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78C5EB-A02B-61B6-634D-9CE3E45AD6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419" dirty="0"/>
              <a:t>Ejercicios de Límites 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309AB2-7BF3-C665-0ABF-F17CACFCA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419" dirty="0"/>
              <a:t>Profesor: Carlos Ruz Leiva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64625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9FA7FEB-6B3D-6FF1-996B-F47433E55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1308100"/>
            <a:ext cx="9956800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561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D5BAE69-80EF-BD20-90A8-3C105D64A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650" y="1022350"/>
            <a:ext cx="99187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08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E3626FD-3C81-8D1F-7192-C4122BB41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022350"/>
            <a:ext cx="99060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68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E0B66BC-F3F2-2088-0869-8E6C63184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44410"/>
            <a:ext cx="10058400" cy="456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40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9F7CFE-35FB-0CC0-772B-81B96F3E05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419" dirty="0"/>
              <a:t>Fin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438315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6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Orgánico</vt:lpstr>
      <vt:lpstr>Ejercicios de Límites 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Ejercicios de Límites </dc:title>
  <dc:creator>Carlos Ruz</dc:creator>
  <cp:lastModifiedBy>carlos ruz</cp:lastModifiedBy>
  <cp:revision>1</cp:revision>
  <dcterms:created xsi:type="dcterms:W3CDTF">2024-05-06T19:43:23Z</dcterms:created>
  <dcterms:modified xsi:type="dcterms:W3CDTF">2024-05-06T20:00:12Z</dcterms:modified>
</cp:coreProperties>
</file>