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  <p:sldId id="268" r:id="rId13"/>
    <p:sldId id="266" r:id="rId14"/>
    <p:sldId id="269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arlos Ruz Leiva" initials="CRL" lastIdx="2" clrIdx="0">
    <p:extLst>
      <p:ext uri="{19B8F6BF-5375-455C-9EA6-DF929625EA0E}">
        <p15:presenceInfo xmlns:p15="http://schemas.microsoft.com/office/powerpoint/2012/main" userId="Carlos Ruz Leiv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E0BC2C9-3CCA-4A85-A87F-F9AD076505AB}" v="27" dt="2023-08-11T00:27:48.73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82" d="100"/>
          <a:sy n="82" d="100"/>
        </p:scale>
        <p:origin x="720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arlos ruz" userId="5be2722074237eab" providerId="LiveId" clId="{7E0BC2C9-3CCA-4A85-A87F-F9AD076505AB}"/>
    <pc:docChg chg="custSel addSld modSld">
      <pc:chgData name="carlos ruz" userId="5be2722074237eab" providerId="LiveId" clId="{7E0BC2C9-3CCA-4A85-A87F-F9AD076505AB}" dt="2023-08-11T01:10:57.373" v="278" actId="14100"/>
      <pc:docMkLst>
        <pc:docMk/>
      </pc:docMkLst>
      <pc:sldChg chg="modSp">
        <pc:chgData name="carlos ruz" userId="5be2722074237eab" providerId="LiveId" clId="{7E0BC2C9-3CCA-4A85-A87F-F9AD076505AB}" dt="2023-08-10T19:58:16.476" v="1"/>
        <pc:sldMkLst>
          <pc:docMk/>
          <pc:sldMk cId="914057937" sldId="256"/>
        </pc:sldMkLst>
        <pc:spChg chg="mod">
          <ac:chgData name="carlos ruz" userId="5be2722074237eab" providerId="LiveId" clId="{7E0BC2C9-3CCA-4A85-A87F-F9AD076505AB}" dt="2023-08-10T19:58:16.476" v="1"/>
          <ac:spMkLst>
            <pc:docMk/>
            <pc:sldMk cId="914057937" sldId="256"/>
            <ac:spMk id="2" creationId="{5AE51B31-B980-45EB-BE3F-E733F00C7AD6}"/>
          </ac:spMkLst>
        </pc:spChg>
        <pc:spChg chg="mod">
          <ac:chgData name="carlos ruz" userId="5be2722074237eab" providerId="LiveId" clId="{7E0BC2C9-3CCA-4A85-A87F-F9AD076505AB}" dt="2023-08-10T19:58:16.476" v="1"/>
          <ac:spMkLst>
            <pc:docMk/>
            <pc:sldMk cId="914057937" sldId="256"/>
            <ac:spMk id="3" creationId="{423B5995-B250-4490-B308-51C1773BD25F}"/>
          </ac:spMkLst>
        </pc:spChg>
      </pc:sldChg>
      <pc:sldChg chg="addSp delSp modSp mod">
        <pc:chgData name="carlos ruz" userId="5be2722074237eab" providerId="LiveId" clId="{7E0BC2C9-3CCA-4A85-A87F-F9AD076505AB}" dt="2023-08-10T20:06:25.033" v="31" actId="1076"/>
        <pc:sldMkLst>
          <pc:docMk/>
          <pc:sldMk cId="2403557017" sldId="257"/>
        </pc:sldMkLst>
        <pc:picChg chg="add mod">
          <ac:chgData name="carlos ruz" userId="5be2722074237eab" providerId="LiveId" clId="{7E0BC2C9-3CCA-4A85-A87F-F9AD076505AB}" dt="2023-08-10T20:06:25.033" v="31" actId="1076"/>
          <ac:picMkLst>
            <pc:docMk/>
            <pc:sldMk cId="2403557017" sldId="257"/>
            <ac:picMk id="5" creationId="{24DEC3C4-4DE8-1D90-A98D-BAF8A8DAE163}"/>
          </ac:picMkLst>
        </pc:picChg>
        <pc:picChg chg="add mod">
          <ac:chgData name="carlos ruz" userId="5be2722074237eab" providerId="LiveId" clId="{7E0BC2C9-3CCA-4A85-A87F-F9AD076505AB}" dt="2023-08-10T20:06:23.497" v="30" actId="14100"/>
          <ac:picMkLst>
            <pc:docMk/>
            <pc:sldMk cId="2403557017" sldId="257"/>
            <ac:picMk id="7" creationId="{E98BE092-899F-369D-709E-0339BF4A6B46}"/>
          </ac:picMkLst>
        </pc:picChg>
        <pc:picChg chg="add mod">
          <ac:chgData name="carlos ruz" userId="5be2722074237eab" providerId="LiveId" clId="{7E0BC2C9-3CCA-4A85-A87F-F9AD076505AB}" dt="2023-08-10T20:05:50.719" v="25" actId="1076"/>
          <ac:picMkLst>
            <pc:docMk/>
            <pc:sldMk cId="2403557017" sldId="257"/>
            <ac:picMk id="9" creationId="{2B58590C-3E03-1ADD-7A21-B30EE2A1AA74}"/>
          </ac:picMkLst>
        </pc:picChg>
        <pc:picChg chg="add mod">
          <ac:chgData name="carlos ruz" userId="5be2722074237eab" providerId="LiveId" clId="{7E0BC2C9-3CCA-4A85-A87F-F9AD076505AB}" dt="2023-08-10T20:05:57.376" v="26" actId="1076"/>
          <ac:picMkLst>
            <pc:docMk/>
            <pc:sldMk cId="2403557017" sldId="257"/>
            <ac:picMk id="11" creationId="{0AC6E4B7-E24C-9D51-F721-210480E0BDB8}"/>
          </ac:picMkLst>
        </pc:picChg>
        <pc:picChg chg="del">
          <ac:chgData name="carlos ruz" userId="5be2722074237eab" providerId="LiveId" clId="{7E0BC2C9-3CCA-4A85-A87F-F9AD076505AB}" dt="2023-08-10T19:58:56.250" v="2" actId="21"/>
          <ac:picMkLst>
            <pc:docMk/>
            <pc:sldMk cId="2403557017" sldId="257"/>
            <ac:picMk id="1026" creationId="{8A430C06-85D4-4814-B6C1-118956902F3F}"/>
          </ac:picMkLst>
        </pc:picChg>
        <pc:inkChg chg="del mod">
          <ac:chgData name="carlos ruz" userId="5be2722074237eab" providerId="LiveId" clId="{7E0BC2C9-3CCA-4A85-A87F-F9AD076505AB}" dt="2023-08-10T20:00:50.726" v="9" actId="21"/>
          <ac:inkMkLst>
            <pc:docMk/>
            <pc:sldMk cId="2403557017" sldId="257"/>
            <ac:inkMk id="2" creationId="{774328A5-25E2-4DFC-B4BE-C04B87B0D135}"/>
          </ac:inkMkLst>
        </pc:inkChg>
        <pc:inkChg chg="del">
          <ac:chgData name="carlos ruz" userId="5be2722074237eab" providerId="LiveId" clId="{7E0BC2C9-3CCA-4A85-A87F-F9AD076505AB}" dt="2023-08-10T20:01:28.490" v="10" actId="21"/>
          <ac:inkMkLst>
            <pc:docMk/>
            <pc:sldMk cId="2403557017" sldId="257"/>
            <ac:inkMk id="3" creationId="{0A5574AA-245A-488C-8A16-21B073FD3E21}"/>
          </ac:inkMkLst>
        </pc:inkChg>
      </pc:sldChg>
      <pc:sldChg chg="addSp delSp modSp mod">
        <pc:chgData name="carlos ruz" userId="5be2722074237eab" providerId="LiveId" clId="{7E0BC2C9-3CCA-4A85-A87F-F9AD076505AB}" dt="2023-08-11T00:22:28.496" v="209" actId="1076"/>
        <pc:sldMkLst>
          <pc:docMk/>
          <pc:sldMk cId="2680334332" sldId="258"/>
        </pc:sldMkLst>
        <pc:picChg chg="add mod">
          <ac:chgData name="carlos ruz" userId="5be2722074237eab" providerId="LiveId" clId="{7E0BC2C9-3CCA-4A85-A87F-F9AD076505AB}" dt="2023-08-11T00:21:27.509" v="196" actId="1076"/>
          <ac:picMkLst>
            <pc:docMk/>
            <pc:sldMk cId="2680334332" sldId="258"/>
            <ac:picMk id="5" creationId="{45E2F58E-B00B-49B2-1A42-5F4BB9254A9F}"/>
          </ac:picMkLst>
        </pc:picChg>
        <pc:picChg chg="add mod">
          <ac:chgData name="carlos ruz" userId="5be2722074237eab" providerId="LiveId" clId="{7E0BC2C9-3CCA-4A85-A87F-F9AD076505AB}" dt="2023-08-11T00:22:23.942" v="208" actId="1076"/>
          <ac:picMkLst>
            <pc:docMk/>
            <pc:sldMk cId="2680334332" sldId="258"/>
            <ac:picMk id="6" creationId="{4C9712CB-33E5-8D0A-A710-06B1D6F98136}"/>
          </ac:picMkLst>
        </pc:picChg>
        <pc:picChg chg="add mod">
          <ac:chgData name="carlos ruz" userId="5be2722074237eab" providerId="LiveId" clId="{7E0BC2C9-3CCA-4A85-A87F-F9AD076505AB}" dt="2023-08-11T00:22:28.496" v="209" actId="1076"/>
          <ac:picMkLst>
            <pc:docMk/>
            <pc:sldMk cId="2680334332" sldId="258"/>
            <ac:picMk id="7" creationId="{E7E74C5F-1552-A427-EB5C-3A75CC482446}"/>
          </ac:picMkLst>
        </pc:picChg>
        <pc:inkChg chg="del">
          <ac:chgData name="carlos ruz" userId="5be2722074237eab" providerId="LiveId" clId="{7E0BC2C9-3CCA-4A85-A87F-F9AD076505AB}" dt="2023-08-11T00:21:12.873" v="191" actId="21"/>
          <ac:inkMkLst>
            <pc:docMk/>
            <pc:sldMk cId="2680334332" sldId="258"/>
            <ac:inkMk id="2" creationId="{DD92F571-C284-46C0-BA8B-505C237BF2D9}"/>
          </ac:inkMkLst>
        </pc:inkChg>
        <pc:inkChg chg="del">
          <ac:chgData name="carlos ruz" userId="5be2722074237eab" providerId="LiveId" clId="{7E0BC2C9-3CCA-4A85-A87F-F9AD076505AB}" dt="2023-08-11T00:21:38.561" v="197" actId="21"/>
          <ac:inkMkLst>
            <pc:docMk/>
            <pc:sldMk cId="2680334332" sldId="258"/>
            <ac:inkMk id="3" creationId="{18B40870-1208-4C22-BBE9-B5288E7B68C8}"/>
          </ac:inkMkLst>
        </pc:inkChg>
        <pc:inkChg chg="del">
          <ac:chgData name="carlos ruz" userId="5be2722074237eab" providerId="LiveId" clId="{7E0BC2C9-3CCA-4A85-A87F-F9AD076505AB}" dt="2023-08-11T00:22:00.151" v="201" actId="21"/>
          <ac:inkMkLst>
            <pc:docMk/>
            <pc:sldMk cId="2680334332" sldId="258"/>
            <ac:inkMk id="4" creationId="{DF3D5FF6-2B3E-466A-AFD8-DCE32A38054F}"/>
          </ac:inkMkLst>
        </pc:inkChg>
      </pc:sldChg>
      <pc:sldChg chg="addSp delSp modSp mod">
        <pc:chgData name="carlos ruz" userId="5be2722074237eab" providerId="LiveId" clId="{7E0BC2C9-3CCA-4A85-A87F-F9AD076505AB}" dt="2023-08-11T01:10:57.373" v="278" actId="14100"/>
        <pc:sldMkLst>
          <pc:docMk/>
          <pc:sldMk cId="2218500922" sldId="259"/>
        </pc:sldMkLst>
        <pc:picChg chg="add mod">
          <ac:chgData name="carlos ruz" userId="5be2722074237eab" providerId="LiveId" clId="{7E0BC2C9-3CCA-4A85-A87F-F9AD076505AB}" dt="2023-08-11T01:10:43.946" v="277" actId="1076"/>
          <ac:picMkLst>
            <pc:docMk/>
            <pc:sldMk cId="2218500922" sldId="259"/>
            <ac:picMk id="2" creationId="{AB42DF3A-BE4A-8BB9-3802-603D8FC2D20A}"/>
          </ac:picMkLst>
        </pc:picChg>
        <pc:picChg chg="add mod">
          <ac:chgData name="carlos ruz" userId="5be2722074237eab" providerId="LiveId" clId="{7E0BC2C9-3CCA-4A85-A87F-F9AD076505AB}" dt="2023-08-11T00:23:57.620" v="226" actId="1076"/>
          <ac:picMkLst>
            <pc:docMk/>
            <pc:sldMk cId="2218500922" sldId="259"/>
            <ac:picMk id="3" creationId="{8F842CBA-BA70-C366-639E-F5EE7D3E1F5E}"/>
          </ac:picMkLst>
        </pc:picChg>
        <pc:picChg chg="mod">
          <ac:chgData name="carlos ruz" userId="5be2722074237eab" providerId="LiveId" clId="{7E0BC2C9-3CCA-4A85-A87F-F9AD076505AB}" dt="2023-08-11T01:10:57.373" v="278" actId="14100"/>
          <ac:picMkLst>
            <pc:docMk/>
            <pc:sldMk cId="2218500922" sldId="259"/>
            <ac:picMk id="4" creationId="{C120F44C-2D4D-4CAF-8A47-4A0A01B7617F}"/>
          </ac:picMkLst>
        </pc:picChg>
        <pc:picChg chg="del">
          <ac:chgData name="carlos ruz" userId="5be2722074237eab" providerId="LiveId" clId="{7E0BC2C9-3CCA-4A85-A87F-F9AD076505AB}" dt="2023-08-11T00:22:53.067" v="211" actId="478"/>
          <ac:picMkLst>
            <pc:docMk/>
            <pc:sldMk cId="2218500922" sldId="259"/>
            <ac:picMk id="6" creationId="{A1E8BC04-4F6B-40E5-9B8D-4D899A893AFE}"/>
          </ac:picMkLst>
        </pc:picChg>
        <pc:picChg chg="del">
          <ac:chgData name="carlos ruz" userId="5be2722074237eab" providerId="LiveId" clId="{7E0BC2C9-3CCA-4A85-A87F-F9AD076505AB}" dt="2023-08-11T00:23:04.622" v="213" actId="21"/>
          <ac:picMkLst>
            <pc:docMk/>
            <pc:sldMk cId="2218500922" sldId="259"/>
            <ac:picMk id="8" creationId="{0EC2DDA1-3482-4DE0-9D44-437CD4784CD6}"/>
          </ac:picMkLst>
        </pc:picChg>
      </pc:sldChg>
      <pc:sldChg chg="addSp delSp modSp mod">
        <pc:chgData name="carlos ruz" userId="5be2722074237eab" providerId="LiveId" clId="{7E0BC2C9-3CCA-4A85-A87F-F9AD076505AB}" dt="2023-08-11T00:24:44.125" v="234" actId="1076"/>
        <pc:sldMkLst>
          <pc:docMk/>
          <pc:sldMk cId="3716865701" sldId="260"/>
        </pc:sldMkLst>
        <pc:picChg chg="add del mod">
          <ac:chgData name="carlos ruz" userId="5be2722074237eab" providerId="LiveId" clId="{7E0BC2C9-3CCA-4A85-A87F-F9AD076505AB}" dt="2023-08-11T00:24:11.547" v="227" actId="21"/>
          <ac:picMkLst>
            <pc:docMk/>
            <pc:sldMk cId="3716865701" sldId="260"/>
            <ac:picMk id="2" creationId="{7743D41F-B753-FE25-8E7D-9AC38491D422}"/>
          </ac:picMkLst>
        </pc:picChg>
        <pc:picChg chg="mod">
          <ac:chgData name="carlos ruz" userId="5be2722074237eab" providerId="LiveId" clId="{7E0BC2C9-3CCA-4A85-A87F-F9AD076505AB}" dt="2023-08-11T00:24:44.125" v="234" actId="1076"/>
          <ac:picMkLst>
            <pc:docMk/>
            <pc:sldMk cId="3716865701" sldId="260"/>
            <ac:picMk id="3" creationId="{EB224B48-A823-4F27-A049-BC694C4ABAD2}"/>
          </ac:picMkLst>
        </pc:picChg>
        <pc:picChg chg="add mod">
          <ac:chgData name="carlos ruz" userId="5be2722074237eab" providerId="LiveId" clId="{7E0BC2C9-3CCA-4A85-A87F-F9AD076505AB}" dt="2023-08-10T20:09:25.596" v="48" actId="1076"/>
          <ac:picMkLst>
            <pc:docMk/>
            <pc:sldMk cId="3716865701" sldId="260"/>
            <ac:picMk id="4" creationId="{D8EE7DBA-EB64-2FBE-BE89-F54958448649}"/>
          </ac:picMkLst>
        </pc:picChg>
        <pc:picChg chg="add mod">
          <ac:chgData name="carlos ruz" userId="5be2722074237eab" providerId="LiveId" clId="{7E0BC2C9-3CCA-4A85-A87F-F9AD076505AB}" dt="2023-08-11T00:24:18.518" v="230" actId="1076"/>
          <ac:picMkLst>
            <pc:docMk/>
            <pc:sldMk cId="3716865701" sldId="260"/>
            <ac:picMk id="5" creationId="{67B5FE1D-0A86-4C21-D4F2-948F7FFA35AE}"/>
          </ac:picMkLst>
        </pc:picChg>
        <pc:picChg chg="del mod">
          <ac:chgData name="carlos ruz" userId="5be2722074237eab" providerId="LiveId" clId="{7E0BC2C9-3CCA-4A85-A87F-F9AD076505AB}" dt="2023-08-10T20:09:17.586" v="45" actId="21"/>
          <ac:picMkLst>
            <pc:docMk/>
            <pc:sldMk cId="3716865701" sldId="260"/>
            <ac:picMk id="5" creationId="{AA0B8AC6-290E-4C8B-BCFE-45D886723124}"/>
          </ac:picMkLst>
        </pc:picChg>
        <pc:inkChg chg="del mod">
          <ac:chgData name="carlos ruz" userId="5be2722074237eab" providerId="LiveId" clId="{7E0BC2C9-3CCA-4A85-A87F-F9AD076505AB}" dt="2023-08-10T20:08:53.462" v="41" actId="21"/>
          <ac:inkMkLst>
            <pc:docMk/>
            <pc:sldMk cId="3716865701" sldId="260"/>
            <ac:inkMk id="6" creationId="{FAFA4782-DEB6-4572-9959-48559C7094F6}"/>
          </ac:inkMkLst>
        </pc:inkChg>
      </pc:sldChg>
      <pc:sldChg chg="addSp delSp modSp mod">
        <pc:chgData name="carlos ruz" userId="5be2722074237eab" providerId="LiveId" clId="{7E0BC2C9-3CCA-4A85-A87F-F9AD076505AB}" dt="2023-08-11T00:25:55.852" v="252" actId="1076"/>
        <pc:sldMkLst>
          <pc:docMk/>
          <pc:sldMk cId="4162470348" sldId="261"/>
        </pc:sldMkLst>
        <pc:picChg chg="add mod">
          <ac:chgData name="carlos ruz" userId="5be2722074237eab" providerId="LiveId" clId="{7E0BC2C9-3CCA-4A85-A87F-F9AD076505AB}" dt="2023-08-11T00:25:55.852" v="252" actId="1076"/>
          <ac:picMkLst>
            <pc:docMk/>
            <pc:sldMk cId="4162470348" sldId="261"/>
            <ac:picMk id="2" creationId="{158C0C07-0DE8-F621-F6BF-DC20E849E714}"/>
          </ac:picMkLst>
        </pc:picChg>
        <pc:picChg chg="add mod">
          <ac:chgData name="carlos ruz" userId="5be2722074237eab" providerId="LiveId" clId="{7E0BC2C9-3CCA-4A85-A87F-F9AD076505AB}" dt="2023-08-11T00:25:41.857" v="248" actId="1076"/>
          <ac:picMkLst>
            <pc:docMk/>
            <pc:sldMk cId="4162470348" sldId="261"/>
            <ac:picMk id="3" creationId="{59C030EC-6F0A-80FC-750B-256F93E44C08}"/>
          </ac:picMkLst>
        </pc:picChg>
        <pc:picChg chg="add mod">
          <ac:chgData name="carlos ruz" userId="5be2722074237eab" providerId="LiveId" clId="{7E0BC2C9-3CCA-4A85-A87F-F9AD076505AB}" dt="2023-08-11T00:25:39.897" v="247" actId="1076"/>
          <ac:picMkLst>
            <pc:docMk/>
            <pc:sldMk cId="4162470348" sldId="261"/>
            <ac:picMk id="4" creationId="{67F4F259-8108-DAB1-6AEE-986B300E2EFF}"/>
          </ac:picMkLst>
        </pc:picChg>
        <pc:picChg chg="add del mod">
          <ac:chgData name="carlos ruz" userId="5be2722074237eab" providerId="LiveId" clId="{7E0BC2C9-3CCA-4A85-A87F-F9AD076505AB}" dt="2023-08-11T00:25:02.152" v="235" actId="21"/>
          <ac:picMkLst>
            <pc:docMk/>
            <pc:sldMk cId="4162470348" sldId="261"/>
            <ac:picMk id="5" creationId="{41BEDE6C-28FD-BDC5-EFE9-51F6A579F3D8}"/>
          </ac:picMkLst>
        </pc:picChg>
        <pc:picChg chg="add del mod">
          <ac:chgData name="carlos ruz" userId="5be2722074237eab" providerId="LiveId" clId="{7E0BC2C9-3CCA-4A85-A87F-F9AD076505AB}" dt="2023-08-11T00:25:14.922" v="239" actId="21"/>
          <ac:picMkLst>
            <pc:docMk/>
            <pc:sldMk cId="4162470348" sldId="261"/>
            <ac:picMk id="6" creationId="{3ED22403-06E8-11A4-A741-A2DF5277790D}"/>
          </ac:picMkLst>
        </pc:picChg>
        <pc:picChg chg="add del mod">
          <ac:chgData name="carlos ruz" userId="5be2722074237eab" providerId="LiveId" clId="{7E0BC2C9-3CCA-4A85-A87F-F9AD076505AB}" dt="2023-08-11T00:25:27.048" v="242" actId="21"/>
          <ac:picMkLst>
            <pc:docMk/>
            <pc:sldMk cId="4162470348" sldId="261"/>
            <ac:picMk id="7" creationId="{DB5FD753-9335-0EC9-042B-07DA62160CB4}"/>
          </ac:picMkLst>
        </pc:picChg>
        <pc:inkChg chg="del">
          <ac:chgData name="carlos ruz" userId="5be2722074237eab" providerId="LiveId" clId="{7E0BC2C9-3CCA-4A85-A87F-F9AD076505AB}" dt="2023-08-10T20:09:38.989" v="49" actId="21"/>
          <ac:inkMkLst>
            <pc:docMk/>
            <pc:sldMk cId="4162470348" sldId="261"/>
            <ac:inkMk id="2" creationId="{A214095B-06D0-4827-A992-A19F2D40FF8D}"/>
          </ac:inkMkLst>
        </pc:inkChg>
        <pc:inkChg chg="del">
          <ac:chgData name="carlos ruz" userId="5be2722074237eab" providerId="LiveId" clId="{7E0BC2C9-3CCA-4A85-A87F-F9AD076505AB}" dt="2023-08-10T20:09:52.979" v="53" actId="21"/>
          <ac:inkMkLst>
            <pc:docMk/>
            <pc:sldMk cId="4162470348" sldId="261"/>
            <ac:inkMk id="3" creationId="{24F48CF8-78D1-4F36-A83E-C1EC00DFEF97}"/>
          </ac:inkMkLst>
        </pc:inkChg>
        <pc:inkChg chg="del">
          <ac:chgData name="carlos ruz" userId="5be2722074237eab" providerId="LiveId" clId="{7E0BC2C9-3CCA-4A85-A87F-F9AD076505AB}" dt="2023-08-10T20:10:15.645" v="57" actId="21"/>
          <ac:inkMkLst>
            <pc:docMk/>
            <pc:sldMk cId="4162470348" sldId="261"/>
            <ac:inkMk id="4" creationId="{D4401225-4BF5-499C-BCE6-04F6C2C3E247}"/>
          </ac:inkMkLst>
        </pc:inkChg>
      </pc:sldChg>
      <pc:sldChg chg="addSp delSp modSp mod">
        <pc:chgData name="carlos ruz" userId="5be2722074237eab" providerId="LiveId" clId="{7E0BC2C9-3CCA-4A85-A87F-F9AD076505AB}" dt="2023-08-11T00:28:14.911" v="269" actId="1076"/>
        <pc:sldMkLst>
          <pc:docMk/>
          <pc:sldMk cId="393358559" sldId="262"/>
        </pc:sldMkLst>
        <pc:picChg chg="add mod">
          <ac:chgData name="carlos ruz" userId="5be2722074237eab" providerId="LiveId" clId="{7E0BC2C9-3CCA-4A85-A87F-F9AD076505AB}" dt="2023-08-11T00:28:03.917" v="267" actId="1076"/>
          <ac:picMkLst>
            <pc:docMk/>
            <pc:sldMk cId="393358559" sldId="262"/>
            <ac:picMk id="2" creationId="{261F7844-B93A-3BDF-50F6-74AE8DFB368A}"/>
          </ac:picMkLst>
        </pc:picChg>
        <pc:picChg chg="add mod">
          <ac:chgData name="carlos ruz" userId="5be2722074237eab" providerId="LiveId" clId="{7E0BC2C9-3CCA-4A85-A87F-F9AD076505AB}" dt="2023-08-11T00:28:14.911" v="269" actId="1076"/>
          <ac:picMkLst>
            <pc:docMk/>
            <pc:sldMk cId="393358559" sldId="262"/>
            <ac:picMk id="3" creationId="{066B701F-F278-5D54-DFDE-DC90270873A0}"/>
          </ac:picMkLst>
        </pc:picChg>
        <pc:picChg chg="del mod">
          <ac:chgData name="carlos ruz" userId="5be2722074237eab" providerId="LiveId" clId="{7E0BC2C9-3CCA-4A85-A87F-F9AD076505AB}" dt="2023-08-10T20:14:13.574" v="74" actId="21"/>
          <ac:picMkLst>
            <pc:docMk/>
            <pc:sldMk cId="393358559" sldId="262"/>
            <ac:picMk id="3" creationId="{4975D1C9-319B-485C-86DA-66BB5445C629}"/>
          </ac:picMkLst>
        </pc:picChg>
        <pc:picChg chg="add del mod">
          <ac:chgData name="carlos ruz" userId="5be2722074237eab" providerId="LiveId" clId="{7E0BC2C9-3CCA-4A85-A87F-F9AD076505AB}" dt="2023-08-11T00:26:54.758" v="254" actId="21"/>
          <ac:picMkLst>
            <pc:docMk/>
            <pc:sldMk cId="393358559" sldId="262"/>
            <ac:picMk id="4" creationId="{9AB8C364-DCAD-3C0F-E2E6-B2133A2CC752}"/>
          </ac:picMkLst>
        </pc:picChg>
        <pc:picChg chg="del">
          <ac:chgData name="carlos ruz" userId="5be2722074237eab" providerId="LiveId" clId="{7E0BC2C9-3CCA-4A85-A87F-F9AD076505AB}" dt="2023-08-10T20:10:49.855" v="62" actId="21"/>
          <ac:picMkLst>
            <pc:docMk/>
            <pc:sldMk cId="393358559" sldId="262"/>
            <ac:picMk id="5" creationId="{9E5A5BA2-091C-4004-897C-B25A5ABDEB00}"/>
          </ac:picMkLst>
        </pc:picChg>
        <pc:picChg chg="add mod">
          <ac:chgData name="carlos ruz" userId="5be2722074237eab" providerId="LiveId" clId="{7E0BC2C9-3CCA-4A85-A87F-F9AD076505AB}" dt="2023-08-11T00:28:09.424" v="268" actId="1076"/>
          <ac:picMkLst>
            <pc:docMk/>
            <pc:sldMk cId="393358559" sldId="262"/>
            <ac:picMk id="5" creationId="{BEDDF1B7-E4EE-0E55-368B-E6F75E98AC53}"/>
          </ac:picMkLst>
        </pc:picChg>
        <pc:picChg chg="add del mod">
          <ac:chgData name="carlos ruz" userId="5be2722074237eab" providerId="LiveId" clId="{7E0BC2C9-3CCA-4A85-A87F-F9AD076505AB}" dt="2023-08-11T00:27:33.618" v="257" actId="21"/>
          <ac:picMkLst>
            <pc:docMk/>
            <pc:sldMk cId="393358559" sldId="262"/>
            <ac:picMk id="7" creationId="{5FB1C715-5E87-5F23-5438-30FD17EE9003}"/>
          </ac:picMkLst>
        </pc:picChg>
        <pc:picChg chg="add del mod">
          <ac:chgData name="carlos ruz" userId="5be2722074237eab" providerId="LiveId" clId="{7E0BC2C9-3CCA-4A85-A87F-F9AD076505AB}" dt="2023-08-11T00:27:46.184" v="260" actId="21"/>
          <ac:picMkLst>
            <pc:docMk/>
            <pc:sldMk cId="393358559" sldId="262"/>
            <ac:picMk id="9" creationId="{91A34ED7-C6C5-62C4-2E51-1EABF501D7D5}"/>
          </ac:picMkLst>
        </pc:picChg>
      </pc:sldChg>
      <pc:sldChg chg="addSp delSp modSp mod">
        <pc:chgData name="carlos ruz" userId="5be2722074237eab" providerId="LiveId" clId="{7E0BC2C9-3CCA-4A85-A87F-F9AD076505AB}" dt="2023-08-11T00:28:48.458" v="271" actId="1076"/>
        <pc:sldMkLst>
          <pc:docMk/>
          <pc:sldMk cId="1446547692" sldId="263"/>
        </pc:sldMkLst>
        <pc:picChg chg="del mod">
          <ac:chgData name="carlos ruz" userId="5be2722074237eab" providerId="LiveId" clId="{7E0BC2C9-3CCA-4A85-A87F-F9AD076505AB}" dt="2023-08-10T20:16:33.689" v="90" actId="21"/>
          <ac:picMkLst>
            <pc:docMk/>
            <pc:sldMk cId="1446547692" sldId="263"/>
            <ac:picMk id="3" creationId="{6CD09253-A867-4530-87A6-6B9883CAAB1E}"/>
          </ac:picMkLst>
        </pc:picChg>
        <pc:picChg chg="add del mod">
          <ac:chgData name="carlos ruz" userId="5be2722074237eab" providerId="LiveId" clId="{7E0BC2C9-3CCA-4A85-A87F-F9AD076505AB}" dt="2023-08-10T20:19:18.512" v="93" actId="21"/>
          <ac:picMkLst>
            <pc:docMk/>
            <pc:sldMk cId="1446547692" sldId="263"/>
            <ac:picMk id="5" creationId="{B37314C3-454F-FF98-92DE-5E4EAAF36E0B}"/>
          </ac:picMkLst>
        </pc:picChg>
        <pc:picChg chg="add mod">
          <ac:chgData name="carlos ruz" userId="5be2722074237eab" providerId="LiveId" clId="{7E0BC2C9-3CCA-4A85-A87F-F9AD076505AB}" dt="2023-08-11T00:28:34.145" v="270" actId="1076"/>
          <ac:picMkLst>
            <pc:docMk/>
            <pc:sldMk cId="1446547692" sldId="263"/>
            <ac:picMk id="6" creationId="{C3019F04-1A4D-2ACE-E6FB-02EC36E5D9C1}"/>
          </ac:picMkLst>
        </pc:picChg>
        <pc:picChg chg="add mod">
          <ac:chgData name="carlos ruz" userId="5be2722074237eab" providerId="LiveId" clId="{7E0BC2C9-3CCA-4A85-A87F-F9AD076505AB}" dt="2023-08-11T00:28:48.458" v="271" actId="1076"/>
          <ac:picMkLst>
            <pc:docMk/>
            <pc:sldMk cId="1446547692" sldId="263"/>
            <ac:picMk id="7" creationId="{8D6E7F5E-9BED-77BB-F250-02F805AA4247}"/>
          </ac:picMkLst>
        </pc:picChg>
        <pc:inkChg chg="del">
          <ac:chgData name="carlos ruz" userId="5be2722074237eab" providerId="LiveId" clId="{7E0BC2C9-3CCA-4A85-A87F-F9AD076505AB}" dt="2023-08-10T20:19:27.047" v="96" actId="21"/>
          <ac:inkMkLst>
            <pc:docMk/>
            <pc:sldMk cId="1446547692" sldId="263"/>
            <ac:inkMk id="4" creationId="{0B79D69D-CC5C-4C71-8E83-823DE54530DE}"/>
          </ac:inkMkLst>
        </pc:inkChg>
      </pc:sldChg>
      <pc:sldChg chg="addSp delSp modSp mod">
        <pc:chgData name="carlos ruz" userId="5be2722074237eab" providerId="LiveId" clId="{7E0BC2C9-3CCA-4A85-A87F-F9AD076505AB}" dt="2023-08-11T00:29:23.459" v="276" actId="1076"/>
        <pc:sldMkLst>
          <pc:docMk/>
          <pc:sldMk cId="2659063951" sldId="264"/>
        </pc:sldMkLst>
        <pc:picChg chg="del">
          <ac:chgData name="carlos ruz" userId="5be2722074237eab" providerId="LiveId" clId="{7E0BC2C9-3CCA-4A85-A87F-F9AD076505AB}" dt="2023-08-10T20:21:03.816" v="113" actId="21"/>
          <ac:picMkLst>
            <pc:docMk/>
            <pc:sldMk cId="2659063951" sldId="264"/>
            <ac:picMk id="3" creationId="{6835394D-1C55-42BE-A80A-C1EE225530CD}"/>
          </ac:picMkLst>
        </pc:picChg>
        <pc:picChg chg="add del mod">
          <ac:chgData name="carlos ruz" userId="5be2722074237eab" providerId="LiveId" clId="{7E0BC2C9-3CCA-4A85-A87F-F9AD076505AB}" dt="2023-08-10T20:22:16.548" v="117" actId="21"/>
          <ac:picMkLst>
            <pc:docMk/>
            <pc:sldMk cId="2659063951" sldId="264"/>
            <ac:picMk id="5" creationId="{BC351739-0D38-8396-9772-BFE424182050}"/>
          </ac:picMkLst>
        </pc:picChg>
        <pc:picChg chg="add mod">
          <ac:chgData name="carlos ruz" userId="5be2722074237eab" providerId="LiveId" clId="{7E0BC2C9-3CCA-4A85-A87F-F9AD076505AB}" dt="2023-08-11T00:29:11.225" v="273" actId="1076"/>
          <ac:picMkLst>
            <pc:docMk/>
            <pc:sldMk cId="2659063951" sldId="264"/>
            <ac:picMk id="6" creationId="{E2C19489-2061-6211-80B7-AD263689F312}"/>
          </ac:picMkLst>
        </pc:picChg>
        <pc:picChg chg="add mod">
          <ac:chgData name="carlos ruz" userId="5be2722074237eab" providerId="LiveId" clId="{7E0BC2C9-3CCA-4A85-A87F-F9AD076505AB}" dt="2023-08-11T00:29:23.459" v="276" actId="1076"/>
          <ac:picMkLst>
            <pc:docMk/>
            <pc:sldMk cId="2659063951" sldId="264"/>
            <ac:picMk id="7" creationId="{8E839575-1EE4-A868-3DD6-8D9583549861}"/>
          </ac:picMkLst>
        </pc:picChg>
        <pc:inkChg chg="del">
          <ac:chgData name="carlos ruz" userId="5be2722074237eab" providerId="LiveId" clId="{7E0BC2C9-3CCA-4A85-A87F-F9AD076505AB}" dt="2023-08-10T20:22:27.952" v="120" actId="21"/>
          <ac:inkMkLst>
            <pc:docMk/>
            <pc:sldMk cId="2659063951" sldId="264"/>
            <ac:inkMk id="4" creationId="{02368AC1-2FCC-46B7-AC70-E6BFFB17F3BF}"/>
          </ac:inkMkLst>
        </pc:inkChg>
      </pc:sldChg>
      <pc:sldChg chg="addSp delSp modSp mod">
        <pc:chgData name="carlos ruz" userId="5be2722074237eab" providerId="LiveId" clId="{7E0BC2C9-3CCA-4A85-A87F-F9AD076505AB}" dt="2023-08-10T20:23:49.163" v="140" actId="14100"/>
        <pc:sldMkLst>
          <pc:docMk/>
          <pc:sldMk cId="310734105" sldId="265"/>
        </pc:sldMkLst>
        <pc:spChg chg="mod">
          <ac:chgData name="carlos ruz" userId="5be2722074237eab" providerId="LiveId" clId="{7E0BC2C9-3CCA-4A85-A87F-F9AD076505AB}" dt="2023-08-10T20:23:45.340" v="139" actId="1076"/>
          <ac:spMkLst>
            <pc:docMk/>
            <pc:sldMk cId="310734105" sldId="265"/>
            <ac:spMk id="7" creationId="{F93FD27C-A162-43A2-BD63-EA59E0C0F9AE}"/>
          </ac:spMkLst>
        </pc:spChg>
        <pc:picChg chg="add mod">
          <ac:chgData name="carlos ruz" userId="5be2722074237eab" providerId="LiveId" clId="{7E0BC2C9-3CCA-4A85-A87F-F9AD076505AB}" dt="2023-08-10T20:23:49.163" v="140" actId="14100"/>
          <ac:picMkLst>
            <pc:docMk/>
            <pc:sldMk cId="310734105" sldId="265"/>
            <ac:picMk id="2" creationId="{CD8DC413-B407-36A8-700E-F48DB8755B55}"/>
          </ac:picMkLst>
        </pc:picChg>
        <pc:picChg chg="mod">
          <ac:chgData name="carlos ruz" userId="5be2722074237eab" providerId="LiveId" clId="{7E0BC2C9-3CCA-4A85-A87F-F9AD076505AB}" dt="2023-08-10T20:23:23.351" v="133" actId="1076"/>
          <ac:picMkLst>
            <pc:docMk/>
            <pc:sldMk cId="310734105" sldId="265"/>
            <ac:picMk id="3" creationId="{B5D0ECCB-401B-4497-9F0E-2A0BEFB6853E}"/>
          </ac:picMkLst>
        </pc:picChg>
        <pc:picChg chg="del mod">
          <ac:chgData name="carlos ruz" userId="5be2722074237eab" providerId="LiveId" clId="{7E0BC2C9-3CCA-4A85-A87F-F9AD076505AB}" dt="2023-08-10T20:23:19.757" v="132" actId="21"/>
          <ac:picMkLst>
            <pc:docMk/>
            <pc:sldMk cId="310734105" sldId="265"/>
            <ac:picMk id="5" creationId="{502DFCC3-D0F1-4E0F-B20C-5FA1410B8E74}"/>
          </ac:picMkLst>
        </pc:picChg>
      </pc:sldChg>
      <pc:sldChg chg="addSp delSp modSp mod">
        <pc:chgData name="carlos ruz" userId="5be2722074237eab" providerId="LiveId" clId="{7E0BC2C9-3CCA-4A85-A87F-F9AD076505AB}" dt="2023-08-10T20:34:06.848" v="182" actId="1076"/>
        <pc:sldMkLst>
          <pc:docMk/>
          <pc:sldMk cId="2219697189" sldId="266"/>
        </pc:sldMkLst>
        <pc:picChg chg="del mod">
          <ac:chgData name="carlos ruz" userId="5be2722074237eab" providerId="LiveId" clId="{7E0BC2C9-3CCA-4A85-A87F-F9AD076505AB}" dt="2023-08-10T20:26:06.299" v="161" actId="21"/>
          <ac:picMkLst>
            <pc:docMk/>
            <pc:sldMk cId="2219697189" sldId="266"/>
            <ac:picMk id="3" creationId="{3D106609-B599-466A-B244-0F950B720F5D}"/>
          </ac:picMkLst>
        </pc:picChg>
        <pc:picChg chg="add del mod">
          <ac:chgData name="carlos ruz" userId="5be2722074237eab" providerId="LiveId" clId="{7E0BC2C9-3CCA-4A85-A87F-F9AD076505AB}" dt="2023-08-10T20:33:29.745" v="171" actId="21"/>
          <ac:picMkLst>
            <pc:docMk/>
            <pc:sldMk cId="2219697189" sldId="266"/>
            <ac:picMk id="4" creationId="{EA326873-7613-998E-EE2D-99C076DAF4DB}"/>
          </ac:picMkLst>
        </pc:picChg>
        <pc:picChg chg="add del mod">
          <ac:chgData name="carlos ruz" userId="5be2722074237eab" providerId="LiveId" clId="{7E0BC2C9-3CCA-4A85-A87F-F9AD076505AB}" dt="2023-08-10T20:33:45.783" v="174" actId="21"/>
          <ac:picMkLst>
            <pc:docMk/>
            <pc:sldMk cId="2219697189" sldId="266"/>
            <ac:picMk id="6" creationId="{43F16FCB-6E7B-F71B-2055-15FB60E56DE0}"/>
          </ac:picMkLst>
        </pc:picChg>
        <pc:picChg chg="add mod">
          <ac:chgData name="carlos ruz" userId="5be2722074237eab" providerId="LiveId" clId="{7E0BC2C9-3CCA-4A85-A87F-F9AD076505AB}" dt="2023-08-10T20:33:58.883" v="180" actId="14100"/>
          <ac:picMkLst>
            <pc:docMk/>
            <pc:sldMk cId="2219697189" sldId="266"/>
            <ac:picMk id="7" creationId="{194097D5-D661-443F-A8C0-9288F223F0DE}"/>
          </ac:picMkLst>
        </pc:picChg>
        <pc:picChg chg="add mod">
          <ac:chgData name="carlos ruz" userId="5be2722074237eab" providerId="LiveId" clId="{7E0BC2C9-3CCA-4A85-A87F-F9AD076505AB}" dt="2023-08-10T20:34:06.848" v="182" actId="1076"/>
          <ac:picMkLst>
            <pc:docMk/>
            <pc:sldMk cId="2219697189" sldId="266"/>
            <ac:picMk id="8" creationId="{42E55142-7609-4AE5-E0BA-974E297E7B1E}"/>
          </ac:picMkLst>
        </pc:picChg>
      </pc:sldChg>
      <pc:sldChg chg="delSp modSp mod">
        <pc:chgData name="carlos ruz" userId="5be2722074237eab" providerId="LiveId" clId="{7E0BC2C9-3CCA-4A85-A87F-F9AD076505AB}" dt="2023-08-10T20:25:15.596" v="150" actId="1076"/>
        <pc:sldMkLst>
          <pc:docMk/>
          <pc:sldMk cId="2746204401" sldId="267"/>
        </pc:sldMkLst>
        <pc:picChg chg="mod">
          <ac:chgData name="carlos ruz" userId="5be2722074237eab" providerId="LiveId" clId="{7E0BC2C9-3CCA-4A85-A87F-F9AD076505AB}" dt="2023-08-10T20:25:12.996" v="149" actId="14100"/>
          <ac:picMkLst>
            <pc:docMk/>
            <pc:sldMk cId="2746204401" sldId="267"/>
            <ac:picMk id="3" creationId="{4533659D-1072-4466-B31A-75016B0846E4}"/>
          </ac:picMkLst>
        </pc:picChg>
        <pc:picChg chg="mod">
          <ac:chgData name="carlos ruz" userId="5be2722074237eab" providerId="LiveId" clId="{7E0BC2C9-3CCA-4A85-A87F-F9AD076505AB}" dt="2023-08-10T20:25:15.596" v="150" actId="1076"/>
          <ac:picMkLst>
            <pc:docMk/>
            <pc:sldMk cId="2746204401" sldId="267"/>
            <ac:picMk id="5" creationId="{FF420CFD-9ADF-4CDD-A0D7-53513AC4A921}"/>
          </ac:picMkLst>
        </pc:picChg>
        <pc:picChg chg="del mod">
          <ac:chgData name="carlos ruz" userId="5be2722074237eab" providerId="LiveId" clId="{7E0BC2C9-3CCA-4A85-A87F-F9AD076505AB}" dt="2023-08-10T20:25:00.216" v="145" actId="21"/>
          <ac:picMkLst>
            <pc:docMk/>
            <pc:sldMk cId="2746204401" sldId="267"/>
            <ac:picMk id="7" creationId="{A06732B7-22F4-4DA1-BF16-4C9CD1472AFC}"/>
          </ac:picMkLst>
        </pc:picChg>
      </pc:sldChg>
      <pc:sldChg chg="addSp modSp new mod">
        <pc:chgData name="carlos ruz" userId="5be2722074237eab" providerId="LiveId" clId="{7E0BC2C9-3CCA-4A85-A87F-F9AD076505AB}" dt="2023-08-10T20:25:40.061" v="158" actId="1076"/>
        <pc:sldMkLst>
          <pc:docMk/>
          <pc:sldMk cId="1423366963" sldId="268"/>
        </pc:sldMkLst>
        <pc:picChg chg="add mod">
          <ac:chgData name="carlos ruz" userId="5be2722074237eab" providerId="LiveId" clId="{7E0BC2C9-3CCA-4A85-A87F-F9AD076505AB}" dt="2023-08-10T20:25:40.061" v="158" actId="1076"/>
          <ac:picMkLst>
            <pc:docMk/>
            <pc:sldMk cId="1423366963" sldId="268"/>
            <ac:picMk id="2" creationId="{35D30DA3-0F80-47AB-E4B8-4CD1BAB990AD}"/>
          </ac:picMkLst>
        </pc:picChg>
      </pc:sldChg>
      <pc:sldChg chg="delSp modSp new mod">
        <pc:chgData name="carlos ruz" userId="5be2722074237eab" providerId="LiveId" clId="{7E0BC2C9-3CCA-4A85-A87F-F9AD076505AB}" dt="2023-08-10T20:35:47.691" v="190" actId="1076"/>
        <pc:sldMkLst>
          <pc:docMk/>
          <pc:sldMk cId="1306619463" sldId="269"/>
        </pc:sldMkLst>
        <pc:spChg chg="mod">
          <ac:chgData name="carlos ruz" userId="5be2722074237eab" providerId="LiveId" clId="{7E0BC2C9-3CCA-4A85-A87F-F9AD076505AB}" dt="2023-08-10T20:35:47.691" v="190" actId="1076"/>
          <ac:spMkLst>
            <pc:docMk/>
            <pc:sldMk cId="1306619463" sldId="269"/>
            <ac:spMk id="2" creationId="{AC410AD3-B586-8936-AA5D-E7024A2417B0}"/>
          </ac:spMkLst>
        </pc:spChg>
        <pc:spChg chg="del">
          <ac:chgData name="carlos ruz" userId="5be2722074237eab" providerId="LiveId" clId="{7E0BC2C9-3CCA-4A85-A87F-F9AD076505AB}" dt="2023-08-10T20:35:41.927" v="189" actId="478"/>
          <ac:spMkLst>
            <pc:docMk/>
            <pc:sldMk cId="1306619463" sldId="269"/>
            <ac:spMk id="3" creationId="{5E8F06B4-E5A9-8630-662B-A9F2D9C74D26}"/>
          </ac:spMkLst>
        </pc:spChg>
      </pc:sldChg>
    </pc:docChg>
  </pc:docChgLst>
  <pc:docChgLst>
    <pc:chgData name="Carlos Ruz Leiva" userId="09992e858996f815" providerId="LiveId" clId="{CFD976E4-1494-4FA9-8DA0-D60DF0DC760A}"/>
    <pc:docChg chg="custSel addSld modSld">
      <pc:chgData name="Carlos Ruz Leiva" userId="09992e858996f815" providerId="LiveId" clId="{CFD976E4-1494-4FA9-8DA0-D60DF0DC760A}" dt="2021-05-02T21:10:05.834" v="115" actId="1076"/>
      <pc:docMkLst>
        <pc:docMk/>
      </pc:docMkLst>
      <pc:sldChg chg="addSp delSp modSp new mod addCm delCm modCm">
        <pc:chgData name="Carlos Ruz Leiva" userId="09992e858996f815" providerId="LiveId" clId="{CFD976E4-1494-4FA9-8DA0-D60DF0DC760A}" dt="2021-05-02T21:05:22.567" v="105" actId="20577"/>
        <pc:sldMkLst>
          <pc:docMk/>
          <pc:sldMk cId="310734105" sldId="265"/>
        </pc:sldMkLst>
        <pc:spChg chg="add del mod">
          <ac:chgData name="Carlos Ruz Leiva" userId="09992e858996f815" providerId="LiveId" clId="{CFD976E4-1494-4FA9-8DA0-D60DF0DC760A}" dt="2021-05-02T21:03:40.941" v="61" actId="478"/>
          <ac:spMkLst>
            <pc:docMk/>
            <pc:sldMk cId="310734105" sldId="265"/>
            <ac:spMk id="6" creationId="{A76E6A4E-75AD-48C8-AABF-0DEB8A61A4C7}"/>
          </ac:spMkLst>
        </pc:spChg>
        <pc:spChg chg="add mod">
          <ac:chgData name="Carlos Ruz Leiva" userId="09992e858996f815" providerId="LiveId" clId="{CFD976E4-1494-4FA9-8DA0-D60DF0DC760A}" dt="2021-05-02T21:05:22.567" v="105" actId="20577"/>
          <ac:spMkLst>
            <pc:docMk/>
            <pc:sldMk cId="310734105" sldId="265"/>
            <ac:spMk id="7" creationId="{F93FD27C-A162-43A2-BD63-EA59E0C0F9AE}"/>
          </ac:spMkLst>
        </pc:spChg>
        <pc:picChg chg="add mod">
          <ac:chgData name="Carlos Ruz Leiva" userId="09992e858996f815" providerId="LiveId" clId="{CFD976E4-1494-4FA9-8DA0-D60DF0DC760A}" dt="2021-05-02T20:56:54.513" v="4" actId="1076"/>
          <ac:picMkLst>
            <pc:docMk/>
            <pc:sldMk cId="310734105" sldId="265"/>
            <ac:picMk id="3" creationId="{B5D0ECCB-401B-4497-9F0E-2A0BEFB6853E}"/>
          </ac:picMkLst>
        </pc:picChg>
        <pc:picChg chg="add mod">
          <ac:chgData name="Carlos Ruz Leiva" userId="09992e858996f815" providerId="LiveId" clId="{CFD976E4-1494-4FA9-8DA0-D60DF0DC760A}" dt="2021-05-02T20:57:56.094" v="7" actId="14100"/>
          <ac:picMkLst>
            <pc:docMk/>
            <pc:sldMk cId="310734105" sldId="265"/>
            <ac:picMk id="5" creationId="{502DFCC3-D0F1-4E0F-B20C-5FA1410B8E74}"/>
          </ac:picMkLst>
        </pc:picChg>
      </pc:sldChg>
      <pc:sldChg chg="addSp modSp new mod">
        <pc:chgData name="Carlos Ruz Leiva" userId="09992e858996f815" providerId="LiveId" clId="{CFD976E4-1494-4FA9-8DA0-D60DF0DC760A}" dt="2021-05-02T21:01:25.057" v="59" actId="1076"/>
        <pc:sldMkLst>
          <pc:docMk/>
          <pc:sldMk cId="2219697189" sldId="266"/>
        </pc:sldMkLst>
        <pc:picChg chg="add mod">
          <ac:chgData name="Carlos Ruz Leiva" userId="09992e858996f815" providerId="LiveId" clId="{CFD976E4-1494-4FA9-8DA0-D60DF0DC760A}" dt="2021-05-02T21:01:25.057" v="59" actId="1076"/>
          <ac:picMkLst>
            <pc:docMk/>
            <pc:sldMk cId="2219697189" sldId="266"/>
            <ac:picMk id="3" creationId="{3D106609-B599-466A-B244-0F950B720F5D}"/>
          </ac:picMkLst>
        </pc:picChg>
      </pc:sldChg>
      <pc:sldChg chg="addSp modSp new mod">
        <pc:chgData name="Carlos Ruz Leiva" userId="09992e858996f815" providerId="LiveId" clId="{CFD976E4-1494-4FA9-8DA0-D60DF0DC760A}" dt="2021-05-02T21:10:05.834" v="115" actId="1076"/>
        <pc:sldMkLst>
          <pc:docMk/>
          <pc:sldMk cId="2746204401" sldId="267"/>
        </pc:sldMkLst>
        <pc:picChg chg="add mod">
          <ac:chgData name="Carlos Ruz Leiva" userId="09992e858996f815" providerId="LiveId" clId="{CFD976E4-1494-4FA9-8DA0-D60DF0DC760A}" dt="2021-05-02T21:06:44.010" v="108" actId="14100"/>
          <ac:picMkLst>
            <pc:docMk/>
            <pc:sldMk cId="2746204401" sldId="267"/>
            <ac:picMk id="3" creationId="{4533659D-1072-4466-B31A-75016B0846E4}"/>
          </ac:picMkLst>
        </pc:picChg>
        <pc:picChg chg="add mod">
          <ac:chgData name="Carlos Ruz Leiva" userId="09992e858996f815" providerId="LiveId" clId="{CFD976E4-1494-4FA9-8DA0-D60DF0DC760A}" dt="2021-05-02T21:08:41.782" v="110" actId="1076"/>
          <ac:picMkLst>
            <pc:docMk/>
            <pc:sldMk cId="2746204401" sldId="267"/>
            <ac:picMk id="5" creationId="{FF420CFD-9ADF-4CDD-A0D7-53513AC4A921}"/>
          </ac:picMkLst>
        </pc:picChg>
        <pc:picChg chg="add mod">
          <ac:chgData name="Carlos Ruz Leiva" userId="09992e858996f815" providerId="LiveId" clId="{CFD976E4-1494-4FA9-8DA0-D60DF0DC760A}" dt="2021-05-02T21:10:05.834" v="115" actId="1076"/>
          <ac:picMkLst>
            <pc:docMk/>
            <pc:sldMk cId="2746204401" sldId="267"/>
            <ac:picMk id="7" creationId="{A06732B7-22F4-4DA1-BF16-4C9CD1472AFC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A423BF71-38B7-8642-BFCE-EDAE9BD0CBAF}" type="datetimeFigureOut">
              <a:rPr lang="en-US" smtClean="0"/>
              <a:t>8/10/2023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278172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981CDE-9BE7-C544-8ACB-7077DFC4270F}" type="datetimeFigureOut">
              <a:rPr lang="en-US" smtClean="0"/>
              <a:t>8/10/2023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03995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BA285-9698-1B45-8319-D90A8C63F150}" type="datetimeFigureOut">
              <a:rPr lang="en-US" smtClean="0"/>
              <a:t>8/10/2023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034851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6CD42-43FF-B740-998F-DCC3802C4CE3}" type="datetimeFigureOut">
              <a:rPr lang="en-US" smtClean="0"/>
              <a:t>8/10/2023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30605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0FFBD-2EE4-8547-BBAE-A1AC91C8D77E}" type="datetimeFigureOut">
              <a:rPr lang="en-US" smtClean="0"/>
              <a:t>8/10/2023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194189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A2352-D7AC-F242-9256-A4477BCBF354}" type="datetimeFigureOut">
              <a:rPr lang="en-US" smtClean="0"/>
              <a:t>8/10/2023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224333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CFC6A-9AE6-404D-9FDD-168B477B9C90}" type="datetimeFigureOut">
              <a:rPr lang="en-US" smtClean="0"/>
              <a:t>8/10/2023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757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FCDFD-B4CF-A241-8D71-E814B10BEAF4}" type="datetimeFigureOut">
              <a:rPr lang="en-US" smtClean="0"/>
              <a:t>8/10/2023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318584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7B589-FD4B-7E46-869A-CBADC5FC564E}" type="datetimeFigureOut">
              <a:rPr lang="en-US" smtClean="0"/>
              <a:t>8/10/2023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17134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8A92E-5FF9-8143-81B3-CCB531513398}" type="datetimeFigureOut">
              <a:rPr lang="en-US" smtClean="0"/>
              <a:t>8/10/2023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1006223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8A92E-5FF9-8143-81B3-CCB531513398}" type="datetimeFigureOut">
              <a:rPr lang="en-US" smtClean="0"/>
              <a:t>8/10/2023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‹Nº›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77236942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8A92E-5FF9-8143-81B3-CCB531513398}" type="datetimeFigureOut">
              <a:rPr lang="en-US" smtClean="0"/>
              <a:t>8/10/2023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5183391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8A92E-5FF9-8143-81B3-CCB531513398}" type="datetimeFigureOut">
              <a:rPr lang="en-US" smtClean="0"/>
              <a:t>8/10/2023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4388600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8A92E-5FF9-8143-81B3-CCB531513398}" type="datetimeFigureOut">
              <a:rPr lang="en-US" smtClean="0"/>
              <a:t>8/10/2023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31483397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8A92E-5FF9-8143-81B3-CCB531513398}" type="datetimeFigureOut">
              <a:rPr lang="en-US" smtClean="0"/>
              <a:t>8/10/2023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‹Nº›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32898433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025CB-9D18-264E-A945-2D020344C9DA}" type="datetimeFigureOut">
              <a:rPr lang="en-US" smtClean="0"/>
              <a:t>8/10/2023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624119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EFB6C-7E96-8F41-8872-189CA1C59F84}" type="datetimeFigureOut">
              <a:rPr lang="en-US" smtClean="0"/>
              <a:t>8/10/2023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505405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4CD8A92E-5FF9-8143-81B3-CCB531513398}" type="datetimeFigureOut">
              <a:rPr lang="en-US" smtClean="0"/>
              <a:t>8/10/2023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6D22F896-40B5-4ADD-8801-0D06FADFA09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46708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hf sldNum="0"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emf"/><Relationship Id="rId4" Type="http://schemas.openxmlformats.org/officeDocument/2006/relationships/image" Target="../media/image9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AE51B31-B980-45EB-BE3F-E733F00C7AD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/>
              <a:t>Ejercicios 2/2021</a:t>
            </a:r>
            <a:endParaRPr lang="es-419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23B5995-B250-4490-B308-51C1773BD25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ES" dirty="0"/>
              <a:t>Carlos Ruz Leiva</a:t>
            </a:r>
            <a:endParaRPr lang="es-419" dirty="0"/>
          </a:p>
        </p:txBody>
      </p:sp>
    </p:spTree>
    <p:extLst>
      <p:ext uri="{BB962C8B-B14F-4D97-AF65-F5344CB8AC3E}">
        <p14:creationId xmlns:p14="http://schemas.microsoft.com/office/powerpoint/2010/main" val="9140579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24DEC3C4-4DE8-1D90-A98D-BAF8A8DAE1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7444" y="671804"/>
            <a:ext cx="9253928" cy="3213878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E98BE092-899F-369D-709E-0339BF4A6B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423" y="3523257"/>
            <a:ext cx="3465737" cy="2662939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2B58590C-3E03-1ADD-7A21-B30EE2A1AA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38160" y="3318496"/>
            <a:ext cx="3694667" cy="2932880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0AC6E4B7-E24C-9D51-F721-210480E0BDB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15903" y="3061895"/>
            <a:ext cx="3196048" cy="3124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35570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45E2F58E-B00B-49B2-1A42-5F4BB9254A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0474" y="885237"/>
            <a:ext cx="4751296" cy="5087525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4C9712CB-33E5-8D0A-A710-06B1D6F981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39735" y="1367517"/>
            <a:ext cx="1494030" cy="575439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E7E74C5F-1552-A427-EB5C-3A75CC4824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2531349"/>
            <a:ext cx="4897843" cy="2383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03343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C120F44C-2D4D-4CAF-8A47-4A0A01B761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2327" y="2463550"/>
            <a:ext cx="8020848" cy="3623665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AB42DF3A-BE4A-8BB9-3802-603D8FC2D2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8784" y="2463911"/>
            <a:ext cx="2810500" cy="2786113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8F842CBA-BA70-C366-639E-F5EE7D3E1F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0897" y="875560"/>
            <a:ext cx="10272278" cy="1286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85009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EB224B48-A823-4F27-A049-BC694C4ABA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5900" y="741663"/>
            <a:ext cx="9072465" cy="1070529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D8EE7DBA-EB64-2FBE-BE89-F549584486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0850" y="2055625"/>
            <a:ext cx="4999153" cy="3932261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67B5FE1D-0A86-4C21-D4F2-948F7FFA35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79490" y="1812192"/>
            <a:ext cx="4334632" cy="4310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68657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158C0C07-0DE8-F621-F6BF-DC20E849E7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2963" y="1193696"/>
            <a:ext cx="3916511" cy="4076805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59C030EC-6F0A-80FC-750B-256F93E44C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46149" y="1076050"/>
            <a:ext cx="5145470" cy="3005588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67F4F259-8108-DAB1-6AEE-986B300E2E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22854" y="4450073"/>
            <a:ext cx="3468765" cy="953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24703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261F7844-B93A-3BDF-50F6-74AE8DFB36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8513" y="766537"/>
            <a:ext cx="7140492" cy="1686891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066B701F-F278-5D54-DFDE-DC90270873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1667" y="1989393"/>
            <a:ext cx="3438442" cy="381033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BEDDF1B7-E4EE-0E55-368B-E6F75E98AC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78759" y="2282026"/>
            <a:ext cx="4608975" cy="3225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3585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C3019F04-1A4D-2ACE-E6FB-02EC36E5D9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1011" y="770366"/>
            <a:ext cx="9058789" cy="4487434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8D6E7F5E-9BED-77BB-F250-02F805AA42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11503" y="2408429"/>
            <a:ext cx="3867150" cy="3127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65476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E2C19489-2061-6211-80B7-AD263689F3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1" y="689735"/>
            <a:ext cx="7245002" cy="2780219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8E839575-1EE4-A868-3DD6-8D95835498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8072" y="2530395"/>
            <a:ext cx="9235727" cy="3323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90639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B5D0ECCB-401B-4497-9F0E-2A0BEFB685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5019" y="762439"/>
            <a:ext cx="3792442" cy="5333122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F93FD27C-A162-43A2-BD63-EA59E0C0F9AE}"/>
              </a:ext>
            </a:extLst>
          </p:cNvPr>
          <p:cNvSpPr txBox="1"/>
          <p:nvPr/>
        </p:nvSpPr>
        <p:spPr>
          <a:xfrm>
            <a:off x="6256564" y="4906541"/>
            <a:ext cx="36480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Luego, resolver la ecuación diferencial.</a:t>
            </a:r>
            <a:endParaRPr lang="es-419" dirty="0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CD8DC413-B407-36A8-700E-F48DB8755B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42139" y="981075"/>
            <a:ext cx="6458455" cy="3695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7341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4533659D-1072-4466-B31A-75016B0846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1986" y="671511"/>
            <a:ext cx="4675123" cy="553192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FF420CFD-9ADF-4CDD-A0D7-53513AC4A9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81857" y="970227"/>
            <a:ext cx="4865589" cy="5150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62044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35D30DA3-0F80-47AB-E4B8-4CD1BAB990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3504" y="1351926"/>
            <a:ext cx="6992689" cy="4020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33669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194097D5-D661-443F-A8C0-9288F223F0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3362" y="751116"/>
            <a:ext cx="6311375" cy="5325834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42E55142-7609-4AE5-E0BA-974E297E7B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19424" y="911612"/>
            <a:ext cx="3592984" cy="3507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96971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C410AD3-B586-8936-AA5D-E7024A2417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88165" y="2194981"/>
            <a:ext cx="6815669" cy="1515533"/>
          </a:xfrm>
        </p:spPr>
        <p:txBody>
          <a:bodyPr/>
          <a:lstStyle/>
          <a:p>
            <a:r>
              <a:rPr lang="es-ES" sz="7200" dirty="0">
                <a:latin typeface="Algerian" panose="04020705040A02060702" pitchFamily="82" charset="0"/>
              </a:rPr>
              <a:t>FIN</a:t>
            </a:r>
            <a:endParaRPr lang="es-CL" sz="7200" dirty="0">
              <a:latin typeface="Algerian" panose="04020705040A020607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661946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ánico">
  <a:themeElements>
    <a:clrScheme name="Orgánico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ánico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ánico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127</TotalTime>
  <Words>13</Words>
  <Application>Microsoft Office PowerPoint</Application>
  <PresentationFormat>Panorámica</PresentationFormat>
  <Paragraphs>4</Paragraphs>
  <Slides>14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14</vt:i4>
      </vt:variant>
    </vt:vector>
  </HeadingPairs>
  <TitlesOfParts>
    <vt:vector size="18" baseType="lpstr">
      <vt:lpstr>Algerian</vt:lpstr>
      <vt:lpstr>Arial</vt:lpstr>
      <vt:lpstr>Garamond</vt:lpstr>
      <vt:lpstr>Orgánico</vt:lpstr>
      <vt:lpstr>Ejercicios 2/2021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FIN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Ejercicios 2/2021</dc:title>
  <dc:creator>Carlos Ruz Leiva</dc:creator>
  <cp:lastModifiedBy>Carlos Ruz Leiva</cp:lastModifiedBy>
  <cp:revision>7</cp:revision>
  <dcterms:created xsi:type="dcterms:W3CDTF">2021-05-02T19:49:57Z</dcterms:created>
  <dcterms:modified xsi:type="dcterms:W3CDTF">2023-08-11T01:11:06Z</dcterms:modified>
</cp:coreProperties>
</file>