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5" r:id="rId3"/>
    <p:sldId id="260" r:id="rId4"/>
    <p:sldId id="261" r:id="rId5"/>
    <p:sldId id="262" r:id="rId6"/>
    <p:sldId id="264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1" r:id="rId23"/>
    <p:sldId id="282" r:id="rId24"/>
    <p:sldId id="283" r:id="rId25"/>
    <p:sldId id="280" r:id="rId26"/>
    <p:sldId id="284" r:id="rId27"/>
    <p:sldId id="285" r:id="rId28"/>
    <p:sldId id="286" r:id="rId29"/>
    <p:sldId id="287" r:id="rId30"/>
    <p:sldId id="28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730BD1-F3B3-4F46-A75C-809C26004BCD}" v="3" dt="2023-08-10T04:02:20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9EA4744D-F20F-4FC5-88E0-E12C834147E4}"/>
    <pc:docChg chg="custSel addSld delSld modSld sldOrd addSection delSection modSection">
      <pc:chgData name="Carlos Ruz Leiva" userId="09992e858996f815" providerId="LiveId" clId="{9EA4744D-F20F-4FC5-88E0-E12C834147E4}" dt="2021-08-07T02:45:16.396" v="363" actId="1076"/>
      <pc:docMkLst>
        <pc:docMk/>
      </pc:docMkLst>
      <pc:sldChg chg="modSp mod ord">
        <pc:chgData name="Carlos Ruz Leiva" userId="09992e858996f815" providerId="LiveId" clId="{9EA4744D-F20F-4FC5-88E0-E12C834147E4}" dt="2021-08-07T01:46:37.850" v="104"/>
        <pc:sldMkLst>
          <pc:docMk/>
          <pc:sldMk cId="85371339" sldId="258"/>
        </pc:sldMkLst>
        <pc:spChg chg="mod">
          <ac:chgData name="Carlos Ruz Leiva" userId="09992e858996f815" providerId="LiveId" clId="{9EA4744D-F20F-4FC5-88E0-E12C834147E4}" dt="2021-08-07T01:42:55.425" v="73" actId="6549"/>
          <ac:spMkLst>
            <pc:docMk/>
            <pc:sldMk cId="85371339" sldId="258"/>
            <ac:spMk id="2" creationId="{9AF32270-06EC-49DF-9655-1189A81F499A}"/>
          </ac:spMkLst>
        </pc:spChg>
      </pc:sldChg>
      <pc:sldChg chg="del">
        <pc:chgData name="Carlos Ruz Leiva" userId="09992e858996f815" providerId="LiveId" clId="{9EA4744D-F20F-4FC5-88E0-E12C834147E4}" dt="2021-08-07T01:44:00.079" v="75" actId="2696"/>
        <pc:sldMkLst>
          <pc:docMk/>
          <pc:sldMk cId="412767296" sldId="259"/>
        </pc:sldMkLst>
      </pc:sldChg>
      <pc:sldChg chg="addSp modSp new del mod">
        <pc:chgData name="Carlos Ruz Leiva" userId="09992e858996f815" providerId="LiveId" clId="{9EA4744D-F20F-4FC5-88E0-E12C834147E4}" dt="2021-08-07T01:52:27.446" v="137" actId="47"/>
        <pc:sldMkLst>
          <pc:docMk/>
          <pc:sldMk cId="1158686135" sldId="259"/>
        </pc:sldMkLst>
        <pc:picChg chg="add mod">
          <ac:chgData name="Carlos Ruz Leiva" userId="09992e858996f815" providerId="LiveId" clId="{9EA4744D-F20F-4FC5-88E0-E12C834147E4}" dt="2021-08-07T01:48:18.855" v="108" actId="1076"/>
          <ac:picMkLst>
            <pc:docMk/>
            <pc:sldMk cId="1158686135" sldId="259"/>
            <ac:picMk id="2" creationId="{6FA199CF-DC99-4216-987D-067CEA99B6E5}"/>
          </ac:picMkLst>
        </pc:picChg>
      </pc:sldChg>
      <pc:sldChg chg="del">
        <pc:chgData name="Carlos Ruz Leiva" userId="09992e858996f815" providerId="LiveId" clId="{9EA4744D-F20F-4FC5-88E0-E12C834147E4}" dt="2021-08-07T01:44:08.900" v="76" actId="2696"/>
        <pc:sldMkLst>
          <pc:docMk/>
          <pc:sldMk cId="1589305327" sldId="260"/>
        </pc:sldMkLst>
      </pc:sldChg>
      <pc:sldChg chg="addSp modSp new mod">
        <pc:chgData name="Carlos Ruz Leiva" userId="09992e858996f815" providerId="LiveId" clId="{9EA4744D-F20F-4FC5-88E0-E12C834147E4}" dt="2021-08-07T01:49:08.518" v="113" actId="1076"/>
        <pc:sldMkLst>
          <pc:docMk/>
          <pc:sldMk cId="2306381199" sldId="260"/>
        </pc:sldMkLst>
        <pc:picChg chg="add mod">
          <ac:chgData name="Carlos Ruz Leiva" userId="09992e858996f815" providerId="LiveId" clId="{9EA4744D-F20F-4FC5-88E0-E12C834147E4}" dt="2021-08-07T01:49:08.518" v="113" actId="1076"/>
          <ac:picMkLst>
            <pc:docMk/>
            <pc:sldMk cId="2306381199" sldId="260"/>
            <ac:picMk id="2" creationId="{1A99FBB6-F854-4DD1-8F3D-A779AA1C92BD}"/>
          </ac:picMkLst>
        </pc:picChg>
      </pc:sldChg>
      <pc:sldChg chg="del">
        <pc:chgData name="Carlos Ruz Leiva" userId="09992e858996f815" providerId="LiveId" clId="{9EA4744D-F20F-4FC5-88E0-E12C834147E4}" dt="2021-08-07T01:44:15.297" v="77" actId="2696"/>
        <pc:sldMkLst>
          <pc:docMk/>
          <pc:sldMk cId="2309479032" sldId="261"/>
        </pc:sldMkLst>
      </pc:sldChg>
      <pc:sldChg chg="addSp modSp new mod">
        <pc:chgData name="Carlos Ruz Leiva" userId="09992e858996f815" providerId="LiveId" clId="{9EA4744D-F20F-4FC5-88E0-E12C834147E4}" dt="2021-08-07T01:49:39.514" v="118" actId="1076"/>
        <pc:sldMkLst>
          <pc:docMk/>
          <pc:sldMk cId="3687795868" sldId="261"/>
        </pc:sldMkLst>
        <pc:picChg chg="add mod">
          <ac:chgData name="Carlos Ruz Leiva" userId="09992e858996f815" providerId="LiveId" clId="{9EA4744D-F20F-4FC5-88E0-E12C834147E4}" dt="2021-08-07T01:49:39.514" v="118" actId="1076"/>
          <ac:picMkLst>
            <pc:docMk/>
            <pc:sldMk cId="3687795868" sldId="261"/>
            <ac:picMk id="2" creationId="{315FAF09-12D2-4510-B175-A30E92AD03C5}"/>
          </ac:picMkLst>
        </pc:picChg>
      </pc:sldChg>
      <pc:sldChg chg="addSp modSp new mod">
        <pc:chgData name="Carlos Ruz Leiva" userId="09992e858996f815" providerId="LiveId" clId="{9EA4744D-F20F-4FC5-88E0-E12C834147E4}" dt="2021-08-07T01:51:10.314" v="127" actId="1076"/>
        <pc:sldMkLst>
          <pc:docMk/>
          <pc:sldMk cId="1673799053" sldId="262"/>
        </pc:sldMkLst>
        <pc:picChg chg="add mod">
          <ac:chgData name="Carlos Ruz Leiva" userId="09992e858996f815" providerId="LiveId" clId="{9EA4744D-F20F-4FC5-88E0-E12C834147E4}" dt="2021-08-07T01:51:02.129" v="125" actId="1076"/>
          <ac:picMkLst>
            <pc:docMk/>
            <pc:sldMk cId="1673799053" sldId="262"/>
            <ac:picMk id="2" creationId="{96A94CB9-DFCF-4402-B222-22CA75ED10BA}"/>
          </ac:picMkLst>
        </pc:picChg>
        <pc:picChg chg="add mod">
          <ac:chgData name="Carlos Ruz Leiva" userId="09992e858996f815" providerId="LiveId" clId="{9EA4744D-F20F-4FC5-88E0-E12C834147E4}" dt="2021-08-07T01:51:10.314" v="127" actId="1076"/>
          <ac:picMkLst>
            <pc:docMk/>
            <pc:sldMk cId="1673799053" sldId="262"/>
            <ac:picMk id="3" creationId="{4045DFA5-3E83-40D7-9C24-5D20F8B0BED1}"/>
          </ac:picMkLst>
        </pc:picChg>
      </pc:sldChg>
      <pc:sldChg chg="del">
        <pc:chgData name="Carlos Ruz Leiva" userId="09992e858996f815" providerId="LiveId" clId="{9EA4744D-F20F-4FC5-88E0-E12C834147E4}" dt="2021-08-07T01:44:20.327" v="78" actId="2696"/>
        <pc:sldMkLst>
          <pc:docMk/>
          <pc:sldMk cId="3737246648" sldId="262"/>
        </pc:sldMkLst>
      </pc:sldChg>
      <pc:sldChg chg="del">
        <pc:chgData name="Carlos Ruz Leiva" userId="09992e858996f815" providerId="LiveId" clId="{9EA4744D-F20F-4FC5-88E0-E12C834147E4}" dt="2021-08-07T01:44:25.951" v="79" actId="2696"/>
        <pc:sldMkLst>
          <pc:docMk/>
          <pc:sldMk cId="1543306657" sldId="263"/>
        </pc:sldMkLst>
      </pc:sldChg>
      <pc:sldChg chg="addSp delSp modSp new mod">
        <pc:chgData name="Carlos Ruz Leiva" userId="09992e858996f815" providerId="LiveId" clId="{9EA4744D-F20F-4FC5-88E0-E12C834147E4}" dt="2021-08-07T01:54:37.737" v="147" actId="1076"/>
        <pc:sldMkLst>
          <pc:docMk/>
          <pc:sldMk cId="4117149357" sldId="263"/>
        </pc:sldMkLst>
        <pc:picChg chg="add del mod">
          <ac:chgData name="Carlos Ruz Leiva" userId="09992e858996f815" providerId="LiveId" clId="{9EA4744D-F20F-4FC5-88E0-E12C834147E4}" dt="2021-08-07T01:51:22.498" v="129" actId="478"/>
          <ac:picMkLst>
            <pc:docMk/>
            <pc:sldMk cId="4117149357" sldId="263"/>
            <ac:picMk id="2" creationId="{A6FECC5C-73DB-4F3F-B914-C0B496C5A921}"/>
          </ac:picMkLst>
        </pc:picChg>
        <pc:picChg chg="add mod">
          <ac:chgData name="Carlos Ruz Leiva" userId="09992e858996f815" providerId="LiveId" clId="{9EA4744D-F20F-4FC5-88E0-E12C834147E4}" dt="2021-08-07T01:54:37.737" v="147" actId="1076"/>
          <ac:picMkLst>
            <pc:docMk/>
            <pc:sldMk cId="4117149357" sldId="263"/>
            <ac:picMk id="3" creationId="{9AA3EC97-A522-47D2-970E-A2566BC47DC1}"/>
          </ac:picMkLst>
        </pc:picChg>
        <pc:picChg chg="add mod">
          <ac:chgData name="Carlos Ruz Leiva" userId="09992e858996f815" providerId="LiveId" clId="{9EA4744D-F20F-4FC5-88E0-E12C834147E4}" dt="2021-08-07T01:54:35.702" v="146" actId="1076"/>
          <ac:picMkLst>
            <pc:docMk/>
            <pc:sldMk cId="4117149357" sldId="263"/>
            <ac:picMk id="4" creationId="{9222C25B-50E5-42AD-BE97-AF6EA42A0C54}"/>
          </ac:picMkLst>
        </pc:picChg>
      </pc:sldChg>
      <pc:sldChg chg="addSp modSp new mod">
        <pc:chgData name="Carlos Ruz Leiva" userId="09992e858996f815" providerId="LiveId" clId="{9EA4744D-F20F-4FC5-88E0-E12C834147E4}" dt="2021-08-07T01:53:33.841" v="142" actId="1076"/>
        <pc:sldMkLst>
          <pc:docMk/>
          <pc:sldMk cId="826184967" sldId="264"/>
        </pc:sldMkLst>
        <pc:picChg chg="add mod">
          <ac:chgData name="Carlos Ruz Leiva" userId="09992e858996f815" providerId="LiveId" clId="{9EA4744D-F20F-4FC5-88E0-E12C834147E4}" dt="2021-08-07T01:53:00.557" v="140" actId="14100"/>
          <ac:picMkLst>
            <pc:docMk/>
            <pc:sldMk cId="826184967" sldId="264"/>
            <ac:picMk id="2" creationId="{2AA8E334-A5D0-4BEA-BDBC-9400BE2737C7}"/>
          </ac:picMkLst>
        </pc:picChg>
        <pc:picChg chg="add mod">
          <ac:chgData name="Carlos Ruz Leiva" userId="09992e858996f815" providerId="LiveId" clId="{9EA4744D-F20F-4FC5-88E0-E12C834147E4}" dt="2021-08-07T01:53:33.841" v="142" actId="1076"/>
          <ac:picMkLst>
            <pc:docMk/>
            <pc:sldMk cId="826184967" sldId="264"/>
            <ac:picMk id="3" creationId="{B79C4ECC-BB20-40A4-BE02-9FA654FE4236}"/>
          </ac:picMkLst>
        </pc:picChg>
      </pc:sldChg>
      <pc:sldChg chg="del">
        <pc:chgData name="Carlos Ruz Leiva" userId="09992e858996f815" providerId="LiveId" clId="{9EA4744D-F20F-4FC5-88E0-E12C834147E4}" dt="2021-08-07T01:44:30.622" v="80" actId="2696"/>
        <pc:sldMkLst>
          <pc:docMk/>
          <pc:sldMk cId="3372955068" sldId="264"/>
        </pc:sldMkLst>
      </pc:sldChg>
      <pc:sldChg chg="addSp modSp new mod">
        <pc:chgData name="Carlos Ruz Leiva" userId="09992e858996f815" providerId="LiveId" clId="{9EA4744D-F20F-4FC5-88E0-E12C834147E4}" dt="2021-08-07T01:52:20.733" v="136" actId="1076"/>
        <pc:sldMkLst>
          <pc:docMk/>
          <pc:sldMk cId="2077446056" sldId="265"/>
        </pc:sldMkLst>
        <pc:picChg chg="add mod">
          <ac:chgData name="Carlos Ruz Leiva" userId="09992e858996f815" providerId="LiveId" clId="{9EA4744D-F20F-4FC5-88E0-E12C834147E4}" dt="2021-08-07T01:52:01.865" v="133" actId="14100"/>
          <ac:picMkLst>
            <pc:docMk/>
            <pc:sldMk cId="2077446056" sldId="265"/>
            <ac:picMk id="2" creationId="{E9349A72-6E38-4426-8CF5-0983C38FC2F5}"/>
          </ac:picMkLst>
        </pc:picChg>
        <pc:picChg chg="add mod">
          <ac:chgData name="Carlos Ruz Leiva" userId="09992e858996f815" providerId="LiveId" clId="{9EA4744D-F20F-4FC5-88E0-E12C834147E4}" dt="2021-08-07T01:52:20.733" v="136" actId="1076"/>
          <ac:picMkLst>
            <pc:docMk/>
            <pc:sldMk cId="2077446056" sldId="265"/>
            <ac:picMk id="3" creationId="{4E4FC9CB-AAA4-4BE1-906B-ED8492D5091B}"/>
          </ac:picMkLst>
        </pc:picChg>
      </pc:sldChg>
      <pc:sldChg chg="del">
        <pc:chgData name="Carlos Ruz Leiva" userId="09992e858996f815" providerId="LiveId" clId="{9EA4744D-F20F-4FC5-88E0-E12C834147E4}" dt="2021-08-07T01:44:37.872" v="81" actId="2696"/>
        <pc:sldMkLst>
          <pc:docMk/>
          <pc:sldMk cId="3263762064" sldId="265"/>
        </pc:sldMkLst>
      </pc:sldChg>
      <pc:sldChg chg="del">
        <pc:chgData name="Carlos Ruz Leiva" userId="09992e858996f815" providerId="LiveId" clId="{9EA4744D-F20F-4FC5-88E0-E12C834147E4}" dt="2021-08-07T01:44:42.778" v="82" actId="2696"/>
        <pc:sldMkLst>
          <pc:docMk/>
          <pc:sldMk cId="1224053740" sldId="266"/>
        </pc:sldMkLst>
      </pc:sldChg>
      <pc:sldChg chg="addSp modSp new mod">
        <pc:chgData name="Carlos Ruz Leiva" userId="09992e858996f815" providerId="LiveId" clId="{9EA4744D-F20F-4FC5-88E0-E12C834147E4}" dt="2021-08-07T02:00:51.497" v="178" actId="14100"/>
        <pc:sldMkLst>
          <pc:docMk/>
          <pc:sldMk cId="2380053421" sldId="266"/>
        </pc:sldMkLst>
        <pc:picChg chg="add mod">
          <ac:chgData name="Carlos Ruz Leiva" userId="09992e858996f815" providerId="LiveId" clId="{9EA4744D-F20F-4FC5-88E0-E12C834147E4}" dt="2021-08-07T02:00:43.793" v="176" actId="1076"/>
          <ac:picMkLst>
            <pc:docMk/>
            <pc:sldMk cId="2380053421" sldId="266"/>
            <ac:picMk id="2" creationId="{CC5845D9-20D6-4DE6-B305-8AD6744365E3}"/>
          </ac:picMkLst>
        </pc:picChg>
        <pc:picChg chg="add mod">
          <ac:chgData name="Carlos Ruz Leiva" userId="09992e858996f815" providerId="LiveId" clId="{9EA4744D-F20F-4FC5-88E0-E12C834147E4}" dt="2021-08-07T02:00:51.497" v="178" actId="14100"/>
          <ac:picMkLst>
            <pc:docMk/>
            <pc:sldMk cId="2380053421" sldId="266"/>
            <ac:picMk id="3" creationId="{13DD39C3-D1A6-4EF1-88AE-0C81155DF18F}"/>
          </ac:picMkLst>
        </pc:picChg>
      </pc:sldChg>
      <pc:sldChg chg="addSp delSp modSp new mod">
        <pc:chgData name="Carlos Ruz Leiva" userId="09992e858996f815" providerId="LiveId" clId="{9EA4744D-F20F-4FC5-88E0-E12C834147E4}" dt="2021-08-07T01:58:55.552" v="168" actId="1076"/>
        <pc:sldMkLst>
          <pc:docMk/>
          <pc:sldMk cId="1022900600" sldId="267"/>
        </pc:sldMkLst>
        <pc:picChg chg="add mod">
          <ac:chgData name="Carlos Ruz Leiva" userId="09992e858996f815" providerId="LiveId" clId="{9EA4744D-F20F-4FC5-88E0-E12C834147E4}" dt="2021-08-07T01:56:08.998" v="157" actId="14100"/>
          <ac:picMkLst>
            <pc:docMk/>
            <pc:sldMk cId="1022900600" sldId="267"/>
            <ac:picMk id="2" creationId="{F0A152C9-2F9B-4C58-A001-D23B0E19AF62}"/>
          </ac:picMkLst>
        </pc:picChg>
        <pc:picChg chg="add del mod">
          <ac:chgData name="Carlos Ruz Leiva" userId="09992e858996f815" providerId="LiveId" clId="{9EA4744D-F20F-4FC5-88E0-E12C834147E4}" dt="2021-08-07T01:56:49.274" v="160" actId="478"/>
          <ac:picMkLst>
            <pc:docMk/>
            <pc:sldMk cId="1022900600" sldId="267"/>
            <ac:picMk id="3" creationId="{B2EF65A1-078A-4830-9B61-38D6E524ED45}"/>
          </ac:picMkLst>
        </pc:picChg>
        <pc:picChg chg="add mod">
          <ac:chgData name="Carlos Ruz Leiva" userId="09992e858996f815" providerId="LiveId" clId="{9EA4744D-F20F-4FC5-88E0-E12C834147E4}" dt="2021-08-07T01:57:29.373" v="165" actId="14100"/>
          <ac:picMkLst>
            <pc:docMk/>
            <pc:sldMk cId="1022900600" sldId="267"/>
            <ac:picMk id="4" creationId="{663184BD-76FD-42BA-A2A9-340389329E00}"/>
          </ac:picMkLst>
        </pc:picChg>
        <pc:picChg chg="add mod">
          <ac:chgData name="Carlos Ruz Leiva" userId="09992e858996f815" providerId="LiveId" clId="{9EA4744D-F20F-4FC5-88E0-E12C834147E4}" dt="2021-08-07T01:58:55.552" v="168" actId="1076"/>
          <ac:picMkLst>
            <pc:docMk/>
            <pc:sldMk cId="1022900600" sldId="267"/>
            <ac:picMk id="5" creationId="{F6FD1CCE-7513-49E7-90D3-E04260599778}"/>
          </ac:picMkLst>
        </pc:picChg>
      </pc:sldChg>
      <pc:sldChg chg="del">
        <pc:chgData name="Carlos Ruz Leiva" userId="09992e858996f815" providerId="LiveId" clId="{9EA4744D-F20F-4FC5-88E0-E12C834147E4}" dt="2021-08-07T01:44:49.557" v="83" actId="2696"/>
        <pc:sldMkLst>
          <pc:docMk/>
          <pc:sldMk cId="2016567389" sldId="267"/>
        </pc:sldMkLst>
      </pc:sldChg>
      <pc:sldChg chg="del">
        <pc:chgData name="Carlos Ruz Leiva" userId="09992e858996f815" providerId="LiveId" clId="{9EA4744D-F20F-4FC5-88E0-E12C834147E4}" dt="2021-08-07T01:44:55.942" v="84" actId="2696"/>
        <pc:sldMkLst>
          <pc:docMk/>
          <pc:sldMk cId="1271778160" sldId="268"/>
        </pc:sldMkLst>
      </pc:sldChg>
      <pc:sldChg chg="addSp modSp new mod">
        <pc:chgData name="Carlos Ruz Leiva" userId="09992e858996f815" providerId="LiveId" clId="{9EA4744D-F20F-4FC5-88E0-E12C834147E4}" dt="2021-08-07T02:00:17.625" v="174" actId="1076"/>
        <pc:sldMkLst>
          <pc:docMk/>
          <pc:sldMk cId="1661803157" sldId="268"/>
        </pc:sldMkLst>
        <pc:picChg chg="add mod">
          <ac:chgData name="Carlos Ruz Leiva" userId="09992e858996f815" providerId="LiveId" clId="{9EA4744D-F20F-4FC5-88E0-E12C834147E4}" dt="2021-08-07T01:59:32.549" v="172" actId="14100"/>
          <ac:picMkLst>
            <pc:docMk/>
            <pc:sldMk cId="1661803157" sldId="268"/>
            <ac:picMk id="2" creationId="{D2606921-32F4-4068-9304-6C2AD39EA8FA}"/>
          </ac:picMkLst>
        </pc:picChg>
        <pc:picChg chg="add mod">
          <ac:chgData name="Carlos Ruz Leiva" userId="09992e858996f815" providerId="LiveId" clId="{9EA4744D-F20F-4FC5-88E0-E12C834147E4}" dt="2021-08-07T02:00:17.625" v="174" actId="1076"/>
          <ac:picMkLst>
            <pc:docMk/>
            <pc:sldMk cId="1661803157" sldId="268"/>
            <ac:picMk id="3" creationId="{44F87BAF-684F-4D43-BC70-3055D7C0F533}"/>
          </ac:picMkLst>
        </pc:picChg>
      </pc:sldChg>
      <pc:sldChg chg="del">
        <pc:chgData name="Carlos Ruz Leiva" userId="09992e858996f815" providerId="LiveId" clId="{9EA4744D-F20F-4FC5-88E0-E12C834147E4}" dt="2021-08-07T01:45:00.161" v="85" actId="2696"/>
        <pc:sldMkLst>
          <pc:docMk/>
          <pc:sldMk cId="74118680" sldId="269"/>
        </pc:sldMkLst>
      </pc:sldChg>
      <pc:sldChg chg="addSp modSp new mod">
        <pc:chgData name="Carlos Ruz Leiva" userId="09992e858996f815" providerId="LiveId" clId="{9EA4744D-F20F-4FC5-88E0-E12C834147E4}" dt="2021-08-07T02:02:21.997" v="190" actId="1076"/>
        <pc:sldMkLst>
          <pc:docMk/>
          <pc:sldMk cId="450024469" sldId="269"/>
        </pc:sldMkLst>
        <pc:picChg chg="add mod">
          <ac:chgData name="Carlos Ruz Leiva" userId="09992e858996f815" providerId="LiveId" clId="{9EA4744D-F20F-4FC5-88E0-E12C834147E4}" dt="2021-08-07T02:02:21.997" v="190" actId="1076"/>
          <ac:picMkLst>
            <pc:docMk/>
            <pc:sldMk cId="450024469" sldId="269"/>
            <ac:picMk id="2" creationId="{2E2EFFC3-F3CB-4FCB-AA09-C2A6C73AB2D0}"/>
          </ac:picMkLst>
        </pc:picChg>
        <pc:picChg chg="add mod">
          <ac:chgData name="Carlos Ruz Leiva" userId="09992e858996f815" providerId="LiveId" clId="{9EA4744D-F20F-4FC5-88E0-E12C834147E4}" dt="2021-08-07T02:02:14.689" v="189" actId="14100"/>
          <ac:picMkLst>
            <pc:docMk/>
            <pc:sldMk cId="450024469" sldId="269"/>
            <ac:picMk id="3" creationId="{C9EF17FB-1610-4C3E-8E38-74EA63E3D1A0}"/>
          </ac:picMkLst>
        </pc:picChg>
      </pc:sldChg>
      <pc:sldChg chg="addSp modSp new mod">
        <pc:chgData name="Carlos Ruz Leiva" userId="09992e858996f815" providerId="LiveId" clId="{9EA4744D-F20F-4FC5-88E0-E12C834147E4}" dt="2021-08-07T02:03:35.481" v="198" actId="1076"/>
        <pc:sldMkLst>
          <pc:docMk/>
          <pc:sldMk cId="1170793265" sldId="270"/>
        </pc:sldMkLst>
        <pc:picChg chg="add mod">
          <ac:chgData name="Carlos Ruz Leiva" userId="09992e858996f815" providerId="LiveId" clId="{9EA4744D-F20F-4FC5-88E0-E12C834147E4}" dt="2021-08-07T02:03:01.257" v="194" actId="14100"/>
          <ac:picMkLst>
            <pc:docMk/>
            <pc:sldMk cId="1170793265" sldId="270"/>
            <ac:picMk id="2" creationId="{AB658264-7A06-4B31-B797-C1F63FD106AE}"/>
          </ac:picMkLst>
        </pc:picChg>
        <pc:picChg chg="add mod">
          <ac:chgData name="Carlos Ruz Leiva" userId="09992e858996f815" providerId="LiveId" clId="{9EA4744D-F20F-4FC5-88E0-E12C834147E4}" dt="2021-08-07T02:03:35.481" v="198" actId="1076"/>
          <ac:picMkLst>
            <pc:docMk/>
            <pc:sldMk cId="1170793265" sldId="270"/>
            <ac:picMk id="3" creationId="{17DA4845-EEC1-4929-9CFA-DB621591B657}"/>
          </ac:picMkLst>
        </pc:picChg>
      </pc:sldChg>
      <pc:sldChg chg="del">
        <pc:chgData name="Carlos Ruz Leiva" userId="09992e858996f815" providerId="LiveId" clId="{9EA4744D-F20F-4FC5-88E0-E12C834147E4}" dt="2021-08-07T01:45:06.681" v="86" actId="2696"/>
        <pc:sldMkLst>
          <pc:docMk/>
          <pc:sldMk cId="2073187474" sldId="270"/>
        </pc:sldMkLst>
      </pc:sldChg>
      <pc:sldChg chg="del">
        <pc:chgData name="Carlos Ruz Leiva" userId="09992e858996f815" providerId="LiveId" clId="{9EA4744D-F20F-4FC5-88E0-E12C834147E4}" dt="2021-08-07T01:45:13.705" v="87" actId="2696"/>
        <pc:sldMkLst>
          <pc:docMk/>
          <pc:sldMk cId="598040600" sldId="271"/>
        </pc:sldMkLst>
      </pc:sldChg>
      <pc:sldChg chg="addSp modSp new mod">
        <pc:chgData name="Carlos Ruz Leiva" userId="09992e858996f815" providerId="LiveId" clId="{9EA4744D-F20F-4FC5-88E0-E12C834147E4}" dt="2021-08-07T02:04:10.057" v="203" actId="1076"/>
        <pc:sldMkLst>
          <pc:docMk/>
          <pc:sldMk cId="3291303926" sldId="271"/>
        </pc:sldMkLst>
        <pc:picChg chg="add mod">
          <ac:chgData name="Carlos Ruz Leiva" userId="09992e858996f815" providerId="LiveId" clId="{9EA4744D-F20F-4FC5-88E0-E12C834147E4}" dt="2021-08-07T02:04:10.057" v="203" actId="1076"/>
          <ac:picMkLst>
            <pc:docMk/>
            <pc:sldMk cId="3291303926" sldId="271"/>
            <ac:picMk id="2" creationId="{02D90F29-FAE8-4877-BB13-E858C746498D}"/>
          </ac:picMkLst>
        </pc:picChg>
      </pc:sldChg>
      <pc:sldChg chg="addSp modSp new mod">
        <pc:chgData name="Carlos Ruz Leiva" userId="09992e858996f815" providerId="LiveId" clId="{9EA4744D-F20F-4FC5-88E0-E12C834147E4}" dt="2021-08-07T02:06:01.297" v="213" actId="1076"/>
        <pc:sldMkLst>
          <pc:docMk/>
          <pc:sldMk cId="1781404352" sldId="272"/>
        </pc:sldMkLst>
        <pc:picChg chg="add mod">
          <ac:chgData name="Carlos Ruz Leiva" userId="09992e858996f815" providerId="LiveId" clId="{9EA4744D-F20F-4FC5-88E0-E12C834147E4}" dt="2021-08-07T02:05:48.485" v="211" actId="14100"/>
          <ac:picMkLst>
            <pc:docMk/>
            <pc:sldMk cId="1781404352" sldId="272"/>
            <ac:picMk id="2" creationId="{F1D00CBB-4B40-400B-B750-90BD69052295}"/>
          </ac:picMkLst>
        </pc:picChg>
        <pc:picChg chg="add mod">
          <ac:chgData name="Carlos Ruz Leiva" userId="09992e858996f815" providerId="LiveId" clId="{9EA4744D-F20F-4FC5-88E0-E12C834147E4}" dt="2021-08-07T02:06:01.297" v="213" actId="1076"/>
          <ac:picMkLst>
            <pc:docMk/>
            <pc:sldMk cId="1781404352" sldId="272"/>
            <ac:picMk id="3" creationId="{8869D85F-8207-401B-92D1-9DCE4BB5A12F}"/>
          </ac:picMkLst>
        </pc:picChg>
      </pc:sldChg>
      <pc:sldChg chg="del">
        <pc:chgData name="Carlos Ruz Leiva" userId="09992e858996f815" providerId="LiveId" clId="{9EA4744D-F20F-4FC5-88E0-E12C834147E4}" dt="2021-08-07T01:45:19.727" v="88" actId="2696"/>
        <pc:sldMkLst>
          <pc:docMk/>
          <pc:sldMk cId="2393727049" sldId="272"/>
        </pc:sldMkLst>
      </pc:sldChg>
      <pc:sldChg chg="addSp delSp modSp new mod">
        <pc:chgData name="Carlos Ruz Leiva" userId="09992e858996f815" providerId="LiveId" clId="{9EA4744D-F20F-4FC5-88E0-E12C834147E4}" dt="2021-08-07T02:07:45.379" v="221" actId="478"/>
        <pc:sldMkLst>
          <pc:docMk/>
          <pc:sldMk cId="272757921" sldId="273"/>
        </pc:sldMkLst>
        <pc:picChg chg="add mod">
          <ac:chgData name="Carlos Ruz Leiva" userId="09992e858996f815" providerId="LiveId" clId="{9EA4744D-F20F-4FC5-88E0-E12C834147E4}" dt="2021-08-07T02:07:04.516" v="218" actId="1076"/>
          <ac:picMkLst>
            <pc:docMk/>
            <pc:sldMk cId="272757921" sldId="273"/>
            <ac:picMk id="2" creationId="{67BC0CE4-9483-4CC4-B60A-BE1DB0F695CE}"/>
          </ac:picMkLst>
        </pc:picChg>
        <pc:picChg chg="add del mod">
          <ac:chgData name="Carlos Ruz Leiva" userId="09992e858996f815" providerId="LiveId" clId="{9EA4744D-F20F-4FC5-88E0-E12C834147E4}" dt="2021-08-07T02:07:45.379" v="221" actId="478"/>
          <ac:picMkLst>
            <pc:docMk/>
            <pc:sldMk cId="272757921" sldId="273"/>
            <ac:picMk id="3" creationId="{01785835-695E-41BF-A21B-C80C4E81A744}"/>
          </ac:picMkLst>
        </pc:picChg>
      </pc:sldChg>
      <pc:sldChg chg="del">
        <pc:chgData name="Carlos Ruz Leiva" userId="09992e858996f815" providerId="LiveId" clId="{9EA4744D-F20F-4FC5-88E0-E12C834147E4}" dt="2021-08-07T01:45:23.940" v="89" actId="2696"/>
        <pc:sldMkLst>
          <pc:docMk/>
          <pc:sldMk cId="4058157718" sldId="273"/>
        </pc:sldMkLst>
      </pc:sldChg>
      <pc:sldChg chg="addSp modSp new mod">
        <pc:chgData name="Carlos Ruz Leiva" userId="09992e858996f815" providerId="LiveId" clId="{9EA4744D-F20F-4FC5-88E0-E12C834147E4}" dt="2021-08-07T02:08:59.600" v="231" actId="14100"/>
        <pc:sldMkLst>
          <pc:docMk/>
          <pc:sldMk cId="1967072771" sldId="274"/>
        </pc:sldMkLst>
        <pc:picChg chg="add mod">
          <ac:chgData name="Carlos Ruz Leiva" userId="09992e858996f815" providerId="LiveId" clId="{9EA4744D-F20F-4FC5-88E0-E12C834147E4}" dt="2021-08-07T02:08:53.025" v="229" actId="14100"/>
          <ac:picMkLst>
            <pc:docMk/>
            <pc:sldMk cId="1967072771" sldId="274"/>
            <ac:picMk id="2" creationId="{CA0FACD6-C818-4198-B102-3E42EC867BE2}"/>
          </ac:picMkLst>
        </pc:picChg>
        <pc:picChg chg="add mod">
          <ac:chgData name="Carlos Ruz Leiva" userId="09992e858996f815" providerId="LiveId" clId="{9EA4744D-F20F-4FC5-88E0-E12C834147E4}" dt="2021-08-07T02:08:59.600" v="231" actId="14100"/>
          <ac:picMkLst>
            <pc:docMk/>
            <pc:sldMk cId="1967072771" sldId="274"/>
            <ac:picMk id="3" creationId="{A759C1F8-B179-4727-A5BF-42D8226B9644}"/>
          </ac:picMkLst>
        </pc:picChg>
      </pc:sldChg>
      <pc:sldChg chg="del">
        <pc:chgData name="Carlos Ruz Leiva" userId="09992e858996f815" providerId="LiveId" clId="{9EA4744D-F20F-4FC5-88E0-E12C834147E4}" dt="2021-08-07T01:45:28.440" v="90" actId="2696"/>
        <pc:sldMkLst>
          <pc:docMk/>
          <pc:sldMk cId="3894803037" sldId="274"/>
        </pc:sldMkLst>
      </pc:sldChg>
      <pc:sldChg chg="addSp delSp modSp new mod">
        <pc:chgData name="Carlos Ruz Leiva" userId="09992e858996f815" providerId="LiveId" clId="{9EA4744D-F20F-4FC5-88E0-E12C834147E4}" dt="2021-08-07T02:11:51.913" v="246" actId="14100"/>
        <pc:sldMkLst>
          <pc:docMk/>
          <pc:sldMk cId="1782468697" sldId="275"/>
        </pc:sldMkLst>
        <pc:picChg chg="add mod">
          <ac:chgData name="Carlos Ruz Leiva" userId="09992e858996f815" providerId="LiveId" clId="{9EA4744D-F20F-4FC5-88E0-E12C834147E4}" dt="2021-08-07T02:09:50.368" v="235" actId="14100"/>
          <ac:picMkLst>
            <pc:docMk/>
            <pc:sldMk cId="1782468697" sldId="275"/>
            <ac:picMk id="2" creationId="{9DBF46D7-212B-4615-979A-1085F32F6FDB}"/>
          </ac:picMkLst>
        </pc:picChg>
        <pc:picChg chg="add mod">
          <ac:chgData name="Carlos Ruz Leiva" userId="09992e858996f815" providerId="LiveId" clId="{9EA4744D-F20F-4FC5-88E0-E12C834147E4}" dt="2021-08-07T02:11:51.913" v="246" actId="14100"/>
          <ac:picMkLst>
            <pc:docMk/>
            <pc:sldMk cId="1782468697" sldId="275"/>
            <ac:picMk id="3" creationId="{861064CB-E154-4825-84AA-EC9B62CE1570}"/>
          </ac:picMkLst>
        </pc:picChg>
        <pc:picChg chg="add del mod">
          <ac:chgData name="Carlos Ruz Leiva" userId="09992e858996f815" providerId="LiveId" clId="{9EA4744D-F20F-4FC5-88E0-E12C834147E4}" dt="2021-08-07T02:11:30.852" v="240" actId="478"/>
          <ac:picMkLst>
            <pc:docMk/>
            <pc:sldMk cId="1782468697" sldId="275"/>
            <ac:picMk id="4" creationId="{2D0C5203-4057-4ACA-BD45-52C4085F0299}"/>
          </ac:picMkLst>
        </pc:picChg>
      </pc:sldChg>
      <pc:sldChg chg="del">
        <pc:chgData name="Carlos Ruz Leiva" userId="09992e858996f815" providerId="LiveId" clId="{9EA4744D-F20F-4FC5-88E0-E12C834147E4}" dt="2021-08-07T01:45:33.946" v="91" actId="2696"/>
        <pc:sldMkLst>
          <pc:docMk/>
          <pc:sldMk cId="3943005661" sldId="275"/>
        </pc:sldMkLst>
      </pc:sldChg>
      <pc:sldChg chg="addSp modSp new mod">
        <pc:chgData name="Carlos Ruz Leiva" userId="09992e858996f815" providerId="LiveId" clId="{9EA4744D-F20F-4FC5-88E0-E12C834147E4}" dt="2021-08-07T02:11:39.881" v="243" actId="1076"/>
        <pc:sldMkLst>
          <pc:docMk/>
          <pc:sldMk cId="2221531164" sldId="276"/>
        </pc:sldMkLst>
        <pc:picChg chg="add mod">
          <ac:chgData name="Carlos Ruz Leiva" userId="09992e858996f815" providerId="LiveId" clId="{9EA4744D-F20F-4FC5-88E0-E12C834147E4}" dt="2021-08-07T02:11:39.881" v="243" actId="1076"/>
          <ac:picMkLst>
            <pc:docMk/>
            <pc:sldMk cId="2221531164" sldId="276"/>
            <ac:picMk id="2" creationId="{4FB1E970-B227-4133-A9E5-4EE267429A6F}"/>
          </ac:picMkLst>
        </pc:picChg>
      </pc:sldChg>
      <pc:sldChg chg="del">
        <pc:chgData name="Carlos Ruz Leiva" userId="09992e858996f815" providerId="LiveId" clId="{9EA4744D-F20F-4FC5-88E0-E12C834147E4}" dt="2021-08-07T01:45:41.086" v="92" actId="2696"/>
        <pc:sldMkLst>
          <pc:docMk/>
          <pc:sldMk cId="2433208720" sldId="276"/>
        </pc:sldMkLst>
      </pc:sldChg>
      <pc:sldChg chg="addSp modSp new mod">
        <pc:chgData name="Carlos Ruz Leiva" userId="09992e858996f815" providerId="LiveId" clId="{9EA4744D-F20F-4FC5-88E0-E12C834147E4}" dt="2021-08-07T02:12:46.097" v="251" actId="1076"/>
        <pc:sldMkLst>
          <pc:docMk/>
          <pc:sldMk cId="337840426" sldId="277"/>
        </pc:sldMkLst>
        <pc:picChg chg="add mod">
          <ac:chgData name="Carlos Ruz Leiva" userId="09992e858996f815" providerId="LiveId" clId="{9EA4744D-F20F-4FC5-88E0-E12C834147E4}" dt="2021-08-07T02:12:46.097" v="251" actId="1076"/>
          <ac:picMkLst>
            <pc:docMk/>
            <pc:sldMk cId="337840426" sldId="277"/>
            <ac:picMk id="2" creationId="{EFC01D5F-7FDB-42B1-AE53-35B4D515EA55}"/>
          </ac:picMkLst>
        </pc:picChg>
      </pc:sldChg>
      <pc:sldChg chg="del">
        <pc:chgData name="Carlos Ruz Leiva" userId="09992e858996f815" providerId="LiveId" clId="{9EA4744D-F20F-4FC5-88E0-E12C834147E4}" dt="2021-08-07T01:45:46.002" v="93" actId="2696"/>
        <pc:sldMkLst>
          <pc:docMk/>
          <pc:sldMk cId="870020611" sldId="277"/>
        </pc:sldMkLst>
      </pc:sldChg>
      <pc:sldChg chg="addSp modSp new mod">
        <pc:chgData name="Carlos Ruz Leiva" userId="09992e858996f815" providerId="LiveId" clId="{9EA4744D-F20F-4FC5-88E0-E12C834147E4}" dt="2021-08-07T02:13:49.425" v="261" actId="14100"/>
        <pc:sldMkLst>
          <pc:docMk/>
          <pc:sldMk cId="155144706" sldId="278"/>
        </pc:sldMkLst>
        <pc:picChg chg="add mod">
          <ac:chgData name="Carlos Ruz Leiva" userId="09992e858996f815" providerId="LiveId" clId="{9EA4744D-F20F-4FC5-88E0-E12C834147E4}" dt="2021-08-07T02:13:18.528" v="256" actId="1076"/>
          <ac:picMkLst>
            <pc:docMk/>
            <pc:sldMk cId="155144706" sldId="278"/>
            <ac:picMk id="2" creationId="{1D8ACFC3-13E7-4EA5-8480-C5DC1FCE0D7E}"/>
          </ac:picMkLst>
        </pc:picChg>
        <pc:picChg chg="add mod">
          <ac:chgData name="Carlos Ruz Leiva" userId="09992e858996f815" providerId="LiveId" clId="{9EA4744D-F20F-4FC5-88E0-E12C834147E4}" dt="2021-08-07T02:13:49.425" v="261" actId="14100"/>
          <ac:picMkLst>
            <pc:docMk/>
            <pc:sldMk cId="155144706" sldId="278"/>
            <ac:picMk id="3" creationId="{095F05EA-A55A-44AB-8396-C6F5F1D5AE1B}"/>
          </ac:picMkLst>
        </pc:picChg>
      </pc:sldChg>
      <pc:sldChg chg="del">
        <pc:chgData name="Carlos Ruz Leiva" userId="09992e858996f815" providerId="LiveId" clId="{9EA4744D-F20F-4FC5-88E0-E12C834147E4}" dt="2021-08-07T01:45:51.708" v="94" actId="2696"/>
        <pc:sldMkLst>
          <pc:docMk/>
          <pc:sldMk cId="202427276" sldId="278"/>
        </pc:sldMkLst>
      </pc:sldChg>
      <pc:sldChg chg="addSp modSp new mod">
        <pc:chgData name="Carlos Ruz Leiva" userId="09992e858996f815" providerId="LiveId" clId="{9EA4744D-F20F-4FC5-88E0-E12C834147E4}" dt="2021-08-07T02:15:37.586" v="272" actId="1076"/>
        <pc:sldMkLst>
          <pc:docMk/>
          <pc:sldMk cId="8831960" sldId="279"/>
        </pc:sldMkLst>
        <pc:picChg chg="add mod">
          <ac:chgData name="Carlos Ruz Leiva" userId="09992e858996f815" providerId="LiveId" clId="{9EA4744D-F20F-4FC5-88E0-E12C834147E4}" dt="2021-08-07T02:15:20.957" v="268" actId="1076"/>
          <ac:picMkLst>
            <pc:docMk/>
            <pc:sldMk cId="8831960" sldId="279"/>
            <ac:picMk id="2" creationId="{E56833F6-F82A-4609-B18C-6DF952AE8CE5}"/>
          </ac:picMkLst>
        </pc:picChg>
        <pc:picChg chg="add mod">
          <ac:chgData name="Carlos Ruz Leiva" userId="09992e858996f815" providerId="LiveId" clId="{9EA4744D-F20F-4FC5-88E0-E12C834147E4}" dt="2021-08-07T02:15:37.586" v="272" actId="1076"/>
          <ac:picMkLst>
            <pc:docMk/>
            <pc:sldMk cId="8831960" sldId="279"/>
            <ac:picMk id="3" creationId="{D921CF5C-4908-47CC-94A5-B63B0A713556}"/>
          </ac:picMkLst>
        </pc:picChg>
      </pc:sldChg>
      <pc:sldChg chg="del">
        <pc:chgData name="Carlos Ruz Leiva" userId="09992e858996f815" providerId="LiveId" clId="{9EA4744D-F20F-4FC5-88E0-E12C834147E4}" dt="2021-08-07T01:45:56.733" v="95" actId="2696"/>
        <pc:sldMkLst>
          <pc:docMk/>
          <pc:sldMk cId="3947998523" sldId="279"/>
        </pc:sldMkLst>
      </pc:sldChg>
      <pc:sldChg chg="addSp modSp new mod">
        <pc:chgData name="Carlos Ruz Leiva" userId="09992e858996f815" providerId="LiveId" clId="{9EA4744D-F20F-4FC5-88E0-E12C834147E4}" dt="2021-08-07T02:38:19.124" v="307" actId="1076"/>
        <pc:sldMkLst>
          <pc:docMk/>
          <pc:sldMk cId="605177033" sldId="280"/>
        </pc:sldMkLst>
        <pc:picChg chg="add mod">
          <ac:chgData name="Carlos Ruz Leiva" userId="09992e858996f815" providerId="LiveId" clId="{9EA4744D-F20F-4FC5-88E0-E12C834147E4}" dt="2021-08-07T02:38:19.124" v="307" actId="1076"/>
          <ac:picMkLst>
            <pc:docMk/>
            <pc:sldMk cId="605177033" sldId="280"/>
            <ac:picMk id="2" creationId="{2DF676AA-ADA7-4204-B7C7-C4E1F25E1EF8}"/>
          </ac:picMkLst>
        </pc:picChg>
      </pc:sldChg>
      <pc:sldChg chg="del">
        <pc:chgData name="Carlos Ruz Leiva" userId="09992e858996f815" providerId="LiveId" clId="{9EA4744D-F20F-4FC5-88E0-E12C834147E4}" dt="2021-08-07T01:46:04.766" v="96" actId="2696"/>
        <pc:sldMkLst>
          <pc:docMk/>
          <pc:sldMk cId="3889048110" sldId="280"/>
        </pc:sldMkLst>
      </pc:sldChg>
      <pc:sldChg chg="addSp delSp modSp new mod">
        <pc:chgData name="Carlos Ruz Leiva" userId="09992e858996f815" providerId="LiveId" clId="{9EA4744D-F20F-4FC5-88E0-E12C834147E4}" dt="2021-08-07T02:18:38.909" v="288" actId="1076"/>
        <pc:sldMkLst>
          <pc:docMk/>
          <pc:sldMk cId="3433368401" sldId="281"/>
        </pc:sldMkLst>
        <pc:picChg chg="add mod">
          <ac:chgData name="Carlos Ruz Leiva" userId="09992e858996f815" providerId="LiveId" clId="{9EA4744D-F20F-4FC5-88E0-E12C834147E4}" dt="2021-08-07T02:16:27.681" v="276" actId="14100"/>
          <ac:picMkLst>
            <pc:docMk/>
            <pc:sldMk cId="3433368401" sldId="281"/>
            <ac:picMk id="2" creationId="{ACF55F7D-175B-46D3-941D-D5DB5EF5C767}"/>
          </ac:picMkLst>
        </pc:picChg>
        <pc:picChg chg="add del mod">
          <ac:chgData name="Carlos Ruz Leiva" userId="09992e858996f815" providerId="LiveId" clId="{9EA4744D-F20F-4FC5-88E0-E12C834147E4}" dt="2021-08-07T02:17:08.687" v="279" actId="478"/>
          <ac:picMkLst>
            <pc:docMk/>
            <pc:sldMk cId="3433368401" sldId="281"/>
            <ac:picMk id="3" creationId="{AA0DC6F6-7136-4C50-83E7-71E8E827A274}"/>
          </ac:picMkLst>
        </pc:picChg>
        <pc:picChg chg="add mod">
          <ac:chgData name="Carlos Ruz Leiva" userId="09992e858996f815" providerId="LiveId" clId="{9EA4744D-F20F-4FC5-88E0-E12C834147E4}" dt="2021-08-07T02:17:38.829" v="281" actId="1076"/>
          <ac:picMkLst>
            <pc:docMk/>
            <pc:sldMk cId="3433368401" sldId="281"/>
            <ac:picMk id="4" creationId="{5AFD0763-FA34-4682-9432-053041121AAD}"/>
          </ac:picMkLst>
        </pc:picChg>
        <pc:picChg chg="add mod">
          <ac:chgData name="Carlos Ruz Leiva" userId="09992e858996f815" providerId="LiveId" clId="{9EA4744D-F20F-4FC5-88E0-E12C834147E4}" dt="2021-08-07T02:18:38.909" v="288" actId="1076"/>
          <ac:picMkLst>
            <pc:docMk/>
            <pc:sldMk cId="3433368401" sldId="281"/>
            <ac:picMk id="5" creationId="{863E94BE-FDC3-4A95-8762-F62279CEB43C}"/>
          </ac:picMkLst>
        </pc:picChg>
        <pc:picChg chg="add mod">
          <ac:chgData name="Carlos Ruz Leiva" userId="09992e858996f815" providerId="LiveId" clId="{9EA4744D-F20F-4FC5-88E0-E12C834147E4}" dt="2021-08-07T02:18:33.108" v="287" actId="1076"/>
          <ac:picMkLst>
            <pc:docMk/>
            <pc:sldMk cId="3433368401" sldId="281"/>
            <ac:picMk id="6" creationId="{488DADCC-E151-45E5-8DF0-9FAEF2CAF3CA}"/>
          </ac:picMkLst>
        </pc:picChg>
      </pc:sldChg>
      <pc:sldChg chg="del">
        <pc:chgData name="Carlos Ruz Leiva" userId="09992e858996f815" providerId="LiveId" clId="{9EA4744D-F20F-4FC5-88E0-E12C834147E4}" dt="2021-08-07T01:46:09.173" v="97" actId="2696"/>
        <pc:sldMkLst>
          <pc:docMk/>
          <pc:sldMk cId="3570411088" sldId="281"/>
        </pc:sldMkLst>
      </pc:sldChg>
      <pc:sldChg chg="addSp modSp new mod">
        <pc:chgData name="Carlos Ruz Leiva" userId="09992e858996f815" providerId="LiveId" clId="{9EA4744D-F20F-4FC5-88E0-E12C834147E4}" dt="2021-08-07T02:19:28.297" v="293" actId="1076"/>
        <pc:sldMkLst>
          <pc:docMk/>
          <pc:sldMk cId="1281356079" sldId="282"/>
        </pc:sldMkLst>
        <pc:picChg chg="add mod">
          <ac:chgData name="Carlos Ruz Leiva" userId="09992e858996f815" providerId="LiveId" clId="{9EA4744D-F20F-4FC5-88E0-E12C834147E4}" dt="2021-08-07T02:19:28.297" v="293" actId="1076"/>
          <ac:picMkLst>
            <pc:docMk/>
            <pc:sldMk cId="1281356079" sldId="282"/>
            <ac:picMk id="2" creationId="{1C0ECE07-9756-4E82-81C2-8548DBD657BE}"/>
          </ac:picMkLst>
        </pc:picChg>
      </pc:sldChg>
      <pc:sldChg chg="del">
        <pc:chgData name="Carlos Ruz Leiva" userId="09992e858996f815" providerId="LiveId" clId="{9EA4744D-F20F-4FC5-88E0-E12C834147E4}" dt="2021-08-07T01:46:15.338" v="98" actId="2696"/>
        <pc:sldMkLst>
          <pc:docMk/>
          <pc:sldMk cId="2801219313" sldId="282"/>
        </pc:sldMkLst>
      </pc:sldChg>
      <pc:sldChg chg="addSp modSp new mod">
        <pc:chgData name="Carlos Ruz Leiva" userId="09992e858996f815" providerId="LiveId" clId="{9EA4744D-F20F-4FC5-88E0-E12C834147E4}" dt="2021-08-07T02:33:18.613" v="303" actId="1076"/>
        <pc:sldMkLst>
          <pc:docMk/>
          <pc:sldMk cId="2546948751" sldId="283"/>
        </pc:sldMkLst>
        <pc:picChg chg="add mod">
          <ac:chgData name="Carlos Ruz Leiva" userId="09992e858996f815" providerId="LiveId" clId="{9EA4744D-F20F-4FC5-88E0-E12C834147E4}" dt="2021-08-07T02:33:16.884" v="302" actId="1076"/>
          <ac:picMkLst>
            <pc:docMk/>
            <pc:sldMk cId="2546948751" sldId="283"/>
            <ac:picMk id="2" creationId="{C91C7AD2-E2BD-4480-AAD6-1DCCCD6F4A60}"/>
          </ac:picMkLst>
        </pc:picChg>
        <pc:picChg chg="add mod">
          <ac:chgData name="Carlos Ruz Leiva" userId="09992e858996f815" providerId="LiveId" clId="{9EA4744D-F20F-4FC5-88E0-E12C834147E4}" dt="2021-08-07T02:33:18.613" v="303" actId="1076"/>
          <ac:picMkLst>
            <pc:docMk/>
            <pc:sldMk cId="2546948751" sldId="283"/>
            <ac:picMk id="3" creationId="{5903A104-FD7D-47DC-84EF-DB1A6F139D06}"/>
          </ac:picMkLst>
        </pc:picChg>
      </pc:sldChg>
      <pc:sldChg chg="addSp modSp new mod">
        <pc:chgData name="Carlos Ruz Leiva" userId="09992e858996f815" providerId="LiveId" clId="{9EA4744D-F20F-4FC5-88E0-E12C834147E4}" dt="2021-08-07T02:39:39.313" v="317" actId="1076"/>
        <pc:sldMkLst>
          <pc:docMk/>
          <pc:sldMk cId="507321461" sldId="284"/>
        </pc:sldMkLst>
        <pc:picChg chg="add mod">
          <ac:chgData name="Carlos Ruz Leiva" userId="09992e858996f815" providerId="LiveId" clId="{9EA4744D-F20F-4FC5-88E0-E12C834147E4}" dt="2021-08-07T02:38:59.772" v="312" actId="1076"/>
          <ac:picMkLst>
            <pc:docMk/>
            <pc:sldMk cId="507321461" sldId="284"/>
            <ac:picMk id="2" creationId="{1E91334D-3A14-4147-B8C5-24DE03083DF0}"/>
          </ac:picMkLst>
        </pc:picChg>
        <pc:picChg chg="add mod">
          <ac:chgData name="Carlos Ruz Leiva" userId="09992e858996f815" providerId="LiveId" clId="{9EA4744D-F20F-4FC5-88E0-E12C834147E4}" dt="2021-08-07T02:39:39.313" v="317" actId="1076"/>
          <ac:picMkLst>
            <pc:docMk/>
            <pc:sldMk cId="507321461" sldId="284"/>
            <ac:picMk id="3" creationId="{B91EA918-ADC8-414C-A147-A71F39BA1C58}"/>
          </ac:picMkLst>
        </pc:picChg>
      </pc:sldChg>
      <pc:sldChg chg="addSp modSp new mod">
        <pc:chgData name="Carlos Ruz Leiva" userId="09992e858996f815" providerId="LiveId" clId="{9EA4744D-F20F-4FC5-88E0-E12C834147E4}" dt="2021-08-07T02:41:09.795" v="330" actId="1076"/>
        <pc:sldMkLst>
          <pc:docMk/>
          <pc:sldMk cId="609666716" sldId="285"/>
        </pc:sldMkLst>
        <pc:picChg chg="add mod">
          <ac:chgData name="Carlos Ruz Leiva" userId="09992e858996f815" providerId="LiveId" clId="{9EA4744D-F20F-4FC5-88E0-E12C834147E4}" dt="2021-08-07T02:40:58.685" v="326" actId="14100"/>
          <ac:picMkLst>
            <pc:docMk/>
            <pc:sldMk cId="609666716" sldId="285"/>
            <ac:picMk id="2" creationId="{CE9A0A0A-26E9-499A-8E77-AD17A28922BA}"/>
          </ac:picMkLst>
        </pc:picChg>
        <pc:picChg chg="add mod">
          <ac:chgData name="Carlos Ruz Leiva" userId="09992e858996f815" providerId="LiveId" clId="{9EA4744D-F20F-4FC5-88E0-E12C834147E4}" dt="2021-08-07T02:41:07.041" v="329" actId="1076"/>
          <ac:picMkLst>
            <pc:docMk/>
            <pc:sldMk cId="609666716" sldId="285"/>
            <ac:picMk id="3" creationId="{EC7CC149-1489-4D43-A651-B6DA7B619EE5}"/>
          </ac:picMkLst>
        </pc:picChg>
        <pc:picChg chg="add mod">
          <ac:chgData name="Carlos Ruz Leiva" userId="09992e858996f815" providerId="LiveId" clId="{9EA4744D-F20F-4FC5-88E0-E12C834147E4}" dt="2021-08-07T02:41:09.795" v="330" actId="1076"/>
          <ac:picMkLst>
            <pc:docMk/>
            <pc:sldMk cId="609666716" sldId="285"/>
            <ac:picMk id="4" creationId="{998F8BB9-C31C-42D3-A50C-39BDB7B50B6D}"/>
          </ac:picMkLst>
        </pc:picChg>
      </pc:sldChg>
      <pc:sldChg chg="addSp delSp modSp new mod">
        <pc:chgData name="Carlos Ruz Leiva" userId="09992e858996f815" providerId="LiveId" clId="{9EA4744D-F20F-4FC5-88E0-E12C834147E4}" dt="2021-08-07T02:45:16.396" v="363" actId="1076"/>
        <pc:sldMkLst>
          <pc:docMk/>
          <pc:sldMk cId="2907768380" sldId="286"/>
        </pc:sldMkLst>
        <pc:picChg chg="add mod">
          <ac:chgData name="Carlos Ruz Leiva" userId="09992e858996f815" providerId="LiveId" clId="{9EA4744D-F20F-4FC5-88E0-E12C834147E4}" dt="2021-08-07T02:41:51.711" v="336" actId="14100"/>
          <ac:picMkLst>
            <pc:docMk/>
            <pc:sldMk cId="2907768380" sldId="286"/>
            <ac:picMk id="3" creationId="{F9DFF249-A16A-46CC-BD7C-9153CDFF1823}"/>
          </ac:picMkLst>
        </pc:picChg>
        <pc:picChg chg="add mod">
          <ac:chgData name="Carlos Ruz Leiva" userId="09992e858996f815" providerId="LiveId" clId="{9EA4744D-F20F-4FC5-88E0-E12C834147E4}" dt="2021-08-07T02:45:11.216" v="361" actId="1076"/>
          <ac:picMkLst>
            <pc:docMk/>
            <pc:sldMk cId="2907768380" sldId="286"/>
            <ac:picMk id="4" creationId="{37F65679-3F24-4039-BDA8-BEF3A61E8114}"/>
          </ac:picMkLst>
        </pc:picChg>
        <pc:picChg chg="add del">
          <ac:chgData name="Carlos Ruz Leiva" userId="09992e858996f815" providerId="LiveId" clId="{9EA4744D-F20F-4FC5-88E0-E12C834147E4}" dt="2021-08-07T02:42:46.981" v="343" actId="478"/>
          <ac:picMkLst>
            <pc:docMk/>
            <pc:sldMk cId="2907768380" sldId="286"/>
            <ac:picMk id="5" creationId="{32D5125C-D435-45F3-8E85-1A6A5F1DCD9E}"/>
          </ac:picMkLst>
        </pc:picChg>
        <pc:picChg chg="add mod">
          <ac:chgData name="Carlos Ruz Leiva" userId="09992e858996f815" providerId="LiveId" clId="{9EA4744D-F20F-4FC5-88E0-E12C834147E4}" dt="2021-08-07T02:45:14.620" v="362" actId="1076"/>
          <ac:picMkLst>
            <pc:docMk/>
            <pc:sldMk cId="2907768380" sldId="286"/>
            <ac:picMk id="6" creationId="{7AC5C01F-FD2A-4C2A-A5CE-3C891EBBAB13}"/>
          </ac:picMkLst>
        </pc:picChg>
        <pc:picChg chg="add mod">
          <ac:chgData name="Carlos Ruz Leiva" userId="09992e858996f815" providerId="LiveId" clId="{9EA4744D-F20F-4FC5-88E0-E12C834147E4}" dt="2021-08-07T02:45:16.396" v="363" actId="1076"/>
          <ac:picMkLst>
            <pc:docMk/>
            <pc:sldMk cId="2907768380" sldId="286"/>
            <ac:picMk id="7" creationId="{75F2F55E-2959-4C33-A27C-976BD7142BCD}"/>
          </ac:picMkLst>
        </pc:picChg>
      </pc:sldChg>
      <pc:sldChg chg="addSp modSp new mod">
        <pc:chgData name="Carlos Ruz Leiva" userId="09992e858996f815" providerId="LiveId" clId="{9EA4744D-F20F-4FC5-88E0-E12C834147E4}" dt="2021-08-07T02:45:05.744" v="360" actId="1076"/>
        <pc:sldMkLst>
          <pc:docMk/>
          <pc:sldMk cId="2146263880" sldId="287"/>
        </pc:sldMkLst>
        <pc:picChg chg="add mod">
          <ac:chgData name="Carlos Ruz Leiva" userId="09992e858996f815" providerId="LiveId" clId="{9EA4744D-F20F-4FC5-88E0-E12C834147E4}" dt="2021-08-07T02:45:05.744" v="360" actId="1076"/>
          <ac:picMkLst>
            <pc:docMk/>
            <pc:sldMk cId="2146263880" sldId="287"/>
            <ac:picMk id="2" creationId="{73E57247-7959-4F48-BE63-7053C7210ABE}"/>
          </ac:picMkLst>
        </pc:picChg>
        <pc:picChg chg="add mod">
          <ac:chgData name="Carlos Ruz Leiva" userId="09992e858996f815" providerId="LiveId" clId="{9EA4744D-F20F-4FC5-88E0-E12C834147E4}" dt="2021-08-07T02:44:57.324" v="357" actId="1076"/>
          <ac:picMkLst>
            <pc:docMk/>
            <pc:sldMk cId="2146263880" sldId="287"/>
            <ac:picMk id="3" creationId="{87237CF4-8F41-4886-BCCD-AEB7C0DF29C3}"/>
          </ac:picMkLst>
        </pc:picChg>
      </pc:sldChg>
    </pc:docChg>
  </pc:docChgLst>
  <pc:docChgLst>
    <pc:chgData name="carlos ruz" userId="5be2722074237eab" providerId="LiveId" clId="{1C730BD1-F3B3-4F46-A75C-809C26004BCD}"/>
    <pc:docChg chg="undo custSel addSld modSld">
      <pc:chgData name="carlos ruz" userId="5be2722074237eab" providerId="LiveId" clId="{1C730BD1-F3B3-4F46-A75C-809C26004BCD}" dt="2023-08-10T04:04:08.670" v="43" actId="26606"/>
      <pc:docMkLst>
        <pc:docMk/>
      </pc:docMkLst>
      <pc:sldChg chg="modSp mod">
        <pc:chgData name="carlos ruz" userId="5be2722074237eab" providerId="LiveId" clId="{1C730BD1-F3B3-4F46-A75C-809C26004BCD}" dt="2023-08-10T04:02:20.613" v="4"/>
        <pc:sldMkLst>
          <pc:docMk/>
          <pc:sldMk cId="85371339" sldId="258"/>
        </pc:sldMkLst>
        <pc:spChg chg="mod">
          <ac:chgData name="carlos ruz" userId="5be2722074237eab" providerId="LiveId" clId="{1C730BD1-F3B3-4F46-A75C-809C26004BCD}" dt="2023-08-10T04:02:20.613" v="4"/>
          <ac:spMkLst>
            <pc:docMk/>
            <pc:sldMk cId="85371339" sldId="258"/>
            <ac:spMk id="2" creationId="{9AF32270-06EC-49DF-9655-1189A81F499A}"/>
          </ac:spMkLst>
        </pc:spChg>
        <pc:spChg chg="mod">
          <ac:chgData name="carlos ruz" userId="5be2722074237eab" providerId="LiveId" clId="{1C730BD1-F3B3-4F46-A75C-809C26004BCD}" dt="2023-08-10T04:02:20.613" v="4"/>
          <ac:spMkLst>
            <pc:docMk/>
            <pc:sldMk cId="85371339" sldId="258"/>
            <ac:spMk id="3" creationId="{C0A7F629-83B7-4B3F-9915-44B1D1029A0A}"/>
          </ac:spMkLst>
        </pc:spChg>
      </pc:sldChg>
      <pc:sldChg chg="addSp delSp modSp mod setBg setClrOvrMap">
        <pc:chgData name="carlos ruz" userId="5be2722074237eab" providerId="LiveId" clId="{1C730BD1-F3B3-4F46-A75C-809C26004BCD}" dt="2023-08-10T04:04:08.670" v="43" actId="26606"/>
        <pc:sldMkLst>
          <pc:docMk/>
          <pc:sldMk cId="2077446056" sldId="265"/>
        </pc:sldMkLst>
        <pc:spChg chg="add del">
          <ac:chgData name="carlos ruz" userId="5be2722074237eab" providerId="LiveId" clId="{1C730BD1-F3B3-4F46-A75C-809C26004BCD}" dt="2023-08-10T04:03:40.243" v="27" actId="26606"/>
          <ac:spMkLst>
            <pc:docMk/>
            <pc:sldMk cId="2077446056" sldId="265"/>
            <ac:spMk id="5" creationId="{4196C649-2ED6-4621-B400-B6B6CB9CA4F1}"/>
          </ac:spMkLst>
        </pc:spChg>
        <pc:spChg chg="add del">
          <ac:chgData name="carlos ruz" userId="5be2722074237eab" providerId="LiveId" clId="{1C730BD1-F3B3-4F46-A75C-809C26004BCD}" dt="2023-08-10T04:03:34.230" v="25" actId="26606"/>
          <ac:spMkLst>
            <pc:docMk/>
            <pc:sldMk cId="2077446056" sldId="265"/>
            <ac:spMk id="8" creationId="{A2168B3A-3AE7-4946-8AF6-76E3E5176180}"/>
          </ac:spMkLst>
        </pc:spChg>
        <pc:spChg chg="add del">
          <ac:chgData name="carlos ruz" userId="5be2722074237eab" providerId="LiveId" clId="{1C730BD1-F3B3-4F46-A75C-809C26004BCD}" dt="2023-08-10T04:03:34.230" v="25" actId="26606"/>
          <ac:spMkLst>
            <pc:docMk/>
            <pc:sldMk cId="2077446056" sldId="265"/>
            <ac:spMk id="10" creationId="{64C2224D-8669-4449-BA35-66D2DEF0EE2C}"/>
          </ac:spMkLst>
        </pc:spChg>
        <pc:spChg chg="add del">
          <ac:chgData name="carlos ruz" userId="5be2722074237eab" providerId="LiveId" clId="{1C730BD1-F3B3-4F46-A75C-809C26004BCD}" dt="2023-08-10T04:03:34.230" v="25" actId="26606"/>
          <ac:spMkLst>
            <pc:docMk/>
            <pc:sldMk cId="2077446056" sldId="265"/>
            <ac:spMk id="12" creationId="{F99E36D9-8C4D-4CA1-89BA-D0BF2FB97201}"/>
          </ac:spMkLst>
        </pc:spChg>
        <pc:spChg chg="add del">
          <ac:chgData name="carlos ruz" userId="5be2722074237eab" providerId="LiveId" clId="{1C730BD1-F3B3-4F46-A75C-809C26004BCD}" dt="2023-08-10T04:03:42.121" v="29" actId="26606"/>
          <ac:spMkLst>
            <pc:docMk/>
            <pc:sldMk cId="2077446056" sldId="265"/>
            <ac:spMk id="13" creationId="{711A7980-6448-4591-8BB7-071223807F1B}"/>
          </ac:spMkLst>
        </pc:spChg>
        <pc:spChg chg="add del">
          <ac:chgData name="carlos ruz" userId="5be2722074237eab" providerId="LiveId" clId="{1C730BD1-F3B3-4F46-A75C-809C26004BCD}" dt="2023-08-10T04:03:42.121" v="29" actId="26606"/>
          <ac:spMkLst>
            <pc:docMk/>
            <pc:sldMk cId="2077446056" sldId="265"/>
            <ac:spMk id="14" creationId="{94137601-A4ED-492C-BBA9-AF51E5AB6938}"/>
          </ac:spMkLst>
        </pc:spChg>
        <pc:spChg chg="add del">
          <ac:chgData name="carlos ruz" userId="5be2722074237eab" providerId="LiveId" clId="{1C730BD1-F3B3-4F46-A75C-809C26004BCD}" dt="2023-08-10T04:03:44.661" v="31" actId="26606"/>
          <ac:spMkLst>
            <pc:docMk/>
            <pc:sldMk cId="2077446056" sldId="265"/>
            <ac:spMk id="16" creationId="{DB070BFB-03A6-4E74-8F65-DBAFD9EC3380}"/>
          </ac:spMkLst>
        </pc:spChg>
        <pc:spChg chg="add del">
          <ac:chgData name="carlos ruz" userId="5be2722074237eab" providerId="LiveId" clId="{1C730BD1-F3B3-4F46-A75C-809C26004BCD}" dt="2023-08-10T04:03:44.661" v="31" actId="26606"/>
          <ac:spMkLst>
            <pc:docMk/>
            <pc:sldMk cId="2077446056" sldId="265"/>
            <ac:spMk id="17" creationId="{81FD0BA5-2005-474F-8311-8DB8354A4830}"/>
          </ac:spMkLst>
        </pc:spChg>
        <pc:spChg chg="add del">
          <ac:chgData name="carlos ruz" userId="5be2722074237eab" providerId="LiveId" clId="{1C730BD1-F3B3-4F46-A75C-809C26004BCD}" dt="2023-08-10T04:03:46.428" v="33" actId="26606"/>
          <ac:spMkLst>
            <pc:docMk/>
            <pc:sldMk cId="2077446056" sldId="265"/>
            <ac:spMk id="20" creationId="{68598658-8579-447E-B96E-7C0CDFF69374}"/>
          </ac:spMkLst>
        </pc:spChg>
        <pc:spChg chg="add del">
          <ac:chgData name="carlos ruz" userId="5be2722074237eab" providerId="LiveId" clId="{1C730BD1-F3B3-4F46-A75C-809C26004BCD}" dt="2023-08-10T04:03:46.428" v="33" actId="26606"/>
          <ac:spMkLst>
            <pc:docMk/>
            <pc:sldMk cId="2077446056" sldId="265"/>
            <ac:spMk id="21" creationId="{6EAEFD1B-6AFB-4ECA-A47F-11A07AEAF62D}"/>
          </ac:spMkLst>
        </pc:spChg>
        <pc:spChg chg="add del">
          <ac:chgData name="carlos ruz" userId="5be2722074237eab" providerId="LiveId" clId="{1C730BD1-F3B3-4F46-A75C-809C26004BCD}" dt="2023-08-10T04:03:46.428" v="33" actId="26606"/>
          <ac:spMkLst>
            <pc:docMk/>
            <pc:sldMk cId="2077446056" sldId="265"/>
            <ac:spMk id="22" creationId="{83D5706E-D323-4862-B67C-73000F184746}"/>
          </ac:spMkLst>
        </pc:spChg>
        <pc:spChg chg="add del">
          <ac:chgData name="carlos ruz" userId="5be2722074237eab" providerId="LiveId" clId="{1C730BD1-F3B3-4F46-A75C-809C26004BCD}" dt="2023-08-10T04:03:50.346" v="35" actId="26606"/>
          <ac:spMkLst>
            <pc:docMk/>
            <pc:sldMk cId="2077446056" sldId="265"/>
            <ac:spMk id="24" creationId="{38858386-6277-439F-A0DA-C0BD4CF27685}"/>
          </ac:spMkLst>
        </pc:spChg>
        <pc:spChg chg="add del">
          <ac:chgData name="carlos ruz" userId="5be2722074237eab" providerId="LiveId" clId="{1C730BD1-F3B3-4F46-A75C-809C26004BCD}" dt="2023-08-10T04:03:50.346" v="35" actId="26606"/>
          <ac:spMkLst>
            <pc:docMk/>
            <pc:sldMk cId="2077446056" sldId="265"/>
            <ac:spMk id="25" creationId="{358614CD-C994-4F15-A558-41234131CC20}"/>
          </ac:spMkLst>
        </pc:spChg>
        <pc:spChg chg="add del">
          <ac:chgData name="carlos ruz" userId="5be2722074237eab" providerId="LiveId" clId="{1C730BD1-F3B3-4F46-A75C-809C26004BCD}" dt="2023-08-10T04:03:50.346" v="35" actId="26606"/>
          <ac:spMkLst>
            <pc:docMk/>
            <pc:sldMk cId="2077446056" sldId="265"/>
            <ac:spMk id="26" creationId="{14722C48-F96D-4D68-B7D0-A423A2DE04F0}"/>
          </ac:spMkLst>
        </pc:spChg>
        <pc:spChg chg="add del">
          <ac:chgData name="carlos ruz" userId="5be2722074237eab" providerId="LiveId" clId="{1C730BD1-F3B3-4F46-A75C-809C26004BCD}" dt="2023-08-10T04:03:52.834" v="37" actId="26606"/>
          <ac:spMkLst>
            <pc:docMk/>
            <pc:sldMk cId="2077446056" sldId="265"/>
            <ac:spMk id="28" creationId="{C16E6479-4432-402F-B13E-8F1A4325C6BD}"/>
          </ac:spMkLst>
        </pc:spChg>
        <pc:spChg chg="add del">
          <ac:chgData name="carlos ruz" userId="5be2722074237eab" providerId="LiveId" clId="{1C730BD1-F3B3-4F46-A75C-809C26004BCD}" dt="2023-08-10T04:03:52.834" v="37" actId="26606"/>
          <ac:spMkLst>
            <pc:docMk/>
            <pc:sldMk cId="2077446056" sldId="265"/>
            <ac:spMk id="29" creationId="{97DC1F28-CFFD-4259-8EAA-9E3BB6C8F9D0}"/>
          </ac:spMkLst>
        </pc:spChg>
        <pc:spChg chg="add del">
          <ac:chgData name="carlos ruz" userId="5be2722074237eab" providerId="LiveId" clId="{1C730BD1-F3B3-4F46-A75C-809C26004BCD}" dt="2023-08-10T04:03:52.834" v="37" actId="26606"/>
          <ac:spMkLst>
            <pc:docMk/>
            <pc:sldMk cId="2077446056" sldId="265"/>
            <ac:spMk id="30" creationId="{FFB2DB35-8C4D-45C4-B5EE-367EF987E5FE}"/>
          </ac:spMkLst>
        </pc:spChg>
        <pc:spChg chg="add del">
          <ac:chgData name="carlos ruz" userId="5be2722074237eab" providerId="LiveId" clId="{1C730BD1-F3B3-4F46-A75C-809C26004BCD}" dt="2023-08-10T04:03:59.577" v="39" actId="26606"/>
          <ac:spMkLst>
            <pc:docMk/>
            <pc:sldMk cId="2077446056" sldId="265"/>
            <ac:spMk id="32" creationId="{037DD5FF-25DE-48A7-970B-DFA4A2C3F947}"/>
          </ac:spMkLst>
        </pc:spChg>
        <pc:spChg chg="add del">
          <ac:chgData name="carlos ruz" userId="5be2722074237eab" providerId="LiveId" clId="{1C730BD1-F3B3-4F46-A75C-809C26004BCD}" dt="2023-08-10T04:03:59.577" v="39" actId="26606"/>
          <ac:spMkLst>
            <pc:docMk/>
            <pc:sldMk cId="2077446056" sldId="265"/>
            <ac:spMk id="33" creationId="{D79D8625-268D-4585-A435-24EDB4A17B65}"/>
          </ac:spMkLst>
        </pc:spChg>
        <pc:spChg chg="add del">
          <ac:chgData name="carlos ruz" userId="5be2722074237eab" providerId="LiveId" clId="{1C730BD1-F3B3-4F46-A75C-809C26004BCD}" dt="2023-08-10T04:03:59.577" v="39" actId="26606"/>
          <ac:spMkLst>
            <pc:docMk/>
            <pc:sldMk cId="2077446056" sldId="265"/>
            <ac:spMk id="34" creationId="{7E80DA97-6AD0-404A-8AF9-8BB14347207A}"/>
          </ac:spMkLst>
        </pc:spChg>
        <pc:spChg chg="add del">
          <ac:chgData name="carlos ruz" userId="5be2722074237eab" providerId="LiveId" clId="{1C730BD1-F3B3-4F46-A75C-809C26004BCD}" dt="2023-08-10T04:03:59.577" v="39" actId="26606"/>
          <ac:spMkLst>
            <pc:docMk/>
            <pc:sldMk cId="2077446056" sldId="265"/>
            <ac:spMk id="35" creationId="{D3F6123B-68BF-4AA8-8973-B89BEB949CEE}"/>
          </ac:spMkLst>
        </pc:spChg>
        <pc:spChg chg="add del">
          <ac:chgData name="carlos ruz" userId="5be2722074237eab" providerId="LiveId" clId="{1C730BD1-F3B3-4F46-A75C-809C26004BCD}" dt="2023-08-10T04:04:04.281" v="41" actId="26606"/>
          <ac:spMkLst>
            <pc:docMk/>
            <pc:sldMk cId="2077446056" sldId="265"/>
            <ac:spMk id="37" creationId="{C16E6479-4432-402F-B13E-8F1A4325C6BD}"/>
          </ac:spMkLst>
        </pc:spChg>
        <pc:spChg chg="add del">
          <ac:chgData name="carlos ruz" userId="5be2722074237eab" providerId="LiveId" clId="{1C730BD1-F3B3-4F46-A75C-809C26004BCD}" dt="2023-08-10T04:04:04.281" v="41" actId="26606"/>
          <ac:spMkLst>
            <pc:docMk/>
            <pc:sldMk cId="2077446056" sldId="265"/>
            <ac:spMk id="38" creationId="{97DC1F28-CFFD-4259-8EAA-9E3BB6C8F9D0}"/>
          </ac:spMkLst>
        </pc:spChg>
        <pc:spChg chg="add del">
          <ac:chgData name="carlos ruz" userId="5be2722074237eab" providerId="LiveId" clId="{1C730BD1-F3B3-4F46-A75C-809C26004BCD}" dt="2023-08-10T04:04:04.281" v="41" actId="26606"/>
          <ac:spMkLst>
            <pc:docMk/>
            <pc:sldMk cId="2077446056" sldId="265"/>
            <ac:spMk id="39" creationId="{FFB2DB35-8C4D-45C4-B5EE-367EF987E5FE}"/>
          </ac:spMkLst>
        </pc:spChg>
        <pc:spChg chg="add del">
          <ac:chgData name="carlos ruz" userId="5be2722074237eab" providerId="LiveId" clId="{1C730BD1-F3B3-4F46-A75C-809C26004BCD}" dt="2023-08-10T04:04:08.670" v="43" actId="26606"/>
          <ac:spMkLst>
            <pc:docMk/>
            <pc:sldMk cId="2077446056" sldId="265"/>
            <ac:spMk id="41" creationId="{4196C649-2ED6-4621-B400-B6B6CB9CA4F1}"/>
          </ac:spMkLst>
        </pc:spChg>
        <pc:grpChg chg="add del">
          <ac:chgData name="carlos ruz" userId="5be2722074237eab" providerId="LiveId" clId="{1C730BD1-F3B3-4F46-A75C-809C26004BCD}" dt="2023-08-10T04:03:40.243" v="27" actId="26606"/>
          <ac:grpSpMkLst>
            <pc:docMk/>
            <pc:sldMk cId="2077446056" sldId="265"/>
            <ac:grpSpMk id="6" creationId="{BDBD8829-D991-463E-96C4-458023ACFB96}"/>
          </ac:grpSpMkLst>
        </pc:grpChg>
        <pc:grpChg chg="add del">
          <ac:chgData name="carlos ruz" userId="5be2722074237eab" providerId="LiveId" clId="{1C730BD1-F3B3-4F46-A75C-809C26004BCD}" dt="2023-08-10T04:04:08.670" v="43" actId="26606"/>
          <ac:grpSpMkLst>
            <pc:docMk/>
            <pc:sldMk cId="2077446056" sldId="265"/>
            <ac:grpSpMk id="42" creationId="{BDBD8829-D991-463E-96C4-458023ACFB96}"/>
          </ac:grpSpMkLst>
        </pc:grpChg>
        <pc:picChg chg="mod ord">
          <ac:chgData name="carlos ruz" userId="5be2722074237eab" providerId="LiveId" clId="{1C730BD1-F3B3-4F46-A75C-809C26004BCD}" dt="2023-08-10T04:04:08.670" v="43" actId="26606"/>
          <ac:picMkLst>
            <pc:docMk/>
            <pc:sldMk cId="2077446056" sldId="265"/>
            <ac:picMk id="2" creationId="{E9349A72-6E38-4426-8CF5-0983C38FC2F5}"/>
          </ac:picMkLst>
        </pc:picChg>
        <pc:picChg chg="mod">
          <ac:chgData name="carlos ruz" userId="5be2722074237eab" providerId="LiveId" clId="{1C730BD1-F3B3-4F46-A75C-809C26004BCD}" dt="2023-08-10T04:04:08.670" v="43" actId="26606"/>
          <ac:picMkLst>
            <pc:docMk/>
            <pc:sldMk cId="2077446056" sldId="265"/>
            <ac:picMk id="3" creationId="{4E4FC9CB-AAA4-4BE1-906B-ED8492D5091B}"/>
          </ac:picMkLst>
        </pc:picChg>
        <pc:cxnChg chg="add del">
          <ac:chgData name="carlos ruz" userId="5be2722074237eab" providerId="LiveId" clId="{1C730BD1-F3B3-4F46-A75C-809C26004BCD}" dt="2023-08-10T04:03:44.661" v="31" actId="26606"/>
          <ac:cxnSpMkLst>
            <pc:docMk/>
            <pc:sldMk cId="2077446056" sldId="265"/>
            <ac:cxnSpMk id="18" creationId="{2B71B7AA-476F-462D-B90B-42F79F03AD18}"/>
          </ac:cxnSpMkLst>
        </pc:cxnChg>
      </pc:sldChg>
      <pc:sldChg chg="delSp modSp new mod">
        <pc:chgData name="carlos ruz" userId="5be2722074237eab" providerId="LiveId" clId="{1C730BD1-F3B3-4F46-A75C-809C26004BCD}" dt="2023-08-10T04:02:55.146" v="19" actId="478"/>
        <pc:sldMkLst>
          <pc:docMk/>
          <pc:sldMk cId="3211380239" sldId="288"/>
        </pc:sldMkLst>
        <pc:spChg chg="mod">
          <ac:chgData name="carlos ruz" userId="5be2722074237eab" providerId="LiveId" clId="{1C730BD1-F3B3-4F46-A75C-809C26004BCD}" dt="2023-08-10T04:02:50.498" v="18" actId="20577"/>
          <ac:spMkLst>
            <pc:docMk/>
            <pc:sldMk cId="3211380239" sldId="288"/>
            <ac:spMk id="2" creationId="{5BEDCA6B-04DE-476E-C190-614B794CB926}"/>
          </ac:spMkLst>
        </pc:spChg>
        <pc:spChg chg="del">
          <ac:chgData name="carlos ruz" userId="5be2722074237eab" providerId="LiveId" clId="{1C730BD1-F3B3-4F46-A75C-809C26004BCD}" dt="2023-08-10T04:02:55.146" v="19" actId="478"/>
          <ac:spMkLst>
            <pc:docMk/>
            <pc:sldMk cId="3211380239" sldId="288"/>
            <ac:spMk id="3" creationId="{45AA1868-11CE-9851-D3A0-5052616B2FA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9450-817A-4D2D-A247-18FCE01419EB}" type="datetimeFigureOut">
              <a:rPr lang="es-419" smtClean="0"/>
              <a:t>10/8/2023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AAAA265-2126-4A0B-A3B6-FF634813373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2262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9450-817A-4D2D-A247-18FCE01419EB}" type="datetimeFigureOut">
              <a:rPr lang="es-419" smtClean="0"/>
              <a:t>10/8/2023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AA265-2126-4A0B-A3B6-FF634813373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92860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F1D9450-817A-4D2D-A247-18FCE01419EB}" type="datetimeFigureOut">
              <a:rPr lang="es-419" smtClean="0"/>
              <a:t>10/8/2023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s-419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AAAA265-2126-4A0B-A3B6-FF634813373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14239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9450-817A-4D2D-A247-18FCE01419EB}" type="datetimeFigureOut">
              <a:rPr lang="es-419" smtClean="0"/>
              <a:t>10/8/2023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AA265-2126-4A0B-A3B6-FF634813373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01960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9450-817A-4D2D-A247-18FCE01419EB}" type="datetimeFigureOut">
              <a:rPr lang="es-419" smtClean="0"/>
              <a:t>10/8/2023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AA265-2126-4A0B-A3B6-FF634813373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94032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9450-817A-4D2D-A247-18FCE01419EB}" type="datetimeFigureOut">
              <a:rPr lang="es-419" smtClean="0"/>
              <a:t>10/8/2023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AA265-2126-4A0B-A3B6-FF634813373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25092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9450-817A-4D2D-A247-18FCE01419EB}" type="datetimeFigureOut">
              <a:rPr lang="es-419" smtClean="0"/>
              <a:t>10/8/2023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AA265-2126-4A0B-A3B6-FF634813373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09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9450-817A-4D2D-A247-18FCE01419EB}" type="datetimeFigureOut">
              <a:rPr lang="es-419" smtClean="0"/>
              <a:t>10/8/2023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AA265-2126-4A0B-A3B6-FF634813373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83967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9450-817A-4D2D-A247-18FCE01419EB}" type="datetimeFigureOut">
              <a:rPr lang="es-419" smtClean="0"/>
              <a:t>10/8/2023</a:t>
            </a:fld>
            <a:endParaRPr lang="es-419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AA265-2126-4A0B-A3B6-FF634813373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73506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9450-817A-4D2D-A247-18FCE01419EB}" type="datetimeFigureOut">
              <a:rPr lang="es-419" smtClean="0"/>
              <a:t>10/8/2023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AA265-2126-4A0B-A3B6-FF634813373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44534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9450-817A-4D2D-A247-18FCE01419EB}" type="datetimeFigureOut">
              <a:rPr lang="es-419" smtClean="0"/>
              <a:t>10/8/2023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AA265-2126-4A0B-A3B6-FF634813373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7862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DF1D9450-817A-4D2D-A247-18FCE01419EB}" type="datetimeFigureOut">
              <a:rPr lang="es-419" smtClean="0"/>
              <a:t>10/8/2023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s-419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AAAA265-2126-4A0B-A3B6-FF634813373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6998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F32270-06EC-49DF-9655-1189A81F49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Clase 7: Ecuaciones Diferenciales de Primer Orden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A7F629-83B7-4B3F-9915-44B1D1029A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85371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9349A72-6E38-4426-8CF5-0983C38FC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60" y="213764"/>
            <a:ext cx="10187567" cy="217487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E4FC9CB-AAA4-4BE1-906B-ED8492D50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082" y="2438914"/>
            <a:ext cx="6380627" cy="420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46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A99FBB6-F854-4DD1-8F3D-A779AA1C9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371" y="342666"/>
            <a:ext cx="7899881" cy="617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81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15FAF09-12D2-4510-B175-A30E92AD0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706" y="559915"/>
            <a:ext cx="7782026" cy="59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95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6A94CB9-DFCF-4402-B222-22CA75ED1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24" y="0"/>
            <a:ext cx="7038672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045DFA5-3E83-40D7-9C24-5D20F8B0B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128" y="2387393"/>
            <a:ext cx="5852160" cy="185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99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AA8E334-A5D0-4BEA-BDBC-9400BE273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94" y="224656"/>
            <a:ext cx="10913710" cy="208933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79C4ECC-BB20-40A4-BE02-9FA654FE4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430" y="2313992"/>
            <a:ext cx="8221980" cy="448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84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AA3EC97-A522-47D2-970E-A2566BC47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171" y="348577"/>
            <a:ext cx="3848100" cy="268986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222C25B-50E5-42AD-BE97-AF6EA42A0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754" y="3145738"/>
            <a:ext cx="8808720" cy="325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49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C5845D9-20D6-4DE6-B305-8AD674436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34" y="866503"/>
            <a:ext cx="5720713" cy="391077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3DD39C3-D1A6-4EF1-88AE-0C81155DF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917" y="2177454"/>
            <a:ext cx="5039689" cy="440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53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0A152C9-2F9B-4C58-A001-D23B0E19A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46" y="393575"/>
            <a:ext cx="10570786" cy="74476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63184BD-76FD-42BA-A2A9-340389329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57" y="1196755"/>
            <a:ext cx="5181085" cy="55679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6FD1CCE-7513-49E7-90D3-E04260599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9398" y="1451688"/>
            <a:ext cx="28575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900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2606921-32F4-4068-9304-6C2AD39EA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216" y="515671"/>
            <a:ext cx="5454943" cy="544658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4F87BAF-684F-4D43-BC70-3055D7C0F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652" y="428197"/>
            <a:ext cx="4777740" cy="622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803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E2EFFC3-F3CB-4FCB-AA09-C2A6C73AB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033" y="238781"/>
            <a:ext cx="8702722" cy="246691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9EF17FB-1610-4C3E-8E38-74EA63E3D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268" y="2705694"/>
            <a:ext cx="7836757" cy="40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024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B658264-7A06-4B31-B797-C1F63FD10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955" y="313507"/>
            <a:ext cx="4535629" cy="595666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7DA4845-EEC1-4929-9CFA-DB621591B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36" y="1052027"/>
            <a:ext cx="6459096" cy="507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93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2D90F29-FAE8-4877-BB13-E858C7464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295" y="606946"/>
            <a:ext cx="4605435" cy="564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303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1D00CBB-4B40-400B-B750-90BD69052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189" y="0"/>
            <a:ext cx="8581276" cy="242260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869D85F-8207-401B-92D1-9DCE4BB5A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922" y="2415540"/>
            <a:ext cx="8747760" cy="444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04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7BC0CE4-9483-4CC4-B60A-BE1DB0F69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01" y="320856"/>
            <a:ext cx="6176593" cy="62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57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A0FACD6-C818-4198-B102-3E42EC867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42" y="245783"/>
            <a:ext cx="7782318" cy="641627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759C1F8-B179-4727-A5BF-42D8226B9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390" y="367081"/>
            <a:ext cx="5311558" cy="395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72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DBF46D7-212B-4615-979A-1085F32F6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62" y="232761"/>
            <a:ext cx="10435761" cy="135344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61064CB-E154-4825-84AA-EC9B62CE1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19" y="1698171"/>
            <a:ext cx="6373741" cy="515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68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FB1E970-B227-4133-A9E5-4EE267429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948" y="628105"/>
            <a:ext cx="6568440" cy="54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31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FC01D5F-7FDB-42B1-AE53-35B4D515E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763" y="182559"/>
            <a:ext cx="8377024" cy="667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0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D8ACFC3-13E7-4EA5-8480-C5DC1FCE0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393" y="256458"/>
            <a:ext cx="10579213" cy="202021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95F05EA-A55A-44AB-8396-C6F5F1D5A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85" y="2354211"/>
            <a:ext cx="10380321" cy="414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4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56833F6-F82A-4609-B18C-6DF952AE8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15" y="182880"/>
            <a:ext cx="6812902" cy="667512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921CF5C-4908-47CC-94A5-B63B0A713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765" y="1067344"/>
            <a:ext cx="6332220" cy="393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CF55F7D-175B-46D3-941D-D5DB5EF5C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02" y="362420"/>
            <a:ext cx="9995478" cy="25130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AFD0763-FA34-4682-9432-053041121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562" y="3001580"/>
            <a:ext cx="6134100" cy="32994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63E94BE-FDC3-4A95-8762-F62279CEB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289" y="4932840"/>
            <a:ext cx="2644140" cy="17526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88DADCC-E151-45E5-8DF0-9FAEF2CAF3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1711" y="2875440"/>
            <a:ext cx="496062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68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C0ECE07-9756-4E82-81C2-8548DBD65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526" y="254408"/>
            <a:ext cx="6182775" cy="660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3560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91C7AD2-E2BD-4480-AAD6-1DCCCD6F4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288" y="86945"/>
            <a:ext cx="9718317" cy="206842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903A104-FD7D-47DC-84EF-DB1A6F139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607" y="2259213"/>
            <a:ext cx="9187621" cy="451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48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DF676AA-ADA7-4204-B7C7-C4E1F25E1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434" y="1074498"/>
            <a:ext cx="8654245" cy="505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77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E91334D-3A14-4147-B8C5-24DE03083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030" y="335506"/>
            <a:ext cx="9267114" cy="265962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91EA918-ADC8-414C-A147-A71F39BA1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206" y="3241999"/>
            <a:ext cx="7312655" cy="314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21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E9A0A0A-26E9-499A-8E77-AD17A2892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725" y="751660"/>
            <a:ext cx="4984060" cy="22160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C7CC149-1489-4D43-A651-B6DA7B619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92" y="3078762"/>
            <a:ext cx="5385008" cy="377923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98F8BB9-C31C-42D3-A50C-39BDB7B50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0785" y="4968381"/>
            <a:ext cx="5615940" cy="161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6667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9DFF249-A16A-46CC-BD7C-9153CDFF1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44" y="232761"/>
            <a:ext cx="6140224" cy="18666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7F65679-3F24-4039-BDA8-BEF3A61E8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87" y="2204512"/>
            <a:ext cx="6527201" cy="38417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AC5C01F-FD2A-4C2A-A5CE-3C891EBBA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406" y="2821577"/>
            <a:ext cx="5006340" cy="173736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5F2F55E-2959-4C33-A27C-976BD7142B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396" y="4843287"/>
            <a:ext cx="5166360" cy="166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7683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3E57247-7959-4F48-BE63-7053C7210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209" y="682844"/>
            <a:ext cx="7996951" cy="194838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7237CF4-8F41-4886-BCCD-AEB7C0DF2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843" y="3118212"/>
            <a:ext cx="10664977" cy="344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63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DCA6B-04DE-476E-C190-614B794CB9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          fin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113802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Letras en made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tras en made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tras en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TM03090434[[fn=Letras en madera]]</Template>
  <TotalTime>177</TotalTime>
  <Words>15</Words>
  <Application>Microsoft Office PowerPoint</Application>
  <PresentationFormat>Panorámica</PresentationFormat>
  <Paragraphs>3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4" baseType="lpstr">
      <vt:lpstr>Rockwell</vt:lpstr>
      <vt:lpstr>Rockwell Condensed</vt:lpstr>
      <vt:lpstr>Wingdings</vt:lpstr>
      <vt:lpstr>Letras en madera</vt:lpstr>
      <vt:lpstr>Clase 7: Ecuaciones Diferenciales de Primer Orden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  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6: Variables Separables y Lineales</dc:title>
  <dc:creator>Carlos Ruz Leiva</dc:creator>
  <cp:lastModifiedBy>Carlos Ruz Leiva</cp:lastModifiedBy>
  <cp:revision>9</cp:revision>
  <dcterms:created xsi:type="dcterms:W3CDTF">2021-07-29T19:02:04Z</dcterms:created>
  <dcterms:modified xsi:type="dcterms:W3CDTF">2023-08-10T04:04:08Z</dcterms:modified>
</cp:coreProperties>
</file>