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8EA966-CB0E-40E8-802A-45BD9F807882}" v="1" dt="2023-08-10T03:59:08.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ruz" userId="5be2722074237eab" providerId="LiveId" clId="{4C8EA966-CB0E-40E8-802A-45BD9F807882}"/>
    <pc:docChg chg="custSel addSld modSld">
      <pc:chgData name="carlos ruz" userId="5be2722074237eab" providerId="LiveId" clId="{4C8EA966-CB0E-40E8-802A-45BD9F807882}" dt="2023-08-10T04:00:43.463" v="26" actId="478"/>
      <pc:docMkLst>
        <pc:docMk/>
      </pc:docMkLst>
      <pc:sldChg chg="addSp modSp mod setBg">
        <pc:chgData name="carlos ruz" userId="5be2722074237eab" providerId="LiveId" clId="{4C8EA966-CB0E-40E8-802A-45BD9F807882}" dt="2023-08-10T03:59:49.926" v="2" actId="26606"/>
        <pc:sldMkLst>
          <pc:docMk/>
          <pc:sldMk cId="85371339" sldId="258"/>
        </pc:sldMkLst>
        <pc:spChg chg="mod">
          <ac:chgData name="carlos ruz" userId="5be2722074237eab" providerId="LiveId" clId="{4C8EA966-CB0E-40E8-802A-45BD9F807882}" dt="2023-08-10T03:59:49.926" v="2" actId="26606"/>
          <ac:spMkLst>
            <pc:docMk/>
            <pc:sldMk cId="85371339" sldId="258"/>
            <ac:spMk id="2" creationId="{9AF32270-06EC-49DF-9655-1189A81F499A}"/>
          </ac:spMkLst>
        </pc:spChg>
        <pc:spChg chg="mod">
          <ac:chgData name="carlos ruz" userId="5be2722074237eab" providerId="LiveId" clId="{4C8EA966-CB0E-40E8-802A-45BD9F807882}" dt="2023-08-10T03:59:49.926" v="2" actId="26606"/>
          <ac:spMkLst>
            <pc:docMk/>
            <pc:sldMk cId="85371339" sldId="258"/>
            <ac:spMk id="3" creationId="{C0A7F629-83B7-4B3F-9915-44B1D1029A0A}"/>
          </ac:spMkLst>
        </pc:spChg>
        <pc:spChg chg="add">
          <ac:chgData name="carlos ruz" userId="5be2722074237eab" providerId="LiveId" clId="{4C8EA966-CB0E-40E8-802A-45BD9F807882}" dt="2023-08-10T03:59:49.926" v="2" actId="26606"/>
          <ac:spMkLst>
            <pc:docMk/>
            <pc:sldMk cId="85371339" sldId="258"/>
            <ac:spMk id="8" creationId="{9A3CA49A-71DD-4E8D-8D00-0D000AB38C6C}"/>
          </ac:spMkLst>
        </pc:spChg>
        <pc:spChg chg="add">
          <ac:chgData name="carlos ruz" userId="5be2722074237eab" providerId="LiveId" clId="{4C8EA966-CB0E-40E8-802A-45BD9F807882}" dt="2023-08-10T03:59:49.926" v="2" actId="26606"/>
          <ac:spMkLst>
            <pc:docMk/>
            <pc:sldMk cId="85371339" sldId="258"/>
            <ac:spMk id="10" creationId="{36E8537E-57AF-43EA-8734-3C66AD72469A}"/>
          </ac:spMkLst>
        </pc:spChg>
        <pc:spChg chg="add">
          <ac:chgData name="carlos ruz" userId="5be2722074237eab" providerId="LiveId" clId="{4C8EA966-CB0E-40E8-802A-45BD9F807882}" dt="2023-08-10T03:59:49.926" v="2" actId="26606"/>
          <ac:spMkLst>
            <pc:docMk/>
            <pc:sldMk cId="85371339" sldId="258"/>
            <ac:spMk id="12" creationId="{1DA8C18B-9C8E-47E6-BAEF-86331BC0A943}"/>
          </ac:spMkLst>
        </pc:spChg>
      </pc:sldChg>
      <pc:sldChg chg="delSp modSp new mod">
        <pc:chgData name="carlos ruz" userId="5be2722074237eab" providerId="LiveId" clId="{4C8EA966-CB0E-40E8-802A-45BD9F807882}" dt="2023-08-10T04:00:43.463" v="26" actId="478"/>
        <pc:sldMkLst>
          <pc:docMk/>
          <pc:sldMk cId="1117056422" sldId="283"/>
        </pc:sldMkLst>
        <pc:spChg chg="mod">
          <ac:chgData name="carlos ruz" userId="5be2722074237eab" providerId="LiveId" clId="{4C8EA966-CB0E-40E8-802A-45BD9F807882}" dt="2023-08-10T04:00:40.061" v="25" actId="20577"/>
          <ac:spMkLst>
            <pc:docMk/>
            <pc:sldMk cId="1117056422" sldId="283"/>
            <ac:spMk id="2" creationId="{78AB8B3A-BAB5-F945-8212-DF67079459A6}"/>
          </ac:spMkLst>
        </pc:spChg>
        <pc:spChg chg="del">
          <ac:chgData name="carlos ruz" userId="5be2722074237eab" providerId="LiveId" clId="{4C8EA966-CB0E-40E8-802A-45BD9F807882}" dt="2023-08-10T04:00:43.463" v="26" actId="478"/>
          <ac:spMkLst>
            <pc:docMk/>
            <pc:sldMk cId="1117056422" sldId="283"/>
            <ac:spMk id="3" creationId="{C201E740-BF38-BE74-D66C-678B12246F51}"/>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9T20:05:13.233"/>
    </inkml:context>
    <inkml:brush xml:id="br0">
      <inkml:brushProperty name="width" value="0.075" units="cm"/>
      <inkml:brushProperty name="height" value="0.075" units="cm"/>
      <inkml:brushProperty name="color" value="#004F8B"/>
    </inkml:brush>
    <inkml:brush xml:id="br1">
      <inkml:brushProperty name="width" value="0.075" units="cm"/>
      <inkml:brushProperty name="height" value="0.075" units="cm"/>
      <inkml:brushProperty name="color" value="#F6630D"/>
    </inkml:brush>
  </inkml:definitions>
  <inkml:trace contextRef="#ctx0" brushRef="#br0">2968 43 9502,'8'-15'-486,"-4"9"332,0-1 53,-1 2 22,0 1 53,0 3 2,-2-2-3,1 2 199,0 1-5,0 0 132,0 1-66,-1 1-61,0 1-52,0 1-7,-1 3-62,0 0 42,0 2-29,2 4 33,-2 0-37,1 4 47,0 1-44,2 5 50,-1 0-98,2 6 51,0 1-56,2 8 22,0 0-29,1 5-19,1-3 20,0 6-29,1-10 11,0 5 1,-2-11-1,2 2 38,-2-13 5,-1 2-15,-1-10 40,-1 3-23,0-6 18,-3 1-24,1-4-3,-1 0-3,-1-1 1,0 0 59,-1-1-52,-1-1 66,1-1-366,0 1-96,-2-2 9,2-2 40,2 0 320,0-5 0,3-2 0</inkml:trace>
  <inkml:trace contextRef="#ctx0" brushRef="#br0" timeOffset="2.04">10656 150 9502,'-3'-23'-461,"1"14"522,0 1-34,0 4 157,0 0-35,2 7 159,-1 1-161,1 7-4,0 0-77,1 4 10,1-1-5,2 4 17,-1-1-26,4 3 26,-2-2-1,3 5 11,-2-1-7,2 4 4,-1-3-30,1 4 29,-1-3-35,-1 6 43,-1-5-100,2 6 24,-4-5-44,1 3-51,-1-8 56,-2 5-62,0-10 60,-1 5-80,2-7 38,-2 0-77,0-6 70,0 0-106,0-6-782,0 2 597,0-5-556,1-2 911,1-6 0,2-1 0</inkml:trace>
  <inkml:trace contextRef="#ctx0" brushRef="#br0" timeOffset="3.04">395 106 9690,'13'22'284,"-7"-8"-164,3 3-75,1 2 85,3 5 7,0 3-15,3 6 34,-2-3-36,4 6-49,-4-5-7,1 5 13,-3-9-76,-1 2 92,-4-9-82,-1 3 100,-3-8-30,-2 3 41,-2-6-48,-4 3 42,-2-6-39,-4 5 14,-1-5-20,-3 5-56,2-3-39,-4 1 23,4-1-7,-3 2-112,3-6 23,-1 5-114,2-5-144,1 2 124,3-3-149,0 0 139,4-3-15,-1 0-244,4-1 125,2-1-174,0 0 389,6-1 21,-2-1 139,3-3 0,-1-1 0,2-1 0,0-5 0,2 1 0</inkml:trace>
  <inkml:trace contextRef="#ctx0" brushRef="#br0" timeOffset="4.04">2797 365 9502,'-10'13'-303,"6"-8"285,1-1 73,-1 0 33,-1 0 69,2-1 14,-1 0-23,0 0-78,0 2 20,2-1-48,-2 2-14,3-2 54,-2 4-19,3-2 32,-1 5-29,1-2-50,1 2 30,0 1-11,3 2 22,3-1-21,0 3 1,4-2-74,0 2 29,2-2-19,2 1 5,0-3 75,1 1-25,1-4 14,1-2 89,0-1-22,1-3 86,-2-3-93,2 0 65,-4-3-37,2-4 32,-3-2-36,2-2-34,-5-2-16,2-1 38,-3 0-80,1-2 35,-5 2-44,2-1 48,-3 2-144,0-1 52,-2 1-131,-1 0-151,-2 1 96,1-2-154,-1 3 182,0-3-184,-1 1 113,-4-1-185,0 1 154,-3-3 16,-2 2 5,-2-2 7,1 2 122,-5-3-39,2 3 108,-2-3-27,0 4 43,-1 0 47,5 4-32,-4 4 17,5 4-31,-3 6 43,5 7 0,-3 7 0,2 5 0,-2 11 0,-1 3 0,-2 5 0</inkml:trace>
  <inkml:trace contextRef="#ctx0" brushRef="#br0" timeOffset="5.04">196 250 9183,'12'0'-59,"-9"0"319,-1 0-35,0 0-51,0-1-72,-1-1 30,-1 1-123,-1 0 197,-1 0-130,-2-1 76,2 2-93,-3 0 95,1 0-8,0 0 34,-1 0 9,1 0-73,-1 2 9,0-2-5,0 0-90,0 0 40,-1 0-40,1 0-3,0 0 3,-1 0 23,1 0-24,-2 0-23,1 0-3,-1 0-85,1 0 81,-2 0-81,2 0 59,-3 0-88,2 0 38,-2 0-17,3 1 48,-3 0-9,3 2 121,-3 2-67,2 1 67,-2 5-10,3 0-45,-1 4 52,2 2-66,0 2 90,3 2-20,-1 5 87,3-2-86,3 3 21,-1-3-65,6 2 63,0-5-107,3-1 24,1-5-38,0 0 24,3-6-91,0 0 37,-1-6-136,2 1 9,-2-2 40,0-1-30,-3-1 65,1-1-318,-2-2 93,-1 0-232,-2 1 235,-1-2-97,-2 0 270,1 0-101,-3 0 262,2 1 0,-1-3 0</inkml:trace>
  <inkml:trace contextRef="#ctx0" brushRef="#br0" timeOffset="6.04">3311 322 9502,'-7'8'-108,"6"-7"155,-1 0 39,0-1 45,0 0-159,0 0 94,1 1-118,0 2 120,0 2 2,2 0-11,0 3-1,3 0 51,1 1-32,0 0 24,3 2-28,0-1-15,1 1 16,0-2-11,1 1-22,0-2-15,2-1 20,-3 0-10,2-2 45,-2-1-13,2-2 9,-4 0-15,2-1-33,-2-1 17,-1-1-34,-2-2-12,1-1-20,-1-1-4,0-1 17,-2-2 47,1-1-2,-1 1 3,1-3-76,0 0-98,0 0-26,0 1-31,1-3 59,0 1 81,1-1-34,-1 3 70,1-1-183,-3 0 61,2 2-118,-1 3 56,-1 1 62,0 2-84,0 1 88,-2 3-39,1 0 40,-1 7 219,-1-2-67,0 3 149,-3 0-86,0 0-83,-1 3 20,0-2-59,-3 2 90,2-1 8,-2 2 20,-1 0-26,0 1-48,0-1-16,1 1 12,-1-1-5,2 0 6,-1-2-6,2 1 3,2-5 7,0 1-11,1-3 8,1-1 41,2-3 30,1-1-1,0-1 65,3-4-33,0 0-7,0 0 8,-1 0-81,0-1 36,0 3-27,-2-1 89,2 1-61,-2-1 65,2 3-70,-2-2 12,0 2-12,2 1 19,-2 0-20,2 1 69,-1 2-58,2 1 46,0 4 67,0 2-19,1 1 92,0 3-88,0 3-38,2 4-31,-2-1-15,0 3 43,0 0 25,-1 1 78,0-4-45,-2 2 37,2-4-90,-3 0 32,2-4-43,-2-1-158,0-3 7,1-1-113,-2-3-13,1 1 78,-1-3-59,0 0 55,0-3 57,0 1 5,-1 0-21,-2-1-305,1-1 12,-1 0-171,-1 0 187,2 0 109,-1 0 21,2 0 61,-2 0-494,1 0 462,0 1-376,0-2 537,-1 1 0,-1-3 0</inkml:trace>
  <inkml:trace contextRef="#ctx0" brushRef="#br0" timeOffset="7.04">10930 331 9343,'-9'0'341,"7"0"-279,0 1-96,1 0 91,2 5-17,3-1 27,1 4-26,2-2-37,1 4 22,-2-2-52,3 1 48,0 0-22,1 0 23,-1 1 13,1-2 21,-1-2-41,3 1 34,-4-3-97,2 0 10,-2-2-23,1-1 24,-2 0 47,1-2 9,-3-3-13,3-1-26,-3-1 14,1-3-17,0-2-36,1 0-13,-3-2-9,4 0 17,-3-1 57,3 0 3,-3 1-8,1-2-95,-1 4-11,3-2-98,-3 3 83,0 0-42,-1 3 98,0 1-35,-1 4 44,-1-2 8,-2 6-14,0 0 64,-2 5 3,-2 1 14,-3 4-21,0-1-31,-1 0-22,0 0 40,-1 2-28,2-1 106,-4 0-35,4 0 93,-4-1-13,4-1-6,-2 1 17,0-3-57,1 2 37,0-4-13,2 1-3,1-1 55,0-2-89,2-3 250,0 1-195,3-4 149,2-1-156,2-3-27,-2 3 26,2-2-25,-1 2-29,-2 1 16,1 1-11,0 0 82,0 1 27,-1 3-3,1 3-8,-1 2-72,0 3 16,-1 1-15,0 5 11,2 0 99,-2 5-14,0 0 85,0 4-93,-2-1-9,2 1-52,-2-3 29,0 1-54,0-5-18,1 0 13,-1-5-107,1-1 89,0-5-102,1 1 99,0-5-24,0 1 76,0-4-215,0 1 94,0-2-190,0 2 23,1-2 16,-1 1-30,1 0 53,1 0-117,-1 0 36,0 0-259,0-1 207,1 1-112,-1-2 199,2 1 0,-2-1 49,1 0 14,1-1-4,-2 1 72,1-2 15,0 0 58,-1-2 0,2-1 0</inkml:trace>
  <inkml:trace contextRef="#ctx0" brushRef="#br0" timeOffset="8.02">6544 294 9502,'-8'5'-4,"5"-5"50,2 1 24,0 0 0,-2 1 71,1-1-24,-1 0 39,1 0-27,-1 2 19,0 0-10,0 0 34,-1 3-48,-1 0 60,-1 0-66,0 5 45,0 0-29,-3 3 28,0 2-136,-2 3 57,0-1-115,-1 4 112,-1-2-1,2 2 45,-1-3-14,1 1 26,2-5-435,0-1 100,4-4-280,-2-1 94,5-3 164,-1-3-178,2 0 73,0-3-92,-1-3 1,1-2 0</inkml:trace>
  <inkml:trace contextRef="#ctx0" brushRef="#br0" timeOffset="9.02">6179 297 8847,'9'4'-492,"-6"-4"492,1 2 324,-2-1-37,2 0 243,0 2-243,1-1-50,-1 2-119,2 1 42,1 3-40,3 0 37,0 2-52,4 1-32,0 2-85,6 3-6,-2-2-48,6 3 123,-2-2-25,4 0 33,-3-2 5,2 1-89,-4-3 4,3 0-6,-6-2 1,1 0 26,-6-4-16,1 3 7,-5-4-1,2 1 45,-6-1-9,2 0-2,-4-3-91,1 1 17,-3 1-82,3-2 80,-3 1 10,2 0 30,-1-1 13,1 1-121,-2-1 35,2 0-113,-2-1-15,2 2 101,-2-4-40,-1 2-154,1-5 66,-1 1-202,0-2 178,0 1 133,0 0 44,-1-3 81,-2-1 0,1-1 0</inkml:trace>
  <inkml:trace contextRef="#ctx0" brushRef="#br0" timeOffset="10.02">13426 324 9502,'-14'18'79,"8"-9"32,2-2 10,-2 3 232,1-1-88,-2 3 156,1-1-158,-2 5 76,2-4-79,-6 6 99,3-2-209,-5 3 8,1-2-111,-2 3 62,2-4-398,-3 0 143,4-2-296,-2 1 2,5-5 165,0 1-132,5-6 245,0 2 85,5-5 77,0 1 0,2-2 0</inkml:trace>
  <inkml:trace contextRef="#ctx0" brushRef="#br0" timeOffset="11.04">13106 372 9502,'7'-13'-62,"-3"7"174,0 1 85,1 1-51,-1 1 17,1 1-42,0 2 12,3 1-71,-2 1 2,3 5-8,2 3 29,1 4-42,3 0 21,1 6-31,2-4-9,4 5 59,-1-2-54,6 2 63,-2-5-89,5 3 65,-3-2-77,3-1 75,-6-5-81,3 2 53,-10-5-57,4 2 28,-8-4 18,0 1-23,-7-3 36,1-1-74,-5-1-241,1 0-32,-3-2-128,-2 2 172,-4-2 47,2-2-58,-4 0-3,3-1-26,-2 1 32,0-2 167,1 0-10,-1-1 114,0-3 0,-1 2 0,-1-5 0</inkml:trace>
  <inkml:trace contextRef="#ctx0" brushRef="#br0" timeOffset="12.04">10491 575 9502,'8'-5'-625,"-4"2"945,-3 2-157,2-3 113,-3 1-69,1 1 44,0-1-34,-1-1-55,0 0-32,0 2 26,0-2-35,0 1 25,0 0-15,0 1-55,-1 0-72,1 0 14,-1 1-149,-1 1 120,0 1-68,-1 2 52,1 3-19,1 3 5,-2 3-60,3 0 71,-1 2-7,1 0 45,0 1 0,1-1 6,2 2-18,2-3 14,2 1 42,2-4-34,3 0 49,1-3-55,2-1 40,2-3-25,1-2 29,-2-2-34,4-2 9,-4-2-8,2-3 4,-2-1-28,-1-1 23,-2 0-26,-1-1 32,-3 2-5,1-1 2,-4 2-1,1 1-58,-4-1-38,1 2-28,-1 0-17,-1 0 6,-2 2-7,2-1 17,-2 1 25,-2-1-1,1 1 37,-3-2-36,0 1 48,-1-3-11,-1 0 11,-2-2-23,1 0 4,-2-3-4,-2 1 1,1-3 28,-2 2 37,-2-4-23,1 3 28,-2-2-125,1 2-9,-3-2-11,2 3 27,-3 0-30,3 4 28,-5 3-82,4 2 24,-4 4-10,4 4 36,-1 6-5,4 4 43,-1 7-1,4 2-31,-1 7 77,5-1-16,0 5 72,2-5-7,1 4 0,2-6 0,1 2 0,1-9 0,6-1 0,0-3 0,6-3 0</inkml:trace>
  <inkml:trace contextRef="#ctx0" brushRef="#br0" timeOffset="13.04">4105 759 9502,'-24'11'0,"12"-9"-30,2 1 96,2-3 84,1 1 73,3-1 75,-1 0-88,3 0 63,1-1-106,0 0 23,1-2-66,0-1-6,1 2 3,2-1-85,2 0-7,1 1-79,1-1 106,2 1-182,1-1 85,0 2-109,2 0-97,2-1 124,-1 2-131,3 0 116,-2-1 12,4 1-1,-2 0-1,2 0 34,-3 0 9,3 0 11,-2 0 5,0 0 89,0 0 4,0 0 84,-3 0-97,3 0 130,-5 0-74,2-1 122,-4 0-39,1-2-34,-5 2 30,2-2-53,-5 1 41,1 0-96,-2 1-6,-1 0-23,-1-1-15,-3 1-84,0 1 17,-1 0-127,1 0 120,0 0-152,2 1 96,-2 1-126,1-1 15,1 0 49,1 2-38,-2-2 18,2 0 50,-1 1-35,1 0 14,0 0 85,0-1 7,-1-1 97,0 2 0,-1 0 0,-1 0 0</inkml:trace>
  <inkml:trace contextRef="#ctx0" brushRef="#br0" timeOffset="14.04">9469 727 8204,'-8'3'1550,"4"-2"-1281,3-1-91,-2 0 143,2 0 57,-2 0-230,5 2 42,-1-1-347,8 1 29,-3 1 61,6 2-46,-1-1 51,1 1-86,1 1 36,2 2-69,-1 0 61,2 0 9,-2 1 32,2 0-15,0-2 147,-1 1-52,-1-2 112,0 2-105,-2-3 147,0 0-77,-3-2 142,-2-1-86,0 1-3,-3-2 87,-2-1-105,-2 2-44,-1 0-102,-6 3-96,2-1 10,-4 5 39,2-1-41,-2 3 68,1 1-37,-2 2 53,2 0-22,-2 3 15,2-2 12,-2 2-29,2-3 19,0 1-71,2-2 65,1-1-61,1-3 73,1-3-163,2-2-31,0-1-212,3-5 216,2 0-1,4-8 227,1 1 0,2-6 0</inkml:trace>
  <inkml:trace contextRef="#ctx0" brushRef="#br0" timeOffset="15.04">11628 780 9178,'-3'9'545,"3"-6"-438,-2-2 127,2 0-240,2 2 92,0-3-55,3 2 8,2-2-56,2 0 28,1 0-22,2 0 44,-1 0 5,3 0-25,0-1-21,3 0-12,-2-1-21,2-1 25,-3 0 43,2-2 8,-4 1-6,3 0-9,-6 0 9,1 0-5,-3 1 4,1-3-75,-3 4-26,0-2 4,-2 3-479,0-2 355,-6 4-399,2 1 367,-4 5 108,2-1-4,-2 1 121,1-2 0,1 2 0,1-1 0,-2 1 0,-1 0 0</inkml:trace>
  <inkml:trace contextRef="#ctx0" brushRef="#br0" timeOffset="16.04">9013 816 9502,'-24'0'-174,"12"0"204,3-3-7,-1 1 76,2-1-17,2-1 90,-1 2-49,2-2 38,1 1-30,0 0-27,3 0-35,-1 0 35,2 1-100,-2-1 105,2 2-118,2 0 64,-1-1-20,3 1 22,1 1 13,1 1-86,-1 1 8,4 0-89,-1 1 86,2-1-69,1 2 96,0-1-56,1-1 105,0 1-37,0-2 39,2 2-46,-2-3 43,1 1 20,-2-1-4,2 1 2,-2-1-50,2 0 14,-1 0-14,-2-1-12,0 1 8,1-1-6,-2 0 21,0-1-136,-3 0 23,2 0-126,-3 0 131,0 1 0,-1-1 80,1 1-53,-2 1-154,-1 0-75,1 0-65,-2 0 93,0 1 67,1 1 102,-2-1-22,1 1 38,-1 1-17,0 0-3,0-1-75,0 1 65,-1-1-52,1 1 10,-3 1-45,2-2 53,-3 1 9,1-1 109,-1 3 0,2-2 0,-3 2 0,0-1 0,-3 2 0</inkml:trace>
  <inkml:trace contextRef="#ctx0" brushRef="#br0" timeOffset="17.04">2446 902 9958,'14'-13'-133,"-5"9"153,1 0-96,2 1 31,1-1 42,1 1-26,1 1 75,2-1-28,-1 2 16,2-1-19,-1 1 52,1 0-2,-1 1 17,1 0-10,-2 0 6,1 0-23,-3 1 28,3 0-31,-3 2-1,1 0 11,0-1-10,1 1 24,0-2-26,2 0 27,-3 1-21,4-1-25,-1-1 10,1 0-14,-1 0 21,3 0 49,-3 0-35,2 0 37,-3 0-24,2 0-5,-2 0 7,2 0-13,-5 0-26,4 0 23,-2 0-25,-1 0 35,1 0-17,0 0 13,-2 0-8,3-1 29,-1-1-28,1 2 35,-1-1-39,3 0 17,-3-1-11,3 1 8,-4 0-72,3 1 57,-2-1-58,0 1 67,-2 0-90,0-2 24,-1 2-84,0 2 48,-3-2-12,2 1 32,-3 1 11,2 1-24,-2 0-7,2 0-21,-2 0 17,2 1 10,0-2 26,0 1-34,-1 0-14,2-1 14,-3 1-18,2-2 34,-2 0 4,2 1-2,-2-2 3,0 0 9,-2 0-3,2 0 5,-2 0-9,0 0-77,0-2 58,-1 0-68,-1-1-68,2-2 22,-3 1-127,1-2 124,-3 2-269,2-3 100,-1 2-171,-1 0 156,0 0 2,-1 0 187,-1 1-41,0-2 189,0-1 0,0-1 0,0 0 0</inkml:trace>
  <inkml:trace contextRef="#ctx0" brushRef="#br0" timeOffset="18.04">5015 881 8847,'-10'0'220,"6"0"25,1 0-35,1 0-45,-1 0-25,1 0-28,1 0-19,-3 0 17,2-1 7,0 1-2,1-1 57,-1 1-33,1-1 87,0 1-21,-2-2-80,3 0-25,0 0-118,0 1 64,1 0-27,2 0 73,0 1-38,0-2-158,1 2 9,1 0-94,-1 0 79,1 0 43,0 0 20,2 0 16,-2 2 65,3-2 25,-3 1-4,3-1-16,-2 1 36,2-1 12,-1 1 20,2-1-10,-1 0-67,2 0 14,-1 0-3,2 0 5,-1 0-44,0 0-11,0 0-11,1 0 29,-1 0-24,0 0 47,0-1-92,1 1 33,-2-1-6,1 1-5,-1 0 42,1 0-8,-2-1 5,2 1 44,-1 0 11,0 0 0,-1 0-8,2 0 8,-2 0-32,1 0 42,-1 0-52,0 0 25,0 0-11,1 0 13,-2 0-62,2 0 39,-2 0-46,2 0 65,-2 0-86,2 0 61,-2 0-64,2 0 30,-1 0 27,1 0-35,-1 0 30,2 0 45,-2 0-35,2 0 36,-1 0-43,1 0 23,-1 0-18,3 0 20,-2 0-15,2-2-2,-3 2 4,2-1 2,1 0-13,-1-1 11,1 1-10,1 0-11,-2 0 13,2 1-11,-3-2 14,3 2-19,-1 0 13,0 0-18,-1 0 21,2 0 11,-3 0-12,3 0 11,-3 0-18,1 0 5,0 2-3,2-1 3,-3 0 24,3 2-18,-3-2 20,3 0 32,-2 1-42,1-1 47,-1 0-54,2-1 70,-1 0-48,1 0 54,-2 0-70,2 0-1,-1 0 4,0 0-5,0 0-37,1 0 38,-3 0-43,2 0 60,-1 0-59,2 0 42,-3 0-44,3 0 5,-1 0 28,0 0-33,0 0 31,1-1-24,-2 1 16,4 0-21,-4 0 28,2-1-23,-2 1 14,4 0-13,-4 0 17,3-2-2,-2 2 2,1 0-5,-1-1 41,1 1-31,-1 0 31,2-1-36,-2-1 37,0 2-24,1-1 30,0 1-45,-1 0 9,0-1-7,0 1 7,1-1 0,-2 1 2,2-2-3,-1 2-13,1-1 12,-2 1-17,2-1 21,-2 1-18,2 0 12,-2-2-17,0 2-31,-1-1 29,2 1-32,-2 0 45,2 0-33,-3 0 22,2 0-26,-3 0 29,4 0-22,-3 0 13,2 0-16,-2 0 1,3 0 12,-3 0-15,2 0 15,-1 0 36,2 0-29,-2 0 29,3 0 18,-4 0-33,4 0 38,-3 0-43,3 0 58,-4 0-37,4 0 44,-4 0-56,4 0 2,-3 0 7,1 0-3,0-1 15,2 1-13,-4-1 13,3-1-11,0 1 26,1 0-19,-3-1 20,3 1-42,-3-1 13,4 0-13,-3 1 13,1-2-18,-3 2 11,4 0-12,-4 1 18,3-1-7,-3 1 3,1 0-3,-1 0-28,1-2 26,-2 2-31,3 0 35,-2 0-10,2 0 6,-2 0-7,1 0 37,-2 0-25,3 0 27,-2 0-31,1 0 6,-1 0-3,2 0 6,-2 0-6,1 0-23,-1 0 19,2 0-19,-3 0-15,4 0-11,-3 2-5,2-2 11,0 1 10,0 0 16,-1 0-22,2 2 43,-2-2-18,2 1 17,-2 0-23,3-1 49,-4 1 14,2 0 3,-2 0-6,3-1 3,-3 0-27,2-1 34,-2 1 22,3-1-50,-3 0 58,2 0-61,0 0 30,2 0-18,-4 0 25,3 0-69,-1 0 33,3 0-34,-3 0 38,3 0 8,-3 0-10,3-1 11,-4 1-23,3 0-96,-1 0 4,0 0-87,-1 0 69,1 0 32,-1 0 23,2 0 28,-3 0 53,3 0-41,-3 0 42,3 1 5,-3-1 17,4 0 6,-4 2-6,3-2-59,-3 0 11,3 0-2,-2 0 11,1 0-21,0 0 22,0 0-17,-2 0-34,3 0-16,-4-2-6,3 2 15,-3-1-1,4 0-7,-5 0-18,4-1 15,-5 2 3,3-1 24,-2 1-27,2-1 19,-2 1-1,4 0 0,-5 0 3,5 0-22,-3 0 18,2 0-21,0 0-22,0 0 31,0 0-34,0 0 44,-2 0-216,1 0 35,-2 0-141,1 0-181,-4 0 130,2 0-182,-2 0 237,-1 0 56,-2 0 161,1 0-2,-2 0 100,2-2 0,-3 0 1</inkml:trace>
  <inkml:trace contextRef="#ctx0" brushRef="#br0" timeOffset="19.04">12200 961 9502,'-9'-8'-271,"5"6"456,2-1-54,0 1 14,1-1-25,1 0-1,-2 1-9,2-2-2,-1 1-93,1 1 35,1-1-123,1 1 133,-1 0-16,3 0 72,1 1-11,0-1-124,1 2-69,2 0-66,0-1 10,1 1 55,0 0 79,1 1-46,0 1 74,1-1-38,0 1 32,1 1-14,-1 0 9,1-2 75,-1 1-14,2 1 81,-1-2-83,1 1 12,-2-2-51,2 1 98,-2-1-23,2 0 49,-2 0-53,1 0-19,-3-1-17,3 1 34,-2-2-33,0 1-54,-1-2-15,2 2-71,-4-1 24,4 0-12,-4 1 38,2 0 1,-1 1 47,0 0-21,-2 0 16,3 0-47,-2 0 107,2 0-77,-3 0 80,3 0-62,-3 0-5,3 0 9,-1 0-7,1 0 73,-1 0 6,1 0 23,-2-2-32,4 1-34,-2 0-22,1-2 29,-1 2-22,3-3 32,-4 2-24,4-1-32,-3 1-48,3-1-51,-2 2 34,1-2 14,-2 2 60,2 0-14,-4 1 10,4-2-83,-2 2-9,0 0-13,-2 2-40,4-2 98,-4 2-37,2 1 43,-1-1 12,2 1-20,-2-1 15,2 1 18,-2-1 58,2 0 36,-1-1-21,1-1-21,-1 0-63,3 0 4,-3 0-2,2 0 74,-2 0 11,3 0 29,-3 0-28,3 0-110,-5 0 34,5-1-39,-3 1 57,0-2 16,-2 2-12,2-1-41,-1 1-48,1 0 10,-1 0-11,1 0 57,-3 0 7,4 0-16,-3 0 35,3 0-25,-2 0 27,2 0-26,-2 0 2,2 0 74,-2 0-53,2 0 65,-1 0-77,3 0 15,-3 0-12,2 0 16,-1 0 2,2 0 1,-2 0 1,4-1-21,-3 1 5,1-1-3,0-1 7,1 1-53,-2 0 35,2 0-43,-3-1 35,3 1 12,-2 0-15,1-1 12,-1 1 4,0 1-10,-1-1 7,2 1-11,-2 0 4,2 0-4,-2 0 5,2 0 6,-2 0-1,1 0 2,-2 0-4,4 0 46,-4 0-32,3 0 37,-3 0-46,2 0 42,-2 0 8,4 0 8,-3 0-14,2-1-24,-2-1-10,3 1 23,-1 0 10,2 1 0,-3-2 1,3 1-35,-3 0 7,3 0-5,-3-1 12,3 1-49,-2 1-24,1-1-2,-3 1-45,3 0 34,-4 0-1,3 0-3,-4 0 61,3 0-27,-2 0 21,1 0 2,-2 0 93,3 0-12,-3 1 65,2-1-27,-1 0-53,3 1 12,-3-1-63,1 0 20,0 0-13,1 0 32,-1 0-67,1 0 10,1-1-20,1 0 23,0-1 34,1 0 8,0-1-9,3-1-10,-3 2-46,4-2-32,-3 1 10,3 1 28,-3-1 32,2 1 12,-3-1-22,3 2 8,-3 0-3,1-1 13,-2 1-86,1 1 56,-1 0-56,0 0 73,-1 0-32,0 0 20,-1 0-23,0 0 23,-3 1 2,3 1-6,-3-1 5,1 0-29,-2 0 22,0 1-28,0-1 27,-1 0-97,-1 1 30,0-1-91,0-1 94,1 1-92,-3-1 69,3 1-99,-1-1-55,1 0 9,-1 0-34,3 0 37,-2 0-92,2 0 17,0-1-44,-1 1 183,0-1 96,1 0 88,-3-2 0,1-1 0,-1 0 0,0-2 0</inkml:trace>
  <inkml:trace contextRef="#ctx0" brushRef="#br0" timeOffset="20.04">10290 966 8847,'-13'0'-492,"8"1"518,0-1 91,1 0 16,0 0 62,0 0 36,0 0-61,2 0 303,-1 0-253,2-1 155,1 0-290,0-3-47,1 1 34,2 0-21,2-1 88,1 1-29,1 1 36,2-1-297,2 2 77,1-1-220,3 1 42,2 1 78,5 0-36,0 0 80,6 3 52,0-1-22,5 2 43,1 0-54,6 1 110,-6-1-30,10 0 31,-7-3-9,7 2-47,-7-2 16,5-1-15,-10-1 307,7-1-72,-8-3 214,6-1-44,-8-2-106,7-2 55,-9 1-64,8-3-163,-11 3-15,6-1-49,-10 4 18,1-1-110,-10 3 37,4 2-125,-10 1 74,4 1 121,-5 0-60,1 0 104,-4 0-293,2 1 87,-2 0-195,0 2 68,-1 1 69,0-1-48,0 1 83,-1 3-108,-2-3 81,-2 2-109,0 0 138,-3 1 36,1-1 84,-4 2 40,0 1 0,-2 0 0</inkml:trace>
  <inkml:trace contextRef="#ctx0" brushRef="#br0" timeOffset="21.04">4162 951 12637,'22'-3'147,"-10"2"-174,2 1-38,2 0-36,2 0 52,0 0-60,2 0 105,0 0 0,0 0 40,-1 0-2,2 0-84,-3 1-35,1-1-55,-3 0-13,2 0 91,-4 0 4,2-1 42,-5 1-3,1-4 51,-4 1-33,1-2 47,-4 1-113,0-1-18,-3 1 3,-1 1 16,-1 0 54,0-1 10,-1 3-6,-3-2-129,0 3-219,-2-1-61,0 1-56,0 1-51,1 1 188,1 0-130,0 2 162,0 0 146,2 0 44,0 1 114,0-1 0,1 1 0,-2 0 0,-1 0 0,0 2 0</inkml:trace>
  <inkml:trace contextRef="#ctx0" brushRef="#br0" timeOffset="22.04">9022 990 9502,'-18'8'-303,"8"-4"67,3-1 275,0 0 57,1-1 157,0-1-76,2 0 24,0-1-2,2 0 155,-1 2-135,3-4 160,-1 1-192,2-3 55,2 2-53,1-2-98,1 0-57,2 0 36,1 1-151,1 1 143,0-1-139,3 2 134,-2-1-169,3 0 97,-2 2-127,3-1 76,-2 1 71,2 0-43,-1 0 73,1 0-168,-2 0 58,2 0-106,-3 0 63,3 0 68,-3 0-1,1 0 39,-1 0-73,0 0 31,-2 0-35,0 0 53,-1-1-133,1 1 20,-1-2-114,-1 0 116,-2 1 32,2-3 39,-3 1 26,1 1-296,-3-1 115,4 0-105,-5 2 199,1 0 137,1-2 0,0 2 0,-1 0 0</inkml:trace>
  <inkml:trace contextRef="#ctx0" brushRef="#br0" timeOffset="23.04">11641 998 8199,'-9'3'1817,"7"-2"-1526,-1-1-56,1 1 31,0-1 250,1 0-374,2 2 241,2-2-475,5 0-50,1 0 41,3 0-52,1 0 83,3 0-18,-2 1 34,2-1-61,1 1 43,0 0-80,-1 2 8,1-2-64,0 1 16,0-1 16,-3 0 2,1-1-81,-2 1 52,0-1-87,-3 0 123,2 0-126,-5 0 207,1 0-95,-2-1 181,1-1 0,-1-2 0</inkml:trace>
  <inkml:trace contextRef="#ctx0" brushRef="#br0" timeOffset="24.04">3049 1241 9502,'5'-48'-528,"-2"26"605,-2 10 49,0 0 139,-1 7 165,0 1-217,2 5 169,-2 2-341,2 6 8,-1 0-19,2 4-41,0 1 76,0 3-24,1 0 36,1 5-49,-1 1-26,1 4-21,1-1 14,-1 4 74,-1-2-17,-1 4 23,0-3-23,1 3 2,-3-2-6,0 2 7,1-2-81,-2 0 57,0-5-55,-2 2 30,0-7 23,-1 1-21,1-6 31,-1 1-106,1-7 19,0 1-107,1-4 107,1 1-147,0-3 89,1-2-114,1-1 76,1 2-74,2-3 48,1 1-76,0-1-88,0 2 47,0-2-87,0 0 198,-1 0 76,0 0 100,0 0 0,2-2 0,-2 0 0,1-3 0,1-3 0</inkml:trace>
  <inkml:trace contextRef="#ctx0" brushRef="#br0" timeOffset="25.04">10661 1304 9502,'-4'-27'-169,"1"16"201,1-3 95,-1 7-12,1-4 83,0 6-113,0 0 151,2 4-139,-1 2 89,1 3-144,0 6-42,1-1 57,0 5-27,3 0 38,-1 2 10,2 3-14,-2-1-2,3 5 79,-3-1-52,3 2 58,-1-1-47,0 3-4,0-3-27,0 5 26,0-4-81,0 2 12,1-5-20,0 3-34,-2-6 15,2 3 13,-2-6-19,0 2 1,-2-7-8,1 3-63,0-7 55,-2 2-96,0-4-417,-1 1 213,0-6-285,-1 0 429,0-6-135,-1 3 54,1-2-104,0 2 208,-1-2 58,2 1 109,0-3 0,0 0 0,0-2 0,0 0 0,0-5 0</inkml:trace>
  <inkml:trace contextRef="#ctx0" brushRef="#br0" timeOffset="26.04">13636 1351 9502,'9'-8'-687,"-4"3"685,-3 1 80,2 1 101,-1 0-24,-1-1-40,0 3-20,0-2 150,-1 2-128,1 2 109,-2 1-134,1 3-25,-1-1-89,0 1-10,1-1-81,1 1 82,0-1 25,1-1 18,2 1 33,-1 0-82,2 0-17,1 0-34,-1 0-19,0 0 6,1-1-5,-2 1 21,1 0 20,-1 0 47,1 1 5,-3-1-10,1 0 66,0 0-52,-1-1 51,-1 1-63,0 0-3,-1 0 8,0 0-5,-1 0 28,0 0 41,0-1 46,0 1-19,-1 0 36,-2 1-51,-1 0 7,1 2-7,-3-3 39,1 2-52,0-1 56,-1 2-10,2-2-44,-2 0 51,2 0-55,-1 0 7,1 0 3,-1 0 0,1-1 10,-1 1-32,2-1 25,-2 1-25,2-2-36,-1 2-4,2-1-24,-2 0 31,3-2-14,-1 2 3,2-1-26,-1-1-29,2 2 59,2-3-23,1 1 30,2-1 13,3 0-25,3-1 18,-1 0-52,2 2-43,0-2-16,1 0-40,-1 0-106,1 0 42,-1 0-78,2 0 78,-3 0-89,1-2 56,-3 2 4,2 0 127,-2-2 111,0-1 0,-1-1 0</inkml:trace>
  <inkml:trace contextRef="#ctx0" brushRef="#br0" timeOffset="27.04">5491 1402 9502,'16'-15'-135,"-9"6"154,0 3 31,-1-2 37,-1 0-23,1 2 82,-4 1-15,1 0 14,-1 1-3,-1 1 21,1 1-40,-2 0-63,1 1 15,0 1-69,2-1 30,-2 1-48,0 0 34,2 0-25,0 1 72,-1-1-50,2 0 36,0 0-84,1 0 25,1 0-28,1 0-3,-1 0-17,2 0 38,0 0-38,1 0 40,-2 0 12,4 0-18,-4 0 22,2-1-19,-1-1 9,-2 2-13,1-1 20,-1 1 4,-2 0-7,0 0 5,-1 0-14,-1 1 11,-1 2-12,-1 2 19,0 0-7,-1 3 8,-1 1-8,-4 0-38,0 1 27,0 3-29,-2-1 36,0 0 24,0 1-18,1 0 17,-1 0-23,0 0 0,2-2-2,0 1 1,0-3 80,1 0-14,3-1 76,-2-1-78,3-3 74,-1 1-21,1-2 111,1-1-85,1-2 17,1 2-140,3-2-6,0 1 2,1-1 2,1 0 48,0-1-2,1 1 2,0 0-76,-1 0-5,1 0-32,1 0-18,-1 0-140,0 0 23,-2 0-110,2 0-166,-3 0 127,1 0-174,-1 0 201,0 0-58,1 0 122,-1 1 0,0-1 150,1 1 95,1-1 0,0 1 0</inkml:trace>
  <inkml:trace contextRef="#ctx0" brushRef="#br0" timeOffset="28.04">14542 1386 10352,'14'14'774,"-5"-4"-599,2 6-29,3 3-15,4 6 15,0 5-26,4 3 16,0 1-20,0 2 10,-3-4 5,0 1-36,-3-5-38,-2-2 36,-5-4-111,0-3 88,-5-4-92,-2 0 74,0-5-34,-1-1 73,-2-3-38,-2-1 30,0-1 1,-2-1-17,-1-2 5,-1 2-208,0-2 40,-1 0-134,-1 1 104,0 0-104,0 1 54,0-1-90,0 1-61,-1 1 79,2-3-85,-1 3 96,3-2-36,-1 2 1,1-3-30,1 2 31,2 0 94,-1-2-50,3 0 33,1-3-52,1-4 0,5-1 1</inkml:trace>
  <inkml:trace contextRef="#ctx0" brushRef="#br0" timeOffset="29.04">7228 1402 9357,'-5'-9'581,"5"7"-420,-2 1-83,2 3 60,0-1-201,3 7 93,1 1-108,2 1 53,1 1-12,2 0 37,0 0 3,0 0 2,1-2 30,0 1-49,0-1 39,2 0-50,-1-2 37,0-1-26,-1-1 34,-1-1 40,0-1-31,-1-2 36,-2 0-60,0-1 18,-2 0-15,0-1 20,-1 0-52,-1-2 39,1-2-41,-2 0 5,2 0-11,-1-3-6,1 3 10,-1-3-39,2 3-19,1-3-15,1 3-39,0-1 38,0 1 10,2 0-17,-2-1 10,2 3 16,-1 0-29,-1 0 52,-1 1 15,2 1-20,-4-1 19,3 2 21,-5 0-47,1 0 54,0 2-11,-2-1 60,0 3-9,-3 0 42,-2 2-48,-1-1 8,-3 1 0,0 1-42,0-1 20,0 1-15,-2-1 61,2-1-83,0 2 68,0-2-74,2 1-4,-1-2 29,2 3-34,-1-4 43,1 3-50,1-3 36,-1 1-46,3-1 67,-1 1-28,1-2 26,1 1 101,0-2-23,4-1 106,0 0-59,3-5-48,0 1 5,2-1-40,-1 0 36,-1 0-17,1 0 13,-3-1-2,3 1-13,-3 1 11,3-1-14,-4 3-14,2-2 15,-1 0-23,-1 1 43,1 2-13,-1-1 39,0 0 2,-1 1-21,1 2 6,0 1-35,-1 3 88,-1 1-33,1 4 90,-1 3 1,1 3-6,1 0 27,-1 5-63,0-2-18,2 5-24,-2-2 25,2 4 51,-2-3-104,3 3 94,-3-4-135,3 1 53,-3-5-37,2 2 26,-1-4-31,1 0-22,-2-3-35,2 0-49,-2-5-3,0 1 21,1-6-1,-1 3 42,-1-4 60,1-1-8,-2-2 22,1 0-49,-4-3-81,3 1 7,-3 0-70,1 0-29,1 0 35,-1 1-63,1-1 99,0 2-22,0-2 70,-1 2-59,2-1-86,0-1-142,-1 2-35,2-2-154,-1 2 187,0 0-146,1-1-24,0 0 65,0 1-117,0-2 345,0 2 15,0-1 170,0-1 0,0 0 0,1-2 0</inkml:trace>
  <inkml:trace contextRef="#ctx0" brushRef="#br0" timeOffset="30.04">10883 1438 9502,'2'-11'0,"0"4"0,-1 4 168,0-3 2,0 5 129,2-1-73,0 0-112,0 2 31,3 3-72,1 2 42,0 4-52,3 3 37,0 3-40,4 2-5,-1-1-13,4 4-51,-2-4 58,5 3 46,-4-2-70,5 1 85,-5-4-173,4 3 67,-5-6-84,3 4 22,-4-6-15,0 2 69,-3-6-26,-1 2 45,-4-5 0,1 1-5,-3-3-162,-2 1 119,-3-1-131,0 0-180,-6 0 82,3 0-239,-2 0 207,1 0-63,0 0 78,-1 0 26,1 0 112,1 0 141,-2 0 0,1 1 0,-2 1 0</inkml:trace>
  <inkml:trace contextRef="#ctx0" brushRef="#br0" timeOffset="31.04">10505 1464 9502,'-11'0'-221,"5"0"302,2 0-1,-1 0 43,-1-1-16,0 1-31,0 0-48,-3 1 15,1 2-64,-2 2 112,1 0-68,-2 4 87,2 0-63,-1 2 42,1 2-39,3 3 42,-1-1-40,5 2 38,-1 1-46,4 0 86,5-3 0,3 0 14,3-3-29,5 0-74,2-5-34,3 1 15,0-5-34,2 0 48,-2-3-16,1 2 30,-3-4-76,1 1 33,-4-3-105,1 0 39,-5-3-29,0-1 57,-4 0-21,0-1 11,-4 2 16,0-2-28,-3 1 37,1-1-5,-3 0-1,1 0-2,-1 1-49,0-1 46,-2 0-47,-3 0 58,-2 0-65,-2-1-18,0 0-10,-4-2-68,1 2 79,-3-2-83,0 2 75,-2 0-70,1 0 82,-2-1-55,1 2 75,-1 2-17,3 0 9,-2 2-11,4 3-64,0 0 42,3 4-38,2 1 94,3 6 25,1 3 34,3 3 0,1 2 0,1 1 0,1 1 0</inkml:trace>
  <inkml:trace contextRef="#ctx0" brushRef="#br0" timeOffset="32.04">13160 1428 8355,'-8'0'238,"4"0"21,3 0 137,-2 0-51,1 0-148,0 0-7,1 0-104,-2 0 36,2 0-51,0-1 13,0 0 78,-1-2-53,2 2 23,-1-1-104,-2 2-102,1 0 5,-1 0-25,1 2 96,-1 2-19,-1 1 59,0 4-28,-1 0 115,0 2-38,-1 5 101,1 0-45,-3 7 17,2 0-47,-2 7 1,3 0-37,-2 5-5,3 0 36,2 7 35,1-4-94,1 3 89,2-9-106,3 4-82,3-11 19,4 4-94,-1-11 45,2 1-34,-2-9 2,4 3-67,-4-8 44,2 2 3,-1-4 20,-2 0 30,-3-3-15,1 1 51,-4-1-89,0-1-60,-2 0-209,0-2-17,-1 1-51,-1-2 34,0 1 161,-1-1 38,-2 2 143,-1-2 92,-2-1 0,-3 0 0</inkml:trace>
  <inkml:trace contextRef="#ctx0" brushRef="#br0" timeOffset="33.04">11100 1431 9502,'-16'6'-114,"10"-1"11,-2 0 92,2 3 187,-2 1 44,2 1 110,-1 4-60,1 1-92,-1 3 6,1-2-64,-2 5-40,1-2-18,0 3-42,-1-4 59,2 2 23,1-3 13,-2-2 34,4-2-544,0-1 135,2-7-362,0 1 377,2-3 132,1-3 113,3-1 0,3-3 0</inkml:trace>
  <inkml:trace contextRef="#ctx0" brushRef="#br0" timeOffset="34.04">5929 1523 9502,'0'-15'-305,"0"8"252,1 1 133,-1 2-20,0-1 78,0 1-80,0 0 17,0 2-46,0-4 52,0 5 61,0-3 44,0 3 72,0-2-78,0 2 353,0 0-409,2 2 282,-2 0-435,2 6-28,-1-1-1,3 2-66,0 0 69,0-2-43,1 3 79,0-1-21,2 0 39,-2-1-2,2 2-6,0-2 16,2 0 12,-3 0-11,3-1 9,-2-2-8,0 1 6,1-1-19,0-1 79,-3-1 0,1-1 81,-1-1-56,2 2-45,-3-4-30,1 1-22,-1-1 37,1-2-82,-3-3 20,4 1-74,-4-2 10,3 0-1,-1 1 18,0-2 23,0-1 23,2-1 23,-2 2-56,2-1 43,-2 0-158,3 1 55,-3 1-130,1 0 59,-1 2 47,-2 1 14,1 1-65,-2 1 94,0 5-97,-2 0 133,-3 6-9,0 0-1,-2 2-8,-1 1 9,1 1-16,0 0 67,-2 0 0,1 1 12,0 1 49,-1-1-79,-1 0 33,1 0-36,1 0 25,-1-2 27,-1 2-9,1-3 47,1 2-84,0-4 53,1 1-53,1-3 17,0-1-13,1-1 23,1-1 362,2-1-195,0-3 293,2-2-348,0-3 1,3 1-59,0-3 20,1 2-13,0-1-30,1 1 37,0-1-36,-1 1 41,0 1-7,1 0 5,-1 1-26,1 0-16,-3 1-59,3 1 32,-1 1-21,0-1 122,0 2 2,0 2 18,0 3-26,0 2 60,0 5-26,2 3 102,-2 6-101,1 2 73,1 4-67,1 4 72,-2-2-42,2 5-17,-3-4 6,1 4-40,-2-7-23,-1 1-41,-1-6 19,0 0-43,-1-8 72,-1 0-24,0-5 19,0-3 26,0-2-204,0-1 110,0-5-131,-1 1 137,-1-3 29,1 0-780,-2-1 178,1 0-530,-1 0 628,2 0 209,-3-2 239,2 1 0,-2-2 0</inkml:trace>
  <inkml:trace contextRef="#ctx0" brushRef="#br0" timeOffset="35.04">3656 1449 9502,'-14'9'18,"6"-4"329,2-1-80,-2 2 266,3 0-99,-3 3-86,1 2-8,-2 3-55,0 0-129,-3 5 40,2 0-75,-4 6-51,1-2-127,-3 5 8,4-3-58,-2 3-169,3-6 91,1 2-152,5-7 195,-2 1-285,5-7 121,-1-1-299,2-4 205,1-1 34,0-4 0,0 0 0</inkml:trace>
  <inkml:trace contextRef="#ctx0" brushRef="#br0" timeOffset="36.04">2912 1528 9502,'-12'-4'-263,"7"3"288,1 0 27,-2 0 18,2 1-17,-3 0 68,2 0-86,-2 0 95,2 0-79,-3 0 20,1 1-36,1 1-19,0 2 46,-2-1-7,3 2 28,-3-1-19,3 1-36,-2 1 5,2 1-14,0 2-15,1-2 40,-2 4-50,2-1 36,0 2 15,0 0-26,1 2 33,1-1-11,1 1 11,0 1-12,1 1 18,0 0-21,2 0 22,1-2-19,2 3 57,3-3-45,2 0 47,0-2-60,3-2 57,1-3-41,2-1 47,-2-5-119,5 2 68,-4-3-76,5-1 94,-5-3-88,4-3 68,-3-2-71,4-4 48,-4-1 3,2-2-12,-6-1 19,4-2-39,-5 2-16,2-3-8,-4 3-66,1-1 13,-4 4 3,-1-3 9,-4 4 73,0-1-15,-3 3 11,-2-4-22,-4 6-173,-3-3 19,-2 3-104,-5-3 62,1 3 59,-3-2 1,2 3 38,-6-2-44,4 3 21,-4-2-48,2 4 57,-3 0-54,6 4 23,-4 1-46,6 3 89,-2 5 52,6 2 69,2 6 0,4 2 0,2 4 0,4-2 0,1 6 0,0-2 0</inkml:trace>
  <inkml:trace contextRef="#ctx0" brushRef="#br0" timeOffset="37.04">3248 1470 9502,'9'0'97,"-4"0"170,-1 0-64,1 3 122,1 0-153,3 4 22,2 1-101,3 5 63,0 0-36,5 2 26,2 3-15,3 1-42,2 3-39,1 0 36,0 0-37,1 2 13,-5-5-15,3 4-56,-8-5 59,2 3-95,-6-6 37,2 2-100,-9-7 51,4 3-5,-6-5 52,1 1 1,-2-4 40,0 1-22,-1-3-562,-1 0 354,-2-5-574,1 1 568,-1-3-114,0 0-46,0-1 44,0 0 41,0-1 118,-1-2 162,0-1 0,-2-3 0</inkml:trace>
  <inkml:trace contextRef="#ctx0" brushRef="#br0" timeOffset="38.04">5194 1518 9502,'6'-9'-209,"-5"5"201,2 2 88,-2-1-14,2 2 69,-2-2-10,0 2 19,1 0 64,-1-2 88,0 2-7,0-1-19,1 1-119,0 2-108,2-1 45,-1 4-86,2 3 54,0-1-36,4 3 29,-1 1-14,2 3 8,0-1-16,3 3-58,0-1 41,2 3-71,1-3 60,0 4-48,0-4 17,2 2-11,-3-4 12,2 4 121,-2-6-51,1 2 50,-5-6-65,3 2-1,-4-3 2,2 0 6,-3-2-55,1-1 48,-2-1-43,2-1-101,-3 0 26,2 0-99,-3 0 79,2 0-93,-4 0 45,1 0-89,-1 0 90,-2 0-194,1 0 106,-2 2-61,-2-1 127,-2 0 115,-3 1-43,1-1 51,-3-1-23,1 0 41,0 0-131,-1 0 113,0 0-65,1-1 125,-4-1 0,4 0 0,-4-3 0,1-2 0,-1-1 0</inkml:trace>
  <inkml:trace contextRef="#ctx0" brushRef="#br0" timeOffset="39.04">5473 1521 9502,'-1'-12'-401,"-2"7"401,1 2 0,-2-1 294,0 3-66,0-1 232,1 2-174,-1-2-102,0 2-58,0 2-20,1 0-28,0 2 58,-1 2-39,0 2 38,1 1-20,-1 3 36,2 0-36,-2 3 32,1 0-62,-2 2 65,1-3-50,-1 4 45,0-3-106,-1 3 31,-1-1-97,0 1-79,0-3 22,-2 2-61,2-3 70,-2 3 77,1-4 7,-2 1 3,3-4-366,0 1 39,1-3-227,0 0 217,3-4-234,1-2 248,2-3-232,1-2 363,4-4-58,0-2 160,3-4-64,0-1 142,1-4 0,1 0 0</inkml:trace>
  <inkml:trace contextRef="#ctx0" brushRef="#br0" timeOffset="40.04">6691 1530 8857,'-1'-12'-196,"0"8"555,1 0-35,-2 2-157,1-1 59,0 1-105,0 0-2,-1 1 148,1 0-61,0-1 115,1 2-105,-2 3-67,1 1 1,1 2 25,0 3-8,0 2 8,1 0-67,1 2-15,2 1 20,-1 0 7,3 2-14,-1-2-55,0 1 41,0-1-41,0 2-26,-1-4-10,0 1-96,0-1-7,-1 1 40,0-3-58,0 0 95,-2-2-141,0 1 68,-1-4-87,1 3 42,-1-3-113,0 1 15,-1-3-66,0 2-36,-2-4 116,1 3-99,-1-1-46,2-1-30,0 1-140,-1-2 0</inkml:trace>
  <inkml:trace contextRef="#ctx0" brushRef="#br0" timeOffset="41.04">12487 1536 10309,'-3'-5'-79,"1"2"109,2 5-48,-3-1 26,2 3 1,1 1-12,-1 1 7,1 2 3,0 1 15,1 0-13,0 2 12,3 0-33,1 2 25,3-2-22,1 1 28,0-1 8,3 1-5,-1-3 0,3 1 50,-2-4-46,2 1 48,-1-2-58,1-1 6,-4-3-6,3 2 9,-5-3-3,2 0-37,-4 0 27,2-2-28,-3 1-6,2-3 35,-2 0-35,0-1 44,-3 1-27,4-2 19,-3 2-28,1-1 29,-1 0-54,-1 0 39,0 1-43,-1 0 29,0-1 4,0 1-8,1-1 13,-1 0 7,-1 0-6,1-1 5,-1 1-5,2-1-1,-2 2 1,0-2-1,0 1-43,1-2 31,-1 1-31,0-1-22,0 3-15,1-2-6,0 2 14,-1-2-1,3 2 39,0-1-47,-1 1 47,2 0 18,0 2-16,1-1 12,-1 2-11,1-2-11,-1 3 6,0-1-11,-2 1 17,1 0-15,-1 1 25,0 0-23,-1 3 66,-1 1-48,0 3 50,-1 1 9,-2 1-35,-2 2 37,-1 1-52,-2 1 4,-1 1-1,0 2 4,-1 0 17,-1 1-20,0-2 24,-1 2-24,2-1 21,-2 1-14,3-4 18,-1 0-20,4-4 72,-2 1 14,4-6 5,0 1 265,2-5-252,2-2 220,0 0-261,1-7 24,2 3-18,-1-1-44,1 2-29,-1 0-7,1 0 24,-1 0-4,1 0-6,0 2-21,-1-2 11,1 1 31,-1 0 10,1 0-14,-1 0 21,1 1-19,0-1 16,-1 1-15,-1-1 7,3 1-4,-2-1 4,1 2 75,0-2-53,0 2 61,-1 0-55,1-1 35,-1 2 20,2 2-7,-1 0 49,1 2-29,1 5 13,-1 1-16,1 6-89,0 2 35,0 2-30,1 3 38,-2 3 12,0 0-5,0 3 3,-2-2-74,0 1-19,-1-3-18,0-2 4,-1-5 77,0 0-17,0-7 14,0 1 51,-1-6-57,0-1 60,-1-1-67,0-2 82,1-1-53,-2 0 59,2-1-62,-2-1 6,1 1 12,0-1-9,0 1-79,0-2 12,1 0-89,-1 0-1,2 1-300,-3 0 159,3 0-453,-1-1 449,-1 1-178,2 0-13,0-2 164,0 2-186,0-2 246,0 1 32,0-2 28,2 0-49,-1 0 106,2-1-32,0-1 120,4-3 0,-1 0 0</inkml:trace>
  <inkml:trace contextRef="#ctx0" brushRef="#br0" timeOffset="42.04">13552 1532 9502,'7'0'278,"-5"0"-133,-2 1 150,2 2-149,-2 2 11,-2 3-4,-3 1-7,0 4 78,-3 2-87,-1 6 76,0-1-82,-2 6 14,-1-2-24,-1 3 35,2-1-36,-1 1-76,1-3 11,-1-1-75,3-4-76,0-1 76,3-6-93,1-1 97,2-5-628,0-1 336,3-7-452,0 0 516,2-5 60,0 1 2,2-3 34,1 0-216,0-1 114,1 0-55,0-3 166,-1 1 139,0-2 0,0-1 0,-1-2 0,1-1 0</inkml:trace>
  <inkml:trace contextRef="#ctx0" brushRef="#br0" timeOffset="43.04">14353 1770 9502,'0'-11'765,"0"7"-538,0 1-72,0-1-24,1 0-26,1-1 3,0 1-3,2-3 1,0 1 8,1-2-32,0 2-62,0-3 38,0 1-94,1-2 72,-1 2-37,0-3 37,0 0-50,0-1 38,-1 1-98,0-2 24,-2 2 42,2-1-6,-3 2 49,2 1-42,-2 3 29,2-1-42,-2 3 47,0 1-156,1 0 78,-1 3-98,0 3 121,2 3 17,-2 3 59,2 3-47,-1 2 46,1 2-63,1 0 97,0 4-26,1-2 85,1 4-26,-2-4 1,4 3-19,-3-3-25,3 2 15,-2-3-11,2 1 41,-2-5-104,0 2 52,1-6-86,-2 4 101,0-7-30,-1 3 37,-1-5-28,-1 0-375,-1-3-813,1 2 351,-1-5-447,0 1 914,-1-3 154,0 0 23,0-1 135,-2 0 0,0-1 0</inkml:trace>
  <inkml:trace contextRef="#ctx0" brushRef="#br0" timeOffset="44.04">13973 1558 10615,'7'1'926,"-6"3"-816,0 2-61,-1 3 50,1 3-25,1 2 18,0 1 11,1 3-15,-1 0 18,2 3-54,0-3-18,0 4-55,0-4-41,1 2 58,-2-3-102,2 1 134,-3-5-79,2-1 67,-1-3-28,-1 2-23,0-6 10,0 0 15,-1-1-702,-1-2 384,-1-2-493,1 2 528,-4-2-32,2 0 38,-1 0-55,1 1 41,0 0 168,1 2-4,1-2 137,-1 2 0,1-2 0,-2 0 0,2 2 0,-1-3 0,-1 1 0,-2 0 0,-1 1 0</inkml:trace>
  <inkml:trace contextRef="#ctx0" brushRef="#br0" timeOffset="45.04">13321 1583 9310,'2'8'451,"-2"-5"-230,1-2-18,0 0-95,2 1-17,-2 0 13,1 1 12,2 1 49,1 1-47,3 1 44,0 3-2,3 3-1,2 0 14,4 6-23,2 2-73,3 4 64,1-1-78,4 4-37,-4-3-7,4 2-73,-4-5 83,2 0-57,-6-5 40,0-1-66,-6-7 9,1 1 43,-8-4-2,3-1 22,-6-1-194,1-2 65,-5-1-157,-1 1-22,-4-1 62,1-1-99,-2 1 121,1-1-113,0-1 78,-1 0-125,1-1 85,-2-2 16,2 1 15,-2-2 116,1-1 50,0 1 84,2-2 0,-3-1 0,1 1 0,0-3 0,-1-2 0,-2-1 0</inkml:trace>
  <inkml:trace contextRef="#ctx0" brushRef="#br0" timeOffset="46.04">6625 1655 9502,'-16'0'8,"10"0"36,1 0 51,1 0 26,-3-1-38,3 1-30,-1-1 10,1-1-60,-1 2 77,2-1-38,-3 1 33,4 0 26,-3 0 14,2 0-26,1 0 18,-1 0-17,0 0 94,2 0 24,-1 0-2,2 1 31,-2 1-199,2-1 104,2 0-114,0 1 77,2-2-174,1 1 44,2-1-127,0 0-45,1 0 58,1 0-69,1 0 64,2 0 105,1 0-53,1 0 93,-1 0-108,2 0-2,-1 0-57,1 0-26,0 0 153,0 0 15,-2 0 57,2 0-25,-2 0 94,1 0-32,-1-1 127,0 1-89,-3-2 37,2 1-31,-5-2 75,4 1-98,-5-1 45,3 1-82,-5-2 72,2 1-151,-3 2 56,1-2-117,-3 2-20,0-1-470,1 0 334,-2 2-383,-2 0 489,-2 2 13,3-2-150,-1 1 108,0 0-128,1 0 39,0 1 128,-1-1-6,0-1 132,1 1 0,-2-1 0,0 2 0,0-1 0,-3 1 0</inkml:trace>
  <inkml:trace contextRef="#ctx0" brushRef="#br0" timeOffset="47.04">13832 1736 9395,'0'8'651,"0"-6"-396,0 0 184,0-1-236,0 2-39,3-2-8,-1 0-82,3 0 13,0 1-15,3-1-93,0-1 51,0 0-69,0 0 84,3 0-126,-1 0 80,0 0-110,2 0 66,-1-1-294,1-2 71,1 1-229,0-1-87,2 0 166,-2 0-112,1 0 301,-1-1 138,1 0 91,-3-1 0,2-1 0</inkml:trace>
  <inkml:trace contextRef="#ctx0" brushRef="#br0" timeOffset="48.04">11059 3008 9502,'-9'-9'-502,"6"4"109,-1 0 163,2 1 379,0-3-2,1 4 214,1-3-150,0 1-73,0 1-38,1 2-7,2-1 29,0 1-40,2 0 40,0 2-101,2-1-31,1 2-58,2 1-8,1 0-117,0 2 75,1 0-91,2 2 90,-1 0-75,3-1 14,-1-1-50,1-1 121,-2-1 60,6-1 49,-4 0 0,6-2 0,-3-3 0,8-4 0,-4-2 0,6-7 0,-4 0 0,6-5 0,-1-3 0</inkml:trace>
  <inkml:trace contextRef="#ctx0" brushRef="#br0" timeOffset="49.04">11220 3027 9502,'13'-22'-353,"-6"11"94,-4 2 121,3 0 314,-3 2-34,0 0 232,-2 3-156,1 0 125,-2 3-194,0 2 127,0 0-165,-2 7-221,2 0 33,0 3-153,2 1 108,-1 2 51,1 3-1,4 1-4,-1 1 30,1 3-19,2 0 47,-2 3-30,1-2 47,0 3-14,0-3 11,-1 4-2,1-4 0,-1 0-6,-2-2 3,1-1 116,-2-4-21,0 0 111,-1-4-113,-1 1 66,-1-6-39,0 2 10,0-3-15,-1 0-52,-2-1-15,-1-1 49,0 1-256,-1-1 78,1 0-166,-2 1 116,1-1-64,0 0 37,1-1-71,-1 1 68,0-1 25,-1 1 19,1-2 29,0 1 69,0-1 33,-1 0-14,1-1-15,-1 0-79,0-1 26,0 0-33,0 0 170,-1 0-31,2 0 129,-3 0-93,1-1 69,1 0-60,2-1 71,-1 1-20,1 1 6,2-1 139,-1 0-120,4-1 36,2 4-128,5-2-42,1 1 45,2-1-36,5 1 28,-1-1-32,3-1-50,1 0 13,2-3-69,-1-1 69,2-2 5,-1 1 36,-1-2-12,-3 2-179,1-1-126,-5 2-75,-1-1-1,-4 3 81,0-1 163,-6 2-15,1 0 139,-6 2 0,-2 0 0,-5 2 0,-3 0 0</inkml:trace>
  <inkml:trace contextRef="#ctx0" brushRef="#br0" timeOffset="50.04">6870 3270 9350,'-9'0'109,"5"0"-55,3-2 10,-2 0-14,2-1 23,-2 1 22,2-2-31,-2 1 31,2 0-32,0-1 30,-1 1-59,0-1-3,1 0-84,-2 1-8,0 0 19,2-1-53,-1 2 63,-2-1-64,1 2 57,-1-2-16,0 2 11,-1 0 9,1 1-14,-1 0 51,0 0-38,-1 1 27,1 0-36,-2 3 28,1 1-22,-2 0 57,3 2 23,-3 0 52,3 1-26,-3 1 43,3-1-86,-1 2 42,1-2-49,-2 2 39,4-1-22,-3 0 26,3 0-32,-1 0-2,1-1 6,-1-1-1,3 1 10,-2 0-9,2-2 12,0 1 6,0-1-2,1 0 10,0 0-15,0 1-8,0-2-1,0 3 0,0-2-2,0 2-15,0 0 8,0 1-11,0-1 15,0 2 6,1-1-10,-1 1 13,1 0-12,0 1 8,-1-1-10,0 0-8,0 0-5,2 1 4,-2-1 0,0 0 17,0-1-8,0 1 7,0-1-10,1 2 38,-1-4-29,0 4 28,0-4-35,1 4 7,-1-2-8,0 0 11,2 0-4,-2 0 3,0 0 3,0 1-2,0-2-27,0 2 22,0-1-26,0 2 35,0-2-7,0 3 7,0-2-14,0 2 19,0-2-17,0 3 14,0-3-6,0 3-1,0-3 0,0 3 1,0-3-7,0 3 5,1-3 5,-1 3-58,1-3 22,0 2-28,1-2 31,-1 1 14,0-1 1,1 0-2,-1-1-2,0 1 15,0-2-15,1 4 12,-1-5 0,0 4-5,-1-2 4,2 1-4,-2-1-1,1 1 1,-1-1 4,1 1 29,0-1-49,-1 3 46,2-2-52,-1 2-14,2-2 28,-2 1-30,1 1 34,1 1-36,-1-2 22,1 2-27,0 0 21,-1 0 12,1 0-19,-1 0 19,1-1-14,-1 4 10,0-3-16,-1 2 28,0-1 43,1 0-24,-1 0 31,1 2-57,0-3 1,-1 2 2,2-2 2,-2 1-26,1-2 21,1 3-21,0-3 13,0 2 9,0-3-12,0 2 17,0-1-5,1 2 3,-1-4-12,-1 3 8,1-2-73,1 2 54,-3-1-54,2 2 59,-2-1-2,0 1 1,0-1 1,1 2 0,-1-2-1,0 2 1,1-2 6,-1 2 4,0-2 0,0 3-1,1-3-7,0 2-2,1-4 4,-1 5 24,1-5-23,0 5 24,-1-3-30,2 3-23,-1-3 23,-1 4-23,1-3 28,-1 3-27,1-2 19,-2 0-21,0-2 24,2 3-15,-2-3 7,1 1-10,-1-1 14,0-1-7,0-1-1,2 1-3,-3-1 53,3 0-33,-2 0 40,0-1-32,0-1-11,2 1 13,-2-1-12,-1 1 5,2-1-2,-2 3 5,0-3-5,0 2 0,0-2 2,0 3-1,0-2-1,-3 3 0,2-4-1,-2 3-15,1-3 12,-2 2-13,1-3 16,1 1 49,-1-3-36,-1 2 37,2-4-48,-1 1 68,0-1-49,0-2 55,0 0-73,-1-1 10,0 0-4,-2-1 9,1 0-3,-3 0 13,2 0 3,-2 0 5,0-1-190,-1 0 29,2-1-122,-2 1 33,2 0 74,-2-1-56,1 1 81,1 0 38,0 0 28,0-1 3,2 2-24,-2-1 40,2 1-36,0-1 42,1 1-37,-1-2-27,2 1 36,-1 0-33,2 0 110,-1-1-5,2 0 30,-2-1-73,2-1-62,1-1-13,0 1 24,-1-3 26,1 1 16,0-1-24,1 0 6,-1 0 37,1 0-34,-1 0 35,3 1-36,-2 0-26,2 3 9,-2 0-18,2 0 137,-1 0-25,1 3 122,-1-1-53,2 1-45,-1 1-10,1 2-43,0 1 33,-2 1-20,3 1 27,-2 1-40,-1-1 10,1 1-6,1-1 5,-3-1-3,2 0-2,-1-1 6,-1 1-3,1-2 0,0 1 6,0-2-175,-1 1 118,-2-3-206,-1-1 165,-5-2-65,3 2 70,-4-2 8,3 2 27,1 0 13,0-1 2,2 2 19,-2 0 11,1 0 0,-1 2 0</inkml:trace>
  <inkml:trace contextRef="#ctx0" brushRef="#br0" timeOffset="51.04">9653 3602 9502,'0'-14'433,"0"8"-211,0 1-63,0-1 143,0 3-126,2-3 29,-2 4-85,1-2 36,-1 1-72,0 1-55,1 3-56,-1-1-58,0 7 62,1-6-59,2 3 34,2-4-25,5-3-38,2-2 1,6-4-29,4-4-35,5-6 99,4-3-3,4-6 53,3 0-15,4-4-71,-6 3 47,6-3-51,-8 9 70,2 0-55,-9 10 4,-2 2-18,-11 9 15,-1 5 34,-8 7 11,0 6-71,-5 3 109,-1 4-61,-3 0 70,-2 4 119,-1-1-68,0 3 121,-1-4-110,2 1 110,2-6-73,-1 3 102,3-9-64,1 1-1,2-6-8,2-2 23,3-5 0,5-2 18,1-5-47,4-2 83,1-5-75,3-2 59,-2-3-45,4-2-103,-2 0 0,4-3-57,-4 3 41,6-5-147,-6 5 51,8-5-113,-3 5 78,8-7-34,-2 4 11,8-2-23,-7 6 33,7-3 14,-9 8-14,5 1 25,-10 5 35,1 2 50,-9 4 16,1-1 0,-3 4 0</inkml:trace>
  <inkml:trace contextRef="#ctx0" brushRef="#br0" timeOffset="52.04">3858 3249 9133,'-6'5'182,"4"-3"-213,1-2-109,-1 1 95,0-2 47,0 1 64,1-2-25,0 0 7,0 1-2,1-1 6,-2 0-3,1 0-10,0 2-1,-2-1 12,1 1-9,-1 0 31,-1 0-41,0 0 29,0 0-36,1 0-45,-2 0 42,-1 1-49,1 2 67,-1 0-44,1 0-15,-2 0-1,1 1 20,-1 0 27,1-1 13,-2 1-23,2 0 17,-1 0-15,1 0 14,0-2-21,1 2 4,-2 0-2,2-1 1,0 1-24,1-1 18,-1 1-16,1 0 27,-1 0-61,1 0 41,0 0-47,2 1 42,-1 0 9,2 0-13,-2 0 7,2 0 43,0 0-37,-1 2 36,1-2-44,1 1 79,0 1-51,-1-1 56,1 1-23,0-1 5,-2 2 15,2-2-16,-1 2-8,1-2-23,-1 2 31,1-2-64,-1 1 39,-1-1-36,2 2 40,-1-3-44,1 3 33,0-3-36,0 1-6,0 0 29,0-1-36,0 0 40,0 0 2,0 0-5,0 0 0,0 0-2,1 2 18,1-3-14,-1 2 18,0 0-7,0 1-7,1-2 11,-1 1-11,0 1 9,1 1 1,-2-2 1,1 2-3,-1-2-7,1 2 8,-1-1-9,0 1-9,1-1 4,1 0-7,-2 1 13,1 0-3,0-2-2,1 3 2,0-3-2,1 2 4,-1-1-2,1 0 2,1 1-12,-2 0 10,2-1-11,0 2-19,-1-1 20,0 2-22,0 1 27,1-1-15,-2 0 9,1 3-12,0-1 16,-1 0 6,1 0-7,-2 1 6,2-2-11,-2 2 42,0-3-29,0 2 35,1-3-47,0 2 10,-1 0-11,3-1 13,-1-2-6,1 2 8,-2-4-5,3 5 7,-1-5-10,0 3 8,1-3-6,-1 2 11,0-1-9,0 2 6,0-2-17,0 2 9,-1-1-7,1 4 11,-1-5-14,-1 5 12,1-2-13,0 2 18,-2-2-6,1 3 6,0-3-7,-1 3-7,0-3 1,-1 4-2,1-4 6,-1 5-58,2-5 41,-1 4-44,-1-3 54,1 4 2,1-5-2,-1 3-6,0-3-26,2 3 12,-2-3-17,0 3 20,1-2-2,0 2-3,-1-2 1,2 3 2,0-3 7,-2 3-5,1-2 5,0 2 27,0-2-20,0 3 22,-1-3 31,0 2-42,0-3 45,1 3-54,-1-2-2,0 3 6,-1-2-4,2 2-2,-2-3 2,1 3 1,-1-2 4,0 3 13,0-5-11,0 3 10,0-2-11,0 1-10,0-3 7,0 3-11,0-4-2,0 4 8,0-4-8,0 3 11,0-3-3,0 4 3,0-2-3,1 3 5,-1-3 3,1 3-3,1-1 2,-2 3 4,1-2-7,-1 4 6,1-4-7,-1 4-10,2-4 7,-2 4-7,1-3-9,-1 2 15,0-3-16,0 1 20,0-2-25,0 3 17,0-4-18,0 4 9,0-6 8,0 4-13,0-2 13,-1 2 0,-1-3 2,0 5-1,-1-6-2,-1 4 34,0-3-24,1 4 27,-3-5-19,3 4-9,-3-3 11,1 3-10,0-5-5,-1 4 8,1-4-6,0 1-39,-1-4 29,0 3-33,1-4 42,0 2 52,1-5-39,-3 1 38,4-2-50,-3-1 9,3-1-6,-3-3 10,1-2-83,-1-2 54,1-1-55,-2-1 72,2-2-68,-1 1 49,-1-1-52,1-2-13,0 2-16,-2-1-17,3 2 23,0-1 9,-1 1 1,3-1-34,-1 3 30,1-1-15,1 1 40,-1 1-43,3 1 88,-1 0-55,1 1 56,0 2-54,0 1 85,0 0-42,1 1 56,0 1-55,2 2-6,-2 1 23,3 1-15,-1 1 42,-1 3-37,3 0 27,0 2-27,1 0 3,-1 0-2,1 2 0,1-1 13,-2 0-14,1-1 16,-1 0 18,0-1-21,2-2 29,-3 1-37,2-2 91,-2-1-23,1-2 83,-1 1-84,0-2 14,-2-1-56,2 0 26,-3-1-70,2-2 49,-3-2-47,1-3 59,-1 1-50,2-4-2,-2 2-12,-2-1 14,1 1-138,-2-2 29,0 3-111,-1-2-169,-1 1 129,-1 0-187,3 1 203,-3 0-25,3 1 176,-1-1-31,1 1 144,1 0 0,-1-2 0</inkml:trace>
  <inkml:trace contextRef="#ctx0" brushRef="#br0" timeOffset="53.04">8369 3484 9502,'2'-24'-186,"0"12"18,-2 2 299,1 0-9,1 3 190,0 1-70,1 2-135,0 1 12,1 3-70,1 3-93,-1 3 49,1 3-103,0 5 96,0 2-33,-1 2 20,0 4 3,-1-1 9,-1 4 131,-1-1 5,1 3 13,-1-1 65,0 5-83,1-4 82,-1 6-89,-1-2 22,1 5 2,-1-3-20,3 6 51,-2-7-77,3 2 59,0-7-55,2 2-64,0-9-20,2 1-76,0-9-60,1 3 47,0-9-62,-1 2 73,-2-5 66,0 0-35,-2-2 71,0 1-772,-1-2 547,-6 0-676,2-2 721,-7 0-113,3-1-93,-3-2 23,2 1 40,-1-1 115,2-1 165,-1-2 0,1-1 0,-3-1 0,2-3 0</inkml:trace>
  <inkml:trace contextRef="#ctx0" brushRef="#br0" timeOffset="54.04">5010 3906 9502,'0'-43'-184,"-1"20"225,1 6-47,-2-4 65,2 9-29,-1-4 88,0 10-18,-2-2 18,3 5 46,-2 1-39,0 6 45,1-2-128,-1 7 18,-1 2-39,2 3 3,0 0 43,-1 4 8,2-2-7,-1 5 29,1 0-33,1 3 30,1-2-32,1 6 94,2-5-73,2 5 77,1-3-153,-1 4 76,1-4-83,2 4 102,-1-6-74,2 7 11,-2-7-28,2 4-103,-3-5 48,1 3-94,-4-7 92,0 4-28,-2-7 13,-1 3 15,-1-5-29,-1 1 64,-1-6-23,0 2 9,-2-6-47,-1 3 45,2-5-44,-2 2-676,1-4 446,5 0-641,-1-1 790,5-2-27,1-1 179,3-2 0,-1-1 0,3 0 0</inkml:trace>
  <inkml:trace contextRef="#ctx0" brushRef="#br0" timeOffset="55.04">8574 3810 9502,'6'-11'13,"-3"7"11,1 0 5,0 3-2,1-2 316,1 2-89,2 1 245,1 1-191,1 2-146,2 4 13,2 2-86,-1 4 31,3 2-13,-2 0-48,4 1 23,-2-2-68,1 2 42,-3-3-27,2-1 40,-2-1 31,2-1-15,-5-2 11,2-2-120,-2-2-49,-1 0-38,-4-3-50,2 0-126,-4-1 60,0 0-117,-3 0-114,1-1 175,0 0-184,-2 0 130,1-2-149,-1 2 135,-1-1 2,-1 1 260,1 1 89,-1-1 0,-1 1 0,-1-1 0,-1-1 0,0 0 0</inkml:trace>
  <inkml:trace contextRef="#ctx0" brushRef="#br0" timeOffset="56.04">8799 3793 9455,'-9'-2'930,"5"2"-743,0 2 77,-3 2-91,2 4 52,-1 1-118,-3 4-30,1 1-41,-2 3 54,1 1 15,-3 3 52,2-1-37,-1 4-147,3-3-586,-4 4 30,6-6-137,-2 2 413,3-6 307,0 1 0,0-5 0</inkml:trace>
  <inkml:trace contextRef="#ctx0" brushRef="#br0" timeOffset="57.04">15002 3878 9502,'16'-8'2,"-10"5"151,-1-1 25,2 0 26,-2 0-26,1 0-33,1 0-25,-1-1 37,1 1-91,0 0 66,0 1-54,0-1-2,1 0-41,1 0 35,-1 1-18,1 0-50,-1 0 16,-1 1-115,1-1 73,0 2-146,-1-1 42,1 1-88,-3 1 95,2 0 56,-4 3-7,1-1 45,-1 5-156,-1 0 71,-2 4-124,0 0 145,-1 2-3,-1 1 64,-4 0-46,0 2 92,-2-1-23,1 2 82,-2-3-61,-2 3 71,2-3-32,-1 2 73,1-3-56,0 1-27,0-2 7,1-1-42,2 0 89,1-1-13,1-4 18,1 2-94,2-4-31,0 1-69,2-2 71,2-1-146,2-1 66,1-1-104,5 0 65,0-1-194,-1-1 68,5-1-122,-3-2 229,4 0 89,-2-2 70,1-2 0,2 0 0</inkml:trace>
  <inkml:trace contextRef="#ctx0" brushRef="#br0" timeOffset="58.04">7777 3829 9502,'8'-9'-1136,"-6"5"1329,1 2 218,-2-1 116,-1 6-21,-2 2-292,-2 7-25,-1 0 29,-2 6-25,-2 0 22,0 0-95,-1 4 26,0-1-15,-2 2 72,1 0-68,-4 1 80,1-1-95,-1 3-96,1-5 15,-3 2-91,3-4-172,0 0 95,1-5-143,0 0 169,4-3 61,2-1-362,1-4 99,1 0-272,4-3 269,0 1 44,1-1 56,2-1 79,5 1 25,2-3 104,2 0 0,3 0 0</inkml:trace>
  <inkml:trace contextRef="#ctx0" brushRef="#br0" timeOffset="59.04">17490 4127 9502,'-20'15'-200,"10"-8"242,2-3 23,-1 1 28,2-3 31,-1 4 33,2-4-48,-1 3 48,5-2-37,-2 3 40,4-1-40,-1 3 77,1 0-61,1 1 66,1 0-61,5 4-81,-1-3-15,4 5-51,-1-2 48,2 4 2,-1-4-3,0 2 29,-1-3-141,2 3 98,-1-3-144,0 0 113,-1-5-35,3 2 84,-3-4-30,1-1 12,-1-3 42,1 0-9,-2-3 20,1-3-43,-2-3-17,2-4-15,-1-2 25,0-1-41,-2-1 35,1 0-34,-5-1 51,3-1-126,-3 1 17,0-2-113,-2 4 101,2-3 27,-4 2 47,1-3-169,-3 4-72,-2-6-123,-2 6 36,-5-4 132,2 2 69,-5-2 23,2 5 34,-3-2-2,2 6 40,0-2-27,0 6 107,-1-1-80,3 5 118,-2 2-102,4 2 29,0 4-71,2 4 29,0 3 19,1 3 56,2 4-13,1-1 25,1 7-13,2-3 26,0 4-9,2-3-11,0 3 15,2-5 21,4 2 1,4-6 88,3 3-85,2-9 90,4 0-67,1-6-28,1 0 7,1-5-47,1 0 34,-2-2-86,1-2 10,-7-1-7,4-3-7,-7-2 54,3-4-21,-6 1 20,1-2 13,-4 1-12,0-2-9,-3 1-1,0-4-16,0 3 9,-2-6 5,1 4-2,-1-6 16,-1 1-12,1-6-37,-2 2-82,0-4-6,-3 1-49,0-4 100,-3 4 5,0-5 41,0 9-3,0-2 49,1 12 19,1 1-16,3 10 98,-1 6-89,3 4 111,2 12-100,0 3 14,3 4-64,3 4 63,-2-2-110,3 3 103,-2 0-99,0 2 37,0-5-22,-1 2 1,-1-3 3,1 2 54,-3-5-17,1 3-8,0-5 69,-1 0 3,-1-4 15,1 1-18,-1-5-71,1 1 11,-2-6-7,0 2 76,1-4-182,-2 1 90,1-3-178,-1 0-71,1-3 125,1 0-80,-1 0 141,1-1 99,1 0-86,1-1 80,0 0-106,1-2 28,1-2-42,1 1 32,-1-2-21,1-1 101,-1 0 20,2-1 15,-2-1 6,0 0-81,1-1 21,-2-2-18,1 1 7,0 0-6,-1 0-1,-1 1-2,-1-1-13,1 1 11,0 1-19,-1 1 126,-1 1-29,0 3 108,-1-1-113,0 3 1,-1 4-101,0 2 45,0 5-28,0 2 35,0 5 5,0-1-6,0 2-5,0-2 0,0 2 4,0-2-5,0 2 0,1-4-9,1 2-10,0-5 9,2 3 9,1-5 85,3-1-1,-2-3 68,3 0-141,0-3 35,2-2-85,-1-1 57,1-5-36,1-2-20,1-4 2,0 1-116,1-5 65,-1 0-110,1-2 99,-3 1 24,1-5 20,-2 2 28,-1-3-130,-3 2 35,0-2-123,-4 3 106,1 1 86,-3 6 51,1 1 72,-2 5-79,1 4 85,-2 5-52,0 5 104,-2 5-109,1 6 229,0 2-113,1 3 173,0 1-116,0 1-36,1-1-54,0 1 39,1-4-320,0 1 119,0-5-205,0 2-365,0-5 185,1 1-330,0-3 453,3-2 154,1-3 159,3-1 0,0 0 0</inkml:trace>
  <inkml:trace contextRef="#ctx0" brushRef="#br0" timeOffset="60.04">8176 3909 9569,'-8'-5'598,"6"3"-478,1 1-10,-2 1 7,0 0-12,2 1 34,0 3-24,0 3 27,-1 0-65,1 5 24,1 1-51,1 2 59,2 1-57,2 0 4,1-2-34,3 3-2,0-3 52,4-1 2,0-3 11,1-1 6,2-4-11,0 1 6,1-5-18,2-2-73,-3-3 5,2-4-72,-4-1 4,2-5-2,-3 0 27,1-3 21,-5 2-16,2-3-20,-6 4-6,1-4-45,-2 4 51,-1-2-17,-3 5 21,-2-4-115,-3 4 49,-4-1-125,-2 2 92,-4 0-118,0 3 58,-3 0-104,0 2 84,-1 1 40,1 1 37,-1 2-11,5 2-1,-2 3-68,6 5 54,-3 4 49,4 2 89,-1 6 44,3-2 0,0 4 0,3-2 0,-1 1 0,3-3 0,-1 0 0,1-1 0</inkml:trace>
  <inkml:trace contextRef="#ctx0" brushRef="#br0" timeOffset="61.04">7473 3873 9502,'14'0'-922,"-9"0"1156,-1 1 169,1-1-62,-1 3-61,1-1-21,1 2-60,1 0 36,2 2-14,0 2-25,5 2 21,0 2-97,5 3 26,2 1-15,3 3-65,2 0-5,1 3-33,-1-3 42,2 2-56,-5-4 46,1-1-83,-4-2-47,-1-1 42,-6-2-85,-1-3 99,-5-1-41,1-2 13,-6-2 12,1 0 0,-5-1 13,0-2-17,-5 1-6,2-1 10,-2 0-159,-1 0 46,0 0-135,-1-1-120,0-1 88,2 1-119,-4-3 142,4 2-65,-2-3 87,1-1 6,-1-1 137,2 0 122,0-2 0,0-2 0,0-3 0,-2 0 0</inkml:trace>
  <inkml:trace contextRef="#ctx0" brushRef="#br0" timeOffset="62.04">20141 3940 9502,'7'-17'175,"-4"8"15,0 4-85,1-2 155,0 6-63,1-1 132,0 2-145,0 1-76,0 1-77,2 5-38,-4 2-49,3 4 81,-4 0-91,2 5 151,-1-2-72,-2 7 129,0 0-63,0 6 110,-1-1-77,2 5 56,-2-2-123,0 5 2,0-5-22,1 3 17,-1-5 17,3 3-199,-2-9 28,3 3-122,0-10 113,1 3-195,-1-8 75,1 0-155,0-4 52,0 0 115,-1-4-80,0 0 44,-2-2-52,1 0 14,-1-1 85,0 0 92,0-1 126,1 0 0,1-2 0</inkml:trace>
  <inkml:trace contextRef="#ctx0" brushRef="#br0" timeOffset="63.04">3982 4059 9502,'-1'10'-210,"-2"-6"191,1-3 11,-1 1-32,1-1 109,-1 0 40,0-1 40,1 0 3,-1 0-82,1 0 92,0 0-81,0-1 78,1 1-46,-1-3-20,1 2-7,1-1-3,-1-1-12,1 0 25,0 1-64,0-1 39,0 1-97,0 0 34,0 0-73,0 1 77,0 2-35,0 0 65,0 8-27,1-2-13,2 3 9,0 1 2,3 0-31,0 0 31,2 2-29,-1 0 42,4-2-51,-1 2 40,1-2-42,2-1 84,-1-2-31,2-1 25,-1-2-40,0 0 62,-2-2 17,2-2 6,-4 1-17,1-2-7,-3-2 5,-1 0 26,-2-2-69,0 0 11,-3 0-46,0-1 63,-1 0-125,2 0 43,-2 0-115,-2-2 108,2 2 9,-1 0 35,0-1 8,-2-1-260,2 1 60,0-2-179,1 0 125,-2-2 41,4 1 17,-1-2 9,1 0 101,4-3-49,1 3 80,2-3-92,2 2 86,-1 0-19,1 2 45,1 1 29,-3 3-73,2-1 46,-3 5-53,1-2 69,-2 3-37,-1 1 47,-3 1-61,0 3 2,-3 2 2,0 2 0,-1 3-28,-4 2 16,-3 1-21,-1 3 24,-2 0 12,-2 3-12,0 0 16,-1 1-25,1-1 16,-2 1-26,2-3 24,-1 4 32,2-5 34,-1 1-13,4-5-1,0 0 42,4-6-13,0 0 89,3-4 74,0 0-66,2-6 56,0 1-125,3-6-4,-1 2-37,2-3 119,0 1-13,0 2 44,-1-1-46,0 1-79,0 1-47,0 0 33,-2 1-71,1 0 45,1 0-27,-2 0 17,1 2 41,0-1-6,-1 0 4,1 1-25,-1 1-29,2-2-45,-2 2 21,1-2 58,0 2 13,-1 0 44,0 1-61,2-2 53,-2 2 6,2 0 17,-1 0-20,1 0 20,-1 0-49,2 2 60,0 0-20,1 3-6,0 3 15,3 2-20,-2 3-21,2 3 27,0 0-31,1 5 77,-2-1-9,1 5 25,-3-1-32,2 4 52,-5-3-83,2 3 92,-4-5-96,1 3 75,-1-7-21,0 3 40,0-7-110,0 2-10,0-8-34,0 2 45,0-5 29,0 0 28,0-2-38,0 1-280,0-4-19,0 2-118,2-2-87,-2 0 130,1 2-420,0-2-20,1 0 201,-2-2 119,2-3 418,1-5 0,-1-2 0</inkml:trace>
  <inkml:trace contextRef="#ctx0" brushRef="#br0" timeOffset="64.04">15463 3991 9502,'18'0'62,"-9"0"27,-2 0 50,2 1 105,-4 1-61,2 1 109,-1 3-134,-1 3 5,-2 1-52,1 4 14,-2 0-5,-1 4-30,-1 0-2,1 3 2,-1-3 30,0 3 40,0-1-40,0 1 37,1-3-196,-1 3 80,2-6-139,0 2-36,1-5 36,-1 2-57,1-5 32,1 0-107,-2-6 18,2 3-79,-1-5 124,-1 1-103,0 0-28,-2-1-161,-2 2 0,-1-1 0</inkml:trace>
  <inkml:trace contextRef="#ctx0" brushRef="#br0" timeOffset="65.04">15862 4275 10057,'0'-14'739,"0"8"-443,0-1-8,2 0 74,1-2-291,1-1-27,1-3-137,1 0 72,0-3 3,0 0 4,1-2-36,-2 2 105,0-4-112,-1 4 70,-1-2-95,-1 2 15,1 0 15,-2 4-18,0-1 40,0 6-20,1 0 56,-1 3-52,0 2 60,2 2-22,-1 4 28,2 2 0,0 7 72,1 2-7,2 6 64,-2 2-75,3 3 34,-3-1-65,1 2 35,-1-2-110,0 0-12,1-3-2,-1 1 19,0-4-278,-1 2 74,-1-4-234,1-1-197,0-4 449,0 1-257,0-6 470,1 1 0,1-3 0</inkml:trace>
  <inkml:trace contextRef="#ctx0" brushRef="#br0" timeOffset="66.04">14973 4019 9502,'-14'11'-24,"9"-6"14,-3 2 9,3 1 44,-2 4 168,2-1-15,-1 5 135,1-1-145,-2 6 23,2-2-104,-1 3 52,2-3 35,-2 1-14,2-3 14,-1 1-200,1-5-9,0 1-53,1-8 57,1 3-275,2-5-30,-2 0-503,5-4 235,0-1-29,2-2 361,1-3 129,2-3 125,1-3 0,0-2 0</inkml:trace>
  <inkml:trace contextRef="#ctx0" brushRef="#br0" timeOffset="67.04">19130 4162 9502,'-4'-16'395,"3"6"-276,-1 2-6,2-2 18,0 1-11,0-2-49,0 2 5,0 0-51,2 1-60,-1 0 64,0 2-93,1 1 121,-1 0-80,0 1 39,0 0-27,1 3-3,-1-2 69,0 2-54,1 1 46,0-2-6,1 2 9,0 0 11,3 2-29,-1 2-112,0 1 26,1 1-97,2 3-34,0 1 40,-2 2-71,2 1 118,-2 0-78,1 1 67,-1-2-74,-1 4 26,-1-3 58,0 2-37,-2-2 68,0 1 23,-2-1-9,-3 2 11,-1-3-30,-3 3-43,-2-4 34,-4 3-9,-1-5 371,-2 2-65,2-3 235,-1 1-211,3-4-85,-1 1-10,4-3-55,-1 2 41,4-4-90,-1 2 132,5-3-88,2 1 64,2-1-120,7-1 14,-1 1-31,4-1-11,-1-2-12,1 1-11,0-1 18,0-1-4,2 0-4,-1 0-10,2 1-72,-2-1 50,4 1-80,-4 1 84,3-2-251,-1 2 108,1 0-190,-2 1 142,2-1-88,-5 2 89,2 0-1,-4 0 135,4 2 97,-4 1 0,2 4 0</inkml:trace>
  <inkml:trace contextRef="#ctx0" brushRef="#br0" timeOffset="68.04">16750 4056 9578,'-11'8'0,"7"-5"0,1 1 379,2-2 86,0 1 213,2-1-123,2 2-220,4 0-68,2-1-101,6-1 102,1 1-244,5-2 111,1-1-189,2 1-156,2-1 59,1 0-86,0 0 123,1 0 165,-4 0-72,1 0 126,-5 0-388,1 2 5,-6-1-249,-1 3 109,-5 0 81,-1 1 97,-4 0 15,-3 3 97,-4-1 165,-2 3 16,-5-1 72,-3 4-16,-2 0-57,-5 1 65,3 0-75,-5 3-26,2-2 2,0 2-48,2-3 2,0 3-235,4-4 32,-2 0-107,7-3 109,0 0 135,6-3 7,0-1 87,2-1 0,1-1 0</inkml:trace>
  <inkml:trace contextRef="#ctx0" brushRef="#br0" timeOffset="69.04">13512 4507 9502,'-2'17'14,"1"-10"-25,-2 0 95,2-1-22,-2-1 84,2-3 155,-2 0 152,2-2-44,0 0-6,-1-1-239,1-2-35,1-1-9,-1-1-96,1 0-3,0 0-90,0-1-41,1-1 58,-1 2-56,1-1 88,1-2 64,0 2-50,2-2 85,-1-1-110,2 0-153,-1-1-15,0-1-110,1-3 101,0 1 114,0-3-8,1-1 69,0-4 18,0 1-7,0-6 19,0 2 21,-1-6-40,0 3 46,0-2-48,-1 3 1,0 1 12,-2 4-10,1 1 18,-2 4 32,0 5 20,1 2-4,-2 3-66,1 5 0,-1 2-115,1 2 109,0 6-59,1 0 110,-1 3 3,-1-1 7,0 2-21,0 0-29,0 1-15,0 0 11,1 0 121,-1 0 56,0 2 76,0-2-3,2 1-81,-2-2-46,1 2-2,-1-2-57,1 3-30,0-4 12,2 3-18,0-5-15,-1 3 7,2-6-27,0 5 18,0-6 44,1 3-10,1-4 7,-1 1-39,2-4-37,-1 3-45,1-3 20,-1 0 52,0-1 32,2-1 24,-1 0-37,-1 0 42,0 0 12,2-1 10,-3-1-15,2-4-20,-2 3-15,2-4 22,-1 1-21,0-2 21,-2 0-16,2-1 1,-2 0-60,1-1 37,-1 0-36,0-2 23,0 2-16,0-3-6,-2 2 10,1-3-41,-1 2-13,0-3-19,0 2 23,0-3-16,-1 4-2,0-4-28,-1 3 34,1-1 18,-1 4 30,0-2-52,0 6 144,0 0-54,0 0 131,0 4-101,0 2 1,0 2 15,0 6 18,-1 1 16,1 3-21,0 0 36,1 1-31,-1 1 94,3 1-91,-1 1 23,2-2-63,-1 2 91,1-2-108,1 3 59,-3-3-83,4 2-18,-3-3 13,3 3 12,-3-4-1,3 4-128,-1-6 28,1 3-125,-1-4-120,2 1 82,-1-3-109,0-1 119,1-2 90,-1 0-28,1-3 66,0 0-105,1-2 10,0 0-65,0-3 107,-1 0 63,1-4 124,0-2 0,1 0 0</inkml:trace>
  <inkml:trace contextRef="#ctx0" brushRef="#br0" timeOffset="70.04">14769 4105 9629,'-4'-7'1106,"3"3"-886,1 1 136,-2 1-170,5 0 145,-2 2-279,7 2 22,0 1-43,3 4-11,1 2 3,2 1 40,0 0-17,4 2-72,-1-1 4,3 4-97,-2-4 48,3 2-78,-3-3 28,1 2-61,-2-3 76,2 1 47,-5-4 23,1 1 23,-4-3-290,0-2 60,-4 0-222,-1-1-37,-2-1-118,-2 0 211,-3 0-23,0 0 432,-7 0 0,1 0 0,-5 0 0,-1 0 0</inkml:trace>
  <inkml:trace contextRef="#ctx0" brushRef="#br0" timeOffset="71.04">5350 4150 9502,'-9'-2'-350,"5"0"294,0 1 93,2 1 5,-2-1 39,1 1-5,1 0 38,-1 0-33,2 0 29,0 0 19,-2 1-21,3 3 17,0 1-17,0 1-40,0 3 30,3 2-22,-1 0 25,5 2-73,0 0 8,4 1-14,2 1-78,1-2 73,1 1-92,2-2 67,1-1-40,-2-3 30,4 0-46,-2-4 81,0 0-9,-2-3 37,0-2-17,-3-2 20,-1-3-18,-3-3 17,2-2 2,-5 0-29,0-3 35,-2 2-28,0-2-30,-3 1 30,1 0-26,-1 2 37,-1-2-73,1 1-18,-2 1-7,0 2 14,-1-3 72,0 5-21,-2-2 16,1 2-213,1 2 56,1 1-430,-1 0 409,2 7-227,0 0 364,0 6-63,2-2 57,-1 5 26,0-1-1,-1 1 1,1-1-73,-1 1 36,0 1-33,0 0 106,0 1-8,-1-1 32,-3 1 29,0 0-84,-2 1 24,-2-1-35,-1 3 26,0-4 21,-1 1-7,1-1 0,0-2 11,0-2-29,0 0 35,3-4-45,-1 1-4,2-4 11,1-1-7,2 1 84,-1-4-18,2 1 76,1-1-6,0-4-51,1 0 12,0 0-62,2-1 57,1 1-35,0-1 44,1 1-55,-1 0 9,0 0-6,-1 1 11,1 0 41,1 0-24,-1 1 24,0 0-31,0 2-68,0-1 8,-2 2-23,4 0 81,-4 1-13,3 0 56,-1 3-74,1 4 138,0 3-42,0 6 122,-1 1-125,3 5 69,-3 3-61,1 3 35,0-1-19,-1 5-38,0-3 15,-2 5-3,1-7-68,-1 2 2,0-7-21,0 4-36,-1-10 42,1 5-48,-2-8 22,1 2-138,-1-6 36,1 3-92,-1-6 49,2 3-132,-2-4 22,1 3-90,0-4 129,-1 2 59,1-1 9,-1 2 33,2-3-248,-1 1 67,0-1-184,1 0 62,0-2 118,2-1-52,0 1 154,1-2-115,0 0 108,1-3-109,1-1 118,2-1 47,-1-3 78,2-3 44,0-1 0,2-2 0</inkml:trace>
  <inkml:trace contextRef="#ctx0" brushRef="#br0" timeOffset="72.04">14117 4142 9502,'10'-5'907,"-6"1"-776,0 1 14,0 0-76,0 1 74,-1-1-74,1 0 77,0 2-15,1 0 14,0 0-25,1 1-65,0 1-11,2 0-63,-2 2 86,3-1-58,-1 3 46,1 0-66,-2 1 5,2-1 17,0-1 17,2 1 16,-4-3-54,4 1-17,-4-1-7,2 0 24,-1-1 64,1-1 2,-3 0-8,2 0-253,-1 0 47,-1 0-176,-1-1 133,2-2-100,-2 1 69,-2-2-108,1 0 115,0 0-151,-1 0 66,-1 2-120,0-1 241,-2 2 56,-2-1 133,-4 4 0,-1 0 0,-1 2 0</inkml:trace>
  <inkml:trace contextRef="#ctx0" brushRef="#br0" timeOffset="73.04">16340 4158 9502,'-8'9'528,"5"-5"-310,1 0-25,1-1 37,1-1-67,2 0 11,3 0-49,3-1 52,4-1-145,3 0 59,0 0-128,5-3 138,-2 1-182,3-3 122,0-1-138,2 0-70,-2 0 54,3-1-75,-6 1 73,4 1-202,-7 1 40,4 0-157,-7 3 8,1-1 126,-6 1-88,0 2 210,-5-1 65,2 3 113,-5 1 0,0 1 0,-3 1 0</inkml:trace>
  <inkml:trace contextRef="#ctx0" brushRef="#br0" timeOffset="74.04">19671 4130 9502,'-19'0'538,"10"0"-157,-1 0-100,2 0 87,-2 1-66,4 0-125,-3 2 14,3 1-60,-1 2-32,3 2 9,-3-1 3,4 4 9,-1 0-373,0 1 86,0 2-235,1 0 248,0 1-384,0 2 153,-1 1-382,3-1 231,-3 2 282,1-1 18,0 1 236,-1-1 0,-3 3 0</inkml:trace>
  <inkml:trace contextRef="#ctx0" brushRef="#br0" timeOffset="75.04">19987 4204 8847,'0'12'-132,"0"-7"441,0-1-29,0-1-28,0 0-67,1 2 22,-1 0-93,2 3 30,-1-2-19,2 5 68,-1-1-14,1 3 37,1 1-49,1 1-61,1-1-24,0 2 14,3-2-15,2-1 16,0-2-7,3 0 7,-1-6 23,4 0 35,0-3-36,1-2 30,-2-2-160,4-5 70,-5-2-149,2-2 50,-5-1-6,3-2 3,-8 0 35,1 0-74,-4 1 30,-2-1-88,-3 1 104,0-2-259,-6 2 109,0-1-173,-5 1-40,-2-1 109,-1 2-77,-6-3 88,2 3 74,-3-3-44,1 6 37,-2-3-51,3 7 106,-2 0 27,4 4 87,0 2 43,4 4 0,0 7 0,2 3 0,-1 5 0,2 1 0</inkml:trace>
  <inkml:trace contextRef="#ctx0" brushRef="#br0" timeOffset="76.04">4779 4226 9245,'-6'-4'271,"4"3"-148,0 1 72,0-2 114,1 2-124,0 0 113,0 3-186,1 3 12,0 2 16,1 4-13,1 1-6,2 3-59,3 2 24,2 3-35,2-1 56,2 3-55,1-2-39,2-1 24,0-3-15,5-3 31,-3-3 18,4-4-26,-2-3 16,2-3 32,-3-3-49,0-3 35,-2-3 18,0-2-9,-4-2 13,-2-2-46,-2 1-10,0-1 11,-4 1 13,3-3-71,-5 1 5,2-1-66,-4 0 57,2 0-162,-3 2 60,-3-3-111,-1 4 71,-2-2 110,-5 2-48,-1-3 91,-2 6-358,-3-3 91,-2 6-226,-3-4 111,3 5 116,-5 1-56,4 2 114,-3 2-27,5 2 94,-4 3-33,5 2 64,-1 3-90,6 3 27,-1 3 33,5 2 39,-1 2 96,6-2 0,0 4 0,4-5 0,1 5 0,5-3 0,2 1 0</inkml:trace>
  <inkml:trace contextRef="#ctx0" brushRef="#br0" timeOffset="77.04">19463 4145 9502,'-2'15'368,"2"-9"-133,0-4-71,0 2 120,1-3-115,2 2 76,2-2-66,4 2 35,0-2-62,4 2-43,-2-2-1,5 1 5,-1 1-104,6 1 64,-3-2-148,3 5 161,-3-2-239,4 3 124,-4-2-172,3 4 23,-6-2 72,2 4-52,-7-5 58,3 4-162,-5-4 58,1 3-133,-4-2 122,0 1-96,-3-4 64,2 0-85,-2-2-60,-1 0 225,0-2-83,0-2 250,2-1 0,-1-2 0</inkml:trace>
  <inkml:trace contextRef="#ctx0" brushRef="#br0" timeOffset="78.04">18471 4163 9840,'11'5'858,"-6"-4"-555,0 2-195,3 0 80,1-1-122,1 1 94,1-2-159,4 0 66,0-1-155,2 2 170,-2-2-21,3-2 98,-1 1-38,1-2-487,-4 0 75,-1-1-342,-3 0 316,-1 1-177,-5 1 165,1-1-329,-4 2 414,-2 0-18,-3 1 262,-8 0 0,2 1 0,-3 1 0</inkml:trace>
  <inkml:trace contextRef="#ctx0" brushRef="#br0" timeOffset="79.04">15330 4186 9502,'-13'0'143,"8"0"-103,-2 0 12,3 0-12,-1 0 12,3 0 264,0 1-20,2 2 170,2 0-243,0 0-98,3 0-95,4 1 27,2-2-364,2 1 95,3-2-251,0 0 246,2 1-281,0-2 156,1 0-238,-2 0 347,2 0 126,-4 0 107,3 0 0,-1 0 0,1-2 0,-2 0 0</inkml:trace>
  <inkml:trace contextRef="#ctx0" brushRef="#br0" timeOffset="80.04">6124 4279 9502,'-5'-9'7,"2"5"34,2 0 228,1 1 11,-1 1-98,1-1 32,0 1-83,0 0-102,1 1 2,0 0-72,3 1 27,1-2 22,2 2 33,0 0 20,1 2 22,1-2 26,0 1-26,3 0-66,-1 2-32,1-2-79,1 2 44,-1-3 83,1 1 2,1-1 57,0 1-59,1-1-14,-4 0 12,2-1-5,-1 1-24,-1-3 35,-3 2-30,1-1 41,-4 0-3,1 0 8,-2 0-8,0 1-130,-3 0-1152,2 0 814,-4-1-806,-1 1 1229,-2 1 0,2 0 0,-2 1 0,0 1 0,-1 1 0</inkml:trace>
  <inkml:trace contextRef="#ctx0" brushRef="#br0" timeOffset="81.04">20357 4240 9502,'18'12'942,"-11"-9"-643,5 4 46,1-2-72,3 0 102,2 2-261,6 0 30,-1 1-160,2 0 104,-2-1-96,2 1 102,-5 0-108,2 1-91,-6-3 46,0 3-68,-4-2 86,-1-1-95,-3 0-14,1 1-78,-3-2 57,1 0-86,-2 0 29,1-1-83,0 0-45,0 0 93,-1-3-78,0 2 81,0-3 40,-1 1-36,1-1 65,-2-1 51,-1-1 78,1-2 62,0-2 0,0-2 0</inkml:trace>
  <inkml:trace contextRef="#ctx0" brushRef="#br0" timeOffset="82.04">14175 4276 9119,'9'0'1150,"-7"0"-887,1 0-11,-1 0-55,1 0-26,1 1-25,0-1-26,1 2-16,0-2-48,3 1 25,-2-1-2,4 0-128,-1 0 23,4 0-93,-1-1 72,2-1-344,0 0 97,1-1-284,-1-1-34,2-1 185,-2 3-111,1-2 304,-3 1 135,1 1 99,-2-1 0,0 2 0,-1-1 0</inkml:trace>
  <inkml:trace contextRef="#ctx0" brushRef="#br0" timeOffset="83.04">20612 4272 9502,'-20'30'1528,"9"-16"-1059,2 2-77,3-1 93,0 1 40,2-2-145,-1 3 90,1-4-148,0 1-526,0-4 57,1 2-310,1-5 286,-1 2-691,2-2 663,1-1-612,-1-1 811,-1 2 0,1-2 0</inkml:trace>
  <inkml:trace contextRef="#ctx0" brushRef="#br0" timeOffset="84.04">16346 4334 9502,'-8'5'736,"6"-3"-20,1 0-335,2-1 245,3-1-468,6-3-35,2 1-77,4-3 37,1 0-37,2-2 55,2 1-244,3-2 102,-1 3-216,3-2-227,-4 4 126,3-3-225,-3 4 230,3-1-199,-6 2 135,1 0-195,-6 1 363,3 0 113,-7 0 136,3 0 0,-2 1 0,0 0 0</inkml:trace>
  <inkml:trace contextRef="#ctx0" brushRef="#br0" timeOffset="85.04">18500 4295 10323,'13'8'796,"-3"-4"-708,4-3-104,1-1 84,3 1-335,3-1 112,1 2-207,-1-2 209,4 0-291,-3 0 135,1 0-317,-3-2 381,1 2 77,-3-1 168,-2-2 0,1 1 0</inkml:trace>
  <inkml:trace contextRef="#ctx0" brushRef="#br0" timeOffset="86.04">6934 4370 9484,'-5'-8'403,"2"7"-253,1-1-75,2 4-12,-2-1-51,2 1 24,3 1 43,-1 0 23,2-1-58,3-1 32,-2 2-38,3-3-11,-2 1-24,2 1 17,1-2-15,0 0 69,0 0-18,1 0 30,0 0-27,2 0-118,-1 0 2,2 0-80,-1 0 26,2 0 17,-1 0 28,1 0-8,0 0 79,1 0-45,-3 0 34,3 0 36,-2 0 43,1 0 0,-2 0-15,2 0-57,-4 1-2,3 0 15,-4-1 18,4 1 35,-4 1 19,1-2-3,-2 0-13,2 0-22,-2 0-13,3 0 12,-2 0-38,1 0 33,-1-2-28,3 0-37,-3-1 36,4-1-43,-3 2 52,3-1 6,-3 1-5,3-1 2,-3 2-42,3 0-26,-3 1 5,3-2-6,-4 2 43,3 0 0,-3 0-3,2 2 1,-2-2 62,1 2-46,-2-1 48,2 2-5,-2 0 10,1-2 10,-1 1-17,2 0-34,-3-1-9,3 0 23,-3-1 5,2 0 11,0 0-8,2 0 7,-2 0-78,2 0 3,-2 0-19,4 0 22,-3 0 2,2 0-6,-2 0-9,2 0-29,-2 0 63,2 0-36,-2 0 36,3 0 18,-4 0-14,2 0 8,-1 0-19,3 0 57,-4 0 21,4 0 8,-3-1 38,2 1-32,-2-1-5,3-1 13,-3 0-106,4 1 54,-3-2-47,1 0 9,0 1-23,1-1 9,-2 2-3,4-1-13,-4 0 35,3 0-47,-2 0-3,2 1 34,-1 0-44,2 0 43,-3 1 9,3-2-30,-2 2 24,2 0-36,-2-1 69,3 1-44,-5-1 46,4 1-29,-2-2-4,3 1 7,-3 0-8,3 0 5,-4 1-3,3-2 7,-2 1-7,4 1 3,-4-1-3,4-1 0,-4 2-12,4-1 11,-3 1-12,4-1 13,-4 1-29,3 0 18,-3 0-20,3 0 26,-3 0 0,2 0-3,-1 0 2,3 0 14,-6 0-9,5 0 8,-4 0-13,2 0 55,-1 0-39,2 1 43,-3 0 2,1-1-37,-1 2 40,1-1-45,-1-1-7,-1 1 12,1-1-10,0 0-13,-1 0 13,0 0-13,0 0 18,0 0-10,-1 0 5,2 0-10,-3 0 14,3 0-57,-3 0 39,3 0-45,-3 0 45,3 0 2,-2 0-5,1 0 1,0 0 48,1 0-36,-2 0 37,3 0-3,-2 0 11,2 0 4,-1 0-11,0 0 3,0 0-28,1 0 36,-3 0-38,2 0-13,-1 0 8,0 0-1,0-1-41,0 1-2,-2-1-12,3 1 14,-4-2-26,2 2 49,-1 0-57,2-1 59,-3 1 5,3 0-14,-3-1 9,2 0-3,-2 1 2,3-2-6,-3 1-1,2 0-47,-2-1 38,1 2-34,-1-1-123,2 0 36,-2 1-108,0 0 76,-2-1-205,0 1 40,-1 0-132,-1 0-81,-1 0 193,0 1-9,-3-1 207,2 2 164,-3 2 0,1 1 0</inkml:trace>
  <inkml:trace contextRef="#ctx0" brushRef="#br0" timeOffset="87.04">6142 4456 9502,'-3'11'304,"2"-7"403,0-1-392,2-2 410,2-1-521,2 0-55,1-1-6,3-1 3,0 1-26,1 0 36,2 1-50,2 0-5,-1 0-121,2 0 30,1 0-96,0 1 33,1 2-13,0-1-11,-2 1 42,2-1-15,-3 0 14,1-1-27,-3 0-7,1-1 9,-5 0 4,2 0 29,-5 0 3,3-1 32,-5-2-40,3 1-186,-5-1-285,1-1-71,-2 3-43,0-2 218,-2 2 125,-2 0 1,-2 1 0</inkml:trace>
  <inkml:trace contextRef="#ctx0" brushRef="#br0" timeOffset="88.04">7690 4563 8854,'5'8'-141,"-3"-5"583,1-2-156,0 0-65,-2-1-65,3 0 1,-2 0-45,1 0 46,-1 0-46,2-1 45,-1 0-163,1-2 75,0 1-134,1-1 6,-1 0 10,1 0-41,0 1 85,1 0-129,-1-1 60,2 2-96,-2 0 37,3-1 110,-2 1-72,2 1 104,-2-1-176,2 1 65,-2 0-98,2 0 50,-2 1 130,1 0-57,-3 2 87,1 1 53,-4 1-23,3 3 109,-3-1-97,0 2 70,-1 0-58,0 3 79,-1-1-63,-1 3-21,-1-2 0,-1 2-32,-1-1 90,1 1-3,0-4 49,2 2 6,-1-3-42,1 0-7,-1-1-27,2-2-66,1-1-15,-1 0-1,1-1-24,0-1 91,0-2-40,1 0 14,1 0 3,3-1-123,1 0 42,0 2-103,-1-1 95,2 2-45,-2-1 84,1 2-48,1 0-110,0 0 24,0 1-97,-1 0 74,2-1-151,-2 1 49,2-1-106,-2 0 95,2-2 41,-2 1 90,2-1 22,0-2 112,0 3 0,1-2 0,0 1 0</inkml:trace>
  <inkml:trace contextRef="#ctx0" brushRef="#br0" timeOffset="89.04">8802 4828 9502,'-3'13'-779,"1"-7"835,1-3 154,-2 0-60,2 0 213,0 0 545,1-1-373,1-2 337,0-1-722,5-3-79,-3 0 23,1-2-35,1 1 37,1-3-79,-1 0 43,0 1-125,1-2 13,-1 0 6,2-2-56,-1 1 114,1 0-80,-2-1 75,1 1-82,-1 0 67,0 0-54,-1-1 80,1 0-66,-1 1 32,0-2 0,0 1-6,0-1 15,0 2 5,0-1-3,-2 2 2,2 0-24,-1 3 20,0 0-20,0 2 26,-1 0-76,1 3-16,0-1-11,-1 2 23,1 3 34,-1 1 23,1 2-35,-1 3 105,1 1 1,-2 2 15,1 2-30,0 0 180,-1 2-54,2 0 157,0 2 74,0-1-127,1 2 123,0-2-130,1 3-54,0 0-57,2 0 78,-2-2-109,1 3 17,-1-3-96,1 2 21,-1-4-184,0 2 147,-1-4-146,0 0 101,-1-4-118,0 2 28,0-6-86,-1 0 25,1-2-69,-2-1 36,0-4-14,-1-1-50,2-3 84,-4 0-140,2 0-56,-1 1 59,-2-1-65,1 1 66,-1 0-159,2 0 53,-2 1-85,1 0 272,-1-1 130,1-1 116,-2 0 0,-1-3 0</inkml:trace>
  <inkml:trace contextRef="#ctx0" brushRef="#br0" timeOffset="90.04">8143 4690 9397,'6'-10'418,"-3"8"12,-1-2-17,1 1-121,-1-1 81,2 2-166,-1-1-2,-1 1-90,1-1 9,0 2 7,0-2-57,0 2 28,1 0-16,-2 1-9,2 0 16,-1 1-16,2 3 26,-1 2-29,0 5 23,1 1-71,0 2-13,-1 3-28,2 2 36,-1 1-26,2-1 43,-2 0-51,1 2 23,-2-3-5,3 1 64,-2-4-22,0 1 23,-1-3-96,0-1 67,-2-3-71,1 0 76,-2-4-91,0 1-3,1-3-23,-2 1-115,0-1 92,0 1-124,0-3 123,-2 2-243,1-1 118,-2 1-176,2-2 21,0 0-594,1 2 510,0-4-491,0-1 834,2-3-84,-2 3 138,2-4-10,-2 3 72,0-1 0,-2 1 0,0-2 0,-2 0 0,-1-2 0</inkml:trace>
  <inkml:trace contextRef="#ctx0" brushRef="#br0" timeOffset="91.04">7667 4789 9502,'0'-11'-484,"0"7"394,0 0 536,0 3-286,0 2 416,-2 2-382,0 7 11,-2 0 62,-2 3-59,-1 1 12,-1 2-49,-1-1 20,-1 4-74,0-2-50,-3 3 36,2-2-41,-5 4-98,5-4 10,-2 1-87,2-3 56,0 0 129,3-4-66,1 0 112,4-6-471,-1-1-437,4-2 107,0-3-273,1-2 693,5-3-71,-3 0 199,4-3 4,-2-1 131,1-1 0,1-1 0,2-5 0,1-2 0,2-1 0</inkml:trace>
  <inkml:trace contextRef="#ctx0" brushRef="#br0" timeOffset="92.04">7464 4810 9740,'-5'-8'626,"3"6"-555,1-1 241,0 2-285,0 3 203,2 2-253,0 6 69,6 1-5,-1 4 44,4 2-66,2 2 69,2 2-57,0 0 44,4 5-21,1-2-42,2 5-9,-1-4 4,3 2-60,-2-4 14,0-1 9,-5-4 3,0-1 25,-5-7-21,1-1-15,-6-5 14,1-2-37,-5 0-30,1-2-41,-2-2-19,-1 1 89,0-1-18,0-1-129,-3-1 20,1 2-111,-2-2-87,-1 1 123,-2-1-140,1 1 135,-2-1 122,2 0 39,-2-1 108,0 0 0,-1-3 0,2 1 0,-3-3 0,1 0 0,-2-3 0</inkml:trace>
  <inkml:trace contextRef="#ctx0" brushRef="#br0" timeOffset="93.04">8103 4878 9328,'-1'-9'977,"1"4"-622,0 1-153,0-1 166,0 1-167,2-1 81,2 0-92,1 0 37,2 1-128,0-1 41,2 1-83,2 0 103,-1 1-132,4-1 60,-2 2-132,3-1-182,-1 1 46,3-1-123,-2 2 177,2 0-255,-3-1 108,1 2-244,-3 0 211,2 0-22,-5 0 83,3 0-98,-3 0-21,0 2 38,-3 0 58,2-1 132,-4 2 136,3 0 0,-2 0 0,3 1 0</inkml:trace>
  <inkml:trace contextRef="#ctx0" brushRef="#br0" timeOffset="94.04">15968 5806 10274,'-2'-7'155,"2"5"-243,-1 0 60,-2 2 22,1 0 88,-1 0-83,-1 2 16,1 2-47,-3 2-12,0 0 12,-2 5 74,1 0-30,-2 1 63,0 2-65,-2 3 54,1 1 0,0 1 14,1 1-10,0 2-37,2 0 8,1 1-2,2-1 6,2 4 5,0-3-3,1 2-41,1-4-13,0 6-41,1-7 29,1 7-29,-1-5 55,3 5-22,0-5 24,1 5 50,0-5-44,1 6 40,1-5-5,0 5 19,0-6-3,2 5-3,-3-5-40,3 6 4,-4-6 4,3 7 4,-4-5 43,2 5-26,-2-5 28,0 8 15,-1-5 7,-1 6 12,1-9-15,-1 7 17,0-8 6,-1 6 14,0-6-27,0 6 25,1-9-47,-1 6 56,0-4-61,1 5 13,-2-6-3,0 6 18,1-5-9,-1 5 16,0-6-26,-1 6-57,-1-7-14,0 5-41,0-7 43,-1 2-52,-1-5 25,0 6-58,0-8-18,-1 4 9,1-6 13,0 3 31,0-5 34,-1 3 24,1-6-54,1 2 0,-1-3-73,0 0 36,0-2-14,0-1 80,2 1-6,-2-2 10,1-1-23,1 1 29,-1-1-21,0 0 24,2 0-24,-1 0-12,-1 0 10,-1-1-6,2 0 11,-4-2 4,1 1-2,0-1-48,-1-1 3,-2 2-20,2-1 29,-3-1-20,1 2 37,-2-1-40,2 1 37,-2 0-157,2 1 37,-1 0-110,3 1 97,-2 0-204,3 0 72,-2 0-161,4 0 151,-1 0 47,1 1 85,1 0-41,0 1 44,5 0-59,1-1 0,3 3 0</inkml:trace>
  <inkml:trace contextRef="#ctx0" brushRef="#br0" timeOffset="95.04">16474 5907 9502,'6'-15'31,"-5"8"-8,1 0 85,1 1-41,0 0 86,-2 2-59,1 0 63,1 2-92,-2-1 71,1 2-117,-1 0 19,1 1 17,0 2-15,0 6 95,1 1-34,1 5 30,0 3-42,1 5 75,0-1-62,1 8 46,1-1-33,0 6-3,1-3-5,1 6 11,-1-6-191,2 5 69,-2-6-134,3 3 115,-3-7-298,2 1 101,-3-11-203,0 4 205,0-9 83,-1 2 12,-3-7 53,2 1-322,-4-5-126,2 1 81,-2-4 6,0-1 431,1-3 0,-2 1 0,0-2 0,0-2 0,1 1 0,-1-2 0</inkml:trace>
  <inkml:trace contextRef="#ctx0" brushRef="#br0" timeOffset="96.04">16738 6282 9879,'0'6'1349,"-2"-3"-1102,1-6 56,1 2-442,-1-7 106,-1 2-49,2-4 27,0-2 20,0 1-5,0-2 11,0-3-27,0 1 2,0-2 0,2 2 63,-1-2-25,0 4 18,1-1-68,0 4-1,-1 0-13,1 3-75,-1 1 57,0 3-70,1 1 66,0 2 62,-1 2-4,2 5 40,0 3-6,0 4 21,1 3-13,0 1 4,1 1-55,2-1 8,-1 0-11,2-1 14,1-2 130,-2-2-16,4 0 98,-2-6-28,1 2-37,0-4 30,-1 1-51,0-5 49,0 0-1,-2-1-12,-1-2 53,-2-2-69,1-3 31,-1 0-31,0-2-31,-2 0-9,2-3 21,-1 2-18,-1-3-69,1 1-6,-2-2-71,2 0-77,-2 0 48,2 0-67,-2 0 74,0 1 30,0-1-22,1 4 45,-1-1-10,0 5 49,-1 0-24,2 2 9,-1 2 47,0 2-37,0 3 35,1 6-51,-1 2 204,0 5-35,-1 4 150,1 0-108,-1 2-32,0-2-52,0 1 27,0-3-369,0 0 99,2-3-218,-1-1 164,0-2-336,2-2 100,-1-2-237,4-2 97,-3-2 227,3-2 38,0 0 173,-1-2 138,2 0 0,0 1 0,1 2 0,1-1 0</inkml:trace>
  <inkml:trace contextRef="#ctx0" brushRef="#br0" timeOffset="97.04">16436 6186 8478,'-9'-7'672,"5"6"-92,0 0-248,0-1-80,1 2-77,-3 0-9,0 0-104,1 0 22,0 2-37,-2-1 38,2 3-7,0 1 45,1 1-62,0 3 87,1 0-48,0 3 33,2-2-36,-1 3-53,2 0-40,2 1 23,2-1-12,1 2 20,4-1-25,1-1 2,0 0-87,3-2 89,0 0-105,2-2 98,-2-4 63,4 0-5,-3-2 43,1-2-18,1-1-45,-1-4 44,-2-1-55,1-3 12,-2-1-10,-1-1 22,-3 0-6,1-2-35,-3 1-7,1-2 7,-3 0-250,-1 0 112,0 0-182,-2-1 121,1 0-36,-4-3 19,0 3-26,-6-3-99,-1 2 109,-4-2-129,-1 6 113,-4-5-70,0 9 69,-4-2-88,3 5 151,-3 1-84,4 5 179,-2 4-44,4 6 118,-3 3 0,6 6 0,-3 3 0,3 3 0,-1 1 0</inkml:trace>
  <inkml:trace contextRef="#ctx0" brushRef="#br0" timeOffset="98.04">18148 6324 9502,'-9'16'325,"5"-10"-131,0-3-27,0 0 26,2-3 164,-1 2-233,2-5 127,1 2-188,0-7-140,3 2 69,0-4-80,1-1 56,3 0-45,-2-1 27,0-2-82,0 1 57,0-1 11,-1 1-6,0-1 40,-1 1-7,-1-1 34,-1 1-25,2 1 11,-3 1 42,1 0 20,-1 3 10,0 0-63,0 2-52,0 1-6,0 1 24,-1 3 43,0-1 16,-1 2-11,0 3-82,-1 3 7,2 2-88,-2 4 82,2 2 16,-1 1 33,0 3 1,1 1-17,0-1-19,1 5 14,-2-2-22,2 2-111,-1 0 30,1 1-118,0 0 144,1 1 2,1-2 70,-1 2 22,3-6 4,0 3 26,1-4 0,1 1 0</inkml:trace>
  <inkml:trace contextRef="#ctx0" brushRef="#br0" timeOffset="99.04">18579 6722 9502,'7'-9'35,"-5"4"156,1 1 156,-1-1-73,1 0-203,1-2 39,1 0-162,0-2-9,1 0 19,2-2-52,1-1 86,0-1-29,3-3 21,1-2 3,-1 0-56,4-3 37,-1 0-14,-1-3 21,0 1 23,0-3 16,-5 3-23,0-3-7,-3 3-66,-4-3-8,-2 3-53,-1-2-8,-3 3 29,-4-3-38,-1 4 84,-1-1-12,-1 4 43,-1 1-6,2 6-15,-1-1 74,2 7 13,0 1-15,3 2 58,-2 3-70,2 0 23,-2 3-14,2 2 26,-2 3-42,0 0 51,1 2 0,0-2 10,0 1 16,0 0-16,1-1 14,1 1 7,0 1 13,2-2 116,0 3-69,2 1 107,0 4-102,1 1 11,0 2-25,2 1-12,1 5 29,3-2-29,2 7 63,1-2-42,3 7-37,-2-4-68,3 6 14,-2-6-6,1 1 47,-2-5-4,3-1-20,-3-7 30,0-1-44,1-6-18,-2-4 4,0-4-13,-2-1 48,0-4-5,0 0 87,-3-4 13,1-1 60,-2-2-31,1-1-104,-3 2-45,3-2-8,-3 1-12,2-2 34,-1 2-49,2-3 32,-1 4-11,-1-5-72,2 4 10,0-2-93,-1 1 53,1-1 36,-2 3 25,2-2-51,-1 1-186,0 0-16,0 0-103,0 0 153,-1 1 100,1 0 21,-2 1 34,0 0 40,0 2-17,1-1 17,-1 3 6,-1-2-44,1 6 115,-1 0-18,0 7 13,0-1-8,0 5-23,0-1-21,2 2 19,-1-1-23,0 2 71,2-2-51,-1 1 53,2-3 18,1 1-17,0-4 78,2 2-68,-1-4-20,3 0-9,-1-4-25,1 1 97,0-4-120,1 0 107,0-2-118,2-1 5,-2-5-29,4 0 9,-2-3 3,3-2 23,-1-1-21,3-2-10,-4 2 12,2-4-100,-2 4 38,1-4-100,-3 5 67,0-1 22,-4 5 31,-2 0-5,-3 7 36,1-2-13,-2 8 59,-1-1-37,0 12 30,-2-1-41,0 5-10,0-1 15,-1 1 0,1-2-41,-1 2-155,2-5 13,-1 4-97,2-5 120,-1 1 42,1-5 41,1 1 46,1-4 33,3 1 28,3-2 0,1 0 0</inkml:trace>
  <inkml:trace contextRef="#ctx0" brushRef="#br0" timeOffset="100.04">13968 6343 9502,'-12'2'0,"9"-2"131,-1 0 11,1 0 96,1 0-36,-1-2 16,1 0-57,0-1 31,1-1-47,1-1-25,0 2 37,1-3-37,2 3-46,2-1-32,5 1 14,2 1-7,4 0 22,4 1-15,3 0-83,0-1-147,3 2 33,-1 0-99,0 0 144,-1 0-172,-1 2 74,-2-1-132,-1 2 125,-3-1 69,0 2-8,-6 0 50,2 1 17,-7-1 54,3 2 19,-4 2 0,1 0 0</inkml:trace>
  <inkml:trace contextRef="#ctx0" brushRef="#br0" timeOffset="101.04">14199 6334 9502,'0'-8'930,"-1"2"-635,-1 5-122,0-1 47,-1 0-96,1 0 49,-1 0-68,1 0 50,-1 1-35,-1 1 38,3-2-85,-2 2 24,1 0-50,-1-1 62,2 1-32,-2 0 29,2 1-52,0-1 2,0 3-38,-2 1 55,3 2-47,-3 2 65,3 2-35,-1 2 24,1 0-33,-1 5 51,1 0-44,0 5 43,0-2-118,0 6 46,0-2-109,0 6 108,0-5-77,1 6 107,-1-4-77,3 3 32,-2-5-43,3 4 21,-2-9-9,2 4 10,0-7 14,1 5-22,-1-5 22,1 2-1,0-6-5,2 5 0,-2-5-18,1 3 27,-1-4-33,1 3 34,-1-5-13,-1 5 9,-1-5-4,1 3 116,-2-3-26,-1 1 104,0-3-106,-1 1 39,-1-4-36,-2 2 3,-1-3 0,-2 1-56,0-4 25,-3 3-11,0-3-138,-2 2 36,2-3-144,-2 1 157,2-1-203,-3 1 120,3-1-156,-2 0 62,2 0 65,-1 0-44,2 0 48,-1 0 67,4 0 24,-2 0 22,2 0-27,1-1 40,2 1-16,-1-1 77,2-2-42,0 1 8,-1-2-14,2 1-9,0-1-3,-1 2-28,1-2 29,0 1-19,1 1 26,-1 0-21,3 0 2,2 1 73,3-1-22,3 1 72,2 1-69,5-1 34,0-1-19,5 2 12,2-1-242,1-1 11,0 0-147,5-2 118,-5 2-123,4-2 46,-4 0-85,4-1 110,-7 0 92,0 0-36,-8 0 67,1 0 24,-10-2 68,0 1 47,-6-3 0,0 0 0</inkml:trace>
  <inkml:trace contextRef="#ctx0" brushRef="#br0" timeOffset="102.04">15491 6474 10736,'2'-15'232,"-2"9"-159,0-1-50,0-1 29,0 2-79,-2-3 105,1 1-70,0-1 61,0 0-15,1 0-11,-2 2 7,1-1-54,1 2-118,-1-1 5,1 2-69,-2 0-16,2 1 74,0 1-61,0 1-311,0-1 281,0 6-265,2-2 484,-1 7 70,2-3 71,-1 4 1,1-1-61,-1-1-39,2 4 7,0-1-63,0 3-13,1 1 8,3 1-22,-2 1 35,3 0-109,0 0 22,1 0-110,1 0 114,0-2-20,1-2 78,1-1-5,-5-3 22,4-2 14,-3-2 0,0 0 0</inkml:trace>
  <inkml:trace contextRef="#ctx0" brushRef="#br0" timeOffset="103.04">4904 6381 9502,'0'-9'165,"-2"6"-27,2 1 87,-1 0-104,0 1 36,1 0 191,-2-1-220,2 1 145,2 0-362,3 0 28,-1 1-37,2 0 39,-1 0-93,0 0 38,2 1-77,-1 0-8,-1 0 58,2 2-77,0 0 86,0-1 34,-1 2-14,1 0 63,-1 0-108,-1 0 134,2-1-56,-4 3 63,3-3 47,-3 3-2,1-3 0,-1 2-7,-1 1-20,1-1 10,-3 1 20,1 1-14,-1 0 27,-1 1-47,-2 2 52,0 1-60,-4 0 14,-1 1-11,0 2 48,0-3 72,-1 2 13,1-1 58,-1-1-9,3-3-40,-1 2 46,2-3-99,1-1 40,2-1-71,-1-1 47,3-1-88,-1-1 50,2-1-44,0 2 42,3-3 15,1 1-17,3-1-50,0 0-9,2 2-13,-1-2 22,3 1 102,-2-1-54,3 0 56,-3 0-80,3 0 33,-2 0-20,2 0 35,-2-1-248,-1-1 62,-1 0-156,0-1 121,-4 1 98,0-1 3,-2 2-622,-1 1 256,-4 0-326,-2 0 497,-7 4 237,-1 1 0,-4 1 0</inkml:trace>
  <inkml:trace contextRef="#ctx0" brushRef="#br0" timeOffset="104.04">14022 6531 9502,'12'-7'-575,"-7"4"401,0-4 41,-1 1-83,-1-2 92,3 0 73,-4-1 16,1 2 32,-1-1 3,0 0 0,0-1 0,1 0 0</inkml:trace>
  <inkml:trace contextRef="#ctx0" brushRef="#br0" timeOffset="105.04">19148 6478 8355,'4'-5'1029,"-3"4"-796,0 0 203,-1-1 26,0 0-115,0 4 65,0 2-316,0 10 48,1 3-32,3 7 39,1 5-40,4 5 40,4 2-279,4 6 87,0-3-197,3 5-533,-1-8 214,2 2-227,-4-10 435,-2 3 349,-2-10 0,-2 0 0</inkml:trace>
  <inkml:trace contextRef="#ctx0" brushRef="#br0" timeOffset="106.04">19601 6514 9502,'6'-11'105,"-3"7"3,-2 0 23,0 1 14,1 1 226,-2 0-106,1 2 243,0 3-222,2 6 65,-2 4-152,0 7 103,1 7-120,-1 7 98,0 2-98,0 6-302,1 0 9,-1 3-155,0-5 174,2 4 113,-1-11 62,1 2 24,0-10-977,0 0 215,1-10-414,1-2 578,1-8 491,1-1 0,2-4 0</inkml:trace>
  <inkml:trace contextRef="#ctx0" brushRef="#br0" timeOffset="107.04">20100 6564 8847,'-9'3'1167,"6"-3"-492,1 0-348,3-1-27,2-2-288,6-3-89,1 0 93,7 0 68,-1 0 36,4-1 40,-2 2-353,3-1 93,-3 0-245,4 3 128,-5-1 65,3 1-5,-4 1 22,2-1 51,-5 2 7,2-1 20,-6 1 8,1 1-156,-5-1 44,1 1-195,-4 0 202,-3 0-41,-2 1-18,-4 0 128,-2 1-95,-4 2 180,0-2 0,-1 2 0</inkml:trace>
  <inkml:trace contextRef="#ctx0" brushRef="#br0" timeOffset="108.04">17445 6559 9502,'-13'1'436,"6"1"8,5-2-157,-3 0 108,3 0-165,0-2 93,2 1-258,2-1-17,4-2-47,4 0-14,3 0 48,3-1 11,5 1 55,1 0-293,2-1 93,1 2-244,0 0-49,-4 0 122,3 0-122,-6 2 141,3 0-147,-9 1 69,3 0-147,-8 0 268,2 1 77,-6 0 131,-1 2 0,-2 0 0,-3 0 0,-4 0 0,-3 1 0</inkml:trace>
  <inkml:trace contextRef="#ctx0" brushRef="#br0" timeOffset="109.04">17993 6618 9502,'11'0'316,"-3"0"-15,-2 0-87,3-1 177,-1 0-181,2-3 22,1 1-111,3-2 35,-1 1-107,2-1 37,0 1-37,3 0 54,-1 2-129,2-1 73,-1 2-142,1 0-123,-3-1 77,2 2-118,-5 0 113,2 2-102,-3-1 15,-1 1-91,-3 1 102,2 0-52,-5-2 30,3 0-63,-3-1 3,2 0 172,-1 0-24,0-2 156,1-4 0,0-3 0,2-2 0,2-4 0,-1-3 0</inkml:trace>
  <inkml:trace contextRef="#ctx0" brushRef="#br0" timeOffset="110.04">14818 6583 9502,'-3'-11'826,"2"7"-526,1 0-75,-1 0-106,1 1-16,0 0-36,0 0 50,1 1-37,0-1 26,4 1-50,2 0-57,2 0 30,3 1-65,0-1 73,3 2-90,0 0 42,1 0-71,-2 0-91,3 0 64,-3 0-85,0 2 56,-1 0-58,0 1 14,-4 1-35,0-3-3,-4 1 80,3 1-91,-6 0 124,2-1-174,-1 1 110,-2-1-138,-1 0 98,0 0 87,-1-1 45,1 2 79,-3-2 0,-1 0 0,0 1 0,-1 0 0,-1 1 0,-2 1 0</inkml:trace>
  <inkml:trace contextRef="#ctx0" brushRef="#br0" timeOffset="111.04">6915 7298 9502,'-2'8'-446,"1"-5"499,0-2-16,-1 0 72,1 2-66,-1-2 41,0 0 29,1-1 291,0 2-184,-1-4 233,1 1-320,0-3 56,1-1-45,-1-1 17,2-1-54,-1-1-53,2-1-95,2-1-9,0 0-28,4-2-24,-2 0 20,5-3-44,-2 0 52,3-3-27,0 0 17,3-2-79,1-2 108,2-3-55,-3 2 97,3-2-56,-4 3 48,3-5-32,-4 5 26,2-4-26,-3 5 74,-1-5-49,-3 7 53,1-7-93,-4 7-2,1-7-7,-2 7 19,-1-6-13,-2 9-5,-1-6-18,0 7 23,-1-6 18,-2 7 20,-1-3-31,-1 6 20,-1-5-34,-1 6 29,1-4 30,0 4 25,-1-3 2,2 4-16,-1-2 7,1 6-24,-1-2 36,3 3-36,-3 0 3,4 3-3,-3-1 12,2 1 10,-1 1 16,0 0-7,-1 0-4,1 1-19,-1 3-3,0 0 3,-3 4-2,2-2 60,-2 2-43,1 0 45,-2 3-53,2-2 0,-2 3 10,3-1-5,-2 2 98,3 0-28,0 2 90,4-1-92,-2 6 8,3-4-57,0 6 26,3 0-21,3 5 35,3-1-28,4 4 72,1 0-6,3 3 71,-1-2-56,1 2 9,-3-4-65,0 3 19,-3-7-22,-1 2 149,-3-5-50,0 1 130,-3-7-55,0-1-46,-3-5-25,1-2-29,0-3 27,-1-2-9,0-2-23,1-1-76,-1-1-119,1-2 27,0 2-58,0-2 103,0 2-109,-1 0 72,0 0-124,2 1 119,-1 0-78,2 0 54,-1 0-28,1 0 24,-1 0 26,1 0 27,0 0-45,0 0 27,1 0-25,-1 0 22,0 0 71,0 0 27,-1 0 1,1-2-12,1 1 3,-1-3 23,0-1 5,0 0 29,0-2-94,-2 1 41,2 0-39,0-2 20,0-1-12,-1 1 35,0-2-25,1 0-107,1-1 11,-1 1-118,1-3 49,-1 3-15,1 0 57,-1 1-7,1 0 80,-1 1-25,1 3 16,-2 1-24,1 2 62,0 0 5,-2 4 6,1 0-6,1 5-56,-2 2 13,1 2 119,-1 2 36,1 1 64,-1 0 4,1 2-67,0-4-18,0 4-32,0-2-23,2 1-46,-1-1 0,1 2-10,-1-3 16,1-1-40,0 0-20,0 0-1,0-3-3,1 0 80,-3-3-34,3 0 23,-3-3-33,1 0 27,0-3-26,0 0 68,-1-2 1,0 0 15,0-2-11,1-4-43,-2-1 4,2-1 1,0-2 8,0-2-75,0 1 59,1-3-56,0-1 71,0-2-1,0 1 1,3-4-130,-3 3-27,3-3-74,0 3-1,-1-1 45,1 5 36,1 0 14,-3 3 44,2 4 61,-2 2 2,0 3 12,-1 5-21,0 1 123,-3 6-36,2 4 108,0 4-62,0 4-99,-1-1 45,2 6-80,-1-3 310,2 5-78,-1-4 196,0 6-239,0-8-77,0 5-60,1-7 21,-1 3-285,-1-7 61,2 0-209,-1-7 190,2-1-265,-1-5 108,2-2-229,-1-2 220,4-3 115,-2-5-8,2-1 130,1-5-8,3-1 119,-1-1 0,4-2 0</inkml:trace>
  <inkml:trace contextRef="#ctx0" brushRef="#br0" timeOffset="112.04">19262 6818 9502,'-8'5'-39,"4"-2"101,2 0 631,1-2-426,2 0 463,0 0-598,3-1-1,1 0-24,0-1-35,0 0 37,-1-2-27,1 1-1,-1-2-31,0 0 14,0-1-9,0 1 88,-2-1-28,1 0-50,0-2-126,-1 1-18,1 0-63,-2-2 47,1 0 49,1-1-39,-2 0 81,2-2-141,-2 0 77,0-1-99,1 0 67,-2-2-44,0 1 28,1-1-81,-1 2 111,0 0-52,0 1 95,0 1 1,0 4 14,0-2 9,0 4-20,0 0-80,0 2 103,1 2-29,2 1 63,-1 4-1,0 1 12,0 3 18,1 2 3,-1-1-12,2 3-55,-1 1 1,1 0 7,1 1 51,0 3 27,0-1-3,2 1-54,-1-1-65,2 2 6,-2-4 7,2 2-25,-1-5 48,2 2-69,-1-7 78,1 2 1,-1-5-2,1-1-14,-1-3 0,0-1-44,0-3 38,0-3-46,-2 0 332,2-5-70,-3 0 204,3 0-140,-3-1-139,1-3 23,0 4-86,0-4 14,-2 2-18,0-4 13,-1 4-4,0-3-54,0 2-7,-2-2-64,0 4 68,-1-2-7,1 5 42,-1-1-47,0 6-66,0 0-63,0 3 68,0 3-16,0 4 125,0 5-39,2 4-18,-1 6 14,2 1-20,0 1 19,3 3 289,-3-5-55,4 3 216,-2-3-200,0 0-4,2-5-125,0 3-219,0-6-552,0 0-56,2-5-164,2 2 97,-1-5 512,3 0-136,-2-5 408,5-2 0,-1-3 0</inkml:trace>
  <inkml:trace contextRef="#ctx0" brushRef="#br0" timeOffset="113.04">16282 6625 8519,'-8'0'39,"6"0"79,-1 0-59,2 0 62,-2 0-69,2 0 6,-2 0-10,2 0 14,-1 0 103,-1 0-13,2 0 98,-2 0-97,1 0 14,-1 1-18,0-1-3,2 1 40,-1-1-22,0 1 3,1 1-15,0-1 65,0 0-63,-1 1 69,1-1-9,0 0-106,-1 0 47,2 2-139,-1-2-15,2 1 29,1-1-36,2 0 92,-1 0-57,4 1 48,-2-2-40,3 1 53,-2-1-39,2 1 40,-1-1-111,2 0 63,-2 0-57,2 0 75,-1 0-81,0 0-8,0 0-24,2 0-32,-2 0 33,2 0 7,-1 0-5,2 0 33,-1 0 4,1 0-14,-2 0 11,3 0 42,-3 0-44,3 0 37,-2 0 23,3 0-35,-3 1 49,1-1-60,-2 0 12,4 2-6,-4-2 13,3 1-21,-3-1 15,2 1-13,-2-1 15,3 0 10,-2 0-10,2 0 9,-2 0-15,2 0 44,-2 0-36,3-1 36,-3 1-22,3-3-10,-3 2 20,3-1-21,-4-1-57,2 1 43,-2 0-45,2 1 3,-4-2-16,2 3-3,-1-1 8,1 1-2,-3-1 32,3 1-40,-3 0 38,3 0 0,-2 0-14,2 0 5,0 0 43,1-1-29,-1 1 33,3-2-45,-3 1 59,4-2 9,-3 1 18,3-1 21,-3 2-28,4-3-2,-3 2 2,3-1-43,-4 0 18,3 0-12,-3 1 25,2 0-88,-5-1-4,4 2-17,-4 0 14,2-1-73,-4 2 23,2 0-126,-3 0-31,1 0 40,-3 0-40,2 0 31,-1 2 21,-2-1 19,0 1 8,1 1 13,-1 0 43,-1-1-55,0-1 53,0 2-155,0-2-75,0 2 99,0-2 20,-3 2 242,-1-2 0,-1 2 0</inkml:trace>
  <inkml:trace contextRef="#ctx0" brushRef="#br0" timeOffset="114.04">15476 6714 9502,'5'-7'136,"-2"3"21,-2 1 69,0 1-30,1-2 35,-2 1-47,1 2 111,0-2-121,0 2 36,1 0 0,-2-2-54,1 2 59,0 0-37,1-1-92,-1 1 62,1 0-149,2 1-115,0 0 13,1-1-86,2 1 87,0 0-203,2-2 69,3 1-167,-1-2 198,4 1-224,-3-2 125,6-1-215,-2 1 228,3-2 9,-4 2 83,3-3 57,-5 4 51,3-3 91,-6 4 0,3-3 0</inkml:trace>
  <inkml:trace contextRef="#ctx0" brushRef="#br0" timeOffset="115.04">11267 6816 8774,'3'-11'1134,"-1"8"-911,-1-1-29,0-1-49,1 0-25,-1-3 98,-1 1-137,1 0 112,-1-1-116,0-1-7,0 1-6,0-1-30,0 0 39,-1 0-4,-2 0 13,-1 0-11,-1 2 0,-2-2-65,-1 2 11,-1 0-76,-1 1 42,-2 0 13,0 2 20,0 0-11,-2 3 4,-2 0-1,1 0 3,-2 2 27,2 0 0,-2 3 7,2 2-8,-2 6-11,4 1 10,-1 3-9,2 2 10,2 4 45,1 0-36,0 5 33,4-3-36,0 5 2,4-2-7,-1 3 14,4-3 184,1 4-28,4-5 119,3 2-125,3-6-78,2 1-5,1-6-32,3-1-19,0-4-27,3-1 22,0-4-14,1-1-128,0-3 10,1-1-127,-3 0 99,2-2 58,-4-2 28,2-2-45,-6-1-662,3-2 78,-5-2-413,3-2 100,-6 1 601,3-1-136,-3-4 488,0 1 0,-1-1 0</inkml:trace>
  <inkml:trace contextRef="#ctx0" brushRef="#br0" timeOffset="116.04">4385 6731 9502,'0'-8'-101,"0"5"255,0 0-57,0 0 111,-1 2-39,1-1 52,-2 0-50,1 1 4,0 0-147,1 2 57,0 2-145,2 6 59,2-2-28,4 5 34,1-2 3,0 3-26,3-2-21,-1 2-8,1-1 13,2 1 3,-1-4 41,1 2-48,-3-3 147,3 1-24,-3-5 87,0 0-87,-2-3 77,1 0-53,-3-1 74,1-2-60,-3-2 0,1-4-25,-2 0-11,0-3-77,0-1-19,0-1-32,-1 2 56,1-3-143,0 1 55,2-1-115,0 1-36,0-2 79,-1 3-67,2-1 40,-4 4 103,4 0-82,-5 3 112,4-1-119,-5 5 1,1 0 73,-2 4-67,-1 0 141,-1 6-10,-2 0 32,-3 2 5,1-1-25,-2 3-40,2-1-17,-3 2 27,1 0-29,-2 1 21,2-1-16,-2 2 0,2-2 22,-2 2-28,2-2 30,-1 1 19,1-1-7,-1 0 2,4-3-18,-1 0 38,3-3-24,-2 1 34,4-6 129,-2 2-124,3-5 149,0-1-168,3-5 89,0 2-12,0-4 89,1 2-79,0 1-9,0-1-53,0 1 9,-2 2 5,1-1-47,-1 1 30,1 2-42,0-1 110,-1 0-36,1 2 36,-1 0-56,1 1-5,-1 1-3,1 2-2,1 3 157,0 4 62,1 5 98,0 2-52,1 8 50,1 2-115,1 6 112,-2 2-102,0 5-8,-2-3-57,1 5 7,-2-7-129,-1 1 34,0-9-35,-2 0 41,0-9 52,0 1 14,0-6-24,-2-2-47,1-3-71,-1 0-31,-1-4-21,-1 2-19,2-3 21,-2 0-45,1-1 85,-1 0-133,2-1 85,-1 1-101,1-2-116,-1 0 71,2 0-268,-2 0-473,2 0 285,0 0-296,-1-3 567,1 1 131,1-3 4,0-1 123,0 0 17,1-2 111,3-1 0,0-2 0,1-1 0</inkml:trace>
  <inkml:trace contextRef="#ctx0" brushRef="#br0" timeOffset="117.04">8346 6770 9502,'5'-12'-141,"-4"8"130,0-1 82,2 1-22,-2 0-24,0-1 22,2 0 21,1 1-18,0-1 6,0 1-24,-1-1 1,2 1-4,2-1 5,-2 3-39,3-2 10,-2 1-66,2 1 118,0 0-87,1 2 96,-2-1-88,1 1 12,0 1-26,-1 1-20,0 0 56,0 2-13,-1 0 19,1 1-19,-3 0 9,3-1-14,-4 1 20,1 0-8,0 0 3,-1 0-6,-2 2 43,2-2-20,-2 1 20,-1 1-27,0-1 43,0 1 12,-3 0 3,1 1 44,-3 1-28,-2-1 8,-1 1-10,1 1-6,-2-1 19,0 3 1,0-3-3,1 1-35,0-1 14,1 0-11,2-2-35,-1 1-30,3-1-3,0-1 18,2-1-52,-1 0 30,2-1-96,2 0-126,0-3 44,5 1-91,0-1 84,5-1-107,-1-1 30,4-1-84,-1-2 125,1 1 30,1-3 110,-1 0 3,0-2 92,2-1 0,-2-1 0</inkml:trace>
  <inkml:trace contextRef="#ctx0" brushRef="#br0" timeOffset="118.04">17468 6728 9502,'9'0'1100,"-4"0"-778,-2 0-78,3-2 86,-1 1-198,1-3 28,2 0-90,1 0 50,1-1-173,2 1 79,0 0-159,2 2-127,-2-1 93,6 2-126,-1-2 178,5 3-264,-3-1 73,6 1-221,-5 0 176,6 1-39,-4-1 102,3 2 12,-4-1 161,2 0 115,-6 0 0,3-1 0,-6 2 0,3-2 0,-2 1 0</inkml:trace>
  <inkml:trace contextRef="#ctx0" brushRef="#br0" timeOffset="119.04">9416 6737 9502,'0'-15'-753,"0"9"709,0 3 44,0-2 0,0 2 708,0 1-486,2 2 540,0 1-635,4 3-9,1 4 30,0 3-34,5 5 27,-2 0-42,4 5 88,0-1-25,4 5 39,-1-3-47,2 2-13,-2-2-43,3 1 3,-4-5-147,2 2 36,-5-4-126,2 2 6,-6-4 18,0 0-5,-4-4 61,-2 2-20,-2-5 14,-2 2-42,-2-1 36,-2 0-136,-3-2 41,-2 2-113,0-3 94,0 3 8,-1-3 65,1 1-63,1 0-136,1-1-31,2-2-69,-1 3 58,4-4 174,0 2 21,2-3 112,-1 1 43,1-1 0</inkml:trace>
  <inkml:trace contextRef="#ctx0" brushRef="#br0" timeOffset="120.04">14861 6716 9512,'-7'2'1035,"4"0"-791,3-1 226,3 0-301,3 2-124,0-3-9,6 1-58,0-1 72,0 1-138,2 0 50,1-1-100,-1 2-292,2-1 132,-1 0-221,1 1 229,-2-1 107,2 0 6,-2 0 68,1 1 17,-2-1 75,2 0 17,0 1 0,0-1 0</inkml:trace>
  <inkml:trace contextRef="#ctx0" brushRef="#br0" timeOffset="121.04">20081 6772 9502,'-12'9'457,"7"-5"18,3 0-165,-2 0 185,4-2-157,-2 1 129,5-2-101,2 0 124,7-1-173,6 0-140,5-2 3,6-2-79,2-2 19,4-3 37,-3 0-37,4 0 26,-4 0-726,1 1 192,-6 0-507,0 2-124,-5 2 274,-2 1-265,-7 2 368,0 2 377,-8 1 76,0 4 189,-3 2 0,-1 1 0</inkml:trace>
  <inkml:trace contextRef="#ctx0" brushRef="#br0" timeOffset="122.04">6373 6934 9446,'5'-7'861,"-4"4"-792,1 1 78,-1 0-78,-1-1 29,1-1-65,-1 2 46,2-1-21,-1 1-3,0-2-15,-1 0-56,1 0 45,1 0-20,-2 0 18,1-1-37,0 0-11,1-1 15,-1-1-4,0 0 35,0 0 3,2-2 29,-2 0-37,2-1-17,-1 1-32,1-1-22,-1 1 26,1-2-31,-2 5 9,2-3 8,-2 3-3,2-1-12,-2 5-31,0-2 4,1 2 1,-1 0 65,1 3-7,0 2 13,-1 3-11,0 3 8,2 1 41,-2 2 17,0 1 1,1-2-6,0 3-16,0-1 21,-1 1-2,1-2 10,0 1-56,0-3 23,0 2-15,-1-3-114,1 1 26,0-1-114,-1 1 121,0-2 8,1 0 64,-1-2-18,0 3-94,0-4-181,1 3-32,-1-2-74,0 2 125,-1-3 55,2 3 41,-1-2 75,1 2 43,0 0 63,0-1 0,0 0 0,0 0 0,1 0 0,-1-1 0,1-2 0,1 1 0,-2 0 0,3 0 0</inkml:trace>
  <inkml:trace contextRef="#ctx0" brushRef="#br0" timeOffset="123.04">9185 7025 9502,'0'10'395,"0"-6"-275,-1-1 24,-1-1 235,2-1-171,0-2 175,0 0-353,3-7-50,-1 3-56,2-4-12,0 1 42,1-1-36,2-1 53,-2 0 6,1-2 66,-1-1-4,3 1 1,-3-1-38,3-3-27,-3 2 11,3-2-11,-3 0 52,1-3-4,-1 4-3,-1-3-68,0 3 70,0 0-69,-1 4 80,-1 0-82,1 5 42,-2-1-42,0 5 57,1 3-9,-1 3 6,0 5-10,0 3 61,3 6 13,-1 1 1,3 5-6,-1 1-55,3 1 8,0-1-8,1 3 147,-2-6 11,4 2 96,-4-4-42,4 3-120,-2-8-33,1 3-35,-4-8 15,3 2-28,-4-6-24,2 1 2,-5-5-434,2 1 332,-2-3-312,-1-1 309,-2-5-174,1 3-229,-3-4-78,0 2 27,0-3 135,-1 2 259,-3-2 4,2 0 163,-1-2 0,-1-1 0,-2-5 0,-1 1 0</inkml:trace>
  <inkml:trace contextRef="#ctx0" brushRef="#br0" timeOffset="124.04">8084 6785 9311,'0'-8'295,"-2"6"-87,2 2-51,-2-2-37,-1 2 26,-1 0 35,2 0-23,-2 0 12,0 0-74,0 0-54,1 0 28,0 0-1,-2 2-10,2 0-5,-1 0-41,2 1 26,-3 0-66,2 2 27,-2 2-74,2-1 60,-2 4 49,0 2-22,-1 2 55,1 1-9,-2 6 9,2 1-2,-1 5 37,-1 1-10,2 5 23,1-1-14,2 4-80,0-4 25,4 3-15,0-6 37,5 1-212,0-10 50,5 4-143,-1-10-15,4 1 109,-4-5-85,2 1 91,-3-5-207,2 2 60,-3-3-153,0 0 153,-3 0-12,-1 0 33,0-2-45,-2 2 148,0-2 44,-2 2 115,-1-3 0,0 3 0,-1-2 0,-3 0 0,0-2 0,-3 1 0,1 0 0,-3-1 0</inkml:trace>
  <inkml:trace contextRef="#ctx0" brushRef="#br0" timeOffset="125.04">10280 6789 9502,'-15'-8'0,"9"4"-86,2 3 114,-1 0-41,0-1 114,0 2 90,2 0-30,-2 2 57,4 2-48,-2 2-10,2 3-40,1 2 35,1 2 1,1 1 98,3 2-20,1 1 64,2-1-125,2 5 26,0-3-94,2 4 52,-2-5-13,2 5 22,-3-4-22,1 3-135,-2-6-13,-1 3-42,-2-6 47,1 2-50,-5-5-10,1 1-37,0-3 28,-2-1-303,0-3-205,0 0-3,-2-3 17,1 2 345,-1-2-293,-1-2 81,2 1-127,1-1 321,-2-2 144,4-4 91,-1-2 0,2-3 0</inkml:trace>
  <inkml:trace contextRef="#ctx0" brushRef="#br0" timeOffset="126.04">16491 6965 9502,'-2'11'93,"0"-4"31,0-2-19,-1 0 87,2-1-64,-2 1 67,2-3-75,0 4-10,-1-3-63,2 3 51,0-4-25,0 3 87,0-2-39,0 1 35,0-2-121,0 1 86,0-1 177,0 0-131,2-2 49,-1-2-258,3-4-66,0-2 53,1-2 104,0-2-30,0 0 70,0-1-228,2-1 68,-2 1-157,0-3 42,0 4 53,2-3-51,-2 3 67,0-1 12,-1 4 30,1-1 11,-1 3 8,-1-1 44,0 5-20,1-1 22,-3 2-24,3 2-17,-3 3 20,2 3-18,-1 3 173,0 4-47,-1 3 116,0 0-3,1 2-61,-1 2 74,0-4-96,0 2-49,1-2-15,-1-1-33,0-2 50,1 2-91,0-5 23,-1 2-73,2-6 72,0 2 21,-2-4 19,1 1 16,0-2-191,0-2 48,1 0-135,-1-1 112,1-1 37,1-3 35,1-2 0,0-2-37,1-2 26,3-3-26,0-1 42,2-3 0,-1 0 5,2-2-8,0 0 19,0-3-13,-1 3 22,2-2-16,-2 3 96,-1 2-34,-1 3 78,-1 1 24,-3 6-30,0 1 56,-3 6-87,1 3 142,-2 5-69,2 5 97,-2 3-52,-1 2-21,1 1 26,-1 2-34,0-1 4,0-1-61,0-2 49,0 0-32,0-2-279,0-2 59,0-3-215,0 1-247,0-6 168,2-1-247,0-2 278,2 0-226,4-5 170,2-2-76,2-2 279,3-7 217,2-3 0,3-4 0</inkml:trace>
  <inkml:trace contextRef="#ctx0" brushRef="#br0" timeOffset="127.04">18145 6838 9502,'-20'11'0,"8"-4"0,3-4 0,-1 3 0,2-3 0,1 1 0,2-1 383,-1 1-52,5-2 236,-3 1-147,3-1 58,0 1-174,2-2 73,3-2-220,4 0-37,2-2 40,3-2-213,2-1-188,0-1-113,2-1-24,-1 3-62,0-1 174,-3 2-136,2 0 159,-3 3 44,1 0 60,-3 1-17,0 0 168,-3 1-35,1 3 102,-5 5-90,1 1-42,-4 3-20,-2 3-29,-5 1 184,-3 4 150,-3-3 92,-2 2 35,-2-3-1,-1 1-117,1-4 68,-1 1-73,4-3-40,0-2-19,4-5-6,0 0-176,5-2 22,-1-2-109,4-1 58,2 0 66,2 0-53,5-1 84,-2 1-340,1 0 113,1 0-208,-1 1-30,1 1 119,0 0-96,0-1 145,2 1-180,-2-1 103,4 0-162,-2-1 172,1 0 31,0-1 139,2-2 19,-2 0 112,4-5 0,0-4 0,2 0 0</inkml:trace>
  <inkml:trace contextRef="#ctx0" brushRef="#br0" timeOffset="128.04">8851 6874 9645,'-2'-8'153,"-1"5"-166,1 1-30,-2-1 62,0 2-9,0-2 79,1 2-29,0 0 28,0-1-57,2 2 142,-2-1-72,2 1 138,0 0-111,-1 3 87,1 1-84,1 2 91,0 2-91,1 2-23,1 3-59,0 1 18,3 3-4,0 2 63,1-1-22,-1 4 28,-1-3-64,1 3-81,-2-4-39,0 3-58,0-4-74,-2 1 74,0-5-73,0 0-67,-1-4 65,0 0-90,0-3 109,0-1-49,0-2-57,0-1 34,-1 0-8,0-1 65,0 0 7,-1 1-208,0-2 152,0 0-24,1 0 182,-1-2 72,0 1 0,1-2 0,0 0 0,0-1 0,-1-1 0,0-1 0,-1 0 0,-2-2 0,-1-1 0,-2-1 0</inkml:trace>
  <inkml:trace contextRef="#ctx0" brushRef="#br0" timeOffset="129.04">15504 6906 9502,'-6'6'1355,"3"-3"-1143,3-6 295,0 2-551,3-3 88,2-1-124,0 0 64,3-1-90,0 3 52,0-3-29,3 1 15,-1 2-67,0-1 50,2 1-15,-2 1 47,2 0-68,-1 1-17,1 1-40,-2-1-37,0 2 70,-2 0 43,1 2 12,-4 1 37,-1 2 46,-1 0 42,-2 2-13,-1 0 3,-3 1 6,-2 0-6,-4 1 78,-2 0-79,-2 2 12,-1-2-52,-2 2 129,2-3-5,0 0 84,1 0-31,0-2-61,3 0-25,0 1-17,5-5-17,-2 1-23,3-1-33,2 1 10,1-3-5,1 2-7,0-2 34,1 1-47,3 0 54,0 0-16,1-1 6,1 2-26,0-2 41,3 1-31,-1-1 32,1 0 2,0-1-17,3 0 25,-2 0-27,4-1-198,-1 0 43,2-3-134,-1-1 109,4 0-358,-3-2 133,2 1-120,-2-1 288,1-2 224,0 0 0,0-2 0</inkml:trace>
  <inkml:trace contextRef="#ctx0" brushRef="#br0" timeOffset="130.04">10145 7007 9502,'-13'9'130,"5"-5"-21,2-2 11,-1 1 37,2 0 22,0-2 86,3-1 158,-1 0-122,2-1 25,1-1-91,4-3-152,1 0 141,4-1-160,4-2-48,-1 1-17,4 1-71,1 0 104,2-1 57,-1 2 27,4 0 38,-3 1-318,3 1 13,-2 1-216,2 1 129,-1-1 62,2 2 55,-5 0-5,2 0-3,-4 0 7,0 0 25,-4 0 10,1 0 76,-6 0 27,2 0-9,-5 0 5,0 0-62,-3 0 30,2-1-22,-2 0-4,-1-3-74,1 1-25,-1-2 16,0 1 33,0 1 56,-1-1 15,0 1-304,0 1-26,-2-1-160,-1 0 213,2 1 162,-4-2 140,1 0 0,-1 0 0</inkml:trace>
  <inkml:trace contextRef="#ctx0" brushRef="#br0" timeOffset="131.04">8117 6933 9510,'10'-6'464,"-4"5"-359,0 2 1,3 2 90,1 3-27,4 6 40,2 2 2,3 5-41,0 2-13,4 3 0,-2-2-35,3 5 38,-3-5-38,2 3-45,-4-5-31,0 2-19,-5-8 43,2 0-90,-5-5 30,2 1-92,-4-5 72,2-1-168,-5-3 67,0-1-116,-3-1-13,1 0 109,-3-2-86,0-1 78,1 0-144,-2 2 44,0-2-95,-2 1-59,1 1 101,-3 1-109,-1-2 123,-1 2 130,-1 0 42,1-1 106,-2 2 0,0 0 0,1 0 0,-4-2 0,1-2 0,-1-1 0</inkml:trace>
  <inkml:trace contextRef="#ctx0" brushRef="#br0" timeOffset="132.04">8317 6953 9502,'0'14'-79,"0"-7"242,0-5 40,0 1 71,-1-2-33,0 0-70,-2-1-66,1 3 120,-1-2-88,-1 3 78,2-1-73,-2 2 7,0 1-17,0 2 24,-1 1-83,-1 2 61,-2 2-50,0 1-129,-1 2 18,-1 2-86,0 0 51,-2 0-250,2 0 57,0-2-181,2 0 202,0-2 102,3-4 0,0 0 63,4-5-459,-1-1 172,4-2-271,-1-1 362,4-4 161,1-2 104,3-5 0,3-3 0,1-4 0</inkml:trace>
  <inkml:trace contextRef="#ctx0" brushRef="#br0" timeOffset="133.04">8659 6999 10225,'7'0'1376,"-1"0"-1130,-3 0-19,3 0-30,1 0-114,1 0-39,2 0 35,3-1-232,2 0 140,1-2-148,3-1 135,0 0-311,3 1 124,-3-3-267,4 3-24,-3 0 123,0 0-125,-2 1 210,1 2-104,-3 0 146,1 0-38,-6 4 169,2 0 123,-3 1 0,0 1 0,-1 2 0</inkml:trace>
  <inkml:trace contextRef="#ctx0" brushRef="#br0" timeOffset="134.04">6337 7144 9502,'-9'0'1960,"7"0"-1517,3 0 300,1 0-662,6 0 3,1 0-25,6 0 48,1-1-230,2 1 83,1-3-196,3 2 15,-2-1 65,2-1-38,-1 0 74,-1 0-154,-2 1 48,0 0-126,-5 2 133,0-2-181,-4 2 79,-1 0-147,-3 0 149,-3 3 57,0 1 75,-2 1-18,-2 3 136,-3 1-3,-3 0 72,-1 2 0,-3 1 0</inkml:trace>
  <inkml:trace contextRef="#ctx0" brushRef="#br0" timeOffset="135.04">5863 7217 9502,'-7'-7'-77,"3"3"227,1 3 34,1-2 36,-1 0-63,1 2 57,-1 0-79,1-2 82,0 2-45,0 0-3,0 0 62,1-2-60,0 2 79,1-1-93,1 1-79,0 0-59,6 0-79,-2 1 45,4 0 15,-1 0-23,2-2 53,0 2-145,3-1 104,-1-2-144,2 2 129,-1-1-43,1-1 29,-3 2-61,3-2-29,-2 1-20,1-1 67,-4 2-3,2-1 3,-4 1-20,3 0-2,-5 1 13,3 0 32,-4 0 0,2 0-8,-3 1 35,0 0-23,-1 2 30,0 1-40,0 0 53,-1 0-3,-1-2 20,0 2 14,0-1-42,0-1-23,0 1-716,0-2 523,0 0-497,-3 2 737,-1-2 0,-1 0 0</inkml:trace>
  <inkml:trace contextRef="#ctx0" brushRef="#br0" timeOffset="136.04">4159 7386 11428,'7'0'29,"-5"0"-55,1 0 72,-1 0-21,2 0 16,0 0-42,1 0-17,2 0-2,-1 0 10,2 0-24,1 0 46,0 0-49,0 0 59,1 0-6,0 0 4,2 0-15,-2 0 53,0 0 4,0 0 8,1 0 35,-2 0-30,1 0 11,-2 1-18,1-1 17,-2 1-41,1 0 49,-2-1-49,2 2 12,-1-2-14,0 0 19,0 1-14,0-1 13,1 0-8,0 0-40,0 0-44,1-1 20,-2 1-16,2 0 6,-1-2 41,1 1-50,0 0 56,1 0-35,-2-1 22,2 1-25,-1 0 40,1 1-6,-1-2-1,0 2-2,0-1-10,2 1 6,-4 0-3,4-1 2,-4 1 53,4 0 18,-4-1 3,2 1 12,-1 0-64,2-2 18,-2 1-19,1 1 5,0-1-1,0-1 1,-1 2-69,2-1 52,-1 0-57,1 1 76,-1 0-13,3 0 9,-2 0-12,1 0-30,0 0-46,1 0 25,0 0-28,2 0 24,-1 0 20,2 0-27,0 1 33,-1-1-5,0 1-2,2 1-1,-1-1 5,0 0 10,-1-1-7,1 2 6,0-2-6,0 0 0,-2 0-1,1 0 0,-3 0 14,5 0-10,-5-2 13,4 1-71,-4-2-12,4 0-4,-3-3 13,3 1-84,-2 0 31,3-1-127,-3 1 121,2-2-156,-2 2 99,2-1-118,-3 2 45,2 0 38,-4 3-57,3-2 76,-5 3-114,2 1 65,-2 1-72,-2 2-45,-2 2 84,1 3-84,-4 0 164,1 2 51,-2 1 102,0 1 43,0-2 0,-2 4 0,-2-4 0,-1 4 0,-2 0 0,-2 0 0</inkml:trace>
  <inkml:trace contextRef="#ctx0" brushRef="#br0" timeOffset="137.04">5869 7405 9502,'-6'8'464,"4"-5"-151,-1-1 357,2-1-302,2 0 218,2 1-482,6-2-21,-1-2-44,3 1 37,-1-2-106,3 1 129,0-2-164,0 1 103,0 1-122,1-1-40,-1 1 33,0-1-45,-1 2 15,1 0 50,-3-1-59,2 2 70,-3-1-20,0 1 40,-1 0-6,-1 1-4,0 1-22,-1-1-4,-2 1-7,1 2 5,-1-1-33,0 1 54,-2 0-60,1-2-46,-2 1 30,2-2-115,-2 0 114,2-1-186,-2 0 89,2 0-129,-2 0 94,1-1 23,1 0 114,0-2 17,-1-1 112,2-1 0,-1-1 0,2-2 0</inkml:trace>
  <inkml:trace contextRef="#ctx0" brushRef="#br0" timeOffset="138.04">6471 7513 9502,'-3'12'-902,"0"-6"668,0-5 295,-1 0 8,1-1 196,-2 0-64,2-1-57,0-2-11,-1-1-55,0 1-12,1-3-7,-1 3 6,2-2 27,-1 1 13,1 0-12,0 0 6,0 0-21,-1 0 25,3 2-7,-1-2-25,0 1 4,-1-1-9,2 2-5,0-2-3,-1 1-38,1 0 26,0-1-16,0 0-29,1 1-12,-1-2-50,2 3 5,2-2 14,-1 0 5,4 0 33,-1 1-137,2 0 54,1 0-127,0 2 38,1 0 49,1-1-43,0 2 66,1-1 8,-3 2 4,2 1 23,-2 1-53,3 2 149,-5 4-36,2 2 112,-3 2-39,-1 2-15,-3 2-22,1 2-28,-3 3 58,0 2 0,-3 1 35,-3 3 18,-2-1-81,-3 2 21,0-2-27,-3 1 23,1-6-11,-1 4 17,1-8-27,-1 2 71,3-7 15,-1 0 11,3-7 48,0 1-106,4-6 46,0 0-58,1-1 64,1-1 39,2-1 5,1-2-4,0 0-74,-1 0 9,1 0-8,0 0-50,0 0-28,1 1 11,-1 0-5,3 1 4,-1-1-14,2-1-46,1 3 3,2-2 60,0 2-34,2 0 67,2-1 23,0 2-16,2-1 19,4 0 27,-1 0-3,4 1 24,-2 0-27,3 0-84,-1 0 25,0 0-17,-2 0 37,1 1-112,-4 0 17,-1 0-93,-5 2-10,1 0 49,-5-1-64,0-1 117,-3 2-438,-1-2 277,-2 1-324,-2-1 14,-3-1 98,-1 0-166,-2 0 300,1 0 147,-1 0 129,0-1 0,-1-1 0,0 0 0</inkml:trace>
  <inkml:trace contextRef="#ctx0" brushRef="#br0" timeOffset="139.04">4851 7776 9502,'-22'2'-696,"12"0"853,-2-1 279,5-1-151,-2 0 35,2 0-77,-2 0 69,4-1-106,-1-1 48,2-2-83,-1 1 29,2-3-122,-2 0 68,2 0-84,-2-1 24,4 1-55,-2-2 40,2 2-22,-1-2-5,2 2-29,-2-1-50,2 1 47,0-1-56,0 2 19,0-1-66,0 2 7,0-1 21,0 1 4,2-1 43,0 1-84,2 0 49,1 0-116,2-1 22,0 3 10,3-2-16,1 0 63,0 0-68,1 1 52,1 1-74,-2-1 66,3 2-28,-2 0 55,1 1-26,-2 0 102,1 1-68,-2 2 56,0 2-78,-2 2 121,1 2-37,-3 3 124,1 2-20,-5-1-7,2 5 24,-4-1-60,2 2 28,-4 0-52,0 3 20,-3-3-21,-2 3-23,-2-2 27,-2 2-20,-1-1 2,-2-1 4,2-3-7,-2 2 10,1-5 0,-1 3-2,2-4-6,-1 0 2,1-3-15,1 0 12,0-5-12,1 2 130,2-3-31,1-2 115,2 0-107,-1-2-14,3 0-38,0 0-11,3-2 79,-1 0 20,1-1 11,0-1-13,0 2-117,0-2-18,0 1-8,1-1-37,2 3 23,0-3 4,3 3-2,0-2 24,2 1-32,2-1 13,0 2-21,3-2 59,1 1-42,2-2 30,-1 0-111,2 2 42,-2-2-85,3 0 85,-4 0-266,2 0 100,-4 0-178,1 2-142,-3-1 162,1-1-138,-5 2 294,2-2 126,-4 1 101,1-2 0,-3-1 0,1-2 0</inkml:trace>
  <inkml:trace contextRef="#ctx0" brushRef="#br0" timeOffset="140.04">17289 8117 9502,'-5'-13'466,"4"7"-310,0 1-37,1-3 109,0-1-198,0-1 108,1-2-211,2-3-2,2-1 12,0-3-49,1 0 101,2-4 37,-3 2 33,2-3 29,-4 3-77,1-2-31,-1 4-57,-2-3-20,0 7 17,1-1 49,-1 7-47,-1 0 157,0 6-120,0 0 126,0 4-151,0 3 5,1 8-4,-1 3 15,1 4 3,1 3 32,0 5-39,0-4 30,-1 7-78,0-6-2,0 4-78,-1-3 58,0 0 19,0-4-12,0 3-95,0-4-9,0 1 21,0-3 87,-2 3 113,-1-4 0,-2 1 0</inkml:trace>
  <inkml:trace contextRef="#ctx0" brushRef="#br0" timeOffset="141.04">18022 8444 9502,'11'0'394,"-8"2"-218,1-2 51,-1-2-50,1 2-68,-1-2-53,3-3 36,-1 0-38,1-4-26,-1 0-7,3-3-74,0-2-55,1-1 70,0-2-105,1-2 163,-1-1-117,2-4 87,-2 2-117,2-6 72,-2 2 13,-2-6 32,-1 5 15,-1-7-25,-4 4 17,0-6-18,-1 7 16,-2-5-51,-2 7-7,-3-2-2,0 9 13,-4-1-28,2 8 54,-2 3-62,3 7 44,-3 2 9,2 5-13,-3 3 7,3 2 18,-2 4-38,3 1 27,-4 3 51,5-2 44,-4 5-3,4-4-9,-4 2 23,6-2-16,-4 3 101,4-4-17,-1 4-6,2-2 10,-1 2-48,2-3 55,1 4-27,2-4 46,0 6-37,3-3-41,4 4 22,2-3-45,4 5-20,0-3-59,3 3 24,0-3-15,2 3-26,-3-9 3,4 5-93,-2-7 22,2 1 24,-2-6-21,3-1 53,-5-5 104,4-3-2,-6-2 90,3-3-97,-5-3-10,1-3-50,-4-1 8,0-1 173,-3 1-31,1-4 132,-3 3-97,1-1 8,-3 1-10,0-1 3,-1 4-91,0-3-28,-1 4-45,1-2 54,-3 2-102,0-2 46,-1 4-123,0-2 102,0 2 10,0 2 39,0 0 8,2 1-906,-1 3 672,5 2-698,0 2 861,3 7-61,2-2 197,-1 5-73,0-3 151,1 1-100,-1 1-90,1 1 15,-1 0-60,1 2 325,-2-2-82,1 2 241,-1-2-202,0 1-43,-1-2-86,0 1 23,-1-3-182,-1 0 61,-1-3-155,2-1 152,-3-2-160,1 1 42,1-4-84,-1 2 63,-1-3 23,2-1 24,1-1-42,1-2 34,0-1-53,1-1 82,1-2-71,1 0 36,0-2-21,2-1 12,0-1-3,-1-1 12,2-2-19,-2 2-1,2-2-9,-2 0 58,1 0-47,0 2 38,-1 0 159,-2 3-17,1 0 117,-2 5-89,1-2-34,-2 5 20,0-1-28,-2 2 36,2 1-20,-3 1-12,2 3 20,-2 2-26,2 2 39,-2 4-18,0 1-7,1 1-43,-1 1 3,-1 0 1,1 2-125,-1 0 26,2 0-117,-1-1 123,0 1-219,2-3 114,1 1-163,-1-2-115,3 0 99,-1-4-115,1 0 124,2-3 208,-1 0 15,1-5 118,2-1 0,1-4 0,0-1 0</inkml:trace>
  <inkml:trace contextRef="#ctx0" brushRef="#br0" timeOffset="142.04">19212 8053 9502,'0'-23'-28,"0"11"35,0 3 40,1-1 13,-1 2 46,2 1 1,-1 3 11,0-3 35,0 5-49,2-1 49,-2 2-117,2 0 15,-1-1-44,2 2-7,0 2 80,1-2-12,0 2 30,3 1-35,0 1-53,1-2 25,1 2-24,2 0-35,-2-2 6,3 2-90,-2-1 82,2-1 38,-3 1 15,2-2 37,-4 2-210,2-1 60,-5 0-153,3 0 64,-5 1 22,1-1-32,-1 1 48,-2 2 103,-1-1 28,0 4 82,-2-2-69,-2 3 116,-3 0-55,-2 3 117,-1-2-99,-1 3-32,-1 0-4,0-1-42,1 0 129,-1 2-46,2-4 81,1 2-40,1-3-98,2 0 44,1-3-74,2 1-61,2-3 18,2-1-106,2-1 90,2-1-135,4-1 70,3 0-96,0 0 55,2-1 91,1-1-43,0 0 75,-2-1-101,2 1 3,-2-1-57,2 2 37,-2-2-111,3 3 183,-5-1-94,3 0 178,-3 1 0,3 0 0,-1 1 0,1-1 0</inkml:trace>
  <inkml:trace contextRef="#ctx0" brushRef="#br0" timeOffset="143.04">20047 7986 9502,'9'1'781,"-5"-1"-516,1 3 147,2 0-124,3 3 40,3 3-68,5 4 95,1 1-159,7 7 55,-2 0-109,7 5 47,-3-2-189,2 3 66,-6-1-141,2 0 146,-8-3 0,1 0 74,-9-3-25,1 2-317,-6-5 26,-3 3-202,-2-2 171,-2 3 95,-3-4-8,-2 4 69,-2-3-196,-1 4 8,-2-3-127,-1 5 46,1-6 97,-2 2-214,1-5 85,0 0-161,1-6 38,1-2 154,3-3 44,2 0 145,2-4 127,1 0 0,2-1 0,2-4 0,1-2 0,1-3 0</inkml:trace>
  <inkml:trace contextRef="#ctx0" brushRef="#br0" timeOffset="144.04">18941 8058 9502,'12'-15'-139,"-8"8"201,-1 1 97,0 1-43,0 0 104,-2 2 104,-1 0-53,0 2 51,-1 0-233,-2 1 13,-1 0-16,0 2-15,0 1 76,1 1-62,-3 2 74,3 1-95,-3 0 69,3 2-105,-3 2 101,3 0-137,0 3 61,-1 0-124,0 4 9,2 0-7,-1 5-15,2 2 73,0 6-38,-1-1 3,2 10 14,0-1-148,0 6 108,2-7-110,-1 8 73,3-8-13,1 1-12,0-9 11,3-2 19,1-10-17,0-3-6,-2-8-22,4-1-59,-4-4 73,2-2-78,-1-3 72,-2 0-79,1-2 45,-2 0-72,0 0 24,0 0 93,-1 1 25,1-1 105,-1 1 0,-1 0 0,1 0 0,-1-1 0,1 0 0</inkml:trace>
  <inkml:trace contextRef="#ctx0" brushRef="#br0" timeOffset="145.04">20003 8308 9502,'5'14'-915,"-4"-10"833,-1 1-65,1-1 147,-1-1 0,0-1 0,0 1 721,0-2-383,-1 2 664,0-2-642,-1-1 119,1 0-145,-1 0-54,0-1-55,1-2-105,0-1-6,-1 1-6,2-4 2,0 1-4,0-1 50,0 0-35,0-2-149,0 0-229,2-2-68,-2 1-61,2-1 99,0 0 125,0 0-43,1-1 72,-1 1 61,-1-1 6,2 1 21,0 0 3,-2 0 16,1 2-3,0-2 35,-1 5-36,0 0 39,1 1-29,-1 1 201,-1 2-108,1 4 234,0 3-151,1 8 87,-1 2-133,3 7 80,-2 0-66,4 3 28,-1 0-52,2 3-19,0-4-40,1 3 71,1-4-48,-1 3 43,0-7 4,1 3 53,-1-8-602,0 3 118,-3-7-434,1 0 174,-3-6-1,-1 0 112,0-5-26,-1 0 279,-1-6-40,0-1 16,-1-1-34,-1 1 119,0-1 61,-2-2 94,-1 2 0,-2-2 0,1 0 0,-2-1 0,-1-2 0,-2-2 0,-1 1 0</inkml:trace>
  <inkml:trace contextRef="#ctx0" brushRef="#br0" timeOffset="146.04">19661 8172 9502,'0'-9'991,"0"5"-495,0 2-151,0-2 66,0 1-134,1 1-120,2 1-64,-2-2-22,2 2 0,-1-1 74,1 2-25,0 2 37,-1 0-90,1 3 12,-1 4-15,1 6-77,-2 0-83,2 4-10,-1 2-85,1 2 11,-1 0 38,3 3-39,-1-3 39,3 1-64,-1-3 13,1 0-43,0-4 67,1 1-29,-2-6 20,1-1-66,-3-3 76,0-2 26,-3-3-333,0 1 123,-2-4-267,0 0 359,-5 0 100,1-3 160,-2-1 0,0 0 0,1-2 0,-1 0 0,0-3 0,-1 0 0,0-4 0,-1 0 0</inkml:trace>
  <inkml:trace contextRef="#ctx0" brushRef="#br0" timeOffset="147.04">19222 8216 9502,'-16'0'-6,"9"-1"549,3 1-194,-1-2-26,3 2-77,-1 0 32,0 2-126,1 0 101,-1 2-118,-1 4 84,2 1-99,-3 2-118,0 1-13,-2 1-46,2 0-140,-1 2 144,1-2-145,-3 3-312,4-3 124,-2 3-266,3-5 261,-1 3-58,3-3 127,0-1-10,-1-2 189,1-1 143,1-2 0,-3 2 0</inkml:trace>
  <inkml:trace contextRef="#ctx0" brushRef="#br0" timeOffset="148.04">19009 8262 8528,'12'0'620,"-8"0"-329,-1 0-26,1 1-15,0-1-37,0 2-39,1-1 55,0 2-18,3-1 26,0 1 31,2-1-106,0 2 23,4 0-28,2 1-102,2 0 11,0 0-15,2 3-142,-1 1 82,3 0-70,-3 1 51,3 3-130,-4 0 28,0 0-105,-2 1-44,-1 0 120,-5-1-109,2 0 102,-4-3 16,-1 0-7,-2-2 5,-1-2 20,-2-2-113,-1-1 130,-1-3-120,-1-3 151,-2-2-179,-1 0 73,0-1-37,-1-2 127,0 0 100,-1-1 0,-2-2 0,0-1 0,-2-3 0</inkml:trace>
  <inkml:trace contextRef="#ctx0" brushRef="#br0" timeOffset="149.04">16440 8274 9502,'-35'2'-77,"21"0"238,-1-1 255,6 0-142,-2 0 19,6-1-71,-1 2 55,3-1 141,-1-1-148,7 1 172,0 1-288,6-2 41,-2 1-34,7-1 48,-2 0-38,5 0 25,-3 0-362,5 0 118,-4 0-207,5-1-154,-2-1 130,1 2-182,-1-1 202,1 1-58,-2 0 61,1 0-98,-2 0 57,4 0 66,-5 0-19,3 0 1,-4 0 73,3 0-30,-6 0 86,4 1-113,-8-1 64,2 2-2,-6-1 84,-2 0 87,-2 2 0,-3-1 0</inkml:trace>
  <inkml:trace contextRef="#ctx0" brushRef="#br0" timeOffset="150.04">19515 8315 9502,'8'0'1621,"-3"0"-1133,-3-2-166,3 1-26,0-1-37,3-1-36,0-1-30,1 0-121,1 2-7,2-2-28,-2 1 37,3 1 36,-2-1 21,2 2 14,-3 0-887,3 1 164,-2 0-576,0 0 212,-1 0 366,2 0-91,-3 0 384,2 1 117,0 0 166,0 1 0,-2-1 0,4 0 0,-3 0 0,4 1 0</inkml:trace>
  <inkml:trace contextRef="#ctx0" brushRef="#br0" timeOffset="151.04">17129 8342 9502,'0'9'0,"0"-7"765,0 1-411,1-2 563,2 0-603,2-1-129,1 2-34,3-2-103,3 0 25,1 0 1,3-2 71,1 2-24,2-1 35,-1 0-104,3 0 7,-2-1-14,2 1-276,-5 0-257,2 1-112,-4-2-111,2 2 47,-5 0 174,2 0-104,-1 0 225,-2 0 62,-2 0 178,1 0 2,-3 0 127,2-2 0,-2-2 0,2-2 0</inkml:trace>
  <inkml:trace contextRef="#ctx0" brushRef="#br0" timeOffset="152.04">16424 8378 9502,'-2'12'0,"-1"-5"0,1-2 0,-1 0 350,2 0 93,0 0 225,-1-1-119,1 1-162,1-2-96,0 2-64,0 0-40,3-1-226,2 0 13,2-1-97,4-1 96,2-1-94,2-1 39,3 2-43,1-2 80,3 0 77,-1-2-49,3 1-581,-1 0-148,3 0-297,-3-1 257,5 0 451,-4 2 193,6-3 142,-3-1 0,4 0 0</inkml:trace>
  <inkml:trace contextRef="#ctx0" brushRef="#br0" timeOffset="153.04">17366 8683 9215,'-10'-2'113,"6"-1"237,3 0-115,-2 1-53,1-1-41,-1-1-20,2 1-26,0-3 25,-1 1-31,2 0-30,-1-1-48,1-2 14,1 2 6,1-3 23,3 1-31,1 0 20,2 1-21,2-2-139,1 3 11,1 0-125,1 2 94,0 0 65,0 2-12,1 0 50,-2 4-207,0-1 81,0 3-146,-2 2 202,-1 2 1,-1 2 98,-4 2-71,0 1 79,-3 1-10,0 1 58,-3 1-29,-2 0 116,-3 0-27,-3 0 76,-3 0-61,-1-1-36,-1-1 24,-2 0-45,0-2 77,1-1-28,2-2 14,-1-1-65,5-1-74,0-2-4,3-3 9,1 1-18,3-3-24,5 0-8,2 0-14,6-1 77,0-1-49,4 0-22,-2-1-36,2 2-36,1 0 50,2-1-175,0 1 88,2 0-118,-1-1 84,4 1-47,0 1 55,1 0 11,-2 0 108,4-2 76,-3-1 0,2-2 0</inkml:trace>
  <inkml:trace contextRef="#ctx0" brushRef="#br1" timeOffset="154.04">11584 8914 9502,'-15'-6'37,"8"2"61,2 0-47,-2 1 100,5 1-65,-2-1 202,2 2-150,0 4-24,2 0-141,1 9-70,0 0 60,2 7 51,1 3-31,-2 6 55,2 4-20,-1 9 11,1 4-11,-2 14-11,1 0-4,-2 15 56,0-6-48,1 13 1,-2-15-53,1 11-25,0-20 17,2 11 67,1-19 4,1 9 48,-1-18-55,3 9 60,0-12 8,0 6 9,0-9-16,2 0-65,-3-7 19,3 2-17,-2-10-120,2 3 31,-2-6-134,1 1 147,-2-3-227,1 0 125,-3-2-169,0 1 55,-4-3 83,0 0-66,-4-3 80,-4-1-3,-1-2 34,-2-2 69,-2-2 20,-1 2 62,-1-5 0,0 1 0,1-4 0,-1-1 0,0-2 0,0-4 0,0-1 0,-2-2 0</inkml:trace>
  <inkml:trace contextRef="#ctx0" brushRef="#br0" timeOffset="155.04">5498 9044 9502,'-17'0'-94,"12"0"225,1 0 14,0 0-65,0 0 78,3 0-155,2 0 39,1-2-38,5 0-33,0-1 19,0-1-55,1 1 26,0-1-66,1 0 120,-1 1-71,2-2 72,-1 3-72,1-4-8,-1 4-16,1-1-65,-1 1 64,0 2-69,-1-1 62,0 2 19,-3 0 23,0 4 8,-2 3-15,-2 2 3,0 4-17,-2 2 11,-3 0 106,-2 4-24,-2-1 112,-4 3-111,2-3 108,-2 3-78,2-3 122,-1-1 14,2-3-16,0 0 48,4-5-92,-2-1 59,5-4 160,0-1-124,2-2 128,3-2-272,2-1 33,0 0-24,2-2 27,-1 1-97,2 0 25,-2 0-109,2 0-34,-1 0 7,1 1-32,0-1 47,0 1-132,-1-2 27,1 3-88,0-1 106,-1 0-204,0 0 65,0 1-164,0-2 74,1 2 127,-2 0 57,2 0 102,-2 2 103,2 0 0,-2 1 0,3 2 0</inkml:trace>
  <inkml:trace contextRef="#ctx0" brushRef="#br0" timeOffset="156.04">6949 9640 9502,'-11'15'-571,"6"-12"683,-1 1 220,4-2-150,-2-1 60,3-4-132,-1 2 80,2-4-134,0-2 21,2 1-43,2-2 43,-1 2-72,3-3 56,0 3-105,2-3 31,-2 1-32,3-1 49,-1 1-10,1-1 40,-2 1-40,2-2 17,0 3-28,2-5 72,-1 2-57,2-4 45,-2 1-78,4-5 20,-1 0-20,3-7 19,-1 2-28,2-6-3,-1 2-11,2-7-73,-5 6 66,3-4-78,-5 5 72,1 0-52,-5 7 15,-1-2-3,-3 7 6,-2-3 12,-2 6 21,-2-2-34,-3 5 26,-2-3 3,-2 5-7,-4-4 0,2 5 84,-3-3-2,2 4 25,-2 0 16,2 2-26,-3 1-12,5 0 10,-3 2-16,5 3 29,-3-1-7,4 5 16,0 1-20,1 1-9,1 0 27,1 1 37,-1 3 28,4-2 3,-2 3-19,1 0-69,2 4 7,0-1 4,1 2 3,1 1 123,2 4-22,2-1 100,3 7-82,2-5-17,4 7-45,0-2-14,3 4 26,-3-4-39,1 3 50,-3-8-40,1 6 24,-6-8-25,1 4 15,-4-7-71,1 3 9,-4-7-22,-1 0 29,2-7 24,-2 2 10,0-8-17,1 1 87,0-5 10,2 0 23,-1-3-34,2-3-41,0 1-30,1-3 42,0 1-98,0-2-23,1 1-57,0-1-9,0 1-33,1-3 46,-2 3-78,3-2 70,-3 2 23,0-2 19,0 4 43,-1-3-35,0 3 16,-2-2-20,1 3 18,-1-3-4,1 4 9,0-4-10,-2 3-26,-1-1 19,1 3-19,-1-4 33,0 3-33,0-1 24,0 3-30,0-2 39,0 2-19,0 1-34,0 1 18,0 2 48,1 1-3,3 7 57,-1 0-65,2 2 89,0 0-14,0 1 84,0 1-16,-1-1 14,0 4-34,0-2-23,0 0-36,-2-1 4,1 1 4,-2-1 2,2-2 6,-2 0-19,0-2 41,1-3-108,0 0 0,-1-2-19,2-1 21,0-2-31,-1 0 22,2-1-107,0-1 6,0 0 17,1-2-35,0-1 88,0-1-50,0 0 73,2-2-39,-1-1 38,0-2 22,1-1-12,1 1-4,-3-2 76,2 0-35,0-1 89,-1-1-78,1 1 54,-2-1-19,0 1 17,-1-3-19,-2 5-24,2-2-15,-1 3 15,-2 0-74,0 2 41,1 1-44,-1 4 24,-1 0 23,1 4-34,-1 2 35,1 5-2,2 1-10,-2 3 38,2 3-36,-1-1 33,1 2-93,0 1-13,-1 1-2,1-1 17,-1 1 53,1-2 6,-1 2-3,1-1 3,1 0-398,-2-2 99,4 0-291,-1-2 198,1 0 214,0-6 27,5 0 160,-2-3 0,2 0 0</inkml:trace>
  <inkml:trace contextRef="#ctx0" brushRef="#br0" timeOffset="157.04">10898 9266 9502,'12'-2'-179,"-7"0"125,-1 1 19,-2-2-10,1 2 72,-2-2 32,0 2 38,1-2 10,-2 1-16,0-1 16,0 2-21,0-2 9,-2 1-4,2-1 9,-1 1-17,0-1 25,0 1-81,-2-1 58,2 0-62,-1 2-5,2-1 29,-1 0-22,0 0 45,0 0 18,-1 1-24,2-1 16,-1 0-70,0 0 15,-2-1-31,2 2 25,0-2 15,-2 1 20,0-1-21,0-1 7,-3 0 18,1 1-19,-1-1 28,-2-1-67,-1 1 30,0-1-28,-2-1 40,-2 1 9,0 2-7,-2-1 7,-1 1-64,0 1-9,-1 0-75,-2 4 57,2 0 4,-1 5 46,4 1 7,0 7-72,3 1-23,3 5 0,4 2 4,-1 4 72,5 1-2,0 5 0,2-2-6,5 5 13,-1-4-9,4 3 12,0-7-15,2 0 0,1-6 2,2-3 12,-1-6-10,4-1 29,-2-7-23,3-1 24,-4-3-242,3-2 57,-2-2-150,2-2 105,-2-3 117,2-2 11,-2-1 70,2-3 7,-3-3 0,3-1 0</inkml:trace>
  <inkml:trace contextRef="#ctx0" brushRef="#br0" timeOffset="158.04">8225 9187 9502,'1'9'-441,"0"-5"529,-1-2-13,2 0 6,-2 1-14,1-1-28,0 0 18,1 0-23,-1 1 33,0 1-57,2-2 26,-1 1-32,2-2 54,0 2 20,0-2-20,1 0 18,0-1-110,3 0 36,0 0-99,1 0 46,-1-2 21,4-1 22,-2-2 28,2 1-154,-1-1 20,1 0-105,-3 1 58,3 0 21,-5 1-18,0 2 20,-2 1 3,-3 3 53,0 1 22,-2 3 32,-3 2 43,-3 5 17,-2 0-47,-4 6 268,1-4-105,-3 5 181,2-3-123,-1 1 22,3-5-25,0 3 42,3-4-63,0 0-21,3-3-52,0-1 39,3-3-49,1-1 33,2-2-26,2 0 10,3-2-160,1-1 50,1 0-118,2-1-315,-1-1 97,2 0-241,-2-2 264,3-1-34,-3 0 122,3-1-19,-2 1 132,2-1 106,0 1 0,0-3 0</inkml:trace>
  <inkml:trace contextRef="#ctx0" brushRef="#br0" timeOffset="159.04">5118 9225 10224,'0'15'350,"1"-7"-262,0 1-18,5 4-39,-1-2-28,2 5 9,1-1-1,2 2-27,1-2 6,1 0-69,1-2 77,1 0-39,-1-3 14,1-2 8,-2-3-21,1-2 69,-3-2-48,-1-1 34,-1-3 28,-2-2 44,-1-2-11,-1-2 17,-1-2-76,-1-1 25,0 0-14,0-1-64,-1 0-10,1-1-8,-2 3 23,1-3-47,0 1 23,0 1-97,-1 1 82,2 0 19,-1 2 9,0 2 27,-1 2-198,2 2-71,-2 0 5,0 6-7,1 0 192,-1 4 60,0 2 21,0 3 3,-1-2-6,-1 4-9,-2-1 34,-1 4-16,0-2 28,-2 3-86,-1-1 54,-2 3-43,1-3 148,-2 3-54,1-3 125,0 2-67,1-6-26,-1 3-29,3-7-34,-1 0 35,5-4-2,-1 0-10,2-6-6,2-1-32,0-5 24,3 0 3,0-1-1,0 2 0,1 0-9,0-1 6,-1 2-17,1-1 88,-2 2 12,1-1 12,-2 1-17,1 0 7,0 1-54,0 0 64,0 1-68,0 0 30,1 0-16,-1 0 23,1 2-25,-1-1 10,1 1 11,1 0-2,-2 0 21,2 1-16,1 1-6,1 2 51,-1 3-7,1 0 23,1 2-31,0 3 76,1 1-48,0 3 124,-2 0-106,0 6 78,-2-3-44,1 7 23,-2-3-35,-2 4-32,1-3 6,-4 3 9,0-3-122,-2 3 40,0-5-138,-1 3-4,0-9 10,1 5-52,0-7 91,0 5-116,2-6 52,0 2-70,1-6 26,0 4-59,1-6-1,0 2-43,0-4 41,1 0 98,0-3-61,1 0 91,-1-2-200,2 1 55,-1-1-105,1-1-41,-2-2 86,1 1-109,0-2 158,0-1-246,0-1 173,-1 0-191,0 1 168,0-2 148,1 1 44,-1 0 116,0-2 0,2-1 0</inkml:trace>
  <inkml:trace contextRef="#ctx0" brushRef="#br0" timeOffset="160.04">8891 9540 9502,'9'11'-23,"-8"-9"246,2-1-99,-2 1 237,0-2-212,2-2-78,-2 1-17,1-1-156,-1-2 98,0 0-28,0-1 79,2-2-14,1 0 30,-2 0-55,3-2 31,-1 0-31,1-1 30,-1 1-41,1-2 21,1 2-27,-1-3 69,-1 3-28,1-3 27,-1 3-84,-1-1 0,1 1-29,0-1-28,-1 4 27,1-2 10,-1 3-6,1-2-7,-1 3 34,1 2-44,-2 1 57,2 1 3,-1 2-7,0 6 2,3 1-5,-1 5 4,0 3-15,1 2 10,1 0 87,0 4-13,0-4 90,1 5-69,-3-6-15,2 2-31,-2-3-7,1 1-151,-1-4 40,0 1-134,-1-4 139,0 0-276,-1-6 132,1 3-200,-1-4 180,1-2 55,0 0 105,-1-2 8,0-3 79,2-2 0,0-3 0</inkml:trace>
  <inkml:trace contextRef="#ctx0" brushRef="#br0" timeOffset="161.04">9208 9317 9502,'14'-2'261,"-5"-1"-129,-2 0-32,1 1 32,0 1-12,2 1-22,1 1 7,2 3-11,-1 3 12,4 5 51,-3 1-37,5 5 40,-4 0-126,2 3 54,-1 0-126,-1 3 22,-4-2 0,1 4-19,-4-4 18,-1 3-171,-3-3 25,-1 1-89,-2-6 118,2 2-220,-2-5 79,0 2-181,0-5 186,0 0 67,0-4 108,1 0 11,2-3 84,0 1 0,4 0 0</inkml:trace>
  <inkml:trace contextRef="#ctx0" brushRef="#br0" timeOffset="162.04">9877 9424 9328,'-13'-2'258,"8"2"124,2-1-122,1 0-50,-1-1-47,0 0-17,3-1-45,0 2 37,2-2-48,0 1-48,5-1-11,2 2-76,1 0 92,4-1-113,0 1 63,3 1-96,-2 0 98,3 0-112,-2 0 71,2 0-125,-3 0 81,2 0 48,-2 0-19,0 0 67,-2 1-106,3-1 81,-6 0-67,3 0-4,-3 0-29,0-1 5,-3 0 14,2-2 2,-5 0-10,2 0-11,-2-1 22,0 0-11,-3 2 41,2-1-50,-2 2-309,-1-2 294,1 5-260,-1-2 388,-1 5 0,0-3 0,-1 3 0,0-1 0,-2 0 0,-1 1 0</inkml:trace>
  <inkml:trace contextRef="#ctx0" brushRef="#br0" timeOffset="163.04">9968 9226 10473,'11'18'871,"-4"-5"-713,-1 5 121,2 2-100,1 6 110,-1 2-164,2 4 60,-1-2-124,0 2 96,-2-6-331,1 2 113,-3-8-223,3 3-258,-3-9 154,0 2-240,0-8 272,1 1-227,-3-7 159,1 2-86,-1-4 286,1 0 224,-3-4 0,1-1 0</inkml:trace>
  <inkml:trace contextRef="#ctx0" brushRef="#br0" timeOffset="164.04">7884 9313 9502,'-13'-11'0,"8"6"88,1 1 54,0 0 49,0 1-9,0 1-60,2-1-25,-2 2 25,1 0-2,-1 1-43,0 1-20,1 3-37,-1 2 31,0 3-12,0 4-10,-1 2 25,1 2-17,-1 4 38,0-2-7,-2 5-47,4-2 38,-4 5-10,3-4 11,0 7-22,2-6 8,-1 5-5,3-7 22,0 5-125,2-9 15,3 5-117,0-6-181,4 1 82,-1-6-133,3 0 170,-1-4 81,3 1 7,-1-3 54,1 0-308,-2-4 141,3 2-113,-2-4 207,2 0 157,-1-1 0,1-2 0</inkml:trace>
  <inkml:trace contextRef="#ctx0" brushRef="#br0" timeOffset="165.04">8544 9399 9502,'0'-9'-18,"0"4"50,0 3-9,0-2 262,0 1-74,2 1 174,-2 0-130,1 1-43,2 1-50,-1 3-5,2 0-80,0 5 73,1 2-58,1 6 25,1 0-51,1 4 36,-2-1-40,0 1-87,1 0-4,-1 0-90,-2 0 76,1-3-131,-2 0 45,-1 0-115,1-4-123,-1-2 113,-2-2-126,2-1 145,-2-3 73,0 0-35,0-4-343,0 2 325,-2-2-232,1 1 447,-3-4 0,2 1 0,-3-3 0,1-1 0</inkml:trace>
  <inkml:trace contextRef="#ctx0" brushRef="#br0" timeOffset="166.04">6156 9418 9502,'-8'-6'-162,"5"2"194,0 3-18,0-3 77,2 3-22,0-2 387,1 2-277,0 0 309,2-1-368,2 2 40,3 2-257,3-1 71,0 3-185,2 0 145,1 1-39,1-1 60,0 1-94,1-1 68,-1-1-49,3 1 79,-4 0-36,2-1 146,-2-2-80,1 2 74,-2-3-74,1 1 7,-4-1-3,1 0 3,-4 0-62,2-1-17,-4-1 2,1 0 12,-2 0-117,-1 0 35,-2-1-399,0 2 363,0 0-153,-2-1 340,-2 4 0,0-1 0,-1 3 0,-2 1 0,0 1 0</inkml:trace>
  <inkml:trace contextRef="#ctx0" brushRef="#br0" timeOffset="167.04">8130 9433 9502,'-9'5'1032,"5"-3"-816,3 0-47,0 0-60,-2-1-23,2 2 14,-1 0-17,0 0-98,1 3 4,-2 0-86,-1 2 78,0 2 92,-1 1-12,-3 5-261,1 1-210,-4 3-149,1 2-3,-1 2 177,-1-1 97,1 2 11,2-6 140,1 2 47,3-10 90,1 1 0,3-7 0,2-5 0,1-4 0,6-8 0,1 0 0</inkml:trace>
  <inkml:trace contextRef="#ctx0" brushRef="#br0" timeOffset="168.04">7941 9454 9475,'2'-9'473,"-2"6"-198,0 0-100,0 2 8,1-1-60,1 2 8,2 2 14,1 3-25,3 4 88,1 2-119,4 6 97,2 0-98,2 5-11,2-2 26,2 1-15,-2-2 32,4 1-189,-4-4 32,4-1-142,-5-3 92,3-3-126,-6-3 44,1-2-106,-6-1 113,0-2 42,-5-1 52,1 0-995,-4 0 811,-3 0-761,0-1 1013,-6-2 0,2 2 0,-1-3 0,-1-1 0,0-2 0,-1 0 0</inkml:trace>
  <inkml:trace contextRef="#ctx0" brushRef="#br0" timeOffset="169.04">8426 9519 9567,'2'7'1005,"-1"-4"-735,3-1-90,1 2-22,3-1-20,1 1-174,5 0 65,0-2-113,4 1 103,1-2-121,2 0 75,0-1-107,4-1-215,-3 0 117,-1-2-226,0 1 232,-2-4-212,-2 3 148,0-3-79,-5 1 210,1-1 159,-1-1 0,-1 1 0</inkml:trace>
  <inkml:trace contextRef="#ctx0" brushRef="#br0" timeOffset="170.04">6197 9608 9337,'-4'7'682,"2"-5"-396,3 0 304,2-1-442,3-1-74,0 1-59,5-1-16,-1 2-72,2-2 105,3 1-245,-1-1 119,3 1-177,1-1 140,0 0 87,1 1-45,0-1 74,-2 0-497,2 2 177,-4-2-303,1 1 373,-3-1 151,1 1 114,-5 1 0,2-1 0</inkml:trace>
  <inkml:trace contextRef="#ctx0" brushRef="#br1" timeOffset="171.04">11702 9721 9502,'7'-16'0,"-3"8"321,1-2-51,-1 2 223,0-1-351,0 3-73,-2-1-176,1 2 97,-2 1-247,-2 3 98,-2 0-189,-4 3 135,-5 6 80,-5 3 38,-4 9 28,-4 3 97,-4 8 14,-3 3 7,-4 7-28,0 0 8,-5 9 11,4-3-8,-6 7 19,7-6-86,-1 2 26,6-9 14,2-1-127,9-12 57,1-3-112,9-11 113,1-4-120,5-5 103,4-6-215,3-2 126,3-7-4,3 0 92,3-5 80,3-1 0,-1-1 0,4-4 0,0-1 0,1-3 0</inkml:trace>
  <inkml:trace contextRef="#ctx0" brushRef="#br1" timeOffset="172.04">11681 9793 9359,'9'0'738,"-6"0"-338,-2 3 221,0-1-367,-3 7-32,-5 3 40,-3 6-212,-5 4-9,-6 5-111,-1 3 42,-7 8-338,-1-2 86,-6 7-224,5-6 262,-5 7-197,8-12 303,1 0-231,9-13 367,0-1 0,6-7 0</inkml:trace>
  <inkml:trace contextRef="#ctx0" brushRef="#br1" timeOffset="173.04">4875 10430 10222,'7'-3'396,"-5"2"-510,0 0-68,-1-1 69,0 1-67,2-2 95,-1 2 64,2 0 23,0 0 29,1-1-37,2 1-32,0 0-49,1 1-3,1 0 79,1-1 22,2 1 29,1 1-26,1-1 16,1 1 20,2 2 5,-1-1 12,5 1-6,-3-1-18,5 1 33,-2-2-42,3 0-7,-2 1 18,3-2-14,-1-2-15,5 0 10,-3-2-22,3-2-24,-3-2 30,7-1-33,-6 0 39,7-1-48,-6 2-27,5-1 6,-8 3 2,5 0 11,-5 3 23,4 0-30,-6 2 33,4 1 6,-6 1-18,5 2 22,-7 0 34,5 4 30,-5-2-8,5 3 65,-5-2-64,4 1 72,-4-2-63,7 1 36,-7-1-58,7 2 33,-7-3-28,5 1-60,-4-3 48,5 2-46,-3-1 51,4-2 9,-6 0-2,7-1-43,-6 0-45,7-1 18,-6-2-31,6 1 65,-6-2-9,7-1 3,-7 2 0,8-1 14,-6 2-16,4-1 14,-5 2 17,6 0-13,-6 1 16,6 0-22,-3 0-2,5 0 2,-6 0 3,8 0-11,-7 1 4,10 2-4,-7-2 4,7 3-14,-9-2 13,8 1-14,-8-1 18,9 0 7,-7 0-7,5-1 6,-7 1-10,7 0 49,-8 0-39,8-1 40,-7 0-49,7-1 6,-8 1-1,8-1 43,-8 0 14,9 0 2,-7 0-6,6 0-36,-7 0 2,7 0 2,-4-1-1,7 1-58,-5-1 37,8 0-38,-8-1 52,9 1-33,-8 0-19,11-1 3,-9 1-8,7 0 51,-9 0-23,10 1-31,-11 0-32,9 0 10,-6 0-4,3 0 92,-5 0 1,6 0 8,-7 0-15,7 0 31,-7 0 12,5-2 9,-5 2-8,4-1-18,-4 0 21,5-3 2,-5 0 1,5-1-42,-3 1 24,4-2-31,-7-1-45,8 1 27,-6-1-41,6 0 12,-6 0-24,5 0 0,-4 0 1,4 1-9,-6 2 37,6 0-45,-6 3 39,4 0 19,-8-1-24,5 2 18,-5 0-10,2 2 4,-6-1-10,5 1 24,-8 1 35,5 0 30,-4-2-8,2 1 37,-3 0-27,3-1 0,-5 0 0,5-1-14,-4 0-18,2 0 27,-2-1-29,4 0-47,-5-3 40,5-1-40,-2-3 48,5 0 3,-4-1-1,5-1-40,-3 1-45,4-1-51,-3 1 20,3 0-19,-4 2 39,3 1 8,-6 2-8,5 0 64,-5 2-25,1 0 19,-3 2-23,5 0 3,-6-1-11,5 2 7,-5-1 42,6 2 12,-5 0 12,5 0 52,-5 0-7,5-1-3,-4-1 4,4 2-45,-3-2-10,3 0 14,-3 0-17,4 0-6,-4-2 10,3 0-5,-2-2 11,4 0-68,-5-1 47,6 0-50,-4 1 8,2-1-7,-2 0-19,3 0-9,-4 1 32,4-1-1,-4 1 7,2 0 73,-2 1-44,6 0 43,-6-1-55,5 0-41,-4 3 31,5-3-29,-5 2 45,6 0-2,-7-1 7,5 2-4,-5 0-57,4-2-19,-4 2-9,3 0-13,-4-2 80,2 2-28,-4-1 28,4 0 74,-4-1-22,4 1 77,-3-1-81,3-1 51,-2 2-21,3-2 6,-2 0 7,4 0-64,-4 0 38,6-1-25,-3 1 66,3-1-49,-2 1 59,5 1-52,-5-1-97,7 0 8,-9 3-110,9-3 82,-7 1 15,5 1 41,-9 0 5,8 0 56,-8 0-48,8 1 46,-8-1-52,5-1 6,-6 0-8,5 0 6,-7 0 15,7-2-8,-6 1 26,4-2-34,-5 0-57,4 0-35,-6 1 7,5-1-59,-6-1 50,5-1-9,-8 3 4,4-1-206,-5-1 56,2 1-185,-3 0 182,-1-1 44,-5 2 41,2-1 62,-5 0 31,2-2 76,-4-1 0,2-3 0</inkml:trace>
  <inkml:trace contextRef="#ctx0" brushRef="#br0" timeOffset="174.04">8100 11346 9502,'15'-9'-124,"-10"7"35,-1-2 112,-1 1-166,3 2 77,-3 0-16,2-1 62,1 2 2,-1 0 12,0 0-22,1 3 2,1 1 5,0 0 19,1 2 15,1 0-18,1 2 31,1-2-5,0 1 3,2 1-26,-1-3 90,3 1-28,-1-1 82,3-1-34,-1 0-39,5-1 0,-2-2-39,3 0-45,0-1 32,4 0-25,-1 0 43,5-1-30,-3-2 22,6 1-22,-2-2-10,4 1-1,-3 1-15,5-1 1,-4 2 34,7 0-12,-7 1 5,7-2 50,-7 2-33,6 0 36,-6 0-49,5 0 55,-6 0-41,5 0 49,-6 0-56,6-2 14,-6-1-8,5 1 17,-4-4-49,4 3 40,-6-3-38,6 3 42,-6-1-7,5 0 9,-6 1-10,4 1-18,-3 1-21,2 1 3,-5-2 3,5 2-15,-5 0 28,4 2-29,-7-1 35,6 1-17,-8 1 12,5 0-15,-6-2 29,5 1-10,-4 0 9,3-1-15,-4-1 1,5 1-7,-3-1 5,2 0 72,0 0 9,3 0 77,-2 0-70,3 0-42,-3 0-35,3 0-13,-3 0 26,5-1-21,-7 1 16,7 0-14,-5 0 20,3 0 15,-3 0-14,3 0-8,-3 0-55,4 1-8,-6 0-47,6 1 0,-6-1 3,5 0 17,-4-1 23,4 0 78,-4 0 15,4 0 1,-4-1-10,4-2 12,-4 2-40,4-1 48,-3-1-45,3 1 3,-3 2 3,3-2 7,-3 2-11,4-1 29,-6 2-25,3-1-34,-4 3-59,4-1-22,-5 1-18,3-1 63,-3 2 14,3-1 12,-6 1 17,4-2-36,-4 1 28,3-1-28,-3 0 74,2-1 0,-3-1 15,4 0-13,-4 0-46,3 0 10,-1 0-6,0-1 55,-2-2 10,4 1 55,-5-1-43,3 0 5,-3 1-57,1-1 26,-1 2-24,1-2-28,-4 2-28,4 0 7,-6 0 4,6-1-23,-5 2-23,3-1-11,-3 1 19,2 0 44,-2 0 16,3 0-34,0 0-37,2 0 17,-4 0-25,4-1 40,-4 1 17,4 0-27,-3-1 26,2-1 30,-5 2 30,3-1 4,-3 0-9,0-1-2,-1 1-28,-1 1 34,-2-1-42,-1 1 9,-2 0-6,2 0 9,-2 0-54,-1 0-11,0 0-5,0 0 7,-1 0 50,1-1-11,-1 1 10,2-2-18,-2 2 12,0-1-17,1 0 14,0-2 30,0 2 22,0-3-7,0 3-3,-1-3-41,0 0 4,2 1 99,-2 0 84,1 0 52,-3 2 2,1-2-49,0 2-94,0 0 41,1 3-82,-1 1 222,0 6-75,2 4 154,-2 5-116,3 6 133,-1 3-91,3 6 119,-4-2-129,4 6-42,-3-5-51,2 3-78,-1-8-347,2 0 76,-2-9-184,0 0 264,0-8 61,0 0 80,-2-6-7,1 0-565,-2-4 136,1 0-454,-2-3 66,0-2 193,1 0-61,-2-1 348,0-1 166,-2-3 144,-2 1 0,-1-2 0</inkml:trace>
  <inkml:trace contextRef="#ctx0" brushRef="#br0" timeOffset="175.04">8090 11336 9299,'7'1'395,"-6"0"-368,-1 2 3,0 1-5,1 4 39,-1 2-40,0 8 12,0 6 3,0 11 32,0 10 0,-1 12 4,0 5 43,-3 14 18,-3-4-5,-2 11-11,-4-10 20,-2 8 39,0-12-16,-2 7-119,3-16-49,-3 7-90,6-17 99,0 4-333,5-12 117,0 2-232,3-14 236,2 3-23,1-11 90,0 1-92,0-6-53,0-1 35,0-4 21,0 1 97,0-6 133,0 2 0,0-4 0,1 2 0</inkml:trace>
  <inkml:trace contextRef="#ctx0" brushRef="#br1" timeOffset="176.04">12345 11614 9502,'-20'-16'-243,"10"8"369,2 2-41,-1-1 96,3 3-61,-2 0-24,3 3-67,0 4 51,2 1-76,1 5 84,2 5-43,0 5 42,1 3-75,4 6 18,2 0-38,4 12 45,2 0-8,4 11 8,1-1-63,2 10-12,0-7-18,1 9 39,-3-12-22,2 10 46,-6-14-41,0 9 22,-5-12 32,0 9 21,-5-11 12,1 11-26,-3-12-24,3 5 167,-1-12-46,3 7 180,-3-13-118,3 7 38,0-9-98,0 2-41,0-11-56,0 5 6,-1-8 13,1 1-35,-2-5 4,1 2-60,-3-6 60,0 3 26,-2-4 7,2 0 23,-3-2-276,1 1 187,0-4-210,1-1 229,0-3-169,0 0-280,-1-1-33,0-1-118,-1 1 112,0-3 146,1 1 68,-1-2 127,2 1 144,-2-3 0,1 0 0,0-3 0,1 0 0</inkml:trace>
  <inkml:trace contextRef="#ctx0" brushRef="#br0" timeOffset="177.04">8502 12194 8355,'0'-7'1314,"1"3"-1134,-1 1-121,2-1 98,-1-1-121,2 0 43,-1-1-89,2-3 20,2 0-27,2-4 58,1-1-13,3-4 78,0 0-11,3-5 11,1 1-181,1-4 37,0 2-130,2-4 70,-4 5 14,2-3 44,-4 5-4,0 0 57,-6 4-48,2-1 29,-5 6-31,0 0 7,-3 1 29,-1 1-30,0 2 36,-2-1-57,-2 2-15,-1-4-13,0 4-31,-3-4 24,0 2 8,-2-2-5,2 2 8,-3-3 18,0 3-22,-1-2 21,1 2 62,-3 0-8,4 2 14,-3 2 12,4 3-52,-1 0 12,2 5-17,2 2 58,1 4-41,-1 3 54,5 2 7,-3 1 25,4 3 0,-1 1-4,0 1-5,1 1 32,1 0-8,2 2 73,2-2-50,0 0 18,0-1-24,3 3-19,-1-4-36,1 2 57,1-3-54,0 2 4,0-5-2,0 5 5,-3-6-43,2 3 13,-1-5-27,-1 1 19,-2-3-33,0 2 49,-3-3-59,0 0 68,1-3-35,-1 2 17,-1-3-19,0 0 7,0-2 157,0 1-90,1-7 109,0 1-125,3-9-12,1 4-50,4-7 2,-1 1-16,2-3 23,1 1-28,0-2 0,-1 2-14,1-3-23,-1 2 69,0-1-35,-2 2 37,1-1-52,-3 4-11,1-2-19,-2 4-28,0-3 59,-1 7-19,0-3 30,-3 5-92,2 0 114,-3 6-113,1 1 139,0 9-18,-1-2 19,0 8-6,0-2 1,1 6 136,1-2-33,-1 4 123,0-2-43,1 2-51,0-3 32,2 0-48,-1-4-36,0 1 29,1-6-64,1-1 36,0-4-14,1-1-1,-1-5 23,0 1-72,-1-5 23,2-1-35,-2-2 40,2-2-141,-2-2 20,3-3-100,-2 0-74,3-4 79,-2 2-87,2-3 78,-2 1 101,4-3-39,-2 2 85,2-4-199,-2 3 79,2-3-181,-1 7 163,0-2 15,-2 7 68,0 1-12,-2 5 2,1 4 193,-5 6-19,3 7 144,-2 6 118,1 7-113,-1 2 133,2 6-149,0-5-76,0 7 18,0-5-68,1 4-103,0-10-563,2 5 52,-1-11-255,2 1 89,-2-8 447,3 0-132,-1-9 363,2 0 0,0-3 0</inkml:trace>
  <inkml:trace contextRef="#ctx0" brushRef="#br0" timeOffset="178.04">7015 11694 9502,'0'-14'10,"0"9"74,0 0 85,0 2 224,0 0-112,0 6 110,0 1-214,0 7 12,0 1-2,0 6 13,0 0-36,1 4-7,0-2-37,1 3 26,0-1-231,1 0 68,1 0-160,-2-2 158,2 0-517,1-1 165,0-4-378,0 1 83,2-6 419,-1 1-123,1-3 370,-1 0 0,2-2 0</inkml:trace>
  <inkml:trace contextRef="#ctx0" brushRef="#br0" timeOffset="179.04">5423 11705 9578,'0'-6'668,"0"3"-575,0 5 303,0 0-276,2 9-5,-1-2-142,1 5 26,2 0-123,1 2 87,3 1-32,1 2 44,1-1 15,3 2-14,0-4-15,4 2 16,-2-5-18,4 0 21,-2-5 9,4-2-26,-5-3 35,2-3 23,-4-2-20,2-4 62,-6-3 39,2-3 28,-5 1 22,1-3-24,-3 1-42,0-2 4,-2 2-39,2-4-161,-2 3 34,0-3-99,0 4 83,1-3-46,-2 3 28,2-3-78,-3 6 93,2-1 27,-3 4-4,1 2-106,-1 2-1,0 5-55,0 0 89,0 7 39,0 2 3,0 3 17,0 2-4,-1 0 26,0 2-22,-1-2 56,1 4-16,-1-2 27,-2 2-30,1-2-7,-2 4-30,1-4 24,-3 5 19,0-5 122,-1 5-12,1-5 105,-1 4-98,2-7 22,-3 3-75,3-5 22,0 1-31,1-6 10,0 1-1,2-7 23,1 1-29,0-3 30,1-3-34,1-2 1,0-2-5,1-2 55,1-2 6,1 0 60,0-1-50,2-1 37,-1 2-35,0-3 8,0 2-5,0 1-60,-2 0 16,2 0-12,-1 3 26,0-1 6,1 3-7,-1-1 6,1 2-18,1 1 18,-1 3-18,1 0 28,-1 1 14,1 1 36,0 4-31,1 3 118,-2 2-76,1 3 123,-1 1-124,-1 5 92,-1 1-99,1 4 103,-3 0-73,1 6 48,-2-2-77,1 7 48,-3-4-56,-1 5 37,1-7-6,-3 4 16,3-8-214,0 2 62,1-8-171,2 2-43,0-9 63,0 3-93,0-8 89,2 3-50,1-4 27,-1 1-38,1-3-124,-1 0 99,1-1-129,-1-1 108,1-2 23,-2 1-230,1-1 23,0 0-120,-1 0 274,2-1 119,-2-1 164,1-5 0,-1-1 0,1-2 0</inkml:trace>
  <inkml:trace contextRef="#ctx0" brushRef="#br0" timeOffset="180.04">9620 11773 9502,'8'-15'-50,"-4"9"56,-3 2-61,0-1 120,2 2-9,-3-1 60,1 2 7,0 0-14,0 1-5,1 0 12,0 0-8,1 1-36,1 0-27,1 0 6,0 0-7,3 0 84,-1-2-31,4 2 22,-2-1-193,1 0 46,1-1-139,0 1 0,-1-1 54,0 0-44,-1 1 45,-1 1 22,-2-1-40,0 1 55,-3 0-22,0 1 116,-3 3-56,1 1 47,-2 1-52,-2 2 5,0 1-16,-3 3 97,-1-1 18,-1 2 55,-1-1 9,1 2-36,1-3 23,-2 3-47,2-2 16,1 1-48,1-3 11,0 2-2,1-2-1,0-1-62,3-1 47,-1-1-48,1-2 52,2 0 7,2-1-13,1-1 8,2-2-143,3 0 34,1-1-97,1 0-89,0 0 70,2-1-90,-3-1 75,3-2-57,-1 0 51,0 0 10,-1-1 118,2 0 85,-3-3 0,1 0 0,1-1 0</inkml:trace>
  <inkml:trace contextRef="#ctx0" brushRef="#br0" timeOffset="181.04">9402 11809 10636,'-5'-7'479,"1"4"-450,-1 3 51,1-1-25,-1 2 50,-2 2 15,1 2 25,-2 1-15,0 5-21,1 3-81,-2 2-5,0 5-77,0 5 9,0 2-17,0 5 42,2 0 9,1 6 34,2-3 21,2 2-27,2-5-107,2 0 28,6-9-129,2-1 136,3-7 13,2-2 55,1-6 11,0 1-36,0-6-336,1 1 22,-3-2-207,1 0-115,-3-2 231,0 1-27,-3-1 248,2 0 196,-5-1 0,2-3 0,-3-2 0,1-2 0</inkml:trace>
  <inkml:trace contextRef="#ctx0" brushRef="#br0" timeOffset="182.04">6840 11874 9430,'8'-7'1120,"-4"5"-1008,-2-2 33,1 2-5,1 1-102,1 0 24,0 0-112,1 1 16,3 0 22,0 0 12,3 1 46,-1 1-89,5 1 48,-2 1-127,3 0-58,-2-2 26,4 1-50,-2-2 41,2 0-28,-2-1 1,3-1-61,-3 0 106,2-3-143,-6-1 86,4-2-101,-7 1 164,3 0 51,-7-1 88,3 1 0,-3-1 0,-1 0 0</inkml:trace>
  <inkml:trace contextRef="#ctx0" brushRef="#br0" timeOffset="183.04">10378 11867 9502,'7'8'508,"-2"-4"-260,0-2 252,2 3-177,3 2-114,1 2-19,3 2-59,2 3-11,2 4-96,-1 2-4,0 4-91,-1 0-39,-1 5 58,-3-4-89,-2 4 165,-3-4-298,-2 2 135,-3-4-200,0 3-241,-2-5 191,-3 0-275,-1-1 297,-1-1 170,-3-5 96,-1 1 101,0-4 0,-2-1 0</inkml:trace>
  <inkml:trace contextRef="#ctx0" brushRef="#br0" timeOffset="184.04">10849 12075 11167,'25'-1'-103,"-11"-3"-40,1 0 68,3-1-66,0 1 26,3-1-63,-2 1 83,2 0-64,-3 2 13,1-1-59,-6 2-31,2 1 71,-5 0-70,2 0 42,-4 1-56,1 0 121,-4 2-24,0 0 152,-1-1 0,1 1 0,1 1 0</inkml:trace>
  <inkml:trace contextRef="#ctx0" brushRef="#br0" timeOffset="185.04">10952 11903 9502,'10'10'319,"-7"-6"-199,1 1 37,-2-2-52,1 2 52,-2-1 134,3 1 46,-1 3 55,-1 2-18,2 3-184,0 4 33,0-2-101,0 8-238,-1-4 29,1 7-135,-1-4 103,1 3-304,0-4 91,1 2-221,-1-6 255,2 3 168,-2-6-39,4 0 70,-2-5-338,3-1 124,-3-5-73,5-2 209,-1-4 177,1-2 0,1-2 0</inkml:trace>
  <inkml:trace contextRef="#ctx0" brushRef="#br0" timeOffset="186.04">11732 11856 10690,'-7'-3'261,"3"0"-149,3 2-88,-2-1 3,0 0-19,1 0 22,-2-1 83,0 2-12,0-2-2,0 2-65,1-1 12,-3 0-13,0 1 30,0 1-44,-2 0-31,0 1 7,-1 2 9,-2 3 64,0 2-12,0 3 17,-1 5-66,1 2 103,1 1-36,-2 5 53,4 2 90,2 4-63,2-1 95,3 2-214,1-3 13,5 0-149,3-3 114,2-3 26,3-6 70,1-2-10,0-6 39,3 0-349,-3-6 67,2 1-221,-3-4 45,1-1-13,-2 0-39,1-3-2,-3 0-3,0-1 83,-2 3-45,0-1-97,-3 1 101,-1 1-44,-2 0 126,1 2 88,-2 0 0</inkml:trace>
  <inkml:trace contextRef="#ctx0" brushRef="#br0" timeOffset="187.04">9936 11877 9502,'-7'11'232,"3"-7"-14,3-1 141,-1 3 25,0-1-123,1 0 96,1 4-145,0 1-34,-1 3-66,2 4 12,0-1-4,2 6-98,2-1 17,1 2-94,1-3 98,2 3 52,-2-5 25,2 3 26,-1-6-549,1 1 80,-2-4-348,-1 1 4,-1-4 255,-1 0-168,-1-4 254,-2 2-31,-1-5 216,0 2-31,0-2 172,-3 0 0,-1-2 0,-1-1 0,-2 0 0,-1-1 0</inkml:trace>
  <inkml:trace contextRef="#ctx0" brushRef="#br0" timeOffset="188.04">6286 11933 9502,'-12'0'519,"7"0"-476,1 0 37,2 0 256,-1 0-106,6 0 183,-1 0-301,8 0-31,1 0 20,2-2-22,-2 2 11,2 0-53,0 0 25,1 0-43,0 0-81,-1-1-14,1 0-59,-1-1 52,0 2-142,-2-1 27,1 0-105,-3 0 129,1 1 66,-2 0-3,-1-2 45,-1 2-368,-1 2 110,-2-2-253,0 2 318,0-1 114,-2 3 145,-1-1 0,-1 1 0,-3 1 0,0 0 0</inkml:trace>
  <inkml:trace contextRef="#ctx0" brushRef="#br0" timeOffset="189.04">10183 12134 9311,'3'7'985,"-3"-5"-759,0-1 22,0 2-64,1-2 11,0 0-52,2-1-18,0-1-69,0-3 20,1-2-33,1-3-67,1-3 24,0 0-67,-1-1 77,2-4 11,-2 2 43,1-2-7,-2 0-5,1-1-207,-1 4 42,0-1-146,-2 3 104,2-1 64,-3 6 31,2 0-59,-2 3 75,1 4-66,-1 4 110,3 7-15,-2 1 20,2 6-30,1 2-73,0-1 54,2 3-49,-2-2 70,3 2-153,-2-3 38,3 3-106,-2-4 83,1 0 48,-1-3 27,1 0-22,-2-5-130,2-1-18,-3-4 16,3 0 100,-5-4 140,3-2 0,-3-1 0,1-5 0,1-1 0</inkml:trace>
  <inkml:trace contextRef="#ctx0" brushRef="#br0" timeOffset="190.04">9671 11966 9502,'-19'5'118,"10"-1"38,1-1-50,-1 0 51,2 0-37,-2 2 138,1-1-36,-1 4 91,0-1-81,0 2 2,1 2-68,1 0 23,0 2-69,1 2-154,1-2-4,-2 4-69,5-4 72,-3 2-314,3-3 81,1 2-249,1-4 264,-1 0 89,1-3 45,0-1-29,1-2-287,0-1 76,1-2-129,0 0 272,1-1 133,1-1 83,-1-3 0,3-1 0</inkml:trace>
  <inkml:trace contextRef="#ctx0" brushRef="#br0" timeOffset="191.04">9466 11975 9502,'-3'15'1354,"7"-3"-1150,4 2-47,3 3 117,5 2-63,3 1 136,0 0-164,3 2-141,0-7-55,4 3-70,-4-5 60,3 0-150,-6-6 27,3 2-106,-8-6-145,2 2 135,-7-4-155,0 2 155,-4-2-522,-1 0 421,-6 1-348,1-2 600,-5 1 111,-1-1 0,-2-1 0,0-3 0</inkml:trace>
  <inkml:trace contextRef="#ctx0" brushRef="#br0" timeOffset="192.04">9793 12103 10690,'3'7'628,"-1"-5"-466,3 0-34,3-2-268,1 0 20,4 1-152,1-2 130,4 1-188,3-3 74,0-1-155,1 0 208,1-1-216,-3 1 134,1-1-96,-5 1 216,2 2 165,-7-1 0,2 1 0,-4 0 0,0 0 0</inkml:trace>
  <inkml:trace contextRef="#ctx0" brushRef="#br0" timeOffset="193.04">6328 12133 10001,'9'0'1202,"-4"0"-760,-1 0-156,2 0-65,0 0-64,1 0-1,2 0-371,2 0 123,0 0-248,3 0 265,0 0 45,2-1 134,-3 1-26,3 0-852,-3-2 178,2 2-604,-3-1 703,1 1 269,-4 1 228,1-1 0,-2 3 0</inkml:trace>
  <inkml:trace contextRef="#ctx0" brushRef="#br0" timeOffset="194.04">6997 12212 9502,'-12'12'441,"7"-8"-163,2-2-126,2 2 80,0-3-43,2 2 31,0 0-42,3-2-21,3-1-37,2 1 26,2-2-433,5 0 88,0-3-284,4-1 270,-1-2-130,3 0 120,-3 0-134,4-1-57,-2 3 151,0 0-31,-1 3 167,-1-2 127,-4 2 0,2 1 0</inkml:trace>
  <inkml:trace contextRef="#ctx0" brushRef="#br1" timeOffset="195.04">12659 12337 9502,'14'-10'0,"-6"6"0,-4-1 104,0 1 70,-2 0 62,1-1 46,-2 2-147,0 1 129,-1-1-156,0 6 129,-1-1-117,-2 7 70,-3 1-76,-2 5 76,-1-1-69,-4 5 29,1-1-33,-5 5 30,-1-2-111,-3 4 101,1-2-99,-6 7 110,2-3-150,-7 4 62,3-3-133,-6 4 139,6-6-186,-5 3 112,7-7-152,-3 4-141,8-10 72,-1 2-128,8-7 149,0 1 74,6-5 7,-1 2 40,4-4-213,0 1-30,3-2-141,-1 3 46,2-2 18,-1 1 111,2 1 61,-1 0 119,1 1 116,0 0 0,-1 1 0</inkml:trace>
  <inkml:trace contextRef="#ctx0" brushRef="#br0" timeOffset="196.04">7667 12368 9502,'-2'10'393,"2"-6"-237,-1 0 64,0-1-37,1 1-38,0 0-42,1 1-13,0 2 16,6 0-89,0 0-1,6 3-97,1-1 125,4 1-130,0 2 82,3-1-75,-1 1-192,4 1 125,-4-2-162,1 2 126,-3-1-62,0 1 11,-6-3-54,1 1 17,-4-2 84,-1 0 37,-4-3 66,-2-1 83,0-3 0,-1-4 0,-2-3 0,-1-3 0</inkml:trace>
  <inkml:trace contextRef="#ctx0" brushRef="#br1" timeOffset="197.04">12799 12461 10534,'-16'17'854,"9"-7"-705,-1 2-3,-2 1-1,-2 1-66,-1 1 27,1 1-37,-5 2 36,2-2-85,-3 5 43,-2-1-122,0 3 22,1 1-6,-5 2-32,5-2 61,-3 3-103,6-6 41,-1 1-90,4-4 37,0-1 6,6-4 30,-2-2 30,5-3-32,-1-2-5,2-2-24,-1-1-19,2-2 39,-1 0 7,1-1-93,-1 2 43,2-4-28,-1 1 36,1-2-23,1 0 23,-1-1-86,1-3 45,1 2-19,-1-1 30,3-2 6,-1 0-19,2 1 95,0-1-23,0-1 110,0 1 0,-1-2 0,1 0 0,0-3 0,0-1 0,1-2 0</inkml:trace>
  <inkml:trace contextRef="#ctx0" brushRef="#br1" timeOffset="198.04">5386 13138 9502,'0'11'-351,"0"-8"426,3-2-2,-2 0 33,4-2 34,-1 0-47,2-3 47,1 0-128,0 0 51,1 2-114,2-2 0,-1 1 0,2 2-22,-1 0 76,4 1-46,-2 0 12,4 0 6,-2 0-25,4 0 130,-2 0-64,4 1 56,-2 0-70,4 1 23,-1-2-44,3 0 35,-3 0 76,5 0 3,-4 0 87,8 0-63,-6-2-23,7 1-23,-4-2-11,5 1-43,-4-2-10,8 0-1,-5 2-3,8-4 2,-7 3-29,7-3 8,-4 3-13,9-4 70,-6 3-42,8-1 34,-7 3-80,10-3 10,-8 2-23,10-1 45,-9 2 15,10-2 30,-10 1-33,11-1 54,-10 2 5,14-1 14,-11 1-17,9-1 22,-11 2 8,12-1 20,-12 1-25,11 1-25,-11 0-25,10-1 45,-13 1-12,11 0 22,-12 1-20,10-1-50,-11 1 12,8 1-18,-10 0 36,10 0 7,-10-1-6,8 1 0,-7 0-7,6 0-37,-6 1-25,6 1 7,-8 0-1,8-1 48,-7 1-6,6 0 8,-5-1-55,4 1-7,-5-2-16,6-1 64,-8 1 48,7-1 12,-5-1-20,5 0 19,-5 0 10,7 0 17,-4-1-22,5-1-42,-4 0 6,6-3-6,-7 1-44,6-1 47,-5 1-59,5-1 83,-6 0-95,6-1-9,-6 3-16,8-4-21,-8 2 84,4 0-23,-4 0 18,5 0 0,-6-1-11,6 0 2,-7 1 6,7 0-10,-5 1 10,5-2-8,-7 2 13,7-1 1,-6 1-2,6 0 2,-7 0-26,7-1 18,-8 1-21,9 0 16,-7 2 3,5-1-5,-7 0 4,5 2 9,-7 0-8,7 0 7,-6 1-6,5 0 67,-6 0-47,6 0 50,-7 0-61,9 0-1,-9 1 4,9 0-1,-7 0 10,7 1-7,-5-2 10,7 1 32,-6-2 11,8-2 4,-5 1-8,5-4 10,-6 3-30,8-2 35,-8 1-46,7-1-39,-8 2 27,4-1-30,-5 2 47,5-2 1,-7 2 5,5 0 1,-6 1-49,4-1-11,-7 1-14,6 0-18,-7-1 53,5 1-17,-5-1 17,5 0-5,-6 0-1,6-1-2,-6 2 6,4-2-36,-4 2-17,3-2 3,-6 2 6,7 0 43,-5 0-9,3-1 6,-3 2-102,4 0 26,-6 0-94,7 2 125,-8-1-23,5 1 70,-5 0-41,3 0 137,-5-2-34,5 2 123,-5-2-120,4-2 107,-4 2-78,5-2 110,-4-1-92,4-1-24,-4 0-10,4-1-33,-5 1 56,6 1-41,-7-1 47,5-1-149,-5 1 35,4-1-107,-5 1 85,6-1-184,-8 1 77,5-1-131,-5 1 111,4 0-120,-5 0 56,1 2-113,-4-1 113,4 2 33,-7-1 9,5 1 21,-5 1-71,4-1 25,-4 1-60,2 0 49,-4 0 49,2 0 9,-3 0 50,0 0-215,-4 0 78,0 1-143,-3-1 133,0 3 117,-1-3 51,-1 2 84,-2-2 0,2 2 0</inkml:trace>
</inkml:ink>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F1D9450-817A-4D2D-A247-18FCE01419EB}" type="datetimeFigureOut">
              <a:rPr lang="es-419" smtClean="0"/>
              <a:t>9/8/2023</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8AAAA265-2126-4A0B-A3B6-FF6348133735}" type="slidenum">
              <a:rPr lang="es-419" smtClean="0"/>
              <a:t>‹Nº›</a:t>
            </a:fld>
            <a:endParaRPr lang="es-419"/>
          </a:p>
        </p:txBody>
      </p:sp>
    </p:spTree>
    <p:extLst>
      <p:ext uri="{BB962C8B-B14F-4D97-AF65-F5344CB8AC3E}">
        <p14:creationId xmlns:p14="http://schemas.microsoft.com/office/powerpoint/2010/main" val="6958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F1D9450-817A-4D2D-A247-18FCE01419EB}" type="datetimeFigureOut">
              <a:rPr lang="es-419" smtClean="0"/>
              <a:t>9/8/2023</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3118634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p>
            <a:fld id="{DF1D9450-817A-4D2D-A247-18FCE01419EB}" type="datetimeFigureOut">
              <a:rPr lang="es-419" smtClean="0"/>
              <a:t>9/8/2023</a:t>
            </a:fld>
            <a:endParaRPr lang="es-419"/>
          </a:p>
        </p:txBody>
      </p:sp>
      <p:sp>
        <p:nvSpPr>
          <p:cNvPr id="5" name="Footer Placeholder 4"/>
          <p:cNvSpPr>
            <a:spLocks noGrp="1"/>
          </p:cNvSpPr>
          <p:nvPr>
            <p:ph type="ftr" sz="quarter" idx="11"/>
          </p:nvPr>
        </p:nvSpPr>
        <p:spPr>
          <a:xfrm>
            <a:off x="2182708" y="6272784"/>
            <a:ext cx="6327648" cy="365125"/>
          </a:xfrm>
        </p:spPr>
        <p:txBody>
          <a:bodyPr/>
          <a:lstStyle/>
          <a:p>
            <a:endParaRPr lang="es-419"/>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8AAAA265-2126-4A0B-A3B6-FF6348133735}" type="slidenum">
              <a:rPr lang="es-419" smtClean="0"/>
              <a:t>‹Nº›</a:t>
            </a:fld>
            <a:endParaRPr lang="es-419"/>
          </a:p>
        </p:txBody>
      </p:sp>
    </p:spTree>
    <p:extLst>
      <p:ext uri="{BB962C8B-B14F-4D97-AF65-F5344CB8AC3E}">
        <p14:creationId xmlns:p14="http://schemas.microsoft.com/office/powerpoint/2010/main" val="1847863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F1D9450-817A-4D2D-A247-18FCE01419EB}" type="datetimeFigureOut">
              <a:rPr lang="es-419" smtClean="0"/>
              <a:t>9/8/2023</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442809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F1D9450-817A-4D2D-A247-18FCE01419EB}" type="datetimeFigureOut">
              <a:rPr lang="es-419" smtClean="0"/>
              <a:t>9/8/2023</a:t>
            </a:fld>
            <a:endParaRPr lang="es-419"/>
          </a:p>
        </p:txBody>
      </p:sp>
      <p:sp>
        <p:nvSpPr>
          <p:cNvPr id="8" name="Footer Placeholder 7"/>
          <p:cNvSpPr>
            <a:spLocks noGrp="1"/>
          </p:cNvSpPr>
          <p:nvPr>
            <p:ph type="ftr" sz="quarter" idx="11"/>
          </p:nvPr>
        </p:nvSpPr>
        <p:spPr/>
        <p:txBody>
          <a:bodyPr/>
          <a:lstStyle/>
          <a:p>
            <a:endParaRPr lang="es-419"/>
          </a:p>
        </p:txBody>
      </p:sp>
      <p:sp>
        <p:nvSpPr>
          <p:cNvPr id="9" name="Slide Number Placeholder 8"/>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320764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F1D9450-817A-4D2D-A247-18FCE01419EB}" type="datetimeFigureOut">
              <a:rPr lang="es-419" smtClean="0"/>
              <a:t>9/8/2023</a:t>
            </a:fld>
            <a:endParaRPr lang="es-419"/>
          </a:p>
        </p:txBody>
      </p:sp>
      <p:sp>
        <p:nvSpPr>
          <p:cNvPr id="4" name="Footer Placeholder 3"/>
          <p:cNvSpPr>
            <a:spLocks noGrp="1"/>
          </p:cNvSpPr>
          <p:nvPr>
            <p:ph type="ftr" sz="quarter" idx="11"/>
          </p:nvPr>
        </p:nvSpPr>
        <p:spPr/>
        <p:txBody>
          <a:bodyPr/>
          <a:lstStyle/>
          <a:p>
            <a:endParaRPr lang="es-419"/>
          </a:p>
        </p:txBody>
      </p:sp>
      <p:sp>
        <p:nvSpPr>
          <p:cNvPr id="5" name="Slide Number Placeholder 4"/>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1190364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D9450-817A-4D2D-A247-18FCE01419EB}" type="datetimeFigureOut">
              <a:rPr lang="es-419" smtClean="0"/>
              <a:t>9/8/2023</a:t>
            </a:fld>
            <a:endParaRPr lang="es-419"/>
          </a:p>
        </p:txBody>
      </p:sp>
      <p:sp>
        <p:nvSpPr>
          <p:cNvPr id="3" name="Footer Placeholder 2"/>
          <p:cNvSpPr>
            <a:spLocks noGrp="1"/>
          </p:cNvSpPr>
          <p:nvPr>
            <p:ph type="ftr" sz="quarter" idx="11"/>
          </p:nvPr>
        </p:nvSpPr>
        <p:spPr/>
        <p:txBody>
          <a:bodyPr/>
          <a:lstStyle/>
          <a:p>
            <a:endParaRPr lang="es-419"/>
          </a:p>
        </p:txBody>
      </p:sp>
      <p:sp>
        <p:nvSpPr>
          <p:cNvPr id="4" name="Slide Number Placeholder 3"/>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2646990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F1D9450-817A-4D2D-A247-18FCE01419EB}" type="datetimeFigureOut">
              <a:rPr lang="es-419" smtClean="0"/>
              <a:t>9/8/2023</a:t>
            </a:fld>
            <a:endParaRPr lang="es-419"/>
          </a:p>
        </p:txBody>
      </p:sp>
      <p:sp>
        <p:nvSpPr>
          <p:cNvPr id="6" name="Footer Placeholder 5"/>
          <p:cNvSpPr>
            <a:spLocks noGrp="1"/>
          </p:cNvSpPr>
          <p:nvPr>
            <p:ph type="ftr" sz="quarter" idx="11"/>
          </p:nvPr>
        </p:nvSpPr>
        <p:spPr/>
        <p:txBody>
          <a:bodyPr/>
          <a:lstStyle/>
          <a:p>
            <a:endParaRPr lang="es-419"/>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1485881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F1D9450-817A-4D2D-A247-18FCE01419EB}" type="datetimeFigureOut">
              <a:rPr lang="es-419" smtClean="0"/>
              <a:t>9/8/2023</a:t>
            </a:fld>
            <a:endParaRPr lang="es-419"/>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408855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F1D9450-817A-4D2D-A247-18FCE01419EB}" type="datetimeFigureOut">
              <a:rPr lang="es-419" smtClean="0"/>
              <a:t>9/8/2023</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225991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F1D9450-817A-4D2D-A247-18FCE01419EB}" type="datetimeFigureOut">
              <a:rPr lang="es-419" smtClean="0"/>
              <a:t>9/8/2023</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8AAAA265-2126-4A0B-A3B6-FF6348133735}" type="slidenum">
              <a:rPr lang="es-419" smtClean="0"/>
              <a:t>‹Nº›</a:t>
            </a:fld>
            <a:endParaRPr lang="es-419"/>
          </a:p>
        </p:txBody>
      </p:sp>
    </p:spTree>
    <p:extLst>
      <p:ext uri="{BB962C8B-B14F-4D97-AF65-F5344CB8AC3E}">
        <p14:creationId xmlns:p14="http://schemas.microsoft.com/office/powerpoint/2010/main" val="361372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DF1D9450-817A-4D2D-A247-18FCE01419EB}" type="datetimeFigureOut">
              <a:rPr lang="es-419" smtClean="0"/>
              <a:t>9/8/2023</a:t>
            </a:fld>
            <a:endParaRPr lang="es-419"/>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419"/>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8AAAA265-2126-4A0B-A3B6-FF6348133735}" type="slidenum">
              <a:rPr lang="es-419" smtClean="0"/>
              <a:t>‹Nº›</a:t>
            </a:fld>
            <a:endParaRPr lang="es-419"/>
          </a:p>
        </p:txBody>
      </p:sp>
    </p:spTree>
    <p:extLst>
      <p:ext uri="{BB962C8B-B14F-4D97-AF65-F5344CB8AC3E}">
        <p14:creationId xmlns:p14="http://schemas.microsoft.com/office/powerpoint/2010/main" val="832636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0.png"/><Relationship Id="rId7" Type="http://schemas.openxmlformats.org/officeDocument/2006/relationships/image" Target="../media/image9.emf"/><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3CA49A-71DD-4E8D-8D00-0D000AB38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E8537E-57AF-43EA-8734-3C66AD724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1DA8C18B-9C8E-47E6-BAEF-86331BC0A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F32270-06EC-49DF-9655-1189A81F499A}"/>
              </a:ext>
            </a:extLst>
          </p:cNvPr>
          <p:cNvSpPr>
            <a:spLocks noGrp="1"/>
          </p:cNvSpPr>
          <p:nvPr>
            <p:ph type="ctrTitle"/>
          </p:nvPr>
        </p:nvSpPr>
        <p:spPr>
          <a:xfrm>
            <a:off x="5297763" y="643467"/>
            <a:ext cx="6271758" cy="5571066"/>
          </a:xfrm>
        </p:spPr>
        <p:txBody>
          <a:bodyPr>
            <a:normAutofit/>
          </a:bodyPr>
          <a:lstStyle/>
          <a:p>
            <a:r>
              <a:rPr lang="es-ES" sz="8000"/>
              <a:t>Clase 6: Variables Separables y Lineales</a:t>
            </a:r>
            <a:endParaRPr lang="es-419" sz="8000"/>
          </a:p>
        </p:txBody>
      </p:sp>
      <p:sp>
        <p:nvSpPr>
          <p:cNvPr id="3" name="Subtítulo 2">
            <a:extLst>
              <a:ext uri="{FF2B5EF4-FFF2-40B4-BE49-F238E27FC236}">
                <a16:creationId xmlns:a16="http://schemas.microsoft.com/office/drawing/2014/main" id="{C0A7F629-83B7-4B3F-9915-44B1D1029A0A}"/>
              </a:ext>
            </a:extLst>
          </p:cNvPr>
          <p:cNvSpPr>
            <a:spLocks noGrp="1"/>
          </p:cNvSpPr>
          <p:nvPr>
            <p:ph type="subTitle" idx="1"/>
          </p:nvPr>
        </p:nvSpPr>
        <p:spPr>
          <a:xfrm>
            <a:off x="1700981" y="643467"/>
            <a:ext cx="2711993" cy="5571066"/>
          </a:xfrm>
        </p:spPr>
        <p:txBody>
          <a:bodyPr anchor="ctr">
            <a:normAutofit/>
          </a:bodyPr>
          <a:lstStyle/>
          <a:p>
            <a:pPr algn="ctr"/>
            <a:r>
              <a:rPr lang="es-ES">
                <a:solidFill>
                  <a:srgbClr val="FFFFFF"/>
                </a:solidFill>
              </a:rPr>
              <a:t>Profesor: Carlos Ruz Leiva</a:t>
            </a:r>
            <a:endParaRPr lang="es-419">
              <a:solidFill>
                <a:srgbClr val="FFFFFF"/>
              </a:solidFill>
            </a:endParaRPr>
          </a:p>
        </p:txBody>
      </p:sp>
    </p:spTree>
    <p:extLst>
      <p:ext uri="{BB962C8B-B14F-4D97-AF65-F5344CB8AC3E}">
        <p14:creationId xmlns:p14="http://schemas.microsoft.com/office/powerpoint/2010/main" val="8537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8BA5D7F-37F6-4B71-8FFE-689D8BACF7FD}"/>
              </a:ext>
            </a:extLst>
          </p:cNvPr>
          <p:cNvSpPr txBox="1"/>
          <p:nvPr/>
        </p:nvSpPr>
        <p:spPr>
          <a:xfrm>
            <a:off x="501521" y="283038"/>
            <a:ext cx="9566210" cy="923330"/>
          </a:xfrm>
          <a:prstGeom prst="rect">
            <a:avLst/>
          </a:prstGeom>
          <a:noFill/>
        </p:spPr>
        <p:txBody>
          <a:bodyPr wrap="square">
            <a:spAutoFit/>
          </a:bodyPr>
          <a:lstStyle/>
          <a:p>
            <a:pPr marL="342900" indent="-342900">
              <a:buAutoNum type="arabicPeriod"/>
            </a:pPr>
            <a:r>
              <a:rPr lang="es-419" dirty="0"/>
              <a:t>En cada uno de los siguientes problemas comprobar que y(x) satisface la ecuación diferencial dada. Luego, determinar un valor de la constante C' de modo que y(x) satisfaga la condición inicial dada. </a:t>
            </a:r>
          </a:p>
        </p:txBody>
      </p:sp>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A1CBD4CB-5FE5-47DD-8C92-83491A2C0E10}"/>
                  </a:ext>
                </a:extLst>
              </p:cNvPr>
              <p:cNvSpPr txBox="1"/>
              <p:nvPr/>
            </p:nvSpPr>
            <p:spPr>
              <a:xfrm>
                <a:off x="1077686" y="1282959"/>
                <a:ext cx="4040914" cy="276999"/>
              </a:xfrm>
              <a:prstGeom prst="rect">
                <a:avLst/>
              </a:prstGeom>
              <a:noFill/>
            </p:spPr>
            <p:txBody>
              <a:bodyPr wrap="none" lIns="0" tIns="0" rIns="0" bIns="0" rtlCol="0">
                <a:spAutoFit/>
              </a:bodyPr>
              <a:lstStyle/>
              <a:p>
                <a14:m>
                  <m:oMath xmlns:m="http://schemas.openxmlformats.org/officeDocument/2006/math">
                    <m:r>
                      <m:rPr>
                        <m:sty m:val="p"/>
                      </m:rPr>
                      <a:rPr lang="es-ES" b="0" i="0" smtClean="0">
                        <a:latin typeface="Cambria Math" panose="02040503050406030204" pitchFamily="18" charset="0"/>
                      </a:rPr>
                      <m:t>a</m:t>
                    </m:r>
                    <m:r>
                      <a:rPr lang="es-ES" b="0" i="0" smtClean="0">
                        <a:latin typeface="Cambria Math" panose="02040503050406030204" pitchFamily="18" charset="0"/>
                      </a:rPr>
                      <m:t>)</m:t>
                    </m:r>
                    <m:r>
                      <a:rPr lang="es-ES" b="0" i="1" smtClean="0">
                        <a:latin typeface="Cambria Math" panose="02040503050406030204" pitchFamily="18" charset="0"/>
                      </a:rPr>
                      <m:t>      </m:t>
                    </m:r>
                    <m:r>
                      <a:rPr lang="es-ES" b="0" i="1" smtClean="0">
                        <a:latin typeface="Cambria Math" panose="02040503050406030204" pitchFamily="18" charset="0"/>
                      </a:rPr>
                      <m:t>𝑦</m:t>
                    </m:r>
                    <m:r>
                      <a:rPr lang="es-ES" b="0" i="1" smtClean="0">
                        <a:latin typeface="Cambria Math" panose="02040503050406030204" pitchFamily="18" charset="0"/>
                      </a:rPr>
                      <m:t>+</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𝑦</m:t>
                        </m:r>
                      </m:e>
                      <m:sup>
                        <m:r>
                          <a:rPr lang="es-ES" b="0" i="1" smtClean="0">
                            <a:latin typeface="Cambria Math" panose="02040503050406030204" pitchFamily="18" charset="0"/>
                          </a:rPr>
                          <m:t>′</m:t>
                        </m:r>
                      </m:sup>
                    </m:sSup>
                    <m:r>
                      <a:rPr lang="es-ES" b="0" i="1" smtClean="0">
                        <a:latin typeface="Cambria Math" panose="02040503050406030204" pitchFamily="18" charset="0"/>
                      </a:rPr>
                      <m:t>=0,  </m:t>
                    </m:r>
                    <m:r>
                      <a:rPr lang="es-ES" b="0" i="1" smtClean="0">
                        <a:latin typeface="Cambria Math" panose="02040503050406030204" pitchFamily="18" charset="0"/>
                      </a:rPr>
                      <m:t>𝑦</m:t>
                    </m:r>
                    <m:r>
                      <a:rPr lang="es-ES" b="0" i="1" smtClean="0">
                        <a:latin typeface="Cambria Math" panose="02040503050406030204" pitchFamily="18" charset="0"/>
                      </a:rPr>
                      <m:t>=</m:t>
                    </m:r>
                    <m:r>
                      <a:rPr lang="es-ES" b="0" i="1" smtClean="0">
                        <a:latin typeface="Cambria Math" panose="02040503050406030204" pitchFamily="18" charset="0"/>
                      </a:rPr>
                      <m:t>𝐶</m:t>
                    </m:r>
                    <m:sSup>
                      <m:sSupPr>
                        <m:ctrlPr>
                          <a:rPr lang="es-ES" b="0" i="1" smtClean="0">
                            <a:latin typeface="Cambria Math" panose="02040503050406030204" pitchFamily="18" charset="0"/>
                          </a:rPr>
                        </m:ctrlPr>
                      </m:sSupPr>
                      <m:e>
                        <m:r>
                          <m:rPr>
                            <m:sty m:val="p"/>
                          </m:rPr>
                          <a:rPr lang="es-ES" b="0" i="0" smtClean="0">
                            <a:latin typeface="Cambria Math" panose="02040503050406030204" pitchFamily="18" charset="0"/>
                          </a:rPr>
                          <m:t>e</m:t>
                        </m:r>
                      </m:e>
                      <m:sup>
                        <m:r>
                          <a:rPr lang="es-ES" b="0" i="1" smtClean="0">
                            <a:latin typeface="Cambria Math" panose="02040503050406030204" pitchFamily="18" charset="0"/>
                          </a:rPr>
                          <m:t>−</m:t>
                        </m:r>
                        <m:r>
                          <a:rPr lang="es-ES" b="0" i="1" smtClean="0">
                            <a:latin typeface="Cambria Math" panose="02040503050406030204" pitchFamily="18" charset="0"/>
                          </a:rPr>
                          <m:t>𝑥</m:t>
                        </m:r>
                      </m:sup>
                    </m:sSup>
                  </m:oMath>
                </a14:m>
                <a:r>
                  <a:rPr lang="es-419" dirty="0"/>
                  <a:t> con  </a:t>
                </a:r>
                <a14:m>
                  <m:oMath xmlns:m="http://schemas.openxmlformats.org/officeDocument/2006/math">
                    <m:r>
                      <a:rPr lang="es-ES" b="0" i="1" smtClean="0">
                        <a:latin typeface="Cambria Math" panose="02040503050406030204" pitchFamily="18" charset="0"/>
                      </a:rPr>
                      <m:t>𝑦</m:t>
                    </m:r>
                    <m:d>
                      <m:dPr>
                        <m:ctrlPr>
                          <a:rPr lang="es-ES" b="0" i="1" smtClean="0">
                            <a:latin typeface="Cambria Math" panose="02040503050406030204" pitchFamily="18" charset="0"/>
                          </a:rPr>
                        </m:ctrlPr>
                      </m:dPr>
                      <m:e>
                        <m:r>
                          <a:rPr lang="es-ES" b="0" i="1" smtClean="0">
                            <a:latin typeface="Cambria Math" panose="02040503050406030204" pitchFamily="18" charset="0"/>
                          </a:rPr>
                          <m:t>0</m:t>
                        </m:r>
                      </m:e>
                    </m:d>
                    <m:r>
                      <a:rPr lang="es-ES" b="0" i="1" smtClean="0">
                        <a:latin typeface="Cambria Math" panose="02040503050406030204" pitchFamily="18" charset="0"/>
                      </a:rPr>
                      <m:t>=2</m:t>
                    </m:r>
                  </m:oMath>
                </a14:m>
                <a:endParaRPr lang="es-419" dirty="0"/>
              </a:p>
            </p:txBody>
          </p:sp>
        </mc:Choice>
        <mc:Fallback xmlns="">
          <p:sp>
            <p:nvSpPr>
              <p:cNvPr id="4" name="CuadroTexto 3">
                <a:extLst>
                  <a:ext uri="{FF2B5EF4-FFF2-40B4-BE49-F238E27FC236}">
                    <a16:creationId xmlns:a16="http://schemas.microsoft.com/office/drawing/2014/main" id="{A1CBD4CB-5FE5-47DD-8C92-83491A2C0E10}"/>
                  </a:ext>
                </a:extLst>
              </p:cNvPr>
              <p:cNvSpPr txBox="1">
                <a:spLocks noRot="1" noChangeAspect="1" noMove="1" noResize="1" noEditPoints="1" noAdjustHandles="1" noChangeArrowheads="1" noChangeShapeType="1" noTextEdit="1"/>
              </p:cNvSpPr>
              <p:nvPr/>
            </p:nvSpPr>
            <p:spPr>
              <a:xfrm>
                <a:off x="1077686" y="1282959"/>
                <a:ext cx="4040914" cy="276999"/>
              </a:xfrm>
              <a:prstGeom prst="rect">
                <a:avLst/>
              </a:prstGeom>
              <a:blipFill>
                <a:blip r:embed="rId2"/>
                <a:stretch>
                  <a:fillRect l="-1508" t="-28261" r="-1056" b="-50000"/>
                </a:stretch>
              </a:blipFill>
            </p:spPr>
            <p:txBody>
              <a:bodyPr/>
              <a:lstStyle/>
              <a:p>
                <a:r>
                  <a:rPr lang="es-419">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9E12D41F-F10E-4DD7-A1B2-53CD400D8FCE}"/>
                  </a:ext>
                </a:extLst>
              </p:cNvPr>
              <p:cNvSpPr txBox="1"/>
              <p:nvPr/>
            </p:nvSpPr>
            <p:spPr>
              <a:xfrm>
                <a:off x="1077686" y="1711194"/>
                <a:ext cx="5232266" cy="276999"/>
              </a:xfrm>
              <a:prstGeom prst="rect">
                <a:avLst/>
              </a:prstGeom>
              <a:noFill/>
            </p:spPr>
            <p:txBody>
              <a:bodyPr wrap="none" lIns="0" tIns="0" rIns="0" bIns="0" rtlCol="0">
                <a:spAutoFit/>
              </a:bodyPr>
              <a:lstStyle/>
              <a:p>
                <a14:m>
                  <m:oMath xmlns:m="http://schemas.openxmlformats.org/officeDocument/2006/math">
                    <m:r>
                      <m:rPr>
                        <m:sty m:val="p"/>
                      </m:rPr>
                      <a:rPr lang="es-ES" smtClean="0">
                        <a:latin typeface="Cambria Math" panose="02040503050406030204" pitchFamily="18" charset="0"/>
                      </a:rPr>
                      <m:t>b</m:t>
                    </m:r>
                    <m:r>
                      <a:rPr lang="es-ES" b="0" i="0" smtClean="0">
                        <a:latin typeface="Cambria Math" panose="02040503050406030204" pitchFamily="18" charset="0"/>
                      </a:rPr>
                      <m:t>)</m:t>
                    </m:r>
                    <m:r>
                      <a:rPr lang="es-ES" b="0" i="1" smtClean="0">
                        <a:latin typeface="Cambria Math" panose="02040503050406030204" pitchFamily="18" charset="0"/>
                      </a:rPr>
                      <m:t>      </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𝑦</m:t>
                        </m:r>
                      </m:e>
                      <m:sup>
                        <m:r>
                          <a:rPr lang="es-ES" b="0" i="1" smtClean="0">
                            <a:latin typeface="Cambria Math" panose="02040503050406030204" pitchFamily="18" charset="0"/>
                          </a:rPr>
                          <m:t>′</m:t>
                        </m:r>
                      </m:sup>
                    </m:sSup>
                    <m:r>
                      <a:rPr lang="es-ES" b="0" i="1" smtClean="0">
                        <a:latin typeface="Cambria Math" panose="02040503050406030204" pitchFamily="18" charset="0"/>
                      </a:rPr>
                      <m:t>=</m:t>
                    </m:r>
                    <m:r>
                      <a:rPr lang="es-ES" b="0" i="1" smtClean="0">
                        <a:latin typeface="Cambria Math" panose="02040503050406030204" pitchFamily="18" charset="0"/>
                      </a:rPr>
                      <m:t>𝑥</m:t>
                    </m:r>
                    <m:r>
                      <a:rPr lang="es-ES" b="0" i="1" smtClean="0">
                        <a:latin typeface="Cambria Math" panose="02040503050406030204" pitchFamily="18" charset="0"/>
                      </a:rPr>
                      <m:t>−</m:t>
                    </m:r>
                    <m:r>
                      <a:rPr lang="es-ES" b="0" i="1" smtClean="0">
                        <a:latin typeface="Cambria Math" panose="02040503050406030204" pitchFamily="18" charset="0"/>
                      </a:rPr>
                      <m:t>𝑦</m:t>
                    </m:r>
                    <m:r>
                      <a:rPr lang="es-ES" b="0" i="1" smtClean="0">
                        <a:latin typeface="Cambria Math" panose="02040503050406030204" pitchFamily="18" charset="0"/>
                      </a:rPr>
                      <m:t>,  </m:t>
                    </m:r>
                    <m:r>
                      <a:rPr lang="es-ES" b="0" i="1" smtClean="0">
                        <a:latin typeface="Cambria Math" panose="02040503050406030204" pitchFamily="18" charset="0"/>
                      </a:rPr>
                      <m:t>𝑦</m:t>
                    </m:r>
                    <m:r>
                      <a:rPr lang="es-ES" b="0" i="1" smtClean="0">
                        <a:latin typeface="Cambria Math" panose="02040503050406030204" pitchFamily="18" charset="0"/>
                      </a:rPr>
                      <m:t>=</m:t>
                    </m:r>
                    <m:r>
                      <a:rPr lang="es-ES" b="0" i="1" smtClean="0">
                        <a:latin typeface="Cambria Math" panose="02040503050406030204" pitchFamily="18" charset="0"/>
                      </a:rPr>
                      <m:t>𝐶</m:t>
                    </m:r>
                    <m:sSup>
                      <m:sSupPr>
                        <m:ctrlPr>
                          <a:rPr lang="es-ES" b="0" i="1" smtClean="0">
                            <a:latin typeface="Cambria Math" panose="02040503050406030204" pitchFamily="18" charset="0"/>
                          </a:rPr>
                        </m:ctrlPr>
                      </m:sSupPr>
                      <m:e>
                        <m:r>
                          <m:rPr>
                            <m:sty m:val="p"/>
                          </m:rPr>
                          <a:rPr lang="es-ES" b="0" i="0" smtClean="0">
                            <a:latin typeface="Cambria Math" panose="02040503050406030204" pitchFamily="18" charset="0"/>
                          </a:rPr>
                          <m:t>e</m:t>
                        </m:r>
                      </m:e>
                      <m:sup>
                        <m:r>
                          <a:rPr lang="es-ES" b="0" i="1" smtClean="0">
                            <a:latin typeface="Cambria Math" panose="02040503050406030204" pitchFamily="18" charset="0"/>
                          </a:rPr>
                          <m:t>−</m:t>
                        </m:r>
                        <m:r>
                          <a:rPr lang="es-ES" b="0" i="1" smtClean="0">
                            <a:latin typeface="Cambria Math" panose="02040503050406030204" pitchFamily="18" charset="0"/>
                          </a:rPr>
                          <m:t>𝑥</m:t>
                        </m:r>
                      </m:sup>
                    </m:sSup>
                    <m:r>
                      <a:rPr lang="es-ES" b="0" i="1" smtClean="0">
                        <a:latin typeface="Cambria Math" panose="02040503050406030204" pitchFamily="18" charset="0"/>
                      </a:rPr>
                      <m:t>+</m:t>
                    </m:r>
                    <m:r>
                      <a:rPr lang="es-ES" b="0" i="1" smtClean="0">
                        <a:latin typeface="Cambria Math" panose="02040503050406030204" pitchFamily="18" charset="0"/>
                      </a:rPr>
                      <m:t>𝑥</m:t>
                    </m:r>
                    <m:r>
                      <a:rPr lang="es-ES" b="0" i="1" smtClean="0">
                        <a:latin typeface="Cambria Math" panose="02040503050406030204" pitchFamily="18" charset="0"/>
                      </a:rPr>
                      <m:t>−</m:t>
                    </m:r>
                    <m:r>
                      <a:rPr lang="es-ES" b="0" i="1" smtClean="0">
                        <a:latin typeface="Cambria Math" panose="02040503050406030204" pitchFamily="18" charset="0"/>
                      </a:rPr>
                      <m:t>𝑦</m:t>
                    </m:r>
                    <m:r>
                      <a:rPr lang="es-ES" b="0" i="1" smtClean="0">
                        <a:latin typeface="Cambria Math" panose="02040503050406030204" pitchFamily="18" charset="0"/>
                      </a:rPr>
                      <m:t>  </m:t>
                    </m:r>
                  </m:oMath>
                </a14:m>
                <a:r>
                  <a:rPr lang="es-419" dirty="0"/>
                  <a:t> con  </a:t>
                </a:r>
                <a14:m>
                  <m:oMath xmlns:m="http://schemas.openxmlformats.org/officeDocument/2006/math">
                    <m:r>
                      <a:rPr lang="es-ES" b="0" i="1" smtClean="0">
                        <a:latin typeface="Cambria Math" panose="02040503050406030204" pitchFamily="18" charset="0"/>
                      </a:rPr>
                      <m:t>𝑦</m:t>
                    </m:r>
                    <m:d>
                      <m:dPr>
                        <m:ctrlPr>
                          <a:rPr lang="es-ES" b="0" i="1" smtClean="0">
                            <a:latin typeface="Cambria Math" panose="02040503050406030204" pitchFamily="18" charset="0"/>
                          </a:rPr>
                        </m:ctrlPr>
                      </m:dPr>
                      <m:e>
                        <m:r>
                          <a:rPr lang="es-ES" b="0" i="1" smtClean="0">
                            <a:latin typeface="Cambria Math" panose="02040503050406030204" pitchFamily="18" charset="0"/>
                          </a:rPr>
                          <m:t>0</m:t>
                        </m:r>
                      </m:e>
                    </m:d>
                    <m:r>
                      <a:rPr lang="es-ES" b="0" i="1" smtClean="0">
                        <a:latin typeface="Cambria Math" panose="02040503050406030204" pitchFamily="18" charset="0"/>
                      </a:rPr>
                      <m:t>=10</m:t>
                    </m:r>
                  </m:oMath>
                </a14:m>
                <a:endParaRPr lang="es-419" dirty="0"/>
              </a:p>
            </p:txBody>
          </p:sp>
        </mc:Choice>
        <mc:Fallback xmlns="">
          <p:sp>
            <p:nvSpPr>
              <p:cNvPr id="6" name="CuadroTexto 5">
                <a:extLst>
                  <a:ext uri="{FF2B5EF4-FFF2-40B4-BE49-F238E27FC236}">
                    <a16:creationId xmlns:a16="http://schemas.microsoft.com/office/drawing/2014/main" id="{9E12D41F-F10E-4DD7-A1B2-53CD400D8FCE}"/>
                  </a:ext>
                </a:extLst>
              </p:cNvPr>
              <p:cNvSpPr txBox="1">
                <a:spLocks noRot="1" noChangeAspect="1" noMove="1" noResize="1" noEditPoints="1" noAdjustHandles="1" noChangeArrowheads="1" noChangeShapeType="1" noTextEdit="1"/>
              </p:cNvSpPr>
              <p:nvPr/>
            </p:nvSpPr>
            <p:spPr>
              <a:xfrm>
                <a:off x="1077686" y="1711194"/>
                <a:ext cx="5232266" cy="276999"/>
              </a:xfrm>
              <a:prstGeom prst="rect">
                <a:avLst/>
              </a:prstGeom>
              <a:blipFill>
                <a:blip r:embed="rId3"/>
                <a:stretch>
                  <a:fillRect l="-1632" t="-28889" b="-51111"/>
                </a:stretch>
              </a:blipFill>
            </p:spPr>
            <p:txBody>
              <a:bodyPr/>
              <a:lstStyle/>
              <a:p>
                <a:r>
                  <a:rPr lang="es-419">
                    <a:noFill/>
                  </a:rPr>
                  <a:t> </a:t>
                </a:r>
              </a:p>
            </p:txBody>
          </p:sp>
        </mc:Fallback>
      </mc:AlternateContent>
      <p:pic>
        <p:nvPicPr>
          <p:cNvPr id="7" name="Imagen 6">
            <a:extLst>
              <a:ext uri="{FF2B5EF4-FFF2-40B4-BE49-F238E27FC236}">
                <a16:creationId xmlns:a16="http://schemas.microsoft.com/office/drawing/2014/main" id="{979A00FB-CB8D-4548-A8EF-B2D902F92CE9}"/>
              </a:ext>
            </a:extLst>
          </p:cNvPr>
          <p:cNvPicPr>
            <a:picLocks noChangeAspect="1"/>
          </p:cNvPicPr>
          <p:nvPr/>
        </p:nvPicPr>
        <p:blipFill>
          <a:blip r:embed="rId4"/>
          <a:stretch>
            <a:fillRect/>
          </a:stretch>
        </p:blipFill>
        <p:spPr>
          <a:xfrm>
            <a:off x="759745" y="2218198"/>
            <a:ext cx="10523220" cy="4175760"/>
          </a:xfrm>
          <a:prstGeom prst="rect">
            <a:avLst/>
          </a:prstGeom>
        </p:spPr>
      </p:pic>
    </p:spTree>
    <p:extLst>
      <p:ext uri="{BB962C8B-B14F-4D97-AF65-F5344CB8AC3E}">
        <p14:creationId xmlns:p14="http://schemas.microsoft.com/office/powerpoint/2010/main" val="412767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4CB34E-75D3-4C7A-9F47-ACDC8269BBD9}"/>
              </a:ext>
            </a:extLst>
          </p:cNvPr>
          <p:cNvPicPr>
            <a:picLocks noChangeAspect="1"/>
          </p:cNvPicPr>
          <p:nvPr/>
        </p:nvPicPr>
        <p:blipFill>
          <a:blip r:embed="rId2"/>
          <a:stretch>
            <a:fillRect/>
          </a:stretch>
        </p:blipFill>
        <p:spPr>
          <a:xfrm>
            <a:off x="2072640" y="367859"/>
            <a:ext cx="5867400" cy="3360420"/>
          </a:xfrm>
          <a:prstGeom prst="rect">
            <a:avLst/>
          </a:prstGeom>
        </p:spPr>
      </p:pic>
      <p:pic>
        <p:nvPicPr>
          <p:cNvPr id="3" name="Imagen 2">
            <a:extLst>
              <a:ext uri="{FF2B5EF4-FFF2-40B4-BE49-F238E27FC236}">
                <a16:creationId xmlns:a16="http://schemas.microsoft.com/office/drawing/2014/main" id="{012248AA-D3C5-49F1-B4F6-99687FB18E3C}"/>
              </a:ext>
            </a:extLst>
          </p:cNvPr>
          <p:cNvPicPr>
            <a:picLocks noChangeAspect="1"/>
          </p:cNvPicPr>
          <p:nvPr/>
        </p:nvPicPr>
        <p:blipFill>
          <a:blip r:embed="rId3"/>
          <a:stretch>
            <a:fillRect/>
          </a:stretch>
        </p:blipFill>
        <p:spPr>
          <a:xfrm>
            <a:off x="2072640" y="3728279"/>
            <a:ext cx="8046720" cy="2933700"/>
          </a:xfrm>
          <a:prstGeom prst="rect">
            <a:avLst/>
          </a:prstGeom>
        </p:spPr>
      </p:pic>
    </p:spTree>
    <p:extLst>
      <p:ext uri="{BB962C8B-B14F-4D97-AF65-F5344CB8AC3E}">
        <p14:creationId xmlns:p14="http://schemas.microsoft.com/office/powerpoint/2010/main" val="158930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uadroTexto 2">
                <a:extLst>
                  <a:ext uri="{FF2B5EF4-FFF2-40B4-BE49-F238E27FC236}">
                    <a16:creationId xmlns:a16="http://schemas.microsoft.com/office/drawing/2014/main" id="{EEEC6E2E-0E7E-4804-B0E6-68A29C438005}"/>
                  </a:ext>
                </a:extLst>
              </p:cNvPr>
              <p:cNvSpPr txBox="1"/>
              <p:nvPr/>
            </p:nvSpPr>
            <p:spPr>
              <a:xfrm>
                <a:off x="492190" y="417474"/>
                <a:ext cx="11180406" cy="2153282"/>
              </a:xfrm>
              <a:prstGeom prst="rect">
                <a:avLst/>
              </a:prstGeom>
              <a:noFill/>
            </p:spPr>
            <p:txBody>
              <a:bodyPr wrap="square">
                <a:spAutoFit/>
              </a:bodyPr>
              <a:lstStyle/>
              <a:p>
                <a:r>
                  <a:rPr lang="es-419" dirty="0"/>
                  <a:t>2. En cada uno de los siguientes problemas determinar una ecuación diferencial que sea un modelo matemático de la situación descrita. </a:t>
                </a:r>
              </a:p>
              <a:p>
                <a:r>
                  <a:rPr lang="es-419" dirty="0"/>
                  <a:t>a) La tasa de cambio de una población </a:t>
                </a:r>
                <a:r>
                  <a:rPr lang="es-419" i="1" dirty="0"/>
                  <a:t>P</a:t>
                </a:r>
                <a:r>
                  <a:rPr lang="es-419" dirty="0"/>
                  <a:t> con respecto al tiempo </a:t>
                </a:r>
                <a:r>
                  <a:rPr lang="es-419" i="1" dirty="0"/>
                  <a:t>t</a:t>
                </a:r>
                <a:r>
                  <a:rPr lang="es-419" dirty="0"/>
                  <a:t> es proporcional a la raíz cuadrada de </a:t>
                </a:r>
                <a:r>
                  <a:rPr lang="es-419" i="1" dirty="0"/>
                  <a:t>P</a:t>
                </a:r>
                <a:r>
                  <a:rPr lang="es-419" dirty="0"/>
                  <a:t>. </a:t>
                </a:r>
              </a:p>
              <a:p>
                <a:r>
                  <a:rPr lang="es-419" dirty="0"/>
                  <a:t>b) La tasa de cambio con respecto al tiempo de la velocidad de un bote costero de motor es proporcional al cuadrado de la velocidad. </a:t>
                </a:r>
              </a:p>
              <a:p>
                <a:r>
                  <a:rPr lang="es-419" dirty="0"/>
                  <a:t>c) La aceleración </a:t>
                </a:r>
                <a14:m>
                  <m:oMath xmlns:m="http://schemas.openxmlformats.org/officeDocument/2006/math">
                    <m:f>
                      <m:fPr>
                        <m:ctrlPr>
                          <a:rPr lang="es-419" i="1" smtClean="0">
                            <a:latin typeface="Cambria Math" panose="02040503050406030204" pitchFamily="18" charset="0"/>
                          </a:rPr>
                        </m:ctrlPr>
                      </m:fPr>
                      <m:num>
                        <m:r>
                          <a:rPr lang="es-ES" b="0" i="1" smtClean="0">
                            <a:latin typeface="Cambria Math" panose="02040503050406030204" pitchFamily="18" charset="0"/>
                          </a:rPr>
                          <m:t>𝑑𝑣</m:t>
                        </m:r>
                      </m:num>
                      <m:den>
                        <m:r>
                          <a:rPr lang="es-ES" b="0" i="1" smtClean="0">
                            <a:latin typeface="Cambria Math" panose="02040503050406030204" pitchFamily="18" charset="0"/>
                          </a:rPr>
                          <m:t>𝑑𝑡</m:t>
                        </m:r>
                      </m:den>
                    </m:f>
                  </m:oMath>
                </a14:m>
                <a:r>
                  <a:rPr lang="es-419" dirty="0"/>
                  <a:t> de un cierto automóvil deportivo es proporcional a la diferencia entre 250 Km/</a:t>
                </a:r>
                <a:r>
                  <a:rPr lang="es-419" dirty="0" err="1"/>
                  <a:t>hr</a:t>
                </a:r>
                <a:r>
                  <a:rPr lang="es-419" dirty="0"/>
                  <a:t> y la velocidad del automóvil. </a:t>
                </a:r>
              </a:p>
            </p:txBody>
          </p:sp>
        </mc:Choice>
        <mc:Fallback xmlns="">
          <p:sp>
            <p:nvSpPr>
              <p:cNvPr id="3" name="CuadroTexto 2">
                <a:extLst>
                  <a:ext uri="{FF2B5EF4-FFF2-40B4-BE49-F238E27FC236}">
                    <a16:creationId xmlns:a16="http://schemas.microsoft.com/office/drawing/2014/main" id="{EEEC6E2E-0E7E-4804-B0E6-68A29C438005}"/>
                  </a:ext>
                </a:extLst>
              </p:cNvPr>
              <p:cNvSpPr txBox="1">
                <a:spLocks noRot="1" noChangeAspect="1" noMove="1" noResize="1" noEditPoints="1" noAdjustHandles="1" noChangeArrowheads="1" noChangeShapeType="1" noTextEdit="1"/>
              </p:cNvSpPr>
              <p:nvPr/>
            </p:nvSpPr>
            <p:spPr>
              <a:xfrm>
                <a:off x="492190" y="417474"/>
                <a:ext cx="11180406" cy="2153282"/>
              </a:xfrm>
              <a:prstGeom prst="rect">
                <a:avLst/>
              </a:prstGeom>
              <a:blipFill>
                <a:blip r:embed="rId2"/>
                <a:stretch>
                  <a:fillRect l="-491" t="-1412" b="-3390"/>
                </a:stretch>
              </a:blipFill>
            </p:spPr>
            <p:txBody>
              <a:bodyPr/>
              <a:lstStyle/>
              <a:p>
                <a:r>
                  <a:rPr lang="es-419">
                    <a:noFill/>
                  </a:rPr>
                  <a:t> </a:t>
                </a:r>
              </a:p>
            </p:txBody>
          </p:sp>
        </mc:Fallback>
      </mc:AlternateContent>
      <p:pic>
        <p:nvPicPr>
          <p:cNvPr id="4" name="Imagen 3">
            <a:extLst>
              <a:ext uri="{FF2B5EF4-FFF2-40B4-BE49-F238E27FC236}">
                <a16:creationId xmlns:a16="http://schemas.microsoft.com/office/drawing/2014/main" id="{400688CC-A792-438A-9136-B46B94A997AA}"/>
              </a:ext>
            </a:extLst>
          </p:cNvPr>
          <p:cNvPicPr>
            <a:picLocks noChangeAspect="1"/>
          </p:cNvPicPr>
          <p:nvPr/>
        </p:nvPicPr>
        <p:blipFill>
          <a:blip r:embed="rId3"/>
          <a:stretch>
            <a:fillRect/>
          </a:stretch>
        </p:blipFill>
        <p:spPr>
          <a:xfrm>
            <a:off x="1296100" y="2421605"/>
            <a:ext cx="9087143" cy="4324428"/>
          </a:xfrm>
          <a:prstGeom prst="rect">
            <a:avLst/>
          </a:prstGeom>
        </p:spPr>
      </p:pic>
    </p:spTree>
    <p:extLst>
      <p:ext uri="{BB962C8B-B14F-4D97-AF65-F5344CB8AC3E}">
        <p14:creationId xmlns:p14="http://schemas.microsoft.com/office/powerpoint/2010/main" val="2309479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8D9C0E2-AFCF-429F-972D-0BA480A3EA58}"/>
              </a:ext>
            </a:extLst>
          </p:cNvPr>
          <p:cNvSpPr txBox="1"/>
          <p:nvPr/>
        </p:nvSpPr>
        <p:spPr>
          <a:xfrm>
            <a:off x="389554" y="289450"/>
            <a:ext cx="11003124" cy="646331"/>
          </a:xfrm>
          <a:prstGeom prst="rect">
            <a:avLst/>
          </a:prstGeom>
          <a:noFill/>
        </p:spPr>
        <p:txBody>
          <a:bodyPr wrap="square">
            <a:spAutoFit/>
          </a:bodyPr>
          <a:lstStyle/>
          <a:p>
            <a:r>
              <a:rPr lang="es-419" dirty="0"/>
              <a:t>3. Resolver las siguientes ecuaciones diferenciales ordinarias y/o problemas de valor inicial, usando el </a:t>
            </a:r>
            <a:r>
              <a:rPr lang="es-419" b="1" dirty="0"/>
              <a:t>método de separación de variables: </a:t>
            </a: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0329BA21-FE0F-4B51-B8D0-72B9F7256F7C}"/>
                  </a:ext>
                </a:extLst>
              </p:cNvPr>
              <p:cNvSpPr txBox="1"/>
              <p:nvPr/>
            </p:nvSpPr>
            <p:spPr>
              <a:xfrm>
                <a:off x="695130" y="1198984"/>
                <a:ext cx="2676054"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𝑎</m:t>
                      </m:r>
                      <m:r>
                        <a:rPr lang="es-ES" b="0" i="1" smtClean="0">
                          <a:latin typeface="Cambria Math" panose="02040503050406030204" pitchFamily="18" charset="0"/>
                        </a:rPr>
                        <m:t>)   </m:t>
                      </m:r>
                      <m:f>
                        <m:fPr>
                          <m:ctrlPr>
                            <a:rPr lang="es-ES" b="0" i="1" smtClean="0">
                              <a:latin typeface="Cambria Math" panose="02040503050406030204" pitchFamily="18" charset="0"/>
                            </a:rPr>
                          </m:ctrlPr>
                        </m:fPr>
                        <m:num>
                          <m:r>
                            <a:rPr lang="es-ES" b="0" i="1" smtClean="0">
                              <a:latin typeface="Cambria Math" panose="02040503050406030204" pitchFamily="18" charset="0"/>
                            </a:rPr>
                            <m:t>𝑑𝑦</m:t>
                          </m:r>
                        </m:num>
                        <m:den>
                          <m:r>
                            <a:rPr lang="es-ES" b="0" i="1" smtClean="0">
                              <a:latin typeface="Cambria Math" panose="02040503050406030204" pitchFamily="18" charset="0"/>
                            </a:rPr>
                            <m:t>𝑑𝑥</m:t>
                          </m:r>
                        </m:den>
                      </m:f>
                      <m:r>
                        <a:rPr lang="es-ES" b="0" i="1" smtClean="0">
                          <a:latin typeface="Cambria Math" panose="02040503050406030204" pitchFamily="18" charset="0"/>
                        </a:rPr>
                        <m:t>=</m:t>
                      </m:r>
                      <m:func>
                        <m:funcPr>
                          <m:ctrlPr>
                            <a:rPr lang="es-ES" b="0" i="1" smtClean="0">
                              <a:latin typeface="Cambria Math" panose="02040503050406030204" pitchFamily="18" charset="0"/>
                            </a:rPr>
                          </m:ctrlPr>
                        </m:funcPr>
                        <m:fName>
                          <m:r>
                            <m:rPr>
                              <m:sty m:val="p"/>
                            </m:rPr>
                            <a:rPr lang="es-ES" b="0" i="0" smtClean="0">
                              <a:latin typeface="Cambria Math" panose="02040503050406030204" pitchFamily="18" charset="0"/>
                            </a:rPr>
                            <m:t>tan</m:t>
                          </m:r>
                        </m:fName>
                        <m:e>
                          <m:d>
                            <m:dPr>
                              <m:ctrlPr>
                                <a:rPr lang="es-ES" b="0" i="1" smtClean="0">
                                  <a:latin typeface="Cambria Math" panose="02040503050406030204" pitchFamily="18" charset="0"/>
                                </a:rPr>
                              </m:ctrlPr>
                            </m:dPr>
                            <m:e>
                              <m:r>
                                <a:rPr lang="es-ES" b="0" i="1" smtClean="0">
                                  <a:latin typeface="Cambria Math" panose="02040503050406030204" pitchFamily="18" charset="0"/>
                                </a:rPr>
                                <m:t>𝑥</m:t>
                              </m:r>
                            </m:e>
                          </m:d>
                          <m:r>
                            <a:rPr lang="es-ES" b="0" i="1" smtClean="0">
                              <a:latin typeface="Cambria Math" panose="02040503050406030204" pitchFamily="18" charset="0"/>
                            </a:rPr>
                            <m:t>+</m:t>
                          </m:r>
                          <m:func>
                            <m:funcPr>
                              <m:ctrlPr>
                                <a:rPr lang="es-ES" b="0" i="1" smtClean="0">
                                  <a:latin typeface="Cambria Math" panose="02040503050406030204" pitchFamily="18" charset="0"/>
                                </a:rPr>
                              </m:ctrlPr>
                            </m:funcPr>
                            <m:fName>
                              <m:r>
                                <m:rPr>
                                  <m:sty m:val="p"/>
                                </m:rPr>
                                <a:rPr lang="es-ES" b="0" i="0" smtClean="0">
                                  <a:latin typeface="Cambria Math" panose="02040503050406030204" pitchFamily="18" charset="0"/>
                                </a:rPr>
                                <m:t>sec</m:t>
                              </m:r>
                            </m:fName>
                            <m:e>
                              <m:d>
                                <m:dPr>
                                  <m:ctrlPr>
                                    <a:rPr lang="es-ES" b="0" i="1" smtClean="0">
                                      <a:latin typeface="Cambria Math" panose="02040503050406030204" pitchFamily="18" charset="0"/>
                                    </a:rPr>
                                  </m:ctrlPr>
                                </m:dPr>
                                <m:e>
                                  <m:r>
                                    <a:rPr lang="es-ES" b="0" i="1" smtClean="0">
                                      <a:latin typeface="Cambria Math" panose="02040503050406030204" pitchFamily="18" charset="0"/>
                                    </a:rPr>
                                    <m:t>𝑥</m:t>
                                  </m:r>
                                </m:e>
                              </m:d>
                            </m:e>
                          </m:func>
                        </m:e>
                      </m:func>
                    </m:oMath>
                  </m:oMathPara>
                </a14:m>
                <a:endParaRPr lang="es-419" dirty="0"/>
              </a:p>
            </p:txBody>
          </p:sp>
        </mc:Choice>
        <mc:Fallback xmlns="">
          <p:sp>
            <p:nvSpPr>
              <p:cNvPr id="5" name="CuadroTexto 4">
                <a:extLst>
                  <a:ext uri="{FF2B5EF4-FFF2-40B4-BE49-F238E27FC236}">
                    <a16:creationId xmlns:a16="http://schemas.microsoft.com/office/drawing/2014/main" id="{0329BA21-FE0F-4B51-B8D0-72B9F7256F7C}"/>
                  </a:ext>
                </a:extLst>
              </p:cNvPr>
              <p:cNvSpPr txBox="1">
                <a:spLocks noRot="1" noChangeAspect="1" noMove="1" noResize="1" noEditPoints="1" noAdjustHandles="1" noChangeArrowheads="1" noChangeShapeType="1" noTextEdit="1"/>
              </p:cNvSpPr>
              <p:nvPr/>
            </p:nvSpPr>
            <p:spPr>
              <a:xfrm>
                <a:off x="695130" y="1198984"/>
                <a:ext cx="2676054" cy="525913"/>
              </a:xfrm>
              <a:prstGeom prst="rect">
                <a:avLst/>
              </a:prstGeom>
              <a:blipFill>
                <a:blip r:embed="rId2"/>
                <a:stretch>
                  <a:fillRect/>
                </a:stretch>
              </a:blipFill>
            </p:spPr>
            <p:txBody>
              <a:bodyPr/>
              <a:lstStyle/>
              <a:p>
                <a:r>
                  <a:rPr lang="es-419">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91C85A90-A92A-4FEE-A428-E9F82A814D51}"/>
                  </a:ext>
                </a:extLst>
              </p:cNvPr>
              <p:cNvSpPr txBox="1"/>
              <p:nvPr/>
            </p:nvSpPr>
            <p:spPr>
              <a:xfrm>
                <a:off x="784825" y="1988100"/>
                <a:ext cx="3073021" cy="595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𝑏</m:t>
                      </m:r>
                      <m:r>
                        <a:rPr lang="es-ES" b="0" i="1" smtClean="0">
                          <a:latin typeface="Cambria Math" panose="02040503050406030204" pitchFamily="18" charset="0"/>
                        </a:rPr>
                        <m:t>)   </m:t>
                      </m:r>
                      <m:f>
                        <m:fPr>
                          <m:ctrlPr>
                            <a:rPr lang="es-ES" b="0" i="1" smtClean="0">
                              <a:latin typeface="Cambria Math" panose="02040503050406030204" pitchFamily="18" charset="0"/>
                            </a:rPr>
                          </m:ctrlPr>
                        </m:fPr>
                        <m:num>
                          <m:r>
                            <a:rPr lang="es-ES" b="0" i="1" smtClean="0">
                              <a:latin typeface="Cambria Math" panose="02040503050406030204" pitchFamily="18" charset="0"/>
                            </a:rPr>
                            <m:t>𝑑𝑠</m:t>
                          </m:r>
                        </m:num>
                        <m:den>
                          <m:r>
                            <a:rPr lang="es-ES" b="0" i="1" smtClean="0">
                              <a:latin typeface="Cambria Math" panose="02040503050406030204" pitchFamily="18" charset="0"/>
                            </a:rPr>
                            <m:t>𝑑𝑡</m:t>
                          </m:r>
                        </m:den>
                      </m:f>
                      <m:r>
                        <a:rPr lang="es-ES" b="0" i="1" smtClean="0">
                          <a:latin typeface="Cambria Math" panose="02040503050406030204" pitchFamily="18" charset="0"/>
                        </a:rPr>
                        <m:t>=</m:t>
                      </m:r>
                      <m:f>
                        <m:fPr>
                          <m:ctrlPr>
                            <a:rPr lang="es-ES" b="0" i="1" smtClean="0">
                              <a:latin typeface="Cambria Math" panose="02040503050406030204" pitchFamily="18" charset="0"/>
                            </a:rPr>
                          </m:ctrlPr>
                        </m:fPr>
                        <m:num>
                          <m:d>
                            <m:dPr>
                              <m:ctrlPr>
                                <a:rPr lang="es-ES" b="0" i="1" smtClean="0">
                                  <a:latin typeface="Cambria Math" panose="02040503050406030204" pitchFamily="18" charset="0"/>
                                </a:rPr>
                              </m:ctrlPr>
                            </m:dPr>
                            <m:e>
                              <m:r>
                                <a:rPr lang="es-ES" b="0" i="1" smtClean="0">
                                  <a:latin typeface="Cambria Math" panose="02040503050406030204" pitchFamily="18" charset="0"/>
                                </a:rPr>
                                <m:t>4</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3</m:t>
                                  </m:r>
                                </m:sup>
                              </m:sSup>
                              <m:r>
                                <a:rPr lang="es-ES" b="0" i="1" smtClean="0">
                                  <a:latin typeface="Cambria Math" panose="02040503050406030204" pitchFamily="18" charset="0"/>
                                </a:rPr>
                                <m:t>−6</m:t>
                              </m:r>
                              <m:r>
                                <a:rPr lang="es-ES" b="0" i="1" smtClean="0">
                                  <a:latin typeface="Cambria Math" panose="02040503050406030204" pitchFamily="18" charset="0"/>
                                </a:rPr>
                                <m:t>𝑡</m:t>
                              </m:r>
                            </m:e>
                          </m:d>
                          <m:d>
                            <m:dPr>
                              <m:ctrlPr>
                                <a:rPr lang="es-ES" b="0" i="1" smtClean="0">
                                  <a:latin typeface="Cambria Math" panose="02040503050406030204" pitchFamily="18" charset="0"/>
                                </a:rPr>
                              </m:ctrlPr>
                            </m:dPr>
                            <m:e>
                              <m:sSup>
                                <m:sSupPr>
                                  <m:ctrlPr>
                                    <a:rPr lang="es-ES" b="0" i="1" smtClean="0">
                                      <a:latin typeface="Cambria Math" panose="02040503050406030204" pitchFamily="18" charset="0"/>
                                    </a:rPr>
                                  </m:ctrlPr>
                                </m:sSupPr>
                                <m:e>
                                  <m:r>
                                    <a:rPr lang="es-ES" b="0" i="1" smtClean="0">
                                      <a:latin typeface="Cambria Math" panose="02040503050406030204" pitchFamily="18" charset="0"/>
                                    </a:rPr>
                                    <m:t>𝑠</m:t>
                                  </m:r>
                                </m:e>
                                <m:sup>
                                  <m:r>
                                    <a:rPr lang="es-ES" b="0" i="1" smtClean="0">
                                      <a:latin typeface="Cambria Math" panose="02040503050406030204" pitchFamily="18" charset="0"/>
                                    </a:rPr>
                                    <m:t>3</m:t>
                                  </m:r>
                                </m:sup>
                              </m:sSup>
                              <m:r>
                                <a:rPr lang="es-ES" b="0" i="1" smtClean="0">
                                  <a:latin typeface="Cambria Math" panose="02040503050406030204" pitchFamily="18" charset="0"/>
                                </a:rPr>
                                <m:t>−</m:t>
                              </m:r>
                              <m:r>
                                <a:rPr lang="es-ES" b="0" i="1" smtClean="0">
                                  <a:latin typeface="Cambria Math" panose="02040503050406030204" pitchFamily="18" charset="0"/>
                                </a:rPr>
                                <m:t>𝑠</m:t>
                              </m:r>
                            </m:e>
                          </m:d>
                        </m:num>
                        <m:den>
                          <m:d>
                            <m:dPr>
                              <m:ctrlPr>
                                <a:rPr lang="es-ES" b="0" i="1" smtClean="0">
                                  <a:latin typeface="Cambria Math" panose="02040503050406030204" pitchFamily="18" charset="0"/>
                                </a:rPr>
                              </m:ctrlPr>
                            </m:dPr>
                            <m:e>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4</m:t>
                                  </m:r>
                                </m:sup>
                              </m:sSup>
                              <m:r>
                                <a:rPr lang="es-ES" b="0" i="1" smtClean="0">
                                  <a:latin typeface="Cambria Math" panose="02040503050406030204" pitchFamily="18" charset="0"/>
                                </a:rPr>
                                <m:t>−3</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2</m:t>
                                  </m:r>
                                </m:sup>
                              </m:sSup>
                            </m:e>
                          </m:d>
                          <m:d>
                            <m:dPr>
                              <m:ctrlPr>
                                <a:rPr lang="es-ES" b="0" i="1" smtClean="0">
                                  <a:latin typeface="Cambria Math" panose="02040503050406030204" pitchFamily="18" charset="0"/>
                                </a:rPr>
                              </m:ctrlPr>
                            </m:dPr>
                            <m:e>
                              <m:r>
                                <a:rPr lang="es-ES" b="0" i="1" smtClean="0">
                                  <a:latin typeface="Cambria Math" panose="02040503050406030204" pitchFamily="18" charset="0"/>
                                </a:rPr>
                                <m:t>3</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𝑠</m:t>
                                  </m:r>
                                </m:e>
                                <m:sup>
                                  <m:r>
                                    <a:rPr lang="es-ES" b="0" i="1" smtClean="0">
                                      <a:latin typeface="Cambria Math" panose="02040503050406030204" pitchFamily="18" charset="0"/>
                                    </a:rPr>
                                    <m:t>2</m:t>
                                  </m:r>
                                </m:sup>
                              </m:sSup>
                              <m:r>
                                <a:rPr lang="es-ES" b="0" i="1" smtClean="0">
                                  <a:latin typeface="Cambria Math" panose="02040503050406030204" pitchFamily="18" charset="0"/>
                                </a:rPr>
                                <m:t>−1</m:t>
                              </m:r>
                            </m:e>
                          </m:d>
                        </m:den>
                      </m:f>
                      <m:r>
                        <a:rPr lang="es-ES" b="0" i="1" smtClean="0">
                          <a:latin typeface="Cambria Math" panose="02040503050406030204" pitchFamily="18" charset="0"/>
                        </a:rPr>
                        <m:t>.</m:t>
                      </m:r>
                    </m:oMath>
                  </m:oMathPara>
                </a14:m>
                <a:endParaRPr lang="es-419" dirty="0"/>
              </a:p>
            </p:txBody>
          </p:sp>
        </mc:Choice>
        <mc:Fallback xmlns="">
          <p:sp>
            <p:nvSpPr>
              <p:cNvPr id="6" name="CuadroTexto 5">
                <a:extLst>
                  <a:ext uri="{FF2B5EF4-FFF2-40B4-BE49-F238E27FC236}">
                    <a16:creationId xmlns:a16="http://schemas.microsoft.com/office/drawing/2014/main" id="{91C85A90-A92A-4FEE-A428-E9F82A814D51}"/>
                  </a:ext>
                </a:extLst>
              </p:cNvPr>
              <p:cNvSpPr txBox="1">
                <a:spLocks noRot="1" noChangeAspect="1" noMove="1" noResize="1" noEditPoints="1" noAdjustHandles="1" noChangeArrowheads="1" noChangeShapeType="1" noTextEdit="1"/>
              </p:cNvSpPr>
              <p:nvPr/>
            </p:nvSpPr>
            <p:spPr>
              <a:xfrm>
                <a:off x="784825" y="1988100"/>
                <a:ext cx="3073021" cy="595035"/>
              </a:xfrm>
              <a:prstGeom prst="rect">
                <a:avLst/>
              </a:prstGeom>
              <a:blipFill>
                <a:blip r:embed="rId3"/>
                <a:stretch>
                  <a:fillRect/>
                </a:stretch>
              </a:blipFill>
            </p:spPr>
            <p:txBody>
              <a:bodyPr/>
              <a:lstStyle/>
              <a:p>
                <a:r>
                  <a:rPr lang="es-419">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5230398D-6721-45BF-B30E-E7283A1B3480}"/>
                  </a:ext>
                </a:extLst>
              </p:cNvPr>
              <p:cNvSpPr txBox="1"/>
              <p:nvPr/>
            </p:nvSpPr>
            <p:spPr>
              <a:xfrm>
                <a:off x="859469" y="2846338"/>
                <a:ext cx="2191241"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𝑐</m:t>
                      </m:r>
                      <m:r>
                        <a:rPr lang="es-ES" b="0" i="1" smtClean="0">
                          <a:latin typeface="Cambria Math" panose="02040503050406030204" pitchFamily="18" charset="0"/>
                        </a:rPr>
                        <m:t>)   </m:t>
                      </m:r>
                      <m:f>
                        <m:fPr>
                          <m:ctrlPr>
                            <a:rPr lang="es-ES" b="0" i="1" smtClean="0">
                              <a:latin typeface="Cambria Math" panose="02040503050406030204" pitchFamily="18" charset="0"/>
                            </a:rPr>
                          </m:ctrlPr>
                        </m:fPr>
                        <m:num>
                          <m:r>
                            <a:rPr lang="es-ES" b="0" i="1" smtClean="0">
                              <a:latin typeface="Cambria Math" panose="02040503050406030204" pitchFamily="18" charset="0"/>
                            </a:rPr>
                            <m:t>𝑑𝑦</m:t>
                          </m:r>
                        </m:num>
                        <m:den>
                          <m:r>
                            <a:rPr lang="es-ES" b="0" i="1" smtClean="0">
                              <a:latin typeface="Cambria Math" panose="02040503050406030204" pitchFamily="18" charset="0"/>
                            </a:rPr>
                            <m:t>𝑑𝑥</m:t>
                          </m:r>
                        </m:den>
                      </m:f>
                      <m:r>
                        <a:rPr lang="es-ES" b="0" i="1" smtClean="0">
                          <a:latin typeface="Cambria Math" panose="02040503050406030204" pitchFamily="18" charset="0"/>
                        </a:rPr>
                        <m:t>+</m:t>
                      </m:r>
                      <m:r>
                        <a:rPr lang="es-ES" b="0" i="1" smtClean="0">
                          <a:latin typeface="Cambria Math" panose="02040503050406030204" pitchFamily="18" charset="0"/>
                        </a:rPr>
                        <m:t>𝑦</m:t>
                      </m:r>
                      <m:r>
                        <a:rPr lang="es-ES" b="0" i="1" smtClean="0">
                          <a:latin typeface="Cambria Math" panose="02040503050406030204" pitchFamily="18" charset="0"/>
                        </a:rPr>
                        <m:t>=</m:t>
                      </m:r>
                      <m:r>
                        <a:rPr lang="es-ES" b="0" i="1" smtClean="0">
                          <a:latin typeface="Cambria Math" panose="02040503050406030204" pitchFamily="18" charset="0"/>
                        </a:rPr>
                        <m:t>𝑦𝑥</m:t>
                      </m:r>
                      <m:sSup>
                        <m:sSupPr>
                          <m:ctrlPr>
                            <a:rPr lang="es-ES" b="0" i="1" smtClean="0">
                              <a:latin typeface="Cambria Math" panose="02040503050406030204" pitchFamily="18" charset="0"/>
                            </a:rPr>
                          </m:ctrlPr>
                        </m:sSupPr>
                        <m:e>
                          <m:r>
                            <m:rPr>
                              <m:sty m:val="p"/>
                            </m:rPr>
                            <a:rPr lang="es-ES" b="0" i="0" smtClean="0">
                              <a:latin typeface="Cambria Math" panose="02040503050406030204" pitchFamily="18" charset="0"/>
                            </a:rPr>
                            <m:t>e</m:t>
                          </m:r>
                        </m:e>
                        <m:sup>
                          <m:r>
                            <a:rPr lang="es-ES" b="0" i="1" smtClean="0">
                              <a:latin typeface="Cambria Math" panose="02040503050406030204" pitchFamily="18" charset="0"/>
                            </a:rPr>
                            <m:t>𝑥</m:t>
                          </m:r>
                          <m:r>
                            <a:rPr lang="es-ES" b="0" i="1" smtClean="0">
                              <a:latin typeface="Cambria Math" panose="02040503050406030204" pitchFamily="18" charset="0"/>
                            </a:rPr>
                            <m:t>+2</m:t>
                          </m:r>
                        </m:sup>
                      </m:sSup>
                      <m:r>
                        <a:rPr lang="es-ES" b="0" i="1" smtClean="0">
                          <a:latin typeface="Cambria Math" panose="02040503050406030204" pitchFamily="18" charset="0"/>
                        </a:rPr>
                        <m:t>.</m:t>
                      </m:r>
                    </m:oMath>
                  </m:oMathPara>
                </a14:m>
                <a:endParaRPr lang="es-419" dirty="0"/>
              </a:p>
            </p:txBody>
          </p:sp>
        </mc:Choice>
        <mc:Fallback xmlns="">
          <p:sp>
            <p:nvSpPr>
              <p:cNvPr id="7" name="CuadroTexto 6">
                <a:extLst>
                  <a:ext uri="{FF2B5EF4-FFF2-40B4-BE49-F238E27FC236}">
                    <a16:creationId xmlns:a16="http://schemas.microsoft.com/office/drawing/2014/main" id="{5230398D-6721-45BF-B30E-E7283A1B3480}"/>
                  </a:ext>
                </a:extLst>
              </p:cNvPr>
              <p:cNvSpPr txBox="1">
                <a:spLocks noRot="1" noChangeAspect="1" noMove="1" noResize="1" noEditPoints="1" noAdjustHandles="1" noChangeArrowheads="1" noChangeShapeType="1" noTextEdit="1"/>
              </p:cNvSpPr>
              <p:nvPr/>
            </p:nvSpPr>
            <p:spPr>
              <a:xfrm>
                <a:off x="859469" y="2846338"/>
                <a:ext cx="2191241" cy="525913"/>
              </a:xfrm>
              <a:prstGeom prst="rect">
                <a:avLst/>
              </a:prstGeom>
              <a:blipFill>
                <a:blip r:embed="rId4"/>
                <a:stretch>
                  <a:fillRect/>
                </a:stretch>
              </a:blipFill>
            </p:spPr>
            <p:txBody>
              <a:bodyPr/>
              <a:lstStyle/>
              <a:p>
                <a:r>
                  <a:rPr lang="es-419">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85519DD2-F690-4B12-84BE-FE48385E3820}"/>
                  </a:ext>
                </a:extLst>
              </p:cNvPr>
              <p:cNvSpPr txBox="1"/>
              <p:nvPr/>
            </p:nvSpPr>
            <p:spPr>
              <a:xfrm>
                <a:off x="5635594" y="1198984"/>
                <a:ext cx="3633623" cy="11718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𝑑</m:t>
                      </m:r>
                      <m:r>
                        <a:rPr lang="es-ES" b="0" i="1" smtClean="0">
                          <a:latin typeface="Cambria Math" panose="02040503050406030204" pitchFamily="18" charset="0"/>
                        </a:rPr>
                        <m:t>) </m:t>
                      </m:r>
                      <m:d>
                        <m:dPr>
                          <m:begChr m:val=""/>
                          <m:endChr m:val="}"/>
                          <m:ctrlPr>
                            <a:rPr lang="es-ES" b="0" i="1" smtClean="0">
                              <a:latin typeface="Cambria Math" panose="02040503050406030204" pitchFamily="18" charset="0"/>
                            </a:rPr>
                          </m:ctrlPr>
                        </m:dPr>
                        <m:e>
                          <m:m>
                            <m:mPr>
                              <m:mcs>
                                <m:mc>
                                  <m:mcPr>
                                    <m:count m:val="1"/>
                                    <m:mcJc m:val="center"/>
                                  </m:mcPr>
                                </m:mc>
                              </m:mcs>
                              <m:ctrlPr>
                                <a:rPr lang="es-ES" b="0" i="1" smtClean="0">
                                  <a:latin typeface="Cambria Math" panose="02040503050406030204" pitchFamily="18" charset="0"/>
                                </a:rPr>
                              </m:ctrlPr>
                            </m:mPr>
                            <m:mr>
                              <m:e>
                                <m:r>
                                  <a:rPr lang="es-ES" b="0" i="1" smtClean="0">
                                    <a:latin typeface="Cambria Math" panose="02040503050406030204" pitchFamily="18" charset="0"/>
                                  </a:rPr>
                                  <m:t>2</m:t>
                                </m:r>
                                <m:r>
                                  <a:rPr lang="es-ES" b="0" i="1" smtClean="0">
                                    <a:latin typeface="Cambria Math" panose="02040503050406030204" pitchFamily="18" charset="0"/>
                                  </a:rPr>
                                  <m:t>𝑡</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𝑥</m:t>
                                    </m:r>
                                  </m:e>
                                  <m:sup>
                                    <m:r>
                                      <a:rPr lang="es-ES" b="0" i="1" smtClean="0">
                                        <a:latin typeface="Cambria Math" panose="02040503050406030204" pitchFamily="18" charset="0"/>
                                      </a:rPr>
                                      <m:t>2</m:t>
                                    </m:r>
                                  </m:sup>
                                </m:sSup>
                                <m:r>
                                  <a:rPr lang="es-ES" b="0" i="1" smtClean="0">
                                    <a:latin typeface="Cambria Math" panose="02040503050406030204" pitchFamily="18" charset="0"/>
                                  </a:rPr>
                                  <m:t>+2</m:t>
                                </m:r>
                                <m:r>
                                  <a:rPr lang="es-ES" b="0" i="1" smtClean="0">
                                    <a:latin typeface="Cambria Math" panose="02040503050406030204" pitchFamily="18" charset="0"/>
                                  </a:rPr>
                                  <m:t>𝑡</m:t>
                                </m:r>
                                <m:r>
                                  <a:rPr lang="es-ES" b="0" i="1" smtClean="0">
                                    <a:latin typeface="Cambria Math" panose="02040503050406030204" pitchFamily="18" charset="0"/>
                                  </a:rPr>
                                  <m:t>+</m:t>
                                </m:r>
                                <m:d>
                                  <m:dPr>
                                    <m:ctrlPr>
                                      <a:rPr lang="es-ES" b="0" i="1" smtClean="0">
                                        <a:latin typeface="Cambria Math" panose="02040503050406030204" pitchFamily="18" charset="0"/>
                                      </a:rPr>
                                    </m:ctrlPr>
                                  </m:dPr>
                                  <m:e>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2</m:t>
                                        </m:r>
                                      </m:sup>
                                    </m:sSup>
                                    <m:r>
                                      <a:rPr lang="es-ES" b="0" i="1" smtClean="0">
                                        <a:latin typeface="Cambria Math" panose="02040503050406030204" pitchFamily="18" charset="0"/>
                                      </a:rPr>
                                      <m:t>+1</m:t>
                                    </m:r>
                                  </m:e>
                                </m:d>
                                <m:sSup>
                                  <m:sSupPr>
                                    <m:ctrlPr>
                                      <a:rPr lang="es-ES" b="0" i="1" smtClean="0">
                                        <a:latin typeface="Cambria Math" panose="02040503050406030204" pitchFamily="18" charset="0"/>
                                      </a:rPr>
                                    </m:ctrlPr>
                                  </m:sSupPr>
                                  <m:e>
                                    <m:r>
                                      <a:rPr lang="es-ES" b="0" i="1" smtClean="0">
                                        <a:latin typeface="Cambria Math" panose="02040503050406030204" pitchFamily="18" charset="0"/>
                                      </a:rPr>
                                      <m:t>𝑥</m:t>
                                    </m:r>
                                  </m:e>
                                  <m:sup>
                                    <m:r>
                                      <a:rPr lang="es-ES" b="0" i="1" smtClean="0">
                                        <a:latin typeface="Cambria Math" panose="02040503050406030204" pitchFamily="18" charset="0"/>
                                      </a:rPr>
                                      <m:t>′</m:t>
                                    </m:r>
                                  </m:sup>
                                </m:sSup>
                                <m:r>
                                  <a:rPr lang="es-ES" b="0" i="1" smtClean="0">
                                    <a:latin typeface="Cambria Math" panose="02040503050406030204" pitchFamily="18" charset="0"/>
                                  </a:rPr>
                                  <m:t>=0   </m:t>
                                </m:r>
                              </m:e>
                            </m:mr>
                            <m:mr>
                              <m:e>
                                <m:r>
                                  <a:rPr lang="es-ES" b="0" i="1" smtClean="0">
                                    <a:latin typeface="Cambria Math" panose="02040503050406030204" pitchFamily="18" charset="0"/>
                                  </a:rPr>
                                  <m:t>𝑥</m:t>
                                </m:r>
                                <m:d>
                                  <m:dPr>
                                    <m:ctrlPr>
                                      <a:rPr lang="es-ES" b="0" i="1" smtClean="0">
                                        <a:latin typeface="Cambria Math" panose="02040503050406030204" pitchFamily="18" charset="0"/>
                                      </a:rPr>
                                    </m:ctrlPr>
                                  </m:dPr>
                                  <m:e>
                                    <m:r>
                                      <a:rPr lang="es-ES" b="0" i="1" smtClean="0">
                                        <a:latin typeface="Cambria Math" panose="02040503050406030204" pitchFamily="18" charset="0"/>
                                      </a:rPr>
                                      <m:t>0</m:t>
                                    </m:r>
                                  </m:e>
                                </m:d>
                                <m:r>
                                  <a:rPr lang="es-ES" b="0" i="1" smtClean="0">
                                    <a:latin typeface="Cambria Math" panose="02040503050406030204" pitchFamily="18" charset="0"/>
                                  </a:rPr>
                                  <m:t>=1</m:t>
                                </m:r>
                              </m:e>
                            </m:mr>
                          </m:m>
                        </m:e>
                      </m:d>
                    </m:oMath>
                  </m:oMathPara>
                </a14:m>
                <a:endParaRPr lang="es-ES" b="0" dirty="0"/>
              </a:p>
              <a:p>
                <a:endParaRPr lang="es-419" dirty="0"/>
              </a:p>
              <a:p>
                <a:endParaRPr lang="es-419" dirty="0"/>
              </a:p>
            </p:txBody>
          </p:sp>
        </mc:Choice>
        <mc:Fallback xmlns="">
          <p:sp>
            <p:nvSpPr>
              <p:cNvPr id="8" name="CuadroTexto 7">
                <a:extLst>
                  <a:ext uri="{FF2B5EF4-FFF2-40B4-BE49-F238E27FC236}">
                    <a16:creationId xmlns:a16="http://schemas.microsoft.com/office/drawing/2014/main" id="{85519DD2-F690-4B12-84BE-FE48385E3820}"/>
                  </a:ext>
                </a:extLst>
              </p:cNvPr>
              <p:cNvSpPr txBox="1">
                <a:spLocks noRot="1" noChangeAspect="1" noMove="1" noResize="1" noEditPoints="1" noAdjustHandles="1" noChangeArrowheads="1" noChangeShapeType="1" noTextEdit="1"/>
              </p:cNvSpPr>
              <p:nvPr/>
            </p:nvSpPr>
            <p:spPr>
              <a:xfrm>
                <a:off x="5635594" y="1198984"/>
                <a:ext cx="3633623" cy="1171859"/>
              </a:xfrm>
              <a:prstGeom prst="rect">
                <a:avLst/>
              </a:prstGeom>
              <a:blipFill>
                <a:blip r:embed="rId5"/>
                <a:stretch>
                  <a:fillRect/>
                </a:stretch>
              </a:blipFill>
            </p:spPr>
            <p:txBody>
              <a:bodyPr/>
              <a:lstStyle/>
              <a:p>
                <a:r>
                  <a:rPr lang="es-419">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EAF10FF7-8AC8-43BF-A84F-DCB26E677348}"/>
                  </a:ext>
                </a:extLst>
              </p:cNvPr>
              <p:cNvSpPr txBox="1"/>
              <p:nvPr/>
            </p:nvSpPr>
            <p:spPr>
              <a:xfrm>
                <a:off x="5789643" y="2314903"/>
                <a:ext cx="3325526" cy="14382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𝑒</m:t>
                      </m:r>
                      <m:r>
                        <a:rPr lang="es-ES" b="0" i="1" smtClean="0">
                          <a:latin typeface="Cambria Math" panose="02040503050406030204" pitchFamily="18" charset="0"/>
                        </a:rPr>
                        <m:t>) </m:t>
                      </m:r>
                      <m:d>
                        <m:dPr>
                          <m:begChr m:val=""/>
                          <m:endChr m:val="}"/>
                          <m:ctrlPr>
                            <a:rPr lang="es-ES" b="0" i="1" smtClean="0">
                              <a:latin typeface="Cambria Math" panose="02040503050406030204" pitchFamily="18" charset="0"/>
                            </a:rPr>
                          </m:ctrlPr>
                        </m:dPr>
                        <m:e>
                          <m:m>
                            <m:mPr>
                              <m:mcs>
                                <m:mc>
                                  <m:mcPr>
                                    <m:count m:val="1"/>
                                    <m:mcJc m:val="center"/>
                                  </m:mcPr>
                                </m:mc>
                              </m:mcs>
                              <m:ctrlPr>
                                <a:rPr lang="es-ES" b="0" i="1" smtClean="0">
                                  <a:latin typeface="Cambria Math" panose="02040503050406030204" pitchFamily="18" charset="0"/>
                                </a:rPr>
                              </m:ctrlPr>
                            </m:mPr>
                            <m:mr>
                              <m:e>
                                <m:f>
                                  <m:fPr>
                                    <m:ctrlPr>
                                      <a:rPr lang="es-ES" b="0" i="1" smtClean="0">
                                        <a:latin typeface="Cambria Math" panose="02040503050406030204" pitchFamily="18" charset="0"/>
                                      </a:rPr>
                                    </m:ctrlPr>
                                  </m:fPr>
                                  <m:num>
                                    <m:r>
                                      <a:rPr lang="es-ES" b="0" i="1" smtClean="0">
                                        <a:latin typeface="Cambria Math" panose="02040503050406030204" pitchFamily="18" charset="0"/>
                                      </a:rPr>
                                      <m:t>2</m:t>
                                    </m:r>
                                    <m:r>
                                      <a:rPr lang="es-ES" b="0" i="1" smtClean="0">
                                        <a:latin typeface="Cambria Math" panose="02040503050406030204" pitchFamily="18" charset="0"/>
                                      </a:rPr>
                                      <m:t>𝑟</m:t>
                                    </m:r>
                                    <m:r>
                                      <a:rPr lang="es-ES" b="0" i="1" smtClean="0">
                                        <a:latin typeface="Cambria Math" panose="02040503050406030204" pitchFamily="18" charset="0"/>
                                      </a:rPr>
                                      <m:t>−1</m:t>
                                    </m:r>
                                  </m:num>
                                  <m:den>
                                    <m:r>
                                      <a:rPr lang="es-ES" b="0" i="1" smtClean="0">
                                        <a:latin typeface="Cambria Math" panose="02040503050406030204" pitchFamily="18" charset="0"/>
                                      </a:rPr>
                                      <m:t>𝑡</m:t>
                                    </m:r>
                                  </m:den>
                                </m:f>
                                <m:r>
                                  <m:rPr>
                                    <m:brk m:alnAt="7"/>
                                  </m:rPr>
                                  <a:rPr lang="es-ES" b="0" i="1" smtClean="0">
                                    <a:latin typeface="Cambria Math" panose="02040503050406030204" pitchFamily="18" charset="0"/>
                                  </a:rPr>
                                  <m:t>𝑑</m:t>
                                </m:r>
                                <m:r>
                                  <a:rPr lang="es-ES" b="0" i="1" smtClean="0">
                                    <a:latin typeface="Cambria Math" panose="02040503050406030204" pitchFamily="18" charset="0"/>
                                  </a:rPr>
                                  <m:t>𝑡</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𝑟</m:t>
                                    </m:r>
                                    <m:r>
                                      <a:rPr lang="es-ES" b="0" i="1" smtClean="0">
                                        <a:latin typeface="Cambria Math" panose="02040503050406030204" pitchFamily="18" charset="0"/>
                                      </a:rPr>
                                      <m:t>−</m:t>
                                    </m:r>
                                    <m:sSup>
                                      <m:sSupPr>
                                        <m:ctrlPr>
                                          <a:rPr lang="es-ES" b="0" i="1" smtClean="0">
                                            <a:latin typeface="Cambria Math" panose="02040503050406030204" pitchFamily="18" charset="0"/>
                                          </a:rPr>
                                        </m:ctrlPr>
                                      </m:sSupPr>
                                      <m:e>
                                        <m:r>
                                          <a:rPr lang="es-ES" b="0" i="1" smtClean="0">
                                            <a:latin typeface="Cambria Math" panose="02040503050406030204" pitchFamily="18" charset="0"/>
                                          </a:rPr>
                                          <m:t>2</m:t>
                                        </m:r>
                                        <m:r>
                                          <a:rPr lang="es-ES" b="0" i="1" smtClean="0">
                                            <a:latin typeface="Cambria Math" panose="02040503050406030204" pitchFamily="18" charset="0"/>
                                          </a:rPr>
                                          <m:t>𝑟</m:t>
                                        </m:r>
                                      </m:e>
                                      <m:sup>
                                        <m:r>
                                          <a:rPr lang="es-ES" b="0" i="1" smtClean="0">
                                            <a:latin typeface="Cambria Math" panose="02040503050406030204" pitchFamily="18" charset="0"/>
                                          </a:rPr>
                                          <m:t>2</m:t>
                                        </m:r>
                                      </m:sup>
                                    </m:sSup>
                                  </m:num>
                                  <m:den>
                                    <m:sSup>
                                      <m:sSupPr>
                                        <m:ctrlPr>
                                          <a:rPr lang="es-ES" b="0" i="1" smtClean="0">
                                            <a:latin typeface="Cambria Math" panose="02040503050406030204" pitchFamily="18" charset="0"/>
                                          </a:rPr>
                                        </m:ctrlPr>
                                      </m:sSupPr>
                                      <m:e>
                                        <m:r>
                                          <a:rPr lang="es-ES" b="0" i="1" smtClean="0">
                                            <a:latin typeface="Cambria Math" panose="02040503050406030204" pitchFamily="18" charset="0"/>
                                          </a:rPr>
                                          <m:t>𝑡</m:t>
                                        </m:r>
                                      </m:e>
                                      <m:sup>
                                        <m:r>
                                          <a:rPr lang="es-ES" b="0" i="1" smtClean="0">
                                            <a:latin typeface="Cambria Math" panose="02040503050406030204" pitchFamily="18" charset="0"/>
                                          </a:rPr>
                                          <m:t>2</m:t>
                                        </m:r>
                                      </m:sup>
                                    </m:sSup>
                                    <m:r>
                                      <a:rPr lang="es-ES" b="0" i="1" smtClean="0">
                                        <a:latin typeface="Cambria Math" panose="02040503050406030204" pitchFamily="18" charset="0"/>
                                      </a:rPr>
                                      <m:t>−1</m:t>
                                    </m:r>
                                  </m:den>
                                </m:f>
                                <m:r>
                                  <m:rPr>
                                    <m:brk m:alnAt="7"/>
                                  </m:rPr>
                                  <a:rPr lang="es-ES" b="0" i="1" smtClean="0">
                                    <a:latin typeface="Cambria Math" panose="02040503050406030204" pitchFamily="18" charset="0"/>
                                  </a:rPr>
                                  <m:t>𝑑</m:t>
                                </m:r>
                                <m:r>
                                  <a:rPr lang="es-ES" b="0" i="1" smtClean="0">
                                    <a:latin typeface="Cambria Math" panose="02040503050406030204" pitchFamily="18" charset="0"/>
                                  </a:rPr>
                                  <m:t>𝑡</m:t>
                                </m:r>
                                <m:r>
                                  <a:rPr lang="es-ES" b="0" i="1" smtClean="0">
                                    <a:latin typeface="Cambria Math" panose="02040503050406030204" pitchFamily="18" charset="0"/>
                                  </a:rPr>
                                  <m:t>=0   </m:t>
                                </m:r>
                              </m:e>
                            </m:mr>
                            <m:mr>
                              <m:e>
                                <m:r>
                                  <a:rPr lang="es-ES" b="0" i="1" smtClean="0">
                                    <a:latin typeface="Cambria Math" panose="02040503050406030204" pitchFamily="18" charset="0"/>
                                  </a:rPr>
                                  <m:t>𝑟</m:t>
                                </m:r>
                                <m:d>
                                  <m:dPr>
                                    <m:ctrlPr>
                                      <a:rPr lang="es-ES" b="0" i="1" smtClean="0">
                                        <a:latin typeface="Cambria Math" panose="02040503050406030204" pitchFamily="18" charset="0"/>
                                      </a:rPr>
                                    </m:ctrlPr>
                                  </m:dPr>
                                  <m:e>
                                    <m:r>
                                      <a:rPr lang="es-ES" b="0" i="1" smtClean="0">
                                        <a:latin typeface="Cambria Math" panose="02040503050406030204" pitchFamily="18" charset="0"/>
                                      </a:rPr>
                                      <m:t>2</m:t>
                                    </m:r>
                                  </m:e>
                                </m:d>
                                <m:r>
                                  <a:rPr lang="es-ES" b="0" i="1" smtClean="0">
                                    <a:latin typeface="Cambria Math" panose="02040503050406030204" pitchFamily="18" charset="0"/>
                                  </a:rPr>
                                  <m:t>=4</m:t>
                                </m:r>
                              </m:e>
                            </m:mr>
                          </m:m>
                        </m:e>
                      </m:d>
                    </m:oMath>
                  </m:oMathPara>
                </a14:m>
                <a:endParaRPr lang="es-ES" b="0" dirty="0"/>
              </a:p>
              <a:p>
                <a:endParaRPr lang="es-419" dirty="0"/>
              </a:p>
              <a:p>
                <a:endParaRPr lang="es-419" dirty="0"/>
              </a:p>
            </p:txBody>
          </p:sp>
        </mc:Choice>
        <mc:Fallback xmlns="">
          <p:sp>
            <p:nvSpPr>
              <p:cNvPr id="10" name="CuadroTexto 9">
                <a:extLst>
                  <a:ext uri="{FF2B5EF4-FFF2-40B4-BE49-F238E27FC236}">
                    <a16:creationId xmlns:a16="http://schemas.microsoft.com/office/drawing/2014/main" id="{EAF10FF7-8AC8-43BF-A84F-DCB26E677348}"/>
                  </a:ext>
                </a:extLst>
              </p:cNvPr>
              <p:cNvSpPr txBox="1">
                <a:spLocks noRot="1" noChangeAspect="1" noMove="1" noResize="1" noEditPoints="1" noAdjustHandles="1" noChangeArrowheads="1" noChangeShapeType="1" noTextEdit="1"/>
              </p:cNvSpPr>
              <p:nvPr/>
            </p:nvSpPr>
            <p:spPr>
              <a:xfrm>
                <a:off x="5789643" y="2314903"/>
                <a:ext cx="3325526" cy="1438279"/>
              </a:xfrm>
              <a:prstGeom prst="rect">
                <a:avLst/>
              </a:prstGeom>
              <a:blipFill>
                <a:blip r:embed="rId6"/>
                <a:stretch>
                  <a:fillRect/>
                </a:stretch>
              </a:blipFill>
            </p:spPr>
            <p:txBody>
              <a:bodyPr/>
              <a:lstStyle/>
              <a:p>
                <a:r>
                  <a:rPr lang="es-419">
                    <a:noFill/>
                  </a:rPr>
                  <a:t> </a:t>
                </a:r>
              </a:p>
            </p:txBody>
          </p:sp>
        </mc:Fallback>
      </mc:AlternateContent>
      <p:pic>
        <p:nvPicPr>
          <p:cNvPr id="11" name="Imagen 10">
            <a:extLst>
              <a:ext uri="{FF2B5EF4-FFF2-40B4-BE49-F238E27FC236}">
                <a16:creationId xmlns:a16="http://schemas.microsoft.com/office/drawing/2014/main" id="{FCACCADC-3DCC-4817-ABD6-C84519FAA5FC}"/>
              </a:ext>
            </a:extLst>
          </p:cNvPr>
          <p:cNvPicPr>
            <a:picLocks noChangeAspect="1"/>
          </p:cNvPicPr>
          <p:nvPr/>
        </p:nvPicPr>
        <p:blipFill>
          <a:blip r:embed="rId7"/>
          <a:stretch>
            <a:fillRect/>
          </a:stretch>
        </p:blipFill>
        <p:spPr>
          <a:xfrm>
            <a:off x="389554" y="4019145"/>
            <a:ext cx="5758436" cy="1770770"/>
          </a:xfrm>
          <a:prstGeom prst="rect">
            <a:avLst/>
          </a:prstGeom>
        </p:spPr>
      </p:pic>
      <p:pic>
        <p:nvPicPr>
          <p:cNvPr id="12" name="Imagen 11">
            <a:extLst>
              <a:ext uri="{FF2B5EF4-FFF2-40B4-BE49-F238E27FC236}">
                <a16:creationId xmlns:a16="http://schemas.microsoft.com/office/drawing/2014/main" id="{B4BE5B81-F9F2-48E7-B1CE-B92561D7BE59}"/>
              </a:ext>
            </a:extLst>
          </p:cNvPr>
          <p:cNvPicPr>
            <a:picLocks noChangeAspect="1"/>
          </p:cNvPicPr>
          <p:nvPr/>
        </p:nvPicPr>
        <p:blipFill>
          <a:blip r:embed="rId8"/>
          <a:stretch>
            <a:fillRect/>
          </a:stretch>
        </p:blipFill>
        <p:spPr>
          <a:xfrm>
            <a:off x="6433225" y="4267385"/>
            <a:ext cx="5671984" cy="2301165"/>
          </a:xfrm>
          <a:prstGeom prst="rect">
            <a:avLst/>
          </a:prstGeom>
        </p:spPr>
      </p:pic>
    </p:spTree>
    <p:extLst>
      <p:ext uri="{BB962C8B-B14F-4D97-AF65-F5344CB8AC3E}">
        <p14:creationId xmlns:p14="http://schemas.microsoft.com/office/powerpoint/2010/main" val="373724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0103AA-EDA8-4654-99BA-A533D7878A83}"/>
              </a:ext>
            </a:extLst>
          </p:cNvPr>
          <p:cNvPicPr>
            <a:picLocks noChangeAspect="1"/>
          </p:cNvPicPr>
          <p:nvPr/>
        </p:nvPicPr>
        <p:blipFill>
          <a:blip r:embed="rId2"/>
          <a:stretch>
            <a:fillRect/>
          </a:stretch>
        </p:blipFill>
        <p:spPr>
          <a:xfrm>
            <a:off x="720089" y="87320"/>
            <a:ext cx="5265420" cy="6347460"/>
          </a:xfrm>
          <a:prstGeom prst="rect">
            <a:avLst/>
          </a:prstGeom>
        </p:spPr>
      </p:pic>
      <p:pic>
        <p:nvPicPr>
          <p:cNvPr id="3" name="Imagen 2">
            <a:extLst>
              <a:ext uri="{FF2B5EF4-FFF2-40B4-BE49-F238E27FC236}">
                <a16:creationId xmlns:a16="http://schemas.microsoft.com/office/drawing/2014/main" id="{CE15844C-C3A4-4179-BA1A-3875FE0A2D9C}"/>
              </a:ext>
            </a:extLst>
          </p:cNvPr>
          <p:cNvPicPr>
            <a:picLocks noChangeAspect="1"/>
          </p:cNvPicPr>
          <p:nvPr/>
        </p:nvPicPr>
        <p:blipFill>
          <a:blip r:embed="rId3"/>
          <a:stretch>
            <a:fillRect/>
          </a:stretch>
        </p:blipFill>
        <p:spPr>
          <a:xfrm>
            <a:off x="6329653" y="1290969"/>
            <a:ext cx="5693227" cy="5143811"/>
          </a:xfrm>
          <a:prstGeom prst="rect">
            <a:avLst/>
          </a:prstGeom>
        </p:spPr>
      </p:pic>
    </p:spTree>
    <p:extLst>
      <p:ext uri="{BB962C8B-B14F-4D97-AF65-F5344CB8AC3E}">
        <p14:creationId xmlns:p14="http://schemas.microsoft.com/office/powerpoint/2010/main" val="1543306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51F7820-93E8-4CD6-A2F1-8D3F9FDAF2EF}"/>
              </a:ext>
            </a:extLst>
          </p:cNvPr>
          <p:cNvPicPr>
            <a:picLocks noChangeAspect="1"/>
          </p:cNvPicPr>
          <p:nvPr/>
        </p:nvPicPr>
        <p:blipFill>
          <a:blip r:embed="rId2"/>
          <a:stretch>
            <a:fillRect/>
          </a:stretch>
        </p:blipFill>
        <p:spPr>
          <a:xfrm>
            <a:off x="1029654" y="250604"/>
            <a:ext cx="10132692" cy="6356791"/>
          </a:xfrm>
          <a:prstGeom prst="rect">
            <a:avLst/>
          </a:prstGeom>
        </p:spPr>
      </p:pic>
    </p:spTree>
    <p:extLst>
      <p:ext uri="{BB962C8B-B14F-4D97-AF65-F5344CB8AC3E}">
        <p14:creationId xmlns:p14="http://schemas.microsoft.com/office/powerpoint/2010/main" val="3372955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419A4DD-A93C-4B71-83F0-2CDCDA85220A}"/>
              </a:ext>
            </a:extLst>
          </p:cNvPr>
          <p:cNvPicPr>
            <a:picLocks noChangeAspect="1"/>
          </p:cNvPicPr>
          <p:nvPr/>
        </p:nvPicPr>
        <p:blipFill>
          <a:blip r:embed="rId2"/>
          <a:stretch>
            <a:fillRect/>
          </a:stretch>
        </p:blipFill>
        <p:spPr>
          <a:xfrm>
            <a:off x="1512414" y="549727"/>
            <a:ext cx="8573978" cy="6104745"/>
          </a:xfrm>
          <a:prstGeom prst="rect">
            <a:avLst/>
          </a:prstGeom>
        </p:spPr>
      </p:pic>
    </p:spTree>
    <p:extLst>
      <p:ext uri="{BB962C8B-B14F-4D97-AF65-F5344CB8AC3E}">
        <p14:creationId xmlns:p14="http://schemas.microsoft.com/office/powerpoint/2010/main" val="3263762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82E47C5-9977-48F9-B671-2B80CF2B4F1E}"/>
              </a:ext>
            </a:extLst>
          </p:cNvPr>
          <p:cNvPicPr>
            <a:picLocks noChangeAspect="1"/>
          </p:cNvPicPr>
          <p:nvPr/>
        </p:nvPicPr>
        <p:blipFill>
          <a:blip r:embed="rId2"/>
          <a:stretch>
            <a:fillRect/>
          </a:stretch>
        </p:blipFill>
        <p:spPr>
          <a:xfrm>
            <a:off x="445770" y="939436"/>
            <a:ext cx="9763806" cy="3147371"/>
          </a:xfrm>
          <a:prstGeom prst="rect">
            <a:avLst/>
          </a:prstGeom>
        </p:spPr>
      </p:pic>
    </p:spTree>
    <p:extLst>
      <p:ext uri="{BB962C8B-B14F-4D97-AF65-F5344CB8AC3E}">
        <p14:creationId xmlns:p14="http://schemas.microsoft.com/office/powerpoint/2010/main" val="1224053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uadroTexto 2">
                <a:extLst>
                  <a:ext uri="{FF2B5EF4-FFF2-40B4-BE49-F238E27FC236}">
                    <a16:creationId xmlns:a16="http://schemas.microsoft.com/office/drawing/2014/main" id="{E11CC284-2479-4F35-914F-B1F45BD51ADB}"/>
                  </a:ext>
                </a:extLst>
              </p:cNvPr>
              <p:cNvSpPr txBox="1"/>
              <p:nvPr/>
            </p:nvSpPr>
            <p:spPr>
              <a:xfrm>
                <a:off x="585497" y="475490"/>
                <a:ext cx="11255050" cy="1200329"/>
              </a:xfrm>
              <a:prstGeom prst="rect">
                <a:avLst/>
              </a:prstGeom>
              <a:noFill/>
            </p:spPr>
            <p:txBody>
              <a:bodyPr wrap="square">
                <a:spAutoFit/>
              </a:bodyPr>
              <a:lstStyle/>
              <a:p>
                <a:r>
                  <a:rPr lang="es-419" dirty="0"/>
                  <a:t>4. Un reactor transforma plutonio 239 en uranio 238 que es relativamente estable para uso industrial. Después de 15 años se determina que el </a:t>
                </a:r>
                <a14:m>
                  <m:oMath xmlns:m="http://schemas.openxmlformats.org/officeDocument/2006/math">
                    <m:r>
                      <a:rPr lang="es-ES" b="0" i="1" smtClean="0">
                        <a:latin typeface="Cambria Math" panose="02040503050406030204" pitchFamily="18" charset="0"/>
                      </a:rPr>
                      <m:t>0,0043</m:t>
                    </m:r>
                  </m:oMath>
                </a14:m>
                <a:r>
                  <a:rPr lang="es-419" dirty="0"/>
                  <a:t> por ciento de la cantidad inicial </a:t>
                </a:r>
                <a14:m>
                  <m:oMath xmlns:m="http://schemas.openxmlformats.org/officeDocument/2006/math">
                    <m:sSub>
                      <m:sSubPr>
                        <m:ctrlPr>
                          <a:rPr lang="es-419" i="1" smtClean="0">
                            <a:latin typeface="Cambria Math" panose="02040503050406030204" pitchFamily="18" charset="0"/>
                          </a:rPr>
                        </m:ctrlPr>
                      </m:sSubPr>
                      <m:e>
                        <m:r>
                          <a:rPr lang="es-ES" b="0" i="1" smtClean="0">
                            <a:latin typeface="Cambria Math" panose="02040503050406030204" pitchFamily="18" charset="0"/>
                          </a:rPr>
                          <m:t>𝐴</m:t>
                        </m:r>
                      </m:e>
                      <m:sub>
                        <m:r>
                          <a:rPr lang="es-ES" b="0" i="1" smtClean="0">
                            <a:latin typeface="Cambria Math" panose="02040503050406030204" pitchFamily="18" charset="0"/>
                          </a:rPr>
                          <m:t>0</m:t>
                        </m:r>
                      </m:sub>
                    </m:sSub>
                  </m:oMath>
                </a14:m>
                <a:r>
                  <a:rPr lang="es-419" dirty="0"/>
                  <a:t> de plutonio se ha desintegrado. Determina la semivida (tiempo que tarda en quedar la mitad de plutonio) de este isótopo si la rapidez de desintegración es proporcional a la cantidad restante. </a:t>
                </a:r>
              </a:p>
            </p:txBody>
          </p:sp>
        </mc:Choice>
        <mc:Fallback xmlns="">
          <p:sp>
            <p:nvSpPr>
              <p:cNvPr id="3" name="CuadroTexto 2">
                <a:extLst>
                  <a:ext uri="{FF2B5EF4-FFF2-40B4-BE49-F238E27FC236}">
                    <a16:creationId xmlns:a16="http://schemas.microsoft.com/office/drawing/2014/main" id="{E11CC284-2479-4F35-914F-B1F45BD51ADB}"/>
                  </a:ext>
                </a:extLst>
              </p:cNvPr>
              <p:cNvSpPr txBox="1">
                <a:spLocks noRot="1" noChangeAspect="1" noMove="1" noResize="1" noEditPoints="1" noAdjustHandles="1" noChangeArrowheads="1" noChangeShapeType="1" noTextEdit="1"/>
              </p:cNvSpPr>
              <p:nvPr/>
            </p:nvSpPr>
            <p:spPr>
              <a:xfrm>
                <a:off x="585497" y="475490"/>
                <a:ext cx="11255050" cy="1200329"/>
              </a:xfrm>
              <a:prstGeom prst="rect">
                <a:avLst/>
              </a:prstGeom>
              <a:blipFill>
                <a:blip r:embed="rId2"/>
                <a:stretch>
                  <a:fillRect l="-433" t="-2538" b="-7107"/>
                </a:stretch>
              </a:blipFill>
            </p:spPr>
            <p:txBody>
              <a:bodyPr/>
              <a:lstStyle/>
              <a:p>
                <a:r>
                  <a:rPr lang="es-419">
                    <a:noFill/>
                  </a:rPr>
                  <a:t> </a:t>
                </a:r>
              </a:p>
            </p:txBody>
          </p:sp>
        </mc:Fallback>
      </mc:AlternateContent>
      <p:pic>
        <p:nvPicPr>
          <p:cNvPr id="4" name="Imagen 3">
            <a:extLst>
              <a:ext uri="{FF2B5EF4-FFF2-40B4-BE49-F238E27FC236}">
                <a16:creationId xmlns:a16="http://schemas.microsoft.com/office/drawing/2014/main" id="{90A9CCD2-EF7D-48DE-8E66-8761AC308ED1}"/>
              </a:ext>
            </a:extLst>
          </p:cNvPr>
          <p:cNvPicPr>
            <a:picLocks noChangeAspect="1"/>
          </p:cNvPicPr>
          <p:nvPr/>
        </p:nvPicPr>
        <p:blipFill>
          <a:blip r:embed="rId3"/>
          <a:stretch>
            <a:fillRect/>
          </a:stretch>
        </p:blipFill>
        <p:spPr>
          <a:xfrm>
            <a:off x="868525" y="1700553"/>
            <a:ext cx="9777704" cy="5055435"/>
          </a:xfrm>
          <a:prstGeom prst="rect">
            <a:avLst/>
          </a:prstGeom>
        </p:spPr>
      </p:pic>
    </p:spTree>
    <p:extLst>
      <p:ext uri="{BB962C8B-B14F-4D97-AF65-F5344CB8AC3E}">
        <p14:creationId xmlns:p14="http://schemas.microsoft.com/office/powerpoint/2010/main" val="201656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6734C5F-1A3B-48A8-9404-FE0E15B30E3F}"/>
              </a:ext>
            </a:extLst>
          </p:cNvPr>
          <p:cNvPicPr>
            <a:picLocks noChangeAspect="1"/>
          </p:cNvPicPr>
          <p:nvPr/>
        </p:nvPicPr>
        <p:blipFill>
          <a:blip r:embed="rId2"/>
          <a:stretch>
            <a:fillRect/>
          </a:stretch>
        </p:blipFill>
        <p:spPr>
          <a:xfrm>
            <a:off x="385199" y="535110"/>
            <a:ext cx="11622234" cy="5787779"/>
          </a:xfrm>
          <a:prstGeom prst="rect">
            <a:avLst/>
          </a:prstGeom>
        </p:spPr>
      </p:pic>
    </p:spTree>
    <p:extLst>
      <p:ext uri="{BB962C8B-B14F-4D97-AF65-F5344CB8AC3E}">
        <p14:creationId xmlns:p14="http://schemas.microsoft.com/office/powerpoint/2010/main" val="1271778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5C5D927-173B-4C7E-9FF3-EA4973AABAF5}"/>
              </a:ext>
            </a:extLst>
          </p:cNvPr>
          <p:cNvPicPr>
            <a:picLocks noChangeAspect="1"/>
          </p:cNvPicPr>
          <p:nvPr/>
        </p:nvPicPr>
        <p:blipFill>
          <a:blip r:embed="rId2"/>
          <a:stretch>
            <a:fillRect/>
          </a:stretch>
        </p:blipFill>
        <p:spPr>
          <a:xfrm>
            <a:off x="2945713" y="513183"/>
            <a:ext cx="6300574" cy="1966957"/>
          </a:xfrm>
          <a:prstGeom prst="rect">
            <a:avLst/>
          </a:prstGeom>
        </p:spPr>
      </p:pic>
      <p:pic>
        <p:nvPicPr>
          <p:cNvPr id="5" name="Imagen 4">
            <a:extLst>
              <a:ext uri="{FF2B5EF4-FFF2-40B4-BE49-F238E27FC236}">
                <a16:creationId xmlns:a16="http://schemas.microsoft.com/office/drawing/2014/main" id="{274DF607-3D31-47A5-9A39-590C3B4F9BBD}"/>
              </a:ext>
            </a:extLst>
          </p:cNvPr>
          <p:cNvPicPr>
            <a:picLocks noChangeAspect="1"/>
          </p:cNvPicPr>
          <p:nvPr/>
        </p:nvPicPr>
        <p:blipFill>
          <a:blip r:embed="rId3"/>
          <a:stretch>
            <a:fillRect/>
          </a:stretch>
        </p:blipFill>
        <p:spPr>
          <a:xfrm>
            <a:off x="946044" y="200365"/>
            <a:ext cx="8225948" cy="312818"/>
          </a:xfrm>
          <a:prstGeom prst="rect">
            <a:avLst/>
          </a:prstGeom>
        </p:spPr>
      </p:pic>
      <p:pic>
        <p:nvPicPr>
          <p:cNvPr id="7" name="Imagen 6">
            <a:extLst>
              <a:ext uri="{FF2B5EF4-FFF2-40B4-BE49-F238E27FC236}">
                <a16:creationId xmlns:a16="http://schemas.microsoft.com/office/drawing/2014/main" id="{BE1D1C44-9A5C-4BCB-8876-09AB8A6567F7}"/>
              </a:ext>
            </a:extLst>
          </p:cNvPr>
          <p:cNvPicPr>
            <a:picLocks noChangeAspect="1"/>
          </p:cNvPicPr>
          <p:nvPr/>
        </p:nvPicPr>
        <p:blipFill>
          <a:blip r:embed="rId4"/>
          <a:stretch>
            <a:fillRect/>
          </a:stretch>
        </p:blipFill>
        <p:spPr>
          <a:xfrm>
            <a:off x="1168934" y="1909914"/>
            <a:ext cx="9290683" cy="4935894"/>
          </a:xfrm>
          <a:prstGeom prst="rect">
            <a:avLst/>
          </a:prstGeom>
        </p:spPr>
      </p:pic>
    </p:spTree>
    <p:extLst>
      <p:ext uri="{BB962C8B-B14F-4D97-AF65-F5344CB8AC3E}">
        <p14:creationId xmlns:p14="http://schemas.microsoft.com/office/powerpoint/2010/main" val="74118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trada de lápiz 1">
                <a:extLst>
                  <a:ext uri="{FF2B5EF4-FFF2-40B4-BE49-F238E27FC236}">
                    <a16:creationId xmlns:a16="http://schemas.microsoft.com/office/drawing/2014/main" id="{F3BF860B-550C-4ECC-961C-BD31CC4F495B}"/>
                  </a:ext>
                </a:extLst>
              </p14:cNvPr>
              <p14:cNvContentPartPr/>
              <p14:nvPr/>
            </p14:nvContentPartPr>
            <p14:xfrm>
              <a:off x="1486353" y="910933"/>
              <a:ext cx="7471034" cy="4736883"/>
            </p14:xfrm>
          </p:contentPart>
        </mc:Choice>
        <mc:Fallback xmlns="">
          <p:pic>
            <p:nvPicPr>
              <p:cNvPr id="2" name="Entrada de lápiz 1">
                <a:extLst>
                  <a:ext uri="{FF2B5EF4-FFF2-40B4-BE49-F238E27FC236}">
                    <a16:creationId xmlns:a16="http://schemas.microsoft.com/office/drawing/2014/main" id="{F3BF860B-550C-4ECC-961C-BD31CC4F495B}"/>
                  </a:ext>
                </a:extLst>
              </p:cNvPr>
              <p:cNvPicPr/>
              <p:nvPr/>
            </p:nvPicPr>
            <p:blipFill>
              <a:blip r:embed="rId3"/>
              <a:stretch>
                <a:fillRect/>
              </a:stretch>
            </p:blipFill>
            <p:spPr>
              <a:xfrm>
                <a:off x="1473031" y="897609"/>
                <a:ext cx="7497679" cy="4763531"/>
              </a:xfrm>
              <a:prstGeom prst="rect">
                <a:avLst/>
              </a:prstGeom>
            </p:spPr>
          </p:pic>
        </mc:Fallback>
      </mc:AlternateContent>
    </p:spTree>
    <p:extLst>
      <p:ext uri="{BB962C8B-B14F-4D97-AF65-F5344CB8AC3E}">
        <p14:creationId xmlns:p14="http://schemas.microsoft.com/office/powerpoint/2010/main" val="2073187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6. Para las siguientes EDO indicar el orden, la variable dependiente, la variable independiente &#10;y si es lineal 0 no. &#10;dt2 dt &#10;b) - 2xd! = O &#10;dy d2!J &#10;2 &#10;e) &#10;dúr &#10;da,' ">
            <a:extLst>
              <a:ext uri="{FF2B5EF4-FFF2-40B4-BE49-F238E27FC236}">
                <a16:creationId xmlns:a16="http://schemas.microsoft.com/office/drawing/2014/main" id="{017E8ABA-A280-4838-9F29-F52E50731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98" y="146523"/>
            <a:ext cx="9047292" cy="280125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AA5327B-4195-4FAE-90C8-08D830B9F057}"/>
              </a:ext>
            </a:extLst>
          </p:cNvPr>
          <p:cNvPicPr>
            <a:picLocks noChangeAspect="1"/>
          </p:cNvPicPr>
          <p:nvPr/>
        </p:nvPicPr>
        <p:blipFill>
          <a:blip r:embed="rId3"/>
          <a:stretch>
            <a:fillRect/>
          </a:stretch>
        </p:blipFill>
        <p:spPr>
          <a:xfrm>
            <a:off x="693498" y="2947777"/>
            <a:ext cx="9822102" cy="3816917"/>
          </a:xfrm>
          <a:prstGeom prst="rect">
            <a:avLst/>
          </a:prstGeom>
        </p:spPr>
      </p:pic>
    </p:spTree>
    <p:extLst>
      <p:ext uri="{BB962C8B-B14F-4D97-AF65-F5344CB8AC3E}">
        <p14:creationId xmlns:p14="http://schemas.microsoft.com/office/powerpoint/2010/main" val="59804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357E3EA-8C8C-4143-850D-F47D8EF60349}"/>
              </a:ext>
            </a:extLst>
          </p:cNvPr>
          <p:cNvPicPr>
            <a:picLocks noChangeAspect="1"/>
          </p:cNvPicPr>
          <p:nvPr/>
        </p:nvPicPr>
        <p:blipFill>
          <a:blip r:embed="rId2"/>
          <a:stretch>
            <a:fillRect/>
          </a:stretch>
        </p:blipFill>
        <p:spPr>
          <a:xfrm>
            <a:off x="510011" y="142969"/>
            <a:ext cx="10225386" cy="790092"/>
          </a:xfrm>
          <a:prstGeom prst="rect">
            <a:avLst/>
          </a:prstGeom>
        </p:spPr>
      </p:pic>
      <p:pic>
        <p:nvPicPr>
          <p:cNvPr id="3" name="Imagen 2">
            <a:extLst>
              <a:ext uri="{FF2B5EF4-FFF2-40B4-BE49-F238E27FC236}">
                <a16:creationId xmlns:a16="http://schemas.microsoft.com/office/drawing/2014/main" id="{2118AFF5-67A9-469C-8D1F-18EDEA0992D0}"/>
              </a:ext>
            </a:extLst>
          </p:cNvPr>
          <p:cNvPicPr>
            <a:picLocks noChangeAspect="1"/>
          </p:cNvPicPr>
          <p:nvPr/>
        </p:nvPicPr>
        <p:blipFill>
          <a:blip r:embed="rId3"/>
          <a:stretch>
            <a:fillRect/>
          </a:stretch>
        </p:blipFill>
        <p:spPr>
          <a:xfrm>
            <a:off x="571188" y="1199605"/>
            <a:ext cx="10897792" cy="4995921"/>
          </a:xfrm>
          <a:prstGeom prst="rect">
            <a:avLst/>
          </a:prstGeom>
        </p:spPr>
      </p:pic>
    </p:spTree>
    <p:extLst>
      <p:ext uri="{BB962C8B-B14F-4D97-AF65-F5344CB8AC3E}">
        <p14:creationId xmlns:p14="http://schemas.microsoft.com/office/powerpoint/2010/main" val="2393727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73F9D22-C6B3-4668-BBD0-4C00FE7F69B7}"/>
              </a:ext>
            </a:extLst>
          </p:cNvPr>
          <p:cNvPicPr>
            <a:picLocks noChangeAspect="1"/>
          </p:cNvPicPr>
          <p:nvPr/>
        </p:nvPicPr>
        <p:blipFill>
          <a:blip r:embed="rId2"/>
          <a:stretch>
            <a:fillRect/>
          </a:stretch>
        </p:blipFill>
        <p:spPr>
          <a:xfrm>
            <a:off x="615530" y="234025"/>
            <a:ext cx="10989282" cy="624391"/>
          </a:xfrm>
          <a:prstGeom prst="rect">
            <a:avLst/>
          </a:prstGeom>
        </p:spPr>
      </p:pic>
      <p:pic>
        <p:nvPicPr>
          <p:cNvPr id="3" name="Imagen 2">
            <a:extLst>
              <a:ext uri="{FF2B5EF4-FFF2-40B4-BE49-F238E27FC236}">
                <a16:creationId xmlns:a16="http://schemas.microsoft.com/office/drawing/2014/main" id="{F3990320-287B-4CF7-A092-2E6FC620EF1B}"/>
              </a:ext>
            </a:extLst>
          </p:cNvPr>
          <p:cNvPicPr>
            <a:picLocks noChangeAspect="1"/>
          </p:cNvPicPr>
          <p:nvPr/>
        </p:nvPicPr>
        <p:blipFill>
          <a:blip r:embed="rId3"/>
          <a:stretch>
            <a:fillRect/>
          </a:stretch>
        </p:blipFill>
        <p:spPr>
          <a:xfrm>
            <a:off x="844750" y="1115456"/>
            <a:ext cx="10760062" cy="4806749"/>
          </a:xfrm>
          <a:prstGeom prst="rect">
            <a:avLst/>
          </a:prstGeom>
        </p:spPr>
      </p:pic>
    </p:spTree>
    <p:extLst>
      <p:ext uri="{BB962C8B-B14F-4D97-AF65-F5344CB8AC3E}">
        <p14:creationId xmlns:p14="http://schemas.microsoft.com/office/powerpoint/2010/main" val="4058157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9. Determinar si la función dada es solución (puede ser explícita 0 implícita) de la ecuación &#10;diferencial correspondiente. &#10;Y — Iny + 1 &#10;— —2e2t &#10;Y — Iny = + 1 &#10;sen(y) — &#10;a) &#10;b) &#10;d) &#10;e) &#10;f) &#10;Y sen(x) -H x2 &#10;c) O = 2e3t &#10;2xy &#10;d29 dO &#10;—e2t, &#10;dt2 _ 0 _ + &#10;dt &#10;dy &#10;dy &#10;2xy &#10;sen(y) + — .r3 = 2, &#10;d2y 6xy' + &#10;3x2 — Y ">
            <a:extLst>
              <a:ext uri="{FF2B5EF4-FFF2-40B4-BE49-F238E27FC236}">
                <a16:creationId xmlns:a16="http://schemas.microsoft.com/office/drawing/2014/main" id="{174E5CDA-2016-4278-A262-A0C2E638A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54" y="676664"/>
            <a:ext cx="11309091" cy="5351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803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0F29096-C63C-4E07-9075-9A64ED5613C1}"/>
              </a:ext>
            </a:extLst>
          </p:cNvPr>
          <p:cNvPicPr>
            <a:picLocks noChangeAspect="1"/>
          </p:cNvPicPr>
          <p:nvPr/>
        </p:nvPicPr>
        <p:blipFill>
          <a:blip r:embed="rId2"/>
          <a:stretch>
            <a:fillRect/>
          </a:stretch>
        </p:blipFill>
        <p:spPr>
          <a:xfrm>
            <a:off x="766043" y="608122"/>
            <a:ext cx="10334076" cy="4299779"/>
          </a:xfrm>
          <a:prstGeom prst="rect">
            <a:avLst/>
          </a:prstGeom>
        </p:spPr>
      </p:pic>
    </p:spTree>
    <p:extLst>
      <p:ext uri="{BB962C8B-B14F-4D97-AF65-F5344CB8AC3E}">
        <p14:creationId xmlns:p14="http://schemas.microsoft.com/office/powerpoint/2010/main" val="3943005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ostrar que é(r) = Ce3x + 1 es una solución de — — 3y — —3 para cualquier elección de ">
            <a:extLst>
              <a:ext uri="{FF2B5EF4-FFF2-40B4-BE49-F238E27FC236}">
                <a16:creationId xmlns:a16="http://schemas.microsoft.com/office/drawing/2014/main" id="{5BCAD037-C8A8-463A-A325-70755A0AC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999" y="600756"/>
            <a:ext cx="10713435" cy="88281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6E9A01A3-A789-4C05-B7A3-EC07B049A648}"/>
              </a:ext>
            </a:extLst>
          </p:cNvPr>
          <p:cNvPicPr>
            <a:picLocks noChangeAspect="1"/>
          </p:cNvPicPr>
          <p:nvPr/>
        </p:nvPicPr>
        <p:blipFill>
          <a:blip r:embed="rId3"/>
          <a:stretch>
            <a:fillRect/>
          </a:stretch>
        </p:blipFill>
        <p:spPr>
          <a:xfrm>
            <a:off x="567999" y="1767761"/>
            <a:ext cx="10680518" cy="2169757"/>
          </a:xfrm>
          <a:prstGeom prst="rect">
            <a:avLst/>
          </a:prstGeom>
        </p:spPr>
      </p:pic>
    </p:spTree>
    <p:extLst>
      <p:ext uri="{BB962C8B-B14F-4D97-AF65-F5344CB8AC3E}">
        <p14:creationId xmlns:p14="http://schemas.microsoft.com/office/powerpoint/2010/main" val="243320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B3A5EE0-E20E-4777-9FF1-104823317B91}"/>
              </a:ext>
            </a:extLst>
          </p:cNvPr>
          <p:cNvPicPr>
            <a:picLocks noChangeAspect="1"/>
          </p:cNvPicPr>
          <p:nvPr/>
        </p:nvPicPr>
        <p:blipFill>
          <a:blip r:embed="rId2"/>
          <a:stretch>
            <a:fillRect/>
          </a:stretch>
        </p:blipFill>
        <p:spPr>
          <a:xfrm>
            <a:off x="573225" y="305547"/>
            <a:ext cx="10334481" cy="1038061"/>
          </a:xfrm>
          <a:prstGeom prst="rect">
            <a:avLst/>
          </a:prstGeom>
        </p:spPr>
      </p:pic>
      <p:pic>
        <p:nvPicPr>
          <p:cNvPr id="3" name="Imagen 2">
            <a:extLst>
              <a:ext uri="{FF2B5EF4-FFF2-40B4-BE49-F238E27FC236}">
                <a16:creationId xmlns:a16="http://schemas.microsoft.com/office/drawing/2014/main" id="{955890A8-E860-494F-B9A4-66FA74440E73}"/>
              </a:ext>
            </a:extLst>
          </p:cNvPr>
          <p:cNvPicPr>
            <a:picLocks noChangeAspect="1"/>
          </p:cNvPicPr>
          <p:nvPr/>
        </p:nvPicPr>
        <p:blipFill>
          <a:blip r:embed="rId3"/>
          <a:stretch>
            <a:fillRect/>
          </a:stretch>
        </p:blipFill>
        <p:spPr>
          <a:xfrm>
            <a:off x="775764" y="1476723"/>
            <a:ext cx="9970886" cy="5213326"/>
          </a:xfrm>
          <a:prstGeom prst="rect">
            <a:avLst/>
          </a:prstGeom>
        </p:spPr>
      </p:pic>
    </p:spTree>
    <p:extLst>
      <p:ext uri="{BB962C8B-B14F-4D97-AF65-F5344CB8AC3E}">
        <p14:creationId xmlns:p14="http://schemas.microsoft.com/office/powerpoint/2010/main" val="870020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43D0A17-F7AE-4559-B8C9-671EC4745D08}"/>
              </a:ext>
            </a:extLst>
          </p:cNvPr>
          <p:cNvPicPr>
            <a:picLocks noChangeAspect="1"/>
          </p:cNvPicPr>
          <p:nvPr/>
        </p:nvPicPr>
        <p:blipFill>
          <a:blip r:embed="rId2"/>
          <a:stretch>
            <a:fillRect/>
          </a:stretch>
        </p:blipFill>
        <p:spPr>
          <a:xfrm>
            <a:off x="643670" y="219713"/>
            <a:ext cx="10386672" cy="760001"/>
          </a:xfrm>
          <a:prstGeom prst="rect">
            <a:avLst/>
          </a:prstGeom>
        </p:spPr>
      </p:pic>
      <p:pic>
        <p:nvPicPr>
          <p:cNvPr id="3" name="Imagen 2">
            <a:extLst>
              <a:ext uri="{FF2B5EF4-FFF2-40B4-BE49-F238E27FC236}">
                <a16:creationId xmlns:a16="http://schemas.microsoft.com/office/drawing/2014/main" id="{CE5343C1-DDA8-4087-A744-6872A3A1A606}"/>
              </a:ext>
            </a:extLst>
          </p:cNvPr>
          <p:cNvPicPr>
            <a:picLocks noChangeAspect="1"/>
          </p:cNvPicPr>
          <p:nvPr/>
        </p:nvPicPr>
        <p:blipFill>
          <a:blip r:embed="rId3"/>
          <a:stretch>
            <a:fillRect/>
          </a:stretch>
        </p:blipFill>
        <p:spPr>
          <a:xfrm>
            <a:off x="643670" y="1012370"/>
            <a:ext cx="7324673" cy="864091"/>
          </a:xfrm>
          <a:prstGeom prst="rect">
            <a:avLst/>
          </a:prstGeom>
        </p:spPr>
      </p:pic>
      <p:pic>
        <p:nvPicPr>
          <p:cNvPr id="4" name="Imagen 3">
            <a:extLst>
              <a:ext uri="{FF2B5EF4-FFF2-40B4-BE49-F238E27FC236}">
                <a16:creationId xmlns:a16="http://schemas.microsoft.com/office/drawing/2014/main" id="{DF967BC6-EF44-418A-81AE-6C694D208FA4}"/>
              </a:ext>
            </a:extLst>
          </p:cNvPr>
          <p:cNvPicPr>
            <a:picLocks noChangeAspect="1"/>
          </p:cNvPicPr>
          <p:nvPr/>
        </p:nvPicPr>
        <p:blipFill>
          <a:blip r:embed="rId4"/>
          <a:stretch>
            <a:fillRect/>
          </a:stretch>
        </p:blipFill>
        <p:spPr>
          <a:xfrm>
            <a:off x="1384920" y="1909117"/>
            <a:ext cx="7768678" cy="4948883"/>
          </a:xfrm>
          <a:prstGeom prst="rect">
            <a:avLst/>
          </a:prstGeom>
        </p:spPr>
      </p:pic>
    </p:spTree>
    <p:extLst>
      <p:ext uri="{BB962C8B-B14F-4D97-AF65-F5344CB8AC3E}">
        <p14:creationId xmlns:p14="http://schemas.microsoft.com/office/powerpoint/2010/main" val="202427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564481E-C9B1-47DC-8FFC-E56BB6109E03}"/>
              </a:ext>
            </a:extLst>
          </p:cNvPr>
          <p:cNvPicPr>
            <a:picLocks noChangeAspect="1"/>
          </p:cNvPicPr>
          <p:nvPr/>
        </p:nvPicPr>
        <p:blipFill>
          <a:blip r:embed="rId2"/>
          <a:stretch>
            <a:fillRect/>
          </a:stretch>
        </p:blipFill>
        <p:spPr>
          <a:xfrm>
            <a:off x="1190591" y="309465"/>
            <a:ext cx="9810817" cy="2495924"/>
          </a:xfrm>
          <a:prstGeom prst="rect">
            <a:avLst/>
          </a:prstGeom>
        </p:spPr>
      </p:pic>
      <p:pic>
        <p:nvPicPr>
          <p:cNvPr id="4" name="Imagen 3">
            <a:extLst>
              <a:ext uri="{FF2B5EF4-FFF2-40B4-BE49-F238E27FC236}">
                <a16:creationId xmlns:a16="http://schemas.microsoft.com/office/drawing/2014/main" id="{DB173F14-465D-45F2-8675-1ED0C5DE7CBE}"/>
              </a:ext>
            </a:extLst>
          </p:cNvPr>
          <p:cNvPicPr>
            <a:picLocks noChangeAspect="1"/>
          </p:cNvPicPr>
          <p:nvPr/>
        </p:nvPicPr>
        <p:blipFill>
          <a:blip r:embed="rId3"/>
          <a:stretch>
            <a:fillRect/>
          </a:stretch>
        </p:blipFill>
        <p:spPr>
          <a:xfrm>
            <a:off x="536192" y="3060441"/>
            <a:ext cx="11315495" cy="3041780"/>
          </a:xfrm>
          <a:prstGeom prst="rect">
            <a:avLst/>
          </a:prstGeom>
        </p:spPr>
      </p:pic>
    </p:spTree>
    <p:extLst>
      <p:ext uri="{BB962C8B-B14F-4D97-AF65-F5344CB8AC3E}">
        <p14:creationId xmlns:p14="http://schemas.microsoft.com/office/powerpoint/2010/main" val="3947998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7EFE922-B7F9-47C0-8F58-AEB522207F96}"/>
              </a:ext>
            </a:extLst>
          </p:cNvPr>
          <p:cNvPicPr>
            <a:picLocks noChangeAspect="1"/>
          </p:cNvPicPr>
          <p:nvPr/>
        </p:nvPicPr>
        <p:blipFill>
          <a:blip r:embed="rId2"/>
          <a:stretch>
            <a:fillRect/>
          </a:stretch>
        </p:blipFill>
        <p:spPr>
          <a:xfrm>
            <a:off x="361328" y="1174180"/>
            <a:ext cx="10992470" cy="3313844"/>
          </a:xfrm>
          <a:prstGeom prst="rect">
            <a:avLst/>
          </a:prstGeom>
        </p:spPr>
      </p:pic>
    </p:spTree>
    <p:extLst>
      <p:ext uri="{BB962C8B-B14F-4D97-AF65-F5344CB8AC3E}">
        <p14:creationId xmlns:p14="http://schemas.microsoft.com/office/powerpoint/2010/main" val="3889048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AB648E8-09B7-40A9-BBF8-C3357817FFFA}"/>
              </a:ext>
            </a:extLst>
          </p:cNvPr>
          <p:cNvPicPr>
            <a:picLocks noChangeAspect="1"/>
          </p:cNvPicPr>
          <p:nvPr/>
        </p:nvPicPr>
        <p:blipFill>
          <a:blip r:embed="rId2"/>
          <a:stretch>
            <a:fillRect/>
          </a:stretch>
        </p:blipFill>
        <p:spPr>
          <a:xfrm>
            <a:off x="487151" y="272144"/>
            <a:ext cx="10653600" cy="2737466"/>
          </a:xfrm>
          <a:prstGeom prst="rect">
            <a:avLst/>
          </a:prstGeom>
        </p:spPr>
      </p:pic>
      <p:pic>
        <p:nvPicPr>
          <p:cNvPr id="3" name="Imagen 2">
            <a:extLst>
              <a:ext uri="{FF2B5EF4-FFF2-40B4-BE49-F238E27FC236}">
                <a16:creationId xmlns:a16="http://schemas.microsoft.com/office/drawing/2014/main" id="{C3D4FA54-EFAA-4626-A27F-AEFA745310BF}"/>
              </a:ext>
            </a:extLst>
          </p:cNvPr>
          <p:cNvPicPr>
            <a:picLocks noChangeAspect="1"/>
          </p:cNvPicPr>
          <p:nvPr/>
        </p:nvPicPr>
        <p:blipFill>
          <a:blip r:embed="rId3"/>
          <a:stretch>
            <a:fillRect/>
          </a:stretch>
        </p:blipFill>
        <p:spPr>
          <a:xfrm>
            <a:off x="663561" y="3429000"/>
            <a:ext cx="11151399" cy="2431869"/>
          </a:xfrm>
          <a:prstGeom prst="rect">
            <a:avLst/>
          </a:prstGeom>
        </p:spPr>
      </p:pic>
    </p:spTree>
    <p:extLst>
      <p:ext uri="{BB962C8B-B14F-4D97-AF65-F5344CB8AC3E}">
        <p14:creationId xmlns:p14="http://schemas.microsoft.com/office/powerpoint/2010/main" val="3570411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F5DAD5A-5C09-4AF0-8367-8B5C5C1F1B7F}"/>
              </a:ext>
            </a:extLst>
          </p:cNvPr>
          <p:cNvPicPr>
            <a:picLocks noChangeAspect="1"/>
          </p:cNvPicPr>
          <p:nvPr/>
        </p:nvPicPr>
        <p:blipFill>
          <a:blip r:embed="rId2"/>
          <a:stretch>
            <a:fillRect/>
          </a:stretch>
        </p:blipFill>
        <p:spPr>
          <a:xfrm>
            <a:off x="1222387" y="445025"/>
            <a:ext cx="9097270" cy="2643828"/>
          </a:xfrm>
          <a:prstGeom prst="rect">
            <a:avLst/>
          </a:prstGeom>
        </p:spPr>
      </p:pic>
      <p:pic>
        <p:nvPicPr>
          <p:cNvPr id="3" name="Imagen 2">
            <a:extLst>
              <a:ext uri="{FF2B5EF4-FFF2-40B4-BE49-F238E27FC236}">
                <a16:creationId xmlns:a16="http://schemas.microsoft.com/office/drawing/2014/main" id="{B1E1BA68-1CEC-4DCF-AC9C-DA7138F13163}"/>
              </a:ext>
            </a:extLst>
          </p:cNvPr>
          <p:cNvPicPr>
            <a:picLocks noChangeAspect="1"/>
          </p:cNvPicPr>
          <p:nvPr/>
        </p:nvPicPr>
        <p:blipFill>
          <a:blip r:embed="rId3"/>
          <a:stretch>
            <a:fillRect/>
          </a:stretch>
        </p:blipFill>
        <p:spPr>
          <a:xfrm>
            <a:off x="2668553" y="3219482"/>
            <a:ext cx="6713837" cy="3549977"/>
          </a:xfrm>
          <a:prstGeom prst="rect">
            <a:avLst/>
          </a:prstGeom>
        </p:spPr>
      </p:pic>
    </p:spTree>
    <p:extLst>
      <p:ext uri="{BB962C8B-B14F-4D97-AF65-F5344CB8AC3E}">
        <p14:creationId xmlns:p14="http://schemas.microsoft.com/office/powerpoint/2010/main" val="2801219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B8B3A-BAB5-F945-8212-DF67079459A6}"/>
              </a:ext>
            </a:extLst>
          </p:cNvPr>
          <p:cNvSpPr>
            <a:spLocks noGrp="1"/>
          </p:cNvSpPr>
          <p:nvPr>
            <p:ph type="ctrTitle"/>
          </p:nvPr>
        </p:nvSpPr>
        <p:spPr/>
        <p:txBody>
          <a:bodyPr/>
          <a:lstStyle/>
          <a:p>
            <a:r>
              <a:rPr lang="es-ES" dirty="0"/>
              <a:t>         FIN</a:t>
            </a:r>
            <a:endParaRPr lang="es-CL" dirty="0"/>
          </a:p>
        </p:txBody>
      </p:sp>
    </p:spTree>
    <p:extLst>
      <p:ext uri="{BB962C8B-B14F-4D97-AF65-F5344CB8AC3E}">
        <p14:creationId xmlns:p14="http://schemas.microsoft.com/office/powerpoint/2010/main" val="1117056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TM03090434[[fn=Letras en madera]]</Template>
  <TotalTime>86</TotalTime>
  <Words>313</Words>
  <Application>Microsoft Office PowerPoint</Application>
  <PresentationFormat>Panorámica</PresentationFormat>
  <Paragraphs>17</Paragraphs>
  <Slides>26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26</vt:i4>
      </vt:variant>
    </vt:vector>
  </HeadingPairs>
  <TitlesOfParts>
    <vt:vector size="31" baseType="lpstr">
      <vt:lpstr>Cambria Math</vt:lpstr>
      <vt:lpstr>Rockwell</vt:lpstr>
      <vt:lpstr>Rockwell Condensed</vt:lpstr>
      <vt:lpstr>Wingdings</vt:lpstr>
      <vt:lpstr>Letras en madera</vt:lpstr>
      <vt:lpstr>Clase 6: Variables Separables y Lineales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6: Variables Separables y Lineales</dc:title>
  <dc:creator>Carlos Ruz Leiva</dc:creator>
  <cp:lastModifiedBy>Carlos Ruz Leiva</cp:lastModifiedBy>
  <cp:revision>3</cp:revision>
  <dcterms:created xsi:type="dcterms:W3CDTF">2021-07-29T19:02:04Z</dcterms:created>
  <dcterms:modified xsi:type="dcterms:W3CDTF">2023-08-10T04:00:45Z</dcterms:modified>
</cp:coreProperties>
</file>