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40F502-AFBE-4416-8EEB-F86B567C0DC9}" v="3" dt="2023-08-10T03:35:32.0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ruz" userId="5be2722074237eab" providerId="LiveId" clId="{BE40F502-AFBE-4416-8EEB-F86B567C0DC9}"/>
    <pc:docChg chg="custSel addSld delSld modSld">
      <pc:chgData name="carlos ruz" userId="5be2722074237eab" providerId="LiveId" clId="{BE40F502-AFBE-4416-8EEB-F86B567C0DC9}" dt="2023-08-10T03:37:26.264" v="17" actId="1076"/>
      <pc:docMkLst>
        <pc:docMk/>
      </pc:docMkLst>
      <pc:sldChg chg="modSp mod">
        <pc:chgData name="carlos ruz" userId="5be2722074237eab" providerId="LiveId" clId="{BE40F502-AFBE-4416-8EEB-F86B567C0DC9}" dt="2023-08-10T03:35:32.267" v="3" actId="27636"/>
        <pc:sldMkLst>
          <pc:docMk/>
          <pc:sldMk cId="85371339" sldId="256"/>
        </pc:sldMkLst>
        <pc:spChg chg="mod">
          <ac:chgData name="carlos ruz" userId="5be2722074237eab" providerId="LiveId" clId="{BE40F502-AFBE-4416-8EEB-F86B567C0DC9}" dt="2023-08-10T03:35:32.267" v="3" actId="27636"/>
          <ac:spMkLst>
            <pc:docMk/>
            <pc:sldMk cId="85371339" sldId="256"/>
            <ac:spMk id="2" creationId="{9AF32270-06EC-49DF-9655-1189A81F499A}"/>
          </ac:spMkLst>
        </pc:spChg>
        <pc:spChg chg="mod">
          <ac:chgData name="carlos ruz" userId="5be2722074237eab" providerId="LiveId" clId="{BE40F502-AFBE-4416-8EEB-F86B567C0DC9}" dt="2023-08-10T03:35:32.092" v="2"/>
          <ac:spMkLst>
            <pc:docMk/>
            <pc:sldMk cId="85371339" sldId="256"/>
            <ac:spMk id="3" creationId="{C0A7F629-83B7-4B3F-9915-44B1D1029A0A}"/>
          </ac:spMkLst>
        </pc:spChg>
      </pc:sldChg>
      <pc:sldChg chg="modSp mod">
        <pc:chgData name="carlos ruz" userId="5be2722074237eab" providerId="LiveId" clId="{BE40F502-AFBE-4416-8EEB-F86B567C0DC9}" dt="2023-08-10T03:36:10.239" v="6" actId="1076"/>
        <pc:sldMkLst>
          <pc:docMk/>
          <pc:sldMk cId="303146681" sldId="270"/>
        </pc:sldMkLst>
        <pc:picChg chg="mod">
          <ac:chgData name="carlos ruz" userId="5be2722074237eab" providerId="LiveId" clId="{BE40F502-AFBE-4416-8EEB-F86B567C0DC9}" dt="2023-08-10T03:36:10.239" v="6" actId="1076"/>
          <ac:picMkLst>
            <pc:docMk/>
            <pc:sldMk cId="303146681" sldId="270"/>
            <ac:picMk id="2" creationId="{04B33B11-2970-4294-91A5-6F40F261ABD7}"/>
          </ac:picMkLst>
        </pc:picChg>
      </pc:sldChg>
      <pc:sldChg chg="new del">
        <pc:chgData name="carlos ruz" userId="5be2722074237eab" providerId="LiveId" clId="{BE40F502-AFBE-4416-8EEB-F86B567C0DC9}" dt="2023-08-10T03:36:44.002" v="9" actId="47"/>
        <pc:sldMkLst>
          <pc:docMk/>
          <pc:sldMk cId="3554008540" sldId="271"/>
        </pc:sldMkLst>
      </pc:sldChg>
      <pc:sldChg chg="delSp modSp new mod">
        <pc:chgData name="carlos ruz" userId="5be2722074237eab" providerId="LiveId" clId="{BE40F502-AFBE-4416-8EEB-F86B567C0DC9}" dt="2023-08-10T03:37:26.264" v="17" actId="1076"/>
        <pc:sldMkLst>
          <pc:docMk/>
          <pc:sldMk cId="3659466952" sldId="272"/>
        </pc:sldMkLst>
        <pc:spChg chg="mod">
          <ac:chgData name="carlos ruz" userId="5be2722074237eab" providerId="LiveId" clId="{BE40F502-AFBE-4416-8EEB-F86B567C0DC9}" dt="2023-08-10T03:37:26.264" v="17" actId="1076"/>
          <ac:spMkLst>
            <pc:docMk/>
            <pc:sldMk cId="3659466952" sldId="272"/>
            <ac:spMk id="2" creationId="{9E479CA4-A517-7869-A6E3-0ED1FE1DCC73}"/>
          </ac:spMkLst>
        </pc:spChg>
        <pc:spChg chg="del">
          <ac:chgData name="carlos ruz" userId="5be2722074237eab" providerId="LiveId" clId="{BE40F502-AFBE-4416-8EEB-F86B567C0DC9}" dt="2023-08-10T03:36:57.530" v="13" actId="478"/>
          <ac:spMkLst>
            <pc:docMk/>
            <pc:sldMk cId="3659466952" sldId="272"/>
            <ac:spMk id="3" creationId="{7F180642-E14E-ED89-3642-AA9F799D145B}"/>
          </ac:spMkLst>
        </pc:spChg>
      </pc:sldChg>
    </pc:docChg>
  </pc:docChgLst>
  <pc:docChgLst>
    <pc:chgData name="Carlos Ruz Leiva" userId="09992e858996f815" providerId="LiveId" clId="{90942051-5BD4-4F55-9D26-82C119E86FC2}"/>
    <pc:docChg chg="modSld modMainMaster">
      <pc:chgData name="Carlos Ruz Leiva" userId="09992e858996f815" providerId="LiveId" clId="{90942051-5BD4-4F55-9D26-82C119E86FC2}" dt="2021-07-22T03:18:49.984" v="27"/>
      <pc:docMkLst>
        <pc:docMk/>
      </pc:docMkLst>
      <pc:sldChg chg="setBg">
        <pc:chgData name="Carlos Ruz Leiva" userId="09992e858996f815" providerId="LiveId" clId="{90942051-5BD4-4F55-9D26-82C119E86FC2}" dt="2021-07-22T03:18:49.984" v="27"/>
        <pc:sldMkLst>
          <pc:docMk/>
          <pc:sldMk cId="85371339" sldId="256"/>
        </pc:sldMkLst>
      </pc:sldChg>
      <pc:sldMasterChg chg="setBg modSldLayout">
        <pc:chgData name="Carlos Ruz Leiva" userId="09992e858996f815" providerId="LiveId" clId="{90942051-5BD4-4F55-9D26-82C119E86FC2}" dt="2021-07-22T03:18:49.984" v="27"/>
        <pc:sldMasterMkLst>
          <pc:docMk/>
          <pc:sldMasterMk cId="2690137536" sldId="2147483648"/>
        </pc:sldMasterMkLst>
        <pc:sldLayoutChg chg="setBg">
          <pc:chgData name="Carlos Ruz Leiva" userId="09992e858996f815" providerId="LiveId" clId="{90942051-5BD4-4F55-9D26-82C119E86FC2}" dt="2021-07-22T03:18:49.984" v="27"/>
          <pc:sldLayoutMkLst>
            <pc:docMk/>
            <pc:sldMasterMk cId="2690137536" sldId="2147483648"/>
            <pc:sldLayoutMk cId="190481632" sldId="2147483649"/>
          </pc:sldLayoutMkLst>
        </pc:sldLayoutChg>
        <pc:sldLayoutChg chg="setBg">
          <pc:chgData name="Carlos Ruz Leiva" userId="09992e858996f815" providerId="LiveId" clId="{90942051-5BD4-4F55-9D26-82C119E86FC2}" dt="2021-07-22T03:18:49.984" v="27"/>
          <pc:sldLayoutMkLst>
            <pc:docMk/>
            <pc:sldMasterMk cId="2690137536" sldId="2147483648"/>
            <pc:sldLayoutMk cId="3810134894" sldId="2147483650"/>
          </pc:sldLayoutMkLst>
        </pc:sldLayoutChg>
        <pc:sldLayoutChg chg="setBg">
          <pc:chgData name="Carlos Ruz Leiva" userId="09992e858996f815" providerId="LiveId" clId="{90942051-5BD4-4F55-9D26-82C119E86FC2}" dt="2021-07-22T03:18:49.984" v="27"/>
          <pc:sldLayoutMkLst>
            <pc:docMk/>
            <pc:sldMasterMk cId="2690137536" sldId="2147483648"/>
            <pc:sldLayoutMk cId="3609429191" sldId="2147483651"/>
          </pc:sldLayoutMkLst>
        </pc:sldLayoutChg>
        <pc:sldLayoutChg chg="setBg">
          <pc:chgData name="Carlos Ruz Leiva" userId="09992e858996f815" providerId="LiveId" clId="{90942051-5BD4-4F55-9D26-82C119E86FC2}" dt="2021-07-22T03:18:49.984" v="27"/>
          <pc:sldLayoutMkLst>
            <pc:docMk/>
            <pc:sldMasterMk cId="2690137536" sldId="2147483648"/>
            <pc:sldLayoutMk cId="2336323425" sldId="2147483652"/>
          </pc:sldLayoutMkLst>
        </pc:sldLayoutChg>
        <pc:sldLayoutChg chg="setBg">
          <pc:chgData name="Carlos Ruz Leiva" userId="09992e858996f815" providerId="LiveId" clId="{90942051-5BD4-4F55-9D26-82C119E86FC2}" dt="2021-07-22T03:18:49.984" v="27"/>
          <pc:sldLayoutMkLst>
            <pc:docMk/>
            <pc:sldMasterMk cId="2690137536" sldId="2147483648"/>
            <pc:sldLayoutMk cId="2985777680" sldId="2147483653"/>
          </pc:sldLayoutMkLst>
        </pc:sldLayoutChg>
        <pc:sldLayoutChg chg="setBg">
          <pc:chgData name="Carlos Ruz Leiva" userId="09992e858996f815" providerId="LiveId" clId="{90942051-5BD4-4F55-9D26-82C119E86FC2}" dt="2021-07-22T03:18:49.984" v="27"/>
          <pc:sldLayoutMkLst>
            <pc:docMk/>
            <pc:sldMasterMk cId="2690137536" sldId="2147483648"/>
            <pc:sldLayoutMk cId="2813205609" sldId="2147483654"/>
          </pc:sldLayoutMkLst>
        </pc:sldLayoutChg>
        <pc:sldLayoutChg chg="setBg">
          <pc:chgData name="Carlos Ruz Leiva" userId="09992e858996f815" providerId="LiveId" clId="{90942051-5BD4-4F55-9D26-82C119E86FC2}" dt="2021-07-22T03:18:49.984" v="27"/>
          <pc:sldLayoutMkLst>
            <pc:docMk/>
            <pc:sldMasterMk cId="2690137536" sldId="2147483648"/>
            <pc:sldLayoutMk cId="1176724172" sldId="2147483655"/>
          </pc:sldLayoutMkLst>
        </pc:sldLayoutChg>
        <pc:sldLayoutChg chg="setBg">
          <pc:chgData name="Carlos Ruz Leiva" userId="09992e858996f815" providerId="LiveId" clId="{90942051-5BD4-4F55-9D26-82C119E86FC2}" dt="2021-07-22T03:18:49.984" v="27"/>
          <pc:sldLayoutMkLst>
            <pc:docMk/>
            <pc:sldMasterMk cId="2690137536" sldId="2147483648"/>
            <pc:sldLayoutMk cId="1655913159" sldId="2147483656"/>
          </pc:sldLayoutMkLst>
        </pc:sldLayoutChg>
        <pc:sldLayoutChg chg="setBg">
          <pc:chgData name="Carlos Ruz Leiva" userId="09992e858996f815" providerId="LiveId" clId="{90942051-5BD4-4F55-9D26-82C119E86FC2}" dt="2021-07-22T03:18:49.984" v="27"/>
          <pc:sldLayoutMkLst>
            <pc:docMk/>
            <pc:sldMasterMk cId="2690137536" sldId="2147483648"/>
            <pc:sldLayoutMk cId="463943096" sldId="2147483657"/>
          </pc:sldLayoutMkLst>
        </pc:sldLayoutChg>
        <pc:sldLayoutChg chg="setBg">
          <pc:chgData name="Carlos Ruz Leiva" userId="09992e858996f815" providerId="LiveId" clId="{90942051-5BD4-4F55-9D26-82C119E86FC2}" dt="2021-07-22T03:18:49.984" v="27"/>
          <pc:sldLayoutMkLst>
            <pc:docMk/>
            <pc:sldMasterMk cId="2690137536" sldId="2147483648"/>
            <pc:sldLayoutMk cId="1734395748" sldId="2147483658"/>
          </pc:sldLayoutMkLst>
        </pc:sldLayoutChg>
        <pc:sldLayoutChg chg="setBg">
          <pc:chgData name="Carlos Ruz Leiva" userId="09992e858996f815" providerId="LiveId" clId="{90942051-5BD4-4F55-9D26-82C119E86FC2}" dt="2021-07-22T03:18:49.984" v="27"/>
          <pc:sldLayoutMkLst>
            <pc:docMk/>
            <pc:sldMasterMk cId="2690137536" sldId="2147483648"/>
            <pc:sldLayoutMk cId="219981990" sldId="2147483659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7-22T03:07:18.57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1 489,'8'-1,"0"-1,1 0,-1 0,0-1,0 0,0 0,0-1,-1 0,1-1,-1 1,0-1,-1-1,1 1,6-9,-8 7,0 1,-1-1,1 0,-2-1,1 1,-1-1,0 0,-1 1,0-1,0 0,0-10,0-10,-1 0,-3-28,0 24,3-35,0 58,0 0,0 0,1 0,0 0,1 0,0 1,1-1,4-9,-6 16,-1-1,1 1,-1 0,1-1,0 1,0 0,0 0,0 0,0 1,4-3,-6 3,1 1,0 0,-1 0,1 0,0 0,-1 0,1 0,0 0,-1 0,1 0,0 0,-1 0,1 0,0 0,-1 0,1 1,0-1,-1 0,1 1,-1-1,1 0,-1 1,1-1,0 0,-1 1,0-1,1 1,-1-1,1 1,-1 0,1-1,-1 1,0-1,0 1,1 0,-1-1,0 1,0 0,0-1,1 1,-1 0,0-1,0 1,0 0,0 0,3 17,0 0,-2 1,1-1,-3 23,0-22,1-1,1 1,1-1,5 28,1-19,0-1,1 0,2 0,1-1,25 39,-23-42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7-22T03:07:21.50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1,'5'4,"9"2,8-1,4 4,2 0,1-1,-1-3,0-1,-5-2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1448E-5CF1-4BEA-8C08-7732EE9396B2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BE484DF-FEB3-4D57-87E2-2588B225C1BE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272183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1448E-5CF1-4BEA-8C08-7732EE9396B2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484DF-FEB3-4D57-87E2-2588B225C1BE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51914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1448E-5CF1-4BEA-8C08-7732EE9396B2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BE484DF-FEB3-4D57-87E2-2588B225C1BE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697993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1448E-5CF1-4BEA-8C08-7732EE9396B2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BE484DF-FEB3-4D57-87E2-2588B225C1BE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92387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1448E-5CF1-4BEA-8C08-7732EE9396B2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BE484DF-FEB3-4D57-87E2-2588B225C1BE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910628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1448E-5CF1-4BEA-8C08-7732EE9396B2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484DF-FEB3-4D57-87E2-2588B225C1BE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44233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1448E-5CF1-4BEA-8C08-7732EE9396B2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484DF-FEB3-4D57-87E2-2588B225C1BE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974984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1448E-5CF1-4BEA-8C08-7732EE9396B2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484DF-FEB3-4D57-87E2-2588B225C1BE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675136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1448E-5CF1-4BEA-8C08-7732EE9396B2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BE484DF-FEB3-4D57-87E2-2588B225C1BE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79175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1448E-5CF1-4BEA-8C08-7732EE9396B2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BE484DF-FEB3-4D57-87E2-2588B225C1BE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859583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1448E-5CF1-4BEA-8C08-7732EE9396B2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BE484DF-FEB3-4D57-87E2-2588B225C1BE}" type="slidenum">
              <a:rPr lang="es-419" smtClean="0"/>
              <a:t>‹Nº›</a:t>
            </a:fld>
            <a:endParaRPr lang="es-419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847893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1448E-5CF1-4BEA-8C08-7732EE9396B2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BE484DF-FEB3-4D57-87E2-2588B225C1BE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171692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1448E-5CF1-4BEA-8C08-7732EE9396B2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BE484DF-FEB3-4D57-87E2-2588B225C1BE}" type="slidenum">
              <a:rPr lang="es-419" smtClean="0"/>
              <a:t>‹Nº›</a:t>
            </a:fld>
            <a:endParaRPr lang="es-419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348191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1448E-5CF1-4BEA-8C08-7732EE9396B2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BE484DF-FEB3-4D57-87E2-2588B225C1BE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902256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1448E-5CF1-4BEA-8C08-7732EE9396B2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484DF-FEB3-4D57-87E2-2588B225C1BE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6951098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1448E-5CF1-4BEA-8C08-7732EE9396B2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484DF-FEB3-4D57-87E2-2588B225C1BE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206309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1448E-5CF1-4BEA-8C08-7732EE9396B2}" type="datetimeFigureOut">
              <a:rPr lang="es-419" smtClean="0"/>
              <a:t>9/8/2023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BE484DF-FEB3-4D57-87E2-2588B225C1BE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022827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customXml" Target="../ink/ink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F32270-06EC-49DF-9655-1189A81F49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Clase 4: Puntos de Equilibrio y Retrato de Fase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0A7F629-83B7-4B3F-9915-44B1D1029A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Profesor: Carlos Ruz Leiva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85371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CD75AB7-CB9D-486D-9BFD-5297895A0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355" y="466531"/>
            <a:ext cx="9574404" cy="622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929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12B9EF6-D1E1-4043-86B3-78FF1BA06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5576" y="354020"/>
            <a:ext cx="9489232" cy="6288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259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39ED9BF-CF60-4D7F-8E87-11C60AD9B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764" y="427458"/>
            <a:ext cx="11540472" cy="600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298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B6BF1D3-A293-4924-ABD9-1652F39FE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592" y="212031"/>
            <a:ext cx="10880816" cy="643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092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8FB4CDC-5AE8-496B-A506-63DA50156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801" y="446591"/>
            <a:ext cx="8812219" cy="5964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971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4678436-25CD-4B71-8066-73DB86F4F8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7501" y="216039"/>
            <a:ext cx="8603835" cy="642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251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948A94A-1D39-4E79-A426-FE11396BA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514" y="595292"/>
            <a:ext cx="10595703" cy="534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860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DCD6DC8-B4F1-4539-A61B-4EC1F3BEF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817" y="469873"/>
            <a:ext cx="8974496" cy="540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032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9E27DEC-9966-400B-AB53-E5B9F47E07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555" y="249935"/>
            <a:ext cx="11426890" cy="635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139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008B10D-FBEF-484F-96B0-7C5618C24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547" y="447169"/>
            <a:ext cx="9736105" cy="5841663"/>
          </a:xfrm>
          <a:prstGeom prst="rect">
            <a:avLst/>
          </a:prstGeom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id="{7AC5FC63-F9B5-4DA0-9978-FA85F43AF152}"/>
              </a:ext>
            </a:extLst>
          </p:cNvPr>
          <p:cNvGrpSpPr/>
          <p:nvPr/>
        </p:nvGrpSpPr>
        <p:grpSpPr>
          <a:xfrm>
            <a:off x="1968568" y="2641371"/>
            <a:ext cx="125280" cy="176400"/>
            <a:chOff x="1968568" y="2641371"/>
            <a:chExt cx="125280" cy="176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3" name="Entrada de lápiz 2">
                  <a:extLst>
                    <a:ext uri="{FF2B5EF4-FFF2-40B4-BE49-F238E27FC236}">
                      <a16:creationId xmlns:a16="http://schemas.microsoft.com/office/drawing/2014/main" id="{3A336E53-FF17-479C-BA2C-8E477CACD511}"/>
                    </a:ext>
                  </a:extLst>
                </p14:cNvPr>
                <p14:cNvContentPartPr/>
                <p14:nvPr/>
              </p14:nvContentPartPr>
              <p14:xfrm>
                <a:off x="1968568" y="2641371"/>
                <a:ext cx="125280" cy="176400"/>
              </p14:xfrm>
            </p:contentPart>
          </mc:Choice>
          <mc:Fallback xmlns="">
            <p:pic>
              <p:nvPicPr>
                <p:cNvPr id="3" name="Entrada de lápiz 2">
                  <a:extLst>
                    <a:ext uri="{FF2B5EF4-FFF2-40B4-BE49-F238E27FC236}">
                      <a16:creationId xmlns:a16="http://schemas.microsoft.com/office/drawing/2014/main" id="{3A336E53-FF17-479C-BA2C-8E477CACD511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950928" y="2623731"/>
                  <a:ext cx="16092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4" name="Entrada de lápiz 3">
                  <a:extLst>
                    <a:ext uri="{FF2B5EF4-FFF2-40B4-BE49-F238E27FC236}">
                      <a16:creationId xmlns:a16="http://schemas.microsoft.com/office/drawing/2014/main" id="{4288AD04-0A73-4225-9776-99D1C6FBC0E2}"/>
                    </a:ext>
                  </a:extLst>
                </p14:cNvPr>
                <p14:cNvContentPartPr/>
                <p14:nvPr/>
              </p14:nvContentPartPr>
              <p14:xfrm>
                <a:off x="1977928" y="2798691"/>
                <a:ext cx="73440" cy="19080"/>
              </p14:xfrm>
            </p:contentPart>
          </mc:Choice>
          <mc:Fallback xmlns="">
            <p:pic>
              <p:nvPicPr>
                <p:cNvPr id="4" name="Entrada de lápiz 3">
                  <a:extLst>
                    <a:ext uri="{FF2B5EF4-FFF2-40B4-BE49-F238E27FC236}">
                      <a16:creationId xmlns:a16="http://schemas.microsoft.com/office/drawing/2014/main" id="{4288AD04-0A73-4225-9776-99D1C6FBC0E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959928" y="2781051"/>
                  <a:ext cx="109080" cy="54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16785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FE2535D-F4AD-4EBF-9E4C-C8305B67A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214" y="683195"/>
            <a:ext cx="11317141" cy="476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699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8EF2EA2-0851-4780-8DB0-59A8E859F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230" y="529590"/>
            <a:ext cx="10797540" cy="579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980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0A274D6-BED4-4303-BDB8-22A566D6A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1366" y="439238"/>
            <a:ext cx="8727622" cy="5837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427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4B33B11-2970-4294-91A5-6F40F261A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180" y="644826"/>
            <a:ext cx="5653591" cy="589219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BDD9193-9EFF-4DCA-8730-A46B1D50B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1347" y="770047"/>
            <a:ext cx="4811892" cy="531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466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479CA4-A517-7869-A6E3-0ED1FE1DCC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19750" y="1581150"/>
            <a:ext cx="2457450" cy="2262781"/>
          </a:xfrm>
        </p:spPr>
        <p:txBody>
          <a:bodyPr/>
          <a:lstStyle/>
          <a:p>
            <a:r>
              <a:rPr lang="es-ES" dirty="0">
                <a:latin typeface="Algerian" panose="04020705040A02060702" pitchFamily="82" charset="0"/>
              </a:rPr>
              <a:t>FIN</a:t>
            </a:r>
            <a:endParaRPr lang="es-CL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466952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</TotalTime>
  <Words>16</Words>
  <Application>Microsoft Office PowerPoint</Application>
  <PresentationFormat>Panorámica</PresentationFormat>
  <Paragraphs>3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Algerian</vt:lpstr>
      <vt:lpstr>Arial</vt:lpstr>
      <vt:lpstr>Century Gothic</vt:lpstr>
      <vt:lpstr>Wingdings 3</vt:lpstr>
      <vt:lpstr>Espiral</vt:lpstr>
      <vt:lpstr>Clase 4: Puntos de Equilibrio y Retrato de Fase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Carlos Ruz Leiva</dc:creator>
  <cp:lastModifiedBy>Carlos Ruz Leiva</cp:lastModifiedBy>
  <cp:revision>3</cp:revision>
  <dcterms:created xsi:type="dcterms:W3CDTF">2021-07-22T03:03:07Z</dcterms:created>
  <dcterms:modified xsi:type="dcterms:W3CDTF">2023-08-10T03:37:29Z</dcterms:modified>
</cp:coreProperties>
</file>