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989F9A-70D1-4430-B1E6-87CBA1B6DAA0}" v="60" dt="2023-08-10T03:46:05.754"/>
    <p1510:client id="{6DC691DD-8C40-ED45-AC7F-CC9F44F021D5}" v="10" dt="2023-08-10T03:05:28.8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3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" userId="5be2722074237eab" providerId="LiveId" clId="{41989F9A-70D1-4430-B1E6-87CBA1B6DAA0}"/>
    <pc:docChg chg="custSel addSld delSld modSld">
      <pc:chgData name="carlos ruz" userId="5be2722074237eab" providerId="LiveId" clId="{41989F9A-70D1-4430-B1E6-87CBA1B6DAA0}" dt="2023-08-10T03:53:30.576" v="139" actId="478"/>
      <pc:docMkLst>
        <pc:docMk/>
      </pc:docMkLst>
      <pc:sldChg chg="modSp">
        <pc:chgData name="carlos ruz" userId="5be2722074237eab" providerId="LiveId" clId="{41989F9A-70D1-4430-B1E6-87CBA1B6DAA0}" dt="2023-08-10T03:46:05.754" v="68"/>
        <pc:sldMkLst>
          <pc:docMk/>
          <pc:sldMk cId="2507876705" sldId="256"/>
        </pc:sldMkLst>
        <pc:spChg chg="mod">
          <ac:chgData name="carlos ruz" userId="5be2722074237eab" providerId="LiveId" clId="{41989F9A-70D1-4430-B1E6-87CBA1B6DAA0}" dt="2023-08-10T03:46:05.754" v="68"/>
          <ac:spMkLst>
            <pc:docMk/>
            <pc:sldMk cId="2507876705" sldId="256"/>
            <ac:spMk id="2" creationId="{B0E570FE-E300-48D0-8107-D59D82C742F8}"/>
          </ac:spMkLst>
        </pc:spChg>
        <pc:spChg chg="mod">
          <ac:chgData name="carlos ruz" userId="5be2722074237eab" providerId="LiveId" clId="{41989F9A-70D1-4430-B1E6-87CBA1B6DAA0}" dt="2023-08-10T03:46:05.754" v="68"/>
          <ac:spMkLst>
            <pc:docMk/>
            <pc:sldMk cId="2507876705" sldId="256"/>
            <ac:spMk id="3" creationId="{AC5C02D9-0351-4752-9193-B66CBC9AB3A4}"/>
          </ac:spMkLst>
        </pc:spChg>
      </pc:sldChg>
      <pc:sldChg chg="addSp delSp modSp mod">
        <pc:chgData name="carlos ruz" userId="5be2722074237eab" providerId="LiveId" clId="{41989F9A-70D1-4430-B1E6-87CBA1B6DAA0}" dt="2023-08-10T03:46:23.495" v="71" actId="1076"/>
        <pc:sldMkLst>
          <pc:docMk/>
          <pc:sldMk cId="2061592117" sldId="257"/>
        </pc:sldMkLst>
        <pc:picChg chg="add mod">
          <ac:chgData name="carlos ruz" userId="5be2722074237eab" providerId="LiveId" clId="{41989F9A-70D1-4430-B1E6-87CBA1B6DAA0}" dt="2023-08-10T03:46:23.495" v="71" actId="1076"/>
          <ac:picMkLst>
            <pc:docMk/>
            <pc:sldMk cId="2061592117" sldId="257"/>
            <ac:picMk id="2" creationId="{CD5B72C7-FFB7-4F91-FE2E-3653FA19BB0D}"/>
          </ac:picMkLst>
        </pc:picChg>
        <pc:picChg chg="mod">
          <ac:chgData name="carlos ruz" userId="5be2722074237eab" providerId="LiveId" clId="{41989F9A-70D1-4430-B1E6-87CBA1B6DAA0}" dt="2023-08-10T03:46:14.904" v="69" actId="14100"/>
          <ac:picMkLst>
            <pc:docMk/>
            <pc:sldMk cId="2061592117" sldId="257"/>
            <ac:picMk id="3" creationId="{AA482B20-D0C4-4DA5-8818-B262E596F45E}"/>
          </ac:picMkLst>
        </pc:picChg>
        <pc:picChg chg="del">
          <ac:chgData name="carlos ruz" userId="5be2722074237eab" providerId="LiveId" clId="{41989F9A-70D1-4430-B1E6-87CBA1B6DAA0}" dt="2023-08-10T02:56:44.634" v="0" actId="21"/>
          <ac:picMkLst>
            <pc:docMk/>
            <pc:sldMk cId="2061592117" sldId="257"/>
            <ac:picMk id="5" creationId="{F12368CC-E008-4BD3-A112-91BE19E96CD0}"/>
          </ac:picMkLst>
        </pc:picChg>
      </pc:sldChg>
      <pc:sldChg chg="addSp delSp modSp mod">
        <pc:chgData name="carlos ruz" userId="5be2722074237eab" providerId="LiveId" clId="{41989F9A-70D1-4430-B1E6-87CBA1B6DAA0}" dt="2023-08-10T03:46:37.216" v="73" actId="1076"/>
        <pc:sldMkLst>
          <pc:docMk/>
          <pc:sldMk cId="3722443953" sldId="258"/>
        </pc:sldMkLst>
        <pc:picChg chg="del">
          <ac:chgData name="carlos ruz" userId="5be2722074237eab" providerId="LiveId" clId="{41989F9A-70D1-4430-B1E6-87CBA1B6DAA0}" dt="2023-08-10T02:56:56.829" v="3" actId="21"/>
          <ac:picMkLst>
            <pc:docMk/>
            <pc:sldMk cId="3722443953" sldId="258"/>
            <ac:picMk id="2" creationId="{FF16F4C4-98EC-4785-826B-2F37FA097F6B}"/>
          </ac:picMkLst>
        </pc:picChg>
        <pc:picChg chg="add mod">
          <ac:chgData name="carlos ruz" userId="5be2722074237eab" providerId="LiveId" clId="{41989F9A-70D1-4430-B1E6-87CBA1B6DAA0}" dt="2023-08-10T03:46:37.216" v="73" actId="1076"/>
          <ac:picMkLst>
            <pc:docMk/>
            <pc:sldMk cId="3722443953" sldId="258"/>
            <ac:picMk id="3" creationId="{AB47632B-20ED-D0E5-4770-48A8B09154C9}"/>
          </ac:picMkLst>
        </pc:picChg>
      </pc:sldChg>
      <pc:sldChg chg="addSp delSp modSp mod">
        <pc:chgData name="carlos ruz" userId="5be2722074237eab" providerId="LiveId" clId="{41989F9A-70D1-4430-B1E6-87CBA1B6DAA0}" dt="2023-08-10T03:47:10.649" v="77" actId="1076"/>
        <pc:sldMkLst>
          <pc:docMk/>
          <pc:sldMk cId="294282694" sldId="259"/>
        </pc:sldMkLst>
        <pc:picChg chg="del">
          <ac:chgData name="carlos ruz" userId="5be2722074237eab" providerId="LiveId" clId="{41989F9A-70D1-4430-B1E6-87CBA1B6DAA0}" dt="2023-08-10T02:57:04.118" v="5" actId="21"/>
          <ac:picMkLst>
            <pc:docMk/>
            <pc:sldMk cId="294282694" sldId="259"/>
            <ac:picMk id="2" creationId="{A0C3255A-8B50-4BDF-8464-CFD29A6DB644}"/>
          </ac:picMkLst>
        </pc:picChg>
        <pc:picChg chg="add mod">
          <ac:chgData name="carlos ruz" userId="5be2722074237eab" providerId="LiveId" clId="{41989F9A-70D1-4430-B1E6-87CBA1B6DAA0}" dt="2023-08-10T03:47:10.649" v="77" actId="1076"/>
          <ac:picMkLst>
            <pc:docMk/>
            <pc:sldMk cId="294282694" sldId="259"/>
            <ac:picMk id="3" creationId="{BAF4811F-BC47-6285-49FB-C2EC701FB3CA}"/>
          </ac:picMkLst>
        </pc:picChg>
      </pc:sldChg>
      <pc:sldChg chg="addSp delSp modSp mod">
        <pc:chgData name="carlos ruz" userId="5be2722074237eab" providerId="LiveId" clId="{41989F9A-70D1-4430-B1E6-87CBA1B6DAA0}" dt="2023-08-10T03:47:35.732" v="81" actId="1076"/>
        <pc:sldMkLst>
          <pc:docMk/>
          <pc:sldMk cId="4165861559" sldId="260"/>
        </pc:sldMkLst>
        <pc:picChg chg="del">
          <ac:chgData name="carlos ruz" userId="5be2722074237eab" providerId="LiveId" clId="{41989F9A-70D1-4430-B1E6-87CBA1B6DAA0}" dt="2023-08-10T02:57:11.928" v="7" actId="21"/>
          <ac:picMkLst>
            <pc:docMk/>
            <pc:sldMk cId="4165861559" sldId="260"/>
            <ac:picMk id="2" creationId="{B2405F87-A0BD-4193-99EA-D1714ABA48B1}"/>
          </ac:picMkLst>
        </pc:picChg>
        <pc:picChg chg="add mod">
          <ac:chgData name="carlos ruz" userId="5be2722074237eab" providerId="LiveId" clId="{41989F9A-70D1-4430-B1E6-87CBA1B6DAA0}" dt="2023-08-10T03:47:35.732" v="81" actId="1076"/>
          <ac:picMkLst>
            <pc:docMk/>
            <pc:sldMk cId="4165861559" sldId="260"/>
            <ac:picMk id="3" creationId="{D37971F8-37DE-3819-F053-2B5F2B898382}"/>
          </ac:picMkLst>
        </pc:picChg>
      </pc:sldChg>
      <pc:sldChg chg="addSp delSp modSp mod">
        <pc:chgData name="carlos ruz" userId="5be2722074237eab" providerId="LiveId" clId="{41989F9A-70D1-4430-B1E6-87CBA1B6DAA0}" dt="2023-08-10T03:48:02.592" v="87" actId="1076"/>
        <pc:sldMkLst>
          <pc:docMk/>
          <pc:sldMk cId="3442537147" sldId="261"/>
        </pc:sldMkLst>
        <pc:picChg chg="add mod">
          <ac:chgData name="carlos ruz" userId="5be2722074237eab" providerId="LiveId" clId="{41989F9A-70D1-4430-B1E6-87CBA1B6DAA0}" dt="2023-08-10T03:48:02.592" v="87" actId="1076"/>
          <ac:picMkLst>
            <pc:docMk/>
            <pc:sldMk cId="3442537147" sldId="261"/>
            <ac:picMk id="2" creationId="{A50E9667-22F2-8DBD-72B7-1F0020EEBA11}"/>
          </ac:picMkLst>
        </pc:picChg>
        <pc:picChg chg="mod">
          <ac:chgData name="carlos ruz" userId="5be2722074237eab" providerId="LiveId" clId="{41989F9A-70D1-4430-B1E6-87CBA1B6DAA0}" dt="2023-08-10T03:47:45.757" v="83" actId="14100"/>
          <ac:picMkLst>
            <pc:docMk/>
            <pc:sldMk cId="3442537147" sldId="261"/>
            <ac:picMk id="3" creationId="{58241930-9DC2-415D-B29C-FBCE1823ABC9}"/>
          </ac:picMkLst>
        </pc:picChg>
        <pc:picChg chg="del">
          <ac:chgData name="carlos ruz" userId="5be2722074237eab" providerId="LiveId" clId="{41989F9A-70D1-4430-B1E6-87CBA1B6DAA0}" dt="2023-08-10T02:57:23.126" v="9" actId="21"/>
          <ac:picMkLst>
            <pc:docMk/>
            <pc:sldMk cId="3442537147" sldId="261"/>
            <ac:picMk id="4" creationId="{96E3CBA1-6E72-4F92-A157-360348ABE1A0}"/>
          </ac:picMkLst>
        </pc:picChg>
      </pc:sldChg>
      <pc:sldChg chg="addSp delSp modSp mod">
        <pc:chgData name="carlos ruz" userId="5be2722074237eab" providerId="LiveId" clId="{41989F9A-70D1-4430-B1E6-87CBA1B6DAA0}" dt="2023-08-10T03:48:16.442" v="90" actId="1076"/>
        <pc:sldMkLst>
          <pc:docMk/>
          <pc:sldMk cId="3717622966" sldId="263"/>
        </pc:sldMkLst>
        <pc:picChg chg="del">
          <ac:chgData name="carlos ruz" userId="5be2722074237eab" providerId="LiveId" clId="{41989F9A-70D1-4430-B1E6-87CBA1B6DAA0}" dt="2023-08-10T03:17:33.211" v="14" actId="21"/>
          <ac:picMkLst>
            <pc:docMk/>
            <pc:sldMk cId="3717622966" sldId="263"/>
            <ac:picMk id="2" creationId="{3686986C-B6F6-483A-B621-53C6E95A6453}"/>
          </ac:picMkLst>
        </pc:picChg>
        <pc:picChg chg="del">
          <ac:chgData name="carlos ruz" userId="5be2722074237eab" providerId="LiveId" clId="{41989F9A-70D1-4430-B1E6-87CBA1B6DAA0}" dt="2023-08-10T03:17:44.832" v="17" actId="21"/>
          <ac:picMkLst>
            <pc:docMk/>
            <pc:sldMk cId="3717622966" sldId="263"/>
            <ac:picMk id="3" creationId="{75D79EB8-FF16-4A7B-BACE-311F72492A99}"/>
          </ac:picMkLst>
        </pc:picChg>
        <pc:picChg chg="add mod">
          <ac:chgData name="carlos ruz" userId="5be2722074237eab" providerId="LiveId" clId="{41989F9A-70D1-4430-B1E6-87CBA1B6DAA0}" dt="2023-08-10T03:48:13.947" v="89" actId="1076"/>
          <ac:picMkLst>
            <pc:docMk/>
            <pc:sldMk cId="3717622966" sldId="263"/>
            <ac:picMk id="4" creationId="{601DFBA4-326C-35F6-3819-48374BC26AFB}"/>
          </ac:picMkLst>
        </pc:picChg>
        <pc:picChg chg="add mod">
          <ac:chgData name="carlos ruz" userId="5be2722074237eab" providerId="LiveId" clId="{41989F9A-70D1-4430-B1E6-87CBA1B6DAA0}" dt="2023-08-10T03:48:16.442" v="90" actId="1076"/>
          <ac:picMkLst>
            <pc:docMk/>
            <pc:sldMk cId="3717622966" sldId="263"/>
            <ac:picMk id="5" creationId="{9D94C78E-E6E0-981F-878C-B3113E24A464}"/>
          </ac:picMkLst>
        </pc:picChg>
      </pc:sldChg>
      <pc:sldChg chg="addSp delSp modSp del mod">
        <pc:chgData name="carlos ruz" userId="5be2722074237eab" providerId="LiveId" clId="{41989F9A-70D1-4430-B1E6-87CBA1B6DAA0}" dt="2023-08-10T03:27:08.057" v="25" actId="2696"/>
        <pc:sldMkLst>
          <pc:docMk/>
          <pc:sldMk cId="425302453" sldId="264"/>
        </pc:sldMkLst>
        <pc:picChg chg="del">
          <ac:chgData name="carlos ruz" userId="5be2722074237eab" providerId="LiveId" clId="{41989F9A-70D1-4430-B1E6-87CBA1B6DAA0}" dt="2023-08-10T03:18:34.581" v="21" actId="21"/>
          <ac:picMkLst>
            <pc:docMk/>
            <pc:sldMk cId="425302453" sldId="264"/>
            <ac:picMk id="2" creationId="{73462F29-1A21-40D5-BB95-9BDE421329EC}"/>
          </ac:picMkLst>
        </pc:picChg>
        <pc:picChg chg="add mod">
          <ac:chgData name="carlos ruz" userId="5be2722074237eab" providerId="LiveId" clId="{41989F9A-70D1-4430-B1E6-87CBA1B6DAA0}" dt="2023-08-10T03:18:41.968" v="24" actId="1076"/>
          <ac:picMkLst>
            <pc:docMk/>
            <pc:sldMk cId="425302453" sldId="264"/>
            <ac:picMk id="3" creationId="{C857E81A-BBD7-92E1-C4A5-DF39968EBCDC}"/>
          </ac:picMkLst>
        </pc:picChg>
      </pc:sldChg>
      <pc:sldChg chg="addSp delSp modSp mod">
        <pc:chgData name="carlos ruz" userId="5be2722074237eab" providerId="LiveId" clId="{41989F9A-70D1-4430-B1E6-87CBA1B6DAA0}" dt="2023-08-10T03:48:26.365" v="92" actId="1076"/>
        <pc:sldMkLst>
          <pc:docMk/>
          <pc:sldMk cId="3337388707" sldId="265"/>
        </pc:sldMkLst>
        <pc:picChg chg="del">
          <ac:chgData name="carlos ruz" userId="5be2722074237eab" providerId="LiveId" clId="{41989F9A-70D1-4430-B1E6-87CBA1B6DAA0}" dt="2023-08-10T03:27:36.261" v="26" actId="21"/>
          <ac:picMkLst>
            <pc:docMk/>
            <pc:sldMk cId="3337388707" sldId="265"/>
            <ac:picMk id="2" creationId="{86582634-8688-4161-88AD-CCE91A7C0F3E}"/>
          </ac:picMkLst>
        </pc:picChg>
        <pc:picChg chg="add mod">
          <ac:chgData name="carlos ruz" userId="5be2722074237eab" providerId="LiveId" clId="{41989F9A-70D1-4430-B1E6-87CBA1B6DAA0}" dt="2023-08-10T03:48:26.365" v="92" actId="1076"/>
          <ac:picMkLst>
            <pc:docMk/>
            <pc:sldMk cId="3337388707" sldId="265"/>
            <ac:picMk id="3" creationId="{26C801B6-C30C-4F72-B669-DD8D67542A28}"/>
          </ac:picMkLst>
        </pc:picChg>
      </pc:sldChg>
      <pc:sldChg chg="addSp delSp modSp mod">
        <pc:chgData name="carlos ruz" userId="5be2722074237eab" providerId="LiveId" clId="{41989F9A-70D1-4430-B1E6-87CBA1B6DAA0}" dt="2023-08-10T03:48:59.686" v="97" actId="1076"/>
        <pc:sldMkLst>
          <pc:docMk/>
          <pc:sldMk cId="3526213651" sldId="266"/>
        </pc:sldMkLst>
        <pc:picChg chg="del">
          <ac:chgData name="carlos ruz" userId="5be2722074237eab" providerId="LiveId" clId="{41989F9A-70D1-4430-B1E6-87CBA1B6DAA0}" dt="2023-08-10T03:27:57.065" v="30" actId="21"/>
          <ac:picMkLst>
            <pc:docMk/>
            <pc:sldMk cId="3526213651" sldId="266"/>
            <ac:picMk id="2" creationId="{E5962D73-A969-4EA6-83DB-A8FEADD64234}"/>
          </ac:picMkLst>
        </pc:picChg>
        <pc:picChg chg="del">
          <ac:chgData name="carlos ruz" userId="5be2722074237eab" providerId="LiveId" clId="{41989F9A-70D1-4430-B1E6-87CBA1B6DAA0}" dt="2023-08-10T03:27:49.764" v="28" actId="21"/>
          <ac:picMkLst>
            <pc:docMk/>
            <pc:sldMk cId="3526213651" sldId="266"/>
            <ac:picMk id="3" creationId="{869761BF-6744-4B9B-8031-894FE721075F}"/>
          </ac:picMkLst>
        </pc:picChg>
        <pc:picChg chg="add mod">
          <ac:chgData name="carlos ruz" userId="5be2722074237eab" providerId="LiveId" clId="{41989F9A-70D1-4430-B1E6-87CBA1B6DAA0}" dt="2023-08-10T03:48:50.011" v="95" actId="1076"/>
          <ac:picMkLst>
            <pc:docMk/>
            <pc:sldMk cId="3526213651" sldId="266"/>
            <ac:picMk id="4" creationId="{A6FC6968-6475-D8B4-60E8-40A20430B086}"/>
          </ac:picMkLst>
        </pc:picChg>
        <pc:picChg chg="add mod">
          <ac:chgData name="carlos ruz" userId="5be2722074237eab" providerId="LiveId" clId="{41989F9A-70D1-4430-B1E6-87CBA1B6DAA0}" dt="2023-08-10T03:48:59.686" v="97" actId="1076"/>
          <ac:picMkLst>
            <pc:docMk/>
            <pc:sldMk cId="3526213651" sldId="266"/>
            <ac:picMk id="5" creationId="{A5F5580A-01EF-D155-A645-6B0402977559}"/>
          </ac:picMkLst>
        </pc:picChg>
      </pc:sldChg>
      <pc:sldChg chg="addSp delSp modSp mod">
        <pc:chgData name="carlos ruz" userId="5be2722074237eab" providerId="LiveId" clId="{41989F9A-70D1-4430-B1E6-87CBA1B6DAA0}" dt="2023-08-10T03:49:46.798" v="106" actId="1076"/>
        <pc:sldMkLst>
          <pc:docMk/>
          <pc:sldMk cId="2362214300" sldId="267"/>
        </pc:sldMkLst>
        <pc:picChg chg="add mod">
          <ac:chgData name="carlos ruz" userId="5be2722074237eab" providerId="LiveId" clId="{41989F9A-70D1-4430-B1E6-87CBA1B6DAA0}" dt="2023-08-10T03:49:46.798" v="106" actId="1076"/>
          <ac:picMkLst>
            <pc:docMk/>
            <pc:sldMk cId="2362214300" sldId="267"/>
            <ac:picMk id="2" creationId="{4608ACE4-02DF-FD7B-3BC5-7506706BEE0E}"/>
          </ac:picMkLst>
        </pc:picChg>
        <pc:picChg chg="mod">
          <ac:chgData name="carlos ruz" userId="5be2722074237eab" providerId="LiveId" clId="{41989F9A-70D1-4430-B1E6-87CBA1B6DAA0}" dt="2023-08-10T03:49:31.446" v="103" actId="14100"/>
          <ac:picMkLst>
            <pc:docMk/>
            <pc:sldMk cId="2362214300" sldId="267"/>
            <ac:picMk id="3" creationId="{217A402F-EBE9-48F0-BE19-30A8E7D0CA5E}"/>
          </ac:picMkLst>
        </pc:picChg>
        <pc:picChg chg="del">
          <ac:chgData name="carlos ruz" userId="5be2722074237eab" providerId="LiveId" clId="{41989F9A-70D1-4430-B1E6-87CBA1B6DAA0}" dt="2023-08-10T03:28:21.162" v="38" actId="21"/>
          <ac:picMkLst>
            <pc:docMk/>
            <pc:sldMk cId="2362214300" sldId="267"/>
            <ac:picMk id="4" creationId="{6820BDD3-504E-429C-98B2-47B1E90E1C9F}"/>
          </ac:picMkLst>
        </pc:picChg>
        <pc:picChg chg="del mod">
          <ac:chgData name="carlos ruz" userId="5be2722074237eab" providerId="LiveId" clId="{41989F9A-70D1-4430-B1E6-87CBA1B6DAA0}" dt="2023-08-10T03:28:11.286" v="34" actId="21"/>
          <ac:picMkLst>
            <pc:docMk/>
            <pc:sldMk cId="2362214300" sldId="267"/>
            <ac:picMk id="5" creationId="{6A5BC3CC-BCFA-4550-A9FA-E66862141B7E}"/>
          </ac:picMkLst>
        </pc:picChg>
        <pc:picChg chg="add mod">
          <ac:chgData name="carlos ruz" userId="5be2722074237eab" providerId="LiveId" clId="{41989F9A-70D1-4430-B1E6-87CBA1B6DAA0}" dt="2023-08-10T03:49:41.589" v="105" actId="14100"/>
          <ac:picMkLst>
            <pc:docMk/>
            <pc:sldMk cId="2362214300" sldId="267"/>
            <ac:picMk id="6" creationId="{970F38E7-001B-1939-A2B2-4982241156F5}"/>
          </ac:picMkLst>
        </pc:picChg>
      </pc:sldChg>
      <pc:sldChg chg="addSp delSp modSp mod">
        <pc:chgData name="carlos ruz" userId="5be2722074237eab" providerId="LiveId" clId="{41989F9A-70D1-4430-B1E6-87CBA1B6DAA0}" dt="2023-08-10T03:50:04.442" v="110" actId="1076"/>
        <pc:sldMkLst>
          <pc:docMk/>
          <pc:sldMk cId="3236342241" sldId="268"/>
        </pc:sldMkLst>
        <pc:picChg chg="del">
          <ac:chgData name="carlos ruz" userId="5be2722074237eab" providerId="LiveId" clId="{41989F9A-70D1-4430-B1E6-87CBA1B6DAA0}" dt="2023-08-10T03:28:42.710" v="43" actId="21"/>
          <ac:picMkLst>
            <pc:docMk/>
            <pc:sldMk cId="3236342241" sldId="268"/>
            <ac:picMk id="2" creationId="{1C92F6D9-CF11-4ED9-A3D4-76B44C941C24}"/>
          </ac:picMkLst>
        </pc:picChg>
        <pc:picChg chg="add mod">
          <ac:chgData name="carlos ruz" userId="5be2722074237eab" providerId="LiveId" clId="{41989F9A-70D1-4430-B1E6-87CBA1B6DAA0}" dt="2023-08-10T03:50:04.442" v="110" actId="1076"/>
          <ac:picMkLst>
            <pc:docMk/>
            <pc:sldMk cId="3236342241" sldId="268"/>
            <ac:picMk id="3" creationId="{F1E71381-EE4B-7E10-CB8D-AFDFE9E14E57}"/>
          </ac:picMkLst>
        </pc:picChg>
      </pc:sldChg>
      <pc:sldChg chg="addSp delSp modSp mod">
        <pc:chgData name="carlos ruz" userId="5be2722074237eab" providerId="LiveId" clId="{41989F9A-70D1-4430-B1E6-87CBA1B6DAA0}" dt="2023-08-10T03:51:00.867" v="119" actId="1076"/>
        <pc:sldMkLst>
          <pc:docMk/>
          <pc:sldMk cId="3989288080" sldId="269"/>
        </pc:sldMkLst>
        <pc:picChg chg="add mod">
          <ac:chgData name="carlos ruz" userId="5be2722074237eab" providerId="LiveId" clId="{41989F9A-70D1-4430-B1E6-87CBA1B6DAA0}" dt="2023-08-10T03:51:00.867" v="119" actId="1076"/>
          <ac:picMkLst>
            <pc:docMk/>
            <pc:sldMk cId="3989288080" sldId="269"/>
            <ac:picMk id="2" creationId="{7ABF6235-320F-5E02-00A7-CC4BDF3D5B7C}"/>
          </ac:picMkLst>
        </pc:picChg>
        <pc:picChg chg="mod">
          <ac:chgData name="carlos ruz" userId="5be2722074237eab" providerId="LiveId" clId="{41989F9A-70D1-4430-B1E6-87CBA1B6DAA0}" dt="2023-08-10T03:50:30.607" v="117" actId="1076"/>
          <ac:picMkLst>
            <pc:docMk/>
            <pc:sldMk cId="3989288080" sldId="269"/>
            <ac:picMk id="3" creationId="{DBDFC56C-4865-439F-BEF3-4483AA8FC404}"/>
          </ac:picMkLst>
        </pc:picChg>
        <pc:picChg chg="del">
          <ac:chgData name="carlos ruz" userId="5be2722074237eab" providerId="LiveId" clId="{41989F9A-70D1-4430-B1E6-87CBA1B6DAA0}" dt="2023-08-10T03:28:56.886" v="45" actId="21"/>
          <ac:picMkLst>
            <pc:docMk/>
            <pc:sldMk cId="3989288080" sldId="269"/>
            <ac:picMk id="4" creationId="{B9C6348E-69E7-407F-87C6-3F8E8449C2A9}"/>
          </ac:picMkLst>
        </pc:picChg>
      </pc:sldChg>
      <pc:sldChg chg="addSp delSp modSp mod">
        <pc:chgData name="carlos ruz" userId="5be2722074237eab" providerId="LiveId" clId="{41989F9A-70D1-4430-B1E6-87CBA1B6DAA0}" dt="2023-08-10T03:51:33.053" v="125" actId="1076"/>
        <pc:sldMkLst>
          <pc:docMk/>
          <pc:sldMk cId="3089592330" sldId="270"/>
        </pc:sldMkLst>
        <pc:picChg chg="add mod">
          <ac:chgData name="carlos ruz" userId="5be2722074237eab" providerId="LiveId" clId="{41989F9A-70D1-4430-B1E6-87CBA1B6DAA0}" dt="2023-08-10T03:51:24.842" v="123" actId="1076"/>
          <ac:picMkLst>
            <pc:docMk/>
            <pc:sldMk cId="3089592330" sldId="270"/>
            <ac:picMk id="2" creationId="{86B8FD8F-4C39-F7F2-2A7D-AB8F971A3D3A}"/>
          </ac:picMkLst>
        </pc:picChg>
        <pc:picChg chg="mod">
          <ac:chgData name="carlos ruz" userId="5be2722074237eab" providerId="LiveId" clId="{41989F9A-70D1-4430-B1E6-87CBA1B6DAA0}" dt="2023-08-10T03:51:33.053" v="125" actId="1076"/>
          <ac:picMkLst>
            <pc:docMk/>
            <pc:sldMk cId="3089592330" sldId="270"/>
            <ac:picMk id="3" creationId="{ED04EC6A-B69C-41F6-B84E-98C2801B6B18}"/>
          </ac:picMkLst>
        </pc:picChg>
        <pc:picChg chg="del">
          <ac:chgData name="carlos ruz" userId="5be2722074237eab" providerId="LiveId" clId="{41989F9A-70D1-4430-B1E6-87CBA1B6DAA0}" dt="2023-08-10T03:29:20.637" v="49" actId="21"/>
          <ac:picMkLst>
            <pc:docMk/>
            <pc:sldMk cId="3089592330" sldId="270"/>
            <ac:picMk id="4" creationId="{6573C241-08B0-4853-83D5-F26060321DBA}"/>
          </ac:picMkLst>
        </pc:picChg>
        <pc:picChg chg="del">
          <ac:chgData name="carlos ruz" userId="5be2722074237eab" providerId="LiveId" clId="{41989F9A-70D1-4430-B1E6-87CBA1B6DAA0}" dt="2023-08-10T03:29:29.908" v="53" actId="21"/>
          <ac:picMkLst>
            <pc:docMk/>
            <pc:sldMk cId="3089592330" sldId="270"/>
            <ac:picMk id="5" creationId="{861D4844-0969-4621-A8A4-28F337011402}"/>
          </ac:picMkLst>
        </pc:picChg>
        <pc:picChg chg="add mod">
          <ac:chgData name="carlos ruz" userId="5be2722074237eab" providerId="LiveId" clId="{41989F9A-70D1-4430-B1E6-87CBA1B6DAA0}" dt="2023-08-10T03:51:28.607" v="124" actId="14100"/>
          <ac:picMkLst>
            <pc:docMk/>
            <pc:sldMk cId="3089592330" sldId="270"/>
            <ac:picMk id="6" creationId="{D95757FF-BF1B-03F8-E196-ED4F0DC1D6D6}"/>
          </ac:picMkLst>
        </pc:picChg>
      </pc:sldChg>
      <pc:sldChg chg="addSp delSp modSp mod">
        <pc:chgData name="carlos ruz" userId="5be2722074237eab" providerId="LiveId" clId="{41989F9A-70D1-4430-B1E6-87CBA1B6DAA0}" dt="2023-08-10T03:52:08.706" v="131" actId="1076"/>
        <pc:sldMkLst>
          <pc:docMk/>
          <pc:sldMk cId="1706783146" sldId="271"/>
        </pc:sldMkLst>
        <pc:picChg chg="add mod">
          <ac:chgData name="carlos ruz" userId="5be2722074237eab" providerId="LiveId" clId="{41989F9A-70D1-4430-B1E6-87CBA1B6DAA0}" dt="2023-08-10T03:52:08.706" v="131" actId="1076"/>
          <ac:picMkLst>
            <pc:docMk/>
            <pc:sldMk cId="1706783146" sldId="271"/>
            <ac:picMk id="2" creationId="{8862B0F2-71DD-EAAF-879E-FA567F37CA4C}"/>
          </ac:picMkLst>
        </pc:picChg>
        <pc:picChg chg="mod">
          <ac:chgData name="carlos ruz" userId="5be2722074237eab" providerId="LiveId" clId="{41989F9A-70D1-4430-B1E6-87CBA1B6DAA0}" dt="2023-08-10T03:51:52.990" v="127" actId="1076"/>
          <ac:picMkLst>
            <pc:docMk/>
            <pc:sldMk cId="1706783146" sldId="271"/>
            <ac:picMk id="3" creationId="{9BCF8F15-3C7C-4CDC-87E8-C8464A77FA7F}"/>
          </ac:picMkLst>
        </pc:picChg>
        <pc:picChg chg="add mod">
          <ac:chgData name="carlos ruz" userId="5be2722074237eab" providerId="LiveId" clId="{41989F9A-70D1-4430-B1E6-87CBA1B6DAA0}" dt="2023-08-10T03:52:01.296" v="129" actId="1076"/>
          <ac:picMkLst>
            <pc:docMk/>
            <pc:sldMk cId="1706783146" sldId="271"/>
            <ac:picMk id="4" creationId="{289AA6E5-C1A4-3EBE-FD9D-B6A0ED5A0433}"/>
          </ac:picMkLst>
        </pc:picChg>
        <pc:picChg chg="del">
          <ac:chgData name="carlos ruz" userId="5be2722074237eab" providerId="LiveId" clId="{41989F9A-70D1-4430-B1E6-87CBA1B6DAA0}" dt="2023-08-10T03:31:05.576" v="61" actId="21"/>
          <ac:picMkLst>
            <pc:docMk/>
            <pc:sldMk cId="1706783146" sldId="271"/>
            <ac:picMk id="6" creationId="{E14A1E14-0198-48FB-8101-D3073ADFF715}"/>
          </ac:picMkLst>
        </pc:picChg>
        <pc:picChg chg="del">
          <ac:chgData name="carlos ruz" userId="5be2722074237eab" providerId="LiveId" clId="{41989F9A-70D1-4430-B1E6-87CBA1B6DAA0}" dt="2023-08-10T03:31:15.877" v="64" actId="21"/>
          <ac:picMkLst>
            <pc:docMk/>
            <pc:sldMk cId="1706783146" sldId="271"/>
            <ac:picMk id="7" creationId="{5F4AC10D-6100-4753-B90C-D8EB096832D1}"/>
          </ac:picMkLst>
        </pc:picChg>
      </pc:sldChg>
      <pc:sldChg chg="addSp delSp modSp mod">
        <pc:chgData name="carlos ruz" userId="5be2722074237eab" providerId="LiveId" clId="{41989F9A-70D1-4430-B1E6-87CBA1B6DAA0}" dt="2023-08-10T03:52:27.736" v="133" actId="1076"/>
        <pc:sldMkLst>
          <pc:docMk/>
          <pc:sldMk cId="2449104327" sldId="272"/>
        </pc:sldMkLst>
        <pc:picChg chg="del">
          <ac:chgData name="carlos ruz" userId="5be2722074237eab" providerId="LiveId" clId="{41989F9A-70D1-4430-B1E6-87CBA1B6DAA0}" dt="2023-08-10T03:30:48.745" v="58" actId="21"/>
          <ac:picMkLst>
            <pc:docMk/>
            <pc:sldMk cId="2449104327" sldId="272"/>
            <ac:picMk id="2" creationId="{1AB2FD9D-8D27-454D-89C2-504380C77C28}"/>
          </ac:picMkLst>
        </pc:picChg>
        <pc:picChg chg="add mod">
          <ac:chgData name="carlos ruz" userId="5be2722074237eab" providerId="LiveId" clId="{41989F9A-70D1-4430-B1E6-87CBA1B6DAA0}" dt="2023-08-10T03:52:27.736" v="133" actId="1076"/>
          <ac:picMkLst>
            <pc:docMk/>
            <pc:sldMk cId="2449104327" sldId="272"/>
            <ac:picMk id="3" creationId="{1F3318B5-BE36-E8A6-28A0-324CE216C89D}"/>
          </ac:picMkLst>
        </pc:picChg>
      </pc:sldChg>
      <pc:sldChg chg="delSp modSp new mod">
        <pc:chgData name="carlos ruz" userId="5be2722074237eab" providerId="LiveId" clId="{41989F9A-70D1-4430-B1E6-87CBA1B6DAA0}" dt="2023-08-10T03:53:30.576" v="139" actId="478"/>
        <pc:sldMkLst>
          <pc:docMk/>
          <pc:sldMk cId="472982985" sldId="273"/>
        </pc:sldMkLst>
        <pc:spChg chg="mod">
          <ac:chgData name="carlos ruz" userId="5be2722074237eab" providerId="LiveId" clId="{41989F9A-70D1-4430-B1E6-87CBA1B6DAA0}" dt="2023-08-10T03:53:25.354" v="138" actId="2711"/>
          <ac:spMkLst>
            <pc:docMk/>
            <pc:sldMk cId="472982985" sldId="273"/>
            <ac:spMk id="2" creationId="{6DFF9DCD-B0E6-10C2-D741-C3D387F4E792}"/>
          </ac:spMkLst>
        </pc:spChg>
        <pc:spChg chg="del">
          <ac:chgData name="carlos ruz" userId="5be2722074237eab" providerId="LiveId" clId="{41989F9A-70D1-4430-B1E6-87CBA1B6DAA0}" dt="2023-08-10T03:53:30.576" v="139" actId="478"/>
          <ac:spMkLst>
            <pc:docMk/>
            <pc:sldMk cId="472982985" sldId="273"/>
            <ac:spMk id="3" creationId="{95F985EA-51E7-2AD5-F6C2-AD48BE26464A}"/>
          </ac:spMkLst>
        </pc:spChg>
      </pc:sldChg>
    </pc:docChg>
  </pc:docChgLst>
  <pc:docChgLst>
    <pc:chgData name="carlos ruz" userId="5be2722074237eab" providerId="LiveId" clId="{6DC691DD-8C40-ED45-AC7F-CC9F44F021D5}"/>
    <pc:docChg chg="undo redo custSel addSld delSld modSld">
      <pc:chgData name="carlos ruz" userId="5be2722074237eab" providerId="LiveId" clId="{6DC691DD-8C40-ED45-AC7F-CC9F44F021D5}" dt="2023-08-10T03:23:29.560" v="13" actId="2696"/>
      <pc:docMkLst>
        <pc:docMk/>
      </pc:docMkLst>
      <pc:sldChg chg="addSp delSp modSp del">
        <pc:chgData name="carlos ruz" userId="5be2722074237eab" providerId="LiveId" clId="{6DC691DD-8C40-ED45-AC7F-CC9F44F021D5}" dt="2023-08-10T03:05:28.897" v="9" actId="2696"/>
        <pc:sldMkLst>
          <pc:docMk/>
          <pc:sldMk cId="3486878198" sldId="262"/>
        </pc:sldMkLst>
        <pc:picChg chg="del">
          <ac:chgData name="carlos ruz" userId="5be2722074237eab" providerId="LiveId" clId="{6DC691DD-8C40-ED45-AC7F-CC9F44F021D5}" dt="2023-08-10T03:03:59.722" v="0" actId="21"/>
          <ac:picMkLst>
            <pc:docMk/>
            <pc:sldMk cId="3486878198" sldId="262"/>
            <ac:picMk id="3" creationId="{E2C9BC2B-852E-4603-B0C6-06CF79199D66}"/>
          </ac:picMkLst>
        </pc:picChg>
        <pc:picChg chg="del">
          <ac:chgData name="carlos ruz" userId="5be2722074237eab" providerId="LiveId" clId="{6DC691DD-8C40-ED45-AC7F-CC9F44F021D5}" dt="2023-08-10T03:05:25.306" v="8" actId="478"/>
          <ac:picMkLst>
            <pc:docMk/>
            <pc:sldMk cId="3486878198" sldId="262"/>
            <ac:picMk id="4" creationId="{FBF04619-8145-406D-A391-9777E677C61A}"/>
          </ac:picMkLst>
        </pc:picChg>
        <pc:picChg chg="del">
          <ac:chgData name="carlos ruz" userId="5be2722074237eab" providerId="LiveId" clId="{6DC691DD-8C40-ED45-AC7F-CC9F44F021D5}" dt="2023-08-10T03:05:21.299" v="7" actId="478"/>
          <ac:picMkLst>
            <pc:docMk/>
            <pc:sldMk cId="3486878198" sldId="262"/>
            <ac:picMk id="5" creationId="{00AF6AC5-C757-4EFE-923A-2B624BC0861C}"/>
          </ac:picMkLst>
        </pc:picChg>
        <pc:picChg chg="add del mod">
          <ac:chgData name="carlos ruz" userId="5be2722074237eab" providerId="LiveId" clId="{6DC691DD-8C40-ED45-AC7F-CC9F44F021D5}" dt="2023-08-10T03:05:18.307" v="6" actId="478"/>
          <ac:picMkLst>
            <pc:docMk/>
            <pc:sldMk cId="3486878198" sldId="262"/>
            <ac:picMk id="7" creationId="{EDF10F37-04BA-5CFA-B78D-F7463661E20A}"/>
          </ac:picMkLst>
        </pc:picChg>
        <pc:picChg chg="add del mod">
          <ac:chgData name="carlos ruz" userId="5be2722074237eab" providerId="LiveId" clId="{6DC691DD-8C40-ED45-AC7F-CC9F44F021D5}" dt="2023-08-10T03:05:15.310" v="5" actId="478"/>
          <ac:picMkLst>
            <pc:docMk/>
            <pc:sldMk cId="3486878198" sldId="262"/>
            <ac:picMk id="10" creationId="{EFEE385A-11EA-67D6-0910-CBAB2F36A9DD}"/>
          </ac:picMkLst>
        </pc:picChg>
      </pc:sldChg>
      <pc:sldChg chg="new add del">
        <pc:chgData name="carlos ruz" userId="5be2722074237eab" providerId="LiveId" clId="{6DC691DD-8C40-ED45-AC7F-CC9F44F021D5}" dt="2023-08-10T03:23:29.560" v="13" actId="2696"/>
        <pc:sldMkLst>
          <pc:docMk/>
          <pc:sldMk cId="473658387" sldId="27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277D303-2E13-4843-A4A7-2303735B8A8B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DA455A3-0771-4FFD-BD56-8B0E2382976F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6861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D303-2E13-4843-A4A7-2303735B8A8B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55A3-0771-4FFD-BD56-8B0E2382976F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027557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D303-2E13-4843-A4A7-2303735B8A8B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55A3-0771-4FFD-BD56-8B0E2382976F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4168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D303-2E13-4843-A4A7-2303735B8A8B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55A3-0771-4FFD-BD56-8B0E2382976F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535500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D303-2E13-4843-A4A7-2303735B8A8B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55A3-0771-4FFD-BD56-8B0E2382976F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20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D303-2E13-4843-A4A7-2303735B8A8B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55A3-0771-4FFD-BD56-8B0E2382976F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21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D303-2E13-4843-A4A7-2303735B8A8B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55A3-0771-4FFD-BD56-8B0E2382976F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54688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D303-2E13-4843-A4A7-2303735B8A8B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55A3-0771-4FFD-BD56-8B0E2382976F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531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D303-2E13-4843-A4A7-2303735B8A8B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55A3-0771-4FFD-BD56-8B0E2382976F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775777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D303-2E13-4843-A4A7-2303735B8A8B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55A3-0771-4FFD-BD56-8B0E2382976F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804400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D303-2E13-4843-A4A7-2303735B8A8B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55A3-0771-4FFD-BD56-8B0E2382976F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1512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D303-2E13-4843-A4A7-2303735B8A8B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55A3-0771-4FFD-BD56-8B0E2382976F}" type="slidenum">
              <a:rPr lang="es-419" smtClean="0"/>
              <a:t>‹Nº›</a:t>
            </a:fld>
            <a:endParaRPr lang="es-419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2001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D303-2E13-4843-A4A7-2303735B8A8B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55A3-0771-4FFD-BD56-8B0E2382976F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3991623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D303-2E13-4843-A4A7-2303735B8A8B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55A3-0771-4FFD-BD56-8B0E2382976F}" type="slidenum">
              <a:rPr lang="es-419" smtClean="0"/>
              <a:t>‹Nº›</a:t>
            </a:fld>
            <a:endParaRPr lang="es-419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193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D303-2E13-4843-A4A7-2303735B8A8B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55A3-0771-4FFD-BD56-8B0E2382976F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17469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D303-2E13-4843-A4A7-2303735B8A8B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55A3-0771-4FFD-BD56-8B0E2382976F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8677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D303-2E13-4843-A4A7-2303735B8A8B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455A3-0771-4FFD-BD56-8B0E2382976F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3712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277D303-2E13-4843-A4A7-2303735B8A8B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DA455A3-0771-4FFD-BD56-8B0E2382976F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00072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E570FE-E300-48D0-8107-D59D82C742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Ecuaciones Diferenciales: Clase 3 </a:t>
            </a:r>
            <a:endParaRPr lang="es-419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5C02D9-0351-4752-9193-B66CBC9AB3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/>
              <a:t>Profesor: Carlos Ruz Leiva</a:t>
            </a:r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507876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A482B20-D0C4-4DA5-8818-B262E596F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890" y="676701"/>
            <a:ext cx="5656504" cy="328880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CD5B72C7-FFB7-4F91-FE2E-3653FA19B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361" y="3547913"/>
            <a:ext cx="9392750" cy="276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59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B47632B-20ED-D0E5-4770-48A8B0915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99" y="711367"/>
            <a:ext cx="10069667" cy="543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443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AF4811F-BC47-6285-49FB-C2EC701FB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613" y="720947"/>
            <a:ext cx="7742418" cy="5416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82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37971F8-37DE-3819-F053-2B5F2B898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503" y="643844"/>
            <a:ext cx="9370617" cy="557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61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8241930-9DC2-415D-B29C-FBCE1823A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205" y="617783"/>
            <a:ext cx="6052357" cy="267664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50E9667-22F2-8DBD-72B7-1F0020EEB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491" y="2831188"/>
            <a:ext cx="8274152" cy="340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37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01DFBA4-326C-35F6-3819-48374BC26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310" y="767687"/>
            <a:ext cx="8230237" cy="36465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D94C78E-E6E0-981F-878C-B3113E24A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5929" y="4300966"/>
            <a:ext cx="3664014" cy="184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622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6C801B6-C30C-4F72-B669-DD8D67542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162" y="953474"/>
            <a:ext cx="9746603" cy="511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388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6FC6968-6475-D8B4-60E8-40A20430B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992" y="1947898"/>
            <a:ext cx="7844359" cy="273297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5F5580A-01EF-D155-A645-6B0402977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992" y="931548"/>
            <a:ext cx="1575594" cy="72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213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17A402F-EBE9-48F0-BE19-30A8E7D0C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581" y="630217"/>
            <a:ext cx="9738750" cy="354136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608ACE4-02DF-FD7B-3BC5-7506706BE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4890" y="2806498"/>
            <a:ext cx="5337235" cy="278722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70F38E7-001B-1939-A2B2-498224115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4890" y="2175373"/>
            <a:ext cx="1572254" cy="48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214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1E71381-EE4B-7E10-CB8D-AFDFE9E14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7658" y="654264"/>
            <a:ext cx="6257595" cy="554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42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BDFC56C-4865-439F-BEF3-4483AA8FC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020" y="698066"/>
            <a:ext cx="9511960" cy="232048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ABF6235-320F-5E02-00A7-CC4BDF3D5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5006" y="2612055"/>
            <a:ext cx="7934631" cy="352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288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D04EC6A-B69C-41F6-B84E-98C2801B6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672" y="748414"/>
            <a:ext cx="5868052" cy="328825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6B8FD8F-4C39-F7F2-2A7D-AB8F971A3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349" y="4036673"/>
            <a:ext cx="7679862" cy="218016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95757FF-BF1B-03F8-E196-ED4F0DC1D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6349" y="3675719"/>
            <a:ext cx="1398412" cy="51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592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BCF8F15-3C7C-4CDC-87E8-C8464A77F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373" y="671880"/>
            <a:ext cx="10103809" cy="302053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862B0F2-71DD-EAAF-879E-FA567F37C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702" y="3823262"/>
            <a:ext cx="7628438" cy="224776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89AA6E5-C1A4-3EBE-FD9D-B6A0ED5A04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8581" y="1760753"/>
            <a:ext cx="5818419" cy="252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783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F3318B5-BE36-E8A6-28A0-324CE216C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626" y="1505839"/>
            <a:ext cx="8810696" cy="12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104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FF9DCD-B0E6-10C2-D741-C3D387F4E7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>
                <a:latin typeface="Algerian" panose="04020705040A02060702" pitchFamily="82" charset="0"/>
              </a:rPr>
              <a:t>FIN</a:t>
            </a:r>
            <a:endParaRPr lang="es-CL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9829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11</Words>
  <Application>Microsoft Office PowerPoint</Application>
  <PresentationFormat>Panorámica</PresentationFormat>
  <Paragraphs>3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Algerian</vt:lpstr>
      <vt:lpstr>Arial</vt:lpstr>
      <vt:lpstr>Garamond</vt:lpstr>
      <vt:lpstr>Orgánico</vt:lpstr>
      <vt:lpstr>Ecuaciones Diferenciales: Clase 3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Ecuaciones Diferenciales: Clase 3</dc:title>
  <dc:creator>Carlos Ruz Leiva</dc:creator>
  <cp:lastModifiedBy>Carlos Ruz Leiva</cp:lastModifiedBy>
  <cp:revision>1</cp:revision>
  <dcterms:created xsi:type="dcterms:W3CDTF">2021-07-16T01:46:04Z</dcterms:created>
  <dcterms:modified xsi:type="dcterms:W3CDTF">2023-08-10T03:53:37Z</dcterms:modified>
</cp:coreProperties>
</file>