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71" r:id="rId3"/>
    <p:sldId id="272" r:id="rId4"/>
    <p:sldId id="273" r:id="rId5"/>
    <p:sldId id="260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702509-74FC-477F-921C-E1F37656E307}" v="78" dt="2023-08-16T18:31:01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24:49.488"/>
    </inkml:context>
    <inkml:brush xml:id="br0">
      <inkml:brushProperty name="width" value="0.075" units="cm"/>
      <inkml:brushProperty name="height" value="0.075" units="cm"/>
    </inkml:brush>
    <inkml:brush xml:id="br1">
      <inkml:brushProperty name="width" value="0.15" units="cm"/>
      <inkml:brushProperty name="height" value="0.15" units="cm"/>
      <inkml:brushProperty name="color" value="#F6630D"/>
    </inkml:brush>
    <inkml:brush xml:id="br2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2934 1 9502,'0'15'177,"0"-7"-8,-1-2-38,0 3 109,-1-3-48,0 1 119,0 0-132,0 1-54,0-1-12,0 2-36,-1 1 43,0 1 37,1 0-37,-3 5 26,1 0-260,-1 3 75,0 1-177,-1 3-171,-1-1 114,1 3-177,1-4 177,-2 2-166,3-4 74,0 0-29,1-4 197,0-1 197,1-2 0,-3 1 0</inkml:trace>
  <inkml:trace contextRef="#ctx0" brushRef="#br0" timeOffset="1">1159 581 9502,'11'-13'-391,"-7"7"478,-1 4-52,0-2 121,-2 2 86,0 0-169,-2 1 91,0 1-179,-1 0 47,3-2-7,0 1 25,3-4-77,2 1 62,0-2-43,2 0 66,-1-3-32,1 1 33,0-1-33,1-2 45,1 0-27,-1-3 31,0 0-37,-1-2-47,0 0 33,1-3-35,-2 2 50,-1-3 3,0 1-6,-1-1 10,-2 3-89,0-1 21,-2 3-81,0-1 29,0 4 31,-2 1 9,-1 1 29,-1 0-18,-2 5 6,-2-3-12,1 3 16,-2-1-38,1 2-16,-2-2 2,2 1-38,-2-2 73,2 0-35,0-2 39,0 1 0,0-1 0,2-1-10,-2 0 31,2 1-24,-1 0 21,2 1-26,-2-1 58,2 1-42,-1 1 45,0 2-49,2-2 34,-1 3-15,0-1 22,1 2-26,0 0-8,1 2 19,0-1-16,0 1 19,1 1-13,1 2 47,-1 1 9,1 6-3,-1 1-5,1 3 6,0 3 17,0 1 3,1 2-6,-1 1-1,2 0 17,0 1 0,1-2 1,0 1-46,-1 0 19,0-1-9,0-1 65,0 2 8,0-3 11,0 2 24,0-1-79,-1 1 34,0-3-44,1 3-49,0-4 39,0 3-38,0-2 46,0 2-44,3-1-32,0 2 6,0-3 2,1 3 66,1-3-25,-1 3 24,2-2-118,0 3 37,-2-2-104,1 3 152,-2-2-51,1 3 102,-3-3-75,1 3 94,-1-4-26,-1 3 82,-1-6-77,0 0 49,0-5-71,0-2 40,0-3-7,-1-1-13,1-4 28,1 2-91,0-2-15,0 0-14,3-1-48,0 0 22,2-1 4,0-1-11,3-3-30,0 0 1,4-2-93,-1-2 86,2-1-66,-1 1 59,3-2-75,-4 0 64,4-2 12,-4 2 20,0-1 13,-2 2 47,1 0-41,-4 4 33,0-2 41,-4 3-13,2 0 77,-3 2-61,-1-1 34,-1 2-1,1-1-14,-2 2 19,0-3-30,-1 0-4,-1-2 17,-1 0-57,-1-3 12,1-1-7,0-4 20,0 1-38,1-3-17,0 1-6,1-1-20,1 2 58,0-1-22,0 3 17,0 0 28,0 4-26,0 0 23,0 3-26,0 1 0,0 2 74,0 1-6,0 4 79,0 1-71,0 3 38,0 2-75,-1 3 39,1-1-46,0 1 11,0 1-8,0 0 9,0 2 53,0-3-36,0 3 39,1-2-53,0 1 53,2-1-43,2 1 47,-2-2-10,4 2-21,-2-2 24,2 2-33,-2-3-25,2 3 25,0-3-13,-1 2 3,1-3 9,-1 3-10,0-4 6,-1 3-49,1-4 33,-2 2-37,0-2 42,0 1-54,-2-2 26,2 1-33,-1-3 0,-1 2 48,0-2-56,1-1 60,-1 0-82,1 0-8,-2-2-15,3 1 21,-1-2-9,1 0-14,0 0-16,2-2-13,0-3 71,1-1-19,0-4 20,2-3 18,-1-1-11,2-3 8,-2-2 14,2-2-29,-1 0 31,0-3-36,-2 2 71,1-1-54,-2 2 58,0-1-14,-3 3-19,2-2 25,-3 7-30,-1-2 30,0 7-19,0-1 24,-1 5-30,0 1 18,-1 2-6,0 2 9,-1 1-8,-1 2-12,-1 4 15,0 0-14,1 0 30,-1 1-20,1-2 21,1 1-25,0-3-46,1 1 33,-1-3-35,2 2 43,0-2 1,0 1-2,0-1-1,0-1 45,0 0-33,0 1 34,0 0 2,1 1 12,0-1 2,2 3-10,-1 0 86,2 0-23,-1 2 128,1 2-55,-1 1-44,3 3-17,-2 0-50,2 4-184,-2-2 46,3 4-121,-1-4 102,1 2-302,2-3 92,0-1-215,1-3 105,2-1 148,0-6-61,2 1 74,0-3-87,2-1 17,-1-2 71,2-2 92,-3-2 153,4-1 0,-3-4 0,2 0 0</inkml:trace>
  <inkml:trace contextRef="#ctx0" brushRef="#br0" timeOffset="2">664 150 8847,'8'8'-45,"-5"-5"423,0-1-44,-2 1-85,1-1 36,-2-1-95,1 0 264,-1-1-294,-1 2 112,1-1-233,-1-1-50,0 0 48,-1 0 13,1-1-31,-1-1 19,1 2 17,-1-1-12,1 1 25,0-1 1,-1 1-10,-1-1 9,0 0-9,1 1-15,-2-2 12,1 2-6,0-1 8,-2-1-58,0 1 2,1 0-21,-1 1 28,1 0 34,-3-1 12,3 0-14,-4 1-164,2 0 25,-1 0-115,0 0 84,0 0 18,-1 0 0,0 1 15,0 0 35,0 2 12,0 2 28,-2-1-37,2 2 31,-2 1-28,2 0 32,-2 2-12,1-1 4,-1 2 5,3-1-5,-2 1 16,2-1-5,-1 1 4,3-3-11,-1 1-4,3-2 5,-1 0-4,1-2 63,1 0 9,1-2 1,1 1 5,0-2-63,0 0 21,1 0-1,1 0-5,2-1 8,0 0-35,2-1 18,-1 0-20,3 0 23,-3-1 5,4 1-6,-3-1 5,2 1-8,-1 0 6,2 1-6,-2 0 6,2 0 2,-1 0-3,2 0 5,-1 1-7,2 2-4,0 0 5,1 1-6,0 1 34,2 1-21,-1 2 22,3 0-25,-2 1 5,2 2-2,-2 0 3,2 3-6,-2 0 41,0 2 13,-3 1-1,1 2-3,-4-3-44,0 4 10,-4-1-7,0 3 70,-2-4 5,0 5 22,-1-6-24,-2 5-33,0-4-20,-3 3 35,-1-6 14,-2 5 46,-1-8-26,0 5 15,0-5-65,-2 2 23,0-3-27,-1 0-24,1-3-30,-1 1 10,1-5-2,-1 1-3,2-2 25,-2-1-31,3-1-24,-3-2 52,3-2-57,-4-4 60,3-2-55,-2-3-19,2-1 1,-1-4 7,2 2-14,-1-3-26,1 3 2,-1-2-48,3 3 108,-2 0-62,2 3 67,-1-1-76,1 2 7,0 0-32,1 3 29,0 0 21,0 2 25,1 0-29,0 2 61,0 0-53,4 1 28,-3 1-21,3 3 38,-2-1-7,2 6 32,0-1-40,0 4 60,2-1 27,1 2 1,0 0 53,2 0-99,1-1 44,1 1-50,0-2 36,1 1-20,0-3 26,2 2-27,0-3-18,1 0 20,0-3-18,1 2 8,-1-4 2,1 1-5,-1-2 8,2 1-24,-2-1 16,1 0-21,-2-1 24,1 0-17,-2-1 13,1 0-13,-1-2-31,-1 0 30,-1 1-34,1 0 41,-2-2-55,2 2 36,-2-1-39,-1-1 54,2 0 0,-2 0-3,0-1-2,0 0 12,1-2-7,-2 1 6,1 0 22,-2-3-30,2 2 30,-1-2-34,-1 2 32,0-2-22,0 3 25,0-2-23,-1 4 61,0-2-38,-1 4 41,0-1-20,0 2 64,-1-1-36,0 5 12,0-1-67,0 5-10,0-2-17,0 3 35,0-3-37,0 2 40,0-1-3,0 0-1,0-1-2,2 1 70,0 0 14,1 0 6,0 0-18,2 0-8,-1 0-43,1 0 58,0 1-63,1 1 27,0 0-18,1 3 44,0-1-82,0 2 68,0 1-69,3 0 58,-1 1-10,0 1 6,1-2-11,0 1 17,0-4-17,2-1 9,-2-3-11,3-1-43,-1-3-13,2 0 5,-2-3 1,3-1-10,-2-5-18,0-2-9,-1-2-18,0-1 70,-2 0-23,-1-3 23,-3 1 2,2-2-22,-5 1 14,0-2 67,-1 3-5,-1-3 73,-2 4-78,-2-2-72,-3 2 9,-4 0-37,-2 3-57,-5-2 35,0 4-110,-3-2 108,-1 1-189,-2 2 87,1 1-129,-3 1 77,3 1 113,-2 0-56,3 3 103,0 0-157,4 2-123,-1 2-42,6 3-59,1 5 239,6 3 86,3 7 113,2 3 0,3 5 0</inkml:trace>
  <inkml:trace contextRef="#ctx0" brushRef="#br0" timeOffset="3">2523 173 9502,'-13'0'1002,"7"0"-491,1 0-163,-1 0-59,2 0-25,1 0-32,0-2-50,0 1-469,1 0 83,1 0-270,-1-1-299,1 1 567,0 0-382,-2 0 588,0 1 0,0-2 0</inkml:trace>
  <inkml:trace contextRef="#ctx0" brushRef="#br0" timeOffset="4">3873 252 8729,'0'-5'-104,"0"4"62,-1 0 81,0 0-70,0 0 55,1 1 30,-2 0 51,1 0-54,-1 0 51,1 0-13,-1 0-54,1 0 62,0 1-61,0 0 2,0 1 15,-1 0-10,0 1 74,1 0-47,-1 0 51,0 0-80,2 0 16,-1 0-16,0 0 11,-1-1-48,1 1 29,0 0-37,0-2 23,-1 1 26,1 1-34,1-1 40,-1 0-20,1-1 13,-1 0-20,1 1 16,-1-1-47,1 0 39,0 0-45,0 1 41,0-1-8,0 1 2,0-1-32,0 0 20,0 1-26,0-1 31,1 1-1,-1 0 0,1 0-4,0 0 8,0-1-10,1 2 7,-1-1 25,1 0-14,-1-1 18,0 1-34,0 0 3,0 0-4,-1 0 9,1 1-22,0-3 16,0 3-17,0-1 23,0 0-33,0 0 20,0 0-22,1 0 22,-1 0 7,0 0-14,1 0 10,0 0-52,-1-1 40,1 0-38,0 1 46,-1-1-5,2 1 3,-1 0-5,1-1 67,0 1-48,-1-2 50,1 1-61,0 0 74,0-1-50,0 1 56,1-1-66,-1 0-3,0 0 14,1 0-10,0 0 42,-2 0-27,2 0 31,-1 0-97,0-1 51,-1 1-52,1-1 59,0 0-48,-1-1-23,0 1 1,0-1 0,1 0 14,-1 1 16,0 0-23,-1 0 24,0 0 9,1 1-23,-1-1 17,1 1 42,0-2-28,-1 2 88,0 0-85,-1-1 100,2 0-83,-1 1 58,1-1-20,-1 0-14,0 0 22,-1-1-36,1 1 0,-1 0-6,0 0-65,0-1 48,0 1-56,0 0 23,0-1 29,0 1-33,0-1 37,0 1-1,0 0-7,0-1 3,0 0-5,0 0-2,0 1-3,0-1 0,0 1 3,0 0 5,0-1-2,-1 1 2,-1 0 17,0-1-11,-1 1 12,2-1-16,-2 2 1,0-2 0,0 0 1,0-1-16,0 2 9,-1-2-9,1 2 11,-1-1-9,0 0 6,0 0-7,1 1 8,-2-1 3,2 1-6,-1 0 4,0-1-13,0 0 10,0 1-9,0-1 40,1 0-23,-1 2 25,1-2-30,-1 1-32,1 0 25,-1 0-24,3 0 31,-2 0-49,1 1-12,-2 0-5,3 0 10,-2 0 46,2 0-5,-2 0 3,1 0-57,1 0 35,0 1-95,0 0 83,1 2-42,0-1 51,0 2-73,1 0 55,0-1-60,2 2 76,2 0-16,1-1 13,1 1-14,0-1 56,1 1-45,-1-1 37,0-1-49,0 0 112,0 1-28,-2-3 108,2 2 10,-3-1-23,1-1 51,-2 1-89,1-2 52,-1 1-85,-1 0 81,-1-1-82,1-1 49,-2 0-39,1-2-35,-1-2-18,-1 1-12,0-3 25,0 1-30,-1-1-5,-2 0-33,0 0-35,0 1 76,-1-1-34,0 3 42,-1-1-120,2 1 14,-3 2-111,2 0 115,-2 2-127,1 0 89,-1 1-133,2 1 50,-1 3 13,0 1-25,0 1 124,2 0 8,-1 2 99,0 0 0,-1 1 0</inkml:trace>
  <inkml:trace contextRef="#ctx0" brushRef="#br0" timeOffset="5">3803 304 9502,'2'9'-1075,"-2"-5"1239,2 0 100,-1-3 149,1 1-42,-1-1 83,1-1-187,-2-1 116,2-1-240,-2-1 19,0-2-34,0 0 29,0 0-93,0 0 27,0 1-40,0-1 50,0 3-109,0-2 67,0 1-137,0 1-24,0 0 45,0 3-55,0 0 55,0 4 3,0 0 17,0 2-11,0-2 47,0 1-11,0-2 7,0 1 37,0 0-19,0-2 28,0 0-85,0 0 41,1-2-95,-1 0 37,1-1-3,1 0 11,2-1-9,-1-2-24,-1-1 0,1 0-15,0-1 93,0 1-32,-2-1 16,1 0 31,0 3-39,-1-2 34,1 1-36,-2 1-28,0 1 22,0 0-10,0-1-359,0 1 135,-1 0-246,1 0 244,-3 1 168,1 0 19,-1 1 89,-1 0 0,-1 2 0</inkml:trace>
  <inkml:trace contextRef="#ctx0" brushRef="#br0" timeOffset="6">2880 570 9502,'0'5'-349,"0"-3"523,0-1-99,0 1 719,0-1-507,0-2 409,0 0-632,2-4-11,0 1-68,2-2 68,-1 0-88,1-1 39,-1 0-76,1 2 56,0-2-78,0 1 27,-1-1-58,1 2 23,0-2 6,-1 1 33,2 0-18,-1-2 84,0 0-47,2 0 35,-1-1-20,2 0 21,-1-2-5,0 3 0,2-1 35,-2 2 15,2-1 6,-3 2 43,1 1-17,1 1-1,-1 1 0,0 1-12,0 1-21,1 2 28,1 1-31,-1 4 6,1 3 9,0 3-3,0 2-27,-1 3 9,2 1-8,-2 1 14,-1 1-37,1 1 23,-1 0-36,-1-3 47,1 2 15,-2-3-15,0-1 14,0-2-46,0-1 18,-3-4-16,2 0 23,-1-3 13,0 1-9,0-4 9,0 1-29,-2-2 11,1 2-8,0-3 11,-1 1-36,1 0 25,-1 0-31,1 0 11,-1-1 18,1 0-22,0 0 21,0-1 3,1 0-7,-1-1-63,0-2 42,2-4-46,0-3-53,1-1 29,0-2-112,0-1 115,0-3-49,0 2 46,1-4-7,-3 0-7,2-2 22,-1 1 15,-1-3-26,-1 2 23,1-3-3,-1 3-28,0-2 0,0 4 121,-1 2-37,0 4 143,0 1-42,0 6-9,0 0 17,0 4-54,0 4-16,0 3-26,0 8 99,0 0 82,0 6 49,0-1 15,0 1-91,0 2-52,1-2 4,0 3-17,1-1 66,1 2 7,1-2 23,2 3-68,0-5-3,2 5-30,0-5 4,3 3-121,0-5-6,2 0-101,-1-6 110,4-1-193,-3-5 90,5-1-136,-2-7 116,4-3 64,-4-6-1,4-6-34,-3-3-521,2-4 84,-3 2-274,-1-3 456,-5 5 212,2-4 170,-4 4 0,1-2 0</inkml:trace>
  <inkml:trace contextRef="#ctx0" brushRef="#br0" timeOffset="7">2207 483 8519,'0'-9'426,"0"7"-344,0-2 25,0 1-35,1-1 35,0 1-58,0-2 55,0 2-53,0-1-1,1 0-50,-1 2 28,0-1-10,-1 0 26,1 0 14,0 1-19,0-1-31,-1 0 59,1 1-57,-1 1 47,1-1-7,-1 1-12,0-1 82,0 1-63,0-1 25,0 1-30,0-1-39,-1 2 12,0-1 6,-1 0-25,1 1-21,-1-1 0,-1 1-19,0 0 23,0 0 33,1 0 2,-2 0-4,1 0-48,1 0-26,-2 0 4,0 1-4,1 1 92,-1 0 11,0 2 2,0-1-10,0 1 26,-1-1-46,2 1 56,-1-2-68,0 2 15,0-1-9,0 0 20,1 0-13,-1 0 25,0 1-24,1-1-35,0 1 44,0 2-50,-1-3 62,2 4-18,-1-2-7,0 2 3,0 0-2,2 1-2,-1 1 0,0 1-3,1 0 4,1 1 4,-1 0 0,1 1 7,0-1-9,0 3 13,0-2-14,0 1 43,0-2-17,1 2 19,-1-3-24,2 1-48,-1-1 19,2 1-19,0-3 31,1 1-21,0-2 16,2 2-17,0-4-25,1 2 38,1-3-43,1 1 44,1-3 1,2 0-12,-1 0 7,3-1-20,-1-1-39,2 0-28,-1 0 11,1 0 11,-1 0 50,1-1-2,-2 0-2,0-1-5,-3 0 3,1-1-7,-3-1 23,0 1 10,-1 0-2,0-2 5,-3 2-26,2-3 3,-2 1-2,-1-3 2,0 0-54,0-2-14,-1 0-1,1-4 9,0 1 56,0-3-13,-1-1 9,2-2-95,-1 1 25,1-2-93,-2 0 140,2 2-52,-1 2 96,-1 2-67,-1 4 12,1 1-21,-2 3 21,1 2 205,-1 3-91,-1 2 189,0 2-212,0 5 27,0-1-67,-2 2 85,0-1-65,1 0 66,0 0-86,1 0 30,1-1-28,-1 2 21,1-3-3,-1 2-2,1-2-3,0 1 0,0 0 32,0-1-23,0 0 26,1 1-32,-1-1-2,1 2 8,1-1-8,1 1 82,1-2-58,-1 4 66,2-3-81,-1 1 90,0 0-68,1 1 70,-1-2-79,1 1 16,-1-1-16,2 0 29,-1-2-73,-1 2 7,1-3-17,-1 1 20,2-2 34,-1 0 13,1-2-12,0 1-213,1-2 41,-1 1-154,1-2 62,1 0 63,-2-1-34,1-4 65,0-1 31,0-2-8,0-2 52,0 0-88,-1-2 124,1-1-86,-2 0 84,1 1 7,-2 0-34,1 0 40,-1 3-50,-2 1 93,0 1-19,0 2 96,0 1-91,-1 3 133,-1 0-84,1 4 63,-1-1-64,0 7-71,0 0 119,0 2-28,0 1 49,0 1-51,0 0-60,0 0 1,0 0 3,0 0 6,0 0 13,0 0-10,1 1 5,0 0 4,2 1-2,2-1-6,0 1-8,1-1-6,0 2-3,1-3 0,1 2 7,0-3 50,1 0-20,-1-4 29,2-1-77,0-4 12,1 1-12,0-4 19,0-2-132,1-3 20,2-4-93,-2-2-43,4-3 67,-5-1-64,2 0 51,-4 1 89,2-2-48,-3 3 82,1-3-95,-4 5 138,2-5-59,-4 6 68,0-2 7,-2 2-22,0-2-11,-1 3 9,-3-2 10,0 3 29,-6-2 23,-1 4-49,-3-1-15,-3 2-38,-4 1 41,1 1-7,-7 1 11,1 1-9,-4 0 9,3 1-276,-2 0 51,5 3-172,-3 1-41,9 2 151,-2 3-125,6 2 243,3 1 47,4 2 116,3 2 0,2 1 0</inkml:trace>
  <inkml:trace contextRef="#ctx0" brushRef="#br0" timeOffset="8">3847 553 9502,'5'5'170,"-3"-2"17,0-1 79,-2 1-100,1 2 80,-1-2-61,1 4 26,-1-2 39,0 3-88,0 1 25,1 1-30,-1 1-145,3 2 53,0-1-109,1 0 122,-1 0-12,3 0 91,-1-2-37,2-1-79,0-2-4,-1-2-85,2-2 34,-1 0 73,0-3-38,-1-1 71,-1-2-108,0-1 76,-2-3-58,0-1 80,-2 0-142,0-1 39,-1 1-114,0 0 128,-2 1-396,0 1 152,-4 1-293,-2 0 264,0 2 150,-3 1 70,-1 0 60,-3 1 0,-1-1 0</inkml:trace>
  <inkml:trace contextRef="#ctx0" brushRef="#br0" timeOffset="9">3926 623 9502,'-3'8'-815,"1"-4"1130,-1-2-119,0 0-64,2-1-35,-2 1-19,1-1 25,0 0-43,0-1 32,0 0-37,1 0-30,0 0 31,0 0-113,0-1 81,0 0-3,1-1-22,-1 0 8,1 1 205,0 0-153,0 2 213,0-1-268,0 2 20,0 0-22,0 1 28,0 0-20,0-2 14,0 1-15,0-1-49,0 1 57,0-1-55,0 1 10,1-1 43,-1 1-62,1-1 29,1 0 7,-1 1-12,0-1 17,1 0 5,0 0-5,1 1 2,-1-1 1,0 0 10,0-1-8,0 2 7,0-1 32,1 1-28,-1-1 30,-1 1-36,1-1 69,-1 1-49,1-2 56,0 1-68,0 0 26,-1-1-16,0 1 22,1-1-21,0 0 6,-1 0-3,1 0 7,0-1-35,-1 0 25,0-1-26,1-1-23,-1-2 39,1 1-47,0-1 55,-1 0-45,0 0 32,-1 1-39,1-1 23,0 1 4,0 1-6,-1-1 10,1 1 5,-1 0-9,0 1 6,1-1-8,-1 1 52,0 0-37,0 0 37,0 1 8,0-1 15,0 1 5,0-1-9,0 0-2,0 1 14,0-1 7,0 1-7,0-1-46,0 0 9,0 0-1,0 0 10,-1 0 5,0 0 0,0 0 1,-1-1-80,2 1 9,-1 0-70,0 1 15,-1-2 3,0 1 16,0 0 23,1 0-44,-1 1 63,1-1-68,-2 1 49,2-1 8,-1 1-14,0 1 18,0-1 14,-1 1-12,0 0 10,0 0-12,1 0 50,-1 0 15,0 1 1,0 0-3,1 0 23,-1 1-8,-1 0 67,1 0-76,1 0 1,0 0-34,-1 0 7,1 0-66,0-1-18,1 1-8,-1 0-29,1 0 98,0 1-37,0-1 31,0 2-54,1 0 21,0 0-33,0 1 31,0 0 18,0 2-40,1-1 28,0 2-79,2-1 62,0-1-46,2 2 51,0-2 60,0 0 3,0 0 13,0-1 58,0 0-98,0-1 58,-1-1-70,0 0 46,-1 0 13,1 0 15,0-2-66,-1-1 13,0 0-48,0 0 66,0 0-10,0 0 17,1 0-13,-2 0 7,2 0-133,0 0 21,0 0-113,1 0 97,0 0 46,-1 0 14,0 0 41,-1-2 81,0 0-10,0 1 104,0-1 6,-1 1-30,-2 0 45,1 0-83,0 0-28,-1-1 0,0 0-41,0 1 68,0-2-117,-1 0 31,0 1-43,-1-1-16,-1 0 36,-1 0-2,0-1 5,-1 0-69,0 0 15,-1-1-122,2 1 11,-3-1 7,1 0-20,-2 1 64,1-2 32,0 2 3,-1-1 55,-2 1-16,0 1 41,-1 0 0,-2 0 0</inkml:trace>
  <inkml:trace contextRef="#ctx0" brushRef="#br1" timeOffset="10">426 1076 9502,'2'-13'-383,"0"6"388,-1 2-25,0-1 66,1 0-99,1-1 59,-2 2-29,1-1 25,0 2-14,-1-1 64,0 1-72,0 1 115,0 0 87,-1 1 37,2 0-21,-2 3-39,2-1-86,0 3-3,-1-2 13,1 1-9,0-1 2,0 0 7,1-1-5,0 0-44,2 0-49,-1 0-53,1 0 22,0 0-37,0 0 99,2-1-40,-1 0 50,1-1-6,0-2-10,0 2 6,0-2 11,3-1 3,-3 3-1,1-2-7,-1 0 2,2 1 3,-3 1 4,2 0 11,-1 0-11,0 0 13,-1 0-18,1 1-2,-1 0 1,1-1-3,-2 1-3,1 1 9,-2-1-11,2 1 15,-2 0-14,2 0 9,-2 0-9,1 0 9,0 0-22,-1 0 20,1 0-22,0 0-16,0 0 22,0 0-25,1 0 31,-2 0-29,1 0 18,0 0-22,1 0 29,-1 0-12,0 0 4,1 1-5,-1-1 18,1 1-5,-2-1 2,2 0-7,-1 1 41,1-1 16,-2 1 2,2-1 40,-3 0-75,3 1 38,-2-1-42,3 0-21,-3 0 20,3 0-19,-3 0 28,3 1-14,-2-1 12,2 0-7,-1 0-11,1 1 15,-2 0-21,2-1 21,-1 1 9,0 0-3,0 0 1,0-1 6,0 0-16,0 1 17,0-1-19,0 1-18,0-1 13,1 0-14,-2 0 26,2 0-56,-2 0 39,2 0-38,-2 0 6,1 0-6,-1 0-13,1 0 14,-1 0-10,1 0 33,-1 0-41,1 0 42,-1 0-11,1 0 6,-1 0-6,1 0 49,-1 2-36,1-1 38,-1-1-45,1 2 43,-1-1-31,1 0 41,0 0 13,0-1-30,-1 1 36,2-1-43,-2 0-20,2 0 21,0 0-20,0 0-16,-3 0 18,4 0-18,-3 0 28,3 0 8,-2 0-9,2 0 5,-2 0-4,2 0-67,-2-1 45,3 1-57,-2-1 96,2-1-26,-2 1 26,3 0-29,-3-1 35,3 1-24,-2-1 30,2 1-54,-2 0 16,1 0-14,-2 0 20,3 0 2,-2 1 2,1 0 0,-3 0-19,3 0-19,-2 0 0,1 0 0,-2 0 37,3 0-5,-3 0 4,2 0-10,-1 0-11,1 0 10,-1 0-8,1 1 4,-1 0 3,1 0-2,-1 0 4,1 0 0,-1-1 0,1 0 1,0 0 1,1 0 23,-3 0-18,3 0 17,-1 0-19,2 0-1,-4 0 2,3 0-2,0 0-3,0 0 4,-1 0-3,2 0-9,-3 0 8,3 0-9,-3 0 11,3 1 14,-3 0-14,3 2 14,-2-2-17,1 2 37,-2-1-29,2 1 30,-1-1-35,1 0 5,-2 0 0,2 0 2,-2-1-31,3 1 24,-2-1-25,2 0-27,-2-1 39,2 2-42,-1-2 51,1 1-21,-1 0 7,2 0-12,-3-1 10,2 2-8,0-2-1,1 2-3,-1-2 54,1 1-28,-2 0 33,3-1-45,-2 0 55,1 2-38,-1-2 46,2 2-55,-2-1 7,1 1-3,-1 0 8,1 0-11,-1-1 12,1 2-10,-2-1 13,2 2-28,-2-2 17,2 1-19,-2 0 56,1 0-24,-1-1 22,1 1-33,0-1 32,1 0-21,-2-1 27,1 0-34,-1-1 3,2 0-1,-2 0 5,2 0 1,-1 0 0,1 0 1,-1 0 3,1 0-22,-1 0 15,1 0-16,-1-1-11,1 0 23,-2-1-28,1 0 29,-1 1-30,0 0 21,0 0-21,0 1 33,0 0-9,-1 0 7,0 0-10,0 0 2,0 0-5,0 0 4,-2 0 22,3 0 23,-2 0-5,1 0 3,-1 0-27,1 0-3,-1 0 6,1-1-6,0 1-30,1-1 22,-2 1-25,1-2-33,0 1 44,0-1-49,-1 1 59,2 0-32,-3 0 15,2 1-20,-1-1 19,1 1-9,-2 0-1,2 0-5,-1 0 29,0 1-10,-1-1 11,1 2-15,-1 0 75,1 0-54,-1 0 61,1 1-16,-2-1-36,2 0 42,-2 0-48,2-1 8,-1 0 2,0-1 4,1 0 1,0 0-43,0 0 33,0 0-32,-1 0-12,2 0-10,-2 0-9,1 0 14,0 0 8,0 0 22,0 0-32,1 0 32,-2 0-15,1 0 11,0 0-25,1 0 50,-1 0-37,0 0 39,0 1-30,0 0 63,1 0-41,-1-1 46,0 2-24,2-2-25,-3 1 30,2-1-33,0 0 8,0 1-5,-1-1 5,2 0-1,-1 0 2,0 0-2,-1 0 7,2 0-39,0 0 24,-1 0-26,0 0 24,1 0 39,-1 0-30,0 0 31,0 0-53,0 0 16,0 0-17,1 0 21,-1 0-28,0 0 19,0 0-18,1 0 25,-2 0 1,2 0-1,-2 0-1,3 0-37,-3 0 21,1 0-25,0 0 24,0 0 54,-1 0-41,2 0 42,-1 0-36,1-1-5,-1 1 10,0-1-9,1 1-33,0-2 24,-2 1-24,3 0 34,-2 0 1,2 1-1,-3 0 2,3 0-40,-3-1 24,3 1-28,-1-1 28,0 1 9,-1 0-11,2 0 8,-2 0 24,2 0-20,-1 0 23,1 0-28,-2 0 2,1 0-1,-1 0 2,3 0 34,-2 0-25,1-1 32,-2 1-37,1-1-4,-1 1 3,2-2-5,-2 2 7,2-1-11,-3-1 8,2 2-10,-1-2 5,1 2 6,-2 0-8,1-1 5,0 0 44,0 0-33,-2 0 35,3-1-34,-3 1-7,2 0 10,-2 0-9,1 0-7,-1 0 5,1 0-3,-2 0 6,3 0 9,-4 0-7,3 0 11,-2 1-64,2-1 44,-2 1-48,2-1 51,-3 1-4,3-1 0,-3 0-1,3 1-1,-2-1 2,2 1-2,-2 0 1,2 0-24,-1 0 19,1 0-19,-1 0 24,2-1-57,-2 1 40,2 0-46,-3 0 69,3 0-15,-1 0 14,0 0-19,-1 0 26,2 0-22,-2 0 22,2 0-14,-2 0-3,1 0 4,0 0-7,0 0 19,-2 0-12,3 1 20,-3-1-22,3 0 20,-3 1-15,2 0 16,-1 0-6,1-1-6,-1 1 7,1 0-10,-1-1-3,0 1 3,-1-1-3,1 0 3,-1 0-1,2 0 1,-3 0 1,2 0 21,-1 0-16,0 0 17,-1 0-21,1 0-7,-1 0 6,1 0-6,-2 0-36,3 0 32,-3 0-33,2 1 41,-1-1 0,-1 1-1,1-1 1,0 1-76,-1-1 54,2 1-64,-2-1 77,1 1 58,0-1-42,0 1 44,1-1-60,-1 0 60,-1 0 21,1 0 7,-1 0 47,0 0-35,0 0-3,1 0 7,-2 0-73,1 0 36,-2 0-29,1 0 36,0 0-478,-1 0-96,0 2-459,-2 0 1,-2 3 0</inkml:trace>
  <inkml:trace contextRef="#ctx0" brushRef="#br2" timeOffset="11">4331 2065 9502,'-17'-2'-125,"7"-1"26,2 1 110,-1-2-15,3 2 22,-3-1 19,4 1-11,-2-2 109,2 3-52,-1-3 54,1 1-38,0-1 12,0 1 0,1-2-2,1 1-26,-2-3 24,2 2-35,-1-3-7,1 3-39,-1-3-17,1 1 15,-2-1-54,1 2 32,-1-1-59,1 3 66,-1 0-83,1 2 53,-1 0-96,1 0 13,-1 2 52,2 1-4,-2 1 50,2 3 6,-2 1-22,2 2 13,-1 2-15,0-1 34,0 2-23,1 0 23,-2 0 48,1 2-47,0-1 53,-1 1-66,-1 2 52,1-2 11,-1 1 13,1-1 30,-1 2-19,1-2-8,0 1 4,1-2-19,0 1-13,1-2 22,1 1-26,1-2-9,0 0 6,1-2 0,0 1-23,0-1 21,0-1-18,0-1 22,0 2 6,1-3-7,0 4 6,0-3-59,1 1 47,-1 1-58,0-1 59,0 1-63,0 1 48,0 0-53,0 1 58,1-1 2,-1 2-1,1-2 8,-1 2 5,0 0-17,1 0 19,0 0-21,-1 1 37,1-2-25,0 3 28,-1-3-35,0 1 6,0-1 0,-1 1 0,1-1 48,-1 0-33,0 0 33,0 0-51,0-2 21,0 2-20,0-1 27,0 1-55,0-2 25,0 2-23,0-1 30,0 1-41,0 0 27,0 1-31,0-1 35,0 1-16,0 0 4,1 2-11,-1 0 16,0 2 7,0-1-14,0 1 3,0-1 63,0 2-47,0-3 57,0 3-21,0-3 7,0 0 10,0-1-11,0 1-55,0-3 20,0 1-15,1-1-28,-1 1 41,1-2-41,-1 2 50,2-2-2,-1 2 3,0-1-7,0 1-42,0-2-39,0 1-48,-1-2 29,2 1-15,-2-1 66,1-1-14,-1-1 15,1 1 8,-1-1-11,0 0 8,0 0-3,-1 0 1,0 0-6,-2 1 5,-1-1-53,-1 0 40,1 0-34,-2 0 3,2 0-99,-2 0-7,2-1-84,-1 2-25,2-3 43,0 3-80,0-3 128,0 2-119,2-1 79,0 0-119,1-1 116,0-1-4,0 0 78,0 0-2,0-2-24,2 0-24,0-1 26,2 1-91,0-1 81,1 0 17,-1-1 61,2-2 100,0-3 0,2-2 0</inkml:trace>
  <inkml:trace contextRef="#ctx0" brushRef="#br2" timeOffset="12">184 1946 8847,'-9'0'-224,"5"0"472,1 0-38,-1 0-90,1 0 6,0 0-54,0 0 17,-1 0 27,2 0-27,-1 0 19,1 0-96,-2 0 26,2 0-93,0 0 40,-1 0-28,1 1 48,-1-1 0,1 0 70,1 0-25,0 1 15,-2-1-22,1 0 48,0 1-34,0 0 42,2 1-18,-3-1-9,1 1 14,-1-1-25,1 1-19,0 1 25,-1 0-23,0-1 18,0 2-6,-1 1-2,1-1 13,-1 2 12,0-1-18,-1 3 20,1-2-29,-1 3 43,1 0-32,-2 2 33,1 0-39,0 3 17,-1 0-16,1 2 10,-1 1-38,0 2 32,1 0-36,0 3 20,1 1 2,1 4-11,1-2 22,1 5-65,0-2 39,2 2-39,1-1 42,1 1 49,3-6-42,2 3 37,-1-7-42,3 4 44,-3-7-38,1 0 41,-2-6 2,1 1-16,-2-6 20,0 2-28,-1-4-19,-1 2 21,-2-5-123,1-1 25,-1 0-103,0-1 21,-1-2-1,0 1 24,0-1 30,1 1-130,-1 2-377,1-2-811,0 1 586,0 2-277,-1 0 1071,-2 3 0,-2 0 0,-1 2 0</inkml:trace>
  <inkml:trace contextRef="#ctx0" brushRef="#br2" timeOffset="13">735 2016 9502,'-10'-3'-1075,"4"1"1091,1 0 125,0 1 85,0-1-17,2 0-41,-1 0-38,1 0-38,1 0 45,1 2 381,-1-1-261,2 0 283,1 0-399,2 1-19,0 0-62,1-1 35,-1 1-35,0 1 42,1-1-86,0 2-5,1 0-88,0 3 100,0 0-117,2 1 73,-1 1-116,1 2 20,1 2 23,0 0-17,1 0 53,-1 3-8,2 1 35,-1-1-1,1 4 37,-2-2-11,2 3 5,-3-2-16,2 2 71,-2-1-7,0 1 71,-2-3-75,-1 4 39,-2-4-32,1 4 23,-2-1-9,-1 2-23,0-4-6,-1 5 10,-2-5-7,-1 3 11,-1-4-12,0 3 31,1-5-28,-1 2 28,1-6-35,-1 3-5,1-6-3,-1 3 0,2-5 6,0 1 36,1-3-29,-2 1 35,2-2-109,-1 0 68,2-1-65,-1-1 75,0 0-69,0 0-10,1 0-47,-1 0-2,1 0 56,1 0-106,-1-1 64,1-1-108,0 1 103,0-2-136,0 2 93,0-2-145,0 1-16,0-2 1,0 2-15,0-1 29,0 0 120,0 0-73,0 1 120,0-1-189,0 0 203,0 0-99,0 1 184,0-2 0,0-1 0</inkml:trace>
  <inkml:trace contextRef="#ctx0" brushRef="#br2" timeOffset="14">2384 2063 8849,'2'-10'-251,"0"5"618,-1 2-92,0-1-74,1 1-1,-1-2-55,0 3-25,0-2 37,-1 1-37,0 0 26,0 2-176,0-1 44,0-1-126,0 1 54,0 0 39,0 1-26,0 0 73,-1 0 20,0 0-9,0 0 41,-1 0-82,1 0 20,-2-1-59,1 1 36,-1 0-57,1 0 92,-1 1-49,-1-1 56,0 1-51,-1 0-4,0 0-13,-2 0-35,1 0 16,-3 0 3,1 2 4,-2 2 51,0 1-14,-2 2 11,0 0-25,0 1-43,1 0 22,-1 0-32,1 1 28,0 0 20,2-1-14,0 1 13,1-2-41,0 1 26,1 0-29,0 0 10,1 0 31,0 1-36,2-1 35,-1 1-35,2-2 27,-1 2-33,2-1 41,-1 1 33,2-4 25,-1 2-8,2-4 71,0 3-34,0-3 14,1 0-16,1-2-19,1 2 21,1-2-1,3 0 46,-1-1-85,2 0 50,0 0-51,1 0 6,-1 0-5,1 0 14,-1 0-8,3 0-40,-2 0 25,1 0-38,0 0-7,0 0 40,-1 1-47,3 0 52,-3 0-62,3 4 39,-2 1-44,2 2 12,-1 1 34,1 2-40,-2 2 45,1 3-1,-3 2 1,2 2-5,-3-1 3,0 3 65,-3-4-47,1 4 52,-2-4 1,1 2-50,-3-4 55,2 3-61,-3-6 71,1 3-42,-1-6 48,0 4-51,-1-5-16,-1 3 22,-1-4-16,-4 3 4,1-4-4,-3 4 4,0-2-4,-2 1-18,0-2 11,-1 2-17,1-3 52,-4 3-18,3-3 14,-3 1-21,4-2 39,-4-1-26,3-2 28,-2 0-36,3-3-10,-1 0 16,5-3-11,-2-4 59,4-3-44,0-4 51,2-3-58,0-1-21,3 0-25,-1-3 8,1 3-45,0-3 30,0 3-12,0-2 11,0 3-4,1-1 26,1 3-31,1-1 17,0 3 14,0 0-25,1 5 23,0-1-55,-1 5-3,1-2-7,0 4 16,-1 0-15,1 1-7,0 2-17,0 2 55,2 2 6,-2 3 41,4 4-54,-2 2 82,3 2-65,0 0 67,2 2-40,-1-1-14,4 0 20,-2-2-30,3 1 46,-2-4 12,4 0 19,-2-3-17,3 0 1,-3-4-31,3 0 32,-4-4-48,5 0 20,-5-2-21,2-1 22,-3-2-8,1-2 4,-3-3-4,0 0 37,-2 0-27,0-1 26,-2 0-33,0 0 42,-3 1 12,2-1 7,-4 1-15,1-1 16,-1 2 2,-1-2 19,0 2-85,-1-2 21,0 1-64,0-2 85,0 2-89,0-2-6,0 2-15,0-3-28,0 3 99,0-2-43,0 3 46,0-2-49,0 2 32,0 0-48,0 1 47,0 0 53,0 1-38,-2-1 42,0 1-21,-1 0 7,-2 1 7,-1-1 1,0 2-43,-1-2 22,-2 3-14,1-2 43,-1 2-34,-1-2 34,2 2-34,-2 0-43,1 1-20,0-2-2,2 2 10,0 1-35,0-1 15,2 1-86,-1 1 37,2-1 26,-1 1 17,1 0 19,2 1 17,-1 1-35,0 0 25,0 4 28,3 0 38,-3 3-12,1 0-1,0 2 54,0 0-18,0 2 107,2-2-105,-1 3 98,0-1-80,1 2 107,0-2-100,0 2 26,1-1-74,0 0 60,2 2-83,3 0 70,0-2-64,2 3-3,1-3-30,1 2 9,-1-2 1,1 1 9,-1-3-22,1 1-11,-1-3 6,1 1 18,-1-3 13,1 1-15,-2-4 6,0 1 3,-1-4-5,-1 0 4,-1 0 48,1-2-29,-1 1 32,0-2-68,-1 0 21,0-3-21,1-1 29,0-2-72,0 0-18,1-2-7,-1 1 14,1-2 15,1 0 30,-1 0-38,1-1 36,-1 0 8,1 0-26,0 0 16,-1 2 13,1-3-5,-2 3 15,1-2 26,-1 2-36,1-2 35,-3 2-34,3-2 34,-4 4-17,2-3 23,-3 2-26,2 0-10,-2 2 14,0 0-11,-1 2 5,0 1-6,0 0-27,0 1 22,0 4 14,0 1 5,0 6 26,0 0-36,0 4 41,0-1 12,0 2 2,0-1-4,0 3 9,0-3 19,1 2 2,0-3-4,2 2-51,0-2 15,1 1-8,2-2 58,0-1 13,1-2 9,0 0-46,-1-2-61,4 0 1,-3-3-2,3 0 4,-2-2-23,3 0 8,-3-1-7,3 0-18,-1-2-35,2-1 7,-3-2-38,3-2 100,-3 0-50,2-3 49,-2 1 3,2 0-5,-4 0 8,2-1 25,-1 1 11,0-2 3,-2 2-5,2-2 10,-4 2 21,2-1 2,-3 3-2,1-4-73,-2 3 24,0-3-17,-1 2-36,0-1 43,-2 2-42,-1-2 58,-3 2-78,-2-1-19,-1 0-15,-5 0-44,0 2 44,-3-2-1,-1 1-3,-2 0 25,1 2 11,-3-2-24,3 3 28,-3-1-34,5 4 28,-4-2-32,6 3 38,-4 0-10,6 3 10,-3 2-9,5 2 34,-1 4-31,3 2 27,2 3 22,2 0 31,0 4-11,2-1 8,0 5 24,2-3-5,0 4 71,3-3-67,2 3 56,4-5-42,3 2 59,3-6-52,3-1-12,2-5-13,2 1-13,0-7-42,1 1-18,-2-4 1,3 0-59,-4-3 98,2 0-56,-5-3 57,1-2 46,-7 0-42,3-3 37,-7 1-56,2-1 10,-4 2-24,0-2 17,-3 3 127,0-2-17,-2 1 97,0-1-66,0 2-53,-2-3-4,0 4-12,-3-3-9,-1 2-50,0-1-19,-1 1-14,0 0-50,1 4 24,0 0 2,2 2-11,-1 0 88,2 2-47,0 2-4,1 2 70,1 3 5,1 4 40,0 2-25,1 2 21,3 1-11,1-1 75,3 2-126,2-1-27,1 1-25,-1-2 3,2 0-151,-2-1 35,1 0-140,0-5 109,0 2-54,-1-6 45,1 1-88,-2-3 165,2-2 18,-1-2 87,3-2 0,-1-2 0</inkml:trace>
  <inkml:trace contextRef="#ctx0" brushRef="#br2" timeOffset="15">297 2245 8355,'-1'-4'241,"-1"3"-166,1 0 134,0 1-151,-1 0 36,1-1-40,-1 1 13,0 0-8,1 0 8,0 0 85,-1 0-60,1 0 62,0 0-41,0 0 0,0 0 20,0 0-67,-1 0-7,1 0-1,0 0-44,0 1 18,-1-1-30,2 1-10,-1 1 53,1 0-15,-1-1 5,1 2 31,-1-2-16,0 3 8,0-1-14,1 0 57,-2-1-40,2 2 53,-1-1-60,0 0-8,0 1 16,1 0-11,-1 0 13,0 0-3,1 1 7,0-2-11,-1 2-28,1-1 16,-1 2-22,1-2 29,-1 2 8,1-1-20,-1 1 21,1 0-63,-1 0 45,0 0-41,1 1 51,-1-1-16,1 0 19,0 0-18,0 1-27,0-1 21,0 1-22,0-1 26,0 0 11,0 0-11,0-1 8,0 1-44,0-1-43,0 1 12,0-2-8,0 1 1,0-1 50,1 1-59,0-1 34,1 0 7,1 1-11,-1-3 16,3 3 47,-1-2-36,-1 0 36,2 0-43,-1 0 2,1 0 0,-1-1 1,1 0 28,0 0-18,-1 0 23,0 0-24,0 0-43,0-1 30,1 0-30,-2 1-4,2-1 30,-1 0-32,0 0 37,0 1-9,0-2 3,0 1-8,0-1 4,0 1 30,0-1-28,2 0 27,-2 0 35,3-1-42,-3 0 51,2-1-63,0-2 17,1 1-12,-2-2 18,2-1-15,-2 2-27,1-1 21,0 0-23,0 0-10,-1 1-11,0-1-4,0 1 4,-1 1 23,0-1 3,0 0-10,-1 2-10,1-1 18,-1 0-21,0 0 20,-1 1-7,2-1 5,-2 0-12,0 0 30,0 0 15,1-1-5,-1 0 13,1 0 10,-1 0-28,1-1 31,-1 0-38,1-1 14,-1 1-8,0-1 12,0 1 7,0-2-13,0 1 19,0 0-23,-1 0-13,0-1 11,1 1-11,-1-2 17,-1 2-53,1-2-14,-1 1-3,0-1-65,0 2 99,0-3-59,0 2 73,-1-2-40,1 2 30,-2-2-45,1 2 29,-2-1-10,0 0 6,-1-1-6,0 2 27,-1-1-26,1 1 21,-3 0-21,2 1-35,-2 0 25,0 1-21,0 1 6,-1 1 29,0 0-35,1 1 41,-2 0-11,0 1 14,-1 0-17,3 1-9,-3 0-5,2 0 4,-2 0-3,3 0 53,-3 1-47,4 1 42,-3 0-48,4 0 69,-2 0 2,1 0 20,1-1 25,0 0-73,1-1 33,1 1-39,-1-1 1,1 0 4,0 0 5,2 0 16,-2 0-7,2 0 10,-2 0-9,0 0-4,1 1 7,0 1-6,-1 1 2,0 2 41,0-1-35,0 1 36,0 1-49,1 0 4,0 1-2,-1 0 3,0 1 77,1-1 18,1 0 12,-1 2-21,1 0-18,0-1-37,1 3 47,0-2-52,0 3 27,0-2-20,0 2-11,0-1-29,0 2 10,0-1-8,0 1 39,0-3-6,0 3-2,1-3 1,0 2 63,0-3 15,0 1 10,1-3-22,1 2 14,-1-3-56,1 2 70,-1-2-81,2 2 36,0-4-27,-1 3-39,1-4-76,1 3-17,0-2-36,1 1 53,-1-2-9,2 1 35,-1-1 14,1 0-15,1 0-1,-1-1-33,-1-1 24,2 0-8,-3-1 41,2 1-64,-1-1 131,1 0-24,-2 0 45,1-1 61,0 0-30,-1-1 55,0 0 0,1-3-75,-2 0-12,1-1-26,-1 0-8,2-1-31,-3 1 18,2-1-25,-2 1 38,2-2-57,-1 2-22,0-2-12,1 2 17,-1-2 41,-1 2 13,2-1-70,-3 0 2,3 0-66,-1 0 56,-2-1 10,2 1 45,-1 0-3,0 0-6,-2 0 67,2 0-45,-1 0 49,0 1-19,-1-2-33,1 3 37,-1-2-36,-1 2-3,0-1 15,0 1-10,0-1 31,0 2-21,0-2 19,0 3-20,0-1 10,1 1-10,-1 0 10,0 0-11,1 0 56,-1 1-40,0 1 86,0 0-89,1 1 36,0 1-15,0 5-21,-1-2 21,0 4 19,0-1 13,0 1 5,0 2-7,0 1-53,0 2 14,0 0-11,0 1 24,0-1 25,0 1 43,0-1-25,0 0 0,1-1-50,1 0 5,1-3 7,1 1-70,2-3 6,0 1-68,0-3 69,0 1-103,0-3 62,2 0-116,-3-1 112,2 0-26,-3-2 79,2 2-54,-3-2-165,2 0-12,-2 0-91,-2 0-20,1 0 44,-1-2-105,-1-1-1,-1-2 1</inkml:trace>
  <inkml:trace contextRef="#ctx0" brushRef="#br2" timeOffset="16">4636 2193 9323,'-9'0'125,"5"-1"31,2-1-35,-1 0 24,0 1-13,-1-1 13,2 0-26,-1 2 38,-1-2-38,1 0-37,0 0 33,-1 0-35,2-1 40,-1 2-55,0-1-29,-1 0-43,2 0 56,-2 1-70,1-1 41,-1 2-84,0 0 69,-2-1 6,2 1 50,-2 1-29,1-1-49,-2 4-15,0 2-56,0 2 44,-1 3 20,-1 2 21,2 2 22,-2 4-37,1 2 24,-1 4-21,3 1 31,-2 4 7,1-2-7,1 5 11,1-4-82,0 2 61,3-7-62,0 3 68,1-7-109,1 1 15,0-6-95,2 1-64,2-8 51,2 2-70,2-5 94,3 0-121,-1-2 71,3 0-115,-2-2 108,2-1 98,-1 0 35,1 0 90,-1 0 0,0 0 0,1 0 0,2-1 0</inkml:trace>
  <inkml:trace contextRef="#ctx0" brushRef="#br2" timeOffset="17">5493 2185 9502,'0'-5'-14,"0"3"83,0 1-6,0-1 106,0 1 364,0-1-341,1 4 298,2 0-426,2 5-79,1 1 57,2 2-128,2 0-14,1 1 16,3 1-56,0 1 95,3 1-75,0 1 53,3 2-78,-2 0 68,4 1 18,-3 0 16,2 1 20,-4-2 11,1 4-7,-4-3 5,0 2-23,-5-3 134,0 2-28,-4-3 137,-2 1-137,-1-2 61,-1 2-52,-2-4 9,-1 4-90,-2-3-36,-3 1-64,0-2 91,-1 3-63,0-4 26,1 3-8,1-4-206,-1 1 113,3-4-161,-2 2 105,3-3-85,1-1 18,1-2-64,0-1 165,0-1 68,1 0 104,0-2 0</inkml:trace>
  <inkml:trace contextRef="#ctx0" brushRef="#br2" timeOffset="18">7320 2215 9502,'-3'-8'-63,"2"6"71,0-2 35,0 2 16,-1-1 37,1 1-16,-1 1 1,0 0-32,-1 0 26,0 0 19,1 1 11,-2 0-1,0 0-7,1 1-7,-2 1 14,0 1-22,-1 3 24,1 0-30,-2 3 26,0 1 4,-2 1 16,0 2-15,-2 3 13,1-1-110,-3 5 50,2-2-102,-4 5-17,1-1 4,-1 3-43,2-3 82,-3 4-85,4-5 58,-1 3-96,3-5 98,0 0-66,6-8 56,-1 2-71,4-6-127,-1-1 32,3-3-70,1-1 75,3-2-154,2-1 60,3-2-18,3-3 161,0-2 163,2-4 0,2-2 0,2-3 0</inkml:trace>
  <inkml:trace contextRef="#ctx0" brushRef="#br2" timeOffset="19">8430 2273 9502,'0'7'-1147,"0"-5"1302,1 0 4,-1-1 128,1 0-51,0 0-63,1-1-25,-1 0-27,1 0-25,0-1 29,-1-1-72,0 0 2,1 0-55,-1-2 44,0 0-65,0 1 108,-1 0-70,1-1 73,-1 1-24,1 1 14,-1-2-25,0 2 5,0 0-3,0 1-4,0-1 15,0 0-47,0 0 27,1 1-24,0 0-28,0 0-4,0 1-17,1 0 17,0 0 0,1 1-3,0 1-23,2 3 25,0 0-32,2 2 53,-1 0-53,3 1 25,-1 0 17,2 2-26,0-2 25,0 0 54,0-1-40,-1 0 41,0-1 20,1-1 19,-2-1 8,-1-1-15,0 0-98,-2-1 33,1 0-27,-1-2 39,-1 0-70,-1 0-16,1 0-10,0 0-58,-1-1 74,0-2-69,0 0 72,2-2-49,-3-1 78,4-1-68,-2 1 37,2-1-29,-1 1 14,2-3-17,-1 3 41,1-1-37,-1 0 21,1 0 5,0 0 46,-1 0-18,1 2 30,-2-2-56,1 1 16,-1 0-10,-1 1 7,0 0 32,0 2-21,-1-1 26,-1 1-24,0-1-8,0 3 6,0-2-5,-1 2-30,0-1 86,-1 4-56,0-1 74,-3 4-3,0 1-38,-1 0 45,-2 1-51,1 0 18,-2 1-13,0 1-2,-1 1-69,-1 0 41,-1 1-40,0 1 47,0-1 14,-2 2-19,2-2 20,-2 2-18,1-3 12,-1 3-20,3-4 40,-1 1-27,2-2 26,1 0-27,1-5 5,1 4-3,2-4-15,0-1 14,4-3-13,1 1 34,3-4-9,-1 1 8,1-1-11,-2 1 71,0 1 21,0-1 8,-1 1-21,0 0-55,0 0-11,0 0 111,0 1 10,-1-1 70,1 0-23,-1 1-25,0 0-56,1-1 23,0 1-59,0-1 72,1 2-21,-2-1 35,2 1-43,0-1-66,1 1 20,-1 0-25,2 1 40,-1 0 20,2 3-29,-1 1 48,2 3 44,-1 2 22,1 1 26,-1 3 4,-1 1-82,0 3 44,-1 0-79,-1 3-11,-2-2-44,-1 5 35,1-3-30,-3 4 11,1-3-15,-4 2-36,0-3 44,-2 2 28,2-4 4,-2 2-10,3-8-62,-1 3-13,2-6-50,2 2-28,-1-5 14,2 2-40,0-5 84,0 1-20,0-4 63,0 1-20,2-2 19,-2 1-65,3-1 47,-1 0-51,1 0 64,-1 0-9,-1-1 4,1 1-152,-1-2-96,1 1-80,0-2 17,0-1-209,0 0 165,0-2-231,1 2 248,-1-2-183,1 0 160,-1-1-140,1 1 295,1-1 82,-2 1 123,2-1 0,1-2 0,0 0 0</inkml:trace>
  <inkml:trace contextRef="#ctx0" brushRef="#br2" timeOffset="20">6994 2233 8528,'8'3'572,"-5"-2"-294,-1 0-140,1-1 24,-1 0-85,1 0-7,-2 0 20,2 0-40,0 1 36,1 1-51,-1 0-10,1 2-29,1-1 10,0 3 66,1-1-7,2 2 18,1 1 9,1 1-55,3 1 45,1 1-82,3 3 28,1-1-41,4 1 32,-1 0-79,4 2 108,-1-3-73,3 2 84,-4-2-118,3 2 26,-5-3-113,-1 1 55,-3-2 29,-3 1 21,-5-3 25,1 1 71,-7-1-7,1-1 17,-4-2-26,1 2-48,-2-4-8,-2 2 6,-1-2 108,-1 1-16,-1-2 110,-1-1-102,2 0-63,-1 0-9,2-1-38,1 0-56,0-1 28,0 1-472,1-1 357,2 0-306,-1-2 414,0-1-271,1 0 74,0-1-49,1-1 141,-1 1 161,0-1 0,1 0 0,-1-1 0,-1-2 0,1-1 0,-1-1 0</inkml:trace>
  <inkml:trace contextRef="#ctx0" brushRef="#br2" timeOffset="21">9993 2238 8197,'5'0'0,"-3"0"0,0 0 0,0 0 340,-1 0-47,1 0 209,0 0-172,0 0-115,0 0-45,1 0-40,1 0-66,-1 0-50,2 2 32,-1 4-10,4 1 97,-1 3-43,3 3 36,0 2-59,4 2 35,0 0-32,4 3 23,1-2-136,3 2 42,1-2-129,3 1 138,-3-5-24,4 1 82,-5-6-25,4 3-98,-6-4 7,2 1-91,-7-3 81,1 1-5,-5-1 57,0 2-10,-5-1 14,1 2 7,-5-3-13,0 3 13,-2-2 59,0 1 22,-1-2 4,0 1 34,-3-3-88,0 2 36,-1-3-40,0 0-28,2 0 21,-2 0-18,2-2 29,0 0-71,1-1-21,-1 0-2,1 0-200,1 0 95,0 0-147,0-2-2,1-2 90,0 0-80,0-1 122,0 0-74,1 1 92,0-3-93,1 3 150,0-3 3,0 2 104,0-2 0,-2 3 0,1-3 0,0 1 0,-1-3 0,0 1 0,0-3 0,0-2 0</inkml:trace>
  <inkml:trace contextRef="#ctx0" brushRef="#br2" timeOffset="22">10728 2250 8355,'6'4'560,"-4"-3"-394,0 0 30,-2 0 15,0 0-29,1 0-50,0 1-33,1 1-5,-1-1-60,2 1 53,-1 0-54,1 2 64,1 0-32,1 1 36,1 0-27,0 2-36,2-2-41,0 2 12,0 0-11,2-1 36,-1 0-29,1 1 1,0-3-43,0 2 28,-1-2-10,1 0 16,-2-3-7,1 1 33,0-1-36,0-1 38,-2-1-4,1 0-4,-1 0 3,0 0-67,-1 0-15,1 0-8,-3-1 15,3 0 2,-3-1 42,1 0-49,-1 0 36,0-1 5,-1 1-8,1-1 8,-2 0-8,2 2 2,-1-2-4,0 0 5,-2 0 8,2 0-7,0-1 7,0 0-10,-1 0 7,1-1-10,-1 0 12,1 0 28,-1 0-19,0-1 24,0 2-76,1-3 31,-1 2-29,0-1 35,0 2-65,0-2 46,1 2-52,-1-1 66,0 1 5,0 2-13,1-2 12,0 2-66,-1 0 45,0 1-55,0 0 62,0 1 58,-1 0-39,1 0 28,-1 0-56,0 0-8,0 2 20,-1 2 94,0 0-10,-1 2 81,-1 0-49,-2 1-31,-1 1-11,-2 0-33,-2 2-65,0 0 46,-2 1-57,1 0 72,-2 0-35,1 0 23,0 0-34,1-1 35,1 0 23,0-3-16,1 0 13,2-1-25,0-1-10,2-1 7,0 0 67,1-3-58,1 1 67,1-1-76,-1 1-24,1-2 30,-1 0-32,1 0 44,0 0-8,-1 0 254,2 0-86,-1 0 128,0-1-104,1-1-67,-1 1 139,1 0-94,1 1 38,0-1-110,1 0 61,0 1-46,2 0 59,-1 0-28,-1 0-24,2 1 34,0 0 30,-1 3-65,2 2 79,0 0-86,1 2 12,-1 1 0,1 3 5,-1 0-9,2 2 16,-3 1-16,1 2 8,0-1-82,-2 5 28,0-1-93,0 1 106,-1-1-76,-1 2 96,1-4-63,0 3 23,-1-5-41,0 1 29,0-4-35,0 0 43,0-3-11,0-1 5,-1-2-5,0-2-13,0-1-6,0-1 24,0-2-69,0 1 71,0-1-143,0 0 47,0 1-84,0-1-742,0 1 505,0-3-510,0 1 704,0-4 58,0 2-79,0-1-193,0 2 37,0-1-130,0 1 208,0-1 43,-1 0 54,-1-1 0,-3 0 0</inkml:trace>
  <inkml:trace contextRef="#ctx0" brushRef="#br2" timeOffset="23">4853 2265 9502,'-6'5'-123,"3"-5"200,2 0 139,-1 0-54,1-1 102,0 0-143,1-2-107,-1 1 5,0-2-79,0 3 77,0 0 29,-1 0 42,-1 0 9,1 1 37,-2 0-19,-2 1 19,1 1-41,-1 2-61,-1 4 46,-1 1-52,-1 2-16,0 1 2,-2 3-69,0 0 76,0 1-108,1 1 54,0-1-95,1 0 82,1-1-76,2-2 50,-1 0-86,3-3-151,-1 0 59,2-2-121,0 1 113,2-4-55,0 3 64,1-5 32,0 2 114,0-2 105,0 0 0,0 0 0,0 1 0,1 0 0</inkml:trace>
  <inkml:trace contextRef="#ctx0" brushRef="#br2" timeOffset="24">5198 2310 9502,'-1'13'-423,"0"-8"474,-1 2 36,1-4 33,-1 2-11,0-1 8,1 0-16,1 0 8,-1-1 20,1 2-23,0 0 13,1 1-72,-1 0-6,3 1-26,0-1 46,2 1-42,2-1 2,0 0-19,1-1-2,1 0 72,0-3-9,0 1 6,1-1 1,-1-1 0,2-1-13,-2 0-2,0-1 8,0-1-9,0-2 14,-2-1-85,1-1-14,-3-3-11,1 1 33,0-1 57,-1-1 12,-1-1-7,2-1-199,-3 1 37,2-1-140,-1 2 99,0-2-24,0 3 35,-2 0-74,1 1 116,0 1-76,-2 2 66,2 0-37,-3 1 12,1 2 88,-1 3-31,0 1 105,0 4-18,0-1 4,0 1-5,0-1-20,0 0-23,0-1 34,0 1-28,0 0 51,0-2-34,0 3 37,0-3 0,0 3 15,0-2 1,0 3-14,0-1-1,-2 3-28,-3-1 30,-1 2-22,-2 1-5,-2 2 8,-1-1 1,-1 3-7,-1 1 20,-2 0-14,1 1 28,1-2-90,0 0-5,0-1-21,3-3 131,2-1 35,3-4 100,1-2-47,3-2-4,2-4-39,2-2 32,4-4-34,0 0 9,2-3 1,1 0-84,-2 0 46,1 0-35,-2 1 53,0 1-63,-1 1-27,-2 1 6,0 1-74,0 1 59,-2 1-34,1 0 32,-1 2-33,0-2 70,-1 3-117,1 0 125,-2 3-65,0 0 60,0 2-32,-1 2 56,0-1 8,0 2 8,0-3 34,0 3-31,1-1 4,0 2-7,0-1-20,0 1-11,0 1 26,0 2 26,0 0-30,0 4 37,1 0-49,0 3 27,0-1-15,1 4 20,-1 0-28,1 1 63,0-1-5,1 1 23,0-6-23,0 4-33,2-5-10,-1 1 10,1-3-68,-1 1 7,1-5-16,1 2-22,-2-5 20,2 4 10,-2-6-15,1 3 16,-2-4-34,1 2 13,-2-3-16,0 1-9,-1-1-41,0 1-2,-1-2 18,-1 0 46,0 0 20,-3 0-200,0-1 48,0 0-130,-2 0-97,1 0 105,-1 0-121,2 0 156,-2 0-58,3 0 65,-2 0-105,2-1 143,1 0-78,-1-1 95,1 0 22,1-1 54,1 1 99,0-3 0,1 0 0,0 0 0,4-3 0,0-1 0,3-1 0</inkml:trace>
  <inkml:trace contextRef="#ctx0" brushRef="#br2" timeOffset="25">10266 2271 8378,'-6'0'954,"5"0"-739,-1 0-42,0-1-27,0 1-35,1-1 30,-2 0-41,2 0 0,-3 0-49,1 1 21,0-1-1,0 1 19,0 0-34,-2 1 27,1 1-21,-3 1-5,0 4-37,-1 2 7,-1 3-18,-1 3 93,0-1-43,-2 4 27,0-2-68,0 2 50,2-1-53,-1-1 20,2 0-36,-1-1 15,3-3-3,-1 0-69,1-1 11,0 0-92,1-2 94,-2 2 25,1-2 36,0 1 16,-1-2-260,0 1 60,1-1-181,0 0 119,1-2-96,1 0 49,2-3-259,1-1 328,3-3-72,1-2 280,5-5 0,0-3 0,3-3 0</inkml:trace>
  <inkml:trace contextRef="#ctx0" brushRef="#br2" timeOffset="26">7969 2303 9502,'-6'1'124,"5"0"18,0-1 50,-1-1-72,1-1-33,0-1-53,0-1 20,-1 0-32,2 0 101,-1 1-51,0 0 64,1 1 49,0 0-62,0 3 50,0 2-85,1 2-7,1 3 24,0 3-18,2 1 10,-1 2-11,2 0 109,-1 0-50,0 1 126,0 0-181,0-1 11,-2 0-79,1 1 48,0-2-45,-2 0 25,0-2-34,-1 2-169,0-3 85,0 1-132,0-2 83,0 1-166,0-2 58,-1 0-146,0-4 177,-1 4-194,1-5 122,-1 3-196,2-3-3,0-1 71,1-1-29,1 0 214,2-1 115,3 0 94,0-2 0,3 0 0,2-6 0,1-2 0,2-2 0</inkml:trace>
  <inkml:trace contextRef="#ctx0" brushRef="#br2" timeOffset="27">6047 2321 9502,'0'13'-102,"-1"-8"134,0 2 67,1-4 21,-1 2 40,1-2-40,0 0 37,0-1 28,0 0 31,2-1 8,-1-1-50,3 0-17,0 0-52,2 0 52,-1 0-37,2 0-149,-1-2 6,1 1-104,0-1 55,2 1 9,-2-1 9,2 1-47,0 0 94,2-1-28,-2 1 70,4-1-73,-2 2-11,2-2-2,0 2 2,2-1 82,-1-1-13,3 0 20,-4 0-25,3-2-30,-2 3 21,0-3-22,-2 2 26,1-1-44,-5 1 33,2 1-33,-3 0 44,-1-1 3,-1 1-4,-1 0-59,-1 1-210,-1 0 120,-3 0-125,0 1 163,-3 0 55,2 1-53,-3-1 62,2 0-6,1 1 9,-1-1-49,0 1-51,0 0-22,1-1-39,-1 1 64,1-1 30,0-1-4,0 1 40,0-1-128,2 0 131,-2 0-67,-1 0 130,-1-1 0,-1 1 0</inkml:trace>
  <inkml:trace contextRef="#ctx0" brushRef="#br2" timeOffset="28">4664 2362 9502,'-8'0'36,"4"0"65,1-1-38,-1 0 93,2-1-35,0 0 38,1 0-45,-1-2 40,2 1-56,0-1-30,0 1-16,0-1-38,1 3 47,2-2-92,0 2 27,4-1-80,-1 2 95,3 1-39,0 1 38,2 2-58,-1 4 20,1 0 43,0 1-27,1 3 53,-1-2-38,1 2 35,-2-2-15,1 2-24,-1-2 9,1 0-8,-3 0 25,2 0-61,-2-1-19,1 0 1,-2-2 10,2 0-100,-3-2 30,2 1-108,-1-1 69,-1 0 83,1-1-29,-2 0 68,0-1-238,-1 1 59,-1 0-145,-1 0 88,0-1 150,-1 1 13,0-2 104,-1 2 0,-1-1 0,0-1 0,-2 0 0,-1-1 0,-1 0 0,0-1 0,0 1 0,-2-2 0,0 1 0,-1-1 0</inkml:trace>
  <inkml:trace contextRef="#ctx0" brushRef="#br2" timeOffset="29">7814 2423 10798,'8'3'528,"-4"-2"-372,2-1-148,0 0 46,1 0-114,2 0 54,2 0 36,1 0 20,1 0 36,3-1-61,-1 0-16,4 0-5,-2-2 5,1-1-49,0-1 12,0 1-107,-2 0-47,0 0 36,-3 1-43,1 1 62,-3 0 0,1 1 4,-4 0-24,2 2 20,-4 0 43,1 3-31,-3 1 61,2 2 7,-3 0-6,0 0 9,-1 1-22,1-1 83,-2 0 2,1-2 92,-2-1 0,0 0-20,0-2 40,1 0-118,0-3 43,-1-1-80,1-2-116,0-2 23,-1 1-115,0-1 88,0 2-134,0 0 58,0 0-117,0 1 66,0 0 144,-1 1-3,-1 0 130,0 1 0,-2-1 0,0 1 0,0 1 0,0-2 0,-1-1 0,-2 0 0,0-1 0</inkml:trace>
  <inkml:trace contextRef="#ctx0" brushRef="#br2" timeOffset="30">3898 2448 9502,'7'0'0,"-4"0"0,-1 0 0,0 0 100,0 0-1,-1-1 78,0 0-62,-1 0 66,0 0-80,0 0 99,0-1-80,0 0 40,0 1 37,0-1-51,1 1 58,1 0-84,2-1 40,2 0-40,3 0-2,1 1-168,3-1 49,1 0-97,3 2-47,-1-1 53,3 0-71,-2 0 71,3 1 9,-4-1-1,2 1-33,-5 0 73,3 0-141,-6 0 82,3 0-135,-7 0 79,3 1-9,-5-1 63,2 2-74,-5 0-151,1 1-36,-2 2-64,0-1 209,-2 1 129,0-1 92,-2 0 0,-2 1 0,-2-2 0,0 2 0</inkml:trace>
  <inkml:trace contextRef="#ctx0" brushRef="#br2" timeOffset="31">9368 2459 9502,'-11'10'-252,"7"-6"319,1-1-31,-2-1 55,4-1 0,-3 2-4,1-3 11,0 2 20,3-1 308,-2-1-167,3 0 196,1-1-378,6-1-59,-1 0-68,3 0 65,0 1-81,0-1 49,2 0-90,-1 1 84,2 1-23,-1-1 29,2 1-29,-2 0-9,1 0 50,-1 0-74,3 0 42,-3 0 30,1 0-21,-2 0 71,1 0 12,-2 0 11,1 0 15,-1-2-8,1 0-65,-4 0 23,2-1-15,-3 0 50,1 0-44,-3 2 43,2-2-35,-3 1 26,-1 0-6,0 1-484,-1 0 305,-1 2-371,-1-1 431,-1 3 90,2-2 24,-2 1-42,0-2-8,1 0-74,-1 0 15,0 0 55,1 1-15,-1-1 15,0 0-243,-1 1 61,0-1-170,1 0 121,-1 0 16,0 1 49,-1 0 48,2 0 71,-1 0 56,0 0 0,0 0 0,2 0 0,-1-1 0,0 0 0,0 0 0,1 0 0,-2 1 0,0 1 0,-2-1 0</inkml:trace>
  <inkml:trace contextRef="#ctx0" brushRef="#br2" timeOffset="32">6077 2552 9502,'5'-2'169,"-3"1"40,-1 0-47,1-1-64,-1 1 21,0 0-22,0-1 61,-1 2 271,1-1-243,-1 0 190,0-1-315,2 2 27,1 0-19,0 0-18,1 0-32,2 0 12,-1 0 5,4 0 54,0-1-17,3 1-19,-1-2-107,3 0 6,0 1-78,3-2 51,-2 1-29,3-1 68,-1 1-20,0 1 24,-1 1 12,0-1-23,-2 1 29,0-1-3,-2 1-6,0-1 2,-2 0 8,1 0 3,-2-1-4,0 0-22,-2 0-36,1-2-31,-3 1 18,2-1-117,-4 2 81,2-2-121,-2 2 117,-2 0-298,1 1 252,-2 2-226,-1 0 255,-1 5 16,1-2-28,-3 2 65,1-2 0,0 1 12,1-1-2,-1-2-105,1 2 108,-1-1-37,2-1 112,-1 0 0,0 0 0,0 1 0,-1-1 0,0 1 0,-3 2 0</inkml:trace>
  <inkml:trace contextRef="#ctx0" brushRef="#br2" timeOffset="33">5042 2625 9502,'14'0'-1,"-8"0"152,-3 1 23,0 1 40,-1 1-11,2 4 4,-2 1-51,1 3 40,-2 0-174,3 1 64,-1 0-127,1 1-40,-1-1 3,3-1-17,-3-1 62,3 0-14,-3-4 6,3 2-46,-2-1 29,-1-1-224,0-2 58,1 1-177,-3-2 12,0 1 97,0-2 28,-1 1 134,0-2 130,-1 1 0,0-1 0,1 1 0</inkml:trace>
  <inkml:trace contextRef="#ctx0" brushRef="#br2" timeOffset="34">2394 3822 9502,'-1'-11'-427,"1"6"335,-2 1 171,2-1-2,-1 0 89,1-1-36,0 0-21,0 0-27,1-1 25,1 0-106,2-2 14,1 1-30,2-1-29,1 1 91,0-1-34,1 0 38,1-1-43,-1 2 30,1 0-39,-2 0 50,1 1-7,-1 2-5,1-1-15,-3 3-56,1 1 39,0 1-42,-1 0 64,1 1-53,0 1-16,-2 2 0,4 2-30,-3 1 39,2 3-9,0-1 10,0 1 16,-1-1 14,2 1-17,0-2 17,-1 0-11,1 0 8,-1-1-9,1 0 15,1 0-12,-3-1 12,2 1-12,-2-1 19,1 2-11,-2-1 13,0 2 3,-3-1-13,1 2 14,-2-1-15,0 3 46,-1-1-33,-1 3 37,-1-1-42,-2 2 1,-2 0 1,-1 2 3,-2-1-5,-2 2 13,0-2-10,-1 1 17,0-2 90,0 1-4,1-4 83,-1 1-111,2-3 0,0 0-57,1-2 10,0 0 10,0-2-13,0 0 7,2-4 0,-3 3-4,3-3-2,-1 1-7,-1-2 4,1 0-15,0 0 13,-1 0-17,2-1 12,-1-1 3,2-1-1,-1-1-59,1-1 45,0 0-46,2-2 58,0 2-153,0-2 26,1 2-106,2 0 81,0 0-76,0 1 46,0 0-80,0 0 79,0 1 73,3 0 20,2-1 64,2-1 0,1 0 0</inkml:trace>
  <inkml:trace contextRef="#ctx0" brushRef="#br2" timeOffset="35">5331 3677 9502,'-11'4'66,"6"0"44,0-2 13,0 2 33,1 1-25,-1-1-81,2 2-1,-1-1-47,1 2 58,0 0-297,2 0 97,-1 2-217,2 1 9,-1 0 141,1 1-81,1 2 114,2 1 107,-1 3 13,3 1 54,1 2 0,-1 2 0,1 2 0,2 1 0</inkml:trace>
  <inkml:trace contextRef="#ctx0" brushRef="#br2" timeOffset="36">5670 3719 9502,'7'0'230,"-6"0"-53,1 0 97,-1 0-117,0-1 36,0 1-134,0-1 48,0 2-66,0 2 19,0 5-18,0 3-55,0 4 13,2 3-3,1 4 2,1 5 52,2 2 10,2 6-20,1 1 6,1 2-33,0 1 20,2 2-20,-3-5 20,1 2 12,-2-5-17,-1 0 22,-2-7-23,-1 1 17,-1-8-10,-1 2-6,-2-6 8,-1 0-6,0-5 4,0 0-3,-2-5 0,-2 3-2,-1-5 0,-1 3-47,0-2-27,-2 0 5,1-1-49,-2 1 42,0-1-13,-1 1 19,-1-1 14,1 0 26,-1-1-38,0 1 36,0-1-56,0 0 39,2-2-47,-1 0 42,2 0-9,-1-1 3,1-1 4,2-2 12,1-2-5,0-3 8,2 1-66,1-2 38,2 0-36,-1-2 48,1 1 5,0-1-4,1 1-3,0 0 0,2 2 49,1-1-40,-1 3 43,-1 0-1,2 2-32,-2 0 35,0 3-43,0-1 37,0 2 20,1 0-3,-1 3-5,2 1-40,0 2 7,1 3 0,0 2-17,2 0 14,1 1-15,1-1 8,0 0 11,3-1-14,-1-2 12,2 0 4,-1-3-5,1 0 3,0-2-7,1 0 40,-1-2 8,2 0 4,-2-2-10,2 0-36,-2-5 6,0-2-4,-1-1 111,2-4-27,-5 2 105,3-4-149,-4 1 35,1-1-88,-3-1 53,0-1-46,-2 1-9,1-3-5,-4 3 5,0 0 51,0 2-19,-1 1 12,0 4-58,-1 1-2,0 3-31,0 2 26,-1 1-79,0 1 0,0 1-16,1 3 23,1 1 82,-1 4 56,1 2 16,0 3 1,0 0-9,1 4 54,-1-2-18,2 3 100,-1-1-31,2 3-61,-1-2 17,2 2-71,0-1-45,0 1-17,1-3 10,1 2-178,2-4 101,-1 2-134,1-4 87,1 1-126,-1-5 43,1 0-100,-1-4 124,2 0-230,-2-2 126,3-2-73,-4 0 221,2-2 163,-2-4 0,3-1 0,0-4 0</inkml:trace>
  <inkml:trace contextRef="#ctx0" brushRef="#br2" timeOffset="37">3730 3774 9502,'0'11'-481,"0"-7"414,0 0 97,0-1 18,0 2 37,0-1 28,0 0 47,0 0-16,0 0 14,0 0-24,0 1 41,0-2-32,0 2 77,0-1-111,1 0 68,0 0-78,0 1 103,1 0-92,0 0 117,1 0-146,-1 1 82,0 1-81,2 0 77,-1 1-122,0 2 30,0 0-37,1 3 48,-2-1 33,2 5 19,-1-2-37,0 4-76,0-1 2,1 4-85,-1-2 81,-1 5-9,1-4 48,0 4-6,0-5 27,-1 3-2,0-5 0,1 3-1,0-5-88,-1 3 70,1-7-64,0 3 86,0-6-19,0 4 21,0-5-28,1 3-63,-2-6 1,2 3-70,0-4 71,-1 2-58,0-3 80,1 1-54,-1-2 31,0-1 16,0-1-21,1 1 25,-2-1-12,3 0 7,-1 0-7,1-1-37,0 0 36,0 0-39,2-3 48,-1 0-61,0 0-14,3-2-10,-3 1 19,1-1-22,0 2-8,1-3-25,-2 2 49,2-2 28,-4 1 27,4 0-42,-3-2 58,2 2-11,-4-1 23,3 0 20,-3 1-62,1-2 32,-1 2-34,0 0 30,-1-1-17,0 1 32,0 0-33,-1-1-1,0 1 2,-1 0-4,0 1 5,0 1 5,0 0-7,0 1 0,0 1 21,-1 0-19,0 0 19,0 1-24,-1 1 22,0-1-17,1 1 18,-1 1 27,0 0 15,0 2 8,1 0-15,-1 2 6,2 1 3,-1 1 14,1 1 30,0 0-15,0 1-5,0 2 5,0 0-54,0 2 26,0-1-20,0 2 18,0-1 8,0 0-3,0 0 5,0 1-16,2-2-6,2 1 0,1-3 6,0 2-74,2-3-25,1 1-3,-1-2-32,2 0 58,-1-2-2,2 0-3,-2-2 44,2 1-13,-3-3 7,3-1-14,-2 0 72,1-1-60,-1 0 58,0-1 4,1-1 23,-1-1 10,-2-3-20,3 0-6,-2-2-39,0-2 52,-1 2-53,1-2 27,-2 0-18,2-1 38,-2 0-131,1-2 47,-3 1-115,2-1 97,-3 0-127,1-2 67,-2 0-122,0 0 36,0-1 28,-2-1-12,0 0 48,-5 0-57,-1 1 82,-4 1-56,-2 0 46,-2 1 11,0 2-33,-3-1 20,1 4-15,-1 0-3,1 3 7,-1 1 14,1 2-60,1 1 41,2 3-34,0 1 56,3 3 11,1 3-6,3 3-14,0 4 43,4 1-22,-1 3 15,2-1 52,0 4 1,2-2 17,-1 3-22,1-4 24,0 2-27,1-5 88,0 2 108,3-6-42,1 0 96,2-3-93,0-1 53,2-4-37,2-1 57,0-2-63,2-1-100,0-2 26,1-2-43,-1-3-62,1-2 62,-2-1-112,3-1 100,-3-1-49,2-1 25,-3 0-12,3 1-19,-5 0 19,2-1-52,-3 2 31,2-2 37,-3 3 16,2-2 28,-3 3-46,0-3 82,-2 4-15,1-4 87,-2 3-32,1-2-29,-2 2-9,1-1-26,-1 2-53,-1-2 56,0 3-55,0-3 72,0 3-113,0-2 43,0 2-98,1-2 15,0 2-18,2-1 26,-1 2 18,2-1-10,0 3 52,1-3-70,1 3 97,1-1-42,-2 1 39,1 2-41,0-1 12,0 2-11,-1-1 12,1 2 26,-3 0 31,2 0 41,-1 1-30,-1 1 61,1 2-96,-1 2 60,1 2-67,0 1-4,1 2 2,0 1-3,1 1 9,2 1 13,-3 0-9,4 3 16,-2-1-113,1 4 26,-2-2-99,2 2 30,-3-2 54,0 3-16,-2-2 69,0 2 27,-3-4 28,1 3-12,-1-6-4,-1 3-57,0-5 12,-1 2-13,-1-5 16,-1 3 198,-3-4-37,-2 1 161,0-4-53,-1 3-18,-2-5-9,1 3 135,-1-4-92,-2-1 121,1 0-106,-1-1-112,1 0-77,-1 0-6,3 0-23,-2-1-4,4 0-18,-1-2-70,2-1 55,1 0-30,2-1 10,2 0-11,0 1 10,0-2 13,2 1 26,-1-2-56,1 2-167,1-2 13,0 1-109,1 0-87,1-1 126,1 1-130,1 1 133,-1-1-197,1 1 100,-1 0-174,2 1 223,-2 0-104,1 3 118,0-2-97,0 2 124,0 0 37,-1 0 61,0 1 58,0 0 41,-1 3 43,2 0 0,-1 2 0</inkml:trace>
  <inkml:trace contextRef="#ctx0" brushRef="#br2" timeOffset="38">5590 3899 9502,'-7'-1'-104,"4"-2"-6,2 0-205,1 0 371,0-1 40,0 0 215,0 1-144,3-2 69,3 2-70,0-2 41,4 0-45,2 2-62,1-2 10,0 2-1,0 1-150,-1-1 64,0 1-131,1 1-246,-3 1 120,1-1-204,-3 1 239,2 1-108,-3 0 100,1 1-132,-1 1 203,0 0 70,0 1 66,1-1 0,-1-1 0,2-1 0,0 1 0,3 1 0</inkml:trace>
  <inkml:trace contextRef="#ctx0" brushRef="#br2" timeOffset="39">5971 3847 9502,'-15'6'0,"8"-3"448,-2 0-60,4 0 289,-3 2-238,3-2-128,-1 1-45,2-1-34,-2 1-124,5-2-21,-3 1-84,3-1-406,-1 0 375,4-2-1169,-1 1 644,4-1-340,-2 1 487,3-3 406,-1-1 0,1-3 0</inkml:trace>
  <inkml:trace contextRef="#ctx0" brushRef="#br2" timeOffset="40">2468 3974 8847,'2'-7'-171,"-1"4"312,1-1-53,-1 1 9,1 1-17,-1-2 24,0 1-24,1 0 17,-1 0-9,0 0 51,0 1-45,0 0 59,0 0-75,0 0 64,0 1 8,0 0 13,-1 0 5,2 1-61,0 2 15,0 1-28,0 3 36,0 3-36,0 4 33,0 4-168,2 2 64,-2 2-142,0 5 54,1-2 8,-1 5-13,0-3 65,0 3 13,0-6 29,-2 2-7,0-5-6,1 2 3,-1-7-26,0 1 26,0-7-29,0 1 33,0-6-10,0 2-12,0-4-621,0 0 384,0-3-679,0 1 702,0-3-156,-1 4 202,-2-1 0,-1 2 0</inkml:trace>
  <inkml:trace contextRef="#ctx0" brushRef="#br2" timeOffset="41">4870 4055 9623,'-5'0'488,"3"0"-358,0 0 1,1 0-12,0-1-6,0 0 18,0-1-11,0 0 26,0 0-15,0 0 14,1 0-81,-1-1 6,1-1-30,-1 1-65,1-1 72,0 0-84,0 0 73,0-2-82,0 2 48,0-2-89,0 2 93,0-2-75,0 1 28,0 0-16,-1 0 16,0 0 40,0 1 25,-1-1-60,-1 1 1,0-1-51,1 3 34,-2-1-41,1 1 79,-1 0-36,1 1 43,-3 0-9,3 1 7,-4 0-10,3 0-18,-3 1-42,2-1 28,-2 4-25,2 2 58,-2-1-10,2 1 6,-2 2-14,1-1 63,0 1-52,1 0 53,-1 1 32,1-2-14,0 1 81,0 0-82,0 0 56,2-2-82,-1 3 47,2-2-43,0 2 20,1 0-7,1 1 16,0 1-13,0 1-9,1 1 25,2 4-17,3-2-52,1 3-21,2 1-17,2 3-24,0-3 75,2 2-27,0-3 29,0 2 49,-1-4-1,0 1 10,-1-6-13,1 2 12,-2-4 8,0-1 9,0-3-11,-1 0-41,-3-3 12,2 0-7,-3-2 52,0 0-31,-1-1 38,1-3-80,-3-1 34,3-1-34,-2 0 34,1-3-65,0 2-31,1-1 3,-2 0-76,2 1 90,-1-1-85,1 1 82,-1 0-15,1 1 53,0-1-37,0 1 26,0 0-103,0 0 32,0 0-87,1-1 120,-2 1-37,1-2 79,0 2-44,0-1 65,-2-2 25,2 1 1,-1 0-3,-1-2-27,0 1 30,1-1-11,-3 0 15,1-1-58,0 2 37,-2-2-26,1 1-29,-1 0-35,0 1 6,0-1-51,0 3 93,0-2-50,0 4 51,0-1-33,0 3 18,0-1-21,0 2 58,0 0-19,1 1 14,0 1-21,1 0-11,0 0 153,1 0-37,-1 0 106,1 0-53,-1 0-14,-1 0-31,1 0 3,0 0-115,0 0 51,-1 0-47,1 0 62,0 0-74,-2 0 50,2 0-55,0 0 26,1 0 33,-1 0-43,2 0 44,-1 0-30,2 0 20,-2 0-41,4 0 28,-2 0-13,2 0 15,-2 0 7,1 0 44,1 0-36,-2-1 38,0 1-45,1-1 41,-2 0-28,2 0 32,-4 0-3,3 1-23,-3 0 31,0 0-35,0 0 48,0 0-31,-1 2 33,0 0-74,-1 2 24,0 3-21,0 1 30,0 1-60,0 1 38,0 2-41,0 0 53,0 2-22,0-2 10,0 3-15,0-1 53,0 1-18,0-2 14,0 1-26,0-1 61,0 1 29,0-1-2,0 1 40,0-4-58,-1 3 12,-1-5-7,0 3-82,1-3 29,-2 0-23,2-3 43,-1 3 10,1-4 1,0 2 3,1-4-165,0 3 42,0-2-120,0 0 88,1-1-20,0 2-7,2-2 6,0 0 9,2-1 59,0 0 0,2 0 1,-1-1-52,2 0 36,-1 0-40,1 0 52,0-2-3,0 1 2,0-4-3,0-1 206,1-3-47,-2 0 141,1-1-101,-2-1-82,2-1-10,-1 0-36,0-1-65,-3 2-8,3-3-6,-4 2 16,3-3-56,-4 3 22,3-1-102,-3 2 95,1-4-43,-2 5 63,0-2-30,0 3-19,-1 0 48,0 4-55,0 0 49,0 2-82,0 0 85,-1 2-71,0 1 85,-2 1-9,0 2 37,0 0 40,1 1-21,-1 2 10,1 0 3,-1 0 31,0 2-7,2 0 133,-2 1-100,1 1 107,1 2-70,-1-1 30,1 3-22,0-1 57,1 2-106,0-1 30,0 3-71,0-3 47,0 2-80,0-1-17,1 1 2,2-2-1,3 0 83,0-3-26,4 0 17,1-2-267,3-4 66,0-1-181,4-2 120,0-2-289,3-2 92,-1-3-180,1-2-37,-4-1 209,1-3-119,-4 1 299,0 0 112,-5 2 120,0-1 0,-2 0 0,0 0 0</inkml:trace>
  <inkml:trace contextRef="#ctx0" brushRef="#br2" timeOffset="42">7109 4021 9502,'0'-8'-249,"0"6"310,0-1-37,0-1 61,0 1-4,0 0 50,0 0-22,0-2 33,1 3-119,-1-2 39,1 1-90,1 0-41,-1 0 22,0 0-54,1 1 93,-1 0-18,1 1 38,-1-1 114,0 1-93,-1 2 138,0 1-193,-2 4 54,0 0-51,-1 1 10,1-1 29,0 1-31,0-1 36,1 1-40,-1-2 28,1 1-40,1-1 46,-1 1-35,1-2 21,0 1-24,0-2 28,0 1-3,0-1 2,0-1-1,0 0 42,0 1 17,0-2 0,0 1-8,1-1-36,0 0-6,0 0-19,1-1 13,0 0-14,0 0 22,-1 0 66,1 0-52,0 0 52,0 0-65,0 0 3,-1 0-4,1 0-2,-2-1 10,1 0 1,-1-1 6,0 0-43,0-1 22,0 1-23,0 0 30,0-1-53,0 0 37,0 1-42,0 0 51,-1 0-67,1 0-32,-2 0 4,0 0 0,0 1 79,0 0-23,0 0 16,1 1-78,0 0 54,-1 0-61,1 0 108,-1 0-52,1 0 34,0 0-43,-1 0-1,1 0 117,0 0 41,0 0-377,0 0 190,0 0-352,0 1 117,0 0 232,1 0-137,2 1 219,1 2 0,1 0 0</inkml:trace>
  <inkml:trace contextRef="#ctx0" brushRef="#br2" timeOffset="43">3631 4039 9502,'-13'0'-935,"6"0"1100,4-1-37,-2 0-31,2-1-16,0 0 14,2-2-22,-1 1 63,2-1-13,-1-1 20,1 0-19,1 0-27,0-1-7,2 1 122,1 0 38,2-1 61,2 1 5,-1 0-127,2 2-19,1-1-40,1 4-10,0-2-29,-1 2 26,3-1-26,-1 1 29,3 0-73,-2 1-12,2 0-70,-1 1 68,3 0 39,-1 1 13,1-1-11,0 0-509,1-1 82,-1 0-319,0-1-18,0 0 232,-1 0-174,-2 0 254,0 0 187,-3 0 67,0 0 124,-1 1 0,0 0 0</inkml:trace>
  <inkml:trace contextRef="#ctx0" brushRef="#br2" timeOffset="44">7068 3991 9502,'0'10'51,"0"-5"41,0-1-4,0 1 103,0-1-14,0 0 37,0 0-145,0 1 5,0-2-99,0 1 110,1 0-70,0-2 68,0 1-40,2-1-10,0 0 28,1 0 5,-1-2-11,1 1 121,0-1-102,0 0 76,0 0-90,0-1 94,0-1-3,1-1 27,-2-2-79,0 0-4,0-1-37,0-2 68,-3 2-162,2-1 67,-2 0-159,0 2-108,0-2 59,0 2-102,-1-1 123,0 3-59,-2-1 19,-1 1-51,0 1 69,1 0-287,-2 2 106,2 0-261,-1 0 273,-1 2 146,1 2 101,-3 3 100,1 2 0,-3 3 0</inkml:trace>
  <inkml:trace contextRef="#ctx0" brushRef="#br2" timeOffset="45">6282 4098 9502,'4'-15'-1011,"-3"8"1034,1 1 92,1-1 14,-1 2-62,1 0 20,-2 1-29,0-1 29,0 3 106,-1-1 6,0 2 157,0-1-155,-1 1 43,0 0-134,-2 1-24,-1 0 8,0 0-13,-1 0 13,0 0-3,1-1 4,-1 0-10,1 0 18,-1 0 16,0-1-33,1 0 16,-1 0-75,2 1-13,-1-1-8,0 0-93,2-1 66,-2 1-92,1 0 97,0 2-45,2-2 33,-2 1-9,1-1 15,-1 2 50,1 0 7,0 0-18,-1 0 2,0 0-13,0 0 7,1 2 60,-2 0-25,1 2 44,0 2-54,-1 0 14,0 2-25,2 1 29,-1 2-27,0 1 20,1 1-17,0 3 19,1-1-21,0 5-59,1-3 41,-1 6-47,2-3 63,0 6 3,1-4-8,4 3-1,0-4-60,3 3 37,1-6-43,0 4 128,-1-7 12,1 2 9,-1-7-22,1 1-60,0-7-4,2 1 17,-2-4 163,3-1-38,-3-3 132,3-2-124,-2-4-45,3 0 13,-4-3-63,2 0-76,-2 1-106,1-2-49,-3 3 9,3-1-12,-5 0 59,3 1-63,-4 2 61,2-3-16,-3 3 0,1-2-2,-2 1 35,2-2-19,-3 2 53,-1-2-53,-1 1 58,1-2-24,0 3 27,-1-2-18,0 4-20,-1-2 14,0 3-15,0 0-23,-2 3 13,0-1-32,1 3 29,0 0 47,1 2-3,-1 0 0,0 5-3,1 2 13,0 2 32,1 4-10,-1-1-1,1 2-49,0-1 17,0 1 54,0-1 98,0 1 14,0-2 66,0 2 8,0-3-23,0 0 53,2-2-100,1 1 20,0-2-69,3-1 20,0-3-20,2 1-69,-1-2-4,2-1-12,0-2 23,1 1 58,0-2-1,1 0-58,0 0-94,0 0-15,-1 0-77,1 0 94,-2 0 4,1-1 54,-3-1-2,2 0 94,-2-1 1,0-2 19,-1 0 50,-2-2-51,1 1 10,-1-2-16,-1 0-48,1-1-9,-2 0 33,-1-1-20,1 1-36,-1-2-30,0 1 7,0-2-137,-1 1 87,-1-2-134,-1 1 123,-3-3-105,-3 3 78,-2-4-113,-1 2 90,-2-1-27,-1 0 24,-3-1 13,1 3-21,-2-2 55,0 2-34,0 1 60,1 3 26,-1 0-1,3 3 10,0 3-51,3 1 10,0 1-12,3 1 24,1 2 32,3 2-19,0 4 25,4 1-32,-1 3-10,2 2 17,0 2-8,0 0-5,1 3-9,1 0 12,0 2-17,1 0-5,2 2 3,-1-3-7,1 3 118,1-4-10,1 2 76,0-5-78,1 0 137,2-4-71,1-2 100,0-4-65,3-2 24,0-2-11,2-2 50,-2-2-64,3-3-25,-3-3 16,2-2-42,-3-3 67,1-1-56,-2 1 40,0-3-88,-3 2 39,1-2-34,-3 2 31,2-2-13,-5 2 4,2-2-10,-3 2 2,0-2-40,-1 1-46,-1-2 18,0 1-1,-1-2 73,0 2-23,0-4 23,0 4-170,0-2 47,1 5-112,1-2 5,0 6 55,3 0-63,1 3 84,2 3-79,0 1 54,2 1-81,0 3 81,2-1 5,-1 5 35,2 1 4,-2 2 15,2 1-19,-3-1 17,1 1 14,-2-1 196,-1 3-24,-2-2 119,1 2-10,-3-2-77,2 4 54,-2-3-50,-1 3-52,0-2 0,-1 3-27,-1-2-3,0 3-11,0-1 38,-2 1-21,-2-1-30,-1 1 22,-1-4-47,-3 3 58,2-3-80,-1 2 57,0-5-71,0 2 71,1-3-23,-2 1 20,3-1-20,-3 0 17,4-4-9,-2 2 12,3-3-7,-1 0-17,1-1 5,1 0 44,1-2-18,-1-1-59,2-2-28,0-1-100,0-3 62,0 0 21,0 0 27,0-2 16,0 2-44,0-1-27,0 0 6,0-1 3,0 1-11,0 1-28,-1-1 2,1 2 4,-2 0 71,-1 1-19,1 0 13,-1 2-298,0-1 56,0 2-196,1 1-6,0 0 146,-1 1 30,2 2 154,0 0 141,1 3 0,-1 0 0,3 4 0,0 0 0,1 1 0</inkml:trace>
  <inkml:trace contextRef="#ctx0" brushRef="#br2" timeOffset="46">2798 4382 9422,'0'3'464,"1"-2"-240,0-2-164,2-2 0,-2 1 3,2-2-29,-1 0 8,1 0-21,-1 0 33,-1-1-48,2 0-23,-2-1 3,1-1-47,0 1 48,0-2-8,0-1 12,-1 1-10,2-3-14,-1 1-7,0-3 2,-1 1 50,2-1-24,0 2 17,-1-4-84,1 3 63,-2-2-61,2 3 70,-1-2-3,0 4 4,0-3-4,-1 4 22,-1-2-21,1 4 20,-1-3-22,0 4-9,0-1 7,0 1-5,0-1 11,0 4 0,0-1 2,0 1 8,0 0-3,0 3 45,0-1-35,0 5 29,0-2 15,0 2-39,0 0 45,0-1-53,1 3 52,0-1 4,0 1 16,1 1-19,1 1-4,-1 0-29,2 2 35,0-1-37,0 2 21,1-1-16,0 2 18,1-2-61,0 2 46,0 0-51,1 1 57,-1-2-10,0 2 4,0-3-7,1 2 76,-2-2-61,2 1 65,-4-3-80,3 2 12,-2-3-10,0 1 14,0-4-4,0 2 11,-1-3-3,0 1 0,0-3-45,-1 1-2,1-2-11,0 0-49,-1 0 74,1-1-49,-2 0 65,2 0-77,-1 0-18,1 0-15,-2 0 19,3-1 6,-2 0 43,2 0-53,-2-3 62,2 0-21,-1 0 17,0-1-21,0 1 30,0-1-24,-1-1 27,1 1-6,-2 0-10,1 0 17,0-1-20,0 1-4,0-1 5,-1 0-5,0 0 11,-1 0-58,0 0 41,2-2-47,-2 2 55,1-1-5,0-1 3,0 0-7,-1 1 46,0-2-36,0 2 37,0-1-47,0 1 7,0-2-9,0 3 6,0-1 56,0 0-36,0 0 46,0 0-53,0 0-48,0 2 35,0-1-35,0 1 10,0-1-12,0 2-2,0 0 0,0 2 43,0-2-18,0 3 15,0-1 431,0 1-266,1 0 329,0 1-401,1 0 24,-1 1 16,0-1-91,-1 2 18,0-1-129,1 0 85,0 0-63,-1 1 21,1 0-14,-1 0 15,2 0 16,-2 0 35,2 1-44,-1 1 43,0 0-19,0 1 14,0 0-20,0 1 94,1 0-22,0 2 76,1-1-20,0 1-45,0 1 9,1 0-49,0 0 27,0 1-21,1 0 22,-1 1-14,2 0-29,-2 0 26,2 0-27,-2 0 24,1 0 7,0-2-16,-1 1 11,0-2-58,-1 2 41,0-3-39,1 0 30,-1-1 6,-1 0-9,1-1 12,0 0 22,0-1-18,-2-1 20,1-1-24,0 0-23,0-1 17,0 0-20,0-1 24,0 0 1,0 0-1,1 0 1,0-1-76,0-1-21,1-1-3,1-3-38,-2 0 61,3-3-9,-2 1 3,3-2-28,-2-1 43,3-1-53,-2 1 66,1-2 9,-1 2-13,0-2 7,0 1-8,-1-3-6,0 3 7,-1-2-8,-1 2 50,1-3 4,-2 4 15,0-3 45,-1 4-71,1-1 35,-1 3-45,0 0 16,-1 2-6,0 0 15,0 2-18,0 0-12,0 2-80,0 0 75,0 1-66,0-1 202,1 1-83,0 1 76,0 1-88,0 3 36,-1-1-26,1 0 30,-1 1-37,1 0 23,0-1-12,0 2 18,0-1-6,0 2-5,0-1 6,1 3-10,-1-2 56,0 1-38,0 2 40,0 0-23,1 1-26,-1 1 29,1 1-29,0 1-3,0-1 1,0 3 0,1-1 0,0 1 12,0-3-6,0 2 7,1-3-34,0 2 27,0-4-35,0 1 39,-1-3-81,1 1 61,0-4-68,-1 2 33,1-2-28,1-1 11,-3-2-4,3 1-20,-1-2-30,0 1 2,-1-1 2,2 0 5,-3-1 34,2 0-45,0-1 52,-1-1 4,0-2-16,1 0 10,-2 0 22,1-2-17,0 2 25,0-2-35,-1 0-36,0 0 24,0 0-24,1 0-34,-1 0 61,0-1-63,0 2 81,1-1-56,-1 0 37,0 1-44,0 0 60,1-1-21,-1 2 19,0-2-28,0 2 61,0-2 4,-1 3 17,1-4 76,-1 4-54,0-4 76,0 3-72,-1-1 48,0 0-77,0-1 43,0 0-43,0 0-13,0 1 37,0-2-27,0 2-16,0-1 8,0 2-24,0-1 38,0 1-47,0 0-12,0 3-12,-1-1-37,0 1 69,1 0-71,-1 0 68,0 3 29,0 1-7,1 4 45,0-1-55,0 2 80,0-1 15,0-1 15,0 1 25,1-1-53,0 2 3,1-2-5,0 1 9,1-1-28,-1 1 36,1-1-43,0 2 30,0-1-13,-1 1 15,1 1 6,0 0-19,-1 1 14,0 1-11,1 0 0,0 2-1,0 0 4,-1 2-72,2-1-27,0 0 12,0 1 0,1 0-7,0-2 8,2-1-66,-1-2 55,2-3-77,-1 0 36,3-3-77,0-2-290,3-4 87,1-4-203,2-4 222,1-3-184,3-6 148,-3-1-45,4-3 229,-3 1 182,4-2 0,-3-1 0,2 0 0</inkml:trace>
  <inkml:trace contextRef="#ctx0" brushRef="#br2" timeOffset="47">7114 4295 8847,'0'9'28,"0"-5"399,0 0 6,0 1-134,0-1 61,0 0-158,-2 0 116,1 0-128,-1 1 110,1-1-110,0 1-60,0-2-89,0 2 37,0-1-148,0 0 120,1-1-125,0 1 141,0-2-132,0 1 110,0-1-157,0 1 89,0-1-25,1-2 26,0 1 21,2 0 51,-1 0-7,1 0 15,-1-1-37,1 0 36,-1 0-23,1 0 50,-1 0-117,-1 0 66,1 0-60,0 0 79,0 0-16,0 0 24,-1-2-25,0 0-114,-1 1 12,0-2-123,0 0 125,0-1-255,0 2 130,0-2-193,0 0 141,0 2 63,0-1 55,0 0-34,-1 1-291,-2 0 259,0 0-217,-2 0 408,-2 0 0,-1-1 0</inkml:trace>
  <inkml:trace contextRef="#ctx0" brushRef="#br2" timeOffset="48">7123 4382 8860,'4'0'-221,"-3"0"240,-1 1 13,0 1-39,0-1 25,-1 1-30,0-1 35,0 1-26,0-1 18,-1 0-21,-1-1 72,1 1 520,1-1-342,-1 1 373,2-1-540,-1 0-15,-1 0 38,1 0-12,0 0 124,-1 0-168,1 0 162,0 0-205,-1 0 29,2 0-29,-1 0-64,-1 0 82,1 0-11,-1 0 61,1 0-51,0 1 46,0-1-47,-1 1 9,2 0 10,-1 0 3,0 0-20,-1 0 18,1 0-28,0 0-20,0 0 30,0-1-46,0 1 47,1 0-20,-1 0-17,1 1 7,0-1 29,-1 1-5,2-1 44,0 0-48,2 0 15,-1-1-17,1 0 45,-1 0 12,0 0 5,1 0-10,-1 0-39,0 0 5,-1 0-2,0 0 45,1 0-33,0 0 87,-1-1-81,0 0 49,0 0-53,0-1-46,-1-1 36,1 0-35,-1 1 39,0-1-42,0-1 24,0 2-32,0-1 43,0-1-24,-1 1 10,1 1-11,-1-1-69,-1-1 26,0 2-88,0 0 15,0 1-19,1-2 40,-1 2-1,0 0 96,0 1-34,0-1 28,0 1-34,1 0 61,0 0 13,-1 0 5,0 0 27,1 0-48,-1 0 13,0 1-18,2-1 35,-2 1 7,1 0 28,0 1-71,0 0-47,-1-1-13,2 1 22,-2 0-43,2 1 22,-1 0-84,1-1 74,0 2-37,0-1 17,0 1 1,0 0 15,1 1 33,1-1-3,1 0-16,1 0 103,0 0-19,1 0 99,-1-1-108,1 0 131,0-1-84,0 1 110,0-2 1,-2 0-42,1-1 63,0 0-78,-2 1-13,1-1-9,-1 0-33,0-1 86,-1 1-79,0-2 53,-1-3-47,0 1-87,0-2 29,-1 1-93,0-3-4,-3 2 10,-1-1-25,0 1 58,0 0-47,-1-2 38,1 2-55,0-1 44,0 2 23,1 0-10,-1 0 33,1 1-212,1 1 58,0 0-127,0 0 82,1 1 80,1 0 8,-1 1-45,0 1 61,1 0-86,1 2-120,0 2 30,1 1-130,1 1 117,1-1 15,2 2 73,1-1-7,-1 1 126,1-1 18,0 1 58,1 2 0,2 0 0</inkml:trace>
  <inkml:trace contextRef="#ctx0" brushRef="#br2" timeOffset="49">7042 4410 9502,'-11'1'-523,"7"-1"411,-1 1 121,1 0 7,1-1 61,0 1-133,0-1 263,1 1-201,3-2 226,1 0-150,4-1 24,0-1-5,1 1 19,0 0-10,-2 0-31,0 0 24,-1 1-11,1-1 36,-1 0-25,-1 1 13,1 0-14,-2 0-10,0 1 13,0-1-16,0 1-284,-1 0 110,1 0-238,-1 0 247,0 1-12,1 0 28,-2 1 21,2 2-26,0 0 63,0-1-42,1 2-36,-1-1-2,1 0-16,0 1 38,1-1 109,-2 0-17,3 0 73,-3 0-72,1 1 139,-1-3-65,2 2 101,-2-2-32,1 1-55,-3-2 263,2 0-209,-1-1 157,0-1-358,-1-4 4,-1 0-95,-1-1 90,1 0-141,-2-2 69,0 1-103,1 0 48,0-1 6,1 2-12,1 0-29,-1 2 101,1-1 16,-1 2 72,-1-1 0,0-1 0</inkml:trace>
  <inkml:trace contextRef="#ctx0" brushRef="#br1" timeOffset="50">2413 4685 9502,'8'-22'-450,"-6"12"439,3-2-8,-1 3 44,-1-2-5,-1 5 44,1-1-12,-1 2-27,-1 1 48,0 1-60,-1 0 34,0 1 1,-1 1 12,0 0-5,-1 1 28,0 0-34,-1 0 37,2 0-27,-1 0 27,0 0-39,0 0-82,1 0 4,2 0-83,0 1 79,3 1-19,-1 0 54,2 1-40,-1 0 31,1 0 40,0 2-27,0-2 32,1 2 72,-1-1-32,1 0 117,-1 0-107,1 0 52,-1-1-23,1 0-4,0 0 18,-1-1-89,1-1 59,-1 1-48,1-1 66,-1 1-50,0-1 66,0 0-61,0-1-133,0 0-9,0 0-108,0 0 17,0 0 64,0 0-59,0 1 83,0-1-6,0 1 50,1 0-4,-1-1 3,0 1 14,1 1-32,0 1 25,0-1 88,0 1-7,0-2 95,0 2-99,0-1 69,0 1-33,1-1 23,-2-1-26,3 0-44,-2 1-19,1-1 32,1 0-21,0 0 32,-2-1-23,3 0-68,-2 0-1,1 0-70,-1 0 73,2 0-48,-2 0 24,1-1-21,0 0 20,0 0 22,-2-1 19,3 1-24,-2 0 95,0 0-62,0-1 64,0 1-75,-1 0 75,2 1 19,-2-1 5,1 1 38,1 0-106,-1-1 55,0 0-57,2 0 37,-2 0-23,2 0 32,-1-1-31,3 0-19,-2-1-28,1-1 10,0 1-77,1-2 57,-1 1-78,1-1 72,-2 1 7,1 1 18,-2 0 15,2-1-92,-2 2 13,0-1-89,-1 1 73,2 0 10,-3 0 51,2 1-3,-1 1-4,0-1 46,-1 1-30,2 0 39,-2 0 21,1 0-54,-1 0 60,1 1-66,0-1 0,0 1 14,-1 1-11,2-1 75,-2 1-31,3 0 41,-1-1-47,1 0-12,-2-1-8,3 1 6,-2-1-1,3 1-18,-1-1 14,1 0-15,-3 0-3,2 1 16,-1-1-20,1 1 24,-2-1-9,2 1 6,-1-1-9,0 1 78,-1-1-58,1 1 60,-1-1-72,1 1 52,-2-1-34,3 0 40,-3 0-44,4 0-23,-2 0 18,1 0-16,-1 0-18,1 0-6,0 0-6,1-2 14,0 1-8,1-1 33,-2-1-39,2 2-17,-3-2 30,3 1-39,-3 0 39,3 0 22,-3 1-23,2-1 19,-3 1-18,3 0 50,-2 0-34,1 1 36,-2 0-4,2 0 9,-3 0 6,4-1-9,-2 1-9,2-1-19,-4 1 28,4-2-28,-3 2 9,3-1-6,-2 0 7,2-1-64,-2 1 46,2-1-47,-2 1 58,1 0 4,-1 0-8,1 0 7,-2 0-52,1 1-6,-1 0-19,1 0 18,-3 0 23,3 0 13,-2 0-10,1 0 23,-1 0-14,2 0 15,-3 1-14,3 1 8,-1 0-3,0 1 6,-1-1-5,3 0 55,-1 0-37,1 1 41,0-2-31,1 1-18,-2-1 19,3-1-21,-3 0 12,4 0-7,-4 0 12,3 0 12,-3 0-15,2 0 17,-1 0-21,1 0-27,-3 0 21,3 0-20,-3 0 25,2 0-31,0 0 17,0 0-20,-2 0-10,1 0 31,-1 0-34,2 0 38,-1 0-62,1 0 44,-4 0-49,3 1 45,-1 0 2,1 0-7,-1 1 7,1 1 81,-2-1-19,2 0 73,-2 0-74,2 0 46,0-1-21,0 0 7,-2 0-12,2-1-45,0 0 8,1 0 2,-1 0-61,2 0 47,-3 0-45,3 0 68,-3 0-84,3 0 18,-2 0-89,1-1 0,-2 0 12,2 0-32,-3 0 57,2 1 18,-1-1 3,2 1 25,-2 0-27,0 0 48,0 0-33,1 0 25,-1 1 25,1 0 9,-2 0 15,2 1 82,-1 1-59,1-1 87,-2 1-78,3 0 26,-2-1-60,2 0 24,-2-1-22,2 1-8,0-1 23,0 0-14,0-1-7,1 0-41,-2 0-22,2 0 15,0 0-33,-1 0 34,1 0-19,0 0 17,-1 0-38,0 0 51,-1 0-63,1 0 79,-2 0-20,1 0 16,0 0-13,0 0 11,-2 0-7,1 0 6,0 0 40,0 0-36,-1 0 42,1 0-50,0 0 5,0 0 1,0 1 5,1-1 37,-2 1-19,1-1 19,-1 2-12,2-2-13,-2 1 15,2-1-16,-2 0-1,2 1-35,-2-1 21,1 0-21,1 0 7,-1 0 17,-2 0-18,2 0 20,0 0-26,-1 0 18,0 0-25,2 1 27,-3-1-6,2 0 4,0 1-2,-1-1-12,0 1 11,2 0-10,-1-1 11,1 1 2,-1-1-1,2 2 0,-2-2-1,3 1 9,-3 0-6,3 0 6,-3-1 16,3 1-17,-3 0 19,3 0-23,-2-1 0,2 1 0,-1-1 1,1 0 1,0 0-1,0 0 5,-2 1-4,3-1 10,-2 0-8,2 1 6,-1-1-13,2 0 5,-3 0-5,3 0 5,-2 1-7,1 0 5,-2 0-5,3-1 7,-3 2 6,2-2-5,-2 1 5,1 0 25,-1-1-24,1 2 25,-1-2-31,1 0 11,-2 0-8,1 0 10,0 0-10,1 0-10,-2 0 7,2 0-6,-1 0-47,1 0 45,-1 0-47,2-1 31,-3 0 17,3 0-23,-2 0 26,1 0-1,-1 0-1,2-1-6,-3 1 2,2 0 43,-2 0-29,3 0 35,-2-1-47,1 1 56,-2 1-39,3-1 47,-3 0-63,2 0 14,-2 1-12,2-2-47,-2 2 40,2-1-41,-4 1 56,3 0-29,-3 0 19,4 0-26,-5 0 31,3 0-13,-2 0 9,2 0-24,-3 0-8,2 0 19,-1 0-18,1 2 30,-3 0-11,5 0-7,-4 0 8,3 0 46,-2 1 42,3-1-12,-3 0 6,3-1-62,-2 0-5,3 0 15,-2 0-11,2-1-22,-1 0 14,2 0-16,-2 0-10,2 0 31,-2 0-33,2 0 35,-2 0-1,2 0-5,-2 0 3,3 0-17,-3 0 13,2 0-37,-2 0 30,2 0-37,-1 0 37,0 0-29,-2 0 26,2 0 64,-1 0 31,1 0 20,-3 1-26,3-1-47,-3 1-19,2 0 13,-3-1-13,3 0 6,-1 0-6,1 0-21,-2 0 1,2 0-10,-3 0 16,4 0-42,-3 0 36,2 0-40,-3 0 50,3 0-6,-2 0 3,3 0-7,-3 0 6,1 0-6,-1-1 4,1 1-5,-2 0 5,3 0-4,-3 0 5,2 0 10,-1 0 33,0 0-18,-1 0 17,3 0-20,-2 0-13,2 0 17,-3 0-17,3 0-18,-3 0 13,4 0-13,-2 0 17,2 0-11,-4 0 7,5 0-9,-5 0 13,4 0 0,-2 0-2,2 0-18,-2 0 17,2 0-21,-3 0 22,3 0 4,-2 0-5,2 0 9,-2 0-12,1 0-19,-1 0 14,1 0-14,0 0 21,1 0-46,-3 0 32,2 0-36,-3 0 45,4 0-2,-3 0 0,2 0-22,-3 0 25,2 0-29,-2 1 34,3 1 25,-3-1 17,1 0-2,-1-1-7,0 1 15,-2 0 15,4 0 6,-4 0-6,2 0-54,-1 0 12,0 0-6,-1-1 15,1 1-8,-1 0 19,0-1-40,0 1-28,1 0 10,-1-1-16,0 1 13,0-1 22,1 1-26,-2-1 22,2 1-18,-2-1 7,3 1-13,-3-1 18,2 0 0,-1 0-2,1 0 1,-2 0 5,2 0 1,-2 0-2,1 0-15,-1 0 9,0 0-10,0-1 12,0 1-40,0-2-13,0 1-2,-1 0 9,2 0 41,-1-1-5,0 0 2,-1 1-382,2 0 294,-3 0-283,2 1 387,0 1 0,1 0 0</inkml:trace>
  <inkml:trace contextRef="#ctx0" brushRef="#br2" timeOffset="51">1864 5982 8355,'0'-7'411,"0"4"-344,0 2 36,0-1 35,0-1 44,0 1-23,0-1 19,0 2-76,0-1 22,0 0-20,0 0-45,0 0-55,0-1 36,0 2-14,0-1 27,0 1-24,0-1 5,0 0-11,0 0 30,0 1-49,0 0 23,0-1 191,0 1-112,0 3 153,0 0-206,0 5 1,0-1 6,0 3-3,1-1 4,0 1-27,1-2 23,0 2-25,0 0-15,1 0-9,0-2-21,0 1 30,0 0-51,2-1 66,-2-1-71,1 2 19,0-3 24,1 2-29,1-2 37,-1 1 11,1-2-19,0 2 14,0-2-45,3 1 33,-3-1-32,1 0 34,1-1 35,0 1-23,0-3 27,0 2-35,1-2 71,-1 0-51,-2-1 58,3 0-71,-3 0 7,1 0-2,-1 0 11,1 0-9,-1-1 26,0-1-20,0-1 35,0 0-76,-1-2 0,1 0-20,-1-1 5,1 0 52,-2 0-8,2 1 0,-1-1-62,-1 0-18,1 0-7,-1 1 18,0-1 49,0 1-1,-1-1-6,1 1 2,-1-1-16,0 0 17,0 1 58,1-3 27,-2 1 10,1-2-20,-1 1-53,1-3-4,-1 1 2,0-2 12,-1 1 25,0-2-11,0 1 20,0-3-76,-1 1-12,0-2 0,-1 1 1,-1-3-22,-2 2 39,-1-3-47,-2 3 62,0-3-58,-3 2-28,0-1-1,0 1-42,-2-1 41,-1 1 4,0 0-15,0 2-5,-3-1 27,2 2-35,-4-1-73,4 4 44,-3 0-135,2 2 136,-2 0-78,3 4 51,-3-1-32,3 3 43,-2 2-72,2 1 56,-2 1-133,4 2 56,-3 5 94,4 2 33,-2 6 115,3-1 0,-2 6 0,1 1 0,-3 2 0</inkml:trace>
  <inkml:trace contextRef="#ctx0" brushRef="#br2" timeOffset="52">2648 5680 9502,'15'-12'-230,"-9"8"215,-1-3 123,-2 4-29,1-3 77,-2 3-95,-1-1 37,-1 2-40,1-2-25,-2 3-11,0-2 24,-3 1-26,0-1 21,-1 1-11,0 1-46,0 0 49,0-1-44,1 1-11,-1-1 7,1 2 4,0-1 64,0 1-1,-1-1 7,1 1-64,-2 0 5,3 0-38,-4 0-22,3 0 56,-2 0-17,1 0 35,-1 0-32,0 0 21,0 1-25,0-1 36,0 1 6,-1 1-8,1 0 6,0 0-13,-1 1 8,2 0-16,-1 1 11,1-2-47,1 2 38,-1 1-31,2 0 27,-1 1 6,0 2-7,2 0 9,0 2 25,1 1-18,0 3 17,0-1-24,1 2 70,0 2-52,0 1 55,0 0 2,1 3-49,1-1 57,0 3-67,2-1 6,1 1 0,-2-1 13,2 4 51,-1-4 28,-1 4-4,0-3-8,0 1-41,-2-1-7,0 4 8,0-5-6,0 4-54,-1-5 34,1 3-29,-1-6 39,0 3 9,2-5-4,-1 1 5,1-4-97,1 2 30,0-4-100,1 2 50,-1-3 23,1 1 18,-1-2 21,-1 2 87,0-2-70,-2 1 68,1-2-78,-1 3-1,0-3 1,0 0 2,-1-1 7,0 2 1,-2-3 11,-1 1-6,1-1-121,-1-1 25,1-1-115,-1 0-58,3-3 43,-1 2-56,0-2-476,1 0 317,0-3-342,0 0 532,0-3 138,2-2 87,0-4 0,0 0 0</inkml:trace>
  <inkml:trace contextRef="#ctx0" brushRef="#br2" timeOffset="53">2406 6003 9502,'-2'-8'-224,"1"6"299,-1 0 41,1 0-35,-1 0 14,-1 0-29,2 0 440,-1 1-278,2 1 296,1 1-373,4 4-25,1-2-80,2 2-9,2 0-54,1-1 57,1 2-94,-2-2 32,3 0-83,-2 0 95,2 0 46,-2 0 7,2 0 43,-3-2-243,2 1 79,-3 0-164,1-1 99,-3-1 28,3 0-1,-5 0 32,2 1-13,-4-1 47,2 0-12,-3-1 27,0 0-680,0 0 431,-2-1-433,-2-1 621,-3-3 96,-2-1 0,-3-3 0</inkml:trace>
  <inkml:trace contextRef="#ctx0" brushRef="#br2" timeOffset="54">5460 6086 9502,'0'5'-655,"0"-2"730,0-2 550,0 1-385,1-1 378,0 1-618,0-2-25,1 0 67,0 1-25,0 0 33,-1 0 21,2 1-46,1 1 41,0 1-103,1-1 20,0 0-28,1 2 33,0-2-29,2 3 65,-1-3-71,2 3 35,0-2-27,2 1 9,0 0-4,1 0 9,-1-1 15,1 0-21,-2 0 25,2 1 8,-4-2-15,3 1 12,-2-1 66,-1 0-46,-2-1 52,1 0-71,-3-1 61,2 1-42,-3-1 52,0-1 1,0 1-38,-1-1 46,0 0-51,-1 0-52,0 0 54,0 0-48,0-1-15,0-1 38,1-1-52,-1 0-30,0 1 26,1-2-97,-1 1 93,2 0-74,0 0 29,0 0-18,0-2 22,0 2 48,1-3 9,-1 3-17,1-3 73,0 2-48,0-3 49,-1 3-62,1-2 36,-2 1-16,2-1 24,-2 1 18,1-1-7,-1 2 25,-1-2-22,1 1-18,0 0-15,0 0 19,0 0-67,0 1-6,-2 0-12,2 0 15,0 0-12,0 2 46,0-2-52,0 2 52,1-1-2,-1 1-11,0 1 5,0 0 52,0 0-63,-1 0 58,0 3-23,-1 0 25,0 3 24,-1 1-21,-1 3-25,-3 0-9,-1 2 15,-2 1-12,0 1 24,-2 0-18,0 1 23,-2 1-60,1-1 3,-2 1-19,1 0-19,0-1 54,1-2-28,0 3 29,1-5 43,0 2-33,3-4 40,0 0-6,2-3 19,1 0-5,3-4-16,-1 2-21,3-4 80,0 0 3,1-2 80,1-1-36,1 0 24,-1 0-42,0 1-4,0-1-29,0 2-11,-1-1 5,1 0-17,-1 0-3,0 1 6,1 1-1,-2-1-1,1 0-8,0 1 8,0 0-3,0 0-14,0 1 4,0 0-13,0 0 25,1 2 3,-1 2-2,0 1 0,2 4 65,0 2-2,0 3 52,1 3 21,0 2-74,2 4 35,-1 1-78,3 4-42,-2-1 26,-1 4-12,2-4 31,-3 3-19,1-5 13,-1 2-17,-2-7 22,0 0 21,-1-5-23,-1 1 6,0-6 23,-1 1-22,-1-4 14,-1 0-44,-1-3 9,-2 1-14,-1-1 26,-2-1-30,1 0 16,-1 0-4,1-2 16,0 1-90,2-1 11,-1 1-101,2-1-101,0 0 46,2-1-813,-1 1 603,5-1-463,-1-1 469,5 0 145,0-1-68,3-1 182,-1-4 123,2 0 0,1-3 0,0-1 0</inkml:trace>
  <inkml:trace contextRef="#ctx0" brushRef="#br2" timeOffset="55">7187 6212 9502,'-12'8'-244,"5"-4"240,3-1-7,-3 1 65,3-2-28,-2 1 123,3-1-40,-2 1 44,2-2-46,-1 1 33,1-1-45,-1 1 45,3-1-90,-1 1 17,1 0-36,-1 0 40,2 1-31,0 2 71,0-2-62,0 3 62,0-1-23,0 1 24,0 0-33,1 2-2,0-1-41,1 0 16,0 2-14,2 0-4,1-1 15,0 2-20,1-2-3,2 2 5,0-1-19,2 0 20,0-1-37,2 0 2,0-1-17,3-1-11,-1 0 65,1-2-23,0 0 19,0-1 46,-2-3-35,3 2 29,-5-2-42,2 0 74,-3 0 10,1-1 21,-2 0-6,0-1-60,-4-2 0,4 0 8,-4 0-88,2-2 18,-1 2-26,1-2 42,-2 2 33,2-2 26,-1 1-30,2-1-132,-3 2 14,4-2-102,-3 2 70,2-1 18,-2 0-4,2 0 15,-2 1 59,0 0 26,-1 0 21,1 0-23,-2 1 67,0-1-25,-1 1 89,0-1-79,-1 1 48,-2-2-67,1 2 32,0-2-81,-1 1-24,0-1 24,-1-1-6,0 0-26,-3 0-1,-2-2-66,-1 2-55,-1-3 36,-2 1-77,0-2 94,0 2-45,-2-4 42,1 3-46,-1-4 22,0 3 25,-2-4-11,2 2 45,-1-1 0,2 1 12,-1-2-7,1 4-5,-2-2-99,2 3 88,-1 0-84,2 3-46,-1 1 4,1 3-96,-3 0 97,2 3 59,-3 3 7,2 4 42,-3 5-129,2 2 145,-5 5-60,1 2 145,-3 2 0,2 1 0,-6 3 0,2 2 0</inkml:trace>
  <inkml:trace contextRef="#ctx0" brushRef="#br2" timeOffset="56">4186 6419 9502,'0'8'-164,"0"-5"190,-1 0 21,0-1 67,0 0 5,0 0 240,0-2-181,1 0 172,-1-1-242,1-3 33,0-1-220,1 0 50,-1-1-134,1 2 25,1-2 72,0 1-63,0 0 100,1 0-64,1 0 47,-2 0-25,3 0 21,-1-1 30,-1 0 20,2 0-17,0-1 15,0 1-8,0-1 7,0-2-12,0 2 54,1-2 9,-1 1 8,1-2 45,0 0-82,0-1 48,-1 0-55,2-1 16,-3 1-10,2-1 13,-1 1-12,1-2-56,-2 3 39,1-2-45,-1 3 26,-1-1 23,0 1-27,0-1 28,0 2-51,-1-1-22,0 3 2,1-3-12,-1 3 66,0 0-25,-1 0 22,1 1 21,-1 0-16,1 1 19,0 2-27,-1-1 51,0 1-28,0 0 41,-1 3-47,0 0 71,0 4-52,0-2 55,0 2-71,0-1 72,0 0-52,0 1 61,0-2-37,0 2-11,0 0 14,0 0-10,0 0-11,0 2 21,0-2-13,0 3-55,0-1 30,0 3-36,0-1 48,0 3-34,1-1 22,-1 3-33,1 0 40,1 2-7,0 0 1,-1 3-15,1-2 12,0 4-29,-1-3 23,0 3-34,1-4 254,-1 2-47,1-4 160,0 2-102,-1-5-73,1 4-16,-1-6-45,1 2-52,-1-5-43,1 2 27,-1-3-13,1 0 27,-1-1-43,0-1 11,-1-1-70,1 1 17,-1-2-3,1 0-10,-1-1-1054,0 0 774,1-1-838,0 1 1047,2-2-72,-2 0-15,2 1-43,-3-1 59,2 1 93,-1 0 39,1-1 60,0-1 0,1 0 0</inkml:trace>
  <inkml:trace contextRef="#ctx0" brushRef="#br2" timeOffset="57">15428 6453 8851,'9'-11'-38,"-5"7"243,-1-1-104,1 0 48,-1 2-34,0-3-79,0 3 18,0-3-45,0 2 45,0-3 109,0 3-60,0-3 69,-1 2-77,2-2-16,-1 1-51,0-1 37,0 1-17,2-2 46,-1 1-11,2-1 7,-1 2-9,2-3 35,-1 3-31,1-2-53,0 2-71,0-1-21,0 2-36,-1 0 56,0 0-25,-1 2 54,0 0-9,-1-1 62,1 2-15,-1 0 5,1 0-31,0 0-5,0 1 0,1-1 2,-1 0 21,2 1-8,1 0 5,0-1-41,1 0 1,2 1-9,0 0 14,3 0-13,0-1 28,3 2-32,-2-2 41,6 1-28,-3-1 19,3 2-26,-3-2 22,2 2-15,-5 0 9,2 0-9,-5 1 16,2 1-8,-4 2 1,1-1-69,-3 3 48,3-2-54,-4 2 73,0-2 5,-1 2-2,-1-2 6,-1 1-15,0 0 22,-1-1-14,1 1 14,-2-1 28,0 2 8,0-2 7,-1 4-8,1-2-44,-1 1 12,0 1-7,1 1 63,-1-1-5,0 2 20,0-1-25,0 1-67,0-1 21,-1 0-23,2-1 35,-2-1-14,1 1 9,0-1-10,0-1 12,-1 0-30,1-1 21,0 1-28,-1-2 30,0 1-9,0-1 6,0 0-7,0-1 16,-1 1-13,-1-1 12,-1 0-11,0 1 2,-1 0 2,0-1-2,0 2 44,0-2-32,-1 2 34,2 0-53,-2-2 13,1 2-11,0 0 14,0 0-3,0 0 7,2 0-6,-2 1 5,0-1-40,1 1 27,0-2-30,-1 2 35,2-2-1,-1 2-2,0-3 2,-1 3 51,2-3-38,-1 2 41,-1-2-53,1 0 51,-1 0 11,-1 0 12,1 0-18,-1-1-29,1-1-13,-3 2 16,2-2-59,-4 1 45,2-1-45,-1 1 21,-1-1 17,-2 0-22,0 0 31,-2 1-51,1-1 33,-2 1-42,2-1 48,0 1-32,1-1 23,0-1-30,2 0 30,0 1-9,4-1 7,-1 1-7,3-1-39,-1 0 30,2 0-710,0 0 462,1-1-515,1 1 640,-1-1 29,4-1 47,1-1 0,1-1 1</inkml:trace>
  <inkml:trace contextRef="#ctx0" brushRef="#br2" timeOffset="58">6347 6258 8355,'0'5'1300,"0"-3"-1009,1-2 212,0 0-425,2-2-50,-1 1 23,4-1-26,-2 1 32,3 1-57,-2-1 17,4 1-14,-2 1 82,2-1-44,1 2 43,0 1-78,2 0 61,-1 0-48,1 0 89,0 0-53,0-2 56,-1 1-59,1-1-21,0 0-28,-1-1 16,0 0-12,0 0-24,-2-1 3,1-1-63,-4 0 66,3-2 19,-4 1 12,1-1 24,-2 1-222,0 0 49,-2 0-134,1 1 39,-2 1-208,1 0 153,-3 2-133,1 0 268,-3 3 66,1 0-23,1 0 31,-2 0-29,1 0-95,-2 0 10,2 1 7,-2-1 78,0 3 99,0-3 0,-1 3 0,0-1 0,0 0 0,-1 1 0,0-1 0,-2 4 0,-1-1 0,-1 2 0</inkml:trace>
  <inkml:trace contextRef="#ctx0" brushRef="#br2" timeOffset="59">3212 6324 9502,'5'-12'-173,"-3"8"245,1-1 11,-1 1 63,0 1 11,-1-1-77,0 2 17,0-1 233,-1 2-190,2 1 202,-1 0-325,1 2 39,1 1-52,0-1 73,2 0-67,0 0-14,1-1 1,1-1-26,1 1 33,1-1 5,0 1-3,2-1-78,-1 0 24,2 0-118,-1 0 114,0 2-68,0 0 43,0 1-29,-2-1 52,2 3 18,-3 0 40,1-1-48,-2 1 101,1-1-32,-2 1 85,-1-1-30,1 0 5,-2 0-27,0-1-15,0-1 79,-1 0-31,1-1 130,-2 0-124,1-1 16,-1 0-74,2 0 27,-2 0-119,0-1 44,0-1-119,0-1 121,0 0-157,0-2 90,0 2-108,-2-1 21,2 1 66,-2 1-74,1 0-271,0 2 222,-1 0-202,0 1 323,0 3 18,0-1 2,0 0-6,0-1-90,-1 0 32,0 0-15,-1 0 83,2 1 73,-2-1 0,0 1 0,1 0 0,-2 1 0,0 1 0,-2 0 0,-1 2 0</inkml:trace>
  <inkml:trace contextRef="#ctx0" brushRef="#br2" timeOffset="60">4910 6340 8847,'0'-10'282,"0"5"-36,0 0-52,0 2-24,0-2-24,0 1-26,0 1 90,0-1-23,0 1 26,0 1-28,0-1-40,0 1-13,0 0-62,1 1-26,1 1-33,2 0-39,1 3 67,0-1-23,2 0 34,-1 1-3,2-2-26,0 1 2,0 0-65,1-1 76,0 0-61,0 0-4,1 0-23,0-1-68,-1 0 61,2 1-50,-2-1 41,2 0-6,-2 0 9,1 1 27,-1 0 19,0 1-35,-2 0 49,1 0-28,-2 1 11,1-1-11,-1 2-2,-1-1-10,-1 0 16,0-1-32,-1 2 149,0-1-38,0-2 121,-2 2-66,1-2-43,0 1-7,-1-1-873,1 0 345,-1-2-419,0 2 612,0-2 282,0 1 0,2 0 0,0 0 0,1 1 0</inkml:trace>
  <inkml:trace contextRef="#ctx0" brushRef="#br2" timeOffset="61">1465 6480 9502,'-9'-1'-966,"6"0"1096,-1-1 2,1 1 3,0-1-26,1 1 28,0 0 1,0-1-43,0-1 39,1 1-34,-1 0 7,2 1-16,0 0 25,0-2-24,0 1 30,0 0-18,1 1 19,0-1-68,4 1 59,-1 0-58,3-1 56,0 0-74,3 1-10,-1-1-18,2 1 32,0 0 39,2 1 4,-1 0-1,1 0-61,0 0-22,0 0 3,-1 0-1,1 0-3,-1 0 43,2 0-51,-2 0 61,2 0-3,-3 0-1,2 0-1,-2 0-25,2 0 21,-2 0-26,2 0 32,-3 0-11,3 0 6,-4 0-3,3 0-8,-2 0 1,0 0 1,0 0 1,0 0 63,-1 0-44,1 0 47,0 0-68,-1 0 19,-1 0-18,2 0 16,-3 0-44,4-1 36,-2 1-41,1-1 54,-1-1-62,2 0 43,-2-1-41,2 1 1,-2-1-18,2 0-1,-2 1 5,2 0-23,-2 1 46,1 0-58,0 0 109,-1 0-40,-1 1 38,2 0-50,-3 0 3,2 0-7,-3 0 4,1 0 65,-1 0 0,0 1 73,0 1-64,1-2 20,-1 2-66,0-2 35,0 2-31,1-2-27,-1 0-22,2 0 6,-3 0 0,2 0-36,0 0 6,1 0-82,-1 0 33,1 0 25,-1 0 16,1 1 19,1 0-14,0 0-3,-2 0-4,3 1 48,-2-1-10,2 1 10,-2 0-21,1 0 65,-2 0 24,1 0 9,0-1-19,0 1 6,-1 0 13,2-1 21,-3 1-3,2-1-48,-1 0-7,1 0 18,-2-1-82,3 0 69,-4 0-65,3 0 12,0 0-27,1 0 2,-2 0 3,3-1 44,-2 0 4,1 0-25,-2-1-97,3-1 3,-2 1-87,2 0 89,-3 0 23,1 1 25,-2-1 26,3 0-37,-3 1 51,1 1-41,-1 0 38,0 0-34,0 0 15,0 0-10,-1 0 15,1 0 73,-2 0-11,2 0 74,-2 0-38,2 0-28,0 1-14,0-1-28,-1 1-4,2-1 13,-1 1-9,2-1 19,-2 0-94,3 0 25,-4 0-80,4 0 66,-2 0 15,1 0 18,-1 0 17,2 0-75,-3 0 0,1 0-26,0 0 92,0 0-15,-1 0 70,1 0-77,-3 0 11,4 0-6,-5 0 8,4 0 48,-4 0 35,3 0-8,-2 0 4,0 0-38,0 0-17,0 0 24,0 0-22,1 1-57,-3 0-19,2 0-4,-1 0 16,0 0-65,0 0 33,2 0-124,-2-1 122,1 0-23,-1 1 84,2-1-148,-1 1-204,2-1-73,-3 1-73,2 0 57,-2 1 199,2-1 48,-2 1 143,1 2 91,-1 1 0,2 2 0</inkml:trace>
  <inkml:trace contextRef="#ctx0" brushRef="#br2" timeOffset="62">6361 6455 8360,'-4'-5'273,"3"2"98,-1 1 270,2 0-225,-1-1-148,0 2-23,1-1-63,0 0 34,0 1-89,0-1 58,0 0-65,0 1-52,0 0 5,0 1-53,2-1 52,3 0 46,-1 1 2,4 0 26,-1 0-246,2 0 59,0 0-184,2 0 137,0 1-36,2 0 51,-1 1-72,1-1 31,-2 1-3,2 0-3,-3-1 46,1 0-89,-2 0 43,0 0-86,-2-1 95,1 0 10,-2 2 37,1-2 13,-3 2-365,2-1 78,-2 1-199,2 0 286,-3 0 146,3 2 105,-1 0 0,2 2 0,0 1 0</inkml:trace>
  <inkml:trace contextRef="#ctx0" brushRef="#br2" timeOffset="63">15708 6474 9043,'0'-5'317,"0"3"-215,0 0-12,0 0 13,0 1-85,0 0 72,0-1-76,0 1 33,0-1 46,0 1-54,1 0 188,0 0-139,1 2 103,-2 0-149,1 3-17,-1 0-23,0 3 15,1 0-5,-1 2-14,1 0 37,-1 2-45,2 2 50,-1 2 11,1 1-31,0 4 21,-1 1-28,0 4 25,1 4 44,-1 2 30,1 2 33,-1 2 13,-1-1-56,1 4-1,-1-5-1,0 3 26,0-8-2,-1 3-42,1-10-11,-1 5-30,-1-11 43,1 5-36,-1-8-32,1 1 17,0-6-10,-1 1 39,1-4-9,0 2 0,0-4-56,-1 1 61,1-3-107,0 1 9,0-1 5,0-1-109,0 1 91,1-2-88,-1 1 85,1-1-63,0 0 23,1 0-13,-1 1 15,1 0-123,0-1 33,0-1-115,1 1-109,0-1 102,-1 1-126,1-2 155,0 1-86,-1 1 108,0-2 5,0 1 133,0-1 117,0 2 0,-1-2 0,0-1 0,0-1 0,0-1 0</inkml:trace>
  <inkml:trace contextRef="#ctx0" brushRef="#br2" timeOffset="64">16256 6528 9502,'0'9'-1075,"1"-5"1003,-1-1 72,1 1 0,-1-3 684,1 2-552,-2-3 543,0 1-703,-2-1 61,1 0-47,-2 0-4,2 0 8,0 0 1,0 0 82,0 0-61,0 0 49,1 0-88,0 0 73,0 0 73,0 0-47,0 0 79,-1 0-61,0 0-31,1 1 38,-1 0-39,0 1 5,1-1 12,-2 0-8,0 1 27,-1 0-20,2 1 28,-3 0-16,1 0-86,0 3 9,0-1-91,-1 3 127,0 0-36,0 3 87,0 0-60,-1 3 5,1 0-3,0 4 3,-1 0 3,1 2-11,0 1 7,1 2-10,1-2 23,-1 3 2,2-2 3,0 2 4,1-3 55,1 3-45,0-4 39,-1 4-106,1-5 28,0 3-23,0-4 36,0 2-105,1-4 19,-1 0-99,1-3 101,1 1-47,1-4 54,1 1-57,-1-4-119,2 1 44,-1-1-95,1 0 78,0-2 37,0-1 32,1 0-47,0 0-221,-1-2 29,2 1-168,0-1 181,1 0 70,-1-2 119,2 1 52,-1-1 96,2 0 0,-1-1 0,1 0 0,-1-2 0,0 0 0,1-6 0,0 1 0,2-3 0</inkml:trace>
  <inkml:trace contextRef="#ctx0" brushRef="#br2" timeOffset="65">3261 6564 9215,'0'5'1263,"0"-4"-948,0-1 564,1 0-788,3-3-161,-1 1 126,1-1-132,2 1 110,-1 1-4,2-1 67,-1 1-54,1 0-110,2 1-29,0 0-72,0 0 64,2 0 102,-1 0-21,2 0 54,-3 0-45,4 0 140,-3 0-48,1 0 123,-1 0-106,1 0-12,-2-1-30,2 0-14,-2-1 78,1-1-46,-3 1 62,1-1-212,-1 0 36,1 0-101,-4 2 64,3-1-78,-4 0 23,2 1-65,-2 1 46,0-1 43,-1 1-43,1 0 56,-1 1-32,0-1 63,-2 2-60,1 1 39,0 0 90,-1 0-8,0 1 111,0-2-75,0 0 23,0 1-60,0-1-251,0-1-116,-1-1-255,0-2 0,0-2 0</inkml:trace>
  <inkml:trace contextRef="#ctx0" brushRef="#br2" timeOffset="66">17078 6619 9502,'1'-6'-198,"0"4"161,0-1 27,0 0 24,0 0 33,0 0 8,-1 0 33,1 0-43,0 0 56,-1 0-23,1 0 17,-1 1-10,0 0-30,0 0 12,1 0 92,-1 1-62,1-1 97,0 2-71,1 0-15,0 0 19,-1 1-33,1 1-16,0 2 17,1 0-22,1 2 36,0 0-27,2 1 26,-1 1-16,1 1-109,1 1 8,1 2-92,0-1 95,2 4-53,1-1 34,0 4-20,2 2-32,2 3 46,0-1-2,1 3-3,-1-1 104,0 4-1,-3-5 10,0 2 35,-4-3-42,0 1 14,-5-6-19,1 3 12,-3-5-2,-1 3 26,0-5-29,0 4-70,-1-6 25,-1 2-16,-2-2-16,2 2 10,-2-3-30,0 2 29,2-3-18,-1 2-8,1-4-12,0 3-24,0-3 67,0 1-36,1-2 36,-1 1-24,0-3 19,0 1-31,1-2 25,0 1 90,0-3-7,-1 1 99,1-2-33,0 1-57,-1-1 14,1 0-73,-2 0 33,2 1-27,-2-1-113,1 0 4,-2 0-109,3 0 124,-3 0-222,1 0 117,-1 0-175,1 0 129,-1 0-271,1 0 102,0 0-226,0 0 83,-1 0 123,2 0 87,-1 0 146,0 0 164,0 0 0,1 0 0,-3 0 0,0 0 0,-3 0 0</inkml:trace>
  <inkml:trace contextRef="#ctx0" brushRef="#br2" timeOffset="67">1810 6947 9502,'0'-10'0,"0"6"0,0-1 0,0 2 112,-2-1 57,2 1 37,-2 1-27,1 0-57,-2 1-13,3 0 11,-3 1 36,1 0-35,0 0 25,0 0-15,0 2-28,1 0-35,-2 2 33,1 3-47,0 0 79,1 2-37,0 1-10,-1 2-97,0 1 20,1 3-89,-2 0 51,1 1-30,1 3 62,1-2-17,-1 2 22,1-2 7,0 2-23,0-4 22,1 2 31,2-4-42,2 1 40,2-3-39,2-1 28,1-4-30,2 0 26,0-4 22,1 0-6,0-2 23,1-1-68,-2 0-11,2-2-1,-3 0 5,1-2-5,-3-1 26,1 0-31,-2 0-10,0-1-11,-2 3-17,1-2 18,-2 2 25,1 0 16,-3 0-28,3-1 14,-4 3 60,1-3 26,0 1 8,0-1 43,-1 1-48,0-2 6,1 1-13,0-4-31,0 1-16,1-2 33,0 0-89,0-3 68,1-1-68,0-2 86,0 1-18,1-6 22,-1 3-17,1-3 12,-1-1-294,0-1 55,-2 0-188,1-3 99,-2 3 105,0-3-48,-2 3 111,1-2-11,-2 3 64,0-3-29,-3 5 7,-1-3 48,-2 3 47,-1-1-20,0 4 3,-3-3-76,0 5 6,-2-1 92,2 2-32,-3 1 50,2 2-54,-3 2-10,1 2-8,-4 1 23,0 3-15,-3-1-192,2 4 44,-6 2-153,2 3 114,-5 3 37,2 3 51,-6 1-46,5 1 35,-5 2-86,7-3 16,-4 2 75,8-3 36,-2 3 91,5-3 0,0 1 0,7-4 0,0 2 0,6-3 0,-1 2 0,4-2 0,-2 3 0</inkml:trace>
  <inkml:trace contextRef="#ctx0" brushRef="#br2" timeOffset="68">10661 6686 9502,'4'11'-858,"-1"-8"1157,-1-1-143,1 0 1,-2-1-61,2 0 7,0-1-4,0 0-5,-2 0-18,2 0 13,-1-1-10,0 1 38,0-1-40,0 0 41,0 1-86,1-1 71,-1 1-63,1 1-11,-1 0-11,1 2-55,0 1 47,1 2-41,-2 0 34,3 3-50,-2-1 41,3 1-47,-1-2 56,0 3-30,0-4 42,1 1 18,0-1-30,-1 1 20,1-3 24,0 1 28,-1-3-7,1 2 26,-1-4-66,0 2 30,0-2-27,-1 0 6,-1 0 11,1 0-4,-1 0 19,1-1-59,-1 0 40,-1-1-39,0-1-30,1-1-11,-1 1-22,1-2 26,-2 2-17,2-1-5,-1 1-19,0-1-35,-1 1 84,1-2-35,-1 1 42,0-1 19,1 1-19,0-1 14,0 0-16,0-1-2,-1 0-2,1 0 0,0 0 45,1-1-7,-1 1 23,0-2-28,-2 2-31,2-2 6,0 1-2,-1 0-42,1 1-6,0-2-10,0 1 14,0 1 47,0 0-7,0 0 3,0 2-15,0-1-50,0 1 25,0 0-35,0 2 38,1 1 8,-1-1-8,-1 2 3,1-1 56,0 1 0,0 1 19,0 0 28,-1 0-61,0 2 28,-1 3-28,0-1-88,0 3-4,0-1-16,-1 2 28,-2 2-2,-2 0 57,-2 1-61,-1 1 25,-2 1-23,0 1-5,-3 1 1,1-1 83,-2 2-2,1-3 5,0 3 84,0-3-52,0 1 88,3-3-75,0-1-33,2-3-9,2-1-31,2-4 70,1 1 291,2-2-117,0-3 179,3-1-259,0-3-74,2-1 27,1 1-6,-2-1-34,1 1 27,-1 0-46,0 0 36,0 0-15,1 0 4,-1 1-11,-1 0 21,1 0-22,1 0 9,-2 0-14,0 1 10,-1 1 16,1-1-12,0 1 12,0 0 34,0 0-27,-1 1 29,0 0-64,1 0 42,-1 1-43,1 1 56,-2 1-35,2 4 14,-2 3-10,2 4 67,-1 3-1,0 5 22,1 3-38,2 5-32,-1 1-15,3 4 20,-1 0-80,2 1 1,-2-2-23,3 1 51,-3-6 38,1 0 23,-2-6-34,0 0 63,-2-6-50,0-2 41,-2-4-52,1-1 38,-2-5-32,0 0 37,0-2-113,-2-1 58,-1-1-53,1 0 84,-2 0-116,1 0 44,0 0-107,0 0-114,1 0 52,0-1-101,0 0 111,1-2-37,1 0 41,-1 1-57,2-3 63,0 1-192,0-1 77,0-1-166,1 0 29,1-1 64,2-2-30,2 0 200,2 1 70,2-4 101,1 0 0,2-3 0</inkml:trace>
  <inkml:trace contextRef="#ctx0" brushRef="#br2" timeOffset="69">16418 6982 9581,'5'-3'512,"-3"1"-303,-1 1-50,0-1 56,-1 1 281,0 0-333,0 0 244,0 0-461,-1 0 51,0 0 8,0-1-22,1 1-6,0-1 56,0 1-74,0 0 98,0-2-205,0 0 52,0 0-107,1-1 32,1-1 101,2-1 2,-1-1 60,4-1 23,-2-1-24,2-2 25,1-1-25,0-1 8,-2 0 0,3-2 4,-3 0 1,1-1 4,-1 1 3,-1-2 0,0 3-76,-1-2 45,-2 4-49,1-2 63,-1 3-26,-1-1 17,0 4-24,0-2 25,-1 4-6,1-1 3,-1 2-11,0 1 58,0 1-52,0 0 92,0 2-35,0 2 9,-1 0 2,1 5-44,-1 0 3,1 3-2,-1 0 3,0 2 117,0 1-21,0 2 108,0 1-99,1 1 39,-1 0-84,1 2 39,-1-3-40,1 4-1,0-4 3,0 4 0,0-5-81,0 3 64,0-5-67,0 2 26,0-3 14,0 2-23,-1-4 19,1 1-98,-1-3 2,1 0-93,-1-2 92,0-1-194,1-1-109,-1 0-229,-1-5-97,-1-1 0,0-4 0</inkml:trace>
  <inkml:trace contextRef="#ctx0" brushRef="#br2" timeOffset="70">11604 7016 8847,'-8'0'-492,"3"-1"762,2-1 39,0 0 193,1 0-110,-2-1-72,2 2-138,1-1 24,-1 0-100,0-1 8,2 0-47,-1 1 40,1-2-29,1 0 26,0 0-65,2-2 51,3 1-23,0-2 74,3 1-27,0-1-8,-1 0-185,2-1 46,-1 2-117,0-2 99,0 1 20,0-1 40,-2 1-6,0-1 12,0 1 22,-1-3-27,0 3 29,0-2-37,0 1-17,0-2 7,-1 1 1,0-2 40,-1 0-4,1 0-68,-1 0-6,2 0-15,-4 1 29,3-1 27,-2 1 11,1-1-22,-1 3 21,1-1-74,-2 3 54,1-2-58,-1 5 69,2-4-6,-3 3 5,2 1-7,-1 0 4,0 1-7,0 1 6,-1-1 11,0 2 31,0 0 29,0 2 25,0 0-30,-1 5-12,1-1 37,-1 3 13,0 1 23,0 1-29,0 3 27,0 0-2,0 1 35,0 1-35,1 1-23,0 1-39,0 1 115,1-1-164,-1 2 73,-1-1-95,1 3 13,0-4 61,-1 4-6,1-4 2,-1 2 7,0-4-7,0 0-2,0-4-2,0 2 27,0-5-29,0 2 29,-1-6-33,1 2 3,-1-5-5,1 2 15,-1-3-108,1 1 26,0-3-52,-1 0-34,1-1 63,0 0-89,0-2 83,0 2-28,0-1 64,0 0-46,0 0-175,0 0 7,0 0-107,0 0-213,0 0 152,0 0-206,0 0 258,0-1-202,0 2 196,0 0-58,0-1 238,-1 1 176,0-1 0,-1 1 0</inkml:trace>
  <inkml:trace contextRef="#ctx0" brushRef="#br2" timeOffset="71">16855 6925 9565,'-6'0'798,"4"0"-650,0 1 62,1-1-79,1 0 7,-2 0-51,1 1-32,-1-1 75,1 0-68,1-1 55,0-1-173,3-3 42,0 1-29,1-4-16,1 2 20,-1-1 10,1 0-6,-1-2 11,1 0-25,1-1 6,-1 0-4,1-1 18,-1 0 4,1-1-10,-2 0 21,2-1-1,-3 3-1,2-2-3,-1 3-23,0 0 15,-1 1-12,0-1 41,-1 4-14,1-1 14,-2 2-19,2-2 32,-1 3-19,-1 0 22,0 1 62,0-1 0,0 6 93,-1-1-79,0 9 38,0-1-48,1 7 7,0-1-10,1 5-85,-1 0 27,1 3-20,-1-1 40,2 2-29,0-3 21,0 4-25,-1-4 51,1 1-5,-1-4 5,0 0-12,0-3 62,-1 0 32,1-5-14,-1 0-7,1-6-76,-2 1 4,1-4-258,-1 1-60,1-4-161,-1 0 96,1-2 121,-1 2-547,0-1 369,1 1-396,-1 0 566,1-1 63,0 1 37,0 0 33,0 0 29,0 0 58,0-1 0,1 0 0,-1-1 0,0 0 0,0-1 0,1-3 0,1 0 0</inkml:trace>
  <inkml:trace contextRef="#ctx0" brushRef="#br2" timeOffset="72">17831 6943 8847,'-6'0'361,"5"0"-183,-1-1-42,2-1 51,0 0-123,0 0 72,0-2-32,0 1 34,0 1-34,0-1-56,0-1-23,0 2-37,0-2-12,2 1 20,-2 0 7,2 1 16,-1 0 40,1 0-6,0 0 7,-1 1-59,1-1-10,-1 1-35,0 1 25,0 0 26,1 0 23,-1 0-8,1 2 1,-1 1 0,1 1 3,-1-1-12,1 2 6,0-1-6,1-1 7,1 2 13,-1-1-9,2-1-17,-3 1 6,3 0-12,0-1 14,-1 1 0,1-1 1,-1-1-3,0 2 5,1-1-24,-2-1 14,2 1-16,-1 0 22,0 0 28,0-1-21,-1 0 23,0-1-31,1 2 7,0-2-6,-1 1 1,1-1 15,0 0-11,0-1 11,2 0 1,-3 0-12,2 0 16,-1 0-17,2 0 44,-2 0-36,1 0 38,0-1-43,-2-1 0,1-1-1,0-1 1,-2 1-1,2-2 13,-2 1-10,1-2 20,-2 2-42,0-3 35,0 2-38,0-2-14,0 1-21,-1-2-2,0 1 8,0-2-26,0 2-18,0-3-12,0 2-41,-1-3 37,-2 3 6,1-3-4,-2 2 71,-1-2-34,1 3 25,-2-2-45,1 2-4,-2-1-48,0 2 36,-1-1-17,0 4 58,-1-2-22,-1 4 18,0-2 30,0 3-11,-1-1 17,1 2-32,-1-1 8,1 1 0,-1 1 5,2 1-3,-1 1-15,2 0 10,-1 3 62,2-2-29,1 2 43,0 0-49,1 2 23,1-1 15,0 1 0,2 2-8,1 1 12,1 2 12,0 2 10,0 0-90,1 5-21,0-1-71,5 4 76,0-1 10,3 2 38,0-2-1,2 1-50,-1-5-9,1 2-58,0-5 49,0-1 110,0-4 23,1 0 89,-2-4-105,1-1 129,-2-2-82,0-1 105,-1-2-73,1 0 57,-1-1-32,-2-2 102,1 0-128,-2-3 69,0 1-113,-1-3 108,0 2-151,0-1 40,-2 2-65,1-1-96,0 1 74,0-1-107,0 2 101,2-1-91,-2 2 63,3-2-89,-1 1 68,3-1-28,-1 0 3,2 0 20,0 0-22,1-1 75,1-1-51,0 0 37,0 0 9,2-1-1,0-1 28,0 0 31,-1 0-43,2-1 51,-3 1-58,2-1 53,-3 1 30,1-2-8,-1 2 4,-1-2-33,-3 2-9,1-2 17,-2 1-17,0 0-9,-1 2 22,2-1-20,-4 2-8,3 1 3,-3 2-13,1 0-29,0 3 34,-1-1-38,0 2 45,0-1-63,0 2 39,-1 2-44,1 1 52,1 3-4,0 1-1,0 1-6,3 2 11,-1 1-10,3 0 8,2 2-12,-1 0-55,3 1-29,-1-1 10,2 2-15,-1-1 83,0 1-23,0-2 20,1 3 36,-3-3-22,0 2 22,-2-3 51,1 2-26,-5-3 81,2 1-76,-4-3-9,-1 1-22,-1-3-9,0 1 30,-4-2 84,-2 0 3,-2-3 77,-2 1-4,-1-1-38,-1-2 42,0 0-89,-2 0 65,1-2-48,-2 1 39,1-1-38,-1 0-12,2 0-24,-2-1 36,3 0-35,1-1 48,0-1-53,0-2 43,4 0-256,-1-2 68,3 1-164,0-1-135,3 1 121,-1 0-143,2-1 174,1 2-319,2-1 135,1 1-280,3-1 407,2 1 103,3-2 172,1-1 0,1 0 0</inkml:trace>
  <inkml:trace contextRef="#ctx0" brushRef="#br2" timeOffset="73">11185 6847 9502,'-8'8'74,"4"-4"34,0-3 69,-1 1 69,3-1-37,-3-1 23,1 0-183,2 0 19,-1 0-51,0 0 69,1-1 34,0 0-29,1-1 12,0 0-120,1-1 44,-1 1-44,1-1 63,0 1-80,1-1 43,1 1-83,0 1-18,4 0 48,0-1-53,2 0 63,1 1 14,-1-1 14,1 0 21,1 2 50,-1-2 30,0 0 62,1 1-57,0-1-34,-2 0-48,1 1-1,-2 0 16,1 0-33,-2 0-28,2 0 14,-3 1-5,0 0-15,0 0-33,1 0-5,-3 0-55,3 0 105,-3 0-46,2 0-18,-2 0 59,1 0-74,-2 0 79,3 0-9,-3 0 11,1 0-8,-1 0-1,2 0-4,-2 0 7,0 0-2,0 0-45,0 0 24,0 0-27,0-1 37,-1 1-673,0-1 403,-2 1-415,0 1 607,-5 1 117,1 0 0,-3 0 0,-1 2 0,-1 0 0,-1 1 0</inkml:trace>
  <inkml:trace contextRef="#ctx0" brushRef="#br2" timeOffset="74">2606 6865 8857,'2'6'-166,"-2"-4"586,2-1-7,-1 0 226,1 0-242,-3 0 107,0 2-438,-2 2 37,-2 2-72,-1 3 58,-4 1-29,0 5 27,-2 2 3,-3 3 42,-1 2-62,-2 3 43,1 0-142,-4 2 52,3-2-121,-2 1 25,4-5 2,0 0-20,4-6 72,0-1-232,5-5 86,0-3-152,4-3 48,1-1 165,4-4-501,1-1 208,5-4-137,1 0 267,3-4 267,1-2 0,-1-1 0</inkml:trace>
  <inkml:trace contextRef="#ctx0" brushRef="#br2" timeOffset="75">2332 6903 8519,'2'-7'525,"-2"6"-259,1-2 4,0 2-38,-1-2-8,1 2-65,0-1-2,1 2-37,-1-1 26,1 0 33,0 1 27,0 0-26,2 0-31,2 1-43,1 0-15,1 5 40,4 0-76,0 3-2,4 2-44,0 1 54,3 1-46,0 1 40,3 2-65,0 0 28,0 2 50,-1-1-40,0 2 58,-4-1-91,1 3 26,-3-4-35,0 2-34,-4-2 61,0 1-28,-4-5 53,1 1-36,-3-3-23,-1-1 10,-1-4-2,-1 0-34,-1-2 9,1 0-73,-2-1 57,0-2-186,0 0 85,-1 0-131,0 0 91,-1-1-251,1 0-74,-1 0-27,1-1 58,0 1 319,1-3-48,0 1 95,0-2 27,0-1 36,0-1 58,0-2 0,0 0 0,-1-3 0,0-1 0,-2-2 0</inkml:trace>
  <inkml:trace contextRef="#ctx0" brushRef="#br2" timeOffset="76">18830 7235 9502,'0'12'-251,"0"-6"282,-1-3-16,0 2 22,0-2 17,0-1-56,0 0 142,1-1-89,-1-2 80,0-1-38,1-2-22,0-1 13,1-2-71,0 0 54,0-1-75,3-1 86,0 1-83,-1-2 60,1 1-53,1-2-1,-2 0 28,1 0-27,0-1 43,-1-2-29,-1 0 16,2-1-22,-1-1 24,-2-2-35,2 0-31,-2-2 5,1 2-45,0-3 85,0 4-40,-1-2 41,1 5-6,0-2 1,0 5-6,1 0 7,-2 4-6,2 0 1,-1 5-3,1-1 7,-1 2-4,0 1 9,0 3-7,1 1 45,-1 4 13,0 1 3,0 4 34,1-1-29,0 3 0,0 1 3,-1-1-87,3 2 38,-1-3-33,0 3-7,0-3-16,1 2 9,1-3 4,0 1-29,0-2 13,2 1-81,-1-4 77,2 1-47,0-2 72,1-2-54,-1-2 104,2-1-6,-2-3 19,2 1-28,-2-1 44,1-1-23,-1-1 80,-1-2-16,0-1-51,-2-3 28,0 1-65,-1-2 61,-1 1-5,0-3 25,-2 2-24,-1-2-60,0 0 13,0-1-20,0 1-23,-1-3-10,0 1-15,-1-2 17,0 1 3,-1-1-15,-1 2-1,0-1-2,-1 4 50,2 0-20,-1 4 12,1-1-160,0 5-56,1-2-49,0 6 46,0 1 111,1 4 95,0 1-7,0 3 19,0 1-30,0 0-23,1 2-22,0-1 15,1 2 178,0-1-28,1 1 126,0-2-90,1 3-30,1-3 3,0 2-15,1-2-25,-1 3-50,2-4 3,-1 3-8,-1-3-40,3 2-7,-1-2-16,0 0 17,1-1 29,0-1 7,-1-3-13,1 1-22,-1-3 32,0-2-40,0-1 39,0 0 61,-1-2-43,3-1 52,-4-1-70,4-2 100,-2-2-23,2-3 97,-3 0-98,3-3 20,-1 0-68,0-2 46,-2 2-103,2-3 84,-4 1-79,2-2 39,-3 1 13,0-3-19,-1 2 24,-1-3-13,0 4 8,-1-3-18,0 4 18,0-1-52,0 4-16,-1-1 2,0 5 1,-1 0 55,0 5-11,1-1 9,-2 3-184,1-1 38,0 2-126,0 0 107,1 3 63,-1 2 20,0 1 14,1 1 104,0 0-28,1 1 90,0 0-93,0 0 91,0 0-58,0 1 93,0-1-72,0 2-28,0-1 11,1 2-43,1-2 64,1 1-48,-1-2 40,3 3-156,-1-3 36,1 1-122,1-3 108,2 1-76,-1-2 66,3 0-84,0-2 65,3 0-19,-1-2 50,4 0-18,-3-1 11,3-1 7,-2 0-30,3-1 19,-3 0 153,0-2-32,-2 0 118,1-2 57,-5 0-68,3 0 82,-4-1-60,1 1-153,-3-1 63,0 0-102,-2 0 79,0-1-233,-2 0 59,1 1-149,0-1 108,-1 1 111,1-1-14,0-1 70,-1 2-368,2-3 74,-1 3-258,3-2 304,-1 1 35,2-3 119,-1 2-52,2-1 222,-2 2-39,1-3 139,-3 4-84,2-2 90,-2 1-7,-2 1 65,1 2-33,-2 0-97,1 1 58,-1 0-41,-1 1-45,-1 2 15,-1-1-20,-1 1-138,-1 0 40,-1 0-135,1 1 107,-1 0-66,2 2 60,-2 0-80,1 0 53,0 0 95,1 1-38,2-2 75,-1 0-29,2 0-29,0 0 25,0-1-45,1 1 137,-1 0 12,1-1 84,1 0-76,0 0-63,0-1-26,1 1-2,0-1-5,-1 0 10,0 0-67,1 1 42,-2 0-40,1 0 93,-1 1 26,1 1-9,-1 0 107,0 1-79,0 1 106,0 1-105,0 1-55,0 1-14,0 1-37,2 0 67,1 2-1,2-1 16,2 1 1,4 0-150,1 0 30,4-1-142,1-1 143,2-1-114,1 0 106,-1-3-107,1 1-127,-3-4 55,1 1-111,-4-2 126,-2 2-66,-3-3 53,-1 1-107,-3 0 115,-2 0-33,-2 0 34,0-1-4,-2 2-154,-2 1 228,0-1-106,-4 1 224,0-1 0,-2 2 0</inkml:trace>
  <inkml:trace contextRef="#ctx0" brushRef="#br2" timeOffset="77">11109 6971 9502,'-12'6'-751,"6"-2"1068,0-1-35,1 0-82,0 0 7,1-1-56,1 0 73,0-2 236,2 1-114,2 0 137,0 0-310,4-1-59,1 0-5,2 0 8,0-1 4,-1-1-26,2 1-66,1-2 50,-2 0-173,1 0 139,-1 1-151,2 0-29,-1 0 21,0 0-43,-1 1 64,0 0 4,-1 0 9,1 1-49,-1 0 40,0 0 31,0 1-25,0 0 55,1 1-62,-1 1 52,-1 0-34,2-1 70,-3 0 40,2 1 62,0-1-22,0-1-84,0 0-73,-1-1-12,0 1 26,2 0-122,-3-1 41,3 0-120,-3 0-7,1 0 69,0 0-54,0 0 63,-2 0-135,2 0 71,-4 0-9,2 0 143,-2 0 125,1 0 0,-2 1 0,2 0 0</inkml:trace>
  <inkml:trace contextRef="#ctx0" brushRef="#br2" timeOffset="78">16619 7083 9502,'7'0'125,"-5"0"6,0 0 14,1 0 53,-1 0 17,0 0 31,-1 0-109,1 0-39,0 0-25,0 0-11,-1 0 30,1 0 11,-1 0-22,0 0 84,1 0-78,-2 2 47,1-1-68,-1 4 10,1-1 27,-1 2-55,0-1-27,0 2-36,0-1 18,0 1-55,0 0 38,-1 0-6,1-1 10,-1 1-128,1-2 35,-2 2-136,1-3 102,1 2-232,-1-1 88,0 0-189,0 0 213,0 0 38,1-1 46,-2 1-28,2-1-110,-2 0 47,2 1 31,-1-1 117,0-2 116,1 2 0,0-2 0,0 0 0,1-6 0,2-1 0,2-5 0</inkml:trace>
  <inkml:trace contextRef="#ctx0" brushRef="#br2" timeOffset="79">14255 7623 9407,'-3'-6'657,"2"4"-443,0 2 34,0-1-81,1-1-106,0 1 29,2 0-46,0 0 21,3 1-46,1-1 30,2 1-180,1 0 119,1 0-128,3 0 86,1 0-29,1 1 38,1 0-70,3 1 26,-2 1-40,3 2 50,-2 0-10,1 2 71,-2 0-33,-1 1 24,-2-2-33,0 1 94,-2 0 8,-1-1 13,-3 0 34,1 0-57,-3-1 14,1 0-14,-3 0-16,1-2-14,-1 0 19,-1 1-43,-1-2 28,0 0-25,-1 1 31,0 0-1,-1 0-1,0-1 1,0 1-8,0 1-61,0 0 35,-1 1-42,-2 0 165,-1 2-21,-1-2 96,-1 3-102,-3-1 92,1 1-65,0 0 103,-2 3-32,0-3-44,-2 3-5,1-2-65,-1 1-31,1-2 35,-1 2-28,2-1 53,-2 0-80,3-2-32,-1 1 16,1 0-87,-1-1 103,3-2-86,0 3 60,1-4-36,2 2 5,0-3-6,0 1-16,3-2 45,0 2-7,2-4 17,-1 1-124,3-1 35,0 0-127,1 0-222,-2 0 75,2-1-161,-1-2 196,0 0 196,-1-1 43,0-1 107,1-1 0,0-4 0</inkml:trace>
  <inkml:trace contextRef="#ctx0" brushRef="#br2" timeOffset="80">8980 7669 9502,'-9'-4'-1134,"3"3"1229,2-1-12,-1 0 239,1 0-146,-1 1-4,1-1-86,1 0 85,-1 0-65,0-1 63,3 2-65,-2-1 0,1 0-12,1 0 22,0-1-18,0 1-39,1 1-27,-1-1 6,1 0-66,0 1 114,1-1-64,0 1 40,0 1 21,2 0-52,0 0 42,0 0-43,1 0 36,0 0-31,-2 0 26,3 1-23,-1 1-22,0 0-25,2 1 14,-1 0-79,2 1 32,0-1-21,1 0 32,-1 1-2,3 0 52,-2-1-66,2 2 68,0-1-62,0 0 43,0 0-55,1 0 90,0-1-5,1 1 13,-1-1-16,2-1 7,-3 0 10,3 0 7,-3 0-76,3-1 15,-3 1-47,2-1 69,-4-1 9,3 2-4,-4-1 11,3 1-49,-3-1-51,1 1-20,-2-1-44,2 0 78,-4 0-4,3 1 42,-3 0-13,1 0 63,-2 0 7,0 0 8,-1-1-12,2 1-61,-2 0 15,-1-1-12,1 0 363,-1 0-265,-1 0 283,0 1-365,-3-1 33,2 0-70,0 0 11,1 1-42,-1-1-23,0 1 56,0 0-21,1-1 48,-1 1 46,0 0 12,-1 0 4,1 1-4,-1-1 5,1 2 25,-2 1 0,-1 1-1,0 1 13,-2 3-37,-1 1 47,-1 0-47,-3 2-14,1 1 33,-2 3 54,0-2 52,-2 3 36,0-3 14,0 2-97,2-2-3,-3 2-50,4-5 1,-2 3-24,5-6-27,-2 2 15,3-4-9,1 1 20,2-4-46,1 1 28,2-4-696,-1 2 472,3-3-610,0 1 616,2-1-64,-3 0-53,2 0-48,0 0 26,-1 0 30,1-1 132,-1 0-174,1-1 208,-1-1-121,0-1 253,2-3 0,1-1 0</inkml:trace>
  <inkml:trace contextRef="#ctx0" brushRef="#br2" timeOffset="81">13815 7701 9502,'0'-13'0,"1"7"0,-1 2-13,0 0 65,0 1 4,0 0 34,0 1-32,0 0 26,0 0-22,-1 1 12,0-1-25,-1 2 3,0 0-6,0 0 246,2 0-124,-1 1 89,1-1-139,2 3-64,2-1-3,2 0-27,0 0 25,0-2-15,3 2-98,0 0 23,1-1-105,1 1 71,3-2-45,-1 1 23,3 0-52,-1-1 57,5 0 9,-3 0 35,3 0-56,-1 0 88,2 0-91,-4 0 83,3 0 84,-3 0 1,-1 0 114,-3 0-116,2-1 46,-5 0-47,0 0 26,-3-1-23,-1 2-29,-1-1-16,-2 0 86,-1 1-134,-3-1 70,-1 1-144,-3-1-56,2 1 38,-2 1-89,0-1 124,2 1-60,0 1 107,0-1-61,1 1 66,0-1-34,0 1 28,0-2-25,0 1 19,1-1-14,0 0 17,0 0-8,0 0-139,-1 0 29,0 1-135,-1-1 73,1 1 100,0-1 29,-2 2 97,-1 1 0,0 0 0,-2 1 0</inkml:trace>
  <inkml:trace contextRef="#ctx0" brushRef="#br2" timeOffset="82">8571 7757 9502,'0'-11'-131,"0"7"142,0 0 100,0 0-29,0 2 74,0-1-50,0-1 50,0 2-35,0 0-27,1 0-54,0 0 25,3 1-30,2 0 23,0 0-49,4 0 24,0 0-82,3 1 76,0 0-62,2 0-15,1 0 5,0-1 31,0 1-16,2 0 45,-2 0-38,0-1 12,-3 1-6,1 0 16,-4 0-1,2 0-3,-4 0-26,1 1 36,-3-1-35,0 1 37,-3 1 65,2 0-46,-3 1 50,1-2-69,-1 1 22,0-1-12,-1-1 82,-1 1-60,2-1 65,-1 1-220,1-1-96,-2 0-632,2 0 368,-1 0-206,0 1 578,0 2 104,-1-1 0,-1 0 0,-1 2 0,-3 0 0,-1 2 0</inkml:trace>
  <inkml:trace contextRef="#ctx0" brushRef="#br2" timeOffset="83">13783 7919 9502,'0'14'-1226,"0"-8"1154,0 0 72,-1-3 1279,1 1-915,-1-6 890,2 2-1217,0-5-55,1 2 69,1 0-90,1 1 27,1 0-83,-1 0 75,1 0 54,-1 1-13,3-1 60,-1 1-274,0 0 97,2 0-174,-1 0 125,1 0 20,2 0 60,1 1-12,0-2 117,0 2-60,3-1 59,-1 0-65,3 0 58,-3 0-35,4 0 40,-4 0-45,2 0-9,-3 1 28,2 0-19,-4 0-83,2 0 3,-4 0-88,3 0-17,-5 0 39,4 0-58,-5 2 99,3-1-118,-3 0 71,1 1-115,-2-2 104,3 0 55,-2 0 65,1 0 51,-1-1 0,3-2 0,-1-4 0,2-1 0</inkml:trace>
  <inkml:trace contextRef="#ctx0" brushRef="#br2" timeOffset="84">8570 7945 9502,'-6'15'-36,"4"-9"-13,-1-1 141,2-2 358,-2-1-209,4-3 310,0 0-373,3-3 14,0 0-128,3 1 22,-2-1-118,2 1 119,-1 1-133,1 0 82,0 1-138,-1-1 139,0 1-8,1 1 44,-1-1 17,2 1-183,-1 0 48,0 0-112,1 0 64,1-1 18,-1 1-6,1-1 17,-1 1-13,2 0 52,-2-1-11,2 0 30,-2 1-51,1-1-18,-1 1 2,1-1 2,-3 1 13,2 0-25,-1 0 6,-1 0-117,0 0 81,0 0-130,-1 0 126,-1 0-103,-1 0 86,2 0-113,-4 0 65,2 0-52,-2 0 129,1 0-3,-1 0 108,0 2 0,-1-1 0,0 0 0</inkml:trace>
  <inkml:trace contextRef="#ctx0" brushRef="#br2" timeOffset="85">18748 8223 9504,'10'0'867,"-6"0"-545,0 1-126,1-1 14,-2 1-90,2 2-1,-2-1-46,2 3 40,-2-2-31,1 4 14,0 0-65,1 2 45,-2 2-20,2 4 7,-2 1 38,1 5-44,-1 2 48,0 6-90,-2 2-24,0 7-89,1 0 36,-1 7-2,0-3 53,1 4 7,1-3-40,1 3 18,2-8-75,1 3 14,0-10 51,3 0-17,-2-7 60,2 0-20,-1-8 13,0 1-22,-2-7-28,1 1 22,-4-5-25,0 3 37,-2-5-15,-1 3 5,-2-4-7,-2 3-17,-3-3 27,-3 2-24,-1-2 29,-3 1-6,0-1 6,-3 1-16,1-1 14,-2 0-65,3-1-4,-3 1-14,3-2 23,0 0 24,1-1 20,-1 0-18,3 0 53,-1 0 3,3 0 11,-1 0-26,3-1 22,-2-2 2,5-1 10,-2-1 58,4-2-86,-2 0 55,2 0-64,1-1 79,0 0 16,1 1 23,0-1-27,0 1 20,1 2-63,0-2 68,1 4-98,0-3 33,0 3-34,-1 0-10,1 0 23,-1 1-29,1 0 44,0 0-26,-1 2 14,2-1-19,-2 1 22,4 0-70,0 1 51,2 0-64,1 3-21,3-2 9,0 2-74,4-3 75,-1 2 18,4-3 23,0 2 18,2-2-28,0 0 112,2 0-36,0 0 90,2-2-17,-1 0-60,2-2 13,-4-3-68,2 0 73,-4-1 16,0-2 29,-3 0-29,-1-1 22,-4 0-61,-1-1 74,-4 2-4,-1-3-24,-3 3 25,-1-2-41,-3 3-20,-1-1 14,-3 1-11,0 1-83,-2 2 11,2 0-68,0 2 72,0 3-142,2-1 73,0 2-111,1 2 63,1 0 15,1 5 39,0 2-16,1 3 132,0 1-74,0 0 71,0 2-93,0-1 22,0 1-25,0-1 19,1 1 162,0-2-27,1-1 118,0 0-82,1 1-133,-1-2-24,1 0-23,0-2-366,1 1 151,-1-1-249,2-1 218,-1-3-243,3 1 139,-1-3-172,3-1 328,1-1 148,3-3 96,2-1 0,3-4 0</inkml:trace>
  <inkml:trace contextRef="#ctx0" brushRef="#br2" timeOffset="86">19162 8304 12944,'-6'-3'754,"4"2"-599,0-1-59,1 0-817,0 0 159,-1-1-551,0 1 552,0 0-255,-1 0 566,0 0-334,-2-1 584,-1 1 0,-2-2 0</inkml:trace>
  <inkml:trace contextRef="#ctx0" brushRef="#br2" timeOffset="87">20342 8849 9502,'-11'-13'-394,"6"8"346,-2-2 48,2 3 0,-1-3 273,2 4-42,0-2 203,1 2-147,0 1-163,2 0-26,-1 0-201,1 2 59,-1-1-10,1 2-1,0 1 50,0 1-16,0 2 15,1 2 38,-1 1 14,1 0-57,0 1-7,0-1-18,0 1 7,0 0 22,1-1 26,1-1-9,2 1 9,1-2-12,0 0 6,1-2-9,2 1 15,-1-3-30,1 1 22,1-1-26,0 1 16,0-1-1,0-1 0,-1 0 5,2 0-4,-1 0 5,-1 0-6,0-1 4,0 1 45,-1-1 6,0 0 5,-1-1 39,0 0-24,-1-1 5,-1-2-7,1-2 20,-1-1-45,0 0 57,0-3-75,-1 1 18,0-1-10,0 0 21,0 0-71,-1-1-6,0 0-14,0-1 7,-1 0-41,0 0 3,-1 0-88,-1 0 43,-2-2 0,-2 1 37,-4-1 12,-1 1 21,-3-2 15,1 2-38,-5-2 21,3 1 5,-4-1-3,3 1 19,-4-1-22,4 4 3,-2-4-2,2 6 14,-1 0-69,2 4 57,-1 1-59,4 4 64,-1 2-13,3 4 13,-1 5-22,1 3 31,1 5-30,3-1 25,-3 4-11,4-2 6,-2 4-4,2-4 4,-1 2-14,2-4 11,0 2-3,1-5 5,0 2 218,1-5-47,1 1 135,2-7-103,2 2-88,2-4-17,2 0-41,2-3 132,2 0-18,-1-1 109,2 0-115,-1-1-31,2 0-37,-3-3 11,1 0 19,-1 1 8,1-2 2,-2 1-14,1-1-130,-1 0-4,0 1-100,-2-2 89,3 0 39,-4 0 14,4-1 39,-3 0-96,3-2 15,-2 2-21,2-4-2,-2 2 63,2-5-9,-1 2 15,2-3 2,-3 1-5,3-4 2,-3 2-5,1-5 47,-4 5 5,0-6 8,-3 4-8,-1-6-41,-2 5 6,0-6-3,0 3 55,-3-6-37,-3 6 45,0-6-26,-3 6-14,0-5 16,0 7-22,0-2-18,1 9 14,0-1-11,2 8 14,0-1-82,1 5 10,0 2-72,2 3 70,-1 2 18,2 4 23,0 2 15,1 3-137,0 0 32,1 1-127,0 4 158,0-2-29,0 4 95,0-2-50,1 5 46,1-4 8,0 5 4,1-4 1,1 5 26,-2-3 2,0 5 59,0-5-21,-1 7-4,0-5-13,-1 7-20,0-5 51,0 3 7,0-6 18,0 3-84,0-8-7,1 4-55,1-6 68,2 1-69,4-9-20,2 5-2,1-10 7,3 5 13,1-7-29,2 1 2,-1-2-7,3-1 65,-3-1-24,4-2 14,-5-2 64,4-1-48,-6-3 47,4-1-72,-3 1 101,2-2-17,-3-1 108,3 0-45,-5 0 18,2 0-49,-4 0 6,3-3-106,-4 2-2,2-2-6,-5 3-58,3-5 104,-6 4-61,4-2 76,-4 2-130,1-2 33,-3 5-129,0-3 121,0 6-35,-2-3 88,-2 5-70,-1 0-8,-2 3-54,0 0 32,-2 2-1,0 0 58,-2 1-8,0 1-1,-1 3 50,-1 0 12,1 3 54,-2 1-46,1 0 44,-1 1-43,0 0 21,0 2 28,0-1-15,1 3-6,1-3 1,1 3-58,3-2 20,-1 2-13,6-2 21,0 1-57,3-2-5,3 2-9,3-3-147,5 1 81,7-2-109,2-1 77,4-3-151,5 1 40,-1-3-114,5 0 102,-1-2 150,4 1 27,-2-2 105,2 1 0,-4-1 0,2 0 0,-5-1 0,5-3 0,-7-1 0,4-3 0</inkml:trace>
  <inkml:trace contextRef="#ctx0" brushRef="#br2" timeOffset="88">1813 8657 9502,'0'12'-291,"0"-7"363,0 0 77,0-2-28,0 0 17,-2 0-8,1-2 9,-2 1-19,1-2-10,0 0-2,1 0-9,-1 0 32,0 0 14,1 0-163,0 0 56,-1 0-155,1 1 125,0 0 9,1 4 42,-1 0 4,1 0-11,0 1-6,0 1 36,0 0-27,0 2 31,0 0-37,0 1 11,1-1-12,-1 2 46,1 0-77,1 0 72,1-1-66,0 1-43,0-1 3,2-1-80,-1 0 80,2-1-49,0-1 87,2 0-58,-1-1 58,2-1 42,0-1-32,3-1 34,-2-1-48,3 0-6,-1-1 3,2-1 62,-2 0-40,1 0 55,-1 0-60,1 0 30,-3 0-26,2-1 32,-3 0-32,2-1 3,-3 0-2,1-1 0,-3-1-1,2 1 7,-4-1-9,3 1-1,-4 0-73,3 0 50,-3-1-57,2 0 74,-1 0-52,0-1 33,0 0-36,0-2 61,0 2-13,1-3 13,-1 0-19,1-1-4,-2 1 3,3-2 0,-3 0 2,2-2-40,-2 2 27,2-4-27,-3 2 39,2-2 5,-2 2-4,1-4-74,-3 4-13,2-3-81,-2 2 71,1-2-31,-1 2 93,-1-3-34,-1 2 28,-1-2-61,-3 2 35,-2-4-42,-1 4 54,-3-5-71,-1 0-11,-2-2-14,-2 2 21,-3-5 53,1 3 7,-5-3-7,3 5-96,-5 0 1,4 6-95,-4 2-60,3 6 56,-4 4-97,5 7 154,-3 8-93,6 4 200,-1 9-51,7 1 144,0 6 0,6-5 0,1 3 0,4-7 0,0 2 0,1-4 0</inkml:trace>
  <inkml:trace contextRef="#ctx0" brushRef="#br2" timeOffset="89">16666 8365 9432,'0'-8'583,"1"5"-108,2 1-181,2-1-80,1 2-39,3 0-30,1 1-83,4 2 21,-1 3-51,5 3 64,-1 3 22,3 4 38,-1 1-38,1 4-193,-4 1 0,1 5-108,-7-1 88,-1 6 17,-5 1 0,0 7-38,-6 0 40,0 7-6,-7-3 43,0 10 2,-2-8 14,0 9 23,4-10-16,0 5 4,2-15 55,1 4 3,2-12 19,2 4-34,0-11-26,0 2-12,0-10 21,3 3-51,1-7 36,1 3-44,3-6 51,1 2 13,-1-4-13,2-1 12,0-1 33,3 0-33,-3-1 36,3-1-52,-4-3 2,2-2 3,-2-1-1,1-1-109,-1 0 21,-1-1-103,-2 1 113,2-3-90,-3 2 81,2-3-110,-1 3 108,1-4-17,-2 4 61,1-2-36,0 2 135,0-1-58,0 3 133,-1-3-128,0 5 0,0-4-56,-2 5 8,2-2 174,-2 1-34,1 1 127,-1 2-82,-1-1-1,0 3-60,0-1 33,-1 2-82,1 0 98,-1 2-75,0 2 70,0 2-130,1 3 3,0 1-24,2 1 26,-2 0-4,4 1-4,-1-1-11,2 2-18,-1-2 51,3 1-24,-1-3 27,1 1 75,0-2 17,2-1 9,0-2-27,2-2-9,-1-1 7,2-1 19,0-2-26,2-1-10,-2-1-35,4-4 75,-4-1-4,3-2 30,-5 0-24,3-1-85,-4 0 10,1-1-24,-4 2 50,0-3-133,-4 2 15,0-3-95,-2 2 59,-1-1-131,-4 1 46,-1-2-111,-7 3 107,-2-3 41,-4 4 49,-5 0-50,0 5-365,-5 1 9,-1 2-207,-4 4 86,2 2 389,-5 3-56,3 5 280,-3 3 0,1 1 0</inkml:trace>
  <inkml:trace contextRef="#ctx0" brushRef="#br2" timeOffset="90">21481 8496 9502,'18'-1'-863,"-10"0"1157,-1-1 166,0-3-86,-2 1-167,1-2-12,-3 0-63,1-1-85,-1 1 0,-1 0-53,-1-2 59,-1 1 33,-1 1 32,-2-2 13,-3 3-270,-2-2 68,-3 2-197,-2-1 146,1 2 121,-4-2-22,1 2 74,0-1-14,0 1-10,0 0 25,2 0-30,-2 1 64,4 0-46,-2 0 66,3 1-71,-1 0 25,5 1-16,-2 0 22,4 1-64,-2 0 9,3 1-27,-1-1-29,2 4 15,0 1 1,1 1 5,-2 1 19,2 1 17,0 1-27,0 0 31,1 2 15,0-1-13,0 2 5,0 0 48,0 2-53,1-1 57,1 5-63,2-1 47,0 6-26,2 0 29,0 5-28,0-1-12,1 6 28,-1-3-23,2 6-50,-3-5 28,3 4-39,-2-7 60,1 6 20,0-8-19,1 5 7,-2-8 37,2 3 17,-2-7 2,1 2-5,1-7 25,0 5-5,-2-7 61,2 4-50,-5-6-28,2 5 4,-4-6-37,1 5-11,-2-5-55,-2 4 37,-1-4-12,-2 3-15,-1-3-7,-1 2-73,0-2-43,1 1 38,0-3-62,0 2 86,2-4-37,-1 3 64,1-4-24,0 2 24,2-2 35,-2 1-42,2-3 38,0 2-5,1-2-561,1 1 357,0-5-623,-1 1 515,1-5-64,0 3-25,0-4 161,0 2 10,0-1 136,0 0 103,0-2 0,-1-2 0,-1-1 0</inkml:trace>
  <inkml:trace contextRef="#ctx0" brushRef="#br2" timeOffset="91">2817 8431 9019,'-7'-5'153,"3"2"-43,2 1 91,-2 1-77,0-2 96,1 1-107,-2-1-38,0 0-29,0 1 8,-1-1-61,0 0 73,0 0-36,-3 1-69,1-1 60,-1 1-80,0 1 66,-2-1-28,0 2-6,-1 0 18,0 0-19,-1 0 46,0 2-20,1 0 11,1 2-28,0-1 42,2 2-35,-1 0 33,3 0-23,0 0 19,1-1-18,1 2-11,2-1 18,-1 2-18,2 0 26,0 1 25,2 0-19,0 3 17,0 0-24,0 2 46,0 1-37,2 2 40,1 0-5,1 3 15,0 0 4,1 2-9,1 0 8,-1 2 19,0-1 6,1 2-9,-2-3-36,2 5-2,-1-4 3,-1 3 7,0-3 0,-1 2 0,0-3-15,0 3-10,-2-4-10,1 2 16,-1-3 9,0 2 7,-1-5-5,1 4 0,-1-4-37,0 1 33,-1-1-33,0 0-12,0-3-18,-1 2 2,-1-3 3,1 0-3,0-2-28,1 2 5,-2-4-4,1 1-55,-2-2 15,3 0-112,-1-2 55,0 1-15,0-2 41,-1-1 18,1 0 44,2-1-484,-2-1 313,1-2-388,0-1 461,1-4-160,-1 1 91,1-1-29,-1-1 129,0 1 113,0-3 0,-2 1 0,0-2 0,-3-2 0,0-1 0</inkml:trace>
  <inkml:trace contextRef="#ctx0" brushRef="#br2" timeOffset="92">18367 8463 9502,'9'8'638,"-6"-5"-499,0-1 61,0-1-111,-1 0 243,-1-1-168,0 2-124,0-1-144,-1 5-157,-1 0 123,-1 5-428,0 0 133,-1 4-166,0 2 338,-1 4 261,-1 1 0,0 3 0</inkml:trace>
  <inkml:trace contextRef="#ctx0" brushRef="#br2" timeOffset="93">10620 8542 9502,'-7'-11'-18,"4"7"44,-1-2 114,2 3 39,-3-2 40,3 1-51,-1 1-12,1-1-50,-1 1 50,2 1-35,-1 0 102,2 0 137,-2 0-162,2 4 40,-1-1-252,1 4-7,0 1 34,1 1-22,1 1 27,1 1 3,3 1-2,1 1 22,1 0-39,4 2 26,-1 0-56,5 2 64,-3-2-52,7 2 59,-1-1-63,4 1-3,0-1-15,2 1-31,-1-4 76,2 2-36,-4-5 41,1 2 22,-4-4-20,-2 1 14,-4-4-30,-1 2-28,-6-3 14,2 1-13,-5-2-17,-1 1 33,-2 0-32,1 1 41,-2 0-54,-1 1 39,0 2-41,-3-1 8,1 1 32,-2 1-39,1-1 44,-1 0-23,1-1 17,1 1-28,-1-1 26,2-1-15,-1-1 11,1 0-8,1-2-55,-1 1-29,1-1-386,0 0 228,1-2-187,0 0 308,1-1 75,0-1-275,0-2 118,0 1-84,0-2 192,0 1 130,-1-3 0,0 1 0,0-3 0,-4-2 0,0-2 0</inkml:trace>
  <inkml:trace contextRef="#ctx0" brushRef="#br2" timeOffset="94">18761 8544 9444,'-5'-3'384,"4"2"-31,1-2-158,0 0 164,0 0-136,1 0 157,1-1-189,3 0 35,3 1-106,5-2 60,3 0-245,3 1 99,2 1-190,4-1 158,1 3 58,4-1 53,0 2 7,4-1-622,-3 1 107,3 1-451,-8 0 199,5 1 169,-8 2 4,2 2 232,-6-2 130,0 0 112,-7 0 0,1-3 0,-5 0 0,1-3 0,-2-1 0,1-3 0</inkml:trace>
  <inkml:trace contextRef="#ctx0" brushRef="#br2" timeOffset="95">12161 8788 9320,'-1'-6'675,"1"3"-529,0 3-15,-1-3 14,1 1-62,-1-1 27,0 1-37,0 1 36,1-1-85,-1 0 39,1 0-117,0-1 37,-1 1 0,1 1-12,0-1 39,0-1-9,0 1 22,0-1 13,0 0-30,1-2 47,-1 2-57,3-3 52,0 0-14,2-1 18,1-1-6,1 0 1,1-2-16,1-1 14,-1 0-14,1-2-18,1 0-21,-1-1 5,0 1 0,1-1-30,-2 1 40,-1-1-45,0 4 26,-1-1 31,-1 3-36,-1 0 37,-1 2-20,0 1 16,-2 1-34,1 0 2,0 3-15,-1-2 9,1 2 7,0 0 57,-1 0-33,0 1 34,1 0-39,0-1 53,0 1-38,0 0 40,0 0-19,-1-1-19,0 1 25,1-1-28,0 0 71,-1 1 138,1 0-77,-1 0 79,0 0-181,-1 4 5,1 1 46,0 2 41,0 2 53,0 4-38,0 1 35,1 2-31,1 2-10,-2 3 9,2 0-28,0 3 28,-1 0-8,0 4-31,-1-3-74,1 3 28,-1-5-9,0 2 70,-1-4-30,1 1 26,-1-7-167,0 3 63,0-8-151,0 2 147,0-6-90,0 3 66,0-5-46,0 1 44,0-2-16,0 2 10,0-3-31,0 4-45,0-2 6,-1 2 13,0-1 3,-2 2 10,2-2-30,-2 2 3,0-3-86,0 2 75,2-3-99,-2 0 84,2-1-79,-2 1 61,1-2-60,0 0 35,1 0-259,-1-1 62,0 0-148,0 0-244,0-2 243,1-1-74,0-2 311,-1-3 259,-1-2 0,-2-2 0</inkml:trace>
  <inkml:trace contextRef="#ctx0" brushRef="#br2" timeOffset="96">10831 8548 9502,'3'5'65,"-2"-2"372,-1-2-223,-1 0 231,-1 0-322,-1-1-47,1 0 29,-1 0-10,0 0-23,0 0 28,-1 0-35,1 1 18,-2 0 3,1 2 1,-3 3-28,0 1 22,-1 4-22,-2 2-43,-2 4 72,-3 2-76,-1 4 76,-3 1-7,-1 4-2,-1-2-8,-1 3-100,2-5 11,-1 3-95,4-7 101,0 0-51,5-5 37,0-2-10,5-5 10,0-2-35,5-3-353,-1 0 174,4-4-271,0-1 407,4-2-36,2-1 92,2-2-507,0-1 178,1 0-314,1 0 423,2-3 136,0-1 132,0-2 0,2-1 0</inkml:trace>
  <inkml:trace contextRef="#ctx0" brushRef="#br2" timeOffset="97">11365 8611 9502,'0'18'-942,"-2"-12"1155,0 2 142,0-5-52,0 2-35,-1-3-78,0 0 23,1-1-50,1 0 275,-1-1-269,3-1 188,1 0-335,5-1 52,0 0 44,2 0-6,2 1 30,0 0-261,1 0 66,0 0-187,0 1 136,1 0 0,0 0 7,-1 0 24,2 0 31,-2 0 14,3 0 42,-3 0-73,1 1 155,-2-1-55,2 1 122,-3-1-90,0 0 8,-1 0-49,0 0 10,-4 0-70,2 0 43,-4 0-43,1 0 65,-2 0-549,1 0 310,-3 1-449,-1 0 506,-1 1-4,0 1 73,-1 0-27,1-1 21,0 0 25,0 0 15,0 0 14,0-1-33,0 1-72,0-1 24,1-1-19,-2 1-71,1-1 131,-1 0-86,1 0 154,-2 1 0,0-1 0,-1 0 0,-2 0 0,-1 0 0</inkml:trace>
  <inkml:trace contextRef="#ctx0" brushRef="#br2" timeOffset="98">15521 8638 9502,'0'-9'81,"0"6"37,0 0 2,0 0 40,-1 1-40,1 0 128,0 0-93,0 3 69,0 1-71,0 6-121,0 3 30,0 4-39,0 6-57,1 5 49,1 7-73,2 2 57,0 10 47,1-2 9,0 11 38,0-2-104,-1 8-22,0-5-62,0 6-13,-2-12 115,-1 5 32,1-14 27,-1 4 2,0-16 41,-1 3-1,1-14 89,0 3-88,0-11 1,1 4-53,-1-7 32,1 2-93,0-4 5,2 2-19,0-4-106,0 4 105,1-3-127,-2 0 129,0-1-134,1 1 95,-2-1-112,1-1 62,0 0-91,-1 0 30,0 0-562,-2 0 367,1-2-332,-1-1 426,-1-1 84,-2-3 58,-2 0 67,-1-2 59,-2-1 0,-2-1 0,-1-2 0</inkml:trace>
  <inkml:trace contextRef="#ctx0" brushRef="#br2" timeOffset="99">16640 8670 9502,'13'-6'586,"-7"3"-360,-1 0-27,0 0-38,0 0-4,-1 0 174,2 2-27,0-1 116,0 1-207,1 1-105,3-1-17,0 2-23,3 0-37,3 1 15,6 0-86,2 1 89,6 0 50,4-2 22,6 0 24,0 0-613,5-1 92,-3 0-389,0-1 280,-7 1-219,-3-1 426,-10 1-239,0-2 517,-9 0 0,1-2 0</inkml:trace>
  <inkml:trace contextRef="#ctx0" brushRef="#br2" timeOffset="100">19429 8759 9502,'0'-14'142,"0"7"-70,0-1 132,0 2-86,-1-2 85,1 3-40,0-2 8,-1 2-8,1-1-6,-1 1-52,0-1 52,0 3-37,1-2-1,-1 2-51,0-2 37,-1 2-41,2-1 93,-2 2-37,2-1 40,-1 1-94,0 0-90,1 1 31,-2 1-67,1-1 135,-1 2-39,-2 3-22,0 2 24,0 5-26,-2 2 0,1 3-41,-2 2 18,2 1-11,-1 3 80,3-1-30,0 2 8,3-2-89,1 2-67,3-3-32,2 2-31,4-6 102,4 2-1,0-5 65,4 3-61,-2-6 69,3 1-57,-3-6 46,2 1 23,-1-4 9,1-1 4,-2-1-1,1 0 1,-4-3 20,2-1 9,-4-2 27,2-3-63,-4 1 30,2-2-38,-4 1 17,1-3-10,-1 0 20,1-2-64,-2 2-8,3-4-58,-4 3 40,3-2-13,-1 2 60,1-1-17,-3 4 14,3 0 14,-4 4-17,3-1 13,-4 5-16,3 0 35,-3 2-23,-1 0 24,0 3-26,-1 4-6,-1 1 17,0 4-34,0 1 27,0 1-29,0 0 26,-1 1 58,1-3-39,0 2 41,-1-4-55,2 2 88,1-4-17,2 0 80,1-3-79,4 1 72,1-4-57,2 0 77,1-1-65,3-1-13,-1 0-1,3-2-42,-2 1 57,2-3-40,-4-1 38,3 2-127,-4-2 25,0 1-96,-1 2 85,0-2-261,-2 0 90,-1 1-175,-2 0 162,-1-1 72,-2 1 20,-1-3 34,-2 2-157,0-3 68,-1 2-160,0-3 61,-1 1 231,1-1-52,-4-1 219,-2-1 104,1-1-71,-2 0 106,-1 0-136,1-2-18,-2 1-9,0-4 48,-2 3-22,0-2-104,0 2 10,-3-2-57,1 4 84,-3-1 11,1 3 54,-3 1-607,-1 4-111,-2 2-340,1 3 203,-1 2 410,2 7 174,-2 5 142,3 4 0,-1 6 0,2 1 0,-3 1 0,0 1 0</inkml:trace>
  <inkml:trace contextRef="#ctx0" brushRef="#br2" timeOffset="101">2423 8736 9502,'8'-10'-342,"-5"6"523,0-1 114,0 1-65,-1-1-52,0 0-18,-1 2-40,-1-1 89,2 1-38,0 1 51,1 0-49,0 1-96,3 1-19,0 0-36,3 1-101,1 1 92,1 1-111,2 2 145,-1 0-159,4 1 87,-1-1-116,1 1 36,-3-2 50,2 0-73,-3-1 95,1 1-128,-4-2 90,1 0-116,-4-1 107,0 1-249,-3-1 128,0 1-183,-1-1 61,-1 2 179,-1-1-24,-2 1 168,-3-1 0,-2 4 0,-4-1 0,-2 3 0</inkml:trace>
  <inkml:trace contextRef="#ctx0" brushRef="#br2" timeOffset="102">4099 9132 9101,'-5'0'1022,"4"-1"-627,1 0-252,0-3-170,1 1 62,0-2-153,0 3 61,1-3-7,-1 2 11,1 0 45,0 0 17,0-1 29,0 1 9,0 1-79,-1-1-13,0 0-59,0 0-9,0 2 73,1-3 3,-1 1 30,1-1 3,0-1-6,0 0 5,1-2 5,1 0 23,0-1-20,1-2 19,0 0-21,2-2 41,-1 1-28,2-4 31,0 0-38,0-1-1,-2 0 4,4-2-1,-4 2 5,2-2-1,-1 2 2,0 0 0,-3 3-66,1-2-15,-2 4-9,1-1-14,-3 3 76,2-1-21,-1 5 20,-1-2-48,0 4 30,0-2-36,0 1 44,0 2-1,-1 0-9,2 0 5,-1 0 20,1 0-14,0 1 23,0-1 41,0 0 1,1-1 59,0 0-53,0 1 34,-1-1-66,0 0 31,0 1-36,0 0-7,-1 0 10,1 0-5,-1 1 8,-1-1 0,1 0-5,-1 3-3,0 0 52,0 3 15,0-2 7,0 0-8,0 1-18,0-1-13,0 1 24,0-1-16,0 0-11,0 2 28,0 1-19,0 0 32,1 2-24,0 3 8,1 1-19,2 3-8,-1 3 6,1 1-4,1 5-37,1 1 22,0 4-26,0 1 31,0 4 2,0-3-4,0 3 3,-1-5 1,0 3 13,-2-7-23,0 2 21,-1-9 63,0 1 0,-2-7 58,0 2-52,0-6-30,0-1-12,0-4-15,0 1-31,-1-3-20,-1 0 8,0 0-3,-1 0 17,0 0-22,0 0 4,0 1-6,-1 1 49,1 1-40,0 1-107,1-1-124,-1 2-39,2-1-8,0-1-1,0 1 78,1-1-90,0-1 120,0 1-42,0-2 88,1 0-102,0 0-120,3-1-1,0 0-74,0-2 120,2 0 83,-2-1 38,0 0 85,1-3 41,-2 1 43,2-2 0,0-1 0</inkml:trace>
  <inkml:trace contextRef="#ctx0" brushRef="#br2" timeOffset="103">17912 8863 9502,'5'-8'9,"-2"5"130,-2 0-24,0-1 77,1 3-7,-1-3-8,-1 2 8,1-1-28,-1 1-107,0 0 37,0-1-36,-1 1 0,0 0 56,-1 1-4,-2 0 2,-1-1-3,1 1 3,-2 0-28,1-1 30,-2 0-52,2 1-40,-1-2 17,2 1-98,-2-2 86,2 1-96,-2 0 92,2-2-9,-1 1 54,0-1-4,1 1-113,-2 1 19,2-2-87,-1 1 46,0 2-94,1-1 34,-2 1-74,1 1 78,-2 1 35,1-1 31,-1 3-1,1 0 103,-1 4-5,1 3 24,-3 3-28,3 1 24,-1 4-24,2 1 77,0 2-47,2-1-22,-1 3 0,3-1-30,0 1-26,3-3-22,0 2 11,4-5 5,1 4-3,3-7-19,2 2-9,-1-4 55,3-1 8,-3-3 35,3 0-61,-1-3 54,1-1-4,-2-1 16,0-2 17,-1 0-60,1-1 29,-2 0-30,1-3 48,0 0 6,0-3 20,-3 0-18,3-1 30,-3 0-4,3-2 23,-3 1-80,2-1 9,-1 0-52,2-2 61,-2 1-72,1-1-8,-2 1-13,2-1-50,-2 1 108,2-1-57,-2 1 66,1 1-81,-3 0 54,1 0-75,-3 4 81,1 0-12,-2 1 9,-1 1 24,-1 2 18,1 3-12,-2 2 6,0 3-39,-1 2 8,-2 2-4,2 1-11,-2 1 10,1 0-4,1 0 15,0 0-61,1 0 42,0 0-53,0-2 65,2 1-19,0-2 13,2 0-20,3-3 18,2 1-17,-1-4 12,3 1-35,-2-2 47,3-1-39,-3 0 41,3-1 31,-2-1 18,1 0 8,-1-1-13,0-3 26,-1 1-53,2-3 61,-3 1-73,2-1-32,-1 0-14,0-1 3,0 0-55,1-1 23,-3-1-3,1 0 13,0 0 57,-2-1-2,0 1-11,-2-2 51,-1 1 1,0-1 7,-2 1-23,0-1 19,-1 1 9,0 0 12,-1 3-6,1 0-59,-3 3 26,0 1-18,-1 2 0,1 1 0,-2 3-5,2 2 20,0 4-8,1 3 7,0 3-14,0 2 54,2 0 3,0 2 6,1-2-22,2 3 11,2-3-37,3 2 39,2-4-33,3 2-158,-1-3 40,5-1-105,-1-3 84,4 0 75,-2-5 5,3 1 41,-1-4-497,2 0 92,-1-3-341,2-2 418,-4-3 145,5-5 180,-3-2 0,2-4 0</inkml:trace>
  <inkml:trace contextRef="#ctx0" brushRef="#br2" timeOffset="104">7116 8886 9502,'0'-9'-137,"1"3"72,-1 2 53,0-1 117,0 2-40,0-1 92,0 1-104,0-1 85,0 2-90,-1 0 151,-1 2-86,1-1 89,-2 0-85,0 1 62,-1 2-55,2-1 54,-2 5-72,1 0 16,1 3-11,1 2 15,-1 0-6,2 3 38,-1 0-53,1 1-35,1-1-144,2 2 1,1-2-56,3 1 28,4-2 44,1 1-48,2-4 94,3 2-4,-1-4 59,4 1-43,-1-2-23,2 0-27,-3-4-24,3 1 26,-4-3 16,2 2 12,-5-2 18,1 0-18,-5-1 139,1 1-28,-5-1 111,3 0-101,-5 0-25,2 0-33,-3-1-19,1 0 161,-1-2-53,2-1 119,-2 0-93,2-3-92,-2 1 19,2-1-46,-1 0 33,0-1 44,0 1-49,0-2-63,-2 3-130,2-2-27,-2 1-28,0-1 74,0 2 79,-1-4-30,0 3 70,-1-1-185,-2 0 63,-2-2-126,-4-1 25,-3 1 35,-3-1-41,-5 0 66,0 0 40,-5-3 1,1 2 50,-5-3-73,2 2-25,-2 0-35,3 0-20,-3-2-13,5 5 37,-1 0-18,7 4 49,-1 1-123,7 5 74,0 2-16,5 5 117,1 4 105,3 5 0,0 3 0,1 2 0,-1 2 0,-1 2 0</inkml:trace>
  <inkml:trace contextRef="#ctx0" brushRef="#br2" timeOffset="105">5464 8791 9502,'0'6'-21,"0"-4"113,1 0 64,-1-2 3,2 2 10,-2-1-10,2 1-3,-1 0-43,0 2 45,2-1-30,1 3-34,2 0 9,2 2-13,3 1 16,3 2-44,4 2-15,3 3-63,2-1 65,4 3 15,1-1 23,1 2 5,-3-3-154,3 2 25,-6-3-98,1 1 70,-6-4 15,-1 1 33,-7-4 6,1 2-35,-5-4 56,-1 2-60,-3-3 67,0 2-3,-1-4 3,-1 2 11,-1-1-7,-1 1-39,0-3-26,0 3-3,-2-3-65,1 0 54,0 0-64,1 0 50,0 0-61,0-2-618,1 1 413,1-3-455,-1 0 599,1-2 102,0-1-10,-1-1 102,-1 1 0,1-2 0,-3 1 0,-2-2 0,1-1 0,-3-1 0</inkml:trace>
  <inkml:trace contextRef="#ctx0" brushRef="#br2" timeOffset="106">5700 8863 9502,'0'-12'-971,"0"5"1161,0 1 125,0 1-40,0-2-63,0 2-45,0 0 1,0 1-42,0-1 21,0 2-10,0 0 8,-1 1-43,1 0 50,-2 1-50,-1 0 44,-1 0-15,0 1 14,-1 0-25,1 2-12,-3 1-60,0 2 30,-1 4-20,-3 3 13,1 3-52,-3 3 38,1 1-125,-5 5 105,3 0-111,-3 3 107,3-2-106,-3 2 92,3-3-118,1 1 104,1-5-30,-1 3 73,4-5-66,0-2-116,4-4-15,-1-2-70,5-4-271,-1-2 265,4-3-284,0 0 104,7-3 61,1-1-105,3-5 248,2-1 95,2-4 106,2-1 0,1-4 0</inkml:trace>
  <inkml:trace contextRef="#ctx0" brushRef="#br2" timeOffset="107">15484 8935 9480,'2'-8'472,"0"4"-335,-2 0 19,2-2-91,-1 1 40,1-1-36,-1-1 17,0 0 27,2-2 10,-1 2-17,2-2-74,-1 1-9,2-1-70,-1 3-64,2-1 70,-1 1-108,2 2 115,-2 2-82,3 0 61,0 2-68,1 2 70,1 1-59,1 7 76,0 0-38,4 3 58,-3 1 7,3 0-24,0 0 16,1-1-6,0-1 7,2 1 5,-1-4-10,0 1 1,-2-2 2,0 2 5,-4-3 92,0 2-16,-3-2 81,-2 2-78,-3-1-17,-1 1-24,-4 0-15,-4 2 13,-4-1-11,-4 2 11,-5-1-7,-2 3 21,0-3-16,-3 3 16,2-3-15,-2 1 9,3-3-11,0 0 5,2-2-8,1 0-6,5-5 5,-2 2-4,6-3 3,0 0 9,3-1-7,1-2 88,3-1-24,1-3 82,0-1-84,1-2 12,1 0-55,-1-2 21,4 2 41,1-2-83,0 1 67,2 0-79,-1 1 43,0 0 15,1 2-11,-1 0 8,1 0-64,-1 3-11,0-2-10,0 3-78,0-1 70,2 1-88,0 0 84,0 1-55,0 0 33,3 0-17,-1 0 18,1 0 21,1 2 23,3-1-28,-1-1 26,2 1-21,0-2 14,1 0 62,-1 1 20,-1-2 8,0 0-21,0 0 23,-4 0-16,1-1 85,-2 1-82,-1-2 67,-2 2-34,0-3 25,-3 2-24,1-2-72,-3 1 9,-1-2-4,1 0 19,-2-1 24,0 1-16,-1-1-73,-1 1-71,-3-1-37,-1 0-30,-4 1-7,-1 1 34,0-2-70,-1 3 120,0-1-40,1 1 89,-1-2-46,2 3 78,1-2-8,2 3 22,1-1-31,2 1-27,0 2 54,3 0 18,3 3 69,0 2 26,5 6 11,1 1-26,1 2-24,-1 3 20,1 0 6,1 2 21,-2 0-25,1 0-53,-2 1-9,2 1 12,0-1 6,1 1-3,-1-2 21,2 1-58,0-2-72,3-1-12,-2-1-74,4-2 117,-2-4-17,1-1 75,-1-3-55,3-1-118,-4-2-4,3-1-78,-4 0 54,1-2 151,-4-1 11,2-1 52,-5-3-13,2 1-76,-4-2 9,1 1 60,-4-1 87,2-1 24,-1-1 33,-1-1-48,0 1-50,-1-2 2,0 0-22,0-3-81,0 2 60,0-2-59,0 4 65,0-3 7,0 5-15,0-3 11,0 4-119,0-2 34,0 2-122,0 1 70,0 3-42,1-1 16,-1 3 21,1-1 44,0 2 25,0-1 27,1 2-32,-1 1 73,0 0-48,0 3 51,-1 0-64,0 3 39,0 0 24,0 1-4,0 1 10,0 1-55,0 0 27,0 2-10,1 0-16,-1 1 12,1 1-21,1 2-17,-1-2-8,3 3-6,-1-2 7,2 3 9,1-3 16,1 3-23,0-5 19,3 1 3,0-3-16,3-1 10,-1-2 8,5-3-5,-2-3 8,3-1 8,-1-3 25,3-2 27,-3-3-8,0-2 29,-2-3-15,0-1-4,-4-1 3,2 0 6,-4 1 23,1-3-1,-6 3-6,3-3-51,-5 2 15,2-1-8,-3 1 32,0-2-21,-3 5 33,0-4-81,-2 5 56,-3-2-57,1 4 50,-1-1-79,0 4 7,0-1-59,1 5 62,1-1-92,0 2 47,1 0-89,0 2 82,0 1 13,2 3 34,-1 1 7,2 0-20,-1 1 14,2-2-48,0 2 85,0-2 42,0 0 42,0 1 49,1-2-45,1 2-37,0-1-11,1 0-22,1 2-47,1-2 51,-2 2-42,2-1 43,-1 0-83,1 1 56,0-1-59,2 0 61,-1 0 9,2 0-27,-1-1 19,2-1-66,0-1 47,1-1-47,0-1 91,1-1-37,1 0 41,0-1-42,1-1 21,-1-1-12,1-2 23,-2-1-23,2-1 5,-4-2 5,2 0 2,-3 1 1,1-2 2,-3 0-8,2-1 2,-4 3-58,1-3 36,-1 2-40,-3-2 16,1 2 26,-1-1-27,0 2 30,-2-1-1,0 3 1,-1-1-3,0 3-61,-3-1 17,1 2-34,1 0 41,-2 1 20,2 1 3,-1 1-13,0 0 11,2 3 93,-1 1-15,0 2 96,0 1-16,1 1-20,1 2 24,-1 0-65,1 2 32,-1 0-51,2 1 23,0-2-6,0 3-78,0-3 17,1 3-27,2-4 25,2 1 48,2-3 2,2 0-5,0-3-129,1 1 21,1-4-132,0 0 185,1-2 8,-1 0 76,0-2-27,-1 0-7,0-1 4,-1-2 11,-1-2 4,1-1-109,-2 0 71,0-2-64,0 1 86,0-1-11,-1 1 29,2-2-24,-2 1-697,2-1 123,-2 3-471,2-2 357,-2 1 276,1 1 127,-2 1 142,2-3 101,-3 1 0,4-1 0</inkml:trace>
  <inkml:trace contextRef="#ctx0" brushRef="#br2" timeOffset="108">11319 8817 9027,'8'0'-258,"-5"0"345,0 0-15,0 0 276,-2-1-76,2 0 183,-1 0-105,0-1-78,0 2-1,0 0-57,0 0-8,1-1-12,-1 1-15,1 0-59,-1 0-81,2 0 37,0 0-21,0 0 29,1 0-29,0 0 14,2 0-11,-1 0-107,1 0-2,1 0-111,-1 0-28,1 1 86,1-1-64,1 1 74,-1 1 21,2 1-20,-3 0 36,3-1 5,-2 0 44,2 0-5,-2 0-5,3 0-32,-3-2 23,2 1-16,-2 0 22,2-1-144,-3 0 42,2 0-136,-3 0 144,2 0-3,-2-1 84,0-1-41,0 1-374,-1-2 68,-1 1-209,-1 1 335,-1-1 148,1 0 107,-3 1 0,1 0 0,-1 0 0,1 0 0,1-2 0</inkml:trace>
  <inkml:trace contextRef="#ctx0" brushRef="#br2" timeOffset="109">6474 8900 9502,'-12'-10'-108,"7"7"34,-2-2-27,3 1 52,-3 1 125,4 1-19,-2 0 74,2 0-15,0 0 18,0 1-29,1 1 94,1-1 353,-1 0-261,3 0 279,1 0-465,3 0 53,0 0-36,3 1 39,0 1-216,1 1 64,1 0-160,1 0 45,1 1 47,1 1-44,0-2 65,1 0 47,0-1-21,2 1 64,-3-2-112,4 0 64,-3 0-53,3 0 48,-3 0-2,1 0 17,-3-2-18,1 1 10,-3 0-41,0-2 34,-2 1-27,0 0-33,-3 0-22,1 0-4,-3 1 13,2 0-19,-3 1 16,1-1-249,-2 1 187,1 1-122,-2 0 174,1 0 10,-1 0 4,0 1-4,0 0 24,-1 0-108,0 0 33,0 0-89,-1 0 97,-2 1-10,0 0 67,0 0-29,-1 0-98,1 2 108,-2-2-70,1 3 152,-1-1 0,0 1 0,-2 0 0,0 2 0,-1 1 0</inkml:trace>
  <inkml:trace contextRef="#ctx0" brushRef="#br2" timeOffset="110">21139 8974 9786,'9'0'1228,"-4"0"-939,-1-1-35,4 1 20,-2-2-69,3 1 20,0-3 12,3 2-3,0-3 88,3 1-49,-1 0-27,4-1-21,-2 1-51,4-1-356,-2 1 68,2 1-190,-2-1 199,1 1-415,-5 1 125,1 0-309,-5 0 52,0 1 248,-5 0-155,-1 1-12,-2 0 145,-1 2 41,-1 0 203,0 1 182,0 1 0,0 1 0,0-1 0,-1 0 0,1 1 0</inkml:trace>
  <inkml:trace contextRef="#ctx0" brushRef="#br2" timeOffset="111">21840 8961 9502,'-8'12'1029,"4"-7"-192,-2 2 93,0-1-309,0 0 217,0 1-376,-1 0-223,1 0-57,0-1-82,-1-1-198,1 0 91,1-1-172,1-2 147,1 0 95,-1-2 28,2 0 30,1 0-845,1-1-534,-1-1 176,1-2-18,1-3 1100,0-2 0,1-2 0</inkml:trace>
  <inkml:trace contextRef="#ctx0" brushRef="#br2" timeOffset="112">3364 9091 9502,'-8'0'-991,"4"0"1150,0 1 135,1-1-52,-1 1-3,2-1-73,-1 0 25,1 0-58,0 0 29,0 0 183,0 0-174,2-2 151,-1 1-201,1-2-1,-1 1-15,2-1-61,-1 1 38,2-1-91,1 1 52,2 1-31,-1 0 28,3 1-20,-1 0 4,1 0-17,2 0-10,-1 0 61,1 0-20,0 0 12,2 0-3,-1 0 1,1 0-7,0 0 8,2-1-38,-1 0-25,1 0 12,-1-2-74,2-2 29,-1 2-11,2-2 18,-3 1-58,0-1 26,-1 0-112,-1 2 40,-1 0 0,-1 0 32,-3 1 29,2 2 20,-3-1 26,-2 1-58,0 0 48,0 1 30,-2 0-7,0 2 22,0 1-9,0 0-11,0 1 23,0 0-13,0-2-55,-1 1 18,0 0-20,0-2 36,-1 0 3,1 1 6,1-1 1,-1 0-162,1-2-30,-1 2-208,0-1 131,1 0-54,-1 0 145,1 1 63,-2-1 44,2 1 94,-2-1 0,1 1 0,0 0 0,-2 2 0,0 0 0,-3 3 0</inkml:trace>
  <inkml:trace contextRef="#ctx0" brushRef="#br2" timeOffset="113">4786 9071 8847,'0'-10'365,"0"5"-103,0 0 6,0 2-104,0-2 48,0 2-91,0 1-4,0-1-50,0 1 36,0 0-103,0 0 110,0 1-147,2 1 34,-1 1-41,4 1-14,-2 2 68,4 1-19,-2 0 46,2 1-25,-2-2 20,2 1 53,1-2 21,0 1 5,0-1 21,1-2-80,1 0 31,0 0-23,0-1-77,2-1 70,-2 0-73,3 0 94,-3-3-22,2 0 36,-2 1-33,2-2-155,-2 1 10,1 0-113,-1 1 83,1 0 14,-3 2-7,2 0 12,-2 0 34,0 1 22,-2 0 29,1 0-30,-2 1 77,0-1-59,-1 2 63,2 0-34,-4 1-15,2-1 26,-3 0-29,2 0 49,-2-1 11,1 0 8,0-1-13,-1 1-12,1-1-12,-1 0 25,0 0-891,0 0 539,0 0-684,0 1 863,-1 1 30,1 1 104,-1-1 0,0 0 0,0 0 0,-1 1 0,0 1 0,0 0 0</inkml:trace>
  <inkml:trace contextRef="#ctx0" brushRef="#br2" timeOffset="114">6381 9132 9502,'0'6'-76,"0"-3"71,0-1-68,0 0 145,0-1 142,1 0-61,0 0 386,0 0-305,0-1 165,-1 1-207,3-1-72,-2 0 26,1 0-15,1 0 14,-1 0-48,1 0 53,1-1-53,1 1-36,1-1-168,1 0-4,0 0-91,2 0 4,0 1 55,3 0-48,-1 0 85,3 0-8,-2 0 20,3 0-50,-1 0 50,-1 0 22,0 0 6,1 0 27,-2 0-33,-1 0 20,-1 0-33,0 1 29,-2-1-69,1 1 58,-2 0-28,0-1-147,0 0 56,1 0-134,-3 0 94,4 0-17,-4 0 121,3-1-22,-1 0 144,0-1 0,0-3 0,3 1 0,-1-4 0</inkml:trace>
  <inkml:trace contextRef="#ctx0" brushRef="#br2" timeOffset="115">1420 9211 9076,'0'4'236,"0"-2"400,0 0-386,1-1 276,-1 0-508,4-1 3,-1 1 24,2-1-20,0 0 55,1 0-29,2 0 29,-1 0-29,2 0 63,1 0-46,1 0 46,0 0-78,1-1 38,0 1-37,1-1 38,-2-1-48,2 1-4,-2-1-14,0 1-35,0 0 6,0-1 7,-2 0 0,1 1 7,-1 0 23,1 0-29,-2 1 29,2 0 44,-1 0-41,1 0 37,-2 0-5,2 0-16,-1 0 16,1 0-24,-2 0 59,3 0-37,-3 0 49,3 0-11,-3 0-36,3 0 42,-4 0-42,4 0-19,-2 0 15,2 0-13,-2-1 11,2 1 17,-2-1-10,3-2 13,-3 0-83,2 0-7,-1 1-27,0-1 33,-1 0-4,1 0 0,-1 1-22,2 1-25,-3-1 62,2 0-22,-4 1 26,4-1 7,-3 2-11,2 0 5,-3 0-2,3 0 31,-4 0-24,3 0 23,-3 0-28,3 0 60,-2 0 17,1 0 5,-2 0 42,2 0-89,-2 0 43,1 0-24,-1 0-16,3 0 21,-3 0-19,3 0-63,-3 0 46,2 0-47,-1 0 54,1 0-24,-1 0 13,1 0-17,-1 0-50,1 0 60,-2 0-73,3 0 81,-4 0-47,4 0 33,-4 0-37,3 0 86,-2 0-45,2 2 44,-2-1-51,2 0 44,-2 0 8,2 0 7,-1 0-8,2 0-32,-3-1 3,4 0 2,-3 0-8,1 1 5,1-1-4,0 0 11,-1 0 4,2 0 0,-2 0 2,2 0-61,-2 0-19,2 0-3,-2 0 3,1 0 60,0 0-18,0 0 13,-1 0-13,1 0-17,-1 0 15,0 0-19,-1 0 5,3 0 15,-3 0-15,1 0 17,-1 0-17,2 0 11,-2 0-12,1 0 21,-1 0-3,2 1 1,-3 1-4,3-2-1,-3 1 0,3 0-2,-1 0 4,1-1 46,-2 0-32,3 0 37,-2 0-48,2 0 2,-2 0-2,3 0 7,-3 0-26,2 0 21,-2 0-21,3 0-25,-3 0 33,2 0-37,-2 0 47,2 0-20,-2 0 14,1 0-20,-1 0 21,1 0 5,-1 0-4,0 0 1,0 0 22,0 0-26,1 0 29,-1 0-32,-2 1 77,3-1-53,-2 1 56,1-1 2,0 1-51,0 0 59,-1-1-70,0 0 7,1 1-3,-1 0 9,1-1-5,1 0-35,-1 0 23,0 0-26,1 0-21,0 1-14,-1-1-7,1 0 11,0 1 2,1-1-21,-2 1 0,2 0 5,-1 0 56,0-1-14,-1 1 4,1 0 11,-1-1-11,1 1 7,-1 0-13,0-1 62,-1 0-40,2 0 53,-2 1-122,0-1-10,0 0-1,0 1 13,0-1-194,-1 0 53,0 0-163,-1 0 113,0 0 135,1 0-41,-3 0 103,2 0-459,-1 0 124,0 0-289,-2 0 101,0 0 345,1 0-46,-2 1 290,-2 3 0,-1-1 0,-4 3 0</inkml:trace>
  <inkml:trace contextRef="#ctx0" brushRef="#br2" timeOffset="116">3374 9303 9502,'-2'9'-25,"0"-6"28,1 1-16,-1-2 82,-1 0 87,1-2-21,0 1 81,1-1 117,0 0-149,1-1 171,-1 1-235,1-3-12,-1 0-24,1 0 14,0 0-15,0 1 33,0-1-45,0 0 15,0 2 0,1-1-4,-1 1 14,2-1-13,-2 0-46,4 1 55,-1 0-51,1 0 60,0 1-15,2-1 15,-2 1-17,3 0-137,0 0 28,2-1-95,-1 0 66,3 0-69,0 1 26,2-2-63,0 2 70,1-1-30,-1 1 27,2-1-64,-1 1 90,1 0-39,-3 0 73,2 0-65,-3 1 104,1 0-33,-3 0 47,0 1 29,-2 0-23,0 0 4,-2 0-8,-1 1-38,0-1-3,-1 0 18,-1-1-11,0 1-55,-1 0-40,0 0 4,0-2 5,0 2-143,0-2 40,1 0-148,-1 0-66,0 0 98,1 0-101,0 0 143,0-1 135,1 0 57,-1-1 83,0 0 0,1-1 0,-1 0 0,1-2 0,1-1 0</inkml:trace>
  <inkml:trace contextRef="#ctx0" brushRef="#br2" timeOffset="117">1889 9761 9502,'8'-13'-580,"-5"9"429,-1-1 66,-1 3 32,0-3 26,0 2 22,-1 0 34,0 2-34,0-1 29,-1 1-1,-1-1-2,0 2 0,-2 0 8,-1 0-7,2 0 9,-1 0-9,-1 0 143,3 0-42,-2 0 132,1 0-87,1 0 13,0 0-67,0 0 4,0 0-49,-1 0 14,1 0 15,1 0-17,-1 2-35,0-1-19,0 1-10,0-1-7,0 1 51,-1 1-13,1 1 9,-1-1 16,0 2-32,1 0 27,1 2-22,-2-1 25,2 3-33,-1-1 27,1 0-9,0 1 15,1 0 3,0 2-64,0-1 31,0 1-34,0 0 41,0 1-38,2 0-30,2 1 11,0-1-10,2 2 27,1-3-35,1 1 16,0-3-13,0 2 72,0-4-39,2 1 32,-3-2 5,2 0 26,-2-2-6,3-1-2,-3-2 5,1 1 22,-1-2 1,2 0 13,-3 0-57,1-2 17,-1 1-11,2-5-46,-1 1-18,1-3 7,-2 1-45,3-2 90,0 0-52,2-2 57,-3 1-73,3-3 53,-3 3-61,2-3 64,-2 3-64,2-3 45,-2 2-51,0-2 38,-2 4-1,-1-4-3,-2 4 9,1-4 17,-3 4-14,1-4 14,-1 3-13,-1-4-6,0 3 4,0-3-4,0 1-11,-1-3 12,-2 3-13,0-4-48,-2 2-17,0-1-3,-3 0 13,0-1-47,0 1 21,-2-2-95,0 3 88,-2-3 15,0 3 27,-3-3 11,1 3-72,-2-4-24,0 5-8,-1-3 0,1 3 146,-2 1-65,3 3 67,-3-1-83,4 5-28,-3 0 21,3 4-2,0 1-65,2 3 9,-1 1-23,3 7 28,-1 0 59,2 4 10,0 1-20,1 1-28,-1 2-32,3-2-52,-3 3 30,4-3 59,-1 1 59,2-4 60,0 2 0,1-6 0,2 2 0,-1-3 0,1 2 0,-1-2 0</inkml:trace>
  <inkml:trace contextRef="#ctx0" brushRef="#br2" timeOffset="118">2404 9628 9502,'0'-9'-373,"0"5"569,0-1 60,0 1-104,0 0 52,0 1-46,0-1 4,0 1-42,0-1 39,-1 1-124,1 0 104,0 1-90,-1-1 111,1 1 33,0 0-47,1 1 54,0 0-269,2 2 68,1 1-156,1 3 100,1 3 8,2 3 48,-1 3 5,4 3 32,-1 0 14,2 2-39,1-1 6,1 2-46,-1-5-8,3 2 18,-1-5 4,2 0 49,-1-3-8,2 0-56,-3-6 57,0 1-60,-3-3 71,1 0-21,-3-2-3,0 0-1,-4-3 1,2-1 5,-5-2-4,2-2 6,-3 0-8,0-1-32,-1 1 24,0-2-22,-1 1 32,0-2 8,0 1-8,0-1 2,0 2-121,0-2 16,0 2-103,0-2-88,0 4 65,0-3-90,0 5 107,0-2 9,0 5 20,2-2-3,1 2 54,1 1 60,-1 2 57,3-1-36,-2 0 15,2 1-96,-1 1 41,0 0 81,0 1 40,-1 2 56,0 0-3,-1 1-2,0 0-15,-1 1 39,0-1-84,-1 2 75,-1-1-102,1 3 71,-2 0-74,-1 1-33,-3 0 24,0 2-28,-2 0 40,-1 1 10,1 0-9,-2 2 9,0-2-80,-1 1-20,2-2-6,-1 2 1,1-4 77,0 2-20,3-5 12,-1 2 57,2-4-38,-1 1 46,3-4-60,-1 2 67,2-3-21,0-1 40,0 0-65,0-1-6,0-1-14,0 0 19,1 1 29,0 0-23,0 0 170,0 0-126,0-1 107,0 1-9,0-1 273,0 1-131,1 0 190,0 0-342,1 1 70,0 0-73,0 2 48,-1 1-70,1 3 37,-1 2-28,1 4 24,0 2-21,1 4 8,-2 3-15,3 4 29,-1 1-116,1 6 39,-3-2-91,3 4 13,-1-4 1,0 3-1,-1-5 32,0 1-35,0-6-8,-1 2 14,1-7-20,-2 2 47,0-5-52,0 1 24,-1-5-16,0 0 62,-3-2-37,0 0 33,-2-3-108,1 2 40,-2-3-85,2 1-17,-2-4 20,3 2-43,-2-3 79,2 2-235,0-3 88,1 1-161,1-1 153,1-1-293,-1 0 116,1-2-221,1-1 245,0-2 86,0-2 115,1-2-24,2-2-83,1-2 156,2 0-93,1-3 221,0-2 0,2-1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26:04.694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11147 720 9502,'-10'17'0,"3"-7"-19,1-3 12,2 2 15,0-5-100,1 3 67,0-2-120,1 2 143,1-3-9,1 0 88,0-1-17,0 2 74,0-1-6,1 0 19,2 0-40,0 1-29,3-1-18,3 2 19,-2 0-56,3 2 205,0-1-80,1 2 170,1 0-61,2 1-68,0-2 2,4 2-44,-1-1-145,2 1 58,-2-3-132,4 3 26,-2-4 3,2 2-25,0 0 48,1-1 12,-4-1-19,5-1 46,-6-2-63,3 1 48,-4-2-37,2-1 22,-5-1 53,3 0-7,-4 0 18,2-3-34,-5-2 14,3-2-4,-6-5 21,1-2-11,-2-1-6,-1-2 10,-3 1-12,2-2-45,-3-1 36,0-1-36,-3 1 44,-2-2-126,-4 1 14,-4-3-110,-4 4 21,-2-2 34,-4 3-39,-1-5 90,-2 8-47,-3-5 34,2 5-14,-4-1 3,2 6 22,-4-1 8,6 4-17,-2 1 102,9 5-18,-2 1 80,8 4-54,0 7-171,6 2 22,0 7-153,5 3 190,0 5 7,3-1 79,0 4-29,3 0 51,1 2-6,6-6 21,2 4-39,4-6-46,-1 3-30,3-7 34,0-1 285,1-7-42,2-3 213,1-5-198,2 0-15,-2-5-38,4-2 25,-5-2-151,4-6 1,-2-2-134,1-5 126,-3 1-144,2-2 97,-5 2-135,3-3 78,-7 3-3,5-2 29,-6 1 22,3-2-13,-6 3 36,3-4-56,-6 3 39,3-6 40,-3 3-20,-1-6 42,0 2 1,-3-8-42,-1 2 46,1-9-44,-3 2 19,2-8-8,-4 1 13,-2-8-41,-5 5 15,-4-10-13,-1 8 22,-5-4 35,2 8-27,1 2 22,2 16-32,1 1 58,3 15-41,2 2 46,2 9 8,1 6 21,1 8 1,1 10-3,0 8-14,2 10 30,0 2-8,1 11 20,0-2-71,0 6 35,1-3-34,2 4 67,3-7-12,1 4 20,3-8-19,3 7 69,3-10-38,4 6 116,1-11-205,5 4 34,0-14-139,4 5 103,-1-12-7,5 1 78,-4-11-31,5 2-249,-5-10 42,1 1-182,-5-6 131,1 1 91,-7-2 31,3 0-34,-8 0 78,3 0-122,-6-2 64,1-1-49,-5 1 32,0-3 7,-1 0 25,-2-1 1,1-1 9,1-1 27,-1-2-18,1-1 345,-1-3 13,3-2 221,-2-1-150,0-4-110,-1 3-86,1-5 7,-1 1-55,-1-2 61,0 2-106,0-1 120,0 5-339,-1-1 44,0 5-191,1-1 101,-2 4 76,-1 2 63,1 2 13,0 3-60,0 2 33,-2 1-94,2 5 88,0 2 45,0 7 58,1 1 3,1 6-13,0 2 18,3-2-43,-1 4 47,1-2-56,2 1 1,-1-3 5,2 0 21,1-3 0,1-1 10,-2-3-5,4 0-88,-2-4 61,4-1-62,-1-5 67,2 0-64,-2-2-30,6-1 3,-2 0 0,1-3 57,1-1-2,1-2-4,-2-2 4,2-2 6,-3 1-14,2-1 10,-4 0 39,1 0 17,-5 0-1,1-2 41,-5 1-29,0 0 6,-3-2 2,0 0-11,-3-2-18,-1-2 27,-1 0-29,-1-3-68,-2 0 51,-1-5-51,-3 2 60,-5-5 7,-5 3-2,-2-5 3,-3 4-295,-4-4 57,-1 6-201,-2 1 119,1 9 94,-6 1-25,5 7 72,-6 2 16,7 6 34,-7 4 2,9 11-18,-6 11 67,8 5 25,-3 10-2,7 0 64,1 4-89,8-4 49,-1 4-47,9-8 38,0 4-21,3-10 43,4 3 44,7-14-28,4 2 49,5-12-47,2 0 31,1-7-1,3-1-14,-5-4 8,6-1-53,-6-7 9,3 0-3,-5-4 7,2-1-7,-6-1 14,4-2-11,-7 2 31,3-2-22,-4 2 17,1-1 58,-5 3-22,2-3 76,-3 2-79,0-1 78,-1 1-62,-1-1 83,-2 1-71,1-3-45,-2 3-2,-2-4-28,0 3-12,-1-5 9,0 5-9,0-4 26,0 5-90,0-2 35,0 6-137,0-2 8,0 6-66,0-1 119,0 11 3,0 1 131,2 14-37,1 1-39,1 6-23,3 4 16,0-3 66,2 4 21,0-6 23,2 2-24,-1-6-18,5 2-28,-1-5 37,2 0-103,-1-8 65,6 0-64,-4-5 73,4 0-61,-2-5 36,2 1-43,-3-4 40,2 0 16,-5-6-17,4-2 13,-6-3 43,1-1-40,-5 1 42,4-3-55,-7 1 44,2-4 9,-2 0 11,1-2-17,-3-1-24,2-5-7,-1 1 13,-1-7-62,0 0 48,2-8-49,-3 3 58,4-8-9,0 8 2,3-7-4,0 9-27,5 0 23,-3 15-30,7-2 31,-2 13-16,3 0 10,-2 10-9,2 3 46,-5 7-27,6 7 28,-4 6-33,3 4 23,-1-1-13,3 1 17,-1-4-19,3 2 1,-3-5 2,5 0 0,-1-3-62,1 2 41,-6-4-39,3 4 55,-9-2 46,2 3 9,-9-1-1,0 0 81,-4-1-63,-3 4 82,-3-4-82,-4 4-11,-5-5-32,-2 2-5,-2-5 25,0 1 169,2-5-11,1 0 111,2-3-101,-1-1-52,1-2-19,1-1-23,1-3-77,-1 1-24,3-1-21,-2 0-68,1 0 66,-1-1-81,0-2 89,-1-1 2,3-4 50,-4 1-36,2-1-31,-1-2-318,2 0 58,-4-2-193,5 1 46,-3-1 97,4 1-58,-1-1 84,3 4-196,-2-1 72,2 5-106,-1-1 276,2 2 132,-2 3 117,-3 0 0,0 3 0</inkml:trace>
  <inkml:trace contextRef="#ctx0" brushRef="#br0" timeOffset="1">1688 232 9502,'-24'17'1,"14"-11"26,-2-3 79,5-2-28,-1-1 68,3-1 29,1-3 26,1-2-26,0-4-18,2 0-92,-1-2 26,2 2-4,0-3-12,0 3-42,-1-1 37,1 2-20,-2-1 96,2 3-15,-1 0 14,0 0-224,-2 4 65,-2-2-173,1 3 116,0 0-9,-3 1 34,1 1-55,-4 1 51,0 2-36,-2 6 58,1 1-12,-4 3 25,3 1 2,-3 2-8,2-1 13,-2 4 8,3-3-14,-2 1 10,2-1-9,1 0 8,2-2-6,1 0 7,0-2-77,4-1-17,0-1-7,1 2-43,0-5 108,3 3-43,-1-1 47,1 1 41,0-3-31,0 3 26,0-2-37,0 3 54,1-4-42,0 1 44,2-2 95,2 1-35,0-4 108,4 3-77,1-5 12,1 1 12,1-1-13,2-1-50,1 0-25,0 0-29,1 0 50,3 0-70,-2 0-12,5 0-8,-4 2 2,2 0 76,0 1-26,3 4 22,-3 1-115,3 6 35,-2-1-93,1 6 64,-4-1-16,3 7 48,-6-1-16,2 8-7,-4-2-12,0 6-3,-5-3 12,-1 5 2,-2-3 25,-1 6-30,-3-6 38,1 2 10,-2-7-12,-3 5 10,-1-11 52,-5 6 13,-1-8 10,-3 2-23,2-8 48,-5 4-25,3-7 111,-4 3-31,1-3 20,-1-1-49,2-2 7,-2 1-74,3-6 36,-5 2-23,6-2 45,-4-1-95,6-3 7,-4 1-24,4-2-97,-4-2 92,5 1-122,-3-3 117,5-3-102,-2-3 83,4-2-107,-1-4 30,4 2-31,0-3 52,2 1-9,1-3 38,0 4-1,0-6-9,0 7 16,0-3 43,0 5-34,3-2 32,-1 5 12,3-2 6,-1 2 18,2-1-24,1 5 15,0-3-42,2 6 52,2-4-5,1 3-16,2 0 23,0 3-30,5-1 2,0 1 7,4 0-2,-3 1-3,7 0 8,-4 4-6,7-2 7,-3 1 61,5-1 17,-3-2 8,4 1-19,-5-2 6,7-2 17,-5-1 14,4-2 6,-4-7-74,6-2 18,-8-3-12,5-3-41,-9-2 37,6-2-34,-10 2 45,3-1-55,-10 4-20,3-1-1,-10 5-48,2-3 53,-4 5-34,-1-1 28,-3 6-23,0-4 48,-3 5-49,-1-3 49,-4 3-19,-1-2 15,-4 3-15,-1-1-27,-1 1 24,-3-2-26,-1 2 35,-3-1 10,4 1-8,-4 0 8,4 4 2,-2 0-9,4 1 10,-3 1-12,8 0 13,-4 3-11,5 1 13,-1 4-13,4 4 8,-3 4-6,7 4 10,-4 3 13,5 1-11,-2 3 11,1-1-19,0 4 54,2-2 16,-1 2 1,2-4 62,0 4-101,2-4 58,0-1-64,4-3 29,4-1-20,5-5 30,5-1-80,1-5 43,4-3-38,0-2 53,4-2-108,-3-1 21,4-1-99,-3-2 95,2-2-62,-3-1 86,1-5-52,-4-2 79,3-1-9,-5-2 15,1-2-38,-3 0 60,-1-3-49,-2 2 52,0-3-27,-3 0-12,0 0 22,-3 0-8,-2-2-27,-1 4 24,-2-4-21,-2 5 16,-2-2 12,1 5-10,-2-2 4,0 8-51,-2-1-14,1 3-2,-2 3 2,-2 1 42,3 2-2,-3 0 1,2 2 9,2 3-3,0 3-3,-1 4-1,1 4 53,1-1-38,-2 3 46,2 0-56,0 1 44,0 1-31,0 1 36,0 1-38,2 0 3,-1-2-1,2 1 7,0-2-13,4 1 14,-1-4-12,2-1 69,2-2-48,3-1 49,0-5-61,2-1 19,-1-3-12,2-2 15,-2-1-19,3 0-22,-2 0 16,0-1-15,0 1-11,-1-3 30,-1 1-33,-1-2 39,-2 1-21,0-1 12,-2 1-13,1-3-20,-3 2 23,-1 0-32,1-2 35,-2-1 7,1 0-5,-1-4 9,-1 1-13,0-1 49,0-2-34,1-3 39,-3 0-97,2-1 39,-3-1-40,2-2 54,-2-2-70,0-2-15,-3-1-4,0-3 10,-4 0-93,-3-3 18,-3 1-98,-2-3 37,-2 2 36,-1 0 3,-3 4 38,0-2 87,-1 6-14,-1 0 18,2 7-49,-1 0-30,4 8 33,1 2-31,2 5 164,4 4-32,2 2 125,0 8-133,5 6 6,0 5-73,1 5 24,2 4-27,-1 3 16,1 4-24,-1-1 34,1 4 62,1-5-39,-2 6 40,1-10-68,1 5-7,0-9-3,1 1-1,2-9 99,6-1-26,1-11 111,7 1 52,0-9-17,6 1 47,-1-4-56,2-2-138,-2-4 56,2-2-95,-4-4 65,3 0-73,-3-1 43,0 0-48,-4-1 87,1 0-12,-4 0-4,3-3-14,-5 2 40,2-3-25,-5 3 37,2-4-59,-6 4 0,5-4 3,-7 3 6,4-2-14,-4 5 15,0 0-13,-2 2 18,0 1 22,0 4-21,0 1 22,0 2-28,-1 2-5,0 1-6,-2 1 2,0 0 4,0 0 10,0 1-3,0 3-2,2 4-5,-2 0 5,1 2-3,2 2 6,-1-2-3,1 1 4,0 1-7,0 1 33,0-2-31,0 5 32,0-3-24,1 4 3,1 0 0,1 3-2,4 0 45,2 5-28,1-1 37,4 5-116,0 0 44,6 5-45,-2-2 58,5 8-42,-5-6-23,4 6 5,-4-4 0,2 6 59,-4-8-22,0 5 19,-6-9-64,2 6 109,-8-9-97,2 6 98,-4-5-30,0 3 24,-2-6-2,-2 3-5,1-6-20,-5 6-10,-2-7 20,-2 4-85,0-6 53,-3 4-51,1-6 67,-4 3-71,2-3 45,-3 2-49,3-5 6,-5 4-8,5-7-26,-7 4 22,6-8-18,-4 3 46,5-7-51,-5 1 79,6-4-26,-3-2 24,2-2-26,0-7 25,4-5-16,-3-7 17,3-3-18,0-8-7,2 1 16,1-9-11,4 3-45,-1-7-59,4 5-18,0-9-31,3 8 4,3-8 15,7 11-37,4-10 24,4 9 0,5-6 26,0 9 31,3-3 41,-2 12-8,2-5-5,-6 13-15,2-4 29,-5 8 41,3-1-25,-8 7 164,3-2-100,-6 5 153,1-4-141,-5 2 142,2-2-95,-4 2 132,1-2-66,-4 1-56,4-3 0,-4 1-68,3-2 45,-2 1-31,1-3 60,-1 3-45,0-3-64,1 4-15,-1-6-77,-1 5 38,1-2-2,-1 2 41,1-2-11,-1 5 76,-1 0-40,-1 2 33,0-1-40,-1 5 68,0-1 20,0 3 3,-1 0 8,0 1-74,-4 2-1,1 3-1,0 4 7,-1 2 64,0 1-29,2 1 33,0 2-51,0 0 60,2 4 30,-1-3-9,2 5 75,0-4-88,0 7 82,0-4-87,2 4 20,-1-5-59,3 7 37,2-5-21,3 1-21,-2 1-40,3-2 33,0 0-102,1 0 85,1-4-92,2 0 76,1-5-77,0 1 57,1-4-80,0-2 60,0-3-50,1 0 61,0-3-34,-1 1 26,0-1 21,-1-1-31,-2 1 31,2-3-38,-4 2 29,-1-4-26,-1 2 29,1-2-6,-3 0 5,0 0-6,-1-1 46,0-1-33,-2-1 35,2 1-39,-2-1 0,-1-1 1,0-1-1,0 0 49,0-1-33,-1-1 41,1 1-49,-1-2 10,-1 1-8,1-2 14,-2-1-71,1 1-24,0-2-68,1 2 46,-1 0-22,1-1 42,-2 2 6,1-1-9,1 3 52,-1-2-33,-1 3 28,1 0 5,1 0 1,-2-1 8,1 4-24,1-1-18,-1 2 19,-1-1-13,2 2 91,-2 0 48,1 2 102,-1 0-70,0 6 76,0 1-97,0 8 63,0 1-22,0 4 23,1 1-68,1 3 35,-1 0-77,4 2 28,-2 0-25,4 1 31,-2-1-30,5 2-32,-1-4-22,3 2 4,-1-1 2,2-2 52,0-2-16,1 3-50,-1-7-15,3 2-60,-2-6 51,2 3-23,0-6 66,0 1-27,-3-6 29,2 1-21,-2-2 15,3-1-17,-3-1 17,4-2-63,-5-4-13,3-3-6,-3-3 17,4-5 53,-3 4 4,1-5-57,-3 2-9,4-3-24,-4 0 27,2-1-67,-1 0 44,-1-3-112,-2 4 102,1-6 31,-6 6 77,2-7-19,-3 7 113,-2-5-90,1 7 111,-2-4-97,0 8-2,-2-3-51,1 7 28,-4-3 12,1 7 42,-2-1-10,1 4-7,0 0-49,0 2 12,2 1-19,-2 0 35,2 1-34,1 2 22,0 4-25,-1 2 19,2 4 63,-1-1-53,1 6 48,1-1-60,0 3 1,0 0 3,0 4 70,0-2 2,0 4 74,0-5-71,1 5-16,2-4-40,2 1-5,2-5 23,1 4-38,2-6 26,2 1-28,1-4-28,1 1-4,1-7-13,3 3 12,-1-7 49,5 4 1,-3-4-17,2 0-57,-2-1-81,1-2-25,-4 0-31,2 0 90,-5 0 18,2 0 43,-7 0-10,1 0 71,-2 0-52,0-3 52,-3 0-56,2-2-15,-3 0 11,0-4 7,-2 2 77,1-3 22,-1-2 30,1 0 11,-2-1-19,0-3-16,0 1-8,0-3-94,0 1-16,0-3-2,0 2 13,0 0-29,0 0 51,0 0-57,0 2 64,0-1 2,0 5-20,0-3 12,0 4-81,0 0-11,0 1-22,0 1-31,0 4 22,0-1 17,0 2 29,0 1 34,0 6 225,0 2-66,1 11 125,0 3-80,1 7 7,1-1-8,1 8 48,2 2-57,1 6-40,2-3 42,2 6 104,-1-6-128,3 3 132,1-5-186,2 0-323,3-6 91,2-3-251,1-8 216,4-5-501,-1-8 160,7-3-184,-2-7 376,7-9 356,4-7 0,3-6 0</inkml:trace>
  <inkml:trace contextRef="#ctx0" brushRef="#br0" timeOffset="2">7665 737 9502,'-17'0'-267,"8"0"440,1 1-79,-2-1 135,3 2-109,-4 1 37,4 0-52,-3-1 52,5 3 26,-3-1 57,3 2-41,-1 1 67,2 0-149,-1 5 86,2-1-83,2 6 11,0 2-18,1 4 15,4 1-23,4 5 52,5 0-37,7 4 40,5-5-118,4 5-12,1-7-95,6 2 29,-3-10-21,7-1 61,-4-7-65,7-1 74,-6-8-24,3 1 58,-7-6-16,3-6 46,-9-5-44,2-3 39,-9-3-41,0-1-7,-10 1 6,2-3-5,-10 3-25,3-2 44,-5 1-47,-2-1 61,-3 4-174,-7-5 47,-2 5-124,-8-5-123,1 2 86,-5-3-126,2 3 143,-8-2-51,5 4 58,-6-2-113,5 8 122,-5-1-33,8 8 76,-6 0-28,7 7 92,-5 2-21,6 5 52,-1 7-61,8 3 90,-1 8-63,6-1 135,-4 5-20,8-2 32,-4 3 2,6-3-45,-3 2 68,5-3-32,-4 1 73,4-5-64,0 4-42,1-9 1,2 3-46,0-6 95,5 3 23,2-5 40,3-1 29,4-5-70,5 1-12,1-7-31,4 2-67,1-5 45,4-3-45,-2-5 56,6-7-44,-5 1 26,7-6-33,-6 2 28,5-5 48,-8 1-43,3-3 40,-8 3 3,5-2 20,-9 4-7,2-3-2,-9 8 9,3-4-33,-8 6 48,3-2-105,-5 3 38,1-2-35,-3 4 53,-1-3-62,0 5-22,0-5-1,0 5 0,-1-4 35,-2 4-33,-3-3 14,0 1-48,-1-5 74,-1 4-51,1-6 45,-4 3-4,3-8 1,-2 4 5,0-9-10,-2 2 2,2-4-2,-1 3 6,-1-8 26,2 6-17,-1-2 21,2 5-27,-1 0 15,3 8-8,1 5 11,2 5-38,0 2 16,2 10-19,1 2 25,1 8-67,0 8 48,0 4-51,0 6 90,0 0-19,0 3 15,0-3-24,0 2-4,0-5 3,3 5-10,-2-5 8,2 3 160,-2-3-29,2 4 113,0-6-31,0 7-55,0-3 39,1 2-55,2-1-32,2 5-11,1-5-24,4 6-23,0-6-30,4 4 22,0-5-9,6 3-11,-1-8 38,4 3-52,-1-5 57,3-2-61,-4-4-26,3-1-17,-5-5 64,2 1 55,-7-6 11,2 0-17,-6-3 19,1 1 13,-4-3 8,0 2-3,-1-2-63,0-2 21,-1 1-15,2-3-46,-1-4-22,4 0 13,-2-2 0,2-2-87,2-1 16,-1 0-105,0 1-9,2-4 59,-2 3-73,4-4 79,-4 2-6,2-3 48,-2 2-1,2-4-5,-2 1 102,1-2-93,-4 0 90,1-1-21,-5 0-34,1-2 49,-3 2-53,-2-4 65,-3 5 29,-5-5 10,-3 6 52,-8-5-34,-6 5-3,-6-3-4,-3 5-19,-4-5 25,-1 4-5,-4-1 4,4 6-55,-2 1 26,8 4-19,0 2 70,9 6-51,1 5 53,8 7-60,2 11-50,6 8-28,4 9 1,4 4-31,6 6 87,6-1-36,7 3 36,3-7 60,2 3 8,0-9 8,3 0-23,-2-7-52,4-1-12,-4-9 8,2 1 138,-5-9-23,3-2 107,-6-5-78,0-3-56,-5-2-10,-1-2-17,-4 1 0,0-5-152,-6 1 17,3-4-99,-5-1-20,3 0 81,-3-1-89,0 0 99,0 0-23,0 2 52,1-2-2,0 1-43,0 0 65,1-1-82,-3 2 78,3-2 3,-2 0 50,2-3-21,-3 3 31,2-3-65,-2 0 32,2-2-21,-2 1 9,0-3 1,1 1-1,-1-4 2,-1 3 0,1-5 4,1 2 3,-1-1 32,-1 2-24,1-3 21,0 4-28,1-5-29,-1 6 25,2-2-31,1 5 30,0-2-11,2 4 11,1-1 58,-2 6-37,2-1 33,-1 5 13,1-1-60,-4 4 123,4 1-103,-4 5 50,2 2 9,-4 5 20,2 3 11,-3 1-16,0 3 6,0-2 4,0 0 12,-2-2-8,2 1-79,0-4 22,0 1-12,1-4-22,0 2 43,2-5-37,1 2 43,-1-6-49,3 2-6,-2-2-17,3 0-61,-2-1 46,2-2-67,0 0 57,0 0 10,-1 0 25,0 0 6,-2 0 133,-1 0-29,-2 1 119,0 2-128,-1 1 52,-1 5-43,-1 1 15,-2 4 48,-4 2-37,-2 5 7,-2 1 0,-1 4-8,-1-2-13,2 3 30,1-2-31,2 4 73,3-8-62,2 5 69,1-9-136,1 6 61,6-9-68,3 5 77,3-6-110,4 1 88,-1-5-82,4 1 97,-2-6-89,2 2 10,-3-5-40,3 1-30,-3-2 9,2-2 20,-2-3-21,3-5-5,-3-3-15,5-4-64,-5-2 59,5-4-118,-5 0 56,4-3-120,-5 2 92,3-5-3,-8 5 52,4-5 9,-8 6 4,3-6 22,-4 6-54,-2-2 113,-3 7-45,1 0 89,-4 5-66,-1 0-25,-2 6-13,-1 1-23,-3 3 42,2 2-37,0 1 100,0 2-77,1 1 197,0 6-93,3 0 141,1 5-124,0 0 39,1 3-96,1-1 29,0 4-37,1-2-14,2 3 8,1-1-40,3 5 233,2-4-67,3 3 165,-1-3-91,1 3-98,-1-4 32,2 3-75,-2-4 60,4-1-42,-4-2 69,4-2-202,-3-4-164,4-2-86,0-4-69,1-3-140,2-3 147,2-3-166,1-6 206,1-2-220,0-4 141,0-2-208,-2 0 371,1 1 97,-4-2 157,4-1 0,-2-1 0</inkml:trace>
  <inkml:trace contextRef="#ctx0" brushRef="#br0" timeOffset="3">9390 219 10299,'-6'10'752,"2"-6"-708,-1-1 376,0-1-69,-1-1 283,0 1-229,0 0-132,-1-2-58,3 2-48,-3-2-21,1 1-880,0-1 174,3 0-560,-1 0 507,1 0 224,2 0 66,-1 0 0,1 0 0</inkml:trace>
  <inkml:trace contextRef="#ctx0" brushRef="#br0" timeOffset="4">4942 860 8847,'13'-17'-492,"-9"11"492,2-1 297,-2 3-16,1-3 215,-2 2-172,-1-2-23,0 3-83,1 0 14,-2-1-51,1 3-21,-1-1-63,-1 0 11,-1 1-65,-1 2 9,-2-1 9,0 2 16,-1 1 14,0 2-25,-1 3-29,0 2 3,2 1-6,-2 1 88,2 2-45,-1 0 52,3 2-57,-1 0 24,0 1-22,0 1 33,1-1-98,1 0 21,0 0-31,1-1-1,0 0 60,0 2-12,0-3 10,0 4-35,1-5 24,3 1-34,1-1 41,2 0-29,3-3 11,1 0-16,4-4 25,2-1 7,0-3-8,8-1 31,-3-2-103,9-4 13,-4-2-34,4-7-28,0 0 48,3-7-2,-4 3 4,5-4-13,-10 2-17,4-3-18,-7 3 21,2-1 9,-8 1 33,1-2-47,-7 5 85,0-2-12,-6 3 22,-1-1-24,-3 4-28,-1-3-4,-5 6 5,-4-4-55,-4 4-15,-5-3 4,-1 3 17,-6-3-65,3 5 27,-6-4-122,4 3 124,-4-1-80,3 5 126,-3-1-97,6 3 91,-2 2-67,3 2 54,-2 2-93,4 4 83,-3 5-79,5 2 69,-2 6-2,5 0 19,-5 4 16,4 1-7,-4 1 67,5-2-10,-2 3 59,6-4-61,-2 2 116,4-5-50,2 1 111,4-6-120,2 0 2,3-6-74,7 4 48,4-7 131,6-1 7,2-2 77,5-1-70,0-2-85,4 1 18,-4-2-58,2 1-15,-2-3-37,3-1 10,-6-4-1,6 1 3,-8-1-24,5-1-4,-6-1 7,3 0 18,-6-2 15,3-2-33,-5 1-1,3-3 4,-8 2-4,6-5-3,-7 2 20,4-4-19,-6 1 23,3-6 2,-4 3-2,1-4 2,-3-1-4,0-2 6,-2 1-4,-1-4 4,-4 2-5,-1-5 0,-6 3 0,-3-4-1,-3 1-49,-4-1 35,2 2-37,-2 1 57,2 6-7,1 1 5,4 11-9,2 2-45,1 7-12,4 1-1,0 8 5,3 0-7,0 8 32,3 8-40,-1 2 46,1 6 1,1 1-9,1 4 5,2 1-6,0 4-1,2-2 1,0 5 109,0 0-24,1 2 98,-3 1-96,0 2 110,1-1-67,-1 5 112,0-4-97,2 5 56,1-6-94,2 2 50,1-8-47,3 2-14,0-11 53,3 2-35,-2-9-36,3-1-26,-1-7-15,3-1-31,-4-6 30,3 1 0,-6-7-16,3 3-2,-2-3 16,0 0-30,-2-1 43,2-2 19,0-3-31,0-2 27,-2-5-75,5-2 1,-3-2-15,4-2 18,-2 1-10,2-4-6,-1 1-14,2-2-36,-2 1 24,1-2 4,-2 1 3,0-3 35,0 5 4,-1-7-16,-4 7 18,3-5 34,-6 6 23,0-2-11,-4 5 46,2 0-35,-4 5 6,-1 2 1,0 3 9,0 2 29,-1 2-4,-2 1 45,-3 2-90,0 0 52,-1 3-53,1 3 55,-1 2-40,0 2 39,1 3-45,0 0 10,1 3-10,0 1 9,1 1 35,1 2 15,-1 0 2,1 1-2,2 1-66,-1 1 30,2-3-28,0 1 20,0-2-2,3 0 2,1-2-2,6-1-40,2-3 25,5-2-37,0-5 48,5 1-38,-1-4 25,4-2-29,-1-1-39,2-1-21,-5-1-1,5-3 5,-4-3 29,-1 0 14,-3-4-21,0 2 75,-5 0-26,1 0 24,-3 0-37,0 0 41,-4 0 20,0-1 5,-2-1-13,0 1-25,0-2-13,-2-2 32,-1 2-65,0-4 14,-1 3-22,1-6 22,-2 1-16,-2-4-9,-2 2-8,-7-4-42,-1 4 31,-8-5-19,-2 4 22,-3-3 20,-3 5 19,-3-2-21,2 8 13,-4-2 3,4 9 1,-1-2 2,4 8-41,-2-1 18,8 7-22,-3 5 32,7 5 7,-4 5-8,8 6 11,-1 4-13,6 1 7,2 4-10,3-2 8,1 6-14,2-6 16,3 6-17,4-10 0,7 5 152,4-8-36,5 4 119,2-10-72,3 3-69,0-10 38,2 1-13,-4-7-1,4 2 15,-6-6-61,1 1 23,-6-4-17,2 0 16,-8-3-18,2-1 5,-5-3-11,-1-3 9,-4 0-23,1-5 60,-2 1-50,2-3 54,-3 0-43,2-2 8,-2-1 0,3-3 15,-2 0-164,0-4 43,0 1-119,0-3 55,0 5 76,-1-2-7,-1 4 42,1 0 18,1 6-27,-3 0 19,1 7-32,-1 2 65,-1 4-47,1 5 116,-2 2-93,0 8 60,0 5-67,0 4 47,0 5-32,-2 0 37,1 4-47,-2-3 12,0 5-10,2-3 9,-2 2-7,3-2 5,-2 1-5,4-6 6,-1 4-27,5-8 16,4 3-18,3-9 19,5 0-4,3-6 0,2-1-1,1-7 17,2 1-7,-2-5 8,2-2 115,-6-5-29,3-4 115,-6-3-116,2-1 88,-5-1-78,-1-2 97,-4 2-75,-1-3 82,-3 2-56,0-5 88,-3 4-216,1-5 47,-3 4-151,1-7 128,-1 4-224,0-7 110,0 6-182,0-3 139,3 7 41,4-4 57,5 8-43,3-1-179,4 7-17,5 2-131,-1 6 111,8 1 14,-3 4 40,7 1-51,-5 5 174,4 3-14,-8 4 82,6 1-36,-9 0 112,4 2-43,-9 0 125,3 1-14,-7-1-38,-1 3 63,-7-2-77,1 3 90,-6-2-46,1 5 90,-5 0-51,-4 5-55,-5-4 5,-2 6-57,-5-3-42,-1 5 41,-2-6-53,1 3 69,1-8-154,0 2 31,3-7-116,1-2 68,4-4-8,-1 0 53,5-7-33,-1 1-73,3-4 8,1 2-89,0-4 51,3 0-291,0-4 74,-1-3-41,2-4 235,-4-3 227,3-5 0,-6-2 0</inkml:trace>
  <inkml:trace contextRef="#ctx0" brushRef="#br0" timeOffset="5">14118 596 8985,'0'-8'1289,"0"3"-1018,0 3-102,0 0 26,0-2-75,0 1 26,0-1 90,0 1-12,0-1 67,2-2-25,2 1-41,1-2-25,0 3-26,2-2-150,-1 2 6,0-2-70,0 2 85,-1 0 41,-2 1 45,2 0-28,-3 0 11,0 6-323,-2 0 79,-2 7-224,0-2 162,-4 2 30,0 0 84,0-1-15,2-2 119,-2 0-1,2 1 11,1-3-8,0 0 6,2-2 76,-1-1-115,1-3 60,1 0-167,0-7-152,0 1 62,0 0-119,0-3 108,0 3-305,0-2 97,1 1-228,1-1 270,1 0-25,2 1 143,1-2 18,1 0 143,5-5 100,1 1 0,3-5 0</inkml:trace>
  <inkml:trace contextRef="#ctx0" brushRef="#br0" timeOffset="6">14133 596 9502,'3'-15'-390,"-2"7"484,1 4-24,-1-3 90,0 3-131,-1-4 44,2 4-125,-1 0 127,-1 0-24,0-1 77,0 2-39,0-1-3,0 3 210,0-2-193,0 4 165,0 1-231,0 6 7,-1-1-3,1 2 63,0 0-60,-2-2 59,2-1-15,0-1-10,0 2 15,0-2-22,0 1-69,0-2 57,0 0-49,0-1 65,0 1-79,0-1-4,0 0-27,0 1-25,0-2 26,0 1 11,0-2-11,2 2 12,-2-2 13,1 2-24,-1-1 10,2 1 23,-1-2-31,1 0 24,-1 1 2,0-1 2,2 1 2,-1-2-5,1 0 4,-2 0 10,1 0-6,0 0 11,0 0-15,-1-2 1,-1-1 0,2 1 41,-2-3-28,0 2 32,0-1-38,0 1-7,-2-1 5,1 1-5,-1-1-4,-2 1 10,0-1-10,-1 1 11,1 0-68,0 1-20,-2 0-2,3-1 10,-1 1 67,1-1-12,-1 2 8,2-1-89,-1 1 39,2 1 87,0 0 0,-1 1 104,-1 1-64,2 2-51,-1 2 24,2 1-18,0 2-20,0 1 28,0 0-21,0 0-49,0 0 42,0 1-50,0-1 64,2 2 46,-1-2 13,2-1-5,0-1 41,0 1-44,1-2 12,1-1-13,-1-2-6,0 0-23,2-1 31,0-3-25,-1 2-38,3-2 41,-1-2-35,0 2-25,0-4 52,2 0-64,-2-5 72,0 0-77,-1 1 51,-2-2-56,0 0 23,1-2-21,-2 2 0,-1 0 1,-2-1-13,0 1-16,0-2-7,0 3 9,0-1-2,0 2 30,-1-1-34,-3 2-15,1 0 39,-3 3-54,2-1 60,-2 2-22,0-1 16,1 3-8,0-1-80,-1 2 27,2-1-83,0 2 83,-2 1-1,0 1 54,1 2-25,-1 2 12,0 2-147,0 1 31,1-1-100,-1-1 59,2 2-22,-2-1 64,2 0-34,-1-2 146,2 0-4,1 0 71,-3-1 0,0 2 0,-3 1 0</inkml:trace>
  <inkml:trace contextRef="#ctx0" brushRef="#br0" timeOffset="7">9803 708 9502,'8'-20'0,"-5"13"123,0 1 19,0 1 135,-1 2-91,0-3 12,0 3-95,-1-1 41,2 1-23,-1 0 5,0 0-14,3-1 11,-1 1-18,3-3-4,0 2-51,5-2 40,-1 2-26,5-2 77,0 0-41,3 1 12,-1 0-122,4 0 17,-2 2-115,1 0 17,-2 0 10,1 2-13,-6 1 82,2 1 11,-4 0 42,-1 5-3,-2 3-10,-2 2-42,-3 4 32,-1 2-27,0 2 37,0 2 10,-2 1-12,2 2-33,0 0 37,1 4-37,2-3 46,4 6-39,2-4 12,2 4-20,0-6 28,5 5-28,-3-7 19,5 3-24,-4-8 101,4 1-12,-7-9 66,2 2-61,-6-10-19,0 4-20,-4-6-18,-1 0 24,-3-1 168,-1-5-10,-2-3 98,-4-2-107,-5-5-86,-1-1 10,-5 0-33,-1-2-77,0-1-13,-3-2-83,4 2 82,-3-3-165,5 3 80,-1-3-133,5 5 90,-3-5 42,8 5 36,-4-3-234,6 5 27,-1-4-178,4 7 116,1-4 44,4 4 66,5 0-21,3 5 59,4-3 56,0 6 45,3-2-17,2 2 14,-1 2 33,2 1 11,0 0 89,-1 2-99,1-1 17,-2 1-61,2 0 48,-3 0 116,0 0 3,-3 0 62,1 0-11,-5 0-61,-2 3 55,-4-2-86,-1 8 97,-3-2-71,-2 7 102,-2 0-99,-3 5 83,-2 0-41,-3 4 24,-1-2-26,-1 4-37,1-4-28,1 4 57,0-4-73,4 3 62,0-5-54,4 4-21,0-6-35,-1 2 9,4-5 1,-1-1-51,3-3 20,3 0-116,3-3 110,5 1-74,-2-4 112,4 0-77,-3-2 80,5 2-37,-2-3 28,3 1-45,0-2 82,3 1-15,0-1 27,2 0 58,0 0-87,0-1 60,1-2-71,-2-3 79,-2-1-56,-1-2 69,-2-1-77,-2-1 17,-3-1-13,-1 0 14,-4 1 35,1-3 28,-4 3-11,-1-2 16,-2 0 24,-1-2 3,-1 3 67,-1-4-124,-3 1-33,0-2-26,-7-1-3,-3-4-111,-4 1 29,-1-7-113,-4 4 84,-2-5 65,-1 2 17,-3-2-8,2 8-94,-3-2-34,5 8-42,-2 2 11,3 8 27,-2-1 12,7 9 13,-4 1 24,5 9 42,0 6-36,4 4 37,-3 4 72,5-1-9,1 2 77,1-3-72,2 2-10,3-4-36,-1 1-4,4-2 90,2 0-12,4-2 90,3 0 19,7-5-31,6 4 40,5-5-76,4 2-119,3-3-3,1 2-101,1-3 99,1 3-222,-3-4 94,1 2-174,-4-1 90,0-2 61,-4-2-6,3-2 32,-6-3-13,3 0 34,-5-5-60,2-2 136,-1-6-22,2-7 110,-4-3 0,6-8 0,-6 1 0,4-6 0,-6 3 0,3-6 0,-4 0 0,2-2 0</inkml:trace>
  <inkml:trace contextRef="#ctx0" brushRef="#br0" timeOffset="8">14127 979 9502,'-9'11'341,"7"-7"-16,-3-1-94,2 0 157,1-2-132,0 3 664,-1-4-615,5 0 457,-2 0-804,5-4-6,-3 4-9,1-3 22,-3 6-6,0-2 38,0 7-108,0-3 73,0 4-90,0-3 46,0 1 10,0-1 30,0 1-28,0-4 12,1 1-6,-1-3-609,2 1 212,-1-4-437,0 1 447,1-5 221,-2-1 122,-4-3 108,-4 0 0,-2-3 0</inkml:trace>
  <inkml:trace contextRef="#ctx0" brushRef="#br0" timeOffset="9">14057 1068 9502,'8'10'-73,"-3"-4"37,-1-6 83,2 3 53,-1-3 21,1 0-78,1 0-29,1 0-58,-1 0 68,0 0-18,-1-1 64,-1-1-21,0-1 20,0 0 30,-2-1-21,2 1 22,-4 0-19,2 1 14,-3-1 58,1 1-39,-4 1 28,2-1-48,-5 2-107,1 0 86,-3 0-73,3 0 41,-3 0 13,1 0-17,0 0 14,0 0-9,1 0 2,-1 0-4,1 2 12,1-2-17,-1 0-1,2 1-2,-1-1 15,1 0 21,0 0-27,-1 0 21,2 0-114,1 0 44,-1 0-97,-2 0 42,4 0 29,-3 0 13,2 0 32,-1 0 13,2 0-21,-2 0 15,2 0-24,-2 0 19,1 0-24,-1 0 20,1 0 24,0 0-15,-1 0 21,0 0 4,2 0-36,0 0 26,-1 0-33,-1 0 6,3 2 5,-1 1-10,1-1 6,0 3-9,0-2 6,0 2 7,0 0-7,0-1-3,1 2-19,2-1 9,3 1-13,-2 0 21,3-2 43,0 2 15,1-3 5,-1 1 12,1-2-57,1 0 17,0 0-22,1-1 7,-2-1 0,2 0 4,-1 0 5,1 0-2,-1 0-2,-1 0 14,1-1-14,-1-1 16,0-2-18,-1-2 4,-3 1 65,3-3-43,-4 3 51,1-2-103,-1 1-17,2-1 7,-3-1-2,0 0 15,-1 1 17,-1 0-19,0-1 27,0 1-65,0 1-24,0 1-13,0 0 20,0 0 36,0 2 20,0 0-119,-1 1 24,-2 1-111,0 1 99,0 0-9,-2 0 78,0 1-29,0 1 26,-3 4 20,1 2 35,0 1-9,-2 1 52,1 0-31,-1 0 11,1 0-10,0 0-39,0-1 2,2-1 3,0-1 3,2-1-5,0 0 13,1-3-350,1 0-79,2 0-348,-1-2 1</inkml:trace>
  <inkml:trace contextRef="#ctx0" brushRef="#br1" timeOffset="10">1759 1726 8676,'0'-18'219,"0"11"-133,0-1 38,0-1-112,0 0 37,0-1-39,0 0 45,0 0-31,0 2-28,0-1 6,0 0 6,0 2 14,0 0 15,0 0-19,0 1-22,0 2 35,0-1-35,0 3 33,0-1-46,-3 1-20,1 2-6,-2 0 12,0 0-17,-1 0 44,0 2-46,0-1 53,0 5 2,0 1-8,2 0 6,-1 0 66,1-1-48,2 1 51,-2-2-23,3-2 10,-2 1 120,2-3-87,-1 2-6,1-3-75,-4 0-41,2 0 252,-1 0-195,6-1 188,0-1-281,9-2 69,-4 1-34,5-3 31,-1 3 6,1-1-21,-1 0 15,3 0 42,-2-1-28,1 1 42,-1 1-54,1 0 2,-1 0-1,2 0 4,-4 2 0,3 0-9,-2-1 5,2 2-7,-4 0 11,3 0 4,-3 0-4,5 0 0,-5 0 6,4 0-12,-1 0 10,3 0 46,-3 0-37,2 2 48,0-1-59,3 2 59,-2-2 4,7 2 16,-6-1-20,5-1 9,-4-1-42,5 0 50,-3 0-112,3 0 60,-4 0-56,3 0 68,-5 0-12,3-1 12,-4-1-15,2 1-37,-3-1-26,2 1-47,-4-1 39,4 2-63,-5 0 97,3 0-64,-3 0 72,1 0 0,-3 0 1,3 0-1,-3 2 64,1-1 14,-1 1 8,2 1-13,-2-2-71,4 2 12,-2-3-9,5 1 59,-4-1 11,5 0 19,-3 0-18,5 0-83,-4 0 18,4-1-21,-5 0 42,4-2-62,-3-2 40,4 0-54,-3 0 64,2 1-46,-3 0-15,4-1-12,-6 1 13,5 1 26,-4 0 13,3 2-13,-3 1-10,3 0 6,-3 0-9,4 0 21,-2 0 2,2 0 1,-2 0-6,2 0 26,-3 0-18,4 1 21,-5 2-26,6 0 73,-6 1-50,5 1 57,-4-1-70,6 0 1,-5 1 2,3 0 28,-3 0 37,2-1-16,-2 0 17,2 1-83,-2-1 26,2 0-24,-4 0 33,6 2-17,-6-1 12,7 0-13,-5 0 11,5-3-26,-5 3 13,4-2-19,-3-1 24,4 1 5,-3-1-11,4 1 1,-1-3 1,1 3-2,-3-3 5,3 1 34,-5-1-28,7 0 31,-5 0-34,4 0 5,-2 0-3,1 0 4,0 0 10,1 0-7,-3 0 10,5 0-13,-6 0 2,9 0 1,-7 0 1,6 0 1,-5 0-61,4 0 42,-4-1-48,3-1 29,-1-1 16,0 0-18,-2-1 20,3 0 6,-4-1-9,2 3 7,-1-3-26,0 1 12,-1 0-14,2-1 14,-4 2 5,4-1 1,-3 0-1,1 1 0,-3 2-61,3-2 44,-5 3-48,3-2 44,-4 2 10,2 0-15,-2 0 15,3 0 20,-5 0-17,3 0 16,-4 0-21,5 0-1,-6 0-3,7 0 3,-6 0 43,4 0-30,-2 0 41,2 0 5,-3 0 21,2 0 50,-2 0-37,2 0-44,-3 0-17,1 0-27,-1 0 31,2 0-44,-1 0 32,0 0-35,2 0 38,-2 0-11,2 0 0,1 0-5,-1 0-1,1 0 10,1 0-20,-1 0 9,0 0 26,3 0-17,-1 0 31,-1 0-50,1 0 15,1 0-15,-1 0 20,1 0-61,-3 0 45,3 0-48,-3 0 37,1 0 16,-1 0-20,0 0 22,-3 2-9,5-1 6,-6 2-17,4 0 1,-1 1 67,1 3-49,-2-2 61,5-1-6,-5 0 18,4-1 5,0 0-6,1-2-23,0 1-16,3-2 25,0 0-25,1 0-17,-1 0 23,3 0-19,-2 0 30,4 0-11,-5 0 15,4-2-54,-6 1-49,4 0-22,-5-2-41,4 0 13,-4 1 44,-1 2-6,0-1 51,-1 1 7,-2 0-20,1 0 14,-1 0-35,0 0 69,0 0-8,-1 0 23,-3 0-10,4 0-45,-3 0 7,1 0 48,-1 0 48,3 0-14,-5 0 15,3 0-86,-1 0 15,3 0-14,-3 0 12,3 0-5,-2 0 5,2 0-3,-3 0 6,4 0-72,-3 0 48,4 0-62,-4 0 68,5 0-1,-5 0-1,6 1-6,-4-1-29,4 3 12,-4-3-15,2 3 82,-2-1-33,3 0 33,-5 0-44,5-1 37,-5 1-26,5-2 33,-3 0-29,2 0-3,-2 0 7,3 0-2,-5 0-6,5 0 15,-5 0-12,6 0 19,-3 0-66,2 0-5,-3 0-13,2 0 19,0 0 41,2 0 1,-2 0-5,1 0 23,-3 0-17,5 0 14,-6 1-23,6-1 42,-5 3-27,4-2 37,-6 2-45,5 0 12,-5-1-9,6 2 7,-5-1-25,3 1 15,-3 0-11,2-1 20,-4 2-3,6-4 1,-4 2-2,4 0-12,-3-2 8,4 2-13,-3-1 12,5-2 26,-5 0-19,4 0 23,-3 0-28,5 0 5,-5 0-4,4 0 9,-4 0-7,4 0 8,-5 0-6,2 0-16,-2 0 12,3 0-13,-6 0 15,5 0-43,-7 0 30,6 0-38,-6 0 46,5 0-38,-4 0 27,4 0-31,-6 1 34,5-1-13,-3 1 10,3 1-13,-2 1 118,2-3-25,-2 0 100,5 0-100,-5 0-11,8 0-41,-5 0-4,6 0-27,-6 0 19,8 0-18,-7 0 31,7 0-46,-7 0-24,7 0-4,-7 0 12,4-3 33,-3 1 12,2 0-40,-4 2 7,5-5-10,-6 5 8,4-3 26,-4 3-3,4-1 3,-6 1-6,5 0 48,-6-2-34,5 1 40,-3 1-4,3-1 15,-3 1 1,5 0-1,-6-2-47,5 1 14,-4-1-11,5-2 21,-1 1 5,3-1 8,-4 0-3,5 1-68,-6-2 33,6 1-41,-4 0 52,3-1-61,-2 3 41,1-3-52,-2 2 64,2-1-16,-3 4 11,3-1-20,-4 1-54,3 0 32,-4 0-37,3 0 47,-3 0-1,-1 0-3,1 0-1,1 0 63,-2 0 18,1 1 0,-2-1-9,3 4 17,-5-2-44,5 2 57,-4-2-67,4 0 28,-3 1-19,3 0 29,-4 0-26,6-3 19,-7 3-13,6-2 24,-3 1-61,2-1 3,-3 1-17,3 1-38,-2-3 68,3 1-43,-2-1 48,1 1-13,-1 1 9,1-1-5,0 1 1,2-1-31,-2 1 21,2 0-23,-3-2 31,2 3 0,-3-1-1,2-2 1,-3 3 35,4-2-26,-4 0 28,3 1 22,-3-1-40,4 1 44,-4-2-55,3 1 71,-2-1-47,2 0 52,-3 0-61,5 0 8,-5 0-1,5 0 8,-3 0-3,1 0-4,-3 0 13,3 0-9,-2 0-53,2 0-15,-4 0-11,3 0-42,-3 0 30,1 0-1,0 0 0,-1 0 33,0 0 6,1 0-13,-2 0 12,2 0 44,-2 0-36,2 0 33,-2 0-38,2 0 1,-4 0-5,6 0 3,-5 2 110,5-2-22,-3 1 112,6 1-105,-5-2 1,3 0-56,0 0 11,2 0-45,-2 0 37,3 0-38,-1 0 44,2 0-43,-2 0-11,3 0-2,-4 0-21,4 0 57,-4 0-33,4 0 31,-3-2-25,1-1 18,-2 0-18,1 2 38,-2-2-22,2 2 22,-2-2-23,0 3 63,-2-2-43,3 1 46,-5 1-56,6-3 15,-5 3-7,3-1 12,-4-1-16,5 1 3,-6 1 1,6-2 3,-5 2-22,2-1 15,0 1-19,1 0 3,-4 0 13,4 0-15,-4 0 17,5 0 2,-4 0-11,3 0 9,-3 0-18,1 0-6,-1 0 2,3 0-4,-4 0 23,4 0-4,-3 0 3,3 0-8,-3 0 48,3 0-32,-2 0 37,2 0-47,-3 0 4,2 0-1,-2 0 5,3 0-36,-2 0 28,2 0-27,-1 0 36,-1 0-30,0 0 23,4 0-24,-4 0-15,3 0 29,-4 0-41,4 0 42,-4 0-16,4 0 11,-2 0-9,0 0 30,-2 0-17,3 0 17,-3 0-21,1 1 69,1-1-46,-1 2 49,-1-2-61,1 1 56,-2-1-35,2 0 41,-4 0-37,3 0-11,-3 0 17,5 0-14,-5 0-43,4 0 32,-3 0-35,5 0-3,-6 0-13,5 0-4,-4 0 7,3 0-13,-2 0 40,2 0-50,-4 0 49,3 0 10,-3 0-19,3 0 15,-1 0 31,2 0-32,-4 0 36,3 0-48,-2 0 77,2 0-52,-1 0 60,2 0-26,-2 0-27,2 0 34,-3 0-40,4 0 7,-2 0-5,2 0 19,-3 0-4,2 0-55,-1 0 39,2 0-52,-3 0 10,4 0-12,-4 0-8,4 2 12,-5-1 27,3-1 6,-2 3-7,4-3 25,-6 1-10,4-1 9,-3 2-17,4-2 9,-4 1-4,4 1 5,-5-1-10,4 0 55,-4 1-38,4-1 50,-4 1-28,5-2-13,-5 3 16,4-3-17,-4 1-68,5 1 52,-4-1-53,5 0 10,-6-1 35,4 2-41,-2-2 49,2 1-20,0 1 16,2-2-23,-3 0 21,3 0 7,-2 0-3,2 0 1,-2 0 45,4 0-48,-5 0 48,5 0-53,-5 0 1,6 0 6,-5 0-3,3 0 73,-2 0-51,2 0 56,-3 0-65,2 0-21,0 0 16,0 0-14,-4 0 21,6 0-36,-5 0 26,4-3-33,-6 1 7,6 1 18,-5 0-22,4-1 23,-3 1 18,2 1-18,-3-3 18,2 3-21,-2-2 5,4 2-7,-5-1 6,5-1 46,-5 1-31,4 0 39,-4-1-47,3 1-7,-4-1 5,6-1-4,-4 3-24,4-2 26,-4 0-28,3 1 32,-4-1-6,4 2 1,-4-1-2,2 1 7,-2-2-2,4 1 0,-4 1-4,2 0 16,-1 0-9,-1 0 11,-1 0-16,2 0 18,-2 0-13,1 0 18,-1 0-11,0 0-2,-1 0 5,1 0-6,-3 0-4,3 0 3,-3 0-2,3 0-12,-2 0 10,2 0-10,-3 3 13,4-2-20,-4 2 15,6 0-17,-4-2 19,4 2 6,-3 0-5,3-1 4,-3 0 4,3 1-9,-3 0 10,4-3-12,-4 5 1,3-5 0,-3 2 0,3 0-46,-1 1 34,0-2-35,0 2 44,-1-2-4,1 1 3,-1-1-8,1 1 8,1 1 41,-2-3-30,2 2 32,-3-2 17,2 2-44,-1-2 49,1 1-54,-2 1 0,3-2 8,-5 0-4,5 0-43,-4 0 30,2 0-34,-2 1 47,2-1-54,-1 3 37,0-3-45,-1 2 55,1-2-4,0 0 1,0 0-9,-1 0 5,1 0-19,-3 0 14,3 1-15,-3 0 77,3-1-48,-1 0 54,-1 0-44,0 0-12,2 0 14,-3 2-11,3-2-42,-2 1 36,2-1-36,-2 2 41,2-2-1,-2 1-1,2 1 0,-1-2-48,1 2-13,-1-2-11,2 2 15,-4-1 39,3-1-2,-1 2 6,2-1 79,-3-1-12,3 0 76,-4 0-79,3 0 41,-3 0-27,2 0 7,0 0 0,-2 0-98,0 0 53,2 0-45,-4 0 60,1 0-5,-2 0 14,1 0-7,-1 0-171,0 0 32,1 0-126,-1 0 1,-1 0 66,1 0-80,0-1 101,1-2-81,-2 0 74,1-1-87,-3 1 90,2-1-208,0 2 88,-2-1-143,4 0 108,-4 0 132,1 2 27,0 0 94,1 1 0,2 0 0</inkml:trace>
  <inkml:trace contextRef="#ctx0" brushRef="#br1" timeOffset="11">1870 1737 8355,'0'-7'-112,"0"3"116,0 4-3,-1-2 3,-2-1-16,0 3 10,-2-1-11,-3-1 13,-3 1 0,-5-3 0</inkml:trace>
  <inkml:trace contextRef="#ctx0" brushRef="#br0" timeOffset="12">12705 2971 8355,'-3'-7'1239,"2"5"-1005,4 1 125,0-1-227,4 4-134,-1-2 44,4 3-104,-2 0 104,1 2-108,1 0 87,-1-1-128,1 0 47,0-1-34,-2 1 58,1-1-17,-1 0 9,0 0 22,0 0-35,-1 0 50,-1 0 5,0 1-13,-2 0 8,0 0 8,-1 5-3,-1-2 4,-1 3-8,-1 2 32,-1-1-23,-1 4 26,-3-1 37,-1 2-47,-4 1 51,0-1-62,-2 2-2,2-2 9,-1 1-6,1-2 56,1 2-16,1-4 25,-1 1-27,3-2 3,0 1-17,2-5 21,3 1-22,-1-3-38,1-1 32,1-2-38,1-1-7,2-1 29,4-1-33,2 0 41,2-1-80,2-2 9,0 0-75,0-3-107,2 2 43,-3-2-84,1 0 87,0 2-92,2 1 24,-3 0 23,4 2 99,-3-1 135,3 1 0,-2 1 0,5-1 0,-2-1 0,3-2 0</inkml:trace>
  <inkml:trace contextRef="#ctx0" brushRef="#br0" timeOffset="13">13418 3134 9502,'-13'-2'-85,"6"-3"31,3 2 80,-3-2 51,4 0 17,-3 0 33,3 0-84,-1-2 66,3 4-57,-2-4 67,1 4-97,2-4 73,-1 4-87,-1-3 56,2 4-35,-1-3 22,0 2-15,-1 0-23,1 1-11,-4 0-57,4-1-9,-5 2 64,3 1-25,-2 0 58,-1 0-69,-1 0 41,1 0-42,-1 0 12,0 0-15,-2 1-7,2 1 8,-2 2 34,2 0 7,0 4-10,1-3 11,-1 5 44,3-3 13,-2 5-3,3-2 66,-1 4-25,2-1 5,1 4-7,-1-1-82,2 6 24,0-2-16,0 4 115,0 2 23,0 4 76,2 3-13,2 7-44,2 1-49,0 9-3,4-1-39,-2 11-4,2-4-7,2 5 8,-2-6-152,1 4 52,-1-13-147,2 4 143,-2-13 9,1-1 66,-2-9 0,0-1-79,-2-9 42,-2-1-68,-2-7 60,0-1 56,-3-3 20,0 0 0,0-3-12,-3 2-11,-1-2-29,-3 2 56,-2-1-55,-1 0-50,0 1-32,-1 0 14,-1 1 4,1 0 88,1 1-18,-2 0-324,5-2-128,-3 0-207,4 1 99,1-1-70,2-1 196,-2 0-367,4-2 474,4-2-80,1-4 365,8-5 0,-2 0 0,4-5 0,-4-1 0,0-1 0,-3 1 0,0-3 0,1 0 0,-3-2 0,4-2 0</inkml:trace>
  <inkml:trace contextRef="#ctx0" brushRef="#br0" timeOffset="14">1054 3119 9502,'-16'-2'-92,"11"1"181,0-2 82,2 0-40,2-1-33,0-1-36,1 1 36,0 0-25,0-1 10,0 3 32,0-3-32,2 1-58,3 1 51,0 0-120,3 0 108,0 2-45,1 0 43,1 1-25,1 0 9,1 0 26,1 1-11,0 2 11,1 1-14,-3 2 0,4 1 2,-2-1-10,1 0-132,-2-1 21,0 1-86,0 0-36,1-2 77,-3 2-99,1-2 122,-2-1-28,1 1 33,-3-1 11,0 3 49,-1-2 71,-2 3-22,-1-2-4,0 2-23,-3 0 28,0 2-2,-3-1-3,-2 2 82,-4 0-24,-3 2 105,-2 1-38,0 0-54,-1 0-1,0 1-20,0-3-80,-1 5 27,5-4-38,-2 1 36,3-2-53,1 0 0,4-2-21,0 1-38,3-3 102,-1 2-58,3-2 58,0 0-84,0-4-11,3 1-23,2-4-24,5 2 32,2-2 18,2 0-11,2 0-53,1-2 4,0 0-85,2-4 79,0 0-207,-1-3 89,0 1-42,-1-2 152,-3 0 154,5-3 0,-2-1 0,3-5 0</inkml:trace>
  <inkml:trace contextRef="#ctx0" brushRef="#br0" timeOffset="15">12262 3503 9502,'4'14'-330,"-2"-6"425,-2-4-41,1 0 183,-1-2-158,-1 1 110,-1-2-146,-1 2 65,-1-2-7,1 4 34,-1-4-34,0 5 31,-1-1-43,2 4 53,1 0-41,-1 2 33,0 2 4,1 1-10,1 1-1,0 2 3,1-1-84,0 1 24,0-1-37,0 2-13,0-2 51,2 1-2,3-4 25,0 2-63,3-5-9,2 3-70,-2-5 60,4 2-50,-4-4 82,4 0-60,-2-5 89,4 2-25,-1-3 15,1 0-19,2-3 14,1-1-5,1-6 7,0-3-10,1-3-15,1-1 20,-1-2-11,1-1-45,-2-1 29,3-1-34,-6 4 43,4-4-29,-6 5-24,3-3 1,-6 4-49,3-3 80,-6 6-46,1-4 47,-5 6 1,3-4-14,-6 5 9,3-3-44,-3 3 35,0-4-31,0 5 37,0-6 10,-3 5-10,-1-6 12,-2 3-16,-3-4-16,2 2 12,-3-3-12,0 0-78,-1-2 19,-1 0-84,-1-3 84,2 3-54,-4-4 15,3 2 6,-4-4-165,0 6 120,-3-3-130,4 8 76,-7-5-102,0 8 39,-5-1-82,1 7 87,-8 1-2,2 3 60,-6 4-13,3 2 77,-6 5-23,5 4 38,-7 2-35,10 3 95,-6-1-10,10 0 72,-4 0 0,9-2 0,2-5 0,7-2 0,3-1 0,2-1 0</inkml:trace>
  <inkml:trace contextRef="#ctx0" brushRef="#br0" timeOffset="16">496 3810 9502,'13'-24'-898,"-7"14"1129,-1-2 195,-2 5-103,0-2 32,-1 2-84,-1 2 75,-1-1-158,0 0 29,0 2-87,0 1 223,0 0-185,0 4 113,-1 2-232,1 6-12,-2 0 5,1 5 60,1-1-72,0 1 80,0-1-127,1 1 69,1-2-51,2-1 44,4-1-47,2 0 69,2-4-63,2 0 5,2-3 27,3 0-29,1-3 44,3-2-43,0-1-38,5-4 16,-3-3-11,5-4 5,-4-2 23,2-3-34,-2 1 79,0-4-11,-6 2 5,3-3-20,-6 0 66,2-4-5,-6 3 65,3-7 27,-8 6-32,4-8 54,-6 5-84,-1-5-65,-2 6-64,0-4 11,-3 6 18,-3-5-103,-4 7 40,-4-6-112,-5 5 8,-4-2 81,-3 3-90,-5 0 119,1 5-164,-6-4 94,0 6-122,-4-1-4,1 6 46,-4-2-63,5 5 73,-3 1-122,5 4 79,0 6-134,5 4 147,1 9-207,8 7 124,-1 10-134,6 5 81,-2 7 185,5 3 9,-4 8 156,3-3 0,-6 9 0,3-5 0,-4 6 0</inkml:trace>
  <inkml:trace contextRef="#ctx0" brushRef="#br0" timeOffset="17">1850 3233 9502,'0'-18'288,"0"9"-126,0 3-21,0-1-32,0 1-1,0-1-3,0 3 1,-1-3-24,1 4-17,-2-3-25,0 3 33,-1-1-81,1 1 16,-2 0-68,1 2 84,-3 1 45,2-2 25,-3 2-62,0 0 22,0 2-61,-3-2 64,-1 3 80,1 1-26,-1 3 93,-1-1-102,0 3-11,0-2-32,-1 1 4,2 1-42,-2 0 5,3 1-28,0 0 43,1 0-33,2 1 62,1 2-61,0 1 53,5 2-70,0 3 36,-1 1-51,2 3 99,2 1 15,0 8-6,4 2-12,3 9-13,1 3-17,1 10 23,-1-1-15,0 11 2,-2-3-1,-1 7 7,-4-7 5,-1 6-2,0-14 11,-2 3 42,0-14 5,-2-3 18,0-12-27,-3-2-99,2-11-21,-1 1 4,3-10 0,-1 2-97,1-5 19,-1 3-99,2-4 79,0 4-137,0-2 46,0 3-103,0-2 17,0 3 92,0-1-68,2 1 60,-1-3-63,2-1 8,0 0-36,0-3 143,0 0-12,0-1-26,-2-1-76,-1-1-75,-1-2 55,-7-4 61,1 0-30,-4-5 140,1-1-30,-2-1 137,2 0 0,-1-5 0,1 2 0,-3-6 0,0 0 0,-3-4 0</inkml:trace>
  <inkml:trace contextRef="#ctx0" brushRef="#br0" timeOffset="18">6895 3264 9502,'-23'-15'-528,"13"8"649,-2-3 56,4 3 148,-2-3-158,2 3-69,0-2-38,4 3-15,-2 0 30,3 2-1,-1 0-6,2 0 1,1 1-32,-1 0 28,2 0-32,0 2 41,2-1 12,1 1-69,4 1 10,0 0-35,3 0 32,0 0 1,3 0 35,0 0-19,3 0-144,-1 0 20,3 0-101,0 0 56,2 0 52,0 0-33,2 0 57,-3 0-48,4 0 75,-5 0-48,2 0 43,-2-2 31,-1 1-25,-3-1 34,0 2-45,-2-3 14,-1 3-12,-5 0 32,1 2 50,-5 1-22,-1 4 30,-2 2-56,-1 3-50,-2 3 37,-2 1-37,-4-1-21,0 3 40,-1-1-47,-1 3 60,1-4 40,-2 4 6,1-3 2,1 2 29,1-5-25,-2 3 0,4-4-6,-2 0 90,4-3-22,-1 0 121,3-3-102,-1 0 50,2-4 212,0 2-289,5-4 203,1 1-409,5-1 64,0-1 29,2 0 22,0 0 26,3 0-23,-1 0-46,3 0 29,-2 0-12,3 0-62,-4 0 14,4 0-103,-3 0-187,3 0 63,-3 0-121,0 0 151,-2 0 93,1 0 3,-4 0 85,2 0 13,-1-4 79,1-2 0,-1-3 0</inkml:trace>
  <inkml:trace contextRef="#ctx0" brushRef="#br0" timeOffset="19">7826 3251 10931,'-17'-2'419,"7"-2"-365,1-2-72,-1 0 61,-2-1-53,2 3 66,-1-2-102,1 2 63,-2 0-105,2-1 51,-1 2 26,1 2 16,0-2-2,0 3 40,1-1-29,1 1 19,0 0-24,1 0 34,0 1-20,1 2 28,-1 4 16,3 2-27,0 2 38,1 4-39,0 3 17,3 1-12,0 7 9,0 0-13,0 4-38,1 3 25,5 5-32,0 3 44,2 4 3,2 1-7,-1 7 12,1-2-107,-1 6 26,-1-7-90,1 6 154,-1-6-43,1 1 91,-3-10-67,1 2 55,-4-10 18,1 0 9,-1-8-19,0-2 17,-2-8-50,1 1 62,-2-6-36,0 0 2,0-4 4,-2 1-7,1-4-76,-3 1-3,-2-1-3,0 2-172,-1-3 89,0 1-118,0-1 70,1 1-141,2-2 36,-1-1-962,4 0 748,-1-1-570,5-2 783,2-4 146,0 1-33,1-3 140,1-1 0,0-1 0,3-2 0</inkml:trace>
  <inkml:trace contextRef="#ctx0" brushRef="#br0" timeOffset="20">6453 3675 9502,'3'-18'0,"-2"8"0,2 2 79,-2 0 13,1 2 49,-1-3 71,-1 2-78,0 2 82,0-1-96,0 1 16,0 1-36,0 0 36,0 1-16,-1 0-17,-2 2-55,-1-1 37,-1 2-37,0 0 109,-1 2-37,0 1-13,2 5-74,-2 2-38,2 5 3,0-1 83,1 2 14,-2 1 52,4 2-66,0 1-16,-1-2-43,1 2 32,-1-1-82,2 3 46,0-5-29,-1 3 36,1-3 34,0 3 21,1-5-15,1 2 6,2-4-95,2 1 16,2-3-91,2 1 91,2-5-4,2 2 44,1-5-8,3 2 8,-1-5-10,6 2 18,-3-1-15,6-2 9,-3 0-6,3-2 7,-3 2-9,3-3 11,-6-3-3,4 1 54,-8-4-37,7-1 39,-9 0-55,4-3 55,-7 2-41,3-4 46,-5 0-57,4-1-28,-6-3 14,3 0-15,-4 1 34,2-4-41,-5 2 27,3-4-31,-4 4 34,0-6 14,-2 6-16,0-5 2,0 4-142,0-4 24,-2 4-118,-4-3-22,-3 5 41,-2-5-44,-4 3 76,0-3 33,-3 4 41,-3-4 8,1 5-218,-8-3-133,1 5-102,-6-6 12,2 7 196,-8-4 79,3 6 52,-6-3 25,4 5-36,-5 1-18,5 4-15,0 1-19,10 5 137,0 2-6,10 2 117,0 5 0,9 2 0,2 5 0,6-4 0,2 5 0,3-2 0,5 5 0</inkml:trace>
  <inkml:trace contextRef="#ctx0" brushRef="#br0" timeOffset="21">13025 3685 8355,'-6'-13'1204,"4"8"-1007,0 2-77,1-3 86,1 2 190,0-2-2,0 2 69,0-1 99,0 0-181,0 0 128,0 0-162,1 0-19,1 1-68,3 0 59,3 1-137,2-1-189,1 1-14,3 0-112,1 1 89,-1 2 138,2-1-25,1 1-107,-1 0-332,1 0-82,0 0-114,1 0 27,-1 0 170,0 0-71,0 0 97,0 0 34,1 0 45,2 0-47,-3 0-11,2 0 23,-4-2-62,4-2 127,-5 1 43,1-1 34,-4 1 95,-2 0-10,-2 0 72,-1 2 0,-2-2 0</inkml:trace>
  <inkml:trace contextRef="#ctx0" brushRef="#br0" timeOffset="22">7350 3757 9327,'10'0'784,"-5"0"-372,0 0-143,0 0 87,1-1-174,1 1 157,0-2-128,3-1 147,1 0-162,3 1 58,2-3-139,4 1 78,1-2-162,7 0 63,-1 2-118,4-2 125,-2 2-339,5 0 170,-8 1-245,6 2 244,-9-1-333,4 2 132,-8 0-245,1 3-27,-9 0 166,2 3-130,-7 1 201,1 1 5,-5 1 109,0 1-85,0 0 46,-4 2 89,0-1 20,-4 2 121,-3-2 0,-2 4 0,-5-2 0,-1 4 0,-3-1 0</inkml:trace>
  <inkml:trace contextRef="#ctx0" brushRef="#br0" timeOffset="23">1441 3836 9502,'0'-34'-86,"0"19"146,-1-1 29,1 3 31,-1-1 37,-2 4 10,1 0 36,-1 3-14,3 0 110,-1 2 199,1 3-132,0 3 108,4 2-299,3 4-55,5 3 8,2 3-15,8-2 3,-1 2-22,5-3 5,0-1-25,3-2 45,-1-3 1,4-1 26,-3-3-15,1 2-128,-4-2-364,-2-2 9,-5 2-201,-1-3-104,-6 2 186,-1-3-188,-4 2 259,-2-1-328,-4 1 383,-2 0-232,-2 2 481,-6 2 96,-4 0 0,-4 10 0,-2-1 0,-4 7 0</inkml:trace>
  <inkml:trace contextRef="#ctx0" brushRef="#br0" timeOffset="24">9943 4111 8587,'3'-10'1053,"-1"8"-916,-2 0 147,0 1-88,1-2 61,-1 1-132,2 1 498,-2-2-201,0 2 179,0 2-330,1 2-233,-1 6-29,0-1 12,0 5-100,0-1 90,0 0-48,0 1 23,0 3-15,0-2 18,0 4 26,2-4 21,-2 2 11,1-2 56,2 1-33,1-3 27,0 1-3,2-3-44,3 2 66,-2-4-73,3 1-41,-1-2 33,2 0-30,1-1 44,-1 0-32,2-3-31,0 0 2,-2-1 10,2 1 37,-1 0 2,1 0-53,-3-1 37,0 0-50,-2 0 55,1-1 2,0 1-6,-2-1 16,0 1-20,-1-2 30,-2 0-18,3 0 24,-3 0-100,1 0 62,0 0-64,1 0 77,-1-2-4,3-1 2,-2-1-4,4-5-2,-1 2-68,2-4-26,-2 1 3,2-2-39,1 2 59,-2-3-16,1 2 17,1-2-13,-2 1 37,1-1-42,-4 2 46,3 0-19,-3 0 16,1 0-14,-4 1 12,3 0-9,-4 1 10,1 1-13,-1 1 25,0-2-17,0 3 16,0-1 25,-2 3 15,2-3-1,-1 2-5,0-1 33,0 2-51,-1-2 62,2 1-73,-1-1 77,0 0-54,1-1 63,0 1-72,0-1 20,0 0-15,0 0 27,-2 1-41,2-3 31,-3 4-30,0-4-42,0 2 42,0 0-48,0 0 60,0-3-75,0 1-19,0-1-12,0 1 21,-3-2-14,0 1-11,-2-3-22,-3 1 24,0-1 34,-1 1 27,-1-3-51,-1 1 26,-2-2-23,0 3 6,-3-3-30,-1 3-4,-3-1-9,0 1 26,-2 2-34,1 2 1,-2 2-21,0 3 30,-2 1 29,2 4 22,-1 3-24,4 7-101,-6 7 3,3 5-62,-4 9 30,2 1-145,-2 4 17,4 0-71,-4 3 209,5-2 111,-2 1 103,7-9 0,0 1 0,7-11 0,1 0 0,3-4 0</inkml:trace>
  <inkml:trace contextRef="#ctx0" brushRef="#br0" timeOffset="25">3975 4034 9502,'-11'-3'180,"6"0"-72,1 2 63,1-2-51,0 1 36,0 1-37,2 0 110,-2-1-57,2 1 45,1-1-42,-2-1-94,2 2 230,0-2-219,0 5 175,0-1-259,0 6 40,0-1-39,0 3 21,0-2 2,0 0 0,0 0 4,0 2-26,0-1 20,0 1-24,0 1 27,0-1 63,0 1-51,0 1 48,0 1-33,0-1-11,0 0 11,0 1-11,0 1 24,0 1-17,0 1 24,0-1 36,2-1-51,-2 3 60,3-3-66,-1 1 16,3-3-4,0 2 8,1-1-14,3 1 13,-1-3-13,4 0 9,1-2-57,1 2-8,1-4-15,2 1 30,-1-2-31,4-1-3,-2-1-19,2-2 24,-1 1 24,1-2 28,-3 0-49,3 0-8,-4-2-37,3-1 18,-5-2-5,3-3 38,-2 0-8,-1-2 2,-2-2-12,2 1 19,-3 1-15,1-3 20,-2 3-62,1-2 45,-1 2-47,2 0-26,-2 2 19,0-2-76,-1 2 71,1 0-52,-2 2 71,1-1-43,-2 3 48,2-2 33,-4 2-33,3-1 32,-4 2 47,3-1-16,-3 0 80,1-1-89,-1 1 100,-1 0-67,0-2 111,0 0-40,-1 1 25,0-1-51,1-1 10,-3 0-102,0-1 46,0 0-38,0 1 44,0-2-55,0 0 40,-3-1-43,-1 2-8,-4-2-12,0 0-20,-4-3 25,1 0-50,-4-2 29,3 1-95,-4-2 1,1-1 16,0-2-32,-1 1 67,0-4 13,0 4 15,0-4 18,2 3-35,-3-1-197,1 3 27,-2 1-126,0 5-66,-2-1 100,0 8-72,-4 0 83,2 4 67,-5 3 7,1 4 3,-3 7 0,2 3 20,0 5 1,3-1 65,-2 4-42,7-4 131,-2 4-47,5-4 122,-1 2 0,6-4 0,-1 2 0,4-2 0,-2 3 0</inkml:trace>
  <inkml:trace contextRef="#ctx0" brushRef="#br0" timeOffset="26">16502 4268 9502,'-11'0'463,"7"0"-167,3-2 198,1 0-286,3-3-72,1-1 83,3 1-98,2-2 25,1-1-15,1 1 14,-1 0-24,2-2 36,-1 1-36,1-1-23,-1 1-26,1-1 14,-2 0-13,1-1 84,-1 2-37,2-4 26,-2 4-132,3-5-22,-3 3-94,3-3 31,-3 0 51,3-1 47,-3-1-8,2 1-49,-1-1-105,0 0-5,0 0-18,0 0 71,-3 3 6,2-2 41,-3 4-12,2-2 49,-3 5-26,-1-2 19,0 5-11,-1-3 34,-1 6-14,0-2 14,-2 1-24,2 2 30,-1 0-21,-1 2 34,0 1 99,-1 1-21,3 2 109,-3-1-118,3 2 65,-1 1-110,0-1 60,1 0-55,0 2 67,0-1-7,3 1 70,0-2-64,1 3 3,-2-3-3,3 3-92,-3 0 12,3 2-75,-1 1 34,0 1 97,-1 2 30,-1 1 28,1 2-41,1 2-82,-2 2 7,2 3-11,-3-2 48,2 5 7,0-5-5,-1 5 3,0-6-25,0 1 42,-2-6-12,1 2 72,-1-7-5,2 1 8,-2-5-40,1 1-106,-1-6-7,0 2-54,-2-5-140,0 1 135,1-1-131,-1 0 171,-1 4-166,2-2 41,-2 2-127,0-3 93,0 4 13,0-5 54,0 3-26,0-1-20,0 0-7,0-2 426,0 1-242,-2 1 256,2-2-457,-3 2-80,2 0-3,0 0 51,-1 0 69,1 0-18,1-1 86,0 3-111,-2-4-31,2 2-132,0 0 1,-1 0 1,1-2 57,-3-1 20,-1-1 0,-4-2 0</inkml:trace>
  <inkml:trace contextRef="#ctx0" brushRef="#br0" timeOffset="27">14568 4066 9502,'-26'0'194,"16"0"-35,-3-2 98,6 2-61,-3-3 128,2 2-141,1-4 68,3 4-89,0-2 50,2 0-47,1 0 8,1 2-49,0-2 46,1 0-64,1 2 50,2-2-36,3 0 9,2 2-69,1-1 1,1 1-20,2 1-42,1 0 40,2 0-82,1 0 78,4 0-71,-3 0 49,5 0-66,-3 0 66,6 0-10,-3 0 48,4 0-38,-2 0 28,5 1-11,-7-1-10,7 0 37,-7 0-59,6 0 56,-7 0-36,4 0 25,-7 0-7,1 0 12,-6 0-10,5 0 14,-7 0-19,-1 0 19,-4 0-33,2 0-21,-6 0-36,1 0-766,-1 0 524,-3 0-482,-2 0 666,-3 0 59,3 0-7,-1 0 12,3-3 12,0 2-21,0-2-15,0 2-34,0-2 86,0 1-892,0 1 561,0-1-719,-1 1 879,-3 0 14,-2 1 161,-3 1 0,-1 2 0,-4 4 0,-2 3 0</inkml:trace>
  <inkml:trace contextRef="#ctx0" brushRef="#br0" timeOffset="28">2737 4101 8519,'-1'13'528,"-1"-7"-218,1-3 581,1 0-660,0-5 530,3 1-844,5-6 151,-2 2 1,4-3 76,-1 4-54,-1-1-33,1 1-130,1 1 6,0 0-48,0 0 136,0 2-33,1-2 86,-1 2-68,2 1 22,-1-2-10,4 2 11,-4 0 60,5 0 26,-3 0 20,4 0-19,-1 0-123,1 0 6,-1 0-76,3 0 90,-2 0-103,3 0 67,-4 0-112,4 0 28,-3 0 7,2 0-7,-4 0 41,3 2-18,-4-2 37,0 1-13,1 0 49,-4 2-17,1-1 12,-2-1-20,-2-1 63,1 0-45,-3 0 58,2 0-20,-3 0-24,0 0 32,-2 0-37,1-1-7,-2-2 20,1 0-17,-2-1 33,-1-1-277,2 1 69,-2 0-184,0-1 68,0 1 87,0 1-24,-2 0 52,2 2-94,-3-2 26,0 2 31,1 1 90,-3-2 135,0 2 0,0 0 0,-1 0 0,1 0 0,-4 3 0,-1 0 0,-3 4 0</inkml:trace>
  <inkml:trace contextRef="#ctx0" brushRef="#br0" timeOffset="29">8715 4099 9807,'-5'5'1546,"6"-3"-768,3-2-707,9 0-86,-1 0 6,4-2-55,-1 1 86,4-1-27,-2 1 50,6 0-92,-1-2 66,2 1-102,-1 1 69,3-1-91,0-1 42,1 3-16,-3-1 41,2 0-21,-4 1 102,2-2-5,-5 2 18,1 0 58,-4 0-91,-2 0 59,-3 0-69,1 0 13,-5 0-6,2 0 18,-5 0-15,2 0-28,-3 0 18,1 0-117,-3 0 69,2 0-191,-1-1 86,0-1-98,0-1 115,-1 1 31,1-1 21,1 0 37,-2 0-179,2 0 56,-2-1-124,2 1 88,-1-1-59,-1 1 54,1 0-81,-2 0-247,0 0 314,-2 2-195,1 1 407,-5 1 0,0 2 0,-1 3 0,-3 1 0,1 2 0,-2 1 0,-3 0 0,-1 3 0</inkml:trace>
  <inkml:trace contextRef="#ctx0" brushRef="#br0" timeOffset="30">15573 4162 9335,'7'-18'279,"-2"11"-140,-2 0 81,1 1-25,0-1 35,1 1-64,-1-1 63,0 3-90,0-2 93,-1 3-121,2-1 43,-3 1-59,1-1 62,-1 2-107,1 0 92,0 2-91,-2-2 105,2 2-56,0 0 55,0 0-40,-1 0 61,3 0-52,0 0 35,1 0-59,1 0-3,2 0 5,4 0-2,0 0-95,4 0 47,0 0-130,5 0 139,-2-1-16,4-1 78,1-1-29,0-1-139,1 0-70,2-1-78,-7 1 38,5 1-15,-6 2 68,4-2-64,-5 3 61,1 0-27,-6 0 61,2 0-43,-4 0 84,-1 0-38,-2 1 35,-1 2-42,-2 0 79,0 1-11,-3-1 25,0 2 47,-1-2 178,0-2-123,-2-1-82,1-1-204,-1-5-140,0 1-3,0 0-165,0 2-843,0 0 684,-1 2-426,-2 1 1059,-3 4 0,-1 0 0,-3 5 0</inkml:trace>
  <inkml:trace contextRef="#ctx0" brushRef="#br0" timeOffset="31">11972 4200 9502,'3'8'121,"-2"-6"868,1 0-611,-1-4 615,1 4-836,1-4-81,0 1 29,1 0-40,0-2 6,2 3-21,1-2 48,2 1-39,2 1 25,2-2-65,3 2 37,0-1-51,5 0 111,-1 1-62,6-2 47,0 1-192,4-2 59,0 1-138,3 1 38,0-2 23,3 2-36,-3-1 71,3 2 74,-3 0 53,3 0 19,-6 0-21,3 0 11,-6 2-34,3-1 41,-5 5-33,3 0 61,-3 1 0,2-2 55,-4 1-46,7-2-14,-4-1-10,4-1-14,0-1 5,3-1-8,0 0-1,3-3-19,0 0 8,1-5-4,-1-1 7,4-2-28,-7-1 19,7 1-24,-8 1 27,4 0-34,-8 1 19,5 1-35,-10 3 44,5-1-10,-8 4 4,1 0-5,-5 1-168,1 1 35,-7 1-106,2 1 74,-5 2 86,0 2-21,-1 1 63,0 0-53,-3 0 39,1 0-42,0-1 39,0 0 51,1-2 32,0 0-5,0-1-12,1 2-62,-1-4 2,2 0 24,-2-1 44,2 0 40,-1 0-16,2 0-40,-2 0-32,1 0-17,-3 0 30,4 0-104,-3-1 18,1 0-107,-2-1 109,2-1-249,-3-1 115,1 3-184,-1-4-1044,-1 4 815,-4 1-902,-1 1 1183,-8 5 116,-2-2 134,-6 6 82,-4 0 0,-4 2 0</inkml:trace>
  <inkml:trace contextRef="#ctx0" brushRef="#br0" timeOffset="32">140 4282 9502,'16'13'-24,"-10"-7"128,-3-5-42,1 2 313,-3-3-187,2 2 165,-1-2-197,-1 0-35,2 0 39,1 0-40,2 0-18,1 0-64,3-2 51,-1 2-23,4-1 43,0-1-51,2 1 3,0-1-20,3-1 45,-2 1 3,4-1 29,-3 1-96,5-1 90,-3 1-109,1 0 78,-3-1-6,3 2 4,-3 1 1,5-2-17,-5 2-5,3 0-1,-3 0 54,5 0-8,-5 0 7,7 0-22,-4 0-27,6 0 16,-6 0-11,8 0 64,-7 0-53,6 0 67,-2 0-82,1-1-2,-2 0-33,3-2 16,-5 0 1,2-1-43,-4 1 6,2 0-73,-5 1 71,2 2-53,-6-1 85,4 2-64,-7 1 62,3 1-25,-3 2 15,1 4-41,-4-2 125,4 2-39,-4-1 99,1 1-31,-1-2-49,5-1 9,-3-3-50,2 0 18,1-1-18,0-2 26,0 0-59,2 0 9,-1 0-17,3 0 16,-3-1 27,3 0 8,-3-2-10,2-2-3,-2 1-70,2 1 5,-3 0-66,1 1-14,-1-1 19,1 0-46,-2 1 83,4 1-50,-4-1 81,2 2-45,-2 0 49,2 0 8,0 0-6,0 0 8,-1 0-14,1 0-4,-2 0 5,2 0 1,-3 0 59,3 0 27,-2 0-4,2-1 80,0 1-83,0-1 87,-1-2-84,1 1-34,-2-1-23,2 1-7,-2-1 23,2 0-43,-3 0-25,2 0-3,-2 0 10,0 2 49,-3-2 0,2 2-22,-2-1-68,0 1-7,-1 1-61,0 0 34,-1 0 39,1 0 0,0 0 43,1 0-1,0 0 5,2 0-3,-2 0-1,3 0-62,0-2-8,1 2-6,1-3 19,2-1 44,1 0 8,2-3-152,-1 1-103,2-3-84,-2 2 21,1 0-364,-1 1 205,-2 0-281,-1 2 335,-1 1 117,-4 2 142,-2-1 51,-3 4 99,-6 2 43,-3 3 0,-5 5 0</inkml:trace>
  <inkml:trace contextRef="#ctx0" brushRef="#br0" timeOffset="33">6032 4344 9502,'12'0'-55,"-8"0"35,1 0 59,0 0 49,-2 0 30,1 0 27,-2 0-15,2 0 29,-1 0-28,0-3 7,0 2-9,0-1 9,0-1-18,1 2 73,-1-1-64,1 2 54,0-3-52,1 2-7,0 0-9,0-1 21,0 2-16,0-1 26,0-1-15,0 1 14,-1 1-95,2-2 14,-2 1-36,2 1-30,0-3 104,-1 3-47,3-1 46,-1-1-89,1 1-1,2-1-93,2 1 99,-1-2-75,4 2 30,0-2-10,1 1 24,4-1 52,-1 2 16,2 0-31,1-1 5,1 2-15,-2 0 8,2 0 69,-1 0 26,1 0 12,-3 0-25,3 0-64,-4 0-2,1 0 8,-3 0 6,3 0-32,-4 0 16,2 0-18,-3 0-45,2 0 62,-4 0-63,4 0 66,-3 0 15,2 3-15,-1-2 11,3 2 22,-3-1-27,5 1 28,-5-2-41,6 1 7,-3-1-7,4-1 8,-4 0 2,7 0 66,-5 0-47,4 0 62,-2 0-120,2 0 1,-4 0-9,5 0 15,-4 0-7,1 0 35,-2 0-41,1 0 43,-4 0-28,4 0 20,-4 0-34,1 0 104,-2 0-4,4 0 23,-5 0-28,5 0-49,-3 0-10,4 0 15,-3 0-85,5-1 66,-6-1-59,4 1 80,-3-2-70,2 1 53,-2-1-61,2 1 74,-2-1-86,0 1-9,-2 1-28,4-1-5,-6 2 64,4 0-9,-4 0 7,2 0 62,-2 0-1,2 0 13,-3 0 46,3 0-29,-5 0 7,3 0-12,-2 0-24,2 0-19,-4 0 33,5 0-30,-7 0-10,5 0 12,-4 0-7,2 0-64,-1 0 17,2 0-72,-4 0 70,5 0-75,-3 0 49,5 0-79,-2 0 99,2 0-11,-2 0 49,5 0-24,-4 0-17,5 0 6,-4 0-19,5 0 72,-4-1 7,3 0 15,-5-2-4,3 1-60,-2-2 27,-1 1-19,-4 0 45,2 2-391,-7-2 107,4 0-269,-5 2 236,2-2 66,-3 1-1274,0 2 805,-6 2-909,0 1 1145,-8 4 278,-1 0 7,-7 2 167,-1-1 0,-4 1 0</inkml:trace>
  <inkml:trace contextRef="#ctx0" brushRef="#br0" timeOffset="34">14440 4365 9502,'-3'15'-349,"2"-11"284,-2 2 366,3-3 445,-2-1 80,2-3 107,2 0-468,1-7-117,2 1-103,4-1-37,-2 0-26,2 1-75,-1 0-36,2 1 38,-1 1-28,1 0 3,1 2 31,2-1-31,2 1 36,3 2 37,0-2-37,5 2-42,1-1-61,5 2-22,2-1-53,5 1 104,0-2-29,7 1 66,-3-1-11,6 1-23,-3-2-33,3-1 25,-7-1-22,1 0-7,-9 0-39,4 1 12,-11 1-13,-1-1 92,-6 1-37,-2-1-141,-8 1-183,2 2-251,-8-1 116,-1 1 2,-3 1 260,-7 3-83,0 1 41,-1 0-95,-1 3-58,-1 0 37,2 1-45,-2-1 85,0 0 113,0 0-25,0-1 80,0 0-26,2-2-160,-2-1 28,3-2-83,0 1 179,0-2 95,-3-2 87,0-1 0,-2-1 0</inkml:trace>
  <inkml:trace contextRef="#ctx0" brushRef="#br0" timeOffset="35">2935 4282 9502,'-1'16'17,"-1"-7"22,-1-5 34,0 4 185,0-5-47,1 3 172,-1-5-39,1 4-12,-1-4 82,3 2 124,0-1-169,0 0 139,2 0-334,1-2 43,2 0-112,7 0-7,-1 0-52,4 0 40,1 0-155,-1-3 129,3 2-166,0-2 182,-1 1-149,2-1 115,0 0-152,1 2 88,-2 0-65,3-1 51,-4 2-50,0 0 58,-1 0 5,0 0 25,-4 0 4,3 0 34,-5 0-23,3 0 35,-6 0-56,3 0 21,-3 0-20,2 0 29,-5 0-10,3 0 19,-4-1-16,3-1-73,-2 1-200,0-2-14,-1 0-79,2 2 142,-4-2 72,2 1-366,-3 1-90,-1 0-385,-4-1 1,-1 1 0</inkml:trace>
  <inkml:trace contextRef="#ctx0" brushRef="#br0" timeOffset="36">11182 4292 9502,'1'19'-12,"-1"-12"33,0-3 718,0-1-526,0-1 456,0 0-703,0 0-47,0 1 77,0 1 12,0 0 25,0-1 14,0 2-104,0-1 31,0-1-102,0 1 90,0-1-47,0 0 42,0 1-14,0-1 15,0 0-13,0 1-3,0-1-11,0 0-20,0 0 57,0 0-22,0-1 23,0 0 8,0 1 207,0-2-133,2 2 156,-1-3-137,3 0 4,-1-3 24,0 0-26,0 0-13,0-1-28,1 0 46,-1 0-14,0 1 16,0 0-17,0 0-47,-2 0-29,2 2-3,-2 1-39,1 0 68,-1 1-32,2 3-25,-3 5-19,0 2-17,0 5 20,0 3 55,-3 5-15,-3 6-4,-2 2-413,-5 10 82,-1-2-246,-4 7 85,3-4 200,-3 9 36,4-9 162,-2 9 119,0-7 0,-2 6 0</inkml:trace>
  <inkml:trace contextRef="#ctx0" brushRef="#br0" timeOffset="37">5070 4378 9502,'3'22'-8,"-2"-15"65,2 0 23,0-3 40,0 1 127,-2-4-58,2 1 104,-2-2-87,1 0-11,-1 0-58,2-2 20,-1-2-78,-1 0 15,0-2-15,1 0-76,-1 0 41,1 1-51,-2 0 64,0 1-118,1 0-44,-1 1-62,0 6 10,2 0 74,-2 7 53,0-2-14,0 7 17,0-4-11,1 2 2,-1-2-5,2 1 95,-1-2 20,0 0 1,1-3-14,1 0 52,-2-1-24,1-2 113,-1 1-31,0-4 48,1 1-126,-2-5-13,1 1-93,-1-5 12,2 0-82,-2-2 26,0 2-122,0 0 105,0 1-103,0-1 64,0 0-90,0 3 65,0-4 47,0 4 12,0-2 26,0 2 36,0 0-48,0-1 48,1 1 24,1 1 11,-1-1 57,3 0-63,-1-1 69,2 2-44,0-1 73,1 1-51,0 2-30,-2-2 20,2 3-7,-2-1-12,0 2 15,1 3-45,-2 3 23,-1 4 4,0 6 2,-2 1-3,0 7-93,-2 2-238,-2 5-8,-4 1-117,-5 7-100,-2 0 166,-3 6-161,-1-3 313,-1 7 81,3-7 131,-3 6 0,1-9 0,-1 7 0,0-3 0</inkml:trace>
  <inkml:trace contextRef="#ctx0" brushRef="#br0" timeOffset="38">8829 4407 9502,'-2'16'-1138,"-1"-8"1334,2-3-25,0 0 288,-1 0-153,-1-1 9,2-3 771,-2 2-645,6-4 588,-2 1-909,8-7-46,-2 4-33,3-3 15,-1 3-8,2 0 109,-1 0-37,5 1 26,-4 0-164,5-1-66,-2 2-93,5 1 26,-2-2 66,3 2 66,-1 0 14,2 0 83,-1 0-31,3-1 37,-3 1-54,3-1-58,-4 1 45,1-2-36,-1 1 51,-2-1-75,-1 1 4,0-1-67,-6 1-97,4 1 49,-5 0-74,1 0 65,-3 0 44,0 0-27,-3 0 27,1 0-96,-4 0-48,2 0 20,-2 1-69,1 2 114,-2 2-9,0-1 17,0 0-12,0 0 20,0-1-412,0 0 390,0-1-248,-2-5 452,-2-3 0,0-4 0</inkml:trace>
  <inkml:trace contextRef="#ctx0" brushRef="#br0" timeOffset="39">12042 5126 9502,'18'-9'-100,"-10"3"30,-1 1 101,1-3 104,-1 3 32,-1-1 51,-4 2-49,3-2-9,-4 3-40,1-1 37,-1 1 198,0 1-136,-2 2 136,0 3-224,-5 6-17,2 1 20,-2 3-14,1 3 37,1-2-51,0 5 50,1-4-52,2 7 39,-1-5-46,2 6 40,0-4-113,2 1 25,2-3-37,4 3-8,3-5 25,4 3 22,3-6-33,2 1 51,0-6-49,6 0 21,-4-6-14,6 2 10,-4-3-38,2-1 26,-5-1-24,2-2 62,-5-3-22,3 0 19,-6-3 7,0-2 3,-5 2-4,2-1-40,-5-1 6,2-2-8,-4 2 15,1-3-26,-3 0-27,1-1 14,-2 1-5,1-4-22,-2 2-1,0-3-55,-1 1-22,2-4 34,-2 2-59,-3-7 90,0 5-184,-4-4 85,-5 4-131,-2-5-45,-3 5 68,-3-6-74,-2 3 73,-4-1 19,2 2-13,-6-3 43,4 5 9,-4-6 45,3 6 22,-2-3-33,5 6 66,-2 0-48,6 7 39,0 2-47,5 6-79,0 5-9,3 8-56,-2 10-2,4 8 147,-5 10 6,4 4 139,-2 7 0,-3 1 0,-1 3 0,-2 0 0</inkml:trace>
  <inkml:trace contextRef="#ctx0" brushRef="#br0" timeOffset="40">1924 4822 9502,'0'-18'-226,"0"10"319,0-2-14,1 1 77,-1 1 54,1-1 2,-1 3 64,2-1-74,-2 1 13,0 1 5,1 2-36,-1-2 53,0 2-96,0 1 89,0 0-98,-1-1 53,-1 3-67,-2 0 13,0 0 14,-1 0-24,3 0 35,-1 0-269,0 0 115,3-3-198,0 2 16,3-6 53,2 1-71,4-1 55,1-2-12,2 4-2,0-4-40,3 3 73,-2 0 8,3 1 31,-2 2 6,-1 1 61,1 1-37,-2 1 36,1 1-58,-3 4 67,1 2 6,-2 4 27,-2 2 31,0 3-29,-1 0-2,-2 0-3,-1 1 14,0-1-37,-2 2 53,1-2-53,-2 3 52,0-2-36,-2 0 47,-2 0 5,-2 2 24,-4-2-2,-1 2-7,-2 0 11,1-2-2,-2 0 73,2 0-27,0-2 6,0 2-28,3-6-24,-1 4-46,3-7 8,0 4-10,3-5 28,-1 0 4,3-3-11,0 1 67,2-3-54,2 0 51,0-2-113,7 1 42,0-2-50,4 1 11,-2-3-18,2 0 3,0-1 3,0 0 47,0 1-9,-2 0 4,1 0-1,-1 0-264,-1 2 56,0-1-182,-3 1-159,2 1 124,-5 0-159,3 0 182,-4 0-219,3 0 94,-3 1-153,0 2 335,-3 1 160,1 4 140,-1-1 0,2 3 0</inkml:trace>
  <inkml:trace contextRef="#ctx0" brushRef="#br0" timeOffset="41">7885 4797 9502,'-7'-13'36,"4"6"129,-2 1-27,4-1 79,-1 0-22,1 0 40,1 1-55,-1-2 12,1 2-77,0-3 77,0 3-72,0-2-24,1 2 8,-1-3-12,3 4-58,0-1 33,1 2-37,2-2 59,1 3 31,2-3 36,-1 3-51,1 1-136,1-1 4,0 0-118,0 1 78,1 1 18,1 1 41,-1 0 4,1 0 45,-1 0-21,1 0 18,1 0-19,-3 0-29,3 0 33,-3 0-30,0 0 45,-2 0-56,4 0-19,-5 0-6,2 0-83,-4 0 69,1 1-99,-2 4 99,1 0-58,-4 6 46,1 0-30,-2 2 26,0 3 81,-3 1-26,-2 2 22,-3 2-40,-2-1-27,0 2 23,-3-1-13,1-2 158,-1 1-25,2-3 98,-1 0 22,2-2-71,0-2 94,3-3-126,0 0 57,1-3-67,2 0 38,0-3-32,2 1 95,1-4-88,2 2 82,2-3-74,4 0-24,0 0 3,4 0 58,-3 0-5,2-1 19,0-1-20,2 1-64,-2-1 0,1 1 13,-1-1 2,3 1-59,-1-2-15,-1 2-2,1-2 6,-2 1 85,-2-1-23,1 2 14,-2 0-345,0-1 75,-1 2-252,0 0-160,-2 0 146,0 0-182,-1 0 228,0 0-119,0 0 127,0 0-146,-2 2 189,2 2-103,-3-1 86,3 3 45,-3-2 150,1 0 165,-1 2 0,3 0 0,-1 1 0,2 1 0</inkml:trace>
  <inkml:trace contextRef="#ctx0" brushRef="#br0" timeOffset="42">13098 5021 9502,'16'0'91,"-10"0"246,-2 0-82,1 0 153,-3 0-141,1 0 55,-1 0 381,1 0-306,-5 3 249,2 0-501,-4 5-57,1 0 46,-1 2-58,1 0 69,0 0-28,1 1 18,1-1-4,1 2-41,0-1-48,1 2 39,1 0-40,4 0 28,2 0-44,2 0 17,2-2-21,2 1 98,-1-2-46,3 0 34,0-2-134,-1 2 39,3-4-133,-1 0 77,0-3-42,2 0 77,-1-2-14,4-1-30,-2-1 1,1-2-70,1-4 69,4-6-35,-5-2 66,5-3-29,-1-1 33,-1-4 12,-1 0-29,1-4 22,-4 1-67,2-3 42,-6 2-32,-2-2 83,-4 2-25,-3-3 31,-5 3-40,-7-3-55,-3 4-6,-12-4-8,-6 5 17,-10-3-116,-4 6 34,-9-2-116,-1 6 92,-6 4 60,4 5 4,-7 4 46,8 5-454,-8 4 99,9 5-262,-6 8 77,8 3 220,-3 6-60,9-2 139,-2 3 52,11-2 116,3-1 27,9-2 115,6-2 0,10-4 0,3 2 0,3-1 0</inkml:trace>
  <inkml:trace contextRef="#ctx0" brushRef="#br0" timeOffset="43">6434 5130 8875,'9'3'706,"-6"-2"-467,-2 1 24,1-1 43,-1 1 12,-1 1-48,0-1-71,0 4-37,0-2-5,0 2-37,0 1 73,-1 2-51,-1 2 51,1 1-141,-1 1 88,-1 1-88,3 1 94,0 0-15,0 0 14,3-1-25,4 2-5,3-5-59,6 2-26,4-6 26,2 2 8,2-5 39,4-1 8,-1-1-14,4-1-104,-3-1 24,2 0-105,-4-3 68,-1-1 38,-2-2 20,-1-3 27,-5-1 0,2 0-16,-8 0 5,2 0-41,-4 0-22,-2-1-39,-3 2 35,2-2-52,-5 2 88,4-2-42,-2 1 53,-1-2-94,1 2 17,0-4-97,-1 2 95,0-2-74,0 0 34,1-1-29,-2-1 28,1 1 21,-2-1 38,0-3-46,0 2 42,0-3-23,-3 3 17,-2-5-57,-2 4-2,-4-4-16,-1 2 25,-5-3-90,1 1 34,-4-2-126,0 4 40,-4-3 1,-1 3 10,-3-2 29,-1 5 49,-5-3-39,3 7 71,-7-1-90,5 7 93,-7-1-72,8 7 56,-8 1-8,8 4 16,-7 5-12,11 5 19,-7 4-10,12 0 45,-4 2-26,10-1 23,-3 1-18,10-6 49,-2 1-31,9-5 17,-1 3-55,3-5 20,2 5-11,3-3 58,4 5 1,3-3 44,3 7 0,4 0 0,0 5 0</inkml:trace>
  <inkml:trace contextRef="#ctx0" brushRef="#br0" timeOffset="44">342 5011 9502,'8'-6'507,"-5"3"-351,-2 1 38,-1 0 486,3 1-270,-3 2 242,1 2-397,-1 7-140,2 1 78,-1 4-73,1 3-24,-1 1-57,2 3 37,0-1-35,2 4 66,1-3-49,1 4 40,1-3-148,2 5 91,0-6-154,1 4 103,1-6 16,3 3 0,0-7 47,0 3 39,1-6 62,4 0 57,-4-8-8,6 3-72,-2-7-21,3 0-19,-2-2-20,5-3-3,-4-6 2,3-5 9,-3-5-61,4-3 10,-5-3-45,5-1 43,-7 1-85,5-4 36,-7 4-137,5-5-20,-6 4 34,2-5-54,-5 5 105,2-3-43,-7 5 35,1-5-19,-5 9 35,0-5-14,-2 10 33,-4-6-64,-2 10 10,-6-7-47,-4 7 52,-8-3-25,-1 2 27,-7-2-40,0 4 22,-7-5-126,-1 5 105,-3-5-135,2 4 118,-7-2-1,4 4 28,-6-2 11,2 4-140,-3 2-34,6 2-45,-3 4 6,10 4 9,-1 3 34,11 8 81,2 5 86,9 4 136,1 6 0,8 2 0,-4 7 0,7 1 0,-4 3 0</inkml:trace>
  <inkml:trace contextRef="#ctx0" brushRef="#br0" timeOffset="45">13821 4869 9502,'0'-23'-113,"0"13"256,0 1-79,0-1 149,0 5-93,2-4 91,-2 3-27,3-2 37,1 2-65,0-3 48,2 6-26,0-4 41,1 4 10,0-1 6,0 3-52,1-2 36,-1 1-49,0 2 51,-1 0-39,1 3-54,-1 1-82,1 7-16,-2 0 41,3 6-75,0 2 31,4 1-73,-1 0 73,5 3-53,0-3 32,5 3-75,-1-4-73,6 1 59,-1-4-89,3 1 99,-5-6 19,5 1 32,-8-5 2,3 2 7,-6-5 74,0 0-7,-7-2 84,2-2-88,-7 0 6,1-2-51,-3-1 9,0-2 62,-3-3 32,1-2 10,-2-1-11,1-2-165,-3 0 11,1-3-79,0 2-165,-1-2 72,0 2-118,3-2 142,-2 2-64,1-1 30,1 4-84,0-1 51,0 4 53,0-2-20,1 2 79,2 3 9,2 0 79,0 1-44,2 1 153,1 0-107,0 2 157,-1 1-152,1-1 143,0 1-95,-2 0 136,1 1-76,-1 0 23,-2 5-60,-1 0-5,-2 4-74,1 1 27,-4 4-12,-2 1 34,-4 4-110,-4 0 20,-4 4-115,-1 0 94,-3 4 3,1-4 57,-1 2-21,4-5 124,-2 2-57,5-5 114,-3 0 46,6-5-25,-1 0 43,5-6-70,0 2-7,2-5 290,1 0-190,2-5 210,1-2-315,-2-3 27,4-1-71,-2 0 15,2 0-20,0-2 15,2 2 23,0-1 5,2 0-9,-2 0 65,2 1-46,1-2 48,-1 3-73,1 0 143,-1 2-43,0 1 132,0 0-73,-2 2 27,2 0-82,-2 1 42,2 1-4,-2 3 16,2 3 55,-1 5-70,3 4-37,-1 1-5,0 4-37,3 4 78,-1 1-3,1 2 16,0 1-39,-2 3-108,1-2-12,-2 1-56,-3-1-56,1 1 52,-2-3-96,-2 0 140,0-4-269,-1-1 117,-1-4-170,0-2-84,-4-3 139,1-1-148,0-4 178,-2 1-343,3-7 138,0 1-947,0-3 760,2-1-296,1-4 756,0-5 133,1-4 0,1-2 0</inkml:trace>
  <inkml:trace contextRef="#ctx0" brushRef="#br0" timeOffset="46">7210 4945 9502,'10'-16'-915,"-5"10"1148,-1-1 159,-1 3-71,1-2-63,-1 2-31,0-2-21,-2 3-46,2-1-14,0 3-15,-1-2 14,0 3 62,0 0 15,-1 0 39,2 3-41,-1 1-40,0 3-15,1 3-44,3 2-36,-2 1-53,4 1 25,-1-1 3,3 3 85,0-4-25,3 3 37,0-4-188,2 1 59,0-2-136,2 0 85,0-3-166,2 0 72,-2-3-130,3 1 108,-4-4 74,1-1 15,-3 0 35,1 0 67,-4 0-54,1-3 53,-4-2-55,1-3 10,-3-2-3,-1-1 5,1-2 8,-3-1-8,1-2 30,-1 0-79,0-1-95,1 0-30,-1-1-49,3 0 14,-2 2 58,2-1-58,0 2 79,0 3-14,-1 0 51,1 2-10,-2 4 2,2 1 67,-3 2-55,0 1 43,-2 4-56,1-1-1,-1 6 6,-1 3 99,0 5 28,-3 2 44,-1 2 9,-3-1-164,0 2 66,-2 0-110,0 0 89,-1-1-72,2 0 1,-2 1-17,1-3 11,-1 2 14,0-1 19,-3 1-33,2 0 20,-2-2 10,1-1-36,-1-1 26,3 0 187,-1-2-35,1-2 148,0-1-34,3-4-71,-2 0 64,5-2-94,-2-3 50,2-1-52,-1 0 53,2 0-39,1 0-19,0 0-23,1-1 28,-1-3-20,2-1 30,-1 0-9,1-3-78,0 1-14,0 2-8,0-3-10,0 3-6,0-1 2,1-1-61,-1 2 69,2 0 2,1-1 24,-1 0 4,1 2 39,0 0 120,1 1-2,-1 0 93,2 0-146,-1 0 25,0 2-63,-1-1 107,1 1 38,-1 1 54,2 0-18,-1 1 8,2 4-24,1 2-5,-1 4-56,2 4 37,2 3-42,2 5 55,-2 2-50,1 5-59,1 0-5,-1 7 2,1 0-5,-2 4 50,-3-4-36,-1 5 40,-4-8-305,1 8 85,-1-11-215,-2 6 114,-2-12 81,1 5-39,-3-10 100,-2 2-29,-1-7 71,-1 0-51,3-8 41,-2 1-24,1-6 23,2 1-1,-1-3 13,2 0-7,2 0 20,-1-2-588,1 1 113,1-3-363,-1-2 29,1-1 276,1 0-138,0-1 277,4 0 6,-1 1 129,2-1-92,0 1 132,-1 0-100,1 1 187,1-2-51,0 1 146,1-4 0,-1 3 0,1-4 0,1 1 0,1-5 0,-1 0 0,4-7 0,-1 0 0,4-4 0</inkml:trace>
  <inkml:trace contextRef="#ctx0" brushRef="#br0" timeOffset="47">1183 5004 9502,'2'-12'275,"-2"8"-118,1 0 70,0-1-1,1 3 79,1-1-56,0 1-29,0 1-17,4 2-61,0 4 66,4 3-25,5 7 41,3 3-53,8 5 14,0 1-72,11 5 72,-3-2-108,11 4 30,-3-4-41,9 3 48,-6-4-105,6 2 76,-11-3-134,7-1 83,-14-5-18,2 1 55,-13-6-38,0 2 53,-15-7-57,1 1 47,-8-4-42,1 2-52,-6-4-29,-4 4-46,0-6 66,-7 4 33,1-1 24,-2 2 24,2-3-261,-2 3 65,3-1-187,-2 1-130,4-3 110,-3 5-154,6-3 180,-3 2-46,6-3 82,-1 0-71,3 0 119,-1-1-34,2-1-89,1 0 84,1-5-29,3-2 150,3-5 95,2-2-10,2-6 72,2-2 0,-1-1 0,2-3 0,-3-1 0,0-4 0,-3 1 0,1-3 0,-4 1 0,0-2 0,-2 3 0,-1-3 0,-4 5 0,-1-3 0,-6 5 0,-2-3 0,-1 7 0,-1-3 0,3 7 0,-2-1 0,3 4 0,1-3 0,2 5 0,3-2 13,-1 4 43,4-2 29,-1 3-14,1 0 179,1 2-101,-2-1 142,2 3-103,0-2-32,0 3 39,0 0 60,0 2 42,-1-2-1,-5 4 4,-1 2-73,-4 4 2,-1 3-67,-4 5 63,2 0-20,-2 5 41,0 2-57,-1 2 7,3 1-41,-3 2 51,4-1-46,-3 4 0,5-6-40,-2 5 37,1-5-170,1 2 82,2-4-141,-1 1-69,3-5 30,-2 2-76,5-4 77,-3 0-187,4-6 62,0 3-166,3-9 196,-1 5-226,1-6-14,0 1-51,1-2 30,2-2 244,4 0-7,0-2-189,5-2 100,-1-2-23,4-4 177,-3-4 164,4-2 0,1-3 0,2-4 0,1-1 0</inkml:trace>
  <inkml:trace contextRef="#ctx0" brushRef="#br0" timeOffset="48">12570 5010 9502,'6'-12'180,"-4"8"-5,0-1 105,1 1-77,0 3 89,0-2-42,1 3 74,1 0-4,2 3-54,0 2 37,2 6-123,2 3 68,2 3-73,4 3 25,2 0-25,2 3-3,4 0-46,2 2 56,0-3-224,2 3 66,0-4-116,1 2 106,-3-3-153,0 1 77,-2-6-138,-1 3-17,-7-7 84,2 3-88,-8-6 89,2 2 1,-7-5-6,0 2-16,-5-4 49,1 2-90,-2-4 76,0 3-134,-3-4-17,-1 5-14,-5-5-43,0 3 94,-2-3-169,1 0 83,0 0-89,0 0 45,-2 0 225,2 0-17,0-2 154,-1-1 0,-1-5 0,-1-2 0,0-6 0</inkml:trace>
  <inkml:trace contextRef="#ctx0" brushRef="#br0" timeOffset="49">12889 5055 9502,'-22'-5'-12,"11"0"33,2 1 88,-1 0 75,5 1 5,-3-3 26,6 3-37,-4-1 50,3 1-51,0 0 73,2 0-48,-1 2-16,1 1-44,-2 3-54,0 4-5,0 3 38,-3 6-90,1 2-8,-4 5-77,-1 0-93,-1 6 86,-2-3-81,-3 4 74,1-3-16,-3 5 3,2-5-39,-4 3-7,4-5 25,-1 0-69,3-4 106,-2 0-335,4-5 148,2 0-239,5-9 218,0 1-101,5-6 141,2-1-21,5-5 154,7-7 100,5-8 0,5-7 0</inkml:trace>
  <inkml:trace contextRef="#ctx0" brushRef="#br0" timeOffset="50">12618 6883 9502,'-9'15'0,"6"-10"0,0-3 373,1 1-298,0-5 360,1 1-384,-1-5-11,2 2 7,0-2-70,0 2 64,0 1 11,0-3 30,0 3-63,0-1-18,0 0-8,0-1-1,0 1 88,2-2-22,-1 1 21,3-1-25,2-1-53,0 1 34,1-3-25,0 2 39,3-2-43,-1 2-20,1-1-1,-1 1 5,1-2 56,0 2-7,-2 1-12,1 0-58,1 2-37,-3 0 9,2 1-61,-2 0 112,0 1-60,-3 1 70,2 1-50,-2 1-2,1 1-9,-2 4 13,-1 2-11,1 2-8,-1 5-13,1-1 18,-2 0 20,0 2 16,1 1-35,-2-2 87,0 0-70,0 1 74,0-1-29,0-1 20,0 0-2,0-1-3,0 0 32,0-1 23,-2 1 13,0-3-22,-4 2-15,-1-3 11,-2 3 3,-1-4 7,0 1-47,0-2 23,0 2 18,0-4-1,0 2 8,1-4-11,1 3 39,0-4 23,1 2-7,3-4-8,-2 3-108,3-3 40,-1 1-35,3-1 189,-2 2-48,6-4 120,-2 1-157,9-2 29,0-1-81,3-1 31,0 1-19,0 0-65,1-1 47,1 1-40,0 3-48,1-2 32,-2 1-96,4 1 100,-3 1-8,1 0 65,-1 0-42,-1 1-33,-1 2-34,0 1-39,-3 2 30,0 1 86,-3-1 38,2 1 18,-4-2-27,1 0 30,-2 0-25,1-1 83,-2-3-66,1 2 8,-3-3-12,2 0 88,-1 0-471,-1-1 140,0-1-368,-1-2-178,0 1 216,0-3-240,0 4 289,0-1-80,0 1 277,0-1-112,-1 1 286,-2-1 1,-1-2 0</inkml:trace>
  <inkml:trace contextRef="#ctx0" brushRef="#br0" timeOffset="51">20341 7090 8939,'0'-9'367,"-2"6"-232,2 2-57,-1 0 23,1-2-23,0 1-5,0-1-30,0 2 18,0-2-22,0 0-12,0 0 28,0 0-37,0 1 49,0-3-59,0 2 29,0-1-28,0 0 41,0-1-45,0 1-37,1-2 5,2 2 3,2 0 70,2-2-20,0 2 16,0-1-123,2 1 28,1 0-100,0 1 72,0 0 21,1 0 37,1 0 7,1 1 18,1 0-15,0 1 11,-1 1-11,0-2 1,-1 2-4,1 0 6,-3 0 27,0 2-19,-2 1 30,1 2-34,-2 1 15,0 4-10,-2 2 6,0-1-71,-2 2 46,0 0-50,-2 1 62,1 1-32,-2 0 22,1 1-27,-2 0 30,-1 1 26,0-1-24,-6 3 23,0-2-29,-4 0-2,1-1-3,-1 1 54,-1-3 104,1 2 14,0-3 48,1 1-12,1-2-57,-1-1 57,6-2-73,-2 0-3,2-4-38,2 2 3,2-2-4,0-1 61,1-3-32,2 1-3,1-2-13,4 1-59,2-1 12,3-1-36,0 1 17,3-3-14,1 0 54,1-3-25,3-1 24,-1 2-11,3-3-179,-1 3 30,0-1-116,-1 2 85,-1-1-58,-5 2 26,2 2-51,-6 1 46,1 0 99,-3 3-70,-1 3-279,-3 1 258,0 6-232,-2 1 397,2 3 0,0 2 0</inkml:trace>
  <inkml:trace contextRef="#ctx0" brushRef="#br0" timeOffset="52">8004 7028 9734,'-6'-1'-139,"2"-1"45,2-1 23,-2 2 44,1-2-1,-3 0 86,2 2-18,0-2-8,-2 2-5,-1-2-11,3 3 4,-4 0 13,3 0 3,-4 0 3,2 0 0,-2 0-17,1 0 6,-1 0-3,2 0 14,-2 0 10,2 0-14,-2 0 13,2 0-22,0 3 20,1-2-16,1 2 15,0 0-17,1 1 32,1 0-27,0 2 30,2-2-28,-1 4 15,2-1-12,-1 1 12,1 1 3,-1 2-1,1 1 8,-3 1 34,3 0-43,-3 2 44,0 1-58,0 1 61,-1-1-1,-1 3 16,1-2-19,0 3 18,0-1-49,-1 2 55,1-2-52,1 5 15,0-5-6,0 8 8,2-5-3,-1 5 10,2-5-2,0 5-14,0-6-4,3 7 2,0-4-11,3 3 51,0-5-39,2 5 40,1-4-48,0 4 23,-2-4-32,0 3 31,0-6 17,0 6-4,-1-4 9,0 5-16,-2-6-89,2 8 12,-3-7-22,-1 6-30,1-5 20,-1 6 13,-1-5-18,1 5 98,-2-6-37,1 3 31,1-5-45,-2 7 22,2-8-43,0 4 35,1-7 17,0 5-4,1-5 16,2 4-28,-1-3-17,3 2 21,-4-4-2,3 4-41,-3-6 32,2 7-36,-3-5 37,0 7 15,0-6-23,-3 6 19,1-4 8,-2 5 26,-1-3-22,-1 3 10,-2-5-46,-1 4 15,-3-6-10,2 4 10,0-6-14,0 3 18,2-6-6,0 2-25,2-5-18,-1 2 3,2-2-6,-1-1-57,2-2 9,-1 1-87,2-2 80,0 3-39,0-3 10,0 2 12,0-3-16,0 3 77,0-3-43,0 4 32,0-4-205,0 3 47,0-1-129,-1 1 61,1-1 46,-2 1 24,1-1 32,-2 1 32,0-1 6,0-1-16,-1-2-56,0 3-45,0-5 1,1 4-41,-2-4 109,1 1-16,0-2 52,-1 1-15,1-1-221,0-1 26,0 1-118,1-3 66,1-2 231,1 0-5,-1-4 167,-1-1 0,1-4 0,-4-2 0</inkml:trace>
  <inkml:trace contextRef="#ctx0" brushRef="#br0" timeOffset="53">12232 7259 9502,'17'-27'-197,"-8"14"194,-1-3 60,-1 2-40,-1 0 63,0 1-2,0-2 65,-3 5-25,-1 0 35,0 2-216,-1 0 59,-1 4-137,0 1 59,-3 0 19,1 2 48,-6 1 1,1 0 37,-1 1 21,-1 1-27,0 4 5,-1-1 20,2 2-32,-1 1 24,0-1 14,-1 0-7,2 0 5,-2 0-6,0 0-4,-2 1 3,2-1 0,-1 1-104,-1 0 18,1 0-84,1-1 86,-2 3-59,4-2 93,-2 0-54,1-1 57,2 2 10,0 0-25,1-1 17,2 1 53,-2 1-37,3-2 44,0 4-66,2-1 116,-1 2-23,2 0 116,0 3-52,0 1-44,0 2-10,0 1-39,0 1 10,0 2 5,2 2 3,-1-1-9,1 3 5,-1-1 7,0 3-6,1-5-33,-1 5 21,1-3-45,-1 1 53,1-4 42,0 4-26,1-4 36,2 5 12,0-4-59,3 6 64,-3-4-75,5 8 56,-2-6-34,3 8 42,-4-5-46,5 9 23,-5-5-22,1 8 26,-2-7-80,1 7 61,-4-9-69,2 8 80,-4-8 25,0 3-10,-1-8 17,0 6 16,0-10-16,-1 8 28,-2-10-40,-1 7-23,-1-11-10,0 8 17,0-8-7,1 7-16,1-6-36,2 6 27,-1-8-132,2 7 86,0-5-138,0 6 136,0-5-135,3 5 107,-1-6-140,3 5 69,0-5-35,-1 3 67,0-6-21,1 4 135,-2-6-5,-1 2 18,-2-4-25,0 3-15,0-5 13,-1 2 5,-2-4 4,-3 3-54,-2-3 40,-2 3-28,-2-2 64,1 2-50,-1-3 76,2 1-318,0-3 89,2 0-203,0-2 133,1-1 105,4-2-933,-1 2 622,3-7-844,1 2 867,1-7-6,5-2 70,2-4-2,1-2-2,2-1 86,1-5 82,-1 1 146,1-6 0,-2 1 0,-1-4 0,-1 0 0,-1-5 0,2-1 0</inkml:trace>
  <inkml:trace contextRef="#ctx0" brushRef="#br0" timeOffset="54">9741 7170 9502,'10'-10'-892,"-7"6"1468,-1 2-351,-4 1 256,-1 2-388,-4 4 29,1-1-41,-1 0 87,3 1 0,-2-2 83,2-2-58,0-1-88,-1 1-69,2-1-52,0 0 65,1 0-73,0 0 36,-1 0-107,2 0 37,-1-1 3,1 0 24,0-2 41,1-2-42,-2 1 68,2 1-150,-1-1 68,1 1-109,-2-1 81,-1 1 5,1 0 43,-1 2 8,-2-2 2,2 1-8,-2 2 5,-1-1 43,0 1 74,1 0 16,-3 0 47,4 0-87,-3 0-16,3 0-29,-4 0 22,6 0-5,-6 0 16,5 0-20,-2 0-58,2 0-12,-1 0-3,-1 0 9,1 0 6,1 0-22,-3 0 0,3 1 18,-2 1 38,2 2 1,-3 3-16,2 3-16,-2 2 10,2 1-18,-2 2 86,2 3-17,-1 3 74,4 2-58,-2 1 55,2 2-15,-1 3 4,2-3-4,-1 2 15,1-2-49,0 4 59,0-5-74,0 3 10,0-5 6,0 3 2,0-4 66,0 4-45,0-6 41,0 4 8,1-7-21,-1 5 38,3-8-48,0 8-50,1-7 3,2 4-3,1-5 21,0 4-48,2-4 28,-2 3-34,0-2-11,2 2 65,-3-4-66,1 4 73,-3-4-41,3 6 33,-2-5-62,-1 5-6,-1-4-52,1 4-21,-1-5 28,0 6 13,1-2 36,-1 2 10,0-3-6,0 3-6,-2-3-1,4 5-3,-3-4 3,1 2 37,-1-4-29,-1 4 30,1-4-34,-1 4 9,0-4-9,1 4 83,-2-7-7,0 6 71,0-6-63,0 2-60,0 0-8,0 2-31,0-3 44,0 3-77,0-1 17,0 4-71,0-1 68,0 4-54,0-2 37,0 7-59,0-4 45,0 6 23,0-4-16,0 1 43,0-2-133,1 1 51,-1-6-108,2-2 165,1-1 18,-2-4 53,2-1-12,0-1 8,-2-5-10,2 3 75,-1-5-56,-2 2-20,1-3 11,-1 4-36,-1-3 91,-1 5-9,-1-2 31,-3 3-24,-2 0-172,1 3 12,-2-2-118,0 4 48,1-4 26,2 2-6,0-3 54,2 2 16,1-4-1,2-1 23,-1-1-88,2 0-413,0-3 36,2 0-248,1-3 269,2 0 150,3-3 67,2-3-343,3-4 142,-1-4-73,3-4 270,1-6 250,1-2 0,3-3 0</inkml:trace>
  <inkml:trace contextRef="#ctx0" brushRef="#br0" timeOffset="55">416 7487 8847,'0'-18'-199,"0"9"504,0 2-101,0-2-3,0 1-103,0-1 33,0 2-61,0-3 26,0 3-43,0-2 40,0 2-55,0-2 26,0 2-34,0-3-18,0 4 5,0-4 18,0 3-20,-2 0 84,1 0-50,-4 0 40,3 1-56,-3-1 9,1 1-45,0-1 18,-2 4-18,2-3 54,-2 2-19,0 0 23,0-1-52,-1 2 39,2 0-36,-3 2-25,1-2 39,-1 0-44,-1 2 55,0-1-18,1 1 9,-2 1-13,1 0 17,0 0-61,1 0 39,-2 0-53,3 0 27,-2 0 22,2 0-27,0 0 29,1 0-12,-1 1 4,1 1-6,0-1 32,1 2-13,-1 0 14,0 0-19,-1 1 7,3-1-5,-4 1 5,4 1-6,-4 0 1,2 0-1,-3 2 3,3-1 8,-2 2-3,-1 1 3,1 1-5,0 0 34,-2 3-23,3-2 25,-1 2 8,-1-1 5,2 2 9,-2-2-17,2 2 3,1-3-28,-1 4 37,3-4-40,-3 2 22,2-1-21,1 0 34,1-1 14,0 0-3,2 0 5,-1 2-19,1-1-29,1 2 28,0-2-24,0 2 12,0-1-6,0 4 2,0-1-5,1 3 14,2-2-10,2 4 9,0-3-10,3 5-51,-3-3 30,2 3-33,-1-5 43,1 7 7,1-5-6,-1 3 4,-3-2 23,3 2-14,-3-3 14,2 2-22,0-4-2,0 2 0,-2-1-3,2 1-9,-1-3 6,0 2-4,-1-3 12,2 3-43,-2-5 28,2 2-27,-2-2 52,3 0-8,-1-2 9,1 1-19,0-3 39,2 0-27,-2-3 27,3 2-4,0-7-25,0 4 29,0-3-36,3 0 37,-3-2-27,0 2 33,0-3-31,0 3-43,1-3 27,-3 3-24,-1-3-38,3 1 63,-4 1-63,3-1 68,-2 1-40,1 1-11,-2-3-5,1 2-22,1-2 56,-3 2-32,2-2 32,1 1-38,-3-1 26,4 0-28,-3 0 31,2 0-4,-1-1 5,2-1-4,0 0-24,-1-4 16,1-1-18,1-2 23,-1 0 2,1-1-2,-2 0 1,2-1-48,-3 1 33,2-2-40,-2 2 50,0 0 6,-1 0-3,1 0 4,-2 2-11,0-2-1,-2 1 3,2 2-6,-3 0 23,0-2-16,1 3 16,-2-1-15,-1 3 2,2-1 1,-2 3 1,0-1-14,0 0 48,0 0-31,0 4 38,0 2-26,0 3 24,0 1-15,0 2 22,0-1-31,0 0 10,0 2 2,0-2-1,0 2 49,0 2-42,0 1 36,0 0-44,0-1 1,0 3-2,1 1 5,2-2 55,4 3-41,-1-2 47,4 2-54,0-3 26,1 2-15,1-3 18,2 0-43,2-2 15,0-1-11,1-3 13,2 1-31,-2-4 19,3-1-25,-4-2 36,4 1-35,-3-2 22,3 0-23,-4-3-1,1-2 27,-3-2-31,4-1 28,-5-4-9,2-1 4,-2-1-9,2-2-6,-4-1 4,3-3-6,-4 0 14,3-5-61,-3 2-18,0-4-2,-2 3 10,-1-3-47,-4 2 23,1-4-97,-4 5 94,-3-3 10,-3 7 24,-8-6-15,-6 9-60,-6-5-37,-4 8 21,-6-1-56,2 8 50,-8 0-22,8 6 37,-7-1-105,8 4 69,-2 2-153,7 6 139,-5 4-190,9 6 134,-5 5-141,8-1 145,-4 3 32,10-1 47,-4 4 2,9-5 83,-2 4 5,5-7 72,1 3 0,4-7 0,2 5 0,2-5 0,1 5 0</inkml:trace>
  <inkml:trace contextRef="#ctx0" brushRef="#br0" timeOffset="56">5255 7390 8599,'7'-9'669,"-4"5"-561,0 1-9,-2 0-40,2 0 18,0 0-1,-2 0 5,1-1-29,-1 1 23,1 0-20,-1-1-25,-1 3 5,2-2-64,-2 0 60,1 0-15,-1 2 0,1-2 209,-1 1-124,0 2 169,0 5-182,0 5-45,-2 3 11,-1 5-6,-2 2 12,-2 5 11,-1 2-4,-4 5 3,2 1-56,-4 4 42,-1-1-52,-2 4-1,0-3 61,-2 5-66,2-8 72,-2 4 40,5-8-61,-2-2 66,3-3-75,0-2-36,3-6 32,0 2-30,2-7 44,1 3 12,-1-5-4,0 1 3,2-2-54,-1 1 39,3-1-44,-2-1-36,2-1-50,-2 2-50,4-5-30,-2 2 138,4-3 148,-1 0-33,2-5 97,-1 1-144,2-6-16,0 1 42,1-3-29,-1 1-107,2-1 6,-1 1-114,3-2 51,-2-1-8,0 0 56,2 0-6,1-2 21,0 0 13,2-3-27,-2 2 31,3-5-3,0 3-9,2-4 6,-2 1-5,3-2 7,-2-2-2,3-1-2,-2-1 33,4-4-22,-5 4 25,4-4 13,-5 3 21,2-3-8,-1 5 3,-1-3 16,-2 2-37,1 1 43,-2 2-48,0-1-11,-1 6 25,0-1-18,-2 3 52,0 1-38,-1 2 47,0 2-47,-2 2 42,1-1-33,-1 3 21,1-1-42,-1 2 13,2 0-13,-2 0 16,2-1 0,0 3 0,1-1 0,1 1-43,2-2-18,-3 1-1,2 1 4,-2 0 40,1 1 2,-3 2 0,3-2-11,-2 2 79,0-1 2,-2 1 388,2 0-304,-2 1 238,1 1-368,-1 2 17,1-3 9,-1 4-7,2-4 7,-3 2-7,3 0 19,-2 1-19,2-1 21,0 1-20,-2 1 8,2 0-8,2 0 6,-3 0 14,3 2-6,0 1 10,1 0 15,0 1-31,1 1 33,2-1-40,-1 2 36,-1 0-25,4 2 28,0-1-32,0 4-15,2-3 5,2 4-6,-2-3 17,2 5 11,-2-3-12,3 4 15,-2-2-76,1 4-1,-2-5-15,0 6 14,-2-6 51,2 5-8,-1-4 1,-1 4 63,-2-6 16,2 4 11,-4-6-23,3 3-5,-3-4-2,5 3 28,-5-6-26,3 4-1,-3-4-32,3 2 91,-2-3-117,3 2 102,-4-4-104,5 2 64,-4-2-24,4 2 24,-2-2-30,1 1-107,-2 0 10,1-1-111,-3 0 75,3 0 34,-3-1 30,0 1 27,-1-1 5,0 1-26,-2-3 19,3 3-42,-4-1 103,3 3 3,-3-5 25,0 5 27,0-4-99,-2 4 46,2-2-51,0 2-1,-2-2 2,1 0-2,-1 0 11,2 2-44,-2-3 24,1 1-33,-1-1 48,1-1 1,-1 0-3,1-1-60,-2 0 12,2-1-26,-2 0 35,2 0 35,-1-2-6,1 1 4,-2 1-8,0-2-35,0 2 25,0 0-24,0 0 31,0-2 2,0 2-4,0 0 3,0 0-111,0-1 16,0 1-316,0-1 148,0 1-150,-2-2-273,1 2 203,-1-3-275,1 3 357,-2-3-318,2 1 474,-4-1-293,-2 0 531,0 0 0,-4-1 0</inkml:trace>
  <inkml:trace contextRef="#ctx0" brushRef="#br0" timeOffset="57">18958 7351 9502,'0'-17'-998,"1"8"1127,1 3-60,-1-1 42,0 0-35,1 1 49,-1 1-51,-1 0 4,2 1 0,-2 1-1,0 0-43,0 0 168,0 1-134,-3 2 134,1 1-122,-3 2-17,0 1 10,1 2-18,0 0 21,1-2-22,-1 3 4,1-3 1,0 4 4,0-3-71,0 2 68,0 1-76,-1-1 84,1 3-66,0 0-10,-1 1-11,1 1 15,-1 2 40,-1 2 4,0 1-5,0 3 25,-2 2-22,2 2 16,-3 2-30,0 6 44,1-2 8,-2 6 13,2 1-18,-2 3-15,3 2-18,1 4 30,3-1 25,-1 6 37,3-5-24,2 7-47,2-7-75,3 7 9,6-10 8,0 7-1,3-10-26,0 2 4,-2-8 4,2 2-36,-3-9 19,0 1-102,-3-8 117,1-3-27,-4-4 73,-1-3-47,-2-6-23,-1 2-488,-1-6 300,-1-2-376,-1 1 495,-3-3-249,2-1 111,-2 0-192,2 0 251,-1 1 58,2 0 134,0-2 0,0 2 0,0-2 0,2-1 0,0-2 0,4-2 0</inkml:trace>
  <inkml:trace contextRef="#ctx0" brushRef="#br0" timeOffset="58">15177 7480 9502,'0'-16'-939,"0"9"1004,0 1 190,0 1-74,0-1 21,0 0-65,0 0 10,0-1-69,0 3-42,0-2 27,0 3-19,0-2 3,0 0 13,0 1-19,0 1 43,0-1-46,0 2 60,0 0-100,-3 0 88,2 1-59,-3 1 19,-1 0-6,1 1 7,-2 2-8,2 1-46,-3 2 27,1 0-26,-1 1 45,1 3-55,-1 0 35,-2 4-47,2 2 66,-1 6-5,-1-1 5,0 8-12,1 0-52,-2 8 36,0 2-41,-2 5 23,4 1 18,-2 8-20,1-3 26,0 6 3,4-7-6,0 2 5,4-11-2,-1 3-212,5-12 48,3 3-153,3-12 37,2 0 62,2-9-57,3 3 94,-3-7-68,1 2 54,-4-5-58,3 1 116,-6-1 41,0 1 80,-2-3 0,-1 4 0,-1-4 0,-2 3 0,-1 2 0,-1 1 0,-1 1 0</inkml:trace>
  <inkml:trace contextRef="#ctx0" brushRef="#br0" timeOffset="59">16341 7494 9151,'0'-8'-129,"0"4"138,0 1 90,0 0-16,0-2 13,0 3 40,0-1 14,0 1-30,-3 1 14,2-1-74,-4 2 47,2 0-35,0 0 35,1 0-25,-3 0-23,2 0-59,-1 0 33,1 3-36,-1 2 25,1 3 28,-1 4-41,1 3 50,-3 7 51,3 2-50,-2 9 44,2 3-52,-3 7 68,2 2 2,-2 5 26,2 0-41,-2 5-19,2-8-31,-1 6 48,2-10-164,-1 5 70,4-13-148,-1 4-53,1-13 36,4 3-65,0-12 88,8 4-174,1-6 67,5 2-131,-2-8 6,4 1 79,-3-6-50,3 5 53,-5-5 172,1 2 2,-6-2 107,0 2 0,-5-2 0,1 3 0,-3-1 0,0 0 0,-3-4 0,0 3 0,0-2 0,-2 1 0</inkml:trace>
  <inkml:trace contextRef="#ctx0" brushRef="#br0" timeOffset="60">15644 7543 9502,'2'-13'-229,"0"9"211,-1-2 82,1 2-18,-2-2 48,1 3-45,1-2 22,-2 0-30,1 2 35,-1-1 2,1 1-4,-1 2-42,0-2 10,2 0 3,-2 2 9,1-1 37,1 1-7,1 1-41,0 0 38,-2 1-30,2 4 2,-2 0-3,2 1 2,3 4 2,-2-1 16,3 2-14,1 1 11,-1 1-54,3-1-6,0 3-13,1-1 24,1 0-20,-1 2-4,2-1-9,0 0-32,0 0 71,1 2-33,-2-1 35,1 4-6,-2-3 4,1 5-16,-4-1 10,2 2-64,-3 1-10,1 1-6,-3 1-41,1 1 33,-2-1 1,1 1 2,-2-1 62,1 1-14,-3-4 10,2 3 44,0-5-35,0 1 34,-2-2-49,1 0 16,-1-3-12,-1 2 15,0-3-18,0 2 43,-1-3-27,-3 2 45,-2-4-50,-3 1 16,1-2-13,-2-1 11,-1-2 19,0-1-15,1-3 16,0 0-23,1-2-22,-1 0 17,3-1-17,0-1-26,0-1 33,1 0-35,2 0-176,1 0 118,1 0-363,1-1 217,1-4-97,1 2 69,4-2 61,2 0 72,1 0 32,3-1 109,1 0 0,0-1 0,4-3 0,1-2 0,2-2 0</inkml:trace>
  <inkml:trace contextRef="#ctx0" brushRef="#br0" timeOffset="61">17014 7487 9004,'-6'0'542,"7"2"-310,4 1-152,2 1 24,3 0-35,4 0 35,1 2 19,0 1-1,3-1 4,2 3-48,0-2-12,1 3 14,-1 1 5,3 4-57,0-1-11,2 6-61,-2 0 56,2 6-104,-4 1 54,2 5-79,-6 2 52,1 7 48,-6-3 7,-2 8-124,-4-4-36,-3 7-96,-3-8 47,0 8 79,-3-10 69,-2 4-12,0-13 34,-3 4 45,3-12 46,-2 2-10,1-8 59,0 3-123,-1-11 57,0 4-51,0-7 1,1 3 25,0-4-13,2-1-138,1-2 23,-1 1-131,1-2 76,-3 1 1,-1 1 0</inkml:trace>
  <inkml:trace contextRef="#ctx0" brushRef="#br0" timeOffset="62">20058 7569 9502,'6'-11'-32,"-5"6"75,2 0 64,0 0-5,0 1 55,0 0-63,0-2 59,1 3-45,-1-1 52,0 2-51,1-1 44,-1 1-59,1 0 63,0 1-37,1 1 40,-1 0-40,-1 0-9,1 3-18,1 2 2,-1 5-34,2 5 12,-2 3-27,3 5 34,-1 2-73,4 6 49,-2-2-98,4 7 100,-1-3-95,4 6 69,1-5-97,2 5 18,2-5-27,3 5 30,-1-8 14,2 8-10,-2-9 50,-1 6-67,-4-9 126,2 5 1,-7-6 12,0 5-20,-4-5-70,-1 6 16,-6-9-11,1 8 28,-2-8-120,0 9 31,-3-8-107,0 5 65,-4-9 1,0 4 51,-2-8 11,0 4 20,4-7 14,-3 3-65,4-9-29,-2 2-54,4-5-19,-1 0-30,1-2 94,1-5-17,1 1 88,0-8 7,0 3-2,0-4-288,1 2 74,1-1-218,1 0 171,-1-1 75,1 1 94,0-3 52,1 0 76,1-3 0,1 0 0</inkml:trace>
  <inkml:trace contextRef="#ctx0" brushRef="#br0" timeOffset="63">24869 7635 9065,'7'-16'-438,"-4"11"438,1-3 246,-1 4-25,0-2 194,-2 2-123,2-2-70,-1 2-50,0 0-21,-2 1-38,2 0-11,-1 1-15,-1 0 11,0-1 10,2 1-59,-2-1 1,0 5-84,-2 1 39,1 4-17,-3-1 44,-2 1-11,-1 0 18,-2-1-15,0 2-18,-2 0 3,-2 3 1,-1-1 0,-2 4 2,-1 1-4,-5 5 3,-1 0 8,-3 6-4,-1 1 3,-3 5-4,1 1-6,-2 1 6,5-2-9,-3 2-4,8-7 66,-1 3 16,8-10 12,-1 3 75,8-11-79,2 2 88,3-9-92,1 2 177,1-6-161,1 2 125,1-3-139,0 0-18,1-1 23,3-1 6,-3 1-47,1-2-57,1 1-14,-3 0-64,6 2 37,-6 0-44,6 0 43,-4 0 6,2 0 8,1 0-21,0 0 8,0 1-45,0 2 46,2 0-6,1 2 5,0 1 33,1 1 2,0-1-15,1 0-9,0 0 25,2 1-27,-1 0 39,3 2-31,-3-4 11,1 4-10,1-3 11,0 1-14,0-1 13,0 1-11,0-4 12,1 1-2,-3-3 3,2 1-5,-2-1-5,4-1-3,-5 0-1,2 0-88,-5 0-93,4 0-52,-6 0-4,2-1-68,-4-1 106,1 1-105,-3-2 112,0 2-514,-2-1 503,2 2-382,-1 0 614,-1 0 0,2 0 0,3-1 0,2-1 0,4-2 0</inkml:trace>
  <inkml:trace contextRef="#ctx0" brushRef="#br0" timeOffset="64">23349 8054 9502,'9'-9'-262,"-6"4"339,0 2-2,0-3 62,-1 2-33,1-2 31,2 0-46,-1-1 1,0 1-8,3-1 0,-1 0 14,1-2 12,-1 2-20,1-3 27,0 2-84,2-2 3,-2-1-12,2 1 20,-1-1-28,1 1 66,1-3-77,-1 0 14,-1 0 33,1-1-40,1-1 38,0-2-30,-1 0-40,2-3 15,-1 1 0,2-1 27,-2 0 3,1 0-4,-1 1-39,2 1 47,-4 2-50,1 2 53,-2 2-22,-1 2 18,-2 3-32,0 1-48,-1 2-67,0 1 30,-1 4-15,-2 2 97,1 7-8,-2-1 4,1 4 17,-2 0-14,1-2 13,1 4-22,-2-2 79,2 2-16,0-2 79,0 3-24,0-3 15,2 0-36,-2 0-12,1 1-57,2-2 5,0 0 7,-2-1 13,4 3 1,-3-3-1,1 5 4,-1-2-26,-1 5 31,1-3-28,-2 5 27,0 1-45,0 4 28,0-3-35,0 5 111,-2-3-60,1 2 63,-1-4-81,1 3 8,-1-5-10,2 2 17,0-7-2,0 1 121,0-5-33,0 2 114,0-8-110,0 4 12,0-7-178,0 0 75,0-5-175,0 1 114,0-6-82,0 1 78,0-3-195,0 4 93,0-1-152,0 0-54,0-1 52,0 3-68,-1-2 84,1 2-119,0-1 38,-1-1-72,1 2 2,0 0 171,0 1 18,0-1 135,0-1 95,1 1 0,2-2 0,1 1 0,5-5 0</inkml:trace>
  <inkml:trace contextRef="#ctx0" brushRef="#br0" timeOffset="65">16622 7746 8519,'0'8'-164,"0"-4"530,0-1-23,0-1 133,0 1-170,1-2-194,1 2-23,-2 0 10,1 0-27,1 1 24,-2-1 25,0 4-7,1-1 7,-1 2-21,0 1 17,0 2 4,0 1 4,0 2-34,0 2 1,2 1 0,-1 3 5,1 2-53,0-1-40,3 4 10,0-1 3,1 1-11,3-1 0,-1 0-61,4-4 52,-1 2-6,2-6 35,3 1-5,-2-7-26,4 0 46,-3-4-53,3-3 85,-1-2-46,1-1 45,0-3-50,0-3-40,-3-4 29,3-2-31,-3-3 51,0-2-63,-2 0 44,2-2-44,-5 0 54,3-1-53,-3 0 31,0-1-38,-3-1-38,-1-1 23,-2 0-89,0-1 85,-2 1-105,-2-3 64,-2 2-102,-2-2 37,-5 2-10,-2-2 48,-6 3-2,-2-2 55,-1 7-22,-3-1 5,0 6-134,-1 0 35,-1 7-123,1 2 118,-1 6-105,1 0 74,1 10 27,-3 4 72,6 7 125,-4 3 0,2 1 0,-2 4 0,-2 1 0,-1 2 0</inkml:trace>
  <inkml:trace contextRef="#ctx0" brushRef="#br0" timeOffset="66">25434 7760 8937,'0'-10'-189,"0"7"547,0 0-45,0 0 220,0 0 75,0 2-276,0 2 98,0 4-221,0 6-30,0 5-19,-1 3 30,-4 2-45,-1 3-25,1 2 37,-1 0-37,0 3 26,2-2-63,1 0 3,2-1-26,-1 1-11,2-4-7,2 2 25,1-7-18,5 3 10,2-6 1,6 1-3,3-6 0,2 0-9,2-4-57,3-2 30,1-2-29,3-2 93,2-2-53,2-4 31,-2-2-76,4-4 1,-5-2-14,5-2-41,-6 0 83,5-1-38,-8 1 57,5-2-35,-8 2 15,3-1-17,-5 1 19,-1-1-50,-8 1 24,-1-3-36,-7 4 35,-2-5 23,-7 2-30,-5-3 25,-9 1-229,-10-5 55,-6 2-144,-8-1 104,-2 1 84,-8 1 21,3 4 7,-4 1-319,5 4 50,-3 3-231,7 2 230,-2 6-138,10 2 125,-1 4-126,10 6 171,1 4 95,10 4 109,0-1 56,8 1 72,-4 1 0,3-2 0</inkml:trace>
  <inkml:trace contextRef="#ctx0" brushRef="#br0" timeOffset="67">2314 7979 9502,'11'0'-577,"-6"0"613,-1 0 99,-1 0-44,0 0 25,-1 0-37,1 0 35,0-1-25,-1 0-18,-1-1 4,0-1-12,1 2 9,-1-2 124,-1 1 432,2 0-319,-2 4 309,0 0-539,0 7 81,0-2-43,0 4 51,0-1-64,0 2 13,0 1-14,0 1 21,0 2-18,1 1-69,1-1-15,1 2-47,2 0 46,2 2-4,3-5-8,3 4 27,0-6-42,3 1 85,0-2-59,4-1 51,-1-4-106,2 2 85,-1-3-88,5-2 50,-7-1-42,5 0 28,-6-3-14,4 1 122,-6-1-67,1 0 66,-4 0-74,0-1 89,-4 1-68,2-3 71,-3-1-83,0-2 12,-3-1 13,2-2-3,-3 2-56,3-2 40,-3 1-56,1-1 21,-1-1 24,2 0-27,-2 0 27,3 0-35,-3 0-45,3-1 20,-2 2-53,0-3 53,1 2-23,-1-3 21,0 2 12,0-2 22,1 2-28,-2-5 23,0 4-67,-1-3 50,0 0-44,1-2 31,-3 3 12,0-4-15,-2 4 17,-1-3-44,-2 1 31,-5-3-36,-3 4 42,-3-5-53,-1 4-14,-2-6-5,-1 6 11,-2-4 46,2 7-15,-3-4 8,2 7-61,-2-4-14,3 7-8,-3-2-94,3 5 70,-3 1-93,4 3 97,-5 1-84,5 5 81,-5 4-98,7 4 84,-6 7-132,5 0 86,-3 3-129,4 2-29,-3 4 10,7-2-22,-3 3 66,7-1 178,-2 5 16,5-5 119,-3 4 0,2-1 0</inkml:trace>
  <inkml:trace contextRef="#ctx0" brushRef="#br0" timeOffset="68">6480 7705 9471,'0'8'665,"0"-6"-389,0 0-12,0 1-50,0-2-9,0 2-1,0-2-101,2 2 15,0-3-87,7 0-62,-2 0 44,5 0-60,-2 0 0,3 0-5,0 0 30,1 0 11,0 0 4,2 0 36,-2 0-37,2-3 39,-2 2-3,2 0-18,-3-2 8,3 1-56,-5 1 45,4 1-34,-4-2 44,1 1-44,-1 1 28,1 0-33,-4 0 18,2 0 18,-1 0-21,0 0 23,-2 0 22,3 0-19,-4 0 19,2 0 22,-2 0-34,1 0 36,-3 0-47,4 0 66,-6 0 14,4 0 15,-2 0-23,1 0 32,-2 0-69,1 0 83,-3 0-87,2 0-17,0 0-29,0 0-125,-2 0-134,2-1-97,-1-1-94,-1 1 141,1 1-72,0 0 177,0 0-295,-1 0 82,2 0-14,-1 1 123,-1-1 235,-1 3 39,1 0 44,1 3 0,1-1 0</inkml:trace>
  <inkml:trace contextRef="#ctx0" brushRef="#br0" timeOffset="69">15357 7837 8852,'10'0'-365,"-6"0"648,-1 0-127,1 0 13,-1 0-82,0 0 20,0 0 49,-2 0 29,2 0-12,0 0 232,-2 0-255,1 2 168,-2 1-220,0 2-33,-3 5 28,0 2-82,0 2 0,-1 2-16,2 1 56,0-1 11,0 4 39,1-1-46,1 1-8,0-3 1,0 3 4,0-3 6,0 2-36,1-5-15,2 4 0,1-5 1,3 1 58,-1-4-17,3 1 11,-1-3-80,1 0-21,0-2-10,-1 0-36,2-4 95,-1 1-33,0-1 33,-1-2-26,1 0 14,-1 0-17,2 0 28,-1 0-16,0-2 8,-1-1-13,1-1 19,-1-2 0,1-2-4,1-2 5,-3 1 22,3-4-16,-1 2 20,1-4-35,-1 3 6,1-4-6,-2 3 9,1-3-33,-2 3 24,0-1-25,0-1 32,-1 1-59,-2 1-18,1-1-2,-2 0-28,-1-2 43,0 1-7,-2-2 9,1 3-33,-2-5-16,-2 5-13,-3-5-10,-1 3 73,-2-2-21,-2 5 15,0-3-75,-2 7-14,-2-2-9,1 5 28,-2 0-67,0 5 34,-2 1-120,0 3 87,-3 3-27,2 5 76,-2 3 37,2 4 66,-2 2 47,2 0 0,-1 3 0,3-5 0,-2 3 0,6-6 0,-1 0 0,4-2 0,-3 0 0,3-2 0</inkml:trace>
  <inkml:trace contextRef="#ctx0" brushRef="#br0" timeOffset="70">19588 8047 9502,'15'0'0,"-10"0"95,2 0 24,-3 0 58,0-2 5,-1 2 4,2-1-13,-3 0 12,1-2-71,0 0 9,0 0-9,0 0 6,-2-1-64,1 1-11,1-3-63,0 0 87,-1-1 25,3 0 27,-1-2 35,2 1-266,0-1 70,-1-1-184,2-1 81,-1 1 55,1-3-17,1 3 54,-1-3-25,0 1 59,0 1-22,0-1 29,0 1 8,-1 1-10,0 0 8,-3 1 2,2 1 2,-3 0-1,2 3 0,-2-1 1,1 2 0,-2-1 1,0 2 3,1 1-3,-2-1 4,1 0-5,-1 0-1,2 0 2,1 0-1,-2 0 0,2-1 4,0 1-3,-2 0 2,2 0 41,0 1-32,-2-1 33,2 0 213,-1 1-120,-4 4 156,1 1-194,-5 4-50,2 1 45,-1 3-29,3-1 32,0 1-43,1 2 6,1 1-9,0 2 17,0 1-36,1 2 25,1 0-22,3 2-49,2-2 6,5 2-55,-1-1 55,2 3-33,0-4 60,0 3-33,0-4 32,-1 1 14,-4-2-32,2-1 23,-6-3-46,2 1 20,-3-4-22,0 0 22,0-3-38,-2 0 37,-1-2-30,2-1-1575,-2-2 1124,1-1-1149,2 0 1546,4-1 87,3-4 0,5-5 0,0-3 0</inkml:trace>
  <inkml:trace contextRef="#ctx0" brushRef="#br0" timeOffset="71">13682 7830 8996,'-7'0'932,"4"0"-776,2 0 152,-1 0-85,0 0-55,0-1 104,1 1-128,-1-2 97,1 1-23,1-2 48,-2 2-63,2-1-76,-1-1-95,2 2-56,2-2 70,2 2-140,3-1 121,4 1-126,1 1-20,2-2 34,1 1-79,3 1 85,1-2 6,-2 2 34,4-1 14,-2 1-22,2 0 88,-2 0-67,1 0 65,-2 0 16,0 0 22,-2 0 8,0 0-18,-3 0 0,2 0-43,-4 0 55,0 0-76,-3 0 21,3 0-14,-7-2 25,5 1-73,-4 0-19,1-1-1,-4 1 9,1 1-65,-1-2-415,0 2 295,-4 2-310,1-1 529,-7 3-24,5-1-6,-4 0 28,4 0-39,-3-3-73,2 2-8,0-1-1,1-1-207,0 0 101,-1 0-145,0 0 87,2 0 178,-2 0 8,2 0 116,-2 0 0,-1-1 0,-4-1 0,0-2 0</inkml:trace>
  <inkml:trace contextRef="#ctx0" brushRef="#br0" timeOffset="72">1162 8117 8355,'0'6'1067,"0"-8"-459,0 1-613,-2-5 35,2 3-43,0 1 43,-1 0 26,1 1 8,-2-2 18,1 1-44,1-1 18,-1 2-22,1 0 69,0-2 15,0 0 7,0 0-9,0 0-102,0-1 42,0 1-45,0-3-11,0 0 33,0-1-40,0 0 60,1-1-42,-1-1 23,3-3-31,1 2 37,0-1-54,4 1-12,-1-3-15,0 3 14,0-2-5,0 2-12,2-1-11,-2 2 14,3-2 30,-3 4 12,2-3-41,-1 4 40,1-1-36,-2 2 38,2 1 18,-3 1-19,2 0 20,-2 2-28,1-1 77,-1 1-15,1 1 77,0 0-79,-1 0 43,1 0-71,-1 0 45,1 0-45,0 0 26,2 1-22,-2 2 39,2 0-75,-1 3 64,-1-2-61,3 2 6,-2 0-28,2-1-3,-3 3 5,1-1 80,-2 0-27,1 3 23,-1-3 1,0 5-24,0-2 24,-2 3-25,-1 0-7,0 2 13,-2 0-11,-1 3 1,1-2-32,-1 3 26,0-3-18,0 2-2,0-2 17,0 1-23,0-2 27,2-1 28,-1-4-22,1 1 16,1-2-24,-2 1 62,2-4-48,0 0 57,0-4-67,-2 1 14,2-1-12,0-2 33,-2 0-29,2 0 13,-1 0-13,0-2-9,-2-1-51,0-2 40,0-3-51,0 0 7,0-1-19,0-2-3,0-2 6,0 0 55,0-3-14,2 2 11,-2-3-79,1 1-15,2-3-12,-1 5 15,1-3-2,1 2 55,-1-2-62,1 3 71,2-2-43,-1 3 30,1-1-36,0 4 36,0-3 49,-1 3-26,3-2 30,-3 4-48,1-4-12,1 4 12,0-3 40,1 4 56,-1-1 9,-1 3 41,-1-2-31,1 4 15,-2-1-38,1 1 3,0 2-57,-2-1 22,2 2-7,-3 0-30,3 2 30,-2 1-35,1 2 38,-1 1-1,1 4 1,-1-1-3,3 2-26,-2 1 44,2 1-38,-1-2 36,1 2 57,-2-2-29,2 2 80,0-1-75,0 1 41,-2-3-22,2 1 17,-2-1-21,0 2-49,1-4 2,-1 4-4,-1-3 31,0 2 16,0-1-13,-2 2-52,2-2-34,-2 1-45,1 1 38,-1 0-35,-1-2 73,0 3-35,0-3 33,2 2 38,-2-4-38,0 3 30,1-6 22,-1 4 17,0-5 0,1 0-5,1-1-16,-1-1-17,1-2 5,1 1-10,0-2-13,-1-2-55,1-4 14,0-3-67,-1-2 60,2-2-71,-1 0 43,2-4-75,0 1 66,-1-3 18,0 1 3,2-1 27,-2 0-94,2-1 6,-2 2-35,4-1 3,-3 1 52,3 1-1,-4-1 2,4 2 23,-2 2-17,1 1 16,-1 4 5,1 0-5,-1 3 9,0 0-2,-2 4-2,2 0-7,-2 0 15,0 3-19,1 0 50,-1 0-37,0 3 38,2 3 18,-2 2 76,2 2 8,0 2 56,0 2-39,-1-1 21,2 3-52,1 1 3,-1 0-29,0 2 31,-1 2-10,1 0 9,-1 1-33,-1 0 4,1 2 5,0-2-3,-2 2-9,-1-4 21,3 3 44,-2-4-16,0 0 31,2-5-48,1 0-151,0-4 28,1-1-120,2-5 118,0-1-271,0-1 113,1-2-185,1 0 169,2-3 72,-1 0 21,3-6 29,-2-1-213,2-1 79,-2-4-196,2 0 250,-2 0 41,4-6 147,-3-2 0,5-3 0</inkml:trace>
  <inkml:trace contextRef="#ctx0" brushRef="#br0" timeOffset="73">21408 7898 9502,'-14'21'-235,"7"-12"258,0-4 42,-1 3 36,3-4 25,-3 0 60,3-2-12,-1-1 38,2 1-48,-1-1 11,1-1 172,1 0-246,2-1 166,1 1-331,1-3 122,6 0-8,2 0 40,2 2 16,5-1-239,-1 1 53,2-1-154,1 2 98,1-1-16,1 1 33,2 0-37,-2 0 58,1 0-19,-1 0 50,3 0-29,-3 0 64,3 0-34,-3 0 30,2 0-47,-3 0 127,2 0-44,-5-3 99,3 1 55,-7 0-38,4-1 61,-6 0-67,2 0-20,-5 0-31,2-1 11,-5 1-43,0 0-70,-1 2 0,0-2-240,-2 0 95,-2 1-98,-1 2 34,-3 0 88,0 0-93,1 0 128,0 0-82,0 0 57,1 2-34,0-1 41,-2 1 74,3 1 41,-1-2 32,-2-1 0,1 2 0,0-1 0,-2-1 0,0 0 0,-2 0 0,-2 1 0,-3 1 0</inkml:trace>
  <inkml:trace contextRef="#ctx0" brushRef="#br0" timeOffset="74">17933 7955 8847,'-1'11'67,"1"-6"494,-2-4-187,0 1 335,0-2-486,1-2 289,1 2-504,1-4 53,5 2-33,3 0 43,1 2-77,2-2 33,4 2-94,1 0 54,4 0 9,-3 0 18,5 0 18,-1 0-16,2 0 41,-1 0-57,1 0 51,-2 0 1,1 0 56,-3 0-11,3-1-17,-4-1-39,1-1-2,-3-1 6,2-2-25,-7 1-20,3-3 9,-5 4-3,1-2-17,-5 2 25,1 0-32,-2 1 38,-3-1 24,-2 1-723,2 0 312,-4 1-499,2 2 522,-5 0 89,2 0-15,-2 3 67,3-1-29,0 2 111,1-1-49,-1-2 76,1 2-28,-1-4 57,1-2-1,0-4 1</inkml:trace>
  <inkml:trace contextRef="#ctx0" brushRef="#br0" timeOffset="75">7588 7941 8847,'-12'0'-492,"8"0"492,0 0 0,-2 0 24,3 1 32,-3-1 39,3 2 96,-1-1-24,0-1 56,1 3-89,-1-3 88,1 1 582,0-1-496,4-1 425,2 1-713,6-6-85,-1 3 58,2 0-90,2 2 109,-2-1-93,3 2 79,0 0-101,4 2 69,-1 1 24,1 3 2,0-2 34,5 3 18,-2-3-14,4 1 20,-1-4-32,3 0 91,0-1-21,0 0 98,-2 0-154,0 0 49,-5 0-95,1 0 79,-5-2-20,-1 0 43,-4-1-35,0 0-380,-6 1 67,2-1-277,-3 0 98,0 1 53,-6 5-113,-3 2 1,-4 3 0</inkml:trace>
  <inkml:trace contextRef="#ctx0" brushRef="#br0" timeOffset="76">8678 7997 9502,'0'11'709,"0"-7"-488,-1-1 405,-1 0-709,-1 1 6,3 1-75,-1-1 32,1 2-192,0-3 100,1-2-107,4-1 167,2-1 48,0-2 28,3-3-9,0-4 57,-1-1-20,2-5 48,-1-3 0,0-1 0</inkml:trace>
  <inkml:trace contextRef="#ctx0" brushRef="#br0" timeOffset="77">6487 8012 9502,'3'6'111,"-1"-4"-4,2-2 39,-1 0-35,0 0 30,-2 0-41,2 0 13,0 0-47,-2 0 26,2 0-4,0 0-42,-2 0-2,2 0-54,0 0-3,-1 0 19,0 0 16,1-2 28,-1 2 10,-1 0 36,1-1-57,1 1 38,-2 0 75,2 0-2,0-2 70,-2 2 19,2 0-49,0 0 49,-2 0-73,2-1 38,0-1-78,3 2 57,-2-1-53,2 0 14,0-1 1,1-1 0,0 2-139,2-2 62,1 0-143,1 2 34,0-2 11,4 0-24,1 0 50,-1 0-7,4 0-19,0-1 34,-1 1-22,2 0 19,-1 0 7,1 2-14,-1-2 22,-2 2 18,-1-1-23,0 1 19,-3 1-31,-1-2 27,-2 2-21,2 0 20,-5 0 16,2 0-10,-4 0 9,1 0-56,-1 0 25,-1 0-18,-1 0-5,-2 2 37,1-1-62,-1 1 53,0 0-21,1 0 23,-2 1-70,3-2 51,-3 1-107,1-1 54,1 1-10,0-2 11,1 0-6,0 0-15,0 0-2,0 0 4,-2 0 37,2 0 1,2 0-9,-3 0 5,1 0-10,0 0-1,0 0-4,0 0-33,0 0 27,0 0-27,-2-2-235,2 1-100,-2-1-281,-2 2-36,-3 0 0,-2 2 1</inkml:trace>
  <inkml:trace contextRef="#ctx0" brushRef="#br0" timeOffset="78">10801 8018 9502,'-11'0'-330,"5"0"406,3 0 3,-1 0 104,1 0 219,2 0-131,-1-1 215,1-1-293,1-2 22,0 1-114,0-1 54,0 1-39,0 0 44,0 2-54,0-2 18,1 1-116,1 1 33,2-1-61,3 2 70,2 0-90,1 0 42,1 0-74,2 0 22,3 0 10,0 0 27,1 0-3,2 0 48,1 0 1,-2 0-23,4 0-23,-2-1-41,0 1 17,0-1 8,0-1 15,-4 1 20,1-1-18,-4 1 23,3-1-55,-5 1 37,2 0-41,-5-1 49,2 2-64,-5-1-21,4 1-8,-5 0 21,2 0 54,-2 0-2,-1 0-52,0 0-26,1 0-7,-2 0 18,2 0 42,-1 0 7,0 0-13,-2 0 6,2 0-67,0 0 6,-2 0-20,2 0 22,0 0 39,-1 0 13,0 0-493,1 0 222,-1 1-232,-2 1 378,1 0 176,-2 1 0,-1 0 0,-1 1 0</inkml:trace>
  <inkml:trace contextRef="#ctx0" brushRef="#br0" timeOffset="79">11912 7997 9502,'-14'0'-1075,"6"0"932,3 0 126,-3 0-53,3 0 163,-2 1-15,1 0 82,0 1-74,0 1-17,2-2-30,-2 2-9,2-1 138,0 0-29,1 0 126,0-1 475,0-1-438,3-1 413,2-1-683,2-2 55,0 3-107,2-2 16,1 3 49,-1 0-17,4 0 56,-2 1-28,5 1-31,2 2 1,2 0 6,3 1-22,2-1-20,0-1 11,4-2-15,3 1 73,0-2-26,1 0 21,0-3-110,0 0 40,-4-3-104,0-1-100,-6 0 38,-2 0-79,-5 1 81,-1 0-126,-6 3-46,-4 2-18,-3 1-133,-2 1 240,-8 4-29,-1 3 172,-2 2 120,-1 2 0,-2 2 0,-1 0 0,-1 2 0</inkml:trace>
  <inkml:trace contextRef="#ctx0" brushRef="#br0" timeOffset="80">19047 8030 9315,'-3'-6'911,"0"3"-711,3 2 290,-1-1-327,2 1 56,2 1-217,8-2-77,-1 2 100,6 0-3,-2 0 27,4 0 9,-1 0-173,0-1-29,0 1-94,-1-2 53,0 2-29,-2 0 77,2-1-104,-5 1 138,1 0-95,-3 0 65,-1 0-47,-2 0 47,1-1-94,-3 1 72,2 0-159,-2-2 193,-1 2-3,0 0 124,0 0 0,-2 0 0,2-1 0,-1-2 0,1-3 0</inkml:trace>
  <inkml:trace contextRef="#ctx0" brushRef="#br0" timeOffset="81">4882 8245 8355,'8'-3'716,"-3"0"-460,-2 2-76,1-2 46,-1 0-50,0 0-37,0-1-13,-1 1 13,1 0-50,-1-1 55,1 1-68,-1 0 11,0 0-51,1-1 32,-3 1-13,3 0 17,-3 0-62,1 2 34,-1-2-29,0 0 59,0 2-55,0-2 29,0 0-89,2 1 118,-2-1-79,1 1 83,-1 0-48,3-1 38,-3 0-57,1 2-8,1-2-45,-1 0 27,1 0-9,-1 2 77,2-2-30,-2 2 26,2-2-25,-1 3 14,-1-3-22,2 3 17,-2-1 26,2-1 32,-1 1-4,1 1 0,-2 0 19,0 0-40,2 0 44,-1-2-56,1 2-1,-1 0 9,3-1-5,-2 1-48,1 0 26,0 0-27,-1 0 41,3-2 17,-2 1-19,0 1 16,1-2-64,0 2 11,0-1-25,1 0 25,-1 1-24,1 0 3,0 0-27,-1 0-29,0 0 63,2 0-26,-3 0 39,2 0-27,-2 0 13,3 0-17,-2 0 24,0 0 37,0 0-32,1 0 29,-2 0 28,2 0 24,-2 0 1,0 0-11,2 0-3,-2 0 22,2 1 6,0 0-38,-2 1-28,2-2-23,-2 1 37,2-1-50,0 2-20,-1-2 6,1 0 2,0 0 62,1 0-21,-1 0 16,1 1-158,0 1 45,-1-2-109,-1 1 68,1 1 43,1-1 14,-2 2 18,2 0 71,-1 0 10,-1-1 6,1 1-11,1 2 68,-2-3-23,2 3 114,-2-2-104,1-1 23,1 1-26,1-1-6,-3-1-10,2 1-27,1-2 2,0 0 19,-1 0-68,2 0-12,-2 0-24,5 0-33,-5 0 26,3 0 9,-3 0-13,3-2 83,-3 1-26,2-1-11,-3-1-39,1 1-40,-1 0-38,-1-1 47,1 2-8,0-1 56,-2 1-8,2 1 4,-3-1-6,1 1 6,-1 0-4,1-2 24,-1 2-9,1 0 8,-1 0-12,0 0 10,0 0-5,1 0 10,-1 0-12,1 0 38,-1 0-27,3 0 28,-2 0-20,2 0-11,-2 0 14,2 0-14,0 0-21,0 0 18,-1 0-16,1 0-13,0 0 23,1 0-26,-1 0 32,-1 0 12,1 0-8,0 2 6,0-1-12,-1 0 48,0 2 16,0 0 0,1-1 45,0-1-31,-2 0 4,1 1-2,0-1-84,0 1 33,0-2-29,1 1-49,0-1 11,0 0-67,-2 2 78,2-2-38,-1 0 26,1 0-12,-2 0 14,4 0-36,-4 0-11,3 0-36,-1 0 61,0 0 8,-1 0 50,1 0-56,-2 0 94,2 0-33,-2 0 87,4 0-82,-4 0 1,2 0-27,-2 0-7,2 0 141,-4 0-38,4 0 132,-1 0-124,-1 0 18,-1 0-80,2 0 30,0 0-89,-1-2 2,0 1-19,2-1 22,-2-1-77,2 1 24,-2 0-120,1-1 106,-1 3 26,2-3 23,-2 3 32,0-1-101,-1 1 16,2-1-48,-3-1 40,1 2 12,-1 0-600,1 0 343,-2-1-420,0 1 433,-2-5 110,1 3-84,-3-4 122,3-1-176,-1-2 123,1-4-30,0-1 151,0-3 130,3-6 0,1-6 0,2-1 0</inkml:trace>
  <inkml:trace contextRef="#ctx0" brushRef="#br0" timeOffset="82">9334 8189 9502,'1'-9'-1075,"1"5"1152,-1 1 88,2-1 103,0 1-32,-2 0-73,2 0-30,-1 0-13,-1 0 123,0 1-12,1-1 123,-1 0-75,-1 1-5,2 1 69,-2-2-81,1 2 67,-1-2-161,2 0 89,-2 1-137,1 0 99,2-1-99,1-2 40,2 1-40,1-2 37,3-1-355,3 0 116,1 0-225,5 0 53,1 1 115,3 2-72,1 1 81,4 0-122,-4 3 48,5 0-124,-3 1 113,2 4 70,-5 2 26,2 1 3,-5 2 28,-2 1-99,-3-1 84,1-3-92,-8 0 509,4-1-128,-7-3 320,1-1-334,-3 0-94,0-2-76,0 0 11,-2-3-262,1-1 37,0-4-190,0-3 161,1 0-276,-2-2 138,1 0-90,-1 0 272,-1-3 197,1 0 0,1-2 0</inkml:trace>
  <inkml:trace contextRef="#ctx0" brushRef="#br0" timeOffset="83">22668 8040 9189,'-9'0'6,"6"0"97,2 0-35,-2 0 11,2 0-9,-2 0 8,1 0-4,-1 0-25,2 0 3,-2 0-6,0 0-5,2 0 42,-2 0-45,0 0 39,2 0-22,-2 0 17,1 0 74,0 0 77,0 0-100,4 3 43,0-2-235,6 5 27,-1-2-22,1 2 17,1-2 99,-2 0-34,2 2 41,1-2-59,0 1 55,0-1 15,0 0 13,0-2-19,3 2-34,-3-4-14,3 3 36,-2-3-92,2 0 79,-1 0-76,1 0 7,-3 0-27,3 0-4,-3 0 12,1 0-44,-4 0 23,3 0-110,-1 0 108,0-2-68,-4 1 56,2 0-38,-2 1 32,0 0 5,0 0 39,-1 0-59,0 0 4,1 0-16,-2 0 7,-1 0-3,1 0 37,-1 0-35,1 0-23,-2 0 6,0 0-47,4 0 29,-1 1-1,2 2 1</inkml:trace>
  <inkml:trace contextRef="#ctx0" brushRef="#br0" timeOffset="84">13704 8097 9502,'-10'10'-53,"4"-6"217,2-1-26,-2 0 70,3 0-75,-1-2 79,2 1 256,0-1-253,4-1 260,1 0-432,9-3 34,-4 1-35,7-4 55,-2 0 24,0 2 35,-2-1-50,2 1-58,-2 0-44,1 2-42,-4 0-5,4 0 15,-5 1 30,2-1 0,-1 2 59,0 0-43,-1 0 26,1 0-30,1 0-18,1 2 2,-3-1-12,5 3 22,-4-1 71,7 0-21,-4 0 16,3-2-39,-1 1-1,5-2 0,-3 0 2,5 0 29,-2 0-28,2 0 30,-2 0-30,2-2-41,-4 1-17,1-2 1,-1 0-124,-1 0 80,-4 1-124,-1 0 127,-1 1-49,-2 1 48,-3 0-30,0 0 25,-1 1-71,-1 1 37,-2 2-121,1 0 54,-1 2 25,-1 0 16,-1-1 30,-1 1 65,-1-2 2,1 1 12,-1-2-55,0-1-88,1 0 25,0 1-4,-1-2-5,2 1-30,-1-2 15,0 0-370,2 0 298,0 0-325,-1 0 424,-1 0 12,0 0 121,1-2 0,-4 1 0,-1-5 0,-3 0 0</inkml:trace>
  <inkml:trace contextRef="#ctx0" brushRef="#br0" timeOffset="85">21355 8298 9502,'-13'4'84,"6"-1"51,3-2 36,-3 2 115,4 0-102,-3-1 110,5 1 95,-2-2-133,6 0 80,1 1-255,9-2-33,3 0-15,5-3 40,5-1 49,0-1-2,4-3 37,-3 2-249,5-1 96,-7 3-183,6-1 32,-7 1 50,3 1-68,-4 2 79,2-1 3,-8 2-6,3 0 21,-6 0 7,2 0 44,-5 0-4,1 3 11,-6 0-57,1 0 41,-3 1-27,0 0 34,-1 1-54,2-1-22,-2-1-5,-1 0-159,1-2 104,0 1-119,1-2 93,2 1-182,0-1 59,1 0-150,0 0 256,2 0 64,-1 0 134,3 0 0,-3 0 0,5 0 0,1 1 0</inkml:trace>
  <inkml:trace contextRef="#ctx0" brushRef="#br0" timeOffset="86">9984 8731 8519,'8'0'646,"-5"0"-112,-1 0 127,-1 0-256,2 0 70,-2 0-484,2 0 101,0 0-132,-2 0 96,2 3-153,2 0 58,-1 0-2,3 3 3,0-2 34,2 2-15,1-2-16,0 0 25,0 0-15,2-1 68,-2 2-31,2-2 27,-1-1-21,-1 0 10,-2-1-6,2 1 1,-1-2-20,-1 0 18,0 0-13,-1 0-41,-3 0 41,2 0-44,-2 0 53,0 0-110,-2-2 19,1 1-98,0-3 95,-1-1-48,1-1 54,0-1-59,2 2-51,-1-3 18,2 1-77,-1 0 98,1 1 33,0-1 28,0 0 22,1 1-46,-3 0-13,2 2-1,-2 0-9,0 0 234,-1 1-28,-1 0 232,1 1-151,-6 2 23,1 2-109,-8 2-10,3 2-142,-2 2 11,1 4-85,-1-2-13,2 0 34,1 2-50,2-2 100,0 0-9,2 0 67,-1 0-53,3-3-6,-1 0 49,1-1 18,0 1 7,0-3 133,0 2-115,0-2 131,0 1-117,0-3 129,0 3-72,0-2 122,0 1-33,-3-3 3,0 4-30,-1-5-36,0 3-32,-1-2-34,-2 0 49,3-1-31,-3 2 1,1-2-8,0 0 3,0 0-71,2 0 8,1 0-26,-1 0-122,1 0 115,2-2-92,-1 1 100,2 0 17,0-2 16,0 1-27,2 1 23,-1-2 32,0 2-22,2-1 23,0 1 68,-1-1-26,1 1 207,-2-1 67,0 2-15,2 0-28,-1 0-134,-1 3-93,1 2-34,-1 2-50,0 3 16,2 3-13,-1 4 84,1 0-17,-2 5 4,2 1 10,1 4-11,-1-1 3,1 2-6,1-2-11,0 3 8,-2-5-9,2 3 26,-1-6-26,-1 2 39,0-8-32,-2 4-32,-1-6-34,0 1 13,0-4-107,0 2 88,0-7-101,0 3 87,-1-4-107,-2 2 60,0-3-101,-3 1 34,0-3 61,2 4-22,-2-4 83,2 3-108,0-1 9,-1 2-45,3-3 42,-1 3-87,1-4-198,2 3 98,2-2-387,1-1 335,5-4-124,-1 1 251,5-6 140,-1-2 97,1-1 0,1-3 0,0-1 0,0-2 0,-2 0 0,5-5 0,0-2 0,2-3 0</inkml:trace>
  <inkml:trace contextRef="#ctx0" brushRef="#br0" timeOffset="87">10469 8813 9502,'7'0'356,"-4"0"165,-2 0 785,2-1-1265,0 1-68,-2 0 66,4-2-50,-3 4 89,3-1-61,-1 2 34,3 3 24,-1-1-32,1 4 23,0 0 1,2 1-16,-2-2 4,2 2-40,-1-1 28,-1-1-20,1 1 36,-3-2-57,3-1-28,-1-2 8,-2 1 2,3-4-46,-3 0 20,3-1-112,-3 0 107,2 0-12,-1-1 69,1-3-46,-1-1-140,0-5-5,0 0-79,-2-3 43,0 0 53,2-1 7,-3 1 29,1-1 14,-2 2 41,0-1-66,1 3 57,-1 0 60,-2 2 13,1 1 85,-1-1-79,0 4-6,0 0-35,0 0 17,0 1-28,0 0-5,0 1-41,3 1 64,-3 1 24,4 1 22,-2 2 3,1 3-13,-2 1 21,0 2 7,1 1-26,-1 1-17,1-1-17,-2 2 27,0-1-7,0 2 9,0 0-7,0 0 24,-2 1-16,1 1 14,-3-2-23,-2 2 49,-3-2 11,-1 3 6,2-4-11,-4 2 23,5-4 22,-3 0 12,3-3-29,-2 0-37,3-2-25,-1-1 26,3-1-66,-2 0-3,3-3-10,-1 0-28,3 0 17,-2 0 3,1-2-16,1 2 127,1-4 0,0 1 13,0 0 84,0 2-126,0-2 77,0 1 24,0 0-13,3 0 98,-2 1 11,2 1-49,1 0 54,-1 0-83,1 1 69,1 1-29,-1 5 12,2 3-26,0 4-41,1 3 8,0 6 5,3 2-73,-1 5 0,1 0-43,1 6 59,-2-6-103,1 7 61,-2-5-159,1 4 100,0-9-52,-2 3 98,-2-8-41,1 1 21,-1-8-3,-1 3-12,-3-10 15,2 4 32,-3-7-43,2 1 37,-2-4-68,-2 0-38,-1 0-23,-2-2-33,-1 1-174,-3-1 66,1 0-128,-4 0 124,3-1-305,-2 1 81,4-3-223,-3-1 40,3-2 210,-2-1-83,2-2 305,1 1 71,2-1 137,1-3 0,1 1 0,1-3 0,-2-4 0</inkml:trace>
  <inkml:trace contextRef="#ctx0" brushRef="#br0" timeOffset="88">8129 8767 9502,'4'13'111,"-1"-9"98,-3 1 15,0-4 4,0 2-59,0 0-3,0 0-20,0-1-15,0 3 14,0 1-24,1-2 109,-1 3-55,3 0 91,0 2-89,1 1-49,2 0-22,4 1-4,1 1 19,4 1-66,1-2 9,2 4-64,2-3-44,5 3 69,-2-2-107,3 1 137,-4-1-202,4 1 109,-6-2-154,2 2 75,-6-2 26,-1-1-10,-4-1 33,-1 2-37,-6-4 52,0 2-23,-1-3 35,-3 3 12,0-4-25,-3 3 18,-3-5-76,-1 0-17,-3-1 11,0 0 8,2-1-98,-2-1 27,1-1-110,0 0-149,1 0 110,1 0-139,1-1 164,-1-2 162,1-3 49,3-1 94,-1 0 0,1-3 0,0-2 0,0-2 0,-1-3 0,-2-5 0</inkml:trace>
  <inkml:trace contextRef="#ctx0" brushRef="#br0" timeOffset="89">8374 8866 9502,'-12'9'-474,"7"-6"630,0-1 183,0 0-65,2-2-41,-3 1 18,3-1-65,0 0 55,0 0 77,2 0-107,0-1 120,-1-1-210,2-2-49,-1 1-31,2-1 13,-1 0-97,3-1 125,-2 2-130,4 1 116,-2-1-137,1 0 87,-3 0-143,2 2 68,0-1-38,-1 1 65,-1 4-10,-2 1 116,-5 6-63,-1 1 58,-5 5-14,-2 1 23,-1 3 3,0 1-10,-1 0-40,-1 2 0,1 0-2,-1 0-52,2-3 33,2 0-30,3-3 50,-1-1 18,4-3-16,0 1 15,2-5-19,1 1-304,1-6 60,0 2-220,3-3-361,-1 1 257,2-2-339,2-1 442,1-4 223,5-3 112,1-2 100,1-5 0,2-1 0,2-5 0,1-1 0,1-5 0</inkml:trace>
  <inkml:trace contextRef="#ctx0" brushRef="#br0" timeOffset="90">8502 8849 9502,'0'16'-330,"0"-11"476,0 0 200,0-2 168,0-1 93,0 0-122,0-1 35,1 2-415,-1-1 3,3 0-1,1 1 4,1 2-86,2-1 60,-2 2-135,4 1 137,0-3-20,1 5 54,0-2-15,3 2-110,-2-1-34,3 2-50,-1-1 0,2 1 15,-1-2 13,2 4-33,-3-2 73,3 1-52,-5-1 31,2 2-9,-3-2-73,0 3 59,-1-2-71,-1 2 68,-2-1-67,0 1 43,-2-2-62,0 2 22,-1-1 14,2-1 4,-3-2 30,1 1-30,-1-5 52,1 3-61,-1-4 65,0 0 16,1-2 42,-2 0-23,1-2-19,0 0-32,0 0-14,-1-2-101,1-3 13,-1 1-100,-1-3 29,0-2 27,0 2 18,0-2 48,0 1-49,0-1 129,-1 1-63,-1-2 136,1 0 0,-2-1 0,-1 0 0,1 0 0,-1-2 0,2 0 0,-4-3 0,1-3 0,-3-1 0</inkml:trace>
  <inkml:trace contextRef="#ctx0" brushRef="#br0" timeOffset="91">12480 8919 9313,'-1'7'575,"1"-2"-346,-2-4 49,2 0-67,0 2-61,0-1-18,0 2-18,0-1 8,0 3 9,2-1-28,0 3 7,3-1 5,3 1 5,2 1 2,2 1-3,4 0 0,-2 2-20,3-1 47,0 0-54,4 2 41,-3-1-300,4 4 75,-4-5-206,1 5 106,-3-5 73,0 5-27,-3-4 85,-2 3-48,-2-3 83,-2 2-38,-1-1 39,-2 0-1,-1-1-18,-3-1 7,1-2-60,-1 1 52,0-3-48,0-1 63,0-2-558,0 0 410,0-5-465,0-2 534,0-4-226,0-2 76,0 1-23,0-3 157,0 1 125,0 0 0,0-3 0,0 2 0,0-5 0,0 2 0,0-3 0,0-1 0,0-2 0,0 0 0,2-3 0,-1 3 0,0-1 0,-1 1 0,2 0 3,-2 2 64,1-2-25,-1 6 130,0-2-59,0 3 66,0 0-74,0 3 54,0 2-78,0 0 36,0 4 85,0 0-111,-1 2 115,-1 1-138,-2 2 29,0 1-18,-2 4 0,0 2-1,1 2-19,-1 2 64,-1 1 26,0 1-11,-2 0 1,2 1-3,-2 0-27,2 0 25,-2-1-63,1-1 5,-1 3-10,2-2 31,-3 2-54,3-2-33,-3 4 24,1-3-10,-1 4-169,0-2 41,1 2-170,-1-1 1,0 3 94,2-4-64,-1 3 86,2-4 18,0 1-33,1-4 50,2 0-53,1-5 68,1 1-24,1-6 10,1 1-41,1-4 11,2 0-33,3-4 42,4-3-41,2-5 110,3-4-43,0-1 116,5-4 0,0-4 0,3-2 0</inkml:trace>
  <inkml:trace contextRef="#ctx0" brushRef="#br0" timeOffset="92">8757 8912 9502,'-9'14'-152,"5"-9"268,1-1-20,0-3 455,2 1-318,-1-4 151,1 1-326,0-2 71,1 0 7,0 5 140,0 0-135,-2 7 2,1 3-29,-4 3-12,-2 3 23,-3 2-93,0 1 37,-1 2-17,-1 0 41,1 0-121,1-4 16,0 1-124,1-4 125,2-2-391,3-4 144,-1-1-286,4-4 268,1 0 74,1-5 59,2 0 54,4-5 23,5-8 66,5-5 0,3-8 0</inkml:trace>
  <inkml:trace contextRef="#ctx0" brushRef="#br0" timeOffset="93">12952 8931 9502,'0'13'-116,"0"-8"40,0 1 93,0-2 129,0 1 51,0-1 40,0-1-12,0 0 272,0-2-357,0 2 227,0 0-408,0 0 12,0 0-30,0 1 8,0 2-73,0-1 128,1 1-30,1 1 79,4 0-40,-1 1 49,3-1-44,2 0 43,0 0 8,1-1 6,2 0 25,0-2-24,3 0 20,-3-1-8,1 0 30,-3-3-34,1 3-18,-2-3-15,1 0 20,-2 0-87,0 0 2,-2-2-33,1-1 40,0-1-12,0-3 0,-2-2-28,1-1 31,0 0-95,-1 0 46,0 0-112,1 2 70,-3-2 20,2 2 30,-2 1-37,1 0-46,-2 3-21,1-2-59,-1 3 94,0 2-46,-2-2 82,0 4-23,1 2 95,-4 4-14,1 2 20,-5 4-36,-1 0-23,-2 1 33,-2 2 50,1 0-19,-3-1 28,3 1-42,-3 1 37,2-1 42,-2 1-16,3-2 4,-2 1-71,5-5 22,-2 1-15,4-4 16,-1 2-15,2-4 15,1 1-12,0-3 22,1 1 289,1-2-200,2-5 222,1-1-278,1-4-7,0 0 46,1-2-32,0 2 42,-1 1-35,1 1-46,-1-1-8,2 2-14,-3-1 17,3 1 36,-1 1 3,-1 0-19,1 0 86,-1 2-4,1 0 19,1-1-28,-1 2-58,0 2-10,1 0 14,-3 6 238,3 3-43,-2 3 172,0 5-113,-1 1-72,1 6 30,0 0-70,-1 4-102,-2-1-19,1 2-90,-1-1 81,0 0-115,0-4 48,0 2-81,0-8-13,0 4 82,0-7-74,0 2 76,0-6-122,1 3 50,1-6-94,-2 3 66,1-5 23,-1 1 23,0-4 6,0 3 98,0-5-14,0 2-435,0-3 169,0-4-371,0-1 362,0-7-304,0 2 108,0-4-215,0-1 199,0 2 275,0-3 39,-1-2 159,-2-4 0,-3-2 0</inkml:trace>
  <inkml:trace contextRef="#ctx0" brushRef="#br0" timeOffset="94">11408 11388 9502,'-8'-23'-95,"2"9"29,0 2 99,0-2 88,2 3-8,-2-4 78,4 5-71,-1-4 40,1 4-40,-1-4 37,2 2-9,-2-1 61,3 3-35,0-3-59,0 6-61,0-4-39,0 3 36,0 0-11,0 3-18,0-2 34,0 4-32,0-1 104,3 3-77,0-1 64,1 4-148,0 2 72,4 6-111,-1 7 59,0 6-166,2 7 61,-1 5-102,1 8 200,1 1 50,-2 8 54,2-2-26,1 7-48,-4-3-15,3 7 11,-3-6 35,2 11 76,-2-10 18,0 7 57,0-16-59,2 9-18,-2-16-1,3 9-101,-2-13-28,3 6-40,-3-14-27,1 10-4,-4-13 11,3 11-40,-4-10 76,0 9-40,-1-13 65,-1 7-35,-2-9 40,0 6 14,0-7-6,-2 2-19,-1-8-10,-1 3-9,-3-6 7,-2 4-2,2-6 205,-4 2-45,0-5 136,0 2-83,0-4-101,-2 3 17,0-3-66,0 0-7,0-2 6,-1-1 1,2 0 13,-2 0-109,2 0 6,1-1-109,2-2 117,-2-3-13,5-2 80,-1-4-175,2 1-3,1-4-109,3 1 30,-1-5 163,2 4-23,0-3 88,0 1-41,0 1 35,0 1-22,0 0 30,3 4 59,-1-1-26,0 1 109,0 2-97,1 1-9,-2-1-21,1 3-25,-1-1 87,0 3-5,2-1 18,0 3-13,2-1-39,0 1-11,5 1 20,2-1-17,4 2-97,1 0 12,6 2-100,0 1 103,7 0-20,1 1 71,5 0-38,3-1 32,4-2-28,-1 1 21,4-2-28,-2 0 221,1-3-55,-5-3 145,1-5-81,-8-1-41,0-5-19,-7 0-29,-3-3 32,-6 1-7,-2-4 39,-8 3-32,1-4-83,-6 2 11,1-1-7,-3 2 28,-2-1 31,-1 4-22,-2-4 9,-5 6-299,-3-4 58,-2 4-193,-2-1 139,-1 1 63,-4 1 34,2 0 33,-4-1 3,2 6 47,-2-1-90,5 4 84,-3 1-59,5 3 66,-1 2-35,3 2 16,1 2-13,1 4 10,1 5 17,2 3 64,2 4 29,4 1-5,-2 3 49,4 0-113,-1 2 55,3-3-65,-1 4 168,2 0-35,2 4 114,3-3-57,4 4-10,3-3-46,4 4 27,3-5-95,3 6 60,0-7-43,3 4 76,-2-6-170,2 2 81,-1-3-145,-1-1-40,-2-4 34,1 0-65,-5-5 70,-1-3 143,-2-5-15,-1 0 93,-4-4-71,2-1 123,-4-4-63,1-3 144,-2-5-144,2-2 31,-1-3-97,2-2 96,-1-1-173,2-2 101,1 1-153,1-2-95,0 1 46,2-2-97,0 4 100,2-3-76,-3 3 40,4 0-85,-4 2 81,3 0 22,-4 3 40,0 0-27,-3 5 68,0-2-82,-4 5 60,0 0-76,-4 4 307,1-3-84,-3 3 207,2-1-56,-4 3-87,-1-2 42,-1 3-62,0 0-42,-1 0-14,0 0-5,0 3-19,1 2-25,0 4 13,1 2-24,2 5 33,-1 1 7,2 2-5,0 3-22,0-1 73,2 5 3,0-3 6,4 3 49,1-3-60,2 3 28,2-6-25,4 1 28,-1-4-2,2 1 19,0-7-6,2-1-9,0-4-30,2-2 37,-2-4-49,1 0 22,0-3-4,-2-4 19,0-3-154,0-6 47,-2-1-158,2-2 38,-6 1 15,5-5-33,-6 4 98,3-4-128,-4 3 78,2-1-121,-4 2 95,2-1-54,-3 4 104,-1-3-52,-2 5 67,2 0-10,-4 4-25,0 0 77,1 4 19,-2-1 70,0 2-37,-2 3 55,1-1-64,-2 1 82,-1 2-79,-1 0-13,1 0-27,1 0-16,0 0 40,2 2-25,-2 1 21,2-1-19,1 4 11,-2 0-3,2 2 1,0 1-9,0 1 25,0 3-21,0 0 20,2 4 79,-2-1-26,3 4 91,-1-1-90,4 4 78,0-2-62,3 5 84,-2-6-68,1 4 0,2-3-37,0 3 5,2-5-9,1 1 12,0-6 6,2 0 3,-2-4-62,6 0-5,-3-5-27,2 1-82,0-5 55,2-1-90,-3-1 77,4-2-51,-3-5 44,2 1-55,-6-3 50,5 0 6,-5-1 27,3-1 2,-4 2 19,2-1-10,-4 1-2,3-2-12,-4 2 42,2-3 14,-2 3 15,0-1 13,-3 1-50,5-5 15,-7 4-12,4-5-69,-3 2 57,1-3-55,-3 1 65,1-3-6,-3 0 4,1-1-4,-1 2-136,-1-4 23,1 4-94,-4-4 61,-2 5 98,-3-5-26,-3 4 59,-3-1 26,-2 3 18,-2 0 5,0 5-13,-2-2 0,2 4 26,-2 1-3,4 2 10,-1 2-47,2 1 14,-2 0-1,3 3-44,0 0-24,1 3 9,2 3 6,2 2-12,-1 5-20,5 2-10,-2 2 57,3 1 55,2 2 3,-1-1-20,2 3 52,0-1-25,0 1 85,3-1-79,0 2 58,4-1-78,0 1 47,5-2-57,-1 2-2,4-3 19,2 5-3,0-5-55,5 4-27,1-5-3,1 2-102,2-2 83,1 0-107,-1-5 91,3 2 31,-2-5 28,0-1 16,-2-3-33,2-1 10,-6-4-36,2-1 24,-4-1 158,1-1-24,-4-2 120,0-5-91,-5-2 31,3-4-29,-3 0 74,-1-3-40,-3-1-29,1 0-16,-3 0-33,0-2-8,-2 0 21,2-1-8,-4 2 16,2-4-269,-2 3 57,2-4-179,-1 2 65,-1 1 103,-1 2-72,1-1 119,-1 6-57,2-2 98,-2 4-37,1 4 83,1 0-36,-1 3 30,1 0-76,-1 3 25,1 4 5,-2 1 48,0 7-6,0 3 13,0 6 62,0 2-15,1 1 81,-1 4-83,1 1 61,2 0-50,2 1 59,-1 0-8,2-2-1,1 3-17,1-5-17,1 3-11,1-5-28,1-1 50,1-2-43,4-2-10,-3-5 7,4-1-15,0-5-79,3-2 34,-1-1-107,4-3 90,-3-3 24,1-2 28,-2-5 14,0-5 11,-2-2-19,0-2 15,-3 1-23,1-4-59,-4 2 42,1-3-43,-4 3 54,2-4-122,-5 4 29,3-5-113,-5 4 104,2-1 14,-3 3 50,1 1-5,-1 5 10,-2-3-25,1 8 21,-1-3-31,0 6 25,0 0-36,0 3 80,-1 3-48,-1 2 58,1 7 16,-2 3-44,-1 3 57,-1 2-9,1 2 22,1 0-4,0 5-11,3-5-54,-1 4 60,1-2 10,1 2 17,-1-2-21,5 2-23,-1-5-20,5 2-19,1-3 10,2 0-14,1-5 26,3 1-45,0-5-24,3 0-2,-2-6-53,3 1 93,0-4-48,0 1 45,-3-4 80,5 1 4,-6-4 14,4-3 35,-6-2-106,3-2 46,-5 1-56,2-3 14,-5 0-10,4-3 34,-5 0-28,2-3-89,-4 1 4,1-3-89,-1 1 1,1-2 36,-3 2-43,1-1 73,-2 8-21,-1-4 5,0 7 22,-1 1-26,-1 4 69,0 0-49,0 5 30,0 2 44,-1 4 16,-1 7 49,-2 1-51,0 7 104,-2 0-49,2 4 90,-1 0 97,3 1-61,0-1 87,1 1-70,1-4-110,0 2 48,1-5-94,3 3 215,4-5-87,3 0 159,2-6-104,4 1-155,2-6-14,4 2-112,0-4 73,3-1-150,-2-1 69,5-3-123,-5-1-59,5-2 90,-6-3-88,4 2 99,-8-1 26,4 1-3,-6-1-13,1 1 14,-3 1 35,1 2-18,-6-2 37,1 2 31,-4-2 53,5 2-13,-8 0 10,5-2-9,-6 2 35,1-3 5,-3 1-10,2-3-48,-1 2-8,0-3 39,-2 1 116,0-2 0,0 1 66,0-3-139,0 0-19,0 0-59,0 3 50,0-1-83,-1 3 23,0 0-79,-1 2 70,1 2-36,-1 1 46,1 0-24,1 6 26,-2 1-15,1 6 15,1 3 223,0 6-23,0 1 159,0 1-9,0 1-111,3-1 67,0 0-58,2 0-94,1-2 12,3 1-51,-1-4 18,1 1-70,1-4 24,0 1-85,0-4 75,3 2 22,0-4-2,3-1 41,-2-1-248,5-2 78,-1-1-163,5-1 65,0-1 49,3-1-24,0 0 56,1 0-38,-1-3 67,3 2-29,-2-5 47,0 0 67,-1-1-52,0 0 53,-3 0-66,1-3 1,-5 1 2,2-4-4,-5 3 268,3-6-60,-6 2 184,1-3-63,-5 0-103,-1-3 73,-3-1-111,-4-3-87,-4 0-60,-4-5-14,-7 0 29,-8-5-265,-5 2 67,-8-6-224,1 5 44,-6-8 147,0 7-84,-5-2 99,5 7-23,-2 2 27,7 9-45,-3 3 28,10 8 29,-1 7-15,6 7 55,0 10-6,9 9 9,-5 10-8,10 4 17,-1 5 47,7-2 25,2 3 49,4-8-9,4 3-8,7-8 0,4-3-46,3-6 169,5-1-69,1-9 129,3 1 58,-1-10-74,1 0 79,-3-4-58,2-1-161,-4 0 15,-1-1-68,-5-2 41,-2-3-132,-3-1 50,-1-2-123,-3-1 48,-1 0 67,-2 0-46,1-1 81,0-1-89,3-1 27,-4-1-55,6-2 122,-1-1 24,3-3 87,1-3-88,6-3 128,-1 0-71,7-2 134,-3 0-102,6 0-39,-1 3 2,1 1-49,-4 5 204,5 4-63,-6 4 122,1 4-67,-4 4-133,1 6 43,-5 3-81,3 8-4,-7 5 45,1 4-44,-3 3 40,0 1 63,-3-1 1,0 4 11,-3-4-29,-1 4 42,-2-4-2,-2 4 20,-1-6 21,-4 5-91,-2-5 41,-7 4-30,-2-7-89,-3 4 22,-2-7-70,0 2-108,1-5 51,0 0-80,3-6 74,0 3-114,4-8 30,2 2-90,2-5 105,3 0-79,1-1 62,1-2-118,2-1-254,-1-6 354,1-1-229,-1-9 450,-1-1 0,-2-4 0</inkml:trace>
  <inkml:trace contextRef="#ctx0" brushRef="#br0" timeOffset="95">25899 11328 9502,'4'-26'798,"-1"16"-119,0 3-298,0 0 192,0 4-154,-1-3 168,0 3-96,-2 0-407,0 2 97,-3 0-317,-3 1-32,1 0 78,-5 0-65,-1 0 109,0 0-686,1 0 551,0 0-555,0 2 736,0 1 0,-2 3 0</inkml:trace>
  <inkml:trace contextRef="#ctx0" brushRef="#br0" timeOffset="96">6543 11626 9502,'0'-15'-261,"0"6"368,0 3-30,0-2 80,0 0-34,0 0 39,0-1-24,-1 1-23,1-2-6,-2 0 2,2-2-6,-1 2-57,1 0-13,0-1-58,-1 0 66,1-1-58,1 0 30,2-2-51,3 2 5,4-2 23,1 2-7,5-2 43,0 1-70,2 0 16,1 3-50,1-1 42,0 2 14,3-1 42,-3 3-61,3 0 67,-3 4-43,3 0 45,-1 3-21,1 0-16,-3 1 10,1 4-10,-4 3-32,5 4 37,-6 2-37,5 2 48,-4 0-73,4 0-20,-4-1-9,4 4-48,-3-3 107,3 2-49,-5-2 50,2 4 46,-5-4 4,0 6 4,-4-2-13,-2 4 24,-3-2 21,-1 6 2,-4-3 56,-3 5-113,-7-3 66,-3 7-69,-5-3 103,-5 3-26,1-7 99,-4 6-87,0-8 77,-5 6-24,5-6 3,-6 2 28,6-8-94,-5 4 24,5-9-21,-3 4 0,5-6 5,-2-1 7,5-3 51,1-3-39,8-3 43,-1-1-51,5-1-71,2-1 4,3-4-28,1-2-112,1-3 74,1 0-119,1-1 113,0-2-233,1 3 100,1-3-158,2 4 145,-1-2-118,4 2 60,-1 1-117,1 0-140,0 1 155,0 2-31,0-1 213,2-3 170,1-1 0,0-3 0</inkml:trace>
  <inkml:trace contextRef="#ctx0" brushRef="#br0" timeOffset="97">21305 11352 9502,'7'6'962,"-4"-4"-720,0-1-50,0-1 18,1 0-54,0 0 6,5 0-80,-2 0-18,3 0-39,2-1 59,1-1-103,1-1 44,0 0-77,2 2 90,0 1-92,-2 3 63,2 7-109,-2 8 63,-1 11 54,-3 8-47,0 15 77,-5 8 71,-3 15 29,0 4 95,-4 10-43,0-4-78,-4 6 3,0-15-46,0 5-70,2-18 58,0 0-44,2-17 66,2-2 3,3-16 21,1-1-12,2-14-92,4 0 25,2-9-117,2 0 104,-1-2-113,0-2 77,1 0-114,-1-2-41,1 1 19,-1-1-70,0 1 117,2 1-85,-2-1 79,1 1-95,-1 0 85,3 0-39,-2-2 2,3-1 14,-1 0 90,3-4 26,-4 0 77,5-4-92,-4 1 145,4-5-72,-5 2 123,2-3 74,-4 2-62,0-2 88,-5 3-105,2-1 91,-5 1-49,-1 2 93,-1 1-55,-2 0-138,1 2 80,-1 3-110,-1 0-32,2 3 44,-5 4-56,0 6 32,-4 7 23,1 5-39,-1 9-36,0 1 52,2 6-30,2-3 30,5 6 68,2-5-60,8 2 55,6-10-66,14 1-23,2-11-13,11-3 12,1-9-59,8-1 33,-6-7-24,6-5 30,-11-7 0,6-5 37,-13-5-41,7-3 117,-15 4 4,4-4 12,-16 6-26,1-3-63,-11 3-9,0-3 4,-8 3-10,-4-4-167,-8 6 37,-6-7-100,-9 5-274,-7-2 134,-4 3-217,-9 3 231,2 8-382,-12 2 147,3 8-272,-10 2 460,7 8 203,-11 8 174,8 6 0,-6 9 0</inkml:trace>
  <inkml:trace contextRef="#ctx0" brushRef="#br0" timeOffset="98">25422 11889 9502,'-21'-9'-175,"12"5"527,-1-3-56,2 3-124,-4-4 27,2 3-94,-1-1 124,2-1-144,-2 0 134,2 1-152,-2 0 17,2 2-34,-1-2-13,4 3 38,-2 2-76,3-2 26,0 3-77,2 0 68,-2 1-25,4 2 31,-1 4-77,2 3 60,-1 3-36,2 2 64,2 0-2,5 1-27,-1 3 39,4 0-48,1 2-8,-1-1 27,2 6-26,0-5 40,1 7-78,1-2 12,2 4-75,-1-3 76,2 3-70,1-3 51,4 2-86,-3-5 82,4 5-29,-1-7 70,0 2-46,-3-7 45,2 2-42,-8-6 37,2 3 31,-6-8 33,-1 4-8,-6-7-5,-1 4 26,-4-6-10,-3 4 74,-5-4-60,-4 3 36,-2-5-3,-7 2-8,3-2 5,-6 2-61,5-1 27,-7-2 16,8 1 55,-6-1-30,6 0 19,-3-1-102,8-2-21,-3-1 9,7-5-1,-1-3-94,7 1 19,-1-3-91,5-1 56,-1-1-18,4 1 9,2-4-48,6 2 73,4-2 18,3 3 2,5-2-42,2 2 11,2-4-31,3 4 53,2-7 104,1 3-15,4-4 82,-6 4-80,7-6 137,-7 4-61,3-4 98,-5 5-46,-1-2-102,-8 7 52,-1-2-86,-9 7 198,1-1-57,-7 6 132,0 0-74,-5 3-118,-3 3 33,-7 2-85,-1 3 13,-3 3-28,1 3 12,2 3-14,-2 2 29,5 1-41,0 3 19,3-2-35,1 3 57,3-4-33,1 6 25,2-4-21,-2 4 25,4-4-18,-1 1 79,3-3-8,3 3 65,5-4-60,1 4-49,3-4-60,-1 2 11,3-5 2,0 4-27,0-4 8,2 5-69,-3-7 60,0 5-39,-3-8 58,2 5-29,-3-7 16,1 3 30,-2-5-68,2-1 52,-4-2 28,6-2 53,-2-5-2,7-4 31,-1-4-51,4-8 7,-1-1 3,6-5-86,-5 0 44,6-5-37,-4 2 49,3-5-2,-5 3 12,5-6-9,-8 6-39,4-4-17,-7 4-18,2-3-110,-7 4-27,0-1-59,-6 5 13,1-1 113,-6 6 28,0 0 33,-4 6-8,-2 0-1,-6 5-16,-4-2 10,-3 5 74,-4-1 1,0 4 37,-2-1-40,0 3-27,-1 0-20,2 1 53,-2 0 6,5 2 89,-1-1-14,6 1 43,-1 1-102,5 0 12,0 1-59,4 2 27,1 4-5,2 2 17,1 4-11,2-2-39,-1 3-2,1 2-19,0 1 24,1 2 19,-1 3 5,3 1-5,-1 2 148,2 1 46,-1 6 76,3-5-6,-1 8-231,4-5 1,-2 4-134,5-1 97,-2 3-81,1-3 73,2 3-91,0-5 85,0 2-87,0-5 43,3-1-97,-4-7 91,7 1-51,-3-8 98,3 2-115,-2-8 140,3 0-88,-3-5 86,3 0 18,0-2-42,2-1 48,-2 0-43,3-4 8,-2-2 0,4-2 16,-4-2-23,4-2 52,-4 2-38,4-4 30,-4 2-41,3-2-3,-2-1 5,2-3 5,-2 0 131,4-4-21,-5 2 112,7-5-101,-7 0-29,5-4-38,-6 1-21,1-5-9,-5 4 9,0-6 0,-7 2 8,-2-5-95,-4 2 10,-3-6-94,-5 4 104,-5-7 1,-4 4 59,-6-4-41,0 5-133,-5-4-2,2 8-78,-2-3 44,2 10 99,0 0-53,3 9 88,0 3 96,5 11 3,-1 2 111,4 8-114,-1 6 31,4 8-84,-2 10 55,3 9-54,0 7 47,2 5-34,0 6 49,3-2-85,2 5 49,0-8-57,1 7 87,0-12-33,2 7 31,3-11-43,2 6 117,3-15-23,3 8 112,0-12-119,5 9 124,0-10-90,2 5 106,-2-8-68,5 6-8,-4-7-47,2 6 61,-2-8-260,1 5 107,-4-9-175,3 2 63,-5-6 54,5-1-37,-5-4 72,2-1-110,-3-4 66,1-1-95,-3-2 55,4-2 104,-2-2-36,1-3 55,-2-4-49,3-2-35,-2-2 30,4-3-25,-2 1 197,3-4-36,-3 4 121,3-5 18,-5 1-89,3-1 75,-4 3-82,-1-1-96,-2 5 24,-1-3-56,-3 6 40,2-3-68,-3 6-10,0-1-72,-2 4 78,-1-2-10,-1 6-245,2-1 68,-4 3-185,1-1 146,-2 2 132,0 3 23,-1 1 45,1 3 7,-1 1-26,-1 2 87,1 0 5,-2 3 84,3 1-61,-1 5-30,1-1-25,2 4-10,-1 2-5,1 1 25,1-1-20,0 2-56,3-3 36,1 1-51,5-2 67,4-1 85,1-6-19,5-3 71,1-3-80,3-3 87,0-3-61,4-3 97,-4-3-97,4-1 24,-4-7-72,3 0 82,-6-5 89,3 0 45,-7 1 41,2-4-35,-6 2-69,4-3 8,-6 2-57,-2-2-109,-2 3-11,-2-3-72,-1 1 84,-1-5-118,-2 3 53,-5-7-73,0 4 37,-7-8 70,-4 5-3,-4-7 39,-1 4-248,-5-2 57,3 6-203,-6-3 142,3 9 56,-2 0 49,3 9 12,-2 1 126,6 8-25,-2 5 86,5 9-75,-3 5 73,7 6-46,-2 7 71,6-1-62,0 5 5,5-4-43,0 5 61,3-7 114,2 4 6,3-8 79,6 5-237,5-8-19,8 5-131,3-7 92,8 2-323,2-6 114,6 2-223,-2-7 209,6 3-135,-4-3 112,4 2-155,-7-4 155,4 5 38,-9-3 28,4 3 17,-11-3-39,3 2 13,-11-2-44,4-2 125,-11-1 40,4-1 104,-5-3 0,1 1 0,1-1 0</inkml:trace>
  <inkml:trace contextRef="#ctx0" brushRef="#br0" timeOffset="99">11248 11428 9502,'-19'3'327,"12"-1"-157,0-1 35,2 1 412,2-1-344,5 0 305,-1-1-422,11 0 119,-2 0 0,7 0 57,-1 0 7,2 0-124,3 0 97,0 0-132,5 0 28,-2 0-88,6-1 37,-1 0-52,6-1-56,-4-1-10,8 0-54,-3 2-183,5-2 99,-2 2-152,3-2 184,-6 3-221,2 0 85,-5 0-163,3 0 46,-6 0 130,2 0-72,-8 0 86,2 0 37,-9 0 15,2 0-15,-6 0 39,-2 0-129,-5 0 43,1 0-759,-5 0 632,-4 0-471,-5-2 784,-7 2 0,-5-1 0</inkml:trace>
  <inkml:trace contextRef="#ctx0" brushRef="#br0" timeOffset="100">9527 11499 9502,'12'-20'36,"-5"10"157,-4 5-4,3-2 121,-2 4-133,0 0 30,2 2-100,1 1 54,0 4-41,3 6-30,2 6 13,1 7-16,1 4 18,6 8 52,-1 1-37,5 9 40,2-1-142,6 10 56,-4-7-138,8 11 80,-6-9 21,6 8 21,-7-10 31,2 8-6,-8-15-15,0 6 6,-10-15-2,0 8-16,-8-14 9,-1 8 5,-6-9-68,0 6 84,-7-8-77,-3 5 86,0-7-22,-4 7 2,4-8-17,-2 4-418,4-7 91,-2 2-279,5-6 272,-1 2-7,3-4 105,-2 2-88,4-7 86,-1 3-145,3-6 75,-1 3-508,1-4 513,-1-1-259,4-6 504,-1-5 0,3-3 0</inkml:trace>
  <inkml:trace contextRef="#ctx0" brushRef="#br0" timeOffset="101">23200 12193 9502,'12'-1'75,"-8"1"79,-1-2 12,1 2-21,-1 0 36,0 0-10,0 0 9,-2 0 54,2 0-36,-2 3 92,1 1-114,-1 2 104,1 3-101,2 1 94,0 0-190,5 1 28,1 2-150,4-1 135,1 2-102,3 0 93,1 2-81,3 0-88,-1 0 20,2 1-44,-1-3 23,2 2-1,-4-3-18,4 0-42,-4-4 50,2-2 90,-3-3 9,1-1 49,-3-3-56,2-4-18,-2-4-31,0-5 23,-1-1 187,-2-6-32,-2-1 143,1-2-197,-6 0 2,3-3-86,-6 3 67,3-6-212,-4 5 49,0-5-139,-4 3 97,-2-5-117,-5 5 45,-4-3-99,-7 8 79,-7-4 29,-3 9 10,-4-2 19,-1 9 124,-5 1 10,5 5-3,-5 0-38,5 4 46,-5 2-31,6 3 132,-3 4-68,10 4 49,-4 4-72,9 3 47,-1 2-23,9 3 9,2 2 6,6 0-11,2 3-42,3-2 44,5 4-42,2-4 100,10-1-35,8-6 84,9 1-39,5-9 15,12 1-40,0-8 7,7-3-70,-4-4 29,6-3-22,-9-5 34,7-4 59,-14-4-39,2-4 43,-16 0-63,-1-3 0,-13 0-1,-2-1 2,-8 1 159,0-3-26,-8 5 103,1-8-66,-5 3-86,-3-6 10,1 2-42,-1-6-101,2 6 27,1-11-91,2 6 95,1-12 29,2 8 29,-1-10 22,1 12-259,-2-10 62,1 14-185,1-5 114,0 17 154,-1-1-36,1 14 85,-1 1-55,1 5 60,-2 4-41,2 3 65,-4 7-20,1 2 28,-2 6-3,2 2 16,-3 4-10,1-2-6,0 5 21,1-3 70,-3 7-32,4-3 99,-2 7-98,1-3 28,0 5-26,1-4 8,0 6-59,2-5-60,-1 9 4,3-7 3,0 8 0,0-7 39,3 8-43,3-11 48,7 7 8,4-11-28,6 5 21,3-14-71,4 4 7,0-12-31,6 3 28,-4-9-32,5-1 60,-6-5-57,5-1 65,-7-5-18,5-3 14,-8-4-12,3-1 5,-9-4 0,4 1-2,-8-2-4,7-1-4,-8 1-1,6-4-3,-7 4-53,6-7-16,-2 5-2,6-10 15,-4 7-96,6-6 27,-6 4-107,4-6 70,-3 6-14,2-6 7,-6 6-26,0-2 32,-7 7 8,1-2 27,-6 7 18,-1-2 108,-4 5 10,-3 0 44,-4 4 80,-6-1-70,-4 4 101,-6-2-122,1 3 111,-3-1-75,0 1 96,-1 1-59,2-1-4,0 2-28,-1 2-12,4 2-3,-1 5-10,2 2 12,3 5-5,0 4-54,4 4 21,1 7-18,4 3 27,2 5 173,3-1-44,6 6 113,6-4-100,9-2-50,9-3-27,9-2-282,7-9 51,6-1-163,1-10 135,5-4 148,-1-5-2,4-5 53,-5-5-16,6-7-25,-5-7 0,2-6 0</inkml:trace>
  <inkml:trace contextRef="#ctx0" brushRef="#br0" timeOffset="102">7870 11618 9260,'0'-12'259,"0"7"-102,0 2-52,-1-2 52,-1 3-37,0-3-13,-1 2-1,-2 0-5,1 2-11,-2-2 58,2 0-46,-3 2 50,1-2-97,-2 2 76,0 1-92,0-2 92,-1 2-27,-1 0 30,2 0-29,-4 0-69,2 2-22,-4 0-58,4 4 71,-5 3-27,2 1 11,-1 3 2,1 1 21,-1 3 42,2 2 14,-2 5-23,2 2 62,0 7-43,0 0 39,1 9-63,1-2-6,-1 9 15,3-2-8,-1 9-53,4-6-12,-3 8-38,5-12 54,-1 9-201,3-13 72,1 8-149,0-15-75,0 3 101,3-13-100,1 2 112,3-11 75,3 1-121,0-8 67,3-1-118,-3-3 96,3-2-45,-3-3 35,3 0 5,-2 0 65,2-3 11,-1 0 36,2-4 33,-1-2 29,4-4 58,-1 0 0,3-3 0</inkml:trace>
  <inkml:trace contextRef="#ctx0" brushRef="#br0" timeOffset="103">6780 11658 8355,'9'-1'1526,"-7"-1"-1338,1 1-43,-1-2 684,-1 1-525,-1 5 532,0 3-704,0 13 17,0-1-6,0 11 2,0 3-25,0 3 36,0 4-35,0 4-41,0 0-31,0 5 15,0-5-10,0 2-16,0-6-10,0 1-98,0-8-50,0 1 30,2-9-45,-1 2 67,0-7 70,1 1-33,-1-6 71,-1 1-238,0-4 72,0 2-157,0-4 107,-1 1 3,-2-3 3,-3 1 12,2-5 42,-3 4-40,1-4 22,0 2-47,1-5 42,-1 3 14,3-3 43,-1 0-42,1 0-281,1 0 27,1-3-180,1-3 179,0-1 130,0-5 43,1 1 60,2-2 63,2-1 39,2-4 44,0-2 0,3-1 0</inkml:trace>
  <inkml:trace contextRef="#ctx0" brushRef="#br0" timeOffset="104">8219 12098 8897,'0'9'1014,"0"-5"-894,0-2 110,0 1 55,0-2 139,0 0-2,0 2-67,-1-1-57,-1 1 250,1-2-266,1-4 236,-2 2-398,2-8-85,0-1-164,5-4-19,0-1-55,4-3 28,1 1 55,1-5-22,2 1 22,2-5 53,-2 3-44,1-4 60,-1-1-17,1 1 56,-2 1-32,-1-3 24,-2 5-29,1-2 24,-4 6-20,-1-1 59,1 3-72,-2 3 28,-1 2-41,0 3-37,-2 3 32,2 2-29,-3 2 30,3 5 13,-3 2 21,3 8 1,-1 3 37,0 7 20,1 1-13,0 1-10,1 5-45,1-3 3,0 4 125,0-6 68,-1 4 63,-1-7-8,0 5-99,-2-5-37,1 4-27,-1-5 1,-1 4-65,0-7-7,-1 4-8,-2-7 11,-1 3-201,-1-4 45,-1 0-172,2-6 142,0 2 59,1-5-4,0 2-315,0-3-49,3 1-138,0-3 269,0 4 207,0-5 188,2 4 0,-1-1 0,3 0 0</inkml:trace>
  <inkml:trace contextRef="#ctx0" brushRef="#br0" timeOffset="105">19085 11687 9502,'-11'-18'430,"4"10"-326,1 2-50,-1 2 60,4 2 7,0 5 39,2 4-40,1 12 36,0 10 4,1 12 64,3 7-36,5 13 63,2 5-122,7 15 64,0-1-87,2 16-7,1-10 7,1 16-4,-1-19 19,3 15-99,-5-23-17,2 9-70,-7-24 81,4 12 61,-8-23-19,0 11 65,-6-20-448,0 8 136,-2-20-290,-2 8 176,-2-16 102,0 9-17,-4-13 71,0 2 96,0-10-29,-2 2 79,1-9-85,-1 3 77,1-2 27,-1-1-2,0-1 10,-2 0-89,3 0 60,-4-4-126,2 0-78,-2-3-69,2-1-25,-2-2-148,3 0 301,-2-3-162,2-1 310,-4-3 0,1-3 0</inkml:trace>
  <inkml:trace contextRef="#ctx0" brushRef="#br0" timeOffset="106">21405 11712 9502,'-17'-12'104,"9"6"-34,-1 0 118,2 3-82,0 0 126,4 5-56,-2 1 107,5 2-117,-1 7-109,2 4-55,4 2-70,2 1-341,7 1 141,5-1-245,5 1 62,3-4 175,6-1-10,2-3 159,9 1 127,4-5 0,8 4 0</inkml:trace>
  <inkml:trace contextRef="#ctx0" brushRef="#br0" timeOffset="107">9040 12242 9502,'0'-19'5,"0"12"53,0-2-71,0 4 70,0-2 104,0 1 26,0-1 27,1 2-27,2 0-84,1-1 7,2 0 5,0 0 5,1-1 26,0 1-15,-1-1 14,1 0-86,0-3 19,2 1-58,-1-3-41,1 0 52,2-2-52,-1-2 54,2-1-51,1-2 16,0-2-58,1-1 56,0-2-56,1 2 36,-1-2-49,-2 2 44,1-1 25,-5 6-2,4-2-29,-8 5-60,3-2 30,-3 8-19,1-2 71,-4 4-10,2 0-31,-3 5 33,1 4-30,-2 1 40,1 9-4,-1 0 4,1 7-4,0-2 188,0 7-40,0-1 123,1 8-3,0-2-78,2 6 83,2-3-111,-1 5-47,0-5-29,-1 6-20,1-9-40,-1 6-2,0-9-21,-1 5 38,0-9 40,1 1 29,-1-8-35,-1 0-46,1-7-254,-1-1 21,-1-4-480,2-1 284,-1-3-166,0-1 275,2-3-113,0-5 116,1 0-139,-1-2 153,3 1 137,-2-3 42,2 0 110,0-1 0,4-5 0,-2 0 0,4-4 0</inkml:trace>
  <inkml:trace contextRef="#ctx0" brushRef="#br0" timeOffset="108">3959 12361 9502,'8'-17'-1078,"-6"10"1171,3-1 87,-2 3-57,-2-3 16,0 4-72,1-2 124,-2 4-3,0-3 90,0 2-53,0 1-56,0 0-23,0-1-21,0 2 14,0-2 232,0 1-186,3 1 140,0 0-372,5 1 19,2 0-124,6 0 135,-3 1 5,6 0 53,-2 1 7,6-1-82,-3-1-20,4 0-4,-4 0 33,6 0 53,-4 0 17,2-3-25,-4-1-3,3-3-4,-6-2 3,3-1-5,-5-1 54,2-3 19,-6 1-2,2-3-5,-5 1-50,0-2 11,-5 3-4,3-3-54,-5 2 31,1-2-41,-2 4 60,-2-1-47,1 2-19,-5-2-7,-1 4 9,-3-3 36,1 5 10,-1-4-27,-1 3-65,1-2-3,0 2-60,0-2 58,-1 2 24,0-2 16,2 4 24,-1-2-26,2 2 24,-1 0-25,3 2 22,-1 0-28,2 2 23,-3 0-20,3 1 27,-3 1-12,3 1 9,-2 1-10,-1 2 51,1 3 5,0 3 11,-2 1 56,1 3-88,-1 1 53,1 0-67,-1 2 6,2 0-2,0 0 19,2-2-14,-2 3 222,4-2-58,-1-1 155,1 0-113,0-1-49,2-1-45,-1 2 22,1-3-122,1 2 106,0-1-109,0 4 20,0-5 17,0 6-50,0-2 66,3 2-45,3-1 19,1 2-18,3 1 13,3 1-8,0-1 5,2-1-7,1 1 18,1-2 15,1-2-6,-1 0 4,0-5-4,2 2 1,-4-4-9,4 0-50,-3-3 29,0 0-38,-2-4 49,0 1-59,-2-1 42,1-1-46,-3 0 57,3 0-41,-6-3-15,3 0-6,-3-1 12,0-2 25,-1-1-4,1 0 1,-3-2-40,2-1 33,-2 0-25,2 0-12,-1-1-3,0-2-10,0 0 14,0-2-38,0 1-10,-1-2-16,2 2 26,-1-3-7,1 2 49,0-3-61,0 2 70,-1-1-34,0 0 28,0-2-18,1 3 43,0-1-32,-2 1 31,0-1 11,1 4 36,-1-1 2,-1 2-14,0 1 13,-2 2 15,1 0 13,-2 4-14,0-2 0,0 4-42,0-2 49,0 3-42,0-1 144,0 1-9,0 4 82,1 2-43,2 7-96,0 5 21,3 4-68,-2 6 44,3 1 39,2 4 20,-1-1 33,2 3-105,2-2 18,-1 2-63,1-4 51,1 1-39,-2-6 19,4 2-25,-3-7 33,4 1-32,-1-7-15,0-2-12,0-3 6,0-4 25,-2-3 6,2 1-20,-5-2-39,1-2-29,-1-3 9,-1-4-51,0-3 35,-1 0-8,-2-4 17,2 0-64,0-3 32,-1-2-121,0-1 119,2-2-91,-2 0 84,1-5-104,-2 3 104,3-4-38,-2 3 85,0-2-66,-3 5 117,4-1-29,-6 6 49,3-2 36,-2 7-23,-2-2-3,2 7-9,-3 1-19,0 3 15,0 1 46,0 1-19,-2 5-6,1 2-32,-5 6 1,2 4-10,-2 3 118,2 4-22,1 0 104,-1 5 3,2-2-49,1 5 67,1-2-118,0 5 41,0-2-91,1 3 81,2-3-132,3 5 72,3-8-74,2 4 86,2-5-534,3 3 132,1-9-381,4 1 294,0-8-177,6-1 83,-3-9-145,8 0 317,-5-8 171,7-3 148,1-11 0,2-2 0</inkml:trace>
  <inkml:trace contextRef="#ctx0" brushRef="#br0" timeOffset="109">18916 12255 9502,'0'-53'-252,"2"28"252,0-5 0,4 6 144,6-5-9,3 8 126,8-5-152,2 6-47,9-3-50,-1 6-11,9-4 21,-6 11 15,7-3-16,-7 11 25,4-3-37,-10 8-31,1 3 12,-10 8 1,0 6 58,-9 6-17,0 4 13,-7-2 51,0 6 37,-3-7-18,-2 6-36,-3-6-57,-3 8-8,-2-6 25,-2 4-90,-5-8 13,1 8-80,-2-7 89,-2 7 21,-1-7 38,-4 4 12,1-7-73,-3 6-7,2-9-58,-5 4 45,7-6 69,-4 2-5,7-10 27,-2 4 49,5-8-29,0 2 101,5-5-84,-2 0 46,6-3-17,-1-1-2,4-4 11,-1-2-91,4-3 43,-3-1-29,3-2 43,-1 0-11,1 0 27,-2 0-99,2 0-35,-1 0-43,-1 0-33,1 0 52,1 0 24,-1 2 19,1 0 23,-2 0 26,2 1-28,0 2 23,0-1-20,0 1 38,0 0-28,2 0 30,-2 2-29,2-1-2,3 3 11,2-1-7,1 2 32,4-1-18,-1 3 20,5-1-55,0 1 23,3 1-26,2 0 27,2 0-38,1 0-18,4 0 0,-2 0 4,4 1 1,-4 1 25,2 1-37,-3-1 30,0 1 0,-3 0-7,-1 0 12,-2-2-3,-2 1-4,-1-2-5,0 1 41,-5-1 10,4 0 10,-7 0-9,5-1-36,-4-2 7,2-3-3,-3-2 4,3-4 6,-4 1-8,3-5 15,-3 2 31,2-4-27,-2 1 29,2-3-41,-2 1-20,0-4 18,-3 3-18,2-4-5,-2 2 16,-1-2-18,-1 3 24,-1-4-2,1 7 1,-2-3-1,-2 7 1,1 0 50,-1 5-38,-1 1 40,-1 3-63,1 1 11,0 3-11,2-1 13,-2 4 50,3 0-32,0 6 34,0 3-33,0 3-9,0 5 11,0 1-13,0 3 9,3 0-7,1 4 5,2 1-4,1 0 0,2 1-3,-1 1 8,2-1 35,1 1-22,-1-3 25,2 2-35,1-5-21,2 1 18,1-5-18,1 0-26,0-6 30,3 0-31,-1-6 40,-1-1-17,1-4 11,0-2-17,-2-1 22,0-3-1,-3-1-2,2-6 0,-3-2 2,1-3-7,-2-4 8,2-3-10,-2 1 10,-1-2-5,-2 0 7,-1-3-4,-2 2-4,0-5 11,-3 3-9,0-2-113,-2 2 19,-1-3-108,2 6 114,-2-1-69,0 5 115,0 2-80,-2 5-4,2 2-7,-3 5-64,3 0 36,-3 4 33,5 2 24,-1 4 111,2 5 0,3 0 69,-2 4-76,2 2 117,0 1-67,-1 5 95,1-2-50,1 4-4,-2-1-36,3 3 26,-2-2-111,3 3 19,-4-2-30,5 2-10,-4-4 56,6 3-17,-4-6 25,5 3-66,0-4 41,3 1-60,-3-7 70,4 1-51,-1-5 36,2-1-47,-2-2 94,4-3-45,-4-5 44,5-1-45,-3-7 43,3-4-28,-2-3 32,2-5-16,-5-1-17,3-2 23,-6-1-26,3-3-25,-6 2 16,1-3-14,-5 2 27,0-2-83,-4 4 15,1-4-81,0 7 73,-3-1 7,0 7 38,-1 0-8,-2 6 11,0 0-27,-3 7 22,0-2-117,-1 3 38,0 2-107,0 2 108,1 2 31,0 1 38,2 3 11,1 2-29,-1 3 51,3-1 30,-1 0-6,2 1 111,-1 2-96,1 1 108,0 2-98,1-1 35,1 5-13,2-4-14,3 5 38,0-3-80,2 2 62,1-2-54,1 1-23,2-3-55,0 0 20,2-5 2,0 1 29,3-8-21,3 1-7,-2-4 5,4-1 20,-5-2 11,7-2-47,-7-4 17,7-5-24,-8-2 22,4-4 75,-5 3-40,3-5 51,-6 0-64,5-2-40,-5 0 31,5 0-31,-7 1 46,6-2-107,-4 5 26,6-4-98,-6 5 97,4 0 11,-7 7 39,3 0 6,-6 7-80,0-1 48,-4 4-64,0 2 241,-2 6-45,-2 7 117,-2 4-87,-4 8 202,-5 2-61,0 7 148,-3-2-160,1 9-19,1-4-42,3 6 62,3-7-54,2 5 1,5-10 3,6 2-43,6-9-333,9-2 58,4-8-249,9-5-149,0-5 159,8-3-190,-3-6 230,5-6-48,-5-5 71,5-5-101,-5-4 115,4-5-16,-8 2 50,3-4-56,-7 1 129,0-1-24,-7 1 87,-1-4 34,-8 2 29,1-11 58,-9 1 0,1-7 0</inkml:trace>
  <inkml:trace contextRef="#ctx0" brushRef="#br0" timeOffset="110">16387 12677 9502,'0'-22'-64,"0"12"125,0-1 96,0 1-37,3-3-16,-2 3 2,3-5-6,1 4 5,0-4 35,3 1-25,0-2 14,1 0 2,1-4 9,1 2-21,2-4 32,2 1-90,-1-5 11,0 3-17,1-4 7,-1 2 45,0-5 18,-2 4-19,1-4-86,-5 3-44,2-3-59,-4 1-5,0-1 34,-2 3-27,-1-2 41,-2 6 18,1 2 7,-2 5-10,0 3-14,0 4-44,-2 4 23,1 3 4,-3 1 2,-1 5 65,0 5-18,-3 8 14,3 6 51,0 7-44,1 4 44,1 5-60,2 4 68,1-3-47,0 6 54,1-6-64,2 2 71,3-6 24,2 1 5,4-8 26,1 4-55,1-12 12,5 4-8,0-11-73,2 0 35,1-8-31,2 1 42,-1-7-78,0 0 18,-2-5-81,1-3 24,-6-3-23,2-2 41,-5-1-6,2 1 89,-5-2-39,0 0 32,-3 0-48,1-1 68,-2 4-2,0-4 16,-2 1-15,1 0-45,-1 0 7,-1 0-2,0 0 49,-1-2-33,1 1 43,-1-1-111,-1 1 58,1-1-59,-2 3 69,0-4-53,0 7 30,0-3-34,0 4 17,-2-2 22,-2 5-25,1-2 24,-1 5 12,-2-2-10,3 3 9,-1-1-15,1 4 20,0-3-30,0 3 29,2 2-30,-1 2 84,2 5-48,0 2 51,2 3-67,2 4 0,2-1 3,2 6-2,1-2 50,4 5 18,-2-2 1,4 4-3,-1-2-147,3 1 28,1-3-89,3 2 33,-2-4-8,5 1 41,-4-9 0,7 0 40,-2-7-2,4 1-9,-4-7 66,4-2-40,-5-4 26,5-6-51,-6-5-12,7-8 8,-7-2 15,4-6 115,-6 2 22,1-4 64,-4 2-18,2-4-113,-9 5 21,4-5-66,-10 6 33,2-5-73,-5 9-20,1-2-5,-5 8 4,1 1 53,-5 7-4,0 4-6,-1 5-15,-1 0 27,0 5-50,0 2-5,2 3-52,0 6-27,2 4 34,-2 5 39,4 1 35,-1 4 16,1-3-23,2 5 39,0-5 22,0 7-5,2-7 52,-1 6-91,5-7 47,1 6-56,3-8 19,4 6-14,-1-5 49,4 2 23,-2-6 42,5 0 29,-3-5-41,5 2 18,-2-8-65,1-2 24,-2-2-31,2-3 5,-3-3-2,2-2 3,-3-7-45,-1-1 6,-3-2-17,1-3 23,-3 0 14,2-2 11,-4 1-17,1-3-41,-3 4-25,2-5-50,-3 3 41,1-5-39,-3 5 29,2-4-1,-2 5 3,0-4 53,-2 7-15,1-1 8,0 4 6,-2 0 57,-1 8-64,1-3 50,-1 13-75,0 2 87,2 12 190,-2 2-3,3 9 96,-2 2-24,5 1-100,0 4 63,2-2-64,4 5-93,-1-6-5,6 5-41,1-8-7,3 4-384,2-11 76,4 2-263,1-9 261,3 1 170,-2-8 45,5-2 50,-2-5 0,2 0 0</inkml:trace>
  <inkml:trace contextRef="#ctx0" brushRef="#br0" timeOffset="111">28154 12421 9502,'-11'-4'2170,"6"1"-1945,3 0 59,-1 2-266,0-1 48,1 1-128,1-2-47,-1 2 97,1-2 28,1 1-14,1 1 135,1-1-149,4 2 41,-2 0-390,2 0 110,-2-1-238,0 1 289,2-1 105,0-4 95,1-1 0,2-1 0</inkml:trace>
  <inkml:trace contextRef="#ctx0" brushRef="#br0" timeOffset="112">8685 12407 10675,'-1'14'1011,"-1"-9"-765,1 0 145,0 0-135,-1 0-116,1 2-10,-1 1-43,1 0 34,1 1 38,-2 1-38,1 3-110,1-2-332,-2 5 31,2-3-138,0 4 49,0-1 157,0 1-133,0-1 172,0 1-311,0-2 139,2-1-271,-1-3 368,4 4 78,0-4 180,3 1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26:49.089"/>
    </inkml:context>
    <inkml:brush xml:id="br0">
      <inkml:brushProperty name="width" value="0.075" units="cm"/>
      <inkml:brushProperty name="height" value="0.075" units="cm"/>
      <inkml:brushProperty name="color" value="#004F8B"/>
    </inkml:brush>
    <inkml:context xml:id="ctx1">
      <inkml:inkSource xml:id="inkSrc18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1" timeString="2021-11-23T20:26:49.107"/>
    </inkml:context>
    <inkml:brush xml:id="br1">
      <inkml:brushProperty name="width" value="0.075" units="cm"/>
      <inkml:brushProperty name="height" value="0.075" units="cm"/>
      <inkml:brushProperty name="color" value="#004F8B"/>
      <inkml:brushProperty name="ignorePressure" value="1"/>
    </inkml:brush>
    <inkml:brush xml:id="br2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1617 179 9502,'0'-29'-250,"0"16"247,-2 0 153,2 2 19,0 1 120,0 2-103,0-1 4,0 5-70,0-1 37,0 2 507,0 0-628,0 6 433,2-1-704,-1 8 132,2 1 71,1 4 9,1 1 49,2 5-86,4 3 21,0 5-39,3 6 91,1 3 0,4 5 69,0 2-74,4 5-27,-1 0 24,4 4-23,-3-2 42,1 2-27,-1-8 20,2 3-21,-5-11 27,0 1 0,-1-12-1,-1-2 3,-3-10 59,1-2 19,-4-7-3,0-2 0,-1-4-75,0 0 20,-3-4-10,3-5-63,-4-1 54,1-3-53,-3 1 67,2-1-63,-1 0-20,0 0-4,0 1 5,1-2 68,-2 1-29,0-4 22,0 2-111,0-2 37,-2 1-97,1-5 7,-3 2 16,2-2-27,-3-1 69,0-3-32,0 4 19,-2-6 0,-2 0 2,-4-3 63,-3 1-24,-2-5 25,-2 5-19,-3-8-12,1 6 14,-2-6-26,2 5-32,0-4 24,3 7-24,2-4 50,5 6 6,3-1-10,3 7 18,5-3-8,4 10 6,8-3-7,5 9-3,3-1-45,2 7 41,2-1-44,-3 4 101,3 3-60,-3 5 65,0-1-75,-3 1 90,-2 1-7,-5-4 24,3 1 41,-7-3-91,0-1 41,-3-2-40,-2 1-154,-3-2 67,0 0-81,-3-2 115,1 0 51,-1-4 17,0-2 1,0-1 0,2-2 0</inkml:trace>
  <inkml:trace contextRef="#ctx0" brushRef="#br0" timeOffset="1">19654 561 9502,'15'-2'0,"-8"0"146,0-1-29,1-1 160,-3 1-111,5-1 31,-5 1-77,5 2 37,-5 0-99,3 1 38,-2 1-35,1 2 51,-3 5 8,1 3 37,-2 2-52,2 5-121,-2-2 0,1 5-77,-1-4 43,2 3 73,-1-2-22,3 1 57,-3-4-17,4 0 39,-1-3-51,1 0 43,0-4-38,2 1 38,-1-5-16,1-2 20,-2 0-9,4-2 11,-3-3-12,4-1-147,-4-6 21,3-2-94,-1-3 59,1-1 17,-1 0 32,-1-3 2,-4 3 11,0-5 36,-5 2-50,2-2 47,-4 2-112,-4-4 30,-3 2-97,-5-5 17,-3 5-10,-6-6 38,0 4 17,-4-6 88,3 7-24,-4-3 14,6 6-28,-4-2 34,6 9-19,-1 0 17,6 7-32,-1 1-4,6 5 9,-3 2-6,4 2 82,-2 4-68,3 4 78,-1 2-84,3 1 77,-5 3-7,5-2 25,-2 4 22,3-2-67,-1 4 23,2-3-37,0 5-8,2-4 19,-1 5-15,2-4 61,3 3 93,1-6 16,4 6 82,5-9-112,4 3-22,2-8-35,6 1 50,-2-5-81,4 1 80,-4-5-104,3 1 5,-6-3 33,3-1-33,-7-1 36,4-3-35,-7-3 9,2-3-17,-7-2 1,3-3 31,-6-1-42,4-3 36,-3 0-26,3-5 20,-3 1-12,3-6 20,-1 2-53,2-5 1,-1 2-13,1-7-31,-2 6 25,2-8-1,-5 3 1,2-7 14,-5 6 17,0-6-26,-2 11 20,0-6-1,-3 11-3,-1-2-5,0 13 13,-3 0-28,3 10 8,-1 3 69,1 6-7,-2 4 38,1 5-36,-3 4-15,2 3-16,-3 4 23,2 0-25,-1 5 8,0-5-5,0 4 11,1-6-11,0 5 62,2-4 6,-1 5 6,2-4-14,1 5-47,1-3-5,2 5 146,0-5 41,1 8 91,3-5-19,6 5-91,0-3-46,5 2-8,2-5-42,0 3-57,2-7-20,3 2-50,-2-8-34,6 1 49,-3-7-56,5-1 77,-2-5 12,4-3 11,-3 0 22,2-4-138,-6 0 43,2-5-120,-4-1 109,0-5 11,-3 1 55,0-3-3,-6 2-6,1-5 60,-6 3 21,1-2 5,-4 0-15,0-2-14,-4 0-30,2-1 49,-2 0-50,-2-3 33,-2 2-25,0-4-60,-4 4-107,0-4-33,-3 4-49,0-2 82,0 4 10,-1-1 42,1 4 23,-2 1-48,2 4 5,-1 3-49,1 4 44,0 1 61,2 4-2,-1 5 4,3 5-15,-1 3-33,3 5 31,-1 5-13,4 0 83,-2 4-11,2 1 74,1 2 93,1-1-31,0 2 74,0-2-83,1 4 52,3-5-38,2 0 57,2-3-65,3 1-119,2-6 8,4 0-83,2-6 62,4-1 45,1-5 8,7-2 4,-2-4-23,6-3-17,-1-2 0,4 0 0</inkml:trace>
  <inkml:trace contextRef="#ctx0" brushRef="#br0" timeOffset="2">16065 103 9502,'-24'-15'-579,"15"9"649,-6-3 191,7 5-97,-5-3 3,5 3-47,-1 0 1,1 1-31,-3 0 28,3 2-38,-3-2 37,3 3-227,-3 0 63,1 0-154,-1 2 63,3-1 60,-4 3-25,5 0 77,-2 4-7,3-1 39,-2 4-9,4-2-12,-1 4 62,2-1-14,0 3 21,3 1-17,-1 3-32,1 0 11,0 3 50,0-2 10,0 6 48,1-2-43,1 7 67,2-1-87,1 7 60,3-5-69,2 9 26,1-3-18,2 9 22,1-3-77,1 7 9,0-6-16,1 12 25,-1-10 25,0 13 13,-4-10-20,-1 10 19,-3-14-60,-1 11 45,-4-17-55,0 10 130,-1-14-77,-1 3 78,-1-15-90,-1 5 68,-3-14-2,-1 6 21,-2-10-22,-1 4-33,1-7 12,-2 2-1,2-7-4,-1 2 5,1-2-1,-1-1-110,3-2-197,-4 0-39,5 0-88,-3 0-53,2 0 124,-2 0-115,3 0 153,-4-2-144,4 0 83,-3-2-141,0 0 257,-2-3 66,1 2 130,-5-5 0,2 0 0,-4-4 0</inkml:trace>
  <inkml:trace contextRef="#ctx0" brushRef="#br0" timeOffset="3">17761 62 9502,'-22'19'0,"13"-10"0,-3 4 89,2-1-23,-1 4 107,5-2-53,-4 3 80,6 0-31,-3 6 37,4-4-93,1 5 35,0-4-61,2 9 73,0-4-110,0 9 18,0-4-50,3 8 68,0-4 34,5 9 36,1-6-37,4 9-191,-1-8 6,4 8-125,-2-12 86,3 8 6,-3-14 19,3 9-45,-4-13 152,2 4-51,-5-12 106,4 1-82,-3-8 144,2 1-37,-3-6 124,2 2-111,-2-5-27,2-1-29,-3 0-29,5-1 135,-5-2-57,3-1 143,-2-1-122,2-2-28,-2 0-104,3 0 36,-3-1-125,3-1 123,-3 1-120,5-2 96,-5-1-108,5 0 62,-4 1-105,4-4 49,-5 2-9,3-3 28,-5 3 22,4-5-45,-3 3 1,-1-4-33,-3 3 32,1-4 11,-4 4 44,0-5-48,-2 2 108,-2-2-69,-2 2 64,-4-3-75,-1 3 83,-5-4 4,-1 6 22,0-2 14,0 6-82,0 1 35,0 5-37,1-3-23,0 7 21,-1-2-18,4 4 31,-2-2-48,3 4 36,-1 0-43,3 4 25,-1 1 12,3 1-17,-2 3 14,4-1 11,-1 1-23,1 1 21,-2 1 23,5-3 29,-3 3-7,2-1-4,0 1 53,2 0-15,-2 2 90,4-1-92,-1 3 50,3-1-40,3 4 26,4-2-26,2 4-7,4-3-28,3 4 54,0-4-169,3 2 60,-1-3-148,1 1 60,-3-7 53,3 4-1,-4-8 66,4 3 53,-4-5-41,0-2 45,-1-3-79,0-1 87,-5-1-28,3-3 81,-5-3-69,1-3-12,-3-2-12,1-3-16,-3 0 19,1-1-10,-1 0 15,-1-3-129,-1 0 33,0-3-122,1 2 115,1-4-129,-2-1 84,3-3-133,-2 2 105,3-5-34,-1 4 76,2-2-28,-1 6 31,2 0 6,-3 6-42,2 0 33,-4 8 104,1-1-4,-3 6 185,-1 0-127,-2 7 39,-2 0-7,0 7-30,-2 0 66,-3 3-60,2 0 102,-1 2-52,0 1 100,2 0-101,-1 3-16,2 0-30,0 3-24,2-2 56,0 2-37,0-2 32,1 2-109,3-2 15,2 0-74,2-2 79,3 1-89,1-3 52,1 1-83,1-5 62,2 0-30,-1-4 59,1 0-28,-2-4 26,-1-1 15,-2-2-29,0 1 21,-4-2 41,1 0 22,-4 0 7,-1 0 53,-2-2-23,2 1 1,-3 0-1,1-2-19,-1 0-24,0-1 37,0-1-39,2-1-71,-1 1 58,3-2-56,0-1 14,1-2 42,1 1-44,1-2 52,-1 2-117,1-4 26,0 1-115,0 0 24,-2 0 13,2-2-18,-3 3 57,3-1 65,-5 1-11,3 2 43,-3 2-57,1-1 39,0 4-32,-2-1 27,0 3 104,-1 4-33,0 2 110,-1 8-32,0 0 1,-2 3-34,2-2 3,-2 2-83,3 0 18,0 2-9,0-4 19,3 2-4,2-3 27,3 2-17,3-3-70,3-2 9,0-1-86,4 0 82,-2-4-74,5 2 94,-2-5-72,1 1 118,-1-2-47,1 0 43,-2-2-49,2-1 90,-3-2-25,0-2 82,-3 1-81,-1-3 39,-5 1-21,1 0 2,-5 0 57,1 0-15,-4-2 4,2 1-1,-3 1-95,1-3 34,-2 1-29,0-3-87,-3 1 15,-3-5-101,0 2 102,-2-3-234,-1-3 98,-1-3-167,0 1 130,-1-4-10,1 2 23,-4-3-71,3 2 22,-3-1 10,2 4 8,-2 0-4,3 9 169,-2-1-59,3 9 167,0 0-34,2 8 12,-2 2-4,2 8-50,-4 5-20,3 6-24,-5 6 6,1-1-1,-2 6 17,2-1-9,-3 5 50,2-4-31,-1 5 132,3-7-44,1 2 82,7-8 86,1 3-56,4-9 69,2 3 22,7-10-92,3 4 78,3-10-86,5 2-19,2-6-43,1 1 66,-2-3-90,4 0 14,-5-1-90,2 0 48,-5 0-134,4-1 126,-5 0-147,2-3 117,-6 1-58,3-4 30,-6 2-3,3-3-69,-2 0 101,1-2-62,-5 1 70,4-4-54,-3 3 37,1-5-44,-3 0 48,3-3-53,-2 0 38,2-2-37,-3 1-42,2-5 14,-1 2-75,-1-4 71,-1 6 10,2-2 30,-2 7 9,1-1 68,-2 8-3,1 0 51,-2 7-64,1 3 77,1 6-50,2 7 87,-1 6-88,3 4 183,2 2-88,3 5 146,-1-5-103,5 4-5,-1-5-65,3 1 54,-3-7-438,5 2 131,-4-6-272,4 0-451,-5-3 263,1-4-198,-4-5 442,3 0 359,-3-5 0,2-1 0</inkml:trace>
  <inkml:trace contextRef="#ctx0" brushRef="#br0" timeOffset="4">14244 885 9502,'-12'0'-283,"8"0"392,1 0 14,0 0 30,2-2-36,0 1-23,1-3-43,0 0 17,1-2-64,2 0 34,1-1-24,2-1 39,1 0-18,1-2 5,-1 2-14,1-3-29,2 0 20,-2-1 5,0 1-5,0-4-26,2 3-19,-1-4-15,-1-2 14,2-1 6,-2-1 37,1-4-48,-2-1 47,1-5-5,-1 1 1,0-4 3,-3-1 1,0-4-9,-1 3 7,-2-6-85,-1 5 24,1-5-70,-2 7 73,-2-5-46,-2 6 74,-3-1-49,0 7 56,-2 2 9,2 6-8,0 4 4,0 7-9,1 1-14,2 5 15,-1 4-13,2 3 30,-3 6-18,3 3 19,-3 2 20,2 0-28,-2 2 34,0-2-39,-1 2 44,2-3 8,-4-1 4,3-1-10,-2-1 38,1-1 17,0-2 13,-1-2 26,1 0-49,2-3 2,-1 1-5,1-3-15,0 0-16,1 0 30,0-1-26,1-1-50,0 0-10,0 0-6,1 0-49,2 0 53,-2 0-10,2 3 7,-1-1 55,1 5 31,1 1 22,0 3-5,0 1-8,1 1-28,2 3-19,2-1 31,2 2 14,3 1-27,-2 1 39,3 0-33,0 3-15,-2-2 23,1 4-17,-1-1 12,-1 4-38,0-1-22,0 5 3,1-4-73,0 6 99,-1-3-70,2 1 84,1-3-57,1 2 39,-1-5-42,2 0-8,-1-4 23,2-1-27,-2-5 33,3 0 72,-4-6-56,2 0 55,-2-4-68,1-2 71,-3-2 13,1-1 7,-3 0-10,3-3-61,-4 1 8,3-4-1,-4-1 4,3-2 4,-1-1 7,1 0-91,-1 0 18,2-1-80,-2 0 75,3 1-78,-4 0 51,4 1-83,-3 0 69,1 1-34,-2 0 12,3 0 7,-4 3-12,2-2 56,-2 3-22,2-3 12,-3 3 42,3 0 6,-4 1 10,1-1 78,-2 1-50,1 1 82,-2-1-69,1 0 56,-2 2-119,1-2 83,0 3-136,1-1 30,2 2-13,1 3-16,1 3 46,2 1-16,0 0 14,0 3 50,2-1-41,0 2 41,0-3-46,1 4 69,0-4 21,-2 3 2,1-4 54,-1 3-111,-1-4 59,2 1-65,-4-2 106,3 0-20,-4-3 101,2 0-68,-3-2-22,1-1-26,1 0-21,-1 0-45,-1-3-13,2-1 2,-1-2 3,2-5 65,-2 0-23,2-3 23,-2 2-76,2-3-65,0 0-39,2-2-48,-2-1 16,3-1 0,-2 0 28,1-1 27,-2 1 20,1-3 33,-1 4-34,0-2 86,-4 4-42,1-2 41,-3 3-50,-1 0-28,-1 5 27,-2-3-26,-5 5-66,-3 0 11,-4 3-76,-3-1 82,-2 4-38,-2-1 7,-1 3 2,-1 0-1,1 1 51,-1 3-1,2 4 7,0 3 60,5 3 35,0 5-22,6 1 2,2 6-46,4-2 41,2 5-17,6-5 72,2 5-34,7-6 18,2 2-3,5-4-24,1-1-7,0-6 11,5 0 29,-5-5-38,3 1 43,-5-4-49,2-1 3,-6-2-2,2 0-3,-8-3 1,3 1 152,-4-2-31,-2-1 109,-2 0-19,-2-4-49,-1 1 45,1-3-63,-2 1-47,0-3 0,-2 4-38,0-4 45,-1 2-119,2 0 45,-1 0-112,1 1 112,1 0-7,0 0 47,1 3 0,1-1-184,2 2 42,2 1-129,3 0 20,1 1 55,1-1-50,4 4 73,-1-1-99,2 5 48,-1 0-90,2 4 91,-1-1-184,0 2 77,0 0-105,0 0 188,-3-2 98,2 2 88,-2 1 0,3 1 0</inkml:trace>
  <inkml:trace contextRef="#ctx0" brushRef="#br0" timeOffset="5">17330 357 9502,'-19'-1'0,"12"0"0,-1-1 0,4 1 0,1-2 0,3 1 0,2-1 0,6-1 321,5 1-29,8 0 210,7-1-117,7-1-178,9-2 19,0-1-120,9-1-117,-4-1 4,8-2-70,-9 2 55,6 0 98,-14 0-27,5 1 27,-16 3-522,3 1 71,-13 1-316,3 1 389,-10 2 167,0 1 135,-4 1 0,0 0 0</inkml:trace>
  <inkml:trace contextRef="#ctx0" brushRef="#br0" timeOffset="6">20939 223 9502,'-34'0'0,"21"0"-91,-4 0 31,5 0-81,-1 0 104,7 0 308,-2 0 15,5 0 308,-1 2-237,6-1-25,0 2-156,5-1-30,5 1-30,6 1 26,4 0-37,5 2 52,1-1-37,6 3 40,-1 0-111,6 3 89,-4 1-104,6 5 36,-7-2-118,8 4-1,-8 0-54,5 5 30,-8 0 16,3 5-27,-10-1 54,1 7-36,-10-3 65,-2 7-28,-7-7 41,-4 6-9,-4-9-1,-6 5-5,-5-10 6,-2 3 18,-1-9-32,-3 2 26,2-9 79,-5 3 0,3-8 81,-5 4-14,2-5-65,-4 2 17,4-4-64,-5 1 81,4-4-56,-4 3 63,6-3-101,-4 0 32,8 0-20,-4 0 31,9 0-14,-3-2 13,7 2-28,-2-4-28,8 1-370,-2-2 60,4 0-216,-2-2-243,4 0 221,-1-1-275,3 0 320,3-2 161,1 1 151,0-1 69,3-1 100,1 1 0,0-4 0</inkml:trace>
  <inkml:trace contextRef="#ctx0" brushRef="#br0" timeOffset="7">6276 497 9502,'-19'0'293,"10"0"-53,3 0-55,-2 0 59,3 0-71,-2 0 126,3 0-123,-2 0 60,5 3-48,0-1 15,1 7-37,0 3-9,4 4-37,3 4 26,5 3-55,5 2 6,5 1-26,4-1-29,1-2 21,4-1-49,0-7 66,4-1-44,-2-8 9,2 0 2,-2-5-62,1-5 34,-6-3 0,3-8 2,-8-2 48,0-6 6,-6-2-7,-2-2 8,-7 1-103,-2 1 21,-3-1-99,-2 0 42,-3 3-15,-5-3 37,-4 5 18,-5-2-133,-3 2 48,-4 0-126,-2 2 88,0-2-173,-1 4 64,-2-2-140,0 4 140,-1 1 46,3 5 62,-3 2-46,8 4-19,-2 3-46,4 3-12,1 5 90,5 4 22,-1 3 47,6 6-20,0-1 50,2 2 42,1-1-36,2 1 20,-1 2 78,3-2-22,-2 2 119,2-2-65,1 1-60,-2-3-9,5 1 1,0-5 260,6 0-11,5-2 162,5-2-135,2-4-81,8-1-31,1-4-36,6-1-214,0-2 11,4-1-99,-2-2 86,3-2-26,-7-3 28,2-2-57,-6 1 55,-1-2-17,-10 3 49,-2-2-93,-7 5 270,-1 0-111,-6-1 185,-2 3 83,-1-1-87,-3 2 120,-1-1-112,-2 0 72,-2 2-57,-2-2 95,2 3-183,1-1 39,0 1-95,2-2 87,1 2-42,2 2 71,1 0-61,1 4 52,0 3-174,0 8 36,1 3-148,5 8 203,2 2 9,3 11 66,4 1-17,1 9-19,2 2 7,-1 8 33,1-2-36,0 6-66,-5-8 23,2 4-5,-6-11 18,1 1 58,-3-12-50,-2-1-12,-2-10-136,-2 0-2,1-10-97,-4 1-35,0-7 37,-5 1-55,0-5 83,-1 2-241,0-6 84,0 0-181,2-3-165,1 1 146,2-2-183,2-3 241,1-1 136,1-7 61,2-2 62,4-6-1,2 0 93,2-6-9,1 0 72,2-7 0,-1 1 0</inkml:trace>
  <inkml:trace contextRef="#ctx0" brushRef="#br0" timeOffset="8">21060 286 9502,'9'2'770,"-6"1"-589,0 2 109,-2 4-133,2 4 114,-3 2-95,0 5 105,0 3-115,-2 6 28,1 1-88,-2 6 50,-1-3-155,2 5 70,-1-7-145,2 3-39,-1-7 13,2 1-12,0-10 63,0 2-108,0-9 10,0 1-93,0-6-394,0-1 409,0-6-348,0-3 430,0-7 42,0 1-306,0-3 281,0 1-194,-1-5 320,-2 1 0,-2-4 0</inkml:trace>
  <inkml:trace contextRef="#ctx0" brushRef="#br0" timeOffset="9">6647 795 9502,'2'14'0,"-1"-10"0,1 0 0,0-3 292,1 1-28,0-2 179,-1 1-90,2-2-108,3 1-8,-1-4-52,3-2-82,1-3-53,2-4 36,-1 0-37,2-2 60,-2 1-48,4-2 40,-4 1-28,2-2 84,-2 2-52,1-4 52,-2 4-318,1-3 90,-3 3-232,0-1 135,-1 2 55,-2-2 7,-1 5 53,0-2-2,-2 3 42,-1 0-5,-1 3 13,0-1 25,0 2-22,-1-1 19,-1 5 34,-2-2-35,0 1 41,0 0-51,0 2 43,1-2 13,1 3 8,0 1-17,1 2-35,1 4 1,0 4 6,0 2 7,3 4 1,-1 2 1,5 0-6,3 2 13,2 0-12,0 0 15,3-2-26,0 3 13,0-4-18,2-1 15,0-5-9,2 2 9,-3-6-9,4 0-38,-2-4 27,1 0-29,-4-2 42,2-1 4,-3-2-6,3-1-2,-3-2-51,2-3-59,-4-1-15,3-1-40,-2-3 26,1-1-21,-3 0 51,3-3-17,-3 2 136,1-4-73,-3 4 68,4-5-19,-5 4 31,1-6-14,-3 8-2,0-5-14,-2 5-22,1-4 36,-3 7-38,0-4 72,-1 6-49,-1-3 69,0 6-120,-1-1 53,-2 3-50,-3 1 54,1 0 2,0 4-4,-2-1 2,1 5 71,1 2-19,0 2 72,2 3-79,-1 0 73,2 2-56,2 0 81,0 1 32,0 2-10,3-2 52,4 5-73,2-5-74,5 5-30,4-3-34,2 1 65,3-1-156,3 1 69,2-4-130,5 1-43,-1-5 75,3 0-75,-1-5 78,4 0 28,-7-5-5,6-2-9,-7-5 33,2-5-65,-4-2 75,1-9-79,-6 1 164,3-7-42,-4 1 105,0-4-97,-6 3 44,3-5-30,-8 5 5,-1-5 7,-4 5-48,-2-3 31,-5 3-20,-5 0-23,-7 5-30,-4-1 4,-4 6 8,-2 3 73,0 6-24,-2 0 13,3 7-62,-1 2 14,3 2-16,0 2 25,2 6-57,2 1 40,4 2-44,-1 2 70,7 2-3,-1-1 2,4 0-5,1 2 84,0-1-20,2 5 73,3-2-78,2 3 55,6 0-18,3 3 10,3-1-155,2 2-23,4-2-123,3 2 148,0-2-538,2 2 189,1-7-201,2 3 325,1-6 292,2 0 0,2-2 0</inkml:trace>
  <inkml:trace contextRef="#ctx0" brushRef="#br0" timeOffset="10">2606 557 8982,'9'-7'417,"-5"4"-241,-2 2-49,1-2 558,-3 2-441,1 2 414,-1 2-537,1 6-6,-1-1-47,-1 5 23,1-4-3,0 2-29,-1 0-4,1 0-57,0-2-35,0 2 31,1-3-41,2 0 73,1 0-77,2-1 61,3-1-81,1-1 70,1-2 12,1-1 9,2 1 18,0-3-112,-1 0 31,1 0-101,-2 0 97,3 0-13,-4-4 63,2 1-18,-3-3 58,2-1-40,-4-3 41,0 1-45,-1-1 34,0 0-21,-3-1 26,1 0-19,-2-1-10,0-2 18,-2 1-17,0-1-65,-1 0 48,-1-2-54,0 1 72,-5-1-84,1 0 18,-5-2-83,-1 2 23,-1-2-18,-1 3 41,0 0-8,0 2 58,1 1-20,1 2 13,0 3-51,3 2 41,-3 2-52,4 2 60,-2 0 15,2 3 33,-1 2-8,2 4-5,0 5 9,2 2 17,-2 2 2,2 4 36,0 3-31,1 0 1,2 5-4,0-1 30,1 6-45,0-1 52,2 5-24,2-2-28,3 6 42,4-4-43,3 3 52,3-6 2,2 3 9,0-10-13,3 2 72,0-9-31,2-2 107,-1-9-44,3-1 24,-3-7-55,4-3 13,-4-5-80,1-6 50,-2-3-41,2-5-57,-5 0-5,2-5-65,-5 4 70,2-5-76,-5 4 45,2-2-92,-4 3 97,1 0-68,-4 0 34,0 1-28,-1 1 22,-1-1 19,-4 4 31,1-2-54,-2 4 101,-1-2-16,0 4 35,-1 0 35,0 2-34,-2 1 9,-1 3-16,0-2 1,0 5 10,0-1 6,1 3 7,-1 0-102,2 1-9,0 1-1,0 0 2,1 3 68,0 1-7,1 3 1,-2-2-107,2 4 10,0-2-93,-1 3 145,1-2 23,0 4 43,0-3-11,0 3 37,0 0-10,0 1 82,0 1-81,0 0 3,0-1-47,1 3 32,-1-4-29,4 5 25,0-5 11,6 4 19,-1-6-73,6 2 56,-1-2-94,5-3 18,-1-2 30,5-2-45,-2-3 52,2 0 0,-1-2-4,1-2 7,-5-1-12,1-4 68,-5-1 0,1-4 17,-5 3-23,1-1-42,-6 0-5,1-1 6,-4 1 51,0-1-30,-1 1 41,-1-3-94,0 2-14,0-4 2,-1 2 4,-1-6-65,-3 4 13,-1-6-98,-2 2 94,0-6-127,0 3 71,-3-6-93,2 4 58,-2-4 21,3 7 12,-3-1 11,3 6 46,-3-1-7,3 6 8,0 1 36,1 6-44,-3 1 41,2 4-44,-1 0 41,1 2 42,-3 5-19,1 4 20,-1 4-22,3 2 48,-2 4-20,1 0 54,0 4-100,2-1 51,-2 5-53,2-2 20,-1 5-14,1-3 22,0 5-38,2-6 29,1 6-28,1-7 30,2 4 73,1-8-11,1 3 64,3-12-73,7 2 88,2-9-58,9 1 91,1-5-99,4-2 3,0-2-43,5-2 9,-4-3-85,6-2 21,-7-3-76,4-1 22,-8-1-6,3-1 35,-8 1 2,2-2 132,-8 2-2,0-1 10,-6 0-42,0-1-49,-3 3-39,0-4 27,-3 3 126,0-3-6,-1 4 104,-1-4-66,-3 2-113,-2-1 38,-2 2-62,-1-2-24,-1 4-10,0-3-15,2 6 16,-1-3-36,2 6 13,1 0-91,2 2 69,0 0 28,1 3 4,1-1 33,3 2-83,-2 2 3,2 4-22,0 1 16,0 3 105,0 1 23,2 3 9,1 0 21,-1 0-39,4 1-1,-2 0 3,3 2 9,-2-2 30,2 0-6,0 0 9,-1 2-63,1-2 31,1 3-21,0-2 34,0 2-24,1-2 15,0 2-15,1-3 12,0 1-8,0-4 4,2-1-1,-1-2-9,2-2 8,0-5-6,2 0-29,-1-5 18,3-2-18,-1-4 21,2-6-11,-1-5 8,1-4-9,-2-1-32,2-4 35,-3 2-38,2-5 46,-5 3-50,3-3-15,-4 3-2,-1-2-65,-2 3 97,-1-3-61,-3 6 70,0-5-1,-2 8 0,0-2-6,-1 5 1,-1 0 8,0 7-7,0 1 5,-1 6 4,-2-1-17,-2 4 17,-2 2-13,0 2 20,0 4-11,-2 2 14,1 5 34,0 1 14,-2 3 5,3-1-13,-2 3-44,2-1-4,0 2 6,2-1-5,1 0 184,0-1-40,1 3 130,2-2-101,1 2-54,-2-3-28,4 3-5,2-3-91,3 1 10,5-2-32,3-1 43,4-2-139,2-1 51,2-3-129,3-2 64,1-3 35,2-2 7,-1-4 29,2 0-66,-4-3 42,1-4-126,-6-4 180,1-1-16,-6-3 84,1-1-45,-6 1 117,-1-1-48,-4 1 122,-1-3 11,-3 5-69,-1-4 97,0 4-132,-3-5 24,-1 3-87,-5-1 54,0 1-37,-6 0-37,3 2 28,-2 0-27,2 3-34,0 0 40,1 3-99,2 1 74,3 2-84,-2-1 44,3 4-80,1 0-25,1 1 73,0 1-31,1 2 78,1 2 17,1 3-26,2 3 22,2 3 43,1 1-31,2 2 33,0 2 19,2 2 9,-2 0 18,1 2-18,1-1-63,-1 1 16,1-3-10,1 3 164,-2-5-46,2 2 117,-2-5-79,2 0 25,-1-5-5,1 2 1,-2-7-47,2 3-92,-2-6-43,2 2 24,-1-4-8,2 0-66,-4-2 7,4 1-87,-4-3-31,3 0 62,-3-4-84,3 0 90,-1-2-40,0-1 64,-1 1-18,0-4-8,-1 2 61,3-4-69,-3-1 71,3 0 17,-4 0 42,2-2-21,-3 3 8,1-3 0,-3 4 38,0-2-4,-2 3 64,1-1-41,-3 4 7,3-1-4,-3 4-48,0 1 5,0 3-86,0 1 57,0 5-146,-2 2 140,1 5-61,0 1 73,1 3 40,-2 1 20,2 1-10,0-2-6,0 4-66,2-4 14,-1 4 79,0-3 47,3 1 53,2-1 3,1 1 31,-1-4-43,1 2 85,3-3-130,-1 1 80,1-5-115,2 1 77,0-3-165,2 0 51,1-2-116,1 0 116,0-2-80,2 0 44,-3 0-24,2-4 15,-1 0-119,2-3 28,-4-1-113,2-3 25,-3-1 75,4-1-78,-5-1 108,3-1 28,-6 2 30,4-2 23,-5 1 2,3-1-2,-6 2 20,2-2-29,-5 3 17,1-1-1,-2 4 31,-1-2-29,0 4 53,0 1-4,-1 3 33,0 0-13,-5 3-51,1 1-3,0 2-2,-1 7 4,1 2-1,-1 4 5,4 3-8,-3 1 60,4 2-44,0 1 46,1-3 4,0 2-41,4-4 41,1 1-55,6-4 87,4 1-7,1-7 90,3 1-22,2-6 4,2 0-34,-2-3-17,2 1-29,-2-4-6,-1 0 8,-2-5 2,1-1-2,-5 0 9,1-2 6,-2 2 8,-1 0-11,-4 1 7,1-1-111,0 1 3,0 0-62,-1 1 60,2-1-88,-4 0 55,3-1-95,-4-2 85,2 1-68,0-2 48,-1-2-73,0 0-62,1-2 41,-2 2-55,2-3 65,-3 2 38,0-2 19,-3 2-14,1-2-12,-2 2-30,-2 0-39,-2 0 41,-4-1-98,-6 2 56,-5-1-91,-2 0 100,-8 1-22,1 1 67,-6-2-17,1 3 6,-3-1-6,1 4 11,-1-2-24,4 4 71,1 0-7,6 4-3,1 0 119,8 5-58,2 2 103,7 9-74,3 6-117,6 6-51,4 7-24,8 2 51,8 3-36,3-3 81,9 2-82,1-5 66,6-1 35,-2-8 5,6 0-11,-3-9-15,3-1-34,-6-6-34,5-1 178,-9-5 198,-1-1 53,-9-3 97,0-1 36,-12-5-118,1-1 108,-9-1-152,1-2 81,-5 2-56,-1-3 86,-1 2-92,-1-3-21,-2 2-63,-1-3 33,0-1-78,0-2 21,0 0-15,4-2-55,-2-2-174,3-3 31,0 0-106,4-2-20,3 2 70,5-3-75,6 6 91,3 0 2,2 7 6,4 2-44,-1 8 19,5-1 47,-2 7-16,2 1 56,-4 5-39,3 6 29,-6 1-41,3 6 94,-5 0 95,0 3 25,-5 0 54,0 4 15,-6-5-57,-1 8 84,-4-5-108,-2 6-20,-3-4-27,1 5-27,-5-5 93,0 3-114,-5-4 99,-1 1-90,-5-6 69,2 0-13,0-6 20,-1-1-16,1-5-206,0 1 42,1-5-160,0 0-18,3-3 77,-3 0-60,3-1 90,-1 0 61,1-1 28,-2-2-14,5-2-133,-3-3-527,5-2 383,-4-2-292,3-3 641,-1-1 0,1-3 0</inkml:trace>
  <inkml:trace contextRef="#ctx0" brushRef="#br0" timeOffset="11">8526 504 9502,'-15'8'185,"7"-4"5,1-1 160,0-1-27,3 1-76,-3 0 31,2 0-126,0-1 2,1 1-83,-2 0 40,3 1-31,1 0-7,0 3-30,0 2-23,2 1 48,0 4 50,1 1 2,4 6 37,2-1-255,5 4 84,2-2-191,5 3 116,0-5 49,3 2 31,-1-8 21,5 1 105,-3-8-77,6 0 77,-5-6-85,6-2 14,-6-4-12,5-6 14,-8-6 8,4-4 1,-9-2 7,3-3-2,-8 3 25,0-2-12,-6 4 19,-1-1-74,-4 4-27,0 0 9,-1 3-13,-3-3-54,-7 6 9,-1-4-97,-3 2 95,-3-2-221,-1 1 95,-1-3-153,1 3 33,-4-1 95,2 4-50,-2-2 54,0 6-123,-1 1 16,2 6-71,-2 5-92,2 8 170,-2 6-8,5 6 186,-4 6 127,4 3 0,-3 2 0</inkml:trace>
  <inkml:trace contextRef="#ctx0" brushRef="#br0" timeOffset="12">9281 511 9502,'0'-17'-15,"0"11"65,0 0 50,0-1 83,0 2 0,-2-2 0,2 3-74,-1-3 31,0 2-32,-1-1 61,0 1-55,-2 0 55,0 1-72,-1 0 47,0-1-33,0 1 22,-1 0-11,1 2-36,-2-1 13,0 0 2,0 2-108,-1 1 51,0-2-126,-1 2 119,-1 0-108,-1 2 97,1 1-119,-3 1 23,1 4 20,0 3-34,0 1 74,2 3-46,1 0 71,-1 4-58,5 0 55,-1 2 29,2 1 27,3 2-5,0 1 42,2 0-33,2 1 8,2 3-1,6-4-56,3 4 18,3-6-13,2 4-14,0-5 13,3-1-10,-1-3 17,3-2-11,-3-4 2,4-1-6,-4-5 15,4-1-37,-4-5 22,5 0-39,-6-4 16,5-5 13,-9-4-15,6-4 23,-6-2-47,3-2-12,-4 0-4,3-2 10,-9 1 44,5-1-6,-6 3 4,3-3-64,-6 4-9,2-2-21,-3 5 24,0-4-56,-3 5 40,2-3-104,-2 5 144,-1-2-4,0 5 61,-1-1-32,0 6 44,-3 0 6,-2 2 22,-1 0 15,1 3-83,-3-1 37,3 1-36,-1 0 39,0 1-26,2 1 32,1 0-31,0 4 59,1 2-44,-1 3 42,2-1-3,0 7 20,2-2-2,-2 4-5,2 0 12,2 5-36,0 0 38,5 5-72,3-3 11,3 2 0,1-1 10,3 3-72,1-6 0,2 6-67,1-9 79,0 3-4,1-8 47,2 0-24,-2-5 35,1-3-22,-4-4 19,1-1-31,-5-3 8,3 0-21,-7-3 15,2-2 45,-6-2 20,3-4 19,-5 1-23,2-4-55,-2 1 5,1-4-3,-2 2 16,0-2-100,0-1 16,1-2-105,-1-2-16,3-2 24,-1 1-51,-1-6 89,2 3-30,-2-5 58,2 6-8,0-5 35,0 7 14,-1-3-26,0 8 10,-1-2 45,-1 8 56,0 1-26,-1 5 1,-3 4-12,1 3 39,-1 2 10,0 6 43,-1 6-53,1 4 2,-1 4 2,-1 0 13,1 3 38,0-3-10,1 3 100,1-4-93,3 2 98,3-2-89,1 1 47,3-4-79,1 4 45,0-7-42,3 3-68,-1-4 54,1 2-51,-2-3-35,3 0 37,-3-5-94,0 1 101,-2-4-66,2 1 95,-4-3-83,0-1 137,-3-2-78,-1 1 69,-1-2-86,0 0 151,-3 0-50,2-2 73,-3 1-77,2-2-153,-1-1 32,2-1-81,-1-2 91,1 0-61,1-1 25,0-2-15,3 1-56,-2-2 66,2 0-66,0-1 44,0 1 44,-2-2-6,2 1 32,-2-2-50,1 2 54,-1-2-10,-1-1 18,-1 3-7,1-4-44,-1 2 24,-1-2-15,1 2 74,-2-2-51,2 3 63,0-4-105,-2 4 6,2-2-16,0 4 10,2-1 53,-1 2-14,3 1 7,-2 2-18,3 0 43,-1 3-35,1 0 35,0 2-41,2-1-4,-2 1 4,2 1-2,-2 1 11,3 0-8,-5 0 33,2 0 59,-2 0 116,1 0 11,-3 1 28,0 1-53,-1 2-22,-1 3-27,-2 1-6,0 1-61,0 3 29,0 2-18,0 2 82,0 5-72,0-1 65,-1 4-76,1-1-38,0 4 41,0-1-58,1 3 7,3-4 24,3 4-35,4-6 45,2 3-16,2-6 0,2 0 0,-1-5 15,3 0 45,-1-7-33,0 0 29,0-5-53,-2-2 70,-1-1-54,-1 0 52,-5-2 11,1-2-40,-3-4 47,-2-3-48,0 0-53,-1-3-7,-1 1-1,1-2-114,-1 0 65,0-4-103,-2 3 96,2-6-109,-2 3 69,0-4-95,1 0 29,1-1 29,-1 1-24,1-3 17,0 5-27,1-3 29,0 5 6,1-1 77,1 4-7,-2-1 24,1 6-54,1 1 37,-2 3-19,0 1 23,0 2-20,0 2-8,-1 0 15,-1 2 1,1 0 28,0 0 36,-1 3 29,2 0-20,-1 2 87,1-1-76,0 2 92,2-4-84,-1 2 98,2-1-67,1-2 106,0 1-56,2-1 6,-1 0-27,2-1-27,0 2-69,0-2-16,-1 1 9,1 1-103,0 0 81,0 0-126,-1 3 116,-2 0-44,0 2 73,-3 3-33,2 1 89,-4 2 18,-1 3 6,0 1-31,-1 3 93,-1 0-39,0 5 138,-1-2-124,-2 1 52,0-1-79,-1 2 34,2-4-30,0 4-17,1-6 17,1 1 1,0-5-29,0 1 26,3-6-36,1 2 44,2-5-108,5 1 41,3-7-103,1 2 21,1-2-4,3-2-14,-1-2 38,2-1-4,-3-4 31,2-2 1,-1-2 19,1 0 9,-3-2-15,3 0 4,-4 0-52,6-2 39,-7-1-36,7 1 38,-5 0 0,2-2 0,-5 3 5,3-1 0,-3 1 6,0-1-4,-3 1 1,1-3-178,-6 4 30,0-4-114,-2 2 37,0-3 60,-3 4-45,0-6 77,-4 7 19,-2-5 30,-3 2 11,-2-3-24,-3 4 64,0-5-8,-1 8 20,-2-6 27,4 8-56,-3-4 22,2 7-7,-1 0-126,4 4 55,-2 1-106,1 3 111,-1 0-6,1 4 57,0 4-25,2 4-5,1 6-12,2 4-10,0 3 169,5 3 263,-1 3 48,3-3 106,1 6-135,3-5-119,6 4 15,-1-3-54,5 1-21,-1-6 11,2 3-14,0-5 18,4 2-209,-2-6 41,4 2-112,-2-7 61,4 2 115,0-5-77,6 1-168,-4-5-262,5 1-69,-4-4-34,4 0 86,-6-2 117,5-1-42,-6-1 106,1 1-239,-6-1 107,2-1-178,-6 0 243,3-5-100,-7-1 142,2-1-9,-5-1 155,2-5 135,-3 2 0,2-4 0</inkml:trace>
  <inkml:trace contextRef="#ctx0" brushRef="#br0" timeOffset="13">15592 836 9502,'11'-3'-662,"-5"2"690,-1-1 25,1 1 64,0 1-19,1-1-53,1 1-8,0-2 12,2 2-12,1 0 10,0 0-4,1 0-15,0 0 6,0 0-4,2 0 7,-1 0 7,1 0-4,1-2 4,-3-2 9,3 0 36,-3-3-29,3-1 20,-3 0-47,2-2 10,-2-1 6,3-1 30,-4 0-79,4-2-3,-5 2-31,4-2-62,-5 2 70,4-1-63,-4 2 56,2-3-25,-3 3 46,0 1-20,-1 0 3,0-1 26,-3 3-36,1-1 28,-2 2-27,1 0 17,-1 0-9,1 1-14,0 0 75,1-1-7,1 2 34,2-3 48,0 1-90,4-1 48,2 0-57,3-2-4,2 1 7,7-3-3,-2 2 0,4-1-64,-4 3 46,2 1-50,-7 2 65,1 1-1,-6 3 1,-1-1-3,-5 2 117,-1 2-26,-3-1 104,0 6-14,-2 2-40,-1 5 41,-1 1-95,-1 6 50,-1 1-81,-1 5 65,1 2-66,-2 3 16,2-1-15,1 4 13,0-5 8,1 6 31,0-5-32,0 0 27,1-4-200,2 1 43,1-7-116,1 0 73,2-7 82,0 0-20,1-8 58,0 1 22,0-4-11,0-2 21,-2-2-39,2-2 57,-3-2-40,2-3 51,-3-3-60,2-1 20,-2-1-17,0-2 41,0 1 5,-2-4 2,1 0 4,1 1-65,0-2 18,-1-2-17,1 2 27,0-2-82,0 2 14,0-2-88,2 2 18,-1 0-16,-1 3 40,0 0-2,0 4 74,0 1-40,-1 3 29,0 1-61,-2 3-117,0 3 84,2-1-64,-1 5 138,-1 0 7,0 3-15,1 3 69,-1-1-3,0 3 74,2-1-78,0 3 83,1-3-58,-1 3 89,1-3-87,0 5 26,0-2-68,0 1 71,1 0-76,1 2 65,-2-2-63,2 2 53,1-1-26,1 3 23,1-5-30,0 5 18,0-5-14,2 2 6,0-4-10,1 1 73,1-4-59,1 1 64,0-7-76,2 1 13,-2-2-11,5-3 28,-4-2-70,4-5 67,-6-1-62,4-4 18,-5 0-28,1-2 0,-2 1 1,0-2 64,-4 0-18,1-2 18,-4 3-26,0-6-31,-3 4 18,-2-6-23,-3 3 32,-6-6 7,-3 4-6,-7-7 15,-2 7-91,-5-4 26,1 9-79,-5-1-126,4 10 55,-4-1-110,5 6 111,-3 3-151,9 6 72,-3 7-130,7 7 136,-2 8-81,7 3 87,0 4-118,7-3 165,0 6-24,3-6 104,2 6-37,3-9-1,6 3 62,5-9 0,6 4 96,5-7 0,4 2 0</inkml:trace>
  <inkml:trace contextRef="#ctx0" brushRef="#br0" timeOffset="14">12113 570 10911,'0'12'425,"0"-5"-268,0 0-52,3 1 52,0 2-37,4-1-51,3 2-72,4 0-10,1-2-56,5 1 62,-1-5 14,6 1 22,-2-5 15,5 0 42,-2-1-52,4-2 49,-6-2-22,5-5 7,-9-1-7,3-3 6,-7-2-4,0 2 21,-7 1 0,0-2-58,-5 2-149,-1-2-8,-3 4-84,-2-3 35,-4 5 60,-5-3-55,-4 5 83,-3-3 25,-1 4 9,-2-2 32,0 3-90,-3-1 22,2 2-68,-4-1 51,5 1-6,-2 1 41,5-1-15,-2 2 7,5-1 119,-1 2-25,6 0 127,-2 3-98,7-2-8,-4 7-52,7 2-2,-4 3 18,4 2 2,-2 3 4,2 1-8,-1 3 26,3 1 28,-1 4-10,0-3 2,1 5-52,0-5 6,2 6-6,1-3 348,4 4-63,2-4 216,2 2-212,3-6-118,-1 2-41,2-6-13,0 3-65,3-8 34,1-2-22,0-5 50,5-3-54,1-6-13,6-2-75,-3-7 55,7-5-15,-5-4-5,5-3 25,-6 0-169,5-2 82,-8 4-138,2-2 109,-9 4 27,4-3 49,-11 6 20,7-5-1,-11 6 0,5-2-5,-8 3 0,0-3 8,-3 4-4,0-1 14,-2 0-15,0-1 14,-1 4-9,0-1 13,-3 4-69,-2-2-14,1 5-5,-2 0 6,3 3 59,-1 0-11,0 2 8,1-2-54,0 2-2,2 2-20,-1 2 102,-1 2 10,1 5 80,-1 3-81,1 2-5,1 2-42,-1 2 5,2 4 10,-1-1 257,1 3-31,1 0 148,1 1-127,1-4-84,2 3 2,4-4-43,7-1-52,1-5-65,7-1 31,0-5-11,7-2-72,-2-5 18,6-2-102,-3-2 68,2-3 46,-3-4 17,2-3-30,-6-4-165,2-3-12,-6 2-92,0-2 112,-6 3 94,-1-2 1,-5 3 41,0-1 41,-4 2 40,-2-2-15,-1 1 2,-1-1 0,-2 2 26,0-3 22,-1-1-19,-2 0-27,-2 0-25,-2-2 52,-1 3-13,0-1 9,1 3-7,0-1-22,2 6-4,1-1 2,1 5 83,2 1-22,-1 6 78,2 2-83,3 10 74,1 5-21,4 5 19,3 5-29,3 2-39,0 0-26,5 4 52,0-3 30,3 3 35,1-4 23,2 3-193,2-6 7,1 3-127,2-6 77,1-1-347,0-5 100,0-4-259,-1-4 273,3-3-377,-9-5 178,5-2-113,-6-5 311,4-5 294,-1-5 0,1-6 0</inkml:trace>
  <inkml:trace contextRef="#ctx0" brushRef="#br0" timeOffset="15">21773 509 9952,'5'-4'1065,"-4"1"-820,-1 2 78,2 0-154,-1-1-118,1 2 25,0-1 0,0 1-33,-1 0 1,2 0-73,-2 0 75,0 0-16,2 0 74,-2 0-77,2 1-100,0-1-11,-2 2-69,2 0 42,0 1 37,-1 0 9,1 0 29,-2-1 61,3 1-6,-2 0 12,1-2-19,-1 0 13,0 1-12,0-2 16,1 1-16,0-1-16,-2 0 17,3 0-13,-2 0-38,0 0 43,1-1-49,0-2 59,-1-1-132,0 0 30,-2-1-121,1-2 37,-1 1 28,-1 1-20,-1 1 68,0 1-97,-4 2 60,-1-2-100,1 3 95,-4 1-64,2 2 16,-3 4-4,2 2-86,-1 2 52,2 0-56,1 0 125,2 0 53,-1 0 100,1-1 0,0 3 0</inkml:trace>
  <inkml:trace contextRef="#ctx0" brushRef="#br0" timeOffset="16">16904 673 9502,'-17'0'-48,"7"0"325,6 0-58,-1 0 166,1 0-131,1 0 246,0 0-280,5 0 230,0 0-476,5 0 83,0 0-151,2 0 55,0 0 5,0 0-7,-1 0 46,0 0-15,0 0 12,2 0-56,-2 0 52,2 0-27,-2 0 49,3-1-3,-3 0-20,1-4 33,1 3-27,-1-4 29,-1 2-57,2 0-6,-3 0-13,1 1-25,-2 1 29,1-1 1,-1 2 0,-2-1 48,-2 2-14,2 3 8,-2 1-14,1 3 49,-2 5 1,2 3 9,-2 3 34,2 1-72,-1 2 40,4 2-46,-2 0 46,4 3-29,-1-4 43,2 3 8,1-4-23,1 1 29,-1-6-44,1 0 69,0-5-49,0 0 51,-2-7-61,1 1-1,-2-3-1,-1-2 6,0-5 11,-2 0-6,-1-6 14,-1-1-14,0-4-60,-1-3 50,0 0-51,-1-3-7,2 2-23,-2-5-2,0 2-2,2-2-67,-2 2 10,1-2-117,1 5 112,-2-2-31,3 6 79,0 1-25,0 3-23,1 2-5,1 6-24,2 0 17,0 4 64,0 2-17,2 3 12,1 4 116,-1 5-34,3 2 126,-1 2-111,1 1 116,0-2-68,2 4 118,-3-2-108,1 0-28,-1-2-21,2 2-34,-3-4 21,2 3-13,-3-5 16,1 2 10,-3-2-204,0-1 41,-3-1-152,2-2-150,-4-1 115,2 0-162,-2-2 182,0 1-45,-1-3 63,3 0-69,-3-2 78,4 0 39,-1-1 52,2 0-15,-2-1 116,5 0-10,-3-1 72,3-3 0,1-3 0,3-2 0</inkml:trace>
  <inkml:trace contextRef="#ctx0" brushRef="#br0" timeOffset="17">21798 963 9502,'-12'-8'1085,"5"5"-747,3 1 100,-1-1-84,1 2-159,-2-2 26,4 2-101,-2-1 142,0 1-78,1 0 251,2-1-209,-2 5-67,3-2-105,0 6-154,1-2 176,3 2-158,0 0 125,2-2-163,1 2 105,-2-3-24,2 2 61,0-5-47,-1 2 110,1-2-46,-1-1 57,-1 0-40,0 0-53,-1 0 15,0-3-12,-1 1-134,1-4 47,-2-1-112,-1-2 97,0 1-618,-1-2 150,0 0-426,-1-1 566,0 1 208,-5-1 216,-1 1 0,-3-1 0</inkml:trace>
  <inkml:trace contextRef="#ctx1" brushRef="#br1">2262 9808,'0'-7924</inkml:trace>
  <inkml:trace contextRef="#ctx1" brushRef="#br1" timeOffset="1">2065 2264,'197'-380,"-10"764</inkml:trace>
  <inkml:trace contextRef="#ctx0" brushRef="#br0" timeOffset="20">986 2011 9543,'-6'-4'564,"1"1"-459,4 3 7,0-1-20,-1 1 144,0-2-134,0 4 103,2-1-151,2 5 52,2 0-20,3 4 13,1-2-28,1 1-30,-1 1-28,3 1 17,0-2-73,0 2 35,0 0-20,-1-2 32,3 2 53,-1-1 0,0-1 1,2 1-67,-4-1-32,3-1 13,-4 0-29,2 1 113,-1-3-45,-1 1 38,-1-3-42,2 0 37,-4-1-27,3-2 27,-1 1-67,0-2 36,-1 0-35,1 0 49,-2 0-1,4-3 1,-1 0 1,2-3-41,-1-3-85,2 0-7,-1-1-73,2 1 49,-2 1-19,1-2 55,-1 1-5,0 1 112,-1 0-52,0-1 50,-1 3-8,0-2 14,-1 2 6,-1-1-20,0 2-35,-2-2-6,1 3 17,-1-3 54,-1 3 28,0-1-6,0 1 6,-1-2-72,0 2 24,-1-1-19,1-1 16,0 1-5,-1 1 5,1-1-4,0 0-38,0 0 16,-1 2-25,1-2 29,-2 1 4,3 0 3,-1 1-8,0-1 19,-2 1 12,2 1-4,0 0 8,-2-1-114,0 2 62,1 1-66,-2 1 40,-4 8 33,-2-3-41,-1 7 3,-3-3-18,-1 4-42,-3 0 36,-1 3 50,-1-1 6,0 2 32,-1 0-40,1-2 58,1 2-36,0-1 38,2-2-53,1 1-9,1-2 12,0 1-10,3-4 45,0 1-34,4-4 53,-2 1-49,5-3-19,-3 1-37,4-3 357,-3-2-196,4-3 349,-1 1-345,3-7 24,-1 2-67,0-2 45,0 3-25,-1 0 70,-1 0-49,1 1-103,-1 0-1,0 1 390,2-1-214,-2 4 418,0 1-468,0 5 18,0-1-73,0 5 25,0 1-24,-2 2 12,2 4-10,-1 3 13,-2 2 2,1 3-37,0 2-18,-2 5 2,1 0-15,1 2 60,0-4-31,1 4 28,0-4-107,1 3 37,-2-5-87,2 1 63,-1-7 14,1 1 27,0-5 7,0 1 61,0-6-50,0 1 48,0-6-7,0 2-29,0-6 32,0 4-36,0-5-11,0 2 20,0-3 1,0 1 6,0-2-43,0 0-335,0 0 148,0-2-187,0-2 290,0-3 55,0 2 6,0-1-615,0 1 337,0 2-532,0-2-258,0 1 626,0 2-523,-1-3 851,-2 3 58,1 0 15,0 0 58,-4 0 0,1 3 0,-3-2 0</inkml:trace>
  <inkml:trace contextRef="#ctx0" brushRef="#br0" timeOffset="21">21068 2750 9502,'1'-25'0,"-1"16"0,0-2 0,2 5 0,-2 1-218,0 4 254,0 3-215,0 4 294,0 7-82,0 1 10,0 2-13,0 2 8,-2-3 45,2 4 16,-2-4 3,0 4 61,-2-2-38,3 2 18,-3-1-21,2 3-2,1 0-36,0 5 45,-1-2-50,2 6-50,2 0-20,-1 7 1,4-1 17,4 8 61,1-3-7,4 7-31,0-5-98,2 6-1,-1-7-78,1 5 112,-2-8-37,0 3 91,-4-8-74,1 4 118,-4-11-87,-2 3 85,-2-11-73,-1 2 68,-2-8 11,0 1 10,0-8-3,-1 3-56,-2-5 17,-1 0-7,0-2-47,-1 1-18,-1-2 2,2 2-50,-1 0 33,1 1-2,0 1-3,1-1 1,-1 3-34,3-1 5,-2 0-11,2 1 77,-1 0-42,1 0 31,-1-2-26,2 2 21,0-4-9,0 1 289,-1-2-167,1 1 200,-1-3-241,-2 1-18,0-2-44,1-2 5,-4 1-11,2-4 18,-3 1 37,-1-2 4,0 0-4,-1 1-66,-4-3-19,3 1-44,-3 0-54,3 0-6,-3 0-21,2 0-19,-1 0 117,3-1-18,-1 0 65,2 1-23,1-2 41,2 1 8,0-1 5,2 0-1,3-1-17,0-1-2,1-2 10,3 2-7,4-3-16,3 0 31,3 0-13,1 3 55,1-2-40,-1 3 29,2 1-34,-2 3-1,3 1 2,-3 4-7,3-1 3,-4 3-2,5 1 3,-1 5-3,5 2 0,-3 3 2,6 2-1,-1 1 4,4 1-3,0-3 4,3-1-4,-2-3 43,3-1-33,-5-5 31,3 1 47,-6-3-20,0-1 83,-4-3-80,-1-4 84,-8-2-54,3-3 83,-7-1-78,-1-1-5,-4 0-22,-2-2-15,-3 2 47,-4-2-32,-2 4 53,-6-3-125,-2 3-143,-3-2-43,0 5-70,-2-4-41,-1 3 95,-3-1-84,2 3 105,-1-4 63,2 4-18,-3-2 48,4 3-65,-3-3 41,6 6-13,-2-2-22,9 3 27,-1 0-31,6 2 28,0 1 283,3 1-105,2 1 295,1 2-232,1 2 38,3 2-65,1 3-10,1-1 4,-1 2-4,1 1-29,0 2 41,-1 1-14,1 1 26,-2 0-26,2 5-21,-2-1-27,3 3 79,-2 0-49,2 1 59,0-2-56,2 4-33,-1-7-32,4 4 15,-1-6-13,3 4 13,-1-9 18,4 2-26,-1-8 32,4 2-54,-1-5-28,6 0-1,-6-4 9,4-4 38,-3-1 11,2-4-33,-3-2-50,0-3 36,-5 2-38,4-4 85,-6 4-12,3-4 10,-4 3-16,1-1-1,-4 1 0,2-2 1,-3 2 0,1-1 38,-3 2-28,1-1 34,-4 3-38,1-1 10,-2 3-9,-1-2 13,0 3 9,0 0-4,-1 1 6,0 0-13,-3 3-7,1-3 6,-3 3-8,4-1-69,-2 2-21,0-1-5,2 3-38,0-1 102,-1 4-53,2 0 56,1 4-25,0 2 19,0 3 91,0 0-10,0 2 100,0 1-100,2 1 51,1-2-43,1 5 26,0-3-26,1 1-6,1 0-34,-1 0 53,1-2-105,-1 2 16,1-2-36,-1 1 20,0-3-27,1 0 58,-1-1-60,2 0 10,0-2 42,1 1-55,0-2 61,2 1-92,-1-3 23,3 1-90,-1-3 90,3-2-52,-1 1 45,2-2-30,-1 1 77,1-4 30,-2 0 22,3-4-33,-2 0-29,1-4-28,-6-1 21,2-1 176,-4 0-26,0-3 134,-3 3-94,-1-5-63,-2 3-20,-1-5-13,0 2-24,-3-2-33,0 2 19,-2-2-24,0 2-37,-2 1 25,0 3-76,2 0 62,1 3 12,0 0 7,1 3 20,0 1-154,3 1 48,-1 0-137,1 2 134,1 1 11,0-1 64,2 2-4,1-1-13,3 2 39,-2 0-21,2 0 21,-1 0-35,0 0-9,-2 2 6,2 2 11,-3 0 114,1 1-13,-2 2 102,0 2 5,-1-2-36,-1 4 57,0-2-115,0 4 9,0-2-65,0 2 21,0-1-8,0 2-11,0-2 2,0 2-2,0-1 14,1 1 16,1-3-12,1 2 1,2-2 64,2 1-53,2-2 51,3 0-105,-1-3 29,4 1-26,-1-2 33,2-2-35,-1-1 22,1-1-24,-2-2 39,1 2-13,-3-2 3,0-2-10,-3 0 11,2-1-11,-4-1 9,1-2-26,-1 1-43,-2-2 32,1 2-34,-2-2 18,0 2-10,0-2-2,0 3 7,0-2-26,0 1 44,0-1-58,0 2 67,2-1-48,-2 0 35,1 0-41,2 0 43,-2 0-16,2-1 12,0-1-17,-2 2 29,2-3-23,-1 2 23,0-3 26,-2 2-28,1-2 34,-1-1-40,0-1 2,-2 1-1,1-3 4,-2 0 18,1-2-110,-2 0 39,0-3-110,-2 2 96,-2-4 3,-2-1 52,-3 0-21,0 0-41,-3 0 6,1 4-20,-1 0 90,1 6-26,-1-1 27,1 6-38,0 2-65,0 2 53,2 0-40,-2 4 48,1 2-19,1 2 20,-1 4-19,2 2 44,0 2-16,0-2 13,0 1-37,2 0 107,0-1-46,2-1 102,0 0 84,1-2-45,0 2 85,2-2-90,1 2 83,-2 0-49,2 1 88,2 0-85,0 3 23,5 0-72,1 3 55,5-1-155,0 2 110,3-1-93,2 2 113,0-3-158,1 3 58,-2-4-145,2 2 58,-4-5-28,1 1 46,-2-5 6,1 2 36,-4-5 7,1-1-14,-4-2 12,2-2-12,-4-1 7,5-1-12,-4-2-32,4-1-9,-3-4 1,3 1 18,0-2-38,1-1-13,-1 2-10,2-1-100,-1 2 88,2-3-115,-2 2 115,3-1-53,-4 2 60,2-1-22,-3 1 1,2-2 64,-4 2-24,2-1 3,-4-1 94,3 0-54,-5 2 108,1-2-96,-2 1 64,-2-2-31,-1 2 35,0-3-41,-1 3-22,-3-4-11,-2 2 11,-2-3-50,-1 3 32,-1-3-44,1 3 57,-1-2-12,3 5 2,-1-2-7,3 5-56,-1-2-18,4 2-8,-1 3 11,4 2 95,1 2-27,3 5 28,1 2-28,2 4 57,-1 1 33,2 2-9,-1 0-5,2 4-21,-2-1 29,1 2-7,-1-3 86,1 2-67,-3-4 93,2 1-81,-1-1 13,1 0-56,-2-2 33,2 0-62,-3-4 7,3 0-15,-3-4 3,4 1 52,-4-3-19,5-1 17,-3-1-30,4-2-234,-2-1 24,3 0-152,0-1 64,3-2 95,-2-1-28,3-3 45,-3-1 89,4-1-30,-5-2 59,3 0 26,-6-1 19,3-2-2,-5 2 3,3-4-12,-5 1-12,0-3 24,-2 2-12,-1-4 5,-1 2 61,-2-4-36,-1 4 66,-1-4-95,-2 6 56,-2-2-57,2 6 17,-2-2-13,2 7 8,1-1-15,0 6-23,1-1 15,0 4-14,0 2-19,2 5 32,0 3-34,1 2 40,0 4-8,0-1 1,0 3-5,1-1 97,2 1-21,1-3 80,3 4-85,-2-4 95,3 2-63,0-3 101,-1 0-55,3-3-27,-2 0-22,0-2-38,3 1-34,-2-6 20,1 2 6,-1-3 34,1-1-56,-1-2-23,1 0-15,-2-1-62,3 0 48,-3 0-14,1-1 3,-1 0-7,0-4-1,2 1-61,-2-1 53,2-2 20,-1 0 7,-1 1 24,2-2-32,-4-1 28,4 0-26,-3-1 21,1 0 30,-3-3-20,2 1 25,-2-1-33,0-2 29,-1 1-18,0-3 30,-3 0-28,2 0 1,-3-1 3,1 0 16,-1 4-14,0-1 17,0 4-21,0 0-14,0 3 11,0 2-13,-1 2 16,1 3-28,-2 0 20,0 2-20,-1 3 72,-1 4 9,1 3 5,0 4-13,1 1 95,0 2-26,1 1 120,0 4-59,1-3-6,0 5-41,0-4-25,1 4 22,0-5-57,2 3 88,0-4-81,2 1 65,2-2-45,1 0 83,2-6-244,0 1 92,1-5-173,4-1 88,-1-3 78,5-1-25,-2-3 57,4-1-73,-1-3 6,2-5-65,-3 0 55,2-5-24,-3 1 66,1-2-19,-5 0 19,0-1-3,-4 1 3,1-1-1,-6-1 9,1 0-6,-4 2 7,0-3-10,-1 5 62,-1-1-43,0 3 44,-1 2-115,-2 2 41,-1 0-41,-2 3 59,1 1-115,-2 2 24,2 0-108,-1 1 112,1 1-68,0 0 109,-1 2-74,2 4 158,1 0-39,1 1 84,-1 0-95,3 1 78,-1 1-34,1 1 21,0 0 71,0-1-77,1 3 84,-1-3-59,4 3 45,0-3-61,2 3 34,-1-2-27,3 1-71,-1-3 15,1 2-25,1-1-60,1-1 106,1-2-76,0 1 86,1-4-55,1 1 40,0-3-56,1-1 39,0-1-20,1 0 15,-3 0-6,3-1-4,-3-1-1,2-2-1,-3 0 8,1-1-21,-3-2 18,1-1-18,-2 1 24,1-1 2,-3 0-6,1-3 5,-3 2-52,1-4-8,-2 1-10,1-3-91,-3-1 62,1-3-92,-2-1 90,0-5-106,-4 2 72,-3-7-109,-4 3 106,-3-5-31,-2 3 68,-2 0-28,0 4 22,-4 2-5,3 8-13,-3 3-1,5 9-47,-5 5 30,4 9-13,-5 6 16,6 8 39,-5 7-39,6 2 34,-2 5 61,9-2 12,-4 2 56,9-5-46,0 3 87,6-10-43,0 3 91,8-10-11,2 3-47,6-10 59,2 2-111,2-8 165,1 0-93,-2-6 117,4 1-58,-5-2-9,2-2-30,-6 1 14,2-3-49,-5-2 26,3-3-15,-5-1 20,1 0 5,-2-1-14,1-3 10,-3 2 3,1-3-12,0 0 2,-1-2-13,-2 2-92,3-4 77,-4 1-70,2-4-14,-3 3-1,3-4-65,-3 3 80,1-3-59,-1 3 48,0-2-69,0 6 47,0-2-56,-1 7 29,3 0-61,-4 6 46,2-2 19,-1 5 7,1 0 22,0 1-84,3 1 61,-3 0-58,4 3 11,-1-1 45,1 4-50,0-1 60,3 2 39,-2 1-27,4-1 27,-4 0-36,3 1-15,-2 0 9,1 3-10,-2-1 204,1 4-49,-1 0 142,1 2-106,-4 0-31,4 4-44,-3-1 12,2 6-120,-2-3-1,1 3-13,-1-3 26,1 4 7,-3-6-11,4 4-10,-4-6-2,0 2 55,-1-7-26,-1 0 14,-1-5 118,0 2-18,-2-6 111,0 0-126,-2-3 134,-3 1-88,-3-4 107,-3 2-55,-1-2-28,-4-3-16,2 0 9,-3-2-279,2 2 71,-3-2-160,2 2 113,1 1-82,2-1 31,-1 1-68,5 2-433,-1-1 175,5 2-311,-2-2-120,4 2 620,5-1-269,2 0 572,8-1 0,1-1 0</inkml:trace>
  <inkml:trace contextRef="#ctx0" brushRef="#br0" timeOffset="22">16021 2885 9502,'-11'-26'-656,"5"11"760,1 3-8,0-1 194,2 2-92,0 0-12,2 3-53,0 0-17,1 1-11,0 2 11,0 0-20,0 1-202,0 3-52,0-2-43,1 5 48,2-1 212,-2 3-9,0-1 16,1 0-23,-2-1-29,0 1 98,1 0-12,0-2 74,1 0-138,-2 2 15,1-2-61,0 4 50,1-1 9,-1 1-6,-1 3-18,3 4 10,-2 2 50,3 5-35,0 4 36,2 4-57,-1 7-2,2 1 1,1 8 41,0 4-69,2 7 24,-1-1-34,2 6-39,-3-5 15,0 5-1,-2-10 7,-2 1 48,-2-10 1,0 2-20,-4-10 52,0 0-4,-4-8 15,-2 2-13,-1-10-39,-3 5 8,2-9-7,-1 3 66,4-6-13,-1 2 35,6-7-34,-2 4 3,4-6-31,-2 2 30,4-3-36,-1 2-19,3-3 11,3 1-20,1-1 24,4 0-66,0 0 41,2-1-42,-1 0 52,2-2 9,-1-1-9,1-3 7,0 0-136,0-1 34,-2 0-134,2-1 104,-3-1 19,3-2 50,-4 1 10,3-3 21,-6 2-25,4-3 20,-4 3-66,3-5 35,-4 3-32,2-5 39,-2 5 3,2-5-5,-3 6 13,1-3-10,-2 3 86,-1 0-1,-1 3 19,-1 0-27,0 1-52,-2 1-9,1 3 8,-1-1 46,0 4 15,0 0 10,0 4-15,-1-1-69,1 7 12,0-2-18,-2 3 19,2-1 37,2 0-23,-2 2 22,1 1-30,1 1 67,0 0 15,1 3 6,-2-1 31,2 2-45,-2-1 11,1 2-9,0-2-22,0 3-11,0-3 25,1 1-18,0-2 5,2-1-5,2-3-6,1 1 11,2-5-9,1 0 8,1-2-22,3-2-22,-2 0-31,3-2 15,-1-2-7,2-2-10,-1-2 29,-1-4-33,-3 1 48,3-4 10,-4 1-14,2-1 11,-3-2-69,-1 0 50,-2 0-62,0-1 2,-3 1-31,0-1 9,-1 3 4,-1-2 81,0 5-20,-1-3 17,-1 5-19,0-1 19,0 3-12,0 0 11,-1 3-16,-1 0-4,1 3 3,0-1-2,-1 1-40,0 3 30,0-1-23,1 6 79,1 2-22,0 1 21,0 1-36,0 0 52,0 0 17,1 2 3,3-2-13,3 2-9,1-4 8,3 3 16,0-3-16,4 1-9,-2-3-22,4 2 59,-2-5-28,2 2 29,-2-4-29,1 0 0,-2-2-14,2-1 14,-4 0-16,2 0 53,-3-3-41,1-1 40,-4-3-12,2-1-16,-4-1 15,1-3-15,-3 1-14,0-3 18,-1 1-11,-2-4 12,1 2-163,-1-4 43,-1 2-144,-1-3-48,-1-1 56,-2-2-67,-1 1 99,-5-2-34,1 2 39,-3 1-80,-1 3 110,0-1-60,-1 7 103,-1-2-81,2 8 70,-3-3-38,2 7 1,-1 0 56,2 4 21,-2 2-10,3 7 33,-2 2 7,3 5 4,-1 3 65,1 3-50,0 3 43,2 1-22,-1 5 47,5-4-56,-2 4 102,3-5-47,1 2 93,3-5-80,0-1-31,4-5-7,3-1-36,4-6 149,3-1-47,0-5 127,5-1-161,-1-3 40,2-2-102,-2-1 52,1-2-64,-3-2-20,1-1-5,-5-2 8,1-1 63,-5-1-14,2 1 9,-3-2-24,-1-1 16,-2-1-33,1 1 23,-3 0 17,1-1-5,-2 0 24,2 0-59,-2 2 21,1-1-20,-1 4 31,-1-2-37,1 5 28,-1-2-30,2 4 74,-1-1-30,-1 7 70,0 1-72,0 7 27,0 4-38,0 2-4,0 2 5,2-1 8,-1 4 86,0-3-8,2 1 76,1-3-80,0 1 6,3-2-48,1 1 8,0-5-3,2-1-50,2-3-16,4-1 6,0-5-4,5 1 57,-1-4-16,3-2 13,0-2-147,1-5 42,0-1-138,1-2 66,-4 0-18,2-1 65,-4 0-5,1-1 23,-4 0-28,0-1 7,-5 2-5,2-2 46,-7 1-17,0-2 9,-5 2-42,-1-4 32,-3 4-34,-3-3 36,-5 3-9,-3 2 0,-1 2 8,-1 3 48,1 4-27,-1 0 28,4 4-37,-2 1 37,6 3 36,-3 4-17,6 2 7,-1 3-13,4 1-12,0-1 20,1 2 68,1 0-35,1-1 103,2-1-97,2-1 16,2 3-63,3-4 42,-1 3 115,2-5-7,0 3 113,1-3-125,2 1-66,-2-3-85,1 3 8,1-6 10,-1 2 0,0-1-27,0 0 5,-2-4-17,3 3 86,-5-2-49,2-1 41,-4 0-266,3-1 70,-3 0-172,1 0 113,-2 0 94,1 0 10,-3-1 48,4 0 51,-3-3 17,3-2-3,-2-1 0,2-1 8,-3-1-28,3-1 38,-2 1 19,1-3 10,-3 2 19,0-2-18,-2 1-30,3-1-19,-4 1 17,0 0-24,-1 2 2,2-2 0,-2 3 7,0-2 10,-2 2-10,2 0 10,-2 4-28,-1-3-25,0 5 11,0-1-18,-1 0 51,2 2-11,-1 1 62,2 0 8,-1 1-2,1 0 24,0 5-76,1 1 30,0 2-33,0 2-4,0 0 1,0 1 6,1 2 4,0 0-43,3 0-24,2 1 4,-1 0-36,3 0 86,-1-2-37,1 2 30,2-3 53,-1 2-49,1-3 44,2 0-19,-1-3-20,1 0 26,-1-4-34,2 1 2,-1-2-1,2-2 11,-2 1-6,2-2-27,-5 0 18,5-2-15,-5 1-35,3-3 54,-3 0-60,0-4 63,-3 1-21,0-1 13,0 0-13,-1-3 73,-2 1-46,1-2 46,-3 1-61,2-2 9,-3 1-5,0-3 11,0 3-5,0-3-17,0 2 20,0 0-20,0 2 20,-1-1 7,-1 4-4,1-2 8,0 5-85,-1-2-21,1 3-8,0 1-15,1 1 93,-3 4 40,1 2 48,1 9-2,0-1-12,1 4-68,-2 2 4,2-1 7,0 2 140,2 2-10,-2-2 121,2-1-110,4 0-31,-1 0-24,3-3-41,1 0-24,0-5-51,2 3 8,0-5 9,0 0 53,1-3-4,0-2-22,0-2 14,3 1-97,-3-2 35,2-2-82,-2 0 50,0-4 21,0-2 22,1-1 22,-3-2-38,4-3-16,-2 2 3,2-4-27,-2 1 63,1-4-33,0 3 36,-1-3 9,-1 1-6,-2 0 3,-2 3-11,0 1 26,-5 4-19,3-1 23,-3 6 14,-2-1-39,2 4 81,-2 3-32,-2 2 8,1 5 35,-2 1-30,-1 5 12,0-1-14,1 4 49,1-2 9,-1 1 25,2 0-32,1 2-3,0-2 2,0 2 26,1-2-74,2 0 19,3-1-60,3 1 69,0-2-15,3 1 23,2-4-25,1 0-67,0-3-6,2-2-79,1-2 82,2 1 5,1-5 39,0 0-1,-2-2-7,3-2 61,-5-3 19,4-2 5,-5-3-21,2-1-44,-3-1-12,-2-1 39,-3-2 61,-1 0 19,-5-1 43,-1-1-133,-3 0-13,-3-2-92,-5 2 65,-6-4-315,-4 2 102,-7-2-219,-1 4 209,-5-3-310,3 6 140,-5 0-284,5 6 292,-1 2 33,6 6 80,-1 4 80,5 5 44,-3 9 122,3 7 0,-1 6 0</inkml:trace>
  <inkml:trace contextRef="#ctx0" brushRef="#br0" timeOffset="23">12696 2956 9502,'-7'-10'900,"5"6"-749,0 3-69,1-1 75,0 0-154,-1 0 50,1 1-163,0 0 59,1 2 5,-2 0 33,2 7 22,0 2 23,0 2-53,3 0 21,0 2-15,3 1 11,1-2 23,1 1 56,3-2 21,1-1 1,2-2 94,-1-1-85,5-2 108,-2-3-108,5-2 72,-1 0-100,0-3 68,1-2-78,0-3 49,-3-4-41,1-1 64,-4 0-158,-2-2 60,-2 2-142,0-2 122,-4 2-132,-2 0 79,-2 1-117,0 0-40,-3 2 45,0-2-50,-2 3 73,0-2-60,-5 2 34,-3 0-63,0 1 32,-1-1 33,-3 1 9,1-1 18,-2 0 77,0 0-24,-1 1 39,1 2-49,0-1 72,0 2-3,0 1 22,1 1 37,3 0-46,-1 2 8,4-1-6,-1 1 17,2 1-48,0 1 59,2-1-47,-2 5 0,4-1 5,-1 2-5,3 0 27,-1 1-20,2 0 22,2 1-33,-2-1 29,2 2-20,3-1 23,-1 2-8,2-1-14,0-1 20,1 1-21,-2 1 8,2-2-7,-2 0 9,2 1 18,-2-1 33,2 0-20,-1 0 15,-1-2-46,0 0 5,1-2-4,-1-1 110,1-1 49,-1 0 54,1-2 26,-1-1-185,0 0 36,1 0-100,-2-1 65,3-2 5,-3-3 22,1 0-13,-1-3-37,0 3-62,-1-4-34,0 3-33,-1 1 53,0-1 29,-1 1 21,0 1-32,-1 1-36,0 1 3,0 1 16,0-2 46,0 2 12,-1 1-5,-3 1-8,0-2 11,-3 2 17,2 2-15,-2-1 20,0 2-27,-1 1 0,0 0 4,0 0-6,-2 0 51,2 2-24,-1-2 29,1 1-34,-1-1-45,1 2 20,-1-1-21,-1 2 29,1-1-3,1 1 2,-3 1-3,1 2 3,0 1 5,0 0-8,1 3 3,-1 0-1,1 4-4,0-1 1,0 4 43,2-1 40,-1 4-10,3-2 7,-1 5-34,4-2-27,-3 4 34,3-3-39,0 4 23,1-4-16,1 2 25,0-3-21,1 2 17,2-4-22,3 2 13,0-7-11,4 5 5,-1-5-6,3 3 62,1-4-30,2 0 46,-2-5-51,5 3 0,-1-7-17,2 3 23,0-5-26,3 1 28,-2-6-21,3 0 23,-2-1-22,3-1-40,-4-2 18,3-1-26,-5-1 42,2-3 9,-3-2-10,0 1-48,-3-1-47,1 1-51,-6-1 40,2 1-9,-5 1 85,2-2-28,-4 2 26,-2-2-47,1 2 34,-3-3-41,2 3-23,-4-3-29,1 2 7,-3-3 3,-3 1 74,-1-1-16,-3 0 12,-3-2-136,0 2-14,-4-3-93,2 4 27,-3-3 71,1 4 42,-2-3 6,2 4 48,-1-1-54,4 5 39,-2-2-43,4 5 88,-3-3-67,4 4 79,-3 1-78,6 0 22,-2 3-9,3 1 13,-1 3 5,4 1 66,-2 0-49,5 3 45,-3 0 55,5-1-16,-2 4 103,0-2-101,1 2 95,1-1-76,0 2 114,0 0-111,0 3 64,3-3-106,2 4 67,2-4-66,2 2 42,2-3-33,3 1 65,2-6-96,2 2 38,1-6-49,2-1 6,1-2 33,2-1-17,-1-2 12,2-2 50,-5-2 13,5-5 8,-8-1-19,5-2 24,-4-1-53,-1-1 69,-3 0-72,1-2 34,-5 2-29,3-1 47,-5 1-91,3-2 75,-6 4-70,2-1 10,-3 2-30,1-1 3,-3 3-1,0 1 1,0 2-20,-2 0-10,0 4-45,0-1-6,0 2-47,-2 3 65,2 3-1,-2 5 90,2 1 5,-2 4-26,2 0 29,0 1-37,0 3 20,0-2-12,2 3 21,-1-1-25,2 1 36,2-3-23,2 0 28,2-1-32,2 0 4,1-5 4,3 0 35,0-3 38,3-1 40,-3-4-31,4 0 47,-3-2-34,3-2 3,-3 0-6,1-6-97,-3-2 37,3-2-34,-4-2-27,1-1 51,-3 0-56,1-1 76,-3 0-7,1-2 5,-3 1-12,1-2 9,-3 1-226,1-2 55,-2 1-157,0-2 92,-3 4 59,2-2-15,-3 5 48,0 2 17,0 3 18,0 2 30,0 4 28,0 6 15,0 2-2,0 13-22,0 0-14,1 5 189,1-2 84,2 4 97,2-4-35,2 4-37,2-2-62,1 0 62,1-3-97,2 2-65,0-5-63,3 2-12,-1-5-117,2 0 90,-2-4-135,1-1 153,0-4-17,2-1 86,-4-3-53,1 1 37,-1-4-802,-2 0 187,-2-4-543,1 1 629,-3-5 211,0-1 248,-1-1 0,0-3 0</inkml:trace>
  <inkml:trace contextRef="#ctx0" brushRef="#br0" timeOffset="24">14469 3471 9340,'-5'-9'460,"3"7"-389,-1-1-50,2 0 68,1 2 198,-1 0-125,1 2 125,1 0-226,2 6 4,2 1-9,-1 2 9,3-1-51,-2-1 3,1 2-38,1-1 46,-1 1-5,1-2 11,1 0-35,0-1 9,-1 0 20,3-2 11,-2-2-6,3-1 13,0 0-18,1-1 13,-1-2-13,2-1 17,-1 0-11,1-4 13,-3-2-53,3-1 41,-4-2-44,1-1 55,-5 1-69,0 0-6,-2-1-19,0 0-75,-3 1 62,0-1-78,-2 1 77,-2 0 17,-2 1 21,-4 1 17,-1 2-123,-2-1 7,-1 4-75,-1-2 23,3 5 56,-3-2 0,3 3 50,-2 0-25,4 0 87,-3 2-9,5 0 20,-1 4 58,1 1-25,1 2-5,1-1 7,0 3-83,3 1 10,-1 1 12,3 0-7,-1 2 173,2-1-37,0 3 102,2-2-59,0 4-23,4-3-43,2 3 18,1-2-129,5 2 66,-2-3-63,3 1 48,0-3 4,1 2-7,-2-5 11,3 1 49,-2-4-36,3-1 28,-3-3-44,4-1 47,-2-3 7,5-4 6,-4-3 24,5-5-59,-2-4 20,4-6-9,-2-2-85,4-6 5,-3 1-17,5-3-63,-3-1 73,2-1-70,-5 2 72,3-5-37,-7 3 24,1-2-24,-8 3 20,-2-2-39,-5 4 59,-5-4-76,-4 6 110,-7-3-53,-4 6 51,-5-4-54,-2 7 75,-5-3-52,3 6 53,-5 1-54,5 7 0,0 2 9,3 5-4,2 6 2,6 5-2,-1 9 2,6 6 4,0 10 31,4 3-23,1 8 23,3 0-31,0 6-2,4-2 3,3 3-11,4-3 342,2 4-74,4-7 222,3 6-192,3-8-97,4 2-21,0-8-51,4 0 95,-1-10-53,1-1 130,-2-9-117,-1 0-87,-5-8-64,0 0-84,-6-5-161,0 0 83,-5-1-134,-1-1 169,-3 0-229,1 0 86,-5-1-172,1-2 26,-2 0 149,1-2-108,-3-1 112,3 0-23,-1-2 132,1-2 16,1-3 124,1-2 0,1-3 0</inkml:trace>
  <inkml:trace contextRef="#ctx0" brushRef="#br0" timeOffset="25">21099 3022 9502,'-19'0'-976,"11"0"1130,0 0-76,0 0-16,1 0 0,-3 0 1,4 0 0,-2 0 109,2 0-26,-1 0 96,3 0-103,0 0 59,2 0-44,0-1 54,2-1 16,0-2-70,3 0-21,2 0-81,1-1 25,2 1-5,1 0 7,1 1-38,-2 0 28,3 0-146,0 2 92,-1 0-125,3 1 104,0-2 12,1 4 36,-2-1 15,4 2-140,-2 1 31,3-1-128,1 1 112,1-2-7,1 1 78,3-2-34,0-1 26,3 2-8,-1-2 14,-1-2 7,-4 2-9,1-1 7,-6-2-5,-2-1 12,-5 3-9,0-3 14,-5 1-11,0 0-189,-6 3-217,-1-1-89,-5 1 84,-4 1 198,-3 2 206,0 4 0,-3 1 0</inkml:trace>
  <inkml:trace contextRef="#ctx0" brushRef="#br0" timeOffset="26">12630 3006 8305,'8'-6'49,"-4"2"-49,1 2 0,1-3 0</inkml:trace>
  <inkml:trace contextRef="#ctx0" brushRef="#br0" timeOffset="27">19282 3281 9502,'0'-15'82,"0"7"102,0 2-34,-2 0 59,2 2-48,0-3-1,0 3-40,0 0 37,0 0-132,0 1 66,0 0-44,0 0 42,0 8 5,0-1-36,0 9-5,0 1 60,-1 7 56,1-2 33,-4 6-32,0-1-43,-2 6-32,0-3-13,-3 6 21,0-4 27,-2 5-50,0-4 4,-4 5-14,0-6-13,-1 2 39,1-8-7,-2 3 7,3-9-12,-1 2-38,3-8 2,3 0-8,2-7 2,1-1-23,6-5-1,0 0-18,3-5-62,2 0 31,1-1-125,2 0 59,-1 0-32,2-3 65,-1 1-14,2-2 28,-1-1 8,4-4-19,-3 1 22,3-4 8,-1 1-16,1-6 13,0 2-38,0-5 22,-1 1-23,2-7 10,-3 0 18,1-5-19,-3 0 32,1-5 9,-3 5-4,2-6 8,-2 9-24,1-2-1,-1 9 1,1 3-7,-1 9 81,0 5 11,-2 5 16,0 3-23,-1 2-60,1 4-5,-3-1 12,2 3-2,-2 0 61,0 0-45,0 2 47,0-2 23,0 0-11,-1-1 64,0-2-69,1 2 32,-1-3-22,1 1 2,0-1 74,1 1-56,0-1 87,-1 0-76,1 0-2,0 0-25,1 0 0,-1 3 41,-1 0-22,4 3 20,-2 4-42,1 2 95,-1 3-1,3 3 18,0 1-25,0 4-24,-1 0-42,3 4 56,-1 0-53,1 3-19,1-2 20,0 5-11,0-3-34,1 2 72,-2-3-66,2 2 64,-3-5-60,0 2-8,-1-5-20,0 1-19,-3-3 7,1 0 10,-2-6-1,1 3 1,-1-6 24,-2 0-34,1-4 27,-1 2-44,0-3-18,-1 0 2,2-2-87,-2 0 69,0-2-91,0 1-15,0-3-418,0 4 152,1-5-254,0 1 367,2-2 48,-2-1-145,2-2 20,0-1-78,-2-1 111,1 1-152,-2-1 71,0 1-93,0 0 36,-2-1 306,1 1-59,-6-2 234,-1-1 0,-4-2 0</inkml:trace>
  <inkml:trace contextRef="#ctx0" brushRef="#br0" timeOffset="28">19847 3217 9148,'-10'-5'-110,"6"3"354,0 0-107,1 2 85,1-3-55,0 2 34,0-1-27,0 1-43,1-2-22,1 2 33,0-1-7,0 0 9,0 0 8,0 1-105,3 0-1,1-2-52,3 2 56,-1-1-81,4 0 54,-1 0-91,1 1 26,1 1 21,-1 0-1,1 0 39,1 0-6,2 1 42,1 2-82,0 1-17,1 1-68,2 4-36,-1-3 54,4 4-20,-1-2 43,2 0 5,-3 0 5,1 2 76,-5-2-29,0 1 28,-4 1-34,-3-1 19,-4 2-12,0 0 15,-5 1-18,-2 2-3,-4-2 7,-5 3-66,-2-2 19,-3 2-28,0-3 36,-2 3 68,3-2-26,-1 0 24,3-3-35,-2 0-6,5-1-5,-3-1 2,5-3 86,-1 1 30,2-2 56,2-2-6,0 0-64,2-1-21,0-1 247,3 0-135,-1-1 207,1-1-150,2-3-99,2 0 48,2-4-104,2 3 36,3-1-19,0-1 23,1 1-17,3-1-20,-2 1-44,2-1 31,-2 2-14,3 0 56,-3 0-21,3-1 4,-3 3-145,2 0 39,-2 2-122,1-1 44,0 0 21,0 2-14,-1 1 71,3 0-47,-3 3 24,5 1-17,-4 4 19,3 1-38,-2 5-6,4 1-30,-6 2 31,4 4 23,-4 0 37,3 6-20,-4-2 64,0 5 0,-4-5 1,-1 7 26,-3-7-14,0 7-2,-3-8-1,-3 3 24,-1-5-47,-7-1 67,-1-3-75,-4 0 144,0-5-40,-2 1 102,0-6-72,-3 1-29,2-5-32,-6 5 17,5-8 154,-6 4 7,4-5 94,-5 2-52,3-2-137,-4 0 65,4-2-125,-1 0 26,6-2-67,-3-3 44,6-1-27,-2 0-70,6-1-15,0-1-64,6 1 51,1 0 74,4 1-3,-2-3 0,4 3-529,1-2 78,2 2-328,2-3 161,4 5 233,1-4-77,0 3 149,-1-1-136,1 3 93,1-2-86,-2 3 141,-1-2 52,0 2 105,-1 2 35,-1-2 72,1 0 0,0 0 0</inkml:trace>
  <inkml:trace contextRef="#ctx0" brushRef="#br0" timeOffset="29">24379 3259 9380,'-15'-5'6,"6"3"110,2 0-78,-1-1 336,1 2-76,-1-1 226,2 2-168,1-1-62,1 1-26,0 0-34,2 1-80,0-1-16,2 3-35,-2 0-38,2 2-6,0 1-33,0-1 44,2 0-18,0 2 12,2-1 14,2-2-12,1 1-55,-1-1-6,1 0-97,-1-1 31,2-2 60,-3 1-13,3-1 47,-2-1-41,1 0 21,-2 0-21,0 0 38,-1-1-41,1-2-9,-1-1-4,-2-2-57,1 0 22,0-1-5,-1 0 14,0 0-213,-1-1 60,0 1-196,1 2 181,-2-2-327,0 3 153,-2 0-283,1 1 404,-4 2 95,-3 2 176,-3 2 0,-3 1 0</inkml:trace>
  <inkml:trace contextRef="#ctx0" brushRef="#br0" timeOffset="30">15973 3252 9502,'-23'0'-218,"12"0"292,5 0-6,-4 0 96,5 0-30,-1 0 47,4 0 197,-1 0-98,6 0 129,-1-1-242,8-2 53,-1 1-85,4-2 88,-1 1-172,0 0 19,1 0-50,2 2 67,-1 1-124,1-1 77,0 1-146,0 1-127,0 0 55,-1 3-111,0 1 135,1 0-60,-2 0 42,2 2-83,0-1 83,2-1-5,-4 0 5,5-1-43,-3-1 18,2 0 33,0-2-18,3-1 107,-3 0-7,7-2 82,-3-4 0,5-2 0</inkml:trace>
  <inkml:trace contextRef="#ctx0" brushRef="#br0" timeOffset="31">19868 3274 9502,'0'-9'-156,"0"5"290,0 1 585,0 0-412,0 6 462,0 1-553,0 11-52,2 2-7,1 5-52,-2 2 52,3 1 18,-1 3 0,1-1 0,0 2-101,0-2-30,0 1-22,-1-4 46,1 1-156,0-6 61,-2 3-110,3-6 82,-3 0-280,1-3 61,-2-1-202,2-4 204,-2 0 97,1-2 7,-2-2 60,0-2-428,0 2 152,0-2-167,0 0 249,1 1 214,0 0 1,1 1 0</inkml:trace>
  <inkml:trace contextRef="#ctx0" brushRef="#br0" timeOffset="32">19146 3556 9844,'3'-14'1115,"1"8"-958,3 2-52,3 0 52,4 1 132,2 0-2,2 0 66,2 2-124,1 0-87,2-1-9,0 1-12,1 1-72,-1 0-13,3 0-61,-3 0 61,1 0-141,-5 0 67,3 0-127,-7 0 71,4 0 29,-7 0 35,2 0-300,-6 0-14,1 0-216,-3 0 129,2 0-146,-3 1 198,1 1-181,-2-2 333,1 2 81,1 0 146,0 0 0,4 1 0</inkml:trace>
  <inkml:trace contextRef="#ctx0" brushRef="#br0" timeOffset="33">24402 3557 9502,'1'8'784,"-1"-3"-564,2-4 38,-1 2-45,-1-1-51,1 1-5,-1 0-52,2 1 95,-2-1-25,1 1 40,-1 0-51,0 0 8,1 0-62,-1 1 62,0 1-52,2-1 40,-2-1-40,3 3 37,-2-3-128,0 3 70,2-3-103,0 1 116,-1-1-30,2 0 56,1 0-39,1-1-180,0-2 27,0 2-122,1-3 81,0 0 82,0 0 4,0 0 29,-2-1-36,2-2-10,-3-1-4,0-3 24,-1-1 29,-2-1 2,-1 1-1,0-3-124,-1 3-566,-3-2 36,-5 3-108,-1 1 386,-7 0 352,0 1 0,-5 1 0</inkml:trace>
  <inkml:trace contextRef="#ctx0" brushRef="#br0" timeOffset="34">15415 5325 9502,'4'-19'-1151,"-3"11"1166,1-2 109,-1 3 12,-1 1-70,1 1 25,-1 0-30,0 2 49,0 1 692,0 0-525,-1 1 526,0 0-831,-2-1 63,2 2-114,-2 0 54,2 0-17,-1 0 30,0 0-3,0 0 25,-1 0 1,2 2-3,0-1 21,-1 0-28,0 1 22,0-1 34,0 2-19,0-2 30,0 2-40,0-1 27,-1 1-15,1 0 22,-1 1-24,-1-1-6,1 1 9,-1-2-9,0 2-1,0-1-2,0 1 0,0 0-28,0 0 32,1 0-32,-2 1 37,3-1-56,-2 0 40,3 0-48,-3 0 20,3 1 14,-2-1-18,1 2 22,1-1 35,1 1-31,-1-1 29,-1 0-36,1 1 64,1-1 8,-1 1 10,1 0 19,0 0-72,0-1 31,0 2-31,0-2 7,0 2-2,0-1 16,0 2 18,0-3-76,0 3 63,0-1-82,0 1 26,-2-1 20,2 3-24,-1-4 29,0 5-17,-1-3 4,1 3-11,0-1 61,-1 0-21,2 0 21,0 1-35,0-3-14,0 3 11,0-2-16,0 1 64,0-4-38,0 4 49,0-3-49,0 2 6,0-3-13,0 2 16,2-3-11,-1 2 13,0-2-10,1 4 8,-1-4-14,2 2-39,-2 0 24,3-1-29,-3 2 34,4 1 16,-4-1-16,3 0-26,-3 0-7,2 1-5,0 0 7,-1 0 17,0-1 0,1 3-2,-2-4 6,2 2-6,-2-1-1,0 2-1,2-2 4,-2 0 49,1-1 8,0 1 7,0-1-8,-1 1-37,2-3 0,-2 4 67,1-4-70,0 2 71,0 0-85,-1-1-21,0 1-22,1 3 7,-1-5 5,0 4 4,1-2 24,0 3-30,0-2 35,1 0-3,-2 0-20,3 2 7,-1-4-52,-1 5 34,1-3-26,1 3 14,-2-3 66,2 2-43,-3-2 45,2 1 8,-1 1 11,0-1 9,0 1-11,0 1-21,-1-2-14,0 1 22,1-1-27,-1 1 50,-1-1-30,0 1 31,0-1-34,0 1 10,0-1-14,0-1 5,0 2-60,0-2 34,0 0-28,0 2 50,0-2-4,0 1-2,0-1 0,0 2-62,0-2-12,0 1-10,0 2 15,0 0-15,0-1-16,0 3-15,0-2 20,0 1 39,0 0 19,0 1-25,0-1 60,-1-1-42,-1-1 39,1 3-23,0-4-9,-1 3 10,0-2-13,0 1 35,0-2-25,0 2 38,0-2-40,-1 2-20,0 0 15,-1-1-19,0 0 26,0 0 1,1-1 0,-2 2 3,1-1 44,0-1-34,0-1 33,-2 2-8,1-3-27,1 2 29,-2-3-36,2 2 18,0-3-11,-1 3 19,-1-2-57,1 2-1,-1-1-8,1 1 14,0 0 34,-2 0 3,1 1-3,0 1-91,0 1 6,-1-2-90,2 1 83,0-1 56,-1-1 19,2 1 21,-1-4-41,2 2 34,-1-3 23,0 1 2,0-2-7,1 0-83,-1-2 34,0 2-20,0-3 35,0 0 26,0 0-18,0 0 24,0 0-28,0 0 11,0 0-14,1 0-44,-1 0 35,2 0-46,-2 0 39,3 0 274,-2 0-193,5 0 237,-1 0-267,4 0 27,-1 0-19,3 1 31,-3-1-59,0 1 21,2 1-30,-2-1 18,1 2 17,-1 0 0,2-1-3,-1 2-58,-1-1 18,3 2-29,-2-2 40,1 3-19,1-1 26,-1 0-31,0 2 35,1 0 21,-2-2-16,2 4 17,-2-4 21,1 3 14,-1-3-2,0 2-3,0 0-47,-1 0 12,-2-2-10,1 2 20,0 0 31,-2 0 37,0-2-16,1 2-13,-1-2-45,-1 2 2,0 0 3,0 1-42,0-1 29,0 1-34,0-1 45,0 2-28,0-1-30,0 0 13,0 0-11,0 1 53,0-1-27,0 0 39,0 0 17,0 0-6,0-1 11,0 1-3,0-3-34,0 4 38,0-3-39,0 4-62,0-3 48,0 2-46,0-2 64,0 2 25,0-1-22,0 2 22,0-2-30,0 2 9,0-4-16,0 4 11,0-2 1,0 1 4,0-2 0,0 1 29,0-1-36,0 1 38,0 0-36,0-1-25,0 0 26,0 0-23,0-2 28,0 2-63,-1-2 37,1 2-41,0-3 48,0 3 14,0-3-20,0 1-35,0 0 7,0 0-17,0-2 26,0 2 63,0-1-43,0 2 42,0-2-52,-2 1 21,2 0-14,-1 2 17,1-3-13,-1 4-50,1-1-13,-3 1-4,3 1 13,-3 0 49,3-2-3,-1 4 3,0-3-31,-1 1 19,1-2-28,1 2 54,0-2-26,-1 3 25,1-3-32,0 1 47,0-3-32,0 3 35,0-2-34,0 0-5,0 0 23,0 1-15,0-3 78,0 2-58,0-1 53,0 1-44,0 0 16,0-1-6,0-1 3,0 3-48,0-3 18,0 1-17,0 1 20,0 1-44,0-3 32,0 3-34,0-3 41,0 2 6,0 0-15,0 1 12,1-3-79,-1 2 59,0-2-70,0 3 77,1-3-48,-1 3 36,2-3-35,-2 3 44,1-3-11,-1 3 11,1-3-9,-1 3 25,0-2-16,2 0 19,-2 1-22,1-1 0,-1 1 5,1-1-4,-1 1 5,2 0-4,-2 0 2,0 1-35,0-2 23,1 2-26,-1 0 30,0-1 30,0 1-21,0 0 22,0 0-29,0 1 14,0-1-10,0-1 11,0 1-12,0 0 15,0 0-6,0 1 8,0-3-6,1 2-5,-1 0 11,0-2-10,2 2-9,-1-2 6,-1 1-11,2-1 13,-1 1 0,0-1-2,1-1-1,-2 2 67,1-1-50,-1 0 51,1-1-62,-1 2 8,0-1-6,0 1 8,0-1-4,0 2-2,0-2 14,0 1-9,0-1-48,0 1 34,2-1-43,-2 2 10,0-2 30,1 1-34,-1-1 37,0 2 5,1-3-17,-1 3 11,2-3-34,-1 2 23,0-1-21,1 0 23,-1 0-4,2 1 4,-2-2-4,1 1 3,0-1 56,0 2-38,-1-2 45,2 1-56,-2-1 4,0 2-3,2-2 2,0 1-3,-2-1 3,2 2-1,-2-4 3,2 4-14,0-3 9,-1 1-10,0 0 2,0-2 6,1 3-8,0-3 9,-2 2 0,2 0-2,0-1 2,-1 1-70,1 0 50,0 0-52,-1-1 66,1 2-47,0-1-12,1 1-3,-1 0 2,1 0 72,0 1-23,0-1 14,0 1-27,0-1-3,0 0 0,0 1-9,0-1 104,2 1-34,-2-1 104,0 1-74,1-2-15,-1 0-31,0 0-15,0 1 10,2-1-4,-1 0 12,-1 0-8,3 0-29,-2 1 17,1-1-31,-1-2 30,1 4-1,-1-4-3,-1 2 4,2-1 7,0-1-5,0 0 5,-1 1-6,1-2 0,-1 1-1,-1-2 2,2 1-1,-1 0 2,0-1 0,0 0 0,0 0-77,-1 0-15,0 0-10,0 0-134,0 0 90,0 0-96,0 0 55,0 0-59,2 0 3,-1 0-26,2 0-67,-3 0 104,3 2-109,0-1 108,1 0-432,-1-1 175,1 2-291,0 1 350,-1-1 218,-1 1 100,2 1 115,-1 3 0,3 1 0</inkml:trace>
  <inkml:trace contextRef="#ctx0" brushRef="#br0" timeOffset="35">16402 5467 9502,'-10'-8'336,"7"5"-193,-1 0 2,2 1-25,-2-2 37,1 1-37,-1 0-95,0 1-77,0-1-53,0 1-32,0 0 115,-1 0-16,1 1 78,-1 0 1,1-1-19,-2 2-25,1 0-9,0 0-2,-2 0 97,1 0 6,-2 0 8,3 0-20,-3 0-24,1 0-19,0 0 90,0 2-108,-1-1 104,3 0-112,-3 1 2,2-1 21,0 0-21,0 1 43,1-1 21,-1 1-21,1 0 4,1 0-106,-2 0-34,4 1-50,-2 1-17,1-1 98,-1 1-28,1 1 76,0-1-49,2 2 107,-2-1-71,3 1 77,-2 0 29,2 0-21,0 2 94,0 0-94,0 3 55,0 1-43,0 2 27,1-1 0,2 5-40,1-1 4,1 4-4,1-2-21,0 4 30,0-2-32,1 2 39,-2-2 0,2 3 5,-2-2-6,3 2-12,-1-1-23,0 3 26,0-4-18,-1 2-23,-2-2-29,3 4 11,-4-3-11,1 2 68,-1-4-21,-2 4 18,0-4-22,-1 3 7,2-3-14,-2 2-2,0-6-3,0 5 1,0-7-1,0 6-22,0-6 12,0 3-9,0-4 22,0 2 23,0-3-20,0 2 17,0-3-41,0 3 26,-2-4-21,2 1 22,-1-2-9,0 1 7,1-2-12,-2 1 3,1-2-2,0 0 4,1-1-1,-2 1-40,1-3-26,0 2 9,-1-3 3,1 3-6,0-3-20,-1 0-10,2 0 13,-1 0 15,-1-1 25,1 2-31,1-3 33,-1 2-6,1-3-9,0 3-36,0-2-122,0 2 0,0-3-321,0 2-474,0-2 363,0 0-284,1 1 733,2-2-2,0 0 40,-1-2-37,1-2 52,-2-1-52,1-2-94,-1-2 131,-1 0-69,1-3 189,-2 0 0,-2-6 0,-2-2 0,-3-2 0</inkml:trace>
  <inkml:trace contextRef="#ctx0" brushRef="#br0" timeOffset="36">5440 5750 9502,'0'-28'-328,"0"14"318,0 5 5,-1-2 74,-2 4-20,0-2 52,0 3-20,-1-1 16,2 3 1,-1-1-32,0 4-44,0-5 15,2 5-20,0-3 89,-1 1-24,2 0 26,0 1-93,0-2 4,0-1-38,0 0 31,2 1 48,0-1 2,1 0-5,4-1-29,-3 2 11,4-3-9,-2 1-42,2 1 61,-2 0-64,3-1 75,-3 1-19,4-1 13,-2 2-9,1-1-38,0 1-25,0-2-46,-1 2 31,2 0 29,-2 0 31,3 0 7,-3 0-15,3 0-13,0 0 7,-1 0-4,0 1 8,2-1-45,-2 3 32,3-2-32,-2 0 41,2 2 7,0 1-6,2 0 6,-2 0-113,2 0 20,-1 0-97,-1 3 93,-2 1 14,1 1 34,-2 2 11,2 1 23,-4-1-12,3 1 18,-4-1-31,2 1 38,-1-3-24,3 2 36,-3 0-41,3-2 12,-3 1-9,2 0 30,-5 0-16,3 1 13,-2-1-12,0 3-7,-1-3 0,-1 4 0,-2-1-1,1 4-1,0-3 2,-2 3-3,0-1 2,-1 1 10,0-1-8,0 2 9,-1-2-12,0 3-1,-3-4 1,0 1 0,-3-1 62,-1 3 25,-2-2-2,-1 1 51,0-2-105,-3 4 54,-1-3-60,-3 5 44,0-4-37,-2 3 40,1-5-8,-1 4-7,2-5 9,-4 3-20,6-5-15,-4 2 12,6-5-9,-2 1 10,5-4 40,-2 1-20,5-3 20,-3 1-97,5-2 37,0 0-37,1-2 53,0-1-40,2-2 20,1 0-31,0 0 44,0 1-31,2-1 19,-3 0-27,3 0 27,-2 1-3,2-1 1,0 1-18,0 1-27,0 0-23,-1 0 10,1 1-159,0 0 76,-1-1-115,1 3 90,0-2-88,0 2-572,0 0 399,2-1-378,0 1 715,5-1 15,-1 4 58,4-1 0,1 2 0</inkml:trace>
  <inkml:trace contextRef="#ctx0" brushRef="#br0" timeOffset="37">23647 5577 11223,'1'16'609,"1"-7"-524,-1 2-29,3 0 13,0 0-85,2 0 115,0 0-102,4 1 101,-1-3-166,2 2 86,0-3-146,3 2 107,-1-3-35,2 1 77,0-4-98,1 1-15,-2-3-51,1-1-48,-3-1 85,0 0-39,-1 0 82,0-1-26,-3-3-1,0-3 47,-2-1-48,-1-3 55,-1 0 10,0-3-9,0 2 17,-1-1-21,0 0 6,1 0-5,-2 1-3,2-1-43,-1 4 32,1 0-38,0 2 49,-1 0-4,0 4 11,-1-1-8,1 3-112,0-1-49,-2 2-67,2 0 6,-2 2 164,2 1-38,0 1 105,-2 1-26,2 2 23,-1 1-4,0 1-7,1 1 162,-2 1-28,0 1 123,-1 0-87,0 3 60,-2-1-20,-1 3 65,-4-2-141,-2 4-20,-4-1-71,-2 1 71,1-2 5,-4 2 16,2-4-12,-2 3-168,3-5 17,-1 2-97,5-7 37,-1 2 55,4-5 4,-2 1 11,6-4 53,-1 1 39,3-3-29,1 0 103,0-3-54,2-2 8,0 1 4,2-4-21,1 0-2,2 0 8,0-1 41,1 1-3,0 2 24,0 0-26,-1-1 24,1 1-5,1-1 27,0 1-35,-1 1 26,1 1-10,1-2 36,-4 4 33,3-4 7,-1 4-35,1-1 29,-3 2-75,2-1 31,-1 2-25,2 2 25,-3 3-51,3 6 52,-2 4-39,0 5 129,0 4-58,2 8 123,-3 2-137,2 5 72,-1-3-101,0 8 61,-3-6-109,3 2 25,-5-6-50,2 0 61,-3-9-20,0 2 63,0-8-78,0 2-15,0-7-42,0 1-30,0-8 57,0 2-116,0-5 53,0 2-88,1-5-176,-1 2 112,1-2-157,1-1 77,0 0 3,1 0-92,-2 0 138,2 0-52,-1 0 160,-1 0-20,2-1 7,-2-1 80,0 0-31,-1-3 48,0 1-42,0 0-550,0-2 90,0 0-350,0-1 476,0 1 202,0-4 182,-1-1 0,0-2 0</inkml:trace>
  <inkml:trace contextRef="#ctx0" brushRef="#br0" timeOffset="38">23265 5626 9502,'0'-14'575,"0"9"-379,0 0 17,0 1 15,0 0-24,0 2-82,0-2 30,0 1-68,0 0 205,0 2-150,-1 2 149,-2 3-237,-3 10 15,0-1-30,-5 9-4,0 0 124,-4 2-60,0 2 50,-1 1-85,0-1 15,-3 1 2,4-3 14,-3 2 43,5-4-49,-2-1 47,5-4-19,-1-1-370,5-5 75,-1 0-278,3-5-98,1 1 181,2-4-628,-1 0 433,4-3-192,0 1 331,4-1 267,1 0-7,1-1 172,3-4 0,1 0 0,1-4 0</inkml:trace>
  <inkml:trace contextRef="#ctx0" brushRef="#br0" timeOffset="39">22811 5609 9502,'8'12'-170,"-4"-6"205,0-2 141,-1 0 7,1 1 110,0 1-134,0 1 39,0-2-77,2 5 39,-1-2 87,2 4 4,-1-1 61,5 2-13,0-1-38,5 5-22,1-5-57,6 4-63,1-4-24,9 2 24,-2-3 1,7 0-54,-3-3-17,6 1-45,-7-3-25,1 0 46,-9-1 5,2 0 16,-10 0-169,1 2 18,-7-1-139,0 3-21,-7-1 86,1 4-86,-5 1 83,2 1-60,-3 1 56,0 2-81,0-4 105,0 2-38,0-3 48,0 1-30,0-5 68,0 1-25,0-5-38,0 0 71,1-2-95,2-1 134,1-2-133,0-1 15,0 0-37,-1-4 51,1-1-42,-1 1 139,-2-3-64,2 1 138,-3 0 0,0 0 0,-2-3 0,-3-1 0,-2-2 0,-4 0 0</inkml:trace>
  <inkml:trace contextRef="#ctx0" brushRef="#br0" timeOffset="40">17921 5658 9502,'8'0'480,"-5"0"-296,1 0 14,0 1-67,1 3 14,2 6-25,3 4 87,-1 3-24,3 8 25,2 2-26,1 7-110,1 2-43,3 6 37,-3 0-19,3 4 34,-4-2 34,1 2-46,-3-6-55,-3 4 36,-1-9-127,-1 3 110,-3-10-3,-1 4 27,-1-11 11,-2 5-49,1-8-34,-2 2-31,0-8 20,0 3-62,-3-5 69,0 2-77,-1-6 72,0 4-278,0-6 104,-1 1-202,0-2 191,1 1 106,2-2 57,-4 0 46,1 1 0,-2 0 0</inkml:trace>
  <inkml:trace contextRef="#ctx0" brushRef="#br0" timeOffset="41">21403 5670 8847,'11'0'13,"-7"0"411,-2 0-89,2 0-49,0 0-90,-1 0 22,1 0-98,-1 0 26,0 2-15,1 2 11,-2 4-23,2 3 34,2 2-33,-1 3-83,2 3 12,3 2-79,0 0 81,4 1 52,2-2-48,3 2 66,2-4-294,2-2 109,0-4-191,1-2 162,-2-5 17,1-2 71,-4-2-16,1-3 101,-4-5-70,-1-3 73,-4-1-76,0-4 40,-4 2-21,-1-2 29,-3 0-14,0 0-4,-3 3 39,1-3-27,-1 2-21,0-1 9,0 2-55,0-2 63,0 5-451,0-2 110,0 4-302,0 0 87,0 3-63,0 2 158,0 2 25,2 2 333,0 6 58,0 1 0,0 1 0,1 0 0,-2 2 0,1-1 0,-2 1 0,0 0 76,-2 1-32,1-3 61,-4 4 87,-2-3-36,-3 2 76,0-2-83,-4 3-119,3-3 33,-4 2-62,3-2 66,-1 1-78,0-2-8,2 2-6,3-5 17,0 2 74,4-5-23,0 3 17,1-3-188,2-1 234,2-2-164,2-1 243,4 0-111,0-1 142,-1-2-81,1-1 144,-1 0-146,0 0 55,-2 1-81,2 0 76,-2 1 20,0 0-32,-1 1-3,1 0-10,-2 2-11,1 2 37,0 3-18,1 7 112,-1 4-73,2 6 135,2 6-164,1 6 37,0 2-93,3 9 40,-2-2-40,2 8-45,-4-6-31,1 4-22,-4-12-54,0 3 76,-2-13-88,-1 3 131,-1-10-118,0-1 97,0-10-104,-1-1-53,-1-8 19,0 2-58,-1-2-100,0-1 96,2-1-112,0 1 111,-1-3-341,1 1 112,1-1-258,0 0-182,0 1 510,0-1-259,0-1 553,0-2 0,0 0 0</inkml:trace>
  <inkml:trace contextRef="#ctx0" brushRef="#br0" timeOffset="42">16941 5711 9502,'-18'5'-759,"12"-3"930,-3 0 319,4 0-187,-2-2 19,3 0-74,0 0 59,1 0-136,-1-2 29,2 1-100,-1 0 57,2-2-37,-2 0 40,2 2-40,-1-2 37,1 2-346,-1-2 194,0 3-322,-1 0 267,0 1-25,-1 1 30,-1 3 101,1 2-36,-2 4 31,1 2-23,-2 4 67,0 0 0,1 5 101,-1 1-103,0 4 30,2-1-77,-2 5 68,3-2-166,0 4 81,2-5-138,0 3-44,2-7 35,1 5-52,2-9 72,4 2 65,2-9 13,2 2-21,2-7-7,1 2-156,-1-6 39,2-2-86,-2 0 80,0-1-4,-3-1 60,3-1-53,-5-2-262,3-1 44,-4-1-147,1-2 302,-2-3 135,0 2 96,0-3 0,-1-1 0,2 0 0</inkml:trace>
  <inkml:trace contextRef="#ctx0" brushRef="#br0" timeOffset="43">5529 5712 9277,'-9'-5'-1,"3"3"111,4 2-40,-1 0 15,0 2-9,2-1 58,0 3-84,1 3 86,-2 4-95,2 2-2,0 2 27,0 4-31,2 2 33,-1 2 44,0 1-38,5 2 31,-2 1-4,3 3-12,-1-2 3,1 3-7,-1-2-32,-1 2 23,-1-5-7,0 4 11,-1-6 34,-2 2 26,0-6-10,-1 3 14,0-5-48,-1 1 13,-2-6-22,-1 1-51,-1-5 31,-2 1-41,2-5 5,-1 1 48,1-5-61,-1 2 75,2-3-32,2 1-282,-1-1 137,0-1-314,3-1 257,-1-2-61,1 3 90,0-3 22,0 0 14,0 0 34,0 0-129,0 0 0,1-2-57,1 1-8,-1 1 81,0-3 9,1 1 20,-1 0-47,0-1-63,1 0-41,-1 0-18,-1-1 45,3 0 106,-2-1 46,1-1 98,-1 1 0,-1-1 0,1-3 0,1 0 0,-1-3 0</inkml:trace>
  <inkml:trace contextRef="#ctx0" brushRef="#br0" timeOffset="44">25891 5738 8847,'0'12'-179,"2"-9"444,-1 0 16,2-2-114,0-1 19,-1 0-83,1 0-13,1 0-49,0 0 29,-1 0-21,1-1-2,-1-1-22,1 0-38,-2-1-35,2-1 51,-2 0-61,1 1 95,-2 0-49,2 1 72,-3-1-39,1 0 118,0 2 19,-1-1 0,3 1-13,-3-2-99,3 2-21,-2 0 8,0 1 0,1-2 23,1 1 40,-1 0-35,1 1 47,0-2-255,1 2 73,0 0-164,3-1 56,-2 1 78,3-1-54,0 1 98,0 0-46,2 0 84,-1 0-61,1 0 58,1 0 6,-2 0 3,1 0 2,-1 0 75,1 0-35,-1 0 95,-1 1-86,0-1 52,1 1-21,-3-1 0,2 2 4,-2-1-63,2-1 20,-3 0-13,4 0 0,-4 0 1,2 0 7,-2 0 2,2 0-28,0 0-24,-1 0 1,1 1-64,0 1 81,0-2-50,0 1 52,-1-1 6,1 1-11,0-1 8,-2 3-10,1-2 8,1 2-11,-3 0 10,1 0 39,-2-1-26,1 1 34,-1 1-44,-1-1 51,0 1 13,-1 0 11,-1 0 43,0-1-76,0 1 33,0 0-41,0-1-35,0 1 31,0 0-27,0-2 4,0 2 13,-1 1-12,-2-1 17,0 0-54,-2 1 37,1 1-48,-3 0 61,1 2-30,-2 1 17,3 1-25,-3 0 26,0 2-14,-2 0 10,2 3-18,0-1 55,0 1 5,-2 0 11,2 2-11,0-2-36,-1 3 3,0-2 0,1 2-14,0-2 10,0 1-12,0-2 18,0 3 34,0-3-28,-2 1 25,3-2 48,-2 1-16,2-3 72,-1 1-72,0-2 32,0 1-12,2-3-6,-2 0-17,3-2-34,-1 1 7,1-3 2,1 1-25,-2-2-35,4-1 13,-1-2 5,0 3-24,2-4 82,0 1-80,2 1 44,0-2-37,6 1-16,-3-1-57,3 0 18,-2 0-18,1 1 21,0 1 17,0 0 32,1 0-44,-2 1 41,2-2 29,0 2 21,-2 1-7,2-2-4,1 2-46,-3-1 3,4 0 4,-3-2 144,2 2-15,1-2 92,-1 2-85,1-3-50,2 1-23,-1 1 1,2-2-78,-3 1 60,3-1-62,-1 0 73,1 0-57,-1 0-20,0 0 1,0 0-9,0 0 66,-2 0-36,1 0 26,-1 0-87,-2 0 1,1 1-18,-1-1 59,-2 2 21,2 0 38,-3 0-44,2-1 119,-4 2-24,4-3 105,-3 3-102,-1-3 95,0 1-169,-1 0-33,0-1-107,2-1-50,0-2 57,-1-2 84,1-1-54,1 0 80,-1 0-97,1-1-160,0 1 6,0 0-121,0 2 142,0-1 42,-1 2-698,0 0 622,-3 5-519,-2 0 801,-2 7 0,0-1 0,-4 4 0,0-3 0,-2 5 0</inkml:trace>
  <inkml:trace contextRef="#ctx0" brushRef="#br0" timeOffset="45">6184 5771 9502,'-3'-13'-235,"2"7"57,-2 3 83,0-3 218,1 4-28,0-1 182,0-1-130,0 1 4,0 2-63,0-2 9,0 2-104,-1-1 36,1 2-101,0 0 94,-1 0-47,-1 0 86,1 0-52,-1 0 110,0 2-52,0 1 47,0 1-62,0 0 43,0 1-45,0 2 48,0-2-50,0 3 3,0-1 9,-2 1-5,2 0-37,-1 3 44,-1-1-45,-1 3 53,1 0-22,-1 1 16,0 1-31,0 4 61,1 0-47,-1 4 46,1 0-49,0 4-31,2 1-34,1 4 15,0-2-9,2 5 12,-1-6 27,2 5-30,2-9-56,2 6 30,0-8-110,4 3 106,0-9-60,3 1 44,0-5-28,1 0 32,0-5 21,-1 2 19,0-7-23,0 1-6,-2-3 6,1-1-5,-2 0-57,1 0-28,-2-1 4,1-3 9,-2-1-172,2-1 39,-1 0-152,1-2 212,-1 3 90,3-5 91,0 1 0,2-2 0</inkml:trace>
  <inkml:trace contextRef="#ctx0" brushRef="#br0" timeOffset="46">17537 5760 10251,'8'0'614,"-3"0"-422,-3 1-78,1 0 77,1 3-71,0 2 4,-1 1-50,2-1 37,-1 4-172,2 1 114,-1 0-148,2 2 160,0-1-177,1 5 120,0-4-159,1 2-18,1-3 41,2 2-51,-1-3 34,3 1 107,-2-4-77,1 0 105,-1-2-96,3-2 23,-2-3-62,-1 0 38,-3-1 68,2-1 55,-5 0 8,0-2-24,-3-1 12,2-3 6,-3-1 29,-1-2-72,1 1 5,-2-3-48,0 1 68,0-3-70,0 1 9,0-3-21,0 3 22,1-2-34,0 3 17,1 0-79,-1 4 55,0-3 7,2 6-10,-2-2 32,2 4 16,0-1-9,-2 3 41,3-1-1,-2 1 28,0 1-10,0 3 19,-1-1-18,-1 4 2,1-1 10,-1 3-15,2 1 44,-2 0 12,-2 2 47,2-2-17,-4 2-39,0 1 7,-3 1-41,1-1-82,-5 3 13,1-2-80,-1 4 63,1-4 22,-4 3 24,2-2 13,0 1 42,1-4 10,0 1-10,4-3-16,0 1 60,2-5-25,1 1 548,3-4-406,1-3 370,1-2-461,4-5 18,-1 3 10,2-3 23,-2 2 9,0 1 20,1-1-30,-1 1-7,1 2-21,-1-1 22,0 1-88,0 1 69,0 0-67,0 0 66,0 2-29,0 0 21,0 1-33,0 2 40,0 2-24,2 5 8,-4 3-2,2 5 94,0 2-33,-1 6 111,0 1-116,0 7 6,-2-2-49,0 6 18,-1-1-112,0 1 61,0-4-122,0 0 116,0-9-62,0 4 39,0-10-35,0 1 8,0-8 42,0 1-19,0-7 31,0 0-157,0-3-11,2-2-84,-1-2 10,2-1 114,-2-2-282,0 0 126,-1-1-205,0-1-218,2-1 132,-2-1-185,1 0 103,1 0 218,0-3-32,1 0 118,0-2 150,1-2 27,1-3 104,3-1 0,0-4 0</inkml:trace>
  <inkml:trace contextRef="#ctx0" brushRef="#br0" timeOffset="47">19741 5855 9502,'14'-25'94,"-6"14"3,-1 2 59,1-2-62,-3 4-54,2-1 42,-2 4-26,1 0 27,-2 1 0,0 2-9,-1 4-17,-1 2 21,1 6-40,1 4 40,0 5 23,3 3 25,1 3-13,3 5 59,1-2-83,4 4 70,2-3-88,2 5-16,1-7-29,4 4 18,0-7-13,6 3 20,-4-8-50,6 2 29,-8-10-15,5 3 81,-8-8-34,4 1 29,-7-4-143,0 0 52,-9-3-108,3-1 1,-8 0-133,0 0-325,-2 0 195,-4 0-165,-2 0 270,-4 0 28,-1 0-100,-1 0 122,-2 0 15,0 0 17,-1 0 107,0 0-16,-3-2 92,-3-2 0,0-3 0</inkml:trace>
  <inkml:trace contextRef="#ctx0" brushRef="#br0" timeOffset="48">17151 5868 9502,'0'-13'34,"-1"6"66,1 1-24,-2 0 70,2 0-15,-1 2 14,1-1 17,0 1 46,-1 1-35,1-1 199,0 3-202,-2 1 145,1 2-191,-3 8 7,-2 1-42,0 5 18,-2 3-8,-1 0 22,-1 4 25,0-2-28,-1 3-2,2-4-179,-2 2 57,4-5-121,-1 1-134,4-3 85,-1-2-151,2-1 167,1-2-216,2-2 96,0-1-166,0-4 163,3 1-223,3-4 122,2 1-172,1-2 326,5-1 114,-2-3 116,3-2 0,0-2 0,4-4 0</inkml:trace>
  <inkml:trace contextRef="#ctx0" brushRef="#br0" timeOffset="49">7099 5827 9062,'-14'0'-174,"10"0"150,-1 0 122,2 0 64,-2 0 41,3 0-48,-3 0-31,3 0 314,0 0-231,3 0 229,-1 0-321,8 0-127,-2 0 48,2 0-126,-1 2 41,1 1-9,1 2 8,1 2 39,1 4-30,-1 1-10,4 4 17,-2 0-80,3 5 118,-3-2-72,4 5 75,-3 0 31,3 4 15,-3-3-6,2 4 67,-4-6-23,1 4 10,-2-5-11,1 2-3,-3-6-42,0 2 54,-3-8-55,2 3-23,-3-4 23,2 1-18,-4-2 25,1 0 8,-2-1 9,1 0 0,-2-1-57,-2 3-11,1-2-35,-3 5 89,0-5 38,-4 5 23,1-3-33,-1 2 25,0-2-3,0 1 26,1-3-18,-1 1-89,1-3 29,0 1-23,0-2-32,2 1 65,1-5-51,-1 2 72,2-2-87,-1 0-10,2-2-7,0 2-43,-1-2 64,2 0-45,-1-2 16,1 2 28,0-2 10,-1 0-8,1 1 11,1-2-6,0 2-26,0 0 18,-1-2-92,1 1 3,0 1-53,-2-2-19,2 2 2,-1 0 8,1-2 33,0 2-45,0-1 81,0 1-56,0-2 44,0 2 13,0 0-47,0-2-26,0 1 30,0 1-23,0-2-87,0 2-82,0 0 13,0-2 14,0 2 225,0-1 20,-2 0 46,0-3 0,-2 1 0</inkml:trace>
  <inkml:trace contextRef="#ctx0" brushRef="#br0" timeOffset="50">20129 5874 8850,'-2'-13'-4,"0"7"556,-1 2-228,-1-1-48,0 1-109,0 3 92,-2 0 31,0-1 36,-1 4 21,-1 0 9,-2 5-81,-2 4 55,-2 4-128,-2 5-64,-1 3-34,-4 3-11,1 1-97,-5 3 56,4-2-122,-5 4 137,3-5-8,0 1 97,3-3-36,-1 0-643,6-6-450,2-1-303,5-6 286,2-2 545,4-6 445,0-2 0,1-3 0</inkml:trace>
  <inkml:trace contextRef="#ctx0" brushRef="#br0" timeOffset="51">20763 5884 9502,'14'-16'0,"-8"8"0,1 1 135,-3 2 46,3 1 108,-4 1 243,-1 2-203,0 2 116,0 3-168,-2 6-73,0 2 36,0 3-67,0 4 56,0 1-18,0 2 26,-1 1-33,1 1-59,0-1-25,0 0 37,0-1-186,1 0 63,2-3-109,1 0-192,2-3 101,0-1-171,3-3 189,0 0-273,-1-4 111,2-1-219,-1-4 201,2-1-208,-2 0 107,4-2-178,-3 0 234,4-3 85,-3-1 157,1-3 15,2-2 116,1-2 0,-1-4 0</inkml:trace>
  <inkml:trace contextRef="#ctx0" brushRef="#br0" timeOffset="52">16919 5924 9502,'0'-21'213,"0"13"-93,0-1 40,0 2-40,0-1 37,0 2 33,0 1 29,0 2 38,2 1-42,0 2-53,2 0-3,2 0-53,1 1-3,-1 2-49,4 3 40,-2 3-28,3 3 12,0 0-32,4 2-22,-3-1 43,4 2 28,-1-1 15,4 0-51,-1-1-101,2-1-15,-4-3-73,3 2-14,-3-3 29,2 0-21,-4-1 54,1 0-8,-5-4-15,3 1 20,-7-3 21,2 2-137,-2-2 56,-1 1-974,-2-2 742,-3 0-540,-3 0 864,-5 0 53,0 0 0,-3-2 0</inkml:trace>
  <inkml:trace contextRef="#ctx0" brushRef="#br0" timeOffset="53">16013 5943 9502,'0'-21'-288,"0"13"430,0-1-241,0 1 445,-2-1-16,2 3-97,0-1 82,0 1-133,0 1 5,0 2-58,3 1 9,1 0-17,3 2 35,4 0-36,1 2 26,0 2-82,4 1-2,-1 3-25,4 0-16,-1 2 35,2-2-38,-1 0 30,3 0-34,-2-2 40,0-1-5,1-2 12,0 0-27,-3-2-36,2 0 14,-5-1-65,3 0 59,-4-1-26,-1 1 28,-3-3 45,0 0 12,-1 1-32,-1-4 30,-3 2-356,1-1 95,-2 1-237,0-2 12,-3 2 131,2-1-83,-2 1 137,0 0-130,1 1 64,-1 0-210,-1 1 297,0 0-3,-3 2 220,-1 3 0,-1 1 0</inkml:trace>
  <inkml:trace contextRef="#ctx0" brushRef="#br0" timeOffset="54">22285 5960 9502,'0'-16'-207,"0"11"402,0-2-16,0 3 191,1-2-83,-1 4-113,3-2 26,-2 1-80,3 0-36,1 2 31,1-1-31,2 1 36,3 1-17,0 0-51,3 0 24,2 0-2,2 0-28,1 1-1,2 1-57,1 1 56,1-2-9,-3 0 57,3 1-76,-4-1-128,-1-1-2,-2 0-85,-1 0 5,-4 0 79,0 0-53,-4 0 66,-1 0-147,-2 0 53,0-1-112,-2-1 105,-1 0-193,-1-3 88,2 1-163,-2 0 282,0-1 58,0 1 131,-3-3 0,0 0 0,-1-2 0</inkml:trace>
  <inkml:trace contextRef="#ctx0" brushRef="#br0" timeOffset="55">24773 5872 9502,'0'19'-1147,"0"-12"1147,0 0 0,0-3 290,0 1 9,0-3 498,0 0-412,0-2 52,2 2-397,2-4-15,-3 1 50,3 0 29,-1-2 8,1 0-29,1-1 6,1 1-100,2 1 17,-1-1-103,2 0-22,1 1 18,2-1-47,-1 1 109,4 1-59,-3 1 41,4 0-17,-2 0 18,2 0 36,-4 0 20,4 0-38,-3 0 6,3 1-15,-3 1 11,1-1-10,-2 2 101,2-2-1,-2 1 26,0-1 79,-2 0-90,2 1 103,-4-2-97,3 0-10,-4 0-45,2 0 6,-2 0-93,2 0 40,-5 0-100,4 0 95,-3 0 6,1 0 34,-2 0 4,2 0-36,-3 0-95,2 0-11,-2 0-80,1 1 76,-2-1 40,2 1 17,-1 2 33,0-2 42,-3 2 40,1-1-9,-1-1 58,2 2-191,-2-2 126,0 0-114,-2 1 85,0-2 2,-1 1-318,-1-1 81,0 0-239,0 0 289,-2 0 68,1 0 124,-1 0 0,1 0 0,0 0 0,-2 0 0,0-1 0,-2-1 0,-4 0 0</inkml:trace>
  <inkml:trace contextRef="#ctx0" brushRef="#br0" timeOffset="56">18741 5971 9502,'0'-13'407,"0"7"-276,0 1 15,1 1-26,-1-2 144,2 2-62,0 0 120,1 0-117,1 0-4,1 1-74,1-1 29,1 2-73,1-1 16,0 0-14,3 2-101,1-1 43,2 1-71,-1 0 87,2 1-62,-1 0 69,0 0-109,1 1 90,0 0-166,-1 2 79,1 0-125,-3 1 76,1 0 22,-2-1 39,2-1-40,-3 0-19,3-1-33,-4-1-32,2 1 9,-3-1 3,2 0 23,-4 0 30,2 0-5,-2-1-4,1 1-17,-3-1 26,0-2-126,-2 0 54,1 1-121,0-1 83,-2 0 61,-1 0 10,-2 3 38,-5 3-1,-3 3 1</inkml:trace>
  <inkml:trace contextRef="#ctx0" brushRef="#br0" timeOffset="57">6338 6227 9320,'9'-4'281,"-7"2"-61,0-1-35,-1-1 50,2 1-51,-2 0-20,0 1-43,2-2 39,-2 1-55,1-1 57,-1 0-41,2 0 44,-2 1-57,1-2 45,0 0-59,0 1 63,-1 0-104,0-1 24,1-1-41,-1 0 48,0-1 20,2 0 15,-1-1-12,0 0-142,1-2 25,0 0-85,-1-1 42,2-2 1,0 1 9,1-1-46,-1-1 32,1-1-20,-1 2 45,0-4-2,0 5-7,0-1 31,-1 2-36,1-1-2,-1 2 40,-1 1-49,0 3 57,-1 0-72,1 3-8,-1-1-149,-1 2 181,1 2-34,-1 2 136,2 3 29,-2-2-50,1 2 11,-1-2-12,1 0 56,-1-2 42,2 2-7,-2-2 43,0 2-120,0-2-22,0 1-33,0 0-20,0 0 27,0 0-9,0 1-6,0 0-8,0-1 22,-2 3 27,2 0 3,-1 0-14,0 1 33,-1-1 16,1 2-2,1 0-11,-1 1 41,1 1 17,0 1 21,0 1 19,0 2-40,0-1-14,0 2 24,0 1-66,0 1 43,0-2-29,0 2-13,0-1-2,0 0-8,0-2 19,0 1-7,0-3 6,0 1-10,0-3 8,0 1 8,0-2-11,0 0-7,0-4-70,0 3 7,0-3-68,0-1-1125,0 0 775,1-3-1023,0-2 1111,3-1-52,0-2 87,2 0 116,-2-2 71,1 0 65,1-2 58,2-2 0,0-1 0</inkml:trace>
  <inkml:trace contextRef="#ctx0" brushRef="#br0" timeOffset="58">6908 6212 9502,'-10'2'-699,"5"-2"863,2 0-44,-1 0-32,1 1-21,-1-1 23,1 0-23,-1 0 105,2 0-15,-2 0 49,2 0-23,-2 0-51,3 0 57,-2 0-44,2-1 25,-1-2-98,2-2-23,0-1 10,0-2-9,0 1 28,0-2-38,0-2 8,2 0 4,1-1-61,1-2 14,0-1-88,1 1 2,0-4 23,0 2-22,-1-2 56,1 2-34,-1 0 11,2-1 6,-2 2 29,-2 3 27,2 0 12,-2 2-25,0 1 16,1 2-12,-2 0 14,2 3-21,-1 0 5,-1 2 37,0 0-20,-1 1 27,3 1-29,-2 3 17,2 2-8,-2 3 9,2 3 56,0 0-56,0 2 58,-1 2-75,2 2 36,2-1-27,-1 1 32,1 0-35,-1 0 43,2 0-34,-2 0 46,1-2-23,-1 3 0,-1-5 7,0 4-8,-1-3-17,0 1 21,-2 0-20,0-1 14,1-1-7,-2 1 2,0-3-7,0 1-35,0-4-20,0 2 2,-2-4 7,2 2-12,-1-3-15,0 1-2,1-3-72,-2 2 64,2-3-301,0 2 197,0-4-209,2 3 231,-1-2-2,0-1 32,2-1-110,-2-1 50,2-2-147,-2 0-52,2-1 29,-1-2-54,0-1 68,1 1 172,1-2 3,0-1 133,3-4 0,0 1 0</inkml:trace>
  <inkml:trace contextRef="#ctx0" brushRef="#br0" timeOffset="59">1577 6005 8519,'8'14'-164,"-5"-10"164,1-2 226,-3 0 258,2-2-51,-1 0 92,0 0-348,0-3-31,-2 0-15,1-1 14,-1-1-62,1 1 24,-1 0-75,2 0 62,-2 0-4,1 1 54,-1 0-31,1 0-6,1 2-90,-2-2 14,1 2-9,0 0 30,1 1 44,1-2-18,-2 4-5,2-2 10,-1 2-37,0 1 34,-1 0-17,2-1 20,-2 3-11,2-3 8,0 2-55,-1-1 47,2 1-45,0-1 5,0 1 14,2 0-19,-1-1 20,1 1-23,-1-2 13,1 2-15,0-1-5,1 0 37,0 1-48,0 0 49,-2 0-24,3 0 22,-2 0-31,2 0-42,-1 0 54,-1 2-50,0-2 73,0 1 13,0 1-35,2-1 35,-3-1-44,2 2-17,-1-1 15,0 0-13,0 0 24,1 0 0,-2-1-3,2 1 4,-2-1 4,2 1 5,-2-1-7,2 0-39,0 0-46,0 0-39,-2 0 22,2 1-9,-3-2 68,3 2-16,-2 0 19,2 0 65,-3-1-51,3 1 51,-3-1-42,1 2-11,-1-2 12,0 1-15,-1 1 2,1-1 0,-1-1 9,1 2-6,-1-2 74,1 1-51,-1-1 57,-1 2-81,0-1 12,0 1-12,0-2 11,0 1 10,0 0-9,-1 1 10,0-1-54,1 1-7,-2 0-52,1 1 40,-1 0 1,0 1 46,0-1-7,0 2-45,0 0-27,0 0-5,0-2 1,0 4 93,0-5 12,0 4 1,0-2-4,-1 0 21,1-1-38,-2 1 43,1-1-56,0 1 57,-1-3 17,1 4 19,0-4-4,1 2-51,-2-2-1,0 3 23,0-2-75,1 2 24,-2-1-37,0 1-53,1-3 88,0 3-53,0-1 65,-1 1-22,0-1 14,1 1-26,-1-1 24,0 1-24,0-3 16,2 4-16,-2-4 16,2 2-7,-2-2 7,2 2-8,-2-2 35,0 1-24,1-1 27,-1 1-55,0-1 21,-1 2-20,0 0 26,-1-1 23,1 1-17,-3 3 16,2-5 38,-2 5 17,1-5 1,0 3-9,0-2-61,-1 2 8,2-4-7,-2 3 15,2-3 23,-1 1-4,2-2 13,-1 1-18,1-1-8,0-1 20,0 1-18,0-2-37,0 1 20,1-1-43,0-1 51,0 0 73,2 0-39,-2 0 58,2 0-175,0-1 21,1-2-102,0 0 52,0-1-1,0 0 38,0-1 13,0 1-120,0 0 39,0 1-120,0-1-187,0 1 78,1 0-139,-1 1 144,1-1 108,1 0-4,-2 1-22,1 0-30,-1 1-39,0-3-20,0 1 0,0-2 0</inkml:trace>
  <inkml:trace contextRef="#ctx0" brushRef="#br0" timeOffset="60">25984 6081 8355,'0'-10'69,"0"6"-5,0 2-26,0-1 29,0 0 35,0 1 38,0 0-4,0-1 3,0 2-17,0-2-42,0 2 50,0-2-26,0 2-24,1-2-19,-1 2-6,3 0-79,-2-2 105,-1 1 0,0 0 15,0 0 43,0 1-11,0-2-34,0 2 30,0 0-23,0-2 0,0 2 9,1-2-35,-1 2 13,2-2 9,-2 1 40,0 0-36,1 0 0,-1 0-55,1 0-44,1 0 34,1-1-42,-2 3 63,2-3 3,-2 3-10,2-1 10,-1-1-11,1 2-65,1 0-21,0 0-11,2 0-52,-1 0 109,2 0-52,-2 0 53,3 0-28,-2 0 13,2 0-18,0 2 30,0 1 1,2-2-3,-4 3 2,4 0 61,-1-1-46,1-1 49,-1 1-63,2-1 56,0-1 13,3-1 13,-2 0 23,3 0-65,-3 0 22,2 0-23,-4 0-40,3-1 38,-4-1-38,1-1-70,-4 1 13,2-1-94,-1 0 105,-1 1-61,-2-1 34,0 0-449,-2 3 369,-3 0-331,0 0 470,-7 4-63,4-1 11,-3 1 3,3-1-10,0-1-54,0 0 0,0-1-13,1 2 28,-1-2-138,2 1 43,0-2-131,0 1 14,0 0 177,2 1-30,-3-1 170,2 0 0,-3 2 0,-2 1 0,-2 3 0</inkml:trace>
  <inkml:trace contextRef="#ctx0" brushRef="#br0" timeOffset="61">811 6019 8355,'-8'1'0,"4"-1"0,3 0 0,-2 0 0,2 1 0,0 1 0,-2-1 0,1-1-5,1 1 7,-2-1 0,2 2 122,-2-1 61,2 0 105,0-1 76,-2 0-117,2 0 4,-2 0-147,1-1-2,1-2 23,-2 2 49,3 0-28,-2-1-41,0 1-48,1-2-5,0 2 31,-1 0-27,1-1-43,0-1 21,-2 3-24,1-1 90,0 1-41,0 0 37,0 0-112,-1 0 10,0 0-58,2 0 55,-3 0 15,1 0 45,0 0-37,-1 0 65,0 0-48,0 1 49,0 2-44,0 1 52,-1 2-39,-1 0 41,2 1-46,-1 1 80,-1 2-52,1 1 61,0-1-74,0 4 11,0 0-11,1 1 15,1-1 3,-1 4 4,1-3-5,2 4-59,0-3 23,-1 3-24,1-4 44,1 5-22,0-3-30,0 2 14,0-2-23,0 4 40,0-7-9,1 7 5,1-5-6,0 3 20,1-4-35,0 3 30,0-5 21,-1 3-9,1-3 19,0 2-46,-1-5-2,3 3 5,-4-5 10,3 3-45,-1-6-22,1 4 4,0-2-1,0 1-23,0-2 7,0 1-69,1-3 5,-1 1-6,2-1 19,-2 2 24,0-4-68,0 1 30,-1-2-123,1 1-89,0-2 49,-1 0-80,-1 0 92,2 0-229,-1 0 94,1-2-167,-1 0 212,2-1-57,-2-3 121,2 0 26,0-1 147,1-3 105,1 0 0,3-3 0</inkml:trace>
  <inkml:trace contextRef="#ctx0" brushRef="#br0" timeOffset="62">20474 6046 9772,'11'-3'655,"-7"0"-428,0 2-65,2-2-6,-2 0-35,3 2 39,1-2 18,0 2 51,3-2-50,1 1 36,1 0-277,5 1 86,0 0-153,6-1 67,-1 2 34,7 0-11,-2 0 22,8 0-71,-4 0 17,6 0-63,-5 0 47,3 0-3,-6 0-10,3 0 9,-10 0 30,4 0 1,-8 0 43,1 0 6,-9-1-38,2 0 10,-9-1-29,5 1-53,-7 1-337,1-2 218,-4 2-472,-1 0 435,-3 0-130,1 0 231,0 0 69,0 0 107,1 0 0,-2 2 0,-2-1 0,-1 3 0</inkml:trace>
  <inkml:trace contextRef="#ctx0" brushRef="#br0" timeOffset="63">17430 6033 9918,'7'3'1568,"-4"0"-1156,-2 2-219,-1 2-38,1 1-65,1 2-29,-1 2 11,1-1-15,-1 2 29,2 1-166,-2 1 72,2-2-164,-2 2-24,2-3 72,1 2-108,-1-3 75,-1-2-5,2-1 33,-1 1-21,0-4 56,-1 0-17,1-3 47,1 2-17,-1-4-239,2 0 35,-2 0-179,1-3 141,0-2-71,2-2 224,-1-3-77,2-3 247,1-1 0,1-3 0</inkml:trace>
  <inkml:trace contextRef="#ctx0" brushRef="#br0" timeOffset="64">897 6275 8198,'-4'-8'583,"2"5"-365,1 0-48,0 2-1,-1-1-39,2 0-74,-1 0 58,1 0 60,-1 0 25,-1 5 50,2-2-121,0 9-27,0-2 10,0 3 11,0-2 18,2 1-29,-1 1-15,0 0-26,2-1 37,-2 0-77,2 1 14,0-2-33,1 1 47,0-1-40,1 1 3,-1-2-18,1 1-35,0-1 35,0 2 0,1-3-1,-1 1 34,1-1 8,-1 1-32,2-3 20,-2 2-40,2-2 29,0 1-21,0-2 67,-1 1 11,0-2-2,1 0 3,-1-2 0,1 0-24,0 1 31,0-2-61,-1 0 7,1 0 0,0-2 10,1 0-8,-1-2 7,1-3-5,-1-1 7,1-2-36,-1 1-27,1-1-1,-3 1-64,2-1 94,-2 2-56,0-1 63,0 2-3,-1-1-6,0 1 4,-1 0 1,0 2 0,-1-1 1,1 1-4,-2-1-7,2 2 6,-2-1-7,-1 1 8,2 0-16,-2 0 11,1-2-11,-1 2-18,0-1 24,0-1-27,0 1 32,0 1-10,0-3 4,0 3-7,0-3-12,0 3 15,-1-4-18,-1 3 22,0-2-35,-2 0 25,0-2-29,-3 1 35,1-2-75,0 1-12,-1-1-16,-1-1 24,0 0 48,-1 1 16,-1-3-28,0 4-71,-1-3-11,0 2-64,-1-1 56,1 2 37,-1-2-1,1 2 46,0-2 16,1 4 48,-1-3-16,1 5 6,-1-3-69,5 2 25,-4 1-13,5 2-127,-3 1 21,2 2-111,-1 0 113,3 1-75,-2 3 53,0 3-83,1 1 13,1 4 32,-2 0 80,4 1 51,-4 1 93,3 0 0,-1 1 0,3 0 0,-3 1 0,4 0 0,-3 2 0,2-2 0,-2 3 0,-2 0 0</inkml:trace>
  <inkml:trace contextRef="#ctx0" brushRef="#br0" timeOffset="65">1404 6207 9027,'8'-5'595,"-7"2"-350,-1 1-51,2 0-72,-2 0-36,0 0-27,1 0-26,-1 0-7,0 0 18,0-2 4,0 2 18,0-1-35,0-1 24,0 1-33,0-1 82,0 1-47,0-1 36,0 1-93,0-1 24,0 2-38,0-1-24,0 0 21,0-1 9,0 1-3,0 2 2,0-2 26,0 2-38,0-2 50,0 2 9,1-2-24,1 2 20,-1-2 26,0 1 29,-1 0-8,3-1-6,-2 1-17,2 0-12,-2 0 26,4-1-30,-3 0 14,2 1-7,0-1 2,0 0-157,1 0 21,-1 2-91,1-2 69,-1 2 28,0 0-13,2 1 22,-2-2-36,1 2 60,-1 0-41,2 0 45,-2 0 46,1 2-37,0-1 49,1 2-71,-2-1 60,0 2-6,1 1 20,-1-1 27,1 1-17,-1-1 3,0 2-6,0-1 23,0 2-43,0-1 59,-1 0-3,-1 2-29,1 0 36,0 0-49,-2 2-21,0 1 21,-1-2-20,2 3 27,-2-1-63,0 3-4,0-2-11,0 3-25,-2-3 75,2 3-32,-2-3 37,-1 2-11,0-2 5,-1 1-17,2-2 61,-1 1 0,0-3 13,0 1-18,1-1-42,0 0-1,1-1 3,-2 0 47,3-2-41,-1 1 48,0-2-52,-1 2 24,2-3-11,-3 1 17,3-1-13,-2 2-20,0-4 10,0 4-21,0-3 78,0 2 15,-1-2 2,0 1-11,1 0-56,-3 0 8,1 0-8,0 1 36,2-1-53,-4 2 52,3-2-52,-1 1 31,2-2-7,-1 2 8,0-2-1,2 1 51,0-1 78,1 0-44,0-2 34,1 0-136,2 1-45,1-2-28,0 0 22,0 0-16,-1 0 69,1 0-24,0 0 30,0 0-68,-2 0 46,3 0-64,-3 0 136,2 0 5,0 0 14,0 0-21,0 0-64,1 0 2,-1 0-2,1 0 78,0 0-62,1 0 74,-1 0-82,1 0 13,-1 0-5,2 0 9,-2 0 0,2 0-77,-1 0 8,0 0-80,0 0 82,1 0-10,-2 0 56,0 0-41,1 0-140,-1 0-7,1 0-78,-1 0-175,0 0 132,1 0-188,-1 0 210,2 0-266,-3-2 196,3 1-79,-3-2 253,4-1 177,0-3 0,2-1 0</inkml:trace>
  <inkml:trace contextRef="#ctx0" brushRef="#br0" timeOffset="66">275 6158 10264,'0'-7'255,"0"5"-138,0 0-29,0 0 22,-2 0-35,2 1 28,0-2-33,0 2 23,0-2-63,0 2 53,0-1-50,-1 0 69,1-1-68,-1 0 1,1 2-16,-2-2-29,2 2 12,-2-2 17,0 2-18,1-1 58,-2 0-15,2 2 8,-3-2-17,1 1 42,0 0-40,-1 1 34,0-2 14,-1 1-23,1 1 26,-2-1-30,2-1-7,-1 2 5,-1-1 11,1 1-65,-2-1-3,2-1-53,-1 2 42,1-1-47,0 1 81,-1 0-45,1 0 53,-2 0 9,2 0-13,-4 0-1,4 0-1,-3 0-3,1 1 3,-1 1-5,0 2-4,0-2 2,1 4 0,-1-2 57,1 3-63,-3-2 65,4 2-76,-2 0 24,2-1-3,-1 2 3,2-2 0,0 3 3,-1-2-7,2 3 3,0-4 4,1 4 0,1-2 0,-3 2-2,4-2-7,-2 2 2,2-1-2,-2 1 35,3 0 45,-1 1-17,1 0 11,0 2-50,0-2-13,0 3 20,0-1-17,0 3 75,1-2-60,1 2 68,0-1-127,2 1 60,2-1-61,-1 3 71,2-5-20,0 4 21,0-6-16,1 3-54,-1-3 34,-1 3-54,1-5 57,0 2 27,-3-1-18,3-1 20,-3-1-28,1 3 23,-1-4-20,0 2 30,0-2-26,0 1 13,1-1-12,-3 0 13,2-2-17,0 1 21,0-4-15,1 1-49,-1-1-20,1 0-56,0-2 47,2 2-28,-1-2 32,2 0-8,-1 0 12,2-2 25,-1 0 11,2-1-23,-1-3-75,2 1-86,-2 0-24,2-1-21,0 1 82,0-1 20,-3 4 35,2-3-49,-5 3 109,3-1-54,-2 2 76,0-2 29,-3 2-65,1-1 35,-1 1 5,-2 1 166,2 0-34,-2-1 83,1-1-161,-1-2-14,-1-1-28,1-2 56,1 0-102,0-2 31,0 1-45,0-3-303,0 0 114,2 0-228,-3 2 221,3-4-329,-2 4 170,0-1-292,0 4 0,0-1 197,0 3 7,-1 1 249,-2 4 192,-1 3 1,-2 5 0</inkml:trace>
  <inkml:trace contextRef="#ctx0" brushRef="#br0" timeOffset="67">18776 6174 9133,'8'-1'878,"-5"0"-613,0-1-29,-2 1-14,2 1-5,-2-1-35,2 1-10,-1 0-6,3 0 17,-1 0-56,1 0 59,2 0-66,1 0-56,0 0-28,4 0-30,0 0-57,5 0 73,-1 0-92,4 0 121,1 0-174,2 0 100,-2 0-113,4 0 7,-5 0 55,5 0-55,-5 0 46,3 0-209,-7 0 62,3 0-156,-4-2 141,1 1-213,-4-2 111,3 2-185,-6 0 222,3-2 135,-5 1 79,3-2 96,0 0 0,1-2 0</inkml:trace>
  <inkml:trace contextRef="#ctx0" brushRef="#br0" timeOffset="68">24823 6196 8855,'18'-4'-647,"-10"0"647,-4 1 334,2-2-40,-2 2 206,1-1-139,-2 1-125,2-1-19,-2 2 10,0-1-67,-2 3 44,2-1-61,-2 1 4,1 0-7,0 0-9,1 0 14,0 0-25,-1 0 37,1 1-103,1-1 71,-1 1-73,2 1 16,-1-1-48,3 0 35,-1 1-23,2-2-16,-3 1 4,3-1-80,-2 0-32,0 0 54,3 0-79,-3 0 116,1 0-45,1 0 49,-1 0-35,1 0 29,-2 0-39,2 0 9,-1 0-32,1 0 11,-2 0 26,3 0 9,-3 0 2,2 0-50,-1 0 36,3 0-40,-4 0-16,3 0 47,-4 0-50,3 0 64,-1 0 0,0 0 0,0 0-6,-1 0 0,1 0-98,-2 0 21,2 0-94,-3 0 63,2 0 26,-1 0 17,-1 0 27,2 0-58,-2 0 35,0 0-41,0 0 59,0 0-16,-1 0 10,1 0-7,-2 1-138,1 1 26,0-1-112,0 0 108,-1 2 84,1 0 64,1-2 56,-1 2 0,2-2 0,2 3 0,2 0 0,2 2 0</inkml:trace>
  <inkml:trace contextRef="#ctx0" brushRef="#br0" timeOffset="69">13306 6549 9502,'3'-19'-351,"-1"10"397,1-1 23,0 1 81,1 0-39,-1 2 13,-1-2 54,1 3-19,0-2-28,0 4-88,-2-3 23,2 3-30,-2 0 33,0 1-41,2-1 124,-3 3-95,1 1 63,-1 1-131,0 6-29,0 0-8,0 0 54,0 2-14,0-1 17,-1 3 45,0 0-41,-2 1 39,0 0-11,-1 2-15,0 0 20,-1 2-27,-1 0 45,-1 3-28,1-1 36,-2 2-34,-2-1-3,-1 3 7,-1 1-6,0 0 10,-3 1-6,0 0 5,1 0-6,-2 0 3,3-4-6,-2 1 9,3-4 3,-1 2-3,4-5 5,-1 1-8,4-6-7,-1 1 11,3-4-11,0 1-31,2-4-24,0 1 34,2-3 16,1 1 34,0-2-3,3-3-45,-1 0 6,1-1-5,-1 0 7,0-1-44,-1-1 34,1-1-35,0 1 7,-1-2 22,4-2-27,-2-1 35,1 0-56,1-1 39,1-3-49,-1 2 6,4-4-23,-2 3 4,3-5-2,-2 0 57,5-3-21,-2 2 16,3-8-65,-1 4-5,2-6-14,0 2 19,0-5 80,-1 5 23,0-5-7,-3 8-8,2-5 6,-5 7 19,1-3 3,-3 4-9,1 1-35,-4 2-10,0-2 34,-1 5 38,1-2 22,-3 2 39,2 0-4,-1 2-52,1-1 14,0 5-57,-2-1 27,1 3-15,0-1 13,0 4-10,2 0-89,-3 1 14,3 1-91,-1 1 25,1 1 42,0 0 4,0-1 43,-1 2 12,-1 0-34,1 0 25,0 0-29,0 2 89,-1-1-57,0 2 61,0 4 0,0-1-44,0 5 51,1 1-66,0 3 93,0 0-23,1 6 94,0-2-90,1 5 63,1-1-37,0 4 24,2-1-26,1 4-9,0-2-35,2 3 55,-2-1-62,4 4 48,-3-3-53,1 3 14,0-4 0,0 2-10,-3-5 19,0 3 44,-1-7-39,-2 3 41,-1-6 6,1 2-33,-4-6 40,0 5-51,-1-6-11,0-2 20,0-1-25,-1-1 78,0-3-84,-2 0 86,0-2-91,0-1-18,1-1 22,-2 2-25,2-3 50,0 1-84,0-3 5,1 3-91,0-3-18,1 2 24,-2 0-65,2-2-1113,0 0 787,0-2-867,0 1 1123,0-8 26,0 5 62,0-5-10,0 3-129,0-2 158,0 2-96,0-2 224,2-1 0,-2-2 0</inkml:trace>
  <inkml:trace contextRef="#ctx0" brushRef="#br0" timeOffset="70">13653 6464 9502,'0'-17'0,"-1"7"-33,1 1 29,-2-1-22,2 1 140,-1-2-45,1 2 111,-1-1-76,1 1 22,0 2-13,0-3 12,0 4-27,0-1-14,0 1 1,0 0-12,1 2 36,-1-1 11,1 1-20,2 0 29,1 2-105,2-2 3,-1 1-26,2-1-60,1 1 66,-1-1-58,2 1 57,-1 1-12,2-1 4,-1-1 20,2 1-16,1-1-17,0 3-37,2-2-12,0 0 18,0 2 34,0 0 25,2 1-56,-2-2 1,2 2-42,-4 2 31,2-1-30,-3 3 69,1 3-30,-5 1 35,1 3-33,-5 0 24,1 2-28,-3 2 42,0 0-17,-1 0 17,0 1-22,-1-2 31,1 2-27,-4-3 27,1 2-29,-1-1 8,0-1-5,-1 0 4,-1 0 51,1-1-36,-2 1 40,2-3-46,-2 3 10,0-4-7,0 2 12,2-2-12,-3 2 4,0-1-3,-1-1 1,3-1 77,-2 1-16,1-3 68,-1 1-67,1-3 63,0 2-42,2-5 63,1 2-53,-1-3-24,1 0-3,2 0-32,-1 0 88,2 0-63,-1-3 72,2-1-122,-1-2 64,1 0-71,0-2 77,1 1-36,-1-1 28,2 0-33,0-1 22,2 3-39,0-3 28,2 3-25,-1-1-8,2 2 17,-1-2-24,0 1 26,1 1-32,-1-1 23,-1 1-23,0 1 32,2-1 2,0 2-8,0-1 2,-1 0 45,3 1-30,-1 0 30,1 1-40,1-1-47,1 0 39,-1 2-36,4-1 50,-3 1-10,2 1 17,0 0-18,0 0-67,-2 1 3,1 1-71,-1 3 28,0 1-10,-2 3 37,1 1-3,-2 2-13,1 1 29,0 1-37,-1 2 43,-2 0 4,3 2-13,-4-2 7,2 3 25,-5-1-9,4 1 8,-5-3-12,1 3 34,-1-4-24,-1 1 31,-1-1-39,-3 1 64,-2-3 23,-3 2 4,-1-3 53,-3 1-38,-1-2-1,-2 4 4,1-4-75,-4 2 32,3-2-23,-5 2 73,5-4-12,-4 3 27,3-5-32,-2 2 33,6-3-6,-5-2 28,6-1-34,-3-2 21,4-1-20,1 0 37,1-3-36,1-1-17,3-4-14,-2-3 23,3-2-21,0-2 41,0 1-35,1-2-162,0 1 22,-1-1-121,2 1 86,-2-1-19,2 3 21,-2 1-74,3 3 114,-2-1-119,0 4 97,2-3-126,0 5 112,-1 0-44,2 2-881,-1-1 629,1 4-697,1 2 917,1 4 22,-1-2 14,2 3-242,1-2 82,0-1-48,-1 0 182,3 2 157,1 0 0,1 1 0</inkml:trace>
  <inkml:trace contextRef="#ctx0" brushRef="#br0" timeOffset="71">5020 6275 9502,'5'11'-225,"-2"-6"137,-2-2 25,1-1-31,-2 1 230,1 0-82,-1-2 257,1 1-228,-2 0 77,0-2-165,-1 3-15,1 0-2,-2-1 6,-1 2 7,0 2-21,-1-1-5,-2 3 11,-1 2 31,-3 2 8,0 3-30,-4 3-51,-3 2 24,-1 2-29,-5 6 103,0-1-25,-6 6 29,1-3-41,-3 3 33,3-4-21,-3 3 30,6-6-35,-4 5-9,6-8 7,-2 6-8,7-9 17,-4 6 5,8-7-3,-5 5 5,8-5-49,-5 4 31,5-6-35,-1 4 64,2-6-20,-3 6 19,5-8-29,-5 6 59,6-8 10,-3 4 8,3-4-10,-1 1-8,2-4-27,-1 3 34,2-4-33,0 1 0,2-3 8,-3 2-4,1-2-33,2 2 27,0-3-26,0 2-36,1-2 45,1 0-50,0-2 53,0 3-57,2-3 33,-2 1-41,2-2 56,0 2-3,0-2-32,0 1 17,2-1-22,0 0 30,2 1-10,3-2 7,0 0-4,4 0 15,-2 0-6,2 0 7,0-2-7,1 1-21,0 0 15,1-3-15,-3 1 19,1-1-51,0 1 37,0 0-39,-2 1 9,2-1 24,-3 0-29,2 2 34,-2-2 0,2 2-3,-4 0-2,1 1 42,-2 0-30,1 0 32,-2 0-38,0 0 41,-1 2-28,-2 2 31,0 2-34,-1 1 32,0 1-12,0 0 18,-1 1 29,0-1-46,-2 2 49,-1-1-56,-1 1 46,-2-1 15,1 1 3,-2-2 21,0 1-61,0 1 23,-2-1-32,1 2 5,-1-3-1,0 2 6,0-1 1,-2 1-25,1-1 13,0 2-13,0-3-22,-1 3 39,3-3-44,-3 3 49,2-1-52,-2 0 36,2-1-41,-2 1 20,3-1 11,-2 1-13,1-1 18,0 1-3,0-3-2,1 3 1,0-4-14,-1 4 9,0-3-8,-1 2 8,3-2-2,-1 2 4,0-2-3,-1 3 3,2-2 8,-3 3-6,4-3 7,-4 1 4,4-1-9,-2 2 10,1-1-12,0 1 16,1-2-12,-1 2 13,2-2-14,-2 0 2,3-1-2,-3 1 6,1-2 20,-1 3-12,1-3 15,-1 2-20,1-1-18,-3 0 15,4 0-15,-4 0 4,2-2 7,-1 3-9,2-2 10,-3 2-8,4-3 5,-3 2-9,4-2 11,-2 2-8,2-1 5,-1-1-5,2-1 52,-1 1-34,2-2 37,-1 1-45,1-1 21,-1 0-12,3-1 15,-2 1-41,1-2 15,0 2-13,-1-2 18,2 1-8,-2-1 5,1 2-6,-1-2 11,0 2-12,1-2 6,-1 2-11,-1-2 51,0 2-29,1 0 30,-1 0-41,0-2 34,0 2-22,-2-1 24,2 1-26,-1-2-3,1 2 12,0 0-11,-2-1-40,2 0 27,0 1-34,0-1 49,0 1-52,1 0 34,-1-1-42,0 1 15,2 0 21,-3-2-24,3 3 24,-1-2-45,-1 2 27,1-2-31,-1 2 41,0 1 5,-1 0-8,1 0 7,-2 1 18,1-1-13,-1 2 14,2-2-21,-2 2 74,1-1-53,0 2 58,0-4-32,1 3 13,-1-2 1,1 0 0,0-1 31,2 2-41,-2-2 48,1 0-30,0-1-27,0 1 37,1-3-40,0 2 3,1-2-3,-2 1-67,2-4-7,0 1-12,1-3-51,0 0 99,0 0-58,0 1 65,0 0-51,1 1 35,0-1-42,1 0 44,-1 2 42,0-2-29,1 2 27,-2-1 36,1 1-24,0-2 75,-1 2-14,2 0-40,-2-2 27,0 1-60,0 1 45,0-2-44,0 2-9,0 0 14,0-2-36,0 2-22,1-1 35,-1 0-57,0 0 30,0 1 24,2-2-27,-2 2 25,1-2 26,0 0-27,1 2 23,-2-3 46,2 3-48,0-3 55,-1 2-68,0-2 72,1 1-48,-1 1 54,0-1-62,1 0 53,-1 1-33,0-2 41,1 1-106,-1 0 45,-1 0-41,2-1 58,-1 2-41,0-2 31,-1 1-39,2 0-18,-2 0-29,1 1 5,-1-1-1,0 0 3,1 1-33,1-1 6,-2 1-5,1 0 84,-1 0-28,1 0 21,-1 0 32,0 1-49,2-2-56,-1 2 21,-1 2-66,1 1 103,-1 6 1,0-3-12,0 3 6,0-1 45,0 0 15,-1-2 9,0 2 60,-1-3-58,0 3 68,0-3-61,0 0 50,-1 1-69,2 0 44,-2-3-46,0 2-49,2-1-3,-2 1-6,2-1-68,-2 0 104,0-1-62,1 1 79,-1-2-71,0 3-14,0-1-23,1 0 23,-1-1 33,-1 3 14,1-3-22,1 1 66,-1 0 6,0 1 9,2-3-13,-2 2 8,2 0 20,-1-2 5,0 2 38,0-2-432,1-1 231,2 1-286,-1 1 236,6-2 72,-1 1-41,2-1 46,-2 0-4,2 0-29,-1 0 14,0 0 140,0 0-24,-1 0 153,1 0-160,-2 0 203,1 1-125,-2-1 157,2 2-102,-2-2-47,1 0-35,-1 0 31,-1 0 30,1 0 50,0 0 48,0 0-148,-2 0-10,2 0-68,-2 0-102,0 0 71,2 0-105,-2-2-55,1 1 52,-1 0-53,-1-2 42,1 2 29,-1-2-2,2 2 5,-2-1 54,0-1 88,1 2-13,-1 0 227,0-2-114,0 2 127,1-1-96,-1 1-16,0-2-48,0 2 1,0 0-43,0-2-23,0 1 28,0 0-31,0 0-39,0-2-10,0 2-25,0-2 27,0 0-42,0-2 23,0 1-88,0-2 43,0 1-11,0 0 44,0-1 4,2 0 37,-1 2 1,2-3-13,-2 2 3,1 1 6,-2-1-5,1 2 2,-1-1-74,0 1 39,0 0-40,0 1 63,0-1-31,0 3 22,0-3-23,0 2 29,0-1-65,0 2-24,0 0-2,0-2-1,0 2 81,-3-1-37,2 2 30,-3 0-329,1 0 86,0 0-226,-1 0 18,0 0 136,2 0 46,-2 3 163,-1 2 152,1 2 0,-1 3 0</inkml:trace>
  <inkml:trace contextRef="#ctx0" brushRef="#br0" timeOffset="72">6657 6284 9942,'-10'0'844,"6"0"-639,2 2-57,-2 0 9,2 2-59,-2 2 57,3-1-42,-1 2-33,1 0-20,0 0-34,1 1 30,0 0-62,0 0 27,0 0-72,0 0 54,0 2-116,0-2 30,0 1-62,1-1-6,0 1 87,2-1-94,0 0 116,0-1-62,-2 1 100,2-3-96,-1 2-107,1-2-7,-2 1-78,1-2 89,-1 1-81,1-1 42,-2 0-102,0-1 146,0 0 58,1 0 90,0 1 50,1 0 0,0 1 0</inkml:trace>
  <inkml:trace contextRef="#ctx0" brushRef="#br0" timeOffset="73">14389 6456 9661,'-10'0'682,"6"0"-469,2 2-2,-1-2-107,0 0 48,2 1-48,-3-1 9,4 1 10,-3 1-10,2 0 7,-1 1-59,1 0-14,1 0-58,0 1 80,0 0-102,0 1 52,0-1-105,0 2 21,0-1 74,0 0-31,0 1 74,1-2-49,1 1 31,1-1-32,-1 1 75,1-3-54,0 1 47,1 0-44,-2-1 16,2-2-11,-1 2 18,0-1-8,1-1 8,-1 0 3,1 0 1,-2 0-85,3-1 23,-3-2-82,1 0 85,1-3-63,0 0 31,-1-1-27,-1-1-20,1 0 24,0-1 9,0 0-7,-2 0-59,2-1 15,-3 1-95,1 2 95,-1-1-100,0 3 72,0-2-105,-1 4-123,-3 0 35,0 3-100,-3 0 92,0 3 21,-1 3 139,0 2 14,-3 5 158,-1 2 0,0 4 0</inkml:trace>
  <inkml:trace contextRef="#ctx0" brushRef="#br0" timeOffset="74">13634 6535 9110,'-12'-1'617,"8"-2"-411,1 0 64,0-1-96,2 1 27,0-1-26,1 2-30,0-2-25,-2 1 37,2-1-87,2 2 13,-2 0-14,2 2-67,2-2 48,1 2-48,1 2 52,0 0-22,-1 4 8,2 3 8,-3 4-36,1 0 92,-1 2-82,2 3 60,-5-2-95,3 3 75,-2-3-63,0 2 72,0-2-87,-1 0 2,2-1-13,-3 0-102,1-1 77,0-2-98,-1-3 95,2 2-107,-1-3 69,1 0-113,-2-2 98,2-2-80,0-1 57,-1 1-81,0-4 51,2 2 32,0-2-19,-1 0-161,1 0-72,-1 0-84,0-1 187,1 0 129,-2-2 149,2-2 0,0-4 0,-1 0 0</inkml:trace>
  <inkml:trace contextRef="#ctx0" brushRef="#br0" timeOffset="75">1236 6519 8619,'0'-8'252,"0"5"412,0 0-376,0 6 256,-2-2-429,2 7-80,0-2 89,0 2-96,-1-1 21,1-1-57,0 1 55,0-1-160,0 0 72,0 0-141,0-1-95,0 1 76,0 0-106,0 0 130,0-1 59,0 1 14,1 0 29,-1 1-199,2 1 90,0-1-67,1 1 139,1 0 112,2 1 0,0-3 0,1 1 0,3-3 0,-1 0 0,3-2 0,3-1 0,1-1 0</inkml:trace>
  <inkml:trace contextRef="#ctx0" brushRef="#br0" timeOffset="76">13284 6779 9502,'-13'-8'-113,"6"2"309,3 2-55,0-1 216,0 1-159,0 0 53,2 0-123,-2 0 57,3 0-79,-2-1 61,2 3-45,0-1 48,1 2-50,0-2 153,0 2-190,1-1 110,2 1-156,3 0-72,3 1 40,1 1-64,1-1 55,3 3-45,-1-1 37,4 1-52,-1 0-12,3-2 13,-2-1 8,4 1 19,-1-1 54,2-1 4,-2 1-23,3-3 24,-5 1-322,1-4 83,-4 2-204,1-1 33,-4-1 124,0 1-66,-5 1 77,0 0-65,-3 1 49,-3-1-93,1 3 177,-2-2 38,-2 2 102,0-3 44,-5 1 0,-1-3 0</inkml:trace>
  <inkml:trace contextRef="#ctx0" brushRef="#br0" timeOffset="77">2144 6675 8417,'0'6'307,"0"-3"-253,0-2 100,1 1-55,-1-1 145,0 2 153,0-2-170,-1 2 64,1-3-300,-4 1 14,2-1 43,0-1 19,0 1-2,0 0-3,0 0-36,1 0 61,-2 0 46,2 0-22,-2 0-17,2 0-182,-1 0 71,0 0-83,0 1 241,1 1 112,1 0-29,0-2 24,1 3-181,3-3-103,-1 0 32,1 0-79,0 0-48,2 0 26,-2-1-69,1 1 101,1-3-64,-1 3 66,2-1-94,-2 1 95,2 0-21,-2 0 49,2 0-26,-1 0 14,0 0-36,1 0 43,-1 0-35,0 2 148,1 0-35,-3 0 119,3 1-14,0-2-26,-2 1 26,1-1-70,0 0 41,0-1-17,0 0 13,1 0-27,0 0-16,-2 0-21,4 0 29,-4 0-68,3-1 51,-1 0-58,0-3 63,-2 1-135,1 0 32,-2 1-114,2-1 16,-3 0 29,3 0-24,-4 2 65,2 0-30,-2 1 20,0-2-2,1 2 3,-2 0 24,2 2 58,-1-2-49,-1 1 65,-1 0-70,0 2 88,0-1 10,0-1 37,0 2-30,0-2-310,0 2 63,0-2-140,0 0 97,0 2 67,-1 0-72,-1 1 1,-2 0 0</inkml:trace>
  <inkml:trace contextRef="#ctx1" brushRef="#br1" timeOffset="60">2369 6723,'5379'2619</inkml:trace>
  <inkml:trace contextRef="#ctx0" brushRef="#br0" timeOffset="79">14346 6839 9502,'8'-13'681,"-6"9"-409,1 0 11,0 1-10,0-1-54,-1 3-99,1-3-24,-2 3-50,2-1-42,0 2 35,-1-1-53,3 1 60,-3 0-13,2 1-8,-1 2 34,0 1-16,1 1 29,-1 1-66,-1 1 28,2-1 10,-1 0 103,-2-1-27,2 1 7,0-1-8,-1-1 40,0-1-11,-1 1-52,1-3-330,-1 2 105,0-4-193,-1 1 239,2-6 15,-2 4 29,0-4 29,-2 3-13,1-1 10,0 2-24,-2-2-3,0 1 6,0 0-5,2-1 19,-2 0-10,1 1 10,-1-1 8,0 3-117,1-3 29,-1 2-107,0 0 91,0 0 57,1 1 48,0 1 14,-2 0-35,3 0-16,-2 1-29,0 1 20,2 2-69,0 0 61,-1 3-57,1-2 68,1 2 33,0-2 18,0 2 1,0-1-2,0-1 24,0-1 29,1 0 3,1-1 93,-1 1-86,0-3 95,1 1-47,1-2 4,-2 1-19,0-1 9,2-1-49,-2-1 28,1-1-43,-2-2-113,0-2 16,0 1-109,0-3-221,0 1 86,0 0-163,-2 0 265,1 0 109,-3 0 93,0 0 0,-3-1 0</inkml:trace>
  <inkml:trace contextRef="#ctx0" brushRef="#br2" timeOffset="80">2408 7877 8861,'-1'-11'155,"2"4"-119,0 2 4,2-3-1,3 1-17,0-4 26,1 1-23,3 0 25,-2-3-37,1 1 31,1-1-35,1-1-12,-3 1 28,2-2-32,0 1 34,-1-1-54,0 2 33,1-2-40,-1 2 55,0-3-52,1 4 30,-1-3-33,1 3 1,2-3-2,-1 1-17,2-2 16,1 1 17,1-2 14,-1 2-18,4-4 25,-3 4-16,4-4 14,-3 4-12,1-1-6,-4 4 6,2-2-6,-6 6 9,1 0 9,-3 2-2,-3 2 72,-2 3 43,0 0-36,-2-1 24,0-1-103,-3 1 22,3-1 0,-1 0 12,1-2-9,0 1 21,0-3-67,1 2-6,0-3-12,2 1-27,1-3 72,2 2-34,-1 0 34,1 0-58,-1 0 43,-1 1-44,1 2 9,0-1-15,-3 2-1,1 1 9,0 1-31,-2-1 20,2 2-76,-2-1 33,2 5-16,-2 0 0,3 3 0</inkml:trace>
  <inkml:trace contextRef="#ctx0" brushRef="#br0" timeOffset="81">18445 7438 9502,'0'-15'17,"0"9"55,0 1 91,0 1-43,0-3 86,0 4-59,-1-2 59,1 2-85,-1-1 48,1 1-46,-2 1 36,1 0-5,0 0 65,-1 0-117,1 5 93,0 0-167,1 5 137,0 3-75,0 2 68,0 1-88,0 2 77,0 2-68,0 1 60,1 0-21,0 2-9,2-2 17,2 2-9,1-4-65,2 2 48,0-3-38,3 2-23,1-3-34,2 0 17,1-4-15,2 1 93,-1-5-34,5 1 26,-4-3-54,5-1-4,-3-2-66,3-1 35,-5-1-21,5 0 73,-6-1-31,3-1 32,-4 0-74,1-2 54,-3-2-48,0 2 73,-3-1-19,1 1 22,-5-2-24,2 1 6,-2 1-5,-1-2 4,-1 1-17,0-1 62,-1 1-50,0 0 49,-2-2-65,1 0 19,-1 2-18,0-4 29,-1 3-54,2-2-5,-2-1-10,0-1-106,0 0 60,0-2-100,0 0 106,0-2-87,-2-1 78,-2-1-113,0 0 108,-3-3-200,-1 1 113,-1-2-161,-2 1 108,-1-4 6,-2 2 68,-2-2-76,0 3 140,-3-3-122,2 7 106,-3-5-87,1 8 58,-3-2-50,5 4 65,-4 2-93,5 5 25,-4 1-27,6 6 43,-3 1-170,5 8 85,-3 7-169,2 4-16,0 7 104,1-1 26,-3 8 157,3-3 136,-6 4 0,2-3 0,-2 0 0</inkml:trace>
  <inkml:trace contextRef="#ctx0" brushRef="#br0" timeOffset="82">16646 7340 9502,'2'-9'296,"0"4"-144,-1 3 8,0-1-40,2 0 37,-2 1-52,1-2 52,-1 1-37,2 0 40,-2 0-92,2 1 76,0-2-90,-1 1 102,1 0-36,1 2 40,-1-2-42,1 0 38,0 1-253,0-1 89,0 2-175,1-1 128,0 1-4,-1 1 78,1 0-53,0 1 51,0 2-71,1 2 44,0 5-37,2 2 93,-3 2-47,3 3 41,1 0-31,0 3 19,1-2-11,-1 2-2,2-3 65,1 2-44,-1-4 51,2 0-36,0-3-14,2 1 17,-2-7-16,2 1 21,-1-3-13,0-1 12,-1-3-14,2 0-37,-2-3 24,-1-2-22,-1-2 33,1-2 4,-4-1 1,2-2 0,-2 1-142,0-1 34,-1 1-141,0-1 90,-3 0-17,3-1 74,-3 1-16,0 0-30,-2 0-2,4-2-69,-3 2 60,-1-3-67,2 3 47,-1 0-77,1 1 65,0-1 14,-1 4 3,2-1 32,-1 4-55,0-2-8,2 3 3,-2 0 61,1 3 52,1-2 8,-2 3 6,1 0 5,1 0 13,-2 0 60,0 0-54,0 1 38,-3 1 9,2 2-30,-2 1 32,1 3-91,-2 1 47,0 3-17,-3 0 34,-2 3-28,-2 0 20,-4 2-89,0 1 55,-2 1-55,0 0 54,-2 1-4,2-1-7,-2 2 5,1-4-70,0 4 88,0-5-72,-1 0 79,4-2-28,-1 0-13,3-4 9,-2 1-11,4-6 101,0 1-27,2-2 92,-1-3 157,4 0-136,0-2 118,2 0-184,-1-3-43,1-2 23,1 1-20,-1-1 25,2 1-20,-1 0 23,2 0-16,-1 0-4,1 1-7,0 0-4,0 1 4,-1-1 63,0 3-45,0-2 50,0 0-67,-1 1 70,2 0-51,-2 0 58,0 0-62,2 1 67,-2 1-3,1-1 31,-1 1-34,2-2-22,-2 2-20,1 0 114,0 2 8,0-1 84,0 2-25,1 3-107,0 4 6,0 1-52,1 4 9,0 2-23,0 2-56,0 6 22,1-1 1,-2 4-7,2 1-5,-1 2-58,0-2 45,2 2 9,-2-4 37,0 3-49,0-7-21,2 4-56,-4-6 29,2 1 12,-2-7 54,0 3 6,0-7-8,-1 2 58,-1-5-49,0 2 53,0-5-59,0 1 32,0-4-25,-1 2 30,-2-2-37,0-1 27,1 0-20,-2-1 28,1 0-147,-1 0 44,1 0-289,0 0 150,2 0-102,-2-1 135,2 0-158,1-1 68,-1 0-123,1-2 133,0-1-221,0 0 103,1-2-186,-1 2 199,3-2 80,-1 0 53,2-1 26,2 0-256,1-1 258,-2-1-181,4-5 339,2 0 0,2-2 0</inkml:trace>
  <inkml:trace contextRef="#ctx0" brushRef="#br0" timeOffset="83">17547 7442 9377,'0'-8'588,"0"5"-9,0 1-134,0 0-113,1 0-179,1 1-229,3 1-2,0 0-68,5 0 54,-2 0 48,4 0-42,0 0 93,2 0 19,2 0 5,0 0 37,2 0-102,0-1 84,-1 1-77,1 0 68,-2 0-71,0-2 10,-3 2-8,0 0 14,-3 0 39,1 0 1,-3 0 5,-2 0-144,0 0 28,-1 0-129,-2 2 116,0-2-39,-2 1 72,2 0-223,-3 1-13,0-1-179,-4-2 1,0-1 0</inkml:trace>
  <inkml:trace contextRef="#ctx0" brushRef="#br2" timeOffset="84">3557 7798 8652,'-6'-5'241,"4"3"-161,1 1 53,1 0-64,0-2-27,0 0-37,0 0 23,0 1-28,1-1 44,2 0-43,0-1-18,-1 2 5,2-2-6,-1 1 54,1-1-18,0 0 14,2 0-80,-2-2-5,1 1-21,-1-1 2,2 1 62,-1-3-6,2 1 7,-2-1 10,2 1-9,0-2 8,0 2-7,-1-3-6,2 2 5,1-1-5,-3 2 11,3-1-1,-4 1 6,2 0-30,-2 2-3,2-2-6,-3 3 5,1 0-6,-2 1 18,1 1-21,-2 0 23,0-1 28,0 2-28,-2 0 24,1-1-31,-1 1 8,1-2-3,-1 1 75,0-2-54,0-2 63,0 1-73,0-1-55,2 1 44,-1-1-44,0 0 63,2 0 0,1-1 0</inkml:trace>
  <inkml:trace contextRef="#ctx0" brushRef="#br0" timeOffset="85">17563 7599 9502,'-7'11'150,"5"-7"-30,-1-2 162,0 1-114,0 0 193,3 0 19,-1-2 146,1 0-148,1 1-134,2-1-167,5 0-25,2-1-18,2 0 69,2 0-25,0 0 53,3 0-82,-2 0-1,1 0-77,0 0 76,0 0-125,1-1 82,-2 0-111,0-1 37,-1 1 7,0 0 30,0-2-1,-4 2 18,3-1-27,-4-1 7,1 2-80,-4 0 64,1-1-88,-3 1 90,0 0-188,-1-1-1173,0 2 881,-5 0-834,1 2 1364,-7 0 0,0 2 0</inkml:trace>
  <inkml:trace contextRef="#ctx0" brushRef="#br2" timeOffset="86">4400 8323 9502,'-6'4'-684,"4"-3"708,4-2 240,-2-1-225,5-4 25,-2 1-17,2-3 17,1 3-22,-1-3 10,2 1-10,0-2 6,-2 0-41,2 0 31,-1-1-35,1 0 48,0 0-53,0-1-2,0 2-10,1-2-41,-2 0 66,3-1-32,-3 1 39,3-1 8,-1 0-19,1-1 14,1 0-47,-1-1 9,2 1-17,0-1 15,-2 1-34,1-1 41,-1 3-41,1-1 48,-2 3-49,-1-1 34,-2 3-38,1 2 48,-2-1 2,-2 2-8,0 2 1,-1-1 7,-1 2-23,0-2 35,0 2-31,0-1-92,0 0 67,0 0-107,1 1 104,1-2-17,0 2 0,2-1 0</inkml:trace>
  <inkml:trace contextRef="#ctx0" brushRef="#br0" timeOffset="87">3720 8066 8355,'-7'7'231,"3"-5"-115,3-1-6,-2 0 5,2 1-64,-1-1 32,0-1 171,0 0-185,1 0 164,0-1-232,1-2 1,-2 0 9,2-1-21,0 3 26,0-2-19,0 2 43,0-2-27,0 2 27,-1-1 14,0 1-35,-2 0 75,1-1-2,0 2 20,-1 0-25,2-1 14,-2 1 7,0-1 17,2-1-18,-2 1-45,2 1 15,-2-2-4,0 1-59,2 0-15,-2-1-17,2 1-31,0 0 27,-1-1 8,1 1-10,0 0 29,-1-1-43,1 1 19,-1 0-22,1-1 12,0 2 11,-1-1-21,0-1 29,0 2 14,1-1-18,-2 1 15,2 0 48,0 0 21,-2 0 2,2 0 51,-2 0-37,1 0 9,1 0-10,-2 0-72,2 0 33,0 0-16,-2 0-19,2 0-5,-1 0-65,1 0 7,-2 0 7,2 0 133,-1 0-61,0 1 100,0 1-114,1 2 44,1-3 15,0 2 4,0-2-4,0 2-40,0-2 37,0 1-17,0 0 1,0 0-32,0-1-15,1 1-66,1 0 59,-1-2-43,2 2 56,-2-2-28,2 0 13,-2 0-20,1 0 21,-1 0 10,2 0-18,-2 0 13,2 0-19,-1 0 14,1 0-9,0 0 53,0 0-33,-1 0 36,1-2-43,0 1 46,1-2 13,-2-1 3,3-1-6,-3 1-42,1-2 8,0 1-5,-1 1 37,0-2-23,0 2 30,0 0-31,-1-1-66,-1 2 47,0-1-56,0 1 10,0 1-25,0-1 0,0 1-66,0 0 108,-1 0-46,1 1 54,-4 1-1,2 0 81,0 0-73,-1 0 79,2 0-62,-2 0-10,2 0-9,-1 0-32,-1 0 2,2 1 2,0-1 29,-1 4-50,2-1 27,0 1-46,0 0 5,0 0 27,0 0-33,0 1 49,0-1 27,0 0-24,0 0 31,0 0 18,0 0 24,0-1-1,0-1-7,2 1 6,-1 0 21,0-1 3,2 0-3,-1-2-50,-1 1 13,2-1-2,-2 0-27,0 1 12,2-1-13,-2 0 23,1 0-36,0-1-14,0 1-8,-1-1-27,2-2 16,-2 0 2,1-1-6,-1 0 48,0 0-28,1 0 22,-2 0-33,1 0-28,-1 1 20,0 1-25,0 0 44,0-1 4,0 2-44,0 0 35,-1-1-74,-1 1 73,0 0-35,-1 1 39,-1 0-1,0 0 0,1 0-4,-1 0 4,3 0-45,-3 1-12,2 0-5,1 1 14,-1 0 31,2 0 3,-1 1-4,1-1 13,0 0-10,0 0 16,0 0 48,0 0-40,0 0 34,0 0 17,0 0-63,1-1 85,1 0 6,1-1 3,-1 0 64,1 0-15,0 0 8,-1 0-26,1 0-17,-2 0-52,2 0 2,-1-1 2,0-2-32,-2 1 34,2-2-37,-2 0 42,0 0-37,0-2 17,0 2-18,0 0 12,0 0-171,0 0 21,-2 0-111,0 0-160,-1 0 110,0 1-153,-1-1 170,1 3-54,1-2 56,0 1 35,0 1 100,2 4 147,-2 2 0,2 5 0</inkml:trace>
  <inkml:trace contextRef="#ctx0" brushRef="#br2" timeOffset="88">5475 8621 8642,'-3'-11'380,"2"7"-309,2 0 7,1 0-10,0-2-35,1 1 30,3-1-36,-2 0 40,1 0-37,0-1 33,0 3-34,0-2-24,0 0-35,1 1 11,-1-2 4,1 2-47,0-2 16,1-1-101,1 1 8,2-3 21,-1 2-26,2-1 61,-1 1 25,0-3-1,0 3 36,-1-2-15,0 5 30,-1-5 8,0 2 0,1 0 0</inkml:trace>
  <inkml:trace contextRef="#ctx0" brushRef="#br2" timeOffset="89">2580 9033 9265,'0'-7'-22,"0"4"56,3 2-5,-2 0-13,2-1 14,-2 0-33,2 0 23,0 1 23,-1-2-12,1 2 26,1-3-34,-1 1-22,2-1 18,-1 0-11,3-3-31,0 0 34,1-1-34,2 0 43,0-4-39,1 1 26,3-3-31,-1 1 13,2-2 21,-1 1-28,1 0 26,-2 0-23,1 2 16,-2 0-20,0-1 19,-1 4-1,-1-1 1,-2 2 3,0 0 13,-3 0-12,1 0 13,-1 2-16,-1-2 32,0 2-21,0-1 22,-1 0-28,1-1 0,-1 1 4,1-1-4,0 1 37,0-2-25,0 1 26,1-2-61,1 2 23,1-2-24,-2 1 32,3-2-51,-1 2-14,1-4-2,-1 4 5,1-3 0,-1 1 28,2 0-35,-2 2 49,0-2-6,0 3-2,-1-2-4,0 2 38,1 0 15,-3 0 1,2 0-12,-2 1 8,2-1 12,-2 1 13,1-1-84,-1 2 19,1 0-57,-3 1 79,2 0-5,-1 1 14,1 0-10,0 1-176,-1 1-45,1-1-108,0 1 122,0 0 99,1-1 95,1 0 0,1-1 0</inkml:trace>
  <inkml:trace contextRef="#ctx0" brushRef="#br2" timeOffset="90">3767 9258 9502,'2'-14'-876,"-2"10"930,1-3-14,0 3-16,2-2 14,-1 0-16,-1 1-8,2-1 12,-2 2-18,0 0 25,2 0-64,-2 0 42,1 1-45,-2 1 55,1 0-28,0 0 25,1 0 2,-2 4 6,1-2 18,1 4 7,-1-3 56,-1 2-27,0-2-26,1 0-98,2 1-10,-2-4 15,3 1 10,0-2 26,2-2-28,-1-1 30,2 1-4,0-2 3,0-1-3,1 0 0,0-2-3,0 1 3,0 0-2,0-2 45,-1 1 13,1-1 2,-1 1-4,0 0-45,-2-1 7,1 2-3,-1-2-23,-1 1 17,0 1-16,0 1 21,0-3-51,0 3 37,0-3-43,0 3 54,3-3-6,-3 1 3,3 0-20,-2 3-51,2-3 27,-1 4-32,0-4 5,0 3 42,2-1-43,-3 3 46,4-2-51,-4 2-8,3-2-7,-2 1 32,2 0 43,-2-1 16,3 0 0,-1 0 0</inkml:trace>
  <inkml:trace contextRef="#ctx0" brushRef="#br2" timeOffset="91">5059 9256 9050,'-5'-4'252,"2"3"-220,2 0-34,1-1 5,-2 1 8,1 0-16,1-2 14,0 2-24,0-1 8,0-1-24,0 1 69,0-1-33,0-1 28,1 0-19,1 0 15,0-2-20,2 1 13,2-2 3,1-1-1,-1 0 6,1-2-27,1 1 12,2-2-13,-2 2 22,1-4 0,-1 3 1,1-3 2,-1 3-67,1-3 46,-2 3-54,1-1 63,-2 1-55,-1 2 40,0 0-45,1 1 13,-4 0-17,4 2 1,-3 1 5,1-2-39,0 2 51,0-1-56,-1 2 64,1-1-29,0 1 14,0-2-22,0 2 24,0-2 4,1 2-9,-1-2 3,0 1-39,0-2-17,1 1 26,-1-1 7,0 1 61,1-2 0,2-1 0</inkml:trace>
  <inkml:trace contextRef="#ctx0" brushRef="#br2" timeOffset="92">6162 9182 8195,'7'3'0,"-4"-2"0,-3 2 33,1-2-23,0 0 25,1 1-20,-2 0-7,0 0 9,0 0-12,0 1-6,0-1 4,0 0-1,0 1 7,0 0 2,0-1-1,0 0-58,0 0 27,0 1-34,0 0 45,0-2 5,0 2 4,0 0-7,0-1 5,0 0-1,0 0 2,0 0 2,0-1 21,0 2-16,0-2 17,1 1-17,-1 0 47,0 0 79,0 0 18,0 0 10,0 0 149,0 0-252,0-4 134,2 1-220,-1-7 7,2 3 6,1-2 23,0 0-31,1 0 35,1-1-12,-1 1 8,2-2-13,0 1 14,-1-2-7,1 1 8,1-4 18,0 3-17,0-3 19,1 1-23,-1-1 48,-1 0-34,1-1 41,-2 1-48,3 0-17,-4 1 10,2-1-9,-2 3 18,1-1 10,-1 3-6,0-2 9,1 3-201,-2 1 43,0 0-130,0 2 37,0 1 144,-1 2-31,1 2 111,0 1 0,0 0 0</inkml:trace>
  <inkml:trace contextRef="#ctx0" brushRef="#br0" timeOffset="93">7776 9206 9502,'11'0'-133,"-7"0"95,-1-1 33,0-2 16,-2 2 4,0-1 64,1 1-30,-1 0-46,-1-1 125,0 0-124,0 0 140,0 0-107,0-1-3,0 2 17,0-2-45,0 2 31,0-2 24,0 1-3,-1 1 32,1 0-39,-4-1-39,2 2 22,0 0-21,0 0-10,1 0 11,-2 0-57,2 0 16,-2 0-54,2 0 29,-2 0-26,2 0 106,-1 0-54,0 0 207,0 0-164,0 0 132,0 2-175,1-1 36,0 0-42,-1 1 37,2 1-20,0-2 16,0 0 37,0 2 13,0-2 43,0 2-36,0-2 0,0 1-36,0 0 7,0 0 7,0 0-4,0 0 12,0-1 71,0 2-64,0-2 71,0 2-75,0-2-8,0 1 22,0 0-46,0 0 43,2 0-92,-2 0 57,1-1-47,0 2 47,-1-2-3,2 1-15,-1 0-49,0-2 35,1 3-37,-1-2 51,0 1-9,1 0 45,-1 0-27,0 1 27,1-2-38,-1 0 58,-1 2-41,2-2 47,-1 2-25,0-2-21,-1 1 29,2 0-32,-2 0 0,1 0 4,-1 0 0,0-1-43,1 2 37,-1-2-38,2 2 45,-2-2-50,0 2 31,1 0-37,0-1 42,1 1-67,-2 0 42,1 0-47,0 1 58,1-2 6,-1 2-12,-1-1 6,3 1 39,-2 0 16,1 0 1,-2 0 47,2 0-26,-2-1 4,2 1-7,-2 0-10,0 0-25,0 0 31,0-1-28,0 1-52,0 0 42,0-1-35,0 0 9,0-1 27,0 1-26,0 0 34,0 0-55,0-1-5,0 1-21,0-2 20,0 1 20,0 0-27,0 0 9,0-1-15,0 2 20,0-2 15,0 2-21,0-2 28,0 1-18,0 0 17,0 0 8,0 2-12,0-3 14,0 2-16,0-2 18,0 2-13,0-2 15,0 2 22,0-2-26,0 3 29,0-2-38,0 0 3,0 0 1,0-1 0,0 2 1,0-2-15,0 2 17,0-2-42,0 2 37,0-2-25,0 2 25,0 0-14,0-2 10,0 2-15,0-2 12,0 2-2,0-2-1,0 2 0,0 0 37,0-1-27,0 1 29,0 0-34,0-1 17,-2 0-10,2 1 12,-2-1 19,2 1-25,-2-2 28,2 2-31,-1-2-55,1 1 44,-1-1-152,-1 2 77,2-2-443,-1 1 315,1 0-199,-2 0 373,2 0 134,-1 0-87,1 0 53,0 0-103,0-1 50,0 2-99,0-2 13,0 2-226,0-2 93,-1 1-41,-1 0-208,1 0 119,0-1-221,1 0 313,-2 1 111,2-1 128,-1 2 0,-2-1 0,2 3 0,-3 1 0</inkml:trace>
  <inkml:trace contextRef="#ctx1" brushRef="#br1" timeOffset="76">1831 9377,'10255'0</inkml:trace>
  <inkml:trace contextRef="#ctx1" brushRef="#br1" timeOffset="77">11704 9186,'382'191,"-765"0</inkml:trace>
  <inkml:trace contextRef="#ctx0" brushRef="#br0" timeOffset="96">23876 9759 8519,'1'-9'192,"1"5"-153,1 1 5,-2 0-12,0 2 16,1-2 8,-1 0-15,0 2 15,1-2-8,-1 2 16,2 0-15,-2-2 14,0 2-20,2-1 20,-1 1-14,2 1 65,-2-1-53,4 1 53,-1 0-67,2 0 39,1 0-23,2 0 29,0 0-34,4 0 15,-1 0-17,4 0 19,-1 0-36,3-2 33,-1 2-33,3-2-8,-2 0-70,3 1-1,-4-1-50,-1 2 28,-2-1-29,1 1 49,-3-1-16,-1 1 16,-4 0 22,0 0-33,-4 1 45,2 0-3,-4 1-7,2 3 1,-2-1-6,-1 3 12,0-2-21,1 2 17,-1-1 57,0 0-38,1-1 53,-1 1-22,-1-2 18,1 2-2,1-4-3,-1 4-2,1-3 14,-2 1 4,1-2-5,0 2-37,-1-2 6,2 2-1,-1-3 11,0 3-6,-1 0 17,0 2-11,2-2 19,-2 3-16,1-2 8,-1 5 51,1-1 7,-1 3 13,0 0-27,2 5-18,-2 0-24,1 5 26,-1-2-17,1 6-35,-1-2 29,2 4-20,-1-4 40,1 3-3,0-3 14,1 2-10,0-4-161,2 1 36,-2-4-125,2 3 131,-1-6 25,-1 3 47,1-4-25,-1 1 14,-1-1-25,0-2 18,-1 0 84,-1-1 21,2-3 56,-2 2-12,0-3-58,0 3-14,-2-3 9,1 2-34,-1-2-61,0 1 3,-1 0-81,0 0 12,1-2-16,0 1 35,1-3-4,0 2 42,-1-1-6,1-1-7,1-2 0,0 1 7,0-2 226,0 0-153,0-4 171,0 2-197,0-5-22,0 2 23,0-1-47,0 2 28,0-1-32,0 2 24,0-2 11,0 1-11,0 0-15,-1 0-33,-1 1 12,1 0-15,-1-2 132,-2 3-19,3-1 79,-3 1-85,0-2 66,-2 2-28,1 0 16,-3-1-24,0 1 80,-2 0-44,-1 0 115,-1 0-80,-1 0-6,-1 0-40,-2 0 49,1 0-172,0 0 91,0 0-148,0 0 119,2 0-3,-1 0 51,3 0-18,0 0-181,3 1 24,-1-1-132,3 0 90,0 0-45,2 2 37,1-2-624,0 0 352,3-2-381,2 1 363,3-2 125,-1 0-60,3-1 105,-2 2-209,-1-1 107,2 2-139,-2-2 153,1 2-8,-2 1 170,0-2-21,-1 1 187,1-2 0,1-1 0</inkml:trace>
  <inkml:trace contextRef="#ctx0" brushRef="#br0" timeOffset="97">16019 9897 9502,'10'-29'0,"-7"15"3,2-1 1,-1 2 58,2-1 72,-2 2 42,2 0 35,0 1-46,1 0 0,-1 3-30,4 0 30,-2 2-45,1 1-53,1 4-14,1-2-53,-2 3 75,3 1 26,-1 3 19,1 3 14,-2 5-215,2 2 39,-2 2-121,2 3 74,-3 0 30,4 0 27,-4 0 11,2 1 12,-2-3 33,1 0-35,-1-3 31,-1 1-68,1-3 51,-1 1-45,-1-3 64,-1-1 8,0-1-9,-2 1 10,-2-4-174,1 2 31,-3-3-111,2 1 72,-4-1 45,-1 2 11,-3-2 24,-4 1 56,-1-1-14,-2 3 15,-2-1-25,0 0 27,-1 0 26,-2 1-3,3-1 2,-2 1-28,3 0 0,-2 1 26,4-1 45,-2 1-35,3-3 41,0 3 4,3-2 24,0-1 7,4-2-21,0 0 126,3-2-64,1 0 89,2-1-53,5 0-52,1-2 11,2-2 7,1-2-38,-1-1-16,1 1 71,0-1-123,0 0 55,-2 0-52,2 1-51,-1 0 43,1-1-60,-2 2 35,1 1-18,-1 0-15,1 0 12,-1 0-2,2 2 17,-2 0-23,1 0 12,-1 1-43,1 1 78,-1 0-48,2 1 46,-3 1-70,3 2 51,-3 2-50,3 4 13,-3-1 22,2 2-26,-2 1 36,0 2-36,-1 0 23,-2 0-27,-1 3 31,2 2-13,-5-2 7,2 5-10,-3-2-6,-3 5 11,-2-4-14,-4 8 18,-3-5 16,-3 6-15,-1-7 14,-3 4 9,1-4-14,0 2 17,3-6-20,-3 2 69,6-8 25,-2 3 0,5-9-7,-2 3-78,3-6 17,1 2-11,3-5 144,-1 1-34,2-4 95,-1 1-60,2-3-2,-2 0 26,2-4-25,-1 1-31,-1-3-42,-2 1-13,1-1 15,0-2-53,-2 3-29,0-3 9,2 1-8,-4-3 87,4 3-39,-2-2 35,3 3-205,-3-2 60,5 4-144,-2-3 95,1 3-68,0 0 41,2 2-56,-1 1-27,2 1 58,0 0-89,0 2 3,0-2 11,2 4 16,1-1 55,1 0-28,1 1 31,-1 0-104,2 0 84,-1 0-12,-1 1 49,1 0-5,1 1-158,-1-1 51,1 2-6,0-2 139,0 1 132,1-2 0,2 0 0,1 0 0,1 0 0</inkml:trace>
  <inkml:trace contextRef="#ctx0" brushRef="#br0" timeOffset="98">18146 9824 8519,'0'-11'-164,"0"6"164,0 1 130,0 0 10,0-2 104,0 2-47,0 0-43,0 2-34,0-2-12,0 1 95,0-1 8,0 1 66,0-1-57,0 3-50,0-2-13,0 2-42,0-2-3,0 2 61,0-1-44,0-1 170,0 2-391,0 0 181,1-1-386,2 1 205,1 0-57,1-1 99,4 1-54,-1 0 100,1-1-75,1 2 78,2-1-71,0 1 53,2-1-60,-2 1 61,1 0-26,-2 0 22,1 0 19,-1 0-14,1 0 21,-2 0-25,-1 0 28,-2 1-18,1 2 22,-1-1-28,0 1 19,-3 1-10,1 0 13,-1 0-17,2 0 8,-3 0-4,1 2 4,-2-2-5,1 0-4,0 0 3,-1 1 26,0-1 11,2 2 1,-1-1-3,1 1-25,-2-1-2,1 2 3,0 0-2,1 1 14,-1-1-10,-1 2 13,1-2-15,-2 2 46,1-2 9,-1 3 8,-1-2-16,0 0-30,0 0-8,-1 0 14,-2-1 31,-1 1 26,-3-1-12,-1 0 1,0-1-46,-3 3 12,2-3-8,-5 2-4,3-1-3,-2 3 0,2-2 8,-3 1-44,3 1 28,-1 1-39,1-2 45,-1 3 1,4-2 0,-1 2 7,0-1-22,1 0 16,3 0-22,-2-1 16,3 0-1,-1 2 1,2-2 0,-1 2 32,1-4-27,0 3 29,2-3-32,-2 1 45,3-3-34,-1 2 37,0-3-46,1 1 12,0-2-9,0 0 9,0-1 31,0-1-17,0 1 18,0 0-71,0-2 25,0 2-29,0-2 44,0 3-57,0-1-21,0 0-4,1 1 11,2-2 6,1 2-9,0-1-16,1 1 15,1-1 19,-1 1 17,0-3-44,2 2 88,0-2-20,0 1 37,0-2 78,-2 1-63,2-1 96,0 0-94,-1 0-16,0 0-42,1 0 9,-2 0 4,0 0-58,-1 0-29,3 0-2,-3 2 14,3 0 67,-2 1-2,2 1-33,0 0-89,0 0-12,1 0-73,0-1 164,0 1 39,2-1 42,-1-1-10,2 0 41,0-2-18,0 1 112,-2-1-112,2 0 93,-3 0-80,2 0 117,-4 0-107,3-1 53,-4 1-93,0-3 38,-1 0-100,-1 1 69,-1-1-65,0-1-43,-2 1 6,0 0-108,0 1 104,0-1-209,0 2 100,0-2-156,-2 2 119,0-2-27,1 2 28,-1-1-50,1-1 62,1 2 31,0-2-24,0-1 60,0 2-405,1-2 121,1-1-212,1 1 327,1 0 152,1-2 132,0-1 0,1-3 0</inkml:trace>
  <inkml:trace contextRef="#ctx0" brushRef="#br0" timeOffset="99">22389 9816 8847,'8'-11'171,"-5"7"3,1 0-12,-2 0-103,0 0 30,1 0-24,0 0 15,-1 0-54,1 0 32,0 1-15,-2-1 79,1 1-32,0 1 29,0-1-165,-1 0 58,-1 0-138,0 2 94,0 0 34,0-2-17,-1 2 50,-1 1-33,-2-2 21,-1 2 12,-1 0-22,-2 0 8,1 0-61,-1 2 45,-1-1-39,-2 0 22,2 2 14,-2 0-18,0 0 25,0-1 2,2 1-5,-2 1 3,1-1-35,-1 1-23,2 0-38,-2 0 23,3-1 5,-3 2 48,4-1-20,-2 0-35,2 0 58,0 0-57,3-1 75,-3 1 37,5-1-51,-4 0 56,4-2-66,-3 3 31,5-4 176,-1 3-104,1-2 117,1 0-176,2-1-8,-1 0-5,0 0 4,0 0-7,-1 0 0,2-1 5,-2 1-8,2 0 3,-2 0-17,0 0 5,2 0-9,-1 0 17,-1 1 39,0-1-26,2 4 27,-2 0-37,-1 2 4,3-1-5,-3 3 9,3 1 34,-3 1 24,2 1 33,0 4-22,-1-1-21,0 3-22,2 0-13,-1 2 30,-1 0-11,2 1 18,-2-2-16,0 2 1,1-3-9,-1 2 11,0-1-13,1-2-53,-2 1-31,0-1-3,0-1 15,0 1-6,0-2 44,0 0-53,0 0 60,-2 1-14,0-2 12,-1 2-51,-1-2 33,-2 0-30,2-1 34,-1 1 19,0-4-11,1 3 12,-2-4-17,1 2-6,1-3 5,0 1-5,1-3 7,0 2-16,0-2 11,2 1-11,0-2 16,-1 1 1,2-1-1,-1 0 0,1 0-60,0 2 39,0-3-44,0 2 56,0-2 0,0 1-4,0-1 1,0 1 8,0-2-5,1 2 9,-1-2-12,2 2 25,-1-3-16,0 3 19,1-2-24,-1 0 5,0 0-4,1-1 9,-1 2-3,1-2 3,-1 0-17,0 2 9,1-2-12,-2 1-46,1-1 42,0 2-47,1-2 59,-1 1-17,0-1 13,1 0-19,-1 1 18,0 0-11,2 0 8,-1-1-14,-1 0 51,2 2 0,-1-1 14,1-1 44,1-1-22,-1 1 14,1 1-19,1-2-41,1 1-6,0-1 10,1 0-3,3 0 15,-2 0-13,4 0 15,-1 0-68,1 0-10,2-1-7,-1-1-5,1 1 3,1 0-35,-3-1 13,3 1 32,-4-1 40,1 1 12,-3 1-23,2 0 44,-3 0 22,2 0 1,-3 0-11,-1 0-21,0 1-18,1-1 30,-3 3-28,2-1 20,-3-1-14,4 2 27,-4-2-74,2 2 52,-1-3-56,1 1 5,-2 0-16,3-1-7,-2 0 13,1 0-14,-1 0-6,2 0-16,-2 0 19,1 0-45,-1-1 30,2 0-90,-2-2 91,1-1-12,-2 1 35,1-1-142,-1 3-35,-1-2-83,1 0 61,0 1-45,-2 0 158,0 1-63,-2-2 143,-2 0 0,-3-1 1</inkml:trace>
  <inkml:trace contextRef="#ctx0" brushRef="#br0" timeOffset="100">15639 9933 9502,'12'-12'-145,"-7"6"215,1 2-10,-2 1 96,-2 1-36,1-1 33,0 0 131,0 2-108,-2 2 104,0 2-151,-1 6-7,-1 1-9,-3 5 20,-2 1-16,-2 6 25,0 2-41,-3 5 30,0 0-84,-1 7 44,0-2-35,-2 6 33,2-3-134,-1 5 47,2-3-130,-1 2 34,2-7 31,1 1-44,5-9 70,-2-1 34,4-7 17,2-3 32,-2-7-37,2-1 98,2-4-70,-2-2 61,2-2-68,1-2-6,-2-1 45,2-3-34,-2 0 38,1-1-38,-1-1-30,-1-1-12,0-1-3,0 2 8,0-5-63,0 1 15,0-2-87,0-2 79,0-2-73,1 1 53,1-3-80,2-2 67,0-1 18,3-1 5,-2-2 31,3 2-79,-1-5 6,3 0-11,-2-3 65,1 2 4,1-4 48,-1 2-64,3-2 113,-2 5-16,1-2 90,-2 5-78,2 0-30,-2 5-19,4 0-26,-5 9 96,1-1-2,-1 6 42,1 3 5,-5 2-69,2 2 12,-2 3-28,2 2-2,-1 3 8,1 3-9,-2 0 4,3 3 73,-3 0-59,2 1 62,0 1-85,1 1 9,-2 0-4,2 2 4,-3-1 60,1 5-38,1-2 52,-1 3 2,1 0 36,-2 6 60,0-2-52,0 4 55,-2-1-110,3 7 49,-4-5-53,2 7-63,-2-2-22,0 1 11,-1-4-57,0 2 113,0-8-50,0 1 59,0-6-17,0-2 21,2-6-35,-2-3 17,1-5-56,-1-1 113,1-4-141,-1-4 78,2 1-77,-2-6 1,0 2-36,0-1 10,0 2-81,0 0 68,0-1 28,0 1-6,0 1-273,0-1-219,0 0-136,0 1 27,0-1-11,0 2 216,1-1-123,-1 0 200,1-1 179,1 1 47,-1-3 131,0 0 0,2-3 0</inkml:trace>
  <inkml:trace contextRef="#ctx0" brushRef="#br0" timeOffset="101">16778 9907 9502,'0'-22'371,"0"14"-177,0 0 88,0 3-109,0-4 41,0 4-89,0 0 37,0 1-30,0-1-35,0 3 189,0-1-212,0 6 169,-1-1-220,1 9 6,-1-1-4,-2 2 19,0-3-2,1 2 15,0-1-28,1-1 0,-1-1 7,2 1-15,0-4-18,0 2 8,0-3-63,0 1 35,0-1-6,0-1 2,0 1 1,0-3-20,2 2-3,-1 0-50,1-3 96,0 1-56,1-1 61,0 2-21,1-2 14,0-2-20,-1 2 18,1-2-53,0-4-5,0 1-13,-2-2-25,1-1 61,0 0-24,-2 1 30,1-3-78,-2 4 3,0-1-65,0 0 67,0 3 20,0-1 15,-2 0 26,-1 3-467,-1 0 126,0 1-319,2 1 290,-2 0 210,0 1 87,-1 5 115,-1 1 0,-1 2 0</inkml:trace>
  <inkml:trace contextRef="#ctx0" brushRef="#br0" timeOffset="102">23555 9912 9502,'5'-17'-131,"-2"9"61,-2 4-84,1-3 108,-1 3 56,0-2 33,1 2 27,-2 0 21,0 3-21,0-3 18,0 1 13,0 2 34,0-2-19,0 2-10,0 2-55,0 2-13,0 6-24,0-1-55,-2 4 26,1 1-30,-2-1 42,1 1 58,-1 2 0,2 0 11,-2 2-3,2-3-13,-2 3-8,2-4 14,-2 4 3,1-4-30,0 3 36,0-3-31,1 0 24,-2-2-20,2 2 22,-2-2-75,1 2 7,-1-5-65,0 2 44,2-3-27,-2 3 58,2-5-24,-2 3 7,2-4 20,-2 3-23,2-3 25,1 2-9,-2-4 5,1 4-6,1-4 6,0 1-9,0 0 219,0-2-197,1 1 207,1-1-240,0-1 0,1 0-25,0-1 5,-1-1 7,1 1 5,-2 0 24,4-2-30,-3 3 19,1-2-22,1 2-1,0-1-9,0 1 58,2 0-18,-2 0 22,2 0-33,0 0 46,2 0 12,-1 0 9,2 0-5,-1 0-43,3-1 7,-1 1 0,1-2-39,-1 2 35,4-1-34,-3 0-22,2-1-17,-2 1-8,3 0 16,-3 1 10,2-2 29,-3 1-33,2 1 25,-4 0 64,1-1-55,-2 1 47,1 0-56,-2 0 2,1 0-7,-3 0 9,1 0 83,-2 1-10,-1-1 90,1 1-50,0 2-21,-2-2-14,1 2-45,-1-2 23,-1 2-1106,0-2 823,0-2-823,0 0 1073,-1-6 0,-2 0 0,-1-2 0,-3 1 0</inkml:trace>
  <inkml:trace contextRef="#ctx0" brushRef="#br0" timeOffset="103">20503 9929 9502,'2'-17'-68,"0"11"162,-1-1 52,2 1-112,-2 1 53,1 1-111,0-2 104,0 4-73,0-2 99,0 2-33,-1 0 492,0 0-314,1 2 307,-1 2-443,1 2-1,-2-2-72,0 1-8,0 0-21,0 0-54,-2 1 54,1-2-67,-2 2 68,2 0-44,-3 2 71,1 1-42,-1-1 29,0 3 7,-2 0-11,0 2 1,-1 1 23,-1 3-23,-2 1 15,-2 3-12,-2 2-5,-2 3 9,-1 0-7,-5 5 37,0-2-23,-5 4 24,1-2-25,-3 2 50,1-6-41,0 3 50,5-8-61,0 2 76,7-10 8,1 0 17,5-5 15,3-3 232,5-3-256,0-2 176,4-1-288,0-2 5,1 2 11,1-2-33,-1 1 8,-2 0 0,2 1 52,0-1 9,-2 1-30,0 0-316,1 0 49,1 1-211,-2-2 187,0 2-72,1 0 59,-1-2-71,0 2 82,1-1 75,0 1-12,0-2 46,0 2-348,1-2 140,0 0-254,0 1 361,-1-1 93,2-2 154,0-2 0,2-1 0</inkml:trace>
  <inkml:trace contextRef="#ctx0" brushRef="#br0" timeOffset="104">22670 10101 9502,'-3'11'-303,"0"-7"298,2-2-17,0 0 55,-2 0 13,2 0 87,-1-1-54,1 1 66,0-1-81,1 2 30,-2-1-22,2 1-32,0 0-19,0 2 1,0-1-14,0 3 104,0-2-58,0 2 59,0 0-63,2 0 20,-1 0-35,0 1 31,2-2-11,0 3 62,1-3 2,0 2 12,0-1-21,1 1-23,1-2 13,-1 1 12,1-2-156,0 2 43,1-3-171,0 3 98,1-3-26,-1 0 77,0 0-11,1 0 44,-1-1-8,-1-1-8,1 1 13,1-2 47,-2 1-36,2-1 36,-3-1 2,3 1 20,-2-1 9,2 0-11,-1 0-36,1-1-8,-1 1 23,2-3-79,-2 1-8,2-2-14,-2 0 15,3-2 0,-2 2-23,0-1 1,-1 1-3,1-1 53,-3 0-13,2 1 4,-2 0 51,1 0-27,-2-2 28,0 2-48,0-1 59,0 0 22,-1-1 8,0 1-4,-1-2-58,1 0 5,-2 0 5,1-1-47,-2 0-2,1-1-6,-1 0 14,-1-3-22,-1 1 42,0-1-46,-2 0-9,-2-2-12,-1 1-23,-1-2 22,1 1-25,-1-2 54,0 3-59,-1-2 3,1 3 35,-1-3-40,1 4 50,-1-1 2,1 2-5,-2-1-1,1 3 2,-2-1-18,1 3 11,-2-1-15,1 3 67,-1-1 1,1 1 14,-1 1-18,1 0-20,0 1-14,2 0 25,-2 1-77,3 0 53,-2-1-49,2 2 59,0 0-49,1 0 2,1 0-16,0 0 14,-1 0-23,2 3-27,0 1 0,-1 2-26,-1 3 31,2 2 1,-2 2 1,2 1 18,-2 2 9,2 2-5,-2 1 59,1-2-30,0 4 74,2-2-43,-1 0 37,3-3 0,0 2 0,1-3 0,0-1 0,1-3 0,0 1 0,0-5 0,1 0 0,3-4 0,2 1 0,2-3 0</inkml:trace>
  <inkml:trace contextRef="#ctx0" brushRef="#br0" timeOffset="105">20049 9949 9502,'0'-14'237,"0"8"114,-2 2-101,1 0 40,-2-1-114,2 3-53,0-1 80,-1 2-109,2 2 140,0 2-103,3 4 14,1-1-186,3 4 66,0-3-184,2 1 96,1 0 11,-1 0-3,2-1 60,-2 1 121,2-1-2,-1-1 122,-1 1-120,2 0-7,0 0-60,1 1 10,-1-1 1,1 2 21,0-1 10,2 2 19,-1-2-180,2 3 50,-1-2-153,2 2 58,-1-1 40,1 2-43,-2-3 77,3 3-24,-2-2 57,4 2-11,-5-4 34,4 3-13,-4-4 16,3 4-27,-4-3-1,4 1 1,-7-2 5,4 1 10,-5-1 61,4 1-39,-5-1 44,0 0-110,-4-1 39,3 1-37,-5-1 44,2 0-37,1 0 21,-3-1-27,1-1 34,-2 2-27,2-4 18,-2 3-23,2-3 6,0 2 15,-2-2-25,2 0 24,-2-2-2,1 3-948,0-3 534,0 1-762,-2-3 769,1-2 0,-2-6 0</inkml:trace>
  <inkml:trace contextRef="#ctx0" brushRef="#br0" timeOffset="106">9113 9981 8847,'0'-12'-229,"0"7"491,0 1-72,0 0 0,0 0-90,0 0 32,0 1-34,0-1 20,0 1-11,0 0 11,0 1 64,0-1 16,0 2 44,0-2 769,0 0-663,1 5 598,0-1-842,4 6-112,0-1 25,0 3-120,2-1 112,0 0-50,1 1 61,0 2-68,2-1 72,-1 1-68,2-1 17,-2 1-10,4 1 11,-2 1 30,-1-1 26,1 3-68,0-3-7,0 4 3,0-2-4,-2 3 95,1 0 14,-2 2 0,-3-2-11,1 2-11,-2-1-20,-2 2 28,1-2-29,-3-1 13,2 0-11,-2-1 25,0-3-69,0 2 7,0-2-18,0 1 21,-2-3-13,2 3-9,-3-5-12,1 4 56,-1-4 58,-1 2-5,0-2-10,0 1-12,0-3-23,-2 2 34,2-3-36,-1 2-40,1-3-17,-2 2 10,2-2 3,0 2 59,0-3-9,0 0-90,1 0-5,-1-1-89,3 0 70,-2-2-400,2 0 191,0-2-269,-1 0 247,2-2 146,-1 0 6,1 1 51,0-3 11,0 3-247,0-1 41,0-1-131,0 1 23,0 1 153,0-1 42,0-1 127,0 0 101,0-2 0,-1 0 0</inkml:trace>
  <inkml:trace contextRef="#ctx0" brushRef="#br0" timeOffset="107">1573 10128 9502,'2'-11'-271,"-1"6"272,0 2 104,1 0 44,-2 0 37,1-1 4,-1 2-70,1-1 37,-1-1-37,2 3-65,-2-2 6,0 0-67,0 0 62,0 2 43,0-2 10,1 2-17,-1-2-81,0 2 10,0 2-51,0 2 74,0 5-22,0 0-19,0 3 9,-1 1-17,-3 2 55,0 1-11,-2 2 9,-1 2-15,1-1-23,-1 4 17,-1-2-12,-2 3-29,2-1 29,-1 2-27,0-2 38,0 2-50,2-3 36,-1 0-39,1-2 41,0 0-16,2-4 3,0 0-10,2-3-13,-1 0 26,2-3-32,0-1 33,0-3-28,1 0 20,0 0-46,-1-1 20,1-3-8,0-2 11,1-2 4,0-5 10,-2 1-10,4-4-29,-2 2-7,1-2-9,2 0 14,1-1 37,0 0 2,1-3-9,-1 1 8,2-1-35,-1 0 22,1 0-22,-1 0 60,0 1 10,-1-1 7,2-3-18,-1 2 26,1-3 9,-2 3 8,1-3 31,-1 1-79,2-2 40,-1 2-41,1-2 9,-2 3-6,1-2 13,-2 6-7,2-6 4,-1 7-7,0-3 5,-1 4 5,1-1 1,-1 4-2,1-3-6,-1 5 7,2-3-6,-2 5 8,1-2 35,-2 4 6,3-2 9,-3 1-17,1 0-26,0 0-9,-1 2 19,0-2-17,-1 2 35,2 1-9,-2-3 9,1 3 2,0-1-65,0 0 44,-1-1-48,0 1-17,1 0 37,0-2-92,1 2 91,0-2-37,0 1 42,1 0-18,0-1 12,-2 0-18,2 1 18,-1-1 56,0 0-43,0 2 45,-1-2 4,0 2 19,-1-2 2,2 3 198,-2-3-179,0 2 117,1 1-160,-1-1-53,0 1 21,2 0-69,-1 0 52,0 0-52,0 0 55,-1 0 1,2 0-5,-2 0 4,2 0 55,1 2 7,0 2 8,1 3-19,1 4 38,0 4 9,3 3 24,-3 2 18,3 4-37,-1 3-16,1 6 23,1-1-136,-1 6 85,-1-2-75,2 4 60,-4-6-6,1 5 6,-1-6-4,-1 2-28,-2-10 17,-2 4-34,1-10 41,-2 6-43,0-10-28,0 4 7,0-10-69,-2 5 98,2-9-57,-3 6 67,2-7-7,-2 3 5,2-3-2,-2-1-72,2-1 32,0 0-382,-1-1 211,1-2-236,0-1 251,1-4 42,1 2-133,0-5 28,1 4-65,0 0-123,1-2 126,1 1-110,-1 0 120,1-1-62,-1-1 72,-1 1-112,1 0 58,0 0 22,-2 2-19,2-1 104,-3 1 85,0 1 64,0 0 72,0 0 0,0 3 0,-3-4 0,0 1 0,-3 0 0</inkml:trace>
  <inkml:trace contextRef="#ctx0" brushRef="#br0" timeOffset="108">23742 9954 9502,'12'-5'-302,"-6"4"87,-2-2 345,0 2-8,-2-1 260,1 1-184,0 2 173,-3 3-217,1 4-36,-1 3 27,-1 3-16,-1 1 14,0 1-25,0 0 37,1 0-75,1 2 47,0-2-41,0 2-3,0-2-32,0-1 27,0 0-19,0-1 14,0-2-24,1 0-4,1-1-66,0-2 47,0-1-23,-1-1 20,1-1 58,0 0-13,-2-3 1,2 3-64,-2-5-26,0 3-70,0-3 61,0 3-80,0-2 84,0 0-84,0 0 80,0 1-96,0-2 67,0 2-106,0-2-34,0 2 77,-2-2-81,1 0-612,0 1 465,-1-4-610,1 1 823,1-4-23,0-1 160,0-3 0,0-3 0,0-2 0</inkml:trace>
  <inkml:trace contextRef="#ctx0" brushRef="#br0" timeOffset="109">16061 10013 9502,'0'-13'514,"0"7"-257,0 0-35,2-2 15,0 3-53,0-2 27,1 3-28,1-2 37,0 4-64,0-1-72,0 0 18,0 5-29,-1-1 56,1 6 16,-2 4-27,1 5 39,0 4-95,-1 5 12,0 2-17,-1 3-64,2-1 54,-2 5-72,2-4 65,0 4-185,-2-4 88,3 1-137,-3-5 90,2-1-57,0-4 31,1-2-62,-1-7-17,1 0 39,-3-5-66,2-3 71,0-1-82,-1-2 51,0-1-85,0-3 7,0 1 56,-1-5-66,-1-1 122,0-2-148,0-2 95,0 0 8,0-2 90,0 1 117,-1-4 0,-3 0 0,-2-2 0</inkml:trace>
  <inkml:trace contextRef="#ctx0" brushRef="#br0" timeOffset="110">18151 10029 9263,'8'-8'404,"-6"5"-243,-1 0 46,-1 2-50,2-2 40,-2 1-38,0-1 50,0 2-40,1-2 75,-1 0-126,1 2 87,-1-2-85,2 2-28,0-2-56,0 2 35,0-1-33,2 0 119,-1 0-37,0 1 40,0 1-221,1 0 71,0 0-174,1 0 130,1 0-61,-1 0 58,0 0-98,1 0 96,1 0-15,-1 1 62,1 1-7,1 0 61,-1 0-12,3-1 21,-2-1-24,1 1 7,-2-1-29,1 2 34,-1-2-64,1 0 28,-1 0-29,-1 0 49,1 0-147,0 0 46,-3 0-136,2 0 17,-2 0 34,1 0-46,-2 1 91,-1 2-49,1-2 81,0 2-41,0 0 62,-2-1-34,0 2 8,1-1-27,-1 1 91,-1-1 11,0 0 29,0-1-42,0 1 22,0-2-54,0 2-20,-1-2-90,-1 1-497,0-2 336,0 0-370,1-2 573,1 1-35,0-2 144,3-1 0,1-1 0,2-2 0</inkml:trace>
  <inkml:trace contextRef="#ctx0" brushRef="#br0" timeOffset="111">7404 10145 9502,'0'-16'-1131,"0"8"1248,0 1-10,0-1 230,0 0-110,0 1-51,0 1-51,-2-1 53,2 1-29,0 0 53,0 1-56,-1 0 0,1 1-45,0-1 47,0 2-33,0-1 11,0 1-18,0-1 13,0 1-68,0 1 84,0-1-78,0 0 89,0 0-42,0-1 38,0 3-59,0-3 53,0 3-259,0-2 89,1 2-177,-1-2 81,2 1 46,-1 1-14,2-2 58,-1 2 29,3-2 18,-1 2 19,0 0-26,1-1 18,1 1-27,0 0 21,0 1 1,0 0 3,1 0 11,0 0-21,1 0-45,-1 0-21,1 0 5,0 1-35,0 2 34,0 1-4,1 0 4,-1 1 49,1-1-21,-1 2 14,0-1-36,2 1 25,-5-1-25,4 2 19,-4-2-9,2 2 3,-3-2 4,1 2-9,-2-1 87,1 2-64,-1-2 71,-2 4-125,0-2 43,-1 3-41,0-2 53,0 4-49,-1-4 38,-2 3-43,-1-1 53,-1 1-38,-2-1 25,0 0-35,1-2 36,-3 2-21,3-3 22,-3 2-38,4-3 82,-3-1-12,3 0 28,-2 1 36,0-5-27,2 2 1,-1-1-8,1-1 13,-1-1-43,1 0 58,2-1-6,-2 2 30,2-2-8,-2 1 7,3-1-70,-2-1 35,3 1-30,-1-2 45,1 0 91,1-3 6,0 1 81,0 0-86,0-1-45,0-1-10,0 1-37,0 0-23,1-1 7,1 1-18,2-1 27,-1 1-28,2 1 18,-1 0-30,0 0 40,2 0-3,-2 0-10,1 0-43,-1 0-40,2 1-48,-1 0 33,0 0 15,1 1 62,1-1-2,-2 2 2,2-1-96,0 1 23,1 1-93,-2 0 90,1 0-13,0 0 60,1 1-24,-1 1 20,2 0-22,-2 4 19,1 1-22,-1-1 120,1 2-28,-1 1 98,0 0-90,-2 1-13,2 0-32,-3 1-8,1 1-17,-2 1 12,0 0-12,0-1 21,-1 3-44,-2 0-23,2 0-5,-2 0 14,0 1 32,0-1 11,0 1-76,-2-1 111,0 0-40,-2-3 64,-1 2 26,1-3-82,-2 1 34,2-2-41,-3 0 37,1-2-25,-2 2 37,1-2-37,-1 0 80,0-2-58,-3 2 66,3-4-72,-3 3 22,2-2-20,-2-1 24,0 2 14,0-2-17,2-3 19,-3 2 13,2-2 5,-2-1 18,3 0-23,-1 0-21,1 0-12,-1 0 20,2-3-20,0-1-24,0-1-29,1-2 6,1-1 6,0 0 43,0 0-7,2 0 5,0-1-59,0 0-20,3 1 2,-3 0-57,2 0 37,0-1-12,2 3 15,-3-3-48,3 4 27,-1-2-96,1 3 97,0-1-135,0 1 83,0 0-136,0 1 133,0-1-25,1 3 96,-1-2-78,3 1-113,-1 1-22,4 0-71,-2 1-82,1 0 124,-1 0-115,2 0 139,-1 0-121,1 1 94,-2 0 17,1 2 148,-1 0 130,1 4 0,1-2 0,1 3 0</inkml:trace>
  <inkml:trace contextRef="#ctx0" brushRef="#br0" timeOffset="112">18990 10011 8455,'-1'-8'1582,"1"4"-1336,-1 3-70,-1-2-74,1 2 77,1-2 133,-2 2-187,5-1 7,-1 1-266,4 0 8,2 1 62,3 1 70,1 0-40,2 1 65,1-1-88,1-1 7,3 1-6,0-1 13,3 2 34,-2-2 18,2 0-20,-5 0 24,4 0-1,-5 0 0,2 0-31,-5 0 3,2 0-11,-5 0 15,0 0 16,-3 0 0,1 0-1,-2 0 0,1 1-72,-3 0 51,0 1-59,-3-1 46,2 0 12,-2 1-15,2 1 17,-3-2-5,1 2 4,-1-2 120,0 0-76,0 2 142,-1-3-151,-2 1 44,2 1-49,-2-2 22,0 0-19,1 0 33,0 0-101,0 0 1,-1 0-25,2 0-190,-2 0-241,1 0 88,0 0-218,0 0 419,0 0 46,0 0 92,1 0 81,-2 1 0,2 0 0,-2 4 0,-1-1 0,-1 1 0</inkml:trace>
  <inkml:trace contextRef="#ctx0" brushRef="#br0" timeOffset="113">8015 10009 9502,'-10'6'-1075,"6"-2"1094,0-1 119,2 0 88,-4 0 38,3-2-94,-1 0 17,3 2-106,-2-2-14,2-1 10,-2 3-33,2-3 8,0 1 54,-2 1-91,2-1 103,-1-1-87,1 3 63,-1-2-50,1 2 41,0-2-51,-2 2 121,2-2-18,-2 3 40,2-1-48,-3 3-7,1-1-36,0 2 44,-1 1-41,0 1 19,1 1-16,-1 3 22,0 0-21,-1 4 22,1-1-32,-2 6 32,1-2-40,-1 5 39,1-2-36,1 3 39,0-2-36,0 3 33,2-4-37,0 4 36,2-6-24,0 4 27,0-4-23,0 3-64,1-6-15,0 3-45,3-6 45,2 4 32,-1-5 8,2 3 26,0-4-67,1 2 55,-1-5-55,1 4 76,-1-7-29,1 4 31,-1-6-37,-1 3 2,1-4-2,0 2 0,-2-4 11,2 1-52,-1-2-24,-1-1 12,-1 2-66,1-2 44,-2 0-9,1 0 7,-1 0-43,0 0 17,-1 0-92,1 0-35,-2 0-40,2 0 13,-2-2-1717,1 2 1243,-2-2-1138,1 0 1625,-1 0 190,0 0 0,0 0 0,0 0 0,2 0 0,-1-3 0,3 0 0,0-2 0</inkml:trace>
  <inkml:trace contextRef="#ctx0" brushRef="#br0" timeOffset="114">2881 10086 8924,'1'-16'-322,"1"9"476,-1 1-33,0 0 84,2 0-29,-1 1 122,-2-1-146,1 1 41,0 1-100,1 0 48,-2 1-73,1-1 37,-1 3-31,1-1-14,1 1 50,0 2-56,1 1 62,0 3-18,-1 2 18,3 2-23,-1 2-31,2 3-17,1-1-8,3 2-62,-1 1 95,3-1-60,1 3 74,-1-2-64,0 1-8,1-1-16,1 0 24,-2-1 38,2 0-4,-2-2 5,-1 2-89,0-1 19,-2-1-76,-1 1 67,0 2 25,-2-4 26,-2 6 11,-1-4 17,-2 5-25,0-4 22,-1 3-25,-1-3 3,0 4 4,-5-4-2,1 4-26,-2-5 8,0 1-4,0-6 17,2 2-127,0-4 20,1 1-123,-1-3 129,3 2-182,-1-5-735,2 2 482,1-7-517,0 3 929,2-7 35,0 2 58,0-3 0,1 1 0,-1-3 0,0-1 0</inkml:trace>
  <inkml:trace contextRef="#ctx0" brushRef="#br0" timeOffset="115">8855 10206 9059,'-8'-6'-305,"4"3"393,0 2 60,1-1-47,1 1 28,-1 0-30,-1 1-22,2 0 38,0 0 37,0 0 20,0 0 15,0 1-10,1-1-41,1 4 12,0-3-12,0 2-14,0 0 11,0-1-9,0 1-36,0-1 43,0 0-41,0 1 7,0 0-20,0 1 25,0-2-5,0 3-39,0-1 17,0 0-32,0 1 34,0 0-6,0 2 4,0 0-11,0 0 0,0 0 23,0 1-36,0 0 21,0 0-5,1 1 6,1 0-3,-1 0-4,0-1-11,2 2 12,-2-2 2,3 0-43,-2-1 24,2 1-34,0-1 38,-1 1 15,1-1-11,0-1 8,0 1-53,1 0-3,-1-2-17,0 3 21,-1-2 31,1 2 2,0-3-5,2 2 26,-2-1-26,0 0 30,0-2-32,1 2 59,-1-2-46,2 0 51,1-3-112,-1 2 8,0-2-16,2 1 26,0-2-33,0 0-6,2 0-21,-1 0 26,-1 0-11,2 0 45,-2 0-52,0-2-6,0 0 44,0 0-64,-2 1 68,0-2 32,-1 2-23,0-2 26,-2 2-42,-1 0-6,1-2 6,-2 1 1,2 0 82,-1 0-8,0 1 68,0-2-58,-1 1-36,2-1-5,-2-1-30,2 0-20,-2 1 21,0-1-27,2 0 42,-1 0-36,0 0-17,0 0-7,0 0-53,1 0 75,-2 0-43,2-1 49,0 1 5,-1 0-17,1-1 14,-1 1-30,0 0 40,0 0-33,-1 0 34,2-2 11,-2 2-17,0-1 20,-1-1-27,2 1 22,-2-1-14,0 0 20,0-1-19,0-1-1,0 0 2,0 0 0,-2-1-15,1 0 14,0 1-13,-3-2 13,1 2-47,0 0-15,-1 0-1,1 0-74,-1 1 67,2 0-84,-2 0 83,0 1-63,1 0 80,-1 1-48,0-1 44,0 1-1,0 0-5,-2 1 4,2-1-9,-1 0 2,-1 2-6,1-2 26,-2 2-8,2-2 18,-1 2-15,-1-2-73,2 1 2,-2-1-24,2 0 34,-2 0-21,2 1-13,-2-3-14,0 3-29,0-3 77,2 2-28,-3-2 38,2 1-11,-2 0 2,1 0-13,-1 1 37,0 1 54,-1 1-24,0 0 26,-1 2-51,0 1 1,1-1-4,-2 2 11,0 0 22,0 2 34,-1 2-15,1 2 84,-1 1-49,1 0 33,0 1-34,2-3-51,-1 2-14,3-2 26,-1-1-16,4-1-117,-3 0 23,6-1-89,-3-2 72,5 2 30,-1 1 0,3 2 1</inkml:trace>
  <inkml:trace contextRef="#ctx0" brushRef="#br0" timeOffset="116">7428 10114 9502,'0'-12'-946,"0"7"984,0-1 190,0 2-92,0-1 1,0 2-59,0-1 24,0 1-37,0 1 916,0 0-742,-1 2 736,1 2-920,-3 4 50,2 0 29,1 2-33,0 0-52,0 2-9,0 0-72,0 4 54,0 2-20,1 0 47,0 6-12,2-2 8,-2 4-4,2 0-5,-1 2 9,-1-1 7,-1 1 29,0-1-17,0 0 21,0-2-30,0 0 17,0-4-18,0 0 13,0-4-63,0 2 45,0-8-51,0 3 11,0-5-27,-1 1 8,-1-4-122,-1-1-429,2-2 215,1-1-482,-1-1 488,1-5-48,0 2 11,0 0 128,2 0-64,0 0 117,2-1-58,0-1 63,0 1-37,0-2 109,1 0 47,-2 1 72,1-3 0,-1 1 0,1-1 0,-3 1 0,2-2 0,-2 2 0,1-4 0,-1 1 0,2-2 0</inkml:trace>
  <inkml:trace contextRef="#ctx0" brushRef="#br0" timeOffset="117">8262 10183 9502,'2'-16'-273,"0"9"79,0 2 232,0-2 45,-1 2 86,2-1-18,-3 2 15,1-1-10,1 2 23,-2-1-68,1 0 1,-1 0 11,0 1-3,0-1 26,0 1-15,1-1 14,-1 2-24,2-1-113,-2 2-2,0-3-76,1 2 147,-1 1 57,1-2 12,1 3 53,0-1-177,0 1 33,-1 0-66,0 1 4,1 3 53,-2 0-67,0 2 40,0 0-44,0 3 17,0-1 24,0 1-28,0 1 31,0 1 4,-2-1-3,0 3 3,-1-1-7,-1 0 66,0 2 9,0-1 10,0-1 11,0 2-69,1-3 13,-1 2-10,1-2 6,0 1 2,1-1 5,-1-1-61,0-1 28,1 1-24,0-2 37,1 1 13,0-1-7,-1 0 2,1-1-7,0 0-66,-1 0-25,1 0-12,1-2-25,-2 2 86,2-5-26,0 4 139,0-5-67,0 2 69,2-3-65,-1 0-25,3-1 31,0-2-34,-1-1-57,0 1 40,1-1-45,-2 1 64,3 1 4,-3-1-5,2 0-3,0 1-81,2-1 10,-2 1-68,1 1 60,1-2 17,0 2 16,0 1 17,1-1-36,-1-1 28,3 1-24,-3 1 27,3-1 46,-1 1 22,1-2-1,1 1 31,-1-2-76,-1 2 30,2-1-33,-1 1-48,1-2 40,-2 1-40,1-1 29,-2 2 14,3-2-13,-2 2 18,0-1-42,-1 1 29,-1-1-37,0 2 45,1 0-24,-3 0 17,2 0-28,-3 0-12,1 3 13,-1 0-16,0 1 27,-2 1 10,2 1-8,-2-2 6,0 1 45,-1-1 17,0 0 1,0 1-10,0-3-11,0 2-25,0-1-954,0-2 494,0-2-689,0 1 768,-1-7 190,1 3-133,0-1 237,-1-1-84,1 2 171,-2 0 0,1 0 0,0 0 0,-2 0 0,2-1 0,-2-2 0,-1 0 0,-3-2 0</inkml:trace>
  <inkml:trace contextRef="#ctx0" brushRef="#br0" timeOffset="118">2072 10099 10004,'-6'-5'324,"5"4"-327,-2-1 9,2 1 20,0 0-29,-1 1 75,0-2-79,0 2 78,0 0-22,0-1 3,1 1 4,-2-1 64,2 1-20,-2 0 24,2 0-19,-1 0-75,0 0 82,0 0-14,0 0-5,0 0 1,1 1-49,0 2 9,-1 1-20,1 4 21,-1 0-21,1 4 24,0 0-9,-1 2-25,1 1 13,0 2-15,-1 0 19,1 0 1,0 1-1,-1 1 1,1-2-4,-2 2 15,2-1-28,-2 0 25,2-5-50,-2 3 42,0-2-39,2 1 41,0-4-168,1 2 47,-2-3-110,2 1-111,0-5 87,0 4-118,0-3 141,0 1-167,2-3 75,0 1-145,4-2 152,-2 0 32,3-1 46,-1 1-7,1-4-11,1 1-12,-1-1 85,1 1 16,-2-1 124,2 0 0,-3 0 0,2-1 0,-2 1 0,1-3 0,-2-1 0,0-1 0,-1-1 0,1 0 0,-2-1 0,3-3 0,-1 1 0,2-3 0</inkml:trace>
  <inkml:trace contextRef="#ctx0" brushRef="#br0" timeOffset="119">12349 10127 8854,'-12'-6'362,"7"3"-46,1 1-86,-2-1-24,3 0-27,-2 2 7,1-2-14,0 3 35,-2 0-46,1 0 29,-2 0-5,0 0 16,1 0-29,-2 3-14,-2 1-29,1 3 17,-2 1-21,-1 4 19,-1 2-29,-2 2 41,1 2-101,-4 5 9,0-2-15,-1 5-86,-1 0 63,0-1-73,1 1 55,-2 0-60,4-4 43,-1 1-74,3-6 56,2 1 44,2-4-21,0-2 55,4-6-152,-1 3 56,4-4-124,0 0 116,0-2-196,1 0-85,2-3-217,1-1-107,1-5 0,3-2 1</inkml:trace>
  <inkml:trace contextRef="#ctx0" brushRef="#br0" timeOffset="120">2695 10269 9502,'-13'-7'-911,"7"3"847,4 3 73,-4-2 166,5 3-87,-3-1 122,1-1 16,0 1 262,2 1-193,0 1 74,-1 1-241,2 2 9,0 0-2,0 2-38,0 0 11,2 1-10,0 1-6,1 0 8,0 1-37,0 1 32,-1 1-3,2 1-39,-1-1-51,1 2 24,0 1-24,0 1 107,-1-3-38,2 4 37,-2-4-191,1 5 59,0-5-139,0 3 74,0-4 61,0 1 7,0-3 30,2 2 109,-2-3-47,1 2 100,1-5-97,-1 2 44,-1-4-39,3 1 17,0-1-19,0-2-20,-1 0 5,3-1 11,-3 0-48,4 0-6,-2-2-14,3-1-24,-2-3 18,2-2 7,0-1-18,1-2 4,-1 0 10,1-1-22,-4 1 31,3-1 21,-3 0-33,0 1 24,-2 0-74,1 0 58,-3 3-50,0-3 58,-3 3-68,2-3 49,-2 0-54,1-1-7,-2 3-24,0-6-1,-3 4 9,0-5 38,-2 1 15,-1-2-23,-2 4 20,0-3-4,0 1-7,-2 0 0,2 1-66,-3 2-24,2 0-3,-2 1 13,2 2-53,-2 0 24,1 4-103,-1 0-24,3 0 48,-3 3-59,3 0 100,-1 1-77,1 1 85,-2 0-99,3 1 111,-1 2-68,2 1 92,-3 0 19,4 3 68,-2-2 58,2 1 0,-1-1 0,2-1 0,2 3 0,-1-1 0,-1 2 0,1 0 0,-2 1 0</inkml:trace>
  <inkml:trace contextRef="#ctx0" brushRef="#br0" timeOffset="121">8453 10202 8853,'0'-10'-140,"0"4"584,0 2-157,0-1 2,0 1-48,0-2 0,0 3-54,0-2-27,0 2-39,0-1 35,0 2-71,0-1 66,1 0-52,0 2-29,1-1-18,2 1-42,-1 1 39,1 0 62,0 0 9,0 0 13,0 0-23,-1 1-82,1-1-4,-2 4-44,1-1 27,-2 3 30,2 0 6,-2 1 19,2 1 81,-1 2 5,-2 1 75,2 1-24,-2 1-56,2 2 10,-2 0-60,0 3-18,0-2-28,0 0 18,0 1-16,0 0 1,0-1-58,0 2 32,0-6-55,0 5 116,0-7-57,0 5 55,0-4-63,0 0 53,0-1-65,0-1 4,0-2-36,0 0 14,0-2-5,-2 0-13,1-1-2,0-1-56,-1 0 63,-1-2-130,2 1-9,0-2-491,-2 1 215,2-2-215,-1-1 314,2-2 127,0 0-161,0 0 121,2-1-105,0-1 100,1 1-87,1-1 72,-1 1-92,0 0 218,1-1 36,-2 1 110,1-1 0,0 1 0,1-2 0,0 0 0,3-1 0</inkml:trace>
  <inkml:trace contextRef="#ctx0" brushRef="#br0" timeOffset="122">2149 10315 9433,'0'-8'1073,"0"4"-692,2 5 495,-1 0-755,2 5 34,-1-1-49,1 2 51,0 1-37,-1 0 40,1 0-70,1 2-49,0-1-48,2 2-26,-2-1-17,1-1 56,2 1-54,0-1 91,-2-1-70,5 0 88,-4-1-50,3 0 59,-1-3-14,1 2 3,1-4-16,-1 2-34,-1-2 24,2-1-26,-1 0 35,1-1-58,-2 0-28,3 0 11,-5 0-34,4 0 95,-6 0-38,4 0 34,-2-1 38,-1 0-32,-1-2 32,2-1-39,-4 0-2,2-2 1,-1 0-5,1 0-4,-1-2 3,1 1 5,-1-1 2,1-1-10,-2-1 5,2 1-4,-1-2-57,0 0 54,-2 0-55,1 0 60,-1-1-63,-1 0-22,0 0 0,0-2-106,-3 2 87,-1-2-112,-3 4 114,-1-3-10,-1 3 71,-2-3-36,0 4 25,-1-1-181,0 2 62,-1 1-138,1 1 60,0 0 29,1 4-20,0-3 40,0 4-46,1 1 7,0-1-31,2 2 55,0 0 25,0 4 28,2 1 26,1 4-231,4 1 114,-2 2-62,3 2 173,0 4 126,1 0 0,2 3 0</inkml:trace>
  <inkml:trace contextRef="#ctx0" brushRef="#br0" timeOffset="123">11922 10254 9502,'0'-20'234,"0"10"-6,-1 5-33,1-3 51,-1 2-54,1-1 24,-3 3-82,2-1 78,-2 2-175,1-1 298,1 1-248,2 2 265,4 2-232,5 3 40,3 5-40,7 1-128,0 4-12,7 2-81,2 0 52,5 3-41,0 0 18,5 2-72,-3-1 22,6 2 32,-6-3-20,4 1 63,-7-1-15,5 1 38,-10-3-6,2 2 1,-8-4 64,1 2-61,-10-3 58,4 2-11,-9-4 25,3 3 4,-7-7-11,0 4 29,-3-5-51,0 1 70,-1-4-101,2 0 39,-2-1-20,0 0-75,0-2 33,0 2-60,0-2-770,0 1 572,-2 0-649,1-2 751,-4 0-67,2 0 61,-2 0-85,2 0 174,0-1-6,0 0 116,1-5 0,0 1 0,-2-5 0,0-2 0,-3-3 0</inkml:trace>
  <inkml:trace contextRef="#ctx0" brushRef="#br0" timeOffset="124">15541 10244 9533,'0'6'1387,"1"-5"-613,2-1-599,4 0 26,0 0-95,1 0 50,1 0-240,3-1 91,1-1-168,3 1-162,-1 0 102,2-2-157,1 0 211,2 2-101,-2-2 95,4 2-159,-5 0 157,5-1-307,-6 1 131,5 0-81,-5-1 223,4 1 209,-1-2 0,1-2 0</inkml:trace>
  <inkml:trace contextRef="#ctx0" brushRef="#br0" timeOffset="125">1543 10322 9502,'-11'-10'-1005,"9"5"1154,-2 1 122,2 1-44,-2-1-55,2 1-21,-1-1-27,2 1 64,-1-1 18,1 0 44,1-1-43,0 1 36,0 0-68,0-2 14,0 2-45,1-1-27,2-1 16,0 2-2,2 0-57,2 2-43,1-2 36,0 2-81,2-1 82,-1 3-33,3 0 38,-1 0 0,3 0 59,-2 0-88,3 0-70,-3 2-113,3 2-35,-3-1-8,2 1 85,-2 0 51,0 0 16,-3 0 27,2-1-3,-3-1-3,1 0 1,-3 0-29,1 0 33,-3 0-32,2-2 41,-4 2 3,2-2-2,-1 1-355,0-1-91,-2 0-358,3-1 0,2-3 1</inkml:trace>
  <inkml:trace contextRef="#ctx0" brushRef="#br0" timeOffset="126">19000 10251 9502,'-12'26'0,"7"-18"59,-1 0 29,3-4 32,-1-1 476,3 0-351,1-5 344,2 1-443,4-2-15,-1 1 15,2-2-58,1-1 61,0 3-61,2-2-25,-1 0 6,2 1-60,0 0 58,0 0-66,-1 1 31,3-1-93,-2 2 94,-1-2-72,3 2 28,-3-1-5,3 1 5,-1 1 41,-1-1 19,-1 1-46,0 0-12,1 0-34,-2 0 17,2 0-34,-3 0 29,3 0 0,-3 0-2,3 0-20,-3 0 37,2 0-46,-1 0 57,2 0-4,-1 0-4,0 0-1,-1-2 0,1 2 5,-2 0-16,2 0 12,-3 0-59,0 0 42,-3 0-37,1 0 77,-1 0-83,-1 0 70,0 2-124,-3-2 46,0 2 0,-3 0 5,0 0 50,0 0-3,-1-1 0,2 0-1,-2-1-80,1 2 7,0-2-78,2 0-144,-2 1 91,2-1-167,-2 0 175,2 1-35,-1-1 1,1 0 35,-2 0 60,2 2 82,-1-2 83,0 0 0,0 0 0,-2 0 0,0 1 0,-2-1 0</inkml:trace>
  <inkml:trace contextRef="#ctx0" brushRef="#br0" timeOffset="127">16774 10278 9502,'-12'7'911,"7"-4"-152,3-3-332,-2 3-74,3-3-31,0 2-73,-1 0-78,1-1-129,1 2-53,0-2-71,0 2 95,1-1-93,2 1 164,1 0-26,0 1 99,1-1-52,1 1-196,-1 0-15,1 0-139,-1-1 78,1-1 252,-2 1-27,0-2 174,0 1-120,1-1 23,-2-1-83,1 0 52,-1 0-140,-1 0 58,1 0-88,0 0 93,0 0-91,-1 0 68,0-1-103,0-1-31,0 0 25,-1-2-59,2-1 59,-3 0-11,1 1-1,-1-1-12,0-1 38,0 2-232,0 0 96,0 0-191,0 1-185,-1 1 113,-1 0-169,-2 1 352,2 1 151,-5 0 156,1 1 0,-2 1 0</inkml:trace>
  <inkml:trace contextRef="#ctx0" brushRef="#br0" timeOffset="128">23098 10357 9317,'8'5'230,"-4"-3"-155,-2-1 42,-1 0-59,2 1 50,-2-1-44,1 0 16,-1 1-20,0-1-13,1 1 24,-2-1 35,1 2 33,-1-2 40,1 0-34,1 2 3,-2-2-70,1 2 12,0-2-11,2 4 60,-2-3-56,1 4 77,0-2-62,0 1-66,1 1-15,-1 0-67,1 1 64,1 1-64,-1-1 48,1 1-94,-1 0 3,-1 2 19,1-2-36,0 1 61,-1-2 19,1 1-9,-2-1 41,2 1-203,-1-1 72,0 0-127,0-3 95,-1 1-155,0-1 75,2 0-133,-3-1 140,3 0 25,-2-3 60,0 1 55,1 1 52,0-1 42,3 0 0,-1 2 0</inkml:trace>
  <inkml:trace contextRef="#ctx0" brushRef="#br0" timeOffset="129">21403 10478 9544,'-3'-10'288,"3"5"-197,-1 2-38,1-1 69,-2 1-10,2 0 13,-1 1-114,1-1 107,0 2-142,-1 1 128,2 1-51,-1 6 10,1-2-46,1 2 24,0-2-21,0 1 33,0-1-28,0 1 28,0-1-32,0-1 25,-1 0-7,1 2 7,-2-4-4,1 2-4,-1 0-6,0 1 1,0-3 6,0 1-67,0 0 44,0-1-50,0 0-49,0 0 89,-1 0-134,1-1 108,-2 1-11,1 0-56,-1 0 13,2 0-5,0 2-7,2 2 14,1 1 20,-2 1-29,2 1 63,-1 1-3,2 2-5,-1-1-5,0 2 39,-2-1 31,1 3-9,-2-2-5,-2 0 3,-1-1 21,-3 3 14,-2-1-14,-5-1-32,1-2-17,-1 1 37,-1-2-66,-1-1 59,3-1-56,0-1-168,2-1 36,1-1-147,2-2 113,2 0-30,3-2-18,5-1-71,2 0 0,6 0 0</inkml:trace>
  <inkml:trace contextRef="#ctx0" brushRef="#br0" timeOffset="130">2480 10528 8359,'8'1'761,"-5"-1"-417,-2 0 611,2 1-773,-2-1-74,0 3-59,1-2-36,-1 2 51,1 0-24,-2 2 85,1-1-17,-1 3-35,0-1-150,0 0 25,0 2-115,1-1 3,-1 1 67,0 1-51,0-1 62,0 0-73,0-1 33,0-1-97,0 1 130,0-1-190,2-2 122,-2 1-150,1-1 115,0-1 50,1 0-5,0-2 47,1 0 24,1-1 34,0 0 46,2-2 0,0-4 0,4-3 0,1-5 0</inkml:trace>
  <inkml:trace contextRef="#ctx0" brushRef="#br0" timeOffset="131">8684 10528 9502,'13'5'383,"-9"-4"-63,0 1 80,0-2-125,0 0 97,-1 1-139,1-1-97,-2 0 6,1 2-52,0-2-7,0 0 27,-1 0-50,1 0 60,-2 0 73,1 0-44,-1 1-37,0 0-114,-1 2-36,2-2 123,-2 2 9,0-2 63,1 1-13,-1 0 113,0 0 168,0 1-322,0-2 75,0 0-418,0 2-21,0-2 83,0 2-75,0 0 97,0 1-5,0 0 12,-1 3-57,-1-1-128,1 3 42,0-3-64,-2 4 84,2-2 74,-1 1-30,1-2 69,0 3-348,1-4 33,0 1-184,0-3 277,0 0 199,1 0 182,2-1 0,-1 0 0</inkml:trace>
  <inkml:trace contextRef="#ctx0" brushRef="#br0" timeOffset="132">19039 12759 8783,'-11'-3'861,"7"1"-497,0 1-160,1 0 20,1-1-104,-2 1 119,2 1-38,0 0 96,-1 0-122,1 0-26,0 3-85,0-1-82,1 5 49,1 1-74,0 2 136,0 1-99,0 0 76,1 1-85,2 1 6,1-1 33,3 3-4,1-2 37,2 0 19,0-2-14,3 1 11,-1-1-27,0 0 55,0-3 2,3 1 24,-3-3-84,3 1-40,-1-3-21,1 0 39,0-3-64,1 1 37,0-1-102,0-1 90,2 0 9,0-1 35,-2-2 7,3 0-79,-4-2-7,4-1-30,-4-1 25,1 1 86,-3-1 23,2 0-8,-4 0 89,0 1-62,-4-1 87,0 0-72,-3 2 24,-2-2-14,0 3-6,-1-3-26,-1 2-29,0-4 5,-3 3 10,-1-4-67,-2 1 5,-3-2-69,1-1 73,-1-3-136,-1 0 63,-1-3-109,2 1-5,-2-5 48,2 3-62,-2-4 72,1 4-10,-1-5 53,2 3-8,-2-2 26,2 3 16,-4-2-32,4 5 22,-3-1-64,1 4 6,0 1-14,0 5 28,-1 0-27,0 2 25,-2 3-38,1 2 77,-2 1-23,0 1 59,-1 5-75,1-1 41,-2 5-52,4-1 37,-5 2-7,5 1 65,-4 0-37,4-1 43,-3 2-118,3-3 55,0 1-46,5 0 61,-3 0-182,4-2 84,-1 2-60,4-3 141,-1 3 92,0 0 0,0 1 0,-2 2 0</inkml:trace>
  <inkml:trace contextRef="#ctx0" brushRef="#br0" timeOffset="133">16145 12666 9502,'-8'-12'-201,"4"5"278,2 3-1,-3-1 89,3 1-25,-1 0-14,0 0-29,1-2 29,0 4-6,1-2-14,0 1-51,-1 0 31,1 2-35,-1-2 83,2 2 41,-1-2-212,1 2 157,1-1-221,2 1 161,1 1-41,0-1 32,3 1-68,1 1-70,0-1-23,3 1-71,0 1 35,3-1-6,1-1 48,-1 1 13,1-1 99,3 2-30,-3-2 29,2 1-56,0-1 13,-1 0-15,-2 0 16,-1 0 10,-1 0-5,1 1 7,-3 1 1,0-1-11,-3 0 14,2 4-12,-5-4 28,4 3-23,-5 0 24,2 0-26,-2 1 53,1 1-42,-2-1 43,-1 1 28,0-1-11,1 1 70,-2-2-67,0 0-13,0 0-32,0 0 6,0-1-7,0-1 87,0 0-20,0 0 73,0 0-107,-2 0 31,1 1-78,0 1 62,-3-1-78,1 1 59,-1 0-62,-2 3 58,1 1-5,-1 0-3,0 2 3,-2 0 21,-1 1-18,1 3 14,0-2-25,-1 3 51,1-2-36,-2 2 47,1 0-83,-1 2 34,1-4-35,-2 3 45,0-1-68,0 2 53,0-4-54,0 2 18,2-1 21,-2 0-27,3-3 37,0 3-20,2-5 12,0 2-22,2-3 20,1 0-17,1-2 13,2 1-15,0-3 56,0 1-33,0-2 34,2 1-38,1-4 63,-1 3 22,2-3-2,2 0 49,-2 0-55,1 0 20,1 0-23,-1 0-59,-1 0 6,2-2 4,-1 1 5,0 0-17,1-1-31,1-1 16,-3 1-103,2 0 72,1 1-104,0 0 94,0-1-50,0 2 20,1 0 2,0 0-18,1 0 75,1 2-52,-1-1 39,3 2 26,1-2-13,0 2 32,2-2-46,1 1-52,1-2 1,0 0-8,0 0-60,0-2 15,-1 1 4,1-3 8,-4-2 81,1 0-15,-3-3 8,-1 3-324,-3-1 89,-1 0-245,-2 2 311,-3-1 69,0 2 141,-3-1 0,-2 2 0,-9-2 0,0-1 0,-5-1 0</inkml:trace>
  <inkml:trace contextRef="#ctx0" brushRef="#br0" timeOffset="134">18185 12665 9502,'0'-14'-50,"0"8"188,0 2-16,0-2 72,0 3-23,0 1-81,0-1 251,0 2-181,2-1 180,0 1-183,5 1-37,1 0 26,3 1-199,3 2 54,-2 0-158,4-1 122,0 1-112,2 0 77,-2-2-86,4 2 18,-3 0 35,3-2-55,-4 2 74,3-2 16,-4-1 33,1 1 10,-2-1 41,1 2-26,-3-2 27,2 0-43,-3 0 98,-1 0-22,-3 0 96,3 0-32,-5-2-40,2 2-3,-3-1-35,1-2-84,-3 1-4,2-1-12,-2 0 20,0 1-818,-1-1 615,-1 4-697,-1 1 828,-3 3 44,0-1 11,0 3 61,-2-4 0,1 2 0,-1-1 0,1 1 0,-3 2 0,-2 0 0,-1 2 0</inkml:trace>
  <inkml:trace contextRef="#ctx0" brushRef="#br0" timeOffset="135">20565 12834 8462,'-5'3'1263,"5"-4"-137,1-1-930,4 0-14,1 0 36,-1 0-48,2-1-64,-1 0-23,0 2 13,1 0-15,3-1 76,-2 2-52,3-1-51,-2 1-226,3 0 6,0 0-100,2 1 98,0-1 79,-1 2-12,1-1 41,-1 2-6,-1-1-9,2 1-7,-2-2 28,2 2 82,-5-3-25,2 1 30,-4-1-54,2 0-26,-2 0 26,1 0-3,-4-1 152,3 0-12,-4-3 117,1-3-142,-1 1-8,-1-3-62,1 1 12,-2-2-63,-1 1 1,0-3-65,0 2 65,0-1-114,-2 0 60,-2 1-98,-3 0 68,-1-2 12,-1 4 40,0-2-86,-1 4 37,1-1-101,-2 3 90,0-2-21,0 5 85,1-2-42,0 3 30,-1 0 33,0 2 44,1 2-12,0 1 10,1 5-6,2 2 34,-1 1 2,4 4-9,-2 0-52,2 2-4,3 4 19,-1-2 83,2 4-2,0 0 81,2 3 81,1-2-52,2 4 75,2-6-91,1 6-9,1-8-12,-1 5-4,1-8-43,0 1-15,-1-6-21,3 0 26,-1-5-16,0 0 38,1-3-43,3-1 8,-3-4-49,5-1-13,-3-1 5,4-2-53,-4-4-2,2 1 4,-3-4 8,3 1 28,-4-1 25,1 1-35,-2 1 33,1-2-36,-6 2 26,3-2-33,-2 2 37,0-1-16,-3-1 9,3 1-36,-5-1 15,2 0-7,-1 1 14,0-1 11,-1 1-2,0 0-1,1 1 4,-2 0-53,1 1-13,-1-1-9,0 2 14,0 1-14,0 2-8,0-1-138,0 1 39,0 6 0,0 1 114,0 10 81,0-3-14,1 5-7,2 0 4,0 0 22,4 2 1,-2-3 8,5 3-16,-2-4 36,3 3 0,-1-5-8,3 2-47,-1-4 18,3 1-16,-2-5 77,3 0-53,-2-4 38,2 0-83,-2-2 19,1 0-24,-4-1 36,1-2-41,-3-3-13,4-1-4,-5-4 9,1 0 41,-1-2-8,0-1 6,-2 0-86,1-2 13,-3-1-68,0-1 63,-2 0 4,0-2 43,-1 4-15,0-3 61,-1 5 13,0-1 0,0 6-4,0-1-32,0 5-16,0 1 73,0 7-4,0 1 5,-1 9 4,1 3-56,0 5 16,0 3-13,1 1 188,2 2-46,3-2 127,0 4-205,4-3 6,1-1-88,0 0 74,2 1-371,1-6 85,1 0-247,-2-5 231,2 0 146,0-5 47,3-1 48,-2-4 0,3 2 0</inkml:trace>
  <inkml:trace contextRef="#ctx0" brushRef="#br0" timeOffset="136">22171 12801 9502,'0'-14'14,"0"6"20,0 2 83,0-2 57,0 2-12,0-3 39,0 3-80,0-3 39,0 4-40,0-3 36,2 4-166,-1-3 79,0 4-138,1-2 86,0 4-40,1-2 124,-2 2-94,1 2 91,-1 2-85,0 5 7,-2 4 84,-2 3 15,-2 4 8,-2 1 8,-5 5-68,1-2 29,-2 2-14,-2 0-55,0 0 21,0-1-27,0-1-30,0-4 70,1 1-30,2-4 40,1 0-88,2-5-1,1 1-101,2-5 104,0 1-195,4-5-356,0 0 152,4-2-177,0-1 401,6 0 115,-1-3-361,2 2 141,-1-2-97,0 1 218,2-1 174,-2-1 0,3-2 0,1 0 0,1-2 0</inkml:trace>
  <inkml:trace contextRef="#ctx0" brushRef="#br0" timeOffset="137">23636 12844 9502,'-12'11'-379,"8"-7"545,-3 1 35,3 1 131,-1-1-56,2 1-72,-2 0 25,2 1-50,-1 1-9,2 2-54,0-1 26,2 2-22,0 1-17,0 0 17,0 3-17,2 0 50,5 0 12,3 0-12,3 1-7,6-1-137,2 1 42,3-2-148,3 0 31,0-2-11,3-1-21,-2-2 90,2-1 14,-3-4 31,2 2 23,-3-5-46,-2 0 84,-4 1-34,1-4 39,-5 1-58,0-4 118,-4-1-59,1-3 137,-5-2-56,0 0-41,-4-2-1,0-1-40,-1-1 30,-2-3-22,-1 2 53,-3-3-393,-2 2 86,-6-4-243,-2 2 186,-5-4-195,-2 4 79,-6-2-177,-1 0-25,-6 0 145,1 2-105,-5-3 156,3 6-43,-5-1 73,5 4-61,-1 2 35,4 3 166,1 2 7,8 4 145,0 3 0,9 4 0,-1 5 0,2 4 0</inkml:trace>
  <inkml:trace contextRef="#ctx0" brushRef="#br0" timeOffset="138">21910 12805 9502,'-2'-18'259,"1"11"-102,0 2 12,-1-1 98,1 4-111,4 2 85,1 4-172,8 7 45,0 1-7,8 5 6,1 2 0,3 3 32,2-3-48,5 3 46,-3-3-34,8 2 37,-4-4-37,6 3 6,-7-5-172,5 2 46,-11-6-132,4 3 72,-10-5 13,1 2 7,-8-5 56,0 2-27,-6-6 12,-2 4-9,-3-5 8,1 2-84,-4-2 29,1 3-90,-3-4-32,0 4 43,0-2-72,-2 1 91,1-2-49,-1 2 44,2-1-54,0 1-21,0 0 83,0-1-49,0 0 104,1-1-112,-1 0 78,2-1-94,-1 0 103,-1 0-131,1 0 72,-1 0-18,1 0 89,-1-1 81,0 0 0,-1-5 0,-1 1 0,-2-6 0,0-2 0,-4-4 0</inkml:trace>
  <inkml:trace contextRef="#ctx0" brushRef="#br0" timeOffset="139">16150 12848 8355,'8'-11'919,"-6"7"-741,1 0 23,0 1-76,-1-1 36,1 2-26,0-3 26,-2 3-41,2-1-32,-2 0 14,1 1-25,0 0-42,0 1 35,0 0-108,0-1 123,-1 2-68,2 0 57,0 0-42,1 0-13,1 0-13,2 2 39,1-1-42,4 0 8,0 1-54,3-1 24,0-1-16,4 0-15,-1 0-4,3 0-73,-2 0-134,2 0 59,-1 0-100,-1 0 111,-1 0-41,1 0 32,-7 0-54,4 0-31,-6 0 166,2 0-49,-3-1 168,-1-2 0,2 0 0</inkml:trace>
  <inkml:trace contextRef="#ctx0" brushRef="#br0" timeOffset="140">22606 12849 9502,'0'7'933,"0"-4"-609,3-3-121,1 1 15,3-1 36,2 0-155,2 0 0,3 0-112,1 0 72,2 0-72,1 0 43,3 0-81,1 0 107,1 0-131,2 0 72,-1 0-117,0 0 65,1 2 54,-5-1-47,2 2 21,-5-1-66,1 2 50,-4-1 2,0 0 104,-4-2 6,1 2 13,-4-3-16,1 1-99,-4-1 36,3 0-37,-3 0 57,1 0 3,-2 0-4,2-1 6,-2 0-177,0-1 41,-1-2-119,1 0 64,-2 1-185,1-1 38,-2 2-130,0-1-196,0 1 411,-2 0-215,0 0 440,-4 2 0,-1 0 0,-3-1 0,-1 1 0,-3-1 0</inkml:trace>
  <inkml:trace contextRef="#ctx0" brushRef="#br0" timeOffset="141">17486 12889 10621,'-10'-8'1288,"8"3"-1217,0 3-10,1-1-138,1 2 56,-1-2-266,1 2-108,1 2-318,3 2 0,3 2 0</inkml:trace>
  <inkml:trace contextRef="#ctx0" brushRef="#br0" timeOffset="142">18231 12948 9502,'0'10'449,"0"-9"41,2 2 32,-1-3-352,4 1-13,-1-1-125,5 2 107,-3-2-92,4 0 47,-1 0-57,4 0 35,-1 0-33,1-2 40,1 2 16,2-1-19,-1-1-75,3 0 50,-2-1-161,0 2 144,-1-2-250,0 0 133,-3 2-171,3-2-42,-5 2 87,2 1-84,-5 0 81,2 0-59,-2 0 31,1 0-60,-3 0 104,2 1-47,-1 1 32,-1 2-79,-1 0 152,1 1 16,0-1 122,1 0 0,-3-1 0,2 1 0,-2-3 0,4 2 0,0 0 0,1 0 0</inkml:trace>
  <inkml:trace contextRef="#ctx0" brushRef="#br0" timeOffset="143">22690 13050 9502,'-12'1'417,"8"-1"169,1 0-253,1 0-27,0 0 341,-1 0-255,6 0 280,1 0-447,8 0-104,1 0-30,4 0-50,5 0-73,-2-1 50,6-2-52,-2 0 37,5 2-209,-3-2 34,2 1-150,-3 0 174,2 0-105,-4 0 86,1 1-150,-5 1-230,1 0 55,-6 0-170,2 0 199,-6 0 17,2 1 112,-4 1 52,0-1 144,-2 3 138,-1 0 0,0 2 0</inkml:trace>
  <inkml:trace contextRef="#ctx0" brushRef="#br0" timeOffset="144">16723 13279 11570,'7'-1'-186,"-5"-2"203,0 0-21,0-2 49,0 1-60,0-2 24,2 1-18,-1-3 13,1 0-5,2-1 27,-2 0-20,1-2 2,-1 2-31,2-4 19,-1 3-18,1-4 7,-1 3 15,0-1-19,-1 1 24,2-1-35,-3 2 23,2 0-27,-2 2 34,1-1-35,-2 3 20,3-1-23,-3 3 25,1-2 8,-2 4-11,2-2-88,-2 2-96,1 2 33,0 0 45,0 2 95,-1 2 52,-1 1-71,0 2 81,0 0-19,0 1 76,0 0-25,1-1-4,-1 1-16,0-1-20,0-1-2,2 1-27,-2-1 67,1-1-51,-1 0 70,3 2-59,-2-1 34,1-1-76,-1 0-10,2 1-3,-2-1 2,0 1-7,2 0 30,-2 0-39,2-1 37,0 2 6,1-2-20,-1 1 14,-1-1-21,2 2 15,1-3-19,-1 2 92,-2-2 27,2 1 48,-1-2 13,0 1-82,-1-1 10,3-1-51,-3 0 30,1-1-23,-2 0 49,2-1-40,-2 0 77,2 0-56,0 0 35,0-1-45,-1 0-4,2-3 1,-1-3-13,2-1 16,0-3-108,0 0 32,0-1-90,2-2 38,-1 1 36,-1-2 12,0 3 32,-1-3 10,1 2-20,-1 1 14,0 1-14,-2 1 25,1 1-17,-2 0 15,1 4-14,-1-2 2,0 3 1,-1-2-80,0 4-67,0-1-250,0 0 281,0 4-113,0 2 358,0 4-102,0-2 5,0 2-61,0-1 47,0 0 107,0 0-1,0 2 95,2-1-151,-1 1 5,2 0-68,-2 1 27,1 1-34,0-2 26,0 2-34,0-1 36,0 1 12,2-2-14,-1 1-2,1-1-5,0 0-20,1-1 12,1 0-12,-2-2 61,1 1 14,2-2 7,0 0-52,-2-3-19,3 2-24,-2-2 39,0-1 11,1 2-6,0-2 10,-2 0-55,2 0-8,-3 0-56,2 0 36,-2-2 10,1 1 29,-1-3 11,0 1-28,0-2-48,0 1 29,-1-2-33,0 2 55,-2-3 7,3 2-11,-3 0 10,2-2-24,-1 0 18,-1 0-19,-1 1 22,0-1-5,1 1 6,-1 0-3,0-1 3,2 1-3,-2 1 2,0 0-4,0 0-30,0 1 18,0 0-21,0 2 27,0-1 5,0 0-5,0 0 2,0 1 144,0-1-103,-2 6 101,2-2-133,0 7 21,0-2-11,0 3 18,2-2-25,0 1 4,2 0-1,2-1 8,-1 1-8,1 0 5,-1 0-4,2 1 4,-2-1 10,2 0-9,-2-1 9,1 1 7,-1-2-13,1 4 18,-2-3-20,1 1-30,-2-3 21,2 2-23,-2-2 31,1 1-4,0-1 2,-1 1-6,0-4 4,1 1-7,-2-3 6,2 2-13,1-1 115,-3-1-26,2 0 99,0 0-62,0-1-38,1-2-9,-1-3-37,1 1 13,-2-3-9,2 0 10,-2-2-8,2 1-99,-2-2 11,1-1-92,-3 1 101,2-3-2,0 1 61,0-1-36,-1 1-137,1-2 1,0 3-83,-1-1 67,1 2 87,0 1-19,-2 2 59,2-1 15,-2 5 40,-1-1-8,2 4 69,-2 1-101,-2 4 79,2 4-83,-1 1 48,-2 5-36,2-2 85,-1 2-14,1-1 23,1 1 40,0-1-81,0-1 37,1 1-53,2-1 66,1-3-44,3 2 47,1-3-59,2 0 29,-2-1-20,3-1 26,-2-2-28,3-2-1,-2 0 10,1-1-7,-1-1 38,0 1-22,-1-2 24,1 1-12,-3-3-12,1 1 13,-1-4-23,-1 1-31,-2-2 19,2 0-23,-3 2 34,-1-2-55,0 2 35,0-1-36,-2 1 44,2-1 9,-2 1-15,1 1 11,-1-2-89,0 2 27,0 0-82,0 0 6,0 2 48,-1-3-11,1 4 56,-2-3-49,1 3 29,0-2-51,-2 2-148,2-1 199,-1 4-193,1-1 248,1 4-21,0 1 13,0 1 1,1 1-1,2 1 17,1 1 29,1-1-3,-1 1-2,3-1-33,-1 1-8,2 1 16,-1-3 32,1 1-43,-2-1 54,1 0-57,0-1-46,1-1 34,-1-1-40,0 0 0,-1-1-15,1 1-3,-1-3 7,0 0 54,0 0-15,1 0 10,-2-2-31,1 0-80,-1 0 0,0 0-78,1 0 133,1 0-23,-2-3 71,0 0-39,1-2 72,1-3 17,-2 0 17,2-1 53,-3 0-76,1-2 68,-2 2-52,1-1-55,-1-1-23,-2 0-14,0 2 28,-1-2-32,2 0-4,-2 2-13,0-2-86,0 1 74,0 2-101,0 2 94,0-1-117,0 3 67,-2 0-65,2 1 58,0 6 45,0-1 170,-1 8-28,1 1 108,0 2-70,1 1 5,1-1-2,1 2 30,1-3 67,1 3-43,2-2 69,1 0-60,-1-1-112,2-1-9,1 0-38,1-2-109,-1-2 85,3 0-118,-3-3 103,3 0-228,-3-1 93,3-2-159,-4 1 136,3-4-60,-2 1 43,1-5-77,-3 0-59,0-4 90,-3-1 19,1-1 125,-4-1 123,1-5 0,-3 0 0,2-3 0</inkml:trace>
  <inkml:trace contextRef="#ctx0" brushRef="#br0" timeOffset="145">20184 13095 9502,'0'15'132,"0"-7"192,0 1-135,0 3 22,2 3-91,-2 4 26,2 2 164,0 3-31,-1 0 88,2 3-240,1-1-60,0 0-133,0-4 116,1-1 30,1-3 40,-1-2 37,-1-5-162,2 0-268,-2-6-55,1-1-122,-1-2 216,2-4 81,-1-2-17,2-4-298,0-3-51,-1-4-91,3-1 260,-3-1 188,1 0 162,0-2 0,-2 0 0,2-2 0,0-1 0,0-4 0</inkml:trace>
  <inkml:trace contextRef="#ctx0" brushRef="#br0" timeOffset="146">19413 15454 9502,'10'-32'-111,"-5"18"-3,-1-2 151,0 4 7,2-3 81,-4 3-5,4-3 80,-2 2-41,0 0 51,0 3-47,-1 0 3,-1 4-45,0-3 41,-1 5-117,0-3 36,1 4-64,-2 2-31,0 2 56,0 0-96,0 6 37,0-3-19,0 4 43,0-1 4,0 1 34,0 2-36,0 1 22,0 4-15,0 0 14,0 3 15,0 1-24,-2 5 33,1-1-35,-2 4-38,1-3 24,-4 5-24,2-4 39,-3 5-81,2-4 13,-1 4-81,1-5 141,0 3-42,-1-8 89,2 3-72,3-8 67,-2 2-52,2-7 48,1 1 36,0-7 34,0 1 86,1-5-26,0 2-15,4-4-60,-3 1-58,2-2 4,0-1-37,0 0 49,-1 0 15,1 0 5,0 1 0,0-1-177,2 0 39,1 1-135,-1-1 76,2 0 4,3 1 51,0-1-20,1 0 77,1 2-25,0-2 15,1 1-16,1 0 56,-2 0 3,3-1 10,-1 0 55,3 2-28,-5-2 12,4 1-5,-4 0-69,4 0 15,-5 1-10,1-1-49,-2 0-9,0 2-3,-4-2 10,1 2-6,-3 1-26,2-1 0,-4 1 4,1 0 16,-3 0-28,2 0 3,-2 0-23,2 0 42,-2 0-4,1 0-55,-1 1 5,0 0-3,1 2 2,-2-2 17,1 1-4,-1 0-78,0 0-264,0-1 124,-1 0-163,-1 1 242,-2-1 6,0-1 115,-1 0-6,-1 0 124,2 0 0,-2 0 0,0 0 0,-1 0 0,-1-1 0,0-2 0,-1-2 0</inkml:trace>
  <inkml:trace contextRef="#ctx0" brushRef="#br0" timeOffset="147">16253 15339 9502,'9'-1'384,"-6"-1"-152,-1 0-56,0 0 92,-1 0-90,0-1 5,1 0-63,-2 0 37,0 2-87,0-2 63,0 1-52,0 0-30,0 0 25,0 0-3,0 1-61,1-2 64,1 3-135,2-1 8,-2 1 35,5 0-2,0 0 49,1 0-80,2 0 11,-1 0-70,3 0 18,0 0-12,3 0 27,-3 0 19,3 0-17,-1 1 53,0 1-67,-4-1 71,3 2-31,-3-1 27,1 0-36,-3 0 99,0 1-69,-2 0 74,2-1-67,-4 3 22,3-3-12,-4 2 12,2 0-10,-4-1-4,3 3 7,-1-2-5,0 1 2,-2-1-1,2 3 2,-2-2-2,1 2-39,-1-2 29,-1 2-38,1 1 135,-1 1-26,0-1 88,-1 1-82,-2 1 72,-2 2-51,-3-1 71,-2 4-17,-2-1-53,-2 5 24,0 0-70,-3 3-28,0-3 21,-1 5-18,0-2 38,1 4-38,1-6 16,-1 5-35,5-6 5,-1 1 22,6-4-29,-3 2 23,6-6 43,0 2-36,3-6 37,-1 1-65,2-5 22,0 4-18,0-4 22,2 2 57,-1-3 4,1 1 16,2-3-23,0 2 44,0-3-69,3 1 76,-1 0-38,2-1-13,1 0 18,1 2-19,0-2-76,2 0 20,-2 0-26,3 0-92,-3 0 56,3 0-101,-2 0 103,1 0-80,0 1 67,2 1-109,-2 0 99,2 2-90,-2 0 125,3 2-72,-3-2 31,3 1-38,-3-2 13,3 1-31,-3-3 39,3 2-45,-5-2 18,2-1-138,-4 0 87,0 0-143,-1 0 162,-2 0-29,-2-1 74,0-2-48,-2-1 35,-1 0-305,-1-3 156,-2 1-99,-2-1 218,-6-3 149,-3 0 0,-3-4 0</inkml:trace>
  <inkml:trace contextRef="#ctx0" brushRef="#br0" timeOffset="148">23997 15347 9502,'9'-1'-137,"-6"1"324,0-2-30,-3 1-37,1 0 26,-1-2-15,0 2 14,0-1 32,0 0 52,0 0-80,0 1 117,0-2-185,0 2 141,0-1-164,-1 4-31,-1 2-57,0 5-58,0 4 53,-2 3 22,0 3 16,-1 1 22,-2 3-33,0 2 22,-2 3-23,1-1 30,-2 2 24,1-2-20,2-2 24,0-1-29,0-3 6,2-3-5,1-2 4,0-4 57,1 0 28,2-3-6,-1-3 59,1-2-116,0 1 49,2-4-66,0 2-16,3-2 12,0 0-88,2 1 62,1-1-64,-1-1 70,1 1 14,1-1-9,3 0 12,0 0-18,1 0-9,2 0 8,2 0-5,2 0-32,2 0-9,2 0-4,2-1 11,-1-2 38,4 2-1,-2-2 0,2 2-7,-4 0-89,1-1 6,-4 2-79,1 0 120,-5 0-17,0 0 63,-4 0-29,-1 0 76,-3 2-8,1-1 75,-5 0-83,1 1 61,-2-1-88,-1 0 67,1-1-70,0 2-1470,-2-2 1056,-2 0-1150,1-2 1443,-7 2 34,3-1 29,-3 0 58,3 1 0,-1-2 0,-1 1 0,0 0 0,-1-4 0,-3 1 0</inkml:trace>
  <inkml:trace contextRef="#ctx0" brushRef="#br0" timeOffset="149">19660 15527 9502,'0'-25'-319,"0"12"291,0 0 172,0 2 2,0-1 85,0 1-51,-2 0 35,2 2 3,0-1 14,-1 2 15,0 0-77,-1 3 7,1-4-31,0 5 47,-1 0-32,0 0 21,0 0-106,0 1-16,0-1-44,1 3 4,-1 0-29,0 1 2,2 1 13,-3 4 55,3 5-10,0 3 56,0 5-129,0 5 36,0 3-62,1 2 39,1 2 75,2 3-4,1-3 8,1 1 19,0-4-8,0 1 19,-1-5 2,2 4-32,-2-8 0,0 3 12,-1-6-11,0 2 5,-3-6 2,2 2 0,-2-6-36,-1-1-46,0-2-23,0-1-34,0-1-103,-1 0 49,-2-2-85,0 0 93,1 2-228,-2 0 76,2-1-168,-1 2-174,2-1 162,1 3-209,0-4 270,0 4-40,0-2 119,0 0 38,1-1 124,2-1 137,3 1 0,2 0 0</inkml:trace>
  <inkml:trace contextRef="#ctx0" brushRef="#br0" timeOffset="150">24212 15500 9502,'0'-31'-643,"0"18"491,0-4 151,0 8-2,0-5 83,2 6 50,0-3 43,2 5-22,0-4 32,2 6-94,1-3 37,-2 4-38,2-1 97,-2 3-88,1-2 92,-4 3-96,2-1 67,-1 1-57,0 0 58,0 0-70,-2 1 40,-1 3-22,0 2 95,0 2-24,0 3 96,0 0-104,-1 2 86,-1 1-122,1 2 75,-2-1-91,2 4-22,-2-1-8,2 2 8,-1-1 22,1 3 40,0-3-39,1 4 35,-2-3-118,2 4 33,-1-2-55,1 4 67,0-3-142,0 1 75,0-1-155,0 2 67,0-6 24,0 2-13,0-4 39,0 3 82,0-8-32,0 2 69,0-8-68,1 4 12,1-7 82,-1 1-62,0-7 75,1 2-92,-1-6-170,-1 3 31,0-4-109,0 2 75,0-1-108,0 2 34,0-2-84,0 2 77,0-2 4,0 2 8,0-1-39,0 1 49,0-1 14,0 1-19,0-1 4,0 2-379,0-1 73,0 1-161,0-2 167,0 4 300,0-2 10,0 0 179,0-2 0,0-1 0,-1-1 0</inkml:trace>
  <inkml:trace contextRef="#ctx0" brushRef="#br0" timeOffset="151">22361 15473 9502,'3'-9'176,"-2"5"-50,0 1 55,1 0-63,-2-1 26,1 1-15,0-1 16,1 3-84,-1-3 79,-1 3-81,3-3 22,-2 2 27,1-1-34,0 2 34,0 0-51,-1-2-14,2 2-50,1-1 52,1 2-23,1 0-1,0 0 11,4 2-103,-1 0 68,4 7-95,0 0 101,2 5-69,1 2 36,2 1-25,2 5-34,1 0 84,2 2-37,0 1 51,1 0-53,-1 0 33,4 1-36,-4-3 42,4 0 32,-4-4-23,2-2 22,-5-3 31,2-1 15,-6-6 6,0 0-7,-5-4-129,0-2-8,-4-1-9,-2 0-200,-1 0 205,-5 0-159,-2 0 85,-5 0 41,0 0-138,-2 0 65,1 1 4,1-1 40,0 3 18,0 0 0,-1-1-47,3 1 43,-3-2-79,4 1 53,-2-1-36,3-1 76,0 0 48,0 0 56,1 0 0,2 0 0,-2-1 0,3-1 0,-2-3 0,0-4 0,-2-2 0</inkml:trace>
  <inkml:trace contextRef="#ctx0" brushRef="#br0" timeOffset="152">22654 15450 9262,'-6'0'1291,"4"2"-612,2-1-519,0 2-40,0-1-14,0 1-63,0 1 50,0 0-23,-2 3 4,1 0-20,-3 1-55,-2 3-43,-2 2 51,-1 2-55,-2 4 85,-3 1-87,-1 3 56,-1 1-86,-3 1 75,2 0 6,-1 0 17,2-3 16,-1 1-127,5-5 34,0 1-105,5-8 106,-1-1-115,5-3 88,-1 0-125,3-4-546,1 1 432,1-4-498,1 0 555,4-3 102,1-1 7,3-1 158,-2-1 0,5-3 0,1-1 0,2-3 0</inkml:trace>
  <inkml:trace contextRef="#ctx0" brushRef="#br0" timeOffset="153">18088 15533 9502,'13'-19'-820,"-7"11"1131,-1-2 231,0 3-186,1-1-61,-2 3-122,1-2 16,1 3-93,-1 0 41,1 1-51,0 2-23,1 0-13,0 1-57,1 1 79,2 0-112,0 5 53,1-1-91,3 1 94,-1 2-50,2-3 45,2 2-76,-1-3 21,3 0 41,-3 0-40,3-3 62,-3 2 58,2-3 22,-3 0 88,0 0-128,-3 0 18,0 0-75,-2-3 49,-2 2-104,-2-2 25,-1 1-88,-1-1 85,-2 0 26,0 1 31,-2 0-325,0-1-92,-2 2-202,2 1 107,-2 1 137,-1 2 84,2 0 37,-2 1 97,1 1 60,0-1 71,0 1 0,0-1 0,-1 1 0,-1-1 0,0 3 0,0-3 0,-2 1 0,0 2 0,-3 0 0,0 2 0</inkml:trace>
  <inkml:trace contextRef="#ctx0" brushRef="#br0" timeOffset="154">20726 15643 9502,'0'-10'-777,"0"6"949,0 1 305,0 1-151,0-1 257,0 2-285,0 2 156,0 0-333,0 9-16,0-3 1,0 3 50,3 0-36,1 1 40,2-2-258,2 2 76,-2 0-196,5 0 71,-1-3 54,1 1-41,0-2 81,1 0-15,-1-2 6,1 1 28,-1-4-23,1 1 73,-1-1-34,-1-2 24,1 0-33,0 0 21,-4-2-25,2-1 99,-2-2-18,0-2 84,-3-1-66,1-1-57,-3-1-50,1-2-3,-3 1 15,0-1-88,-2-2 28,-1 1-120,-2-1 45,-3-2 64,-2 2-9,-3-3 73,1 2-39,-3-1 22,3 2-69,-5-2 48,5 4 29,-3-3 42,4 5 16,-1-1 23,5 7-79,-1-1 29,1 4-24,1 1-21,2 2 51,-2 2-40,3 7 72,1 4-3,0 4 60,-2 4-44,3 2 5,-3 0-65,3 1 14,-3 4-13,2-4 191,-2 2-41,1-4 125,2 4 2,0-8-75,-1 3 82,2-5-118,2 1-10,-1-7-47,4 1-5,4-5 49,3 1-137,0-7 41,3 4-112,0-4 79,2 2 41,-2-2 32,2 0-115,-1-2-36,0 3-70,-1-1-10,1 0 184,-4 0-69,3-1 123,-4 0-90,1 1 84,-2-2-65,-1 1 69,-2-1-55,1 0 58,-2 0 36,1-1-5,-2-1-16,0 0-26,-1-4-3,2-1-27,-3-1-36,2 0-57,-2-1 25,1-1-37,-2 1 18,3-2 7,-3 0 2,1-1 27,0 1-21,-1-1-13,1 1-6,-2-3-9,1 4-17,1-4-5,-2 3 23,0-2 11,1 4 5,-1-3-6,0 5-75,1-2 24,-2 2-60,2 0 118,-2 3-27,2 0 71,-2 2 0,1-1 4,-1 6 22,0-2-3,0 11-47,0-2 110,0 5-30,1-2 101,-1 1-94,3 2 14,1-1-61,2 1 26,0-1-20,3 3-76,0-5 6,0 2-78,1-3 80,2 2-37,-1-5 72,1 1-50,0-2 50,-1-3-33,1-1 25,-1-2-35,-1-1 230,1-1-52,-2-1 141,1-1-73,-4-3-49,3-3-19,-3-2-29,1 0-17,-2-4-36,2 0 55,-1 0-43,0-4-64,-1 0 1,0-1-70,0 0 75,1-2 18,-1 3 31,2-2-156,-3 5-42,0-1-102,0 5 51,-1 1 36,0 3 94,-1 2-40,0 4 74,0 2 43,0 3 38,-1 7-14,2 4-4,-2 5 105,2 3-31,1 4 129,0-1-91,3 4-42,0-4-34,2 2 27,1-4-267,0 2 92,3-3-177,0-1 18,1-4 91,1-2-54,-2-5 79,2-2-259,-3-3 89,2-4-226,-1-2 225,1-1-174,-1-3 306,2-6-135,-1-2 300,2-4 0,0-4 0</inkml:trace>
  <inkml:trace contextRef="#ctx0" brushRef="#br0" timeOffset="155">23071 15576 9502,'0'-11'322,"0"7"-63,-1 2 83,-1-1-111,1 0 5,1 0-45,-1 2 47,1 0 18,0-2-153,1 2-10,3-1-125,2 2 81,3 0 38,0 0 45,4 0 13,0 0-187,2 0-11,0 0-142,3 0 73,-2 0 36,4 0 86,-1 0-41,2 0 106,-1 0-59,0 0 54,-1 0-38,0 0-41,-3 0 34,-1 0-30,-1 0 49,-1 0-89,-3 0 22,-1 0-80,-2 0-62,1 0 42,-4 0-95,0 0 134,-1 0-71,0 2 120,-3 0-81,1 1 76,-1 0-49,0 1 33,0-3-46,0 2 79,0-2-42,-1 2 34,1-2-39,-3-1-41,2 2 30,-2-2-29,0 0-77,-1 0 7,0 0-92,-1 0 108,-1 0-80,1 0 179,-2 0-69,0 0 144,1 0 0,-2 1 0,-3 0 0,0 2 0</inkml:trace>
  <inkml:trace contextRef="#ctx0" brushRef="#br0" timeOffset="156">16223 15637 9502,'-17'-8'91,"9"5"6,3 1 23,-2-1 37,2 0-37,-2 1 144,1 0-44,2-1 117,-1 2-142,1 0 55,0-2-121,1 2 51,2-1 62,-2 0-68,4 0 38,2 1-74,4 1-39,4 0 46,4 0-47,2 0 54,2 0-54,4 1 48,0 1-23,4 0 20,-2 0-51,2 0-52,-4 1-31,3-2-52,-6 2 76,2-1-76,-5-1 45,1 0-63,-3 1-140,-2-1 73,-2-1-108,0 1 109,-4-1-149,1 0 57,-3 2-102,2-2 31,-3 1 98,3 0-72,-3 2 78,2 0-188,-2-2 81,2 3-115,-1 0 122,1 0-128,-2 0 89,2 2 7,-1-1 170,-1 1 148,0-1 0,0 1 0,2 0 0,-1 1 0</inkml:trace>
  <inkml:trace contextRef="#ctx0" brushRef="#br0" timeOffset="157">23095 15683 9502,'-12'6'0,"8"-4"220,0 0-12,3-1 248,-2-1-84,2 1-16,-1 1-114,4-1-64,-1 2-63,6-2 23,-2 2-18,3-2 20,1 1-43,0 0 40,1-2-48,2 2 57,0-2-94,3 0 94,1 0-154,2 0 68,-2 0-48,4 0-164,-2 0 85,4-3-116,-3 2 65,2-2-234,-4 0 53,0 1-169,-2 0 200,0 1-42,-4 1 58,1-2-82,-5 4 61,1-1 17,-4 3 12,1 3-83,-3 0 84,0 2 42,0-1 97,-1 2 104,1-2 0,-1 2 0,-1-5 0,3 3 0,-2-1 0,3 1 0</inkml:trace>
  <inkml:trace contextRef="#ctx0" brushRef="#br0" timeOffset="158">18116 15765 9502,'11'0'377,"-7"0"-50,-3 0 233,3 0-88,-2 0-184,2-2 90,-1 2-172,-1-1 22,2 0-108,0-2 37,2 0-52,1-1 3,-2 1-50,4-1 41,0 0-28,1 1 86,3 1-52,-1-1 52,1 2-421,4-1 118,-2 1-307,2 1 219,1 0 87,1 0 8,-2 0 57,2 0 47,-2 1 6,2-1 24,-3 3-14,0-2 23,-4 2 40,3 0 5,-5-2-82,1 1 17,-3-1-59,0 0 92,-4 1-170,1-2 43,-3 1-443,0 0 71,0-1-43,-1 3 72,0-2 100,-1 2-109,0-2 149,0 2 45,0-1 268,-1 2 0,1-2 0</inkml:trace>
  <inkml:trace contextRef="#ctx0" brushRef="#br0" timeOffset="159">24533 15823 9502,'14'0'0,"-9"0"0,1 0 427,-1 0-77,1-1 304,-2 1-249,0 0-98,-3 0-3,2 0-27,0 1-17,-2 0-71,-1 3-77,0 2-4,0-1-7,0 3 30,-1-1-8,-2 0-8,2 0 20,-4-1-15,3 0-9,-1-1 11,0 1-11,1-2-13,-1 0 48,2-2-61,-1 3 49,-1-4-68,2 2 55,0-2-439,-1 0-1438,1 1 837,0-2-912,-2 1 1614,0-2 87,1-1-1,-2 1 1</inkml:trace>
  <inkml:trace contextRef="#ctx0" brushRef="#br0" timeOffset="160">20108 15922 9502,'11'5'14,"-7"-3"66,-2-2-11,0 0 139,0-2-75,-1 1 65,0-3-88,1 0 30,-2 0-40,1-2 56,-1 2-36,1 0 26,-1 1-15,2-1 15,-1 3 40,1 1 54,-1-1-37,2 2-22,-2 0-58,2 3-10,-1 3 7,0 3-213,-1 1 23,0 2-138,1 1 122,-2 1-269,0-1 91,0 1-211,0-1 239,0 1 82,0-4 51,0 2-213,0-3-108,0-1-120,0-1 76,0 0 235,0-3 132,0 0 101,1-4 0,2 1 0,2-2 0,2 0 0</inkml:trace>
  <inkml:trace contextRef="#ctx0" brushRef="#br0" timeOffset="161">16822 15910 9502,'-3'8'-9,"2"-6"112,-1 0-12,1-1-31,0 2 73,-1 0-63,1-1 70,0 2-52,1 2 42,-2-1-57,2 3 29,0 2-9,0 1 9,0 2-4,0 1-28,0 1-54,0 2 34,2-2-22,0 4 70,0-4-27,0 4 20,0-5-42,-1 2 48,0-4-45,1 0 47,-2-1-82,0 1 12,0-4-39,0 2-27,0-5 6,0 2 19,0-4-10,0 2 83,0-3-247,0 0 121,0-3-204,0 0 208,0-6-59,0 0 31,0-1-9,0-2-59,1 2 97,0-3-49,1-1 55,-1-1 9,2-1-6,0-1-3,-1 0 0,0-1 36,0 3-34,0-4 33,-1 2 21,0 0 6,1 3 26,-2-1-27,0 2 30,0-1-58,0 4 71,0-2-100,0 5 35,0-2-28,0 3 32,0 0 15,0 2-11,1 4 9,-1 0 55,3 8-53,-2-2 59,3 6-72,0-4 50,2 1-34,-1 0 44,2 1 4,-2-2-28,2-1 33,0-1-38,0 1 46,1-3 15,-1 0 8,-1-1-16,1-1-19,-1-2-14,0 0 16,0-2-11,1 2 3,-3-2 3,2 0-3,-2-2 18,2 1-13,-2-3 9,1-2-50,-1-2-22,2 0 7,-3-1 3,2-2 46,-1 3-10,0-3 4,0 1-19,0 1-116,0 1 15,-1 0-101,1 1 52,-1 1 49,0 1 6,-1 1 57,1 1 61,0 2-48,-2 0 54,2 1-8,-1 0 26,0 2 0,-1 2-13,-1 4-17,2 2 9,-2 1 22,1 0-20,-1 4 19,0-3-1,1 3 26,-1-2-46,0 2 7,0-1-41,0-2 42,0 0-59,0 0 45,0-1-51,0-1-73,0-2 17,0 0-114,0-1 123,0-1-131,0-2 97,0 2-107,0-3 72,0 1-236,0-3-441,0 2 331,2-2-210,-2 0 680,2-1 0,1-1 0,0 0 0,-2-5 0,2 0 0,1-7 0,0 1 0,3-4 0</inkml:trace>
  <inkml:trace contextRef="#ctx0" brushRef="#br0" timeOffset="162">17190 15935 9502,'0'23'-241,"0"-14"208,0 1 190,0-3-13,-1 0 83,0-3-6,1 3-5,-2-3-51,1 3 40,1-5-51,0 5 14,0-3-14,0 3-43,0-2-17,0 2 17,0 0 10,0 2-52,0-2-17,0 4-44,0-3 41,0 3-33,0-3 28,0 3-66,0-3-10,0 2 57,0-4-29,0 4 69,0-5-31,0 2 17,0-3-22,0 2 26,0-2-19,0 0 75,0-3-122,-1 2 38,1-3-70,-3 1-89,0-1 83,2 0-94,-2-1 86,3-2 14,-1 0 19,-1-1 22,2-1-77,-1 1 8,1-3-30,0 2 24,0-2 66,0 0-9,1 0 13,-1-1-22,3 0 58,0 0-40,0-2 53,1 1 7,0-1-48,0 1 56,0-2-62,-1 2 8,1-2 3,0 3 1,-2-5 32,2 5-29,-1-3 32,0 2-38,1-1 5,-1 1-4,1 1 2,-2 0-1,1 0-41,0 2 30,1 1-33,-1 1 42,-1 1-56,1 0 40,0 2-46,1 1 56,-1 1-9,1 3 7,-2 4-7,1 3 92,1 4-22,-1 0 78,1 4 14,0 0-33,0 1 46,0-1-82,1 0-8,2-2-17,0 0 27,0-2 34,2 1-78,-1-5 43,2 3-81,-2-6 14,2 3 3,-4-6-21,2 3 28,-2-4-117,-1 2 46,-1-3-116,-1 1-12,-2-2 54,1 2-96,-2 0 128,0 2-93,-2-1 92,0 2-89,-2-2 68,-3 2-83,0 0 61,0-2-85,1 1 31,-1-1 26,0-2 8,0 1 37,3-3-69,-1 2-11,1-2-69,-2-1 8,4 0-3,-3 0 35,3 0 42,-1-1 97,0-3 41,-1 0 43,3-1 0,-3-1 0,0-1 0,0-1 0,0 0 0,-3-1 0,1-1 0,-2-1 0,2 0 0,-3-1 0,1 1 0,0 1 0,-1 0 0,-2 1 0,1 2 0,-1-1 0,1 2-43,-1 2 30,1 0-23,-1 0 36,2 3 8,-1-2-7,4 0 263,-2 1-58,3 0 180,0-1 2,2 2-118,1 0 813,0-1-722,5 1 545,-2 2-816,6 3 67,0-1-151,1 4 54,0-3-115,0 1 130,2 0-274,1-1 142,-2 0-223,3-2-93,-1 0 104,1 0-135,-1 0 164,0-2-67,0 0 54,1 0-79,-2 0 84,2 0 11,-1 0 34,-1 0-53,1-2 42,2 1 78,-3-4 31,3-1 105,-3-1 0,0-1 0,-1-1 0,-1-2 0,1 0 0,0-4 0,-1 0 0,2-2 0</inkml:trace>
  <inkml:trace contextRef="#ctx0" brushRef="#br0" timeOffset="163">17575 15950 9502,'-4'11'-39,"3"-8"304,0 0 65,-1-2-36,1 0-41,-1-1-61,0 2 88,0-2-100,0 1 102,0 2-146,-2 1 89,2 1-105,-3 2 127,1 0-73,-1 4 129,1-2-126,-1 3-57,-1 0-64,1 2-37,-1 0 33,2 2 62,-1-3 7,1 2 39,0-1-911,1-1 184,-1 0-586,2 0 330,1-5 340,0 3-76,1-3 235,0 2-6,0-2 201,0 0 1,0-3 128,-2 4 0,0-1 0,-4 1 0</inkml:trace>
  <inkml:trace contextRef="#ctx0" brushRef="#br0" timeOffset="164">17381 15979 9502,'0'15'-32,"0"-10"87,-1 0-7,0 0 108,-1-1 466,2-2-351,2 0 362,-1-2-457,5 0-77,0 0 81,2-2-89,3 2-4,-1 0 30,2 0-30,2 2 33,0 0-20,3 2-60,2 2 30,-2-1-8,4 2-89,-4-1 16,0 0-96,-3 1 27,1 0 103,-2-2-19,-3 3 28,0-1-185,-1 0 2,-3 0-106,2-1 26,-4 1 89,3 0-78,-3 0 126,1 0-80,-1-2 128,2 0-83,-4 0-2,3-1-10,-3-2-50,1 1 49,0-2-542,-1 2 365,0-4-319,-1-1 518,-2 0 120,-2-2 0,0-2 0,-1 1 0,-1-2 0,-2-1 0,2 0 0,-5-5 0,2 1 0,-4-4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01:18:04.836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7825 591 9502,'-24'0'-393,"12"0"326,0-1 306,0 1 7,2-2 203,2 2-146,-1 0-91,4 0-45,0 0-10,2 0 68,0 0-67,6 0 89,1 0-126,11-1-58,0-2 4,7-1-61,-1-1 56,2-2-108,1 0 38,0-1-89,-3 2 18,3 1 44,-5-1-45,0 4 61,-2-1-68,-3 0 37,-3 2-56,1 1 128,-5 1 24,0 5 32,-3 5-12,-2 3 32,0 6-14,-1 3 102,-1 1-105,0 4 24,-1-2-73,1 4 22,-2-4 11,1 3-52,1-3 6,0-1-9,0-2-67,0-1 36,1-7-15,2 4 41,2-9 30,0 0 25,1-4-50,0-2 15,1-2-41,0-2 15,-1-3-11,1-1 78,-1-5-29,0-2 49,-2-6-70,0 1 9,0-2-8,-1 0 19,-1-2-46,0 0-4,-1 2-12,-1-3-106,1 4 54,-1-3-107,2 4 97,-1-3-149,0 6 78,2-4-104,0 5 72,1-6 36,1 6-19,2-4 40,1 6-31,1-5 52,3 3-28,0-2 14,-1 3 127,2-3-47,-1 5 120,3-4 14,-1 4-16,2-3 60,0 1-79,4 0 73,-1 2-47,2-3 84,-1 4-72,8-1-35,-4 2 6,5-1-49,-5 4 91,5 1-133,-8 2 34,0 2-52,-6 3-32,-1 6 96,-4 2-47,-2 6 101,-6 1 1,1 2 10,-3 2-30,-1 1-37,-3-4-23,-3 6 17,-4-6 56,2 6 8,-2-4 26,1 2-29,-1-2-43,0 3 10,1-5 0,-2 7 11,5-6-27,0 4 22,5-7-30,0 5-9,4-5 15,0 2-22,6-3 20,5-1 10,5-5-13,3 1 10,3-7-5,4 3 6,-1-5-9,2 1 7,-6-3 65,4-1 27,-8-2-3,3-5-8,-6 0-13,0-5 27,-6-1 4,0-3 48,-4-4-53,2 0 17,-4-2-24,2-4-33,-4 2 3,2-5 7,-2 2 5,-1-4-131,-1 2 12,2-3-104,-2 5-35,-2-3 64,-1 6-52,-1-3 80,-1 8-170,-3-2 57,0 9-110,-4 0 111,0 7 63,-4-1-24,-1 5 60,-5 0-284,1 3 115,-4 5-208,1 3 163,-4 2 141,4 2 83,-3 2 9,6-1 193,-2 4-152,6-1 148,-4 2-120,9-1-44,0 5-11,6-4-41,2 4 326,6-1-76,0 3 240,8-3-192,3 4-37,7-5-43,5 3 2,2-4-38,4 2-51,-2-5-45,5 0 23,-5-7 32,6 1 61,-5-8-18,7 1-10,-6-5-38,7-4 0,-7-4 6,8-8-42,-10-2 26,5-5-24,-7 1 30,0 0-117,-7 3 18,0-2-107,-8 5 119,4-4-130,-7 4 91,2 0-109,-5-1 74,4 1 68,-5 2-4,2 0 10,-5 3 5,2-1-67,-1 4 54,-1 1 78,-2 3 123,1 2-7,-4 3 14,2 2-88,-5 6-4,1 6 18,0-1 57,-1 5-16,2 0-3,-1 3-14,2 0-4,1 0-40,2 1 45,-2 1 4,4-5 9,-1 3 28,4-5-32,3 1 46,4-3-74,6-1 82,0-5-80,6-1 22,-1-4-26,5-1 30,-1-3-25,2 0-45,-4-4-30,3-3 7,-7-2-38,2-4 107,-5 0-55,1-4-11,-5 3 26,0-4-34,-4 0 33,-1 1-55,-1-2-12,-3-1-51,-2 1 55,0-2-198,-5-1 69,1-3-128,-6 1-101,-6-5 120,-2 2-128,-5-4 123,-2 5 44,-5-2 43,0 4-23,-3 3 135,3 6-30,-3 2 28,4 5-12,1 4 20,2 1 5,1 5 65,4 0-77,0 9 105,4 2-39,2 7 87,4 3 7,0 7-50,6-1 47,-2 5-90,4-2 66,0 3-92,4-6 65,4 4-59,4-6 4,5 3-3,4-7 1,5 0-39,0-6 40,8-2-39,-4-7 42,9-2-1,-3-4-5,1-4 2,-1-4-2,1-9 2,-3-5-7,2-6 0,-6-4 72,1-6 21,-6 0 12,1-2 26,-8-1-95,0-4 33,-5 3-34,-4-5-68,-4 4-9,-2-8-8,-3 5 22,-3-7-26,-3 4 22,-5-6-82,-5 9 110,0-1-19,2 10 50,-3 3-31,4 12 53,1 6-41,6 7 43,-1 3-45,4 5-14,-1 3 15,3 8-6,-3 8 37,3 4 27,-2 8-8,0 3 12,1 9 58,0-1-9,0 11 93,0-5-25,1 10-22,1-11 20,0 9-74,1-10 115,2 9-54,4-12 78,5 5-109,0-14-45,6 3-15,1-13 12,2 5-97,-2-13 13,2 3-109,-4-11 110,5 2-67,-5-10 60,3 3-83,-5-2 46,5-2 0,-4-3-26,2-4 44,-3-2-115,4-4 78,-5-2-97,2-2 83,-5 1-136,2-6 72,-3 0-82,3-5 117,-5-1 31,2-2 31,-3 2-26,3-7-16,-5 8-5,2-4-2,-3 8 78,1-2 168,-4 11 27,2 1 64,-2 9-6,-1-3-143,0 13 107,0 0-88,0 14-18,0 4-9,0 8 46,0 0-33,0 1 107,0 1-99,3 0 76,1-3-107,4 2 68,2-5-84,5 0 121,3-9-39,5 3 120,0-11-119,5 2 63,0-7-112,5-1 104,-3-5-167,2-3 84,-5-3-138,4-5 36,-7-2-47,0-6 62,-6 2-5,0-5 35,-5 1-31,3-4-6,-6 1-164,0-7 75,-4 5-104,1-12 65,-5 8 84,2-13-36,-6 7 73,-2-8-318,-6 6-111,-5-8-179,-5 9 76,-5-4 150,1 10 131,-1 2 7,1 12 62,0 3 110,5 10 31,-5 3 58,6 6 12,-5 5-45,4 9-19,-2 7-57,2 3-30,-3 8 10,4 0 22,-2 6 119,4-3 65,-3 9 52,6-8 6,-4 6-64,8-9-71,-1 4 1,5-13-50,5 4 158,7-13-37,2 5 116,7-12-80,4 2-64,3-10-8,2 1-21,-1-5-10,4-1 37,-4-3-34,1-2-27,-7-3-41,2-4-49,-8-2 42,5-1-10,-8-1 62,3-3-29,-6 2 25,0-6 47,-3 3-32,1-4 44,-1 0-92,-2-3 27,0 1-26,-1-1 37,0 3-2,0-2 9,0 4-7,0 2 34,0 3 30,2 4 38,0 3-26,2 4 0,2 2-63,1 5 14,1 4-13,2 7 60,0 9 11,1 6 15,0 5-24,1 5 15,0 1-4,0 4 26,-3-3-22,2 2-13,-3-3-29,1 0 34,2-6-92,-2 1 1,2-10-15,1 0-54,0-8 100,2-2-43,-1-7 55,2 0-63,-4-5-21,2-4-16,-2-2-26,1-6 45,-2-4 0,0-4 1,-2-4 45,0-3-14,-1-3 10,1-4-20,-3-1-48,4-6-40,-4 1 15,2-5 86,0 2 50,1-1 68,1 2-77,3-3 33,0 10-27,4-6 14,-1 11-14,3 0-125,4 6 15,2 2-77,1 9 89,6-1 22,-1 7 38,3 1-70,0 5-17,2 3-27,-5 3 30,3 7 85,-6 5-20,0 3 7,-5 2-29,-1 5 90,-7-3-9,1 7 98,-6-3-98,-3 6 149,-3-2-84,-3 7 119,-3-4-80,-3 8-31,-9-5-35,-1 3 55,-5-4-111,-2 0 87,-1-6-73,0 0-95,0-7 29,0-1-110,5-7 108,-2 1-224,3-9 103,0 1-181,5-6 26,-1 0 88,1-4-50,3 1 72,0-4 28,1 1 27,2-6-40,-1-4 6,3-4-159,-2-3 40,2 0 46,1-3 111,1-2 136,-1-3 0,-1-2 0</inkml:trace>
  <inkml:trace contextRef="#ctx0" brushRef="#br0" timeOffset="1">5758 718 9502,'-3'-27'-409,"2"16"392,-1-1 197,0 3 11,-1 0 177,2 2-166,-2 0-24,2 2-52,-1 1-55,2 7 48,-1 1-29,1 9 8,0 2 21,0 5-12,1 4 11,1-2-101,2 2 43,1 1-100,3 0 83,0-3 6,2 2 1,-2-4 17,2 3-56,-2-5-2,0 2 8,-1-4 4,2 3-11,-2-6 31,1 3-35,-1-4 42,2 0-3,-3-4 5,4 1-16,-1-4-60,0-4 49,2 0-55,0-3 37,2-4 19,2-6-23,-3-2 31,4-5-47,-4-1-22,3-7 1,-4 5 7,1-6-53,-4 4 21,2-6-98,-5 5 98,-1-4-16,-3 5 66,-2-4-166,-3 4-44,-5-7-101,-7 9 48,-6-6 38,-6 8 109,-2-4-49,-2 8 89,-3-3 47,3 10 29,-1-1 36,6 8-58,-1 3-46,9 4-10,-4 12-10,9 2 181,0 9-30,5 2 107,1 8-70,7-2 11,-3 3-2,4-3 43,-1 1 51,1-8-40,1 4 70,0-10-127,5 4 131,0-10-106,4 3 138,2-10-134,1 0 73,-1-6-73,5 0 49,-2-2-94,1-1-7,-1-2-39,5-2 56,-4-2 2,2-5 49,0 0-55,2-6-146,-3 0 4,3-4-112,0-1 77,3-4 31,-5 1-22,9-5 35,-7 2 14,4-7-9,-3 3 45,3-7-53,-5 4 51,2-7-20,-9 8 15,3-7-52,-10 8-5,2-7-50,-6 11 44,-4-5-7,-3 10 57,-9-6-20,-2 9 18,-8-7 30,0 7-19,-2-5 18,1 8-33,-2-10 41,4 8-25,-2-5 34,7 5-42,-4-4 5,10 7-3,-2-3 3,9 10 23,-2-2-20,5 6 31,0 1-55,3 7 26,3 2-28,5 10 26,4 8 13,5 6-10,6 8 10,2-1-14,3 6 16,1-3-11,1 8 12,-2-6-13,1 4-3,-7-6 6,5 9-4,-9-8 55,5 10 11,-9-6 7,2 8 44,-7-10-27,1 7 7,-6-9-16,1 4-27,-2-8-24,-1 1 25,0-9-14,0 1 45,1-10 6,5 2 15,-3-9-29,6-1-15,-2-7-7,5-1 9,-1-6 132,7-2-14,-4-5 100,4-4-155,-4-4-48,6-3-54,-4 1 17,2-5-91,-2 3 28,1-2-117,-4 1 117,2-3-119,-2 3 82,-1-3-130,-3 3 51,0-4 2,-3 4 20,-2-7-50,0 2 42,-1-4-57,-4 2 54,1-4 10,-4 4 9,-3-4 29,-3 8-47,-3-5 153,-1 10-36,-2 1 110,2 7-85,-4 1-1,5 8-56,-2 0 10,1 2 0,-2 2-22,3 4 35,-1 2-24,1 3 63,0 3-1,2 4 20,-1 0 53,1 0-43,-1 3 56,0-1-69,2 1 120,0-2-62,0 2 116,1-2-108,1 0-20,2-1-21,0 2-26,0-2 124,3 1-31,1-1 104,1 5-91,5-3-54,4 3-13,5-1-44,6 4-15,3-4 4,4 3-68,1-2 63,6-1-68,-1-4 38,2 1-62,2-5 48,2-4-38,-5-3 52,4-2-25,-7-2 34,0-2 19,-8-2-24,1-5 14,-10-1 53,4-7-37,-10 0 45,-1-3-54,-3 2-3,-1-5 5,-4 2 2,0-3-74,-1 0 57,-3-1-56,-3 0 74,-1-6-75,0 3-18,-1-8-5,3 2-191,0-4 107,2 3-145,4-3 98,0 6-29,4 0 27,4 7-27,7 0-4,-1 6 80,5 4-32,0 6 64,2 0 97,-4 8-4,1 1 55,-4 6-66,2 6 38,-5 4-42,1 7 57,-5-1 201,-1 4-82,-2-1 164,0 2-136,-1 0 146,0 1-64,-2-1 118,0 2-65,-1-5-66,3 4 41,-1-5-69,0 4-19,0-6-6,1 2-20,0-3 61,1 2-210,-2-5 68,2 3-176,0-3-32,0 0 75,-1-1-74,0 2 95,0-4-23,-2 2-5,2-5 25,-2 4-7,0-8 68,1 3-18,-1-7 1,0 1 46,1-3-35,0-1 29,1-1-30,1 0-56,2-4 44,2 0-33,0-7 48,3-1 17,1-5-12,3 0 26,-1-1-198,1-3 42,-2 2-124,3-2 66,-4 2 100,2-4-21,-5 5 62,2-5-1,-5 5 3,2-2-11,-4 3 5,2-5 30,-5 9 36,2-4 1,-3 5 38,0-2-36,-2 4 6,0 0-3,-4 6-86,1-1 37,0 2-36,-1 1 44,1 2 2,1-2 1,3 5-1,-1 0 160,2 3-38,0 2 108,0 3-87,4 4 86,2-1-47,4 2 82,4 0-24,4 4-31,2-2 32,2 2-36,-1-3-150,4 3 29,-1-4-137,4 4 147,-4-3-38,3 2 109,-3-5-49,1 3-484,-5-3 84,4 2-359,-7-4 325,1 3-296,-7-6 188,3 4-99,-5-6 286,3 4 252,-1-5 0,2 4 0</inkml:trace>
  <inkml:trace contextRef="#ctx0" brushRef="#br0" timeOffset="2">1077 149 9502,'-6'-23'-329,"0"16"289,0 1 40,-4 2 0,2 1 321,-1 0-36,-2 1 196,2-1-110,0 3-169,-1-1 10,2 1-81,0 0-24,2 0-92,-2 0 24,1 0-82,0 0 17,2 0 19,-2 0-29,2 0 68,-2 1 33,1 3 9,-4-1-6,2 2-52,-5 2-122,1 1 5,-4 0-53,1 1 61,-6 3 48,4 1 19,-6 1-48,3-2-1,-4 2-17,6 0 17,-5 0 67,6-2-1,-3 0 0,5-2-5,-1 2 3,3-6 0,1 4 4,5-5-7,-1 0-71,5-2 55,-1 1-63,4-3 78,2 1 9,0-1 29,5-1-16,1 0 11,1 1-14,1-1-12,0 2 14,0-2-18,-1 2 12,0-2-6,-1 3 12,2 0 44,0-1-36,2 2 41,0 0-47,2 2-7,0-1 8,1 0-7,2 3 20,1 3-28,0 0 26,1 2-29,5 3 20,-6 0-4,8 6 8,-6 0-7,4 6-49,-2-3-18,2 6-7,-6-3 16,3 4 28,-4-4 14,1 2-22,-6-3 21,0 1-17,-7-5 12,1 3 31,-3-7 68,-4 5 12,-4-4 40,-3 2-22,-7-4-52,-2 4 17,-4-6-65,-2 4 64,3-3-5,-6 1 32,5-5-17,-3 1-22,4-4-17,-2 1 18,3-2-26,-1-1 35,4-5-26,-1 1 24,6-3-79,-3-1-1,5-2-24,-3-5-4,6-3 62,-2-5-16,4-1 20,-2-4-35,4-1-19,0-4 2,1 4 4,1-7-12,0 7 34,0-5-39,1 4 43,3-1-6,0 7 5,0-5-21,2 8-51,-2-3-41,2 5 19,-2 0-108,3 6 97,-2-3-115,2 7 114,-2-2 13,2 3 55,0 0-12,-1 1-5,2 2 40,0 3 36,3 1-9,-3 0 2,1 0-68,0 1 7,3-2 18,-1 1 161,4 1-9,-2-1 95,3 2-66,-3-3-46,5 2-14,-1-1-27,2 0-82,-1-2 21,5 1-27,-6-2 48,6 0 24,-2-3-19,2-1 10,-2 0-20,3-3-9,-4-2 3,3-6 35,-3-2 13,4-7 12,-4-1-21,1-3-74,-1-3 29,-3-2-30,-2 2 49,-2-5-59,-2 5 38,-4-2-40,-2 5 52,-2-2-34,-2 7-19,0-3-9,-2 6 8,-2-2 37,-2 5-16,-2-1 14,-3 4-89,0-1 65,1 3-60,0 0 25,-1 4 27,0-1-30,0 3 39,-1 0-47,1 0 32,-2 2-39,3 0 42,-2 0 2,4 0-6,-1 2 5,2 0 0,-1 2-4,3 3 1,-1 1 68,2 4-11,1-1 64,0 1-60,2 2 34,-1 2-15,1 4 0,0-1 3,1 4-54,-1 2 15,3 2-9,0 0 16,3 5-6,1-2 18,3 3-13,1-5 21,0 4-14,1-5 13,1 0-15,2-6-82,1-1 10,-2-5-84,4-3 79,-2-5-10,4-3 52,-4-3-16,1-2 198,0-4-44,0-6 134,-2-2-83,1-3-86,-4-1 31,3-2-69,-3-1-74,-2 0 6,1 0-87,0-4 94,-2 4 7,3-3 48,-4 2-37,0 0-180,-1 5 5,-2-3-108,-1 5 72,0 0 107,-3 5-32,2 1 76,-3 2-17,1 2 43,-2 3-17,-2 2 30,-1 5-29,0 3 80,0 2-58,-1 2 64,2 4-29,1 1-20,-1 0 26,3 4-42,-1-1-36,1 0 28,1 3-29,0-4 40,3 3-5,3-4 10,2 2-6,3-4 74,3-1-56,-2-1 53,2-2-65,1-4 66,0 1 17,1-5 6,-1-1 62,0-3-75,0 1 69,-1-4-62,1 1 26,-4-4-52,3-3 29,-5-3-23,5-2-26,-6-2 32,2-1-27,-3 1-22,1-1-3,-2-1-21,2 0 28,-2 1-43,1-4-4,-3 1-29,2-2-78,-2 1 65,0-4-83,-2 4 80,0-5-113,-3 4 67,0-4-114,0 5 113,-4-5-40,-3 8 29,-4-3 3,-2 5 5,-4-2 38,-1 5 19,-2 0-49,3 4 77,-5 0-31,4 4 40,-2-3 15,2 6-45,-1-2 9,4 2-12,-1 2 39,0 3 44,3 5-11,2 2 5,1 5-24,3 0-15,0 7 20,6-3 41,-2 4-62,3 0 65,0 4-72,0-3 64,2 7-46,0-5 49,2 5 5,3-4-37,1 6 48,1-8-53,2 5-2,-2-6 4,4 0-4,-2-4 63,3-4 54,-4-5 24,2-1 39,-1-7-52,2 2 25,-5-5-62,3 0 23,-3-2-110,1 0 19,-1-5-28,2-3-36,-1-2 6,0-2 12,-1-2 5,0-2 14,-1 1 29,1-2-49,-3 1 49,2-4-60,-3 4-9,4-3-24,-6 1 27,4-1 24,-4 5 21,2-1-21,-2 3 73,0 0-53,-2 5 56,0-3-40,0 6-12,0-2 18,0 3-17,0 1 7,-1 2-3,1 0-10,-3 2 5,1 0-5,0 3-3,1 3 11,1 4-13,0 3 10,0 3-5,0 4 1,0 0-3,0 4 48,1 2-31,2 2 32,2 0-42,3 6 2,-1-2-2,4 6 4,-2-2 9,4 6-47,-2-6-2,1 11-11,-1-8-45,1 10 23,-4-8-2,1 5 4,-5-11 53,1 8-11,-2-15 6,1 10-15,-3-13 15,1 6-32,-2-12 23,-2 7 55,1-9 40,-6 6-2,0-7-10,-4 4 60,0-9-25,-1 2 102,0-4-60,-1 0 0,1-3-47,-2 2 28,6-6-151,-4 1 44,4-3-87,-1 1 28,1-1-12,0-1 44,3-3 3,-2-1-104,3-3 30,0-4-122,1-4 81,1-5-83,0-1 44,1-5-75,0 1 37,-2-5 56,2 0 5,-2-3 21,0 2 89,2-5-22,-2 6 26,2-6 32,-3 4-15,4-3-18,-3 6 10,3-4 47,0 6-15,0-2 114,2 6-102,2 0 43,0 3-40,4 2 21,1 6-16,3-2-22,0 5-13,4 0 11,-3 1-7,3 1 17,-1 2-13,4-2 56,-3 2 3,1-3-1,-1 1-11,2-4 51,-1 2-19,-1-4 97,-2 2-100,3-4 55,-2 2-47,0-5 30,-3 2-92,1-4 31,-2 2-74,-2-4 99,-2 4-92,-1-3 72,-3 1-68,0-1 27,-2 3-22,0 0-5,-1 2 3,-1 0-6,-2 5 33,-1 0-45,-1 6 43,0-2-79,-2 5-14,2 0-3,1 2 10,-3 3 68,3 4-3,2 6-16,-1 3 65,0 4-2,2 3 14,1-2 123,-1 2-83,1 1 124,1-4-124,-1 2 119,3-2-83,1 2 122,1-4-104,3 2-64,-3-1-3,3 0-50,-1-5 88,-1 6-15,2-7 34,-1 3-14,1-2-201,0 0 36,0-4-152,-1 0 62,1-4 52,-2-1-25,2-2 44,0-1-10,0-2-3,2-2 25,-1-4-21,0-3-14,-1-3-3,2-4-52,-1 0 63,-1-1 10,0-1 29,0-1 3,0 2-79,-2-3 56,0 4-65,-1-3 117,1 3-36,-1-1 30,-1 4-45,0-3 48,-1 6 12,-2-2 5,0 4 3,1 0-24,-2 2-2,0 2 13,0 1-27,0 1 47,-2 3-34,1 0 43,-3 8 40,1-1-14,-1 4 75,3 0-76,0 1 52,-1 1-20,1 2 5,1 2-5,0-1-82,0 3 24,0 0-15,1-1-9,1 2 33,2-1-26,0 1 39,2-1-82,1 0 60,0-4-75,2 2 16,-3-4 27,4 1-37,-1-6 39,2 3-58,-2-8 36,2 2-43,1-5 59,1 0-62,-1-3-25,3-2 0,-3-6 15,4-2 59,-4-3-4,0-2-1,-2 0-23,1-2 12,-3 2-22,0-3-28,0 4 33,-1-3-36,-3 1 50,1-1-2,-2 4-1,-2-3-2,-1 2 5,1-4-12,-1 7 21,0-5-18,-1 4 82,0 0 4,-3 4 14,-2-2-24,1 4 20,-2-2-61,1 5 72,-1-2-139,3 5 60,-1-1-54,2 3 94,-1 0-24,3 0 22,-1 1-27,2 3 51,0 4 13,0 0 2,0 3 124,0 1-77,2 1 124,-1 2-126,4 1 35,1 1-41,0-2 16,4 2-5,-2-1-115,1 1-15,0-2-3,1 3-124,-1-3 99,0 1-134,2-2 118,-1 3-18,-1-4 14,0 3 24,-1-6-59,1 0 92,-1-3-103,0 0 78,1-3 12,1-2 58,-2 0 6,1-2 34,-1-3-89,2-4 43,-2-2-45,3-4-86,-1-2 28,0-3-72,0-1 90,3-3-62,-1 0 35,4-6-24,-3 2-41,3-7 25,-2 4 8,4-7-22,-4 4 135,2-5-37,-6 7 37,4-4 41,-6 8-40,2-3 50,-4 13-50,-2 0-57,-2 9 18,-4 9-34,-1 7 252,-7 11-53,-1 8 152,-1 4-1,0 7-66,2-5 37,1 9-43,4-8 141,1 3-12,2-7 88,4 5 1,2-9-146,5 4 110,4-7-191,6 3-20,3-11-121,5 3 25,0-10 0,6 0-190,-1-4 40,3-1-125,-3-4-522,5-1 241,-6 0-398,5-6 510,-8-1 209,4-2 157,-3-4 0,1 0 0</inkml:trace>
  <inkml:trace contextRef="#ctx0" brushRef="#br0" timeOffset="3">3458 632 9502,'-4'-14'-149,"1"8"335,2 2-52,-1 2 21,1-2-133,0 8 76,1 0-109,0 12 83,2 1-26,2 4 27,0-1-22,3 4 73,0-1-5,0 1 22,0 0-39,0-1 36,-1-3-3,1 2 28,1-5-13,2 2-37,-1-3-19,4-1-46,-1-7 18,3 0-15,1-6 35,4 1-45,-2-2-59,4-3 26,-2-4-4,4-3-1,-6-4 0,5-6-80,-3 2 68,0-5-8,-7 3 53,3-4-47,-7 3-68,1-5-14,-6 3-67,-2 0 1,-2 0 34,-4 1-42,-5 2 95,-8-3-50,-4 3 49,-6 0-33,-2 6 27,-6 0-40,2 4 60,-5 1-66,5 4 80,-2 1-40,6 4 30,-2 2-34,9 5 28,-4 4-31,10 1 36,-2 4 66,10-1 4,0 6 75,5-4-78,2 2 62,1-2-16,1 2 1,2-6-13,4 2 42,2-4-25,5 4 113,2-8-53,5 1 29,1-6-66,6 1 31,-1-5-136,7 0 81,-2-2-79,4-5 7,-5-2 35,5-4-40,-7 1 58,6-5-12,-8 2-3,4-4-2,-9 3 0,3-3-34,-8 1-27,3-5-2,-6 3-43,-1-5 29,-5 3-11,0-5 20,-5 3-45,1-5 22,-3 4-79,0-5 77,-2 8-35,-2-7 15,-3 8 8,-4-7-13,-2 8 53,-1-5-14,0 7-7,-5-4-2,3 8-4,-4-2 0,4 5 82,0 1-1,3 6 92,-1 0-82,5 5 74,-1-2-52,2 5 26,-1 4 54,4 3-62,0 7 62,3 1-60,-1 6 46,1 0-13,1 5 0,0-1 1,0 7 10,1-1-36,2 5 46,1-1-21,1 7 25,2-4 3,1 8-5,0-6-95,3 7 39,2-4-50,3 1 71,0-8-101,4 2 30,3-11-86,2 3-12,-1-12 15,5 1-34,-2-8 62,2 0-19,-5-8 1,0 1 18,-4-3-51,-2-1 45,-5-2-27,-2 0 17,-5-1 69,2 2 24,-5-4-1,-2 2 47,0-4-28,-1-1 6,0-3-2,0-3-144,0-4 30,0-3-79,0-1 93,2-5-54,-1 1 36,2-3-14,1 1-47,2 1 29,0 2-19,0-1 17,1 5 15,0 0 27,0 3-79,0 0 106,0 5 2,-2 0 103,1 5-40,-1-2-25,-1 5-40,1 0-26,-1 1 71,0 1-10,-1 3 63,1 1-46,0 5 19,1 3 77,-1 3-11,4 5 110,-1 0-114,1 2-24,0 3-39,0 2 55,1-2 29,2 3 59,1-5-45,0 2-18,1-3-39,2-4-5,1-2 9,4-5-27,-2-4 13,5-2-17,0-5-11,-1-4-12,0-4-46,2-7 27,-6-5-8,4-4 52,-8-2-14,4-1-51,-9 0-74,2-3-20,-6 3-45,0-5 47,-2 6-26,-4-6 65,-3 5-23,-7-4-119,-4 2 10,-6-2-115,-2 4 109,-3-3-74,-1 5 46,-4 1-70,4 6 66,-4 2 25,4 7-14,-1 3 21,4 3 78,-1 4 52,6 5 10,-1 8 185,6 5-82,-1 8 113,6 3-78,1 5 22,4 2-13,0 2 41,1-2 85,2 1-84,2-4 92,3 2-84,5-9-49,5 2-25,4-7 7,5 0-38,1-6 109,5 0-43,-1-7 109,3-1-153,-4-3-2,-1-2-57,-2 0 11,-1-3 11,-6 0-20,0 0-2,-6-3-65,0-2 45,-5-2-22,0-2 11,-4-3 37,1-1 6,-3-1-29,1-2-18,-1 0-40,0-4-40,0 4 39,0-5-79,-1 1 74,1-3-87,-1 2 96,-2-4-102,0 5 66,1-4-96,-2 4 136,1 0-44,-1 5 103,3 0-85,-2 9 17,2-3-47,1 7 83,-2 4 118,2 3 35,0 7 77,0 4 25,0 2-70,0 6 72,2-2-81,-2 2 53,2-1-40,2 4 91,0-4-183,2 5 76,0-4-137,1 4 104,0-7-32,3 6 49,0-6-45,2 3-17,-2-5-189,5 3 16,-1-10-87,4 3 43,-2-8 70,3-1-69,0-3 102,0 0-36,-3-6 78,2-1-42,-4-4 35,1-4 22,-6-3 35,2-3-7,-5 0-5,1-2-39,-4-2-1,0-1 32,-1 0 52,1-4-19,-3 3 26,1-6-121,-1 1-24,0-6-1,0 2 13,3-3-12,-1 4 48,5-1-64,0 6 74,3-1 27,1 10-17,2 0 9,1 9-28,0 2-27,-2 6 24,3 1 44,0 5 22,3 6 58,-2 4-53,3 6 62,-2 1-29,6 8 20,-7 0-25,5 8 86,-2-4-41,1 9 138,-4-6-73,1 9 34,-1-10-88,0 7 32,-5-11-93,1 4 61,-6-8-51,2 2 90,-4-9-72,-1 3 75,-4-12-64,-2 4 22,-6-9-34,-1 2 23,-3-5-33,-3 1-244,1-4 36,-4 1-164,1-4 126,-3 1 124,0-4 8,-3-2 34,2 1-211,-4-4 140,3 1-155,-8 0 221,2-2 0,-3-1 0</inkml:trace>
  <inkml:trace contextRef="#ctx0" brushRef="#br0" timeOffset="4">7245 329 9502,'-22'-2'478,"11"0"-338,6-1 177,-2 0-138,5 1-115,-1-1-15,3 2-58,-1-1 2,1 1 0</inkml:trace>
  <inkml:trace contextRef="#ctx0" brushRef="#br1" timeOffset="5">461 1464 9502,'22'-2'-423,"-10"1"394,-1-2 20,2-1 26,-4 0 4,5-1 13,-5 1 35,4-2-5,-3 2 17,2 0 12,-3-1-19,3 1 26,-1 3-26,2-3 1,-2 3 1,2-3-2,-1 2-60,3 0 64,0-1-69,2 0 74,-3 1-63,2-1-3,-1 0-24,3 2-31,-1 0 7,0-2 12,-2 3-3,3 0 19,-3 0-33,1 0 12,-1 0-13,2 0 60,-4 0-23,3 0 14,-4 0 11,5 0-6,-5 1 8,4 1-18,-5-1 54,4 0-37,-1 1 46,0-2-27,-1 1-17,3-1 21,-3 0-23,6 0 0,-3 0 0,1 0 12,-2 0-4,5 0 18,-6-1-11,5-1 4,-4 1-86,1-2 58,-3 2-61,0-2 74,-2 2-61,1 1 42,-1 0-48,-2 0 118,0 0-52,1 0 49,-4 1-67,2 1 61,-1 0-48,2 2 50,-2-1-56,2 0-9,-1-1 11,6 0 0,-4-1-63,6-1-3,-1 0-15,4 0 25,-3-1 9,5-1-11,-3-2-8,4 0-17,-3-1 60,4 1-28,-4 0 25,4 0-5,-3 1 3,0 2-15,-2-1 6,3 2 43,-3 0-29,1 0 43,-5 2-6,5-1 17,-7 3 1,3 0 3,-6 3-9,4-2 25,-4 2-9,2-3 7,-3 3-52,0-3 22,-1 0-15,2 0 62,-2 1-49,2-3 53,0 0-59,2 0 23,-3-2-16,5 0 16,-3 0-37,3 0 25,0 0-25,1 0 22,-2 0-74,2 0 51,-2 2-58,4-2 42,-4 1 17,4 2-25,-2-2 33,3 2-54,-3-2 36,4 2-43,-2-2 48,2 2-5,-2-3 4,3 1-7,-1-1-10,1 2 5,0-2-6,1 0 11,0 0-8,1 0 6,1-2-6,1 2 19,0-3-9,1 2 10,0-3-12,2 0 6,-4 0-4,5 0 2,-5 0-4,5-1-20,-7 2 14,5 2-15,-7 0-20,7-1 28,-9 2-30,7 0 36,-8 0-40,6 0 25,-7 0-28,6 0 39,-4 0 1,4 0-5,-5 0-6,5 2 25,-6-1-19,6 0 25,-3 1-24,4 0 23,-5 2-14,2 0 17,0-1 36,4 1-43,-6 0 48,6 1-57,-5 1 11,4-1-8,-3 0 10,4 3 51,-2-2 18,3 2 5,-4-2-6,6 2-21,-5-3-19,5 2 25,-4-3-31,6 1-27,-4-1 24,5-2-21,-4 0 23,8-2 6,-6 0-11,7 0 7,-4 0-85,8-2-13,-8-1-17,10-2-48,-9-2 112,9 0-56,-10 1 59,10 2 10,-11-3-10,9 5 7,-9-2-3,8 1 66,-12 2-45,9-1 55,-10 2-72,8 0 4,-9 0-2,5 2 14,-7 0 63,5 4-31,-6 0 38,6 1-84,-6-2 8,4 2-11,-7-1 21,7 1-44,-5-2-18,7 4-5,-4-4 10,6 2-1,-6-3-10,9 3-13,-6-3 16,6 4 17,-3-4 20,5 3-37,-8-2 77,8 2-59,-6-3 61,8 3 25,-6-3-8,4 1 70,-6-1-76,8 0 73,-7-1-23,8-1 28,-6 0-33,6-1-33,-9 0-25,9-1 37,-8 0-30,9 0 37,-8 0-35,8 0 48,-8 0-121,8 0 43,-8 0-102,10 0 10,-8 0 49,7-1-22,-9 0 71,11-1-29,-13 2 22,13 0-25,-10 0 22,9 0 60,-12 0-42,13 0 52,-11 0-71,9 0 11,-6 0-10,6 0 17,-8 0-24,7 0 23,-8 0-23,10 0 21,-10 0-7,7 0 6,-8 0-4,8 0 0,-9 0-1,10 0-3,-6 0 2,7 0 13,-9 0-10,10 0 9,-8 0-17,8-1 6,-4 1-6,4-1 13,-4 1-33,7-2 24,-5 2-24,4-1 3,-3 1 16,5-2-19,-5 2 21,7-2 72,-8 1-52,9-1 55,-8 0-72,9 0 36,-7 0-26,6-1 29,-6-1-32,8 0 11,-8 0-9,5 0 25,-7 0-75,6 0 3,-8 1-18,6 1 16,-7-1 19,2 0 19,-3 2-24,3 0 87,-4-1-46,3 2 44,-3 0-62,3 0-6,-4 0 5,4 0 4,-4 0-16,5 0 23,-4 0-20,4 0 30,-2 0-44,5 0 33,-3 0-33,5 0 64,-3 0-27,4 0 22,-6 0-31,8 0 51,-7-1-36,7 1 40,-5-3-53,5 1 37,-7-1-26,8-1 36,-8 2-54,9-2 28,-7 1-27,5 2 35,-3-1-73,7 1 52,-7 1-53,11 0-1,-5 0 39,6 0-48,-6 0 55,10 0-31,-8 0 21,10 0-27,-10 0 28,10 0-12,-9 0 8,10 0-10,-11 0 12,10 0-5,-11 0 6,8 0-3,-8 0 45,7 0-32,-10 0 34,10 0-10,-9 0-25,7 0 30,-6 0-34,6 0-11,-6-1 10,7-1-8,-6 0 12,5-3 9,-8 1-8,8 2 6,-9-2-19,8 1-63,-8 0 41,6 1-48,-9 0 32,8 1-15,-11 0-7,6 1 25,-8 0 23,7 0 6,-10 0-7,8 0-5,-9 0-3,8 0-5,-6 0 5,4 0-26,-3 0 29,5 1-21,-5 0 5,6-1 9,-5 3-8,5-2 11,-2 1 53,6 0-39,-6 0 38,10-1-15,-7 0-22,8-1 23,-6 0-31,8 0-36,-11 0 28,8 0-27,-10 0 38,1 0-44,-8 0 35,-1 0-30,-9 0 88,1 0 11,-9 0 1,4 0-15,-8 0-1,2 0 7,-6 0 6,0 0-17,-3 0-31,1 0-2,-1 0 20,-1 0 14,1 0-6,-2 0-126,2 0 13,0 0-122,1 0 13,1 0 25,1-2-31,3 0 73,-4 0-322,3-1 83,-3 0-200,2 2 176,-4 0 229,1 1 42,-3 2 125,0 1 0,-2 2 0</inkml:trace>
  <inkml:trace contextRef="#ctx0" brushRef="#br0" timeOffset="6">7821 2653 9502,'0'-16'-324,"0"9"312,0-1 29,0 2-2,0-5 45,0 4 21,0-1 41,0 0-29,0 2 130,0-1-54,0-1 120,0 3-132,0-2-5,0 2-87,0-3 34,0 5-134,0-2 94,0 2-139,0-1 135,0 3-144,1-2 97,2 3-136,4 0 70,1 0-27,1 3 45,2 1 18,1 3-55,0 2 34,1 1-108,0 2 96,1-1-14,-4 1 60,1 0-27,-3 0 69,-1 3-7,-3-2 23,0 2-19,-3-3-1,0 2-30,-3-1 35,-4 5-27,-3-3-7,-4 2 19,-3-1-15,-4 3 12,0-2-11,0 3 11,1-6-8,-1 4 28,5-6-21,1 1 16,4-2 16,0 1 11,3-6-1,3 1-3,3-4-41,0-1 13,3 0-11,2-2 31,5 0-24,2-3 32,4-1-28,1-3-25,0-1 16,4 0-21,-4-2 26,2 2-43,-2 0-23,0 1-2,-1 2 9,-2 1 38,-1 0 7,1 2-28,-2 0-132,-1 2 7,-2-2-75,1 2-48,-1 2 94,1-1-88,0 3 90,2 0-117,-2 1 84,5 1-14,-2-2 132,1 1 87,2-2 0,2 1 0,-1 1 0</inkml:trace>
  <inkml:trace contextRef="#ctx0" brushRef="#br0" timeOffset="7">15026 2734 9502,'0'-17'-106,"0"9"153,0 1 63,0 1 10,0-1 40,-2 3-40,2-4-25,0 4-63,0-3 40,0 5-18,0-2 16,0 1 15,0-1-27,0 0 25,0 0 0,2 1 0,3-1-16,1 0-44,3-1-4,3 1-26,0-1 37,0-2-31,1 2 57,0-1-63,2 1-9,0 1 2,-2 0-62,-1 1 68,3 1-66,-4-1 50,2 2-85,-5 1 74,1 0-35,-4 2 66,3 1-41,-5 2 69,1 3-35,-1 2 32,-2 2-32,0 0 10,-1 1-8,-1 0 12,-2 2 15,-2-1-14,0 3 18,-3-3-17,0 2-7,0-1 16,1 2-10,0-1 14,0 2-86,1-4 57,1 2-61,1-3 113,0 2 12,0-3 1,1 3-11,2-6-2,-2 2 11,2-3 5,-2 1 52,3-4-23,-3 2 9,3-3-6,-1 0-15,0-1 13,-1-1-71,5-3 30,0 1-106,5-5 32,-2 3 9,5-2-16,1 2 23,0-2-108,1 0 20,3-2-97,0 1 103,5-3 15,-2 3 45,3-2 4,-1 0-359,0 2 78,-1 0-251,3 1 147,-6 1 230,3 1 11,-4 0 174,4 1 0,-7 1 0,5 0 0,-4 0 0</inkml:trace>
  <inkml:trace contextRef="#ctx0" brushRef="#br0" timeOffset="8">14514 3251 9178,'-6'-7'689,"3"3"-388,2 3-77,-1-2-16,1 2-26,0-2 396,-1 2-336,1 2 337,1 1-517,-1 3-4,2 2-41,0 2-32,2 0 35,2 3-44,1 0 55,3 2-41,-3-2 55,4 0-18,-1 0 17,2 1 32,1-2-37,0-1 27,1 1-8,2 0 10,-2-3-4,3 2-6,0-3 8,0 1-3,-1-3 5,1-1 1,-4-1-11,5 0 8,-4-3-2,2 1-5,-2-1-2,3-1 6,-2-1-8,0-2 32,0-3-24,0-2 24,1-2-101,0-2 66,-2 3-68,0-5 78,-2 3-48,2-2-3,-4 0-13,1 1-20,-1 1 12,-2-3 5,0 3 3,-2-4 33,-1 3-2,0-2-11,-1 2-11,2-4-23,-4 2 14,2 0-13,-3 0 0,1-1 16,-1 1-19,0-1 29,-1 2-59,-1-2 43,1-1-45,-3 0 10,-2-1 30,-1-4-34,0 4 43,1-4-54,-3 0 39,0-4-48,-2 3 56,-2-5-72,0 4-11,-2-1-19,-1 1-32,0 0 20,-2 4 17,-1-1-10,2 3 13,-6 0-36,3 4 17,-4-2-60,2 6 106,-5-1-57,3 3 54,-4-1-37,5 3 35,-1-3-49,3 4 48,-2-3-29,6 2 19,-3 1-33,5 2-404,-2 1 56,4 0-236,-5 6 268,5 4 89,-4 11 199,3 8-6,-3 7 158,2 8 0,-1 9 0,0 5 0,-1 6 0</inkml:trace>
  <inkml:trace contextRef="#ctx0" brushRef="#br0" timeOffset="9">995 2718 9502,'-14'-13'-510,"6"8"583,3 1 7,-2-1-63,1 1-6,0 2-42,2-1 55,-1 2 3,2-2-6,-2 3 7,2 0-7,1 0 41,-1 0-15,0 0 175,2 0-139,0 3 105,-1-2 146,2 2-210,2-2 262,-1 0-322,4-2 41,1 0-30,0-3 22,1-3-45,1 1-11,1 0-7,-2 0-45,2-1 44,-2 0-29,2 2 21,-1-2-44,3 2 63,-3 0-73,4 1 39,-3-1 10,2 0-20,1 3 31,1 0-61,1 1-31,1 0 10,0 1-3,1 0-53,0 0 10,3 2-113,-3 2 55,0 3-7,-3 1 59,2 3-11,-7-1 112,1 2-17,-5 2 26,-1 3 40,-2 0-76,-4 2 39,-1 1-62,-8 2 112,-5 1-15,-3 1 112,-4 1-108,-2 0 27,-1-3-84,0 1 73,1-5 39,2 1 70,1-4 13,3-2 13,4-4-31,0 1-34,5-6-17,1 0 0,4-3 21,2-1 69,2 0-56,2-1 6,0-3-84,0 0-26,2-2-19,1 1 12,0-2-67,1 2 50,0 0-29,0 1 26,1 0 50,0 0-4,1 1-6,-1-1-136,0 3 21,3-2-94,-1 2 67,2-1-77,1 1 39,1 0-64,0-1 68,3 1-266,-2 0 79,1-1-197,1 1 221,1 1 41,0-3 63,1 3 61,-1-1 31,3 0 82,1-2 0,2 0 0</inkml:trace>
  <inkml:trace contextRef="#ctx0" brushRef="#br0" timeOffset="10">15949 2801 9502,'-8'-19'41,"4"11"40,0 1 112,0 1-6,1-1 112,0 0-123,1-2-49,-1 3-12,2-2-32,1 2 37,-2-2-8,2 2-48,0-1 27,0 0-125,0 0 87,0 0-131,0 1 152,0 0-77,0 0 116,0 1-91,0 0-4,0-1-58,0 2-37,0 0 22,0 0-18,0 2 76,-1-2-19,0 1 42,-1 2-21,0-2 14,-3 2-16,1-2-16,-2 2 34,1 1-41,-2 0 49,2 0-48,-2 0 33,1 1-39,-1 2 15,0-1 11,0 4-16,1-1 18,-1 2 58,3 1-43,-1 0 48,1 2-58,0 1 22,0 3-13,3 1 15,-2 0-14,2 4 53,-1 0 11,2 6 12,0-1 44,0 7-25,0 0 9,0 8 62,0 1-115,-1 4 72,1 1-79,-1 8 11,-1-6-3,0 9 13,0-7-21,1 6 74,0-6-14,1 3 16,0-8-70,0 5-49,0-10-17,1 1 34,2-11-84,2 4 47,0-13-118,3 7 110,-1-12-75,1 5 65,-1-7-77,-2 4 36,0-6 30,-2 2-12,-2-2 46,0 1-11,-2-3 9,-2 4-7,-4-5 44,-3 4-43,0-5 45,-4 2-46,2-3-67,-1 1-17,1-6-1,0 3-88,3-4 92,-1 1-98,2-1 105,0 0-113,4 0 82,-1-1-130,1 1 128,3-3-287,0 1 152,-1-4-236,2 1 24,0-2 71,0 0-20,2-1 207,-1-1 105,4-3 96,2-2 0,1-2 0</inkml:trace>
  <inkml:trace contextRef="#ctx0" brushRef="#br0" timeOffset="11">7260 3362 9502,'0'-18'-229,"0"8"270,0 3 7,0-2 45,0 3 27,0-2 87,0 4-74,0-1 70,-1 1-97,1 0 51,-3 3-37,-1-1 40,-1 1-47,0 1 41,-2 0-55,2 1-14,-2 2 18,2 4-14,-1 2 25,0 2-13,2 1-66,-2 1 48,2 1-31,0 1 56,2-1-27,0 2 15,0-2-37,2 1 56,0-3-51,0 3 41,0-3-60,0 3 46,0-4-52,1 2 24,4-2-39,2 3 17,2-3-3,2 0-6,4 0-32,0-2 18,3-2-15,3 1 33,-1-6 7,7 2-16,-3-2-18,5-2 42,-4 0-51,6-2 48,-4-2-11,2-4 8,-2-1-8,1-3 2,-6-1-7,5-3 3,-7 1 1,4-1-67,-8 0 45,3-2-45,-5 3 61,2-3 7,-7 4-9,3-5 6,-5 2-58,1-2 21,-4 0-33,2-3 34,-4 3-32,1-5-8,-3 2-10,0-4-95,-1 4 59,-1-8-92,-3 5 91,-2-7-57,-2 4 29,-1-5-8,0 4 2,-5-7 0,2 6 23,-3-6-38,0 6 38,-4-5 13,1 7-45,-2-4-17,-2 8-34,-3-3-30,0 6 57,-4 0 19,-1 5 40,-6-3 11,1 9-23,-8-1 64,3 4-35,-7 1 30,4 0-42,-6 2 0,10 0 5,-6 2-1,10-1 13,0 3-33,9 0 41,3 3-27,10 5-202,0 8 46,10 8-42,0 13 144,3 4 148,1 10 0,1-1 0,2 10 0,2-2 0</inkml:trace>
  <inkml:trace contextRef="#ctx0" brushRef="#br0" timeOffset="12">8719 2734 9502,'-19'-9'-178,"10"4"15,0-1 327,-1 1-36,0 0 233,0 1-121,-2-2-81,-1 2 0,0 0-47,-1 0 7,1-1-33,0 2 11,-3-1-27,2 2 6,1-2 44,0 1-56,-1-1 75,3 0-116,-2 1 40,4 1-89,-2-2-8,3 1 5,0 0-25,3 2 45,-3 0-37,4-1-2,0 5 17,3 2-14,0 7 133,1 4-20,0 11 22,1 4 54,2 8-15,3 4-8,6 13-7,0 3 18,3 13-11,-1-3 104,4 15-126,-5-4-13,-2 6-40,-3-6 16,-4 8-11,-2-17-1,-4 6-9,-2-18 1,-6 0 23,0-16-1,-6-2-13,2-16 5,2 0-51,2-15 6,0 1-13,2-6-94,2-1 55,-1-2-128,2-1-35,0-1 37,1 0-37,0 0 62,0 0-161,1 0 38,-1 0-117,2 0 141,0 0-577,-1 0 470,2 0-383,-1-3 631,0-3 100,-1-6 0,-2-4 0</inkml:trace>
  <inkml:trace contextRef="#ctx0" brushRef="#br0" timeOffset="13">422 3339 9502,'-20'5'-203,"8"-2"23,3-1 131,-4 0 228,4 0 22,-1 1 150,3 0-99,-2 0-37,3-1-52,0 0 16,0-1-59,1 2 26,2-2 193,1 0-251,0-1 178,1 3-281,1 0 69,-1 1-8,1 1 4,1 2-1,2 1 6,1 2 26,2 3-2,1-1 4,2 3-11,2 1-8,2 1 9,4 1-12,-2-2-66,5 1-4,-2-1-15,5-1-24,-2-3 96,3 0-39,-2-4 42,2 1 17,-2-4-24,3-1 15,-5-2-18,5-2 76,-8 0-58,5-2 64,-6-2-64,2-5 9,-6-2 1,2-1 15,-5-2-31,3-2 35,-4-1-39,4-1-21,-7 1 17,4-2-20,-3 2 32,3-3-44,-3 2-38,0-3 11,-2 5 3,3-4 8,-3 3-22,4-6-6,-6 3-27,4-2 67,-4 2-21,1-2 16,-2 5-25,1-7 8,-2 7-13,-3-6 18,-1 6-12,-5-8 6,-4 6-8,-5-9-46,1 5 50,-6-5-53,1 3 65,-6-6-6,0 3 4,-4-5-10,0 3-107,-4-4 8,1 6-94,-4-5 83,4 9-58,-7-7 43,9 11-52,-6 1 37,14 8-219,-7 3 48,9 6-119,-3 5-53,6 6 181,-5 9-118,8 2 151,-3 6 11,6 1 91,-2 2-24,8-2 147,0 1-10,5-7 72,3 7 0,2-4 0,2 4 0</inkml:trace>
  <inkml:trace contextRef="#ctx0" brushRef="#br0" timeOffset="14">1956 2726 9502,'-7'-8'1,"1"3"107,2 4-42,-3-3 91,3 1-37,-2-1 82,0 1-30,1 1 37,-2-1-61,1 0-24,-1 0-12,-1 2 15,2-2-24,-1 2 49,-1-3-64,1 3 69,0-2-118,-1 2 58,2 0-114,-4-1-5,1 2-17,0-1-23,0 1 60,-1-1-37,1 1 33,-2 0-48,0 0 34,-2 0-7,4 0-6,-3 0 22,1 0-36,-1 0 69,3 0-45,-3 1 38,4 0-42,-1 2 31,2-2-25,-1 3 32,1 3-8,1-3 7,2 1-6,-2 2 66,1 1 15,0 0 5,1 3-15,1 2-60,0 1 5,1 5-1,2 0 101,-2 9-16,4 0 90,0 9-82,2 0 57,4 13-88,3 0 52,2 10-51,1-5-13,-1 9 19,0-8-13,3 8-61,-2-11 0,-1 11-53,-2-12 46,-1 5-28,-4-16 55,0 10-26,-2-15 94,-3 5 33,2-12-20,-3 5-3,0-15-8,0 7 26,0-10-6,-1 6 6,-2-8-109,-1 3 53,-1-6-33,1 4-65,0-6 22,1 4-88,2-5 86,-2 2-45,2-4 41,0 4-58,-1-5-81,2 3 30,0-4-92,0 1 94,0-2-72,0 2-561,0-4 76,0-1-331,0-5 423,-1-4-13,0 1 370,-3-4-119,-3-1 342,-4-2 0,-1-2 0</inkml:trace>
  <inkml:trace contextRef="#ctx0" brushRef="#br0" timeOffset="15">19289 2881 9502,'-21'-2'-249,"13"-1"65,4 0 268,0-1 34,3 1 171,1-2-104,1 1-38,0 0-22,5-2-31,1 2-24,2-1-24,1 1 5,1 0-7,0-1 12,-1 2 16,0-1-28,0 1 48,2 1-99,-1-1 7,0 1-76,-1 2-27,1-2 47,0 2-68,3-1 106,-2 1-110,3 0 85,-2 0-111,3 1 47,-1-1-19,-1 3 49,-3 2-2,1 2 73,-4 1-31,-1 0 21,-3 2-40,0 4 61,-4-2 11,-3 5 5,-2-2 63,-4 3-47,-5-2 14,-5 4-8,-2-2-8,-1 0 25,0-1-4,-3 0 60,6-4-93,-1 0 61,6-3-66,-4 0 23,9-2-19,0 0 23,5-4-19,0 1 70,2-1-54,1-1 56,2 0-90,2 0 32,2-2-27,5 0 34,3 1-74,3-2 57,4 0-63,1 0 69,5 0-7,2 0 1,-2 0-3,8-2-339,-5 0 76,8-2-132,-6-2 204,9-5 164,-2 1 0,4-5 0</inkml:trace>
  <inkml:trace contextRef="#ctx0" brushRef="#br0" timeOffset="16">20045 2951 9502,'9'-12'-73,"-4"7"27,-1-2 62,3 2 49,-1 0 22,1-1 29,-1 1 21,2 0-5,-2-1 0,1 1-56,-2 1 13,2 0-14,-3-1 23,1 1-33,-2 1-1,1-1-2,0 2 23,-3-1 10,0 2-15,-1-2 7,-1 1-72,0 0 70,-6-1-65,1 2 78,-4-2-54,2 2 40,-1-2-51,0 0 48,0 2-67,-1-2-5,2 2-13,1-2-88,-1 2 57,2 0-78,0-1 77,1 2-33,0 0 6,-1 0 12,2 0-33,0 0 87,0 0-37,-1 0 30,3 2 8,-4 2-9,2 1 3,-3 2 85,3 2-28,-1 2 94,1 3-87,-1 1 76,-1 1-58,1 4 83,1 3-65,0 3 55,0 2-4,0 6-6,2 3-63,0 4-17,2 3-40,0 7 57,0-5-71,0 8 55,2-8-64,4 3 89,-1-8-104,3 1 29,0-11-97,2 3 71,-2-10-6,1 2 48,-2-9-15,2 0 24,-4-7-26,-1 2 21,0-6-23,-1 2-32,-2-4-25,2 0 11,-3-1-58,0 0-64,0-2-20,0 0-39,-1 1 64,-1-1-87,-2-1 34,2 0-77,-2 0 62,0 0 12,-1 0-4,1 0-15,1 0 51,-1 0-8,0-1 26,0-2 11,0-1-175,0-4 206,1-1-116,-2-3 232,-2-3 0,-1-1 0</inkml:trace>
  <inkml:trace contextRef="#ctx0" brushRef="#br0" timeOffset="17">18815 3402 9502,'-9'-19'260,"4"7"-39,2 3-63,-1-2 62,3 4-18,1-3 43,0 4-57,0 1-117,0 1 127,0 1-130,1 5 172,0-1-327,3 7 78,0 3-158,0 3 112,0 1 19,0 4 35,1-3-2,1 3 64,-1-3-11,2 3 11,0-4-22,1 3-46,0-6 30,2 4-13,-2-5 32,4 4 30,-3-6-26,2 2 28,-2-2-112,4-1 34,-3-1-90,5-1 124,-3-3-31,2 1 67,0-3-47,2 1 51,0-2 10,1-2 12,-1 0-21,5-5-25,-3-1-18,0-4 43,-2 0 27,4-3 64,-7 0-41,5-3 45,-5 2-99,3-4 45,-7 3-36,3-5-24,-5 5-35,1-5 18,-2 3-18,-2-4-20,-3 5 0,0-5-62,1 6 64,-4-5-129,1 2 60,-3-2-93,-2 3 10,-2-3 46,-1 3-48,-2-4 47,0 3-50,-3-2 16,4 3-45,-5-4-4,1 5 61,-4-4-27,2 2 84,-3-1-5,2 4 10,-6-3 0,5 5-19,-6 0-66,1 6 9,-1 1-25,1 4 15,-6 0 50,5 3-8,-5 2 7,5 2-73,-4 3-15,4 5-52,-1 2-23,2 6 42,0 0 67,3 1 63,0 4 96,2 0 0,-2 2 0,5-1 0,-5 6 0,6-2 0,-4 2 0</inkml:trace>
  <inkml:trace contextRef="#ctx0" brushRef="#br0" timeOffset="18">15555 3348 9352,'0'-16'458,"0"10"88,0 2-145,0-2-72,1 1 12,-1 1-42,3 0-45,-2 0-30,4 1-66,1-1 45,1 3-26,3-2 41,0 2-52,2 1-89,3 0-30,1 0-19,3 0-102,2 0 85,-1 0-92,5 1 118,-2 2 23,2-2 1,-1 3 35,2-1-223,-3 0-25,2-1-140,-5 0 58,1-1-97,-7 0 110,4 1-125,-7-2 124,3 0-160,-3 0 94,1 0-140,-6 0-156,4 0 355,-6-2-184,4 0 413,-1-2 0,2-3 0</inkml:trace>
  <inkml:trace contextRef="#ctx0" brushRef="#br0" timeOffset="19">1457 3398 9502,'-26'-11'221,"13"4"-175,4-1-27,0-1 36,2 2-40,0-1 314,5 3-74,-1-2 243,2 5-161,1-2-72,1 1-8,2 2-63,2 1-12,4-2-20,5 2-18,4 2-28,1-1 7,4 3-7,0 0 4,5 4-55,-2-3-13,6 2-55,-4-3-80,4 0 48,-3 0-75,2-1 75,-5-2-103,3 0 31,-6 1-62,0-2 43,-6 0 97,0 0-65,-5 0 94,-1 0-402,-5 0 118,-2-2-271,-4 1 247,1-3-240,-4 0 161,-1 0-53,-4 0 226,-5-2 214,-6 1 0,-2-4 0</inkml:trace>
  <inkml:trace contextRef="#ctx0" brushRef="#br0" timeOffset="20">19797 3411 9502,'-5'-20'648,"2"13"-527,3-1 12,-1 2 172,1-1 92,0 2 62,0-1-42,1 1-11,0 1-88,3-1 28,4 2-56,3 2-156,3-2 6,3 3-56,3-1-175,2 1 62,2-2-88,3 2 74,2 0 127,-2 0-3,5 2 65,-4-1-765,1 4 517,-2-1-593,-1 5 695,1 1 0,0 2 0</inkml:trace>
  <inkml:trace contextRef="#ctx0" brushRef="#br0" timeOffset="21">22336 3607 9502,'-11'-8'-65,"6"5"179,2 2 19,0-2-86,1 2 78,0-2-70,1 2 85,0-2 102,-2 3 51,2-1-56,-1 1 17,1 1-182,1 4 50,-1-1-52,1 3 35,-2 1-40,2-1-20,-1-1-12,0 4 0,-1-2 15,2 1-6,-1 0 5,0 1-11,1 0 20,-2 1-3,2 0-10,0 1 2,0 0 22,0 1 9,0-1-3,0 2-3,0-1-21,0 0 18,0-1-19,2 2 20,-1-3-4,2 2 9,2-1-10,-1 1-34,1-2-32,2 1 19,-1-2-5,1 0 13,0-2-29,0 3 12,-1-3-17,2 3-8,-1-3 27,1 0-34,-1-2 40,-1 2 17,2-2-32,0 0 26,-2-2-44,2 3 35,-3-4-32,4 2 29,-3-3-13,3 1 51,-1-2-31,1 1 36,0-2-40,1 1-18,1-1 13,-2 0-63,0 0 57,2 0-38,-1 0 46,0 0 3,-1 0-6,2 3 6,-3-2-77,3 1 48,-2-1-54,1 0 77,-3 1-10,2 0 12,-2 0-21,1-1 79,-3-1 14,3 1 10,-2 1-15,3-2-26,-4 1 16,2-1 4,-2 0-2,2 0-40,-3 0 17,3 0-37,-3 0-22,1-1 11,-1-1-15,1 0-17,-1 0 43,3-2-48,-3 3 56,1-2-41,-2 0 18,2 1-27,-1-1 26,2 0 16,-4 1-26,4-1 20,-4 1 20,2-1-13,-1 0 24,1 1 13,0-1-24,0-1 31,0 1-35,0-2-54,1 1-13,0-1 0,-1 1 10,2-3 49,-2 2-2,1-2 1,-1 0-54,2-2-14,-2 2-15,0-1 14,0 2 32,-2-2 9,1 0-11,1 0 5,-3 0-8,2-3 4,-2 5 0,2-4 45,-3 2 19,0-1-3,0 1 3,0-2-33,0 1-1,0-3 6,-3 3-11,1-2-10,-1 0 8,-1-2-7,0 0-35,0 0-13,0-1 0,0-2 8,0 1-40,0-3 17,1 2-82,-1-3 17,1 3-9,2-2 29,-2 3 5,1-2 0,0 3 27,0-1-39,-1 4 50,-1-3-83,-1 6 52,-2-4-54,-1 6 11,-1-3 38,-3 5-33,-3-2 32,-2 4 78,-3-1-56,0 2 51,-3-1 58,1 1-12,-1 0 88,3-1-90,-3 0-31,7-1-35,-1-3-18,4 2 49,0-2-150,3 2 74,0-2-127,3 4-182,-4-1 67,4 3-137,-4 1 162,0 5 185,-2 6 39,-1 3 98,-2 5 0,-2 2 0,-4 3 0,0 1 0,-5 4 0</inkml:trace>
  <inkml:trace contextRef="#ctx0" brushRef="#br0" timeOffset="22">4805 3632 9502,'-17'0'-82,"11"-1"106,0-1 234,1 1-5,1-2 91,0 1-22,1-1-142,-1-1 48,3 1-108,-2-2-20,3-2-9,-3 3 8,3 0 22,-1-1 38,0 1-38,1 0 35,-2 0-89,2 0-44,-1 1-43,0-1-34,-1 2 39,1-1 71,0 0-73,-2 1 8,2 0-113,-1 0 19,1 0-3,0 0 77,1 0 45,0 1-2,0-2 32,0 0 14,1 0-23,0 0 33,6 1-40,0-2-5,3-2 15,3-1-16,1 1 18,1-1-49,2-1 32,-1 0-28,2 0-10,-1-1-17,-1 2 2,-2 1 6,1-1-16,-2 3 43,2-2-55,-3 2-10,-1 0 40,-1 2-48,0-1 53,-1 0 9,1 2-24,-3 0 20,1 1-38,-2-2 42,0 2-32,-3 0 33,2 2-19,-2-2 6,0 2-7,-2 2 7,2 2 40,-2 2-28,0 0 36,1 1-76,-1 2 26,0 1-26,2 0 33,-2 0 0,1 1-2,1 1 3,0 1-28,-2 0 38,2 0-36,-2-1 38,1 4 16,-1-4-23,-1 2 22,0-1-31,0 2 46,0-2 15,-3 2 8,1-2 2,-4 2-47,-1 0 6,-1 2-2,-2-1-6,0 1 18,0 0-15,-3 1-4,1-2-48,-1 4 24,2-5-21,-2 3 37,2-2 5,-1 0-10,0-3 8,0 1 5,1-3-3,-2 3 1,2-5 54,-2 2 14,1-3 6,-1 0-11,2-2-60,-2 0 10,3-3-8,-1 1 74,3-4 1,0 1 72,2-3-60,2 1 33,1-1-82,5 0 28,1 0-48,6 0 2,0 0-15,6 0 8,-1 2 69,1-2 19,4 2 13,-1 1-20,4-1-1,-2 0-49,1-2 67,0 3-72,1-3 101,-4 1-31,3-1 90,-3 0-56,-1 0-4,0 0-36,-2 0-13,-3 0-13,2 0 20,-5 0-25,2-1-49,-4 0-108,0-1-11,-3 0-53,0 0-69,-1 1-41,-2 1-19,0 1 22,1 3 135,-2 4-108,0 2 34,0 0-92,0 3 93,0-2 37,0-2 15,0 2 51,0-3-304,1 0 15,0-2-166,3-1 122,4-4 227,2 0 79,3-2 110,2 0 0,2-4 0</inkml:trace>
  <inkml:trace contextRef="#ctx0" brushRef="#br0" timeOffset="23">8082 3480 9782,'2'-12'1258,"3"7"-883,6 1-149,8-1-22,5 1-53,8-2 55,2 2-75,7-1 71,-1 2-97,7 0-142,-4 1 12,7 0-81,-8 1-139,8 1 150,-13 0-161,6 0 194,-15 0 13,4 0 35,-11 1-16,3 2 12,-10 2 18,1 2 0,-3 3 0</inkml:trace>
  <inkml:trace contextRef="#ctx0" brushRef="#br0" timeOffset="24">11754 3616 9377,'-8'-9'312,"6"3"-105,-2 4-86,1-1 21,2 0-73,-2 2 71,1-2-68,-2 2 49,1-2-63,0 2 40,0-2-3,1 2-9,-1 0 26,0-2-27,2 2 3,-2-1 1,2 0 5,-2 0-17,2 1-27,0 0 11,-1-2-59,2 0 54,0 1-32,0-1 30,0-1-60,0 1 29,0-1-106,0 0 43,0 1 18,0-3 18,0 2 33,0-1-3,2 2-10,-1-2 8,0 2-11,2-2 18,1 2-25,0-1 19,3 0 18,-3 0-7,3 0 23,-1 0-28,2 0 4,-1 1-1,1-2-1,1 1-57,-1 2 38,0-2-43,1 1 54,0 0-49,0 2 29,0-2-32,-1 2 41,0-2-14,-1 2 5,1 0-10,-2-1-18,2 2 28,0 0-36,0 0 37,0 0-29,2 0 21,-2 0-20,2 0 22,0 0-2,3 0 1,-3 2 0,2-1 1,1 2-1,0-1 2,-1 1-2,1 1 0,-2 0 0,-1 0 1,0-1 26,-1 2-21,-1-1 23,0 0-27,-1 0 46,-1 1-32,-2-1 37,3-1-42,-4 1 1,2 0 2,-2 0-1,-1 0 21,1-2-15,-2 4 16,1-1-20,-2 1 10,1-2-5,-1 3 8,0-1 13,0 2-13,0-2 11,0 1-16,0 1-4,0 0 5,0-1-2,-1 2 3,-1-1-3,0 3 5,-1-5 2,-1 4 27,0-2-20,-1 1 21,-1 0-33,0 2 79,0-2-55,-1 1 60,0-2-95,-1 1 24,1-1-27,-2 1 33,2-1 1,-4 4 3,2-3-4,-3 4-26,3-3 7,-3 2-9,2-2 17,0 3-5,2-4-2,-5 3-1,5-3 1,-2 4 4,2-4-3,0 4-2,2-5 56,-2 1-33,1-2 31,0 2-40,2-5 29,0 3-17,1-4 20,-2 1-47,5-1 26,-3-1-65,3-1 83,-2-1-138,2 0 64,-2 0-92,2 0 0,-2 0-20,2 0 23,-2 0 18,2 0 90,-2 2 71,2-2 17,2 2 40,0 0-61,3-2-49,3 1 1,1-1-41,3 0 47,-1 0-101,6 0 30,0 0-88,2 0 85,0 0 6,5 1 33,0 2 6,3 1-168,1 1 44,4 3-123,-1-1 89,2 2 34,-4-2 29,3 1-3,-6 0 182,2-2-61,-7-2 162,2 1-158,-9-3 142,2 0-103,-5-2 137,-1 0-70,-5 0 31,1 0-78,-5-2 7,-1 0-63,-4-4 28,-1-1-9,-2 0-139,-1-1 6,0 0-104,0 0-447,0-2 159,1 1-321,-2-2 447,2-2 188,-2 0 155,1-3 0,-3-3 0</inkml:trace>
  <inkml:trace contextRef="#ctx0" brushRef="#br0" timeOffset="25">21066 3728 9225,'-10'-20'117,"4"11"269,2 3-179,-1-1 71,1 2-108,1-2 52,1 2-50,-1 1-12,2 2-40,-2-1 108,2 0 29,1 1 19,1 0-33,2 1-72,5 0-66,4 1-136,2 0 8,6 0-78,0 0-109,3 0 133,1 1-149,3 2 142,-5-1 42,7 2 52,-3 0-45,4-1 74,-6 0-144,7 0 35,-8 0-54,2-2 84,-4-1 49,1 2 27,-5-2-19,0 0-48,-5 0 22,1 0-15,-6 0 74,3 0-110,-6 0 35,0 0-477,-3-2 264,-1 2-250,-1-1 359,-3 0 30,2 1-111,0-2 72,2 1-84,-2-3 126,2-1-21,0 1-16,0-3 56,0 2-10,2-2 87,-2-1 0,1-1 0</inkml:trace>
  <inkml:trace contextRef="#ctx0" brushRef="#br0" timeOffset="26">2826 3696 9502,'8'-18'-296,"-4"8"381,-1 3 171,1 1-77,-2 2 27,2-2-2,-2 4-31,0-1 36,1 2-92,1 1 40,2 0-39,0 0-24,3 2-61,2 1 41,0 2-19,3 3 46,1-1-6,5 0-1,-3 0 23,5 0 21,-4-3-9,4 0-4,-4 0-28,5-1 7,-3-2-24,1 1 25,-5-2-12,5 0 31,-6 0-28,2 0-82,-4 0-14,2 0-63,-7-2 81,3 1-139,-7 0 69,3-2-110,-5 2-36,2-2-252,-1 2 200,-3-1-164,1 1 383,-1-1-95,0 0 23,0-1-89,0 0-80,0-1 35,0 1-54,0-1-35,2 0 103,-2 0 10,0 0 104,1-2 109,-1 1 0,1-3 0</inkml:trace>
  <inkml:trace contextRef="#ctx0" brushRef="#br0" timeOffset="27">9972 3750 9502,'-30'-4'0,"15"-1"143,6-3-63,-3 2 147,5-1-121,0 0 170,3 2-67,2-2 144,2 3-147,0-2 13,0 1-102,0 1 40,1 2-81,3-2 30,0 1-40,1-2-22,3 2 45,2 1-1,-1-1 32,4 0-38,-1 2-22,5-2-51,-2 3 37,7-2-84,-3 0 44,5 1-70,-2 0-99,6-1 63,-6 1-92,4 1 78,-4-1 87,2 1-25,-4 0 68,3 0-169,-4 0 51,-1 1-116,-3 0 77,-2 2 82,-2 1-6,-2 1 38,-1-1-12,-2 0 25,-2-1 36,-2 2-7,-2-4 160,2 3-227,-2-6 113,0 2-151,-2-8 19,2 4 59,-1-3 7,1 5-25,0-1-378,0 0-187,-1 2-61,1-2 33,-3 3 458,0 0 51,1 0 114,-1 2 0,-1 0 0,-1 4 0,-5 0 0,1 4 0</inkml:trace>
  <inkml:trace contextRef="#ctx0" brushRef="#br0" timeOffset="28">17262 3773 8719,'5'-9'-1,"-3"6"102,1 2 2,-2-1-6,2 2-37,-2-1-10,2 0 8,-1-1 56,0 2 2,-1-1 21,0 1 102,2-1-8,-2 1-6,1-2 49,0 2-63,0-2-39,0 2 80,-1-2-149,2 0 106,-2 2-201,2-3 94,-2 2-177,2 1 35,0-4 6,2 4-29,0-1 79,2 1-85,1 0 51,4 0-72,-1 0-2,6 0 78,-1 1-53,4 3 92,1 0-59,3 1 43,-1 0-58,5 2 113,-4-2 17,3 0 59,-4-1 19,3 0-8,-5-2-58,0-2 16,-5 2-66,2-1 29,-5-1-19,-1 0 29,-5 0-95,1 0 62,-6 0 45,1 0 0,-4 0-235,-1 0-37,-4 1-202,3 2 123,-2 0 100,3 2-23,1 0 68,1 2 10,0-3 44,0 2-39,0-3 0,1 2-95,2-3 72,0 2-40,2-3 96,2 2-25,-1-2 20,1-1-85,-2 0-41,1 0-50,-1 0 1,1 0-43,-3 0 164,1 0-37,-2 0 160,2-1 0,-2-1 0,1 0 0</inkml:trace>
  <inkml:trace contextRef="#ctx0" brushRef="#br0" timeOffset="29">10967 3800 9502,'-3'-13'164,"2"7"224,-2 1-179,1 0 9,0 2-87,-2-3 149,3 4-78,-2-2 101,0 1-134,0-1-88,0 3 217,1-1-186,0 2 157,1 2-219,1 2-1,0 1-16,3 0 11,2 1 26,4-2-62,-1 1-25,4 1 1,-1-2-57,4 0 67,-3 0 13,5-2 28,-1 0 13,3-1-3,-1-1-8,3 0-1,-2 0 4,3 0-48,-3 0 32,1-1-41,-4-1 44,3 1 2,-7 0 0,0-2-48,-4 3-19,0 0-49,-3 0 39,1 0-46,-4 0 89,0 1-50,-1 2 60,-1 2-49,0 0 34,0 2-45,0-3 31,0 1-2,0-1-1,0 0-10,0-1 19,1 0-24,1-3-187,0 0 28,5-2-119,-3-2 78,1 0 125,0-2-35,-1 0 93,0 0 0,1 1 39,-1-3 20,1 2 0,2-2 0</inkml:trace>
  <inkml:trace contextRef="#ctx0" brushRef="#br0" timeOffset="30">3970 3825 9502,'-14'19'23,"7"-14"-22,0-1 94,2-1 63,-2-2 54,6-1 62,-2-1-74,2-2 5,1-1 3,-1-1-37,1-1 16,0 0-6,1-1 28,-1-1-27,3 1 61,1-2-114,1 3 54,0-1-52,2 2-44,-2-2-40,2 3 37,0-2-149,-1 2 114,0 2-127,0-1 115,1 0 5,0 2 39,0 0 8,0-1-124,1 2 38,0 0-116,0 0 99,2 0 53,-1 0 15,2 2 31,0 2-46,1 0 32,-1 1-26,3-1 42,-4 0-25,5 2 1,-5-2 7,2 0-10,0-2 27,1 1-12,-1-2 14,1 1-85,-1-2 38,0 0-36,-2 0 49,2 0-96,-1 0 3,0 0-82,-6-2 83,3 1-116,-3 0 66,1-1-120,-2 1 16,0 0 36,-2 1-43,1 0 97,0 0-233,-2 0 68,2 0-186,-1 0 81,0 0 122,-1 1-56,0 2 97,3-2-31,-3 0 63,1 1 20,0-2 35,1 0-39,-2 0-159,3 0 40,1 0 0,-1-2 134,1 1 145,3-4 0,-1-3 0,3-5 0</inkml:trace>
  <inkml:trace contextRef="#ctx0" brushRef="#br0" timeOffset="31">14456 3900 9502,'-15'-8'-592,"11"4"592,-1 0 0,2 1 318,0-2-29,3 2 209,-1-2-139,1 2-200,-1 1 32,1-1-126,0 2 9,1-2-55,-1 2 15,1-1 5,2 2 35,-2-1-31,2 1 21,-2 0-17,2 0 78,0 0-77,-2 0 44,2 0-11,-2 1 91,0 1 30,1-1 69,-2 0-59,1 1-86,0-1-52,1 2-91,2-3-11,-2 1 69,1 0-24,1-1 52,0 2-9,3-2 11,1 2-54,2-2-28,2 4-51,5-3-26,1 2 40,5-2 90,2 1-21,3-1 67,3 0-63,4-1 57,4 0-38,0 0 46,2 0-33,2 0-12,-1 0 21,5 0-20,-3 0 11,4-1-2,-3 0 14,6-2 29,-9 0-81,6-2 10,-5 4-53,0-2-86,-8 3 65,4 0-90,-8 0 89,3 0 21,-6 2 25,3-1 24,-5 3-86,4 0 62,-6-2-71,6 1 64,-5-2-38,2-1 23,-3 0-41,3 0 150,-6 0 33,5 0 85,-9-1-16,7 0-39,-8-2-68,1-1 16,-6 0-38,3 2-3,-4 0 19,1 0-10,-5 0-53,5 2-10,-6-1-68,6 1 61,-6 0-21,3 0 66,-1 0-47,1 0-126,-3 0-73,3 1-70,-1-1 43,1 2 118,-3-1 40,4-1 32,-3 1-13,2-1 35,-2 0-33,2 0 31,-1-1-34,0 1-72,-2-1-8,1-2-10,-2 0 51,2-1 38,-3 1 59,-1-2-278,1 2-269,-2-1-121,1 0-51,-2 2 390,0-1 177,-2-2 152,1 1 0,-3-2 0</inkml:trace>
  <inkml:trace contextRef="#ctx0" brushRef="#br0" timeOffset="32">1 3937 9502,'11'-4'-107,"-6"3"167,-2-2-106,1 0 207,0 1-7,1-1 62,0-1-27,1-1 25,-1 1-8,0-2 16,2 1 23,1-2-32,0 2-50,1 0-1,1-1-42,3-1-10,-3 3-61,5-2 50,-1 2-101,5 0 106,-3 1-107,7 1 113,-1 0-93,4 1 74,1 0-69,5 1 63,-3 0-71,8 0 31,-5-2-69,8 1 129,-8 0-48,5-2 99,-6 2-102,6-2-23,-9 2 8,6-2-8,-12 0-12,6 2 51,-9 0-51,4 1 58,-7-2-57,6 2 48,-10 0-43,7 0 2,-7 0 12,8 2-20,-6-1 13,7 2 79,-7-1-65,9 1 63,-6 0-76,7-2 64,-4 2-11,5-2 26,-6-1-15,9 0-29,-8 0-2,8 0 5,-7 0-73,6 0-1,-6 0-12,4 0-12,-3 0 71,6 0-19,-6 0 10,5 0-25,-3 0 10,4 1-16,-4-1 18,4 3 42,-4 1-43,4 1 39,-7 0-35,7 1-15,-8-2 10,6 4-10,-5-4 80,3 1-35,-7-2 43,6 0-53,-7-2 41,5-1 23,-5 0-12,5 0 32,-6-1-73,4-2 33,-5 0-32,5-2-40,-5-3 23,4 2-22,-6 0-20,6 1 52,-6 1-47,6-2 61,-5 5-16,4-3 17,-2 3-36,0-1-66,-2 2-40,2-1-38,-2 1-7,0 0 125,-2 0-39,2 0 81,-2 0-49,2 0-42,-2 0-19,0 0 4,-3 0 11,1 0-62,-1 0 24,0 0-100,-3-1 102,4-1 12,-5 1 46,3 0-364,-4-2-505,1 2-116,-2-2 116,1 3 461,0-3 436,1 3 0,0-1 0</inkml:trace>
  <inkml:trace contextRef="#ctx0" brushRef="#br0" timeOffset="33">7023 3935 9212,'0'-13'138,"0"9"-83,0 2 52,0-1-3,0 0 2,0 2-42,-2-2 52,0 2-55,0 0-20,-1-1 39,0 1-43,1 0 231,-1 1-9,2-2-40,2 1-38,0 0-158,6-1 7,0 2 14,1 0-29,2 0-50,2 0 43,1 0-61,2 0 46,4 2-7,2 0 27,2 4-6,1-1 0,4 2 84,0-2-74,4 0 74,-2 1-5,6-3 27,-4 0 4,7 0-13,-4-3-6,4 0-35,-1 0 52,6 0-50,-3-3 9,4 0 1,-2-3 0,5 1-58,-8 1-22,5-2 0,-6 4 9,2 0-29,-5 1 8,1 1-71,-5 0 61,4 1 27,-7 2 5,5 1 28,-5 0-89,3 0 10,-3-1-33,5-1 84,-5 0-8,4-2 59,-2 0-62,2-3 77,-4 0 20,6-3 5,-6-2-7,5-3-24,-7 0 19,4 1 5,-7-2-1,3 3-47,-7 2 24,1 1-16,-4 2-81,-1 2 17,-3 0-87,0 2-35,-5 2 32,3-1-71,-2 4 102,1 1-42,-2 2 20,2 0 8,-2 1-19,1-1 90,1-1-36,0-1 24,-1 0 2,1-1-24,-4-1 15,4 0-28,-5-3 14,3 2-12,-4-2 36,2-1-86,-3 2-13,1-2-1136,-2 0 874,-4 0-766,-2 1 1153,-10 0 0,-1 2 0</inkml:trace>
  <inkml:trace contextRef="#ctx0" brushRef="#br0" timeOffset="34">18473 3928 9502,'3'-15'-233,"-2"10"331,2 1 61,1 1 57,2-1-81,-1 1-24,2 1-24,1 0 6,0 0 12,0 2-19,2-2 13,-1 1-20,-1 1 16,2 0-12,-2 0 13,0 0 64,0 0-26,-1 0 18,0 1-34,-2 1 19,2 0-1,-2 0 3,4 2-13,-2-3-32,2 2 37,-2-2-5,5 0-151,-3 1 19,7-1-98,-4 0 45,6 1 44,-4-1 19,6 0 13,0 1-6,2-1 0,-1 0-36,4 2 33,-3-2-34,4 2 11,-3 0-18,1 1 24,-2-2 25,2 3 18,-4-2-19,6 1 45,-6-1 6,2 0 5,-2-2-12,3 0 14,-3 1 8,4-2 6,-3 0 25,3 0-62,0 0 29,-1-2-23,0 1-51,0 0-8,-3-2 0,4 0-66,-4 1 57,3-1-63,-4-1 56,5 3 20,-6-1 12,4 2 17,-1-1-18,0 1-52,-1 0-39,3 0 1,-5 0 37,4 0 42,-3 0 29,2 0-43,-4 0 93,2 0-24,-3 0 82,1 0 6,-1 0-31,0 0 48,1 0-72,1 0 16,-2-3-49,4 1 27,-2-4-38,4 2 45,-4-2-26,6 0 21,-4 0-82,4 0-17,-1 0-15,1 0 31,-4 1-90,2 0 38,-3 1-128,0 0 26,-3 1 35,1 2-38,-4 0 95,2 1-60,-6 0 91,3 0-73,-3 0 71,2 0-86,-4 1 12,2 0-33,-3 3 2,2-1 41,-3 0 10,2 2-6,-3-3-23,1 2-31,-1-1 11,-2 0-229,1-1 119,-2 0-183,1 0 150,-1 0-74,-1-1 62,0 2 49,0-1 108,-3 4 132,-1-2 0,-5 2 0</inkml:trace>
  <inkml:trace contextRef="#ctx0" brushRef="#br0" timeOffset="35">2919 3941 9502,'-14'1'206,"6"-1"2,4 2-102,-2-2 172,5 2-47,-3 0 147,3 0-62,-1 1-7,0 0-16,2-1-81,0 2 30,0 0-82,4 0 17,-2 0 40,6-1-82,2 1 71,3 0-75,2-1-42,3-2-40,2 2 37,0-3-22,4 1 20,-1-1 31,1 1-31,1-1 36,2-1 37,-3 1-39,4-3 27,-3-1-67,3-1-12,-4 0-23,0-2-58,-3 2 39,-1-1-57,-6 2 62,-1 0-89,-4 0 47,0 2-74,-3-1 74,-2 2-239,-3-1 143,-2 1-219,0 1-137,-6 0 64,1 1-164,-3 2-7,4 0 198,-2 1-87,1 1 144,-2 0-163,1 2 106,-2 1-144,1 0 308,-2 0 72,-2 3 138,0-1 0,-1 2 0</inkml:trace>
  <inkml:trace contextRef="#ctx0" brushRef="#br0" timeOffset="36">13309 4010 9502,'1'-20'-561,"1"12"712,-1 4-25,0-2 210,-1 3-164,0-2 26,0 1-113,0 0 58,0 2 173,0 0-137,0 3 109,0 0-192,0 5-108,0-2 31,0 1-45,0-1 50,0-1-15,0-1 10,0 1-24,0 0 27,0-2-51,-2 3 66,0-3-71,0 2 14,-1-2 32,0 1-35,1-1 47,0 2-25,0-2 12,-1 0-20,1 2 27,1-3 74,0 1-44,-1 0 44,1 1-58,0 0-49,1 0 32,0 0-31,1 3 37,0-1-89,2 1 22,1 2-79,0 2-29,0 2 33,0 1-68,-1 3 109,0 1-148,-1 2 95,0 4-112,-1 0 77,-2 3-153,-2 0 70,-5 3-145,-3-1 125,-4 2 116,-1-5 41,-5 3 112,3-7 0,-7-1 0,-1-2 0,-3-3 0</inkml:trace>
  <inkml:trace contextRef="#ctx0" brushRef="#br0" timeOffset="37">17366 3988 9502,'-17'10'-224,"9"-3"268,2-3 40,0 1 33,2-1-34,0 0 109,1-1-25,0 0 95,3-1-30,-1 1-41,2-2-10,2 1 107,4-1-25,2-1 77,3 0-53,3 0-117,2 0 16,-1 0-55,3 0 71,0 0-68,0 0 79,-1 0-93,0 0-67,-1 0 8,1 1-66,-3 1 67,-1 0 48,1 1 10,-1 1-149,-3 0-105,3-1-95,-5 2 15,2-1 79,-2 1 67,0-1-47,-4 0 87,2 0-69,-2-3 92,1 2-60,-2-3 55,1 1-108,-1-1 36,3 0-90,-2-1 95,3 0-6,-1-2 58,2-4-15,-2 0-665,3-1 127,-2 0-207,4-2 397,0 0 388,3-1 0,0-3 0</inkml:trace>
  <inkml:trace contextRef="#ctx0" brushRef="#br0" timeOffset="38">21093 4006 10247,'11'-4'1077,"-9"3"-957,2-2 37,-1 3 39,0-2 7,1 2 51,1-2-61,0 2-24,3 0-9,0 0-29,3 0-59,0 0 4,3 2-49,2 0 48,4 5 44,3-2 2,5 0 24,-2 2-13,8-1-130,-1-2 9,4 0-79,-2-2 22,2 1 31,-3-3 9,1 0 27,-5 0-38,-1 0 1,-8 0-25,1-1-62,-9-1 73,2 0-70,-9-1 77,1 0-43,-4 1 12,-2-1-186,0 2 42,-2-2-88,0 3-72,-2 0 73,0 0-84,1 0 100,0 0 78,0 0-29,-1 0 68,2 0-309,-2 1 122,-3 2-200,1 0 187,-3 2 179,2-1 58,-6 4 115,-2-1 0,-2 2 0</inkml:trace>
  <inkml:trace contextRef="#ctx0" brushRef="#br0" timeOffset="39">9979 4010 9502,'-7'8'154,"2"-4"162,3-1-144,0 0 444,2-2-311,-2 2 320,2-2-286,3 0-79,1 1 71,4-1-101,4-1 34,3 0-102,6 0 39,0 0-46,6 0 0,2 0 12,6 0-112,0 0-3,3 0-43,0-1 55,4-2-55,-6 0 53,4 1-65,-6-2 54,0 1-73,-6-1 14,1 1-79,-9 2 31,2-1 7,-9 1 8,0 1 44,-5 0-177,-1 0-436,-4 0 229,-5 0-481,1 0 573,-6 0-123,0 0 136,-2 0-192,3 0 114,-2 0-142,-2 1 38,1-1 111,-2 3 66,-1-2 117,-1 2 164,-4 0 0,-1 0 0,-4 1 0</inkml:trace>
  <inkml:trace contextRef="#ctx0" brushRef="#br0" timeOffset="40">6118 4113 9638,'7'-11'553,"-4"7"-421,-3 0 580,1 3-454,-2 1 278,0 1-548,-1 6-154,1-3 53,0 1 65,-1-1-43,1 0 64,-1 2-14,0-2-3,1 1 21,0 1-33,-2 1 72,0 0-32,1 2 35,-2 0-17,1 4 12,-1-1-36,1 2 14,2-2 35,0 1-22,-1-1 47,2-1 89,0 1-26,0-3 126,0-1-134,2-1 0,-1-3-62,3 0 3,0-3 67,1 1 21,1-2 53,-1 0-8,0 0-18,-1-4-46,-1 0-4,-1-3-56,0-2-65,-1-1 10,0 0-60,-1-1 22,0 3-26,0-3 34,0 5 10,0-2 7,0 1 24,0 0-36,0 2-33,0 0 24,0 2-74,0-1 63,0 2 12,0-1 16,2 1 17,-1 0-39,2 0 103,-1 2-80,1 0 81,1 0-32,0 0 15,0 0 3,0 0-10,1 0-33,-1 0-5,2 2 20,-2 2 6,1 3-22,0 1 19,-1 3-20,-1 0 14,0 5 17,-1 0-14,-2 7 8,0-1-222,-1 4 41,-2 3-141,-3 2 91,-3 0 112,-2 2-32,1-3 88,0-2-185,0-2 65,2-3-121,0-5-12,1-1 43,1-4-59,1-2 74,1-4 55,1-1-561,2-4 520,0-5-431,2-4 642,3-7 0,3-6 0</inkml:trace>
  <inkml:trace contextRef="#ctx0" brushRef="#br0" timeOffset="41">14758 4650 9502,'4'-16'34,"-3"9"6,1 2 70,-2-1 7,0 0 3,0 0 69,0 1-4,0-2 15,0 3-37,0 0-35,0 2-15,-2-2 5,0 1 13,0-1 15,0 3-26,-1-2-2,2 0-57,-2 2 26,2-2-9,-2 2-19,0 1-35,-1-1 15,2 1-9,-2 0 83,0 0-29,0 1 3,-2 0-24,0 3-73,2 4 14,-1 3-73,-1 2 71,3 6 11,-1-2 32,4 6-10,-1 1-54,1 1-23,1-1 2,3 5-50,3-3 26,5 2 10,3-6 2,3 3 94,0-6-25,4 1 20,0-5 47,0-2-47,2-1 44,-1-4-67,-3-2-12,1-2 7,-6-3-6,1 0 77,-5-1 25,1 0 2,-4 0 8,2 0-21,-3-2-26,-1-1 39,0-4-50,0-1 5,1-2 0,0-2 3,0 0-8,1-2-53,-1 0 35,1-2-41,-2 0 57,2-2 5,-3 2-8,2-2 13,-2 1-160,2-4 40,-5 4-110,4-5 11,-4 3 52,1-3-52,-2 1 75,2-1-49,-6 0 11,2-3 6,-4 2-64,-3-3 37,-2-1-6,-4-1 11,-1 0 19,-5-1-15,0 1-5,-3-1-3,-2 3 43,0-3 3,-1 8-20,-3-2-63,4 8-17,-4 1-19,3 7 30,-2 0 3,7 6-17,-4 2-6,6 6-51,-2 5 38,3 3-39,0 6 56,2-1 25,1 4 25,2 1 69,1 1 5,1-2 72,-1 3 0,6-4 0,-2 5 0,4-7 0,-2 4 0,2-3 0,0 2 0,-1 1 0</inkml:trace>
  <inkml:trace contextRef="#ctx0" brushRef="#br0" timeOffset="42">1772 4311 9502,'7'-10'53,"-6"6"271,2 0-90,-1 1-28,-1-1-39,0 1-9,1 1-25,-2-1 53,1 0 11,0 2 82,-1 0-80,2-1 16,-1 1-110,2 0 52,-1-2-127,1 0 48,0 2-122,1-2 91,0 2-240,1-2 104,1 2-148,0-2 13,0 1 99,1 0-68,1 0 76,-1 0 18,1 0-2,0 0 14,1 1 25,0 0 52,-1 1-3,0 0 14,-1 0-27,1 0-7,0 1 5,-1 0 51,-1 2 15,1 1 57,0 0-47,-1 1 53,1 1-37,0-1 18,-2 2-20,2-2-27,-1 2-18,1-2 22,-2 0-18,1 2-13,0-2 7,-2 3-8,0 0 14,-3 0 7,1 4-5,-2 2 2,0-1 60,-4 3-43,-3 1 45,-3 3-14,-4-1 8,0 2 8,-1-1-17,-2 1 25,2-3-48,-1 2 60,1-4-61,2 0-60,-1-3 38,2 2-38,2-6 5,-1 0-4,3-2-9,2 0 9,-1-3-23,2 0 11,2-3 198,-1 2-58,6-5 161,-1 0-175,3-4 6,2 2 1,2-2 44,0 0-61,0 1 7,2 1-49,-2 0 72,1 0-100,1 1 81,0-2-85,2 2-20,-1 1 8,1 0-79,0 1 74,1 0-186,-2-1 77,2 2-135,-4 0 101,3 0 57,-2 0 32,1 0-15,-3 0-119,1 2-87,-3 0-58,2 1 9,-2 1 7,-1-3 5,-1 5-6,0-4-147,-1 0 123,-1-1-115,1 0 226,0-1 69,2 0 104,-1 0 0,2 0 0</inkml:trace>
  <inkml:trace contextRef="#ctx0" brushRef="#br0" timeOffset="43">8960 4321 9496,'-7'-8'243,"5"4"-98,0 1 27,0 0-3,0 2 2,1-2-80,0 1 27,-1 0-28,1 0 31,1 0-30,-1 0-2,1 0 2,0 0 29,0-1-42,0 2-19,0-2-62,1 0 43,0 1 33,3-1 26,3-2-13,0 2-147,3-1 6,-1 1-86,4 1-4,-1-1 53,1 0-65,1 2 88,1 1-26,-3 0 15,4 0 18,-4 0-17,4 0 90,-5 1-36,2 3 28,-2 2-32,-1 2 5,-1 0-16,1 1 10,-5-1 38,3 1 16,-4-1 14,3 3 13,-4-4-47,-1 3 15,1-2-13,-3 3-10,1 0 13,-2 1-11,0 0 4,-5 2-20,-2 1 14,-2 1-15,-6 0 16,-2 5 0,2-5-1,-4 4 0,2-4 54,-2 4 14,2-4 3,0 0 59,5-4-32,-2 3 7,6-6-12,-2 0 30,4-3-21,2 0 92,3-4 116,0 0-141,3 0 106,2-2-178,5 0 3,1 0 12,3 0-61,2 0 49,0 0-68,5 0-30,-3 0 2,4 0-77,-2 0 74,4 0-73,-4 0 39,5 1-71,-3 0 62,3 1-39,-6 0 66,4 1-31,-6-2 86,2 2-17,-6 0 9,1-2 27,-4 0-1,0 2 17,-4-3-19,1 1-572,-2-1 325,-4 2-370,-1-2 109,-2 0 241,3 0-287,-3-2 290,1 0 0,-1-1 1</inkml:trace>
  <inkml:trace contextRef="#ctx0" brushRef="#br0" timeOffset="44">486 4743 9502,'-17'-8'0,"7"4"0,6 0 84,-3 0 0,3 0 53,-1 0-1,1 0 98,-2 0 8,3 0 77,-1-1-16,3 2-49,-3-1-10,2 1-54,-2 1-73,3-1-8,-2 2 4,2-1-8,-3 1-10,3 2-53,-2 3 40,2 3-24,-1 5 99,2 4-52,0 8-41,0-1-77,3 8-27,1 0-41,4 6-8,1-3 9,7 4-43,-1-4 101,4 4-34,-1-7 44,5 5-16,-3-11 6,1 3 103,-1-12 20,3 1 1,-6-10-20,7 1-73,-5-6 2,2-5 78,-5-4-8,5-5 93,-6-5-85,4-4-5,-6-2-49,5-3 16,-7 3 4,4-5-13,-4 1 3,4-4-16,-3 5 17,3-8-8,-4 8 4,1-9-16,-1 7 14,0-6-2,-1 7-7,-2-5 7,-3 9-102,-1-4 26,-1 9-93,-1-3 1,-2 6 27,0-1-34,-2 7 75,-4-3-60,-3 6 46,-3-3-66,-4 2 22,-3-1-18,2 0 29,-8-2 2,1 1 36,-4-5 0,0 2-8,-4-5 62,3 1-74,-6-4 65,2 2-66,-5-6-26,4 2 14,-5-6-27,7 7 31,-5-5-115,8 10 52,-6-1-140,8 5-5,-1 5 8,11 6-23,-4 5 43,9 7 107,-3 6-24,8 3 89,-2 5-48,6 1 85,-2 2-77,5-2 77,-1 4-68,1-2 82,0 5 3,0-5 54,1 8 0,-1-6 0,0 10 0,3-5 0,-6 9 0,1-2 0,-1 6 0</inkml:trace>
  <inkml:trace contextRef="#ctx0" brushRef="#br0" timeOffset="45">15829 4587 10622,'-3'5'1111,"2"-2"-729,1-2-279,0 3-35,0-1 35,0 2 29,0 1 13,0 2-38,0 1-79,0 0-28,0 3-76,0 1 79,0 2 33,0 0 25,0 1 40,0 0-24,3 1 19,1-2-20,4 1 15,3-3-112,3 3 51,1-4-106,2 0 96,4-3-12,0 1 57,2-3-26,4-2-52,-5-1-7,8-3-55,-6 0 58,4-3 88,-3-2-32,2-4 69,-6-3-93,4-2 19,-5-2-16,2-5 16,-5 2 41,1-4 25,-4 2 1,1-2-61,-6 2-63,1-3 3,-6 3 9,2-4 67,-5 4-12,0-5 13,-3 5-21,-4-4-306,-3 1 49,-5-2-205,-2 2 136,-3-3 103,0 5-38,-5-5 95,3 5-116,-8-5 72,3 5-65,-4-2-24,2 9 59,-3-1-70,2 6 97,-5 2-193,5 6 126,-4 5-151,5 5 134,-3 11-128,6 3 116,-6 7-2,9 1 167,-4 3 108,9-3 0,-2 4 0,3-5 0</inkml:trace>
  <inkml:trace contextRef="#ctx0" brushRef="#br0" timeOffset="46">7472 4615 9502,'-8'0'335,"4"0"-123,1 0-36,1-1 51,0-1-51,0 1-53,-1-2-50,0 2 37,2-2-87,-4 2 77,2 1-36,1 0 51,-2 0 5,0 0 37,0 0-52,-2 0 8,2 0-40,-3 3 21,2 1-20,-2 4 39,1 1-30,-1 3 4,-1 1-1,2 4 82,0 0-58,1 3 93,2-2-112,1 6-52,0-2-14,2 3-58,2 0 66,3 2 35,4-2 12,7 2-101,1-5-95,4 5-53,0-8 0,5 3 69,-3-6 73,4 2-18,-6-10 57,3 1 66,-3-5-7,2 0 67,-6-3-79,3-2-3,-7-2-42,2-5 30,-4 0 19,2-5 56,-3-1-36,1-3 27,-4 3-109,2-4 9,-3 2-12,3-2-38,-2 0 67,1 0-39,-1 0 46,2-4-83,-4 4 18,2-4-85,-2 1 11,-1-4-23,0 4 44,-3-5-3,1 3 76,-2-4-32,-2 3 26,0-2-95,-5 0-5,-4-2-49,-3 3 1,-3-3-5,-4 4 66,-4-5-41,1 5 85,-5-4-115,-2 7 35,-3-2-104,0 5 67,-3 0-41,4 6 73,-5 3-24,7 3 60,-3 4-40,6 4 41,3 5-76,4 6-11,2 7-29,7 6-28,0 4-68,5 3 88,3 5 10,2-1 137,2 6 85,0-7 0,4 5 0,1-6 0,4 3 0</inkml:trace>
  <inkml:trace contextRef="#ctx0" brushRef="#br0" timeOffset="47">18650 4792 9257,'-12'-8'-245,"5"6"490,5-2-10,-4 2 191,4 0-96,-3-1-114,3 2-39,-2-1-46,2 1 38,0 1-11,1 1 22,0 2-105,1 4 1,0 2-27,0 3 46,0 0 17,2 2 25,1 0-14,4 1-11,2-1-103,1-1 22,2-1-95,3-1 31,1-2 51,3 1-7,-1-2 57,2-2-3,1-3-4,1 1-8,-2-4 10,2 1 42,-2-1-37,1-2 51,-3-1-61,2-4 17,-4-3-10,2-2 37,-4-3-64,2-1 66,-3-1-69,1-5-26,-5 4-26,1-4 0,-5 3 7,1-3-29,-3 2 8,-2-4-86,1 4 82,-4-4-114,0 3 59,-5-3-110,-1 3 93,-3-6 31,-2 4 10,0-3-10,-2 2-123,-3-2 7,1 0-45,-1-1 14,-1 3 43,-1-4-42,0 7 68,-1-2-74,1 7 91,-1 3-52,3 6 61,-4 3-3,3 8 5,-1 4-20,2 12-36,-3 11-29,5 6 9,-2 11-44,2 3 68,0 7 39,2-2 48,0 7 91,4-11 0,0 5 0,3-9 0,2 0 0,-2-4 0</inkml:trace>
  <inkml:trace contextRef="#ctx0" brushRef="#br0" timeOffset="48">16431 4393 9502,'4'-20'33,"0"12"14,-3 1 177,2 0-52,-2 0 170,2 2-125,0-3 43,-2 4-90,0-1 29,1 2 162,-1 1-159,-1 3 169,0 3-250,1 9-44,-1 0-30,2 6-19,2-1 43,1 3 50,3-1-8,1 0 40,5-1-258,1 0 90,2-3-171,1 2 129,0-7 23,3 4 54,-3-7-35,4 2 70,-4-6-74,1 0 51,-3-4-68,0 0 152,-1-2-53,-1-2 127,-4-5-73,0-3-92,-2-4-42,2 0-23,-4-1-208,1-2 125,-2 1-162,2-2 122,-2 1-120,2-2 54,0 3-83,-2 1 17,0 2 88,1 2-80,-2 2 73,0 2 31,1 2 42,-3 3-1,1 2 21,0 0 12,-2 2 26,0 0-15,2 3 108,-3 1-89,0 3 118,0 3-92,0 2 109,0 0-57,-3 0 108,-1 3-32,-5 0-12,0 3 21,-4-2-79,-1 3 56,-2 0-81,-2 2 60,0-4-57,-2 3 62,2-1-45,-4 1 50,2-4-49,2 1 11,-1-1-9,1-1 2,4-5-23,-1 2 15,5-5-17,-2 0 18,5-3 1,2-1 81,2-1-57,1-4 61,2 0-7,1-5 16,2 2 14,1-3 16,2 1-38,0 1-9,0-1 11,1 0-7,-2 2-8,0 0 10,1 1-11,-4-2-22,4 2 28,-4 2-19,2 0 81,1 0-8,-1 0 28,-2 2-36,2-1 36,-1 1-26,1 0 87,0 1-12,0 2 10,1 4 7,2 5-39,-2 2 33,2 5-51,-1 5 11,1 7-72,1-1 0,-1 10-14,0 0 38,-2 4-56,0 0-43,-2 3 31,-2-7-15,-1 5 18,0-10-28,0 3-13,0-7 4,-1-3 66,-1-8-12,0 2-10,-2-11-44,1 1-25,2-7 0,-2-1-32,2-2-42,0-1-101,-1-1-153,1 0 37,-1-1-25,1-2 113,1 0 24,0 1 60,0-1-72,0 2 21,0-2-77,0 0 14,0 1 68,0-2 29,1 0 15,1-2 3,2-1-76,-1 1 69,1 0-53,1-1 79,-1 0-107,0 2 15,-2-2-40,1 2-85,0-1 58,-1 0-73,0 0 86,0 0-94,1 1 212,-2 1-81,2-3 204,0 0 0,-1-2 0</inkml:trace>
  <inkml:trace contextRef="#ctx0" brushRef="#br0" timeOffset="49">19854 4688 9087,'8'-15'-414,"-4"10"414,-1-1 299,0 3-53,-1-2 211,2 2-142,-1-1 276,-2 1-292,-2 6 210,-2 0-352,-3 7-37,2 3 26,0 4-67,0-1 53,2 0-63,1 5-2,1-4-14,0 3-63,0 0 78,0 0-49,3-3 16,2 2 4,4-2-7,4-1 23,2-2 22,4-2-34,1-4 22,4-3 10,0 0-30,2-3 25,-2-5-82,2-2 66,-2-3-56,0-6 1,-4-2 36,1-5-44,-6 0 62,-2-3-47,-4 0-29,-1-4 11,-2 4-11,-3-7-45,-1 6 8,-4-7-90,-3 5 83,-5-2 25,-4 1 19,-5-1 25,-3 4-44,-3-2-256,-1 5 34,-4 0-336,2 5 206,-6-1-18,6 6 127,-5-1 35,6 6 32,1 2 2,2 2 48,0 3-102,8 3 46,-4 2-124,7 6 194,1 3 20,1 2 134,0 3 0,3 0 0,-1 3 0,2 1 0</inkml:trace>
  <inkml:trace contextRef="#ctx0" brushRef="#br0" timeOffset="50">20222 4462 9502,'0'-15'564,"2"10"-269,1 2-120,2-2 79,-1 4-69,3-4 35,1 3-63,0 0 15,3 2-49,2 2 52,0 3-104,5 5 24,1 3-51,4 7 64,1 1-65,5 6 59,1 2-106,4 3-40,0 0-10,4 3-54,-6-5 76,7 5-31,-7-7 33,5 3-44,-9-8 32,4 3 11,-13-12 14,2 4 16,-10-9-20,2 0-4,-8-5-25,-1 0-46,-5-5 53,0 1-20,-7-5 59,0 1-252,-1-2 59,2 1-170,-1 1 128,0 0-26,0 0 31,-1 0-71,-1 0-115,-2 0 233,3 0-96,-3-1 283,0-2 0,-3-1 0</inkml:trace>
  <inkml:trace contextRef="#ctx0" brushRef="#br0" timeOffset="51">8181 4563 9502,'-21'-8'-34,"11"3"97,1-2 53,2 2 6,0-3 29,3 3-20,2-1 14,0 1-25,2 1 37,0 0-90,0 0 14,0 1-16,0 2-38,2-2 76,-1 3-15,3 0 29,1 0-19,1 1 15,2 3-20,1 4-14,2 3 29,2 5-43,3 1 31,0 2-10,3 2 20,2 2-36,0-2-59,1 1-61,1 2-18,-2-6-11,3 2 98,-3-3-13,1 1 54,-3-5-32,2 2 132,-6-7-52,1 1 114,-5-6-119,1 1-27,-4-3-82,-2-2 31,-2-2 2,-1-4 52,-3-4 15,0-1-78,0-5-139,-1 1-15,-3-1-71,-2-1-58,1 0 84,-3-3-93,4 1 109,0-1-46,1 5 33,2-4-90,1 6 91,-1-2 13,2 4 29,2 0 17,2 3-77,2 3-17,3 2 4,2 1-6,-1 1 173,2 2-49,-2-1 107,5 2-7,-5 2 6,2 1 28,-4 3-47,2 2 56,-4-1-34,-1 3 66,-3-1-57,1 4-41,-4-2 22,0 5-58,-2-4 123,-3 6-21,0-3 60,-3 4-5,-1-3-38,-1 3-19,0-1-10,-1 1-28,-1-3 8,0 2-7,1-3-1,1-2 65,-1-3-49,0 2 51,0-4-49,-2 1-7,3-2 3,-4 0-8,4-4-4,-5 1 6,2-2 10,-3 0 57,4-1 12,-3 0 59,3-2-55,0 1 39,4-1-40,-1 0 10,4 0-21,-1 0-93,5-1 43,-2-1-40,3 0 56,0-1-45,2 0 24,0-1-26,4 2 42,2-2 17,1 2-22,2 0-54,-1-1-11,1 2-12,-2-1 13,2 1 151,-3 0-43,3 1 105,-3 0-104,2 0 0,-2 0-40,0 0 2,-1 0 23,1 1 124,-2 0-31,2 6 108,-2 1-44,1 4-58,-1 3 41,2 5-79,-4 1-48,1 6-7,-2-1-30,1 6-71,-1 0 34,-2 4-77,0-3 59,-1 5 2,0-6-3,0 2 34,0-4-46,0 3-11,0-7-33,0 4-50,0-10 38,0 5 41,0-6 19,-1 1-27,0-4-16,-2 1-63,0-5 45,1 0-80,-1-3 67,0 1-79,3-2 89,-2-2-98,2 0 74,0-2-522,0-3 318,0 2-405,1-3 421,3 1-52,0-4 113,1 1 41,1-5 30,0-1 35,1-1 34,0-2 29,-1-2 58,3-2 0,1-2 0</inkml:trace>
  <inkml:trace contextRef="#ctx0" brushRef="#br0" timeOffset="52">15172 4608 9502,'-5'-21'-241,"2"13"322,1-3 62,-1 2 118,2 0-82,-2-1 105,2 0-49,-1 3 108,1 1-161,1 0-13,-1-1-70,1 5 137,0-2-46,2 4-13,2 2-37,6 5-94,2 4 109,5 5-77,0 1 71,3 3-82,5 1 81,0 2-160,3 0 74,-1-2-132,7 4-43,-5-2 17,6 2-42,-6-4 62,3 2 89,-7-4-26,2 5 65,-8-7-78,3 3 7,-10-4-67,3 1 15,-8-5 49,-1 2 2,-4-5 43,-1 4-38,-1-6 15,0 1-13,-1-4 22,-2 0-78,-2-4-11,-1 1-2,1-1 15,-2 0-29,3 0 20,-3 0-98,3 0 101,0-1-276,0 0 125,0-2-220,1-2-85,-1-2 100,2 0-95,0-5 275,0 2 132,1-4 117,-2 0 0,-1-5 0,-2-4 0</inkml:trace>
  <inkml:trace contextRef="#ctx0" brushRef="#br0" timeOffset="53">20620 4522 9502,'-9'-10'431,"5"6"-140,2 2 248,0-1-47,1 0-39,1 2-32,-2 2-79,0 3-210,-2 9-25,-3 1-4,-3 7 18,-2 2 25,-2 5-15,-5 0 14,1 3-25,-4 2-361,1-2 57,-2 3-261,3-6-160,0 3 172,3-7-187,2 0 242,5-7-202,0 0 112,5-6-28,1 1 244,3-5 252,-1 1 0,1-2 0</inkml:trace>
  <inkml:trace contextRef="#ctx0" brushRef="#br0" timeOffset="54">19182 4612 9502,'-3'-10'0,"0"3"0,2 4 167,-2-1 5,2 0 131,-1 0-154,2 2 4,-1-1 35,0 2-53,2-1 121,0 0-166,5 2 45,1 1-45,3 0 44,1 5-44,3-1 45,0 4-28,3 2 32,-1 0-312,5-1 80,-5 1-230,3 0 132,-4-2 74,3 1-13,-4-2 72,2 2 11,-4-5 31,0 2 8,-2-3-18,2 0 27,-6-3-32,3 1 26,-5-2-17,3 0 4,-3-3 13,0-2 26,-2-5-65,1-1 56,0-4-65,-1 1-59,1-2 27,3 0-101,-3 2 98,4-5 9,-1 4 54,1-1-22,0 6-34,1-3-74,-1 5-2,1-1-46,-3 5 95,3 0-44,-4 3 46,0 1-60,-3 4 111,0 1-10,-1 5 72,-2 3 47,-4 3-55,-5 1 64,-1 1-67,-3 2 46,-1-3-4,-3 2 0,2-3 13,-4 2-15,2-2 33,-4 2 9,5-4-23,-2 3-6,1-6-41,2 1 76,5-2-2,-2-2 2,6-3-4,2-1 39,2-1-74,4-5 71,5 0-90,4-4 10,2-2 12,4-2 1,-5-1 1,4 0-1,-2 0-18,-3 0 22,-1 1-17,0 1 18,-3 1 25,1 0 27,-2 1-18,1 0-28,-2 5-65,-1-4 14,1 3 29,-2 0 25,1 4 12,-1 2 13,-1 6-40,1 2 33,-1 5-48,0 1 5,3 6-3,-2 1 125,3 1 62,-1 7 79,1-1-39,-1 5-32,-2-2-104,0 8 64,1-4-99,-2 5-26,0-5-46,-3 5-23,-1-8 51,-1 3-127,-2-8 45,-1 3-102,4-10-35,0 1 84,3-11-96,1 3 98,0-11 33,0 2-10,0-6 59,1 1-233,3-2 84,1-3-142,4-2 95,-2-4-172,1-2 83,0-3-145,0 1 149,0-2-159,0-1 260,3-2-109,2-4 293,0 0 0,4-6 0</inkml:trace>
  <inkml:trace contextRef="#ctx0" brushRef="#br0" timeOffset="55">15525 4515 10456,'-4'6'748,"1"-5"-672,2-1-13,-3 0 27,0 0 20,0 0 44,0 0-44,-1 0 39,0 0-18,-2 0 11,-1 3-25,-1 1 3,-2 2-10,-4 5-7,1-1-55,-2 4 15,-2 0-77,-3 5 92,2 0-18,-1-1 61,2 1-14,-3 1 18,4-3-431,0 1 95,3-5-287,0 3 167,6-6 147,-1 1-22,5-4 72,-1 0-216,3-3 75,1 0-162,1-3 172,0 2-246,3-2 143,2-1-174,3 0 318,3 0 102,3 0 122,3-1 0,4-2 0</inkml:trace>
  <inkml:trace contextRef="#ctx0" brushRef="#br0" timeOffset="56">1093 4560 9502,'0'-12'335,"0"7"-48,0 1-48,0-1 137,0 0-119,0 2 5,0-1-29,0 3-20,3-1-9,2 4-84,7 3 100,4 7-3,10 2 53,4 5-8,6 4-136,3 2-53,7 2-4,-3 0-19,8 2 96,-6-3-15,3 5 14,-7-6-174,2 3-33,-10-4-124,0 3 57,-11-6 60,-2 3 55,-9-4-24,-2 3 14,-5-5-172,-2 1 53,-2-3-108,-1-1 70,-3-3 86,-1-2-3,-2-3 63,-1 0-38,3-5-12,-1 3-1,2-3 15,0-1-144,0-1 46,2 0-240,0 0 198,1 0 7,0-1 150,-2-4 54,-1-2 0,0-4 0</inkml:trace>
  <inkml:trace contextRef="#ctx0" brushRef="#br0" timeOffset="57">1531 4560 9560,'0'-10'557,"-1"4"-400,1 4 66,0-2 21,0 1 66,0-2-76,0 2-56,0 1-21,0-1 57,0 2-102,-1 3 84,-2 4-110,-1 12 23,-5 1 46,-2 6-48,-5 6 14,-1 1 22,-3 5-28,0 0 36,-7 6-85,5-2 17,-6 3-13,5-4 14,-1 1-40,4-10-11,0 2-35,8-11 45,-1 3-131,6-11 38,0 1-92,4-8-377,1-1 109,4-6-302,1 0 281,4-2-35,0-5 162,3-2-122,1-3 154,1-3 116,2 1 55,5-7 101,0-2 0,4-4 0</inkml:trace>
  <inkml:trace contextRef="#ctx0" brushRef="#br0" timeOffset="58">4504 6030 9186,'-5'-8'-261,"2"4"276,2 0 217,1 1-41,-1-1 155,1 1-119,0 0-65,0-1-36,0 3-28,0-2-96,0 1 52,0 0-64,1-1 85,0 1-9,3 2-32,0 0-54,3 0-36,0 0 10,2 0 38,2 0 23,-1 4 29,2-3-27,3 2-22,0 0-30,3-1 15,-3 0-1,4 0 53,-2 0-14,3 1 10,-3-1-103,2 1 28,-3 1-96,-2-1 44,-3 1 31,1 1 12,-5 0 37,1 1 14,-4 0-16,-1 2 12,-2 3-15,-1-2 0,-4 3-2,-1 0-1,-6 0 60,-1 3-43,-3-2 53,-2 2-61,0-2 20,-1 2-14,3-2 15,-3 3-13,2-4 10,-1 3-8,2-3 8,-1 2-21,4-3 12,-1 1-14,3-4 14,1 3-2,2-5 2,-1 1-3,6-2 83,-3-1 185,3-3-51,5 2 55,1-3-173,4 0-58,1 0 20,3-3-82,0 1 19,1-2-74,2-1 75,0 1-48,-1 0 5,2 1 10,-2-1-145,3 1 103,-4 1-114,5-2 67,-5 2-73,5 0 13,-6 0-57,3 1-46,-3 0 78,3 1 22,-2 0 100,2 0 98,-1-2 0,3 1 0</inkml:trace>
  <inkml:trace contextRef="#ctx0" brushRef="#br0" timeOffset="59">5361 6217 9360,'0'-14'130,"0"8"-61,0 1 1,0 0 134,-1-2-69,-1 2 81,1-1-96,0 1-45,-2 0-32,0-1 13,2 2-94,-2-1 118,2 1-111,-2 0 43,2 0-15,-2-1 42,0 2-5,1-3 17,-1 3-37,-1 0 1,0 1 7,2-2-24,-2 2-22,0 0-12,0 0 11,-2 0 48,2 2 12,0-2-13,-1 2-89,0-1 14,-1 1-86,1 1 80,0 1 16,-1-1 22,0 4 19,-1-1 35,0 4 28,1 0 0,-1 1-12,0 2-2,1 0-31,-1 3 42,2 4-39,-1 0 4,2 2 0,-1 4 8,4 4-54,0 2 44,-1 3-45,4 4 47,0 2-4,6 5-4,-1-4 1,2 6-60,-1-4-12,1 2-12,-1-6 17,0 2 120,-2-7 22,-1 1 2,-1-6 90,-1-2-91,-2-4 96,-1 0-86,0-7-24,0 1-22,0-4-19,0 0-20,0-3 22,0 2-7,0-4 22,0 2-106,0 0 4,0 2-110,0-2 121,0 2-120,0-2 89,0 2-104,0-2 14,0 2 33,0-3-39,0 1 44,0-2 7,0-1 19,0 0 14,0-1-4,0-2 40,-1 2-40,-2-3 43,-1-1-104,0-1 66,-1 0-53,-1 0 62,1 0-56,0 0-2,-2-1-27,2-2-37,-2-2 8,2-2 8,-1-1 55,2 0 79,-2-2 42,2 1 0,0-4 0,-1 0 0,-2-3 0</inkml:trace>
  <inkml:trace contextRef="#ctx0" brushRef="#br0" timeOffset="60">4049 6589 9110,'-5'8'-177,"2"-5"371,0-2 85,2-1 216,-2 1-161,2-2 50,0 0-92,1-2-253,0 3 221,1 3-264,2 3 48,-1 4-8,1 0 24,0 2 11,-1 3-14,1-2 9,2 1-28,1 0 29,-1 0-24,3 3 29,-2-4-30,2 2 23,0-3-32,2 1 30,-2 0-10,1-1 11,1-2-11,0 2 12,1-4-21,-1 1 21,0-1-14,1 0-50,-2-3 31,4 1-38,-4-2 46,3 1-38,-2-4 27,0 2-33,0-3 77,2 1-20,-4-1 15,2 0-26,-2 0 41,3-1-27,-3 1 29,4-3-35,-3-1-16,2-1 20,-3-2-13,3 1 25,-3-2-22,1-1 26,-1 0-28,2 1-27,-3 2 18,0-2-22,-2 1-7,2-1 39,-3 1-48,1-2 47,-1 3-31,0-2 20,-1 0-23,0-1-6,-1 1 15,1-2-19,0 2 27,-1-4 0,0 1-3,0-1 1,0 2-4,1-4 7,-1 2-4,-1-2 2,0 0-57,-1 0 41,0 0-44,0-2 57,0 3-53,-1-3-11,0 3-3,-2-3-38,-1 1 79,0 0-41,-1 2 46,1-2-62,-1 2 43,-1-1-57,0 2 63,0-3-65,-1 1 0,-1-3-18,2 5-30,-3-5 18,1 3 12,-3-4-9,2 2 63,-3-3-21,-1 3 14,-2-5-83,-1 4 3,-4-2-34,0 2 38,-7-3 11,2 5 33,-6 0-40,2 6 47,-6 0-176,2 4 61,-4 3-115,3 4 9,-4 5 45,6 5-41,-4 4 68,8 3 35,-1 4 38,8-3 5,1 2-85,8-2 48,1-1-111,5-2 179,2-1-1,6 0 115,0 0 0,2-1 0</inkml:trace>
  <inkml:trace contextRef="#ctx0" brushRef="#br0" timeOffset="61">14292 6340 9502,'-8'-7'-285,"4"2"81,2 2 23,-2-2 185,4 0-17,-2 1 103,2 0-35,-2 0 7,2 0-11,-1 0 16,1 0 6,0-2 51,0 1-28,0 1 29,0-1-67,0 1 19,0 0-18,0 0 66,0 1 30,0-1 38,0 0 0,0 0-66,0 1-14,0-1-30,0 2 12,0 0-83,0 0 2,0-1-61,1 0-28,-1 1 47,2 0-50,-1 0 80,2 0 5,-1 0 25,1-1 9,1 0-77,-1 1 45,2-1-51,1 2 46,-1-2 21,0 0-9,2 1 10,1-1-13,-2 0 16,1 1-11,2-2 23,-2 3-20,2-2-44,0 2 32,-1-1-34,1 1 47,-1 0 9,-2 1-9,2 0-1,-1 0-45,1 0-28,-1 0 8,-1 0-58,1 0 90,-2 0-50,2 1 56,-2 0 4,-1 2-1,0 1 3,-1 1-8,0-1 33,-2 1-23,0 1 28,-1 0-33,0 1 5,0 1-4,0 0 28,0 1-18,0 3 21,-1-2-23,-2 0 1,1 0-4,-1 0 2,-1 1 1,0 0 5,0-1-4,-1-1 4,1 1-5,-2-1 29,2-2-21,-1 2 22,0-2-30,-2 2 2,0-2-1,1 1 11,-1-3-17,-1 3 18,-2-1-20,0 0-4,1-1 10,-2 2-12,2-1 17,-2 2-19,2-1 11,-3 0-13,4 0 19,0 0-2,1-1 1,0 1-6,2-1 1,1-1-2,1-1 1,1 1 0,2-2 99,0 0-17,0-3 84,1 0-17,4 1-62,1-2 9,3 0-55,1 0 31,-1 0-21,2 0 29,-1-2-29,2 1-11,-1-2 16,1 1-11,-1-2 5,2 0 12,-1-2-21,2 1-26,-2 1-49,4-1-43,0 1 29,2 1-58,-4-1 40,2 1 1,-1 1 2,1 0 16,-4 2 30,1 0-52,-2 0 62,0 0 1,-2 0-5,-1 0 1,-3 3-10,0-2-14,-1 3 17,-1 0 18,-1-1-37,0 1 42,-2-1-45,0 0-32,0-1-11,0 2-159,0-3 68,0 1-87,-1-1 140,0 0-269,-2 1 112,0-2-202,0 0 196,1 0 31,-2 0 152,0 1 1,-4 0 98,-3 2 0,-1 0 0</inkml:trace>
  <inkml:trace contextRef="#ctx0" brushRef="#br0" timeOffset="62">7371 6280 9502,'0'-11'-299,"-1"6"95,1 1 259,-2 0 124,2 1-5,-2-1 47,0 0-48,1 2-42,-2 0-12,1 0 12,0 0-92,1 0 83,0 0-86,-1 0 90,2 0 50,-1 0-60,1 0-5,-1 1-161,2-2-7,0 2-65,3 0-10,2-1 22,2 0-46,1 2 93,0-2-19,2 1 15,-1 0 22,1 1-72,1 0 48,0 0-32,-1 0 22,-1 0 14,0 1 28,-1 2-16,-1-1 52,-1 2 91,-2 0-2,0 2 67,-2 0-38,0 0-55,-2 0 5,2 2-50,-3-1-18,0 0 32,0 1-29,0 0-33,0 0-16,0 0-8,0 2 19,0 1 46,-3-1 5,2 0-8,-3 2-57,0-1 81,0 1-40,0-1 53,-2 3 70,0-4-28,-1 3 14,0-4-13,-1 3-36,-1-2-22,0 1 40,-2-2-76,1 1 50,2-2-43,-3 0 57,1-1-17,1 0 32,1 0-30,-1-2-29,1-1-48,1 2-51,2-4 42,0 2-2,3-2 62,2-1 32,4-1 19,6 0 2,2-3-42,5-2-13,-1-2-28,4-1 40,0-1-6,0-1 13,0 1-13,-1 1-122,-1 2-115,1-1-60,-5 2-1,4-1 45,-5 2 88,2 0-79,-5 3 115,2-2-194,-1 3 104,-1-1-31,0 1 109,-2 1 121,0 2 0,1 4 0,1 1 0</inkml:trace>
  <inkml:trace contextRef="#ctx0" brushRef="#br0" timeOffset="63">11974 6311 9502,'0'-15'-99,"0"10"132,0-1 66,0 4 21,0-2 40,0 1-111,0-1 77,0 1-102,0 1 89,0-1-16,0 2 20,0-2-15,0 2 46,0-2-55,0 2 55,2-2-45,0 0-29,4 1-24,0 0 14,4 0-11,0 0 81,2 0-34,0 0 20,0 1-281,2 0 63,0 1-199,-1 0 52,1 0 80,-1 0-32,-1 0 47,1 1 73,-2 0-15,-2 3 47,-2 0-17,0 4 72,-5 2-14,1-1 24,-3 2-17,-3 2-52,-3-1 15,-4 5-9,-4-2 88,-5 4 9,0-3 29,-2 3 31,1-1-85,-1 1 28,2-3-42,0 3 42,4-5-28,1 2 33,3-4-46,3 2 46,4-4 16,2 0 3,2-3-9,1 1-43,3-4 10,5 1-6,4-1-25,3-1 18,1-2-24,3 1-36,1-2-25,3 0-2,-1 0 8,2 0-76,0 0 23,2-2-96,-2 0 59,5-4-166,-6 1 38,3-3-118,-5 1 61,2-1 192,-3 2-18,2-2 154,-3-4 0,4 0 0</inkml:trace>
  <inkml:trace contextRef="#ctx0" brushRef="#br0" timeOffset="64">10970 6275 9171,'0'-11'293,"0"7"-237,0 3 14,-2-2-17,1 2 29,-3-1-47,0-2 16,0 4-22,-1 0 43,-2 0-27,2 0 12,0 0-30,-1 0 27,2 0 15,0 0-9,0 3 2,2 1 36,-2-1 13,1 2-7,0 0 18,2 1-65,-3-1 34,4 2-31,-4-1 40,1 0-38,-1 2 39,1-2-32,-3 3-6,1-2-2,-1 3-2,0-2 1,-1 2 28,0-2-26,-1 3 26,0-1-86,0 4 65,-1-4-74,1 4 98,1-2-33,-1 1 27,2 0-25,-1 3 8,2-1-14,-1 1 18,1 1-17,0 2-29,1-2 23,-3 4-24,3 0 29,-1 0 17,1 3-15,-1 0 10,-1-1 20,-1 4-14,3-4 5,-2 4 59,0-3-66,-2 2 63,3-4-72,-4 4 70,2-6-54,-1 5 65,2-4-67,-4 3 22,3-5-6,-2 4 10,1-4-15,-2 5 15,3-6-9,-1 5 6,3-4-51,-1 5-11,4-4-20,-1 4-17,2-2 6,1 4 15,0-6-9,1 6 2,2-6-36,1 5 19,1-6-14,0 3 18,1-4 20,-1 5-28,-1-6 22,1 3 22,-2 0-29,-2 1 23,0-2-19,-1 5 14,0-4-30,-2 4 92,-1-3 11,-3 2 86,2-4-53,-2 3-5,2-3-77,0 2 17,0-5-9,0 7-42,3-6 37,-2 5-35,3-4 18,0 3 25,0-2-25,0 4 25,0-5-59,3 4-11,1-4-21,4 5-14,0-4 17,3 1 12,0-3-8,1 3 4,-1-4 17,0 3-22,0-2 30,-3 1-22,1-1 11,-3 2-16,-2-3-4,-1 3 23,-2-1-29,1 4 31,-4-5-9,1 7 6,-4-2-4,-2 2-44,-1-3 34,-1 5-35,4-5 43,-2 3-44,3-3-12,3 0-5,-1-3 8,2 1 43,2-5-11,2 0 6,4-2-56,4-2-156,3-2 0,3 1-79,1-5-146,3 0 108,-2-3-137,1 1-152,-2-2 187,1 0-159,-4 0 249,1 0-271,-5 0 420,2 1-251,-4 0 468,2 2 0,0 2 0</inkml:trace>
  <inkml:trace contextRef="#ctx0" brushRef="#br0" timeOffset="65">8206 6410 9502,'13'-30'-95,"-6"18"197,-2 3 20,3-3 45,-4 2-46,2-1-30,-2 2-66,0 0 46,-2 2-21,0-1 100,-1 4-39,-1-2 35,0 2-211,-1 0 73,-3 0-138,-3 1 78,-3 2 70,-3-1-10,1 2 44,-1-1 7,0 1-4,-2 0-2,-1 0-5,3 1-29,-1 1 14,1 0 2,2 1 14,-2 1 28,4 0-26,-3 0-28,4 1-34,-2 1-33,4-1 33,-2 2-30,3-2 63,-1 3-36,2-2 36,0 4-44,3-2 32,0 3-35,1-1 41,0 6-13,0 0 6,2 4-7,4 2 9,2 7 2,2-1-2,2 12 80,1-2 29,1 12 47,-1-2 6,3 9-10,-5-6-1,1 9-24,-3-11-21,0 4-39,-2-15 1,1 5 23,-4-14-26,1 5 24,-3-13-37,0 4 30,-2-11-14,2 0 18,-2-5-19,0 4 1,-2-8-93,1 3-3,-3-5-22,0 2-89,-2-2 76,0 1-103,1-3 109,1 2-232,-2-3 103,2 2-178,0-2 125,-1 3-155,1-3 89,0 1-129,0 1 155,0-2 17,3 0 33,-3 0-185,2 0 101,0-2 5,2 0 153,0-5 144,0-5 0,0-3 0,1-3 0</inkml:trace>
  <inkml:trace contextRef="#ctx0" brushRef="#br0" timeOffset="66">12705 6440 9502,'14'-13'-514,"-6"6"520,1-3 95,-2 4-15,-1-1 127,1 0-46,-2 0 173,-1 3-157,-1-3 8,-2 3-76,-1 0 13,2 1-89,-4-1 11,0 2-34,-4-2 34,1 1-13,-3 0 57,0 1-69,-1-1 41,1-1-38,0 1 15,1 0-8,0-1-28,1 2-8,-1-2-51,2 1 41,-2-1-10,2 2 2,-3 0 21,3 0-83,-2 0 36,2 0-35,-2 0 34,2 2 8,-2 0 41,1 0-48,0 2 97,0-1 2,0 6 8,-1 2-12,1 1 31,2 4-16,-3 2 80,2 3-83,-1 2 9,1 0-32,0 6 5,2-1 75,-1 7-15,1 0 55,-1 7-31,3 0-104,-1 9 46,2-1-84,0 8 26,0-4-38,0 9 15,0-10-4,3 7 76,0-11-19,1 8 0,0-13-8,1 5-74,-1-19 43,2 8-45,-4-18 80,2 6-10,-1-10 14,1 3-27,-3-12-46,2 3-10,0-5-275,-2 1 209,0-7-546,1 3 348,-4-6-287,1 1 113,-2-1 95,-1 0 15,-4-3 177,2 3 101,-5-6 91,-1-2 0,-5 0 0</inkml:trace>
  <inkml:trace contextRef="#ctx0" brushRef="#br0" timeOffset="67">6874 6817 9479,'-7'6'305,"5"-3"-159,0-2 24,1 2-1,0-2 1,1 1-23,-2 1-15,2-1 15,0 2-26,0 0-3,0 1-7,0 1-4,0-1 25,2 3-45,-2-1-40,2 2 29,2 0-89,0 1 59,2 0-16,0 2 8,2-2-9,0 2 41,0-3-64,4 0 84,-1-1-67,1 1 60,1-3-77,1-1 23,1-1-54,3-2 34,-2-1-17,3-1 21,0-1-36,4-2 15,-3-4-76,5-2 109,-6-3-67,2-3 76,-1 1-31,0-4 21,-4 1-32,2-2 83,-6 5-56,1-5 49,-6 3-59,2-3 69,-4 6-47,-1-4 55,-1 4-59,-2-3-10,-1 5 9,0-4-6,-2 3-52,-2-2-3,-2 4-8,0-3 20,-2 4 5,0-5-7,-2 3-16,0-4 19,0 3-40,0-3 11,-1 2-64,-2-6-9,2 3 51,-5-3-16,4 3 44,-4-5-11,1 4 8,-3-5-11,1 1-21,-4 0-76,1 3-6,-5 0-58,3 3 64,-9-1-22,4 7 63,-5 0-79,4 4 32,-4 3-35,3 3 43,-3 3-45,4 4 25,1 4-46,10 2 24,-3 3-58,11-1 142,-2 0-57,6 0 169,1 2 0,4-3 0,1 1 0,2-1 0</inkml:trace>
  <inkml:trace contextRef="#ctx0" brushRef="#br0" timeOffset="68">11545 6803 9502,'-16'14'-11,"8"-9"86,2-4-95,-2 1 142,2-2-74,-2 0 85,3 0-18,-2 0 31,1 0-29,-2 1-5,2 0 4,1 2-6,0 1 0,1 3 22,0 1-26,0 1 15,1-1-2,0 4-77,2-1-6,0 3-50,1 1-60,0 2 56,0-2-86,0 2 123,2-1-101,5 2 99,2-5-111,5 2 76,3-5-8,4 2 43,-1-5-13,7-1 18,-3-3-31,3 0 25,-1-3-16,4 0 81,-5-2-52,4-2 57,-6-1-6,5-3 23,-8-4 5,3-1-8,-6 0-29,3-4-14,-8 3 15,4-3-15,-6 2 1,2-2 4,-6 2 9,3-5-64,-5 5 40,1-3-42,-2 3 47,0-6-39,-2 6-33,0-5 11,-1 3-55,-1-3 53,0 2-24,-3-3 23,-2 0-38,-3-3-6,0 1-18,-5-5 22,0 6 38,-2-8 17,-2 6-28,-3-5-125,-2 2 16,-2-1-123,1 3 118,-4-2-57,1 9 76,-4-5-67,2 10-148,-4 1 30,5 12-107,-6 4 89,6 12 25,-7 13 132,8 6 15,-2 14 151,9 2 0,0 10 0,4-4 0,-2 7 0,2 0 0</inkml:trace>
  <inkml:trace contextRef="#ctx0" brushRef="#br0" timeOffset="69">13674 6427 9502,'-17'-9'-43,"11"5"92,1 0 125,1 3-54,0-2 74,0 1-66,1-1 63,2 2-86,-2-3 15,2 1-9,-1 0-1,2 1-39,0-3 60,0 2-69,0 0 94,0 1-161,0-2 77,0 2-97,2 1 89,-1 1-16,2 1 23,0 5-35,1 0 25,-2 6-42,4-1 26,-1 2-34,2 2 69,0 1-21,1 2 16,3-2-12,-2 2-15,2 2 23,1-3-14,1 3 11,2-1-51,1 3 36,0-2-36,3 2-32,-2-1 49,2 3-54,-1-3 63,2 4-34,-2-3 20,0 3-30,-2-2 12,3 1 17,-3 0-23,1 0 25,-2-2-1,2 4-5,-4-5 6,3 3-9,-5-3 24,4 3-13,-6-4 13,0 5 13,-2-5-23,1 5 24,-4-4-28,1 1 58,-2 0-41,1 3 42,-1-5-73,-1 5 20,1-2-21,0 0 32,1-3-14,0 5 10,0-6-5,0 3 7,0-2-28,1 1 25,2-3-28,-1 4-36,1-6 39,1 6-44,0-5 51,-1 4-27,2-3 11,-3 3-19,0-2-15,1 2 36,-3-2-40,1 2 47,-1-2-7,0 2 4,0-4-7,-1 6 13,-1-7-15,1 5 15,0-1-16,-2 3 26,2-5-18,-1 8 19,2-6-20,-1 2-44,-2 0 32,2 2-33,-2-4-43,2 5 19,-2-5-77,2 1 80,-2-1-42,2 1 75,-1-3-49,1 2 53,0-2-36,-2 1 20,0-2-31,1 3 72,-2-5 1,0 4 8,0-3-11,0 2 8,0-2 23,0 3 1,0-3 1,0 4-61,0-3 35,-2 2-26,1-2 86,-2 4-63,-2-3 59,0 1-61,-1-2 68,0-1-48,-2-2 47,1 2-95,1-2 29,-1 0-29,-1-3 34,0 2-46,0-3-16,0 3 0,0-2 6,-3 1 9,3-2-17,-1 2 3,2-2-59,-1 2 21,3-2-15,-3 1 15,3-3-28,-2 3 15,0-3-77,2 1-32,2-4 28,-2 3-57,4-5 96,-3 1-79,2-3-341,1 2 255,0-6-275,1 0 442,0-6 51,0 1 29,0-5 58,0 0 0,0-5 0</inkml:trace>
  <inkml:trace contextRef="#ctx0" brushRef="#br0" timeOffset="70">23769 6554 9502,'-7'-18'-91,"5"10"47,-2-3-60,1 2 124,2-1 42,-1 2 45,1-1 12,1 2-85,-1-1 61,1 2-74,1-1 35,0 1-41,1-1 12,0 3 4,2-1 15,0 1 18,0 0-15,0 1 23,0 0-46,3 0-24,-3 1-9,0 0-56,1 0 98,-1 0-53,0 1 52,1 0-37,1-1 22,1 1-29,-1 0-9,2-1 29,0 0-34,3 2 46,-2-3-23,0 2 15,1-1-22,-1 1 23,1 0-39,-2 1 28,2 0-32,-3 0 17,2 0 11,-2 0-15,2 0 15,-2 0-2,1 0 0,-2 0-2,4 1 29,-5 2-18,3-1 18,-3 2-23,3 2 2,-2-1-2,0 0 4,0 1-4,-1-2 52,-1 0-36,0 1 41,0-2-57,0 2 11,-2-2-11,2 1 14,-2 1-5,0-1 6,-2-1-7,0 2 7,0-2-7,0 2 5,0 0-3,-2 2-20,-1-2 14,-4 3-16,0 1 18,-1 2 1,-2-1 0,0 0 1,-1 1-10,-1 0 9,0-1-11,1 3 11,2-2-13,-2 1 8,5-2-8,-4 2 10,5-3-1,-2 3 1,2-4-1,-1 1 4,3-1-3,-1 2 2,1-4-4,-1 2-8,1-1 6,-1 3-7,2-3 51,-4 2-30,1-2 30,0 2-38,1-2 42,-2 0-27,2 0 30,0-2-34,1 0 8,-1 3 1,2-5 3,1 2 22,0-2-29,-1 1 32,2-3 63,0 2-21,2-3 46,0 1-71,4-1-27,1 1-11,3-1 16,0 0-14,1-1 52,0 1-45,2-3 48,0 1-48,-1-2-65,0 1 3,0 0-63,0 1 65,0 0-86,-1 1 54,0 0-95,-2 1 45,2 0-13,-1 0 50,1 0-11,-1 0 42,3 0-21,-4 1 13,2 2 42,-2-2-16,2 3 16,-2-1-38,1-1 52,-2 0 31,2-1-1,-3-1 5,2 1-1,-5-1-30,4 0 54,-4 0-115,2 0-7,-3 0-6,1-1 10,-1 1-32,-2-3 15,0 1-70,-1-1-146,0 0 58,0 1-116,0 0 96,-2 1-79,0 0 53,-3 1-76,0 0 123,-4 0 99,1 1 38,-2 2 79,-1 3 0,-1 2 0</inkml:trace>
  <inkml:trace contextRef="#ctx0" brushRef="#br0" timeOffset="71">17901 6663 9502,'-17'0'-492,"11"0"589,-1 0 70,3 0-31,0 0-9,1-1-41,1 1 40,0-1-20,1-2 0,1 0-7,-1 1 12,1-2-81,0-1 59,0 1-54,1 0-1,-1 0-34,1-2 20,1 4-7,0-2-32,0 1 11,0 0-90,0 1 73,0-1 35,1 2 3,-2-1 35,2 2-71,-2-1 8,2 1-29,-2 0 22,2 0 87,0 1 30,-1 2-3,3 1 36,-1 0-56,2 3 14,-1-1-4,0 2-47,2-1 16,1 3-8,-1-3 15,1 3-14,0-1 4,4 0 4,-3 1-58,2 0 7,-2 2-30,4 0 28,-2 0-28,4 2 55,-5-1-61,4 4 75,-4-1-24,4 3 22,-4-2-23,4 3 47,-5-1-34,2 1 34,-2 1-42,2 2 18,-3-2-17,3 4 22,-3-5 0,2 3-3,-3-2 6,1 2-5,-2-6-59,2 6 50,-2-9-47,3 6-8,-5-6 36,2 6-43,-2-7 51,3 4-21,-3-3 13,1 6-17,-1-7 19,2 7-19,-2-4 11,1 6-17,-2-4-3,1 5 14,-1-4-18,1 4 22,-3-3-13,1 5 11,0-6-9,-2 2 49,0-3-30,-2 6 31,0-8-39,-1 4 1,-2-4-2,0 2 2,-2-4-2,0 4 95,0-3-22,-1 1 91,3-4-110,-3 4 15,3-5-68,-4 6 41,3-5-58,-2 3 10,3-3-18,-2 3 6,3-5 37,-2 3-6,3-5 3,-3 3 11,4-7-9,-1 2-2,0-4-6,1 2-15,0-4-22,1 3 17,0-3-160,-1 0-3,-3-2-143,3 1 0,-4 0 1</inkml:trace>
  <inkml:trace contextRef="#ctx0" brushRef="#br0" timeOffset="72">16532 6665 9502,'-12'-15'-551,"8"7"601,0 3 153,1 1-52,1-1 13,-1 1-39,-1 1 0,3 0-41,0 1 14,-1-1-12,1 2-33,0-1 7,-1 1-85,1 0 63,-3 1-28,1 0 47,-2 0-19,1 1-4,-1 2-7,-1 2-10,0 2 20,-2-1-22,0 4 18,0 0-9,-2-1 20,2 1-23,-1 1 21,2-1 20,-1 1-10,2 0 14,-4 3 4,3-3-29,-1 5 31,-1-3-30,1 7 21,0-3-15,-2 6 16,2 2 9,-3 5-8,2-2 15,-2 10-17,3-2-29,-1 7 24,1-1-30,0 6 35,2-9 25,0 10-14,1-8 12,-1 8-22,4-8-22,-1 7 22,2-13-9,-1 7 90,2-10-27,0 8 83,2-12-89,2 8-46,0-13-61,3 7 11,0-10-116,1 7 96,-1-9-129,1 5 130,-1-7-137,-1 5 96,1-7-109,0 6 25,-2-7 25,3 3-36,-3-4 31,0 1-130,2-6 48,-2 2-85,1-3 62,0 0-259,-2-3 72,3 1-26,-1-3 212,2 2 214,1-2 0,1 3 0</inkml:trace>
  <inkml:trace contextRef="#ctx0" brushRef="#br0" timeOffset="73">22264 6616 9110,'-15'-6'-392,"10"5"392,0 0 0,-1 1 152,1 0-34,-1 0 146,0 0-89,-1 0 8,0 1-62,1 3-2,-2-1-56,1 2 18,2-1-18,-3 1-31,4-1-19,-3 2 7,3-2 3,-1 2-7,1-1 31,-2 2-40,1 0 44,0 2-30,-2 1 4,2 3-8,-2 1 66,-1 4 26,2 2-13,-4 5-3,0 4 84,-1 9-8,-2 3 86,-1 12 21,2 2-63,-2 10 80,3-1-125,-2 9-2,5-5-47,2 8 1,2-9-94,3 5 27,1-10-130,3 2 159,2-9-27,4 2 90,3-13-47,3 7 32,1-10-358,1-1 95,0-8-253,2-1 182,-3-10 119,4-1 25,-3-8 65,2-3-26,-4-3 11,2-2-9,-4-3 6,2 0-99,-4-1 27,-1 0-93,0 0-300,-1-1 91,-1 1-209,-1-1 338,-2-1 129,3 0 129,-3-1 0,3 0 0</inkml:trace>
  <inkml:trace contextRef="#ctx0" brushRef="#br0" timeOffset="74">5036 6655 9050,'-12'0'-337,"7"-1"440,2 1-78,0-1 147,2-2-33,-1-1 136,2 2-108,0-2-4,0 1-69,2 0 84,1 1-9,3 0 37,2 0-47,3 0-31,1 2-41,2 0 41,1 0-30,4 0-22,-2 0 15,6 0-10,-3 0 24,3 2-103,-2 0 1,1 0-98,-2 2-36,3-3 69,-4 2-65,-1-1-109,-3 0 52,2 0-109,-7 2 115,2-1-140,-6-2 62,2 2-130,-5-2 129,0 0 135,-2 1 33,-4 0 89,-1 2 0,-1 1 0</inkml:trace>
  <inkml:trace contextRef="#ctx0" brushRef="#br0" timeOffset="75">23232 6673 9502,'-5'-12'-138,"3"6"144,0 2 44,0 2 23,1-2 26,1 1-33,-1 1 84,1 0-81,1 0 81,0 0-93,3 2 31,2 0-27,1 0 26,1 3-25,1 1 22,0 1-40,2 4 30,-2-1-33,3 3-13,0 0-46,3 1-23,-2 0 18,3 4-10,-1-2 24,4 4 7,-1-1-3,2 6-30,0-3 38,5 5-46,-5 0 48,8 5-55,-7-1 35,6 6-43,-3-4 29,1 7 25,-5-6-32,7 5 36,-8-5-18,3 6 12,-5-8-17,4 5 73,-9-9 11,1 5 5,-4-7-13,2 7 13,-5-9-45,0 9 52,-2-8-57,-2 7-13,1-6 15,-2 7-11,2-5 12,-1 5 5,-2-7 3,0 7 3,0-9-38,-2 8 27,1-8-39,-5 6 55,1-9-20,-4 4 15,1-5-22,-5 3 61,1-5 6,-3 2 12,1-2-13,-4 0-45,3-6 2,-2 5 4,0-6 0,-2 3 4,2-4 6,1 2-4,2-6-121,1 2 22,3-4-117,0 0 12,3-2-574,3 2 398,6-5-412,-1 2 660,9-7 14,-1 0 77,7-4 0,-3-4 0</inkml:trace>
  <inkml:trace contextRef="#ctx0" brushRef="#br0" timeOffset="76">18763 6749 9502,'-13'-4'148,"8"2"22,2 0 7,-1-1-84,3 0 24,-2-1-24,3 2 27,-1-2-44,1 0-56,0-2 17,0 1 6,0 1-17,1 0 2,0 0-62,1 2-10,0-2 11,1 2 16,0 0 10,1 0 44,-3 1 112,3 0-24,-3 2 43,-1 2-56,0 3-67,-1 1 55,-3 2-44,0 2 59,0-1-63,-1 2 17,-1 2-1,1 1 15,0 0-11,-3 3 21,1-1-30,-1 3 8,0 3-5,-4 1 4,3 1-9,-2 3-5,-1 0-2,1 4-5,1-3 13,-3 4 51,3 0-45,2 1 49,1-2-51,2 4 14,2-5-7,2 6 12,0-6-31,1 7 30,1-8-35,3 5 35,1-9-9,4 6 15,-1-11-14,1 6-28,0-7 0,2 2-3,-2-10 18,2 8 1,-3-10-9,2 4 4,0-4 30,0 2-3,-3-6 9,2 3-16,-2-3-23,1 2 21,-1-4-25,1 3-45,-3-5-38,2 5 16,-1-4-4,1 2-58,-2-2 9,1 2-109,-2-2 111,0 1-131,0-3 83,0 2-99,-2-2 25,2 3 56,-1-2-72,1 0 89,-1-2-92,-1 1 64,2-1-77,-1 0-82,2 0 37,-1 1-96,-1-1 149,1 0-147,0 0 142,0 0-158,-2 0 170,1 0-22,0 0 107,-2 2-37,2-1 95,-2 2-10,2 1 72,0 1 0,-1 2 0</inkml:trace>
  <inkml:trace contextRef="#ctx0" brushRef="#br0" timeOffset="77">710 6861 9330,'-4'-8'51,"1"5"22,3 2-52,-3-2-21,2 1 14,1 0-11,-2 1 71,1-2 1,1 2-115,-2 0 17,2-1-92,-2-1 118,1 2 101,0 1-16,-2-1 34,2 1-56,-2 0-28,0 1 31,3-1-85,-2 1 36,2 2-35,-2-1 42,1 0-39,1 1 24,-1 0-28,-1-1 28,2 3 22,-1-1-24,0 2 18,-1-2 33,0 2-33,-1 1 34,2 1-43,-3 1 69,1 2-49,-2 2 60,-1 2-27,1 0-29,-3 2 37,0 3-38,0 0 5,0-1 3,-1 3 1,-2-2-5,2 3 8,-1-3-10,0 4 12,2-4-52,-1 1-2,2-1-20,-1 3 23,1-6-28,0 4 52,2-5-52,-2 2 108,2-4-50,-3 5 49,3-4-65,-3 2 53,1-4 1,-1 4 14,0-5-17,-3 5-29,0-4-3,0 3 7,-1-6 13,0 5-9,1-4 11,-1 2-6,0-2-78,2 3 64,0-4-68,0 3 15,2-4 30,-2 5-39,4-4 41,-2 4-20,3-6 7,-1 2-13,2-2 16,1 2-2,1-4-10,0 1 5,1-2 5,1 0 8,0-2 24,0 0-22,0-2-1,0 2-13,0-1-12,0 3 16,-1-1-7,-2 1 2,0 3-4,-2-3-40,0 5 34,-1-4-38,0 5 46,0-3-5,0 1 2,-1-2-6,2 1 32,2-1-23,-2-2 23,2 0-27,-1-1-1,3 0 1,-2-1 0,2 1 42,-1-2-171,2 0 71,-1-2-107,4-3 27,1-5 42,3 0-7,1-2 21,1-3 34,1 0-4,4-2-10,-2-2-15,1 0 38,2-2-14,1-2 6,-2 1-7,2-3 32,-1 1 32,2-2-6,-2 0 51,2-4-52,-3 2 22,3-4 44,-4 5-72,3-6 42,-2 2-54,0-5 27,-1 4-11,2-5 15,-4 4 21,5-5-32,-5 6 32,3-4-34,-5 8 32,3-4-22,-2 9 24,2-5-29,-4 7 13,2-5-7,-3 9 10,4-3-12,-5 6-2,5-7 2,-3 6-1,3-2-4,-1 3 4,1-3-4,0 5-8,2-6 12,-2 4-15,2-3 15,-1 4 43,-2-1-33,-2 3 33,1-1-44,-5 4 57,1 0 18,-1 3 3,-3-1-5,2 1-61,-3 0 17,0 2-15,0-2 92,0 1-65,0-2 74,0 1-150,0 0 66,0-1-70,0 2 89,0-3-86,0 2-8,0 0-7,0 2 178,0-2-53,1 5 131,-1-2-169,2 5-39,-1-4 46,-1 4-54,1-3 58,-1-1-21,2 2-3,-2-1 60,1 1-43,0 0 45,1 1-39,-1 0-15,0 1 20,1 0-24,1 2 35,-1 0-27,0 2 33,1-1-47,1 4 27,0-1-29,1-1 35,1 2-15,0 3 10,1 0-8,0-1 2,0 1 37,1 2-23,1 0 24,-1 1-35,0-1-5,1 2 7,-1-1-10,1 1-26,1-1 16,0 3-18,-2-4 33,2 2-34,-2-3 18,1 2-19,-1-3-9,1 1 32,-1-1-32,3 1 30,-2-3-4,1 0-2,-2-1-2,1 2-11,-1-4 10,0 4-9,1-2 8,-1 0 23,1-2-19,1 2 19,-1 0-19,1 0-23,-2 0 14,1 0-11,-1-1 17,1 1 7,-4 0-3,5 1-2,-6-2 3,4 1-1,-4-1 1,1 2-20,1-5 10,-1 2-9,-1 0 10,2-1 26,0-1-21,0 0 19,0-1-21,0 2-22,1-5 14,1 3-12,0-3 20,0 2 3,1-3-2,1 2-1,-1-2-44,-1 2-6,0-1-13,0 2-35,0-2 65,0 2-37,0 1 50,0 0-27,-1-1 16,-1 2-18,0 0 15,0 0 10,-2 2-8,2-1 6,-2 1-5,1 1 0,-2-1-2,2 2-1,-4-3 12,4 2-9,-2-2 13,0 1-12,-1-4 51,0 2 15,0-3 1,1 2 10,-2-3-60,2 1 16,-2-2-12,2 1-77,-1-1-17,0 1-6,1-3 18,0 2 72,-2-2-1,3 2-3,-1-2-178,1 3 31,-2-4-118,2 2-92,-1-2 93,0 2-111,-1-1 138,3 0-180,-3-1-18,0 0-747,1 0 691,-2 0-318,-1-2 807,0-4 0,-1-3 0</inkml:trace>
  <inkml:trace contextRef="#ctx0" brushRef="#br0" timeOffset="78">20106 6765 8822,'-8'-5'142,"5"1"26,3 1 141,-1-1-121,1 1-44,0 0-41,0-1-34,0 2-20,0-1-60,0 0 22,0 1-9,3 0 57,-1 4-7,5 0-19,1 6 10,1 2-25,3 5-1,3-1 1,1 7-1,1-1 19,3 6 15,1-1-18,5 6-32,-2-1-36,4 6-42,-3 2 28,7 7-43,-5-4 24,3 10 8,-7-6-1,1 8 0,-7-5-34,-1 10 5,-6-11-42,-2 9 51,-6-17-15,-2 9 7,-1-16 29,0 7 8,-5-15 1,0 5 50,-3-13 95,0 5-1,0-8 65,-3 5-29,3-6-26,-3 3 28,2-7-63,-2 5-2,3-7-39,-4 4 26,5-6-84,-2 2 24,5-3-29,-2 1 27,2-4 41,0 1 8,2-1-22,0 0 6,1-2-18,-2-1 0,-2-4 0</inkml:trace>
  <inkml:trace contextRef="#ctx0" brushRef="#br0" timeOffset="79">7882 6831 9502,'-6'-9'364,"3"6"-153,3-1 110,-1 2-133,2-2 22,2 1-90,2-1 26,4 1-15,7-2 12,2 2-23,2-1 33,2 0-56,3 1 42,1 0-31,3 2 37,-2-1-170,2 2 69,-1 0-136,0 0-60,-3 0 57,1 0-85,-6 0 59,2 2-80,-6 2 10,-1 1-55,-3 0 99,0 2-23,-6-3 24,0 1-74,-2-1 47,-1 1 42,-3-1-54,1 0 132,-1-1-52,-3 2 105,-1 1 0,-1 1 0</inkml:trace>
  <inkml:trace contextRef="#ctx0" brushRef="#br0" timeOffset="80">12286 6955 9502,'-25'-1'481,"15"0"-311,1-2 37,2 0-61,3-1 139,4 2-69,3-2 152,5 1-125,7-2 31,7 1-115,6-2 40,4 1-136,7-2 83,1 2-83,6-2 93,-2 1-50,8-1 50,-8 2-35,8-3-189,-9 2 17,6 1-124,-14 2 76,1-1-309,-15 3 85,0 0-250,-12 1-58,2 1 150,-8 0-120,0 3 167,-5 2 265,0 0 23,-8 5 146,-3 1 0,-3 1 0</inkml:trace>
  <inkml:trace contextRef="#ctx0" brushRef="#br0" timeOffset="81">26161 6903 9502,'-9'-10'-498,"6"6"504,2 0 23,0 1 38,-1 0-32,1 1 347,1 0-299,-1 0 265,-1 0-400,0 2 75,0 0-44,1 0 55,-2 2-47,2 0 26,-2 0-38,2 0 46,-2 0-36,2 0 24,-2 1-27,0 0 29,1-1 2,0 1-7,0 0 7,-1 1 34,2-2 19,-2 2-2,2 0-22,-2 1-29,2 0-6,-2-1 12,-1 1-8,2 0 3,-1 1-5,0 0 11,1 2 19,-1 0-16,0 3 15,-1-1-21,0 2 6,0 1-10,-1 1-1,-2 1 57,0 3 23,1 0 3,-2 2-12,0 0-55,0 2 4,1-2 3,-2 6-42,2-4 22,-2 4-25,2-4 42,1 4-61,-1-5 41,-2 5-54,3-4 61,-2 1 4,4-5-16,-2 3-3,2-6 51,-2 4-41,2-7 53,0 1-8,2-5 11,0 0 11,2-5 225,-1 1-203,1-6 102,0 2-241,0-5-17,0 2-2,1-1 70,-1 2-17,2 0 42,-2 1 22,1-2-13,0 2 10,1-2-45,-1 2-7,0-2 10,1 2-8,-1 0-35,2-1 37,-1 1-41,1 0-21,1-1-23,1 0-1,2 0 7,2 0-12,2 0 10,2 1-74,1 0 65,4-2-20,2 2 49,3 1-20,0-1 64,6 1-34,-4 0 23,3 0-35,-1 0 62,-1 0 18,-2 0 14,0 0 50,-5 0-60,2 0 60,-6 1-51,1 0 42,-4 3-56,0-1 31,0-2-33,0 0-12,-3 1 30,2 0-20,0 0-73,1-1 6,1 2-80,1-3 85,-2 1-60,3-1 25,-1 1-18,3-1 36,-5 0 31,2 0 22,-3 0-34,1 0 48,-1 0 3,-2 0 5,-2 0-5,-2 0 0,-2 0-2,-1 0-47,-3 0 36,0 0-175,-6 0 93,3 0-95,-3 0 85,5 0-152,-1-1 80,0 1-116,1 0 70,-1-1 17,1 1-8,0 0-14,0 0 31,0 0 68,0 0 42,-4-2 73,1 1 0,-2-2 0</inkml:trace>
  <inkml:trace contextRef="#ctx0" brushRef="#br0" timeOffset="82">26330 6914 9502,'-8'0'-254,"6"0"418,-1 2 37,3 0-73,-1 5 82,1-1-49,-2 6 25,2 0-27,2 3-16,-1 3-44,2 1 56,3 3-61,1 1 35,1 1-19,1 3 41,2 1-83,-2 0 78,-1 1-90,2 2 90,-2-3-97,-2 4 80,0-5-82,-1 7 82,-2-7-88,-2 7 21,0-8-26,-1 7-24,0-9 60,0 8-28,-1-8 25,-2 3-26,-1-7 19,0 2-24,0-6 21,0 4 16,0-8-27,0 2 25,3-8-59,-3 4-1,1-8-15,1 4 22,0-5 26,-1 2 42,2-2-155,0 0 111,-1-1-168,0 0 135,-1-1-162,2 0 57,-1-1-109,1 0 111,0-1-242,1 0 100,-2 1-152,0-2-7,2 0 145,0 0-109,0 0 115,0 0-176,0 0 100,0-1-125,0 1 264,0 0 55,-1 0 124,-1-3 0,1-1 0</inkml:trace>
  <inkml:trace contextRef="#ctx0" brushRef="#br0" timeOffset="83">28466 7210 8544,'-11'-4'590,"6"2"-481,3 1 51,-1 0-34,1 1 49,0-2-88,0 2 1,0-1 6,0 1-2,-1 0-28,0-1 23,1 1-27,0 0 29,0 0-14,-1 0-39,0 1 16,2 0-6,-2 3 39,2 2-13,-3 2-29,4 1 20,-1 2-13,1 3 23,-1 1 54,1 2-16,0 2 26,1 2-40,3 2-14,1 0-15,3 3 25,3-2-17,2 4-8,-1-4-9,5 2 5,-2-5 15,4 0 25,-3-4-24,6 3 22,-4-8-96,3 3 15,-4-7-36,6 1-3,-7-5 15,4 3 22,-3-6-26,2 3 22,-6-2 9,3-2-14,-3 0 24,2 0-24,-3 0-32,2 0 15,-5 0-37,4-2 71,-2 0-42,2-1 42,-2 0-58,2-1 42,-4 0-44,6-1 58,-4 1-18,2-1 15,-1 1-18,1-2 54,-3 1-41,4 0 42,-4 1-48,2-3 17,-4-1-11,1 1 15,-2 1-30,-1-2 15,1 1-12,-1-1 17,-2 0-41,2-1 31,-2-2-33,-1-1 8,-1 1 17,0-2-21,-1 0 22,-1-4-13,0 1 6,0-3-9,-3 3 9,2-5 6,-5 5-11,1-3 8,0 5 26,-1-3-18,1 5 24,-3-2-30,4 3 18,-1-1-12,0 3 16,-1-2-72,2 3 41,-1-1-41,0 2 52,-1-1-65,1 0 46,-2 1-51,2-2 60,-3 1-10,1 1 2,1-2-7,-1 1-53,-1-1 43,0 2-50,-3-5 56,2 3-49,-4-4 32,1 3-37,-3-5 1,2 3-6,-3-3-9,0 3 20,-3-3-33,3 3-8,-5-3-17,4 5 19,-5-2 13,5 5 36,-7 0-52,5 5 61,-2-1-38,1 2 31,-1 1-29,5 1-49,-5 3-47,6 4 16,-3 5-193,5 6 139,-7 4-148,6 2 138,-4 7 27,5 0 103,-6 5 28,5 2 75,-5 2 0,1 2 0</inkml:trace>
  <inkml:trace contextRef="#ctx0" brushRef="#br0" timeOffset="84">19515 7105 9502,'-10'-8'163,"7"4"-15,2-2 5,-2 2-37,3-1 34,-1 1-49,1-2-96,0 4-5,0-2-95,0 0 97,0 1-55,0 0 50,0 1-62,0 0 85,0 0 15,0-1 36,1 1-26,2 0-9,1 1-15,3 0 14,-2 1-6,1-3 12,-1 2-9,3-1 19,-3 0-13,4 0 21,-1 0-21,0-1 25,0 2-69,3-2 0,-3 2-10,3-2 9,1 2-13,0-2-14,-2 2-6,2-2-25,0 0 74,2 1-35,0 0 37,0-1-44,-1 1 30,0 0-39,-1 1 42,0 0-55,-2-1 40,-1 2-44,-1 0 69,-1 0-22,-2 2 21,0 0-21,-1 4 3,0 2-2,-2 1 2,-1 2 23,1 0-8,-2 2 12,0 0-16,0 0 6,0 0-9,0 0 12,0 1-14,0 0-17,0-2 13,-2 2-15,1-1-31,-1 2-15,0-1-2,-1 0 5,-1 0-4,0 2 29,-1 0-36,-2 1 51,-1-1 3,-1 4-12,-2-3 7,-2 3 28,-1-4 25,0 5-6,-1-6-8,-2 4 28,-1-4 23,0 2 10,0-4 76,-1 2-75,3-5 79,-1 1-66,5-4 37,2-1-51,1-2 19,2-1-18,4-3-66,1 1 46,3-1-45,0 0 38,6 0-72,1 0 46,0 0-57,0 0 76,1 0-12,-1 0 11,3 0-24,-2 0 3,4 0-4,-2 0 2,2 0 68,-1 0-45,3 0 53,-3 0-68,5 0 15,-2 0-13,1 0 24,-1 0-16,5 0-58,-6 0-36,4 0 4,-4 0-60,5 0 118,-6 0-54,3 0 58,-1 0-12,1 0-1,-4 0-5,2 0-6,-3 0-24,1 2 5,0-1-9,-1 0-113,-3-1 41,0 2-134,-3-2 138,2 1-200,-5 0 127,2 1-164,-1-2 49,0 1 165,-2 0-23,-1 2 160,-1 1 0,-2 1 0</inkml:trace>
  <inkml:trace contextRef="#ctx0" brushRef="#br0" timeOffset="85">17225 7216 9502,'-3'-17'-101,"2"10"158,-2-1 30,1 4 33,-1-3 36,2 3 21,-2-2-5,2 3 18,-2-2-76,2 2-5,-1 1 4,1-1 7,1 0-63,0 1 6,-1-1-65,1 0 61,0 1-44,0 0 20,0 0-56,0 0 54,0 0 26,0 0-13,0 0 50,0 0-181,0 0 70,0 0-108,1 0 67,2 0 38,-1-1 20,1 1 10,1 0 72,0 2 4,1-3 13,1 0-16,0 1-44,1-2-5,-1 0 6,2 1-35,0-3 29,-1 2-26,1-1 43,0 2-52,0-2-9,0 2-8,0-1-38,-3 0 20,2 2 6,0-1-12,-1-1 5,0 2-34,-1 0 8,-1 0-6,0 0 47,0 1-4,0 0-1,1 1 19,-1 0-7,-1 0 5,2 0-11,-1 0-5,3 0 4,-2 0-8,2 1 120,0-1-26,2 3 105,-2-2-94,5 2-12,-4-1-43,4 1-3,-4-1 7,2 0-4,0 0 14,-1 0-9,0 0-58,-1 0 39,-1 0-53,1 0 67,-3 0-47,2 2 33,-3-1-40,1 1 24,-1-1 5,0 2-9,-1-1 12,2 2-3,-4 0 1,2 0-2,0 3 3,-2-3 9,2 1-7,-2 0 7,0-1-12,1 4 3,-1-4-2,-1 3 4,1-1-24,-1 2 17,2-2-18,-2 0 28,0 0-4,0 1 4,0 1-7,0-1 9,-2 1-6,1 1 5,-2-1-7,-1 2 2,-2-2-2,-1 4 2,-1-3 3,0 3-4,-2-5 6,0 5-5,1-2-3,-3 1 3,1 0-4,-2 0 49,2-2-34,-2 1 35,2-1-44,-1 2 24,2-5-16,-2 1 19,4-1-23,-3 0-55,4-1 39,-2 1-38,4-4 57,-4 3-41,3-2 29,-1-1-34,3 0 32,-1 0 3,2-1-9,-1-2 29,3 0 27,0 1 59,2-1-28,0 0 13,6 1-58,1-2-9,4 2 10,4-2-56,-1 3 45,2 0-43,2-1 9,1 2 20,0 0-25,-2 0 30,3 2-4,-3-2 2,1 2-12,-5-1 10,5 1 41,-6-2 14,1 0 3,-5-1 60,2 1-89,-5-3 49,2 2-52,-3-3-184,-1 1-154,-2-1-211,-1-1-122,-2-3 1,-2-2 0</inkml:trace>
  <inkml:trace contextRef="#ctx0" brushRef="#br0" timeOffset="86">22691 7222 9162,'6'-10'-155,"-4"6"135,0 2-9,0-4 70,0 4-33,0-4 71,0 4-41,0-4 35,0 4-30,-1-2 49,0-1-31,1 1 30,-2 1-39,0-1 4,0 2-3,0-2 4,0 3-4,0-2-3,0 1 25,0 0-133,0 0 94,-2 3-109,1 0 69,-4 7 18,2-1-31,-2 4 72,1 1-7,-2-2 24,2 2 39,-1 0-26,1 2 8,-1 2-13,1-3-5,0 3 18,1 0 8,0 2 17,3 0-52,-1 3 17,1-2-31,1 3 1,2-3-1,1 3-1,4-3 16,3 1-44,1-2-19,1 0 6,3-3-63,0 1 91,0-3-50,3-1 52,-2 0 16,1-2-14,0-2 6,1-2 27,-2-2 4,0 0 10,-4-1-17,4-3 47,-3 1-63,1-1 71,-2-1-80,2-2 18,-2-1-17,3-4 31,-3-1-23,3-3-27,-4 0-26,4-1 9,-2 1-65,-1 0 43,-1 0-20,1-3-26,-2 4 44,1-2-10,-4 4 7,1-1 17,-2 2 11,0-2-30,-5 5 28,2-2-40,-1 3 30,-2-1-24,-1 1-15,2-1-16,-2 3 2,0-2 6,0 0 5,0 0 21,-2-2-25,1 0 28,-2 0 4,-1-4-13,0 2 11,-1-3-69,0 1-1,-2-4-18,0 2 21,-1-5-55,0 2 35,-2-2-107,0 1-9,-2-5 15,2 3-47,-3-2 83,0 2-28,-3-2-9,2 4 33,-2-2-35,0 4 88,-3-2-52,4 4 52,-2 0-77,2 4 69,-2-3-44,4 7 97,-1 0 15,2 3 58,-1 1 0,3 3 0,-5 6 0,3 3 0,-4 4 0</inkml:trace>
  <inkml:trace contextRef="#ctx0" brushRef="#br0" timeOffset="87">27239 7076 9502,'-23'0'0,"15"0"-42,-1 0 36,1 0-48,0 0 23,2 0-29,2 0 39,2 0 163,-1 0 1,6 0 78,-1 2-104,8-1-63,-1 0 17,3 1-17,0-1 15,1 1-42,1 0 35,-1 0-39,2-1 60,0 2-25,2-2 20,-1 2-14,1-2 20,3 2-22,-1-1 26,-1 0-74,2 0 1,0 1-10,3 1 16,-3-2 27,4 1 17,-4 0-14,3 1 9,-4 1-94,3 0 21,-5 1-93,1 0 37,-3 0-26,0 0 51,-4 1-11,1 0 42,-4 2-4,-1-2-3,0-1 8,-3 1 9,0 0-9,-1-2 6,-2 2-4,2-3 2,-2 1-5,1-1 21,-1 0-35,2-1 31,-2 2-29,0-2 0,2-1 18,0 1-18,-1-2 19,1 2 7,1 0-6,0-2 4,0 2-9,1-2 54,-1 2 13,1-2 4,-1 0-11,0-1-53,0 2 6,2-2-5,-4 0 53,2 0 9,-1 0 13,1 0-61,-2 0 2,0 0-44,1 0 21,-2 0-37,2 0 9,-2 0-26,2 0 184,-2 0-72,2 0 93,-2 1-134,-1 0 1,-1 3-50,-3 0 45,-3 3 149,-2 2-16,-3 2 107,-4 2-44,-3 1-65,-3 4 35,-3 1-56,-4 6-49,0-1 1,-6 5-25,1-1 35,-5 4 14,6-5 2,-6 4 5,10-7-9,-6 1 10,12-8-43,0 2 80,11-11-120,-2 1 107,10-6-189,-1 0 48,6-5-87,1 1-28,2-2 48,0 2-57,0-3 105,0 3-44,-3-3 83,3 2-85,-1-1 65,-2 2-474,2 0 122,-2-1-285,2 2 59,-2-1 295,0 0-93,2-1 232,1-2 0,0 0 0</inkml:trace>
  <inkml:trace contextRef="#ctx0" brushRef="#br0" timeOffset="88">2235 7200 9502,'0'-21'-34,"-2"9"11,1 3 89,1 1 94,-1 1 44,-1 2 36,1-1-53,-2 4-41,2-2 57,0 2 201,-1 1-196,5 2 159,0 1-307,7 3 17,0-2 2,3 1-3,0-2-8,5 0 23,-2-2-25,1 0 19,2 0-16,2 0 33,0 0-30,1 0-21,-1 0-78,2-2-3,-5 0-63,3-1 48,-3 0-32,0-1 59,-3 2-8,2 0 30,-5 0 4,0 0-11,-1 1 11,-2 0 29,0 1-33,0 0 28,-4 0-18,0 0 7,-1 0 2,2 0-5,-4 0 3,1 0-2,-2 0 9,2 0-71,-2 0 50,2 0-56,-2 0 58,2 0 1,-2 0-3,2 0-12,-2 0 12,2 0-16,-2 0 16,2 0-54,0 0-9,-2 0-5,2 0 11,-1 0-26,2 0-20,-3 1-9,2 0-47,0 1 52,-1-2-12,1 2 8,-1-2 52,0 2-18,0-2-262,0 2 84,0-2-186,-2 3-100,0 0 103,0-2 0,0 2 194,0 1 237,0 1 0,-2 2 0</inkml:trace>
  <inkml:trace contextRef="#ctx0" brushRef="#br0" timeOffset="89">15130 7216 9502,'-20'-9'-234,"10"5"458,4-1-35,-2-1 165,2 2-100,1-1 23,1 2-56,1-2 72,1 3-160,-1-2 4,2 2 135,-1 0-176,6 2 230,0-2-249,7 2-45,1-1-15,5 2-85,1-1 69,0 3-19,2 0-8,3-1 42,-3 1-40,1 1 67,0-3-15,2 2 8,-3-2-9,4-1 24,-4 0-30,3 0 30,-4 0-17,4 0 15,-5 0-16,2 0-31,-3 0 23,0-1-26,-5-2 43,2 2-77,-4-3 13,1 3-63,-5-1 55,3 1 20,-5 0 14,1 1 17,-2 0-120,1 0 32,-3 0-119,2 0 125,-2 1-23,0 2 74,-1-1 32,2 2-40,-2-1 43,0-2 0,0 2 23,0-1-501,0 0 181,-2-1-474,1 0 311,-3-1 0,-1-1 0</inkml:trace>
  <inkml:trace contextRef="#ctx0" brushRef="#br0" timeOffset="90">24588 7198 11331,'13'-3'-149,"-5"3"59,2 4 59,0 0 3,5 3-21,0 1 68,3 1-140,2 0 63,6 2-105,-1 0 61,7-2 11,-1 0-1,4-1 7,-3 0 28,4-1-11,-8-3 39,6-1 48,-10-2 142,2 0 20,-5-1 41,2-1-59,-9-2-37,2-1-7,-7-1-35,3-2 21,-7 1-62,2-1 77,-5 2-67,0-1-12,-1 4-44,-1-2 24,0 1-16,0 0-1442,0 1 1087,0 3-1130,-1-1 1480,-3 7 0,-2-1 0,-2 4 0</inkml:trace>
  <inkml:trace contextRef="#ctx0" brushRef="#br0" timeOffset="91">3769 7300 9103,'-15'-4'-400,"9"2"400,2-1 169,-3 0-16,5 1 138,-2 0-41,2 0-48,1 0 39,0 0-87,1 0-24,0 0-86,0 0 22,0 0-27,1 0 10,3 0 20,0 0-22,2 0 35,0 0 25,0 2-45,2 0 41,-1 0-106,3 0 85,-2 0-103,1 0 112,1 0-40,1 0 42,-2 0-19,2 0 22,-2 0-24,4 0 26,-3 0-32,2 0 44,0 0-35,0 0 32,0 0-54,0 0 25,1 0-27,1 0 41,-2 0-17,2 0 12,-2 0-8,4-1-66,-4 1-65,3 0-16,-3-1-49,1 1 61,-1 0-20,1 0 56,-1 0-10,1 0 22,-3 0 4,2 0-14,-1 0 19,2 0 8,-4 0-17,3 1 13,-1 0-15,1 1 13,-1-1-5,-1 2 53,0-3 90,-1 1 16,0-1 71,1 1-114,-1-1 4,0 2-69,-1-2 29,0 0-81,0 0-7,2 0-17,-4 0 11,4 0 65,-3 0-16,4 0 17,-3 0-41,3 0 29,-2 1-56,2-1-27,0 1-37,2 1-34,-1-1 50,0 2 17,0-3 35,1 1 11,0 0-8,-1 1-2,0-2 2,2 1-5,-2 0 57,1 1 41,-2-2-12,1 1 11,-2-1-67,1 0 3,0 1-1,1-1 5,-3 2-8,2-2 11,-3 1-13,4-1 51,-4 0-36,4 0 36,-1 1-48,2-1 17,-3 0-11,4 0 12,-2 0 20,3-1-20,-3 1 18,3-1-16,-1-2-4,0-1 5,-1 1-2,2-1 7,-3 0-97,1 0 31,-2 0-91,2 0 33,-3 2-4,0-2 30,-2 2 14,2 0 25,-4 0 13,4 2-23,-2-1 19,0 1-48,0 0 36,0 0-41,-2 0 44,4 0-18,-4 0 14,4 0 42,-1 0 20,1 0 2,-1 0-8,0 1-20,-1-1-18,1 2 24,1-1-26,-1 0 11,0 1-7,2-1 11,-3-1 34,3 0-27,-2 0 30,2 0-38,0 0-4,3 0 4,-4 0-3,5 0 28,-3 0-19,4 0 23,-3 0-27,3 0 6,-2 0-4,2 0 9,-2 0-8,1 0-104,-2 1 19,2 1-104,-2-1 76,2 4 20,-4-1 38,3 2 7,-2-1 17,4 2-34,-5-3 26,3 1 38,-3-2 38,4 1 55,-3-3-47,6-1 30,-6 1-87,4-2 47,-2 0-51,4-2 28,-4-2-19,3-2 25,-2-1-19,2 0 20,-5-1-17,4 1 17,-7-1-18,5 2 11,-5 1-9,0 1-41,-4 2-76,4 1-16,-5 0-49,1 1 42,-2 1 2,-1-1 29,1 2 25,-2 0-93,1 2 48,0 1-142,-2 1 133,2 1-150,-2-1 117,1 2-126,-1-3 100,1 1-16,-1-2 56,0 1-66,2-2 132,-2 1-32,1 1 108,0 0 0,2 1 0</inkml:trace>
  <inkml:trace contextRef="#ctx0" brushRef="#br0" timeOffset="92">6147 7240 9017,'-14'-8'214,"8"7"-16,-3 0 140,2 1-84,-1 1-27,1 0-44,-1 2-10,1 1-95,2 2-45,0 1 15,-1-1 3,4 0 65,-1 0-20,3 0 30,-1 0-29,1-1-43,0-1 38,0 0-53,1 0-8,-1-1-22,3-1-11,-1 1 17,2-2 17,2 2-6,-2-3-15,0 0-42,-2 0 6,3 0 7,-4 0-30,2 0 79,-2-3-31,-1 2-7,1-4 19,-1 1-20,0-2-66,-1 1 30,1 1-95,-3 0 91,2-1-332,-2 1 119,2 1-218,-2-1-100,3 1 381,0 2-174,-1-3 372,1 3 0,-2-3 0</inkml:trace>
  <inkml:trace contextRef="#ctx0" brushRef="#br0" timeOffset="93">18959 7304 9502,'-17'-5'-520,"9"2"528,1 1 63,0 0 88,1 1-34,-2 0 27,2 1-56,0 0 67,2 0-84,0 0 87,-1 0-67,1 0 298,2 0-285,1-2 219,1 1-399,1-2 64,2 2-109,2-2 89,0 1-42,2 0 51,-3 1-57,3 0 42,-2 1-11,-1 0 40,3 0-34,-3 0 95,3 0-56,-2 1 38,2 0-41,0 2 49,1 0 29,-1 1 12,4-2 69,-3 1-71,4 0 78,-1-2-87,3 2-22,-3-3-20,2 0-7,-1 0 31,3 0-45,-2 0-27,0 0 17,-1 0-7,0 0-69,-2 0 13,0 0-91,-1 0-28,1 0 57,-5 0-62,2 0 9,-2 0 51,1 0-60,-2 0 97,0 1-45,-2-1 75,1 1-64,-2 3 55,2-1-31,-2 1 41,1 0-24,-1-3-25,2 2 2,-2-3-2,4 0 18,-1 0-101,3 0-1,-3 0-95,4 0 144,-3 0 36,6-3 100,0-2 0,1-4 0</inkml:trace>
  <inkml:trace contextRef="#ctx0" brushRef="#br0" timeOffset="94">6734 7368 9136,'-26'0'250,"15"0"-55,3 0 7,0-1-5,3 1-9,-1-1-52,2-2-30,1 0-6,3 1 20,-1-2-60,1-2 4,1 1-64,2 0 56,3-2 41,2 1 7,1 1 23,2 1-172,-1 0 42,2-1-126,-1 2 99,-2 1 2,1 0 52,-1 1-29,0 0 39,-1-1-20,3 2 18,-5 0 0,2 0 63,-2 0-44,2 0 45,-2 2-57,2-1 72,1 0-51,0 2 52,-1 0-55,2-1 1,0 1 0,2-1 8,-2 0-43,6-2 30,-4 1-27,4-1 1,0 1 18,2-1-16,-1 0 20,3 0-3,-3 0 1,4 0-5,-2 0-5,3 0-42,-3 0 22,1 0-29,-2 0 47,2 0 8,-4 0-12,0 0 14,-4 0-77,2 0 54,-3 0-56,2 0 24,-3 2 20,0-1-23,1 0 26,0 1-4,-1-2-1,3 1-2,-2 0 3,3-1-5,-2 0 1,4 0-2,-3 0 9,4 0-10,-3 0 5,3 0-6,-1 0-8,1 0 16,-4 0-18,5 0 9,-6 0 3,4 0-5,-4 0 5,2 0 32,-4 0-25,2 0 24,-2 0-28,1 0 48,-3 0-35,4 2 40,-5-1-43,3 0-1,-3 1 5,6-2-2,-4 0-12,4 0 10,-4 0-7,3 0-22,-1 0 23,3 0-25,-3 0 28,2 0-26,-1 0 16,2 0-19,-3 0 20,3 0-49,-2 0 30,0 0-35,-2 0 46,5 0-28,-6 0 16,6 1-21,-4-1-2,2 2 23,-2-1-28,3 2 53,-2-3-20,2 1 19,-1 0-23,2 1 46,-2-2-33,3 0 36,-4 0-44,4 0-3,-3 0 11,3 0-9,-4 0 74,3 0-52,-4 0 57,6 0-64,-7 0 23,6 0-15,-5 0 15,4 0 34,-3-2-37,4 1 40,-4 0-51,4-2 3,-3 2 0,6-2 2,-5 1 3,5 0 50,-2-2-35,4 1 39,-4 0-45,4-1-49,-3-1 35,5 1-35,-5 2-23,4-1-9,-6 0-14,4 1-24,-4 0 82,4 1-30,-5 0 29,2-1 6,-5 2-10,4 0 5,-5 0-7,3 0 12,-4 0-8,3 0 1,-5 0-57,4 0 32,-7 0-32,6 0 51,-6 0-71,3 3-25,-4-3-3,3 3-104,-3-2 104,1 0-119,-1 1 127,4-1-215,-4 0 110,1 2-154,1-3 123,0 3-49,1-2 77,1 0-107,-1 2 42,1-1-8,0 1 102,2 0 65,0 1 120,0 1 0,2 3 0</inkml:trace>
  <inkml:trace contextRef="#ctx0" brushRef="#br0" timeOffset="95">9779 7374 9502,'-3'-15'253,"1"7"-49,0 3-26,0-3 42,2 2-44,-2-1 102,1 3-180,1-1 68,0 2-103,0-2 82,0 3-25,0-1 37,3 0-37,1 2-29,2 1-32,5-1-42,2 2 30,5 0-17,-1 2 7,4 1 3,1 2 5,3 0 77,-1 0-30,5-2 27,-3 2-88,4-3 41,-2-1-34,3-2 57,-5 2-18,2-2 31,-6 0-29,3 0-50,-8 0-6,1 0-59,-5 0 53,-1-2-121,-4 1 56,-3 0-95,-1-2-676,-1 2 523,-3 2-529,1 0 633,-1 5-3,0-2-56,-1 2 1,1-3-7,0 1 81,0-1-14,0-1 59,0 1-134,0-2 74,0 2-22,0-2 129,0 2 84,0 1 0,1 0 0</inkml:trace>
  <inkml:trace contextRef="#ctx0" brushRef="#br0" timeOffset="96">16677 7397 9502,'-13'-14'73,"8"6"88,2 4-12,-1 0 41,1 1-11,2 1-33,-2-1-19,3 0 17,0 1-52,0 0 50,2 0-50,0 0 50,5 1-46,1 0 46,3 1-32,1-2 14,4 1-20,0 1 19,0-1-26,2-1-64,-1 2-11,2-1-76,-3 1-13,0-1 42,0 1-56,-3 0 101,0 0-74,-1 0 27,-2 0-10,1 0-32,-3 0 87,1 1-45,-4-1 46,2 4-30,-3-1 21,3 1-22,-4 0 17,1 0 30,-2 0-19,2 0 27,-2-2-38,2 1 8,-2 0-9,2-2 13,-1 1-6,3 0 11,-3-2-9,2 0-43,-1 0 27,2 0-36,-2 0 49,1 0-146,0 0 34,1 0-103,-2 0 81,1-2-235,-1 0 79,2-1-180,-4 1 205,3-1 34,-2 0 68,1 2 49,-1-2 37,2 2 67,-1 0 0,3-1 0</inkml:trace>
  <inkml:trace contextRef="#ctx0" brushRef="#br0" timeOffset="97">11221 7436 9502,'-18'-10'-244,"10"2"18,1 1 138,2-1 19,1 1 69,1 0 251,2 1-20,0-2 171,1 3-100,0 1-107,0 0-36,0 1-30,0 0-30,1 1-52,3 0-31,-1 2 5,3 0-1,0 0 43,2 0-37,0 0 14,2 0 2,0 0 36,-1 2-6,2-1-61,1 2-51,0 1-25,1 0-25,1 0 31,0 0 40,1 1 6,2-1 44,-1 0-54,0 0 39,1 0-52,3 0 54,0 0 68,0-2-51,4 0 54,-1 0-73,2 0-5,3 1 3,-1-3 71,0 1-98,3 0 95,-5 1-103,3 0 27,-3 0 14,2 2-10,-4-2 18,2 2-68,-2 0 47,-1 0-62,0 3 72,0-3-35,-2 0 22,2 0-33,-3-2 34,3 2-19,-2-1 14,0 0-17,1-3 71,0 1-44,-3-1 49,7 1 49,-8-1-28,7 0 103,-5-1-104,4 1 49,-6-1-48,7-2 29,-8-1-30,7 0-51,-7 0 1,6-1-1,-6 1 20,6 0 28,-5-1-25,5 1 18,-4 0-83,6 1-8,-8 0-9,5 1-79,-5 0 74,5 2-89,-5 0 82,2 0-30,-5 0 70,6 0-33,-7 0 35,5 0 30,-4 0-21,4 0 22,-5 0-33,3 0-5,-1 2 5,2-2 2,-2 1 45,3-1 23,-5 1-5,6-1 48,-2 0-87,2 0 48,-2 0-55,7-1 51,-6 1-36,7-3 42,-4 2-89,7-3 42,-3 1-45,4 0 54,-5 1-9,2 0 11,-3 1-9,2 1-66,-5-1-15,4 1-68,-9 1 64,2 0-32,-4 3 83,3 1-44,-7-1 44,3 2-10,-5-2 4,2 3-7,-2-3 2,0 1 15,1-1-6,0-1 10,-1-2-13,2 0 3,-2 1 1,0-2 1,1 0-50,2 0 32,-2 0-33,4 0-65,-3-3 29,5 0-103,-5-1 103,2-1-442,-3 1 144,1 2-320,-4 0 408,2 1 123,-5 0 180,2 1 0,-2 0 0</inkml:trace>
  <inkml:trace contextRef="#ctx0" brushRef="#br0" timeOffset="98">21036 7393 9502,'-18'0'-798,"10"-1"876,-2 0-18,3-1-14,-1 1 16,3 0-16,-2-1 136,4 2 523,-1 0-296,7 0 325,1 0-551,11 0-62,-3 0 5,8 0-28,-2 0 29,1 0-7,4 0 40,-2 0-40,4 0 37,-2 0-218,4 0 85,-6 0-151,7 2 38,-5-1 33,4 0-48,-4 1 58,4-2-18,-5 1 63,4 0-15,-6-1 25,4 0-32,-7 0 7,2 0-17,-6 0 36,0 0 17,-5 0-15,2 0 12,-6 0-120,1 0-666,-4 0 377,2 2-444,-3-2 671,1 2-104,1-2 28,0 2-67,2-2 148,-1 0 80,1 0 80,2 1 0,1 0 0,0 1 0</inkml:trace>
  <inkml:trace contextRef="#ctx0" brushRef="#br0" timeOffset="99">490 7476 9502,'29'-23'-1064,"-14"13"940,-4 1 26,1-1 98,-3 2 0,0-1 0,-1 1 0,3-3 0</inkml:trace>
  <inkml:trace contextRef="#ctx0" brushRef="#br0" timeOffset="100">2300 7445 9164,'-7'-2'898,"6"-2"-620,1 3 11,0-2-62,1 0-100,3 1-29,2 0-41,0 1 50,4 0-2,-1 1 52,3 0-37,0 0-62,0 0-16,1 0-57,-1 0 48,3 0 47,-1 1 16,1 0 12,-1-1-14,3 2 4,-4-2-20,6 0 18,-5 0-80,2 0 70,-1 0-71,2 0 44,-3 0-43,2 0 27,-6 0-10,4 0-4,-2 0-38,0 0 7,-2 0-8,1 0 26,-3 0-27,3 0-10,-4 0-50,3 0 74,-3 0-38,-1 0 52,-2 1-66,3 0 46,-4 1-50,1 0 2,-2 0 44,2 0-49,-2 1-2,0-1 42,-2 0-59,0 0-1252,0 0 899,2-2-1028,-2 0 1284,2-6 44,-2 6 70,3-6 58,-2 3 0,2-1 0</inkml:trace>
  <inkml:trace contextRef="#ctx0" brushRef="#br0" timeOffset="101">15111 7559 9229,'-15'-6'-92,"11"4"364,0-1-17,3 0 180,-2 1-89,2 0-115,1 0-7,0-1-79,0 0 55,1 1-25,2 0 40,4 0-51,2 0 6,3 0-61,1 0 61,2 0-50,1 0 57,1 0-53,4 2 49,-2-2-144,4 2 70,-2-1-103,2 1 116,-3 0-146,5 0 96,-5 0-165,4 0 87,-5 0-55,2 0 88,-4 0-38,3 0 88,-4 0-46,0 0 34,-4 0-29,2 0 68,-5 0-64,3 0 59,-5 0-77,2 0 35,-4 0-15,3 0 24,-4 0-67,2 0-7,-4 0-19,2 0-1708,-1 0 1330,-1 1-1300,-2 2 1715,0 4 0,-3 1 0</inkml:trace>
  <inkml:trace contextRef="#ctx0" brushRef="#br0" timeOffset="102">24579 7589 9502,'16'0'142,"-8"0"16,0 0 92,0 0-59,0-1-34,1 1 0,2-1-37,-2-2 76,0 2 67,2-2 24,0 1 27,1 1-164,1 1-32,0 0-106,1 0 67,2 0-96,-2 0 46,5 0-71,-3 1 86,4 1-92,0 2 62,1 1-109,-1 1 56,5-1 65,-3 0-63,3 1 95,-2-2-67,2-2 55,-2 1-30,2-3 78,-5 1-4,3-1 25,-5 0-6,2 0-91,-6-1 29,-1 0-18,-4-2 36,0 0-149,-5-1 39,2 0-134,-5 0 129,0 2 30,-1-1 41,0 0-121,0 1-362,-1-2-7,0 2-175,-3 0 52,0 2 181,-2-2-73,1 2 152,-1-1 182,0 1 30,-2 0 120,0 0 0,-1 0 0</inkml:trace>
  <inkml:trace contextRef="#ctx0" brushRef="#br0" timeOffset="103">3997 8109 9502,'-17'-4'132,"9"0"14,2 1-15,1 1 15,0 0-26,-1 0 12,2 0-127,0 1 30,2 0-85,-3 1 111,2 0-8,1 1 80,1 0-30,0 5-51,1 0-29,0 5-2,0 1 32,0 0 40,0 2 9,0 3-33,0 0 2,0 1-4,0 0-5,0 1-2,0 0-66,0 0 57,0-2-46,1 3 83,3-4-20,4 2 22,-1-5-22,3 1-73,1-2 11,2-1-83,1-3 74,3-1-48,-1-3 75,3-1-49,-3-2 57,3 0-14,-1-2 8,1 0 3,-2-3 9,0-6-1,0 1 3,0-6-2,0-1-11,-1-1 16,-3 1-16,3-3 9,-3-1-5,3 0 6,-4 3-14,2-3 13,-5 1-13,0 2 11,-2 1-3,-1-1 1,-3 2-4,1 0-10,-3 2-50,-1-2 31,0 1-28,-1-2 28,0 0 15,-5-2-18,-1 0 21,-1-3-77,0 0 17,-2-4-75,1 3-13,-2-5 17,1 2-39,-5-3 67,3 4 19,-4-4 9,1 5 29,-3-2-58,2 6-78,-3-1-11,3 4-79,-6 3 70,3 6 49,-3 1-1,0 3 66,-2 3 26,2 1-18,-5 5 23,5 2-41,-6 2-24,6 5 34,-4-3-26,10-3 67,-6 2 2,10-3 16,-4 0-8,5-3-4,-1 0-24,6-2 22,-1 0-189,4-3 110,-1 0-119,4 0 152,-1 0 0</inkml:trace>
  <inkml:trace contextRef="#ctx0" brushRef="#br0" timeOffset="104">5065 7782 9502,'0'-18'-649,"1"10"685,-1 1 123,3 0-66,0 1 22,-1-1-22,1 0 16,0 2-3,2 0-49,-2-2-32,4 3 20,-3 0-23,2 0 89,1 3-25,0-2-28,2 3-65,0-1-41,0 0 17,1 1-24,0 0 36,3 0 6,-3 0 0,3 1-10,-1 2 39,0-1-55,-1 4 68,1-1-73,-3 1-17,3 1-13,-4 0 16,-1 1 44,-2 0 16,1 1-32,-4 2 95,1 1-69,-3 1 69,0 3-74,-1-1 4,-2 2-3,-5 2 3,-1 1 54,-3-2 13,-3 8 17,2-6-20,-3 2-56,1-1 5,2 1-4,0-6 49,0 1-14,5-5 16,2 1-29,0-5-6,2 2 0,0-5-5,3 1 109,0-5-80,2 2 91,2-3-109,1 0 64,1 0 2,2 0 18,-1 0-21,1 0-32,0-2-9,1 1 12,2 0-50,0-1 43,-1 0-47,2 0 28,1 0 4,0-1-1,2 0 8,1 0-114,0-1 11,2 0-109,-1 2 116,1-2-233,-3 1 120,3-1-184,-4 1-52,3 2 73,-7 0-82,4-1 100,-7 2 179,4 0 22,-5 0 108,-1 2 0,-1-1 0,0 6 0,-3 2 0,0 2 0</inkml:trace>
  <inkml:trace contextRef="#ctx0" brushRef="#br0" timeOffset="105">6946 8166 9502,'0'12'-363,"0"-9"344,0 1 61,0-3-13,-1 2 120,-1-1-25,1 1 41,-2 0-38,1-1 31,-1 0-57,-2 0 57,1 1-15,0 0 0,-1-2 17,-1 2-25,2-2-34,0 2 30,1-1-43,-1 1-23,2 1-46,-1 0 35,2 0-19,-1 4 1,2-1-22,-1 1-54,1 1 65,1 3-59,1 0 44,2 4-76,4-3 62,2 5-7,5-4 51,2 2-42,-1-1 47,5 1-38,0-5 33,1 1 33,1-6 8,1 2 15,-3-5-23,3-2 12,-5-1-43,1 0 55,-5-1-53,2-4 21,-7-2-19,4-4 21,-4-1-21,1-1 26,-3-1-13,3-4 7,-3 3-61,0-3 39,0 1-54,0-2 2,-2 1-30,4-2 6,-5 2 0,4-4-60,-4 4 20,1-4-106,-2 1 102,0-3-44,-3 3 19,1-6-11,-2 3 21,-3-4 46,-3 4-14,-3-4 15,-5 2-28,-4-2 23,0 2-4,-6 0-81,-2 3 55,-3-2-54,-2 5 75,-3-2-30,-1 7 30,-4 0-36,4 4 44,-7 4-100,8 5 24,-6-1-86,8 6 84,-2-1-4,8 6 36,-1 2 4,10 3-126,2 2 28,7-2-102,3 3 151,3 0 36,6 5 105,4 1 0,6 4 0,2 2 0</inkml:trace>
  <inkml:trace contextRef="#ctx0" brushRef="#br0" timeOffset="106">11415 8129 8922,'0'-12'992,"0"6"-776,0 2-96,0-1 37,0 1-70,0 0 50,0 2-39,0-2-65,0 1 2,0 0 57,0 1-21,-3 4 107,2 4-53,-4 7-46,2 3 33,-1 4-45,0 1 20,1 4-47,2 3 43,0 0-113,-1 3 100,2-3-60,0 5 33,0-6 22,0 3-28,2-4 17,0 0-17,2-8-41,6 0 21,3-6-22,3-1 13,2-6-47,8-1 24,-4-6-53,8-2 52,-1-10-23,4 0 22,-4-4-28,4-3-3,-8 1-18,3-4 8,-9 4 45,4-6 0,-7 4-8,0-2 65,-5 3 3,0-2 11,-6 2-14,-1-4-34,-4 3-9,-4-4 15,-5 4-41,-7-6 20,-4 3-11,-9-6 25,-1 4-85,-6-5 14,3 5-83,-8-5-63,6 8 42,-8-8-96,7 9 130,-5-3-179,12 10 99,-7-2-131,13 9 86,-5 0 79,11 6-17,-3 3 52,9 4-99,-1 8 18,8 5 45,-4 8 58,4 4 121,-5 7 0,0 2 0,-4 6 0</inkml:trace>
  <inkml:trace contextRef="#ctx0" brushRef="#br0" timeOffset="107">174 7825 9502,'7'-13'-256,"-5"7"236,1 1 99,0 2-13,-2-1 49,0 2-54,-1-1 0,2 0-22,-2 2 226,0-2-122,-2 2 195,2 0-228,-2-1 30,0 2 292,0 0-263,3 2 240,0-2-352,5 2-52,-2 0 44,2-1-47,-2-1 50,2 1-7,-2-1 4,1 3 3,1-3 17,-1 0-20,0 1 19,0-1-29,1 2 36,-2-2-26,2 1 27,-2-1-43,3 0 19,-3 0-24,1 0 31,1 0-39,-1 0 36,1 0-36,0 0 37,-1 0-18,1 0 16,-1 0-11,2 0-22,-2 0 12,2 0-20,-1 0 20,2 0-32,-2 0-20,3 0 3,-3 0-59,4 0 87,-3 0-53,2 0 61,-2 0-28,3 0 15,-2 0-19,3 0 14,-2 0 5,2 0-12,-2 1 10,2 1 67,-2-1-50,2-1 57,1 3-73,0-3 81,-3 1 14,5-1 18,-4 0-43,3 0-38,-1 0-28,2 0 41,-2 0-15,2 0 34,-3 0-29,5 0-37,-4 0-43,4 0 12,-5 0 2,4 0 25,-4 0-21,3-1 2,-2-1-9,0 1 18,-2 0 0,2-1-16,-4 1 32,3 1-6,-4 0 8,3-1-5,-4 1 31,2-2-22,-3 2 23,4 0 24,-4 0-40,2 0 44,-3 0-49,1 0 64,1 0-45,-1 2 49,-1-2-60,3 1 33,-3-1-17,3 1 28,-3-1-98,5 2 57,-4-2-63,3 1 75,-3-1-63,3 0 45,-1 0-48,1 0 57,-3 0-69,4 0-9,-2 0-21,0 1-44,-2-1 93,3 2-44,-1-2 49,0 2 15,-2 0-22,3-1 12,-3 0-9,2 2-4,-2-2 5,2 2-4,-2-2 77,2 3-13,-2-4 70,2 4-15,-2-4 10,2 3-34,-3-2 1,1 1-63,1-1 11,-1 1-6,1-2 11,1 1-41,-2-1-8,2 1-3,-2-1 6,4 0 47,-5 0-11,4 0 10,-3 0-85,2 0-10,-2 0-25,3 0 24,-3 0 58,2 0 4,-2 0-4,2 0 57,-2 0-45,2 0 48,-2 0-54,2 0 69,-2 0-46,2 0 53,1 0-79,0 0 10,-2 0-3,4 0 13,-2-1-54,2 0-18,-2-1-5,4-1-33,-4-1 85,2 2-35,-2-1 36,0 0 19,-2 1-20,2-1 15,-2 0-24,0 1 38,1 0-31,-2 0 32,-2 2-11,1-2-16,0 2 25,-1-1-29,-1 1 56,1 0 4,0 0 12,-1 0-13,1 0 40,-2 0-17,2 0 74,1 0-108,-1 0-13,2 0-38,-1 0 12,0 0-176,0 0 46,2 0-138,-2 0 104,0 0 104,0 0-11,0 0 66,-1 0-479,1 0 110,-1 0-333,0 0-76,-1 0 237,1 0 3,-2 0 298,2 1 251,0 2 0,1 0 0</inkml:trace>
  <inkml:trace contextRef="#ctx0" brushRef="#br0" timeOffset="108">8290 7852 9502,'0'-15'40,"0"10"62,0-1-27,0 2 57,0-1 14,0 1-24,0 0 35,0 1-109,0-1 80,0 2-69,0-1 87,0 0-74,0 1 21,0-1-39,1 0-66,-1 2 53,3-2-102,1 2 87,2 0-77,0-1 57,2 2-67,0 0 51,1 0 1,1 0 32,-1 0 10,0 0-69,3 0-12,-3 0-26,1 0-36,-2 0 99,1 2-34,-1 0 42,-1 1 0,0 2-7,-1 1 2,-1 0 6,1 1-44,-4 2-11,2-1-3,-1 3 7,-2 1 44,-1 0-8,2 0 5,-2 0-78,-3 3 55,2-1-63,-5 2 174,0-2-27,-5 2 92,1-2-92,-1 2 109,0-4-69,0 2 110,1-4-101,-1 5 87,1-6-70,0 0 97,2-1-46,0-1-28,3-1 0,-2 0-41,3-2-57,-1 0 51,3-1 10,0 0-2,3-2-5,2 0-111,3 2 26,4-3-23,5-3 12,1 1-21,3-2-40,0-2-63,5 0 46,-1 2-90,2-2 123,-3 3-227,4-1 110,-7 3-159,2-2-123,-4 2 120,2 0-148,-6-1 181,1 2 147,-5 0 55,4 4 91,-4 0 0,2 4 0</inkml:trace>
  <inkml:trace contextRef="#ctx0" brushRef="#br0" timeOffset="109">12605 8073 9502,'-13'-12'-260,"8"8"180,0 0 136,2 1-18,-4 0 81,3 2-40,-1 0 40,1-1 4,-3 2 5,2 0-5,-2 2 68,3-1-92,-2 2 96,2 2-100,1-1 87,0 4-21,2-1 37,0 1-64,1 1-1,0 2-5,0 2 21,1-1-57,2 3-4,1-1-48,1 6-9,4-4-58,1 4 8,0-2-82,2 4 62,0-3-17,4 2 21,0-4 24,2 2 77,-2-5-36,5 0 62,-4-4-51,3 1 11,-2-7-6,3 0-1,-4-2-17,3-4 14,-3 0-8,2-6 71,-4-4 20,1-3 9,-4-2-11,3-2-113,-5-1-27,1 0 11,-5 0 0,1-4-95,-4 3 20,-1-4-101,0 1 62,-4-3 98,-3 3-28,-7-7 69,-5 5-123,-9-7 37,0 6-101,-9-6 36,0 9-177,-8-7 41,4 8-94,-9-3 26,7 7 106,-5 0-83,9 10 118,-4 2-178,11 6 121,-2 4-13,11 6 141,0 8 124,10 9 0,-5 10 0,8 4 0,-4 5 0</inkml:trace>
  <inkml:trace contextRef="#ctx0" brushRef="#br0" timeOffset="110">4905 7870 8847,'-18'-13'-573,"10"8"509,2 1 67,1 1 0,2 0 0,-2-2 0,3 3 337,-1 0 215,2 1 22,-1 1-5,0 1-389,0 6 32,-1 1-80,1 4 69,-2 1-73,-2 4 22,1 3-30,-3 2 41,-1 0-43,-2 6 25,-3-4-15,0 6-52,-1-1-94,-2 2 13,0-2-81,-2 3 0,5-6 19,-5 4-56,4-9 89,1 4-208,2-7 75,2-2-137,4-3 131,0-4-97,4-2 71,0-3-124,2 0 106,0-3 12,2 1 15,0-1-8,4-1 96,2 1 12,1-2 87,4-2 0,1 1 0</inkml:trace>
  <inkml:trace contextRef="#ctx0" brushRef="#br0" timeOffset="111">13117 7876 9161,'-8'0'241,"4"0"-134,3 0 28,-1 0-234,0 0 20,0 0-137,1 0 132,-2 0 105,2 0 111,0 0-21,-2 0 27,2-2 7,-2 1-31,2 0 236,-1 1-231,1-2 46,-2 2-205,2-2 1,0 2 6,-1-2 420,1 1-276,1 2 310,0 1-375,1 4 20,3 1-22,2 4 12,2-1-13,0 5-16,2-3 10,2 3-16,2-2 22,-2 5 18,1-3-22,0 1 20,-2-2-20,3 2 10,-3-3-11,0 0 10,-2-2-96,-1 0 30,-1-5-83,0 2-39,-2-1 31,1-2-76,-2-1 116,-1 0-69,0-3 84,-1 1 26,1-2 40,-2 0 80,1-2-75,0 0-14,0-4-43,-1 0 1,2-5 134,-1 2-28,1-1 101,1-2-135,2 0-25,2-1-38,0-1 28,3-1-102,0 2 35,4-4-136,-1 0 127,7 1-85,-3 2 85,3-2-90,-3 2 51,3 2-22,-4 3 57,-1 0-23,-2 3 33,-3 1-16,-4 2 24,0 2 34,-7 4 23,-3-1 5,-8 9 41,-6 2-24,-4 7 61,-3-1-63,-5 2 65,2 1-79,-3 3 42,5-6-41,-4 3 0,7-2 4,-3 1 2,4-3-55,1 0-15,7-3 3,0-2 24,6-3 29,0-2 11,6-3-21,2-1 36,2-4-28,5 2 28,3-4-35,3-2 42,0 0 14,1-3 1,-1-1 63,-2 2-91,-1-2 65,-1 1-71,-2 2 107,0-2-24,-1 2 97,-1-2 3,-2 3-29,2 0 43,-2 0-89,1 2 65,-2 0-26,1 0 11,-2 0-11,1 2 5,0 2 0,-1 0 25,1 8 16,3 4-5,-2 5-19,2 5 18,1 8-40,1 5 53,-3 4-33,2 8-47,-3-2-73,1 7 15,-2-4-10,-1 2-36,1-8-8,-2 3-92,2-13 104,-2 2 34,2-10 13,-2-1 52,2-9-314,1 1 93,-1-9-209,2 3 167,-2-7-75,-1-2-1026,0 0 689,-4-4-730,2 0 911,-5-6 88,3-1-99,-1-1 205,1-2 72,1-1 103,0-5 0,-2-3 0</inkml:trace>
  <inkml:trace contextRef="#ctx0" brushRef="#br0" timeOffset="112">4504 7964 9502,'2'-16'-1136,"-1"6"1151,0 2-5,1-1 177,-1 2-93,0-3 6,2 4-54,-1-2 14,0 3 105,1-2 4,1 3 95,0 0-42,2 3-71,1-2 3,0 2-76,2 1 27,0 0-17,3 3 20,0 2-78,6 4 10,-4 3-38,4 6 52,-1-2 28,4 2 33,-3 2-50,4 3 40,1-2-223,1 2 80,-3-1-146,7 1 41,-5-3 48,5 5-45,-6-6 64,4 4 10,-5-5 35,3 4 7,-8-5-2,5 4 75,-8-5-57,2 2 56,-7-6-65,0 2 0,-4-5 4,-1 2 73,-2-5 24,1 2 74,-2-7-52,-2 3-20,-2-3-69,0 1 6,-2-2-5,-2 0-120,-2 0 33,1 0-122,1 0 123,-3 0-235,2 0 113,0 0-168,1 0 146,-2-2 57,4 1 8,-2-2 68,1-2 8,-4-3 71,3-4 0,-2-3 0</inkml:trace>
  <inkml:trace contextRef="#ctx0" brushRef="#br0" timeOffset="113">7720 8014 9502,'-8'-13'0,"4"8"0,-3 0 0,2 1 110,1 2 29,-1-1 47,2 2-82,-1-1-12,1 2-71,-1 0 83,2 0-77,-1 3 12,2 2-30,-1 4-42,2 1 3,0 4 19,3 2-1,1 1 19,4 0-32,3 1 5,1-1-21,3-1 41,0-3-18,3 2 5,-1-6 81,3 4-28,-4-6 36,2 0-57,0-5 33,-1 1-20,-2-3 31,1 0-51,-4-1 8,2-3-3,-6-3 16,2-5-56,-5 0 41,0-1-42,-2-2 50,0-1-44,-2 0 29,-1-1-32,0 2-79,0-1 31,0 2-126,0-1 120,0 4-107,-1 1 84,-2 1-106,2 3 42,-3 0-9,2 1-139,0 3 117,2 2-16,-2 2 175,2 5 16,-1-2 57,1 2-70,0 0 45,0 1-45,0-2-4,1 2-38,-1 0 63,2 2 37,-1 0 29,0 1 34,-1-2-59,2 3-24,-2-2-15,-2 2-20,1 1 31,-4 0 40,-2-1 35,-5 4-12,-1-1 4,-5 5-74,2-3 24,-5 2-19,1-1 168,-1 1-40,3-4 103,-3 1-68,7-3-63,0-3-7,6-6 110,1 1-69,9-5 134,0-5-134,8-4 7,2-4-31,4-2-4,2 1-131,1-2 29,-3 1-140,2-1 144,-3 4-54,1-1 109,-4 3-63,2 0 96,-5 1-61,3-1 56,-5 5-62,1-1 30,-4 2-28,1 0 26,-4 3 54,3 0-88,-4 1 49,2 2-84,-2 5 28,-2 1-52,2 3-6,-1 1-26,1 1 30,-1 0 35,1 2 28,0 1-43,0 5 111,0-2-8,0 8 27,1-1-32,0 8 61,2-3-31,0 8 120,1-2-157,0 7-11,-2-8-57,2 8 23,-1-12-18,0 7-9,2-12-12,-1 6-41,0-12 80,0 4-33,-2-11 19,4 3 5,-3-8-10,-1 4-19,1-7 28,-2 5-104,2-7 27,-3 2-79,0-3-8,0 2 27,0-2-31,0 2 70,0-2-97,-3 1 53,1-1-97,-2 1 44,-2-2 12,1 2 8,-1-2 42,1 0-77,-1-2 44,2 2-118,1-2-13,0 1 3,2-4 17,0-1-17,1-5 174,2-2-43,4-5 144,3-5 0,3-2 0</inkml:trace>
  <inkml:trace contextRef="#ctx0" brushRef="#br0" timeOffset="114">12147 8102 9502,'-2'-13'-135,"0"6"55,2 2 71,0-2 295,0 0-65,0 1 206,0-1-161,2 0-62,-1 0-37,3-3-22,0 4-24,1-1 35,-1 0-35,2 1-70,-2 2-89,0-1-19,-2 3-246,1-1 214,-2 6-170,-3 1 59,-2 8 47,-6 3-88,0 4 83,-6 1-25,-2 3 33,0 5-58,-2-3 103,-1 4-55,2-3 92,-3 2-192,4-4 78,1 1-32,1-2 112,1 1 102,4-4 0,-2-1 0,6-2 0,1-4 0,0-2 0,1-3 0,1-1 0</inkml:trace>
  <inkml:trace contextRef="#ctx0" brushRef="#br0" timeOffset="115">11900 8016 8848,'-18'-4'-655,"11"2"655,0 0 30,3 0 188,0 0-7,0 0 307,1 2-232,2 2 43,1 0-180,1 5-75,3 1 35,5 4-20,3 5 59,3-1-47,2 4 48,1 1-69,4 3 32,0-2-24,3 3-26,1-2-78,4 2 3,-1-2-67,3 1 66,-1-6-25,2 3 43,-5-4 12,3 1-115,-7-4 38,-1 0-103,-6-5 46,-4 1 12,-5-6 37,-1 0-20,-6-3 51,-2 0-3,-3 1-118,-10-2-36,2 0-72,-4 1-2,0-1 15,2-1 55,-4 1-44,4-2 141,-4 1 8,2-2 94,-1-1 0,-2-2 0,-2-1 0</inkml:trace>
  <inkml:trace contextRef="#ctx0" brushRef="#br0" timeOffset="116">13017 10411 9502,'12'5'-30,"-8"-4"27,1-1-20,-1 0 82,2 0-39,-2 0 15,1-1 14,-1 0-14,3-1 2,-3-2-27,1 3-1,-2-2-16,2 2 85,0 1-31,1-1 27,-1 1 14,2 0-9,-1 0-19,1 0 18,1 0-41,1 0 38,1 0-16,-1 0-34,0 0-21,3 0 14,-1 0-1,3 0 45,-3 0 4,3 0-1,-2 0-138,0 0 34,1 0-141,-3 0 135,1 0-41,-1 1 60,-4 0-24,0 3 10,-2 0 23,-2 5 7,0-1-8,-4 4 27,-2 0-21,-4 4 20,-5 2-18,-3 2 10,-4-2-4,0 2 6,0 2 29,-3-1-28,5-2 34,0 0-36,4-5 63,-1 1-45,6-5 46,-1 2 19,6-3-52,-1-1 57,4-4-68,-1 2-27,4-5 21,0 0-16,4-1 26,0 0-5,4 0 9,-1 0-7,3 0 26,-1 0-12,-1 0 9,2 0-15,0-1-57,3 0 40,-3-2-44,4 2-128,-1-1 34,4 1-116,-3-2 86,6 2-190,-3-2 72,3 2-155,-1 0 165,4 1 41,-4-2 108,3 2 20,-4 2 94,4-1 0,-4 3 0,2 3 0,1 2 0</inkml:trace>
  <inkml:trace contextRef="#ctx0" brushRef="#br0" timeOffset="117">14140 10613 9502,'0'-16'188,"0"9"-68,0-1 92,0 2-92,0-4 7,0 2-14,0-4 10,0 3-17,-1-3-79,-1 3-7,0-2-76,-2 2-56,0-4 70,-4 3-105,1-1 164,-1 5-103,-3-1 92,2 3-107,-3-1 26,1 3 37,-3 0 0,2 0 51,-3 4 6,3 0-9,-3 5 0,2 0-12,0 2 2,2 2 2,-1 1 10,3 2-3,-4 1 3,5 0-1,-2 2 2,4 0-19,-4 5 15,5-4-16,-2 7 19,3-2-5,-1 5 3,3 3-3,-2 5 45,4 2-33,-1 10 34,1-1-46,-1 12 37,1-6-25,1 12 33,-1-8-61,1 11 25,2-12-27,1 5 34,-1-18 5,1 9-1,-1-19 2,-1 6 53,1-14-52,-2 2 54,-1-12-64,2 3 5,-4-8-5,1 4 6,-2-6-5,-1 4-69,0-5 12,-3 6-63,2-5-53,-1 3 35,0-3-76,1 3 105,0-5-107,1 2 65,1-2-98,0 1 25,1-3 19,0 2-2,1-5 27,0 2 20,1-3 7,0 1 1</inkml:trace>
  <inkml:trace contextRef="#ctx0" brushRef="#br0" timeOffset="118">12438 11187 9502,'-2'12'0,"1"-7"92,-2-3-26,1 0 110,-2-2-56,0 2 26,-2-2-29,1 0 26,0-2-73,-2 2 78,3-1-63,-1-2 74,1 2-108,-2-2 85,2 2-103,0-2 68,2 2-61,-1-2 41,2 2-44,-2 0 21,2 1-12,-2 1-46,3 2 40,-1 5 10,1 0-51,0 6 19,0-3-31,1 4 33,2-1-16,3 2 48,1-1-56,5 1 58,-1-3-17,3 2 17,-2-3-17,4 0 13,-2-4-24,4 1 21,-3-4-22,2 1-7,-2-5 3,5 1-4,-4-2-62,1 1 68,-2-1-68,2-1 83,-4 1-56,2-3 39,-1 0-51,-1-1 54,-3 0-16,2-1 12,-2-1-21,2 1 34,-4 1-28,3-1 24,-3-1-21,3-1 6,-1 1-5,2-2 12,0 2 24,1-4-14,-1 2 20,1-3-28,-1 1-5,3-3 7,-2 1-10,4-3 25,-4 3 45,1-6-27,-2 3 25,3-5-49,-2 2-12,2-4 18,-3 3-4,1-4-40,-2 4 27,3-6-32,-4 4-18,-1-4 49,-1 5-52,0-6 58,-3 4-50,1-5 33,-5 6-37,2-6-3,-2 7-11,-2-5-10,-2 5 13,-2-4-15,-5 5-4,-2-4-13,-2 5 15,-7-3-45,-1 4 27,-5-5-87,0 6 89,-7-3-25,1 4 62,-7-4-45,0 6-135,-11-4-7,6 4-71,-11 0 25,7 6 61,-8-3-14,9 4 58,-6-2 97,14 3 36,-2-2 19,19 2-44,-2 3-112,13-1-13,0 3-27,9 0 56,2 4 32,4 4 22,3 6 6,8 4-132,1 6 152,3 2-98,1 2 167,0 0 0,-1 3 0,-1-1 0</inkml:trace>
  <inkml:trace contextRef="#ctx0" brushRef="#br0" timeOffset="119">5434 11071 8519,'0'11'407,"0"-7"-273,0-2 9,0 1-12,0-2 77,0 2-96,0-2 53,-1 2-45,0-2-29,-2 2-36,0-2-45,-1 2-25,1 0 30,-1 3 8,2 0 40,-2 3-1,0 1-7,-2 4 61,2 1-48,-3 5 47,0 1-60,-1 8 59,-1 1-58,-1 4 58,-2 1-48,-1 6 20,-2-2-6,-1 3 10,2-2-60,-4 0 9,4-6-22,-2 1-45,4-9 72,-2 3-40,4-8 40,-2 1-18,5-10 6,-1 1-12,5-7 16,-1 4-25,2-7-50,0 1 11,1-7-59,1 2 80,1-7-32,1 1 37,-1-1-33,2 0-21,1 0 4,-2 0 2,3-3-18,-1 1 38,1-3-44,-1 1 53,4-3 1,-3 0-8,2-2-41,1-2-34,1-1 9,0 0-9,1-4 26,0 3 24,4-6-28,-2-1 37,1-2-30,0-2 19,3-4-19,-3 0 20,2-7-4,-1 3 2,0-6-9,-1 4 58,-1-4 7,-1 5 12,-1-4 38,-4 10-26,0-4 41,-2 10-31,-2 0 24,1 11-19,-2-1-4,2 10 6,-2 0-51,2 5 26,1 1-18,0 2 39,1-1-33,2 2 25,1 0-26,0 2 8,1-1-4,1 0 6,-1 3-6,0-1 76,0 0-55,-1-1 54,0 1-33,-1-2-25,0 1 29,-3 0-33,1 0 19,-1-1-10,0 0 13,-1 2-10,1 0-1,-2-1 4,1 1 1,-2 1 4,2 0-4,-2 0 4,2 0-3,-2 1-53,2 2-5,-2 0-15,3-1 10,-1 2 40,2 2 1,1-1-3,0 2 44,1 2-35,1-1 33,1 0-21,2 1-9,0 2 9,1 1-11,-2-2-2,5 4 2,-2-2 9,3 5 39,-2-2 36,0 3 53,1 2-39,1 3 34,-4 1-88,1 5 34,-2-2-44,3 6 12,-4-2-3,2 5 1,-3-4-45,0 2-23,1-2-61,-2 2 58,1-5-8,-1 0 66,-1-8-23,1 4-43,0-9-3,0 1-16,-2-8 20,1 2 78,0-7-42,0 1 46,-1-1-52,-2-3 5,0-1 1,0 2 0,-1-2 5,-2-2 35,0 2-30,1 0 44,-2 2-38,0-1 7,0 0-2,-2 2 2,1-1-59,-2 3-1,-1-4-21,0 2-37,-1-2 80,-1 0-38,3-1 48,-3-1-20,4 1 8,-1-1-13,0-2 18,-1 0-37,2 1 26,-1-1-38,0 0 41,1-1-13,-1 0 10,2 2-9,-2-2 15,0 0-8,1 0 7,-2 0 14,1 0-14,-1 0 16,1 0-21,-2-2 2,1 2-2,-3-1 3,2-2 0,-3 2-34,1-2 24,-1 2-25,0-2 33,-1 2 4,0-2-2,-3-1 0,1 3-39,-1-3 23,1 1-28,-2-1 29,1 2 5,-4-2-13,3 0 11,-5-3 49,4 3-32,-6-3 43,4 2-54,-6-2 4,4 1-2,-5-1 9,3 0-6,-4 1 12,4 0-10,-2 1-6,3 0-6,-5 2-3,5 1 4,-1 0-35,5 1 31,-3 1-36,6 0 44,-3 0-102,6 0 27,-3 0-97,7 0 99,0 1-95,2 1-966,0-1 646,5 0-762,-4 1 1069,4 1-119,-2 0 217,1-2-82,-4 3 167,2 0 0,-3 3 0</inkml:trace>
  <inkml:trace contextRef="#ctx0" brushRef="#br0" timeOffset="120">3084 10959 9461,'-4'-12'475,"2"7"-367,-1 2-19,2-1 21,0 2-26,-1-1-25,2-1-45,0 0 22,0-1-12,0 1 28,0-2-46,0 1 25,0 0-8,0-1 28,0 2 0,0-1-9,0-2-70,0 2 84,0 1-96,0-1 2,0 2-12,0-1-61,0 3 67,-2-2-32,-1 3 69,-6 0-32,-2 3 38,-5 1 10,-2 4-27,-4 2 20,1 5 29,-7 1 26,4-1-7,-3 1-8,2-1 16,-2 1-39,7-2 58,-4 1-129,7-3 58,-3 2-53,5-3 72,-1 1-74,7-6-15,0 4-8,5-5 9,-2 2 70,5-2-18,0 2 12,2-5-41,3 2 131,3-2-52,3 2 114,2-3-48,2 2 3,0-2-32,1 3-13,-2-1-22,1 1-15,-1-2 51,0 4-76,-2-2 18,1 0-28,-3 0 7,3 1 5,-1-2 14,1 3-19,-3-3 4,2 2-12,-2-2-7,4 1-2,-1-1 43,2 1-5,-4 0 9,6 0-58,-4 0 24,7 1-26,-4 2 39,3 1-68,0 0 49,3 3-52,-2 0 66,3 5-38,-1-2 23,2 4-28,-4-2 27,5 4-11,-6-2-1,4 4-6,-6-5 42,1 6-26,-5-4 25,0 2 37,-7-4 23,2 6 4,-4-4-12,-1 3-63,-2-4 9,-2 4-3,-6-3 27,-3 4 24,-2-2 25,-3 3 2,-2-7 11,0 7-44,0-7 13,-3 6-23,4-6-3,-3 3 8,4-6-7,-3 2 7,6-7-6,-3 4 3,5-5-7,-2-1 4,4-3-8,-1-1 10,4-3-10,-2 1 69,4-4-1,-2-2 25,4-4-85,-2-6 3,1-1-51,0-1 66,1-3-65,-3-3 1,3 2-17,-4-3-106,1 0 73,-1-2-116,0 4 116,1-5-49,0 5 42,1-4-25,0 6 25,1-1-27,0 5 8,2-1-44,0 6-9,1-1 50,0 5-10,0-1-15,0 7 118,1 1-55,0 3 116,3 6-67,0 0 57,3 5-9,0-1 10,1 4-19,2-1 53,-1 2-31,4 3 117,-1-1-144,2 1 3,0-1-66,3 4 40,-1-4-127,3 2 52,-2-3-146,5 3 134,-2-5 17,6 0 46,-2-5 14,1-1-88,2-6 58,-1-1-84,-3-4 73,4-2 124,-6-6-9,4-6 120,-8-4-132,4-2-6,-7-2-77,3-1 64,-6 0 96,1 0 30,-1-1 81,0 0-86,-3 6-38,0-8-10,-1 8-51,0-4-90,-2 4-14,1-2-110,-2 4 119,1-2-67,-2 4 42,-1-1-25,1 4-5,0-1 66,-2 6-5,0-1 4,-1 3-85,2 0 71,-2 7-76,-2 1 106,2 8 36,-1 2-35,0 5 39,1 2-51,0 1 140,0 2-32,1 2 132,2 0-23,3 1-29,5-2 32,2 1-78,3-2-31,2 2 12,0-8-50,5 5-23,-2-9-107,3 0-9,0-5-48,0-1-34,0-5 34,0 0-56,-5-3 79,3-3-107,-6-4 50,3-1-102,-6-3-125,2-1 67,-4 0-116,1-2 125,-3 2-6,0 1 162,-1 1-24,0-1 181,3 0 0,-2-2 0</inkml:trace>
  <inkml:trace contextRef="#ctx0" brushRef="#br0" timeOffset="121">3501 10952 9502,'-13'-9'264,"8"4"-42,2 1-21,0-3-2,2 3-32,1-1 31,0 1-141,0-3 83,0 3-98,0 0 4,0 2-13,1-1-61,1 2 66,0-1-16,1 2-2,1 0 29,0 3-13,-1 1 58,1 3-16,-2 2 9,1 2-52,0-1 49,-2 1-79,2 1 60,-1-4 8,1 1 5,0-2 23,0 0-23,-1-3 34,1 1-12,0-2 13,1-2-79,-2 0-46,3-1 26,-2 0-6,0 0-138,1-2 32,-2-2-127,1-3 83,-2-2 121,2-2-32,-2 0 69,1-1-24,0-1 8,0 1 0,2 0 0</inkml:trace>
  <inkml:trace contextRef="#ctx0" brushRef="#br0" timeOffset="122">7928 11352 9532,'0'-13'-722,"-2"6"497,2 2 246,-1 1-5,0 0 168,-2 0-84,0 1-21,2 2-30,-3 0-16,3-1 67,-2 2 12,-2 2 10,2 0-23,0 6 5,2 2-2,-2 3 10,3 4 52,-1 2-65,1 1 34,1 4-27,2-2-37,2 2 19,3 2-12,4-1-23,-1-1-26,4 1 24,-1-2-14,5 1-11,-3-6 35,4 4-50,-1-7 52,2 2 65,-1-5-54,0 0 49,-2-7-59,2 2-2,-4-6-6,3 1 6,-4-1 59,1-2-35,-4-1 49,2-2-111,-2-3-31,2-2 18,-4-2-1,2-1-14,0 1 11,0-4-72,3 3 56,-3-3-24,1 2-5,1-3 15,-2 4-51,3-4 86,-3 4-51,0-4 52,-1 3-23,0-3 14,-4 4-20,2-4-29,-4 1 23,-2 0-24,-1 1 42,0-2-42,-1 1-11,-4-5-3,-1 4 6,-5-4-51,-3 2 16,-4-5-81,0 3 76,-5-7 13,0 5 25,-3-5 9,1-1-111,-5-1 30,5 1-108,-5 0 109,4 4-5,-1 0 51,2 6-12,-1 4-145,3 7 27,-3 3-128,3 8 148,-3 4 52,0 9 97,-3 8 42,2 8 0,-3 1 0,4 5 0,-3 2 0,7-5 0,-5 7 0,2-7 0,-2 5 0</inkml:trace>
  <inkml:trace contextRef="#ctx0" brushRef="#br0" timeOffset="123">19461 11138 9502,'7'-12'362,"-4"5"-13,-1 2-157,2-2-16,-2 0-119,3 1 52,-3 0-150,1 1 98,-2-1-141,2 2 135,-2 0-115,1 0 104,-1 1 21,0 0-9,-2 6 94,-3 2-92,-4 10-32,-2-1 18,-5 9 35,-1 1-22,-5 5 64,-3 1-120,-6 6 12,0-2-25,-8 6 37,0-1-43,-8 4 4,3-5-22,-9 5 19,6-7 123,-2 1 13,10-12-5,3-1 64,14-13-124,3 2 59,12-12 4,0 2-4,8-4 45,-1-1-32,4 0-25,2-1-21,4-1 33,-2 1-98,4 1 34,-1 1-39,2 1-8,-1-2 57,3 2-22,0 2 20,4 1-12,-3 1 6,7 3-18,-1 0 17,2 2-42,2-1-22,2 0 7,-3-1-81,8 1 65,-6-3-79,8 4 80,-8-3 3,4 0 39,-9-2 1,0 2-61,-6-4 81,0 2-41,-6-1 53,-1 0 35,-6-3 58,1 1-56,-3 0 71,-1 1-231,-1 1 42,0-1-99,0 1 117,0 0-3,0-2 78,0 2-26,0-1-228,0 1 38,1-1-186,1 1 158,2-2-254,-2 2 121,5-2-207,-3-1 207,3 0-129,0 0 130,-1 0-129,1 0 264,0 0 55,2 0 125,0-1 0,2-2 0</inkml:trace>
  <inkml:trace contextRef="#ctx0" brushRef="#br0" timeOffset="124">20360 11163 9502,'-16'-3'-255,"10"1"-133,1-1 155,-1 2 139,1 1 16,-1 0 71,0 2 128,-1 5 125,-1 5 66,0 4 8,0 4-14,-1 4-103,1 3 70,3 2-112,-1 3 59,2 1-59,3 2 39,3-1-77,7 2-3,5-2-21,7 0 43,6-4-12,5-1 26,1-4-35,6-1-45,-3-6-20,4 0-54,-4-5 27,5-1 25,-6-5 19,2 0 16,-5-5-6,0 1 68,-4-3-66,0 0 72,-4-3-81,6-1-40,-5-5-30,6-4 12,-5-3 1,3-4 86,-2 1-17,1-4-66,-7 1-163,2-2-14,-7 0-83,-3-3 84,-3 3 50,-3-6-19,-7 3 44,-3-5-20,-7 3 0,-7-6 19,-7 4-120,-10-6 71,-2 7-113,-9-8 108,0 8 11,-7-2 49,1 8 11,-7 2-134,4 12-396,-8 2 307,6 13-241,-15 12 527,6 11 0,-8 8 0</inkml:trace>
  <inkml:trace contextRef="#ctx0" brushRef="#br0" timeOffset="125">13563 11151 9502,'-13'0'503,"10"0"-248,1 0 64,3 0 19,2 0-6,9 0-124,2-1-4,10 1-79,3-2 32,4 1-87,6-3 13,1 3-14,5-2-131,0 2 64,3-2-62,-4 2 52,1-1-159,-5 1 40,0 1-126,-8 0 114,0 0-228,-8 1 51,-1 1-172,-9 0 171,-1 4 188,-7 2 32,-2 0 97,-3 1 0,0 0 0</inkml:trace>
  <inkml:trace contextRef="#ctx0" brushRef="#br0" timeOffset="126">6897 11232 9502,'-20'8'-163,"10"-6"228,5-2-11,-2 0 80,3-4-3,-2 0 3,3-3-16,-1 0 27,2-2-24,-1 1-13,3 3-24,-2-2 14,1 2-144,1-1 95,0 4-149,0-2 140,0 1-50,1 0 56,1 2-50,2 0 32,3 1 5,2-2 25,1 4-16,2-1 19,0 0-44,2 5 40,1 0-37,3 2-1,-3 2 17,3-1-14,1 3-28,0 0-3,1 0-22,2 1 30,-2 1-20,4 1-2,-1 0-26,2 1 3,-2-2 45,3 4-1,-6-6 1,4 3 38,-4-3-32,3 1 30,-6-1-33,3-1 17,-7-5-11,2 2 12,-5-2 8,3 0-12,-5-2 12,2 2-10,-4-4 22,0 1-11,-2-2 13,0 1 2,-2-1-24,2 2 27,-4-2-28,2 1 8,-2-1-8,0 0 7,0 3-9,0-1 31,-1-2-19,-2 3 22,-2 0-54,0 0 28,-2 1-33,0 1 38,-2-1 13,0 0-9,1 2 8,-3 0-2,2-2-17,-2 3 18,2-2-18,-4 3 56,2-3-43,-2 4 45,-1-1-58,-2 2 55,-1 1-39,-3 3 50,0 0 13,-5 4-29,2-2 30,-4 6-40,4-6 9,-6 5 5,6-4-3,-4 1-2,7-5-26,-4 3 28,8-6-19,-1 1 6,6-6-9,-1 2 7,4-6-10,1 1-344,6-2 180,1-2-435,3 0 327,3-5-73,2 2-121,2-2 139,-1 0-162,2 1 152,1-2-41,-2 0 77,5 0-74,-3 0 156,0-1-176,0 1 152,1 1-40,-1-2 137,5-2 97,-2-1 0,4-3 0</inkml:trace>
  <inkml:trace contextRef="#ctx0" brushRef="#br0" timeOffset="127">17417 11360 9502,'0'-32'132,"0"16"25,0 5-46,1-3 47,2 3-47,-1-3-14,2 4-65,1-2 50,1 4-21,-2-1-25,1 2-11,2-2-80,0 4 70,-1-2-32,2 3 9,2-1 16,-2 2-7,5-1 20,-3 3-41,4-1-6,-2 1 7,4 1 30,-2 0 13,4 0-52,-2 1-15,4 2-36,-2 2 29,4 2-103,-2 0 76,5 2-118,-4 0 118,3-1-46,-4 2 55,2-1-27,-5 0 64,3 2 30,-7 0 18,1 2-35,-6-1 35,-2 3-59,-3-2 54,-3 7 11,-4-4 20,-4 5 13,-5-1-13,-8 4-4,-4-1 19,-3 2 1,-2-1 17,-2 1-38,-1-1 2,-1 2 5,5-6 21,-2 3 10,6-5 0,-2 1-3,9-6 10,-1 1-35,7-6 44,1-1 15,7-3 73,2-3-35,4 1 36,2-4-115,8 2 25,3-1 93,2 0-13,3-2 80,1 0-137,3 2-13,1 0-61,2-1 35,0 1-34,4 1 5,-5-1-18,5-1-139,-3 2 64,3-1-86,-4 0 42,3-1-108,-6 2 22,1-1-81,-6 1 104,2 0-159,-6 0 59,-1 0-127,-4 1 125,0 1 50,-4 2 99,-1 1 13,-1 3 94,3 1 0,-3 2 0</inkml:trace>
  <inkml:trace contextRef="#ctx0" brushRef="#br0" timeOffset="128">23696 11216 9502,'-8'24'78,"5"-14"96,0-5-38,1 0 666,0-3-508,2-2 435,2-2-635,0-4-78,2 3 8,2-2-61,2 2 100,0 0-29,2-1 65,-1 2-23,2-1-53,1 0-17,2 2-77,-2-2 15,3 2-1,-1-1 36,2 1 21,0 1 42,2 0 6,-3 0-3,2 0-72,0 1-43,2 2-39,-1 3-19,2-1 63,0 3 24,1 0 14,-1 0 28,6 1 43,-4-1-31,3 1 34,-1-2 0,3 0 9,-7-2 7,6 1-3,-7-4-54,1 4 21,-7-5-15,1 2 41,-6-2-35,0 0 35,-4 1-294,0-2 197,-2 1-217,-2 2 238,0-1-5,0 4 57,0-1 30,0 3 5,-1-2 64,0 2-70,-3 0 65,0 3-55,-2 1-19,0 3-6,-2-1-25,-3 5 47,-2-2 58,-3 7 24,0-2 52,-4 3 41,0-1-51,-2 3 77,2-5-129,-5 6-14,5-6-63,0 3 15,3-9 14,0 5-67,5-9-10,0 7-69,4-9 64,-2 2 24,6-6 36,2 2-24,0-6-78,1 2-100,1-1 40,1-2-54,1-1 149,0 0-26,0 0-96,0-1 25,1 0-110,-2-2 111,-1 2 22,2-2 36,-2 0 19,1 1-260,-1-1-77,0 2-159,0-2 82,0 0-834,0 2 791,-1 0-603,-1-1 967,-6 1 112,-1-2 0,-3 2 0</inkml:trace>
  <inkml:trace contextRef="#ctx0" brushRef="#br0" timeOffset="129">15476 11324 9502,'-12'6'25,"4"-4"66,1-2-26,-2 2 176,2-2-73,-1 1 126,2-1-121,-1 0 40,2 0-90,-1 0 44,4-1-61,-2 1 51,2-2-37,0 1 40,2-2-192,0 1 74,2-2-146,4 0 24,3-2 44,4 1-38,5-1 43,4 0-3,1-1-38,2 0 22,3 2 17,2 0 1,-1 1-7,2 0-13,-2 3 11,0-1 42,-2 1 9,-1 1-3,-6 3-124,4-1 26,-8 4-124,0 0 83,-8 5 28,2-3 35,-6 0 26,0 0 32,-1-1-24,-3 1 20,0-4-34,0 1-36,-3-1 29,-1-1-29,0-2 50,0 1-17,-2-2 21,4 0-19,-2 0-204,1 0 25,-1 0-128,1 0 73,1 0 172,-2-2-4,0-1 116,-3-1 0,-1-2 0,-4-1 0</inkml:trace>
  <inkml:trace contextRef="#ctx0" brushRef="#br0" timeOffset="130">22859 11365 9502,'-16'6'100,"10"-5"95,2-1-75,-3 0 40,4 0-40,-2 0 37,1 0-52,0-1 100,0-1-26,0 0 42,1-2-96,-1 0-22,3-2-51,-2 1 62,2 0-110,1 1 69,-2 1-141,2 1 125,0-1-21,2 2 64,2-2 0,1 3-208,6 0 38,4 0-149,2 0 85,4 1 32,2 2-14,4 1 33,0 0 54,5 0 17,-1 0 40,2-2-45,-1-2 87,3 2-23,-3-2 76,3 1-41,-6-1-32,1-1-1,-7 1-35,1-3 29,-7 0-21,3-2 36,-5 0-32,1 1-14,-7 0-29,3 0 12,-5 1-3,2 2 45,-2-2-12,-1 2-9,-1 1-89,1 0 6,-3 0-71,2 0 72,-1 0 17,2 0 28,-4 0 12,4 0-41,-4 1 31,4-1-30,-2 2 36,0-2-13,-1 1-2,-1-1-965,0 0 596,-3-1-610,0 1 874,-7 0 133,4-2 0,-4 2 0,1 0 0,-1 0 0</inkml:trace>
  <inkml:trace contextRef="#ctx0" brushRef="#br0" timeOffset="131">9811 11656 9502,'-17'-12'-414,"7"5"437,4 3 66,-2-4 21,1 3-16,2-2 77,0 1-35,3-1 123,0 0-207,2 1 28,-2 0-137,2-2 91,2 3-82,-1-3 40,2 1-28,3 0 0,1 0 81,1-1-16,-2 1 15,4-1 11,-2 0-14,0-1-8,0-1 2,2 1 10,-2-2-10,-1 1 21,0 0-70,-1 0 38,0-1-34,-1-1 52,-1 0-68,1 2 56,-2 0-59,1-1 62,-1 2-3,-1 0-7,0 1 1,0 0-84,1 3 19,-2-1-79,-1 4-26,0-1 64,0 4-29,0 3 98,0 7-1,0 2-2,0 4 44,0-1 1,1 2 13,1 3 35,0-4-81,3 2 42,0 0-49,2-2 46,1-2 12,-2-1 19,4 0-18,-2-1-17,2-2-18,-2-1 19,3-2-49,-2 0 37,2-2-35,-2-1 37,2-2-5,-1-1 2,1-2-4,-2 0-57,1 0 42,-1 0-48,1-2 55,-1-2 40,1-3-30,0-4 31,0 1-42,1-4 37,0-2-26,-1 2 32,2-2-59,-1 0 20,-2 0-18,2-2 27,-3 4-21,1-1 20,-2 4-20,0-3-15,-2 6 22,-1-3-27,-1 6 32,-1-2-23,0 3 14,-2 1 9,0 1 52,-2 0-17,1 1 11,-3 1-46,0 0-9,-1 0 10,2 0-5,-1 0 6,3 1-43,-2 1 32,0 2-34,2-2 2,-2 4 30,2 0-33,1 1 38,-1 3-10,1 1 3,0 4-8,0-2 48,1 6 12,0 1-2,3 4-9,3 0 34,3 7-51,3-2 59,0 8-71,2-1 58,2 8-37,0-3 50,1 7-99,-2-4 40,1 7-38,-3-10 51,1 9-58,-4-11-16,2 8-3,-5-11 1,4 7 23,-5-17 15,-1 10-23,-2-13 15,0 8 13,-1-10-25,-2 4 23,-1-7-15,0 7 13,-1-9-7,-2 7 9,-1-5-4,-4 2 5,0-5-4,-5 2 10,1-2-4,-4 1 7,1-6-8,-6 5-3,4-7 1,-6 3-1,1-2 63,-5 0-44,4-3 49,-6 0-13,6-3-32,-3 0 36,2-3-43,0 0-11,3-3 10,-2-2-8,8-6 14,-2-4-61,5-3-18,-1-2-3,6-2 10,-1-4 63,5 2-11,1-4 8,2 4-84,-2-4 58,4 3-68,-1-4 70,3 6-6,1-4 0,5 6-3,-1-9 65,3 8-46,2-6 47,0 4-54,5-6 56,-1 5 25,6-6-1,-1 5-1,7-6-64,-3 5 15,10-6-11,-3 6 42,9-9-29,-2 8 46,9-6-118,-6 8-196,9-4-17,-10 10-103,8-2 214,-14 10 80,3 2 76,-10 7 0,3 2 0</inkml:trace>
  <inkml:trace contextRef="#ctx0" brushRef="#br0" timeOffset="132">16390 11489 9502,'10'-20'48,"-6"11"368,3 2-96,-2 2-18,2 0-24,1 1 11,1 0-112,1 1-17,0 0-59,1 2 30,2 0-56,2 1-43,3-2 36,1 2-18,4 0 52,1 0-25,4 0 14,1 0-93,3 0 83,0 0-135,3 0 107,-4 0-235,3 0 102,-6-1-146,0-2-217,-7 2 140,0 0-204,-9 1 243,0-2 77,-5 2 58,0 2 52,-4 0 24,1 6 53,-3 0 0,2 4 0</inkml:trace>
  <inkml:trace contextRef="#ctx0" brushRef="#br0" timeOffset="133">12253 11760 9090,'-2'-23'-411,"2"13"411,0 1 89,-1 1 28,1 2 11,-1-2-7,1 2-34,0 0-16,0 2 28,0-3 7,-2 5-43,2-2 46,-1 2-59,1 0 519,-1-1-386,2 2 412,0-1-561,6 2 35,1 0-30,4 0-56,2 0 35,4-1-66,2 1 58,5 0-56,-1 0 44,8 0-74,-1 0 72,9 0-52,-3 0 75,7 3-59,-5-1 12,10 2 15,-7-1-23,9 1 27,-8-3 72,6 2-57,-8-2 57,5-1-63,-8 0 72,9 0 21,-11 0 2,8-1-2,-12-2-75,9 2 26,-10 0-22,7-1-33,-8 1 19,5 1-22,-10 0-32,6 1-7,-8 1-17,6 4 19,-7 1-8,4 2 48,-6-1-56,4 3 111,-6-3 16,5 3-11,-5-3-7,3 1-2,-6-5 18,6 1 2,-4-2-12,5-1-37,-4-2-9,5 0 38,-3 0 106,7-2 8,-3-4 87,6-2-85,0-3-61,6-1-7,-3-3-45,9 0-49,-5 0 8,8 0-69,-8 1 71,4 2-88,-7 3 51,-1-1-101,-10 6 104,2 0-248,-10 1 115,-1 3-187,-6 1-53,-1 3 90,-4 2-92,-2 5 107,-2 1 47,-1 3-2,-3 0 6,-3 3-12,-1-1 7,-3 2 25,-1 1 85,-2-1 70,-1 1 72,-3 1 0,-2 0 0,-6 2 0,-1 0 0</inkml:trace>
  <inkml:trace contextRef="#ctx0" brushRef="#br0" timeOffset="134">15431 11640 9443,'-12'0'1639,"8"0"-1219,8 1 412,1-1-686,10 2-106,3-2 38,4 0-104,2-2-23,1 0 13,3-1-24,-2 0 71,5 0-121,-4 1 22,2-1-75,-2 2 62,1-2-139,-4 2 30,1 1-118,-4-2 30,1 2 94,-4 0-51,1 0 60,-4 0 18,-1 0 29,-2 0-23,3 0-148,-5 0 27,4 0 5,-5 0 140,6 2 147,-2 0 0,4 1 0</inkml:trace>
  <inkml:trace contextRef="#ctx0" brushRef="#br0" timeOffset="135">22990 11745 9502,'4'-21'356,"-2"13"-235,0 0 94,0 1 4,0-1 14,-2 0-43,0 1-111,0 0-18,0 0-42,0 2 63,0-1 24,-3 2 14,-1 0 37,-1 3-222,-5 0 67,2 1-134,0-2 86,2 2-2,-2 0-8,1 2 2,2-1 82,1 3 42,-2-3 30,4 3-48,-1 0 71,2-1-43,1 0 132,-2-1-94,4 0 33,-1-1-69,2 0-36,2-1-19,2 0 3,1 2-118,1-2 63,3 1-106,0-1 99,5 4 31,-2-3 26,6 0 26,0 2-82,4-2-43,0 2-39,4-2-44,-1 1 105,5-1-6,-3-1 54,4 0-19,-3 0 87,4 0-14,-6 0 91,3-1-40,-7-1-33,2 1-10,-6-2-24,-1 2-73,-5-2 63,0 2-58,-5 0 64,-1 1-123,-2-3 24,-2 3-110,-2 0 43,0 0-15,-1 3 56,0-2-86,-2 2 87,0-1-105,0 1 125,0-2-72,0 2-301,0-2 196,0-1-481,0-2 450,1-5-28,-1-1 173,3 0 137,2-2 0,2-2 0,4-3 0</inkml:trace>
  <inkml:trace contextRef="#ctx0" brushRef="#br0" timeOffset="136">14035 12121 9502,'9'-20'-187,"-3"9"319,1 0 251,1 1-144,3-2-108,-2 2 6,5-2-60,-4 2 34,5-2-72,-2 0-23,2 1-53,-2 2 65,2 0 39,-1 2 17,3-1-34,-3 2-57,2 1-28,-4 2 25,4 1-16,-4 2 27,3-3-12,-4 6 2,2-2-1,-3 2-8,1 2 1,-4 2 3,2 1-16,-4 0-20,2 1-5,-3 1 13,0 2 41,-2-1 9,0 3-25,-2-2-40,0 4 21,0-3-27,-1 6 59,-2-5-1,-2 6 1,-3-1-6,-3 2-4,-1-2 4,-4 5 2,-1-4-2,-3 5 57,1-2-39,-5 2 45,4-5-56,-1 4 6,2-8-5,-1 3 116,7-4 18,0 0 75,3-5-22,4 0 8,0-6-44,5 4 60,0-5-110,2 1 47,3-3-78,5 1 57,1-2-47,0 0-41,1 0-26,1 0-37,-3 0 53,3 0 22,-1 0 21,-2 0-13,2 0-59,-2-2-21,1 2 3,3-1 54,-3-2 16,4 2 29,-2-3-49,3 1-52,-2 1-19,4-2 13,-2 1 3,2-1-210,-3 3 52,4-2-182,-6 2 145,3-1 95,-5 1 39,6 1-18,-5 0-323,1 0-9,-3 0-189,5 0 102,-6 0 313,6 0-8,-3 0 218,4 0 0,-2 0 0</inkml:trace>
  <inkml:trace contextRef="#ctx0" brushRef="#br0" timeOffset="137">12769 12499 9502,'-12'-13'-430,"6"6"460,-2 3 28,0-1 29,-3 1 19,0 0 31,1 2-32,-4 0 88,1 0-17,-3 2 75,0-1-84,0 1 35,0 0-80,-2 1 32,3 1-23,-2 3-36,3 2-38,0 2 36,2 0-23,0 5-29,1-1 7,0 4-80,3 3 65,-1 2 49,2-1-15,1 4-13,3-1-105,0 4 7,2-1-83,0 2 197,1-1-84,4 3 133,1-5-91,7 2 97,0-4-36,7 2 94,-1-8-141,6 1 44,0-5-77,4 1 62,0-7 3,3 0 8,-1-2 2,4-4-53,-4 0-88,6-4-16,-6-3-80,6-4 81,-9-5 17,4-5 41,-9-2 10,3-4 67,-10-2-21,2-3 27,-5 3-57,-2-8-5,-6 9-26,0-10 35,-4 6 6,-1-7-1,-3 6 18,-5-7-62,-6 7-135,-2-9-12,-3 7-73,-5-6-99,1 6 99,-5-4-121,0 6 137,-3-4 28,0 9 10,-4-6 14,3 8 1,-3-5 30,6 11-21,-7-2 4,11 8 75,-5 2 1,10 7 50,-2 7-64,10 5-62,-4 11-49,6 4 53,-1 11 37,5 0 90,-1 7 30,4-2 0,2 11 0,-1-5 0,-1 9 0,0-3 0</inkml:trace>
  <inkml:trace contextRef="#ctx0" brushRef="#br0" timeOffset="138">13755 12398 9502,'-11'-1'118,"7"-1"-2,2 1-8,-2 1 11,2-3-20,0 3 168,-1-1-43,-2 1 107,2 0-70,-2 0-95,1 1-13,-4 3-26,0 5-7,-3 3-22,-2 6 22,-4 3-22,-3 6 22,-5 3-25,0 5 9,-3 4-20,1 0 47,-2 2-17,5-3-5,-1-1-29,9-7-416,1-3 87,7-8-261,3 0 120,4-10 169,-1-1-57,5-4 101,4-1-306,2-3 96,3-1-68,3-3 235,3-3 220,2-5 0,2-1 0</inkml:trace>
  <inkml:trace contextRef="#ctx0" brushRef="#br0" timeOffset="139">13283 12459 9502,'14'-12'413,"-7"7"-261,-2 1-49,2 0 47,-2 2-33,7 0-39,-3 2 16,6 2-27,-1 5 27,5 4 45,2 5-32,3 6 35,-1 2-103,6 4 79,-3 2-96,6 0 32,-7 2-38,7 0-41,-5-1 28,2 2-18,-1-5 55,1 1-8,-5-6 18,3 1 48,-9-9-48,8 2 42,-10-7-103,1 0 14,-6-7-24,2 1 31,-8-4 28,2 1 22,-4-1-934,-1 0 577,-4 0-702,0 1 761,-4 2 70,1 0-33,-1-1-26,2 1 19,-1-2 31,-1-1 80,0 2 97,-1-2 0,-2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28:29.700"/>
    </inkml:context>
    <inkml:brush xml:id="br0">
      <inkml:brushProperty name="width" value="0.15" units="cm"/>
      <inkml:brushProperty name="height" value="0.15" units="cm"/>
      <inkml:brushProperty name="color" value="#F6630D"/>
    </inkml:brush>
    <inkml:brush xml:id="br1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10436 153 9502,'-14'11'-304,"5"-6"92,1 0 106,0-2 134,3 0-11,0-1 71,4-1 92,-1 1-112,5-5 103,1 1-131,10-4 40,-2-3-69,6-3 58,-2 0-61,4-2 47,-4 2 4,2-2-7,-3 2 3,1 0 15,-4 2-23,1-2 15,-3 3-22,0 1 37,-2 0-32,1 1 37,-3 1-88,1 0 55,-3 2-52,2 0 65,-2 3-14,1 0 13,-2 3-20,4 1-40,-4 4 29,1 4-32,0 3 43,0 3-17,1-1 3,1 2-9,1-1 16,0 3-34,-1-2-17,3 3 1,-3 1-41,0 4 72,-1-1-34,1 8 34,-2 2 39,0 11-33,1 1 29,0 13 39,-1-2-55,2 15 62,-1-5-77,3 15-6,1-9 1,5 10 5,-2-15 5,6 8 13,-2-17-13,6 7 16,-2-17-72,2 4 58,-5-21-56,1 6 62,-6-17-60,1 9 39,-6-11-47,-2 4 68,-4-8-14,0 8 9,-2-5-15,0 10 64,-3-6-50,-2 9 55,0-6-68,0 9 49,1-5 4,1 8 16,3-5-79,0 10 21,2-9-54,4 12 75,2-9-88,6 10-5,0-11-20,3 7 25,-3-11 63,2 6-6,-3-11 2,1 7-65,-5-9-10,-1 3-25,-2-12 23,-3 6 140,-1-11-10,-1 6 87,-1-10-23,-2 4 13,-2-6-45,-2 1 6,0-2-55,-1 0 10,1-2-3,1 0-35,1 0 9,0-1 4,1-1 12,1 1-50,0 2-50,1-2 11,0 1 8,1 2-74,1-2 28,0 3-110,0 0 15,0 1 43,0-2-46,0 1 57,0-1 27,0 0 15,1 0 30,1-1-51,1-2 39,3 0-52,1-1 52,2 0-97,-1 0 84,4 0-82,-5-1 88,6-2-166,-6 0 58,3-5-152,-4 1 14,1-4 0,-3 1-4,-2-3 146,-1-1 76,2-4 94,1-3 0,1-5 0</inkml:trace>
  <inkml:trace contextRef="#ctx0" brushRef="#br1" timeOffset="1">3894 875 8847,'0'-16'-272,"0"10"480,0 1 21,0 0-84,0 0 12,0 0-75,0 0 37,0-1-34,-3 1 32,2-1-47,-1 1 39,-1 2-29,1-2 33,-1 1-90,0 2 70,0-1-77,1 1 93,-2 0-94,2 2 74,-1 0-85,0 3 50,0 3-6,0 4 0,1 3 10,1 7 27,1 2-34,0 4 28,1 1-67,3 2 21,2-1-24,6 1 28,2-2-43,5 1 4,0-3-26,5-1-32,-2-4 77,6-3-33,-1-3 39,4-3 9,-4-5-20,3-1 14,-4-4-12,4-1 21,-6-6-20,2-3 17,-3-4 30,-1-2-26,-4-3 33,3-1-44,-7 0 53,3-1-34,-6 1 41,0-2-45,-3 0 6,2-1-4,-5 1 11,1-3-82,-3 2 55,-1-4-52,-2 1 61,-2-4-44,-3 2-21,-6-5 3,-3 3-139,-5-4 84,-3 1-109,-4-3 74,-1 4-87,-4-4 36,1 4-67,-4-1-1,0 5 56,-1-1-59,4 7 70,-3 0-105,5 10 77,-1 2-131,6 6 136,-3 6 44,9 6 82,-6 11 66,7 7 0,-4 11 0,1 6 0,-5 7 0,-1 3 0</inkml:trace>
  <inkml:trace contextRef="#ctx0" brushRef="#br1" timeOffset="2">446 897 9502,'-8'-19'-1075,"2"12"1058,0 1 105,0 0 61,-1 1-27,0-1 35,1 1-86,0 0 50,0 0-56,0 0 14,1 2-8,0-2 8,0 0 14,1 0 1,1 0 2,-1 1-25,0-1 2,2 2-1,-2-1 3,2 0-47,-1 1-36,1-1 8,-1 0 4,2 2-10,-1 0 4,0 0-2,0 2-84,1 2 79,0 0-129,1 3 139,1 0-44,4 0 92,1-2-59,4 0 81,1-1 12,3-1 10,2-1-10,1 0-33,0 0-17,1 0 27,0 0-49,-1-1 15,1-1-3,-2-1 17,-1 0-50,-2-1-12,0 0-11,-2 2-30,-1 1 29,-1-1-2,0 2-7,-2 0 9,-1 2 12,0 0-22,-2 4 25,1 3 1,-3 2-6,3 0 2,-1 2 21,-2 1-10,1-1 11,-1 2-15,0 0 46,-2-2 9,0 1 10,0-1 7,0 0-49,0 2 12,0-1-13,0 0 39,-2-1-24,1 2 27,-4-1-33,0 3 41,-3-1-27,-2 2 33,-1 2-41,-2 1 0,0 1 5,-3 2-3,0-1 11,-1 3-5,-1-1 5,-2 2-10,1-4 3,-2 1-1,1-2 1,0-1-60,0-1 40,-1-2-44,4-3 57,-2-1 3,3-1-9,-2-1 9,4-2-76,-1 1 40,7-5-48,-5 1 56,7-2-53,-1 2 48,2-2-58,0 3 42,3-2 4,-1 5-9,1-3 18,-2 5 0,2-2 0,-2 2-2,1-2 0,2 3 42,0-5 12,1 4 1,0-5 78,0-1-61,0-2 82,1-2-80,2-2 45,4-1-73,3 0 46,5-2-120,-1-2-14,5-5-3,-1 1 20,3-4-52,0-1 23,1 1-111,-4 2 102,4-1-43,-4 3 51,4-1-55,-2 3-29,1 0 11,-4 1-61,1 1 75,-3 1-55,2 0 78,-4 1-32,2 1-16,-5 1-3,0 0-19,-3 0 35,2 0 75,-3 0 30,0 0 35,-2 0 0,-2 0 0,-1 0 0,0 0 0</inkml:trace>
  <inkml:trace contextRef="#ctx0" brushRef="#br1" timeOffset="3">8903 1210 9502,'21'-19'-266,"-13"10"58,2-1 337,-3 2 0,1 0 278,-3 2-148,1 1 51,-2 2-141,-2 0 75,0 2-108,-2 3 34,2 2-16,-2 6-58,-2 2 86,2 5-71,-1 3 71,-1-1-62,2 5-22,-1-4 5,2 4-9,0-5 1,4 2 57,3-5-58,5 4 56,0-7-282,4 2 90,3-4-199,-1-2 151,3-2-7,3-2 52,-1-5-61,7 1 54,-4-1-42,6 0 65,-5-1-21,6-1 99,-4-4-53,3-1 47,-5-2-55,3-1 67,-9 2 8,2-2 11,-4 0 50,2 1-89,-5 1 49,1-3-55,-6 4 1,2-4 4,-6 2 0,2-2 7,-4 0 3,0-1 2,-3 0 4,-2-3-17,-2 0 1,-3-2-5,-3 0-5,-4-4-41,-5 2-31,-4-7 11,0 3-103,-5-7 85,2 3-109,-3-4 106,3 4-108,-3-6 77,4 5-111,-5-4 33,8 7 37,-5-2 7,7 11 29,-2-2-161,4 9 25,-3-2-113,3 8 86,-6 0-52,5 7 42,-7 5-72,2 8 40,-7 6 132,2 4 14,-7 5 153,4 0 0,-8 4 0,5-3 0,-8 5 0,5-5 0,-5 2 0,4-4 0</inkml:trace>
  <inkml:trace contextRef="#ctx0" brushRef="#br1" timeOffset="4">7415 1023 9502,'2'-21'0,"2"9"0,-2 1 0,3-3 0,-1 5-101,0-4 57,-2 5-89,3-3 172,-3 3-11,2-1 95,-1 1-42,-1 1 40,-1 0-36,2-1 30,-3 3-25,1-2 10,-1 2-17,0-1 24,2 0 10,-2 0-5,3 1 16,-2-1-28,1 1-101,1 1 37,-1-1-99,2 0 101,-2 2-1,1 0 43,1 1-9,-2 1-94,2 2 10,-1 4-93,2 5 95,3 4-54,0 7 38,3 5-12,0 1 11,5 3 27,-1 0 18,4-1-30,-1-2-63,1 0 3,-1-5-62,2 0 113,-3-5-16,0 1 59,-3-7-31,0 2 54,-3-7 25,0-1 3,-2-4-15,0 0-31,-4-3-18,1-3 31,-3-6-29,0-2 27,-1-4-19,-2-1 43,1-2-104,-1 0 9,0-1-33,0-2-29,0 3 50,0-3-15,0 3 17,0-1-38,0 3-10,0 1-22,0 3 25,0 1-10,0 3 3,0 0-34,0 5 33,0-2 10,2 5-30,-1-2 106,0 4-19,2-1 71,-1 1-3,0 2-82,1-1 21,-2 6-18,2-3 70,-1 3-46,-1-1 59,0 1-73,-1-1 69,0 3-47,0-3 49,0 2-57,0 1 5,0 0-5,-1-1 9,-1 3-3,-4-1 8,-3 1-4,-2 0 10,0 0-4,-2 1 2,-1 0-3,-2 2 10,3-3-10,-3 4 9,2-3-15,-2 2 20,3-1-13,-2 1 16,4-1 27,2-1-32,1-2 35,0 1-39,4-2-4,0 0 8,3-3-6,0 2 88,1-5-24,0 2 83,0-1-85,1-2 73,3 1-101,-1-1 73,4 1-77,-1-1 44,1 0-35,-1 1 40,0 1-16,2 0 5,-1 0 3,1 1-7,0 0-18,2 2 18,-2 2-23,3 1 25,0-1-18,3 4 20,-3-1-21,2 3-17,-1 0 2,2 3-3,-3 0 17,1 4 36,-2 0-32,-2 5 29,0-1-41,-3 4 18,0-3-13,-3 6 6,-2-5-69,1 7-12,-1-8-12,-1 6-39,-1-9 34,-3 4-1,-3-6 10,-1 1 15,-1-4-21,-1-1 4,1-7-8,-1 3-19,1-7-33,-1 2 4,3-5-2,-2 0 74,2-1-24,1-2 15,1-1-126,0 0 28,2-1-105,1-2-83,1-3 53,1-3-72,1-2 95,0-3-34,0-2 143,0-4-28,3-1 160,3-8 0,3-3 0,4-7 0</inkml:trace>
  <inkml:trace contextRef="#ctx0" brushRef="#br1" timeOffset="5">2790 952 9244,'0'-18'87,"0"9"73,0 3-40,0-1 90,0 0-39,0 0 52,0 1-117,0 0 37,0 0-90,0 1 103,0-1-105,0 1 35,0 1-35,0-2-25,0 4-1,1-5 25,3 4-28,1-1 56,1 0-45,1 2 5,3 2-6,2-1-91,1 1 15,1 0-89,1 0-41,2 0 64,-1 1-91,2 1 115,-2 2-31,3 1 31,-3 0 13,-1 2 21,-1-2 39,-1 1 0,-2-1-13,2 1 17,-6-2 24,2 0-13,-3-1 2,0 0 9,-1-1 27,0 1 10,-2-2-709,1 1 456,-7-2-601,2 1 751,-5-1-42,1 0 95,-1 0 0,-2 3 0,-2 1 0,-3 3 0</inkml:trace>
  <inkml:trace contextRef="#ctx0" brushRef="#br1" timeOffset="6">5721 1061 9502,'-18'-1'-269,"10"1"373,3-3-37,-1 1 121,3-2-74,-2-1 75,1 1-69,0 0 16,3 0-22,-2-2 18,3 1-27,-2 0-43,1 0-16,1 1-45,0 0-7,0 1 58,0 1-23,1-1-13,1 3-9,2 1-19,1 3-22,1 3 78,3 2-34,0 1 40,-1 2-33,3-2 21,0 0-25,1-3 18,2 2 67,-2-5-45,4 1 51,-2-2-61,1-1 3,-1-1-7,2 1-23,-3-2-16,2-2 7,-3 1 4,2-1-3,-5-3 20,0-2-19,-2-1 27,-1-3-79,-2 1 16,-1-3-84,-2 2 80,-2-4-125,-2 2 70,-3-2-128,-4 0 126,-3 1-20,-2-1 87,-3 0-57,1 3-37,-3-1-32,3 3-43,-3 0 83,4 3 4,-2 1 35,5 1-2,-3 2 46,5 1 33,-2 1 6,5 1-8,-1 0-2,3 0 27,1 2 10,3 3-17,-1 5-34,3 3-16,0 3 90,0 4 14,0 3 47,0 1-1,0 3-14,3 3-2,2 0-19,2 1-22,2 2-8,2-3-26,0 4 34,1-4-22,1 1 11,-2-4-9,4 0 4,-3-7-10,3 2 11,-2-7-13,2 0 7,-1-7-50,3 0 30,-4-6-28,4 1-42,-2-3 16,1-2-71,0-1 71,1-2-57,-1-4 84,1-2-57,-2-1 43,1-1 7,-4-1-13,2 1 7,-4 0 7,3 1-22,-4 0 17,1 0-10,-3-1 47,1 1-23,-2 0 23,-1-2 23,0 2 12,-2-1 10,0 2-16,-1-3 3,1 4-37,-3-2 46,1 2-52,-1-2-52,0 4 40,0-3-44,0 3 65,0 0-2,0 2 6,0-2-72,0 3-22,0 0-71,0 2-15,0-1 129,0 5-46,1 2 112,2 5-68,0 3 57,1 4 19,1 2 2,0 2-1,0 0-44,1 1-2,0 2 5,-1-1 43,2 1-35,-2-3 52,2 2-82,-1-3 25,3-1-24,0-2 27,0 0-33,1-7 23,2 2-29,2-5 31,3-2-10,-1-2 4,4-4-5,-1-2 1,4-6 1,-1-5-2,3-3 4,-1-4 41,1-3-26,-3 0 28,2-3-1,-4 1-27,1-7 29,-7 6-34,1-4 22,-6 7-11,-1-2 17,-4 7-22,-2 1-30,0 6 19,-2 2-13,0 7 27,0 6 5,-3 5-15,-1 13-3,1 4 0,-1 8-1,-1 4 17,3 1-12,-1 5 11,2-3-14,1 4-85,1-6 16,3 4-75,5-7 81,5 5 13,5-10 37,4 1 6,1-11-341,8 2 256,1-10-253,10-2 336,3-5 0,6-1 0</inkml:trace>
  <inkml:trace contextRef="#ctx0" brushRef="#br1" timeOffset="7">8090 1063 9502,'29'-22'-621,"-16"14"753,5-5 244,-4 2-140,3 0 11,-4 3-77,6-2 31,-6 4-131,6-1 24,-6 2-53,4 0-11,-6 1-3,6 3 26,-4 1-17,2 0 31,-2 0-52,3 0 29,-4 0-11,3 1 68,-6 3-41,5-1 28,-3 2-154,-1 0 70,-3 0-137,1 0 125,-4-1-104,2 1 88,-3-2-103,0 1-30,-1 0 17,-1-1-60,-1 0 100,0 0-115,0 0 78,0-1-121,0 2 105,0-2-119,-1 1 70,-3-1 6,0 2 84,-2 0 112,0-2 0,-3 3 0,1-1 0,-3 4 0,-4 1 0,-1 2 0</inkml:trace>
  <inkml:trace contextRef="#ctx0" brushRef="#br1" timeOffset="8">1357 1095 9502,'0'-18'654,"0"8"-89,-1 1-255,1 1-15,-1 2-69,-2-2 3,1 3-54,-2-1-18,2 1-52,-2 1 52,1 0-636,1-1 170,1 1-413,0 2 255,-1-2 110,2 3-71,0 0 0</inkml:trace>
  <inkml:trace contextRef="#ctx0" brushRef="#br0" timeOffset="9">11189 1414 9502,'-15'-23'-963,"8"11"1012,-3-3 119,3 3-22,0-3-24,0 3-32,1-1 43,3 0-46,-1 0 23,3 3-13,-2-2 14,3 3-54,0-2 48,0 4-50,0 0 49,0 3-66,0-2-5,0 3-23,0 0 32,-2 2 19,-2 2 63,-4 2-59,-3 7 52,-4 2-73,-3 7 31,-2 5-33,-6 4 30,-1 8 34,-6 8 42,0 5-15,-8 12 10,3 0-127,-11 16 3,6-3-18,-10 15-98,7-10 61,-6 9-94,11-19 93,-4 7-28,10-21 16,-3 4 10,10-21-22,-2 4 79,6-22-55,-5 7 38,4-13 13,-10 7 38,6-10-8,-9 2-10,6-6 16,-6 0 22,9-6 16,-7 0-10,8-1-50,-1-2 3,10-5 7,-5-1-213,13-3 51,-6-4-141,8 3 103,-1-1-66,7 3 33,-1-1 2,3 2 94,3-2 99,3 1 0,4-2 0</inkml:trace>
  <inkml:trace contextRef="#ctx0" brushRef="#br1" timeOffset="10">2696 1181 11101,'19'0'307,"-9"0"-247,0 0-32,1 0 3,2 0-62,1 0-82,1 0 63,-1 0-103,2 0 108,-1 0-107,2 0 75,-2 0-107,1 0 48,-3 0-4,3 0 33,-3 0 29,2 0-158,0 0 63,0 0-151,-2 0 105,3 0-127,-1 0 95,0 0-16,1 0 161,0 0 106,1-3 0,3 0 0,1-2 0</inkml:trace>
  <inkml:trace contextRef="#ctx0" brushRef="#br1" timeOffset="11">60 1270 9502,'-17'0'-87,"9"-1"137,0 1 16,2-3 44,-2 1 9,3-2 15,0-1 29,3 2-14,2-2 11,0 1-57,4-2 49,3 2-64,9-2 0,7 3-55,8-4 39,5 1-23,9 0-6,1 0-24,8 0-69,-3 0 81,6 1-277,-7 3 108,4-2-206,-10 4-87,2-1 119,-14 1-118,2 2 144,-14 1 94,1 5 83,-12-1 33,1 4 76,-9 2 0,-2 0 0,-2 2 0</inkml:trace>
  <inkml:trace contextRef="#ctx0" brushRef="#br1" timeOffset="12">4897 1279 9502,'11'-13'18,"-7"6"42,1 0 38,-1 2 49,1-3 3,-2 5-14,2-3-10,-1 3-14,1 1 3,-2 2 16,1-1-72,0 3-5,-1 2-42,2 4-15,-1 3 77,0 3-21,1 0 72,-2 1-111,3 0 44,-2-1-119,2 2-89,-2-2 27,1 1-72,-3-2 64,2 3-191,-3-1 41,0 3-130,0-1 164,-1 4 72,-2 1 22,0 2 29,-5 1-50,0 2 115,-3-3-41,-1 4 100,0-1 0,-2 4 0</inkml:trace>
  <inkml:trace contextRef="#ctx0" brushRef="#br1" timeOffset="13">8076 1287 9502,'0'10'102,"0"-6"103,0-1 184,0 0-43,0-1-50,1-1 29,0 1-100,3-2-98,2 1-67,2-1-24,5 0-145,1 0 77,2 0-104,1 0 91,1 0-161,0 0 54,0 0-111,1 0 117,1-1 3,0 1-2,1-3-76,0 1-66,-1-1 0,1 2-16,1-1 51,-1 0 3,1 1 127,0-1-18,-1 1 140,1-2 0,2-2 0,1-1 0,4-2 0</inkml:trace>
  <inkml:trace contextRef="#ctx0" brushRef="#br1" timeOffset="14">788 1777 9502,'-15'17'-911,"9"-11"747,-2 4 92,-1-5 72,2 1 0,-1-3 35,0 1 41,2-4 35,-3 3-6,3-3-43,-3 1-18,4-1-24,-2 0 51,3 0-30,-3-1 30,3-1-39,0 0 69,2-1 1,-3-1 17,5-3-21,-3 1-38,3-1-16,-3 1 16,3 0 40,-1-2 30,1 2-2,-1 0-48,0 1-74,-1-1 16,2 2-2,-1 0 12,0 0 18,0-1-25,1 1 18,-3-1-37,3 3 18,-1-2-26,1 2 19,0-2 30,-1 2-45,1-1 42,-1 0-31,1 0 27,0 0-20,0 0-31,0 1 23,0-2-25,0 0 37,0 1-26,0-2 12,0 0-17,0 0 20,1-1-30,-1 0 20,2 0-24,1-1 16,-1 0 16,1 1-24,0-3 25,0 2-27,-1-1 19,2 0-19,-2 0 19,1 0 6,0 0-3,0 0 4,-1-1 5,2 2-11,-2-2 10,1 1-11,1 0-7,-2 2 7,0-3-6,2 3 2,-1-1 5,-1 0-5,2 1 6,-2 1-12,1-1 9,0 1-11,0-1 34,-1 3-20,2-3 20,-2 3-24,1-3 2,0 2-2,1-1 2,0 1-2,-1-3 40,1 4-24,0-2 28,-1 1-30,1 0-4,-1 1 3,0-1-2,0 2-4,-1-2 4,1 2-5,-1-1-18,-1 1 20,2-1-61,-3 2 55,1-1-39,1 2 33,1 0-1,-1 0-2,-1 0-22,1 1 19,-1 2-23,1 2 25,-2 3 11,3 0-8,-2 1 9,0 1-13,0 1 40,2 2 12,-2 1 5,2 1 61,-2 0-85,1 4 53,1-2-68,-1 1 29,1-1-15,-1 2 20,2-2-41,1 0 14,-3 0-19,4-1 34,-3 0-5,3-3 7,-4 1-1,3-2-50,-1-2 49,-1-1-47,0-1 49,2-1 25,-3-2 6,2-1 8,-2-2-15,0 1-38,0-3 3,-1 0-2,2-2-45,-1 0 42,1-4-46,-1-5 65,0-1-6,2-6 5,-1 1-2,0-2-64,0-3-11,0 1-11,1-1 18,0 0 40,-2 2 4,2-1-21,0 3 15,-2-1-55,0 3 43,2-2-34,-1 5-25,-1-2 45,0 4-48,0 2 59,-1 0 4,0 0-10,0 4 6,-1-1-46,2 4-42,-1-2 19,-1 7-26,1 0 78,1 8 56,0 0-37,1 4 46,-1 0-20,1 2 11,0 0 5,-1 1-3,2 1-40,-1-1 15,1 0-12,1 1 39,0-2-22,0 1 20,1-3-21,0 1 0,-1-3-5,1 2 6,0-4-6,-1 0 15,1-1-12,-1-2 9,0 0-16,0-2 3,0-2-3,-2 0 5,2-2-1,-1 0 4,-2-1-2,2-1 52,-1 0-81,-1 0 73,2 0-83,-2-1 13,1-3 22,0 0-24,0-3 28,-1 0-66,2-1 46,-2 0-54,1 0 0,0-2 40,0 1-43,-1 1 48,2 0 9,-2 0-24,1 0 17,1 1-30,-2 1 20,0 0-19,2 1 17,-1-1 59,-1 1-36,-1 0 44,2 0-56,-3 2 52,1-1 19,-1 0 6,1 0-14,-1 1-2,0-1 7,0 0 16,0 2-16,0-2-20,0 2-15,0-1 33,0 1 0,0 0-3,0-1-74,0 2 19,1 0-55,1-1 116,0 1 13,0 1 58,1 0-53,-2-1 46,2 1-75,-2-1 31,1 1-27,-1-1-16,1-1-23,-1 0 15,0 1-22,-1-2 27,0 1 1,0 1 0,0-2-65,0 1 29,0-1-40,0 0 45,0-1-8,0 1 17,0 0-18,0-1 20,0 0-29,0 1 20,0-1-21,0 0 27,0 2 23,0-2-18,0 2 17,0-1-23,0 1-1,0-1 1,0 1-1,0 0 90,0-1-13,0 1 78,0-1-71,0 2-18,0-1-31,0-1-3,0-1-67,0 2 50,0 0-49,0-2 67,0 3-79,0-3 12,0 3-72,0-2-133,0 2 149,0 2-63,0 2 208,0 5-7,0 2-2,0 5-55,0-1 3,0 4 1,0-4 53,0 5 13,1-3 31,1 2-17,-1-2-73,3 2 13,-1-3-29,5 2 2,-2-4 22,0 2-26,1-3 27,-1 2-20,0-3 10,2 0-12,-5-1 11,5-2-2,-5 0 0,3 0-2,-3-2 6,2 2-1,-1-5 1,-1 3 0,1-4-6,0 3 5,0-4-5,1 1 7,0-2-2,0 0 2,0 0-2,0-1 45,0 0-32,1-4 34,-1-2-42,0-3 28,0 0-19,-2-2 23,2 1-26,-2-3 2,0 2 4,0-1-2,-1-1-33,1-1 24,-3 1-29,1-2-27,-1 2-18,0-2-3,0 3 10,0-3 6,0 3 32,0-1-40,0 1 40,0 0 7,0 4-23,0-2 15,0 2-18,0 0 12,0 2-12,0 1 10,0 2 57,0-1-51,0 4 67,0 2-42,0 3 2,1 8 16,2 1-23,-1 2 38,0 1-24,1 0 28,-1 1-34,2 3-7,0-3 10,-1 2-8,1-2 92,1 1-20,0-2 82,1 0-148,1-1 46,1-1-96,-1-2 71,1 2-69,0-4 46,0-1-48,-1-1 56,1-1-43,-2-2 21,3 0-29,-3-3 23,1 0 16,-1-2-36,0 0 29,1 0 11,-3 0-4,3-2 23,-2-1 14,-2-3-28,2-3 34,-2-2-43,0-1 2,1-3 2,-2-1 1,1 0 6,-1-3-46,1 0 38,-1 0-36,1 2 45,-1-2-3,-1 3-1,3 0-1,-3 4-123,2 0 23,-2 3-113,1 1 86,1 2 22,-1 1 42,1 1 12,-1 2 42,0 0 10,2 2-4,-1 2-1,-1 0-45,2 4 5,-1 4-3,0 2 71,2 3 5,0 2 36,0 0 84,-1 3-41,3-1 92,-3 1-88,3 1-63,-4-2-26,3 1-40,-2-3 51,2 1-4,-2-3 4,1 1 2,-2-5-11,2 1 52,0-3 1,-1-2 8,1-3-28,0-2-31,1 0-18,-1-2 15,0-3 42,1-1 20,0-3 0,-1-6-50,1-3-62,0-5 6,0-2 12,1-4-8,1-1-21,-2-3-4,1 2-10,1-3-33,-1 5-2,1-1-76,-1 4 88,1 2-16,-2 4 35,3 5 0,-3 3-63,1 4 12,-1 2 0,0 5 48,-1 5 74,0 8-8,-2 4-6,0 7 3,0 3 24,1 2 2,-2 1 58,2 2-90,-1-5 45,3 3-45,-1-5-9,3 0 29,-2-5-20,2 1 48,-2-8-351,2 0 87,-1-7-225,0 0-61,0-6 176,1-2-151,-2-4 169,2-8 12,-2-7 143,1-5 15,-3-4 136,-1-4 0,-1 0 0,-1-6 0,-6 0 0,-1-8 0,-5 1 0</inkml:trace>
  <inkml:trace contextRef="#ctx0" brushRef="#br0" timeOffset="15">11351 1642 9502,'1'-19'-956,"0"8"927,0-2-13,3 1 100,-2-1-42,2 0 4,0 0-4,-1-3 3,2 3 104,0-3-13,1 3 85,-1 0-8,0 3-72,-1-1 17,-1 3-70,1 0 49,-1 6-4,-3-2 15,0 8 0,-4 2-41,-3 12 30,-4 4-35,-5 8 23,-3 1-24,-3 6 14,0 1-72,-5 2 54,2 2-66,-5 3 9,0-1-7,-6 5-52,1-3 55,-8 6-43,1-3 0,-8 8 14,4-6-17,-12 9 11,8-9 23,-9 9-35,10-7 41,-5 2 16,11-7-33,1-1 25,11-10-52,3 0 40,11-13-31,3 0 7,8-10 15,2 0-15,2-9-3,2 1 19,2-5-22,1-1-17,3-2-14,3-2-1,-1-5 7,2-2 40,-3-5-7,6 0 6,-4-2-138,4-3 29,-1 0-121,1-2 31,0 0 31,1-4-15,0 1 65,2-4-60,-2 2 121,5-7-39,-1 4 112,4-11 0,2 0 0,5-7 0</inkml:trace>
  <inkml:trace contextRef="#ctx0" brushRef="#br0" timeOffset="16">62 2454 9502,'8'-12'-170,"-5"6"65,1 3-107,0-3 124,-1 1 76,1 0 31,-2 1 35,2-1 81,-2 3-6,2-2 28,-3 3 50,2-2-51,-2 3 34,-1-2-15,2 1-76,-2 0 62,0-2-92,0 1 44,0 0-242,0 0 148,0 0-285,0 0 41,0-1 47,2 3-90,-1-3 231,1 3 47,1-1 45,0 1 9,2 0 68,1 0-78,1 0 77,-1 0-61,1 0 15,2 0-45,-1 0 14,3 0-16,0 0-6,1 0 21,3 0-12,0 0-58,2 0 40,0 0-56,4 0 59,0 0-27,3-2 15,-1-2-26,6-1-5,-5-1 13,3 0-18,-5-2 27,3 2-11,-6 0 5,4 1-8,-6 3 15,4-1-5,-6 2 3,5 1-5,-8 1 5,7 2 4,-5 3-16,4 2 2,-6 5 20,6 0-15,-5 1 27,4-1 30,-2 1 13,4-2 6,-3-1-10,4 0 19,-4-4-46,6 3 53,-3-4-63,5 1 15,-5-3-1,5-1 7,-1-2 1,2 0-5,0-1 15,3 0-66,-5 0-23,5 0 0,-4-1-10,4 1 21,-7-3-32,3 3 9,-7-2-3,4 2 19,-6-1 16,3 1-24,-4 0 26,2 0 8,-3 0-16,3 0 11,-3 1-13,4-1 8,-4 2-13,4 1 10,-4 0 89,6-1-14,-5 0 89,5 1-94,-2-2 1,2 0-49,1-1 16,1 1-57,0-1 44,2 1-45,0-1 50,3 0 4,-3 0-9,6 0 6,-3-1-40,7 0 27,-1-1-47,4-2 24,-2-2 46,5-2 11,-2 1 21,5-3 48,-1 2-87,5-3 47,-4 2-50,9-2-1,-7 1 13,9-1-8,-6 2 17,4-1-60,-5 1 45,5 2-46,-10 1 55,6 0-3,-11 2-1,5-1 2,-9 3-79,4-1-13,-7 2-19,4 1 26,-5 0 50,2 0 11,-2 0-11,6 0 26,-6 0-21,8 0 21,-3 0-23,8 0 19,-6-1-11,8-1 13,-6 0-11,8-2-4,-4-2 2,4-1 57,-4 1-48,6-2 54,-8 2-63,6-1-7,-7 2 8,5 0-8,-6 3 13,4-1-4,-6 2 3,4 1-5,-7 0 4,4 0 1,-5 0-2,7 0-2,-9 0 3,9 0-5,-7 0 1,6 0-8,-6 1 19,6 0-12,-5-1 16,3 0-43,-2 0 21,4 0-21,-6 0 28,7 0 3,-9 0-2,8 0-1,-9 0-68,7 0 15,-6 0-30,5 0 35,-5-1 33,5 0-18,-3 1 14,2 0 25,-2 0 47,3 0-18,-5 0 11,6 1-59,-5 4 1,4 1 6,-3 2-4,5 1 36,-6 0-25,6 2 34,-3-2-33,2 2-4,-1-4 1,7 0-7,-6-1 11,9-1 0,-3-1-2,3-2-5,-4 0-31,7-1 19,-6-1-21,6 0 36,-6 0-3,7 0 2,-7 0-5,7 0 22,-8 0-15,9 0 17,-10 0-22,12 0 14,-8 0-11,8 0 13,-8 0-14,10 0 7,-9 0-5,11 0 8,-9 0 3,8 0 0,-11 0 1,10 0-16,-10 0 3,9 0-3,-8 0 4,9 0-15,-14 0 11,13 0-13,-15 0 17,14 0-59,-11 0 41,9 0-47,-12 0 60,10 0-4,-9 0 3,15 0-12,-10 0-39,13-1 17,-9-1-22,14 0 73,-11-2 20,16-2-2,-11 0-6,14 0 30,-18 0-47,18 0 57,-17 1-70,17-3 23,-15 5-15,12-3 25,-16 2-22,12-1 21,-13 3-16,12-2 21,-12 0-75,10 1 52,-14-1-54,12 2-8,-14-2 42,14 1-54,-12 2 62,12-3-12,-13 3 9,11-1-11,-11-1 9,13 2 20,-10-3-14,10 2 18,-13 0-24,11-2 1,-10 3 1,12-3 4,-12 2 9,10-2-3,-13 1 5,9 1-15,-10 0 2,8-1-3,-9 1 6,7 0-7,-11 1 4,8 0-5,-11 0 6,11 1-5,-10 0 3,5 0-5,-10 0 5,8 0-2,-10 1 2,8 1-1,-8 3-13,7 1 9,-8 1-10,7 0 15,-7-1-1,9 0 1,-8-2-2,9-1-14,-11 0 10,11-1-9,-8 0 11,10-1-30,-7-1 21,8 0-23,-9 0 28,8-1-1,-6-1-2,7 0 1,-7-1 23,5-1-18,-9-3 19,6-1-8,-7 2-10,7-3 13,-5 3-15,5-2 12,-8 1-7,8-1 9,-7 2-7,6-3 0,-4 3 4,4-1-1,-6 2-2,5 0-2,-5 1 0,5-1 0,-7 3-53,4-1 38,-11 2-40,5 0-53,-9 1 23,3 0-95,-6 0 95,0 0-156,-6 0 81,0 1-112,-5 0 76,1 3-131,-2 0 56,-1-1-112,-1 1 126,-3-3 123,-1 2 41,-1-1 93,-1 2 0,1 1 0</inkml:trace>
  <inkml:trace contextRef="#ctx0" brushRef="#br0" timeOffset="17">11097 3179 9502,'0'-41'-671,"0"22"723,0-2 91,0 9-33,0-2-45,0 7-13,0 0 1,0 3 4,0 8-1,0 5 11,1 13-37,2 5 29,1 12-36,2 6 38,1 6-18,2 12 19,0 0-19,5 13-2,-1-2-5,3 9 2,1-7 7,3 14 23,0-8-22,3 20 20,0-13 5,2 18-5,-6-18 12,1 18-17,-8-18-45,0 20 36,-6-20-42,-2 15 11,-3-24 14,-1 14-16,-2-25 23,-2 13 14,-2-22-20,1 7 18,0-23-12,3 6-16,0-19 7,1 8-18,1-16 14,1 6-48,3-13 36,1 6-37,4-8 0,0 4-10,0-6-10,1 2 18,-2-6 0,1 2-9,-4-5-5,1 1 0,-2-2 41,-1-2-143,0 0 98,-5-4-258,0 1 155,-5-5-91,-2 0 61,-1-3-58,1 0 12,-1-2-71,-1 0 36,1-2 129,0 2 9,4 0 116,-5-5 0,2 2 0,-4-7 0</inkml:trace>
  <inkml:trace contextRef="#ctx0" brushRef="#br1" timeOffset="18">10350 3400 9426,'0'-18'226,"0"12"-100,-2 1-61,2 0 28,-2 2-27,1-2 37,-3 2-101,0 0 10,1-1-100,-1 2 19,0-1 12,1 2 26,-2 0 28,1 0 16,-1 1 33,3 0 71,-2 0-30,3 0 64,2-2-89,1 0-24,6-2 25,0-1-67,6-1 50,-2 1-49,3-2 52,-1 0-50,1-1-7,2 0-12,-1-2 12,0 1 36,0 0-12,0 1 10,0 0-66,-4 2-5,2-2-11,-3 3 13,1 0-13,-2 2 46,-1-1-51,0 3 2,-1 0 32,-1 2-37,0 2 46,-3 6 9,-1 3-11,0 5 10,-1 5-13,1 2 7,-2 3-11,-1 1 7,0 4 1,0-1 3,0 5 2,0-2-3,-3 7-1,-1-7 0,-5 7 1,-2-5 69,-3 2-51,0-5 53,-3 0-67,-2-6 118,0-1-23,-1-6 101,1-2-54,0-6-5,2-2-33,2-6-21,1 0 31,4-3-7,-1 1 44,5-4-36,0 2-65,3-2-29,1-2 19,1-1-70,1 0 110,0 1-73,0 0 65,0 0 59,2 2-52,4-1 45,4 3-89,6-2 9,3 1-13,6-2 23,3 0 45,1 0-36,6-2 44,-4 1-55,6 0 38,-5-1-26,5 0 34,-7 0-21,7 0 15,-10 1-19,4 2 12,-12-1-18,3 3 13,-8-1-15,0 1-37,-6 0-31,-1 1 20,-6 3-4,2 2-17,-5 3 2,0 4-69,-4 1 65,0 0-170,-4 0 76,1 2-127,1-4-40,0 3 64,2-6-58,1 1 48,4-5 59,-1 1-346,2-4 219,0-4-229,3-3 152,2-4 89,3-5 16,-2-1 142,0-2 124,-2 1 0,-1-6 0,0-2 0,0-4 0</inkml:trace>
  <inkml:trace contextRef="#ctx0" brushRef="#br1" timeOffset="19">8111 3420 9502,'11'-22'0,"-7"14"167,3-5 2,-2 4 128,2-5 13,0 3-85,1-2 71,-2 3-122,2-1 41,-1 2-92,1 0 45,1 1-175,1 1 79,0 3-135,1 2 152,-2 1-25,5 2 92,-3 2-50,4 5-42,-3 5-257,3 3-5,-3 3-121,2 0 77,-3 1 105,3-1-37,-3-2 65,1-1 109,-2-2-48,3-1 80,-4-2-72,3-2 45,-4-2 28,3-1 0,-5-3-1,4-1-28,-6-2-5,5 1 8,-4-2 48,1 0-43,-4-3 61,3-3-101,-2-3-1,-1-2-9,1-3 4,-1-1-21,1 0-23,-1 0-9,0 1 16,1-3 6,-1 3-6,2-1-5,-2 2-5,2-1 29,-1 3 7,1 1-12,-1 3-47,1-1-23,-2 3-12,1 1 36,-1 1 8,-2 1 87,1 5-23,-1 1 36,0 6 6,0 1-52,0 2 32,0 2-27,0-2 57,0 3-43,0 0 38,0 2-10,-2-3-6,-1 5 7,-3-3-19,-2 2 24,-3-1-20,-2 1 21,0 0 44,-3-1 17,3-1 7,-2 1-17,1-4-59,1-1-4,3-2 18,0-1-13,4-4 58,1 0 4,3-3 5,-1 1-2,6-5-83,1 0 34,3-4-31,0 0 28,3-2 9,-4 1-24,1 1 16,-2 0-1,0 1 2,0 0-6,-1 1-4,-1 1 127,0 0-15,-1 1 98,2 2-104,-1-2-36,-1 2-27,2 3 5,-1 1-7,1 5 9,1 5-9,0 4-1,1 4 33,2 5-32,1 5 25,0 2-37,2 7 13,0 1-32,0 4 31,0-1-87,-2 4 8,-1-6-10,-1 4-10,-3-7 70,-1 1-13,-3-6 15,-1 0-30,-2-8 17,-7 2-23,-2-7 18,-3 0 14,-1-6-29,0 1 20,3-7-40,-1 1 32,3-6-17,1 0 26,3-1-99,2-3-493,3 0 102,4-2-300,2-3 395,6-4 71,-1-2 72,6-2 12,-2-2 103,3 1 52,2-4 72,0-1 0,1-2 0</inkml:trace>
  <inkml:trace contextRef="#ctx0" brushRef="#br1" timeOffset="20">6378 3435 10712,'4'20'467,"5"-11"-307,0-1-40,7 0 36,4 0-184,5-2 84,4-1-134,4-3 10,2-1 20,3 1-58,0-2 63,2-2 7,-4 0-3,3-2 39,-8-4-39,0 0 17,-6-3 3,-1 3-16,-9-2-6,0 0 49,-9 3-54,1-4 59,-4 2-135,-5-2 34,-2 3-117,-9-5 119,-5 4-109,-4-2 81,-4 2-116,-4 0 131,0 5-21,-3 0 76,3 3-41,-3 2 85,4 1-14,0 6 64,8 3-67,-3 5 18,9-1-4,-2 8-13,8-4 154,0 7-90,6-3 118,1 4-71,4-3 121,3 6-43,9-6 87,4 3-60,5-4-20,7 2-38,-1-7 7,3 3-68,-3-7 10,2 0 5,-6-4-1,2 0 5,-3-4 17,-1-1-8,-4-3-205,0 0 50,-5-1-164,4-1 117,-9 0-59,5-1 44,-4-2-57,2-2 51,-4-1 0,3-2 38,-2 0-13,1-2 63,-2 2-40,2-2 24,-1 1-10,2 0 58,-3-1 19,3-1-10,-2 1 69,-1-1-100,0 0 78,0 0-82,-3-1 80,3 1 6,-6 1 14,3 0-1,-3 2-62,1 0 7,-2 2-7,0 0-24,1 4 8,-2-1-11,-3 4 12,1 3 13,-6 6-2,3 5 4,-3 2-11,3 5-42,0-2-74,3 4-13,-1-2-51,3 1 97,0-3 0,4 0 54,1-4-12,4-1 32,4-5-22,4-2 14,1-2 25,2-2 0,1-3 10,2-2-12,-1-3-37,0-7 0,0-1 22,0-6 117,-2 0 76,-2-5 60,-2 3-28,0-4-54,-4 2-38,1-2-24,-3 2-9,1-3-55,-2 2 6,-1 2 14,0 3-54,-1 1 8,-1 5-19,-1 2 16,0 4 40,-1 2-2,-1 3-26,2 4-50,-2 6-29,-1 8-51,-1 5 53,2 9 1,-2-1 52,0 6 1,0-2-2,2 2-129,1-5 32,0 1-135,3-6-75,2 3 45,0-9-64,4 3 79,0-8 146,4 0 1,0-6 100,6 1 0,2-1 0</inkml:trace>
  <inkml:trace contextRef="#ctx0" brushRef="#br1" timeOffset="21">4423 3570 9502,'-20'0'-499,"10"0"564,7-2 41,-4 1 115,5-1-109,-2-3 3,3 0-48,0-1 11,1 0-65,0-2 60,0 2-74,1-2 84,3 2-68,-1-3 55,6 3-58,1-1 16,2 0 10,5-1-14,-1 2 26,5-3-28,0 2 11,4-3-20,0 1 24,4 0-16,-1 0 8,3-1-11,-3 2-50,3-2-6,-3 3-17,1-1 18,-7 3-27,4 2 18,-9 0-76,4 2 26,-10 3 44,0 5-11,-6 7 39,-1 6-2,-6 6-2,-1 3-19,-7 3 23,-4 3 31,-3 0 40,-4 4-3,1-5 47,-5 5-95,2-5 48,-4 2-45,2-8 60,-1 4-33,2-9 38,-1 4 21,3-9 12,0 2 15,6-9-24,-1 0-57,6-7-10,-2 1 14,7-4-15,-1 0 103,4-1-30,1 0 99,2-1-153,-1-2 60,1-2-110,0 3 92,0-3-85,0 3 62,0-1-60,-2 2 10,0 0-22,0 1 2,-2 0 1,0 1 36,1 0 7,-1 0-23,1 2 252,2-1-112,2 1 150,2-2-190,5-1-36,3-2-74,5-2 61,4-1-53,2-4-6,4 2-30,3 0 15,0-1 0,4 3 77,-1 2-8,4 0-8,-3 2-2,4 0-302,-6 2 64,4 3-209,-7 2 21,1 5 97,-7 1-42,0 3 86,-6-2 50,-1 2 27,-8-3 4,2 0 19,-7-3 34,2 0-52,-3-6-118,1 2 73,-2-7-75,0-2 194,0-8 41,0-4 43,0-4 0,-1-5 0,0-4 0,-1-4 0</inkml:trace>
  <inkml:trace contextRef="#ctx0" brushRef="#br1" timeOffset="22">9116 3426 9502,'-16'3'16,"10"-2"379,2 0 125,1-1-270,4 0 200,1 0-343,8-2 55,2-1-41,4-1 39,1-3-40,3 1 36,-3 0-276,5 1 97,-4 2-179,4-2 89,-2 1 64,3 2-44,-2-1 84,4 3-54,-3-1 97,4 1-78,-3 0 75,2 0-82,-4 0 0,2 0-17,-7 1-31,3 0 79,-7 2-26,2-1 43,-5 2 4,1 0-5,-5-1 4,1 1-69,-4-2-10,2 2-24,-3-3 30,0 2-134,-1-1 74,2-1-85,-4 2-22,1-2 105,-2 0-151,-1 1-7,-4-2 2,1 1-1,0-1 140,-2 0 79,1 0 73,-2 0 0,-1 0 0,-3 1 0,0 1 0,-3 3 0</inkml:trace>
  <inkml:trace contextRef="#ctx0" brushRef="#br1" timeOffset="23">444 3647 9502,'-17'0'-146,"10"0"60,-1-2 102,0 2-19,2-2 96,-2-2-51,3-1 94,0-1-14,2-1 13,0 0-22,1-1-18,1 0-46,1 0 18,-2 1-1,2-1-28,0 0-1,0 1-46,0-1-26,3 2 6,0 0 21,5 1 0,-1 0 23,4 2-19,1-1-1,2 2-44,2-1 80,0 1-55,2 2 55,2-1-62,2 1-14,1 1-10,0 0 17,3 3-7,-2 2-6,3 0-12,-2 2-22,0 1 64,-3 1-23,2 0 20,-7 1 38,-1 1-37,-5 0 35,-1 4-38,-6-1 28,0 3-21,-5 2 23,-3 2 15,-6 2 16,-4 3 7,-7 1-11,-1 5-15,-5-2-15,0 4 19,-1-2-33,0 5 18,2-6-17,-2 4 18,7-7-2,-2 2 2,7-7-2,-1 2 14,7-9 40,-1 2-28,6-7 25,1 0 3,3-5 9,0 0 11,2-4-15,0 2-4,3-3-31,2 2 42,4-2-60,1 2 27,3-3-22,0 3 29,2-3-47,1 3 41,-1-2-42,3 3 42,-4-1-3,4 1-11,-3 1 4,1-1-114,-1 0 27,2 1-101,-3-3 102,3 2-70,-2-2 108,0-1-60,-1-1-43,2-1 23,-6 0-107,5 0 105,-5 0-74,1-1 63,-2-2-83,1-2-65,-5-3 51,1 1 16,-3-2 106,0 3 88,-3 0 0,-2-4 0,-2 2 0,-1-6 0</inkml:trace>
  <inkml:trace contextRef="#ctx0" brushRef="#br1" timeOffset="24">9101 3641 9502,'0'20'174,"0"-11"77,0-2 3,0-2 78,0 0-47,1-2-18,2-1-50,2-2-40,3 0-44,3 0-18,3-1 8,2-2 8,2 0-36,2-2-40,3-1 37,0 0-143,4-1 107,-2 4-120,4-2 134,-3 2-186,2 1 113,-5 1-149,2 1 94,-7 0 34,3 0-16,-7 0 34,1 0-251,-4 0 90,0 0-181,-5 0 126,2 0-55,-6 0 60,3 0-74,-1 0-19,-1 0 39,0 0-50,0 0 40,1 0 113,0 0-42,1 0 90,2 0 33,-2 0 29,2 0 58,-2 0 0,1 0 0,-1-2 0,4 0 0,-2-4 0,4-1 0</inkml:trace>
  <inkml:trace contextRef="#ctx0" brushRef="#br1" timeOffset="25">2996 3701 9334,'0'-14'909,"1"8"-789,0 0 5,4 0-13,0 0 2,1 2 17,3-2-79,0 3-2,2 0-50,3 0 51,1 1-91,2 1 54,2 1-100,1 0 96,4 0 10,-2 0 49,5 0-51,-2 0-138,2 1-8,-4 1-81,1 1-15,-4-1 83,1 2-63,-7-3 71,2 3-16,-5-3 3,0 1 4,-3 1 34,-1-1-19,-3 2 53,-1-2-65,0 1 72,-3-1-48,1 0 40,-1 0-43,0 0-16,-1 2 62,-2-1-13,-1-1 85,-3 2 0,-1-2 0,-2 1 0,-2 1 0,-3 1 0,-2 3 0</inkml:trace>
  <inkml:trace contextRef="#ctx0" brushRef="#br1" timeOffset="26">3081 3884 9502,'-6'25'100,"1"-14"-17,-1-3 133,1-2-22,2-1 25,-1-4 208,2 1-265,4-5 199,2 1-243,7-7 2,1 4 36,4-2-35,2 2 25,-1 1-221,4 2 63,-1-2-183,3 2 4,-2 1 40,2-1-40,-2 1 88,2 1-96,-2 0 41,1 0-83,-4 0 87,2 1-108,-3 1 40,0 1-96,-2 1 41,-2 1 58,1-3-55,-1 2 94,-3-2 49,3 1 83,-3-3 48,2 1 0,-4-1 0,4 0 0,-3-2 0,4-2 0,2-2 0</inkml:trace>
  <inkml:trace contextRef="#ctx0" brushRef="#br1" timeOffset="27">5673 3884 9502,'-18'9'618,"11"-4"-441,-1-1 141,3 3-125,1 1 152,1 0-266,1 5 55,2-1-198,-2 7 149,2-4-36,2 5 108,-1-2-37,4 2-78,2-3-380,3 3 32,2-3-197,2 0-21,0-4 153,2 2-138,-1-5 170,1 1 71,-3-4 135,3 1 8,-4-6 125,3 3 0,-3-5 0,5-1 0,-1-3 0,4-1 0</inkml:trace>
  <inkml:trace contextRef="#ctx0" brushRef="#br1" timeOffset="28">275 4037 8530,'20'-8'-324,"-10"1"666,-4 3-46,2-4 248,-2 2-215,4-1-25,-3-1-85,3 0 14,-4 0-52,4 0 13,-3 2-66,2-2 63,0 2-139,-1 0 37,1 3-35,-1-2 52,2 2 14,1 0 36,-1 1-50,2 1-16,0 1-293,2 0 51,-2 0-184,5 0-92,-2 3 113,3-1-133,-2 4 180,4 0-52,-2 0 64,5 2-91,-2-2 108,4-1 117,-6 1 37,7-3 85,-6 2 0,5 0 0,-4-1 0,3 0 0,-3-2 0,5 2 0,-2 1 0,5 1 0</inkml:trace>
  <inkml:trace contextRef="#ctx0" brushRef="#br1" timeOffset="29">1110 4262 9502,'11'-14'-102,"-8"9"71,2-4 266,-1 5-32,0-2-58,-2 3-25,1-1 37,0 3-167,0 0 51,-1-1-129,1 5 55,-1 0 45,-1 6 29,0 3 39,1 5-49,-2 3 38,1 4-43,0 1-1,-1 1 55,1-1-76,-1 2 69,0-3-24,0 0 21,0-3-14,0-2 56,-1-3-2,0 0 10,0-6-9,-3 2-100,2-6-27,-2 0 14,0-2 0,1-3 19,-1-1-20,1-1 1,2-1-97,0-4 79,1-4-117,0-4 105,0-3-36,0 0 80,1-3-26,2-2-83,2 2-27,2-2-64,3 1 13,2-1 71,-1 1 23,4 1 17,-3 2 16,4 0 10,-2 3-12,5 0 13,-3 4-8,1 1 33,-1 2 26,0 3-2,-4 1-8,1 1-38,-4 4 0,0 3 18,-3 4 133,-1 8-17,-4 4 113,0 5-128,-2 2-15,0 4-56,-2-1-3,-2 3-63,-1-2 48,0 3-44,0-5 64,2 0-106,1-3 17,1-2-106,2-4 110,0-1-12,0-4 71,0-2-59,0-4-165,3-3-2,0-4-99,6 1 64,0-3 130,2-1 16,-2-2 97,5-3 28,-3-5 0,2-1 0,1-5 0,0-2 0,0-1 0,1-4 0,-2 2 0,3-3 0,-1 0 0,-1-1 0,0 2 121,-2 1-1,-2 1 66,-2 2 38,-1 4-87,-1 0 65,-4 5-65,1 1 55,-2 6-31,-1-3 87,0 5 54,0 0-66,0 3 35,0 2-97,0 8-54,0 2 53,0 4-254,-1 2 63,-3 0-146,0 2 97,-1-2 31,0 2 44,2 0 2,-3 0 2,2-2 36,-1 1-44,0-2 40,1 0-31,0-3 14,0 2-19,0-4 26,1 0 7,0-3-6,-1 2 23,3-3-146,-1 0 47,2-4-128,0 3 56,0-6 53,0 3 3,0-4 49,0 2-2,0-3 12,2-3-6,2-4 7,2-3-16,3-5-6,0-1 6,2-3 3,0-3 41,4-3-14,-1 0 20,1-6-19,-1 2-16,4-6 13,-3 4-11,3-5-41,-5 4 28,2-3-37,-4 7 44,2-4-1,-5 10 1,3-1-2,-6 8-1,3 1-8,-6 10 7,2-3-13,-2 9-17,-2 1 10,1 8-10,-1 5 35,0 6-4,0 4 9,0 0-12,0 3 66,0-3 17,0 2 5,0-2-17,3 2 1,0-4-45,4 3 57,0-6-64,3 3 21,-2-3-16,1 1 39,-1-2-133,1-1 50,-2-4-114,2 1-81,-2-5 51,1 2-84,-4-4 99,1 1-104,-1-5 54,0 1-100,-2-4 104,1 2-58,-3-2 69,1 1 21,-4-2 90,1 0 80,-4 1 0,-2-2 0,-3 0 0,0 0 0,-1-3 0,-1-1 0,-2 0 0,-3-6 0,-3-3 0,-2-2 0</inkml:trace>
  <inkml:trace contextRef="#ctx0" brushRef="#br1" timeOffset="30">2025 4437 9502,'6'-18'243,"-3"8"-45,-1 0-25,1 1 80,2-1-53,1-1 132,1 1-128,2-1 0,0 2-55,4-2-4,0 4-25,2-2 37,-1 5-37,5-1-154,-2 3 28,5 1-99,-1 4 75,4 3-14,0 6 6,4 4-43,-1 7 51,2 2-4,-2 3 37,0 0-63,-2 0-40,1 4-33,-6-6-55,2 3 89,-6-7-38,1 3 19,-4-7 20,0 1-92,-5-6 91,1 0-106,-7-7 105,2 0-115,-2-4-2,-2-1 11,0-2-39,0-2 162,-1-3-71,0-4-53,0-2 90,0-4-40,0 0 157,-1-2 0,0-2 0,-3 1 0,-3-3 0,-2 2 0,-2-2 0,0 1 0,-2 0 0,2 2 0,-4-3 0,4 3 0,-2 0 0,3-1 0,-1 2 0,2 2 0,1-1 0,2 3 0,0 0 0,2 3 0,0-1 0,3 3 0,-1-1 128,2 4 39,0 0 81,0 2-15,0-1 548,0 4-434,0 1 427,0 4-558,0 4-20,0 3-16,-2 5 5,0 1-129,-3 3 20,-2 2-37,-4 4-236,0-1 107,-2 2-180,1 1 163,0-1 94,1-1-10,1 0 70,3-4-456,-2 0-40,4-3-244,-1 0 129,4-4 132,-1-1 151,2-2 53,1 1 127,0-5 101,0 2 0,0-5 0,-1 2 0,0-4 0,-4 3 0,-1-4 0,-4 4 0</inkml:trace>
  <inkml:trace contextRef="#ctx0" brushRef="#br1" timeOffset="31">1499 4529 9502,'-20'0'93,"12"0"-26,-2-1 111,4 0-73,-3-2 132,6 2-57,-1-1 110,3-1-119,0 1 60,1 0-117,2 0 77,3 1-70,5-2 39,4 1-40,6-1 36,3 1-196,5-2 88,2 1-165,4-1-197,-1-1 70,5 0-153,-4 1 180,3 1-197,-8-1 64,6 2-214,-9-2 232,6 2 4,-7 0 207,2 1-26,-8 1 147,5 0 0,-6-1 0,3 0 0,1-1 0</inkml:trace>
  <inkml:trace contextRef="#ctx0" brushRef="#br0" timeOffset="32">11876 4861 9146,'-19'1'223,"8"3"-48,-3 4 151,-4 8-84,-2 6-76,-5 8-14,-5 6-47,-2 6-62,-7 8-3,-2 1-20,-4 8 36,1-1 24,-4 3 17,3-7-9,-3 2-124,4-8 16,-1-1-108,3-7 108,-1-2-39,9-12 47,-5 0-20,12-7-61,-1-6 54,11-3-64,0-5 58,10-2-147,0-1 91,7-4-90,3-1 56,3-5 8,7-3 12,4-2-182,8-5 124,3-3-154,4-4 109,7-3 99,0-3 32,11-8 87,0-1 0,7-7 0</inkml:trace>
  <inkml:trace contextRef="#ctx0" brushRef="#br0" timeOffset="33">11997 4867 9502,'7'-1'92,"-4"-2"80,-10 7 509,-4 2-439,-14 14-21,-8 4-30,-14 12-46,-5 4-24,-11 8 77,-3 2-149,-9 9 77,3-6-128,-6 9-297,8-10 81,0 2-190,10-11 232,4 0 125,13-14 42,-1 3 9,11-9 0,-4 2 0</inkml:trace>
  <inkml:trace contextRef="#ctx0" brushRef="#br0" timeOffset="34">136 5224 9502,'-8'-16'0,"3"9"-119,-2 0 61,1-1-113,-3 2 175,4-1-91,-2 1 69,1-2-32,0 1 93,0 1 11,0 0 67,1 1-75,-1-1 76,2 2-51,0-3 56,1 3-73,0-1 9,1 1-10,0 0 6,2 0-12,0 1 19,0 0-15,0 0-46,0 1 36,2 1-103,1-1 33,4 2 11,1 0-14,1 2 49,0 0-7,0 3-3,2 0 0,-1 3 83,-2 0-66,5-1 64,-4 1-37,2-1-20,0 0 24,2 1-28,-1-2 43,0 0-28,2-1 42,0 0-97,2-1 42,3 0-37,0 0 49,4 1-49,2-3-16,3 2-2,0-2-1,5 2 62,-1 1-26,4 1 17,-3 0-67,4 1-15,-1 1-10,3 2 9,-5-1 113,7 1-40,-8 0 44,7 0 23,-4-3-21,4-1 81,-1-2-75,4-2 24,-3 0-52,7-1 22,-5-1-19,8-1-1,-6-2 22,8-2-15,-9-2-34,7-4-24,-8 0-8,2-1 22,-6 3-12,5 0-6,-11 2-18,6 1-29,-10 1 15,6 3 9,-11-2-9,8 4-12,-12-1 33,8 1-41,-8 1 54,4 1 5,-5 5-10,4 0 6,-4 0 13,2 2-12,0-2 13,3 0-20,-1-3 69,4 1-48,-2-4 52,6 0-21,-2-1 14,3 0 2,-1 0 0,4-1-23,-3-1-5,6-4 11,-6-3-13,7 1-19,-5-2 19,5 0-18,-7 1-43,3 1 44,-6 1-51,4 2 65,-6-2-46,2 5 32,-6-2-39,3 3 32,-5 1-2,4 0-2,-6 0 1,4 0 3,-6 1-8,2 1 5,-3 2-6,2 0 59,-3 2 13,4-1 5,-3-1 33,5 0-39,-1-4 2,4 1 2,-1-1-53,4 0 15,-2-1-6,7-1-42,-2-1 36,4-5-34,0 0 43,5-5 6,-2 1-8,5-2 6,-3 0-8,5-1-62,-3 4-24,5-2-12,-8 4-14,9-3 74,-8 6-14,8-3 17,-8 6 0,7-1-4,-10 3 1,9 1 47,-12 0-27,10 1 29,-10 2-38,9 1 23,-12 5-16,9-2 22,-10 3-27,10 0 8,-9-3-3,8 3 4,-9-4 25,8 2-25,-8-4 26,7 4-26,-5-3-42,5 1 38,-7-4-39,8 3 16,-8-4 18,8 3-24,-7-4 29,6 2-5,-6 0 2,6 0-7,-7-2 4,9 1 46,-9-1-32,9 3 36,-10-2 6,8 1-37,-8 1 40,10-1-45,-8 1 43,7-1-24,-7-1 30,7 2-30,-6-2-12,8 2 16,-6-3-17,7 3 1,-7-3 0,9 3 1,-6-3 4,8 1 8,-8-1-11,10 0 7,-10 0-12,10 0 9,-7 0-10,10-1 9,-7 0-28,8-2 20,-7-2-19,9-1 24,-9-3-2,10 2 3,-8-3-6,8 2-21,-11 0 15,10 0-19,-9 2 24,10-2-20,-11 2 12,10 0-15,-15 2 6,12 1 8,-11 0-10,10 2 13,-10 0-45,8 1 31,-11 1-32,7 0 28,-7 4 10,9 1-13,-7 2 14,7 2-6,-10-3 4,7 3-7,-8-2 6,8 1 14,-8-3-10,7 1 11,-9-2 3,7 1-16,-6-2 18,6 2-19,-5-2-25,4 1 20,-8-3-19,8 1 26,-7-1 1,8 0 1,-6 0-1,8 0 6,-10-1-6,9 1 3,-7-1-6,8 0 36,-7 0-26,7-1 28,-9 3 5,8-1-28,-7 1 31,8 0-34,-7 1-5,5 0 13,-8-2-8,9 3 39,-10-1-30,10 0 30,-7 1-34,8 0-20,-10-1 14,12 1-15,-8-1 22,8 0-51,-5-1 34,8 1-40,-9-2 28,9 2 14,-7-2-17,10 1 17,-6-2-8,7 2 0,-5-3-2,7 3 11,-6-3-2,6 1 2,-5-1-5,7 0 10,-8 0-6,7 3 8,-8-3-10,7 1 30,-9-1-22,6 0 26,-6 0 0,7 0-19,-9 0 20,7 0-25,-4 0-6,4 0 9,-3 0-7,6 0 7,-7 0-14,5 0 10,-5 0-9,6 0-37,-8 0 35,7 0-37,-12 0 46,9 0-50,-8 0-15,3 1-3,-7 1-2,4 3 54,-7 3-13,4-1 8,-5 3 13,4-3-13,-4 0 8,5 2-13,-4-4 36,5 2-26,-1-3 33,7 1-34,-4-4 1,8 2 4,-5-3 0,9 1 5,-2-1 3,2 0-2,-1 0 41,4 0-36,-7 0 35,7 0-43,-7 0 37,5 0-27,-8 0 29,4 0-13,-8 0-12,4 0 17,-8 0-17,2 0 27,-6 0-15,5 0 18,-9 0-20,7 0-24,-4-1 20,5-1-18,-1 0 20,7-1 0,-2-3 0,9-1 0,0-3-56,10-2-11,-2-2-11,12-1-38,-7-1 82,12-3-37,-11 2 44,7 0-62,-13 1-23,3 1 0,-15 6 5,1 0-122,-16 4 39,-4 2-127,-11 1 91,-4 4 87,-8 1-22,-7 6 66,-7 5-279,-8 6 47,-4 2-155,-3 4 237,0-3 109,-4 8 120,2-2 0,-4 5 0</inkml:trace>
  <inkml:trace contextRef="#ctx0" brushRef="#br0" timeOffset="35">366 5325 9502,'20'-19'-1147,"-10"11"1147,3-2 0,-6 4 0,3-2 0,-3 3 0,3-3 0,0 1 0,3-4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31:07.244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8120 151 9502,'0'-16'-16,"0"9"110,0 0-15,0 0 77,0 0-36,0-1 73,0 0-3,0 1 14,0 0-37,0 0-11,0 0-35,0 1 25,0 0-15,0-1 14,0 1-25,0 1-43,0-1-121,0 2-11,0-1-27,0 1 66,0 0 61,0 2-7,0-2-128,0 2 63,0 1-134,-1 2 137,0 2 14,-1 7-7,1 4 40,0 6-74,1 4 61,0 7-97,0 1 157,2 7-102,1-1 116,2 5-78,3 1 4,1 2 3,1-2 1,1 5-34,-2-6-16,1 5 2,-2-6 6,-1 2-22,-2-7-19,-1 4-15,-2-10 21,0 3 32,-1-9 20,-1 2-36,-2-6 100,0 1-73,-3-7 72,-1 2-26,-2-6 17,-1 0 0,1-4-9,-2 0 32,2-2 18,-3 0 26,3-1-29,-3-1 12,3 0-58,-1-1 67,3-1-66,-1 0 35,0-1-31,1 0 47,2-1-120,-1 0 11,2-3-34,0-2-12,1-3 88,0-2-32,1 0 31,1-3-54,-1-1 39,1-2-46,0 2 53,0-3 9,0 4-9,0-2 10,0 3-16,-1-1-4,0 3 4,0-1 1,-1 2 43,1-2-21,-1 4 26,0-3-105,0 5 44,1-4-48,0 3 63,1 0-40,0 2-14,0 1-8,2 1 13,2 1-54,5 0 27,4 1-94,4 0 92,6 1-25,1 0 69,4 0-49,2 0-39,4 0-28,-1 1-42,7-1 109,-4 1 42,5-2 21,-6 0 14,3-3 67,-10-1-12,3-3 84,-11 0-63,2-1 82,-9 1-32,-2-1 79,-6 2-74,-2-3-14,-4 2-44,-2-3 107,-4 3-62,-4-3 81,-4 2-75,-3-2-101,0 2-17,-2-3-45,0 2 47,0-3-105,4 2 49,-3-3-86,4 1 58,-1-2-49,4 3 22,-1-2-87,6 5 114,-1 0-48,4 4 99,1 0-86,1 3-33,1 0-44,1 2-44,0 3 123,0 4 50,0 3 28,0 3 19,0 3 22,0 0 4,0 4 79,-1-2-82,0 5 160,-1-4-78,-1 5 106,0-3-58,-1 5-54,2-4-14,0 6 45,1-3-40,1 4 35,1-4-12,3 2-83,3-5-8,7 4 2,3-8-13,5 3-4,2-9-37,5 2-1,-1-8-51,5 2 98,-3-7-45,1 2 56,-6-4-21,2-1-1,-8-4-8,2-3-5,-9-2 204,0-2-43,-5 1 131,-2-3-37,-4 2-85,0-3 70,-1 2-116,-1-3-24,-1 2-73,-3-4 29,-2 3-9,1-5-36,1 3-14,0-2-70,2 3 79,1-3 10,0 5 44,2-2 0,-1 4-211,1 0 54,0 5-168,1 1 75,0 3 56,3 1-26,0 2 65,1 2 73,1 4-12,1 4 58,0 6-70,-1 3 102,1 4-19,-1 3 82,0 0-32,2 3-8,-2-1-21,1 2-21,-1-4-1,1 1-32,-1-3 60,2 0 15,-1-6-2,1 1 14,0-5-42,0-1-51,0-5 37,2-2-41,-1-3 41,2-2 3,0-3-18,0-3 14,1-5-61,0-2 44,0-3-45,0-1 48,-2-1-23,2-2 17,-2 1-17,0-2-21,-1 1-14,1-1 1,-3 0 9,2 0 38,-3 2-3,0 0 0,-1 3-7,-1 0 1,-2 4-6,0 1 3,-1 3 81,-1 1-16,0 4 79,0 0-81,-1 2 18,-1 1-55,-2 0 28,0 1-4,-1 0-2,0 3 7,1 2-12,-1 1 60,1 3-44,0 0 47,0 3-61,0 1 24,2 1-20,-2 1 23,2 1-8,0 2-8,2-1 18,-1 1-19,1-1-18,2 1 19,0-1-17,5 1-18,2-2-10,4 0-3,1-2-1,3-2 3,0-1-26,3 0 7,-2-5-4,5-1 15,-3-3 8,2-2-14,-2-1 5,2-2 18,-3-3-24,3-4 20,-4-4 3,1-1-3,-4-2 6,3-2 31,-6 1-29,1-2 31,-3 2-35,-1-3-2,-1 1 9,-1-2-7,-1 2 12,-1-4-48,-2 3 36,0 0-36,-2 2 7,1-1 22,-2 3-27,1-1 32,-2 3-49,-1 0-13,-2 2-8,-1 1-20,-3 3 59,-1-1-21,-2 3 24,-1 1 0,-2 3-8,-3 0 6,-1 2-10,-2 0-13,2 1 14,-3 3-19,3 2 98,0 2-57,2 2 59,0 0-74,3 2 52,0 1 5,3 0 19,1 3 47,3 0-12,-1 3-4,5-2 1,-2 4-21,4-2-14,-1 5 25,4-4-24,1 5 49,3-3-30,3 4 38,1-5-93,3 5 28,0-8-24,2 3 38,0-6-55,2 1 41,0-7-52,3-1-14,-2-5-33,4 0 7,0-5 1,3-1 14,-2-6 25,1-2-35,-3-6 35,1 1-9,-5-2-5,4 0-5,-8 0 71,4 0-35,-8 3 36,3-3-53,-6 4 54,2-3 16,-3 3 11,-1-3-17,-2 3-34,0-2-12,-3 4 47,1-4 38,-1 4 51,0-3-24,-1 5 2,1-4-143,-2 4-12,0-3-8,-1 4-69,1-2 53,-1 4-18,1-1 24,0 4 34,0-1 23,0 3-37,1-2 30,-1 4-33,1-1 21,-1 1-46,0 2 106,0 3-69,0 4 75,-1 3-58,1 5 59,0 1 35,1 4-6,0 0 2,1 3-72,-1-2 13,2 4-5,1-4-64,3 3 46,2-4-51,3 2 32,1-6 25,2 2-26,1-5 25,3 1-65,0-6 42,3 3-58,-1-8 56,2 1-46,0-4 24,0-1-22,-3-1 63,1-1-20,-4-1 19,1-2-28,-5-5 108,4 0-26,-6-3 98,2-1-97,-5 0-2,2-2-53,-5 1 5,2-4 189,-2 4-43,-1-5 148,-2 4-103,1-4-105,-2 3 4,0-7-42,-2 5-94,-3-4 60,-1 5-121,-1-3 114,0 6-133,0-2 78,1 5-131,1 1 20,0 5 34,2 0-60,0 3 114,0 0-113,2 2 100,0 1-129,1 2 108,0 4 33,1 0 99,-1 5-32,1-1 188,0 2-135,0 1 136,0 2-91,1 0-76,0 2 17,1 0-52,1 4 82,1-4 0,2 3 46,-1-3-33,3 4-107,-2-5-13,2 2-65,1-5 76,0 1-39,0-4 25,2 0-26,0-4 22,2-2-7,-1-2 38,0-2-82,0-1 145,-1-1-63,0-3 121,-1-2-81,-2-1-3,0-4-17,-2-1-14,1-2 183,-2 0-56,0-2 126,-2-1-86,1-2-147,-1 0 6,-1-3-105,0 1 72,1-3 28,-1 2 25,1-1 2,-1 2-151,1 0 11,-2 3-88,1 2 69,-1 4 66,0 2-7,-1 4 22,1 1-10,-1 8 6,0 2 125,1 10-21,0 0 113,0 5-110,0 1 12,0 1-71,2 2 41,-1-1 39,3 1-13,0-2 21,1 0-91,1-3 17,0 2-20,3-5 35,-1 2-86,0-5 11,2 0-84,-1-3 87,2 0-86,-2-5 66,2 0-108,-1-3 100,1-1-37,-2-1 79,1-2-53,-1-2 143,-1-2-54,0-1 123,-1-2-47,-1-1 11,1 0-40,-2 0-13,1 0 18,-1 1-48,1-2 70,-2 2-70,1-1-39,-1 1-27,0 0 3,0 0 10,-1 0 53,0 0-1,0 0-22,-1 0-44,0-2-42,-1 3 18,1-2 125,-1 3 37,-1-3 103,0 4-117,-1-3 93,0 3-82,0-1 112,0 1-108,0 0 35,-1 3-75,-1-2 51,-1 3-94,1-1 82,-1 1-73,1 0 86,1 2-96,-1 1-3,2 2-27,-1 4-31,1 3 40,0 4-1,0 2-11,2 0 17,0 2-37,3 0 19,1-1-9,3-1 24,0-1 7,1-1-12,0-2 24,0 0-2,1-3 0,-1 1-3,1-4 21,-1 1-15,0-3 17,1 0-9,-2 0-8,2-1 10,-4-1-11,4 0-23,-4 1 19,2 0-18,-1 0 27,1 1-4,-1-2 6,2 1-5,-2-3-149,4 2 27,-1-2-99,2 0 70,-2 0 78,3-3-8,-3-2 38,3-3 91,-2-3-18,2-3 83,-4 1-93,4-4 116,-6 1-69,2-3 121,-4 1-103,1-2 33,-4 1-67,-1-4 23,-1 2-13,-4-6-23,-1 4 36,-7-5-16,-3 3-24,-8-4 19,0 3-37,-5-3-8,1 6 18,-4-2-23,4 8 24,-3-2-83,5 8 1,-4-1-79,6 7 78,0 0-72,7 6 54,-2 2-77,6 6-82,-2 4 37,6 5-65,-1 2 67,4 2 6,-1 5-29,4-2 28,-1 6 66,2-5 87,1 4-15,2-7-9,4 4 72,3-7-13,4 3 119,2-6-88,3 2 31,-1-8-38,3 1 51,-2-6 50,2 1-39,-1-4 61,1 1-66,-5-4-89,3 1-37,-4-2-13,2 0-101,-3-3 99,1-2-110,-3-2 98,2-1 14,-3 0 48,3-2-27,-2 0 23,1-1 0,-5 1 22,3-2-9,-4 0 147,4-2-70,-3 1 115,3-3-81,-2 2 107,2-4-36,-1 2 71,3-2-56,-2 2-103,3-2 51,-2 6-52,2-1 27,-2 6-19,2 0 43,0 4-57,1 2-198,-1 4 2,2 5-154,-2 6 65,2 5 90,-3 4-54,1 2 76,-4 1 17,1 3 22,-4-3 26,2 4 52,-4-6 34,0 5-13,-3-7-7,0 3 4,-2-7 26,-2 4 16,-2-6-21,-3 3 65,-4-6-36,-2 3 103,0-5 35,-3 3-28,3-3 66,-2 0-79,3-2-103,-1 0 25,3-1-86,-1 0-50,3-2-9,0 0-89,4-3 113,-3 2-112,5-3 80,-1 0-121,1 0-367,1-3 130,0-1-300,1-5-66,2-2 219,1-5-112,2 1 373,2-1 172,2-3 112,1 0 0,1-4 0</inkml:trace>
  <inkml:trace contextRef="#ctx0" brushRef="#br0" timeOffset="1">211 275 9193,'-5'-8'157,"3"6"-123,-1 0 99,1 1-31,-1-1 86,1 1-59,-1-1 62,0 1-85,0-1 68,1 0-56,-1 1 50,1-1-46,-1 0-51,1 1 24,0-1-18,0 1 112,0 0-46,1 2-45,0 0-71,1 4-85,0 2 74,1 3-63,2 1 14,1 2 2,2 1-4,1 1 31,2-2-31,1 2 13,-1-3 60,3 0 3,-2-2 36,2-1-56,-1-2 1,0-1 2,0-2-4,0-1 15,1-2-14,-2 0 16,0-1-10,-1-2-23,1-1 20,-2-3-20,0-2 29,0-2-60,-1-1 40,0-2-41,-1 1-3,-1-1 40,-1 0-46,0 0 52,-2 1-43,1-1 31,-2 1-37,1 0 29,-2 1-1,1-2-3,-1 2 3,0-1 8,-1 2-9,0-2 8,-2 1-6,-1-1-10,-2 2 8,-1-2-8,-2 3-35,0-2 33,0 2-35,-2-1 44,1 1 0,-2 2-1,1 1 0,-2 1-62,0 2-18,0 1-4,1 1 9,0 1 13,0 2-13,-1 3-2,2 4 1,1 4 41,1 3-12,1 2 3,2 1-50,0 3-11,3-2-11,0 3 12,3-3 92,-1 2 4,1-4 14,0 2 62,1-6-53,3 1 70,1-4-61,3 0 61,2-4-34,1 0 63,1-4-57,0 0 25,0-2-8,1-1-10,-1 0 10,0 0-49,-1 0 22,0 0-13,-1 0 0,0-1 3,-2 0-9,0-1 42,-1 0-24,0-1 25,-3 0-39,1 0 48,-1 0 0,0 0 10,-2 1-11,0-2 41,-1 2 15,-1-2 15,0 2-2,0-2-76,0 1 26,-1 0-21,-1 0-22,-3 0 26,0 0-33,-2 1-4,-1 0-24,0 0 11,-1 1-8,-1 0 13,0 1-39,-2 0 20,0 0-17,-1 0 45,2 1-13,-3 3 3,1 0-6,-2 4 19,1 0-19,-2 2 15,2 1 40,-3 2-27,2 0 30,-2 3-40,3-2-54,-2 4 43,2 0-39,-1 2 8,3 1-20,-1 2 6,4-2 1,-1 5 51,4-2-16,-2 5 13,5-3-73,-2 4-2,4-3-20,-1 5 20,2-5 72,0 6-16,1-4 15,1 3-29,3-7 108,2 6-19,1-8 105,1 4-45,0-8 5,2 3-42,-1-8-4,2 4-61,-1-7 21,3 3-12,-2-5-48,1 4 55,-2-8-49,3 3 71,-2-5-106,3 2 29,-2-4-100,3 2 38,-4-3-25,3 1 47,-4-2-16,3 0 32,-3-2 7,1-3-21,-3-2 26,2-5-7,-3 2-5,1-4 4,-3 0-14,1-1 12,-3 0-10,2-2 11,-4 2-29,2-2 23,-2 3-22,1-3-20,-2 5-10,0-3-7,-1 2 16,-1-2 35,-1 3 11,-3-1-22,-4 3 17,-1-3-122,-4 4 41,-2-3-117,0 5 121,-2-2-69,2 4 61,-2-1-39,4 4-1,-2-1 33,4 3 12,-2 0-32,4 1 49,-2 1-55,5 3 60,-2 3-32,3 1 40,-1 4-42,4 0 30,-2 2 14,4 0 41,-1 2-20,2 1 72,-1 2-57,1 1 24,1 2-29,0-2-18,2 5-18,3-3 30,1 3 16,2-3 26,1 3-10,2-5 5,0 5 2,1-8 28,1 2-7,-1-8-3,2 0 152,-2-7-43,3 1 141,-1-7-72,3-2-60,-1-6 23,2-6-40,-4-4-107,4-3 57,-5-3-95,3 0 122,-4 2-111,1-2 15,-4 4-39,2-4-28,-3 5 95,0-3-47,-3 4 55,2-1-69,-4 4 48,2-1-71,-4 4 129,2 0 0,-3 5 18,2 1-14,-2 3-48,-1 1 13,0 2-2,0 0 11,-1 4-18,0 0-51,1 5 34,0 0-47,0 3 22,0 0 13,0 2-19,0 3 19,1 0 2,0 3-3,2 1 2,0 2 1,0-2 1,1 2-1,-1-4 1,2 2 103,0-4-24,1 0 100,0-3-102,1 1 25,-1-5-72,2 0 36,-1-2-102,1-3 67,0 0-66,1-1 78,-1-2-93,2 1 24,-2-2-83,1-1 78,-1-2-33,2-1 14,-3-1 7,3-3-82,-4 1 34,3-2-32,-2-1 31,3-2 4,-4 0 43,2-2-53,-2-1 108,1 0-11,-2-1 24,0-1-24,-2 0-45,1-1-1,-2 0 2,1 1 78,-1 0 4,-1-1 86,0 3-74,-1 0 35,0 3-85,0 1 44,0 2-39,0 2-61,0 3-30,0 0-8,1 3 1,-1 0 72,2 4-9,0 2 1,2 5 10,0 4-27,0 3 23,2 4 27,-2 0-13,2 3 28,-1-1-42,1 1-215,-1-2 58,1 1-150,0-3 123,1-1-269,0-4 110,1 0-170,2-4 311,2-3 118,1-2 108,4-3 0,2 0 0</inkml:trace>
  <inkml:trace contextRef="#ctx0" brushRef="#br0" timeOffset="2">2618 160 9345,'-7'3'189,"5"-2"-29,0-1 23,0 0-11,0 0-3,1 0-23,-1 0-28,1-1 32,0 1-30,0-2-44,1 1-32,-1-1-21,1 0 44,0-1 119,0 2-74,0 3 85,1 2-199,0 9 27,2 1-51,2 9 6,1 2 55,3 8 1,0 5 12,3 9-39,-1 1 18,3 10-21,-2-3 43,1 9-48,-1-9 26,-1 10-34,-2-14 35,-1 4 24,-3-16-24,-1 7 22,-2-17-82,0 5 59,-1-12-71,-1 3 65,-1-11-9,-1 4 7,-3-8-1,-1 5 14,0-7-15,-1 4 14,0-6-11,-1 2 65,1-4-49,-2 1 51,0-2-32,0-1-13,0-1 21,-2 0-25,2-2-64,-5-1 49,4-3-53,-4-3 3,3-3 40,-3-5-46,3 0 59,-2-2-38,2-1-18,0-2 5,3 0-6,0-1 47,3 2-23,-1-3 16,3 4-90,0-3-8,2 5-19,-1 0 22,2 3 34,0 0 24,0 5-23,0 0 56,0 3-24,0 2 24,1 2-34,2 0 1,2 4 1,2 0-5,1 5 10,3 2 39,0 4 26,3 1-7,0 0 88,3 1-69,0-1 88,3 1-83,-1-2-13,3-1-36,-1-3 0,3-1-42,-2-3-10,4-1-7,-2-2 11,2-1 59,-1-2-13,0-2 11,-3-3-24,2-5 19,-5-4-24,1-3 19,-4-2 18,1-1-20,-5-1 28,0-2-34,-4 2-6,-1-1 5,-3 3 1,-1 1-36,-1 4 35,-1 1-34,-1 6 41,-1 0-39,-1 5 25,0 0-29,-1 2 27,-1 2 7,1 1-11,0 3 7,1 2 10,0 3-10,2 2 11,-1 1-15,1 1 53,0 1 14,0 0 6,0 2 59,0 0-26,1 2 3,-1-2-7,2 2-11,0-1-33,2 1 45,0 0-48,0 2-2,1-3 13,0 3-6,0-3-41,0 2-3,0-4-12,1 2 19,0-5-33,2 1-16,-1-3-12,2-1-60,-2-2 68,3-2-70,-2-3 56,3-1 18,-1-1 28,1-1-13,0-2-11,0-2-63,0-2 32,0-5-22,-1-1 92,1-3-32,-3 0 35,3-3-44,-4 1 53,1-2-35,-1 1 43,-1-1-21,0 1-15,-1 1 23,-1 1-28,0 0-33,-1 3 26,0 0-22,0 3 37,-1 0-66,0 4 46,0-1-58,-1 4 41,1 0 7,-1 1-11,1 1 14,-1 1 49,1 1-40,-1 1 41,1 3 4,0 3 22,0 1-4,1 3-8,-1 0 11,0 3-41,1-1 56,0 3-62,2-2 35,-1-1-25,3 0 34,-1-2-34,2 1 16,0-3-14,1 1 15,-1-4 26,2 2-16,-1-5 17,1 2-30,-1-3-7,2 1 2,-3-3-2,3 0 12,-3-1-8,2 0 14,-3 0-16,2-2-41,-4-1 29,3-2-27,-2-3-10,1 0-9,-1-3-9,0 0 9,0-1-35,0-2 10,-1-1-69,2-2 58,-3 1 24,1-3 5,-2 2 27,-1-2-78,0 3 13,-2-3-31,1 2 35,-3-1 71,-1 3-18,-4-1 19,-3 3 14,-4-2-50,-1 3 59,-2 0-59,0 3-52,-3 0 40,2 5-40,-3-1 35,4 3 27,-2-1-28,3 3 28,-2 0 1,3 3 2,-2 2-6,3 4 5,-2 2 26,3 4 26,-1 0-13,2 0 3,0 2-58,2-2 18,2 1-6,3-3 217,0 1-38,4-3 135,-1 3-102,2-3-56,1 3-18,2-2-27,5 4-62,5-5 11,5 5-13,3-3 26,3 2-56,-1-4-36,4 3-1,-2-3-74,3 1 82,-4-5-79,3 2 64,-6-6 5,3 1 30,-5-3 6,4-1 51,-7-3-28,3-3 20,-7-4-42,2-3 70,-6-3-7,2-2 72,-4 0-73,1-2 63,-4 1-20,0-4 27,-2 3 11,0-4-62,-1 4 5,1-4-4,-2 4-20,0-4 37,-2 6-33,-2-5-75,-1 6-6,0-1-80,0 8 87,2 1-48,-1 5 86,1 0-54,1 3 56,-1 2 29,2 3-22,0 6 18,1 3-31,-1 5-15,2 3 11,-1 1 0,1-1 86,0 4-6,0-1 66,0 3-39,0-3-38,0 3 0,0-3-37,0 3 33,1-5-21,1 2 25,1-3-28,4 0-57,1-4 37,4 1-45,2-6 62,2 1 6,0-6-13,1 1 14,1-5-168,1-1 43,-1-3-114,3-1 67,-3-7 21,1-2 35,-1-4-7,2-3 88,-3-2-41,1-3 35,-2 0-39,0-1 46,-4 0 11,2 0 6,-5-1-4,1-1-47,-4 2 24,1-1-19,-2 2 50,0-2-36,-2 5 33,0-2-24,-2 6 4,1 1-3,-2 6-3,1 1-33,-1 4 20,0 1-24,-1 3 12,-1 3 10,-2 2-11,-1 4 11,-1 1 2,1 1-3,-1 1 2,1 0 45,-1-1 12,2 0 5,0 1 61,0-2-91,1 2 54,1-2-64,0 4-10,1-3 14,0 4-10,1-3 18,0 4-62,0-1 48,0 2-50,1 0-13,3 0 51,1-1-59,3 0 72,3-3-35,2 0 23,2-4-37,2 0 80,0-5-47,5-1 44,-3-2-51,4-1 44,-3-3-30,2-3 33,-3-3-34,-1-3 35,-1-2 18,-2-1-2,-3 0 37,-1 0-66,-2 0 39,-2-1-40,-3 2 68,-1 0 10,-2 0 11,0-1-67,-1 1-69,-1-1 1,-1 0 11,-2-1-18,-2 2-19,-1-1-6,1 2 9,1 1 5,0 2 35,0 0-47,1 4-8,0 0 47,2 4-65,-2 0 67,2 1 35,0 1-26,1 3 28,-1 3 49,1 4-22,0 3 84,-1 3-73,1 3 83,0 0-52,0 3 86,0-1-81,1 2-12,0-1-20,0 0-21,1-2 17,1 0-10,3-3 8,4-1 13,1-4-78,4 0-20,2-4-14,2-1-80,0-4 80,2-1-83,-1-1 67,1-2 28,-2 0 1,1-2 34,-3-3-66,1-3-36,-3-1-19,3-3-51,-7 0 139,3-3-45,-4 1 92,2-5-66,-3 3 72,0-5-53,-2 3 61,1-5-22,-2 2-19,2-3 28,-2 4-27,1-4-5,-2 6 11,1-2-7,-2 6 4,2-1 3,-3 5 2,1 0-1,-2 6 22,0-1 29,-1 9 37,0 1-20,-1 10 42,-1 0-34,-2 5 4,1 0-15,-3 2 1,2 0 11,-2 2 13,4-3-8,-2 3 11,4-3-40,-1 3 54,1-5-67,0 2 30,2-3-23,2 3 22,4-5-134,3 2 41,1-6-122,3 2 26,0-5 21,2 3-30,-1-5 87,2 1-8,-4-5 30,2 1 3,-4-3-7,2-1-41,-2-2-9,0-2-41,-2-5 68,1-3-10,-2-3 58,1-2-58,-2 0 6,1-4-4,-4 2 1,2-3 42,-3 3-12,2-4 16,-2 4-18,1 0-12,-2 4 9,0-2-15,-1 6 13,0-1 49,0 4-27,0 1 37,-1 4-64,-1 0 55,0 7 2,1 1 18,-1 8 107,2 2-69,-1 5 110,1 0-113,1 3 44,0-1-48,2 2 22,0-2-24,3 2 37,-1-4-8,4 1 47,-1-5-87,5 1 28,0-6-75,6 1 87,-1-5-88,4-1 73,-2-3-68,5-2 67,-4-1-68,4-2-6,-3-3-20,2 0-3,-6-2 54,5 0-20,-6 2 18,4 0-69,-6 1 43,3 0-47,-6 2 3,3-1-16,-5 0-5,3-2 9,-6 1 93,1-1 4,-5-1 2,0-3-12,-4 0-36,-1-4-8,-3-1 6,-4-4 58,-5 1 20,-5-6 15,-4 3-22,-4-6-222,0 2 32,-6-3-106,3 4-478,-5-3 177,3 5-355,-4 1 346,4 7 309,-3 4 72,2 9 152,-2 5 0,0 5 0</inkml:trace>
  <inkml:trace contextRef="#ctx0" brushRef="#br0" timeOffset="3">11488 256 9502,'-11'10'86,"5"-7"8,-1 0 69,0-1 178,0-1-64,1 0 138,0 0-137,0-1 42,2 0-75,-1 0 67,2 0-170,-1 0 41,2 0 41,-1 0-28,2 1-45,0 0-79,1 1-133,0 1-1,1 1 12,0-1-23,2 1 25,1 0 100,-1-2-53,2 1 65,-1-3-37,0 1 18,0-1-15,0 0 13,-1 0-50,1 0 41,-1-2-28,1-1-39,-1-2 15,-1-3-66,0 0 69,0 0-146,-1 0 66,0 0-103,-1 1 63,0 1-257,0 1 65,0 0-185,-1 2-148,-1 1 165,-1 1-152,0 0 227,0 1 156,1 0 120,1 1 50,-2 1 94,1 3 0,-3 1 0</inkml:trace>
  <inkml:trace contextRef="#ctx0" brushRef="#br0" timeOffset="4">7916 316 8510,'-7'0'700,"3"0"-416,2 0-111,-1 0 107,0-1-60,0 1 109,0-2-106,0 1 11,1-2-81,0 0 59,0 0-120,0 0 84,0 0-90,1-2 45,0 2-32,1 0 32,0-1-11,0 1-6,0-1-6,0 2 3,0-2-86,3 2 62,2-1-107,4 2 95,4-1-17,4 2 43,3-1-22,5 1 18,3-1-158,6 0 42,0-1-112,8 0 36,-6-1 36,5 0-24,-9 1 46,5-2 1,-11 2 30,3-1 1,-10 1-1,1 0-54,-10 0 35,0 1-40,-6 0 55,-1 1-92,-6 1-289,0 1 0,-6 1-131,0 1-139,-2 1 213,1-1-205,1 0 283,0-1 181,-1-1 85,-2 0 104,-2 0 0,-2 1 0</inkml:trace>
  <inkml:trace contextRef="#ctx0" brushRef="#br0" timeOffset="5">1353 789 9502,'0'-15'168,"-1"8"8,0 2 146,-1-1-43,0 2-87,0-2 6,0 3-92,1-2 15,0 3-10,-1 0 14,1 1 46,0 1-31,0 1 38,0 2-57,1 3 39,0 2-40,0 3 4,0 0-78,0 1-5,2-1 3,2 0-76,2-1 52,1 0-76,1-3 67,1 2-73,0-4 55,2 0-90,-2-2 29,3 1-16,-1-3 46,1 1-15,-1-2 75,2 0-63,-2-2 49,2-1-93,-3-2 5,1-3-39,-3-2-13,0-3-9,-2 1 2,-1-3 15,-1 0 33,-2-2 0,-1 1 42,0-2-49,-1 2 53,-2-4-53,-1 3 47,-3-1-60,-3 5 54,-2-2-44,-1 5 40,-1 0-45,0 4 118,-1 0-15,1 3 33,0 2 30,2 1-38,-2 0 1,3 1 0,-1 2-55,2 3 1,-1 1 16,3 1 33,-2 2 36,3 0 38,-1 2-27,3-1-18,-1 4-40,1 2 10,0 2-2,1 0 72,1 2-51,1 0 38,-1 3-59,2-1 9,0 4 2,0-2-4,2 4 6,2-5-1,3 3-3,2-6 51,3 0 112,1-4-2,1-2 103,2-5-134,2-3-19,0-4-32,4-1 9,1-4-74,1-2 4,1-6-46,2-3 24,-1-4 59,2-2 3,-3-1-32,2-1-152,-2 1-5,-1-2-91,-3 2 1,0-3 81,-3 4-49,0-2 55,-5 3 20,2-3 26,-6 2-24,2-2 49,-4 1 100,0-1-3,-2-1 116,-1-2-69,0 4-43,-2-5-21,-2 3-33,0-2-57,-2 2 57,-2-4-51,-2 3 73,-3-4-132,-1 3 35,-2-3-115,0 4 95,-3-2 21,1 4 17,-3-2-49,2 6-25,-1 0-6,1 8 20,0 1 48,3 6-23,-2 0 12,3 6-3,0 3 40,3 6-11,0 8 25,2 2-34,-1 6 57,2 1-35,-1 5 39,2-1-46,-2 8 4,4-4-5,-3 7 127,3-3 199,-2 5 36,2-2 70,0 5-83,2-7-115,0 7 43,2-7-75,4 1 12,5-10-48,4 1 46,5-12-61,4 1-155,2-11-1,4-2-92,-1-6 80,4-2 108,-1-5 5,4-4-535,-2-4-269,4-4-342,-5-1 128,3-2 413,-6 1 322,2 0 125,-4-1 103,-1-2 0,-2-1 0</inkml:trace>
  <inkml:trace contextRef="#ctx0" brushRef="#br0" timeOffset="6">6058 499 9502,'-3'-19'-217,"1"12"200,-1-4 161,1 3-71,0-3 124,1 3-77,0-2 101,0 3-85,1-3 81,0 2-111,0-1 51,0 2-37,0-1 26,1 2-64,1-1 52,0 1-62,2 0 13,0 1-53,2-1 25,-1 2-9,1-1 26,0 1-54,2-1 36,0 1-43,1 0 39,0 1-52,1-2 24,0 3-23,3-3 85,-1 3-51,2-3 36,0 3-162,1 0 51,-1 0-142,2 0 25,-2 0 19,3 2-29,-4-1 88,2 2-49,-3 1 17,-1 2 5,-1 4-8,-3 3 63,-1 3-15,-1 4 3,-3 0-18,-1 3 11,-1-1-18,-1 3 22,-1-2 42,-4 1-31,0-2 48,-2 2-14,-1-3 33,-2 1-12,0-3 4,-1 1-6,0-2 26,-1-1-12,2-2 8,-2 0-53,3-3 16,0 1-12,1-4 106,0 0-31,3-3 102,-1 0-96,3-3 109,-1 2-74,3-3 292,0 1-220,1-4 178,1 1-258,0-4 39,0 1-39,0-1 2,1 0 20,0 1-11,1-1 28,0 0-12,1 1 6,1-1-16,-1 2-44,1-2-5,1 2-23,-1-1-34,1 1-7,1 0 15,0 0 1,2 0-11,0 1 2,1 0-58,-1 1 49,3-1 25,-2 1 3,2 0 27,0 1-108,1 0 39,-1 1-95,3 0 85,-2 3-19,3 0 56,-3 6-19,2 2 55,-2 5-35,0 2 36,-2 3-40,-1 5 9,-3 0-3,-1 5 4,-3-1 0,0 4-1,-3-3 4,-3 3-2,-4-3 51,-4 0 10,-2-6 8,-2 3-14,0-8 48,-2 2-20,0-7 84,0 0 15,1-5-30,-1 0 43,1-5-77,-2-2 41,3-2-37,-1 0 28,2-3-18,0 0-78,2-5 48,0-3-47,1-2-51,1-1 37,3 0-118,-1-1 121,3 1-168,-2-1 97,4 2-157,-2-2-4,4 2 34,-2 0-34,3 2 48,-1-1-84,2 4 31,0-2-70,0 3 97,0-1 15,0 3 8,0 0 18,1 0-49,1 1-144,0 1 27,2 0-109,0 2-60,2-1 74,-1 1-66,2 0-9,0 1 188,1-1 4,0 2 161,4 1 106,2 3 0,1 0 0</inkml:trace>
  <inkml:trace contextRef="#ctx0" brushRef="#br0" timeOffset="7">7005 518 9502,'7'-8'90,"-4"5"130,-1 0 42,0 1 81,0-1-102,0 1-67,0 0-17,-1 0-37,0 0 155,-1 0-68,1-1 136,-1 1-165,0-1 24,0 1-85,0-2 32,0 2-85,0-2 78,0 0-93,0 0 108,0-1-101,0 1 88,0-1-87,0 0 57,0 1-82,-1-2 58,-1 3-66,-1-3-2,-3 3-34,0-2-52,-3 2 45,-1 0-8,-1 0-10,-3 1 37,1 1-75,-3 0 119,-1 1-79,0 0 78,0 0-13,-1 0 12,1 1-9,-2 0-2,3 2-14,-2 1 14,4 1-1,-1 1-57,3 2 45,0 1-46,2 2 55,1 4-65,2 0-27,2 6 0,2-2-59,1 6 111,1-1-52,1 5 50,0-2-7,1 6 0,2-2-3,2 3 103,1-5-20,3 4 78,0-7-87,1 3 132,1-8-73,1 4 109,0-8-77,1 2-53,0-6-11,2 2-10,0-6-120,0 1 50,1-5-124,1 0 127,-1-3-3,2 0 59,-3-2-6,4 0-244,-4-3 53,2-1-178,-3-2 119,1-3 40,-4 0 4,1-1 20,-4 1 36,1-1 47,-3 2 6,0 0 8,-2 1-53,-1 1 7,-1 0-2,-1 1 15,0 1-32,-1-1 31,0 3-35,0-1-509,0 2 117,-1-1-359,1 1 347,-3 1 175,1 1-27,0 0 205,0 2-37,0 0 197,0 0 0,-1 3 0,-1-2 0,-2 3 0</inkml:trace>
  <inkml:trace contextRef="#ctx0" brushRef="#br0" timeOffset="8">2613 446 9502,'-33'0'-911,"16"0"932,4 0 65,-4 0 255,6 0-154,-4 0-6,5 0-89,-1 0 27,4 0-11,-2 0 85,5-1-27,-3 1 40,5-2-16,-3 0-24,4-1-3,-2 0-3,2 0 13,-1 0-3,1 1-12,0 0 276,0 0-230,3 3 223,0 1-333,6 5 9,0 0-12,4 1-50,1-2 23,1-1-34,3-1 24,1-1-160,3-1 43,0-1-153,3-1-74,-2 0 101,5-2-123,-6-1 123,4-1-267,-5-2 107,3 0-220,-6 0 251,4-1-226,-6 2 190,4-1-58,-4 3 242,2 0 170,-4-1 0,1 2 0,-2-2 0</inkml:trace>
  <inkml:trace contextRef="#ctx0" brushRef="#br0" timeOffset="9">6039 469 9502,'2'-13'-282,"0"9"337,0-2 56,-1 2-15,0 0 93,-1 2-61,0-1 358,0 2-335,0 1 289,0 2-425,0 5 80,0 2-40,0 4 35,0 1 15,0 4 13,0 0-30,0 2-34,0 0-52,0 4 20,0-3-15,0 4 8,0-3-42,0 4 15,0-3 2,0 2-1,0-3 6,-1 3-73,-1-5-62,0 2 39,-1-6-77,1 2 105,0-6-46,0 1 51,0-5-49,2 3-89,-1-8-342,1 2 154,2-7-153,1 0 253,3-7 209,0-1-69,1-1 154,0-1 0,0-1 0,0-1 0,0-1 0,1-3 0,2-2 0</inkml:trace>
  <inkml:trace contextRef="#ctx0" brushRef="#br0" timeOffset="10">11486 657 9771,'-12'-2'763,"7"1"-486,2-1 56,1 0-4,2-1 40,-1 1-62,1-1-178,0 1 61,0 0-6,0 0-95,2 3 148,-1 1-251,4 6 95,-1 0-86,3 4 73,-2-1-152,1 2 94,0-3-133,0 1 80,1-3 62,0 2-3,0-4 35,1 1-33,-1-3-4,0 0 3,0-3 5,0 0 12,-2 0-16,1-1 15,-1 0-75,0-2 59,-2-2-52,-1-2 70,0-1-272,-2-3 60,0 0-185,-2-1 138,-2 0-413,-4-1 111,-1 3-282,-3 0 105,0 4 430,-3 1-68,-1 2 341,-3 1 0,0 0 0</inkml:trace>
  <inkml:trace contextRef="#ctx0" brushRef="#br0" timeOffset="11">3960 2213 8519,'9'-6'437,"-5"3"-219,-1-1-59,-1 0-60,0 0-11,-1 1 16,0-2 20,-1 3-11,1-2 11,-2 3-209,0-1 59,-2 1-152,-2 1 109,-2 0 14,-1 0 60,0 1-18,-1 0 69,1 4-24,-2-2 10,2 3-19,-1-2 50,1 2-41,1-2 42,0 0 4,-1 1-25,2-2 38,-1 0-44,2 1 5,-1-1 4,0 0 4,1-1-72,-1 1 53,1 0-54,-1-1 58,1 1-30,1 0 10,-1 0-13,2-1 21,-1 1-6,0 0-3,0 1-3,0 0 0,1 0 18,0 0-25,-1 0 22,1 0 5,0 1 0,-1-1 6,1 1 24,1 0-33,-1-1 36,1 0-39,-1 1 72,2-1-56,-1 2 62,0-2-69,0 2-5,1-1 4,-1 2-2,0-1 3,0 1 15,1 0-4,-1 0 8,1 1-62,-2-1-5,2 1-24,-1 0 23,1-1 35,-1 2 11,2-2-15,-1 1 13,1 0-19,-1 1 16,1-2-14,0 1 10,0 0-10,0 1 10,0-2-5,1 3 9,0-3-1,1 3 5,0-2 25,2 3-18,-1-2 12,1 2 26,-1-2-40,1 3 43,-1-3-51,1 4-13,-2-3 5,2 3-2,-2-3 13,0 4-32,1-3-19,-1 2 5,0-1-69,-1 1 99,1-2-63,-1 3 74,-1-3-77,2 3-7,-2-3-24,1 3-1,-1-3 60,1 2-9,0-1 6,-1 2 43,1 0-36,-1 2 34,0-2-39,0 3 41,0-2-28,0 4 31,0-2-25,0 3-7,-1-4 13,-2 4-10,0-3 8,0 4-6,-1-5 7,-1 3 22,1-6-17,-1 3 18,2-6-26,-2 3 64,2-6-47,-1 3 50,1-6-61,0 2 2,0-3 2,-1 1 0,2-2-56,-2 2 42,1-3-42,0 4 58,0-3-55,-1 4-14,0-3-9,1 3-14,0-2 64,1 2-21,0-1 17,0 1 20,0-1-20,1 0 17,0-1-22,1 1 47,0-1-33,0 0 35,0-2 48,0 1-60,0-2 90,0 0-81,0 1 9,0-1-54,0 0-21,0 1-3,0-1 5,0 2 6,0-1 24,0 1-37,0-1 2,0 0 12,0 1-27,0 0 36,0-1 64,0 1-47,0 0 54,0 0-25,0-1 17,0 1 4,0-1-11,0 1-12,0-1-20,0 1 29,0-1-28,0 1 6,0-2-3,0 2 12,0-1 3,0 1 7,0-2-5,0 1-4,0 0 35,0-1-25,0 1 92,0-1-84,0 0 49,1 0-65,1 0 7,0 0-7,1 0 18,-1-1-14,0 0 58,0 1-42,0-1 46,0 1-59,0-1 22,0 1-20,0 0 15,0 0-13,1 0 10,-1 0-14,0 1 4,0-1 2,0 0-6,1 1 12,-1-2-38,1 2 20,0-1-20,1 0 27,0 1-36,-1 0-13,1 1-4,0-1-18,0 2 55,-1-1-23,1 2 20,-1 0 37,0 1-32,0 2 29,0 0 13,-1 1 8,1 1 5,-1 1-12,0 2-20,0-1-16,0 1 30,0-1-28,-1 1 5,0-1-2,1 2 8,0-1-46,0 0 48,0-1-47,-1 1 46,1-1-16,-1 2 9,1-3-13,-1 2 8,1-1-2,-1 2-4,1-2 5,-1 2-4,1-2 0,0 3 2,-1-2-3,1 2-4,-1-1 4,1 1-1,0-1 53,0 2 23,0-3-4,0 1-3,0-2-83,0 3 29,0-4-31,1 1 41,-1-2-10,1 1 13,-1-2-9,1 1-34,0-2-19,0 1 3,-1-1 2,1 1-1,0-2 26,-1 2-35,0-1 68,-1 1-25,0-1 23,-1 2-30,0-1 36,0 3-23,0-1 25,0 3-41,0-2 3,0 3-2,0-3 9,0 3-37,0-2 25,0 2-25,0-2 35,0 2-54,0-3 38,0 4-46,0-4 49,0 2 2,1-3-6,-1 3-2,2-4 50,-1 2 7,1-4 6,0 3-8,0-2 2,1 2-25,-1-4 31,1 3-32,-1-2-12,1 2 21,-1-3-19,0 4-17,0-4 13,-1 4-13,0-3-19,-1 4 40,0-2-46,0 3 48,0-3-6,0 3-7,0-3 3,0 2-34,0-2 14,0 2-16,0-3 19,0 2-15,0-2 17,0 2-16,0-2 20,0 1-28,1-3 19,0 2-21,1-3 27,3 3-46,-1-3-12,3 2-6,-1-3 15,2 1 32,0-1 7,1 1-16,0-1 24,1 0-23,-2 0 20,1 1 8,1-2-13,-1 2 16,-1-1-21,1 1 22,-3-1-14,1 2 21,-2-3-9,1 3-10,-2-2 14,1 2-18,-2-4-59,0 3 43,0-3-45,-1 1-73,0-1 33,-1 0-124,0-1-25,-1 0 62,1-1-79,-1 0 135,1 0-160,0 0 82,1-1-131,-1 0 102,2 1-30,0-1 44,1 1-5,-1 0-3,3 0 9,-1 0 41,1 1-24,0 0-233,1 0 33,-2 0-175,1 0-63,-1 0 414,1 1-135,0 1 371,1 1 0,1 1 0</inkml:trace>
  <inkml:trace contextRef="#ctx0" brushRef="#br0" timeOffset="12">5438 2322 9502,'11'0'-655,"-4"0"600,-2 0 32,1 0 110,-1 0-55,1 0 89,-3-1 3,1 0 33,-2-1 57,0 0-104,-4 2 41,0-2-66,-4 2-59,0 0 47,-2 0-43,-1 0 119,1 0-71,-1 0 67,0 0-91,0 0 49,1 0-34,-2 0 43,3 0-48,-2 0-16,2 0-1,-1 2-1,1-2-44,-1 2 7,1 0-23,0 0 33,0 0-36,0 0 3,1 0-30,-2 1 16,3-1-15,-3 1 51,2 0-66,0 1 85,0-2-37,1 2 28,0-1-45,0 3 73,2-2-54,0 2 55,1 0 21,0 1-39,2 2 47,0 2-58,0 1 37,0 3-20,0 1 30,1 4 22,2 1-42,1 5 47,3 2-62,1 4 23,0 0-14,2 7 13,-1-3-10,1 6 75,0-4-60,1 3 73,-2-4 29,1 2-9,-2-7 94,0 2-92,-2-6-68,0 2 7,-3-5-56,0 1 0,-1-6-26,-1 3 10,-1-6-1,0 2 31,0-3 12,0 3-23,0-4 39,0 3-45,0-4-24,-1 4-6,0-4-35,0 1 58,1-3-18,-1 1 14,1-4-38,0 1 30,0-3-33,0 0-41,0-3 18,0 1-81,0-3 84,0 1-725,0-1 450,-1-1-541,0 0 596,-3-1-66,0 0 17,-1-1-41,1 0 69,-2-1 97,-1 0-3,1-1 67,-2 1-137,1-2 170,-1-1-86,0-1 173,-2-4 0,0-1 0,-1-2 0</inkml:trace>
  <inkml:trace contextRef="#ctx0" brushRef="#br0" timeOffset="13">7164 2328 9502,'0'12'-196,"0"-5"266,0-3-13,0 2 63,0-3 0,-1 2 110,1-1-93,-1 2 89,1 0-121,0 1 52,0 0-37,0 2 40,0 0-41,0 2 38,2 0-53,3 3 3,3-1-51,3 3 24,3 0-2,3 3-39,0-1 3,4 4-69,-1-1 67,4 4-98,0-2 66,1 6-118,-2-4 104,0 4-9,-3-2 66,1 3-41,-7-4-117,1 3-5,-7-3-74,-1 0 63,-3-4 75,-2 2-10,-1-7 47,-3 4 48,-1-7-32,-4 4 42,-2-5-55,-2 2-66,0-3-15,-1 1 0,1-4 17,-1 1 73,3-3-6,0 0 12,2-2-331,0 0 56,3-3-201,0 1 156,2-2 92,0-3 2,1-1 0,0-3 0</inkml:trace>
  <inkml:trace contextRef="#ctx0" brushRef="#br0" timeOffset="14">26313 2492 9502,'-4'-15'-158,"0"7"65,2 2-101,-2-1 158,2 1 55,-2-1 51,1 0 11,-1-1 57,0 1-49,0-1 61,0 1-68,-1 0-30,1 1 26,0-1-27,1 2 30,-1-1 25,1 2-26,-1-2 37,2 3-64,0 0 2,0 0-30,0 1-40,0 0 177,0 0-119,2 3 121,0 0-107,2 4-17,0 0-5,1 2-2,0 0-4,1 0 5,0 2-4,0-1-1,0 2 4,0-1 4,1 2-3,0 0-1,0 1-1,2 0-1,0 1 12,0 0-9,2 1 7,0 0-3,2 3 0,0-2-5,3 3 3,-1-1-1,3 2 7,-1-1-5,4 4-37,-5-4 17,4 4-20,-4-5 33,4 6-56,-5-5 37,4 5-45,-5-4 54,2 3-46,-5-3 32,1 4-39,-4-5 47,1 5-9,-2-3 3,0 3-16,-2-5-10,0 3 4,-1-5-6,0 4 56,-2-3-25,2 1 28,-2-5-36,0 4 46,0-5 9,0 4 10,-1-5-16,-2 4 37,0-5-55,-3 3 66,1-2-76,-2 2 22,1-1-21,-2 2 37,1-4-90,-1 6 8,0-5-28,0 4-35,0-3 88,0 3-37,1-4 44,-1 3 58,1-4-52,-1 3 48,3-4-67,-1 2 76,2-5 5,-2 3 15,4-5-18,-3 2-54,2-3 8,-1 1-2,2-3 103,-2 1-20,3-1 91,-3 0-128,2-1-25,-1 1-37,0-1 7,1 1-9,-1 0-28,-1 1 3,2-1-15,0 1 11,0 0-45,0-1 15,1 1-14,0-1 85,-1 0-70,2 1 38,-1-1-169,1 0 135,0-1-177,0-1 107,2-3-31,0 0 13,0 1 57,0-1 0,-1 1-12,1 0 47,-2 1 11,1-1 3,-1 1 13,1 0-68,-1 0 34,0 0-770,0 0 345,-1 2-370,0-2 581,-4 1 260,0-1 0,-4-1 0</inkml:trace>
  <inkml:trace contextRef="#ctx0" brushRef="#br0" timeOffset="15">23091 2387 9154,'-12'4'230,"6"-2"-52,0 0-21,1 0-37,-1 0 40,2 1-40,-1-1 45,2-1-57,-1 1 57,1-1-45,0 0-40,0 0-20,1-1-35,0 1 15,0-1-12,1 2-3,0-2-6,1 3 5,-1-1 29,1 2 50,-2-1 2,-1 2 20,0 1-27,-2 2 38,1 0-64,-3 2 75,0 0-35,-1 4 50,0 1-21,-1 4 24,-1 2-39,-1 6 54,0 1-42,2 7-34,0-1-26,2 7-10,1-2 32,2 8-36,3-5-63,0 5 31,2-10-10,0 7 45,3-11-37,3 8 10,1-13-42,2 6 74,0-13-31,2 6 15,-2-10 75,2 3 10,-3-6 3,1 0-21,-2-3-67,1 0 8,-2-5 10,0 1-85,-1-2 4,1 0-68,-1-2 78,2 1-124,-2-1 72,3 2-102,-3-2-99,3 2 76,-3-2-101,3 2 108,-3-2 52,4 2-18,-4-1 51,1 1-138,-3-2 82,1 1-134,-2-1 115,1 1 35,-2-2 43,0 0 3,-1-1-66,0 0 24,-2 0-20,0 0 93,-3-1-393,0 0 86,-2 0-239,0-1 16,-1 0 211,0 0 28,-1-1 177,-2 0 159,0 0 0,-3-1 0</inkml:trace>
  <inkml:trace contextRef="#ctx0" brushRef="#br0" timeOffset="16">24041 2406 9497,'8'-1'426,"-5"0"-213,0 1-92,1 0 35,0 0-36,2 0 26,2 0-126,0 2 38,0 2-122,2 2 76,1 2 25,1 2 19,1 3 51,1 2-66,1 0-27,2 4 0,1 0-1,2 3 35,0-1 18,1 2-28,1-1 18,-1-1-8,-2-1 2,-1-1 14,-3-5-4,-1 1 18,-4-5-24,-1 0-24,-3-3 15,-1-1-22,-2-2-17,-2-1-165,0-2 87,-2 0-102,0 0 164,-2-1 17,2 1-758,-1-1 222,0 0-433,1 0 488,0 1 316,-1-2 67,0 0 91,-1-1 0,1-1 0,-2-4 0,-1-1 0,-2-2 0</inkml:trace>
  <inkml:trace contextRef="#ctx0" brushRef="#br0" timeOffset="17">5953 2413 9502,'-1'15'2,"-1"-11"65,-2 3 85,2-5-23,-2 2 62,1-2-119,-1 1 77,0-2-62,-1 1 73,0-1-40,0 1 37,0 0-52,0-1 63,1 0-45,-1 1 48,2-2-51,-2 1 55,2 0-65,-1-1 65,0 1-55,0 0-6,1-1-51,-1 1 34,2-1-45,-2 1 99,1 0-41,-1 1 46,1 1-223,-2 0 69,1 1-172,-2 1 75,2 0 36,-2 3-20,1 0 50,-1 3-19,0 2 43,0 4-6,1 1 16,0 5 6,0 0-14,0 6 7,3-2-47,-2 4-3,4-2-10,-1 3 18,2-4-178,1 3 48,2-4-152,3 3-149,1-9 125,3 5-163,-1-9 195,3 6-77,-3-8 111,3 2-110,-3-7 231,2 1 43,-1-6 114,1 1 0,-2-4 0,2-2 0,-3-4 0,4-4 0,-1-5 0,4-5 0,0-3 0</inkml:trace>
  <inkml:trace contextRef="#ctx0" brushRef="#br0" timeOffset="18">10958 2535 9290,'-8'0'377,"6"0"-214,-1 0 39,1 0-81,0 0 39,1 0-40,-1-1 437,1 0-380,2 2 302,2 2-406,5 6-134,2 1 86,3 3-141,1 1 114,0 1 8,4 1 2,-1-2 49,0 3-103,1-4 77,-1 1-59,0-3 53,-1 0 37,-2-2 21,1-2 7,-4-2 14,1-1-48,-4-2 13,1-1-7,-2 0-59,0-2 5,-2-1-20,2-3-32,-2-3 16,1-2 2,-2-3 11,2-1-93,0-1 31,1-1-106,0-2 71,1 0-40,-1 1 30,2-2-81,-1 2 62,1-2-46,-1 3 76,0-1-26,-1 4 21,-1 0 2,0 3-3,-2 1 5,0 3 32,-1 1-27,-2 3-24,0-1 19,0 5-22,-1 0 78,-1 4 19,0-1-2,-2 4 66,1-1-36,-2 2 21,0 1-18,1 0-57,-3 1 15,2 2-4,-3 1 58,1 0-37,-2 4 47,-1-3-59,-2 4 47,0-1 6,-2 3 3,1-3-3,-3 1 74,3-2-24,-4 1 110,4-4-8,-1 1-20,2-4 31,0 1-75,2-5-23,-1 2-1,3-5-40,0 2 93,2-4-26,-1 0 39,3-2-29,0 0 37,1-1-100,1-2 73,1 1-94,0-3 27,2 0-4,1-2-1,3 1-19,1-1-32,2 1 19,-1-1-26,0 1 55,0-1-7,1 2 9,-2 0-5,0 0 225,-1 1-62,1 1 167,-1 1-133,0 0 57,0 2-51,0 1 69,0 4-93,0 5 0,0 4-59,0 5 2,0 5-56,1 3 31,-1 2-42,1 4-78,-1 0-2,1 2-94,-2-1 122,1-1-176,0-3 92,-2 0-135,0-6 75,0 2 3,-1-8 23,-1 3-61,-1-7 94,0 0-70,-1-5 98,0 1-92,0-5 23,-1 2-11,0-4 14,-2 1-126,-1-2 56,0-1-125,1-1 99,0 0-356,1-1-155,0 0-314,1-2 149,2-1 218,0-4 359,5-2 123,-1-3 149,6-4 0,-1-2 0,3-6 0</inkml:trace>
  <inkml:trace contextRef="#ctx0" brushRef="#br0" timeOffset="19">24346 2527 9502,'0'-12'-122,"0"5"281,-1 2-22,0-1 86,1 1-117,-2-1 47,1 1-33,-1 0 37,1 0-36,-1 0 35,1 2-50,-1-2-63,1 2-64,-2-1-24,0 2-23,0 0 43,-2 1-8,0 1-17,-2 2 68,0 1 30,-1 5 19,-2 2 9,-2 3 16,-1 2-31,2 0 37,-4 2-33,3-2-17,-3 3 32,2-3-32,-1 2 53,3-5-51,-1 3 49,3-5-49,-3 3-31,4-4-47,-1 1 20,3-4 0,-1 1-54,4-3 10,-2 1-107,3-3-944,-1 0 609,4-1-591,0-1 897,3 0 188,-2 0 0,1 0 0,-1 0 0,0 0 0,1 0 0,1 0 0</inkml:trace>
  <inkml:trace contextRef="#ctx0" brushRef="#br0" timeOffset="20">12811 2464 9502,'0'14'-11,"0"-7"116,0-3-40,0 0 657,0-2-397,0 0 449,2-2-553,0 0-54,4 0-83,1 1-34,2 1-12,2 1-33,3 5 31,2 2-3,4 5 54,1 1-9,6 6 52,0 1-47,7 5-33,-2 1 32,7 3-57,-4-3 45,3 3-57,-6-7-26,1 3 5,-8-8 2,2 3 113,-9-7-46,1-2 53,-10-5-87,1-1 44,-7-5-44,0 1-35,-2-3 31,-3 1-250,0-2 107,-4 0-122,1 0 87,-2 0-138,1 0 42,-1 0-126,1 1 127,0-1-99,0 1 68,0 0-92,2 0 67,-1-1 41,1 0 8,0 0 48,2 0 56,-1 0-6,2 0 33,-1-1-100,2-2 133,0-1-45,0-3 138,0-1 0,0-1 0,0-1 0,0-1 0,-1-3 0,-1-1 0,-1-3 0,-2-1 0</inkml:trace>
  <inkml:trace contextRef="#ctx0" brushRef="#br0" timeOffset="21">9133 2475 8847,'7'0'-50,"-4"0"634,-1 0-270,0-1 8,-2 0-287,1-1 5,-1 0 150,0 0-47,0 5 127,1 0-190,2 8 36,3-1-42,5 6 21,2 1-22,5 2 30,1 2-24,5 4-25,2-1-13,3 3 4,0-1-48,3 1 49,-3-3-26,2 2 25,-5-4 22,3 1 16,-7-2-42,0 1-118,-6-4-117,-1 3-51,-5-5 2,-1 2 90,-5-4 73,0 1 9,-2-4 29,0 0 11,-2-5-36,1 1 25,-1-5 195,0 1-81,-2-2 151,1-1-178,-4 0 9,2-1 42,-1-2-90,1-1 16,0 0-69,-1-2-194,2 1 112,-2-1-139,1 0 89,0-1-24,1 1 10,-1-1-64,1 0-130,0 0 45,0-1 28,0 0 138,0-1 176,0 0 0,0-1 0,0-2 0,-2-1 0,-1-3 0</inkml:trace>
  <inkml:trace contextRef="#ctx0" brushRef="#br0" timeOffset="22">10236 2591 9502,'0'-21'18,"0"11"7,0 1 59,0-1 24,0 1 12,0 0 37,0 2 24,0 0 41,0 2-15,0 0 0,0 3 216,0-1-167,1 6 232,0 3-245,2 8-24,0 3-41,3 6-83,0 3-67,1 4 52,1 1-22,2 3 46,-2-3-54,1 4 37,0-5-38,-1 2 108,-1-6-44,1 2 45,-2-7-574,1 4 135,-3-8-401,2 2-53,-3-9 215,2 3-176,-2-8 276,2 2-110,-1-4 173,2-1-23,-1-1 224,4-4 156,1-2 0,3-3 0</inkml:trace>
  <inkml:trace contextRef="#ctx0" brushRef="#br0" timeOffset="23">13657 2512 9502,'-3'9'-156,"1"-6"279,1-1 135,-1-1-47,1 0 759,0-1-710,2 0 546,1 1-821,5 2 126,0 2-148,3 4 107,0 2-145,4 3 77,-1 1-50,4 1 59,0 0 6,2 2-53,0-3 25,4 1-87,-2-4 35,3 1 18,-3-6 22,2 0-2,-4-4 97,3-1 6,-4-1 10,1-2 12,-7-3-76,3-3 27,-6-3-26,3-2-11,-5-1 5,0-1 2,-3 2 13,0-4-71,-3 5 5,1-3-69,-2 3-111,1-2 49,-1 3-83,0-2 71,0 3-53,0-1 4,0 3-27,0-2 16,0 5 113,0-2-90,1 3 121,1-1-153,1 2 64,1 1-61,0 0 53,0 1 117,-1 0 18,0 1 41,-1 1-38,0 3 82,0 2-39,-2 2 71,1 1 48,-3 2-68,-1 1 104,-5 2-109,0-1-15,-4 4-10,-2-1-37,0 4 92,-1-3-69,-2 3 52,1-4-55,-1 4-53,1-4 37,0 2-44,4-4 37,-1 0 8,4-4-13,1 0 7,3-5 9,1 0-21,3-4 78,0 0 2,3-1 75,1-3-55,3-1 67,0-2-38,2-1 26,-2-1-29,0 0 28,0 1-1,-2-1 33,0 3 6,0-1-23,-1 2-21,-1-1 23,0 2-72,0-1 41,0 1-44,0 0 91,-1 0-11,1 1 89,1 0-77,-1 1 125,0 0-120,0 0 140,0 0-128,1 1-6,0 2-58,2 5 12,-1 1-55,2 6 45,-1 2-40,3 3 38,-1 5 26,2 2 15,-1 2-26,2 4-26,-2-2-91,2 4-10,-3-3-45,0 2 17,-2-4-14,0 0 37,-1-5 11,-1 2 130,-1-7 19,-1 2 5,-1-8-30,0 1-10,0-4-5,0-1 17,-2-4-12,-1 2-22,0-5-17,-1 1-31,0-2-132,0 0 5,0-1-73,0 0-105,2-1 25,-1 1-48,2-1-563,0 0 521,0-1-441,0 0 433,1-1 89,0-1-77,0-1 48,0 0-323,1-1 92,0 0-190,1-2 387,0 0 173,1-5 136,0 0 0,2-4 0</inkml:trace>
  <inkml:trace contextRef="#ctx0" brushRef="#br0" timeOffset="24">9541 2497 9306,'-4'5'288,"2"-4"-168,0 0 101,1-1-34,0 0 50,-1 0-52,1 0-25,-1 0-40,0 0-3,0 0-74,-1 0 8,0 1 3,-2 1 54,0 3 12,-3 4 37,0 2-51,-2 6 64,-1 1-50,-5 6 46,1 0-56,-4 6-10,1-2-55,-3 4 32,2-4-15,-2 3 70,3-6-29,-3 3-75,5-6-283,-2 1 14,3-7-121,1 1 206,5-8 67,-2 4 39,5-6 23,-1 2-762,5-6 227,-1 2-304,3-3 487,1 3 379,1-2 0,2 2 0</inkml:trace>
  <inkml:trace contextRef="#ctx0" brushRef="#br0" timeOffset="25">13197 2510 9782,'-11'0'839,"7"0"-574,0 0 91,0 0-25,-1 0-79,1 0 33,-1 0-130,-1 1 98,2 2-61,-2 1 26,0 3-30,-2 1-71,0 4-4,-3 2 14,0 4-7,-3 3 26,-1 2-15,-4 6 14,0-1-420,-4 4 125,3-1-308,-3 2 289,2-4-262,1 2 148,3-7-240,2-1-53,4-6 136,1-2-122,6-6 193,0 0-125,3-6 152,1 0-23,2-3 216,4 1 149,3-1 0,4 0 0</inkml:trace>
  <inkml:trace contextRef="#ctx0" brushRef="#br0" timeOffset="26">6760 2601 9502,'0'-7'25,"-1"5"39,1 0 35,-1 1 2,0-1-2,-1 2 11,1-2 0,-1 2-3,1 0 15,-1 0-15,0 0 13,0 0-29,0 0 10,0 0-24,0 0 120,0 0-274,0 0 110,4 1-261,-1 1 153,5 3-14,-1 1 20,4 2 19,-2 1-20,2 2 30,0 0-10,1 1-2,0-2-1,3 0 21,-2-1-29,2 1 23,-1-3 50,1 0 19,-1-1 16,0-2 31,-2-1-31,1 0-1,-1-2 0,1 0-24,-3-1-9,1-1 16,-1 0-21,0-3-3,-1-3 11,1-3-4,0-1 15,1-4-11,-1 2 21,1-4-81,-1 1-18,1 0-77,-1 2 45,-1-1-24,-1 3 45,-1 0 1,-1 3 1,-1 1 43,-1 2-16,-1 2-118,0 1 75,-1 4-93,-1 1 123,-1 4-11,-1 1 49,-1 3 9,-2 0 3,1 0 2,-2 2-77,0 1 34,-2 1-35,0 0 48,-1 2-15,0-1 19,-2 1-13,1 0-7,-3 1-6,2-1-2,-2 1-2,0-1 17,1 0-13,2-3 7,0 0 86,3-4 111,0 1 32,3-5 28,1 0-1,3-2 32,0-1 0,1-3-36,0-2-82,2-3-38,0 1 4,2-2 13,0 0-25,0 0-2,1 0 32,-2 2-29,1-1-39,-1 1 29,1 0-48,0 0 51,-2 1 69,2 1-5,-2 0 23,1 1-36,1 0-34,-1 0-28,0 1 33,1 0 34,0 1 40,-1 1-21,1 2 27,-1 3-90,1 3 68,0 3-27,0 4 33,-1 2-147,2 4 32,-2 1-141,2 1 5,-2 1 19,1 1-54,0 0 112,-1 1-46,0-3 33,1 2-15,-1-7 17,0 2-64,-1-7 37,1 2-123,-1-6 112,1 2-53,-1-7 95,0 2-87,-2-6-248,1 3-88,-2-5-119,1-1 98,-1-3 165,1-1-80,0-2 212,0-2-53,-1-2 227,0-4 0,-1-2 0</inkml:trace>
  <inkml:trace contextRef="#ctx0" brushRef="#br0" timeOffset="27">7964 2616 8519,'-12'-9'611,"8"5"-336,0-2 17,1 2-102,0-2 41,0 1-61,1 0-1,-1 0-15,2 0 3,-1 2-46,2-2 47,-1 2-48,1-1 32,0 2-40,0-1 40,0 2-21,2-1 39,0 2-40,3-1 37,2 1-52,2 0-75,3 1-17,0 0-76,1 2-37,2-1 65,0 1-92,2-1 148,-1 0-138,2-2 109,-1 1-141,3-1 6,-2 0 11,2 0-45,-3 0 94,2 0 10,-2-1 24,3 1 27,-4-2-17,1 1-55,-4-1-22,0-1-15,-4 2 56,3-1 60,-5 2 22,0-1-38,-3 1 36,0 0-56,-2 1 59,-1 0-102,-1 1 7,0 2-12,0 1 23,0 0-38,-1 0 62,-1 1-68,-1-2 85,-1 2-119,2-3 28,-2 2-106,2-3 1,0 2 4,0-3-16,0 2 114,1-2 43,-1 1 86,1-1 0,-2 0 0,2 0 0,-2 0 0,-2 0 0,0 2 0,-2 0 0</inkml:trace>
  <inkml:trace contextRef="#ctx0" brushRef="#br0" timeOffset="28">20579 2619 9004,'-10'0'-312,"4"0"424,4-1-62,-2 1 63,2-1-40,0 0 47,0 0-59,0 0 16,0-1-16,0 2 181,1-2-137,0 2 189,1-2-205,1 4 37,0 1-93,4 5-28,0 2 0,2 2 1,2 0 52,-1-2-30,1 2 23,-1-1-15,2 1 13,-1-2-1,1 0 50,0-1-46,0-1 47,1-2-51,0 0-18,0-2 10,0-1-4,-1-2 12,1 0-54,-3-1 43,2 0-45,-3 0 52,2 0 13,-3-1-18,1-1 12,-3 0-107,3-3 21,-3 1-92,1-2 13,-1 0 18,1 0-18,-1 1 56,0-1-43,0 0 70,0 1-40,0-1 42,0 0 5,1 1-15,1-2 5,-1 1 2,2-1 4,-2 1-1,2-1 6,-2 1 39,2-1-32,-1 0 41,1-1-64,-1 2 18,2-1-18,-2 1 27,1-1-12,-1 1 11,0-1-10,0 1 7,-1 1 29,-1 0-21,-1 1 22,0 1-50,-1 0 10,0 1-79,-1 0 64,-2 3-47,0 1-9,-5 5-8,0 0-15,-2 3 20,-2 2 12,1-1 34,0 2-42,-1-1 44,1 2 59,0-3-49,-1 1 45,1-1-9,-1 1-46,0-2 55,-2 1-65,2-2 63,-3 2-3,1-1 29,-5 1 47,4-1-66,-3 1 33,4-3-44,-3 1-17,4-2 28,-1 0-21,3-2 22,0 1 21,4-4-18,-1 1 20,4-3 274,-1 1-168,5-1 252,0-1-282,2-1 33,1-1-76,1 0 39,0-2-35,0 1-30,-1 1 22,0-1-22,-1 0 19,1 0 23,-1 1-22,0 0 20,0 0-70,0 0 52,-1 1-63,0-1 70,-1 1-26,1 1 24,0 0-22,0 1 79,1 0-67,0 0 68,-1 0-73,2 1 73,-2 0-2,3 4 20,-2 1-32,2 4 31,-1 3-51,1 4 60,-1 4 1,0 4-33,0 2 36,1 6-39,-1 1-123,0 6 46,0-2-116,0 5 4,-1-6 7,1 4-28,-2-11 74,0 5-25,0-11 6,0 4 15,0-10-29,0 1 127,-1-9-79,0 3 66,-1-9 10,-1 4 1,0-6 62,0 2-69,-1-3 57,-1 1-14,-1-2 16,-3 1-12,1-1-140,-2 0-9,2 0-8,-2 0 36,2 0 63,-1 0 19,2 0-27,0 0-323,2 0 39,-1 0-222,1 0-315,0-1-59,1 1-110,0-2 177,1 0 518,0 1 133,2-2 117,0 0 0,2-2 0</inkml:trace>
  <inkml:trace contextRef="#ctx0" brushRef="#br0" timeOffset="29">17273 2708 8355,'7'0'1055,"-4"0"-830,-1-1-54,0 0-14,0 0 7,0-2 8,0-1 7,0 0-72,-1-1-52,0 1 35,0 0-37,0-1 104,0 1-37,1 0 40,-2 0-40,1 0-108,0 1-18,-1 0-61,2-1 43,-2 1 63,2-1-3,-1 1 5,1-1-53,-1-1 48,1 2-45,0-2 83,0 1-23,1 0 14,-1 0-17,2 0-190,0 0 32,2 0-129,-1-1 97,2 1 99,0 0-14,1 0 70,-1 1-184,2 0 37,-1 1-103,3 0 61,-2 0 62,3 0 12,-2 2-19,2-1 154,-1 1-45,0 0 125,0 1-84,0 1 61,-2 1-54,2 1 71,-3 1-57,2-1 34,-3 0 0,2 0-14,-4 0 13,3 0-67,-3-1 25,3 0-16,-3 0-36,2-1-14,-2 0-1,1 0-45,-2 1 21,2-1-3,-2 1-1,1 0 20,-2-1 15,1 3-25,-2-2 25,1 2 7,-2 0-24,1 0 16,-1 0 60,-1 2-41,0-1 57,0 2-74,0 0 61,-1 0-43,-2 0 55,-1 1-49,0 0 3,-2 1 1,1-1 0,-2 2-3,1-2 4,-1 2-2,0-1-2,-1 2 1,-1-2-2,0 4 2,-1-2 55,-1 2-39,-1-2 42,-1 3-55,-1-2 53,-1 2 19,2-2 6,-4 2 30,4-2-80,-3 1 34,4-2-38,-3 2-58,5-5 48,-2 3-45,5-4 59,-3 2-65,4-2 41,-1 0-42,4-2-42,-2 2 31,4-3-108,-3 3 101,3-2-70,-3 2 36,3-2-23,-3 2 131,4-1 23,-3 0 104,2-1-105,-1 0 161,2-4-37,0 1 90,1-3-43,2 1-85,3-1-5,0-1-16,3 0-21,0-1 20,1-1-14,0-1-125,0-1 38,0 0-132,0 1-30,0 1 40,-1 0-53,1 0 74,0 2-38,-1-1 10,2 2-69,-1-1 69,0 1 18,-1 1 44,0 0-25,0 1 225,0 1-78,-1 0 150,1 0-106,-1 0 53,1-1-35,-3 0 65,3-1-63,-3-1-19,2 0-14,-2 0-25,1 0 27,-2 0-44,1 0 86,-1 0-63,0 0-267,-1-1 19,0 0-199,0-1-22,-1 0 129,0 0-88,0 0 110,0 1 16,-1 0-1,0 1-31,0 0 14,0 0-87,0 0-30,-1 0-96,0 0 1</inkml:trace>
  <inkml:trace contextRef="#ctx0" brushRef="#br0" timeOffset="30">19080 2671 9502,'0'-14'-909,"0"7"1080,0 0-5,0 1-75,1-2 20,-1 3-18,1-2 11,-1 2-34,1-1 27,0 1-34,-1 0 48,0 0-26,0 1 19,0 0-11,0 1-52,0 0-31,0 1 108,0 0-54,1 1 111,0 1-83,2 1-44,-1 3 14,3 1-14,-1 1 11,1 0-6,1 1 27,1 0-25,0 2 39,0 0-86,2 2 5,0 0-13,2 1 18,0 1-18,2 2-2,-1 1-19,2 2 9,-2 0 9,3 3-21,-2 0 1,2 2-7,-1-1 45,2 3-20,-3-3 18,2 1 36,-4-2 16,2 0 4,-3-4-14,0 0-36,-3-5-4,1 1 16,-3-4 28,0-1 32,-1-3-12,-1 0-376,-1-3 170,-1-2-278,-1-1 334,-2-3-6,1 3-107,0-1-260,-1 2 128,1-1-103,0 0 223,1-1 24,-1 0-43,1 0 100,0 0 47,0-1 68,0 0 0,0-1 0,0-2 0,0 0 0,0-2 0,2-2 0,-1-3 0,3-1 0</inkml:trace>
  <inkml:trace contextRef="#ctx0" brushRef="#br0" timeOffset="31">4061 2621 9632,'-5'-2'482,"4"1"-286,0 0 72,1-1-92,-1 1-23,0-1-33,0 1-7,1 0-37,-1-1-10,1 1-25,-1-1-23,1 1 52,0 0-24,0-1 36,0 1 20,0-1-24,0 1-35,0-1 19,0 1-35,0-1 37,0 1-56,1 0-27,1 0 10,2 1 0,0-1 5,2 1-21,1-1-17,1 1-45,1-1 84,0 1-39,2 0 44,-1 0 9,2 0-24,0 0 16,0 0-16,-1 0 15,2 0-5,-3 0 5,3 1-30,-3-1 22,0 2-22,-1-1 28,0 1-47,-3 0-10,2 1-7,-3-1-19,2 0 57,-3 1-18,2 0 18,-3 0 8,1-1-21,-2 1 18,1 0 36,-1-1 30,1 0-8,-1 0-6,0 0 21,-1-1-135,1 0 163,-3 0-119,2 0 85,-3 3 6,0-2-53,0 1 16,0 1-14,0-1-54,0 2 39,-1 0-46,1 0 58,-1 1-36,0 1 23,-1 2-26,1 0 27,-3 2 2,2 1-9,-2 2 4,0-1 61,0 3 20,-1-1 5,1 2 76,0-1-78,-1 1 84,2-1-76,-1-1 59,1-2-81,-1 2 50,0-3-55,1 0-1,1-2 11,0 0-2,-1-3 7,1 2 2,0-3 2,0 2 4,1-5-109,0 3 28,0-4-119,0 2 52,1-3-34,-1 2 66,1-2-11,1 0 34,-1-1 6,1 1-15,-1-1 33,0 0-3,1 1-4,0-1-4,-1 1-7,2 0 193,-2 1-87,2-2 329,0 2-289,0-1-1,1 0-175,1-1-128,0 0 72,-1 1-21,1 0 66,0 0-16,0 0 37,0 1-1,0 0-7,0 0 15,-1 0 59,0 0-47,1 0 49,-1 1 3,0-1-44,0 0 52,0 0-64,-1-1 72,1 1-49,0 0 60,-1-1-95,1 1 34,-1 0-31,1 1 41,-1-1-46,1-1-3,-1 1-9,0-1 8,0 2 0,0-1 20,0 0-25,0 0 23,0 0 5,0 0-13,0 0 7,0-1 33,0 1-23,0-1 26,0 2 35,0-2 19,0 1 3,1 0-4,0 0-18,1-1 27,0 0-2,0 0 1,0-1-57,1 1 23,-1-1-18,1 1 38,0-1-24,1 0 21,0 0-15,1 0-93,1 0 20,-1 0-86,0 0-8,0 0 23,2 0-40,-1 0 67,1 0-43,0 0 7,1 0 8,0 0-6,1 0 63,-1 0-33,1 0 24,-1 0 34,2 0-22,-2 0 44,0 0-67,0 1 103,0 0-27,-3 0 96,2 1 33,-2-1-23,-1 0 61,0 0-92,0-1-51,-1 0-16,0 0-30,0 0-74,-1 0 34,0-1-341,-1 0 135,0-3-150,0-1 178,-1 0-262,1-1 117,-1 1-227,1-1 156,-1 2 242,1 0 17,-1 2 186,1 0 0,-1 0 0,0 1 0</inkml:trace>
  <inkml:trace contextRef="#ctx0" brushRef="#br0" timeOffset="32">6271 2626 9502,'-15'-6'-518,"8"2"518,1 2 0,0-2 359,1 1-60,1 0 261,0 1-202,0-1-42,1 1-110,0 0 8,2 1 129,-2 0-173,2 1 185,-2 0-170,2 0-23,-2 1 34,1 2-114,-2 2 22,0 2-11,-1 3 27,-2 3-119,0 0 21,-1 3-112,-1-1-193,-1 1 103,0 0-162,0 2 187,1-2-296,1 2 91,1-3-214,0 1 198,3-2-136,1-1 91,2-1-132,0-1 308,1-2 110,0 0 135,1-2 0,3 3 0,1-1 0,3 2 0</inkml:trace>
  <inkml:trace contextRef="#ctx0" brushRef="#br0" timeOffset="33">6001 2667 9502,'-7'-9'225,"3"5"-105,1-1 26,0 1-15,0-1 15,2 1 28,0-2 151,0 2-35,1-1 69,0 1-116,0 0-52,0 1-46,2 1 12,1 0-120,3 2 46,3 0-87,1 2-8,3 2 11,0 3-14,2 2 52,2 3-24,0 1 14,1-1-46,0 1-131,2 0 61,0-1-105,0 1 90,-2-3-4,1 2-4,-2-3 23,0 0-66,-3-2 59,1 1-66,-4-3 65,2 1-195,-5-1 82,1-1-143,-2 0 103,0-1 96,-2 0-22,0 0 70,-3-1-188,0 0 19,-1 2 16,-1-2 91,0 1 168,-1 1 0,-1 0 0,-1 3 0</inkml:trace>
  <inkml:trace contextRef="#ctx0" brushRef="#br0" timeOffset="34">19406 2636 9502,'-9'0'-796,"5"0"1135,2 0-157,-1 0 3,1 0-85,0-1 18,0 0-100,0-2 20,0 2-36,0 0 47,0 0 39,0 0 27,1 0 16,0 0-138,0 0 56,-1 0-199,1 0 70,-1 0 29,1 1 11,-1 0 138,1 0-13,-1 1 22,0 2-30,-2 4 35,1 4 8,-3 3 29,-1 2-33,-3 4-50,-1 2-8,-5 4 33,2 0 3,-6 4 23,2-2-31,-3 4-1,3-5-26,-3 0 20,7-8-6,-2 2 17,6-9-20,-1 2-2,5-7-67,0 0-55,4-4-49,0-1-158,2-3 65,-1 0-55,2-2-24,-1 0 99,1-1-104,0 2 124,0 0-38,0 0 55,0 0-31,-1 0-31,1 1 55,0 0-52,0 0 92,0 0-34,0 1 41,2-1-72,-1 1 100,2 0-27,1 0 98,1-2 0,1 2 0,3-4 0,3-1 0,1-2 0</inkml:trace>
  <inkml:trace contextRef="#ctx0" brushRef="#br0" timeOffset="35">22548 2653 9045,'6'-10'-4,"-4"6"144,0 1-2,-1-1-18,0 2 28,-1-1 63,0 1-100,-1 1 132,0 0-143,-2 0 43,-1 1-42,-1 0 12,1 0-20,-1 0 28,1 0-53,0 0 4,0 0-5,0 1 10,-1 1-27,0 1 10,1 1-28,-1 2-55,0 1 48,-1 2-70,-1 0 63,0 3-57,-1 1 6,-2 3-8,-2 1 17,-1 3 46,-2 0 11,-1 2-24,-1 0 59,-3 4-3,3-5 17,-3 3-15,2-5 22,-1 1-37,4-4 42,-1 0-97,5-5 29,-2 0-20,4-5 33,0 0-108,4-2 13,-1-1-103,4-2-360,-1 0 292,3 1-349,-1-1 371,1 2 16,0-1-43,0 0 91,1 0-34,2-2 58,1 1-148,3-1 67,2-1-20,2-1 117,2-3 101,1-2 0,0-4 0,-1 0 0,4-4 0,-1 0 0,2-3 0</inkml:trace>
  <inkml:trace contextRef="#ctx0" brushRef="#br0" timeOffset="36">22196 2686 9350,'3'-10'157,"-2"6"0,1 1-52,-1-1 52,0 2-37,0-2 18,0 2-23,1-2 20,-2 2-30,2 0-10,-1 0-50,1 0 31,0 2-77,0-1 71,2 1-49,1 0 38,1 1 31,0 1 2,3 2-8,1 2-4,1 4-30,4 1 23,0 3-18,5 2-22,1 2-29,4 3 15,-1-1-14,4 3 8,-3-2-35,4 4 8,-2-3 1,4 1 28,-6-4-24,2 2 0,-8-6 5,3 1 18,-9-4 12,3 0-42,-7-5 145,1 0-39,-7-5 219,1 1-168,-5-3 71,-1 0-159,-3-3-150,0 2 13,-1-2-101,1 1 79,0 0 54,0 2 26,0-2-30,1 2-202,0-2-10,2 2-120,-2-1 42,3 1 114,-2-1-55,2 1 82,-1 0-130,1 0 146,0-1-213,-1 1 206,1-2-2,1 1 104,-1-1 94,0 1 0,0-1 0,-1-1 0,0-1 0,-2-3 0,0-1 0,-2-3 0</inkml:trace>
  <inkml:trace contextRef="#ctx0" brushRef="#br0" timeOffset="37">25625 2796 8346,'-8'0'237,"4"0"10,2-1-35,-1 0 166,1-1-120,-1 0-129,2-1-64,-2 0-22,2 0-14,-1 0-10,1 0-16,0 0-58,1 0-12,-1-1 53,0 1-55,1-1 99,0 0-42,0 0 77,1 0-86,1 0 15,1-1 14,3 0-14,2 0 50,1-1 0,1 0-30,2 0 32,0 0-27,1-1-46,0 1 32,0 0-31,-1 1 52,1 0-57,-1 1-16,0-1-4,-1 1 5,1 1 63,-3 0-17,1 1-12,-3 1-33,3 0 16,-4 1-21,2 0-15,-3 0 27,2 0-33,-2 2 50,0 3 4,-1 1 0,0 2-2,-2 1-1,1 3-6,-1-1 8,0 2-7,0-1 47,0 2-36,0-2 30,0 2 5,0-1 19,0 1-1,0 0 6,0 0-12,0 0-18,-2 1 24,1-2-28,-2 4-9,-1-3 10,-1 4-6,-4-3-5,-3 4 7,-2-3-6,-3 3 8,0-3-3,-2 3 3,2-4-6,-2 1 61,3-4 54,-1 1 29,3-3 34,-1-1-36,5-3 3,0-1-38,3-3-9,-1 1-39,4-2 174,0 0-117,1-3 122,2 1-229,1-2-46,0 1-60,2-1 31,0 2 2,1-1 70,0 1-7,1-1 15,1 2 79,-1 0-67,2-1 66,0 1-73,2-1 38,0 0-28,2 0 30,0-1-30,2 1 6,-1-1 9,2 1 8,1-1-61,1-1 47,-3 1-61,4 0 11,-4 0-24,1-1 5,-2 0-1,1 1 62,-4 0-27,2 1 21,-5 0-80,2 0-2,-4 1-77,2-1 60,-3 1 4,0 0 45,-1 0-18,-1 0-73,-1 0 5,1 1-37,-1 1-25,-1 0 33,1 1-46,-1 1 72,0 0-47,0 0 84,0 0-66,0 0 59,0-1-90,0 0 11,0 0-67,0-1 88,0 0-44,1-1 50,0 0-102,2 0 121,1 0-18,0-1 132,1 0 0,1 0 0,4-2 0,-1-2 0,4-2 0</inkml:trace>
  <inkml:trace contextRef="#ctx0" brushRef="#br0" timeOffset="38">20004 2694 8739,'-8'0'683,"5"0"-486,1 0-101,1 1 48,-1-1-33,1 1-29,-1-1 8,1 1-19,-1 1-18,2-1 65,0 2-55,0-1 64,0 0-104,0 2 80,0-2-95,0 2 60,0 0 1,2 0-8,0 1 15,0 0 5,1 0-24,0 1 21,1 1-15,0 1 28,0 1-26,-1 2 22,1 2-52,0 3 47,0 1-39,-1 4 46,1-1-21,1 3 20,-1-1-29,2 1-111,-1-2 10,1 1-111,0-4 115,2 2-8,0-5 65,0 1-5,0-7-4,0 2-21,-2-6-1,1 3-10,-1-6-66,-1 2 32,-1-3-93,-1 0 90,-1-1-279,1-1 99,-3 0-173,2-1-136,-2-2 174,0-1-188,0-1 326,0-1 84,0-1 152,0-1 0,-2-3 0,-2-2 0,-2-1 0</inkml:trace>
  <inkml:trace contextRef="#ctx0" brushRef="#br0" timeOffset="39">16054 2731 9379,'4'-8'177,"-3"4"-71,0 1-47,0 0 39,-1 1-40,1-1 49,0 1-92,0 0 47,0 0-129,0 0 64,0 0 25,1 1 25,-2 0 31,2 1-4,0 0-15,1 0-15,1 0 58,1 0-33,0 0 33,1 1-36,2 0-56,0 2 6,1 1-10,1 2 33,1-1-83,3 2 44,0-1-117,2 1 51,-3 0-16,4 0 42,-2 0 11,2 1-50,-2-1 21,3 1-115,-4 0 89,1 0-16,-3 0 64,3 0-24,-4 0 62,3 2-56,-4-4 51,2 3-50,-3-3 16,2 2-11,-3-3 17,2 2 63,-4-3-44,1 2 58,-2-3-67,1 3 36,-2-4-22,1 3 23,-2-3 2,0 2-25,-1-2 26,0 1-34,-1 0 5,1 0-1,-2 0 1,1-1 72,-1 0 15,0 0 81,0 0-71,0 0 15,-1 0-84,0 1 29,-2 0-24,-1 0-37,-1 1 24,0 1-26,-1 1-13,0 0 46,-1 1-47,-1 1 51,0 1-4,0 1-8,-1 0 3,1 1 38,0 1 57,0 0 16,0-2 25,0 1 108,1-2-55,-1 1 93,1-1-94,-1 0 42,0-1-49,1 0 104,-1-1-134,0 1 43,1-3-82,0 1 28,-1-1-31,2-2 35,0 1-36,1-2-131,1 0-133,-1 0-68,2-2-11,-1 1-246,2-1 147,-1 0-1294,2 0 1128,-1-2-687,0-1 1175,-2-5 0,-1-2 0</inkml:trace>
  <inkml:trace contextRef="#ctx0" brushRef="#br0" timeOffset="40">5172 2814 9502,'0'-34'108,"0"18"5,0 4 18,0-2 78,0 5-9,0 0 36,1 2-3,0 1-75,1 2 23,0 1-36,1 2-52,1 0 56,0 1-56,2 0 53,-1 3-51,2 1 41,0 3-52,1 0 23,0 2-49,0 0 25,1-1-1,0 0-136,0-1 23,0-1-120,1 0-136,0 0 107,-1-1-124,2 0 143,0-2 64,0 0 11,-1-1 36,2 0-267,-2-1 98,2 0-218,-3-1 189,3 0-99,-3 0 118,3 0-145,-4 0 171,3 0 49,-3 0 96,2-1 58,-2 1 0,1-2 0,0-1 0,0-2 0,1-1 0</inkml:trace>
  <inkml:trace contextRef="#ctx0" brushRef="#br0" timeOffset="41">12065 2760 9502,'-24'0'728,"11"0"-457,5 0-61,-3 0 42,4 0 189,-2 0-98,3 0 104,0 0-88,4 0 4,-1-2-128,3 1 3,-1 0-151,2 0 0,1 0 33,4 1-74,4 0 10,3 0-72,2 0 74,2 1-19,2-1-4,2 3 26,0-1-190,3 1 84,0-1-138,2-1 85,0-1-25,2 0 42,-3 0-80,3-1-26,-2-2 13,-1 0-58,-2-3 102,-1 1 25,-4-2 25,-1 2 30,-5-1-40,0 2-264,-5 0 41,0 1-174,-4 2-272,0 0 393,-3 3-340,-1 1 390,-1 4 133,-4 2 14,-1 3 169,-1-2 0,0 2 0,-1 1 0,-1 0 0,-1 1 0</inkml:trace>
  <inkml:trace contextRef="#ctx0" brushRef="#br0" timeOffset="42">18242 2789 9502,'-19'4'-911,"11"-3"747,-1 1 92,1 0 72,0-2 0,1 1 0,0-1 404,3 0-41,-1-1 314,3 0-254,-1-1-49,1-1-184,1-2-10,0 0-70,1-1 7,0 2 3,0-2-39,0 2-32,1-1-15,1 2 39,2-1 49,0 1-1,1 1-100,0 0-120,2 1-39,-1 0-9,2 1 72,-1 0 78,3 0-37,0 0 68,3 0-46,0 0 40,1 0-20,0 0 13,2 0 5,-1 0-8,3 0 12,-2 0-6,4 0 9,-4 0-8,3 0 6,-3 0-61,3-1-5,-6 1-4,3-2 17,-6 1 43,3-1-5,-5 1 0,2 0-132,-5 1 31,1 0-126,-3 0-14,-1 0 81,0 0-26,-2 2 86,1 0 40,-1 2-55,-1 0 58,0 0-44,-2-2 39,1 2-9,-1-1 8,1 0-2,-1-1 6,2 0-58,-1-1 4,0 1-20,1-2 27,-1 2-83,0-2 50,2 1-122,-2 0 117,1-1-30,-1 1 83,1 0-104,-1-1 123,1 2-59,-1-1 115,-1 1 0,-1 1 0,-2 1 0,-1 3 0</inkml:trace>
  <inkml:trace contextRef="#ctx0" brushRef="#br0" timeOffset="43">25082 2771 9502,'-12'13'-204,"7"-9"190,-1 0 187,2-2-92,-1 0 143,3-2 31,-2 0-76,4-1 101,-2 0-202,2-2 69,0-1-69,0-2 26,0 1-24,1-1 14,0 1-16,1-1-3,0 2-18,0 0-62,1 1-17,-1 0 19,0 1-47,0-1 79,0 1-34,0 1 53,0 0-15,0 1 95,0 0-56,0 0 63,0 2-83,1 2 14,-1 2-8,0 2 17,0 3-20,0 1-28,0 2 17,0 3-21,-1 0-24,1 3-5,-1-1-21,1 1 30,-1-1 1,1 0-8,0-1-7,0-1-4,0-2 45,0 1-26,0-4 15,-1 0-65,1-2 5,-1-1-14,1-3 15,-2 0-1,2-3-5,-2 1-762,0-3 249,-1 0-476,0-1 401,-1-2 377,1 2 2,0-2 255,2 0 0,0-2 0,1-1 0</inkml:trace>
  <inkml:trace contextRef="#ctx0" brushRef="#br0" timeOffset="44">10122 2787 9502,'-15'2'-256,"9"-2"244,-1 1 169,1 0 3,0-1 80,2 2-52,0-2-43,2 1-13,0 0 13,1 1 50,1-1 17,1 1 30,1 0-138,3 0-2,4-1-100,3 1 63,4-1-62,1 0 34,4-1-69,0 1 73,4-1-79,0 0 31,3-1-65,-1 0 37,2-2 50,-2-2-36,2-2-3,-3 1-27,1-2 14,-3 2 23,1-2 10,-7 3 0,2-1-3,-7 3 19,0-1-36,-5 1-14,0 1 1,-5 2-144,0-1 145,-3 3-124,0 0 150,-1 2-22,0 0 15,-2 1-143,0-1 31,0 0-94,1-1 40,-1 0 67,1 0-10,0-2 45,0 1 11,0-2-9,0 1 12,-1-1-13,1 0-142,0 0 46,-1 0-143,0 0 194,0 0 9,0 0 116,-1-1 0,-1 1 0,0-2 0,-2-1 0,-2-2 0,-2-1 0</inkml:trace>
  <inkml:trace contextRef="#ctx0" brushRef="#br0" timeOffset="45">4601 2755 9502,'0'12'8,"0"-7"68,0-1 9,-2 0 104,1-2-4,-2 2 15,0-2-37,-1 1-78,1-1 17,-2 1-28,1-2 57,-1 0-29,2-1-36,-1 1 37,1-1-26,-1 1 69,1 0-15,0-1-16,1 0-69,-1 0 40,2 0 14,-1 0 26,1-1 30,0 0-106,1-1 22,-1 0-26,1-1 49,1 0-58,0 0-34,1 0 13,0 1-4,2-1 63,-1 1 2,2 0-27,-2 0-109,1 0 12,0 0-104,1 1 53,-1 0-5,1 0 41,-1 0 19,1 1-18,-1-1 53,1 0-59,0 1 66,1-1-35,0 1 26,0-1-27,0 0 37,1 1-14,-1-1 13,0 1-14,0-1 28,0 1-22,-1 0 23,1 0-17,-2 0-3,1 0 4,-1 0-4,0 0-82,-1 0 20,1 0-73,-1 0 77,-1 0-61,0 0 28,1 0-24,-1 0-20,1 0 68,-1 0-20,0 0 8,0 0 97,1 0-91,-1 0 93,0 1-32,-1-1 40,1 1-12,-1-1 0,1 1-119,0 0 3,0-1-6,0 1 21,0-1-237,0 0 74,0 0-208,0 0 103,0 0 200,0 0-13,0 0 172,1 0 0,-1 0 0,0 0 0,0 0 0,-1 0 0,1 0 0,-1 0 0,1 0 0,0 3 0,0 1 0,1 3 0</inkml:trace>
  <inkml:trace contextRef="#ctx0" brushRef="#br0" timeOffset="46">4117 2904 9502,'0'-13'-572,"0"5"478,0 3-2,0-2 15,0 2 23,0-2 43,0 2 51,0-2 20,0 2-28,0 0 13,0 1-10,0-3 12,0 4-12,0-2 105,0 1-36,0 0 101,0 2-51,0-1 19,0 1-56,0 0 553,0 0-470,0 3 442,0 0-579,0 3 45,0-2-44,0 1 53,0-2-114,2 0 19,-1 0-33,3-1 0,1 1 37,1 0 10,2 0-15,1 1-51,0 0 9,2 0-104,0 0 99,2 0-77,-1 1 108,1-1-72,-2 0 133,2 0-3,-3-1 15,2 0-19,-3 0 12,0 0-41,-2 0 48,1 0-17,-3-1-32,1 1 45,-2-1-47,-1 1-19,0-1-1354,-1 0 880,-2 2-912,1-1 1273,-3 2 109,2-1 0,0 1 0,-1 0 0,1 1 0,-1-1 0,1 1 0,-1-1 0,0 2 0,-1-1 0,-1 3 0</inkml:trace>
  <inkml:trace contextRef="#ctx0" brushRef="#br0" timeOffset="47">23392 2849 8514,'-8'0'332,"6"0"-276,-1 0 76,2 0-9,-2 0 28,2 0-3,-2 0-43,2 0 7,-2 0 1,2-1-33,-1 1 33,0-2-42,0 1 31,1-1-16,-1 0 23,1 0-19,-1-1-17,0 1-43,1 0 32,0 1-17,-1-1 65,2 0-38,-2 0-37,2 1 2,0-1-16,0 1-27,0-1 63,1 2-73,2-2 19,1 2 19,2-1-24,1 0 34,2 0-24,1 0-34,0 0 18,1 0-53,1 0 86,0 0-51,0 0 58,-1 1-29,1-1 22,-2 1-47,0-1-14,1 1-44,-1 0-29,-1 0 34,-1 0 19,-1 0 38,1 0 8,-2 1-9,1-1 55,-1 2-38,2 0 40,-2 1 11,1-1-47,0-1 53,1 1-62,-2-2 14,1 1-9,-1 0 19,1-1 34,-2 0-15,1 0 23,-1 0-34,1 0-50,-2 0-8,1 0-4,-3 0 8,2 0-133,-2 0 35,1 0-116,-1-1-553,-1 0 470,0 2-394,-1 0 618,0 4 102,0 0 0,0-1 0,0-1 0,-1 1 0,0 0 0,-1 1 0</inkml:trace>
  <inkml:trace contextRef="#ctx0" brushRef="#br0" timeOffset="48">19882 2827 9502,'-7'14'0,"3"-10"0,-1 1 0,1-2 21,-1 0 58,2-2 19,0 1-43,1-2 2,-1 0 73,2 0-40,1-1 117,2 1-153,3-3 13,0 2-30,2-1 29,-1 1 3,1-1-3,0 2-37,0 0 24,1 0-25,0 0 28,-1 0-48,1 0-32,0 0 3,0 0 11,0 0 4,1 0-20,-1 0-4,1 0-31,1 0 68,0 0-20,1 0 10,0 0-22,0 0 6,1 0-13,-1 0 81,1 0 19,0 0 2,-1 0-15,1 0-43,-2 0-3,2 0 12,-3 0 44,2 0-16,-2 0 24,0 0-26,-1 0-77,1 0 58,-2 0-55,1 0 68,-2 0-93,1 0 24,-2 0-84,1 0 62,-2 2 14,1-2 10,-2 1 20,1 0 41,-1-1 27,1 0-1,-1 0-12,0 0-51,-1 0-2,1 0 19,0 0-47,-1 0 48,1 0-42,-1 0 60,0 0-165,-1 0 41,0-1-145,0 0-40,0-1-27,-1 1 7,0-1-133,0 1 67,0-1 74,0 1 53,0-1 234,0 1 0,0-2 0,-3 0 0,-2-3 0,-1 0 0</inkml:trace>
  <inkml:trace contextRef="#ctx0" brushRef="#br0" timeOffset="49">17337 2906 9502,'2'-14'-637,"0"9"497,0 0 142,-1 1-5,0 0 88,0 1 45,0-1 50,-1 1-8,2 0 11,-2 1-29,1-1-18,-1 1 15,1 0 9,0 0-53,0 0 59,1 0-65,-1 0 85,1 0-31,-1 0 63,1 1-53,0-1-38,-1 2 16,1-2-115,-1 2 95,0-1-226,1 0 135,-1 2-155,0 0 96,-1 1-16,0 0 21,0 1 16,0-1 4,0 0-6,0 0 3,0 2 16,-1-2-12,0 2 15,-1-2-18,0 1 0,0 0 0,1 0 0,0-1 53,1 1-34,0-1 46,0 0-54,2-1 8,1 1-9,5-1-36,2 0 25,5-1-28,1 0 38,3 0-12,3 0 7,1-1-9,-1-1 51,1 0 10,-3 0 1,0-1-10,-3 1 2,-1 0 14,-3-1 2,-1 1 44,-4 1-26,0-1 8,-3 2-5,1-1-97,-4 1-657,1-1 391,-4 1-504,0 1 569,-3 2 12,0 1-16,-1 0 8,1 2-23,1-2-9,1 2 1,0-2 76,1 0 32,1 0 14,0-1 59,0 0-10,0-2 72,0 1 0,0 0 0,2-1 0,1 0 0,3 2 0,3-1 0,1 1 0</inkml:trace>
  <inkml:trace contextRef="#ctx0" brushRef="#br0" timeOffset="50">21402 2888 9502,'-8'11'-762,"4"-6"1142,1-3-175,0 1 19,1-2 291,0 0-256,1-2 271,0 0-451,1-1 36,1 0-36,3 0 41,2 0 36,2 0-45,2 0 30,1 0-29,2 0-155,1 1 4,2 0-86,0 0-28,2 1 99,0-2-97,2 2 132,1-2-7,0 2 53,0-2-31,0 0-61,0-1 26,0 0-13,-1 0 51,0-1-10,-2 0 10,-1 1-15,-2-1 19,-2 2-42,-2-1-10,-2 1-2,-3 0-85,0 0 58,-3 1-146,-1 0 22,0 2-63,-2 1 25,1 1 23,-1 0 47,0 0 45,0 1-9,0-1 35,0 0-63,0-1 62,0 1-51,0-2 1,0 1 68,1-1-22,-1 0 104,2 0 0,0-2 0,1-1 0,1-1 0</inkml:trace>
  <inkml:trace contextRef="#ctx0" brushRef="#br0" timeOffset="51">24019 2888 9502,'-3'12'-1071,"1"-7"1181,0 0 90,-1-1-57,0-1 43,1 0-100,-1-1 43,0-1-40,1 0 10,0-1-17,0 0 24,0 0 57,0 0 118,0 0-73,1-1 65,0 0-161,1-1-40,0 0-20,0-1 1,0 1-16,0 0 45,1 0-14,1 0-2,0 0 2,3 0 28,-1 0-57,2 2 55,0-2-133,0 2 56,1 0-95,0 0 38,1 0 28,0 0 20,1 0 26,1-1 14,0 1-18,1-1 14,0 1-60,1-2 7,0 1-20,1 0 22,0-1-55,1 1 25,-1-1-88,1 2 89,0-1-12,0 1 56,-2-1-28,2 1-47,-2 0-31,1 0 2,0 0 5,0 0 90,-3 0-34,1 0 30,-1 1-29,0-1 73,-2 2 29,0-1-3,-1 1 79,0 1-90,-2-2 79,1 1-64,-1-1 0,0 0-39,-1-1 3,1 1 55,-1-1 11,1 0 30,-1 0-20,1-1-91,0 1-15,-1-2 1,1 0-2,-1-2-74,0 0 5,1-1-112,-3 0-22,2 1 35,-2 1-58,1 0 94,-1 0-75,1 0 64,0 1-76,-1 0 21,0 2-305,-1-1 262,1 2-219,0-1 357,-1 2-20,0 0-6,-1 1 53,0 1 14,0-1 60,0 0 0,0 0 0,0-1 0,1 1 0,0 1 0,1 1 0</inkml:trace>
  <inkml:trace contextRef="#ctx0" brushRef="#br0" timeOffset="52">8005 2888 9502,'8'-1'157,"-6"-1"91,-1 1-59,0-1 105,0 1 525,0 0-447,0 0 474,0 0-674,1 1 45,1-1-97,0 1 25,2 0-15,0 0 15,2 1-25,2-1-55,1 1-13,4 0-55,1 0-84,2-1 54,1 1-78,4-1 80,-2 0-75,3 0 23,-2 0-77,2 0 65,-3 0 0,1 0 28,-2 0 24,-1 0-51,-3 0 6,0 0-31,-3 0 30,1 0-84,-4 0 50,2 0-128,-4 0-103,1 0 37,-2 0-62,0 0 71,-1 0-204,1-1 64,-2 1-145,1-1 331,-1-1 120,1 1 142,0-1 0,1 0 0,1-2 0</inkml:trace>
  <inkml:trace contextRef="#ctx0" brushRef="#br0" timeOffset="53">15569 2946 9502,'-10'0'-1142,"6"-1"1051,0 0 19,1 1 72,-1-2 0,1 2 0,-1-2 0,1 2 0,-1 0 0,0 0 0,0-1 0,2 1 0,-2-1 0,2 1 0,-2 0 0,3 0 0,-3 0 0,3 0 0,-1 0 0,1-1 0,-2 1 0,2-1 0,0 1 0,-1-1 0,1 0 0,-1 1 0,1 0 0,0 0 0,-1 0 50,0 0 14,0 0 1,-1 0-9,0 0-50,-1 0 6,1 0-6,-1 0 64,0 0 7,-1 0 19,1 0-22,-1 0 32,0 0 2,0 0 28,1 0-37,-1 0 58,1 0-40,-1 0 115,2 0-13,-3 0 6,3-1 7,-2 1-45,3-1-4,-2-1 21,1 1-49,0-1 78,2 0-123,-2 0 79,1 0-69,1 0-14,-1 0 1,1 0-4,0 0 2,1 0-53,0 0-14,0 0-67,0-1-30,0 1 46,0 1-70,1-1 107,1 1-47,3 0 26,0 0 0,3 1-43,0-1 24,1 1 8,-1-1-19,3 1 40,-1 0-11,2-2-4,-1 2 14,2-2-37,0 2 29,3-2-28,-3 2-35,2-1-19,-2 0-5,3 1 14,-3-1 21,2 0 25,-2 1-30,2 0 4,-3 0 29,2 0-32,-4 0 23,3 0 39,-3 0-32,2 0 25,-2 0-27,0 0 49,-2 0-33,0 0 46,-2 0-78,1 0 18,-2 0-11,0 0 25,-1 0-2,-1 0 3,-1 0-695,1 0 392,-2 0-504,0 0 358,1 0 186,-1 0-61,0 0 221,1 0 110,0-1 0,1-1 0,1-1 0</inkml:trace>
  <inkml:trace contextRef="#ctx0" brushRef="#br0" timeOffset="54">24846 2936 8775,'7'2'1031,"-3"-2"-833,-2 0-146,0 0 24,0 0-41,0 0-42,0 0 57,0 0-23,-1 0-19,0 0-1,1 0 16,-1 0-18,1 0 83,0 0-30,0 0 18,0 0 0,0 0 5,1 0-16,-1 0 1,2 0 24,1 0-7,0 0 27,1 0-92,1 0-32,2 0 16,-1 0 3,4 0-18,-1-1 5,3 0-72,-2-1 58,4 0 34,-3 0 2,3 0 33,-1 0-96,2 0 7,-3 0-37,2 0 29,-4-1 104,3 1 33,-5 0-2,4 0 14,-4 0-83,3 0 26,-4 0-16,2 0-67,-2 0-11,2 0-5,-3 0 17,2 0 2,-3 0-20,2 1-3,-3 0-108,3 1 84,-3 0-122,1 0 111,-2 0-26,1 0 72,-2 0-32,1 0 15,-1 0 60,0 0 9,-1 1 11,0 0 52,-1 0-57,0 1 62,0-1-832,-1 1 580,-2-2-607,0 1 789,-2-1 0,0 1 0,-2-2 0,-1 1 0,-1-1 0</inkml:trace>
  <inkml:trace contextRef="#ctx0" brushRef="#br0" timeOffset="55">4614 2941 9502,'-6'5'-324,"3"-3"90,1-1 107,-1 2 218,1-2 5,-2 1 106,2-1-44,-1 1 29,1-1-77,0-1 263,0 1 52,-1-1-80,3-1 29,-2 0-373,2-1 22,0 0-52,0-1 63,0 1-30,0-1 8,1 1-8,0-1-84,2 1 79,-2 0-88,1 0 78,-1 0-39,0 0 53,0 2 57,1-2-30,-1 2 118,0 0-52,1 0 10,-1 0 18,0 0-55,1 0 1,-1 0-5,1 0-16,0 0 16,0 0 7,0 0-1,0-1-10,0 1 28,0-1-32,1 1 35,1-1-42,0 0 16,1 0-23,0 0 22,1 0-15,-1 0-66,1 0 3,0 0-60,0 0-1,1 1 8,-2-1 15,2 1 27,-2-1-5,1 1-2,-1-1-13,0 1-14,0-1 57,-1 1-28,0 0 26,1 0 29,-1 0-21,0 0 23,0 0-33,-1 0 51,1 0-36,-1 0 44,1 0-93,-1 0 35,1 0-34,-1 0 49,0 0-59,1 0 43,0 0-45,-1 0 45,1 0 3,0 0-6,-1 0 4,0 0-8,0 0 5,0 0-20,0 0 15,-1 0 20,0 0-10,1 0 25,-1 0 12,0 0-30,-1 0-1014,1 0 525,-1 0-777,1 0 916,-1 0 54,0 0 120,1 0 42,0 0 71,-1 0 58,1 2 0,2 1 0,-1 3 0</inkml:trace>
  <inkml:trace contextRef="#ctx0" brushRef="#br0" timeOffset="56">18201 2974 12074,'14'2'-6,"-6"-1"22,1 1 51,2-1-12,0-1 6,4 1 9,2-1 3,2 0 49,2 0-103,2 0 87,1-1-96,1 0 4,-2-1-24,3-2-2,-4 0 6,-1-1-39,-2 1 12,0-1-96,-5 2 103,0-1-6,-4 2 59,-1-1-37,-2 2-191,-2-1-1,-2 1-111,0 1 83,-2 1-43,0 0 13,-1 3-38,0 1 23,-1 1 44,0 0-1,-2 0 51,0 0 12,-2 0 47,2 0-26,-2-1 15,2-1-98,-1 0 46,1 0-110,-1-1 179,2 1 1,0-2 115,0 1 0,0 1 0,-2 1 0,-1 0 0</inkml:trace>
  <inkml:trace contextRef="#ctx0" brushRef="#br0" timeOffset="57">6628 2944 9502,'-13'0'239,"7"0"-79,2 0-40,-2 0 15,2 0 88,-1 0 3,2 0 93,-1 0-46,2 0 376,-1 0-403,3 1 241,1 1-406,3 2-22,1 2 101,2 0-40,-1 2 36,0-2-419,1 2 125,0-1-295,0 1-163,2-1 165,-2 0-208,2-1 259,-1 1-168,1-2 121,1 0-153,0-2 321,1-1 126,-1 0 133,2-2 0,-1 1 0,1-2 0,-2 0 0,3-3 0,-1-3 0,2-4 0</inkml:trace>
  <inkml:trace contextRef="#ctx0" brushRef="#br0" timeOffset="58">24142 3149 8855,'-15'6'-97,"9"-4"549,1 1-100,0-1-101,1-1-24,0 1-66,1-1-1,0-1 267,1 1-187,3-2 187,0 0-271,5-3-50,0-1 50,3-1-35,0 1-66,0-1-77,1 1-33,0 0-44,0 0-2,-1 1 20,1 0-20,-1 1 48,1 0-24,-1 0 10,0 0-60,0 1 103,0-1-26,-1 1 70,1 0-40,0 0 63,1 0-7,-2 0 19,0 0 82,0 1-65,1-1 101,-2 1-101,2-1 25,-3 0-65,2 1 40,-2-1-32,1 1-46,-1 0-46,2 0 20,-3 0 4,1 1 84,-1 0-15,1 0-10,-1 0-156,1 0 14,-2 0-91,3 0 30,-3 1 103,2 1-44,-2 2 87,2 0 41,-2 2-32,1-1 40,-2 1-57,1 0 97,-1 0-9,-1 1 82,0-2-76,0 3-5,-1-3-46,0 3 36,0-2 11,-1 1 41,0-1-11,0 2-47,0-2-9,0 2-26,0-1 23,0 1-32,0-2 21,0 2-30,-1 0 38,0 1-38,-1-2 21,1 2-24,-1-2 21,1 2 10,-1-2-21,-1 1 16,0-1 38,0 1-22,-1 0 34,-2-1-76,0 1 24,-2 0-24,0 0 30,-2 0-50,0 0-18,-2 2 0,0-2 6,-1 1 7,0 0-18,-1 0 0,0-1-1,-2 1 48,2 0-23,-2-2 16,4 0 34,-2-1 22,3-1-1,0-1 62,3-1-26,-1 0 7,4-1-6,-1-1-64,3 1 8,0-2 58,2 0-40,2 0 43,1 0-58,6 0 4,-1 0-13,4 0 71,-2 0 8,3 0 12,-1 0-20,2-1 32,-1 0-20,3-1 79,-3 1-66,0-1-43,0 1-9,-1 0-19,0 0-15,1 1-2,-2 0 0,2 0 13,-1 0-170,0 0 50,0 0-154,2 0-30,-1 1 82,1 0-78,0 1 101,2 0-83,-3 1 41,3 0-75,-5-1 36,3 0 89,-4 0-50,1-1 69,-3 0-67,0-1 6,-2 1 6,0-1-1,-2 0 5,-1 0-24,-3-3-43,-2-2 1,-3-4 0</inkml:trace>
  <inkml:trace contextRef="#ctx0" brushRef="#br0" timeOffset="59">15423 3115 9502,'8'0'-225,"-5"-1"220,-1 0 22,0-1-4,0 0 68,0 0 32,0 0 36,-1 0 7,0 1 119,0 0 49,0 0 6,0 0-34,1 1-126,-1 0 48,1 0-49,-1 0 38,1 0-44,0 0-97,1 0 6,1 0-55,1 0 54,0-1-15,0 1-15,2-1 24,0 0-163,1 1 104,1-1-134,0 1 104,0-1-114,1 1 57,0 0-89,1 0 45,0 0 34,1 0-24,0 0 35,0 0 86,0 0-35,0 0 67,-1 0-70,0 0 49,0 0 11,0 0 5,-1 0-55,3 0-8,-3 0-20,1 0 40,-1 0-89,0 0 10,-2 0-84,2 0-123,-2 0 67,0-1-106,-2 1 127,1 0 51,-2 0-1,0 0 35,-2 0-69,2 0-45,-3 1 2,1 1 48,-1 1 98,1 1 89,-3 0 0,2 0 0,-2-1 0,2 0 0,-2-1 0,1-1 0,1 0 0,1-1 0,2-1 0,1 0 0</inkml:trace>
  <inkml:trace contextRef="#ctx0" brushRef="#br0" timeOffset="60">1380 3601 9502,'0'-12'-1147,"0"6"1147,0 1 0,0 1 0,-1 0 0,0 0 0,-1 1 0,2 0 0,-2 0 0,1 0 0,1 1 0,-1-1 0,1 2 0,0-1 0,0 1 0,0-1 0,0 0 0,0 0 0,0 1 44,0-1 30,0 1 64,0-1 39,0 1 14,0-1-46,0 0-27,0 0 72,0 0-48,0 0 149,0 0-144,0-2 37,0 1-92,0-2 65,0 0 22,0-1 50,0 0 16,0-1-109,0 1-40,0-1-26,0 2-11,0-1 39,0 1-51,0 0 21,-1 1-9,1 0-14,-1 1 55,1 1-97,-1 5 100,1 2-131,-1 10 23,1 1-37,0 8 10,-1 2 63,0 3-3,1 1 6,-2 5 25,1-3-25,-1 3 19,1-3-19,-1 3 21,0-5-19,0 1 24,0-5-21,0 0 6,1-6-1,-2 1 2,2-6-101,-1-1 29,1-3-98,-1-2-42,2-5-973,-1 1 677,1-6-730,0 1 1028,0-5-16,0 2-9,0-1 47,1 0-47,-1 0 68,2-3 38,-1 1 39,1-2 44,0-1 0,0-1 0,1 0 0,-1-2 0,-1 0 0,1-1 0,-2 1 0,1 0 0,-1-1 0,0 0 0,0 0 0,0-1 0,0 2 0,0-2 0,-1 0 0,1-1 0,-2 0 0,1-3 0,-1 2-2,-1-2 5,1 0-3,1-1 4,-1 0-3,1 0-1,-1 3 0,0-3 0,1 4 127,-2-3-26,3 5 116,-3-3-15,2 6-33,-2-3 35,2 4-88,0-3 44,0 4-37,1-3 15,0 4-2,0-5-36,0 5 21,1-3-9,1 3-27,1-2 27,1 4-33,2-3 47,-1 4-45,1-1 34,0 2-54,0 0 3,1 2-44,1 1 29,-1 0-23,3 2-10,0 1-19,2 3-42,-1 1 48,3 1 36,-1 1-2,4-1 34,-2-1-199,1 1 64,-2-2-130,2 2 88,-4-2 9,2 1 47,-3-2-19,1 2 101,-5-1-4,2 2 12,-5 1-16,1 1 18,-3 1 14,0 1 6,-1 1-4,-2 1-33,-3 1-2,-2 1 12,-3-1 54,-1 1-51,-1-4 63,-1 3-65,2-5 10,-1 1-5,2-4-2,0 1-65,2-3 42,-1-1-45,3-1 56,-1-1-43,1-1 24,1 0-30,1-1 41,0 0 13,2 0-17,-1 0 15,2-1 48,-2-3-40,2 0 42,0-3-60,0 0 46,0 1 23,0-1-6,0 0 42,0 1-43,0 1 14,0 0-8,2 0-82,-2 2 29,2-1-22,-2 1 40,2 0-39,-1 1 27,0-1-34,1 2-8,0-1 5,0 1-22,0 1 22,1 0-10,0 0 33,1 0-38,0 0 4,2 0 17,0 0-21,0 0 24,2 0-1,-1 0-2,3 0-2,-1 1 2,2 2-44,-1 0-12,2 1-1,-1 0-29,2 1 68,-1 1-28,1 2 27,-2 1 71,3 1-57,-4 2 57,1 2-25,-4 2 14,0 2 2,-4 2-10,0 3-27,-1 1-8,-3 3 18,-2 0-16,-4 3 21,-3-4-16,-3 5 25,-3-6-28,-1 4 23,1-8-20,-1 6 13,1-9 35,0 3 13,2-6-5,1-1 101,1-4-69,0-3 99,3-3-102,-1-1 4,3-3-63,-2 0 38,3-2-30,-1-2 183,1-3-53,0-3 129,-1 0-192,-1-2 44,2 0-114,-2-2 92,3 3-134,-3-2 46,2 1-127,-1 0-6,2 3 15,-1-2-61,1 3 117,0 0-73,2 2 75,-1-1-95,2 1 80,-2 1-130,3 2 78,-1-1-135,1 1 57,0 1 21,0 0 33,0 0-630,1 0 398,0 3-492,0 0 540,0 4-14,0 0-4,0 1-29,0-2 105,0 1-108,1-1 86,1 0-97,0 0 39,1 0 38,1 0 44,1 0 88,1-2 79,1 0 58,0 0 0,2-1 0,3 1 0,1 0 0</inkml:trace>
  <inkml:trace contextRef="#ctx0" brushRef="#br0" timeOffset="61">8995 3414 9306,'3'11'958,"-2"-8"-603,-2-2 540,0-1-804,-2 0-53,1 0 41,0 0-25,0 1 58,1-1-80,-1 2 58,0 0-121,0 2 70,0-1-66,0 2 54,-1-1-23,0 2 36,0-1-40,-1 1 51,0 1-7,-2 1 38,0 0-42,-4 4-24,1-2-31,-3 4 16,0-1-71,-4 3 109,0 0-72,-4 3 84,3 0-79,-5 1-4,4-3-22,-2 2 21,2-3-5,1-1 45,3-3-55,0 0 104,6-5-50,-1 1 48,4-4-59,0 0-1,3-1 2,0 0 4,2-2-21,-1 1 27,2-1-26,-1 0 36,2 0-6,0 0 5,1 0-97,0 0-52,0-1-51,-1 1-26,1-1-10,-1 1 26,0-1-51,0 0-782,0 0 649,-1-1-615,0 0 921,0-2 15,1-1 58,1-2 0,0-1 0,3-2 0</inkml:trace>
  <inkml:trace contextRef="#ctx0" brushRef="#br0" timeOffset="62">2178 3445 8522,'8'0'914,"-6"0"-580,0 1 180,-2 0-308,-1 1-119,0-1 58,-2 0-13,0 0 13,-1 0-25,1-1-16,-1 0-62,1 0 49,-1 0-30,0 0 42,0 0-60,0 0 36,0 0-49,-1 0 47,1 0-11,-2 0-6,1 0 21,-2 0 20,0 0-30,-1 0 33,1 1-9,-3 0 11,1 0-11,-2 1 53,0 0-65,-3 1 70,2 0-65,-2 0 10,2 1-11,-3 0 11,3 0-16,-2 1-15,2-1-33,-1 2 23,2-2-100,-2 2 87,3-1-111,-1 2 109,1 0-60,0 1 51,1 1-39,-1 1 34,1 1-45,0 3 18,2-1-37,-1 5 92,3-1 32,0 5 24,3-1-38,-1 5 24,3-3 3,-1 6 22,2-3-16,0 5-53,2-5 10,2 2-1,3-6-61,2 2 50,2-6-54,2 2 14,-2-7-31,3 1 8,-2-7-7,5 0 20,-3-5 13,5-1-27,-3-2 19,5-3-169,-4-5 15,6-3-107,-3-4 10,4-2 81,-5 1-45,3 0 54,-5 3-101,2 0 26,-5 5-67,1 1 53,-4 3-4,-1 1-11,-4 2-20,-1 1 3,-4 2 38,1 2 13,-3 4 63,-1 1-116,-1 2 66,-4 0-145,-1 1 161,-2 0-128,-1-1 139,0 0-144,1-3 200,-1 1 3,0-2 125,-2 1 0,-1 0 0</inkml:trace>
  <inkml:trace contextRef="#ctx0" brushRef="#br0" timeOffset="63">2818 3582 9502,'2'-28'-911,"0"17"747,0-4 123,0 4 104,2-1 49,-3 4 65,1-1 30,-2 4-47,1-2 4,-1 2-101,0 1 30,0 1-22,0-1 24,0 3 233,-1-2-116,1 2 214,-1 0-162,-1 1-68,1-1 58,-1 1-240,0 2 89,2 1-171,-1 3 139,1 0-43,0 3 106,0-1-63,0 1-34,0-1-120,0 1-3,0-2-50,0 1 63,1-2-19,-1 0 35,2-1 6,1 1 80,-1-3-17,0 2 25,-1-3 2,1 1-16,-1-1 22,1 0-29,0-1-3,0-1 19,-1 1 2,1-1 36,-1-1-24,0-1 14,0-2-85,-1-1 40,0-2-41,0-1 50,0-1-100,0 1 14,0-1-88,0 2 85,0-1-260,0 2 109,0 0-184,0 2 177,0 1 49,-1 2 22,0 0-141,-1 1-47,-1 2-40,0 2 134,0 5 124,-2 4 122,-3 2 0,0 4 0</inkml:trace>
  <inkml:trace contextRef="#ctx0" brushRef="#br0" timeOffset="64">8743 3537 8847,'-10'4'-290,"4"-3"507,3 0-62,-1-1 29,1 0-95,-1 0 31,1 0-42,0 0 23,1 0-29,0-1 39,1-1-25,-1-2 17,2 0-9,0-1-48,0 0 24,0 0-19,0 0 31,0 1-21,0 0 16,0 2-25,0-2-32,0 2 56,0-1-61,1 2 60,0-1 22,1 2-19,1-1 12,1 1-11,0 0 3,0 0-6,1 0 12,0 1-19,1 0-7,1 3 19,-1 0-23,2 2-43,1 0-40,-1 1 16,3 2-85,-1 1 97,2 1-93,0 2 85,1 1 3,2 2 25,-1 2 7,3 1-92,-2 1-12,2 0-20,-3-1 24,3 1 97,-5-3-19,4 1 20,-4-4-35,1 0 38,-3-4 17,1-1 7,-4-3-13,2 0-38,-4-2 0,1-1 8,-2-2-65,-1-1 61,0 0-61,-1 0 20,0 0-32,-1-1 7,0 0-12,-1-1 65,0 0-10,0-1-162,0 2 105,0-1-122,-1 0 145,-1 1 10,0-1-8,-1 1-103,1 0 16,0 0-78,0-1 83,0 1-95,0-1 52,1 1-77,0-1-19,0 0 77,0 0 26,1 0 86,-1 0 79,1-1 0,-1 0 0,1 0 0,-1-1 0,1 0 0,-3-3 0,0-1 0,-3-2 0</inkml:trace>
  <inkml:trace contextRef="#ctx0" brushRef="#br0" timeOffset="65">10502 3687 9399,'0'-7'260,"0"4"-104,0 1-76,0-1 70,0 0-55,0 1 34,0-1-16,0-1 12,0 1-19,0-1-22,0 0 16,0 1-15,0-1 33,0-1-29,0 1-7,0-1 1,0 0-4,1 0 40,0 1-48,1-2 41,1 0-103,1 1 90,0-1-84,0 2 28,0-2-45,2 1 17,-2-1-21,2 1 32,-1 0-48,1-1 14,-1 1-4,2 1 28,0-1 9,1 0-13,-2 1 8,2 0 9,-1 1-12,1 0 6,0 1-49,0 0-2,0 0-17,0 2-16,-2-1 62,2 1-19,-2 1 26,1 0 14,-1 2-12,0 1 10,1 2-16,-1 0 69,-1 2-54,1-2 55,-2 1-23,2 0-26,-2 0 34,2 0-39,-2-1 5,1 1-1,-1-2 9,1 3-54,-2-2 39,2 2-39,-1-2 45,0 2-52,-1-1 36,1 2-42,-2-1 48,1 2 5,-2-1-19,1 3 15,-1-1-60,0 2 44,0-1-45,-1 2 47,0-1-8,0 0 6,0 0-4,-1 0 43,-2-1-29,0 2 29,-1-3-36,0 0 36,-1-1-24,-1 1 27,1-2-31,-2 2-39,0-1 29,-1 0-28,0 1 38,-3 1-10,0-2 8,-2 3-8,0-2 40,-2 2-22,2-2 22,-4 1 14,4-1-33,-2 0 34,2-3-45,0 0 36,3-3-26,-2 1 29,4-2-26,-1 0-2,3-1 13,0-1-5,2-1-27,0 0 17,2 0 319,-1-1-219,5 0 257,0 0-328,4 0-4,-1 0 3,3 0-44,-2 0-7,2 0-12,1 1-42,0 0 71,2 1-40,0 0 52,0 1 72,0 0-61,2-1 62,0 0-13,0-1 24,-1 0-4,0-1-9,-1 1-27,1-1 25,-2 0 6,1 0-56,-3 0-42,1 0-6,-1 0 15,0 0-30,-1 0 12,1 0-74,-2 0 70,1-1-34,-1 1 17,1-2-10,-2 1-13,2 0 52,-3 0-61,3 0 55,-3 0-56,2 1 44,-1-1-13,1 1 70,-3 0-44,3 0 53,-3 0-60,1 0 1,-1 0 10,1 0-5,-2 0 6,0 0 34,0 0-27,0 0-507,0 0-173,-1 1-539,-1 1 0,-1 1 0</inkml:trace>
  <inkml:trace contextRef="#ctx0" brushRef="#br0" timeOffset="66">5946 3854 8355,'-9'-3'79,"5"2"26,1-1 88,0 0-65,0 0 61,0 0-70,0 0 35,0 0 11,0 0-14,1 0-21,-1 0 15,0-1-6,0 1 53,1-1-19,0 0 20,0-1-84,1 1 47,-1 0-48,0-1 80,2 1-69,-2-1 57,2 2-45,-1-1-42,0 1-47,1 0 33,0 0 79,0 0-24,1 4 73,0 0-143,2 6 17,1 0-14,2 1-37,0-1 20,2 0-10,0 2 23,1-1-37,0 1-25,2 0 1,-2 0-58,2 1 41,-1 0-14,1 1-46,0-2 98,1 2-58,0-2 60,1 1-59,-2-3 41,0 2-51,0-3 55,-1 0-17,-1-1 12,0 0-12,-2-2 12,1-1-7,-2-2 6,2 0-2,-2-1 0,2 0 1,-2 0-1,1 0-59,-2 0 10,1-1-25,-1-1 37,1-2 0,-2 0 21,2-2-27,-1 1 28,-1-1-11,1 0 9,0 0-13,-1 0 10,1-1 7,-1 0-4,1 0 7,0 0-8,-1-1-3,0 1 5,0-2 11,-1 2 25,2-3-12,-2 3 14,1-3-14,-2 2-11,2-2 12,-2 0-16,1-1-18,0-1 15,-1-1-15,1-1 19,0 1-46,0 0-10,1-1-5,0 2 13,-1 0 38,0 3 0,1-1-1,-1 3-82,0 1 11,-1 2-65,1 1 17,-2 2 40,1 2 38,-2 2 54,1 6-4,-1 0-17,-2 4-29,1 0-7,-4 1 23,-1 2 6,-3 2-7,0 1 17,-3 1-67,0 0-62,-2 4-36,0-1-39,-2 3 87,-1-2 12,-1 4 12,0-1 3,-2 1-42,1-3 56,1 0 50,2-3 56,1-1 134,3-7-45,2-1 25,3-6-59,2-1-79,2-5 45,1 0-78,2-3 285,0 0-68,1-5 162,1-2-107,2-1-60,1-1-44,0 0 11,1-1-104,-1 2 39,1-1-37,-2 1 32,1 0 21,-2 3-13,1-3-3,-1 3-38,1-2 22,0 2-48,-2-2 77,2 3 23,-2-1-4,1 1 17,0 0 7,-1 1-59,1 0 65,-1 2-60,0-1 54,1 2-38,0 0 42,-1 1-54,2 0 23,-1 2-7,1 3 13,2 4-10,-1 4 10,1 4-21,0 4 53,1 1 5,0 6 12,0 0-20,1 5-50,-2 0-10,2 7 11,-3-4 9,1 7 4,-2-3-10,0 5 7,-2-5-15,0 2 36,-1-8-26,-1 2 28,0-9 0,0 3 4,-1-8-21,-1 2-54,0-10-86,-2 4 5,0-9-58,0 4-37,1-7 13,0 3-28,1-5 50,0 1-21,0-3-223,0 0 152,1-1-280,0 0 34,0-1-60,0-1-56,1-3-122,0 0 226,0-2-183,0-2 276,2 0 56,2-2 127,4-2 47,0-1 84,4-4 43,2-2 0,2-2 0</inkml:trace>
  <inkml:trace contextRef="#ctx0" brushRef="#br0" timeOffset="67">9777 3869 8858,'-8'-1'51,"5"0"40,2-1-27,-1 0 24,0 0-20,1 0 27,0-1-27,0 0 36,1-1-40,0-1 22,0 0-13,0-1 15,0 1-22,0-2 19,0 1-19,0 0 19,1 0-2,0 0 7,1 1-13,1 0 55,0 1-52,-1 0 50,1 0-52,-1 1 34,0 0-34,0 0 43,0 1-46,-1 0-3,0 0 6,0 0-3,0 0 4,0 1 28,0-1-28,-1 1 20,1-1-153,0 1 33,-1 0-138,2-1 76,-2 1-16,1-1 69,0 1-6,-1-1-4,1 1 32,0-1-53,-1 1 70,1-1-35,0 1 21,-1-1-23,1 1 23,0-1 1,0 1 3,0-1 0,0 2-1,-1-2 262,1 2-187,0 1 216,0 1-262,-1 5 36,1-1-71,-1 2 55,0 0-57,-1 2 53,1 0-16,-1 2 14,0 1-16,0 3 81,0 0-63,0 2 65,1 2-81,0 1 1,0 0 2,0 2 5,0-1-38,0 2 45,0-1-49,0-1 56,0-4-70,0 3-6,0-6-13,1 4-51,0-6 23,1 3 4,-1-6-5,1 3 21,-1-5-25,0 2-1,-1-2 3,1 1 51,-1-2-26,0 0-5,0-3 67,0 3-54,-1-3 71,0 1-68,-1-3 44,0 1-30,0-2 36,0 1-147,-1-2-33,2 0-383,-1 0 228,1-1-196,0 1 356,1-3-20,-1 1 68,1 0-231,0 0 58,0 0-14,0 0 129,0 0 170,-1-2 0,0-2 0,-1-1 0</inkml:trace>
  <inkml:trace contextRef="#ctx0" brushRef="#br0" timeOffset="68">6986 3950 9502,'-11'5'0,"6"-3"0,2 0 116,-1-1 30,2-1 352,1 0-161,0-1 107,0 0-176,1-3-59,0 0 14,0-2-40,1 2 6,2-1-61,3 0 51,1 0-48,1 0 14,2 0-24,1 1 35,1 0-97,0 0 10,1 0-15,1 1-64,-1 0 60,1 0-70,-1 1 56,2 0-100,-1 0 59,2 1-77,-3 0 40,2 0-16,-1 1 4,1 0-42,-2 0 76,2 0-30,-3 0 67,2 0-48,-3 0-5,2 0 9,-4 0-10,3 0 24,-4 0 13,4 0-13,-5 0 13,2-1-1,-4 0 2,2 0 1,-4 0-1,2-1-45,-2 2 33,0-1-35,-2 0-716,1 1 545,-3 1-740,-1 0 783,-2 3-141,1-1 100,-1 2 6,0-2 59,1 1-50,-1 0-90,1 1-4,-2-1 36,1 1 124,-1-1 134,-1 1 0,-2 1 0,-1 0 0,-1 3 0</inkml:trace>
  <inkml:trace contextRef="#ctx0" brushRef="#br0" timeOffset="69">9573 3999 9502,'-8'-8'-530,"5"5"572,-1 0 90,1 1-43,0 0 99,0 0-68,0 0 78,0-1-39,-1 0 1,2 1-10,-1-2 4,1 1 3,-1 0 11,3 0-11,-2-1-13,2 0-42,0 0 41,0 0-23,0 0 26,0 1-15,0 0 14,0 1-25,0 0-68,1 0-18,1 1-68,1 1 14,2 0-1,-1 0 32,1 0 19,0 1 4,1 1 34,-1 1-34,1 1 35,0 0-5,0 1-12,1-1-12,-1-1 51,2 0 6,0 0 27,1-2-24,2 1-88,-1-2 32,4 0-37,-2 0 1,4 0-6,-3 0-17,3-1 26,-2-1-59,2 1 25,-3-2-93,2 1 10,-2-1-10,0 1 33,-1 1 18,0 0 21,-3 1 32,1 0-54,-1 0 52,-2 0-31,-1 0 24,-1 1-21,-1 1 85,0 1-63,-2-1 67,0 2-77,0-2 89,0 0-18,-1-1 75,1 0-101,-1 0 14,1-1-54,0 0 30,1-1-51,0-1-17,3-2 4,0-2 10,0-1-168,2 0 46,0-1-155,-1 1-70,2 0 88,-1 2-85,0 1 97,-1 1-55,0 1 40,-3 0-65,2 3 86,-3 2 114,0 3 48,-1 2 85,-1 3 43,1 2 0,-1 3 0,2 1 0</inkml:trace>
  <inkml:trace contextRef="#ctx0" brushRef="#br0" timeOffset="70">8649 3962 8355,'-3'-5'583,"2"3"-428,-1 2-85,1-1 67,-1 1-24,1 0 39,-1 0-52,1 0-14,-1 0 711,1 0-566,2 1 535,-1-1-707,5 1-15,-3-1-21,2 0-47,-2 0-3,0 0 10,1 0 8,0 0 40,0 0-50,-1 1 47,1 0-12,0 0 10,1 2 24,-1 0 37,2 1 44,-2-1-35,1 0 70,-1 1-110,1-2 72,0 1-82,0 0 93,2-2-75,-2 1 88,2-2-90,-1 1-16,1-1-40,0 0 25,0 0-18,1 0 81,-1 0-27,1 0 26,-1 0-142,1 0 31,-2 1-129,3 0-47,-4 1 39,4-1-58,-3 4 81,1-3 78,0 2 2,0-2 33,0 2-5,0-2 109,1 1-13,-1-2 110,1 1-115,0-2-2,0 1-68,2-1 49,-1 0 64,1 0 32,-1-1 51,1 0-106,-1-1-34,1-2-28,-1 0-12,1-1 0,-1 1-43,0-2 7,-1 3 6,1-1 7,-2 1-17,1 0-17,-2 1 11,2-1 19,-2 1 20,1 0-32,-2 0 73,2 0-5,0 2 17,0-2 37,-1 2-75,1-2 43,-1 1-49,2-1 10,-1 1-10,2-1 14,-3 1-7,2-1 23,0 0-20,0 0 19,0 0-23,0-1 11,-1 0-8,2 0 0,-2 0 13,2-1-11,-2 1 10,1 0-57,-1 1 31,0-1-32,-2 1 43,2 0-46,-1 0 28,0 0-32,-1 2 41,1-2-27,-2 2 17,1 0-21,-1 0 18,1 0 8,-1 0-21,1 0 5,-2 0 63,3 0 21,-2 0 16,2 0-30,-1 0-48,0 0-13,0 0 22,0 0-55,0 0-10,0 0-4,0 0 10,0 0 51,0 0-3,0-1 3,-1 1-114,0-1 23,1 1-86,-2 0-80,0 0-55,0 0-57,1 0-1299,-2 0 1033,1 0-994,-2 1 1431,0 2 15,-2 0 169,-3 3 0,-3 0 0,-4 4 0</inkml:trace>
  <inkml:trace contextRef="#ctx0" brushRef="#br0" timeOffset="71">2783 3960 9317,'-5'13'211,"4"-8"151,-1-2-97,2 0 52,-1-2-81,3 1 3,1-2-83,2 0-35,2 0 25,2 0-285,0 0 65,-1-1-192,1 0 100,0-1 81,-1 0-31,-2 0 103,0 0 1,-1 0 44,0 1 0,-2 0-36,1 1 100,-1-1-96,-1 1 87,0 0 431,0 0-387,-4 0 363,2-1-472,-4-1-16,1 0-4,-1-1 23,2 1-35,-1 0 19,1 0 40,-1 0-71,1 0 55,0-1-307,0 0 91,1 1-185,-1-1-216,1 1 161,0 1-448,0-1 536,1 1-43,-1-2 378,0 0 0,-1-1 0</inkml:trace>
  <inkml:trace contextRef="#ctx0" brushRef="#br0" timeOffset="72">7927 3991 9502,'0'-8'-36,"0"5"287,0 1-68,-1 1 170,0 0-164,-2 0 16,1 1-38,-2 0 48,2 0-21,-2 0 25,2 0-29,-2 1-31,2 0-35,0 1 47,0-1-76,-1 1 44,2-1-33,0 1 39,0-1-10,0 0 29,0 0-68,1 1 87,0-1-157,0 1 77,0-1-67,0 1 6,0 0-32,1 0-4,0-1-67,0 0 69,1 1-59,1-1 11,-1 1-2,2-1 19,-1 1 32,0-1 1,2 2-12,-1-1-48,1 1 2,0-1-2,1 1 1,0-1 63,-1 1-16,3-1 14,-2 1 73,2-1-18,-1 0 80,2 0-73,-1-1 45,2 0-16,-1-1 0,1 0-21,-1 0-36,2 0-1,-2 0 5,2 0 16,-1-1-9,1-1 10,-1-1 18,1-1-163,-2-1 33,2 1-142,-2 0 55,0 0 6,-1 1 36,0 0 5,-1 1 52,1-1 1,-2 1 1,1 0 14,-3 1-13,2 1 9,-2 0-3,2 0 17,-3 0-6,2 0 7,-2 0-5,0 1 29,0 1 25,-1 1-9,1-2 91,0 2-63,-1-3 92,2 2-89,-2-1 30,2 0-67,-1-1 33,0 0-102,0 0-13,1 0-4,-1 0 16,1 0 9,-1 0-22,1 0 0,-1 0 0,1-1-63,-1 0 11,1-1-115,0 1 50,0-1-16,-1 1 43,0 0 10,-1 0 39,1 0 8,-1 1-4,0-1-74,0 1 10,0 0-12,-1 0-1240,0 0 1020,1 0-959,0 0 1280,2-1-1,1 0 1</inkml:trace>
  <inkml:trace contextRef="#ctx0" brushRef="#br0" timeOffset="73">7082 4199 9502,'-6'-8'214,"4"5"69,1 1-82,-1 0 160,0 1-95,0-1 40,1 0-104,-1 0 21,1 1 16,-1-1 17,1 1 81,0-1-24,0 0-40,1 0-29,-1 0-70,1 0-25,0 0-30,0 0 33,0 1-31,1-1-63,0 1-26,3-1-36,2 2 1,2-1 35,0 1 10,4 0 27,-1 0-108,4 0 28,-2 0-100,3 1 45,-1-1 69,3 2-26,-2 0 51,4 0 46,-4 1-30,3-1 44,-4 1-58,3-2 12,-3 0-13,2 0 42,-4 0-92,1 0 79,-4 0-76,2-1 82,-3 0-110,1 0 35,-3 0-99,2 0-9,-4 0 27,2 0-59,-3-1 96,2 0-122,-3-1 81,2-1-125,-2 0 118,1 0-33,-2 0 90,1 0-69,-1 1 2,0 0-64,0 0-372,-1 1-100,-4 1-349,-1 4 0,-4 2 0</inkml:trace>
  <inkml:trace contextRef="#ctx0" brushRef="#br0" timeOffset="74">8785 4454 9381,'-10'0'301,"6"0"-96,1 0-46,0 0 40,0 0-54,1-1 54,0 0-79,0 0 37,1-1-37,0 0 26,1 0-4,-1 0 6,1 0-17,0 0-44,0 0-55,0 1 26,0-1 3,0 0-13,0 1 5,0-1-49,0 1-9,1-1 47,0 1-8,0-1-14,1 1 57,1-1-88,1 0 69,0-1 54,0-1 24,2-1 74,-1 0-108,1-2-43,1-1-18,0 2-7,1-2 58,0 1-10,1-1 12,-1 1-83,1 0 1,-2 0-90,1 0 77,-1 2-9,2-1 54,-2 1-7,0 0-38,-1 1-13,1 0-29,-1 0 18,1 0-17,-1 1 51,1-1-17,-2 2 25,1-1 5,-2 1-5,3 0 4,-3 0-6,3 1-57,-3 0 41,3 1-43,-3 0 28,3 0 19,-2 0-22,2 1 22,-3 1 3,3 2-12,-2 2 8,1 1 46,-1 1 18,1 1 8,-3 0-16,2 1-50,-2 0 0,2 1 6,-2-1-2,1 1-34,-2-1 25,2 1-27,-1-2-20,2 0 46,-2-1-51,0 0 57,0-2-1,0 2-11,-1-3 7,0 2 16,0-3-11,0 3 15,0-3-24,-2 2 1,1-1 0,-1 0 5,0 0-5,0 1 4,-1 0-2,0 1 6,-1 0-14,-3 2 14,1-2-14,-3 2 13,1-2-13,0 3 7,0-3-7,0 2 2,1-2 4,-1 3-4,1-4 4,-1 3-30,2-3 22,-2 2-22,2-3 28,-2 3-54,1-2 39,-1 1-45,1-1 40,0 1 3,-1 0-5,0 0 4,0 0 48,-1 0-38,1-1 38,-1 2-48,0-3 8,0 3-10,1-2 7,-1 1 56,1-1 19,-2 1 14,2-2-19,-2 1-3,3-2-37,-2 1 43,2-2 18,-2 2 31,3-3-10,-2 1 2,3-3-84,-1 2 25,3-2 15,-2 0-49,3 0 2,-2-2-25,2 0-2,0-1-15,0 0-26,0 1-12,0 0 12,0 0 49,0 0 5,0 0-13,0-1 11,2 1-22,-2 1 18,2-1 148,0 1-24,0-1 108,0 2-85,2-2-12,0 2 4,1-2-11,2 1-28,0 0-22,1-1-21,1 1 23,0-1-66,1 1 4,0-1-25,1 1 30,0 0-38,1 0 23,-1 0-76,1 1 28,0 0-6,0 0 22,-1 0 10,2 0-9,-2 2 33,1 3-42,-2 2 41,2 2 32,-3 1-23,0 2 27,-3 0 3,2 0 9,-3-1 5,0 0-4,-1-1-44,0-2 15,-1-1-11,1-2-32,-1-3 23,1 0-23,-1-2 40,1-3-282,0 0 59,0-6-199,1-1 193,0-4-319,1-1 144,1-3-268,-1 2-59,1-2 177,-1 2-105,1-1 226,-2 4 144,1 0 70,-2 5 26,0 0-36,-2 3 122,0 1-48,-1 2 141,0 0 0,0 0 0</inkml:trace>
  <inkml:trace contextRef="#ctx0" brushRef="#br0" timeOffset="75">7697 6140 9502,'0'-12'97,"0"6"54,0 2 36,0-1 60,0 2-56,0-2 14,0 3-37,0-2-41,0 2-15,0-1 4,0 1 15,0 0-58,0 0-8,0 0-28,0 0 96,0 0-10,1 1 81,-1 0-206,4 1 37,-4-1-111,2 0 15,-1 1 50,1-1-57,-1 0 75,1 1-43,-1-1 28,1 1 0,0-1-43,0 0 79,0 0-41,1 0 59,0-1-10,2 1 6,-1 0-3,2-1-71,0 0 14,2 0-35,0 0 42,2 0-30,0 0 43,1 0-47,0 0 54,0 0-60,0 0-11,1 1-9,-2 0 17,1 1-14,-2-1 48,0 1-60,-1 0 66,-1 0-23,-1 1 17,-1 1 10,-1 1 23,-1 3-11,-1 0 3,0 2 16,-2 1-30,1 0 41,-1 2-46,-1 0 27,-1 0-17,-1 2 19,-2 1-7,-1-1-9,-1 0 13,0 2-12,-1-3-1,1 3 1,0-3-1,-1 2-1,1-3 66,0 1-47,2-3 49,-2 1 4,2-4 15,0 3 11,1-4-20,0 2 23,0-3 8,-1 1 23,2-1-25,-2 0-38,1-1-23,0 0 26,0-1-9,0 2 2,-1-2 24,1 1-72,-1-1-17,0 0-60,1 1 31,-1-1-25,1 0 30,-1 0-8,1 0 8,0 0 54,1 0-13,0 0 13,0-2-27,1 2 602,1-2-405,2 0 437,1 0-593,5 0 14,0 0-29,4 0 52,0 0 2,1 0-10,2 0 6,-1 1-15,2 0 9,0 0-16,1 2-21,-1-1 25,0 1-18,0-1 29,1 1 52,-5-1 0,3 1 26,-4-1-33,1-1-70,-2 0 3,0 1-4,-2-2 28,0 0-43,-2 0-33,0 0 12,-1 0-12,0 0 84,-1 0-19,-1 0 7,0 0-326,0 0 65,0 0-222,0 0-37,0-1 127,0 0-109,-1-1 163,1 0-225,0-1 129,1 0-203,-1 1 241,1 0 45,-1 0 117,0-1-28,1 2-176,0-1 15,-1 1-130,0 0 163,0 1 90,-1-1 38,2 0 0,0 0 1</inkml:trace>
  <inkml:trace contextRef="#ctx0" brushRef="#br0" timeOffset="76">7289 6383 8888,'6'-8'1133,"-4"5"-942,0 1 23,0-1-48,-1 0 37,0 1-15,0 0-3,0 0-67,-1 0 31,1 0-29,0 1 78,0 0-53,1 1 53,1 0-27,-1 0-1,1 0 1,1 0-25,2 0-17,0 0 16,2 1-27,2 2 39,0 2-88,3 2 14,0 1-15,3 1 27,0 2 25,3 1 37,-1 0-37,3 2-130,-2 1 12,4 0-100,-4 1 1,1 1 82,-2-1-78,1 2 112,-3-2-64,1 0 85,-4-2-48,1 0 11,-3-2-21,0-1 7,-2-3-11,0 2-2,-2-4-27,-2 0 7,-1-1-2,0-1-6,-2-1 31,1 0-40,-1 0 52,0 0 6,0-1-14,0 1 11,-1-1-30,0 1 20,1-1-19,-1 1 17,1 0 37,-1 1-26,2-2 28,-1 2-20,0-2-8,0 0 9,0 0-3,0 0-73,0-1 55,0 0-55,0 0 4,0 0 40,0-1-46,0 1-308,0-1-1407,0 0 995,-4-1-892,2 0 1688,-7-3 0,0-3 0,-3-3 0</inkml:trace>
  <inkml:trace contextRef="#ctx0" brushRef="#br0" timeOffset="77">7610 6387 9502,'-10'5'-146,"4"-2"82,2-1 18,-1 0 68,1-1-7,0 0 46,0-1 83,0 0 59,2 0-26,-1 0 110,1 0-112,-1 0 111,1 0-130,0 0 86,0 0-110,0 0 73,1 0-29,-1 1 50,1-1-51,-1 2 37,1 1-92,-2 0 40,0 2-40,0 1 106,-1 2-133,0 0 126,-1 1-128,0 1-51,-1 1-11,-2 1-68,2 0 69,-2 1-34,1-1 33,-1 1-54,2-1-121,-2 0 68,2-1-94,0-1 103,1-2 7,0 0 0,1-2-59,-1 1-66,1-3-120,0 2-10,1-2-6,-1 1 74,0-2 62,0 4 14,-1-4 52,0 4 13,1-3 9,-2 3-16,2-4 7,-1 3-70,2-3 77,-1 1-86,2-1-187,-1-2 41,5-2-31,1-2 181,5-4 183,4-6 0,3-5 0,2-3 0</inkml:trace>
  <inkml:trace contextRef="#ctx0" brushRef="#br0" timeOffset="78">9573 6587 9502,'8'0'-408,"-4"0"502,-2-1-34,1 0 100,-1-1-55,1 0 32,0 0-45,-1 0 138,0 0-14,0-1 89,0 1-53,0-1-113,0 0-77,0-1 9,-1 2-18,0-1 0,0 0-14,1 1-59,0 0 43,0 1 66,0 0-14,1 1 59,1 0-131,0 0 26,2 2-99,0 1 18,3 3-16,0 2 58,1 2-19,3 1 106,0 1-49,3 3 48,-1-2-38,4 4 41,-1-1-30,2 2 33,-1-1-42,3 2 20,-3-2-13,3 3 16,-4-4-16,3 3 11,-4-3-14,3 2-30,-5-4-37,4 2-37,-5-4 22,4 3-44,-4-4 85,3 2-39,-4-4 49,3 4 12,-5-6-25,5 3 18,-6-4-79,3 2 68,-6-4-63,2 2 70,-4-3-20,2 2 7,-3-1-3,-1 0 10,0 0-61,-1 0 46,-2 0-50,1 1 22,-1 0 24,0 0-27,0 0 30,0 0-3,0-1 2,0 1-4,0-1 13,0 0 57,0-2-43,0 2 43,0-3-133,0 1-73,0-1-16,1 0-47,1-1 112,0 0-64,-1 0 44,1 0-30,-2-1 43,1-1-79,-1 0 35,1 0-126,-1-2 119,0 0-56,0-2 124,0 1-130,-1-1-45,0-1 100,-1 0-35,-1 1 200,-2-2 0,-2 0 0,-1-2 0,-2-1 0</inkml:trace>
  <inkml:trace contextRef="#ctx0" brushRef="#br0" timeOffset="79">10065 6579 8519,'0'7'853,"0"-6"-384,-1 1 62,0-2-234,0 0-177,-1-1-20,1 0-27,1-1 12,0 0-13,0 0 14,0 0-47,0 0 96,0 0-74,-1 2 111,0-2-172,-1 2 16,-1 1-66,0 3 84,-2 2-8,-3 3 55,1 2-21,-3 4 58,-1 2-40,-2 3 42,-2 2-59,-2 3 43,-1 2-34,-2 1 40,0-1-36,-1 1 25,2-1-28,-3-1-40,4-2-87,-2-1-17,4-2-35,-3 0 61,4-4-6,-1 0 46,4-4 4,-2 1-12,5-5-7,-2 1-22,4-5 57,-1 2-5,3-4 41,-2 2-50,4-4 5,-3 2-6,2-1 5,-2 0 5,2 0-4,-1 0 12,1 0-10,0 0-18,0 0 14,0-1-16,1 0 23,0 1-1192,2-2 523,1 1-806,2-2 1052,4-1 231,1-2 183,2-2 0,2-1 0</inkml:trace>
  <inkml:trace contextRef="#ctx0" brushRef="#br0" timeOffset="80">11788 6720 8851,'-6'0'1013,"4"0"-797,2-1 20,-1 0-76,1-2-51,0 1 120,0-1-143,2 3 50,-1-1-68,4 3-38,0 3 17,4 1-59,-1 4 28,2 0-86,1 1 141,1-1-79,2 2 86,-1-2-35,4 2 29,-2-3-42,3 0-27,-3-2 4,3 1-17,-3-3 25,1 0 75,-1-3-60,-1 1 62,-5-3-57,2 1 17,-4-1-11,2 0 15,-4-1-13,2 1-49,-4-3 43,1 0-40,-2-2 57,1-2 5,-1 1-8,2-3 10,-2 2-261,2-2 56,-1 0-181,2-1 137,0 2 45,3-3 56,-2 2-8,3-2 73,-2 2-26,2-2 22,-1 1-15,2 0 18,-3 1-9,2 0 10,-3 2 1,4-2-20,-4 3 48,1-1-65,-3 2 26,2-1-33,-3 3 16,0 0-38,0 0 46,-1 1-163,0 1 141,-1 2-98,-1 1 118,-1 5-9,-4 0-2,0 1 8,-3 3-26,0-1-4,-2 4 0,-2-1-2,-1 4 19,-1 1 11,-2 1-17,0 0 16,-2 2 40,0-2-32,-1 2 34,0-3-45,1 1 77,2-4-6,0 1 72,2-5-65,2 2-21,2-6-5,3 0-32,1-3 215,2-1 71,2-1 1,1-4 1,1 0-212,2-5 9,1 1-7,1-1-3,0 0 43,0 2-39,-1-1 34,0 2-47,-1-1 12,1 1-14,-1 0 71,0 1 14,0-1 5,0 1-9,-1 1-54,0 0-9,0 0 23,0 0-12,-1 0-22,1 0 20,0 0-22,-1 0 126,1 1-65,1 0 63,-1 1-97,1-1 7,0 1-11,1 0 10,0 0 32,0 0 19,-1 1 5,2 2 4,0 1-58,1 5 37,0 1-33,1 5 46,1 1-33,1 5 30,0 1-39,0 3-25,0 2-41,1 4 6,-2-1 7,1 3 44,-4-1-4,1 1 6,-3-5-3,0 3 3,-2-5 1,1 1 17,-1-4-25,-1 1 28,0-5-33,-1 2-4,-2-7 6,-1 5 1,-1-6-2,-1 2-17,1-3-33,-1 3 11,2-5 4,-2 5 38,2-5-7,-1 4 1,2-4-51,0 1-11,0-2-2,1 1 25,1-4 23,1 1 17,0-4-25,-1 1 40,2-2-212,0 0 83,0-4-352,0 1 172,1-3-102,0 0 122,1 0-361,0 0 113,0 1-250,0-2 309,0 1-155,0-2 188,1 2-178,-1-2 197,1 1 102,-1 1 58,1-2 34,-2 2 95,1-3-10,-1 1 72,0-2 0,0-1 0</inkml:trace>
  <inkml:trace contextRef="#ctx0" brushRef="#br0" timeOffset="81">11004 6746 9502,'13'-9'0,"-8"5"82,-1 0-21,-1-3 160,0 3-33,-1-2 80,0 2-37,0-1-21,0 1-26,0-1-76,-2 2-23,1-2 14,-1 2-16,0-1 3,0 1 17,0 0-27,0 1-8,0 0 65,0 3-91,0 1 67,0 6-62,0 0 77,0 4-56,0-2 55,0 3-26,0 1-33,0 1 41,1 0-37,0 2-2,1 0-6,0 0 20,0 0-6,2 2 31,-2-2-22,2 2 14,-2-2-87,1 2-10,-1-3-16,1 1-57,-1-3 45,1 0-19,-1-2 19,0-1-72,0-1 32,0-1-126,0-2 128,0-1-139,-1-2 104,0 0-109,0-2-543,0-1 491,0 0-651,0-1 593,2-1-122,-2-1 100,2-2 0,-1 0 216,0-1-42,1 0 168,2-2 0,1 0 0,3-3 0</inkml:trace>
  <inkml:trace contextRef="#ctx0" brushRef="#br0" timeOffset="82">5014 6729 9946,'6'-3'583,"-3"1"-538,-2 0-64,1 0 52,0-2-75,1 2 92,-1-2-104,2 2 61,0 0-89,2 0 36,-1-1 19,2 1 12,0 1 27,1-1-10,1 1 41,0 0-74,2 1 107,0-1 47,1 1 55,1 0 59,0-2-89,1 2-24,2-2-43,-3 2 2,2-2-103,-2 2 29,1-2-81,-2 2 83,1 0-137,-1 0 72,-1 0-104,-1 0 51,0 0 95,-2 0-63,0 0 27,-2 1-59,0 2-25,-2 1 24,0 2 93,-1 1 48,-2 1 20,0 0-25,-1 2 23,0 0-16,-1 1 82,-2 1-22,-3 1-48,-1 0 15,-3 3-51,0-2 26,-2 3-12,1-1 38,-1 2-82,2-2 10,-1 2-72,2-1 43,0 0-30,1-2 64,0 1-29,2-3 25,0 3 51,1-4-6,0 1 15,1-3-19,-1 2 26,2-3 12,-1 1 10,1-3-7,-2 3-58,2-4 18,-4 2 47,4-3 25,-2 3 0,2-3-8,-2 3-69,1-3 15,-1 1-11,1-1 19,0 0-42,1 0 26,0 1-31,0-2 28,0 2 20,1-3-22,0 2 20,2-2-50,-1 1 37,1 0-51,0 0 102,1-2 35,0 1 43,2-1 23,1 0-91,3-1-9,0 1-38,2-2 16,1 1-45,-1-1-23,3 0 5,-3 0-4,3 0 74,-3 0-16,2 0 18,-3 2-73,3-2 3,-3 2-64,1-2-17,-2 2-14,2 0-28,-3 1 39,3-1 16,-3 1 47,2-1 7,-3 1 2,2 0 1,-2 0-2,2 0 2,-2-1 28,2 1 14,-2-1 0,2 0-3,-2-2-25,2 2-5,-1-2 11,1 0-8,-1 0-230,2 0 46,-1 0-152,1 0-166,-1-1 147,1-2-186,-1 0 211,1-2-154,-1 1 129,1 0-153,-2 0 192,1 0 18,-2 2 153,0-1 9,-1 1 128,-1 0 0,-1 0 0,2-1 0,-2-1 0,2-2 0</inkml:trace>
  <inkml:trace contextRef="#ctx0" brushRef="#br0" timeOffset="83">3309 6691 10006,'-6'0'815,"4"0"-629,4 0 121,-1 0-289,6 0-63,0 1 7,5 1 4,0 1 16,2 2 40,0-1-111,2 3 51,0-1-115,4 3 74,-2-1-7,2 2-3,-2-2 1,2 3 95,-2-2-27,1 2 71,-3-2-82,1 0 47,-2 0 7,1-1 9,-2-1 19,0 1-56,-2-2 34,0 0-33,-1-1 25,1 0-16,-3-2 22,1 1 33,-2-2-26,0 1 30,-3-2-46,1 1 73,-3-2-52,1 1 58,-2-1-59,0 0-62,-2 1 47,0 0-51,0 3-6,-2-2-10,0 3-22,-1-1 92,-1 1-20,0 1 63,-1 2-83,-2 2 66,0 2 8,-2 1 10,-1 1 121,-2 3-82,-1 0 128,-2 2-122,1 0 61,-4 3-35,3-2 21,-2 2-26,2-3-46,-1 3-10,4-6 9,-2 2-103,5-6 15,-1 1-95,5-6 86,-2 2-45,4-5 44,0 1-591,2-4-5,2-2-340,2-1 240,4-5 241,0-1 243,3-3 85,1-1 136,1-2 0,0-2 0</inkml:trace>
  <inkml:trace contextRef="#ctx0" brushRef="#br0" timeOffset="84">6064 6848 8847,'0'-9'131,"0"5"401,0 1-190,0-1 32,0 1-133,0-1 122,0 2-200,0 0 51,0 0-7,0 0-142,1 1 72,1 0-179,2 1 72,1-1-44,1 1 29,2 0-67,0 0 23,2 0 56,0 0-65,0 1 92,1-1-108,1 1 92,-1 1-52,1-1 46,-1 1-35,1-1 30,-1-1-18,0 1-36,-1-1 38,2 0-40,-3 0 50,1 0-65,-2 0-26,1 0 1,-3 0 4,2 0 26,-3 0-30,1 0 8,-2 0-79,0 0 29,-1 0-19,0 1 17,-1 0 22,1 0-19,-2 1-8,1-1-38,-2 1 68,1 0-32,0 0 46,-1 0-67,0 0 50,0 0-48,0-1 55,0 1-36,0-1 17,0 0-191,0 1 74,0-1-20,0 1 118,0-1 122,0 2 0,-1 0 0,-1 3 0,-1 0 0</inkml:trace>
  <inkml:trace contextRef="#ctx0" brushRef="#br0" timeOffset="85">16175 6832 9502,'0'7'147,"0"-4"-44,0-2 110,0 1 53,0-1-203,0 0 95,0 1-212,-1-1 36,0 0 49,-1 0-12,-1 0 7,-1-1 14,0 2 20,0-2 0,-1 2 2,0-1-74,0 0 29,-1 1-31,0-1 39,-1 1-50,0 0 37,0 1-40,1 0-16,-1 0 54,1 0-64,-2 0 74,3 1-16,0 0 12,0-1-26,1 2 19,0-1-59,0 2 43,1-2-39,0 2 107,1 0 13,-1-1 8,2 0-15,-1 1-21,2-2-24,-1 2 30,1-1-30,-1 0-26,1 0 21,-1-1-18,1 0 30,0 0 1,0 1 8,0-1-39,0 0 43,1 0-40,-1 0 39,2 0 29,1 1-1,1-1 13,1 1-23,1 0-30,1 0 2,0 0 14,0 0-8,2 1-20,-1-2 3,0 2-5,-1-2 19,2 2 20,-2-1-18,1 1-10,-1-2-54,0 2 27,-1-1-25,1 0 98,-1-1 7,1 1 5,-1-1-20,0 0 19,-1-2 9,2 1 21,-1-2-27,2 2-71,-2-2-27,1 0 16,-1-1 7,1 1 45,-2-1 0,2 0-48,-3 0-114,2 0-3,-3 0-57,1 0 0,-2-1 50,0 1-67,0-1-975,0 1 659,-3-1-737,0 0 1044,-5 1 80,2 0 112,-3 1 0,3 0 0,-2 1 0,0 2 0,0-2 0,-4 3 0,0 1 0,-3 2 0</inkml:trace>
  <inkml:trace contextRef="#ctx0" brushRef="#br0" timeOffset="86">2486 6902 9502,'10'-3'-419,"-6"2"398,0-1-24,-1 0 76,1 2 78,-2-1-15,1 1 72,0 0-81,-1 0 19,0 0-11,0 1 10,0 0 101,0 1 7,1 0 77,0 1-87,1-2-31,0 1-36,2-1-19,0 0-55,2 0-4,1-1-63,0 0 79,3 0 23,0 0 15,2 0 36,1 0-52,2-1-174,-1-1 20,4-1-134,-2 0 41,3-1 73,-1 0-56,2-1 76,-1 1-23,1-1 58,-2 1-12,2 0 23,-5-1 13,3 1-14,-5 1 14,2-1-3,-3 0 2,-1 1 0,-2 0-1,0 0-65,-3 0 48,0 2-49,-3-1-13,0 2 11,-2-1-63,1 1 57,-2 0-61,-1 1 36,0 0-57,0 2 9,-1 0 18,1 2 1,-1-1 30,1 1 53,0-2-5,0 1-5,1-2-6,0 1-51,0-2 40,0 1-34,1-2-78,0 1 107,0-1-60,1 0 140,-1 0 0,2 0 0,2 1 0,1 0 0</inkml:trace>
  <inkml:trace contextRef="#ctx0" brushRef="#br0" timeOffset="87">15558 6845 9502,'0'7'16,"0"-4"28,0-2 50,-1 0 5,0 1 50,0-2-46,0 2 103,-1-2-61,1 0 40,0 0 40,-1 0-75,1 0 69,0 1-19,-1-1-95,1 1-32,0 0-44,-1 0-60,1 1 42,-1 0-40,0 1 55,-1 1-19,-1 1 50,0 2 10,-4 1-26,1 1-6,-4 2 24,0 3-39,-1 0 36,-3 1-5,-1 3-4,-1-1 1,-2 2 8,1-3-79,-1 3 69,3-5-66,-2 2 78,4-4-14,-3 2 13,6-4-18,-3 0-61,8-4-33,-3 0-3,6-4 12,-3 1 0,5-2-608,-1 0 344,3-2-497,0 0 611,3-2-80,-2 1 139,1-1-125,0 1 79,-1 0-51,0 0-92,0 1 206,-1 1-71,-1 1 191,-2 4 0,-2 1 0,-3 2 0</inkml:trace>
  <inkml:trace contextRef="#ctx0" brushRef="#br0" timeOffset="88">13835 7072 9502,'9'-4'-1048,"-5"2"1128,1-1 232,-3 1-133,2-1-11,-1 1-77,-1-1 22,1 1-88,-1 0 63,1 1-62,-1 0 474,-1 0-324,0 2 328,-1 1-453,0 2 36,0 1-30,0 2 28,0 0-74,1 2-1,0-1-20,-1 2 15,2-1 41,-1 3 2,1-1-11,-1 0 34,1 0-26,1 0 27,-1 0-25,0 0 8,0-1-10,0 2 13,0-3-16,1 1 26,-1-2-19,2 0 26,-1-2-74,2 2 57,-1-3-63,2 1 68,-1-3-74,4 2-6,-3-2-15,2 1-27,0-1 36,0 1-2,-1-3 7,1 2 14,0-2 16,0 1-26,-1-2 60,0 2-39,-2-2 38,1 0-44,-3 0 65,2 0 24,-2 0-2,1 0 8,-2 0-115,2-1 53,-1-1-50,1-1-1,-1-2 25,2-1-31,-1-2 49,2 0-46,-2-1 30,2 0-42,-1-1 48,1 0-2,-2 0-8,2 0-8,-2-1-3,1 1-10,-1 0 15,-1 1 56,0 1 0,-1-2 27,0 3-36,0-2-53,-1 2 11,0-1-13,0 0 25,0 1-33,-1 0 24,0 0-27,0 1 30,0-1-21,0 2 10,1-3-21,-1 2-18,2-2 28,-2 2-35,0-2 45,0 2-52,0-3 37,0 3-38,0-4-10,0 2 37,-2-2-41,1 2 49,-3-3 0,-1 2-5,-2-3 2,0 2-21,-1-4-31,-1 4-27,-1-3 13,0 3-84,-1-1 54,0 3-84,-2 0-21,1 3 33,-2 0-54,1 2 99,-3 1-51,1 1 51,-1 3-27,0 1 12,0 5-21,2 1-7,-2 4-14,5 0 2,-3 3-5,5 0 34,-3 0 43,4 0 70,-2 2 58,4-3 0,-1 3 0,3-3 0,-3 3 0,1-2 0,-2 3 0</inkml:trace>
  <inkml:trace contextRef="#ctx0" brushRef="#br0" timeOffset="89">14820 6871 9399,'3'-7'134,"-3"5"-100,1 1-55,0-1 36,-1 1-50,1-1 83,0 1-14,0-1 32,-1 1 130,1 0-145,-3 0 112,0 3-186,-4 1 108,1 1-46,-3 3 47,-1-1-59,0 2-1,-2-1-6,0 1 6,-1 0-38,-1 0-2,0 1-10,-3 1 17,2-1 30,-2-1 10,2 0-5,0 1 6,1-2-61,-1 1-12,2-1-19,1-1-6,2-1 54,0 1-9,2-2 8,0 1 14,3-2-14,-1 1 11,4-2-5,-2 1 0,3-2 2,-1 1 174,1-1-69,1 0 144,0 0-157,1 0-10,0-1-40,2 0-46,-2 0 32,1 1-31,0-1 45,0 1-15,0-1 9,0 1-12,0 0 3,1 1 16,0-1-25,0 1 22,0-1-59,0 1 6,1 0-20,0 0 59,-1 0-4,1-1 41,0 1-45,0 0-15,1-1 10,0 1-9,-1 0 18,1 0-16,0 1 10,1-1-11,1-1 12,0 1 7,1 0-5,-1-1 6,2 1-74,2 0-15,-2 0-15,1 0 19,-2-2 54,3 2 4,-3-1-6,1 1-43,-2-1 31,2 1-34,-3-1 47,0 1-24,-2 0 16,1 2-17,-2-2 24,-1 2-3,-1-1 3,0 1-3,-2-1-56,2 2-17,-2-1-7,0-1-6,0 0 61,0 0-10,0-1 10,0 0-2,-1 0 2,0-2-754,0 2 586,0-3-562,-2 0 769,1-3 0,-1 0 0</inkml:trace>
  <inkml:trace contextRef="#ctx0" brushRef="#br0" timeOffset="90">19257 6874 9243,'6'-2'345,"-4"0"-232,-1 1 17,0 0-32,0 0 36,-1-1 139,1 1-135,0 1 206,1-1-300,-1 3 41,-1-1-140,1 3 6,-1 0 9,0 1 44,-1 1-50,-1 1 29,-1 1-79,-2 2 33,-1 0 18,-2 4 19,1-2 7,-2 2 58,2 0-1,-1 1 12,1-1-11,0-1 36,0-1-15,2 0 73,1-2-14,1 0-45,0-1 16,1-1-53,2-3-18,-1 2 18,1-3-15,0 2-12,0-3 25,1 1-25,0-2 34,2 1-41,3-2 27,1 4-31,3-3 25,1 2-35,0-2 14,3 2-23,-1-1 13,2 0 23,1 0-29,1 0 32,-1-1 59,2 1 24,-2-2 5,1 1 45,-2-2-107,0 1 52,-3-1-61,1 1-4,-4-1 10,1 1-5,-4-1 11,2 0 5,-4 1 9,1-1-7,-2 1-132,0-1 22,-2 1-120,1 0 28,-2 0 35,1 0-46,-1 1 13,0 0 14,0 0-26,0-1 59,0 0-162,0 1 92,0-1-214,-1 1-529,1-1 548,-2-1-421,1 1 784,-1-1 0,-1 0 0,-2 1 0,-1 2 0,-3 1 0</inkml:trace>
  <inkml:trace contextRef="#ctx0" brushRef="#br0" timeOffset="91">16821 6981 9502,'-3'-14'-213,"0"7"67,2 0 95,-1 0 158,1 1-44,-1-1 122,1 2-78,0-3 23,0 3-13,0-2 12,1 2 18,-1-1 7,1 2-3,0-2-11,0 3-26,0-1 23,0 1-32,0 0 318,0 1-252,0 4 254,0 2-325,0 7 50,0 2-37,1 7 41,-1-1 28,2 3 52,-1 0-47,2 4 33,0-4-142,0 4 30,0-4-42,0 3-19,0-4 41,0 2 1,-1-6 31,-1 3-63,0-6-20,-1 4-59,0-6 32,0 2 4,0-6-28,0 3 49,0-5-170,0 3 116,0-4-132,0 1 88,-1-3-129,0 2 54,0-1-90,0 0-137,0-1 97,0 2-143,1-4 156,0 2-168,0-2-32,0 1-28,2-1-49,0 0 251,4-1-96,1 0 43,4 0 151,-1 0 10,3-3 173,0-3 0,3-3 0</inkml:trace>
  <inkml:trace contextRef="#ctx0" brushRef="#br0" timeOffset="92">10849 6944 9502,'-13'-4'-328,"7"2"410,2 0-35,-3 0 90,3 0-34,0 0 89,-1 1-71,1 0 73,1 0-24,-1-1-2,3 0 21,-2-1-30,3 1-90,-1 0 74,1 0-89,0 0 52,0-1-48,0-1 36,2 1-26,0-1 83,3 0-51,1 1 50,0 0-179,2 1 13,-1-1-127,1 1 47,-1 1 17,1 0 27,0 1 17,0 0 77,-1 0-12,2 0 55,-1 0-69,2 0 76,-2 1-6,2 0 24,-1 1-22,2 0-49,-1-1 5,2 0 1,-1 0-34,3 0-3,-1-1-10,2 0 22,0 0-51,1 0-6,-1 0-24,1 0 33,-1 0 39,1 0 24,-2 0-63,1 0-87,-3 0-13,1-1-87,-3 1 108,2-1 27,-3 1 43,1 0 12,-3 0 34,2 0-35,-5 0 39,2 0-51,-3 0 73,1 0 7,-1 0-135,-2 1-107,1-1-126,-1 0 26,1 0 74,-1-1-72,1 0-120,-2-1 8,1 0 85,-1 1 168,-2-1 109,-1 0 0,-4 0 0</inkml:trace>
  <inkml:trace contextRef="#ctx0" brushRef="#br0" timeOffset="93">16677 6876 10784,'7'2'-86,"-4"-2"118,-2 1 32,1 1-70,-2 2 50,1-1-45,-1 2 45,1 0 10,-1 1-7,0 2 1,0 0-55,0 4 44,-1-1-48,-1 2 72,-1 0-15,-2 3 15,-1-1-10,-2 1-78,1-1 9,1 1-74,1-2 70,-1 0 11,2-2 36,0 0-2,1-2-5,0 1-4,1-3 1,1 0-3,0-3 88,1 0-14,0-2 73,0 0-68,0-1-16,1-1-28,0 0-42,2-1 29,1 0-27,1 0-8,0 0-2,1 0-8,0 0 7,0 0 32,2 0 5,-2 0-20,2 0 15,-1 0-55,2 0 33,0 0-30,0 0 76,0 1-30,2 0 35,-1 0-41,1 0-41,1 1 30,0-2-29,1 2 40,2-2-47,-1 0-12,3 0-4,-1 0 10,3 0 44,-2 0 1,1-1-2,-3 0-58,2-1-28,-4 0 0,0 0 37,-3-1 75,1 0-2,-4 1-14,1 1-34,-3 0-2,0 1 10,-3 0-151,0 0 117,-3 1-119,0 1 152,-4 3-202,0-1 25,-1 0-119,0 1 95,0-2 93,0 0 12,1-1 9,0 1-54,1-2 41,0 0-53,1-1 72,1 1-111,-1-1 26,1 0-93,1 0 46,-2 0 91,2-1 31,-1 0 102,0-1 0,-1-2 0,0-1 0,-1-1 0,-1-2 0,-2-1 0,-1-3 0</inkml:trace>
  <inkml:trace contextRef="#ctx0" brushRef="#br0" timeOffset="94">21320 7007 9502,'0'-13'-247,"0"6"96,0 2 391,0-1 10,0 2-10,0-2-23,0 3-40,0-2-20,0 2-37,0 0 26,0 1 16,0-1-14,1 1 2,0 1 2,0-1-27,0 1 22,0 0-11,0 0 9,1 0-25,0-1 37,0 1-37,0-1-70,1 2 4,-1-2-72,2 1 68,1-1-16,-1 1-9,2-2 21,-1 1-23,1-1-17,1 1-8,0 0-69,1 0-13,0 0 30,0 0-45,1-1 91,0 0-9,1 1 32,-2 0-31,2-1-68,-3 1 44,3 0-33,-2 0 76,2 1-19,-3-1 9,3 1-9,-4 1 10,2 0-72,-2 0-15,1 0-11,-2 0-37,3 1 45,-3 0-1,1 3 1,0 0 64,-1 3-22,0 0 16,0 1 36,0 1 19,0 0-7,-2 0-2,2 0 5,-2-1-34,0 2 48,0-1-64,0 1 85,0 0-16,-1 0 86,-1 0-32,0 1 21,-1 1-48,-3 1 16,0 0-84,-6 2 42,-2 1-38,-4 2-30,-1 0 41,-4 2-45,1-1 57,0 2 3,1-2-4,-1 1-6,4-5 6,-1 2 42,3-4-33,2-1 32,1-3 3,2 1 11,3-6 8,1 1 307,2-4-314,1-2 278,1 0-325,1-3 39,0 1-38,1-2-27,0 3 4,0-1-56,-1 1 32,1 0-5,0 1 2,-1-1 37,1 1 1,1-1-8,-1 2-1,2-2 9,1 2-20,1-2 15,1 2-7,1-2 7,1 1 3,1 0-1,2-1 20,0 1-16,2 0 17,1 0-38,1 0 19,-1 1-18,3 0 25,-2 0-49,2 0 35,-3 0-38,2 0 31,-3 0 6,2 2-8,-3 0 10,1 2-49,-2 0 34,1 1-44,-2 0 52,2-1-31,-2 0 22,5 1-25,-5-3 96,3 1 14,-4-2 6,2 0-15,-3-1 0,2 0 25,-2 0-1,0 0 23,-3 0-88,2-1 41,-4-1-39,2-2 4,-2-1-7,0 0 16,-2 1 0,0-1-95,-1 0 5,-1-1-97,0 1-180,0-1 68,0 1-127,0 0 152,-1 0 82,-1 0 1,0 1 56,-2-1-543,0 2 175,-1 0-372,-1 0 377,0 1-26,-1 1 196,0 0-3,-1 1 174,0 0 115,-2-1 0,0 1 0,-1-1 0</inkml:trace>
  <inkml:trace contextRef="#ctx0" brushRef="#br0" timeOffset="95">15189 6890 9502,'10'1'-6,"-5"0"66,-2-1-52,2 1 119,-1 0-66,1 0 85,0 0-12,0 0 10,1 1 4,1-1-46,-1 0-34,2 0 33,1 0-26,1 2 14,-1-1-27,2 1 10,1 0-52,1 2 102,0 2-63,2 1 59,-1 0-64,4 2-3,-2 1-38,3 2 46,-2 1-78,2 1 47,-1 1-98,2 0 26,-1-1-32,0 1 59,-1-2-13,0 1 56,-2-3-6,2 1-4,-4-4 23,1 0-2,-2-2-6,0 0-7,-3-5 13,1 3-7,-3-4 14,-1 1-18,0-2 3,-2 0 0,-1 0-1351,-2 0 885,0-1-935,-2 0 1259,-1-2 113,-3 0 0,-1-4 0,-3-1 0,-2-2 0</inkml:trace>
  <inkml:trace contextRef="#ctx0" brushRef="#br0" timeOffset="96">19822 6970 9502,'4'-11'-229,"-2"7"305,0-1 25,-1 3-29,0-3 68,0 3-72,0-1 69,0 1-99,0 0 26,0 1-95,2 1 53,-1 0 14,2 1 19,0 2 31,3 4-49,0 1-29,2 3 16,1 1-68,1 0 107,1 1-62,0 0 63,1-1-8,0-1 12,-1-1-15,1 0 7,-2-3 33,1 1-21,-2-2 20,-1-1-79,0-2 21,-2 0-26,0-2 44,-1 0-56,-1 0 36,-1-1-34,0 0 29,1-1 21,-1-1-22,1-2 22,0-3-16,0-2 17,1-1-29,2-1-22,-1 0-42,3-1-32,-1 0 23,1-1-43,0 1 23,0-2 4,0 3 8,0-1-6,-2 2-18,1 1-22,-3 1-23,-1 0 73,-1 3-23,0-1 23,-2 3 11,0-1-25,0 2 73,-1 0-35,-1 4 68,0-1-49,1 5 32,-1-2-2,1 1 10,-1 0-6,0 2-1,0 0-14,0 0 13,-2 2-14,-2 0-6,-2 0 3,-3 2-8,-1 0 8,-3 1-57,2-1 42,-2 2-44,0-2 56,0 1-2,0-1 1,-1 1-4,2-3-45,0 2-22,1-2 3,1 0-5,1-2 81,1 2-34,0-3 33,1-1 6,2-2 18,-1 1-1,2-2-8,1 0 87,1-1 209,0 0-105,4-2 97,0 1-264,6-2 3,-2 0 1,3 0-24,-2 0 12,1 1-28,0-1 37,0 2 30,0-1-27,0 2 28,-1 1-45,1 2 74,0 5 8,-1 4 23,0 4 92,0 5-55,-2 3 84,1 4-65,-3 2-109,1 5 43,-2-2-99,-1 5-11,0-5-22,-1 1-62,0-7 82,0 2-50,0-9 46,0 3-77,0-9 63,0 2-32,0-8 25,0 1-41,-1-6-12,0 2-16,-1-4 25,0 0-106,0-1 29,2-2-51,-2 0 15,2-3 92,0 0-22,0-1 65,0-1-52,0 1 47,2-2-343,0 0 104,3-1-243,1-1 223,2-1 17,0 0 87,2-3-152,-1 0 109,3-3 1,-1-1 138,2-3 98,2 0 0,2-5 0,0-1 0</inkml:trace>
  <inkml:trace contextRef="#ctx0" brushRef="#br0" timeOffset="97">20781 6903 9502,'0'9'81,"0"-7"-27,0 2 51,-1-3 0,1 4 52,-1-4-37,-1 2-18,1-2 1,-1 2-9,1-2 6,-1 1-13,1-2-49,-1 2 30,1-2-20,0 2 86,-1-2-74,-1 2-13,1-1-120,0 1 24,-1 0-73,1 0 135,-2 1-47,0 1 104,-2 0-66,0 2-8,-1 0-6,-1 0-4,0 2 25,-2 0 50,1-1-39,0 2 38,0-2-36,1 2 14,0-2-11,1 1 58,2-3-27,1 2 31,2-1-35,0 0-50,1-1 27,1 0-23,0 1 32,0 0-57,2-1-25,1 1 1,3 0-63,2 0 117,1 0-71,1 1 74,0-1-25,1-1 18,1 0-39,1 0 75,0-1 33,1 0 37,-2-2 38,4 1-42,-4-1-29,2-1-12,-2 0-17,1 1-80,-3-2 1,0 1-17,-1-1 23,-1 1-61,-1 0 22,0 0-113,-2-1 94,2 1 26,-3 0 2,1 1-35,-1-1-31,0 1 9,-1 0 21,1-1 12,-1 1 15,-1-1-24,1 1 34,-1 0-96,0-1 25,-1 0-105,0 1-4,-1-1-138,0 0 119,-1 1-35,0-2 123,-2 2 14,-1-2 25,0 1 31,-2-1 90,1 1 0,-2-1 0,0 1 0,-3 2 0,0-1 0,-3 3 0</inkml:trace>
  <inkml:trace contextRef="#ctx0" brushRef="#br0" timeOffset="98">8629 7009 9502,'0'-15'-659,"0"7"882,0 3 255,0-3-110,0 3-74,0-3 8,0 4-9,0-3-67,0 3-5,0-1-6,0 0-49,-1 1 49,1 0-92,-1 1 49,1-1-52,-2 1-4,2 1-21,-2-1 21,2 2-63,-1-1 41,3 4-88,0-1 34,5 4-58,-1 0-13,4 1-2,-2-2-36,3 0 72,0 1-30,1 0 37,-1-1 70,2 0 21,-2-1 2,2 0-10,-1-1-75,2 0 3,-3-1-6,3-1-52,-3 0 43,1 0-29,-2 0 50,2 0-107,-2 0 13,1 0-100,-3 0 38,2 0-8,-3 0 49,1 0-10,-2 0 96,1 0-49,-2 0 37,1 0 22,-2 0-34,1 0 27,-2 0-44,2 0 82,-2 0-3,1 0 93,-1 0-94,1 0 25,-1 0-70,0 0 59,0-1 15,0 1-63,-1-1-3,2 0-47,-1 0-77,0 0 77,0-1-81,1 1 13,-1-1-6,0 0 17,1 1 25,-1-1-183,1 0 67,-1 1-168,0-1 116,-1 1-163,1 0 90,0 1-137,-1-1 161,2 1-47,-2 0 184,1 0-27,-1 0 188,2 1 0,0 1 0,2 2 0,2 2 0</inkml:trace>
  <inkml:trace contextRef="#ctx0" brushRef="#br0" timeOffset="99">18555 6991 9198,'-1'6'917,"1"-4"-742,-2-1 245,2 1-390,-3 0-18,2 0 69,-1 2-47,1-1 49,0 3-58,-1-1 40,1 3-21,0 0 24,-1 3-18,2 0-16,-1 2 25,0 2-17,1 0 46,0 2-41,0-1 41,2 0-43,1 1 43,2-3-31,2 1 29,1-2-22,1 0 2,1-2-1,0 0-4,1-2-62,-1 1 48,2-4-53,-1 1 36,-1-3 9,0 1-15,-1-3 26,1 1 0,-3-3-6,1 1 0,-1-1-3,0 0-79,-1 0-17,1 0-16,-1-2 10,1 0 73,0-2-3,0-1 3,0-2-16,2-1 11,-2 0-12,2-1 7,-2 0 7,1-1-8,0 1 12,-1-1-60,1 2 43,0-2-46,-3 1 56,1-1-70,-2 3 50,0-3-62,-1 2 56,-1-1 2,0 1-5,-2-2 4,1-1-27,-1 0 15,-2 1-17,0-2 2,-4 0 23,0-1-26,-4 1 28,0-2-66,-1 2 51,0-3-56,1 2 66,-1-1-123,0 2 30,0 0-118,1 3-14,0 0 10,0 3-38,-1-1 79,2 4 49,-3 1-6,2 2 62,-2-1-75,1 2 74,-3 2-75,2 3 50,-3 1-23,2 3 31,-2 1-18,2 0 26,-2 2-8,3-3 7,-1 3 63,2-3-12,0 2 55,2-3 0,2 1 0,3-2 0,0 2 0,2-3 0,-1 3 0</inkml:trace>
  <inkml:trace contextRef="#ctx0" brushRef="#br0" timeOffset="100">13080 6981 9502,'14'-12'-822,"-9"7"1110,0 0-68,-2 1-61,1 0-19,-1 1-24,0-1 24,-1 2-23,0-1 34,-1 1-35,0 0-55,-1 0 28,1 3-84,-1 1 61,0 3-2,0-1-16,-1 1 19,1-2-26,-1 0-15,1-1 14,-1 1-5,0 0 10,1-1-32,0 0-31,-1 0 7,1-1-63,-1 1 31,1-1-9,0 1 10,0-1 4,0 0 33,0 1-53,0-1 56,0 1-17,0-1 15,0 1 17,0-1-13,0 1 20,0 0-5,0 0-12,0-1 7,0 1-10,0-1-5,0 1-24,0-1 25,0 0 81,0 1-35,-1-3 76,1 0-210,-1-3 18,0 2-103,0-2-151,1 2 237,0 3-194,0 0 283,0 3-58,0-1 6,0 0 281,0 0-60,0-1 585,0-1-475,-2 1 225,1-2-399,-3 0-16,0-1 51,-1-1-47,0-1 29,-1-2-293,1-1 70,-1 0-179,0-1-57,1 0 124,0 0-123,1 1 131,0-1-173,0 3 80,1 0-157,1 0 197,-1 1-27,2 1 182,-1 1-33,1 0 138,0 1 0,-1 0 0,0 3 0,-2 1 0,-1 3 0</inkml:trace>
  <inkml:trace contextRef="#ctx0" brushRef="#br0" timeOffset="101">5055 6965 9502,'-13'0'-37,"7"0"181,1 0-13,1 0 57,-1 0-57,1 0 14,1 0-25,0 0 459,1 0-222,1-1 243,2 1-482,1-2-95,5 0-113,1 1 120,2 1-126,0 0 76,1 0-113,0 0 75,1 1 17,-1 0 41,1 2-61,-1 2-5,0-1-44,-1 1-19,-1-2 132,0 1-33,0-1 81,-1 0-55,1 0 23,-2-1-13,2-1 27,-1 0-27,0-1-143,0 0 30,2 0-130,-2 0 144,2 0 12,-1 0 75,2 0-23,0-1-540,0 0 125,1-1-187,-1 0 349,2 0 282,1-1 0,1 0 0</inkml:trace>
  <inkml:trace contextRef="#ctx0" brushRef="#br0" timeOffset="102">7093 7023 9502,'4'-11'-275,"-2"7"242,0-1 119,0 2-24,0-2 73,0 2-38,0 0 45,-1 0-28,0 1 58,-1 0-55,1 0 724,-1 0-571,0 1 554,1 0-736,3 1 64,-3 0-49,2 0 57,-1 0-40,0 0 37,1 0-52,1 0-95,0 0-8,1 0-94,0 0 87,1 0 53,0 0 1,1 0 60,-1 0-57,2 0 55,-2 0-74,2 0 60,-1 0-217,1-1 88,-2 1-131,2-1 95,-2 1 48,1-1 28,-1 1 2,1 0-96,-1 0 2,1 0-93,-2 0 99,1 0 24,0 0 31,0 0 21,-1 1 33,1 0-24,-1 1 29,0 0-48,2 1-4,-2-1 1,1 0 2,0-1 148,-1 1 53,1-1 84,0 1-32,0-2-102,0 0-38,1 0-33,-1 0 15,2 0-73,-2 0-9,2 0-4,-1 0-52,0 0 54,-1 0-24,1 0 25,-1 0-46,1 0-3,0 0-37,0 0 25,0 0 46,0 0 14,0 0-14,1 0 63,-1 0 5,2 0 11,-3 1-13,4-1-51,-3 1 7,1-1-6,-2 1 77,2 0 23,-1-1 47,1 0 8,0 0-30,-1 0-27,1 0-5,0 0-108,0 0 59,1 0-58,-1 0 66,1 0-40,-1 0-25,3 0 4,-2-1 0,1 0 53,0-1-23,0-1 21,-1 0-110,1 0 34,-1 0-96,0 1 88,-2-1-49,1 1 37,-2 0-13,2 0-28,-3 1 25,2-1 1,-2 2 5,1-1 66,-2 1-24,2 0 23,-2 0-36,1 0 45,-1 0 10,1 0-1,-1 0 86,1 0-64,-1 1 91,1-1-87,-1 1 45,3-1-36,-3 0 22,3 0-61,-2 0 10,1 0-43,0 0 55,-1 0-75,1 0-16,0 0-7,-1 0 7,2 0 5,-2 0 29,1 1-40,-1-1 0,2 1 43,-3-1-54,1 0 51,-1 1 1,1-1-5,-1 1 6,1-1-53,-2 0-12,1 1-2,-2-1 16,1 1-186,-1-1 57,1 1-147,-1-1 108,0 1 103,0-1 16,0 1 17,-1-1-611,0 1 116,1-1-383,-1 1 561,1-1 210,0 2 212,2 0 0,0 2 0</inkml:trace>
  <inkml:trace contextRef="#ctx0" brushRef="#br0" timeOffset="103">2692 7126 9692,'3'5'1828,"-2"-4"-859,0-1-876,1 0 38,0 0-59,0 0 50,0 0-22,1 0 9,0 0-15,2 0-42,1 0-65,3-1 9,0-1-40,3-1-18,0 0 12,4-2-56,-1-1 87,4 2-118,0-1 75,2 0-103,0 0-3,1 0 42,-1 1-55,1 0 71,-2 2-14,0-1 43,-3 2 0,1-1-29,-3 1 59,1 1-64,-5 0 58,2 0-70,-5 1 56,4 0-56,-4 3 71,1 0-103,-3 0 75,2 1-78,-2-2 25,3 1-44,-3-2 29,3 0-27,-3-1 39,3-1-37,-3 0 0,3 0-82,-2 0 78,1 0-103,-2-1 110,2-2 45,-2 0 71,1-2 58,0-1 0,0-1 0,1-1 0</inkml:trace>
  <inkml:trace contextRef="#ctx0" brushRef="#br0" timeOffset="104">6031 7102 9850,'7'-6'1198,"-5"4"-922,-1 0-30,1 0-16,-2 1-32,2-1 49,-2 1-51,2-1 124,-1 1-83,0-1 25,1 2-65,1-2 1,0 2-153,1-1 55,1 1-102,2-1-41,1 1 29,2 0-71,0 0 115,2 0-25,0 0 27,2 0-51,2 0-15,0 1-38,0-1-14,1 1-26,-1 0 127,0 0-31,-1 1 83,0-1-57,-1 0 17,-1-1-4,-2 0 31,0 0-249,-2 0 56,0 0-145,-1 0 117,-1 0-45,-2 0 37,0 0-80,-1 0 102,0 0-257,-2 0 98,0 0-190,0 0 8,0 0 122,1 0-51,-1 0 106,0 0-6,-1 0 153,1 0-10,-1 0 180,1 2 0,0 1 0,0 1 0</inkml:trace>
  <inkml:trace contextRef="#ctx0" brushRef="#br0" timeOffset="105">7460 7296 8355,'0'6'1123,"-1"-4"-794,1-1-13,-2 0-70,0-1-113,1 0 24,-1 0-79,1 0 16,-1 0-20,1 0-40,0 0 111,-1 0-125,1 0 51,0 0-27,0-2-32,0 0 105,1 0-67,0 0 46,0 0 0,0 0-2,0 0 7,0 0-12,0 0-85,0 0 2,0 0-9,0 0-51,0 0 31,0-1 10,0 1-6,0 0 25,0 0-30,0 0 3,0 0-12,0 0 38,0 0-14,0 0 0,0 0 51,0 0-16,0 0 18,0 0-33,0-1 10,0 1-5,0 0 18,0 0-45,0-1 19,1 0-16,1 0 25,0 0 3,1 1-1,0-2 4,1 1-5,0 0-38,0 0 20,1-1-29,0 2 97,0-2-43,1 2 44,-2-2-59,2 2 10,-1-1-6,0 1 11,1-1-82,-2 1 52,1-1-49,0 2 70,-1-1-33,0 1 24,1 1-29,-1 0 33,2 0-35,-2 0 15,2 0-24,-2 0 54,2 0-19,-1 0 21,1 0-38,-1 1 52,1 0 5,-1 1 9,1 1 62,-1 0-93,1 1 62,-1-1-70,0 1 28,0-2-18,0 2 29,0-2-29,-1 2-46,0-1 31,2 0-36,-3 1 54,2-1 9,-1 1-10,1 0 3,-1 0-146,0 0 25,-1 0-122,1 0 134,-1 0 9,0 1 62,1 0-6,-2 0 7,0-1-8,0 1 3,1-1-8,-1 2 61,0-2 28,0 2 8,-2-1 12,1 2-75,-1-2 16,0 1-11,0 0-43,-1 2 39,0-2-35,-1 2 43,-3 0-9,0 1 9,-1-1-9,-1 2-38,-1-1-15,1 1-8,-1-1 12,0 1 35,1-2 1,-2 2-7,2-3 61,-2 3-49,2-3 51,-1 2-56,2-2-36,-2 2 29,1-3-29,-1 4 19,1-3 14,-1 2-11,2-2 17,-2 2-25,2-2 16,-2 2-24,3-3 29,-2 3 21,2-3-15,0 2 12,2-4-23,-2 2-14,3-2 10,-2 1-10,3-3 110,-2 2-20,3-2 383,-1 0-298,2-1 152,-1 0-333,2 0-13,-1-1-76,1 0 12,0 0-3,-1 0-36,0 0 84,1 0-26,-1 0 62,0 0 31,2 0 18,-2 0-32,1 0-20,-1 0-29,0 0 23,1 0 98,0 0-9,0 0 113,0 0-107,1 0 13,1 0-69,0 0 28,2 0-21,0 0 63,2 0-50,1 0 47,2 0 5,2 0 25,1 0-7,2 0-5,0-1-67,2-1 13,-3 1-8,2-2-3,-3 1 2,2-1 10,-4 1-2,1-1 35,-4 2-25,1-1 39,-2 1-35,1 1-170,-3 0 13,2 0-117,-3 1 67,2 1 40,-2 3 22,1 0 17,-1 1 126,2 0-52,-3 0 43,3 0 117,-3-2-46,4 0 130,-3-1-86,3-2 59,-2 0-26,1-1 91,-1 0-114,2 0-54,-3-2-66,1-1 1,-1-1-337,-2-2 129,0 0-234,-1-2 239,0 2-281,-2-2 148,1 1-255,-1 0-523,0 0 303,-1 0-191,0 1 527,-3-4 430,-2 0 0,-4-3 0</inkml:trace>
  <inkml:trace contextRef="#ctx0" brushRef="#br0" timeOffset="106">15962 7243 12249,'1'-3'413,"4"2"-551,0 1 91,2 0-178,0 0 91,1 0 61,0 0-19,1 0 52,0 0 28,1 0-5,1 0 34,0 0-24,0 0-15,1 1 17,2-1-23,-3 1 25,1-1 9,-2 0-5,1 1-125,-2-1-140,0 1-56,-1-1-32,-1 2 26,-1-1 89,1 1-81,-3 0 148,1 1-77,-1 0 90,0 1-83,-1 0 60,-1 1-73,0-1 158,0 1-46,-2-1 141,2 2 0,-2-3 0,1 2 0,0 0 0,1 2 0</inkml:trace>
  <inkml:trace contextRef="#ctx0" brushRef="#br0" timeOffset="107">17494 7310 8355,'-6'0'0,"4"0"0,0 0 0,1 0 0,0 0 0,-1 0 0,1-1 0,0 0-13,1-1 10,0 0-7,0 1 15,0-1 12,0 1-5,0 0 12,0-1 44,0 1 70,0-1 66,0 1 43,0-1-43,0 0 242,0 1-217,0-1 386,0 1-425,0 0 83,1 0-285,1 2-60,0 1-46,1 1 42,-1 1 132,0 0 22,0-2 111,0 2-106,0-1-8,1 0-42,-1 0-3,2-2 108,-2 0 3,2-1 68,-2 1-27,2-1-35,-2 0-18,0 0 14,0 0-77,1 0-66,-1-1-33,0 0-66,0-2 5,0 0 16,0-1-27,-1 0 51,1-1-47,-1 1 25,-1-1-55,1 2 39,-1-1-111,1 1 41,-1-1-73,0 2 61,0-1 22,0 0-11,0 0 55,0 2-46,0-1 79,-2 2-20,1 1 12,-3 3 43,2 1-21,-1 0 22,1 1 57,0-1-40,0 1 30,1-2-52,1 1-20,-1-1 11,0-1 114,1 1 74,-1 0 54,1-1-2,-1-1-66,1 0-12,0 0-23,0-1-110,1 0-24,0 0-111,2-1 127,1 0 14,0 0 49,0 0-10,1 0 9,0-1 16,-1 0 0,0 1 78,0 0-64,1 0 91,-1 0-80,0 0 25,0 0-60,0 0 47,0 0 6,0 0-35,1 2 34,0 1-56,0 2 32,0 1-4,0 2 6,-1 0-23,0 3-63,0-1-8,-1 2-53,-1 1 45,-1 1 70,0 1-20,-2 0 57,-1 0-61,-2 1 17,-2-2-22,-3 4 6,0-6-147,-1 3 36,0-5-122,1 2 41,1-4 30,0 2-20,2-4 73,0 2-253,3-4 77,-1 2-170,2-2 144,0 0-34,2-1 168,0 0-53,0-2 173,0 1 0,0-1 0</inkml:trace>
  <inkml:trace contextRef="#ctx0" brushRef="#br0" timeOffset="108">20478 7315 11544,'4'-9'933,"0"6"-804,2 1 54,3 0-52,0 0 14,3 0-25,-1 1-18,2 0-79,0 1 6,2 0-33,0 0 4,-1 0 8,2 0-44,-2 0 74,1 1-92,-1 2 65,2 0-80,-2 2 41,0 0-9,0 1-14,1-1 33,-2-1-19,3 0 67,-2-1-31,0 0-34,-1-1-78,1 0-6,-2-1-46,1 0-82,-3-1 42,3 1-71,-5 0 82,3-1-153,-5 0 47,2 1-114,-3-1 148,1 0-110,-2 0 106,1 0-122,-2 0 133,0 1 45,-1-1 83,0 1 45,0-1 61,1 1 1,0 0 0</inkml:trace>
  <inkml:trace contextRef="#ctx0" brushRef="#br0" timeOffset="109">14533 7321 9635,'-7'0'689,"6"-1"-587,-2 0 39,3-1-21,-2 1-57,2-1-15,-2 1-50,2-2 45,-2 2-20,2 0-6,0-1 103,0 1-58,1-1 32,0 1-65,3 1-130,2-1 41,1 1 16,1 0 27,2 0 45,1 0-11,1 1 5,1 0-10,1 2 10,1-1 68,0 2-55,1-2 54,-1 1-62,1-1 10,-1-1-14,0 0 14,-1 0-50,0 0 38,-3-1-31,1 0-48,-4 0 17,1 0-74,-3 1 74,0 0-65,-2-1 51,1 1-71,-3-1 57,0 2 17,-1-1-4,-1 1 30,0 0-114,0 0 39,0 1-101,0-1 85,-1 1-99,-1-1 75,-1-1-95,0 1 23,0 0-2,1-1 27,-1 0 26,1 1-12,0-2-20,0 1 58,0 0 22,0-1 110,0 0 0,0 0 0,1 0 0,-3 0 0,0-1 0,-2 0 0</inkml:trace>
  <inkml:trace contextRef="#ctx0" brushRef="#br0" timeOffset="110">19105 7310 9502,'-16'7'-915,"7"-4"1100,3 0 285,-1 0-68,3-2-131,-1 1 79,2-2 174,1 0-167,3 0 121,2 0-278,5-1-82,1 0 25,4-1-36,0 0 50,1 0-114,1 0 44,-1 0-81,2 1 91,-1 0-147,1 1 94,-1 0-153,1 0 122,-4 0 19,3 0 18,-4 0 28,2 0-264,-3 1 67,3 0-176,-2 1 26,1 0 71,-1 2-30,0-2 38,-1 2-42,1-2 3,-1 0-29,1 0-186,-1-1 128,2 0-190,-1-1 190,2 1 26,-3-1 147,2 0 22,-2 0 121,5-2 0,-1 0 0,2-3 0</inkml:trace>
  <inkml:trace contextRef="#ctx0" brushRef="#br0" timeOffset="111">13164 7412 9977,'-8'0'709,"5"0"-637,2 0-26,-1 0-84,1 0 87,-1 0-52,1 0 42,-1 0-64,1 0 77,-1 0 25,1-1-39,-1 0 65,1 0-127,0-1 39,-1 2-30,2-1-32,-2 1 83,1 0-64,-1 0 40,1 0-18,-1 1 5,0 2-53,1 2 10,-1 2-82,1 1 81,-1 2-30,1 0 15,0 1 10,0 0-24,0-1 67,0 0-57,0-1 57,1 0 115,-1-1 6,1-2 86,0-1-36,0-2 1,-1-1-27,0-1-2,0-2-65,-1-1-74,0-2 3,1 0-11,-1-2 15,1 1 58,0-1-23,0 0-97,1 1-72,-1 0-39,1 1-4,0 1 66,0 0 215,0 1 62,1 1 53,0 0-46,1 1-177,-1 0 34,0 0-14,1 0 40,-1 0-72,0 1-40,1 0-47,-1 3 0,0 2 38,-1 2 22,0 4 8,0 0-110,0 2-99,0 3-67,-1 0 3,-2 2 28,-1 0 70,-2 2-51,0-2 109,-1 0-102,1-3 81,1 1-100,0-4 69,2 1 79,0-6 49,1 0 72,-1-3 0,0-1 0,-2 0 0</inkml:trace>
  <inkml:trace contextRef="#ctx0" brushRef="#br1" timeOffset="112">16377 8213 9502,'-4'-20'-290,"2"12"64,-1 0 180,1 4 73,1 0 40,0 5-13,1 3-20,0 5-5,2 5 16,0 6 21,2 4-19,3 5 18,1 2 30,2 6-20,2-2 28,1 8-37,1-3 23,3 9-12,0-5 7,3 8-84,-2-5 36,3 11-41,-3-7 63,2 10 7,-3-1-11,0 6 20,-5-4-19,0 7-51,-5-10-26,-2 8-9,-2-12-17,-2 5 78,-2-12-24,-2 1 19,-2-14 4,1 4-8,-1-15 3,2-1 2,0-9-3,3 0 3,-1-8 0,1 1 35,0-5 3,0 0 11,0-3-133,0-1 5,0-2-110,0-2 104,0 0-116,1-1 70,-1 0-108,2-2-8,-1-1 45,2 0-60,-1 0 114,0 0-78,0-1 57,0 0-63,0-1 97,0-1 33,1 0 76,1-2 0,0-1 0</inkml:trace>
  <inkml:trace contextRef="#ctx0" brushRef="#br0" timeOffset="113">9759 8402 9502,'-11'-34'-351,"6"19"80,-1 0 126,3 6 155,-1-2-14,2 4 85,1 2-47,0 1 485,0 2-356,1 3 418,0-1-494,0 4 18,0-3-88,0 1 34,0-1-34,0 0 26,0 3-20,0-1 9,0 1-17,0 3-8,0 0-30,-1 3-9,1 1-43,-1 2 87,1 1-54,0 3 60,0 1-14,0 4 10,0 0-4,0 4-19,1 1 16,2 4-14,1 2 19,2 5 4,2 1-4,1 6 7,1-1-34,0 6 23,-1-4-23,0 7 26,-2-5-2,-1 3 0,-1-5 0,-2 4-50,0-10-4,-2 4-12,-1-10 17,0-1 33,-2-7 3,-1-2-7,-1-9 5,-2 1 60,0-8 20,0 0 1,1-5-14,-1 0-11,2-2 11,-1-1 17,1 0-20,-1 0-17,1-1-23,-2 0 32,1-2-52,-2 0 43,1-1-41,-2-1 9,2 1 8,-2 0-14,2 0 24,-2-1-53,2 0 34,-2-1-49,2-1 1,-1-1 33,2 1-36,-1-3 47,1-1 1,-1-1-7,2 1 5,-1-3-10,2 2-85,-1-4 11,1 2-73,0-3 68,1 1 25,0-1 19,1 2 18,-1-2 30,2 3-19,-2-3 21,1 3-32,0-1-15,1 5 11,0-3-5,0 4 49,0-2 22,0 4-2,0-3 42,0 4-138,0-2 79,1 2-87,2-1 22,1 1 29,2 0-33,3 2 40,2 0-11,1 2 7,4 0-14,0 2 12,6 0 26,-1 2-19,6 1 18,-1 3-28,6 2-11,-2 1 12,6 1-5,-5-2 46,5 0-19,-6-2 25,4-1 95,-7-2-35,3-1 120,-10-2-124,3-2 130,-10-1-102,4-5 142,-8-2-143,1-4 109,-6 0-101,-1-3 125,-2 1-117,-2-2 67,-2 1-113,-3-2-6,-3 5-100,-3-3 2,-1 4-44,-2-3-33,1 4 12,-3-4-38,3 5 56,-4-3-69,2 4 30,-2-4-71,3 4 33,-1-2 29,4 4-23,-2-1 33,5 2 32,-2 0-15,5 3 48,0 0-86,3 2 33,0 3-39,3 3 43,-1 5 67,1 5-13,0 4 20,0 4-41,1 3 50,0 1 33,0 6-4,0-2 1,-1 7 61,0-4-20,0 6 88,0-4-62,1 7-33,0-5-22,2 6 33,4-9 71,2 4 30,3-10 62,3 5-161,1-10 16,5 3-81,-2-13 47,6 2 8,-3-9-14,4 0 0,-3-5-4,3-1 35,-7-4-28,5-3 14,-9-4-19,4-2-13,-4-2 6,-1-3-4,-3 1 26,1-3-8,-1 1 17,0-4-52,0 1-20,0-4 13,-1 1-4,2-5-63,-3 2 17,2-3-110,-3 2 106,2-1-77,-4 3 73,2 0-88,-2 5 81,1-1-32,-2 7 69,1 2-91,-4 5 19,3 3-31,-4 3 29,0 1 59,0 4-1,-1 0 2,0 4-12,0 1-9,0 5 6,0-1 3,0 3 62,0 0 78,0 0 24,0 1 56,0 0-118,0 1 10,0-2-74,0 2 82,0-1 11,0 2 48,0-2 1,0 2-72,0-1-1,0 1-33,0 0 6,0-1-37,1-1-22,-1 0-1,2-2 6,1-1 1,3-1-21,-1-1-13,2-3 16,0 0 19,1-5 21,1 1-35,0-2 29,1-1-22,-1-1 20,2-1 34,-2-2 14,2-4 3,-2-1-9,0-1 28,-1-1-46,0-1 59,-2 0-67,1 0 20,-2 1-15,0-2 23,-1 2-37,0-3 31,-1 3-31,0-1 37,-1 0-123,0 0 30,-1 1-104,0-1 47,0 2 3,-1-1 31,0 2 19,0-1 48,0 2-5,0-1-1,0 3-10,0 0 12,0 2-6,0-1 13,0 2-31,-1 1 9,0 1 16,-1 1 92,0 0 0,-1 2 63,1 0-22,-1 5 1,1 1-26,-1 5-22,1 0-35,1 4 48,0 2-23,0 0 27,1 4-67,0-2 4,0 5 1,2-5 15,1 3 29,2-3-28,3 1 27,0-3-251,4 2 50,-2-5-156,2 1 215,0-4 25,1-1 80,0-4-49,1-2 33,-1-4 23,2-1 3,0-3-10,1-2-15,0-4-14,3-4 45,-2-1-36,4-3 67,-2 1-55,1-2 88,-1 1-156,1-1 25,-4 1-55,4 0-45,-6 1 53,4-1-19,-5 2 21,2-1 41,-4 2 15,0-1-19,-4 1-38,2-1-24,-3 2-38,0-3 26,-2 3 26,-1-3 4,-2 1 32,1-3-55,-2 2 122,0-3-88,-2 2 87,-3-4-8,-2 4-41,-3-6 52,-1 6-56,-2-4 25,0 9-12,0-3 20,1 7-22,-1 0 16,3 3-12,-2 1 9,3 2-7,-2 2-3,3 2 5,-3 4 6,2 4-30,-1 4 17,2 3-21,-1 4 71,4 2 17,-1 6 1,2-3-9,2 5-17,1-4-20,0 5 24,3-5-19,0 4 68,4-5-3,2 2 68,4-6-52,3 2-16,0-8-11,3 4-24,0-7-427,2 2 82,-2-8-293,2 2 348,-1-6 125,3 3 120,-1-2 0,3 2 0</inkml:trace>
  <inkml:trace contextRef="#ctx0" brushRef="#br0" timeOffset="114">4652 8828 9502,'-9'-23'-911,"4"10"747,1 3 92,0-4 72,1 4 0,1-2 0,1 4 140,0-2 26,1 2 76,-1-2 8,1 4-129,0-3 29,0 5-79,0-4 32,0 5-30,0-4 30,0 5-39,0-2 208,0 3-163,0 3 86,0 2-145,0 8-43,1-2-9,0 3 6,2 1-60,3-1 62,1 2-54,2-2 84,1 2-63,1-4 3,2 2 37,-1-4-48,3 0 47,-1-4 9,3-1-29,1-3 20,2 0 54,0-4 84,3-2 26,-2-6 40,2-3-98,-2-6-26,-1-1-14,-2-2-33,-2-2 92,-3 1-66,-2-1 75,-5 3-80,-1 0-13,-2 2-42,-3 0 14,0 4 2,-3-2 46,-3 5-10,-2-1-11,-2 2-195,-3 0 31,0 2-114,-2 1 56,1 3 76,-3 0-47,2 2 88,-1 2-98,2 0 70,-2 2-104,3 0 59,-1 2 1,1 2 40,-1 3 5,2 3 18,0 3-39,1 1 37,0 1 5,2 0 85,-2 2 0,4-1 41,-2 2-18,3-1-42,0 1 8,2-1-50,-1 1 47,4-3 8,-2 4 15,2-4-12,0 0 0,2 0-28,2-1 32,2-1-34,4 0 13,2-2-9,3 0 12,1-3 11,2 0-10,-1-2 10,2-1-2,0-1-14,-2-1 15,0-2-18,0 1 64,-3-2-45,1 0 51,-3 0-64,0 0 39,-2-1-26,-1-1 32,-2-1-35,0-1 13,-2 0-12,-1-1 23,-1 1 13,0-1-4,-2 1 9,1 0 30,-1 0-48,0 0 52,-1 1-62,0-1 7,-1 1-4,-2 1 4,-2-1-5,0 0-3,0 1 0,-1 0-2,0 0 10,-1 0 5,0 0-9,-3 2 5,2-1-6,-2 1 0,1 0 3,-2 0 9,1 1-11,0 0 16,0 2-19,0 3-24,0 1 19,0 3-20,1 3-40,0 2 53,0 3-58,0 3 67,1 3-2,1 3-4,1 0-1,1 2-8,2-1-56,1 2 37,2-3-39,0 5 102,1-6-35,3 5 35,1-8-49,4 4 82,2-9-19,5 4 82,-2-8-84,5 4 17,-3-6-61,4 0 46,-3-6-5,3 1 26,-3-5-19,4 0 22,-5-1-104,4-1 24,-5-1-38,3-2-18,-3-3 25,2-1-6,-2-3 4,1-1-13,-2 0-15,0 0-10,-3 1 13,2-1 7,-3 2 31,1-2-36,-4 3 40,2-4-16,-3 4 13,1-4-3,-2 3 12,0-2-4,-2 1 1,0 0 5,-1 1-8,-1-2 13,0 2-15,0-2-50,-2 2-13,0-4-2,-5 4 13,0-3-29,-4 2-14,0-3-20,-2 3 27,-1-2 40,0 1 23,-2-1-93,-1 1 20,1 0-101,1 2 83,-1 0-61,3 4 71,-1 0-38,2 2 45,0 1 1,3 1 27,-1 4-26,2 2 75,0 5-63,2 3 74,-2 4-82,4 1 22,-1 2-22,2 1 23,-1 2-17,2-2 139,0 3-45,1-4 118,1 1 69,0-3-43,2 2 74,1-5-87,3 2 13,2-7-29,3 3 64,1-7-104,3 1-18,0-4-41,1 0 11,0-2 18,2-1 58,-2-1-49,4-3-10,-5-1-140,5-2 1,-7-2-85,4-2 63,-5 0 49,2 0 0,-3-1 61,2-1 42,-4 2-28,3-3 39,-4 2-56,2-3 82,-1 2-16,2-3 83,-3 0-83,3-2 17,-3 2-60,3-4 53,-2 3-48,1-3 51,-3 5-45,1-2-45,-2 5 33,1-1-44,-3 5 55,0 1-61,-1 3 42,0 2-53,-2 1 64,1 3-17,-1 1 8,0 5-25,0 4 7,-1 3-10,0 1 9,0 1-6,0 0 25,1 1-19,1-3 20,-1 2 17,2-4-19,0 3 24,1-2-29,0 1 6,-1-4-5,2 3 9,-2-4 38,1 2 38,0-2 41,0 0-23,0-2-25,0 0-31,-1-3-21,0 1 38,0-2 38,-1-1-14,0-1 22,1 0-99,-1-2-22,0 1 4,0-1 1,1 0 7,-1 0 20,1-1-37,0 0 45,1-2-49,-1-2 32,1 1-43,0-4 43,1 1-6,0-1-6,0 0 3,0-1-77,0-1 55,0 0-47,2-2 9,-1 1 41,1-2-46,-1 1 55,1-2-4,-2 2 3,1-1-3,-2 1-3,2 0 7,-2 1-6,1 0 2,-1 1-1,0-1-4,-1 3-1,1-1 1,0 2 23,0 0-15,0 2 22,1-1-79,-2 1 44,3 0-47,-2 2 57,1 0-2,0 1-4,0 0 2,0 1-47,0 1 40,-1 0-43,1 0 46,-1 2-18,0 0 7,-2 5-14,1 1 10,-1 5 170,0 0-32,-1 3 121,0 2-79,-1 2-26,0 2-39,0 1 5,0 1-45,0-1 15,0 0-9,0-2 1,0 1-4,1-3-3,1 1 13,2-5-5,3 1-67,0-5-26,3 1-16,0-5 14,3 1 45,-2-4 16,2-1-385,-1-2 89,2-1-260,-1-2 245,2-1-83,-3-5 103,1 0-96,-1-1 97,-1 0-299,-1 0 125,1 0-64,-3-1 276,3-3 232,0-2 0,3-2 0</inkml:trace>
  <inkml:trace contextRef="#ctx0" brushRef="#br0" timeOffset="115">9725 8557 8355,'-10'0'492,"5"0"-348,2 0-84,-1 0 36,0 0-122,-1 0 37,-1 0-114,0 0 27,-1 1-23,-2 0 44,0 2 15,-3 1 58,2 0 4,0 1-7,0-1-4,0 0 50,1-1-15,1 0 17,2-1 112,0 0-52,3-2 122,-1 1 175,3-1-173,1-1 170,2 0-271,4-1 45,2-2-149,2 0 48,1-1-98,1 0 58,1 0-31,1 1 67,3 0-35,-1 1-33,4 0 11,-1 2-47,4 0 38,0 0-28,4 1 2,1 2-19,5 0-28,-1 2 29,5 0 3,-2 1-3,4-1 59,-3-2-12,4 0 0,-8-1-18,3-1-64,-9 0 44,2 0-45,-7 0-39,-1 0 14,-5 0-102,-2 0 106,-6 0-98,1 0 74,-5 0-87,1 1-55,-3 0 52,0 1-90,-1 2 135,0 2-104,0 0 107,0 1-145,0 0 132,0 1 18,0-3 93,-1 2 49,-1-3 0,-1 3 0</inkml:trace>
  <inkml:trace contextRef="#ctx0" brushRef="#br0" timeOffset="116">6406 8822 9038,'-5'0'490,"3"0"-284,2 2-135,1 1 21,-1 1-97,2 1 67,0 2-80,0 1 156,0 3-77,-1 2 84,0 2-95,-1 3 37,0 2-25,-1 4 27,-1 0-25,-3 4-36,0-1 26,-3 2-29,2-1 51,0-1 3,1-3-4,0 0 12,2-5-111,0 1 29,1-6-101,2 1 49,-1-5 21,1-1 27,0-3 17,0 0 32,0-3-13,1 0 0,0-3 3,1 1-29,2-1 14,-1 0 58,1-2 22,-1-2 6,1-3-9,-1-1-103,0-3-9,0 0 1,1-3-45,1-1 24,0-2 2,0-1-1,2-3-2,-1 0-28,2-1 1,-1-2-5,2-1 47,-1 0-5,2-2-4,-1 2 14,2-2 0,-2 1-5,1-2-3,-1 2 31,0-2-20,-1 5 28,1-4 24,-2 6-37,-1-3 40,0 5-47,-2-2 51,-1 6-32,1-3 38,-2 8-46,0-1-15,-1 4 14,0 0-13,0 4 5,2 0 7,0 1-6,1 1 11,1 1-26,2-1 18,0 1-20,0-1-1,0 1 14,2 0-16,-2 0 17,1 0 51,-1 0-38,0 0 38,-1 0-49,-1 0 1,0 0 1,-1 0 1,0 0 102,-1 1-20,0-1 91,0 1-89,-1 0 55,0 1-93,-1 0 61,0 1-15,1 0-30,-2 2 40,1 0-52,0 1 47,0 1-30,1 1 37,-1 2-46,1 2 46,-1 0-43,1 3 45,0 0-11,1 4-4,1 0 8,0 4-14,1 0-89,1 6 73,-2 0-66,1 5 23,-1-3-35,1 6 12,-2-5-17,2 3 58,-3-5-10,2 3 4,-1-8-6,0 3 60,-1-7-65,1 2 61,-1-8-34,0 1 1,0-5 7,1 0-13,-1-3-83,2-1 67,-2-4-58,1 0-3,0-2 9,1 1-63,-1-1 56,2 1-82,-1-1 43,0 2-85,0 0 74,0 1-47,-1 0 85,0 0-67,0 1-2,-1-1-11,0 0-63,0 0 71,-2 0-30,1 0 50,-1-1-25,0 1 20,0-2 6,-1 2-5,-1-3 19,-2 2-113,0-2 38,-3 1-107,1-2 97,-2 0-444,1 0 178,-1 0-311,1 0 153,-1-1 184,0 0 78,0-4 170,0-1 147,-3-5 0,-1-2 0,-2-3 0</inkml:trace>
  <inkml:trace contextRef="#ctx0" brushRef="#br0" timeOffset="117">8486 8628 9502,'1'11'-496,"1"-8"641,0-1 27,0-1-49,0-1 46,0 0-64,1 0 30,-1 0-20,0 0 23,0 0-18,0-1-6,0-1-61,1 0 46,-1-1-25,0 1 76,0-1-38,1 1 35,1 1-246,0 0 78,1 1-160,1 1 107,1 2 21,1 3 42,1 2 0,1 5 19,1 2-12,2 4-10,0 1 7,2 4-7,-1 1 27,2 4-28,-4 0 33,4 4-4,-4 1 2,1 4-2,-4-2-91,1 5 22,-6-6-83,1 7 35,-4-8 46,1 6-3,-2-9 53,-2 5-15,0-12 9,-3 6-20,-1-11 13,-2 4 45,0-8 29,0 2-5,2-9-10,0 3-57,0-7 4,1 2 13,0-4-44,1 1 53,1-2-48,1-1-644,0 0 509,1-1-520,-2-2 695,0-4 0,-1-3 0</inkml:trace>
  <inkml:trace contextRef="#ctx0" brushRef="#br0" timeOffset="118">7258 8643 8847,'6'10'-126,"-4"-6"438,-2-2 450,1-1-483,-3 0 377,1-1-570,-2-1 19,1-1-66,-1 0-4,1 1-19,-1 0 32,1 0-55,0 0 30,-1 1-82,0 0 14,-1 0-16,0 0 40,0 0 4,-1 0 12,0 0 32,-1 0-53,1 1 50,-1 2-19,0 0 10,-1 3-18,0 1 12,0 3-17,0 0 14,0 1-3,0 2 67,-1 2 21,1 1 1,0 2-2,1 0-68,0 4 21,-1 0-17,1 4 14,1-1-10,-1 3 7,2-2-7,-2 4 51,2-3-41,0 3 37,2-4-43,0 4 6,1-4-8,1-1 11,0-2-54,0-1-6,2-4-5,1 2-48,3-5 25,3 1-1,1-4 10,2 3-109,-1-5 35,1 1-120,-2-3 87,1 1-129,-2-2 58,0 1-110,-1-3 1,0 0 47,-2-2-24,1 0 11,-2-2 40,1 0 85,-1-1 24,1 0 140,0 0 0,-1-2 0,3-3 0,1-3 0,2-3 0</inkml:trace>
  <inkml:trace contextRef="#ctx0" brushRef="#br0" timeOffset="119">13797 8695 9502,'-5'13'-143,"3"-8"215,-1 0 18,0-2 73,0 0-18,0-3-25,0 1 37,2-1 22,-1 0-70,0-1-74,1 1-75,0-3-77,0 2 18,1-1 76,1 1-89,2 1 71,2 0-45,2-1 49,1 1 67,2-2 1,0 0 19,3-3-50,-1 1 5,3-1-2,-1 0 11,1-2-45,0 1-6,1-1-5,-2 1 9,3 0 5,-5 1 21,2 1-25,-4 0 24,1 2 7,-3 0-25,0 1 21,-3 3-2,0 1 4,-2 5 5,-1 3 17,-1 5-24,-1 3 27,-1 2-28,-1 4 20,-3 1-10,-2 5 13,-2-2-11,-1 5-6,-1-2 9,0 3-7,0-5 3,-1 2-2,0-3 1,0 1 21,1-5 35,-1 1 27,1-5-17,-1 0 41,1-4-33,0-1 4,1-5-4,1-1 32,1-4-14,2-2 77,2-2-71,0-1 121,3 0-227,2-1 115,1 0-231,5 1 66,-1-1-24,4 2 60,-3 0-13,3 2 54,0-1-43,2 0 31,-1-1 19,2-1 36,-2 0 44,2-1-41,-1 0-5,1 0-42,0-2 14,-1-1-10,-1-2-17,1-1 13,-3 0-20,0 0-11,-2 1-16,0 1-2,-1 1 5,-1 1 45,-1 0-22,1 2 18,-2 1-68,0 2-40,-1 5-28,0 2-36,-1 3 70,-1 1 16,0 0 18,0 2-104,1-3-88,-1 0-54,1-2 17,0-1 28,1-3 120,0-2-57,0-3 83,1 0-2,1-2-7,-1-2 10,1 0 5,0-4-76,-1-3 111,0-1-40,-2-1 103,1-1 0,-1 1 0,-2-1 0,-2 2 0,-3-2 0,-4 0 0,-3-2 0,-4-1 0</inkml:trace>
  <inkml:trace contextRef="#ctx0" brushRef="#br0" timeOffset="120">8288 9038 10274,'-9'0'527,"7"0"-370,0 0-37,1 0 26,-1 0-15,1 0-161,-1 1 16,0 0-83,1 3 51,-1 0 40,1 4-36,0 0 56,0 3-27,0 1 99,1 1-64,-1 2 46,1 0-84,0 1 66,0 1-68,1-2 73,0 1-90,2-1 68,1-1-56,1 0 3,2-3 34,1 0-36,0-2 45,0-1 4,1-2-6,0-1 3,1-2-6,0-1 31,1-2-29,2 1 25,-2-2-31,3 0 8,-2-3-12,1-2 7,-1-2-10,1-3 8,0-1 0,-1-2-15,0 2 15,1-2-15,-1 1 19,-1-1-71,-2 2 50,1-1-55,-3 2 40,1-2 22,-4 4-30,2-3 32,-3 4-11,1-2 7,-3 2-15,1-2 12,-2 3-2,0-3 3,0 2 3,0-2 11,0 1-17,-1-3 18,0 2-16,-2-4-56,-1 1-12,0-4-4,-1 1 15,1-4 9,-2 1-12,-1-3-3,0 1 0,-1-3 45,0 2-22,-2 0-73,0 0-39,-2 0-36,1 4-10,-1-1 28,0 4-8,0 0 29,-1 5 17,-3-2 41,1 7-6,-3 0 2,1 4-33,-3 1-5,1 4-1,-3 3 12,1 6 17,-2 1-6,2 4 3,-1 0 35,2 0 104,-1 0 2,4-2 76,0 0-120,3-3 6,1 0-69,5-3 30,-1 1-64,6-4 9,0 3 8,3-3 26,1 4 65,2-2 0,4 2 0,4-2 0,4 4 0,3 0 0,2 3 0</inkml:trace>
  <inkml:trace contextRef="#ctx0" brushRef="#br0" timeOffset="121">7588 9001 9502,'-4'-12'-727,"1"6"797,2 2 5,-1-1 102,1 2-42,-1-1 45,1 1-32,-1 0 55,1 1-46,0-1-6,0 1-38,0 0 35,0 0 14,0 0 5,0 0 13,0 0-74,0 1 117,0 0-201,0 1 140,0-1-189,-1 1 29,1 2 10,-1 1-31,1 3 66,0 3-39,-1 2 71,2 0-88,-2 3 68,2-2-67,-1 2 58,0-1-26,1 3 21,0-3-18,0 3-25,0-5 21,0 3-21,0-4 39,0 3-66,1-3 40,2 2-43,0-3 21,1 2 35,2-3-43,-1 2 44,1-4-80,1 4 58,0-5-64,0 3 126,0-3-55,0 2 53,0-3-64,0 1 49,0-2 6,0 1 9,-1-1-11,2-1 32,-2-1-49,2 0 57,-2-1-76,0 0 15,0 0-6,1 0 15,-1 0-55,1 0 45,-2-1-45,1-1-18,-1 0 42,0-1-49,0-1 53,0 1-38,-2-1 22,1 0-28,-1 0 32,1-1 11,-1 0-25,1 0 19,-2 0-26,2-2-7,-1 1 5,2-1-7,-2-1-30,2 1 41,-1-2-46,1-1 55,-1 1-12,0-3 7,0 1-8,-1-2 26,0-1-15,0 0 15,-1-3-20,-1 1-3,1-1 2,-1-1-3,-1 1 6,0-3-2,0 3 7,0-2-5,0 2-53,0 0 36,-1 1-42,-1 1-17,1 0 51,-1 1-57,-1 2 67,1 0-6,-1 3 1,-1-2-3,1 3-3,-2 0 8,1 1-4,-1 0-3,-1 1 2,-1-1-8,0 2 4,-1-1-2,0 1-46,-2 0 29,1 1-29,-2-2 45,1 2-51,-2 0-20,1 0 4,-2 1-198,2 0 105,-1 2-139,1-1 108,-2 2-15,2 2 50,-2 3-93,1 5 81,-2 5 57,3 4 52,-2 5 99,2 2 0,-1 5 0,2 1 0,-2 4 0,3-3 0,0 2 0,1-6 0,1 2 0,2-7 0,1 1 0,2-11 0,1 1 0,4-8 0,3-1 0,2-1 0</inkml:trace>
  <inkml:trace contextRef="#ctx0" brushRef="#br0" timeOffset="122">15721 8967 9502,'0'-12'-787,"0"7"1013,0 2 254,0 0-108,0-1-126,0 1-42,0 0-59,0 0 11,-1 0-96,1 1 24,-2 0-41,0 0 53,0 0 9,-2 1 52,2 0-37,-2 0-69,1 1-26,0 0-68,0 0 34,-1 0 44,1 0 17,1 1 35,0 0-24,-1 1 35,1 1-44,0 1 42,0 1-52,0 0 48,0 1-43,0 0 5,0 1-42,0 0 28,1 1-13,-1 2-29,2 0 4,-1 2-68,1 0 47,-1 2-52,1-2 21,0 2-54,0 0 41,1 0 30,0-2-17,3 2 50,2-3 9,2 1 1,2-3 25,2 1-13,1-3-20,1 0 22,0-2-18,3 0 13,-1-3-1,3 0 7,-2-2 0,2 0 33,-3 0-17,1 0 20,-2-1-30,1-2-7,-4-1 2,0-1 0,-2-2 37,1 0 16,-4-1 3,2 0-12,-3 0-39,0 0 9,-1 0 1,0-1-60,-1 1 46,1-2-52,-3 1 58,1 0-34,-1-2-26,0 1 5,1-1 2,-2-1 28,1 0 5,-2-2-24,1 0-38,-1-2-39,0 0 18,-1-2-62,-1 1 53,-2-3-20,-3 1 24,-2-3-21,-2 3-9,-1-2-20,-1 3 28,-2 0-93,-1 2 46,-2 1-140,-1 5 49,-2-1 8,-1 6 10,-1 0 33,-1 3 46,-3 2-20,1 3 40,-3 4 12,1 3 61,-2 3-46,3 1 26,-2 1-26,5-1 35,-1-1-2,7-1 7,0-2-57,6-3 14,1-1 34,7-1-70,0 0 26,4 0-26,1 1 45,4 2 56,4 8 29,7 1 0,2 5 0</inkml:trace>
  <inkml:trace contextRef="#ctx0" brushRef="#br0" timeOffset="123">11192 9077 9502,'2'-16'-148,"0"10"51,0-2-77,0 2 101,0-1 170,-2 0-49,1 1 122,-1 0-85,-1-1 18,0 2-10,-1-1 10,-1 1-36,-1-1 39,0 2-39,2-3 37,0 2-10,1-2 10,1 1-18,0-2-83,2 2-2,1-3-77,3 2 92,2-2-127,2 3 70,0-1-93,-1 3 59,2-2 70,-3 2-27,1 0 18,-1 1 46,-1 0 10,-2 2 13,-1 0 116,-1 1-93,-1 0 120,-2 1-108,1 1 95,-2 3-68,-2 1 95,-2 3-66,-2 1-75,-1 2 16,-2 1-47,1 1 66,0 2-4,2 0 26,-1 1-16,4-1-163,-1 2 39,3-2-138,-1 3 34,2-3 45,1 1-46,0-2 62,1 1 9,2-2 29,1 0 9,3-2-5,3 0 75,-1-3 0,2 0 18,-1-3-17,1 1-54,-1-4 5,0 0-3,0-2 55,-1 0 15,-2-1 14,2-1-51,-3-1-45,1-2-9,-1-3 13,1-2-28,-1-3-21,1-2-4,0-1 3,1-3-7,0-1 2,1-2-60,1 0 46,0-3 20,-2 2-2,2-2 28,-3 2-47,2 0 33,-3 2-23,2-1 66,-3 5 12,0-1 1,-2 5-4,0-3-51,-1 7 16,-1-1-13,0 4 24,-1-1 66,0 4 1,0 0 64,-1 1-70,-1 1-8,-1 0-29,1 0-3,-1 0-39,1 0-13,1 0-71,-1 1 55,1 0-11,1 3 52,0 3 23,0 1-23,0 3 19,2 3-26,1 1 94,2 2-23,1 4 86,2 0-17,0 2-58,1-2 17,0 4-68,0-4 53,1 4-32,0-4 46,0 2-92,-1-5 48,1 2-43,-1-5 50,0 2-36,0-5-20,0 1 6,-3-5-4,1 1 49,-2-5-32,3 1 22,-4-3-95,2 0 72,-3-1-69,1-1 73,-1-2 56,1-1-40,0-3 46,0-2-74,-1-2 9,1-3-7,-1 0 15,1-4-45,-1 0-12,1-4-1,-1 1 9,1-4-2,-1 1-17,1-2-1,-2 2-48,2-2 30,-1 4-16,1-3 13,0 5 24,1-1 15,-2 4-28,1 1 7,-1 4-13,1 1 5,-1 5-12,1-1 82,-2 3-50,2 1 56,-2 1-48,0 1 31,-1 0-11,1 1 18,-1 0 22,0 4-2,-1 1 15,1 3-18,0 1 67,0 6-27,0-1 108,1 3-60,0 0 15,1 5-51,0-3 6,1 5-62,0-3 21,1 4-15,1-4 23,2 3-22,-2-5 18,3 4-18,-2-6-10,3 3 27,-2-7-33,2 3 35,-1-7 15,1 3-10,-1-7 9,1 0-39,-1-4 7,1 0-8,-2-1 12,2-2 11,-2-1-12,0-2 18,0-4-6,0-1-33,-2-2-18,2-1-2,-3 0-46,2-2 77,-2 2-46,1-4 50,-2 3-9,1-5-4,-1 3 3,-1-5-47,0 4-4,-1-5-3,0 4 9,-1-2 34,0 3 2,0-1-6,-1 5 4,0-1-69,0 4 51,0 1-55,0 3 27,0 1-29,0 2 6,0 5 20,0 1 27,1 9 25,-1 2 17,1 4-26,0 2 29,0 1-44,0 2 22,1 0-13,0 1 14,1-2-19,1 0 39,1-3 14,1 1 13,0-3 45,3-2-12,-1-3-6,3-1 0,0-5 10,2-1-39,1-4 44,0 0-96,0-4 21,1-2-20,-1-5 35,2-1-16,-2-5 9,0-1-5,-2 0 13,0-2-30,-2 0 20,0-2-32,-2 1-25,0-2-18,-2 0-4,-1-4 0,-2 3-60,-1-4 9,-1 1-98,-3-2 99,-4 0 27,-4-3 34,-4 3 20,-5-2-133,-3 6 46,-3-2-140,-2 7 128,-1 1-25,2 8 75,-1 1-32,3 7 60,1 3-61,4 7 60,1 8-45,6 7 72,-1 6-46,7 5 57,2 4-67,2-1 13,2 5 2,3-5-4,1 5 68,6-6 20,3 1-5,3-7-3,4 0 14,1-9-15,3 2 80,0-11-16,4 0 11,-3-6-34,6-2-1,-7-4 12,4-3 37,-5-4-8,1-5 58,-6 0-59,0-4 24,-5 0-26,1 0 78,-6 0-46,1 0 137,-1 0-131,-1-1 92,-3 0-51,3-2 36,-2 2-111,1-5 27,-1 3-91,2-3 105,-1 3-134,3-3 45,-2 2-126,4-2 42,-1 3 6,2-1-24,0 3 79,2 0-147,-1 4 74,2 1-106,-1 4 61,1 1 21,-2 4 35,2 3-53,-3 4 43,1 6-38,-2 7 33,2 5 8,-3 4 12,0 5-18,-2 1 18,-1 4 61,-2-2 32,-1 6 14,-2-5-20,-1 4-115,-2-4-18,-2 1-3,-3-5 19,-2 0 123,-3-10-52,-1 3 44,-1-12-17,0 3 6,0-8 10,0 0-19,1-6-40,-2 1-11,2-3 10,-4 0 30,3-2-153,-4-1 60,4-4-150,-5 0-221,5-3 105,-5-1-193,4-2 250,-1-1-43,4 0 213,0-2-64,3-2 179,-2-2 0,1-3 0</inkml:trace>
  <inkml:trace contextRef="#ctx0" brushRef="#br0" timeOffset="124">3551 8751 9502,'-3'16'-197,"2"-10"323,-2 1 63,1-3-4,-1 2 81,1-3-146,0 1 370,1-3-316,2 1 202,1-2-270,3-1-2,2 0 16,3-1 37,2-1-52,1 0 52,1 1-201,5 0 69,-3-1-141,4 2 70,-2-1-6,4 1 46,-4 1 5,5 0-20,-2 1 15,3 1-89,-4 2 76,4 3-44,-6 1 31,4 3-14,-4-2-21,4 3 59,-4-2-18,2 3 22,-5-4 5,2 4-15,-4-5 12,3 3 37,-5-2 20,1 0 4,-4-2-11,1 2-34,-4-3-6,2 3 19,-4-3-17,2 2-13,-4-1 6,1-1-14,-2 1 42,1 0-9,-1-1 8,0 1-16,0-2 21,0 1-17,0-1 16,0 0 9,0-2-25,0 1 32,-1-1-34,1-1 81,-1 0-61,0 1 68,-1-2-82,0 2 108,0-2-32,-1 4 100,0-1-103,-2 2 19,0 1-72,-3 4 45,0 0 61,-3 3 23,-1 1 46,-3 3-7,1 0-35,-2 3 8,1-3-43,-1 4-75,3-4 27,-3 3-32,3-4 43,0 0-149,3-5 8,0 1-95,3-5 66,0 1 102,4-5-38,-1 0 89,3-2-934,0 0 489,2-3-1064,1-1 844,4-3-187,2-3 340,3-3-126,2-2 183,1-1-13,-1 0 213,1-4 169,0 2 0,1-3 0</inkml:trace>
  <inkml:trace contextRef="#ctx0" brushRef="#br0" timeOffset="125">13196 8964 9502,'-9'-19'-911,"5"11"747,-4-3 92,3 3 72,-2 0 0,1 3 53,0-1 39,2 3 50,-1-1 33,2 2-21,0 0 850,1 1-651,0 2 613,2 1-948,-1 3-11,1 1-70,0 1 55,0 0-48,0 0 31,0 0-56,0-2 42,1 2 37,-1-2-10,2 0 44,1-1 18,0-2 34,1 1-12,0-2 44,-1 0-46,1-1 18,-1 0-15,1 0-45,-2 0 9,0 0-2,1-1 14,-1-2 7,-1-2 17,1-2-6,-1-2-203,-1-1 37,0-1-152,0-2 114,0 0-146,0-1 62,0-2-113,0 2-133,-1 0 127,0 1-161,0 2 178,0 2 37,1 3 144,0 0 14,0 3 128,0 1 0,1 4 0,0 2 0,1 4 0</inkml:trace>
  <inkml:trace contextRef="#ctx0" brushRef="#br0" timeOffset="126">2771 9040 9502,'0'-10'123,"0"7"-50,0-1 184,0 1-65,0-1 121,0 2-147,0-2 39,0 2-85,0 0 40,0-1 100,0 1 1,0 0 71,0 0-37,0 0-41,0 0-30,0 0-52,0 1 18,0-1-3,0 1 6,0 0-74,1-1-63,2 0-37,1 0 33,3 0 63,1-1 5,3 1-15,2-1-168,3 0 25,1-1-120,2 0 60,0 1 19,4-1-15,0 2 29,2-1-15,-2 1 37,3-1-6,-3 1 39,2-1-21,-4 3-26,2-2 10,-4 2 5,2 0 41,-5 0-11,3 0-45,-5 0-79,3 0-16,-3 0-52,1 0 59,-5 0 31,3 0 11,-4 1 49,2 1 29,-3 0 35,2 1-17,-4-1-9,2 0 4,-2 0 24,1-2-2,-3 1-10,2-1-55,-3 0 15,1 0 17,-2 0 10,1 0-3,0-1 20,0 1-332,-1-2 91,1-1-244,-1-1 212,0-1-143,0 1 124,0 0-154,-1 1 139,1-1 74,-2 2 43,2 1 49,-2 4 20,0 3 0,-2 5 0</inkml:trace>
  <inkml:trace contextRef="#ctx0" brushRef="#br1" timeOffset="127">16707 9182 9502,'0'-43'-639,"0"25"521,0-4 118,0 6 19,-1-5 56,1 9 37,-1-5-16,1 8 19,0-5 18,0 6-60,0-2 66,0 4-64,-1-2 39,1 5-35,-1-2 36,0 2-63,0 1-27,-1 2 26,0 0-97,-2 4 123,-1 4-78,-2 6 83,-1 5-6,-4 8 10,1 4-21,-5 7 53,1 1-24,-5 7 36,2-3-36,-6 8 59,2-6-40,-7 7 93,2-7-90,-7 6 20,4-11-42,-6 6 20,5-13-117,-6 6 43,8-13-117,-2 2 128,10-14-129,-2 3 97,9-11-141,-2 3-130,7-6 31,0 1-93,5-3-644,-1 0 697,8-1-560,1-1 821,7-1 0,2-1 0</inkml:trace>
  <inkml:trace contextRef="#ctx0" brushRef="#br0" timeOffset="128">13721 9012 9502,'-10'-9'0,"5"5"60,-1-1 27,1 0 35,-1 0 35,0-1-52,0 0 52,2 1-37,-1-1 27,2 1-29,-3-1 25,4 2-113,-2-2 69,2 3-104,0-1 116,1 2 82,-1 0-86,4 2 52,0 1-155,4 1 33,3 3 20,4 2 13,1 1 17,2 1-12,3-1-30,1 0 18,2-1-16,-1-1 17,3-1-70,-4-2 2,4 0-69,-4-2 76,4 0 14,-3-1 32,3 0-233,-5 0-242,3-2-107,-5-2-30,4-1 73,-6 0 192,2-2-102,-6 3 125,2-1 116,-6 2 43,2 1 116,-5 1 0,1 1 0,-1 0 0</inkml:trace>
  <inkml:trace contextRef="#ctx0" brushRef="#br0" timeOffset="129">14784 9040 9502,'-21'-9'193,"10"3"3,3 1-76,-2-1 102,3 0-34,-2 0 50,4 1-22,1 0-49,1 2-17,1-1 7,2 1 6,-1 1-7,2 1-14,1 0-34,2 0 1,3 1-3,3 0 50,1 0-36,1 1 40,2 0-39,1 2-154,1 0-20,3 0-79,0 1-56,3-2 109,-2 1-75,4-1 87,-2-1-44,2 0 45,-5-1-91,4 0-26,-6 0 21,4 0-59,-5 0 108,1 0-74,-6 0 58,2 0-101,-6 0 111,2 0-162,-5 0-260,0 0 164,-4 3-195,-3-1 468,-3 6 32,-3-2 72,-1 4 0,-1-1 0,-2 1 0,1 0 0,-1 2 0,-1-3 0,0 2 0,-1-2 0,-2 4 0,-1-1 0,-2 3 0</inkml:trace>
  <inkml:trace contextRef="#ctx0" brushRef="#br0" timeOffset="130">6517 9184 8858,'-26'7'-208,"12"-4"594,4-1-132,-4 0 2,5-1-49,-3-1 9,6 0 46,-3 0-32,7 0 41,-2-1-57,4-2-60,-1-1 3,4-2-35,3-2-25,4-1 7,5-2-11,3 1 12,5-2-7,-1 1 7,7-1-4,-4 1 19,5-1-50,-3 2-30,4-1-53,-7 2-258,4 0 76,-8 4-170,3-1 191,-7 3-203,0 1 92,-8 2-162,0 3 157,-6 2 98,-1 6-24,-4 1 86,-2 4-248,-5 0 160,-1 0-78,-3-2 172,0 0 124,-2-2 0,-1-1 0,0-1 0</inkml:trace>
  <inkml:trace contextRef="#ctx0" brushRef="#br1" timeOffset="131">16995 9102 9502,'8'0'70,"-5"0"123,-2 0-79,1 1 29,-3 1-86,-2 4-16,-4 2-6,-3 4 5,-3 3-80,-3 4 3,-2 3 15,-1 4 14,-3 3 30,0 3-23,-3 2 44,2 0-62,-2 2 60,2-2 1,-1 2-17,3-4 14,0 0-51,3-5 35,0 0-20,2-5 27,0 1 19,3-7-13,0 2 12,2-4-57,-1-1-3,4-3-9,-1-1 12,3-2-34,-1 1-21,3-3-5,0 0-32,2-2 97,0 1-237,1-3 125,1-2-185,0-1 65,0-5 12,0 0-45,0-1 99,0-1 63,0 1 64,0-2 43,1 0 0,0 0 0,3-4 0,2 0 0,1-3 0</inkml:trace>
  <inkml:trace contextRef="#ctx0" brushRef="#br0" timeOffset="132">13216 9167 9502,'-2'34'81,"0"-20"44,0-3-3,1-1 31,0-5 59,1 1-6,-1-3 46,1 0-45,0-1 49,0 0-166,0-1 130,1 0-164,-1 2 90,2-3-15,0 1 14,0-1-25,1 0-127,0 0-13,0 0-82,1 0 49,-2 0 46,1 0-4,0-1 41,0 1-11,0-4 39,-1 2-31,0-3-76,0 0 6,-1-2-71,-1 1 85,0-1 21,0 0 41,0 0 7,0 0-20,-1 0-341,0 0 46,-2 1-217,-1-1-157,-1 3 181,0-1-179,1 1 355,-1 1 142,1 0 150,-2 0 0,-1-2 0,-2 0 0</inkml:trace>
  <inkml:trace contextRef="#ctx0" brushRef="#br0" timeOffset="133">2873 9276 9502,'-12'0'-931,"7"0"850,1 0 201,0 0 52,2-1 3,-1-1 60,1 1-49,1-2 104,-1 1-131,1 0 66,0 0-100,1-2 57,0 1-74,0 0 33,0 1-33,0-1 23,1 0 30,2 0 25,1 0-20,2 1-92,0-1-46,2 1-80,0 0 94,1 0 33,0 1 11,2-1 52,0 2-80,0-1-129,1 1-12,1 0-90,1 0 75,0 0 59,0 0-33,1 0-16,0 0-15,2 0 32,-2 0 20,1 0-23,-1 0-25,2 2 2,-3 0 13,2 2 15,-3 1-19,2 1-4,-2-1 0,1 3 60,-2 0-30,1 0 22,0-1-151,-1 1 17,0-2-100,1 1 39,-2-2-101,2-1 72,-2-1 19,2-2 130,0 0 115,0-1 0,0 0 0,3-3 0,-1-1 0,3-3 0</inkml:trace>
  <inkml:trace contextRef="#ctx0" brushRef="#br0" timeOffset="134">14794 9260 9502,'0'10'255,"1"-7"-64,-1 0 12,1-1-72,1 0 14,-1 0-25,1-1 332,0 0-111,0-1 211,2 0-218,0 0 19,2 0-103,1 0 110,2 0-255,3-2 33,0-1-158,3-2 107,0 0-286,1-1 152,1 0-207,-1 1 36,0 0 78,0 2-55,-1 0 29,0 1-228,-2 0 3,0 2-156,-4-1 132,2 1 18,-3 0 69,1 1-42,-3 0 124,0 2 52,-1 0 24,-1 1 24,-2 0-28,0-1 76,0 1 1,-2 1 97,0 1 0,-1 0 0</inkml:trace>
  <inkml:trace contextRef="#ctx0" brushRef="#br0" timeOffset="135">7963 9418 9502,'9'0'-1078,"-5"0"1015,0 0 63,-2 0 227,2-1-19,-1 0 139,0-1-70,0-1-125,-1 0 18,1-1-79,-1 0 75,1 0-73,-1 0 76,1 0-72,-1-1 94,0 1-77,0 0 78,1 0-90,-2 0 38,1 1-22,-1-1 32,0 2-102,0-1 20,0 1 67,-1 0-169,1 3 137,-1 2-220,0 5 107,-1 1-181,-2 3 99,1 0-142,-2 1 90,1 0-117,-1-1 54,0 1-105,2 0 112,-1-1 24,1 0 63,0-1-210,1-1 37,1 0-8,-1-1 90,-1 3 204,0-1 0,-2 2 0</inkml:trace>
  <inkml:trace contextRef="#ctx0" brushRef="#br1" timeOffset="136">13839 9683 9502,'-10'0'-240,"6"0"260,2 0-20,-1 0 54,1 0 232,0 0-125,1 0 145,0-1-224,1-2-11,1 0 12,2-1-77,3 0-2,1 0-72,1-1 85,1 1-151,0-2 74,1 2-106,-1 0 35,2 1 57,-1 0-33,1 2 42,0 0 24,2 0-24,0 1 45,1 2 10,0 0 47,1 4-12,0 1-2,2 3 36,-1 0-9,2 0 92,-3 0-91,4 0 96,-3-1-75,3 0 108,-2-2-64,2 0-6,-4-1-34,4-1-8,-3-1-19,2-1 39,-3-1-31,3 0-47,-3-1-36,3 0 0,-2-1 7,3 1 6,0-1-29,1 0-10,-1 0 18,2 0-23,-1 0 59,1 0-68,-1 0 73,2 0-21,-3 1 16,4 0-28,-4 1 94,3-1 6,-3 0 17,2 0 69,-2 0-86,4 0 87,-3-1-87,2 0 30,-1 0-66,4-1 27,-5 0-9,4-2-48,-3 0-8,3-2 1,-2 0 3,2-1 51,-2 1-2,5-1 3,-4 1-143,4-1 38,-3 0-110,5 0 37,-4 1 67,5-1-13,-3 0 47,4 1 74,-5-1-60,6 2 60,-7-1-67,6 1 71,-5 1-46,5 0 51,-6 0-56,5 1-3,-5 0 20,5-1-14,-4 1 17,5-1-12,-2 1 8,3 1-5,-4-1 7,4 1-5,-4-1 4,3 2-55,-5 0-18,6 0-3,-7 0 2,6 0 58,-5 0-12,3 0 10,-3 0-10,2 0 4,-3 0-5,3 0 3,-5 0-25,2 0 18,-2 0-15,3 0 27,-5 0-2,7 0 4,-5-1-7,5 1 57,-5-2 13,5 0 5,-6-1-13,8-2-31,-6 2-13,8-2 17,-5 1-28,5-1 11,-7 2-3,5 0 11,-6 1-39,4-1-10,-5 1-8,3 0-51,-8 1 16,4 0-1,-7 1 3,4 0-11,-6 0 42,3 0-54,-7 0 56,2 0 34,-5 0-29,3 0 26,-5 0-35,3 0 0,-3 0-4,3 1 3,-1 0-110,2 0 19,-2 0-92,4 1-167,-2-2 78,4 2-132,-2-2 179,3 2 134,-3-2 59,4 1 71,-1 0 0,2 1 0</inkml:trace>
  <inkml:trace contextRef="#ctx0" brushRef="#br0" timeOffset="137">18089 10099 9502,'12'0'0,"-9"0"0,1 0-276,-2 0 162,1-1-153,-2 0 238,1-1 179,-1 1-30,1-1 105,-2 1-97,0-1 31,0 1-80,0 0 50,0-1-64,0 1 27,0-1 29,0 1-24,0 0 48,0-1 72,1 1-167,-1-1 114,2 1-228,-1-1 50,2 1-42,-1 0 63,0 0-4,0 0 70,1 0-26,0 1 27,0-2-106,1 2 9,-2-2-93,3 2 80,-2-2-11,2 2 84,-1-1-44,2 0-33,-3 1-18,3 0-2,-1 0 30,1 0-22,-1 0 37,0 0-43,0 0 53,1 0-1,-2 0 0,1 0-2,-1 1 1,3-1-1,-4 3 0,2 0-3,-2 1 4,1 0-9,-1 1 2,0 0 22,0 0-1,-1 2 11,0-1-9,0 1-65,-1 0-9,0 1-3,-1 0 13,1 1 10,-1 0 26,0 1-33,0-1 31,0 2-2,0-1 0,-1 0-13,0 1 40,-1-2-48,-1 1 31,-2 1 29,1-2 61,-3 0 35,1 0 35,-3-1-45,0 0-43,0 1-1,-1-2-48,-1 1 15,0-1-10,-1 2 22,0-3-17,-1 3 68,2-3-50,-1 1 50,3-2-60,0 1 13,3-3-15,2 1 220,2-3-164,4 1 179,2-2-221,6 0 40,1-1-29,5-1-24,-2-2-42,3 0 18,-2 0-11,0 1 33,-1 0 11,-1 1-23,0 0 29,-2 0-5,-1 2-5,-1-1-10,-1 1 55,0 0-37,-3 0 39,3 0-35,-4 0-15,2 0 26,-3 1-17,2-1-60,-3 1 0,2 1-59,-2-1 61,2 0-226,-2-1 84,1 1-168,-1-1 130,0 0 72,0 0 42,0 0-259,0 0-115,1 0-171,0 0 75,2 0 292,0 0 142,0 0 122,0 0 0,-1-1 0,2-1 0,0-1 0,1-2 0</inkml:trace>
  <inkml:trace contextRef="#ctx0" brushRef="#br0" timeOffset="138">17761 10290 9502,'-5'-16'-1011,"2"8"1172,-1 1 135,2 0-79,-1 1-3,1 1-94,0-2 37,0 3-65,0 0 47,1 1-36,0 0 2,1 1 262,-1 0-245,1 3 232,0 0-308,2 6 54,-1-2-82,3 3 59,-2-2-57,1 1 12,0 0 16,-1 2-15,1-1 28,-1 3 11,-1-1-6,1 3 15,-2-2-18,1 4 21,-1-1-34,0 2 18,0-1-68,0 2 9,-1 0-23,-1 3 26,-1-1-32,-2 2 49,0-1-48,0 4-10,-1-3-24,0 2 2,1-2 9,0 2 11,1-3 43,0 0-53,2-3 59,1-1-36,0-4 21,0 0-38,1-5 95,0 2 1,0-5 13,0-1-22,1-1-52,0-1-3,1-1 124,1 0-2,0 0 87,0-1-42,-1-1-72,1 0-6,-1-1-24,0-1-9,0 1-54,0 0-9,0 0-61,1 0 15,-1 1-9,2-1 30,-2 1 1,3-1 16,0 1 12,0-1-19,1 1-28,0-1 44,2 1-48,-2-1 55,3 1-53,-2 0 38,2 0-41,0 0 49,0 1-49,0 1 36,2-1-37,-2 1 22,2-1 9,-1 1-12,0 0 6,0 0 12,2 0-13,-3 0 8,4 1-10,-3 0 10,3 1-14,-3 0 13,3 0 43,-3 1 18,2-1 6,-2 0-10,0 0-15,-1-1-20,1 0 26,-3-1-70,0 1-7,-2-1-3,0 0 9,0 0-42,-1 0 14,-1 0-72,0 0 55,-1 0 4,0-1 36,-2 0-211,1-2 62,-1 0-164,0 0 125,0-1-49,0 1 75,0 0-112,0 0 107,0 0-55,-1 1 108,0-1 46,-3 1 81,0-1 43,-1 1 0,0 0 0,-1 0 0,-1-1 0,0 1 0,-2-3 0,-2-1 0,-1-3 0</inkml:trace>
  <inkml:trace contextRef="#ctx0" brushRef="#br0" timeOffset="139">10617 10423 9502,'-17'-36'-230,"9"18"231,3 5 64,-2-3 23,3 4 32,-1-1 93,3 4-38,0-1 52,1 5-51,1-1-112,0 3 125,0 0-121,1 5 6,0 1-156,4 6-55,-2 1-2,4 4 92,-2 1 12,3 2 27,-1 1 6,1 5 31,0-1 2,2 7-14,-1-2 6,1 6 2,0 1 1,1 7 17,-1-2-19,2 8 20,-3-3-14,3 8 25,-2-3 8,2 12-2,-2-8-1,2 10-49,-4-11 16,3 9-17,-3-13 25,2 10 6,-4-14-11,3 4 12,-4-15-53,3 5-24,-3-15 1,0 8-5,-2-14 56,-1 4-5,-1-10 3,0 2-21,-2-6 92,-1 3 7,-3-4 16,-2 1 101,-4-4-102,0 2 123,0-4-121,-3 3-13,1-4-58,-2 2 16,2-2 8,-4 1-54,3-1-9,-3-1-59,3-1 57,-3-3 18,5-2 32,-3-3-24,2-2-169,0-2 8,3 0-101,-2-1 46,6 0 76,-2-2-51,5 1 87,0 0-65,2 1 97,0 1-64,1 1 65,0 0-3,0 2 2,0 0 2,0 3-3,0 0-13,1 1 14,-1 0 53,2 3 16,-1-1 62,2 1-52,-1 0 60,2 0-99,-1 1 57,1 0-69,1 1 50,1-1-33,0 1 42,0 1-44,2-1 14,0 1-10,4 1 15,-1 0-96,2 0 19,1 0-79,1 1 4,1 1 26,2 1-1,-1-1 51,3 0 67,0-2 28,2 1-11,-1-1-7,5-1 50,-3-1-15,2-2 98,-1-4-100,3-2 55,-4-1-27,4-4 3,-5 1 16,4-1-72,-6-1 46,1-1-34,-4 1 47,0-2-37,-4 2 21,0-1-27,-4 1 6,0 0-8,-4 3 4,1-3-51,-4 3 28,0 0-29,-1 2 39,-1-1-35,-1 2 24,-1-1-28,-4 3 34,-3-2 11,-2 2-13,-5-2-57,-1 2-31,-3-2-64,-1 2 46,-3-1-17,1 1 75,-2 1-18,4 2 22,-1 0-35,4 3-19,-1-1 1,5 2 3,0 0 58,5 3-20,0 3 15,3 4-17,2 3-4,1 4 5,1 3-3,1 0 46,0 3 9,1-1 11,0 2 75,0-2-50,0 4 75,0-4-78,0 3 87,1-3-56,2 3 89,0-3-73,4 4 34,2-4-63,2 4 28,2-3-36,2 1 0,1-3 25,2 1-18,-1-3-82,3 2 5,-1-5-94,2 1 42,-2-4-22,1-1 51,-1-4-14,1-1 130,-2-3-70,0-2 66,-3-4-82,1-1 93,-3-5-28,1-4 81,-3-3-74,1-3-6,-3 0-23,2-4-10,-4 3 25,2-4-13,-3 3 18,1-3-92,-2 2 21,0-1-81,-2 2 79,1-2-104,-2 2 57,0-2-100,-1 2 79,-1 0 29,0 4 2,0-2 37,0 7-71,-1-2 11,0 5-40,-1 1 23,0 4-33,-1 1 56,1 2-73,-1 0 171,0 3-42,0 0 122,1 5-80,-1 2 26,1 1-18,-1 3-9,1-1 8,0 3-28,1-2-8,0 2 13,1-1-15,0 2-12,0-1 28,0 2-21,1-3 64,2 3-47,1-2 44,1 2-102,2-2-12,1 3-8,1-3 9,1 3 25,0-3 15,1 3-22,-1-3 20,2 1 29,-3-2-30,3 0 25,-2-2-40,1 0 7,-1-3-11,2-1 8,-2-4 193,0 0-35,-1-3 135,1 0-100,-1-2-39,1-1-38,-2-2 3,2-4-81,-3-3-6,3-3-4,-3-1-1,2-1 7,-2 0-27,2-3 10,-2 1-23,3-4 66,-4 2-60,2-4 47,-3 5-153,1-4 56,-2 3-115,1-4 138,-3 4-16,0-2 78,-1 6-36,-1-3-2,0 5-1,-1-2-1,0 6 8,-3-2 44,-1 6 25,-1-2-4,-1 4 10,0-1-61,2 3 16,-2-1 3,3 3 45,-1 2-24,1 4 24,0 5-48,3 3-1,-1 6 1,1 3 2,1 4-3,0-1 3,3 6-3,1-3 2,3 4-37,1-4 25,3 4-28,-1-7 36,3 4-2,-2-7 3,4 3-6,-3-8 1,2 3-1,-1-9 0,3 3 45,-2-6-30,1 0 32,-1-6-41,2 0-32,-3-2 23,3-2-22,-2-1 31,2-3-54,-1-1 39,1-3-42,-4-2 62,5 1-10,-5 0 9,5 0-18,-4 1 10,3-2-12,-3 2 11,3-2 49,-3 2 19,2-3 1,-4 2-13,2-2-12,-3 1 10,1-2 15,-3 0-17,1-1 0,-4 2-27,0-3 33,-2 2-28,-1-3 23,-1 2-21,-1-4 40,-2 2-128,-3-5 42,-3 3-105,-3-5 86,-3 2 11,-2-4 30,1 2 8,-2-2-89,1 3-7,1-2-25,0 4 27,1 1 41,2 3 23,-2 1-20,5 5-35,-2 0 27,5 5-28,-2 1 37,4 3-43,-1 2 30,2 3-35,-1 5 20,1 4 27,0 5-34,0 1 38,-1 4 17,0 1-15,-1 2 9,2 0-17,0 3 108,1-2-12,1 2 108,0-2 16,1 3-32,0-2 55,0 1-100,2-1 43,1 2-82,5-5 35,2 3-80,4-5 14,4 2 10,2-4 13,4 2-146,0-5 18,5 0-109,-1-5 82,6-1-243,-2-5 74,6-1-191,-2-4-37,4-1 106,-3-3-71,2-4 232,-6-4 131,2-4 100,-5-5 0,2-3 0</inkml:trace>
  <inkml:trace contextRef="#ctx0" brushRef="#br1" timeOffset="140">24544 10554 9502,'13'-59'-624,"-8"36"706,1-5 92,-1 7-11,-1-1-62,-1 9-8,-1-1 4,0 9-67,-2 0 36,0 6-97,-1 3 68,-1 6-27,-1 4 45,-2 7 18,2 4-19,0 5 17,2 2-23,0 8-50,2-2-33,2 11-1,3-5-19,5 10 81,3-6-25,5 11 23,1-9-24,5 14 17,1-6-18,4 16-39,-1-10 40,2 14-44,-4-17 61,2 12-50,-7-16 35,2 7-41,-8-19 48,1 3-47,-8-21-10,0 5-14,-5-18 60,1 4-3,-4-9 42,0-1-57,-1-5 78,-2-1-58,0-2 61,-4 1-116,0-1-10,-1 0 0,0 0 13,-1-1-2,1 1-9,-1-2-3,0 0 14,0-2-117,1-1 36,-1 0-54,2-1 99,-1-3 88,1-1 0,-3-4 0</inkml:trace>
  <inkml:trace contextRef="#ctx0" brushRef="#br0" timeOffset="141">17895 10449 9502,'0'-15'-354,"0"7"335,0-1 45,0 3 7,0-3 48,1 3-49,0-4 7,1 4-50,1-2 40,1 3 41,0-1 18,0 3-18,0-2 63,-1 2-60,1 1 62,-2 0-18,0 2 37,1 0-22,-2 2 10,1 2-34,-2 3 42,1 4-7,-1 2 26,0 2-1,0 0 46,0 3-33,0 0 3,1-2-59,0 3 14,2-2-14,0 2-72,2-2-26,0 1-44,0-3 63,1 3-46,0-5 32,0 4-53,-2-3 15,1 2 63,-1-5-30,0 2 31,-2-2 37,0 1-32,-1-2 31,0 0-75,-1-2 4,0 1-3,0-3 28,-1 2-64,0-4-2,-2 2-52,0-3-108,-1 2 56,1-3-83,0 2 92,1-2-33,0 1 33,1-2-1359,-1 1 1020,3-3-990,0 0 1321,2-3 38,-2 0 39,1-4 44,0 0 0,1-2 0</inkml:trace>
  <inkml:trace contextRef="#ctx0" brushRef="#br0" timeOffset="142">5330 10734 9519,'0'7'356,"0"-4"-173,0 0-7,0-1 43,0 1-51,0 0-31,0 0-45,0 0 45,0-1-59,0 1 54,0-1-54,0 0-35,1 0-21,1 0-47,0-1 61,2 1-91,-1 0 50,1 0-101,0 0 89,0 0 10,1 0 59,2 0-38,-2 1-75,2-1-21,-1 2-74,2-2 48,-1 0 33,1 1 17,0-2 43,0 1 57,1-1 29,0 0 3,-1 0-15,2-1-13,-1 0 7,2 0 21,-3 0-21,3-2-3,-2 0-25,1-2 41,-1-2-36,1 0 40,-1-2-38,0 1 43,-2-1-100,1 0 4,-2 0-29,0 0-36,-1 0 91,-1 0-41,0 0 50,-1-1-42,0 1 29,-1-2-34,0 2 38,-1-2-16,0 2 12,-1-2-16,0 1 17,-1-2-12,-1 2 9,-3-4 9,0 4-2,-4-3 10,1 2-14,-2-3-6,0 3 4,-1-2-4,1 2 5,-1-2-62,0 3 45,-1-1-48,2 3 61,-2-1-52,3 3-12,-2 0-14,3 3 20,-3-1 24,3 3 21,-2-1-37,2 2-43,-2 1-49,3 1 24,-2 4 19,3 2 70,-1 2-6,3 0-9,0 1-21,3 1 20,-1 0-12,2 0 20,-1 1 43,2-2 22,1 3-5,3-1-31,3 0-38,1-1-4,4 1 16,0-1 14,3 1-13,-1-2 12,3 1 30,-2-2 23,2 1-12,-2-4-4,1 0-50,-1-4 7,1 2-6,-3-4 10,0 0 209,-4-1-31,0 0 139,-3-2-37,0 0-79,-3-2 43,0-2-64,-2-1-43,-1 0-9,-1-1-27,-1-1 22,-1 2-20,-1-2 38,-4 2-31,0 0-47,-1 0-23,0 0-56,0 1 45,-1 1-35,2 0 62,-2 0-32,1 1 13,-2-1 34,3 2-39,-2-1 33,2 2 1,-1-1-2,1 1 5,-1 1-5,1 0-4,-2 0 8,1 0-7,-2 0-30,1 2 23,-2 2-25,2 3 30,-4 1-53,3 2 35,-3 2-42,1 1-4,-1 4 42,0 0-49,-1 4 55,3 0-37,-1 6 20,2-2-24,-1 6 23,2 0 7,0 4-10,3-1 8,1 6 7,2-4-6,2 4 7,1-6-10,3 2 45,2-7 10,5 3 7,4-10 56,5 1-82,2-8 45,3 1-51,0-6-28,3 0 26,-3-6-22,3 1 31,-3-5-12,0 2 23,-3-2-19,1 0 58,-5-1-2,0-1 10,-5-2-19,0-1-6,-3-1-28,-1-1 24,-2-1-48,0-1 23,-1-2-26,1 0 42,-2-1-64,2-2 2,-3 1-12,1-3-31,-2 1 24,1-1-1,-2 2 5,1-2-66,-1 3 26,-1-3-115,0 3 110,-1-3-96,-2 3 84,-1-3-103,-3 4 49,0-4-31,-1 3 63,1-2-28,-1 3 88,-1-1-43,2 4 34,-3 0-56,2 2 33,-1 1-39,0 1 42,-1 2-63,0 2 44,-2 2-44,0 3 61,-1 6 40,1 5-24,-1 6 34,1 6 10,0 5 12,2 3 14,1 5-29,2-1 18,3 4 7,2-6 10,0 3 62,4-6-105,2-1 65,4-7-70,5 1 33,4-10-25,4-2 44,1-7-35,3-2 95,-1-4-72,3-1 67,-3-5-77,3-1 12,-4-7-10,2-2 11,-5-3-27,2-3 16,-6 3-17,2-3 111,-4 2-23,0-2 89,-3 1-93,2-2-77,-3 3 7,1-4-45,-1 3 64,0-6-40,-2 4 26,-1-3-32,-1 5 46,0-4 2,-3 6-4,1 0-10,-2 4-18,1 1-1,-2 6-4,0 0-9,-1 5 21,0 2-19,0 3 43,0 6-15,0 3 21,0 6-23,0 4-18,0 1 11,0 3-14,0-1 19,0 3-1,0-2 1,1 3-8,2-5-90,1 2 15,2-6-83,3 2 83,2-6 12,2 1 39,0-6 0,3-2 83,-2-6-23,4-1 77,-2-4-78,2-2 67,-2-5-51,1-4 72,-3-2-60,1-3 10,-4 0-46,4-1 14,-5 1 63,2-3-6,-5 3 92,2-4-113,-3 4 19,1-6-67,-2 4 23,3-3-41,-4 4-28,3-2 3,-3 5 0,3-3-21,-2 6 4,1 1-62,-1 5 55,3 1 5,-2 4 38,4 2-35,-1 4 16,4 7-24,-2 5 18,5 6-67,-1 2 62,2 4-60,-2-1 76,2 1-275,-3-5 66,2 3-189,-3-6 156,4 4-371,-5-6 153,4 2-281,-5-8 446,4 4 125,-2-8 181,4 1 0,-1-2 0</inkml:trace>
  <inkml:trace contextRef="#ctx0" brushRef="#br0" timeOffset="143">10378 10542 9390,'-20'14'246,"10"-7"-95,3-4-46,-1 2 185,2-3-71,1 0 158,2-1 201,1-1-268,3 0 198,3 0-380,6 0 29,4 0-106,4 0 36,2 0-35,3 0-7,3 0 0,1 0 36,-1 0-35,3 0-187,-4 0 33,4 0-190,-5 0 168,4-1-241,-4 0 113,4 1-216,-5-1-89,4-1 109,-3 1-109,4-2 161,-3 0 82,6-2 151,-8 1 9,7-1 160,-5-1 0,5-1 0</inkml:trace>
  <inkml:trace contextRef="#ctx0" brushRef="#br0" timeOffset="144">7894 10650 9362,'0'-12'128,"0"7"-30,0 2 22,0-1 36,0 1-50,0-1 51,0 2-79,0-2 29,0 1-42,0-1-1,0 2 20,0-2 12,0 1 9,0 0 6,0 0-15,-1 1-2,1 0-10,-1 0 33,1 0-21,-2 0 29,1 1-92,-1 0 5,0 1-37,0-1-5,0 1 5,0 0-42,-1 0 26,1 0-40,-2 1 89,1 1-27,0 1 29,-1 2 48,0 2-50,-1 0 43,1 1-51,-1 2 63,-1 1-7,1 2 21,-1 1-19,2 2-26,-2 0-9,1 4 36,1-2-41,0 5 44,0-1-45,2 7-31,0-1 27,1 5-29,1-1 44,0 4-4,0-2-6,1 4-1,2-3-9,2 1 7,2-7-11,1 3 9,1-8-7,1 3 17,-1-9-26,1 5 25,-1-10-56,1 3 6,0-8-14,0 4-49,0-7 71,1 3-39,-3-6 53,1 2-50,-3-3-25,2 1 1,-3-2-2,0 0-55,-2 0 11,1 0-96,-2 0 96,1 0 20,-2 0-1123,1 0 763,-1 1-894,0 0 997,0 1 174,0 0-9,0 1 172,-1-1 0,0 1 0,0 1 0,1 1 0,-1 2 0,1 2 0</inkml:trace>
  <inkml:trace contextRef="#ctx0" brushRef="#br0" timeOffset="145">19879 10714 9502,'5'-14'-88,"-3"9"43,0-3-19,-1 3 28,1-2 122,-1 1-52,1-1 98,-2 2-68,0-2 60,0 2-63,0-1 66,0 1-85,0 0 30,0 0-33,0 1-32,0 2-6,0-1-4,0 1-1,-1 0 62,0 2 0,-1 1-8,0 1-3,-2 4 22,1 2-18,1 2 17,-1 1-24,0 1-10,1 2 15,0 1-8,1 1 37,0 1-30,0 3 36,0-2-41,0 3 23,-1-2-17,0 3 16,0-3-60,-1 3 0,-1-2-20,-1 3 23,0-3-15,-1 2 39,0-2-43,-2 3-25,2-4 44,-1 5-53,1-7 68,0 4 13,1-5-12,-1 3 4,2-5-15,0 2 57,3-5-41,-1 1 47,2-4-60,-1 1 10,1-4-10,0 0 206,0-4-132,1 1 138,0-2-160,1-1-22,0 1-26,1-2-31,-1 0 12,0-1-7,2-1-4,-2 0-28,1 0-2,0 1-24,1-2 72,0 3-24,1-2 13,0 1-19,3 0 4,-2 0-9,4 1-65,-1 0 26,2-1-89,0 2 90,2-1-78,0 2 61,2-1-83,0 1 81,2 0 23,0 0 28,2 0 14,-2 0 41,1 0-66,-2 0 67,0 0-92,-3 0 130,0 0-35,-2 0 113,0 0-45,-2 0 11,0 0-48,-2-2 13,0 1-140,-3 0 10,2-1-24,-3 1 34,0-1-43,0 1 28,-1 1-607,0-1 389,0 2-350,-2 0 497,1 1 34,-2 0 6,1-1 6,-1 0-67,-1 0 57,1-1-88,-1 0 125,0 0-19,1 0 82,-1 0 0,-1-3 0,-2-1 0,-1-2 0</inkml:trace>
  <inkml:trace contextRef="#ctx0" brushRef="#br0" timeOffset="146">21312 10838 9502,'0'15'-106,"0"-12"186,0 1 75,0-2-35,0 0 36,0-1-50,0 2 51,0-2-39,0 3 42,0-1-42,0 3 39,1 1-112,0 3 35,2-1-36,1 5-2,2-1 9,0 3 27,1 0-52,2 3 29,-1-2 1,2 4-8,1-3 22,2 2-24,1-4-15,2 3 5,-1-5-53,4 1 12,-2-4-35,3 1 38,-2-4-34,2 1 6,-3-4-29,1 0-5,-4-4 71,2 0-14,-6-1 8,3 0 66,-7 0-5,3-2 16,-4-1-23,2-3 21,-3-1-49,1-1 54,-2 0-50,0-1-2,-1-1 23,1 0-14,-1-1 10,0-1-5,-2 0 3,2-2-116,-2 0 22,0-3-107,0 1 97,-1-5-152,-2 3 79,-5-4-111,-2 2 67,-4-4 91,-3 1-38,-2-4 70,-3 3-160,-2-6 41,-1 5-86,-1-4 36,3 5 12,-1-1-24,5 8-20,-2 0-40,6 9 142,-2 1-4,3 7 155,-1 3 0,0 9 0,-1 6 0,-2 5 0</inkml:trace>
  <inkml:trace contextRef="#ctx0" brushRef="#br0" timeOffset="147">9415 10725 9502,'0'-14'-258,"0"8"297,0 2-40,0-2 69,0 2-52,0-1 106,0 2-67,0-1 70,0 1-26,0 1 62,1 0-30,0 0 28,0 2-30,0-1-14,1 2 5,-1 1-25,1 2 18,1 1-31,1 2-31,0 0-42,2 2 26,0 0-13,2 2-28,1-1-10,1 3-72,-1-2 34,2 3 23,1-1 12,2 4-21,-1-1-13,2 4 26,-1-1-28,2 4 81,-1-2-38,1 6 28,-3-2-30,1 6 75,-4-4 4,0 7 15,-4-5 6,-2 6-66,-2-6 17,-1 5-14,-2-8-39,-1 7 33,-3-9-28,-2 5 43,-2-7-131,1 3 30,0-8-122,-1 4-2,2-7 34,0 3-54,1-5 96,2 1-152,1-8 75,1 3-106,1-7-144,1 3 285,0-3-148,4-2 307,2-4 0,3-2 0</inkml:trace>
  <inkml:trace contextRef="#ctx0" brushRef="#br0" timeOffset="148">23380 11047 8355,'8'2'1438,"-6"-2"-1183,0 0 9,-1 0 50,1 0-96,-2-1 26,2 1-114,-2-3-10,0 1-43,0-2-18,0 1-43,0-1-22,0 1 33,0-1-60,1 0 84,-1-1-61,2 0 25,0-1 4,1 0-19,0-1 60,2 0-14,0-2 11,2 0-58,1-1-15,0-2-9,2 0 11,0-3-27,2 1 13,0-3-79,0 1 12,0 0 48,-1-1-8,0 0 54,-2 1-23,0 0 7,-2 3-12,0-2-23,-2 2 34,0 1-45,-1 2 49,-1 0-45,-1 3 33,1-1-30,-1 4 37,0-2-17,0 3 14,0 0-14,-1 1 57,1 0-36,0 2 38,0-1-53,0 1 55,-1-1-40,1 0 256,-1 1-193,0 1 244,0 1-188,-1 3 25,0 0 44,0 3-95,0 1 33,0 2-33,0 1-25,0 4 40,0 1-28,0 3-39,0 2-43,1 2 14,-1-1-1,1 3 20,0-2-19,1 3-8,0-2 6,0 1 68,0-3-26,0 2 20,-1-5 39,0 1-45,-1-6 47,0 3-55,0-6-61,0 1 53,0-7-48,0 3-19,0-5 5,0 3-62,0-5 64,0 4 18,0-3 32,0 2 2,0-2-3,0 2-357,0-1 80,0 1-258,0-1 235,0 0 56,0-2 65,1 2-42,0-2-127,1 0-2,2-2-55,0 1 10,2-1 126,0-1-78,0 0 153,0-1 35,-1-1 91,1-2 44,-2-1 0,0-2 0,-1 0 0,0-4 0,0 0 0,1-3 0</inkml:trace>
  <inkml:trace contextRef="#ctx0" brushRef="#br0" timeOffset="149">23915 10785 9502,'-14'4'-254,"7"-2"317,2-1 5,-1 0 50,1-1 3,0 1-37,1-1 2,1 0-7,1 0 124,-1 0-150,3-2 89,-1 1-192,1-2 51,0 0-29,0-2 55,1 2-38,0-1 25,2 1 2,0-2-11,1 2 24,1-2 8,1 1-24,0 0 18,-1-1-4,1 1 17,-1 0-17,2-1 14,-2 1-57,3-1 45,-3 2-38,2-2 4,-2 3 24,2-2-28,-1 2 25,1-2-30,-1 2 20,1-1-24,0 1 34,2 0 5,-1 0-17,2 1 14,0 0-61,1 1-4,-1 0-10,3 0 14,-2 0 5,3 0 28,-2 0-31,1 0 45,-2 1-12,2 1 10,-3 1-15,0 2 21,-2 0-16,1 2 17,-3 1-18,0 1-2,-1 1 5,-1 1-5,-2 1-52,0 1-19,-1 2 1,-1 0 13,0 3-18,-2 0-25,-1 0-12,-2 1 76,-2 0 16,-1 0 49,-1-1-66,-1 2 112,0-4-23,-1 3 102,0-4-106,-1 3 30,0-5-31,-1 3-6,0-5 76,-1 4-32,2-5 38,-2 3-27,2-3 6,-2 2 4,2-4 12,-1 2-70,2-4 8,1 3-50,2-5 53,2 2-36,1-2-25,1-1 5,3-2 90,-1 1 82,4-2 41,1 1 4,6-1-93,0 0-19,5-1-33,0 1-3,5-2-24,0 1 26,4-1-24,0 1 34,4-1 1,-3 0-3,4 0-2,-3-1 1,3 1-50,-5-1 17,2 0-19,-5 0-23,3 0 8,-8 1-21,1 1 20,-5 0-8,0 1 5,-4 0-12,0 0-62,-3 0 97,-1 0-68,-2 0 64,0 2-4,-2 1-36,0 0-125,-4 1 11,1 1-80,-2-2-162,1 2 102,-1-2-156,-2 1 134,1 0-149,-1 0 48,1-2-91,-1 1 139,1-2 198,0 1 41,1-2 112,-3 1 0,2 0 0,-3 0 0</inkml:trace>
  <inkml:trace contextRef="#ctx0" brushRef="#br0" timeOffset="150">6998 10831 9502,'-7'-2'-248,"3"0"260,0 1-29,0-1 61,1 1-12,-1-1 111,2-2-30,-2 2 32,2-1-103,0 0 68,0 0-71,0 0 73,1 0-55,0-1-1,1 0-22,-1 1-21,1 0 53,-1 0-25,0 0 29,1 0 16,0 1-27,0-1 33,0 1-45,1 0 61,1 0-51,1 0 52,3 0-109,0-1 68,2 1-73,1 0 88,0 0-106,2 0 37,-1 0-102,3 0 2,-2-1 4,3 1-25,-1 0 62,2-2-36,-1 2 5,2-2 9,0 2-14,1 0 31,-2 1 5,1 1-16,-2 0 50,2 0-15,-3 0 16,1 1-26,-4 2 67,2 1-50,-5 2 60,2 0-73,-3 1 19,1 0-15,-3 0 18,0 2-49,-2 0 38,0 2-37,-1-1 46,-1 2-7,-1 0 6,-2 1-6,-2 0 14,-2 2-13,-1-1 9,-2 1-17,0-3 70,-1 3-51,2-4 57,-1 2-4,1-4 24,0 1 1,1-4-3,1 1-11,1-3 24,0 2 0,1-3-1,0 2-11,1-4-16,0 2 27,2-3 7,-2 1 17,2-1 99,0 0-82,1-1 41,0-1-108,1-2-31,0 1 16,0-2-21,2 1 19,-1 0 3,2 1-8,-1-1 4,0 0-50,2 0 51,-2 1-63,2-1 68,-1 2-50,1-2 38,0 1-39,1-1-1,-1 2 17,2-2-21,-1 1 31,2 0-48,-1 0 30,2 0-36,-1 0 43,2 1-5,-1-1-2,3 1-3,-1 0-33,1 1 33,2-1-37,0 1 41,1 1-49,1 0 34,-1 0-39,1 1 60,-1 2-14,2 2 12,-4 2-15,2 4-2,-3 0 0,1 2 0,-4 1 3,1 1 41,-4 1 14,0 3 2,-3-3 1,1 4-47,-3-3 8,1 4-3,-3-4-32,0 4 27,-3-3-27,-2 3 33,-2-3-3,-1 5 3,-1-5-7,-1 4-15,0-5 9,-2 5-15,2-6 19,-2 4 47,2-6-34,-1 4 39,1-6 43,-1 4-17,-1-4 80,1 1-75,1-4 70,-1 1-50,2-5 73,-2 2-27,2-3-9,0-1-11,1-2-29,-1 0 14,3 0-33,-1-1 51,3-2-54,-2-2-35,3-3 18,-1-3-34,2-3-42,-2-1 30,3-1-107,-2-1 102,1 1-106,0-1 69,-1 2-94,0-1 20,-1 2-9,0-1 33,2 4 18,-2-1 34,2 2 18,-1 0-40,1 2 32,0 0-65,1 2 50,-1-1-47,1 3 9,-1-1-21,1 2 11,0 0-4,1 0-311,0 2 229,2 1-254,-2 2 32,2 3 82,0 1-219,0 2 179,0 0-3,0 1 81,2 1-44,0 0 175,2 1 28,0 1 109,1 1 0,0 0 0,0 1 0,0-2 0,2 5 0,0-2 0,3 4 0</inkml:trace>
  <inkml:trace contextRef="#ctx0" brushRef="#br0" timeOffset="151">15547 10727 9934,'6'0'192,"-3"0"-72,-2 0-190,1 0 63,-1 0-161,2 0 142,-1 0-9,2 1 77,0-1-38,1 2 93,1-1-69,1 1 69,1-1-68,1 1-16,-1-2 10,2 1-7,-1 0 25,1-1 9,-1 0 2,1 0 1,-2 0-123,1 0 30,-2 1-119,2-1 50,-3 2-21,1 0 59,-2 1-12,1 0 84,-2 2-28,0 1 18,-1 1-22,-1 2 48,1 1-35,-1 2 36,-1 0-38,1 4-2,-1-2 9,-1 3-7,0-1 62,-2 4-45,-2-1 50,-1 4 9,-4-1-37,-3 4 44,-1-1-57,-4 5-3,0-2 4,-2 4-3,0-4 4,-1 4 144,1-4-30,2 0 135,2-5-98,2 0-38,4-8-27,2 2-40,3-7 7,2 0 4,1-4 1,2 0-62,0-3 50,2 1-50,2-2 52,3 1 3,0-2-12,3 1 3,0-1-4,0 0 19,0 0-24,1-1 26,-2 1 5,1-1-11,0 1 16,1-1-23,-1 0-82,1 0 67,-1 0-64,2 0 0,0 1 14,2-1-68,-2 1 62,2 0-104,-1 1 49,2 0-102,-2 0 94,1 1 23,-2 0 20,1 0 26,-3 1-257,0-1 68,-3 0-171,0-1 107,-3 0-11,-1 0 13,-2 0-283,0-2 336,-4 0-154,-1 0 363,-5-3 0,-1 0 0,-3-2 0,-2-2 0,-2-3 0,-2-2 0</inkml:trace>
  <inkml:trace contextRef="#ctx0" brushRef="#br0" timeOffset="152">8254 10988 8847,'0'-6'-492,"0"3"492,0 1-26,0 0 67,0 0-47,0-1 46,0-1-30,0 1-9,0-2 14,1 0-63,1-1 45,0 0-48,2-1 60,0 1-59,0-1 40,0 1-47,-1 0 59,0-1-10,0 1 7,1-1-6,-1 1 7,-1-1 0,0 1 0,0 0-6,0 1 5,-1-1-4,0 1 5,0-1 3,-1 2-5,1-2 6,-1 1-7,1 0 8,-1-1-5,0 1 5,0 1-5,0-1 1,0 2-1,0-2 0,0 3 0,0-2 0,0 1 0,0 0 55,0 0 13,0 1 4,0 0-13,0-1-52,0 2 9,0-1 62,0 0 137,0 1-35,-1-1 46,1 2-132,-3-2-32,2 2 53,-1-1-38,1 1 48,-1-1-40,1 0 27,-1 0-20,1 0 9,0-1-33,-1 0 10,2 1-12,-2 0-7,1-1 0,0 1-24,0 0 12,-1 1-2,2 0-15,-2 2 24,1 2-32,1 2 18,-1 2-15,0 1 15,1 2-9,-2 2 11,1 1-7,0 3 9,-1 0-72,0 2-12,0 0-15,-1 2 25,1 0 0,-2 1 46,2-2-55,-2 1 86,1-3-37,0 3 33,1-6-43,-1 2 58,3-6-43,-2 2 44,2-4-47,-1 2 23,1-4-12,0 1 17,0-4-6,0 2-6,0-4 9,0 2-6,0-3-42,0 1 23,2-2-33,-1-1 28,4-2-6,-1-2-1,1 0-1,0-1-46,0 0 41,-1 1-41,2-1 50,-1 0-36,1 1 24,1 1-27,0-1-2,0 1 22,1 0-26,1 0 29,1 0-40,0 1 25,2 0-29,-1 0 37,4 0 16,-2-1-12,3 1 10,-3-1 33,4 0-38,-3 0 42,3 0-51,-1 0 56,0-1 9,-3 2 8,1-3 19,-3 3-63,1-2 21,-3 3-26,1-1 8,-5 1 7,1 0 1,-2 1 17,-1 0-147,-1 1-12,-2 2-87,-2 0 14,-3 5 107,-1 0 12,-2 4 26,1-2-14,-2 1-202,2 0 44,0 1-118,0-2 124,2 0 33,1-2 18,1 1 16,0-2 25,2 0 56,0-3 32,0 1 36,2-4 0,1-2 0,2-4 0,-1-2 0,1-3 0,0-3 0,1-1 0,2-2 0</inkml:trace>
  <inkml:trace contextRef="#ctx0" brushRef="#br0" timeOffset="153">14528 10853 8355,'-9'0'960,"6"0"-715,1 0-70,0 0 26,0 0-81,0 0 26,0 0-15,0 0 14,0 0-88,1 0 733,-1 0-628,3 0 607,1 1-836,3 0-111,-1 2-34,3-1-55,-2 1 92,1-1 67,-1 1-31,-1-1 61,1 0 75,-1 0-22,0-1 61,-1 0-76,1 1 74,-2-1 1,1-1 14,-1 1-2,0-1-64,0 1 271,0-1-139,-2-1 133,2 0-171,-2-3-65,0 0 40,0-2-97,0 0 10,0 0-82,0-1 73,0 0-26,0 1 0,0-2 18,0 1-36,0 0 83,0 1-65,0 0 22,0 1 43,0-1-34,0 1 66,0-1-75,-1 3 14,0-2-13,-1 3 26,-1-1-116,0 1 39,1 0-107,-1 0 114,1 2-200,0-1 134,1 3-124,0 1 147,0 3 4,1 1 34,0 2-272,0 2 103,1 0-51,0 1 163,0 1 153,2 1 0,2 0 0,0 1 0</inkml:trace>
  <inkml:trace contextRef="#ctx0" brushRef="#br0" timeOffset="154">9150 10932 9502,'0'-6'-548,"0"4"578,0 1 173,0 0 26,0-1-17,0 1-19,0-1 56,0 1-19,0-1 348,0 1-299,-1 0 130,0 0-255,0 1-174,-1 0 44,1 2-74,0 1 53,0 1-25,1 2 53,-1 2-20,1 1 52,-1 2 8,1 1-14,-1 3-9,1 0 47,0 2-32,0 2 37,0-1 9,0 0-50,1 0 53,0-1-48,2-1-42,1-1-13,2-2 9,1 0 2,2-2-18,0-3 46,1 1-48,1-4-8,-1 0-7,1-2-18,0 1 4,-1-3 36,1 0 1,0 0-9,-1-1 10,0 0 7,-1 0-26,0-1 21,-1-1-38,0-2 31,1-1-16,-2-1 20,2-2 11,-1 1-7,0-3 10,0 1-12,1 0-17,-1 0 10,1 0-14,-2 0-24,1 1 30,-1 0-32,0 1 36,-1 0 2,0 1-4,-1 1 4,0-1 24,-1 2-18,-1-1 16,0 1-24,1-2 71,-2 2-51,1-1 60,-1 0-34,0 0-21,-2 0 26,2-1-27,-1-1-37,0-1 33,-1 1-33,0-2-21,0 1-21,0-2-1,0 1 13,0-1 2,0 1-14,-1-2-14,-1 0 18,-3-1-35,-1 0-13,-3-2-28,-1 2-27,-1-2 23,0 1 20,-2-1-16,0 2-46,-3-2 0,1 3-79,-1 0-83,-1 3 74,-1 1-77,1 4 97,-2 0 3,1 3 24,-1 4-1,2 5 48,-2 6-81,4 6 46,-3 8 15,3 2 85,-1 4 103,3-1 0,-1 4 0,3-5 0,0 4 0,1-6 0,-2 3 0,1-2 0</inkml:trace>
  <inkml:trace contextRef="#ctx0" brushRef="#br0" timeOffset="155">12366 11079 9502,'-9'1'-1095,"5"-1"1180,0 1 64,2-1-37,-2 0 125,2 0 51,0 0-22,2-2 11,0-1-159,1-4 51,2 0 26,2-3 50,3-1-106,1 0 1,1-1-53,1-1 23,0 0-1,-2 2-39,0-1 31,-1 1-31,0-1-19,-1 1-34,0 0-39,-1 2-6,0-1 26,-2 1-6,1 0 46,-1 1-82,0 1 59,-1 1-123,1 1 17,-2 2-3,2 0-19,-1 2 57,1 1-10,-1 2 43,3 4-10,-2 5 9,3 4 93,-1 5-32,2 4 82,-1 1-27,3 5-45,-2-1 7,3 5-49,-2-5 14,3 6-5,-4-6 18,2 4 61,-1-6-41,1 4 48,-3-9-61,3 1-39,-4-8 31,2 1-29,-2-7 30,1 1-58,-1-5 31,0-1-36,0-3 28,0-2 27,-1-3-28,1-2 28,0-3-30,0-3 23,0 0-25,1-2-26,-1-1 27,2-1-33,-2 0 37,1-2-14,0 1 6,0-2-10,0 3 20,-1-4 1,-1 3-3,1-2 2,-1 2-76,0-3 54,-2 3-60,1-3 71,-1 3-46,-1-2 31,-1 5-36,0-2 41,-1 6-3,0-2 1,0 4-1,-1 1-52,1 3-13,-3 2-6,0 1 13,-1 0 43,0 1 2,0 1-5,1 0 43,0 2 5,0 1 10,2 1-19,0 1 64,-1-1-30,2 1 93,0 1-2,0 0-18,0 1 34,0 1-67,1 2 58,1 0-75,1 4 44,2-1-45,1 4-40,1-1 40,0 3-31,1-2-46,1 3-19,-1-2-9,2 3 21,-1-3 15,0 2-5,1-4-27,-2 1-17,1-4 53,0 1-18,-1-4 19,-1 0-9,1-4 1,-1 0-5,-1-3 9,0 0 15,-1-3-10,2-1 10,-2 0 2,3 0-9,-3-2 12,1-3-12,0-3 17,1-1-12,-2-3 9,2-1-27,-2 0 11,1-2-11,-1 1 15,0-3 1,-1 0 1,1-2 0,-2 1-1,1-3-53,-1 2 38,0-3-44,-1 3 46,0-3-1,-1 4-2,-1-1 2,0 2 52,0 3-41,0 4 42,-1 0-29,0 4-13,-2 0 18,0 4-19,-2 0-37,1 1 32,0 0-30,0 1 38,0 2 15,2 0-11,-1 4 13,2 1 22,0 3 10,1 2 2,0 2-10,0 1 13,1 1-34,1 1 36,2 3-38,3-1-4,1 3 10,3-2-9,0 2-41,1-2 30,1 3-26,0-3 43,1 1-55,0-4 35,1 1-49,-1-5 62,2 0-11,-3-4 8,2 0-12,-3-5 9,1 0-9,-2-3 9,2 0-19,-4-1 10,3-1-10,-4-2 12,2-3-23,-2-2 18,1-4-14,-2 1 21,2-3-52,-2 0 36,0-2-47,0 0 57,0-3-13,0 2 8,-1-3-18,-1 1 22,0-2-20,-1 1 18,0-2-14,-2 3 4,0-1-6,-1 3 7,-1 0 45,0 4 20,0 1 7,0 4-14,0 1-43,-1 3-1,-1 2 5,0 1-14,0 1 17,-1 2-17,1 3 15,-1 4 54,1 2 14,0 4 2,1 3-12,0 0-53,1 3 2,0 0-2,0 3 58,2-1 10,1 3 18,2-3-21,2 3-40,1-4-8,2 3 17,1-5-76,2 1 67,-1-6-65,3 2 72,-1-7-67,2 1 43,-1-5-51,4-1 60,-3-4-6,5-3-1,-5-3-5,4-5 40,-3-2 10,1-3 4,-3-2-11,1-1 5,-3 0 7,2-2 18,-2 1 4,1-3-36,-3 3 5,3-2-2,-3 2-66,2-2 6,-5 2-23,2-3-30,-5 6 78,1-5-38,-3 6 48,-1-5-80,-3 5 13,-2-2-82,-6 5 80,-6-2-48,-6 3 38,-3-3-23,-4 4-17,-4-3 44,1 5-14,-6-2 15,3 5 16,-5-1-23,7 3 24,-4 1-97,9 4-3,-5 3-22,10 6 34,-6 2 94,10 5-9,0 2 5,8-1-25,1 4 48,6-3 35,-1 3-8,4-4 68,0 2-57,2-5 13,4 3-14,3-5 5,4 3-32,2-4 45,3 0 10,1-4-48,2 1 61,-1-4-66,3 2-34,-1-5-24,1 1 5,-2-2 8,2-1 4,-4-1-12,3-1-6,-5 0 22,2-3 29,-5-2 5,2-3-23,-5 0 43,3-3-35,-4 1 34,1-3 29,-4 0 16,3-1 7,-4 0-11,4-2 1,-4 0 25,4-2 3,-5 2 5,4-6-69,-4 4 31,3-5-20,-2 3-85,1-5 13,-1 5-89,2-3 99,-1 5-32,3-2 74,-2 5-43,3 1 23,-3 6-5,3 1-4,-3 5-1,4 0 8,-3 3-14,3 3 10,-2 3-7,4 4-34,-2 4 25,5 4-26,-3 1 44,5 4 29,-4-2-19,3 5 20,-2-2 34,2 6-49,-2-2 48,1 7-14,-5-5-32,2 6 37,-5-4-42,1 7-45,-4-6-9,-1 6-3,-3-10 16,0 5 40,-1-10 3,-1 3-4,-1-8 0,-2 0 0,-3-6-8,-1 0 5,-2-6 157,1-1-26,-1-3 103,0-1-80,1-2-2,-1 0 14,2-2-11,-2-1 33,3-2-44,-2-1 7,2-4-3,-2 2-120,1-2-6,0 0-9,0 0-87,0-1 107,1 1-114,-1-1 108,1 1-330,0 0 122,0 1-231,0-1-86,1 2 136,1-1-136,0 2 173,0 0-258,1 0 366,0 1-229,-2-2 442,-1 1 0,-1-2 0</inkml:trace>
  <inkml:trace contextRef="#ctx0" brushRef="#br0" timeOffset="156">20082 10792 10223,'-12'0'236,"7"0"-143,-1 0-33,1 0 10,1 0-2,0 1-26,0 0 39,1 1-29,1 1 45,0-1-54,2 1 48,-1 0-55,1 2 51,0-1-50,0 3 2,1-1 23,-1 1-25,3 2 31,0 0 21,2 2-21,0 2 14,0 0-20,1 4 2,-2 0-16,1 2 20,-1 0 20,0 4-7,-2-2 13,0 3-21,0-2-34,-1 0 35,-1-1-41,0 0 46,0-4-15,0 2 19,0-5-10,0 2-104,0-4 3,0 1-86,0-4-45,0 0 55,0-4-52,0 2 72,0-3-113,0 0 41,0-2-497,0 1 332,2-3-267,0 1 351,4-2 57,-1-1-4,2-1 60,-1-2-67,0 0-86,1-1-22,-1 0 56,0-1 111,1-4 132,1 0 0,1-2 0</inkml:trace>
  <inkml:trace contextRef="#ctx0" brushRef="#br0" timeOffset="157">20778 10803 9672,'-8'-1'749,"5"0"-604,1 0-24,0 0 35,-1 1-90,0-1 66,1 1-35,1 0 25,-1 1 41,1 1-43,0 3-21,0 3-27,1 6-10,0 0-1,1 5-42,2 0 3,1 3-70,3-1 63,0 2 32,1-1 5,0 0 46,0-2-302,0 2 89,-1-5-201,2 1 27,-3-5 90,2 2-53,-1-4 59,0 0-92,-1-4 23,1 0-70,-2-3 113,2 1-79,-2-3 73,0 1-131,-1-3 213,1 1 5,-2-1 138,2-1 0,-2-1 0,1-3 0,0-5 0,2-3 0,0-4 0</inkml:trace>
  <inkml:trace contextRef="#ctx0" brushRef="#br0" timeOffset="158">8496 10815 9285,'6'0'1011,"-4"1"-197,-2 0-773,1 1-25,-1 3 19,1 1 44,1 2-3,-1 0-6,0 4 48,-1 1-41,1 3 34,-1 1-38,0 3 2,0 1-8,0 4 15,0-1-70,0 4-1,0-3-8,0 3 23,0-3-75,0 1 42,0-3-120,0 1 105,0-5 14,0 2-53,0-6 24,0 1-80,0-5 40,0 0-136,1-4 44,0-1-212,0-3 146,1-1-64,-1-2-5,1 0 41,0-1-41,0-2 35,1-3-29,0-3 130,0-3-10,1-1 178,1-3 0,-1-1 0,1-4 0,0-1 0,2-3 0</inkml:trace>
  <inkml:trace contextRef="#ctx0" brushRef="#br0" timeOffset="159">7003 10821 9502,'0'7'138,"0"-4"233,1-1-108,-1-1 104,1 1-302,-1 0-5,0 1-37,0 1 41,1 2-28,0 2 8,1 3-20,1 2-37,0 3 85,1 3-40,1 4 45,0 2-1,1 5-17,-1 1 4,0 3-59,-1-3-24,0 4 5,-1-5 10,-1 3 11,0-4 29,-1-1-30,0-6 37,-1 2-34,0-7 26,-1 1-35,-1-6 35,-1 0-4,0-4-1,0 0-4,-1-4-210,2 1 38,0-5-855,1 1 584,2-1-464,1-2 606,4-1 163,0 0-25,1-2 138,1 0 0,-2-1 0,3 0 0,-1-3 0,3-2 0,1-3 0</inkml:trace>
  <inkml:trace contextRef="#ctx0" brushRef="#br0" timeOffset="160">22277 10870 9502,'-15'0'-1,"8"0"83,2 0-37,-1 0 112,3 0-37,-1 0 40,2 0-90,-1 0 228,1 0-215,3 0 190,2-1-169,5-1 0,1 1-77,3-1-9,1 1-70,0-1 56,3 1 51,0 0 10,4-1 26,-3 0-173,4 0 48,-2 1-121,1 0 63,-1-1-6,1 1 32,-2-1 8,3 0 62,-4 0-25,3 1 24,-6 0-53,3-1-42,-5 2 1,2-2-56,-5 2 78,2 0 6,-5 0 31,0 0-7,-2 0-42,0 0 24,-2 0-152,0 0 87,-2 1-99,0 0 111,0 2 22,-2-1-66,0 1 36,0-1-95,1 0 98,0-1-10,0 1 36,0-2 38,0 1 5,-1 0 46,0-1 0,-3 1 0,-1 1 0,-2 2 0</inkml:trace>
  <inkml:trace contextRef="#ctx0" brushRef="#br0" timeOffset="161">20785 11005 9502,'-21'13'-306,"10"-8"394,4-3-14,-1 0 82,2-1-90,-1 0 61,1-1-57,0 1 111,0-1-58,1-1 72,1 1-80,-1-3 71,1 1-2,0-3 16,2 0-36,-2 1-69,2-1 10,0 1-22,1 0 49,0 1 13,1 0-25,-1 0-145,1 1-33,2 1-86,1 0 5,3 1 81,3 0-47,2 1 95,2 0-100,0 2 81,3 0-118,0 2 101,3-1-57,-1 0 92,2-1-50,-1 0 48,1-1-28,-2-1 23,0 1-26,-1-2 92,-1 1-60,-2-1 62,0 0-78,-2 0 14,-1 0-5,-4 0 14,2 0 9,-5 0-7,2 0 8,-4 0-142,1 0-442,-1 0 185,0 0-304,-1 0 449,1 0 104,-1-1 48,0 1 97,1-3 0,-2 0 0,2-1 0,-2-1 0,0-2 0,0 0 0,0-1 0,0 1 0,-1-3 0,-2 0 0,-3-3 0,-3 0 0</inkml:trace>
  <inkml:trace contextRef="#ctx0" brushRef="#br0" timeOffset="162">16370 10986 9502,'0'19'-7,"0"-13"72,0 1 115,0-4-44,0 1 127,0-3-3,1 0 19,1-1 67,3-1-152,1-2 20,1-2-105,2-2 47,0 0-77,2 1 30,0-1-40,3 2-83,0 0 23,4 2-64,-1 0 95,4 1 50,-1 1 28,4 0-50,0 1-166,2 0-121,-2 0-45,2 0 16,-2 0 96,0-1 46,-4 1 39,1-1 33,-7 1 49,2-1-19,-7 1 10,2-1-1,-6 1-10,0 0 19,-2 0-118,0 0-33,-4 0-57,-1 0 3,-3 0 90,-1 0-25,0 0 15,-1 0 19,2 0-110,0 0 84,1 0-112,0 0 99,1 0-183,0 0 111,0 0-40,1 0 130,0-1 113,1 1 0,-1-2 0,0-1 0,-2-2 0,0-2 0,-3-1 0</inkml:trace>
  <inkml:trace contextRef="#ctx0" brushRef="#br0" timeOffset="163">18957 11054 9502,'-11'0'-911,"7"0"747,0 0 92,-1 0 72,2 0 0,-1 0 105,0 0 33,0 0 61,1 0 61,-1 0-77,1-1 63,-1 1-110,1-2 73,1 0-56,-1 0 24,2 0-24,-1 0 26,2 0-57,-1-1 79,1 1-67,0-1 5,0 0 13,0-1-7,1 1-81,-1-1 74,2 1-86,0-1 33,1 1-33,1 1 11,0 0-19,0 1 9,0-1-34,1 1-29,0 1 35,1 0-13,0 0-17,2 0 27,-1 0-36,2 0 91,0 0-54,1 0 45,1 0-2,1 0 7,0 0 0,1 0 14,-1 0-36,2 0 40,-2 0-39,3 0-43,-2 0 25,1 0-24,-3-1 46,2-1-45,-3 1-27,1-1 7,-1-1-11,-1 1 74,-2 0-29,1 0 25,-3 0-219,2 1 58,-2 0-146,0 0 68,-1 1 58,0 0-26,-2 0 62,1 0-21,-2 0 54,1 1-25,-1 0 22,1 2 38,-2-2-28,2 2 28,-2-1-23,2 0-19,-1 0 20,1-1-18,0 0-92,0 0 6,0-1-78,0 1-37,0 0 44,0-1-68,0 0 114,1 0-106,-1 0 104,0 0-133,0 0 125,-1 0 48,1 0 80,-1 0 60,2 0 0,0 0 0,2 0 0</inkml:trace>
  <inkml:trace contextRef="#ctx0" brushRef="#br0" timeOffset="164">15400 11014 9502,'-8'8'262,"4"-6"-59,0 0 1,1-1-7,-1 0 18,2 0 29,0 0-50,0-1 266,1 1-261,1 0 206,2 0-268,3 2-62,2-2 16,2 0-35,2 1 34,1 0-27,1 0 68,1 0-96,1 1-274,1 0 25,1 0-190,1 0 195,1 1 99,-2-2 33,3 2 41,-3-2-48,3 1-283,-4-2 10,2 2-190,-4-2 42,3 1 120,-6 0-37,3 0 83,-4 0 194,2 1 17,-3-1 128,1 1 0,-3-1 0,2 1 0,0 1 0</inkml:trace>
  <inkml:trace contextRef="#ctx0" brushRef="#br0" timeOffset="165">17516 11163 9502,'-11'0'-355,"7"0"290,0 0 165,1 0 29,0 0 56,0 0 46,0 0-77,0 0 23,1 0-41,0 0-74,0-1 57,1 0-68,-1-1 20,2-1 19,-1-1-32,1 0 68,-1 0-58,1 1-37,0-1 18,0 2-33,0-2 90,0 2-20,0-1-24,0 1-42,0 0-23,0 0 47,0 0-1,2 2 55,0-2-24,3 2-19,1 0 17,1 0-11,1 0 33,0 0-30,1 0 39,0-1-43,2 1-33,-1-1 26,1 0-25,0-1-10,0 1 7,-1 0-21,2-1 18,-2 2-25,2-2-15,-2 2-11,1-2-29,-1 2 80,0 0-40,-2 0 47,2 0-71,-3 0 47,2 0-54,-3 0 59,3 0 58,-3 0-41,2 0 43,-2 0 1,1 0-44,0 0 47,1 0-53,-1 0-3,1 0 15,-1 0-13,2 0-16,-2 0 9,2 0-12,-1 0 26,1 0-49,-1 0 31,3 0-37,-3 0 48,2 0-45,-2 0 32,2 0-41,-2 0 44,1 0-12,-2 0 8,2 0-23,-3 0 37,2 0-28,-2 0 30,1 0 24,-2 0 10,1 0 5,-2 0-11,2 0-9,-1 0-22,1 0 31,-1 0-33,3 0-26,-2 0 19,2 0-18,0 0 27,2-1 13,-1 1-10,3-2 7,-3 1-126,2-2 26,-1 1-114,1 0 67,-2 0-11,1 0 59,-1 1-14,1 0 67,-3 1-25,2 0 17,-2 0-17,1 0 53,-2 0-42,1 0 43,-1 0-45,2 0-8,-2 0 18,2 0-12,-2 0 93,2 0-22,0 0 77,0-1-113,2 1-11,1-2-46,-1-1 22,3-1-110,-1-2 39,3 0-133,-1-1 131,2 0-220,-3 2 111,2-1-173,-3 2 130,2 0 80,-4 1-2,2 2 59,-6 0-295,1 1 110,-4 2-60,0 2 199,-3 2 169,-4 5 0,-3 2 0,-5 2 0</inkml:trace>
  <inkml:trace contextRef="#ctx0" brushRef="#br0" timeOffset="166">22266 11126 8850,'0'14'3,"0"-9"555,0-1-199,0-2-40,1-1-110,1-1 7,3 0-124,3 0 44,3-2-54,2-2-16,1-2-14,2-1-53,-1 1 75,1-1-61,-1 2 41,1 0-44,-3 1 47,2 2 32,-3 0-51,1 1 56,-3 1-170,2 0 102,-3 0-126,2 1 105,-2 1-7,2 1 55,-1 1-4,2-1 3,-2 0 50,2-1-36,-1-1 47,2-1-96,-2 0 24,2 0-18,-1 0 28,2 0 8,-3-1 2,2-1 1,-2 0-68,0-1-183,-2 0-17,0 0-84,-2 0-119,0-1 128,-1 2-144,-3-1-34,0 2-123,-2-1 202,-3 3-32,0-1 412,-6 4 0,1-1 0,-3 2 0,1 0 0</inkml:trace>
  <inkml:trace contextRef="#ctx0" brushRef="#br0" timeOffset="167">14654 11186 9502,'15'7'-361,"-10"-5"307,3 2 217,-4-1-94,2 1 161,-3-2-110,1 3 124,-1-2-61,1 2 110,-2-2-136,2 3 42,-2-3-79,1 2 40,0-2-187,1 1 72,-2-1-142,2 0 42,-2-2 39,1 1-39,0-2 82,0 0 11,-1 0 35,0 0-46,1 0 9,-2 0-46,1-1 33,-1 0-10,0-3 21,0-2-1,0 0 3,-1-3 3,1 1-111,0-4 30,0 2-105,-1-1 115,0 1 5,0 0 51,0 0 1,0 0-217,0 1 52,0-1-158,-2 3 110,-1 0-106,-2 2 55,-2 1-94,-2 2 109,0-1 18,-2 3 61,1-1-50,0 3 128,1 0-30,-1 3 97,-1 1 0,-1 3 0</inkml:trace>
  <inkml:trace contextRef="#ctx0" brushRef="#br0" timeOffset="168">16478 11202 9502,'10'4'339,"-6"-2"-182,-2 1 92,1-3-7,-1 2 98,0-1-4,0 0-69,1-1 69,-1 1-147,0 0 90,0 0-90,0-1 84,0 1-103,1-1 25,1 1-74,2-1 24,0 0-76,2 0 61,1 0-71,3 0 97,1 0-156,3-1 56,2 1-120,2-2-138,1 0 56,3 0-114,-2 1 111,2-2-46,-3 2 41,2 1-68,-4 0 82,1 1 7,-4 1 49,0 2 3,-4 0-18,0 1-24,-3-1-25,0 1-80,-4-2 67,1 2-71,-3-2 82,-1 0 3,0-1-525,-2 0 216,1 0-352,-1-1 523,-1 1 152,-2 0 133,-3 1 0,-1 1 0</inkml:trace>
  <inkml:trace contextRef="#ctx0" brushRef="#br0" timeOffset="169">8844 11271 9502,'11'0'-898,"-5"-1"985,-2-1 57,0 0 264,1-1-132,-2 1 22,-1-1-84,1 1 76,-2 1 225,1-1-242,-2 4 217,1 1-371,-2 4 38,1 1-53,-2 3-13,0-1-53,-1 2 41,0 0-25,0 2-41,-1 0-26,2 1-82,0 0 75,-1 0-130,1 0 68,-1 1-90,1-4 45,0 3 121,1-5-76,1 2 45,-1-3-304,1 0 50,0-2-157,0 0 45,0-2 108,0 0-335,0-4 399,1 1-157,0-4 388,2 0 0,2-6 0,2-3 0,3-3 0,1-2 0</inkml:trace>
  <inkml:trace contextRef="#ctx0" brushRef="#br1" timeOffset="170">25192 11337 9502,'-23'16'-72,"11"-9"127,0 1-73,1-1 42,-2 2-83,1-2 41,-2 5 56,1 0-7,-3 2 72,-1 1-73,-3 4 50,0-1-46,-4 5 53,2-2-15,-3 4 22,2-3-22,-3 2-142,4-3 26,-2 0-114,5-3 72,-1-2 8,6-3 48,-2-1-13,8-5 31,-2 0 8,5-5-16,1 1-160,2-2 134,5-2-146,1-1 181,6-3-94,0-1 22,4-2-91,-1-1 92,3-2 14,1 0 57,4-5 11,2-1 0,3-4 0</inkml:trace>
  <inkml:trace contextRef="#ctx0" brushRef="#br1" timeOffset="171">25225 11348 9123,'5'1'-379,"-4"2"379,-3 1 368,-2 5-47,-5 2 226,-7 7-177,-5 3-124,-7 6-52,-3 1-24,-7 6-84,-2 0-9,-5 2 14,4-2 1,-4 0-118,9-7 23,-3-1-98,12-7 70,1-3-309,10-5 72,3-3-237,8-3 306,1-1 98,5-1 101,1 1 0,1 2 0</inkml:trace>
  <inkml:trace contextRef="#ctx0" brushRef="#br0" timeOffset="172">17865 11534 9502,'-11'0'3,"6"0"62,0 0 2,0 0 78,-1 0-25,1 0-37,1 0-89,-1 0-9,0 0-35,0 0 13,1 0 13,-1 0-10,1 0 54,-1 0 32,1 0 20,0 0 13,0 0-24,-1 0 51,2 0-9,-2 0 7,2 0-15,-1 0-27,1 0-12,0 0 46,0 0-21,0 0 35,2 0 52,-1 0-114,1-1 85,0 0-120,1-1 40,1-1-36,1-2 20,2 0-30,3 0 40,1-1-6,1 0-1,0 1 6,1-1-75,0 0-12,0 0-6,1-1-27,-2 2 49,2-1-3,-2 1 5,1 0-17,-1 0 40,0 1-51,0 0 53,-1 0-9,0 1 7,0-1-7,-1 2 5,0-1-7,-1 1 6,0 1-3,-1-1-29,1 1 24,-2 1-25,1 0 18,-1 0 10,-1 1-12,1 1 13,0 2-1,-1 0 1,1 3-2,-2-1-1,2 2-5,-1-2 4,1 1-8,0-2 31,1 2-21,-1-2 22,2 1-18,-2-1 98,2 0-13,-2-1 88,3 1-127,-3 0 12,1 0-65,-1 0 29,1 0-43,-2 0 31,0 2-40,0-1 48,-1 2-17,-1-1 9,0 3-28,-1-2 26,0 2-29,-1-1 23,-1 2-27,-3-2-16,-1 1 16,-1-2-17,-2 2 19,-1-1 15,2 0-17,-2-1 20,1 1 6,0-2-5,0 2 4,1-3-7,-2 2 4,2-2-2,-1 1 4,2-1-5,-2 1 2,2-2-1,-3 2 2,2-2 31,-2 2-23,2-2 25,-2 1 25,3-2-41,-3 2 46,2-3-57,0 2 24,0-3-16,1 2 21,2-2-23,-1 1-2,1-1 0,0 1-2,1-2 11,0 2 7,1-2-4,-1 2 9,1-2-45,0 1 31,0 0-35,1-1 82,0 1-42,0-2 80,0 2-79,2-1 88,-1 0-73,3 0-6,1 0-11,3 0-43,1-1 54,4 0-10,0 0 10,1 0-17,2 0-66,0 0 3,1 0-63,-2 0 60,3 0 32,-4 0 10,2 0 22,-2 0-29,0 0 93,-2 0-24,1 0 80,-4 0-33,1 0-35,-2 0 1,0 0-40,-1 0-108,0 0 25,-2-1-98,0 1-164,0-2 73,-1 0-131,1 0 171,-1 0-113,-1-2 70,1 1-113,0-1 108,0 0 24,0-1 31,2 1-47,-1 0 133,1-2-1,0 0 116,3-4 0,1-1 0</inkml:trace>
  <inkml:trace contextRef="#ctx0" brushRef="#br1" timeOffset="173">23176 11657 9502,'-29'6'-1075,"17"-4"1003,-4 1 72,3-1 0,-3-1 0,5 0 0,-3-1 0,3 0 0,-3 0-55,3-1 42,-2-1-40,4-1 55,-2-1 36,4 0-26,-2-1 29,3 1 10,-3 1-29,4 0 33,-3 0-38,2 1-5,-3 0 12,1 0-11,-3 0 53,3 2-39,-5-1 41,4 1-47,-3 0 26,3 0-24,-2 0 25,3 0-23,-1 0 62,3 0-48,-2 0 51,3 0-23,0-2 27,2 2-10,0-2 11,2 2-31,-1-2 7,2 1-7,-1-1 44,1 1-49,0-1 55,0 1-60,0-1-1,1 1-9,-1-1 12,2 1 4,0-1-26,1 2-32,0-2 10,1 2-11,-1-2 58,1 2-10,0 0-5,-1 0-80,1 0 9,0 0-74,1 0 75,1 0 5,-1 0 30,1 0 7,1 0 37,1 0-27,1 0 36,1 0-48,3 0 52,0 0-33,2 0 37,1 0-42,2-1 2,1 1 10,2-1-8,0-1-20,3 1 14,0-2-22,3 2-9,-1 0-17,3 0-1,-3 0 4,2 1-23,-2 0 37,1 0-44,-3 0 48,3 0 48,-6 0-41,4 0 38,-6 0-47,2 0 6,-4 0-11,2 0 8,-4 1 41,2 1 17,-5 0 8,4 2-19,-5-1-30,4 1-9,-5-2 18,5 2-61,-4-1 45,5 1-45,-3 0 52,4 0-42,-3-1-17,5 1-1,-3-2-1,4 2 49,-2-2-19,3 2 14,-3-3-31,4 2 20,-3-2-22,3 1 101,-1-2-22,1 2 76,-2-2-73,3 0 59,-4 0-81,4 0 53,-4 0-53,5 0-34,-3-1 35,4-1-29,-2 0 6,4-3 22,0 0-18,4-1 25,-2 0-78,6-1 16,-2 0-83,5-1 19,-1 1-26,3-2 43,-3 2-9,4 0 48,-4 0-2,4 0-8,-6 1 11,4 0 44,-7 1 3,4-1 7,-5 2 42,1-1-30,-5 1 11,3-1-17,-7 2 42,6-1-18,-6 0 88,6-1-111,-6 2 32,6-3-72,-6 3 49,7-3-94,-7 2 28,5-1-80,-5 1 76,5 0-125,-7 0 63,4 0-125,-7 2 21,2-1 30,-7 1-51,1 1 106,-7 0-171,2 1 92,-7 1-108,2 0 66,-4 3 64,1 1 67,-3 1 41,0 0 65,-4 1 0,0-1 0,-3-1 0,1-2 0,-4 0 0,-1 0 0,-2 0 0</inkml:trace>
  <inkml:trace contextRef="#ctx0" brushRef="#br1" timeOffset="174">24638 12596 9502,'-5'-63'0,"1"36"0,1-8-161,0 8 139,2-8-108,0 7 171,1-10 87,2 8-10,0-4 40,3 9-35,3-4-87,2 11 18,1-3-21,0 9 25,-1 1-32,-2 8 23,-1 1-25,-2 5 36,-1 2 18,-2 6-25,0 7 6,-2 4-69,0 7 47,0 3-48,0 11 24,-1 0-31,0 13 4,1-2 5,0 16 5,1-3-14,2 15-2,4-7 2,3 13-19,3-13-18,4 15-8,0-16 15,2 12 39,0-20 11,0 5-64,-4-22 86,2 5-79,-5-21 85,0 10 35,-3-17-10,-1 7 71,-3-14-75,0 4 54,-2-10-26,-1 5 22,-1-8-27,0 3 13,-1-8-46,0 2 63,0-6-25,0 3-74,-2-4-10,0 1-40,-4-1-191,1 0 104,-2-1-144,2-2 107,-2-1-67,2-2 53,0-1-81,1-1 93,0-2-109,1 1 59,1-2 9,2 1 104,-1-4 108,1 2 0,0-4 0,1 1 0,2-4 0,4 0 0,1-2 0</inkml:trace>
  <inkml:trace contextRef="#ctx0" brushRef="#br0" timeOffset="175">17831 12373 9502,'0'-10'-173,"0"6"207,1 1 43,-1 0 54,1 0 15,-1 1-68,0-1 68,0 1-68,0 0 205,0 1-128,1 0 69,-1 0-139,3 0-18,1 1 13,0 0 14,1-1-6,1 0 4,1 1-154,0 0 37,2 0-113,-1 0-2,1 0 59,-1 0-48,1 0 57,-1 0-6,1 0-16,-1 0 12,-1 1 23,1 1 8,-2 1 37,0 0-44,-1 1 40,0 1-24,-1 0 19,0-1 48,-1 0 14,1 0 14,-2-1-22,2 1 10,-1-2 8,1 2 14,0-2-16,0 0-81,0 0 28,0 1-28,0-1 43,0 1-15,-1 0 8,1 1-13,-2-1 17,-1 3-3,0-1 2,-1 1 5,0 1 41,0 1-31,-1 1 27,-2 2-1,-3-1-30,0 2 41,0-2-48,-1 2 70,1-3-51,0 2 57,2-3-63,1 0 51,1 0-40,0-2 45,2-1-50,0 0 15,0-2-10,1 0 18,0-2-76,3 1 61,1-2-67,3 1 2,-1-1 39,1 1-47,-1-1 59,2 0-101,-3 0 18,1-1-97,-2 1-55,0-1 29,0-1-39,-1 1 47,-1 0 98,0 1-51,-1-1 82,1 1-519,-2 0 331,1 0-294,-1 0 443,0 2 86,0-1 0,-1 5 0,-1 0 0,0 2 0</inkml:trace>
  <inkml:trace contextRef="#ctx0" brushRef="#br0" timeOffset="176">9516 12478 9502,'-9'-15'-116,"5"10"37,0-1-46,1 1 60,-1-1 183,1 1 2,0-1 74,0 2-26,0-2-44,1 2-22,1-1 31,0 1-62,1 0 28,-1 2 73,1 0-43,2 2 89,0 2-156,5 3-17,2 3-6,4 4-1,2 3 33,2 1 1,3 3-17,2 2 27,4 1 14,0 2-21,4 3 24,-3 2-77,3 4 33,-4-1-39,1 8 46,-4-1-1,-1 8 14,-6-2-20,0 6 11,-8-4-66,0 6-5,-6-7-15,0 2 90,-3-8-4,-3 3 56,-5-12-66,-1 4 40,-5-9-36,1 2 46,0-8-83,-1 2 37,1-7-32,-1 4 34,2-8-10,0 2 20,1-4-3,0-1-33,3-3-17,0 0-48,2-4 25,0 0-24,1-1 15,0 0 0,1 0 8,1 0-23,1 0 44,-1-1-53,3-1 59,-1 0-94,2-3 25,-2 1-88,2-2 87,0 0-12,0 0 58,0-1-112,0 1-7,0-1-70,1-2 22,1 2-23,0-1 41,2 0-52,-1 0 90,1 0-16,-1 1 64,0 0-44,0 0-45,0 1-192,-1 1 5,1-1-93,-1 2 139,0-1 63,0 1 52,0 0 90,-1 2 32,2-2 58,0 1 0,1-1 0</inkml:trace>
  <inkml:trace contextRef="#ctx0" brushRef="#br0" timeOffset="177">17443 12684 9502,'6'7'405,"-5"-5"-217,-2-2 269,-1 0-350,-1-1-87,1-1 44,0 1-96,1-1 2,0 0 6,0 1-17,0 0 25,-1 0-11,2 0 55,-2 0-30,1 1 37,-1 1 3,0 1-54,1 1 46,-1 3-46,1 1 47,-1 1-66,1 3 51,-1-1-45,1 2 64,0 0-15,0 0 13,1 1-18,0 0 76,0-2-56,0 0 58,0-1-74,0 1 8,1-3-11,2 1 11,1-4-45,2 3 37,1-3-33,1 1 45,1-1-64,0 0 48,0-1-50,0 1-12,1-2 43,-1 1-50,1-2 55,-1 2 10,-1-2-25,0 1 18,-1-1-33,1 0 67,-3-2-50,1 2 50,-2-2-43,2 0 1,-3 0 0,2 0 73,-2 0 8,2 0 21,-3 0-20,2-1-90,-1-1 29,0-1-32,1 0 33,0-3 10,-1 1-7,2-1 5,-2 0-44,2-1-13,-1-1-12,2 0 15,-3 0 13,3 0 5,-2 0-5,2-1 26,-2 0 41,1-1-14,-1 1 14,1-1-52,0 1 7,-1-1-5,0 0 9,0 0-10,-2 2 10,1-1-8,-1 1 11,0 0-26,0 2 16,0-2-17,0 3 18,-2-2 4,1 2-14,-1-1-4,0 1 16,0-1-13,0 1 23,-1 0 1,1 0-12,-3-1 14,1 1-14,-3-1-10,0 1 8,-2-2-7,1 1-69,-2-2 15,0 2-71,-1-2 75,-1 2 2,-2-3 43,3 2-16,-4-3-96,2 2-68,-3 0-53,2 0 5,-2-1 52,1 1 49,-3-2 8,2 2 4,-2-1 3,4 2-7,-4 0-1,4 1 30,-2 2-109,3 1 51,1 1-118,2 2 111,0 4 44,2 4 65,-2 6 54,1 5 0,-3 5 0,-1 2 0</inkml:trace>
  <inkml:trace contextRef="#ctx0" brushRef="#br0" timeOffset="178">23488 12712 9897,'0'-10'557,"-1"5"-444,1 1 8,-1-1 10,-1 1 14,1-2-25,-1 1 37,1-1-92,-1 2 12,1-2-30,0 1-89,0-2 49,1 1-69,0 0 71,0-1-60,0 0 49,0 0-90,0 0 86,1-1-40,2 1 22,1-2 9,2 1-25,1-1 42,2 1-5,-1 0 1,3 0-27,-1 0-8,1 0-13,1 1-53,-1 0 82,2 1-47,-2 1 62,3 0-16,-4 1 7,4 0-14,-3 1 16,2 0-45,-3 1-6,3 0-4,-2 2 2,1-1 34,-2 1 4,1 0-8,-2 2-10,1 0 9,-3 5-16,1 0 10,-2 4 11,-1 1-14,-1 3 12,-2 1-25,1 2 14,-2 4-16,0-1 26,-1 3-1,-1-1 4,-1 3 0,-4-2 13,-1 2-17,-3-1 20,-1 1-27,0-3 69,-1 0 9,0-5 9,-2 2 42,0-5-37,0 1 1,0-3 0,-2-1-11,1-2 28,-3 0-5,2-2 6,-2 1 21,1-4-39,-1 4 47,1-6-38,0 2-20,1-3 25,2 1-21,2-2 36,1 0-27,4 0 27,0-1 35,3 0 143,1 0-40,3-1 55,2 0-157,4-2-39,2-1 1,4-1-4,0 0 17,3-2 3,2 2 1,2-1 10,0 0-96,2 1 24,2 0-89,2 0 91,0 1-100,2 0 79,-1 1-113,3 0 6,-6 2 7,3-1-30,-6 1 64,1 1 26,-6 0 4,2 1 32,-8 1-66,3 2 53,-7 3-51,1 2 46,-4 0 45,0 1-36,-2 1 46,-2-1-86,-1-1 26,-2 2-24,-1-4 36,-1 2-98,0-3 26,1 0-87,0-2 90,1 0-57,1-2 22,0 1-8,1-2-164,0 0-366,2-1 111,-1-2-213,2 0 522,0-4 105,0 1 119,-1-5 0,1-1 0,-1-3 0</inkml:trace>
  <inkml:trace contextRef="#ctx0" brushRef="#br0" timeOffset="179">11055 12592 9590,'-14'-6'512,"6"3"-435,0-1 2,0 2-74,-3-4 53,3 3-115,0-2 114,0 1-89,1-1 53,0 1-27,1-1-32,2 0 92,-1 0-51,2 1 49,0 0-25,0 0 13,0 0-44,2 1 38,0 1 15,0 0-7,1-1 35,0 1-26,0 0-5,0 0 17,0 0-18,0 5-6,0 2-51,0 9 27,0 4-43,0 5 52,1 4-35,2 2 22,2 4-29,3 2 6,2 5 9,1-1-12,3 6 23,0-3-15,3 2 13,-1-3-12,0 3-36,0-9 35,-2 3-39,-2-7 47,-1 1-36,-2-6 25,-2 2-32,-4-7 35,0 2 47,-2-7 18,-2 1-1,-1-6-11,-4 0-51,-1-5 1,-3 1 3,0-4 61,-1 1 33,0-2-5,-1 0-41,-1-2-38,-1 1-18,0-1 32,-3 0-44,2 0-24,-2 0-1,3-1 8,-3-2-6,3-2-19,-2-2-4,3-2-4,-2-2 63,5 0-38,-2-3 11,3 0-54,0-2-12,3-1 8,0 0 35,2-1 20,1 2 18,0 1-19,2 1 10,0 2 0,1 0 8,0 5-15,0-2 48,0 4-30,0-1 33,0 4-43,0-1-8,0 2 17,2-1-81,-1 2 64,5 1-61,-2 1 79,4 2-9,0 2 2,2 0-5,1 1 51,0-2-34,3 1 41,0-2-54,3 0 48,-1-2 19,4-1-1,-2 0-8,4-1-48,-2-1 14,4 0 12,-2-3 55,2-2 26,-2-3-18,2-3 19,-4 0-71,3-3 25,-4 1-25,3-3-49,-5 1 33,2-3-38,-5 3 55,2-1-48,-4 4-14,-1-2-1,-3 4-21,-1-1 65,-3 4-30,-1-1 29,-3 4-18,1-1 12,-3 3-16,-2-1 26,-4 2-17,-3 0 16,-2 1-18,-3 1 22,1 0-14,-4 0 16,2 0-12,-4 0-4,4 0 7,-3 0-4,4 0 5,-2 0-5,4 0 4,-2-1-3,4 1 25,-3-1-19,6 0 19,-3-1-24,7 1 2,-1 1-1,4-1 1,0 2 64,2 1-46,0 3 49,3 4-60,2 5 1,3 3 4,2 4-3,3 0 63,-1 4 17,0 0 6,1 2-9,0-2-16,1 3 16,0-4-2,1 3-68,-1-6 8,2 3-45,-1-5 63,2 3-49,-3-6 27,3 0-31,-5-5 41,4 0 13,-4-7-20,4 2 16,-3-5-74,2 0 55,-4-3-73,3 0 74,-4-5-98,3 0 3,-3-3-19,0-2 24,-2 1 58,0-3 8,-1 1-7,1-2 13,-1 0-11,1-1 10,-2 2-11,1-4 6,-1 2-2,2-3 4,-2 2-12,1-3 4,-2 4 0,2-5 4,-2 4-2,0-5 0,-1 5-4,0-1 11,-1 4-5,-2-2 5,0 5-6,0-2 21,-1 4-15,0 1 16,-1 2-21,-1 1 21,-1 2-13,0 0 15,-1 3-16,-1-2-3,2 2 11,-1 0-9,1 0 45,0 0-31,0 1 26,2 0 18,0 4-37,1-1 39,-1 3-50,1 0 78,0 2-59,0 3 66,0 1-76,1 3 24,1 1-18,2 4 22,1 1-73,3 3 49,-1-3-45,3 5 60,-1-4-62,4 4-2,-2-3-17,3 1-27,-3-4 74,4 1-35,-4-7 42,3 2-13,-2-6 5,0 1-25,-1-7 19,-1 0 32,0-4-19,-2 0 31,0-1-5,-2 0 12,0-2 3,-1-2 2,-2-3-54,1-2 21,-1-2-19,1-2-29,-2 0-20,2-4 5,-1 1 8,2-6-14,-1 3-20,1-3-6,1 1 16,0-4-50,1 2 25,0-3-115,1 2 122,-1-1-34,0 4 83,0 0-47,-2 5 72,0 1-10,-1 7 27,-2 0 46,0 4-103,-1 1 61,-1 4-34,0 2-9,-1 5 46,0 2-43,-3 3 60,0 2-45,-1 1 49,0 0-39,2 2-1,0 1 4,1 0-12,1 0 9,1 2-6,0-2 7,0 2 46,0-2-39,2 1 42,3-3-53,2 1 1,3-2 0,1-1 3,1-4-1,1 1 51,2-5-35,0 0 41,2-4-46,1-1 6,0-2-4,0 0 4,-1-1-53,1-1 40,-2-2-43,0-1 53,-2-2-5,2-1-1,-4 0 1,3-2-61,-2 1-12,1 0-8,-1-2 14,1 1 2,-3 0 36,3-1-45,-4 2 28,3-3 3,-5 3-7,2-2 11,-3 1 42,0-2-34,-2 1 35,-1-1-31,-2 0-1,-1-3 5,0 2-9,-1-4 6,-2 0-1,-3-1 4,-3-1-3,-4-3-155,-1 2 31,-4-4-110,0 2 142,-2-2 13,1 4 64,-4-4-38,3 7 73,-3-1 1,3 6 19,-1 1 33,2 4-87,-1 2 43,4 4-55,0 4 49,5 4 12,0 8 19,3 4-13,3 6-47,2 2 5,1 3-6,3 0-1,3 1 17,3-3-18,4 3 13,1-5 71,3 2 15,1-5 4,0 1 55,1-5-51,2 2 11,0-5-20,1 2-2,1-5 3,1 1 32,-2-4-27,5 1-98,-5-5 41,4 1-32,-4-3-40,1-1 43,-2-2-105,1 0 94,-5-1 9,3-1 27,-5-1 7,2-1-128,-4-3 31,0 0-122,-3-4 111,0 2 26,-2-1 44,0-1 8,-2 1-20,1-2 26,-2 2 25,0-4-1,-2 2 64,1-3-86,-2 1 54,0-2-65,-1 1 12,0-3 3,-2 3 4,0-4-36,-4 1 18,0-1-26,-2 4 38,-1-4-42,0 6 29,0-2-33,1 4 36,-1 0-3,2 4-3,0 0-2,0 3-25,1 1 22,0 2-24,1-1 27,2 1-14,-1 1 9,2 1-9,-1 2 27,2 1-10,0 1 10,1 1-13,-1 1 39,1 0 14,0 2-1,0 1-6,1 2 15,0-1 19,2 4 2,3-1 2,1 4-58,1-3 11,1 3-6,3-2 6,-1 2 1,0-3 6,3 3-54,-1-5 36,3 2-37,-2-5 45,3 2-35,-3-5 19,3 0-25,-2-1 21,0-3 11,-2-2-15,1-2 11,-2 0-9,1-2 7,-4-1-10,3-4 9,-4-1-30,2-4 24,-3 0-22,3-3-34,-2 2-17,1-3-3,-1 3 11,0-3 12,1 2-17,-1-1-3,0 1 1,0-1 65,-3 2-26,1-1 19,-4 2 2,1-1-20,-1 3 19,-2 0-30,1 3 99,-3-1-24,0 3 100,-3-1-98,-1 4 88,-1-1-70,0 3 96,0-1-53,0 3-12,0 0-14,1 4-37,1 3 8,2 1-7,0 3 10,2 1 5,0 2 7,1 0-13,0 3 6,1-1-70,1 2 48,2-1-53,3 3 63,1-3-70,3 2-1,1-3-21,2 2-23,-1-3 75,4 1-28,0-5 35,0 2 15,-1-6-17,1 0 7,-2-5-14,1 0 1,-2-2-5,0-1 7,-3 0-25,3-2 20,-5-1-12,4-3 17,-5-2-58,3-1-17,-3-3-4,3-1-52,-4 0 39,4-3-8,-4 0 9,2-2 59,-2 1-21,1-2 11,-3 0-27,2-1 80,-2 1-56,1-1 52,-3 3 49,1-2-24,-2 4 103,0-2-43,0 3 16,-2 1-51,1 4 14,-1-1-45,0 4 10,0 0 2,0 3-3,-1 0-6,0 2 21,-2 0-16,1 3-21,-2 1-64,0 5 19,-1 2-17,2 3 87,-1 3-14,1-2 11,1 3 29,1 0 4,0 1 14,1-2-16,0 3-102,0-4 45,0 2-43,1-3 62,2-1-42,1-1-8,3 0-4,1-4-93,4 1 59,1-4-99,2-1 100,2-2-95,1-1 74,0-2-112,4 0 96,-3-1-51,2-2 81,-3-1-46,3-4 104,-5 0 5,3-3 10,-3 0-6,1-2-8,-4 0-24,2-1 36,-4 0-38,3-2-17,-6 0 44,-1-2-40,-2 0 239,-2-2-72,-1 3 151,-2-3-92,-2 1-92,-2 0-2,-4 3-44,0-1 1,-3 4 7,1-1-3,2 5-10,0 0-42,2 4 27,1 0-32,1 4-4,2 0-8,1 2-17,0 3 21,1 3-27,0 5-4,1 2-14,1 4 0,1-1 53,3 3-6,2-2 3,1 4 5,2-3-20,0 1 14,-1-2-22,2 0 35,-1-3-20,1 1 24,2-3 40,1 0-23,1-2 36,0-2-44,1-2 18,2-1-24,-4-3 28,5 0-31,-4-2-4,1 0 3,-3-2-4,1-1 22,-3-3-11,2-2 13,-3-3-18,1-1 73,-3-1-51,1-1 54,-3 0-57,1-1-5,-3 0 4,1-1 2,-2 0-39,-1-1 30,0 1-28,-1-3 33,-2 0-24,-1-1 19,-2 1-22,-6-3 7,-2 2 9,-5-2-16,-3 1 17,-4-1-57,-1 2-17,-5-1 0,0 3 8,-3 1-36,3 4 22,-2 1-92,5 4 50,-1 2-23,9 2 52,-2 2-25,8 3 67,0 1-36,6 6 35,1 1-18,3 4 11,2 2-19,1 1 14,2 1 33,3-1 41,1 2-6,1-2-6,1 2 1,1-3 18,0 2 6,0-4 56,2 1-32,1-5 1,2 2-3,0-4-63,2 1 22,0-3-15,1 0-24,-2-2 16,3 0-19,-3-1 33,4 0-53,-5 0-19,2 1-9,-3-1-30,0 2 74,-2-2-27,1 1 25,-3-1 58,2-1-11,-4-1 17,3-1 41,-3 0-16,3-1 0,-1-2-10,3-4-53,-2-2-4,4-6 35,-3-1-26,4-5 293,-2 2-89,5-4 206,-4 3-208,4-4-33,-2 3-91,4-4 44,-2 4-168,2-2 71,-1 4-142,0 0 123,-4 7-70,2 0 62,-5 5-77,1 1-67,-6 4 30,2 2-66,-4 4 67,1 2-27,-3 6 67,0 5-46,-3 2 87,0 6 29,-1-1 40,-1 6-17,-1-3 6,-3 6-76,-2-5 16,-3 7 112,0-3 31,-3 5 79,1-6-14,-2 4-40,3-9-48,-1 4 7,3-7-64,-1 0-128,4-7 12,0 0-121,4-8 138,-1-1-222,3-5 124,0-1-181,4-3 134,3-3 44,1-4 55,4-3-206,1-3 240,0-1-164,2-2 250,0-3 0,1 1 0</inkml:trace>
  <inkml:trace contextRef="#ctx0" brushRef="#br0" timeOffset="180">4908 12742 9502,'-10'5'-864,"5"-3"1158,1 0-137,0-1 80,1 0-68,0-1 41,2 0 364,-2 0-313,3-1 205,-1 0-376,2-2-36,1 2-72,0-1 62,1 2-86,0-1 72,1 1 50,0 0-17,1 2 49,1 0-129,1 3-29,0 1-72,1 1-19,1 0 51,2-1 47,0 0-10,2-2 61,2 0 112,0-3 11,0 0 92,2-1-44,-1-1-25,2-2-26,-1-2-21,2-5-4,-3-2-27,3-2 35,-5 0-8,1-1-80,-3 0-15,0 0 9,-4 1-10,-1-1 83,-3 2-14,0 0-134,-2 1-118,-1-1-61,-1 3-14,-1-1 46,-1 2 82,-3-2-62,-2 4 104,-1-2-70,-1 3 104,-1-3-78,-1 3 59,-1 0-24,1 1 22,-3 1-18,1 1 25,-2 1-26,0 1 19,-2 0-15,1 2 70,-1 1-2,0 2 21,-1 2 31,2 1-29,-1 2 2,3 0-5,0 0-18,3 0-17,1 2 31,3-3-35,1 2 68,2 0-46,2 1 53,1-1-59,0 3 23,1 0-18,1 2 39,0 0-20,2 1 11,1 0-14,4 1-10,1-2 0,3 1 2,0-1-1,2-2 163,2-4-37,0-1 112,2-4-85,0-1 53,1-2-45,0 0 101,-1-3-135,1-1 46,-3-4-95,1 0 86,-3-5-201,0 1 95,-2-2-177,-1 3 93,-4-1-5,0 2 51,-3 1 3,-1 0-35,0 1-29,-2 1-22,0 1 25,-1 1 1,-1 1 0,-1 1-19,-3 0 16,-1 0 23,-4 2 19,1-1-24,-4 1 21,2 1-12,-2 0 13,-1 2 16,2 1-14,-3 1 14,2 1-17,-2 0 59,2 1-42,-2-1 48,3 1-60,-2-1 34,1 1-24,0 1 30,0 1-32,0 0 11,1 0-8,0 1 18,2 0-15,-2 1 15,3-1-16,-1 3 8,3-2-6,-2 3 5,3-1-5,0 4 2,1-1-4,0 5-3,2-1 2,0 6-48,2-2 35,-1 6-34,2-1 40,0 5-2,1-3 2,1 6-4,4-4-13,1 4 11,4-7-12,1 4-2,0-10 13,3 2-16,1-7 18,2 0 104,1-8-24,2-1 98,-2-7-104,5-2 80,-3-4-41,4-4 32,-5-5-40,3-5-25,-5-3-35,2-3 69,-5 1-165,3-1 72,-5 2-148,1-1 24,-4 4 19,2 0-35,-5 3 86,2-3-38,-3 5 33,0-1-24,-2 5 17,-1-3 22,-1 6 13,0-4-13,-1 5 6,-1-2-16,-1 3 13,0-1-5,-3 2-50,-2-1 42,-2 1-40,-2 0 8,1 1 35,-4-1-41,2 1 49,-4 0-49,2 0 0,-2-1-22,0 2 4,-1-1 28,2 2 6,-3-1-6,5 1 21,-4 0-29,5 0 21,-2 0-19,3 0 50,-3 1-34,4 2 42,-1 2-44,3 2 11,0 3-12,2 1 12,1 2 1,0 0 11,2 4-9,1-3 2,1 5 42,0-3-26,0 2 30,2-1-38,2 0-16,3-3 14,5 1-14,3-4 101,4-1-28,1-2 96,4-2-42,-1-4-29,3 0-14,-1-1-33,3-2 37,-3-2 24,3-2-6,-4-5 3,4-2-70,-7-1 22,5-3-20,-6 1 22,0-2 5,-5 2 1,2-2-1,-6 1-62,4-1 44,-7 2-54,4-2 88,-7 2-25,1-2 22,-3 2-27,0-2 42,-1 3 6,-2-1 8,1 6-15,-1-1-27,-1 4-6,1 0 10,-2 4-4,-1-1 6,0 3 7,0 1 14,-1 2-66,1 5-2,-1 3-28,2 4-18,0 2 69,1 2-26,1 0 25,0 2 2,0 0-11,0 1 8,0-2-7,2 3 11,0-4-9,2 1 8,2-3 2,0 0-2,3-4 5,-1 1-6,2-5 47,1 1 12,0-5 4,0-2-35,1-2-23,2 0-21,-2-2 30,0-1-29,-1-3 19,1-2-19,-2-2 26,0-1 1,-1 0 1,1-2 0,-3 2-85,2-2 20,-2 1-85,1-3 82,-1 2-72,1-3 93,-2 0-63,2-3 11,-2 1-21,2-3 0,-2 2 5,1-4 38,-1 2 7,2-2-18,-3 4 16,1-2-1,-2 7-12,0-3 7,0 8 79,-1 0-20,-1 3 83,-1 3-82,0 4 102,0 3-64,-1 7 107,0 6 25,0 3-20,0 3 59,0 1-97,0 2 41,0-1-29,0 2 1,0-3 1,1 3-105,3-5 13,1 1-15,2-3-281,2 1 110,1-4-208,1 0 163,1-4-330,2 0 107,-1-3-249,2-1-48,-1-2 244,1 0-13,-2-5 276,3 4 208,-1-2 0,0 2 0</inkml:trace>
  <inkml:trace contextRef="#ctx0" brushRef="#br0" timeOffset="181">15481 12525 9279,'-6'4'298,"3"-2"-259,1-2 15,0 1 2,0 0-7,0 0 30,1 0-31,-1-1-6,1 0 1,-1 0-93,3 0-17,1 0 11,5 0 19,0 0-8,5 0 46,-1 0-56,4 0 78,1 0-30,0 0 29,3 1-30,-1-1 55,2 2 13,-1 0 5,2 0-5,-3 0-23,0 2-7,-1-2 11,-3 1-5,-2 1 37,-2 1-19,-2 0 27,-3 4-52,-2-2-4,-2 3 9,0 1-43,-3 2 0,-1 0-11,-3 3 14,-2-1 33,-2 3 2,0-2-4,0 3-101,0-2 24,0 3-99,1-3 96,0 4-31,0-4 73,-1 4-36,1-2 35,-1 2 31,1-1 21,-1 3-5,2-2 92,-1 2-64,1-2 89,1 1-80,2-3 28,1 1-10,0-4-14,2 2 29,1-6-69,1 2 61,0-5-52,1 1-9,2-4-59,0 1 14,4-5 6,1 2 8,1-4-21,2 1-5,0-1 7,1 0 27,1 0 14,0 0-41,1-1 28,1 0-26,1-2 22,1 1-20,-2-1 16,2 1-10,-2-1 14,2 2-49,-2 0 35,2 1-36,-3 0 49,2 0-139,-3 0 30,2 0-126,-3 0 125,2 0 18,-5 0 44,1 0 13,-6 0-264,3 0 51,-5 0-410,1 0 401,-4 0-96,-1 0 346,-5 0 0,-1-1 0,-4 0 0,-2-3 0,-2-1 0</inkml:trace>
  <inkml:trace contextRef="#ctx0" brushRef="#br0" timeOffset="182">21171 12740 9502,'-6'-6'-256,"3"4"249,1 0 53,0-1 3,0 0 98,0-1-43,1-1 55,-1-1-72,0 0 41,2 0-30,-1-2 34,1 2-70,0-2 56,0 2-69,0-2-18,0 2-9,0-2-62,0 2 64,0-2-35,0 2 3,0-1 12,1 1 0,0 0-7,2 0-27,1 0-8,2 1 5,0-1 54,1 2 9,2-3-20,2 4-63,1-2 5,2 2-65,2 0 14,0 1-7,5 0 23,-1 1 21,2 1-2,0 1 4,2 1-20,-4 4 19,2 2 41,-5 4 0,1 1-1,-5 1-5,1 1-23,-6-1 16,1 3-18,-5-2 82,1 3 10,-4-2 16,1 2 35,-1-3-94,-1 3 43,-3-1-49,-1 1-14,-3-3 12,-1 3-10,-2-4-19,-1 4 29,0-4-30,-2 3 31,1-3 4,-2 2-8,2-4 5,-2 3-14,3-4 83,-2 3-63,0-4 65,0 1-20,3-4 17,-1 2 7,2-4-15,-2 2 10,3-2 7,-3 0 11,4-2-5,0 0 3,1-1 21,0 1 1,2-3-7,0 2 130,3-2-118,2 1 121,2-1-231,6 0-39,-1 0 15,3 0-8,0 0-21,0-1 1,2 1-85,0-1 76,3 0 29,-1 0 12,3-1 31,-2 1-107,3-1 33,-2 2-92,2-1-35,-2 1 20,2-1-57,-3 1 103,2 0-187,-3 0 106,3 0-141,-4 1 204,2 0 53,-4 2 94,4 0 0,-5 0 0,5 2 0,-2 0 0,4 2 0</inkml:trace>
  <inkml:trace contextRef="#ctx0" brushRef="#br0" timeOffset="183">7644 12618 9502,'6'0'107,"-4"0"30,-1-1 89,0 0-100,-1-1-14,0-1 11,0 1-17,0-1 0,0 0-2,-1 1 2,-2 0 8,0 1 35,-3 0-49,0 0 40,-1 1 14,-1 0 45,0 0-30,-2 2 26,1 1-91,-1 3 48,0 3-33,-1 4 19,0 2-23,-2 6 21,2 2-91,-3 8 34,2 2-39,-3 10 48,4 2 25,-2 7 17,5-1-35,-1 8-18,5-9-115,-1 5 9,5-12-97,0 6-106,4-15 44,4 3-87,3-16 112,4 6-259,2-14 98,4 7-216,-3-9 253,5 3-303,-3-8 169,5 3-239,-3-5 290,5 4 65,-7-4 186,5 1 1,-5-2 118,2 1 0,-2-1 0</inkml:trace>
  <inkml:trace contextRef="#ctx0" brushRef="#br0" timeOffset="184">8915 12870 8842,'-5'-10'25,"3"5"123,0 1 72,0 0-96,0-1 61,1 1-79,0-1 32,1-1-29,-1 0 22,0 1-87,1-2-9,0 1-26,0 0 47,0 0-20,0 0 6,0 2-19,0-1-40,0 1 83,0-2-36,0 1 39,1 0 0,1 1-1,-1-1-15,1 1 1,1-1-13,-1 1 7,-1-1-4,1 1 11,0-1 7,-1 1-11,1-1 20,-2 0-94,2 1 69,-1-1-66,1 1 78,-1 0-10,0-1 11,1 1-13,0 0-86,0 0 16,1-1-88,-1 1 84,2 0-51,0-1 83,1 1-50,-1 0 44,3-1-1,-1 1-3,2 0 2,-1 0 23,2 0-19,-1 1 19,1 0-17,-1 0-5,2 1 7,-1 0-7,1 0 3,0 2 2,0-1-3,1 1 5,-1 0-22,0 0 16,0 0-19,0 0-19,0 1 27,0 0-30,-1 3 36,-1 1-24,1 3 13,-2 0-17,0 3 31,-2 0-3,1 2-1,-3 0-3,1 4-54,-2-1 39,0 4-42,-1-1 52,-1 4 10,-2 0-6,-2 3 10,-3-1 48,-2 4 18,-2-2 4,-2 3-14,0-5-62,-1 5 4,1-7-2,-1 3 111,1-5 15,0 0 74,1-5-21,1 2-21,2-7-53,0 4 20,1-8-68,1 4-22,1-6-46,1 1 26,2-3-54,-1 0 57,2-2-7,0 1-27,2-1 62,-1 0-35,2 0 13,1 0 5,2 0-14,2-1 5,3 0-8,1 0 6,1 0-2,0 0 2,3 0 58,-1 0 7,1 0 14,-2 0-38,2 0-24,-3 0-21,3 0 28,-3 0-39,1 0 33,-3 0-32,2 0-19,-3 0-24,1 0 3,-2 0-3,1 0-43,-4 2 9,3-2-87,-4 1 84,3 0-181,-2 0 86,0-1-131,-1 1 85,1 0-158,-1 0 57,1-1-124,0 1 102,1 0 53,-1-1-9,1 0 145,0 0 43,0 1 114,0-1 0,3 2 0,0 1 0,2 2 0</inkml:trace>
  <inkml:trace contextRef="#ctx0" brushRef="#br0" timeOffset="185">14573 12727 9502,'-3'10'142,"1"-7"21,0-1-43,-1-1 59,2 0 208,-1-1-231,0 1 68,2 0-263,0 2-70,1-1 31,1 1 14,3 0-25,1 0 96,1 0-42,0 0 26,1-1-16,1-1 51,-1 1 38,0-2 18,0 0-33,-1 0-27,-2 0-19,0 0 15,-1-2 91,0 1-7,-1-3 61,-1-2-73,-1-2-99,-1-2-3,-1-1-55,-1 0 69,-2-1-259,-3-1 92,-1 0-191,-1 0 138,0 1-53,0 1 52,2 1-87,1 2 91,1 2-3,1 1 28,1 3 79,2 1 31,-1 2 80,1 2 0,-2 1 0</inkml:trace>
  <inkml:trace contextRef="#ctx0" brushRef="#br0" timeOffset="186">19311 12919 9502,'17'-3'-945,"-9"1"1134,-3-1 239,0-1-72,-2 1-93,1-2-19,-2 2-57,0-3-36,-2 3-47,1-2 47,-1 2-30,0-1-11,0 1-50,0-1 34,0 2-83,-1 0 88,1 0-36,-2 0 51,1 1-108,-1 0 53,-1 1-190,2-1 144,-1 3-28,2 1 55,-1 4-21,1 0-6,0 3-3,0 1 22,0 1 25,1 1-31,0 0 25,2 1-44,2-1-4,1 1-38,3-1 30,-1-1-47,2 1 36,1-2-23,1 1 82,-2-4-18,3 1 57,-2-3-75,3 1 62,-2-3 0,4 0 16,-3-3-13,3 0-19,-2-1-13,4 0 18,-3-1-65,3-1 38,-2-3-29,3-1 46,-4-3-47,4 0-8,-3-2-17,2 0-46,-4 1 75,3-2-42,-5 1 44,4-1-13,-5 2-4,2-3-3,-5 3 10,3-1 8,-3 2-14,0-3 10,-2 1-13,-1-2-17,-2 3 16,0-3-15,-3 2-52,1-3 15,-3 3-70,-1-4 71,-5 2-109,-3-3 58,-3 2-108,-4-5 37,1 4 0,-4-3 37,2 4 7,-4-2 29,3 4 5,-3-2-17,2 4-32,-4-1 25,4 4-38,-5 0 40,5 4-17,-5 0-33,4 1 38,-4 3-92,6 2 108,-4 4-10,5 6 81,-1 3 55,6 3 0,-2 2 0,6-1 0,-2 3 0,5-4 0,-4 5 0,2-3 0,-3 2 0</inkml:trace>
  <inkml:trace contextRef="#ctx0" brushRef="#br0" timeOffset="187">20506 12642 8524,'6'6'420,"-5"-4"-185,1 0 452,-2 0-387,0-1 294,0 1-424,0 0-69,0 2 0,0-1-47,0 2 38,0 1-89,0 1 64,0 1-51,1 2 60,0 2 16,1 2 41,2 0-58,0 4-87,1 1-109,-1 1-26,0-1-7,1 2 85,-2-2 0,0 3 49,0-3-25,0 2 65,-1-5-39,1 2 29,-2-4-35,0 1-10,0-4 14,0 1-11,1-6 39,-1 1 0,0-3-1,0 0-212,0-2-31,0 0-80,0-1-293,1-1 220,1 0-195,0 0 328,2 0 137,0-1 120,1 0 0,1-2 0,2-3 0,1-3 0,2-1 0</inkml:trace>
  <inkml:trace contextRef="#ctx0" brushRef="#br0" timeOffset="188">8025 12922 9236,'-3'-8'75,"1"5"14,1 1 29,0-1-92,-1 1 3,2 0-20,-2 1 21,1-1-19,0 0 3,0 1-25,0-1 10,1 1 57,-2 0-5,2-1-15,-1 1 44,1-1-23,-1 1 20,1-1-6,0 1-7,0-1-71,0 1 55,0 0-64,0-1 56,0 1 196,0-1-165,0 3 139,0 0-210,0 3 61,0-2-44,0 3 49,0-1-23,0 1 10,0 1 5,0 2-8,0 1-10,0 2-19,0 2 30,0 1-21,0 3 9,0 0 1,0 1-3,0 0-20,1 1 18,2-2-17,1 1 22,4-3-65,1 2 46,3-3-55,1 0 25,2-4-19,2 2 3,1-4-3,3 1 28,-2-3 2,2 0-9,-4-2 8,3 0 3,-4-3-15,3 2 14,-5-2 62,2 0 32,-5 0 3,2-1-15,-4 0-23,2 0-27,-5 0 29,2-1-13,-4 0-20,2-3 25,-2 0-25,1-3-5,-1 0-2,2-2 8,-3 0 2,2-1-54,-2 0 35,2-1-47,-1 1-5,0-2 47,-2 2-48,1-2 55,-1 1-17,0-2 9,0 0-13,-1-1 10,0 1 2,-1-4-10,0 2 7,-1-3-10,-2 1 8,-2-3-6,-3 3 6,-3-4-93,-1 3 23,-3-4-88,1 4 15,-2-4 15,0 6-20,-2-4 53,2 4-62,-3-3 30,3 6-53,-3-4 40,4 6 37,-3-2-15,2 4 48,-2-1-130,3 4 69,-1 0-126,4 3 113,-2 1-95,4 2 67,-2 2-48,4 4 102,-2 5-31,4 4 72,-2 6-86,4 2 85,-4 6-27,4 0 94,-2 6-20,2-5 28,-1 7 0,2-6 0,-2 7 0,3-7 0,-1 2 0,2-7 0,0 3 0,1-8 0,1 6 0,0-6 0,1 5 0</inkml:trace>
  <inkml:trace contextRef="#ctx0" brushRef="#br0" timeOffset="189">22149 12682 9502,'-3'14'-227,"2"-8"336,0-4 431,0 1-297,3-1 274,0-1-485,5-1 25,1 0 3,3 0-53,1 0 7,0 0-90,2 0 67,2 0-5,0 0-5,2 0 32,0 0-131,2 0 100,0 0-144,3 0 124,-2 0-63,1 0 58,-2 0-23,1 0-31,-4 0 14,2 0 9,-5 0-1,1 0 50,-3 0-10,0 0 4,-2 0-90,-2-1-36,-3 0-49,0 0-11,-2 0-39,0 0 109,-1 0-45,-5 0 134,-2-2 1,-6 0 0</inkml:trace>
  <inkml:trace contextRef="#ctx0" brushRef="#br0" timeOffset="190">10684 12700 9502,'-15'11'-161,"8"-8"207,0 1 32,0-2 42,0 1 37,2-2 30,0 0-25,2-1 37,-2 0-12,3 0 107,0 0-69,2-1 70,0-1-174,2-1-65,3-1-10,2-1-62,2 1 79,4 1 30,1 0 8,4 1 46,1 0-378,4 2 103,1-1-253,4 1 65,0 0 105,3 1-37,-1 0 87,3 1-8,-4 2 19,4 0-54,-5 1 61,3 0-55,-7 0 14,1-1 11,-6 0-45,0-1 41,-6 0 5,0-1 50,-4-1 78,-1 0 44,-1-3 0,1-1 0,0-2 0</inkml:trace>
  <inkml:trace contextRef="#ctx0" brushRef="#br0" timeOffset="191">6876 12827 9502,'15'-5'-318,"-10"3"79,0-1 138,-1 1 144,0-1-2,-1 1 69,0 0-20,-1 0-20,1 0 22,-1 0-22,0 1 87,-1-1 35,0 1-8,-1-1 17,1 0-117,-1 1 26,0-1-18,0 0 28,0-1-12,0 1-29,0 0 3,0 0-7,0 0 3,0-1-10,0 1-43,0-3 27,0 2-24,0 0 8,0 0 2,-1-1-9,1 2 23,-2-2-27,1 2-41,-2-2 16,0 2-57,1-1 58,-2 0-29,1 0-10,-1 1 52,0-1-16,0 1 17,-1 0 13,1 0-22,-1 0 16,0 2-20,0-2 54,-1 1-37,-1 0 42,1 1-63,-1-1 20,0 1-17,0 0 22,-1 0-45,-1 0 35,-1 1-37,-2 0 44,-1 3 20,-1 1-16,0 2 13,-2 2-23,0-1-6,-1 2 1,2 0-1,-1 1 75,2-1-52,0 0 59,2-1-81,0 1 13,3-1-10,0 1 19,3-1 21,0 2-8,3-2 10,1 2-19,1-1-25,1 3 18,0 0-22,1 2 34,1 0-13,3 4 10,2 0-10,2 2-4,2 1-1,1 1 4,-1 0 64,3 3-41,-2-4 47,3 2-59,-2-4 43,1 1 26,0-7-9,2 2 4,-2-7-84,3 1 35,0-6-35,3-1-13,-1-3-30,5-2 10,-2-2 7,3-5-197,1-2 51,-1-2-173,-1 0-146,2 1 128,-5 1-156,2 0 170,-4 4-76,2 1 48,-5 3-69,2 1 101,-6 1 19,0 1 154,-4 2-10,-1 3 165,-3 2 0,0 5 0,-3 1 0,0 3 0,-1 1 0</inkml:trace>
  <inkml:trace contextRef="#ctx0" brushRef="#br0" timeOffset="192">16390 12764 9502,'-8'13'72,"3"-9"5,0 0 83,0-2 32,1-1 54,1 0 42,1-1-37,1-1-53,2-1-42,2-1-97,3-2 11,5 1-16,1-2-63,4 2 57,1 1-49,1 1 55,2 1-215,0 1 84,0 0-177,0 0 71,1 1 71,-1 1-45,1 1 58,-2 1 60,1 2-12,-3-1 62,1-1-6,-3-1-14,0 1 20,-3-2-36,-1 1 12,-3-1-5,0-1 24,-3 0-19,0-1 39,-2 0-805,-1 0 504,-3-1-531,0 1 702,-4-3 104,1 1 0,0 0 0,-2-3 0,0 0 0,-3-3 0</inkml:trace>
  <inkml:trace contextRef="#ctx0" brushRef="#br0" timeOffset="193">15464 12823 9684,'0'-13'729,"-1"7"-503,1 2 31,-1-1-107,1 1-64,0-1-6,0 2-24,0-2-18,0 2-21,0 0-54,0 0 22,0 1 3,2 1 2,2 1-59,4 0 28,2 0-16,5 1 55,0 0-104,2 3 61,1 0-113,1 0-94,-1 1 57,4-1-90,-3 1 89,3-2-129,-3 1 58,2-2-109,-1 0 135,1-2 121,-3 1 38,3-1 82,-3-1 0,4-3 0,-2-4 0,3-3 0</inkml:trace>
  <inkml:trace contextRef="#ctx0" brushRef="#br0" timeOffset="194">20268 12875 8847,'10'0'-60,"-6"0"442,-2 0-80,1 0-60,-1 0-62,2 0-18,-1 0-31,1 0 14,0 0-25,1 0 2,-1 0-56,2 0-13,0 0 21,2 0-92,0 0 49,2 0-72,0 0 75,4 0-69,0 0 51,1 0-86,2 2 11,1-1 14,1 2 14,1-1 28,-2 0 21,2 0 21,-2 0-41,1 0 21,-2-2-52,1 1 37,-3-1-25,2 0 1,-2 0 19,0-1-20,-1 1 30,0-3-63,-2 1-21,1-3-1,-2 1 8,1-1-28,-2-1 13,1 2-84,-4 0 78,3 1 12,-5 0 23,2 0-35,-3 1-70,1 0-17,-2 2-244,-1-1 217,-3 3-141,-1 0 282,-4 2 18,-1 1 44,-2 0 0,-1 0 0,-1-2 0,-1 3 0,0-4 0,-3 4 0,-1-2 0,-3 2 0</inkml:trace>
  <inkml:trace contextRef="#ctx0" brushRef="#br0" timeOffset="195">22200 12952 8855,'12'0'610,"-7"0"-280,0 0-12,0 0-75,1 0 39,0 0-128,2 0 117,0 0-94,3 0 107,0-1-225,4-1 55,-1 0-184,4-1 160,-3-1-246,4 1 149,-3-1-178,4 2-166,-3-1 111,2 2-186,-3 0 223,2 1 69,-2 0 40,1 0-31,-3 0 0,4 1-281,-5 1 103,3 3-64,-4 0 205,4 1 162,-4 1 0,4 0 0,-6 2 0,4-1 0,-5-1 0,4 3 0,-3-2 0,3 3 0,-1 0 0</inkml:trace>
  <inkml:trace contextRef="#ctx0" brushRef="#br0" timeOffset="196">17204 13034 9502,'0'-11'-420,"0"7"352,0 0 111,0 1-5,0-1 77,0 1-27,0-1 20,0 1-11,0 0 13,0 0-19,0 0 28,0-1-28,0 2 20,0-1-58,0-1 43,0 2-53,0-2-3,0 1 26,0-1-38,0 1 60,0-1 3,0 0-14,1 1 11,0-1-89,2 1-10,1 0-79,1 1 61,1-1 13,0 2 55,1-1 5,0 2-31,0-1-38,1 1-39,0 0 12,-1 0 55,1 0 65,0 1 3,-1-1-12,1 2 18,-1 0-42,1 1 53,-1-1-62,1 1 65,0-1 8,0-2 23,-1 2-28,1-2-6,0 0-37,0 0 54,0 0-142,1 0 49,-1 0-123,1 0 59,-1 0-13,1 0 45,-1 0 10,3 0-1,-3 0 26,2 0-39,-2-1 38,2 0-49,-1 1 36,1-1-42,-1 0 72,0 1-29,-1 0 28,1 0-28,-1-1 1,0 1 1,-1-1-1,1 1 46,-2 0-32,1 0 35,-1 0-41,0 0 18,0 0-15,-1 0 20,1-1-20,-1 1-4,0-1 3,0 1-3,-1 0-38,1 0 35,1 0-38,-1 0 42,-1 0-56,1 0-19,-1 0 0,1 0 7,-1 0 56,1 0-14,-1 0 11,2 0-86,-2 0-4,0 0-26,1 0 29,-1 1 18,1-1 33,0 1-37,-1-1 29,0 1-11,0-1 9,1 1-2,-2-1-63,2 0-28,-1 0 11,0 0-68,0 0 66,0 0-22,-1 0 26,0 0 37,0 1 27,0 1-55,0 0 46,-1 1-204,1 0 90,-1 2-42,0-1 128,0 5 103,0 1 0,0 1 0</inkml:trace>
  <inkml:trace contextRef="#ctx0" brushRef="#br0" timeOffset="197">18559 13043 8847,'1'-14'-58,"-1"9"417,1-2-31,0 2-101,0-1-21,0 1-61,0-1 33,-1 2-53,0-1 56,0 1-61,0 0 47,0 1-59,0-1 58,0 1-104,0-1 83,0 2-82,0 0 93,0 0-50,0 0 50,0 0-35,0 0-119,0 1-70,0 0-83,2-1 22,-1 2 71,4-1-45,-1 1 27,2 0-76,0 1 49,1 0 28,0 2 23,3 1 24,0 1 43,1 0-50,-1 0 43,2-1 26,0 0 27,0-1 2,1-1-12,1 0-20,-1-1 13,1 0 4,-1 0 8,1-1-49,-2 0 21,0 0-14,-1 0 15,0 0-133,-2-1 35,0 0-120,-2-1 35,0 0 32,-3 1-31,2 0-57,-3 1 18,1 0-85,-1 0 110,-1 0-47,0 0-10,0 0 13,-1 1-59,1 0 123,-1 3-36,0-2 49,1 2 47,-1-2 22,1 1 65,0-2 0,2 1 0,0-2 0,1 1 0,1-1 0,2-1 0,3 0 0,1-1 0</inkml:trace>
  <inkml:trace contextRef="#ctx0" brushRef="#br0" timeOffset="198">16395 13019 9502,'-1'16'84,"1"-10"-38,-2 2 202,0-4-59,1 1 120,-1-3 222,2 1-218,1-2 182,2 1-338,5-2 0,2 0-118,2 0 101,2-1-86,1 0 19,1-1-19,4-1-39,0 0 36,3 1-82,-2-1 39,5 2-78,-4-1-68,5 2 63,-5-1-81,3 1 60,-6 0 27,1 0-29,-5 0 52,1 0-14,-6 0 19,0 0 3,-5 0-10,1 1-45,-4-1 36,0 1-203,-2 0 88,-2 0-96,-2-1-118,-2 0 70,0 0-96,-2 0 108,1 0 95,0 0-24,0 0 116,0 0 8,-2-2 109,0-1 0,-1 0 0</inkml:trace>
  <inkml:trace contextRef="#ctx0" brushRef="#br0" timeOffset="199">14780 13062 9502,'7'-12'0,"-4"7"91,-1-1 4,0 1 58,0 0 71,-2 2-34,1-1 109,-1 3-31,-1 0-10,-1 1-37,-2 3-63,-1 2-2,-1 3-35,-1 2 39,2 3 0,-1 0 46,2 1-50,2 0 41,1-1-361,0 2 108,2-3-231,0 2 82,3-1 66,1-1-9,3-2 32,2 0 55,-1-3-20,2 1 42,-2-3-24,1 0 110,-3-3-39,1 1 46,-3-2-26,0 0-43,-2-2 0,-1-1 5,-1-1-24,-4-4 28,-1-1-22,-6-2 44,-3-1-10,-6-2 20,-1 1-15,-5-3-344,2 2 74,-6-2-256,5 2 244,-1-2-252,5 4 363,0-1-226,4 1 386,0-1 0,2-1 0</inkml:trace>
  <inkml:trace contextRef="#ctx0" brushRef="#br0" timeOffset="200">17488 13316 9502,'6'-13'151,"-4"7"19,-1 2-49,1-2 82,-2 2-72,2-1 68,-2 1-94,0-2 10,0 3-48,0-3 40,0 3-107,0-1 93,0 0-117,0 0 121,0 1-98,0-1 124,0 2-90,0-2-8,0 1-17,0-1-76,0 2 77,1-2-40,-1 1 26,2-1-4,0 2-2,0-2-9,1 2 40,1-1-47,1 1 54,0-1-7,0 0 1,1 1-7,0 0-54,1 0-23,0 0 2,1 0-36,0 2 49,1-1-11,-1 1 14,1 0 36,-2 0 0,2 0-2,-2 0-7,2 1 29,-3 0-23,0 3 23,1 0-28,-1 1-1,-1 1 4,-1 0-4,0 1 69,-1 0-48,0 0 58,-1 1-116,0 1 46,0 0-45,-1-1 55,0 2-61,-1 0-9,0 1-10,0 0 12,0 2 6,-1-1 25,-2 3-40,-3 0 47,-2 2-11,-2-2 2,-3 3-3,1-2 40,-2 2 12,1-3 12,-2 2 41,3-3-13,-3 1-6,4-4 3,-3 1 26,4-4-10,-2 0 75,4-1-71,-2-1 60,4-4-8,-1 1 13,3-3-27,0 1-51,2-1 18,0 0-81,2-1 67,-1 0-73,1-2 49,0 0-24,1 0 5,0 1-14,1-1 10,2 1 6,0 0-11,2 0 4,0 0-15,3 1 21,-2 0-20,3 1 26,-1-1-62,1 1 44,0 0-49,2 0-74,-1 0 25,1 0-117,1 0 115,0 0-107,0 0 77,1 0-112,1 0 102,0 0-213,-2 0 97,3-1-140,-3 0 33,1 0 214,-1-1-36,0 0 180,0-1 0,1-3 0,1-1 0</inkml:trace>
  <inkml:trace contextRef="#ctx0" brushRef="#br0" timeOffset="201">8667 13314 9305,'3'-7'912,"-2"4"-666,-1 1-74,1 0 40,-1 1-9,1-1-36,-1 0 65,1 0-54,-1 2 28,1-2-75,2 3 12,-2 2-23,0 3-46,0 3-22,-1 4-42,1 1 34,-1 4-21,1-1 14,-1 1-41,0 0-125,0 1 62,2-2-93,-2 1 86,2-3-113,-2 0 41,2-2-90,-1 0-93,1-3 96,-1 0-128,2-4 141,-1 1-165,1-4 98,0 0-153,2-2 161,1 0-22,1-2 162,1-2-3,-1-5 142,4-3 0,-1-4 0,3-4 0</inkml:trace>
  <inkml:trace contextRef="#ctx0" brushRef="#br1" timeOffset="202">25104 13384 9502,'15'10'0,"-10"-7"0,3 2 0,-3-4 127,2 2-23,-2-2 86,0 1-82,-1-1-64,-1 1-27,-1 0 27,-1 1 57,-1 1 12,-2 1 55,-1 1-62,-7 3 80,-2 2 0,-7 3 19,-3 2-26,-5 3-32,-3 1-23,-3 4 28,1 0-20,-5 3 29,2-2-41,-2 2-68,3-2-248,-1 2 2,5-5-98,1 3-12,5-7 129,2 1-96,5-6 103,2 1 23,7-7-3,0 1 7,6-5-65,0 0 94,4-2-65,0-1 112,6-2 74,-1-2 40,5-3 60,-1-2-13,2-3-121,0 1-17,2-4-49,0 1 19,4-4-42,-2 2 18,5-4-91,0 1 94,3-2-33,2-1 73,2-2-53,0 0 39,4-2-61,-1 0 56,2 0-91,-2 3 387,2-1-107,-8 5 247,0 1-44,-7 5-130,-2 3 67,-8 5-93,-2 1-23,-4 2-44,-4 5 58,-3 1-100,-7 8 37,-3 2-47,-8 7 1,-1 0 28,-5 5 10,-1 0-18,-3 4-44,1-3-25,-3 3-53,3-4 47,-3 3-36,4-4 73,-4 1-30,5-3 34,-3 1-37,7-6 28,-2 0-26,6-4 31,0-2-156,6-3 29,-1-2-109,7-4 83,0 2 44,5-5-722,0 2 588,4-4-538,4-1 753,3-4 0,2-3 0</inkml:trace>
  <inkml:trace contextRef="#ctx0" brushRef="#br1" timeOffset="203">22505 13683 9502,'5'-22'-566,"-2"11"701,2 4-88,1-1 94,0 3-62,2-1 76,1 2-86,3-1 21,-1 1-29,4 0 29,-2 1-48,4 1-21,-2 1 9,3 0-8,-3 0-5,3 0 6,-1 1-20,3-1-29,-3 1 18,3 0 3,-2 0 0,2 0 8,0 0 17,2 1-30,-2-1 31,5 2 12,-3 0-13,6 2 8,-4-2 33,4 2-30,-1-2 33,3 1-41,-1-1 6,3 0 1,-3 0 5,5 1-4,-6-2-48,6 2 36,-5-1-41,3 0 58,-4 0-10,3 0 7,-6 0-5,4 0-52,-4 0 33,3 0-43,-3 0 49,6-2-1,-6 1 1,6-1-3,-4 0 51,5-1-37,-5 1 39,6-2-45,-4-1-16,4 0 17,-5-1-16,5 0 11,-5-1 0,5 1 0,-6 0 6,6 0-42,-6 2 27,4 0-34,-4 0 3,4 1-12,-6 1-1,6 0 4,-5 0 14,2 1 11,-3 0-17,4 2 38,-5 1-11,5 0 10,-4 0-17,3-1 29,-3 0-21,3-1 21,-2-2-30,3 1 69,-1-1 15,5-1 14,-2-1-19,5-3-51,-3-2-5,7-2 17,-5 0-53,7-2 6,-5 0-17,5 0 17,-7 0-44,5-1 19,-6 3-74,1 1 20,-8 2-6,0 1 18,-9 2 21,2 2-94,-9 1 45,0 0-142,-5 2 135,-1 1-80,-3 3 59,-1 2-38,-1 0-1,-1 2 43,-1-1 7,-1 2 4,-3-1 21,-1 1-38,-2-1 40,-1 1 18,0 0 45,-1 0 35,0-2 0,-3 3 0,1-1 0,-4 2 0</inkml:trace>
  <inkml:trace contextRef="#ctx0" brushRef="#br1" timeOffset="204">18508 14225 9502,'5'7'-326,"-3"-4"71,1 0 273,-1 0 32,0 0 170,1-1-112,-1 2 75,0-3-51,1 3 40,-1-3-40,1 2-16,0-1-37,1 0 38,-2 0-81,3 1 15,-2 0-32,1 2-64,-1 0-18,3 3-26,-2 0-22,2 6 52,-1 1 32,1 8 17,1 3 16,2 9-10,-1 5-6,4 13-3,-1 6 21,2 12 30,0 2-24,2 14 25,-2-7-25,0-5 3,-2-10-1,1 2-4,-1-10 3,2 11 69,0-2 2,-2-10 72,2 8-1,0-6 8,2 14-7,0-1-39,0 16-22,-4-21-33,-1 12 22,-5-23-7,0 17 15,-3-21-15,-1 16-24,-1-16 6,0 11-6,0-16 13,0 13 24,0-15-38,0 13 31,0-15-79,0 9 63,0-15-56,0 8 42,0-13-8,0 9 6,0-10-4,0 9-22,1-12-28,1 8 17,2-7-9,2 7 14,0-8-32,1 6 17,-1-10-8,2 5 58,-2-10-38,1 7-44,-1-9-57,1 4-46,-1-7 41,1 3 34,0-6 43,1 6 19,-2-8-21,1 2 5,-2-5-10,0 1 6,-2-4 40,1 3-21,-1-3 32,-1 1-32,1-1-3,-3 1 1,1-2-192,-1 1 61,0-1-673,0 1 464,-1-1-400,0 0 564,-3 0-204,2-1 151,-2-1-172,3 0 134,-1-2 120,2-3 41,-1-4 101,0-4 0,0-4 0</inkml:trace>
  <inkml:trace contextRef="#ctx0" brushRef="#br1" timeOffset="205">11144 14523 9502,'0'-24'-165,"0"12"142,0 4 72,0-2-37,0 3 35,-2-1-5,0 3 5,-1 1-2,1 1 10,-2 0 16,1 2-23,-2 0 23,2 1-125,-1 4 38,1 2-109,0 7 68,0 3 25,2 5 23,1 3 30,0 6 53,0 1-40,1 4 33,3 0-53,0 4 69,4-1-47,0 4 66,1-5-78,0 7 27,1-6-25,2 7 23,-3-7 42,4 5-23,-3-6 32,3 7-82,-3-6-31,2 6 14,-3-9-1,1 10-15,0-9 34,0 12-40,-2-9 42,1 8 7,-2-10-13,1 11 2,-2-12 0,0 11 3,-1-10-14,0 7 14,-2-10 73,1 8 0,-1-11 70,0 11 5,-1-10-72,0 9 28,0-10-67,0 7 58,-1-9-42,1 8 48,0-8-61,0 8-24,0-10-17,0 6 9,1-7-8,0 7 53,1-7-22,0 6 21,-1-6-129,2 6 36,-1-6-121,0 6 56,0-4-13,0 3 57,-1-3-7,2 3 62,-3-6-37,1 3 1,-1-3-3,0 1 89,-1-2 2,0 2 79,0-4-44,-1 2-37,0-5-5,0 4-39,0-3 46,0 3-31,0-5 45,1 3-107,-1-3 55,2 3-50,-1-5 61,2 4-60,-2-5-18,1 2-5,-1-3 1,0 1 25,1-3 11,-1 1-21,0-4 6,-1 2 21,1-4-30,-1 2 29,0-3-11,0 1 8,0-1-7,0 1-19,0-2 16,0-1-17,0 1 25,0 0-78,0-1-18,0 2-6,0-3 17,0 1-109,0-1 38,0 0-116,0-1-608,0 0 474,0-1-391,2-1 648,0-3 157,6-5 0,0-4 0,3-4 0</inkml:trace>
  <inkml:trace contextRef="#ctx0" brushRef="#br0" timeOffset="206">7968 14585 8847,'7'5'-258,"-4"-2"314,-1-1 53,0 0 544,-1-1-381,0-2 348,-1 0-549,1-4-18,-1 0 26,0-1-65,-1 1-25,1-1 2,-1 1 2,0 0 95,1 1-31,-2-1 21,2 2-162,-2-1 41,1 1-115,-1 0 59,-1 0 56,0 0 3,-1 0 31,0 1 15,-2-1-30,-1 2 24,0 0 89,-3 0 44,0 1 60,-1-2-5,-2 1-87,-1-1-10,0 2-25,0-2-12,-1 1-41,1 0-25,0 0-2,0 1-90,2 0 71,-1 0-95,3 0 83,-1 0-54,2 0 79,1 2-42,0 1 39,1 3 17,1 3-43,1 0 30,1 2-24,1 2 20,0 1-20,1 1 11,1 2 68,1 2 0,0 2 80,0 3-24,0 1-35,1 6-4,2-1-38,1 7 47,2 0 22,1 6-1,0 1-9,1 6-11,0-4 21,1 6-2,-1-2 3,1 1-45,0-5 19,0 2 77,-3-8 41,2 5 44,-3-10-2,0 1-117,-2-6-26,0 1-41,-2-6 14,0 3-42,0-7 9,-1 3-63,-1-5 51,0 4-45,-2-7 64,0 5-36,-1-5 22,1 2 40,-1-2-72,1 0 55,0-4-97,1 1 16,0-5-17,1 2-23,-1-4 36,1 2 5,0-6-430,1 2 343,0-6-359,0 1 229,0-6-98,0 2-100,0-3 69,0 2 76,0 1 98,0-1 1,0 2 49,0 0 10,0 1 40,-1 0 36,-1 1 41,-1-1 43,-1 1 0,-2-1 0,0 1 0,-1-2 0,0-1 0,-3-3 0,-2-3 0,-2-3 0</inkml:trace>
  <inkml:trace contextRef="#ctx0" brushRef="#br0" timeOffset="207">4849 15045 9179,'9'0'-95,"-6"0"194,-1 0 26,1 0 40,-1 0-22,1 0-16,-1 0-55,0 0 11,1 0 7,-1 0-23,0 0-40,1 0 20,-1-1-22,1 1 2,-1-2-43,1 1 9,-1-1 1,3 0 65,-2 0-9,3 0-22,0-2-71,1-1 1,0-1-66,1-1 121,1-1-27,0-2 74,1-1-40,2-2 48,-2-1-37,2-2 46,-2 1-56,0-5 59,-2 3-2,0-3 23,-2 2-26,-1-4-5,-1 2-33,-2-2 49,0 2 81,-2-2 12,-1 4 69,-2-4-72,-4 3-52,-2-1 1,-2 4-43,-2-2-153,1 5 6,-1-3-107,2 5 76,-2-1-79,5 6 36,-1-2-83,2 5 87,0 0 28,2 7 46,1 6-69,3 11-438,0 11 68,1 10-117,1 12 336,3 5 281,4 9 0,3 2 0</inkml:trace>
  <inkml:trace contextRef="#ctx0" brushRef="#br0" timeOffset="208">14382 14701 8847,'-13'-7'-492,"8"4"492,-1-2 193,2 1-36,-2-1 155,2 2-110,-3-3-95,3 3 3,-3-1-51,3 1 25,-2 0-25,2 0-44,-2-1 27,2 1-12,-2 0 30,1 0 1,-2 0-6,1 1 1,-3 0 29,2 1-47,-2 0 26,1 1-91,-3-1 73,2 1-66,-3 0 30,2 0-38,-3 0 18,2 0-5,-3 0 16,3 0-31,-3 0 11,2 1-8,-1 0 56,2 2-28,0 0 20,0 2-72,1-1 55,2 1-61,-2 0 82,3 0 20,-2 0-5,3 2 15,-1 0-23,3 0-14,-1 3 16,2-1-15,-1 3 15,2 2-9,0 2 13,2 4-14,-1 3-1,1 3 5,1 5-3,0 2 0,2 6 3,3 1-8,-1 4 48,2-1 37,-1 6-14,0-2 11,-1 3-14,0-2 9,-1 6 7,0-6-6,-2 3 28,0-6-52,-2 2 64,1-6-71,-1 2 30,0-9-9,0 5 17,-1-8-23,-1 4 6,-1-7 2,-1 5-42,0-7-45,-1 5-51,2-5 16,-2 4-11,2-4 34,-1 4 11,1-6-5,-1 3 1,1-5 19,-1 1-24,2-5 14,-2 2 22,2-6-28,-2 3 25,2-7-16,-1 3 14,1-5-16,-1 2-48,0-4-105,0 1-9,1-2-73,-1 0-31,2-1 42,-1-1-36,2-1 31,-2 0-715,2-1 484,-1 0-432,0-1 753,-1-2 131,-1-3 0,-1-2 0,-3-4 0,-2-1 0,-4-2 0</inkml:trace>
  <inkml:trace contextRef="#ctx0" brushRef="#br0" timeOffset="209">16404 15284 9502,'8'0'321,"-4"0"-178,-2 0 267,0 0-241,-1 0 276,1 0-332,0-2 78,-1 0-136,0-2 24,0-1-40,-1-1 52,2 0 15,-1-1 50,1-1-36,0-1-96,0 0-64,1-2-62,0 0-22,1-3 37,0 0 14,2-4-29,1 0 86,1-5-64,1 1 90,1-5-56,-1 3-5,1-5 37,0 3-41,1-5 61,-2 5-1,1-5 0,-2 8 0,1-2-37,-3 7-19,2-3-48,-3 7 37,2-1-12,-3 7 58,2-3-17,-3 5 10,2-1 26,-2 2-22,2 1 20,-2 1-27,2 0 46,-2 1-30,1 0 34,-1 2-34,1-1-10,-2 1 16,0 0 15,-1 1 11,-1 2-1,0 4-2,0 6 61,0 4-10,0 7 73,0 2-82,0 8 99,0 0-69,0 8 100,0-5-87,0 7 11,0-5-61,1 4 16,0-5 30,0 1 37,1-9 23,1 4 27,-1-10-139,1 4 11,-1-8-59,2 0-35,-2-10 89,2 0-47,-1-7 52,-1 2-42,0-5-39,0 1 23,0-1-22,-1-2-142,-1 0 28,0-3-128,0-1 93,0-1 114,0-1-31,0-1-105,0 0-254,0-1-60,0 0-66,0 0-5,0 1 175,0-2-94,0 1 282,0-3 82,0 1 132,0-2 0,0-1 0,-1-3 0,0-1 0</inkml:trace>
  <inkml:trace contextRef="#ctx0" brushRef="#br0" timeOffset="210">16993 14923 9502,'0'-19'-36,"0"11"53,0 1-49,0 0 175,0 2-13,0-2 73,0 2-26,0 0-27,0 0-29,0 1 40,0-1-41,-1 1 26,1 0-15,-1 0 14,1 1-24,-1-1 35,0 1-35,1-1-14,-1 1-102,1 0 11,0-1-93,0 1 20,0-1-2,1 0-31,1 0 79,3-1 35,1 1 2,4-1 52,1 1-200,3-1 10,-1 1-116,5 0 27,-1 1 84,2 1 37,0 1-7,2 0-5,-1 1 59,3 1-53,-3 0 103,1 3 13,-3 2-48,3 2 54,-6 2-65,2 1-6,-5-1 22,1 2-18,-4-2 74,0 3-78,-3-2 73,0 3-74,-3 0 42,0 1-14,-3 0 12,1 4-11,-3-1-38,-2 3 23,-4 0-32,-3 3 104,-3-2-50,-3 4 53,-1-4-67,-2 4 40,0-5 14,-2 2 0,1-3 5,-3 0 38,2-2-9,-1 0 84,1-4-91,1 1 29,3-4-39,-2 0 45,5-4 43,1 1-29,5-4-2,0 1-88,4-3 17,1 1-6,3-3 21,1 2 17,2-1-34,5 0 42,1 0-31,5-1 27,-1 0-36,3 0-1,0 0-2,2 0-2,1 0 49,1 0 17,0 0-3,2 0 10,-1-1-59,0 0 25,-2 0-15,1-1-60,-2 2-38,0-2 9,-2 2-2,0-2 38,-3 1-24,1 0-7,-2-1 8,2 0 23,-3 1 9,1-1-27,-3-1-39,3 1 28,-5-2-29,3 1 7,-3-2-13,1 2-4,-4 0 13,1 0-113,-2 1 40,1-1-118,-1 1 89,-1 0-218,0 0-54,-2 3-244,-1 0 0,-2 3 0</inkml:trace>
  <inkml:trace contextRef="#ctx0" brushRef="#br0" timeOffset="211">10077 15043 9502,'7'-24'-448,"-3"13"459,0 3 25,0-1 33,-2 3 30,0-1 29,-1 2-42,-1 0 42,0 2 295,0 1-220,-1 1 277,0 0-367,-1 1 57,0 0-76,1 0 165,-1 0-117,1 2 66,0-1-169,1 4 29,-1-1-71,1 2 82,0 1-47,0 1 45,-1 2-46,0 2 33,1 1-41,-1 2-4,0 2-9,1 2 25,-1 0-32,1 4 57,0-3-21,0 4 17,0-3-11,0 3-27,1-3 6,2 2-11,1-5 22,5 3 24,1-4-28,3 0 23,1-3-82,2 0 64,-1-6-60,3 1-2,-2-4 38,2 1-45,-1-2 54,0-1 38,-3-2-33,0-1 31,-4 0-41,2 0 63,-3 0-54,0 0 55,-3-1-64,0-1 14,-1-2-10,1-2 10,-1-1 66,0-3-39,0 1 55,0-2-59,0 0 4,2-2 0,-2 1 1,3-4-113,-2 4 14,3-3-99,-3 2 80,3-2-77,-3 2 51,4-2-79,-4 3 47,2-2-2,-4 2 37,2-3 8,-2 4 94,0-4-45,-2 5 47,0-5-26,-1 4-24,-1-3 26,-1 2-23,-2-4 63,-3 3-34,-4-4 43,-1 2-41,-4-3-91,1 1 11,-3-3-28,0 3 28,-3-5-45,1 5 27,-3-4-101,2 4-36,-3-1 20,4 4-40,-4-1 2,6 4 45,-3 1-58,3 3 65,0 3-134,3 2 84,-2 2-112,5 3 145,-3 6-91,4 4 204,-1 7-66,4 5 166,-1 7 0,3 2 0,-4 10 0,0 1 0,-4 5 0</inkml:trace>
  <inkml:trace contextRef="#ctx0" brushRef="#br0" timeOffset="212">8916 15095 9502,'0'-18'-276,"0"9"425,0 2-60,0-1 116,0 2-84,0-3 35,0 3-50,0-1 50,0 3 11,0 0 50,0 1-39,0 1 328,0 0-383,1 2 247,1 2-473,3 4 70,0-1-72,4 2 91,1-1-16,2 1 57,1 0-79,3 0-124,0 1-171,2 1-55,-1-2 14,2 3 139,0-2 82,1 3 26,-2-3 31,0 1 96,-1-2-18,1 0 87,-3-2-83,1 0 60,-2-1-39,-1-1 55,-3-1-24,2-1-41,-4-1 39,2 0 49,-4 0 37,0 0 54,-2-2-69,0-1-152,-1-2-12,0-1-128,-2 0 121,0 1 16,-1 0 47,0 2-119,0 0-156,0 2-17,-1 0 33,-3 2 157,2 3 117,-2 2 0,0 1 0,-2 2 0,-1 2 0,-4 1 0</inkml:trace>
  <inkml:trace contextRef="#ctx0" brushRef="#br0" timeOffset="213">7465 15216 9502,'-6'-24'0,"2"14"0,0-3 0,-1 4 105,-1-2 42,1 3 32,0-3 11,0 4-88,0-1 41,2 1-23,-1 1-32,1 3 13,1-1-19,0 2 21,2 0-48,-1 0-16,2 0-48,2 1 52,2 1 42,7 0 0,4 0 27,5 0-219,3 0 55,3 0-152,2 0 110,0 0 66,4-1 0,-4 1 31,5-2-35,-4 0 16,5-1 3,-6-1 23,2 1-19,-6-1 12,2 0-16,-7 0 21,6 0 2,-8 0-2,3 1 7,-8 0-249,3 1 58,-7 0-159,2 0 11,-5 1 121,1 1-83,-3 0 98,1 2-81,-2 2 152,0 2-52,0 1 169,0 2 0,1 1 0,1 3 0,1 0 0</inkml:trace>
  <inkml:trace contextRef="#ctx0" brushRef="#br0" timeOffset="214">15503 15200 9502,'-17'0'205,"11"0"-74,-1 0 37,2-1-42,-1-2 53,3 0-59,-1-2 8,3 1-1,-1-2 1,2 2-128,0-1 66,0 0-142,0 0 147,0 1-182,2 0 107,1 1-139,4 0 20,2 1 56,2 0-54,3 1 57,1-1-3,1 2 38,1 0-30,0 0 58,1 0-11,0 0 9,-1 0-2,0 0 38,-1 0 5,-1 0 12,1 0-8,-4 0-95,4 0 44,-6 0-40,2 0 62,-3 0-8,0 2 17,-2-2-12,1 1-148,-3 0 29,1 0-111,-2 1 84,0-1-24,0 0 29,-2 1-65,0-1 22,-1 1-90,0-2 76,0 2 18,-1-1 116,0 1 54,-1-1 0,-2 0 0,-1 0 0,-3 0 0,-2 1 0,-3 2 0</inkml:trace>
  <inkml:trace contextRef="#ctx0" brushRef="#br0" timeOffset="215">12114 15542 9507,'-11'-3'369,"5"2"-213,3-2-87,-2 1 26,2-1-40,-2 1 50,1 0-103,0-1 65,1 1-126,-1-1 38,1 1 2,0 0-5,0-1 43,1 0-25,0-1-18,0-2 21,1 2-62,0-2 111,-1 1-65,2-2 62,0 0-63,0-2 10,0 0-18,0-2-25,0 1 12,0-3 9,1 2-1,1-3 46,0 1-13,3-2 10,-1 2-23,1-2-41,-1 3-30,0-2 7,0 3 4,0 0 55,1 3-8,-2-1 5,2 4 27,-3-1-21,3 2 23,-2 1 7,2 1-19,-1 0 22,1 1-27,0 1 19,0 3-9,2 0 12,-1 4-12,2 1 41,-1 3-26,0 1 29,1 1-41,0 1-2,1-1 4,0 2-1,-2-1-41,1 1 30,-1-1-33,2 2 6,-4-3 24,3 2-27,-3-4 32,1 2 43,-1-4-33,0 2 33,-1-4-46,1 2 2,-2-5-9,1 2 6,-1-4 65,-1 0 11,1-2 72,-1 1-63,0-2-13,0 0-45,-1-2 4,1-3-67,-1-2 55,1-2-55,0-2 66,0-1-70,1 0 47,-1 0-54,0-1 56,-1 1-2,1 0-13,0 1 5,0 1 22,-1 0-9,0 1 11,1 0-21,-2 2 31,1-1-21,0 2 29,0-2 2,0 4-21,-1-1 25,2 2-30,-1 0 15,1 1-6,1 1 10,-1 1-13,1 1 36,0 0-24,1 1 25,1 1 8,0 3-28,2 4 29,0 4-34,1 2 41,4 4 15,-1 2 6,3 5-3,-1 2-46,4 5 13,-2 2-10,5 7-46,-4 1-12,4 6-1,-3-2 4,1 7 11,-3-5 19,1 4-26,-5-9-6,-1 4-5,-3-9-9,-1-1 5,-3-9 103,-1 2-56,-1-11 49,-1 3 6,0-10 8,-1 2 16,0-6-16,-3 0-61,-1-4 16,-3 2-10,0-4 7,-2 1 49,0-2 16,-3 1 9,2-2-32,-5 0-26,3-1-29,-3 1 46,2-1-20,-4-1 15,4 0-10,-4-2-71,2-3-128,-2-4-18,1 0-56,-2-6 44,4 2 66,-2-4-55,3 0 100,1-1-93,3 1 42,0-2-40,4 2-41,1-3 51,3 1-35,1-1 22,2 0-20,2-4-18,5 3 24,5-4-96,4 2 104,6-4-119,3 3 118,6-4-70,0 4 151,5-5-26,-2 5 107,4-1 0,-3 3 0,5-4 0,-4 1 0,6-3 0</inkml:trace>
  <inkml:trace contextRef="#ctx0" brushRef="#br0" timeOffset="216">15461 15407 9502,'-13'22'46,"6"-13"11,4-3 237,-1-2 301,3-3-275,3-1 276,3-2-359,6-4-25,3-1-39,3-3-16,5 1-37,-1-3 26,0 4-141,2-2 46,-1 2-136,0 1 36,-1 1 10,1 2-5,-3 0 52,3 0-101,-3 2 27,0 0-81,-2 1 58,0-1-6,-2 2-12,0 0 36,-4 0-14,2 0 88,-5 0-37,1 0 29,-4 0-1,1 1-9,-3 1 12,1 0-76,-2-1-10,-1 1-1186,0-1 888,-1 0-833,-2 1 1166,0-1 0,-3 0 0</inkml:trace>
  <inkml:trace contextRef="#ctx0" brushRef="#br0" timeOffset="217">8971 15392 9619,'-6'2'612,"4"-1"-429,0-1 81,0 0-77,-1 0 12,1 0-67,-1-1 13,1 0-25,0 0 78,1-1-67,-1-1 57,0 1-57,1 0 6,0-1-19,0 1 30,1-1-27,0 1 25,0 0 57,0 0-300,1 0 122,1 1-242,3 1 72,2 0 86,4 0-33,1 0 50,2 0-43,2 0 14,2 0-82,1 0 107,4 0-41,-1 0 84,0 0-45,-1 0 31,2-1-42,-4 1 32,2-1-32,-4 0 99,0-1 9,-5 2 21,2-2-82,-5 1-11,2 0-42,-7 1 64,4-1-157,-5 0 33,1 1-171,-3-1-428,1 0 355,-2 1-618,1-2 678,0 1-70,0 0 261,1 1 118,1 0 0,1 0 0,1-1 0,1 0 0</inkml:trace>
  <inkml:trace contextRef="#ctx0" brushRef="#br0" timeOffset="218">13703 15519 9108,'-9'-14'-395,"6"7"395,1 2 0,0-1 132,2 2-23,-1-3 124,2 3-119,0-3 4,4 2-74,3 1 22,5-1 2,4 2 9,3 1-5,3-1 5,-2 1-26,3 0 26,-2 2-19,2-1 57,-3 1-47,3 0 53,-5 0-65,3 0-27,-7 0-40,2 0 9,-5 0 0,2 0 64,-4 0-16,2 0 24,-3 0-402,3 0 85,-3 0-257,3 0 113,-1 0 161,4 0-53,-3 0 91,3-2 86,-1 0 27,3-3 79,1-2 0,1-3 0</inkml:trace>
  <inkml:trace contextRef="#ctx0" brushRef="#br0" timeOffset="219">5693 15671 9502,'11'18'-1075,"-5"-8"1185,-2-4 84,2 0 127,-2-2-45,0 0-79,-1-1-35,0 0 37,-1-1-32,0 0 912,0-1-677,-3 0 439,1 0-832,-3-1-138,2 1-4,0 1 50,1 4-65,0 2 88,0 2-80,0 3 63,0 0-90,0 1 84,0 1-25,0-1 16,0 1 17,0-2-22,1 0 64,1-3-43,1 1 27,1-3 106,1-1-8,1-4 111,-1 1-39,1-4-59,-1 1-3,1-2-49,0-2-14,0-3 43,-1-4-30,2-4 66,-2-2-150,0-1 55,0-2-123,-2 0 84,1-2 15,-2 1 22,-1-2 15,0 3 20,0-1-14,-1 3 19,-2-1-127,-1 4 20,-4-2-82,-2 6 97,-2 0-322,-1 5 120,-2 1-223,1 5 214,-3 2 152,2 5 61,-4 6 72,2 6 0,-3 3 0</inkml:trace>
  <inkml:trace contextRef="#ctx0" brushRef="#br0" timeOffset="220">8674 15633 9502,'-5'27'-838,"2"-14"994,-1-6 229,0 1-68,2-4-155,-1 1 39,1-4-957,0 0 627,4-1-671,-1 0 799,6-2 1,-1-2 0,3-1 0</inkml:trace>
  <inkml:trace contextRef="#ctx0" brushRef="#br0" timeOffset="221">8088 15785 9381,'2'-4'406,"-2"6"-276,0 3-107,2 6 2,-2 2-2,1 6 27,-1 0-36,1 2 10,-1 2 2,2 1 57,-1-1-15,0 1 16,1-2-91,-1 2 15,0-5-70,0 3-2,-1-5 48,0 3-9,0-6 56,0 2-17,0-5 13,0 1-14,0-3 14,0 0-45,0-2 29,-2-1-36,0-2 24,-1-1 12,0-2-16,-3 0 21,2-1-43,-1 0 26,1-1-29,-1-2-29,2-4-12,-1-4-12,2-2 19,-1-4-4,0 0-10,2-3-17,-1 0 22,1-2 5,1 1 35,0-1-40,0 3 59,0-3-35,0 4 35,0-1-51,0 3 67,0 0-13,1 2 22,1 0 42,-1 3-13,2 0 8,-1 2-9,1 0 4,-1 3 14,0-1 14,0 4-17,0-2-31,-1 3-13,1 0 77,-2 1 18,2-1-5,-1 2 10,1 0-76,1 2 23,-1 2-16,2 3-37,2 3 18,0 3-24,2 2 31,0 2-61,1-1 43,2 3-51,-1-2 63,1 1-5,0-2-1,1 1-10,-2-4-27,0 1 14,-1-4-18,1 2 21,-2-5 81,1 1-56,-2-4 60,1 0-31,-3-3-29,2 0 37,-3-1-42,2-1-26,-3-2 19,0-3-17,-1-3 29,1-5-31,-1-1 17,1-3-22,0-1-28,-1-2-17,1 0-5,-1-2-4,0 2 59,1 0-5,-1 5-8,0 0 31,-1 3-22,0 1 18,-1 3-14,1 1-7,-1 4 51,0 1 23,0 6-4,0 1 51,0 7-33,0 1-2,0 4 7,1 1-8,1 2-23,1 0 35,1 5-55,1-3 6,2 5-4,-1-3 5,1 4 10,-1-4 3,0 4 1,-1-4-52,2 3-8,-3-5-65,1 2 57,-1-7-96,0 3 72,-2-6-98,0 3 93,-1-6-184,-1 2 87,0-6-131,0 1-105,0-5-77,0 1-6,1-3 109,1-2 235,1-3 122,1-4 0,2-2 0,2-7 0,2-1 0,2-4 0</inkml:trace>
  <inkml:trace contextRef="#ctx0" brushRef="#br0" timeOffset="222">4642 15958 9502,'-27'0'-197,"15"0"229,-2-2 55,2 1 33,-1-1 26,4 0 10,-2 0-4,3-1-6,2 0-37,1 0-1,2-1-9,1 0 32,1-1-115,1 1 6,0-1-82,1 2 90,1-1-75,2 2 70,2 0-90,0 1 52,1 2 53,-1 1-30,0 5 20,0 2-89,0 4-22,-2 0-1,2 1-8,-2 0 71,1 1-8,-1-3 23,0 1-14,0-3 9,1 0-10,-1-2 22,1 0-47,0-3-17,0 0-1,1-2 6,-1-1 48,1 0-10,0-2-9,-1 1-26,2-2 12,-3-1-12,3-3 65,-3-4 9,1-2 3,-2-4-11,0-1 28,-1-2 18,-2-1 3,0 0-2,-2-1-116,-4 2-1,-2 0-7,-4 0 24,-2 1 43,-1 3 17,-1 1-120,-1 2 86,1 2-90,0 0 104,2 1 0,-1-1 0</inkml:trace>
  <inkml:trace contextRef="#ctx0" brushRef="#br0" timeOffset="223">8745 16001 8740,'-2'8'1154,"2"-5"-962,0-1-76,0 1-32,0-1-30,0 2 8,0-1-9,0 1-1,0 0-15,0 2-57,0-1 68,0 3-36,0-1 10,0 3 17,0-1-12,0 3 40,0-2 6,0 2-60,0 0-19,0 0 11,0-1-14,0 1-4,0-2-13,0 1-4,0-3 8,0 1 23,0-3-18,0 1-2,0-3 9,0 1-31,0-2-138,0-1 38,0-2-64,1-4 151,1-5 8,-1-2 23,2-4-4,0-2 2,1-2 6,1 1-21,0-1 51,0 3 17,1-3-2,-1 6-5,0 0-2,0 3 25,-1 0-1,1 4 14,0 0-70,0 3 43,-1 1-31,1 2 80,0 3-5,0 3 12,0 6-8,1 4-48,1 3 1,0 4-2,3 1-50,0-1-17,1 3 2,0-4 3,1 3 17,-1-4 17,3 3-23,-3-7 24,3 4 7,-3-10-17,2 2 12,-2-7 95,1-1-12,-1-4 89,0 0 11,-2-5-36,2-2 51,-3-8-89,2-2 49,-2-5-83,0-1 49,-3 0-45,0-3-34,-2 1-12,-1-3 4,0 3-67,-1-3 52,-1 2-27,-1-3 38,-2 3-166,-3-5 57,-2 4-159,-3-2-85,0 5 82,0-1-109,2 6 136,0 1-260,2 7 108,0 0-219,3 7 218,-2 2 183,4 5 63,-3 6 114,2 4 0,-4 7 0,1 5 0,-3 2 0</inkml:trace>
  <inkml:trace contextRef="#ctx0" brushRef="#br0" timeOffset="224">8526 15927 9502,'9'-3'-179,"-6"1"293,-1 0 13,0 0 48,0 0-44,0 0 30,-1 1 36,1-1-44,0 2 30,0-1-74,-1 3 36,2 2-70,-2 3 24,1 3-37,0 3 36,0 3 19,1 1 21,0 1-45,0 1-106,1 0-18,2 1-69,-1-2 39,2 2-76,-2-2 7,0 0-41,0-1-65,0 0 98,-1-3-93,-1 2 83,-1-4 5,0 1-15,-2-2 19,1 0 27,-1-2 21,0 0 26,-2-2-32,0 1 8,-2-4-2,-3 3 6,1-4 7,-1 0-78,1-1 0,-1-1-27,1-1 77,1 0 62,1-1 44,1-1 0,1-3 0,-1-5 0,0-3 0,-2-2 0</inkml:trace>
  <inkml:trace contextRef="#ctx0" brushRef="#br0" timeOffset="225">14430 16000 9502,'-12'-2'-70,"6"1"181,2 1 41,-2 0 50,2 1-45,-2 1-49,2 4-10,-1 4 7,2 4-10,0 4-29,2 3-48,0 6 28,0-1-15,1 5 80,1-1-32,1 2 45,1-3-172,4 1 62,-1-4-132,2-1 66,-1-5 56,0-1 13,-2-5 13,0-1 93,-1-5-76,-1 0 75,-1-4-58,0 0 48,0-3-17,-1-3 25,-1-2-38,0-4-3,0-3-167,0-4 32,0-2-117,0-2-42,0 0 73,0-4-66,1 0 54,-1-2 43,3 2-40,0-3 56,3 4-24,0-3 63,1 4-54,1-2 40,-1 4 31,2-3 44,-1 5 5,1-1-28,-2 4 121,2-1-41,-2 5 129,-1 0-58,-1 3-9,-1 0-44,0 3 16,0 1-101,-1 1 37,-1 1-29,1 2 25,-1 1-22,1 4 15,-1 5-18,0 4 22,0 4-2,-1 3-4,1 3 4,-2 2-23,2 2 15,-2-2-20,0 3-22,0-2 22,0 2-23,0-4 38,0 5-41,0-7 31,0 3-33,0-5 37,0 1-89,0-6 15,0 2-80,0-6 77,0 2 13,0-6 24,0 0 13,0-4-291,0 1 71,0-4-473,0 1 459,2-4-129,-1-1 386,3-4 0,2-9 0,2-3 0,2-5 0</inkml:trace>
  <inkml:trace contextRef="#ctx0" brushRef="#br0" timeOffset="226">14798 16111 9502,'8'5'-830,"-4"-3"1037,0 0 304,-2-1-133,1 0-93,-1 0-6,0-1-62,-1 2-63,0-2-12,0 2-81,-1-1-29,0 2 36,0 0-18,0 2 30,0 0-30,0 3 9,0 1-9,0 2 41,-1 1-38,-2 3 3,0-1-15,-2 4 51,1 0-49,-1 2 44,0 0-87,0 2 29,0-3-22,1 3-11,-1-4 11,1 3 15,1-7-13,-1 3-21,3-6 0,-1 2-57,1-6 47,0 3-18,1-5 3,-1 2 1,1-4-75,0 0 42,0-5-33,1-1 39,0-5 38,1-3 5,2-4-17,1-2 18,2-4-59,-1-1 45,2-6-36,-1 1 45,0-7-117,1 3 37,0-4-119,-1 5 129,1-4-25,0 4 83,1-3-45,0 5 74,1-1-21,-2 9 27,3-2 22,-3 10-12,3-2-7,-3 7 6,1 1-5,-2 5-28,0 5 48,0 5-50,-1 6 82,0 5 14,-1 4 12,-1 2 88,0 4-79,-1-2 85,0 4-79,0-4 47,1 2-41,0-4 50,1 4-85,0-5 5,0 4-37,0-5 13,1 4-13,-1-7-32,0 5 26,-1-6-12,1 5-118,-2-6 14,1 3-113,-2-7-21,1 3 69,-2-7-51,0 3 33,-1-5 41,1 1-60,-1-5 73,0 1-26,0-5-159,0 2 165,0-5-304,-1-1 280,0-4-142,-3-1 184,-1-2 6,-2 0 112,-2-3 0,-1 0 0,-2-3 0,-3-1 0,-2-5 0,-3-1 0</inkml:trace>
  <inkml:trace contextRef="#ctx0" brushRef="#br1" timeOffset="227">19102 16323 9502,'13'-28'0,"-7"14"0,3-3-182,-3 2 54,2-2-100,-3 3 102,2-2 168,-3 3-41,1-1 111,-3 4-63,-1-1 75,0 3-4,-1 0 24,0 2-39,-1 1-26,-1 1-18,-3 2 20,-1 0 27,-1 2-8,-1-1 6,0 1 9,-1 0-37,-1 0 45,-1 0-45,-2 2 36,1 0-43,-5 3 41,3 2-34,-5 2 19,1 1-20,-5 3 14,2 0-23,-4 3 31,2 1-22,-6 4 31,2 0-41,-5 8 38,0 0-49,-4 7 27,3 1-11,-8 10 7,3 1-4,-11 11-56,6-2-46,-11 11 25,8-6-8,-12 10 21,11-12-39,-7 10 2,11-17 1,-5 2 76,17-18-25,-6 2-4,14-17-78,-6 4 39,11-12-35,-3 2 1,9-10 44,-4 3-48,8-6 56,-2 1-27,5-3 23,0 1-29,4-2 0,-1 0 14,1-1-22,1-1 20,0 0-379,0 0 204,-1 1-229,0 2 250,-3 0 63,0 3-33,-1 0 13,-1 4-9,1-2 0,-1 2-17,1-1-1,-1 1-12,1-2 12,0 0-15,1-2-28,-2 0 108,3 0-35,-1-1 128,0 0 0,-2-1 0,0 0 0</inkml:trace>
  <inkml:trace contextRef="#ctx0" brushRef="#br0" timeOffset="228">15214 16173 9502,'-17'7'-14,"9"-4"87,0 0 57,1-3-2,1 1 59,1-1-67,1 0 26,2 0 218,-1 0-174,5 0 204,1 2-256,5 0 37,2 5-55,5 2-25,1 3-52,3 2 25,1 1 2,2 2-51,1 0 5,2 1-94,-3-2 93,3 1 24,-3-3 27,2 1 28,-3-3-335,2-1 103,-3 0-234,0-2-38,-2-1 110,-1-1-101,-3-1 149,-1-1-50,-4-1 55,0-1-63,-5-1-211,0 0 336,-5-2-191,-1 1 368,-6-1 0,-3-3 0,-4 0 0,-1-3 0</inkml:trace>
  <inkml:trace contextRef="#ctx0" brushRef="#br0" timeOffset="229">15406 16176 9502,'-12'0'163,"7"0"73,0 0-57,0 0 96,1-1-95,-1 1 11,1-1-69,-1 1 41,1-1-3,-2 1-5,1 0 16,-1 2-26,-1 1-69,0 6 25,-2 2-36,-1 6-171,-2 1 79,0 5-118,0 2 68,-1 1-221,0 0 24,0 2-143,2-4 175,0 2 98,3-5 3,0 1 57,3-7-376,0 1 354,3-7-285,-1 0 391,1-6 0,-2 2 0</inkml:trace>
  <inkml:trace contextRef="#ctx0" brushRef="#br0" timeOffset="230">14668 16325 9502,'-3'17'-730,"1"-8"1108,2-4-141,0 0 34,0-3-33,0 0 2,3-2-58,2 0-82,6-1-9,4-2 8,4-2-154,5-3 82,1 0-149,5-2 130,-1 2-265,4 0 108,-4 2-184,6 1 70,-7 1 112,4 2-74,-6 0 73,2 2-82,-7-1 58,2 2 5,-7-1 99,4 2 72,-8-1 0,1 1 0,-5-1 0,2-1 0,-3 0 0,2-1 0,-1 0 0</inkml:trace>
  <inkml:trace contextRef="#ctx0" brushRef="#br1" timeOffset="231">11602 16477 10380,'1'-23'69,"1"13"-136,-1 0 10,1 0-36,-1 0 87,1 1-10,-2 2 23,0 0 16,0 1-8,0 0-14,0 3-40,0-2-21,-1 3 94,-2-1 64,-1 2 15,-4 0-30,1 0 25,-3 3-10,-1 1 85,-4 5-58,-2 4-34,-5 6 8,-2 5-50,-7 7 62,-1 5-46,-10 8 53,1 3-44,-9 10-49,2-2-23,-7 9-50,9-9-36,-8 8 40,12-13-62,-7 5 81,13-16-64,-1 2 84,12-16-43,-1 1 34,11-13 19,-3 2-32,8-8 26,-3 2-83,7-6 62,-1 2-64,2-4 76,0 3-102,3-3-72,0 2-109,7-4-55,3 0 0,6-3 0</inkml:trace>
  <inkml:trace contextRef="#ctx0" brushRef="#br1" timeOffset="232">19356 16513 9502,'0'-20'0,"0"12"104,0 0 54,0 0 31,0 0 8,0 2-80,0-1 12,0 2-21,-1 0-72,0 0-9,-2 1-68,-1 2 81,-2 0-29,-2 1 16,-2 3 19,-3 2-13,-4 7 62,-3 4-11,-6 7 7,-3 2-51,-7 6 39,-3 3-45,-7 7 36,-1 0-2,-9 9 2,3-2-8,-8 8-29,4-4 16,-10 10-25,10-10 42,-6 9-68,8-11-28,2 2 0,10-12 7,2 1 50,13-12 14,1 1-32,11-10-168,1-2 23,7-5-115,-2-1 97,7-5 44,-4 2 19,5-4 26,-3 0-63,3-2 78,0 0-79,0-1-160,0-1 166,1-1-181,1-1 240,0-4-17,1-2-160,4-6 149,3-1-110,7-8 202,4-4 0,3-5 0</inkml:trace>
  <inkml:trace contextRef="#ctx0" brushRef="#br1" timeOffset="233">11733 16666 9215,'-10'8'410,"5"-4"-229,-1 0 53,0 1-112,-2 0 53,-1 1-68,-3 4 76,-1 0-62,-4 4 56,-2 3-126,-5 5 68,-4 4-79,-4 7 106,-3 4-127,-5 8 44,-1 0-93,-7 7-9,4-2 13,-3 1-29,7-9 53,-2 1-13,11-11 7,1-1 14,11-12-26,2-4 48,8-7-31,1-3-74,6-3 66,0-3-200,3 0 110,1-3-100,0 1 69,1-2 72,1 1-12,0-1 55,1 0-231,0-1 42,1-1-150,1 0 107,1-4-98,1 1 209,2-2-91,0-3 229,3-3 0,2-2 0</inkml:trace>
  <inkml:trace contextRef="#ctx0" brushRef="#br1" timeOffset="234">7246 17082 8451,'-6'0'168,"4"-1"166,2 1-270,-2-2 5,1 1 38,0-1-23,0 0 45,0 0-75,0-1 42,-1 0-53,2 0 61,-1 0-6,0-3 19,0 3-20,0-1-8,0 0-29,-1 1 40,2-1-38,-2 1 24,1 0-16,0-1 27,0 2-70,1-1 21,-1 0-34,0 1-111,1-1 58,0 2-195,0-1 136,1 1-27,1 0 90,1 1 32,3 1-21,0 0 15,2 1-21,0-1 137,2 1-30,-1 0 116,2-1-35,0-1-65,1 0 13,1 0-78,0 0-38,0 0 22,1 0-21,-2 0 44,4 0-59,-3 0 39,3 0-52,-2 0 62,1-1-6,-2-1 2,1 0-28,0 0 53,0 0-44,1 0 42,-1 0-20,-2 1-8,2-1 14,-2 1-14,3-1 21,-4 0-19,4 0 25,-4 1-22,4-2-21,-3 2 14,3-2-17,-3 1 20,4-1 6,-5 1-5,5 0-2,-4 1-43,3 0-12,-3 1-8,2-1-1,-2 1 43,2 0-10,-3 0 14,3 0 1,-3 0-7,2 0 5,-2 0-14,1 0 82,-1 0-55,1 0 58,0 0-66,1 1 0,-3-1 5,2 1 7,-2 0 48,3 0 20,-2 0-5,3 0-38,-3-1-23,3 1-18,-3 0 25,3-1-40,-2 1 23,3 0-28,-4 1 40,4 0-39,-2-1 23,3 2-29,-3-1 28,3 1 12,-4 0-21,4 1 2,-3-1-27,3 0 18,-1 1-14,2-1 97,-2 0-54,3 0 56,-2-2-68,5 1 32,-3-2-22,5 1 26,-4-1-25,5-1-55,-3 0 41,5-2-40,-3-1 16,6-2 29,-5 1-27,5-3 35,-4 2-30,7-3 19,-5 3-28,5-1 41,-4 1-17,3 0 14,-4 2-24,5-2 59,-5 3 6,5-2 11,-8 3-10,7-1-13,-8 0-21,8 1 28,-8 0-41,6 0 9,-8 2 0,6-1 9,-8 1 8,8-1-4,-7 0 8,4 1-107,-7 0 24,4 0-95,-4 0 82,4 0-17,-4 0 57,4 0-18,-5 0 17,5 0 7,-4 0-17,3 0 11,-4 0 42,4 0 15,-4 1 8,3 1-16,-4 0 11,4 0 13,-4 0 13,5 1 35,-8-1-72,6 0 34,-6-1-39,5 1-29,-5 0 23,4 0-20,-5-1 29,5 1-28,-4-2 23,3 0-24,-1 0-32,1 0-12,0 0-15,3 0 19,-3 0-8,2 0-9,-1 1-15,3-1 6,-3 2 44,4-1-1,-2 1-4,3 0 46,-3 0-34,3 1 32,-1 0-38,2 0 40,-4 1 13,5 0 1,-3-1 63,3 0-24,-2 0 20,3 0-22,-4-1-27,6 0-21,-5 0 26,4-1-20,-2 0 16,4 0-12,-3-1 23,5 0-135,-2 0 33,5 0-112,-4 0 98,6 0-47,-5 1 82,7 0-40,-5 1 10,6 1 34,-4 0-45,4 2 43,-5 0 29,5 2 15,-4 0 3,4 1 42,-4 1-19,4 1 3,-6 0-5,6-1-56,-5 0 24,2-1-18,-4 0 44,4-1 24,-6-1-6,4 0 15,-4-3-34,3 0-9,-4-1 12,5-2-11,-4 0-228,6-1 42,-4-3-148,6-3-347,-4-4 176,6-2-120,-5-3 309,8-3 288,-2-3 0,3-3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32:52.582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5688 621 9502,'-18'0'143,"9"0"66,2 0-14,-3 0 48,2 0-57,-2 1 26,1 2-38,-1 1 52,1 3-51,0 5-15,1 2-40,-3 5 36,3 3-123,-2 4 33,4 2-37,-2 6 58,4 0-54,1 2 57,1-3-135,4 2 138,1-11-132,8 3 103,4-11-156,5-1 78,4-6-68,7-2 93,-3-6-32,5-1 40,-5-5-11,5-3 1,-7-2-28,5-1 11,-9-2-20,3-2 22,-7-1-49,3-1 61,-7 0-69,4-1 36,-9 2-22,3-3 5,-7 3 1,2-4-26,-4 4-17,1-6-10,-3 5 12,-2-4-10,-2 3 39,-6-4-45,-2 2 65,-6-2-17,-2 3-3,-6-2-6,-1 3-101,-5-2 30,1 4-77,-3-1 116,4 5 39,-4-2 32,8 7-9,-2 0 12,5 5 25,2-1-5,5 6 9,1 2-10,4 7-20,-1 5 29,6 5 39,0 4-28,3 0 96,0 4-83,2-3 53,3 2-31,1-3 0,5 0 47,2-5-40,6-1 14,0-6-15,8 0-26,0-8-13,5-1 30,1-3-23,3-4-24,-2-1-26,2-5 4,-3-4-45,1-3 81,-4-1-46,0-3 44,-8 1-13,3-3 5,-7 4-10,1-5-31,-6 3 30,1-4-36,-6 2 44,3-4-33,-7 3 23,1-5-24,0 3 28,-3-4-59,-2 2 43,0-5-48,-5 3 59,-2-5-31,-3 2 21,-3-5-29,-1 5-10,0-7-22,-1 6 12,2-5-8,0 5 54,-1-3-17,5 9 10,0-2 18,2 9-13,2 3 12,2 5-20,3 4 61,0 3 21,1 5 4,1 4 44,1 8-45,-1 1 5,3 8 2,0 1-22,0 3 30,0 1-12,-1 3 14,1 1 44,0 3-2,-2-2 73,-1 5-12,0-2-5,0 6-13,0-2-37,0 6 40,0-3 5,0 6 32,0-3-127,1 2-12,2-7-110,2 5 120,6-12-209,6 5 103,3-11-155,5-1 112,2-5 81,4-1-19,-3-6 69,3 0-243,-4-4 70,1-1-173,-5-5 103,0 1 126,-7-4 31,1 1 32,-6-2 171,-1 0-109,-3-3 132,-1-1-76,-2-2-33,1-4 29,-1-2-49,1-3 34,0-2-91,3-4 68,-2 2-54,4-7 1,0 3-40,3-3 14,-2 0-6,3-3 62,-1 5-11,2-6-19,-2 4-182,2-6-60,-3 4-87,0-5 43,-5 8 139,0-7 18,-4 8 62,-2-4-30,-2 9 96,-4-4-83,-5 12 76,-3-3-1,-5 9 0,-3-2 75,0 6-68,-3-2 76,4 5-54,-3 1 87,3 5-82,-1 4 32,6 2-66,0 5 34,3 1-4,2 5 0,5 1 4,0 4-7,4-1 35,-1 6-21,5-5 26,2 5-12,5-6-30,4 5 34,4-6-42,4 4 42,-2-8-30,5 3 34,-2-9 20,4 3-25,-4-7 24,2 1-35,-4-7 14,1 1-2,-5-8 5,3 3-6,-6-3-26,4-1 34,-6-1-22,0-2-25,-2-2-34,2-2 11,-3-3-7,1-1 4,-5 0-30,4-2 9,-4 1-10,3-2-4,-3-2-9,0 0-51,-1-1-13,1-3-5,-2 2 10,1-5-147,-1 2 90,1-5-107,-2 2 71,-1-6-24,-1 3 25,2-6-58,-2 4 91,0-4 34,0 7 52,0-1-7,0 8 79,0-1-49,0 7 42,0 1-58,0 5-69,0 2 56,2 6 43,1-1 78,6 7 78,0-2-36,2 1 27,2 1-59,2-2 12,-2 0-52,4-1 11,0-3-23,2 1-21,-2-2 21,3 0-18,-6 2 22,4-2-6,-7 1 6,4 0-4,-7 3 95,3 0-21,-7 3 84,3 2 110,-7 3-57,2 3 92,-3 2-101,0 3 20,-2-1-26,-2 5 55,-3-1-80,1 4-1,0-3-14,1 3-10,1-6-67,1 5 16,2-6-98,2 5 110,-2-6-170,2 3 110,2-7-131,-2 6-16,2-9 26,2 6-43,1-5 15,1 1 49,-2-5-56,3 2 68,-2-7-21,0 2 73,0-3-33,-1-1 22,1 0-35,0-4 25,0 1-34,2-4 73,1-3-72,1-2 68,1-1-61,2-1-47,-1 0 57,3-1-59,0-1 76,1 1-113,0 2 26,2-3-99,-2 2 91,1 0-32,-1 0 25,-1 1-2,-2 1-14,2-2 58,-3 2-49,0 0 73,-3 1 157,-1-1-1,-3 1 109,1-1-3,-4 2-82,2-1 58,-3 0-54,0 0-40,-1 1 37,-1-1-53,0 1 29,-2-1-59,-1 3 39,1-1-20,0 2 28,1 0-19,0 3-141,2-1 71,0 3-114,1 3 125,1 3 3,3 3-11,-1 4 4,4-1 61,0 5 37,1 1 59,1 2-41,0 0-17,-2 4-63,2 1 1,0 1-44,-1 1-233,1 2 37,-2-1-139,1 3-137,-3-6 143,3 3-175,-2-6 228,2-3-104,-1-5 82,5-5-107,-1-4 73,4-5 177,2-3 18,3-7 124,3-7 0,3-4 0</inkml:trace>
  <inkml:trace contextRef="#ctx0" brushRef="#br0" timeOffset="1">7485 626 9502,'-20'10'-305,"10"-4"356,2-4 12,-1 2 46,4-4 11,-3 1 37,5-1-52,-2 0 52,2 0-11,-1-1 21,4 1-21,-1-3-44,1 0-126,0-4 28,0 2-82,1-4 85,0 2-29,5-2 72,-1 1-41,4-2 25,-1 1 1,3-1-16,-1 1 36,1-1 16,1 1-42,0 0 37,0 0-107,-1 1 82,-1 2-68,2-2 21,-3 3-17,0 2-42,-2-1 33,1 0 5,-2 3 40,2-1-3,-3 2-1,3 2 59,-3 0-47,1 5 45,-2 1-33,2 4-7,-2-1 13,1 5-13,-1-2 7,1 3-5,-2 1 12,2 2-9,-2 2-29,2 1 23,1 1-30,0 4 74,-1-1-32,3 3 33,-2-3-44,3 2 8,-1-3-11,2 0 8,-1-4 44,1-1 32,0-4-7,0-2 7,0-3-54,-1-1-2,-2-5 20,0 1-3,-1-5-43,1 1 38,-2-3-52,1 0 0,-1 0-19,2-1-1,-3-2 3,2-2 51,-1-1-20,1-3 10,1-3-69,-1 0-16,0 0-67,1-3 45,-1 1 1,2-4 69,-2 2-31,2-5-56,-3 1-61,1-3-33,-1 0-20,0-2 113,-1 1-8,0-4 60,-3 2-7,0-3-4,-1 4 1,-1-5 3,-3 8-15,-2-4 40,0 7 21,-1 0-6,0 5 1,2 1-29,0 7-8,1 0-32,0 3-30,3 2 1,-2 3 8,2 3 7,1 6-7,-1 0-13,1 3 22,0 0 44,1 0-3,0-1-1,2-2 58,2 1 3,0-4 23,2 0-33,1-2-54,2 0 3,-1-4-3,1 1 140,0-3 0,2 1 83,-2-1-31,1 0-69,0 0-23,3-1 4,-3-2-39,3-1-8,-3-2-2,3 1-23,-3-3 36,1 3 19,-1-1-17,0 2 10,-2-1-18,2 2-11,-3 1 8,1 0 3,-3 0 55,2 1-26,-2-1 28,-1 1-46,0 1-5,-1 0 13,-1 0-12,-1 0 173,1 0-117,-2 0 149,0 1-159,1 3 2,-2 0-1,0 2-26,0 2 39,0 1-27,0 2-19,0 1-56,0 3 23,0 0-23,0 4 127,0-1-51,1 5 47,-1-1-62,1 4 59,2-3-3,-1 3 21,3-5-25,2 3-6,-1-5-31,3 3 47,0-7-50,1 3 50,-1-7-36,2 2-15,-1-6-77,3 1-5,-1-4-44,0 1 33,-2-3 36,3-2-7,-1-2 49,0-1-19,-2-5 6,2-1-14,-2-2 35,2-3-18,-2 1 18,1-4-18,-2 2-8,2-3 12,-2 2-8,3-3 19,-3 1-74,2-2 0,-3 1-20,2-2-162,-4 5 89,2-3-127,-3 3 97,0-3 1,-2 5 6,-1-2 0,-1 6 38,-2-6-40,-1 8 19,-2-6-43,-5 5 51,-3-4 1,-2 4 42,-1-4-45,-3 4 75,-2-3-54,1 3 64,-4-3-20,4 3 35,-5-1-20,5 4 14,-4-3-7,5 5-9,-2 0 18,6 3-34,-4 2-60,8 5 50,-4 2-47,5 5 68,0 6-22,5 0 16,1 7-35,1-1 144,1 4-50,1-2 135,0 2 66,1-3-43,3 3 71,2-6-94,5 2 53,3-6-40,5 2 63,0-9-72,6 2-99,-1-5 27,6 0-46,-4-4 34,5 1 58,-7-3-42,5 0-67,-6-3-48,4 1-50,-8-1 1,4 0 46,-8 0 26,1-3-7,-4 1 43,1-3 36,-6-3 13,2-1 12,-5-1 40,2-3-20,-3 1 5,2-4-9,-3 1-51,2-3 1,-1 2 26,-1-3-14,1 3-33,-1-3-18,1 5-8,1-2-41,-3 7 17,0-2 3,1 4-7,-2 1 76,0 3-22,0 1-79,0 6 1,0-1-93,0 13 84,0-4-6,0 10 60,0-3-20,0 4 15,0 0 70,0 3-8,0-1 74,0 3-44,0-3-23,1 3-17,-1-3-15,2 3 59,2-5-36,4 0 44,-1-4-56,6 0-2,-1-5 4,4-2-1,1-5-3,3-3 5,0-3-8,4-3 6,-1-3 29,5-5-19,-2-4 24,0-4-101,-2-1 47,1-3-53,-6 2 67,1-2-39,-6 3 24,0-3-25,-4 3 27,-2-2-155,-4 2 27,-2-5-103,-2 3 15,-4-4 69,-6 1-74,-5-6 108,-7 4-87,-7-7 73,-1 5-89,-6-4 126,0 5 14,-4 1 46,5 8-35,-4 0 11,7 10-45,0 2 40,6 7-35,0 4-17,7 9 40,0 7-27,7 7-4,-1 3-9,6 4 5,1 4 24,5-3 71,0 4-1,2-3 8,3 1 79,5-6-65,3 2 86,5-9-93,6 0 129,1-8-68,6-5 122,1-4-105,4-3-31,0-4-14,3-2-36,-3-4 89,1-4-61,-4-4 65,0-2-57,-7-1 47,2-2-35,-7-1 21,2-3 50,-6 2 6,3-4 11,-6 2-25,3-5-57,-4 2-12,2-6 21,-3 2-10,3-6-30,-5 2 36,1-8-31,-3 4-79,-2-5 36,-3 5-119,1-7 120,-6 8-119,-1-7 84,-4 7-135,-5-3 60,-1 6 23,-3-3 26,2 10 28,0-2-36,3 9 17,1 3-27,3 6 42,1 5-38,0 5-20,2 4 4,1 7 19,1 8 26,0 8 19,-1 6-19,3 4 70,-1 5-53,2 1 53,-3 5-73,3-3 2,0 6-2,1-7-13,1 7 236,3-6-44,2 4 151,3-7 40,4 5-109,0-10 96,4 4-87,-1-10-167,3 1 24,-3-6-144,2-1 120,-4-8-177,3 2 103,-6-11-142,4 4 60,-4-7 7,2 1 25,-4-4-11,3-2 65,-5-3-12,3-1-31,-3-3 37,2-2 60,-4-3 24,5 1 88,-5-2-109,3-1 2,-3 0-58,3-1 36,-4 1-136,1-4 45,0 4-122,0-5 89,-2 6 33,1-3 23,-3 6 29,2-3-17,-1 5 12,0 0-34,0 1 25,0 2 18,-2 3-21,0 3 116,-1 1-72,0 10 86,0 0-66,0 8 66,0 1-37,0 2 60,0 4-1,0-3-54,1 4 21,2-7-63,2 5 11,3-6-9,3 1 17,2-5-13,1-1 90,1-5-65,3-1 69,0-5-95,2-1 26,0-3-29,1-3 29,-4-1-44,4-3 34,-5-3-36,2-3 44,-3 0-16,1-1 20,-6 1-16,2-2-81,-3 0 8,3-2-84,-6 1 83,3-4-111,-4 2 69,0-5-122,-2 3 48,-1-7 3,-2 3 11,-1-5 33,-3 3 9,-6-7 13,-5 5 17,-6-6-22,-1 6 36,-8-5-55,2 10 40,-5-4 54,3 11 16,-4-2 68,7 9-64,-2 3 47,8 8-79,-2 8 56,9 11-119,-3 8 49,8 6-43,-3 9 51,10-2-55,-3 8 35,6-4-38,0 6 34,6-8 23,1 1-31,6-10 26,5 1 58,3-11-2,2 3 49,0-14 63,3 2-46,-3-11 81,4 2-100,-6-6-18,2 0-19,-6-2-26,2-2 62,-10-3 22,3-2 62,-7-2-36,1 0 48,-4 1-114,0-1 62,-2 1-59,1-2 24,-2 2-24,0-3 12,0 1-19,0-2-55,0 0-26,0-2 9,0 0-92,0-2 92,0 1-98,0-2 92,0 3 9,0 0 33,1 2 8,-1 0-113,2 4 30,1-1-112,1 5 103,0 0 15,-1 2 40,2 2 4,-1 2-16,3 3 30,-2 5 27,1 4 2,-1 2 32,0 4-24,2 0 1,-2 4-2,1-1-41,0 2 17,1-3-12,0 3 85,1-3 5,1 2 18,-2-4-24,4 2-96,-1-3 24,0 1-23,0-4 34,0 1 2,0-5-3,-1 1-3,0-7 6,0 0 1,0-4-2,-1-1-4,-1-3-9,2-3 4,-1-5-5,1-6 5,-2-1-2,2-3 0,0-2 3,0-3 49,-1 2-30,1-4 37,-2 2-41,2-5 2,-3 5 0,3-6 0,-2 4-6,0-1 4,0 3-10,0 2 12,1 6 8,0 0-4,0 8 14,3 0-428,0 6 50,0 0-280,1 3 202,3 1 316,-1 1 23,4 2 190,0 2-94,2 1-36,-1 3-1,4 3-39,-3-1 83,2 3-64,-3 4 89,-1 4-82,-3 0 303,-2 9-99,-6-1 186,1 6-144,-5 0-101,-1 3-20,-2-2-41,-1 2 4,-2-6 3,-3 2 0,-2-9-7,-1 1 70,-1-8 7,0-1 7,1-7-15,-1-1-53,1-4-17,-1-1 20,2-3 16,-3-1-7,3-1 29,-2 0-86,1-1-19,-1 0 12,2-4 5,-1 0 59,3-2 0,-1-2 2,0 1-38,1-1-780,2-1 127,-1 1-496,2-2 630,1 1 248,-1-2 220,-1-1 0,1-1 0</inkml:trace>
  <inkml:trace contextRef="#ctx0" brushRef="#br0" timeOffset="2">7136 136 9502,'-13'-10'-120,"7"6"32,1 1-103,-1 2 45,1 0-65,-1-1 104,2 2-27,-3 3 134,0-1 0,-2 4 0</inkml:trace>
  <inkml:trace contextRef="#ctx0" brushRef="#br0" timeOffset="3">3149 737 9502,'-11'-10'576,"4"6"-295,2 0-68,-1 0 134,2 0-139,-2 1-1,0 0-86,1 1 35,2 0-59,-1 1 42,1 0-31,1 3-6,-1 2-36,3 5 37,-1 5-26,2 6-52,2 2 14,2 5-92,4-1 71,1 3-64,1-1 22,3 2-71,0-6 58,3 3 42,-1-7-10,3-1 63,0-5-95,3 0 23,-3-8-35,3-1 67,-2-2-11,0-3 55,-1-4-52,-1-4 3,-3-4 4,2-4-1,-6-3 10,2-1-117,-3 0 26,-1-3-105,-4 3 106,0-5 18,-2 4 41,-1-3 11,-2 2-232,0-2 55,-2 1-162,-6-4 40,-4 4 81,-6-3-73,-4 3 100,-6-3 90,0 9 55,-4-2 17,1 6-17,-2 3 25,5 5-3,-4 1 91,8 5-82,-2 3-30,6 6-4,2 7-46,6 3 190,0 8-64,6 0 122,1 6-66,3-1-4,2 3-46,4-2 20,4 2-80,5-8 30,4 2-28,4-7 18,5-1 25,2-8-20,4-3 20,-1-6-26,4-1 0,-2-7-1,2 1 1,-6-8 41,3-3 13,-8-5 5,1-2 55,-7-3-21,0-4 6,-6 2-9,2-4-36,-6 1-9,2-5 19,-5 2-19,2-6-88,-2 4 15,-2-7-73,-1 5 2,0-9 2,-2 6 24,2-9 27,-4 7-71,1-7 32,-3 13-104,-1-8 106,-1 13 10,-1-3 39,2 13-29,2 2 119,0 11-53,2 9 75,-1 4-90,2 15-12,0 2-25,0 8 163,0 3-45,0 1 112,0 7-63,0-4 32,0 7-20,0-8 54,0 8 18,0-8-28,0 7 50,3-7-103,1 5-62,3-9 1,4 8-39,4-10 61,4 6-44,0-10-31,6 3 18,0-12 5,4 4 69,-3-11-18,5 4 17,-7-9-320,3 2 77,-8-6-225,1-2 264,-7-1 26,1-1 109,-7-3-62,2-1 82,-5-4 8,1-3 17,-2 1-5,3-4-39,-2-1 3,2-1 10,-2-1-44,4-4 18,-2 2-13,3-4 33,0 2-115,1-2 25,-1 2-119,1-2 68,-1 6-16,2-4 56,-2 6 6,2-1 40,-4 6-5,1 1-9,-3 6-10,0-1 37,-2 5-23,-1 3 16,-1 6 70,1 5-34,-2 5 102,0 4-93,0 1 58,0 3-26,1-5 19,1 5 20,2-5-70,3 1 22,0-6-37,3 1 22,1-6-3,3 0 7,-1-7-6,4 2-41,0-5-22,2 0 9,-3-5-56,3-1 81,-2-3-49,2-2 49,-4-3 50,2 0-39,-5-2 41,2-2-90,-4 2-13,3-2 1,-3-1 6,0-2-26,-2 3-18,0-6-7,-3 2 18,-1-4-88,-2 1 38,1-5-113,-5 5 6,-1-6 40,-8 5-48,-5-6 57,-6 6 3,-6-1 26,-2 6 9,-6 0 98,2 8 16,-4 1 50,5 8-53,-2 3 17,9 5-1,-3 11-7,8 6 2,-2 6 38,8 3-7,0 3 98,7-2-42,1 6 22,5-8-57,0 6 16,4-8-13,3 2 37,6-10-17,6 4 45,4-13-39,7 5 11,0-10-17,5 1-12,-4-7-22,6 2 26,-7-3-24,5-3-47,-7 0 32,2-4-27,-7-2-10,1-2 48,-8-1-47,3 0 50,-9-1-3,1 0-3,-2 1-1,-2-4 61,-3 2-43,2-1 40,-3 1-62,1-4-13,-1 2 13,0-3-3,-1 1 10,0-4-47,0 2-20,0-2 4,0 2-58,0 0 97,0 2-51,0 1 51,0 3-8,0 3-4,0 2-2,1 3 35,-1 2-20,2 1 17,-1 6-28,2-1 79,-1 7-14,2 4 80,1 5-82,-1 2 96,1 3-68,-1 3 108,1-2-112,0 4 22,0-3-65,0 2 35,0-2-74,3 1 13,-2-4-28,3 1-25,-1-4 81,2-1-37,0-3 41,3-3-67,-2-3 41,2-3-64,-2-2 73,1-2 15,-2-3-13,0 0 12,-2-3-8,-1-2-15,-2-3 17,-1-3-11,-1 0 2,-1-2 5,0 0-3,-2-3-56,1 2 38,-1-3-38,0 0 51,0-1-192,0 2 37,0-5-133,0 2 103,0-2-79,1 2 54,2-2-87,2 3 178,4 1-23,2 4 84,4 0-88,2 5 37,3 3-84,0 3 67,6 3 203,-2 3-11,7 2 164,-2 7-116,4 1-84,-3 4-26,3 1 39,-5 2-79,2 2 172,-6-2-90,-1 3 119,-6 0-105,-1 1 17,-7-2-68,-2 3 19,-4-3 41,-3 0-31,-4-2 33,-4-1-43,-4-3-10,-5 1 16,-1-5-19,-2 1 13,0-4-8,-3 0 7,2-3 6,-3 1-49,4-4-15,-3 1 3,3-1-405,-3-2 143,4-1-273,-3 0 263,6 0 159,-2-1 63,4-4 58,0-3 0,1-2 0</inkml:trace>
  <inkml:trace contextRef="#ctx0" brushRef="#br0" timeOffset="4">545 427 9342,'-10'-3'768,"6"2"-571,1-3 26,1 2-31,-1-2-7,1 1-16,-1-2 36,1 1-45,0-2-59,0 1-25,1-1 14,-2-1-85,1 1 61,0-1-35,-2 2 43,2-1-99,-2 1 41,0-1-120,-1 2-65,0 0 64,-1 0-93,-3 2 92,-1 0 14,-3 1-9,-4 2 7,1 2 31,-6 2-6,-1 3 49,-3 2-54,-2 2 107,-1 4-75,-1 0 72,0 1-78,2 1 60,-1-1-40,2 1 48,2 0-40,3-2 0,-1 2 24,8-4-18,-2 3-52,6-5-29,1 1-9,3-3 22,2-1 102,4-2-33,1-1 23,4-4 81,2 1-36,4-3 116,6 1-112,0-1 60,3 0-27,3 0-1,2 0 7,-1 0-79,6 0 36,-2 0-21,3 0-48,-1 0-42,3 0 19,-3 0 2,4 2 5,-5 0-31,5 3-21,-6 4 7,4 3 64,-7 2-3,1 5-10,-7 1 60,0 7-8,-11-1 20,4 9-20,-9-2 26,1 5-45,-7-4 49,-4 7-5,-4-7 7,-4 5 29,-4-6-28,-2 4 50,2-10-1,-4 5 24,2-8 10,-2 3-29,3-7-24,-4 2 23,8-8-60,-5 3 33,7-8-29,-4 3 20,6-7-27,-1 1 26,5-5-14,0-1 7,4-2-18,-1-4 14,2-5-16,-1-4-38,2-1-41,0-5 5,1 1-144,-2-4 102,3 2-142,-1-5 140,0 6-45,1-7 40,0 6 5,0-6-73,-1 8 114,2-4-85,0 7 79,0-3-57,0 7 45,0-3-74,0 6 68,0-1 96,2 6 14,1-1 118,2 5-72,2-1-53,2 2-12,0 2-59,1 0 2,2 3 2,-1 3 6,4 2 7,-2 0 12,3 2-12,-2-1 3,6 2 28,-2 0-22,5-1 22,-1 0-35,4 0 52,-1-4-39,5 1 40,-3-5 28,6 0-51,-4-3 58,4-1-69,-5-4 24,6-2-15,-7-7 25,9-4-22,-10-3 31,7-5-20,-9-2 22,6-3-44,-9 0 13,3-3-12,-7 4 12,1-3-86,-9 7 14,0-3-78,-7 8-38,2-6 38,-5 8-73,-2-1 114,-5 7-7,-3-2 68,-3 6-37,-4-2-21,0 5 52,-2 1-55,1 3 58,-1-1 40,2 4-21,-2 0 73,3 3-59,-1 3 43,6 3 1,-2 3-7,5 0 20,-4 3-85,7-1 59,-3 2-43,6-1 107,-1 3-81,3-2 66,0 3 5,2-2-13,2 2 68,4-3-72,3 2 41,6-4-30,1 3 11,5-5-17,4 3-75,-1-6-17,5 5 9,-3-7-43,4 3 47,-5-3-15,4 1 26,-8-5-28,4 3-8,-7-5-25,0 0 84,-4-1-15,-2-1 64,-4-1-90,-2 0 61,-3 0-3,-1 0 16,-3-3-11,1 1-88,-1-5-12,0 0 1,-1-3-43,1-2 37,-3-2 0,1 0 16,-1-2-75,1-1 25,-1 2-129,1-2 122,0 4 3,1 0 57,0 3-22,1-1 75,0 5-74,0 0 70,0 2-18,0 0-37,2 5 115,0 3-99,4 5 73,0 3-76,3 3 95,0 0-67,1 0 69,2 2-9,0-2-39,1 0 44,1-1-57,1-1 45,-1-2 18,4 0 2,-3-5-7,2 2-43,-1-5 8,2 0-6,-3-2 46,3 0-34,-3-2 31,1-1-29,-4-3-62,2-2 47,-3-2-47,0-1 61,-5 0-75,2-3 56,-3 2-66,-1-3-17,-3-1 11,2-2-75,-3 2 68,0-5-82,-2 2 45,-1-6-81,-4 1-105,-2-5 48,-1 2-68,0-2 57,0 2 38,-2-2 25,2 5-17,-2-1 119,1 5 14,0 0-24,-1 3 9,1 1-8,1 5 25,-2 0 6,1 3 7,-2 2-74,1 3 55,-2 0-28,1 2 139,-4 3-51,2 5 115,-3 4-99,4 4-6,-3 5-36,4 3-20,-1 6 142,2 0 51,4 4 68,0 2-18,3 2-72,4-4-70,-1 5 8,5-5-44,3 0-44,7-5-27,5 2 15,3-9 7,5 0-24,0-8 9,4-2-91,-4-6 88,5-1-25,-4-6 67,2 0-35,-4-8 94,3-4-4,-5-2 14,1-5-32,-6 0-52,2-2-5,-7 3 9,1-3 148,-6 3-30,-1 0 112,-3 4-58,-1-3 1,-3 4-50,0-1 20,-2 2-78,0-1 34,-5 4-25,0-2-43,-2 3-94,0-1-11,1 4-59,2-3 62,1 5-9,0-1 41,2 2-57,1 2 71,0 2-39,1 2 127,1 5-2,1 1 59,1 2-68,0 3-18,2-1-31,1 3 8,0 1 253,2 2-29,0-1 152,0 3-123,0-2-79,2 4 9,1 0-59,0 5-59,3-3-49,0 8-30,1-2 50,2 7 33,-2-4 13,4 11-8,-4-6-10,1 7-48,-3-7 39,1 7-333,-5-10 100,3 6-212,-5-12 189,0 3 45,-2-12 90,-1 1-38,-2-8 74,-1 2 217,0-7-24,-3-1 159,-3-2-124,-4 1-78,-3-3-36,-3 4 35,-1-3-76,-3 4 123,1-4-52,-3 0-70,3-1-36,-3-1-88,5 0 6,-5-2 24,6 0-18,-4-1 15,6-2 20,-2-2-62,3-4 37,1-4-105,5-2 49,-2-8-21,7 1 58,-2-7-10,3 0 68,1-7-37,2 2 26,2-6-92,4 2 70,3-7-76,2 4 87,5-6 32,-1 10 38,5-9-14,-2 11 2,4-7 18,-2 11-1,2-3 71,-6 12-74,4-4 49,-6 11-27,3-5 17,-5 9-15,4-4-23,-8 7-20,4-3 88,-5 5 5,1-4 53,-2 3-9,-2-2-8,-2 3-9,0-3-12,-4 3-29,1-2 11,-1 0-44,0 0 51,-1 0-45,-1-3 36,-1 3-32,-2-4 39,-2 3-66,0-3 52,0 4-47,0-2-9,0 4-46,1-2-50,1 2 29,0 1-85,1 2 79,1-1-101,1 2-40,-1 0 102,2 2-73,0 2 143,0 4-24,1 2 14,0 3-17,0 0 3,0 4-19,1 1 10,1 1 188,2 5-33,0-1 137,2 3-47,1-2-63,0 2 45,1 0-66,1 1-71,1-3-41,0 1-11,3-2-39,0-1 39,2-4-6,0-2 15,3-5 36,0-1 13,-1-5-34,4-1-28,-3-5-57,2-1 27,-5-6-31,3-4 67,-4-2-16,1-4 10,-5 0 3,1-2-23,-4 0 20,1-1-21,-4 0 32,1 0-60,-4 1-12,1-3-7,-2 5 10,0-4 54,-1 5-8,0-1-34,-3 5-13,2-1-4,-4 5 7,3 0 45,0 3-14,1 0 14,0 3 18,2-1 43,2 6 47,-1 2-31,4 6 6,0 1-72,3 2 28,-2 4 12,2-1 83,-1 4-5,0 0 59,0 3 16,-2-1-23,2 2 42,-1-1-76,0 3 12,1-5-58,-1 2 25,2-3-23,-2 0 3,2-5 21,1 0-13,-2-4-28,2-2 30,0-3-27,2-1-81,0-3-97,3-2-61,-3-3-29,3-4 34,-3-2 50,3-4-51,-3-1 82,1-2-44,-2 0 20,2-2 6,-3-2-5,0 0 15,-2-1-41,1-2 13,-3 0-7,0-3 61,0 3-22,-1-4 18,-1 3-193,-1-2 43,1 5-109,-2 2 191,0 3 51,0 2 101,-1 6-78,0 2 103,0 4-102,0 6 165,0 2-91,0 10 60,-1 2-12,0 5-56,0 0 77,-1 5 60,2-3 181,-1 5 14,1-2 8,1 3-151,2-3-61,2 2-45,3-5 12,2 4-101,1-6 24,3 2-77,3-7 74,1 2-23,1-9 15,2 1 6,0-6-35,0-1 81,-1-3-92,1-2 67,-3-1-132,-1-6 30,-3-1-28,2-2 38,-6-2 49,1-1 19,-3 0-11,1-1 0,-4 1 6,0-2-4,-1 2 6,0-2-77,-2 3-19,1-3-4,-2 2 12,1-3 71,-2 3-1,2-1-88,-1 4-40,-1-5-57,0 5 3,0-3 147,0 2-23,0 1 70,0 3-62,0 0 43,0 4-28,0-1 54,0 3 15,0 4-33,-1 1 43,-1 10-40,1 1-13,-1 5 45,0 3 220,1 1-15,0 2 127,1 2-173,0-2-89,1 3-34,2-5-12,3 4-18,3-7-30,4 3 23,1-5-15,2-1-24,1-5-3,2-1-76,0-6 77,2 2-24,-2-6 59,3 0-30,-3-2 22,6-4-9,-2-3 0,5-4 0</inkml:trace>
  <inkml:trace contextRef="#ctx0" brushRef="#br0" timeOffset="5">11016 570 9502,'-9'-17'188,"4"8"11,0 2 16,0 1 17,-1 2 42,0 0-58,1 3-21,0-1-27,0 2-6,0 1 35,1 3-67,0 2 63,0 3-87,2 1-4,1 1 5,-1 2-16,2-1 40,0-1-56,0-1-42,0 2 36,0-5-142,0 2 114,0-1-125,2-2 94,-1-1-61,0 0 70,2-2-70,-1 1 53,1-4 15,1 1-14,-1-1 32,1-3-89,0-2 67,1-2-55,0-6 64,1 0-28,0-2 19,-1 0-12,-2 0-104,3 1 30,-4 1-107,1 0 106,-1 3-271,-1 1 102,1 0-178,-1 3 162,-1 1 81,0 0-137,0 2-39,0 3-159,0 4 0,0 1 0</inkml:trace>
  <inkml:trace contextRef="#ctx0" brushRef="#br0" timeOffset="6">11013 908 9502,'-18'-5'-2,"9"3"62,2 1 101,-2-1 138,3 2-125,-2 0 148,3 0-153,-1 2 0,3-1-58,-1 3 11,4 1-2,-2 0 22,2 0-40,-2 0 40,2 0-22,-1 0 40,1-1-40,0 1 37,1-1-105,-1 0 89,2-2-82,0 2-1,-1-1-5,2-1-55,0 1 47,-1-2-72,1 0 30,-2 0-77,1 1 80,1-1-93,-2-1 48,2 1-85,-2-1 58,2 0 47,-1 1-22,1-1-145,0 0-71,1 0-86,3 0 63,-1-1 62,0 0 74,2-3-4,0-1 55,-1-3-68,0 1 50,0-1-47,0-1 62,-1 0-65,-1-1 67,-1 0-72,-2 0 96,0 1-29,-1 0 6,-1 0-102,-4 2-46,-1 1 59,-5 3 29,-3 0 153,-3 2 0,-2 3 0,-4 6 0,-1 6 0,-1 4 0</inkml:trace>
  <inkml:trace contextRef="#ctx0" brushRef="#br0" timeOffset="7">11016 860 11638,'0'13'676,"0"-7"-618,0-1-42,0 2-2,0 0-97,0 1 125,1-1-72,0 0 70,1 0-61,1 0 56,0-1 43,-1-1-12,1-1 28,-1 0-344,0-2 187,-1-3-723,-1-1 362,0-7-301,-1-1 321,-2-3 226,1 0 74,-2-1 104,0-1 0,-2 0 0</inkml:trace>
  <inkml:trace contextRef="#ctx0" brushRef="#br1" timeOffset="8">10 1518 9502,'9'0'-7,"-4"0"128,-3 0 35,1 0-25,1 2 17,-2-2-5,2 0-72,-1 0-40,0 1 27,1 0-17,0 1 34,0-2-26,0 2 5,0-2-8,-1 1 54,0-1-14,2 3-12,-2-3-8,2 1 36,-3-1-42,2 1 48,0 1 10,1-2-17,0 0 31,1 0-106,1 0-7,0 0-45,1 0 44,2 0-74,0-2 38,2 1-89,0 0 92,2-2 3,0 1 50,2-1-35,-2 1-30,2 0-54,-2 2 29,3 0-29,-2 0 121,1 0-16,-3 0 29,2 0 64,-2 0-93,2 0 70,-2 0-81,1 0 74,-3 0 4,2 2 27,-1-2-29,0 1-8,0-1-41,2 1 38,-3-1-83,3 0 51,-2 0-49,3-1 65,-4 1-75,4-1 8,-3-2-22,3 2 21,-3-2 39,2 2 8,-3 0-27,4 0-74,-5 1-7,4 0-77,-2 0 89,2 1 8,-3 1 41,3 1 9,-4 2 51,4 0 25,-5-1 2,5 1-13,-4-1-3,3 0 20,-4-1 12,4 0 62,-3-1-106,3 0 59,-2-1-70,3 0-53,-4-1 49,3 0-44,-3 0 57,4 0-47,-4 0 26,4 0-27,-4 0-20,3 0-2,-3 0-26,4 0 25,-4 0-29,3 0 58,-3 0-66,3 0 107,-3 0-45,3 0 41,-2 0-49,2 0 8,-2 0-7,3-1 6,-1 1 4,2-1-13,-1-1 14,3 1-11,-3-1-27,2 0 28,-2 1-30,4 0 38,-3 0-16,3-1 10,-4 1-15,3 1 16,-5 0 9,5 0-8,-4 0 7,2 0 6,-5 0-14,4 1 15,-5 2-15,4 1 35,-4-1-22,3 3 25,-3-1 26,3 1-41,-4-2 46,5 1-53,-3-1-25,4 0 20,-3-2-17,4 1 26,-4-2-1,7 0 2,-5-1-4,6 0-61,-4 0 39,4 0-43,-2 0 50,4-1-17,-3 0 5,5-2-9,-7-1 5,6 0 13,-5 1-14,4-1 13,-3 1 51,1-1-36,-5 2 40,5-1-2,-6 1-33,5-1 37,-7 2-44,7-2-9,-7 2 11,7-1-10,-5-1 19,3 1-62,-2-1 45,4 0-45,-3 0-12,3-1-15,-1 0-10,2 0 17,-3-1 11,3 1-11,-2 1-16,2 0 14,-3 0 15,3 1 17,-3-1-30,1 2 81,0-1-56,1 0 59,-4 1-61,3 0 68,-3-1-40,3 2 44,-4-1-44,3 1 30,-3 0 29,2 0-10,-2 0 44,2 0-33,-1 0 12,1 0-4,-2 0-37,4 0 1,-5 0-8,5 0-23,-3 0 17,4-1-16,-4 0 31,3-1-26,-1 1 15,3-1-15,-4 0-29,3 0 36,-3 2-40,3-3 44,-2 2-24,1 1 17,-2-3-20,3 3 16,-4-1 0,4 1-1,-4 0 1,3 0-9,-1 0 6,0 0-8,-1 0 8,3 0 3,-3 0-2,3 0 1,-1 0 24,1 0-18,-2 0 19,2 0-23,-3 0 0,4 0 0,-4 0 0,5 0 28,-5 0-21,3 0 25,-3 0-29,1 0 15,0 0-10,1 0 12,-3 0-13,3 0-13,-2 0 9,0 0-11,1 0-1,0 1 12,-3-1-14,5 2 16,-6-1 2,6-1-3,-4 1 2,3-1-4,-3 1 47,3 1-32,-1-2 33,1 1-31,0 0-10,2 1 12,-4-2-11,6 0-17,-5 0 10,4 0-8,-2 0 16,1 0 6,-1 1-5,1-1 6,-1 0-51,2 1 35,-2-1-41,2 0 61,-2 1-17,3-1 13,-2 0-18,1 2-1,-1-2 2,1 0 0,-1 1 2,2-1-17,-2 0 13,2 0-14,-1 0-3,1 0 16,-2 1-18,4-1 21,-4 1-3,4-1 3,-3 2-6,3-1 4,-1 0 25,1 1-18,-2-1 16,2 0-21,-3 0-3,6 2 4,-7-1-1,6 1-3,-3 0 4,5-1-2,-4-1-3,3 2 3,-3-2-2,5 0 5,-4 1-5,7-2 4,-6 0-7,7 1 10,-7-1-6,7 1 5,-6-1-5,7 0 0,-7 0 0,6 0 1,-8 0 0,8 0-2,-9 0 2,9 0-2,-8 0 2,5 0 1,-7 2 0,7-1-1,-6 0 49,6 0-35,-6 1 37,5-1-47,-7 0 13,7 2-7,-5-1 10,5-1-27,-4 1 12,6-1-10,-8 0 15,8-1-19,-6 0 14,8 0-15,-6 0 17,6 0-8,-4 0 5,5 0-7,-4 0-9,8 0 13,-6-2-19,5 0 20,-6 1-10,8-1 7,-8-1-5,8 1 22,-6-1-14,6 2 15,-8 0-17,8-1-7,-8 2 5,8 0-6,-6 0 7,6 0 1,-9 0 0,10 0 1,-10 0 55,9 0-39,-9 0 42,8 0-53,-9 0 55,6 0-38,-6 0 43,7 0-59,-7 0 6,5 0-4,-8 0 10,9 0-33,-8 0 24,9 0-25,-5 0 11,6 0 19,-6 0-20,9 0 23,-6 0-41,9-1 28,-5 0-37,9-2 39,-10 1 2,13-5-1,-10 2 1,12-2 35,-10 1-33,8 1 34,-9 0-39,9 1 2,-12 1 2,10 0-1,-10 1-11,6 0-1,-10 1-1,8 1 6,-11-1 11,10 1 0,-10 0 1,8 0-32,-10 0 1,8 0-9,-11 0 7,11 0 19,-11 0-5,10 0 2,-11 0 1,9 0 7,-8 1-6,10 0 7,-9 2-6,9-1-16,-7 1 12,6 1-12,-6-2 15,7 2 1,-5-3-1,6 2-20,-8-2 24,11 2-23,-10-3 27,9 1 61,-8-1 17,9 1 6,-10-1-16,8 0-6,-8 0-40,8 0 47,-6 0-60,6-1 17,-7 1 9,6-1 1,-8-2 50,8 1-45,-7-1 27,6 1-100,-8 0-25,5 0-63,-5 2 58,3-2-45,-5 2 41,3-1-8,-4 1 1,4 0 25,-7 0 18,7 0-31,-6 0 41,3 0-8,-2 0 1,4 0 5,-6 0-13,6 0-6,-4 0 10,2 0 27,-2 0 58,3 0 48,-5 0-34,5 0-5,-5 0-75,5 0 22,-5 0-15,5 0 88,-5 0-65,6 0 70,-4 0-80,4 0 17,-5 0-13,6 0 11,-5 0-8,4 0 10,-3 0-10,3-1-48,-2 1-9,3-3-12,-4 3 22,4-1 23,-4 1 9,4-2-13,-3 2 12,1-2-11,-2 2 9,3 0-12,-3 0 11,2 0-12,-2 0 9,1 0-8,-1 0 9,3 0 0,-3 0 0,2-1 4,-2 1-9,2-1 7,-1 1-6,0-1-40,-2-1 32,1 2-35,-2-1 44,1 1-61,-3 0 42,3 0-49,-4 0 60,4 0-34,-6 0 25,5 0-31,-4 0 32,5 0-16,-5 0 15,4 0-25,-4 0 76,4 1 1,-3-1 15,2 2 28,-1-1-80,1 0 36,-2 0-39,4 1 8,-4-1-6,3 1 8,-4 1-3,2 1-3,-2-2 2,2 1-2,-5-1 5,4 1 3,-5-2-3,3 0-2,-4 1-42,3-2 24,-6 0-28,4 0 27,-2 0 12,0 0-12,-1 0 11,-1 0-170,-3 0 41,2-2-116,-2 1-18,0 0 58,0-2-46,0 0 45,-2 0 93,3-2-50,-2 0 89,2-1-113,1 0-177,2-2-5,1 0-108,2-4 266,0 2 96,3-4 122,0-1 0,3-3 0</inkml:trace>
  <inkml:trace contextRef="#ctx0" brushRef="#br0" timeOffset="9">5900 2487 8951,'0'-10'264,"0"7"194,0 1 6,0-1 25,2 2-311,2 1-127,-1 0 4,5 0-72,0 0 63,2 0-64,0 0 26,4 0-53,-1 1-53,2 0 53,0 2-82,3-1 99,-3 1 6,2-1 14,-3 2 30,0 0-217,-2 0 74,0 0-142,-3 2 100,-2 0 45,-3 1 33,0 3-1,-4 0 42,-1 3 29,-6 0 44,-3 3-18,-4-1-1,-5 4-66,0-2 14,-4 3 11,3-2 216,-2 1-25,6-5 128,-2 3-109,5-6-60,0 3 44,5-5-37,1 1 81,3-5-104,3 3 69,0-6-75,3 1-21,2-2 0,5 0-31,1-1 30,3 0 25,1 0-26,1 0 20,-1 0-485,3 0 119,-3 0-331,2 0-78,-2-1 226,4 0-163,-3 0 365,4-2 132,-3-1 121,5-5 0,1 0 0,4-5 0</inkml:trace>
  <inkml:trace contextRef="#ctx0" brushRef="#br0" timeOffset="10">6663 2577 9627,'-3'-13'1007,"2"8"-735,0 0-98,-2 0 26,1 0-134,-2-1 42,1 2-37,0-1-54,-1 1 25,-3 0-55,1 0 53,-2 2-10,0-1 34,-4 1-26,2 2 0,-5 0-1,1 1-46,-4 0 48,3 4-56,-4 3 76,3 2-47,-3 0 31,4 2 1,-1 0 12,3 0-2,-1 2-59,2-3 36,1 3-37,1-1 49,0 2 49,3-2-37,-2 5 32,4 0-45,-1 3 11,3 3-25,0 7 24,3-1 147,0 11-12,3-2 95,5 12-67,5-1-21,3 9 7,5-6 29,0 11-169,2-10 26,0 8-130,-1-12 94,-2 2-66,-5-13 49,-1-1-79,-5-12 68,-3 0 27,-3-10-10,-2 0 50,-2-6-119,-4 0 86,-4-4-86,-2 1 76,-2-3-141,-1 1 50,1-2-120,0 0 119,4-3 10,-2 3 61,3-3 5,1 0-684,2 0 137,-2 0-445,5 0-727,-1 0 1065,3-3-680,0 1 1202,7-8 101,-1-2 0,4-3 0</inkml:trace>
  <inkml:trace contextRef="#ctx0" brushRef="#br0" timeOffset="11">11328 2611 11278,'0'11'256,"0"-8"-213,2 1-88,0 0-3,1 0-90,1-2 60,1 3-121,0-1 38,1 1-109,0-1 6,1 2 81,0-2-77,1 3 95,0-2 54,1 1-30,-1-1 17,0 2 43,1-2 35,0 1 22,-2-1 21,2 1-22,-4-1 18,3 2 50,-4-2-51,0 3 103,-2-3-47,1 4 116,-3-3-115,0 3 22,-3 0-83,-1 1 62,-3 0 22,-3 0 28,-3 2 26,-1-1-10,-3 0-6,0 3-13,-1-1-28,-5 2 46,4-1-3,-4 2 26,4-2-33,0 0 29,5-4-11,1 0 39,6-4-37,0 1-12,6-6-43,1 3 59,4-4-155,3 1 71,5-1-124,3-1-34,2 1 24,0-2-44,0 0 56,-1-1-28,-2 0 19,3 0-72,-4 1 103,1 0-167,-3 0 101,2 0-133,-4 1 86,2 0 9,-3 1 54,3 0-5,-3 0-235,2 0 34,-4 1-148,3 2 237,-1-1 127,3 3 95,-1 0 0,4 3 0</inkml:trace>
  <inkml:trace contextRef="#ctx0" brushRef="#br0" timeOffset="12">913 2647 9502,'-13'6'-46,"7"-3"90,3-3 104,-1 1 25,1-1 33,1 0-66,0-1-25,1-2-8,1 0 13,0-1 40,0-1-40,1 0 37,1 1-249,2 0 91,1 1-161,2 1-20,1 1 67,2-1-67,0 1 73,2 1-2,-1 0 9,3 0-53,-3 0 51,1 1 73,-1 1-14,0 0 58,-1 2-57,-1 0 7,-2-2-17,2 2 121,-4 0 5,3 0 70,-4-2-12,2 2-75,-3 0 5,0 0-42,1-1 13,-3 3-60,2-1 50,-3 2-47,1 1 16,-3 1 24,-1 1-32,-3 3 36,-2-1-12,-3 4 8,-1-4-26,0 2 19,0-1 108,2 0-7,1-4 113,1 2-48,3-3-59,-1 1-6,3-4-58,0 1-28,1-2 60,2 0-46,0-3-4,0 1-55,3 0 8,1-2-2,1 1 76,1-1-37,3 0-28,-3 0-195,3-1 26,-1 1-99,1-2-129,0 0 110,0-1-143,1-2 179,0 1-42,0-2 182,3 0-60,0-4 177,4-2 0,1-2 0</inkml:trace>
  <inkml:trace contextRef="#ctx0" brushRef="#br0" timeOffset="13">5644 3066 9502,'0'-17'218,"0"8"60,0 4 129,0 0-41,0 1-125,0 0-37,0 1-62,-2 2 15,0 0 92,-2 2 8,-1 3 72,-1 4-65,-1 3-88,1 3 7,1 4-63,0 1 37,1 2-38,1 4 34,2-4-47,1 3 86,1-3-62,2 1 52,3-4-51,3 1 14,5-3-24,1-2 35,4-3-277,3-1 78,0-3-170,3-4 89,-1-1 77,4-2-29,-2-4 57,2-4 0,-4-5 46,1-2-22,-3-4-15,-1 0 9,-4-1-17,1-1 24,-7 1 12,2 0-12,-4 1 9,-2 0 16,-2 1-137,-1-1 41,-1 2-126,-3-2-21,-3 1 49,-2-1-77,-4 0 137,-5-4-104,-1 4 93,-4-5-128,-1 3-51,-3-4-9,-1 3-24,-6-4 28,4 6 117,-6-6-47,3 6 107,-6-2-50,4 6-160,-5-1 26,4 9-117,-3 0 105,5 8 130,-1 5-22,5 8 89,1 7-66,6 7 103,0 6-15,7 1 98,1 5 0,2 0 0,0 1 0,0 0 0</inkml:trace>
  <inkml:trace contextRef="#ctx0" brushRef="#br0" timeOffset="14">1512 2713 9502,'0'15'0,"-1"-11"0,-2 0 0,1-3 266,-3 0-16,0-1 176,-2 0-225,1 0-32,-1 0-93,0 0 44,-1-1-32,1-1-53,-2-1 26,1 1 2,-1-2 26,2 1-38,-2-1 34,1 2-155,-1-1 103,2 2-153,-1-1 131,3 0-59,-2 2 115,2-1-100,0 1 15,1 0-63,1 0 40,-1 0-3,1 1 115,1 1-49,-1 1 45,2 4-49,-2 0 50,2 3 5,-1 3 14,0 2 72,0 6-54,1 2 76,-1 6-66,2 3 24,-1 7 7,1 2-10,1 8-49,1 0-11,1 6-33,4-1 33,2 7 40,2-6-25,3 7 20,0-10-11,0 5-221,0-10 36,0 3-140,-4-11 69,0 3 78,-2-10-22,-2 5 50,-2-8 125,-3 1-9,-1-5 99,-2 2 3,-3-7-39,-4 4 52,-1-8-97,-3 3 49,0-7-86,2 2 72,1-7-149,1 1 58,1-4-111,2 1 119,1-4-874,2 0 453,2-1-625,0-2 354,2-1 202,3-3-165,1 0 261,1-3 27,2 0 108,-1-1 48,0-2 78,0-1 97,-2-1 0,0-2 0,-1-2 0,0-2 0,0-2 0,-2-2 0</inkml:trace>
  <inkml:trace contextRef="#ctx0" brushRef="#br0" timeOffset="15">11990 2779 9502,'-16'4'-8,"8"-3"177,2-1 13,0 0 52,-1 0-44,1 0 33,0 0-86,-2-1 75,3-3-81,-3 0-35,2-1 12,0 0 0,-1-1-49,1-1 9,-1 2-13,2-1 28,-1 1-87,1 0 66,0 1-138,-2-1 2,4 2 21,-5 1-67,4 1 65,-3-1 91,2 1-27,-3 1 74,2 1-72,-2 2 18,0 3-37,1 4 30,0 3 154,1 5-15,1 2 121,0 4-82,4 4-7,-1 5-5,1 3 30,2 6-95,2-1 30,3 8-64,3-3 27,2 6-93,1-4 6,2 4-87,-3-5 87,1 6-29,-2-10 4,-2 2 29,-2-8-75,-2 1 109,-2-11-71,0 4 61,-1-12 26,-1 1 41,-3-7-22,-1-1-36,-2-5-71,-3 0 10,2-3 6,-2 0-121,2-3 31,0 3-104,3-4 85,-1 3-60,2-3-853,-1 0 263,4-2-545,-1 1 706,1-4 308,1-1 136,2-6 143,3 0 0,3-4 0</inkml:trace>
  <inkml:trace contextRef="#ctx0" brushRef="#br0" timeOffset="16">545 3176 9502,'-19'-8'0,"9"4"0,5 2 98,-3-1 36,3 1 25,-3-1 153,3 2-124,0 0 167,1-1-157,-1 2 23,1 0-101,-1 0 36,3 0-125,-2 0 69,0 3-103,2-1 116,-1 5-31,1 0 75,-1 3-59,0 3-19,1 0-94,1 2 5,-1 0-73,2 2 64,0-1-55,0 2 86,0-3-20,0 3 84,3-2-36,-1 3 30,4-4-89,2 3 23,3-4-79,1 2 69,4-3-22,1 1 66,2-4-25,3 0-20,0-5-22,3 2-38,0-6 26,3 0 61,-2-1 42,2-4 9,-4 0-14,4-6-28,-6-2-11,2-4 16,-5-1-15,0-1 8,-4-1-5,0-3 8,-3 2-7,-1-4 16,-3 1-14,1-3 29,-4 2-112,0-2 36,-3 1-94,0-4-26,-4 5 34,-1-4-63,-5 4 104,-5-3-65,-3 4 38,-5-2-26,-3 3 29,-1-2-71,-3 4 43,-3-3-128,2 5 116,-5-3-46,3 4 102,-3-2-110,5 4 109,-6-3-87,9 4 81,-5-1-44,10 5 28,0 2-36,7 4 35,3 5 26,6 3 26,0 9 47,3 3 0,0 6 0</inkml:trace>
  <inkml:trace contextRef="#ctx0" brushRef="#br0" timeOffset="17">10812 3313 9502,'-11'-15'297,"6"10"-206,-2 1 32,2 0 148,-1 0-5,0 2 72,-1 0-44,2 1-132,-1 1 23,1 0-66,-2 0 78,4 3-64,-2 0 76,2 4-89,0 3 82,2 1-57,0 5 57,2-1-82,0 0 2,3 2-10,4-1-1,3-1-95,3 2 37,3-3-125,3 0 146,-1-1-185,4-2 118,0-2-136,1 0 75,0-4 10,0-1 49,-2-2-35,1 0 76,-4-2-76,1 0 12,-4-2-12,0-2 205,-3-2-6,0-2 129,-5 0-60,1-4-53,-2 1 17,-1-2-47,-2 0-81,1-2 11,-3 1-31,2-2-47,-1-2 16,-1-1-78,2 0 61,0-3-55,-1 0 37,0-4-65,0 2 33,1-3-178,-2 0 41,1-3-107,-2 3-69,-1-6 112,1 4-102,-5-4 91,1 3-104,-9-1 45,-2 5-84,-9-2 16,-1 9 107,-8 3-95,-1 6 168,-5 3-79,1 10 134,-4 4-68,2 12 96,-1 9-137,5 7 61,-1 7-112,8 1 172,-2 5 28,11-3 108,-1 0 0,9-6 0,-2 1 0,6-7 0,0 2 0</inkml:trace>
  <inkml:trace contextRef="#ctx0" brushRef="#br0" timeOffset="18">6148 3240 9502,'-9'-17'226,"7"9"-49,-1-1 190,1 2 100,2-2-88,0 2 110,1-2-131,4 2-29,4-2-11,4 1 11,4-2-122,3 2-16,2 0-64,3 0-6,3 2 35,-2 0-36,5 1 26,-2 3-106,3 1-569,-3 1 69,0 2-330,-2 3-324,1 5 355,-5 1-362,2 4 646,-6 0 257,2 4 218,-4 0 0,2 4 0</inkml:trace>
  <inkml:trace contextRef="#ctx0" brushRef="#br0" timeOffset="19">11594 3279 9502,'-9'-18'235,"5"11"236,2 0-125,0 2-148,1-2 20,1 2-97,0 1 242,0 1 26,0 0 127,1 2-117,5 1-71,1 0-100,6 0 0,5 0-50,5 0-119,3 1-15,7 0-51,0 2-385,7-3 172,-5 1-258,7 0 300,-5-1-501,4 0 145,-9 0-361,2 0 314,-11 0 45,1 2 119,-10 0 66,1 1 189,-9 3 162,0 1 0,-5 1 0</inkml:trace>
  <inkml:trace contextRef="#ctx0" brushRef="#br0" timeOffset="20">8693 3342 9502,'7'-19'-446,"-3"10"364,0-1 134,-3 2-23,3-1 91,-3 4-23,0-2 32,-1 2-32,0-2 29,0 4 43,0-4 30,0 3 44,0 1 10,0 0-83,0-1 32,0 2-97,0-1 64,0 2-57,0 0-35,-1-1-42,0 1-40,0 2 55,-1 2-36,1 3 36,0 4-59,0 7 70,-1 2-29,-2 5 57,2 2-70,-3 5-16,0 1 9,-3 5-15,2-2 45,-4 5-48,1-2-16,-3 4 4,1-5-24,-2 5 76,0-8-29,1 3 33,0-8 38,2-1-28,1-6 11,2-3 72,1-8-39,3 1 110,0-9 78,3 0-92,0-4 74,1-2-139,2-3-5,2-1-15,1 1-44,1 0-52,0 1-58,1-2 56,0 2-79,0 0 106,1-1-124,3 2 51,-1-2-39,3 2 61,0-1-24,1 0-19,2 1-10,1 0-65,-2 2 70,3-1-24,-1 0 20,2 1 7,-2 1-48,3 1 76,-5-2-51,4 2 50,-4 0 30,2 0-27,-3 0 23,0 0 10,-4 0 7,3 0 6,-3 0-3,0 0-10,-2 0 25,2 0-4,-4 0 10,3 0-36,-4 0 4,1 0 10,-2 0-2,1 0 0,-3 0 5,2 0-13,-3 0-103,2 0 14,-1 0-372,-2-1-91,0 0-520,0 0 254,-1-2 123,0 2 443,-1-1 254,-3 0 0,2-1 0,-3-3 0,0 0 0,-3-3 0</inkml:trace>
  <inkml:trace contextRef="#ctx0" brushRef="#br0" timeOffset="21">8954 3422 9502,'0'-20'11,"0"11"53,0-1 28,0 1 97,-1-1 52,1 1-36,-2 0 24,2 1-94,-2-1 26,1 4-41,0 0 31,-2 0-32,2 3 21,0-1-9,-2 3 60,1 3-14,0 0 37,1 10 54,-2 4-23,3 4 66,0 6-77,0 2 37,0 4-45,3 0 29,1 3-45,0-4-45,2 2-10,0-5-34,2 3-6,-3-5-60,1 2 50,-1-6-26,-1 2 11,-1-6-58,-2 4 37,2-6-77,-3 2 96,0-8-30,-3 4 3,-2-6-52,-3 4 9,0-5-91,-5 3 88,1-5 1,0 3 32,0-4 6,1 3-266,1-3 55,-1 0-168,5-2 132,0 1-152,2-3-1281,0 0 860,5 0-820,1 1 1378,4-4 88,-2 2-335,2-1 147,-2 0-106,-1 0 243,0-3 171,2 0 0,1-1 0</inkml:trace>
  <inkml:trace contextRef="#ctx0" brushRef="#br0" timeOffset="22">1235 3380 9502,'-16'-5'-543,"7"1"543,2-1 0,1 1 388,1 1-75,0 0 266,2 2 0,1-2-249,4 3 111,2 0-236,6 2-44,3-1-1,5 1-112,1 2 19,1-1-52,4-2-46,-3 0 65,3 1-62,-3-2 76,2 0-345,-4 0 101,2 0-255,-6 0 233,3 0-216,-4 0 141,2 0-231,-3 0 88,0-2 64,-3 1-6,1 0 181,-3-1 91,2 0 106,-4 1 0,3-1 0,-2 0 0,1-1 0</inkml:trace>
  <inkml:trace contextRef="#ctx0" brushRef="#br0" timeOffset="23">3201 3506 8920,'-10'0'1336,"6"0"-1107,2 0-66,-1 0-7,0-1-35,1 0-65,1-1-15,-2 0-59,2 0 50,-2 0 55,3-1 16,-1 1 34,1-2-90,-1 0 59,1 0-80,0-1 72,0 0-14,1 0-8,-1-1 0,3-1-82,-1 1 9,2-2-46,1 1 62,1-1-50,1 1 2,-1-2 0,0 2 0,2 0 70,-2 0 1,3 1 1,-1 1-116,2 0 29,-1 0-137,1 1 56,2 1 32,0 1 24,1 1 48,4-1 7,-2 2-13,1 0 10,1 3-14,2-1 54,-1 5 8,2 0 7,-2 4-4,1 1-46,-4 1 11,2 1-8,-5 1 38,4 2-28,-6-1 27,1 3-80,-6-1-9,4 2-6,-6-1 14,1 4 4,-2-2 28,-2 3-35,-1-4 33,-2 4 35,-4-3-29,-5 4 27,-2-3-33,-5 3-4,0-3-5,-4 2 4,2-4 149,-5 4-28,3-6 106,-1 2-61,1-3-18,0 1-36,6-7 13,-4 2-19,7-5-15,-1-1 26,5-3-36,0 0 68,3-3-42,2-1 49,3 0-75,-1-1 14,2 0-15,1-3 13,0-1-44,-1-2 33,2 1-39,0 1 11,3-2-26,1 2 9,3 0 6,2 0-14,1 1 29,2 1-30,2-1 28,2 1-16,-1 2 4,2 0-12,-1 1 25,2 0 6,-3 0-8,3 2 0,-2 1 33,1 2 16,-3 0-3,0 1 29,-1 1-62,0-2 26,-4 0-23,0 0 28,-2-3-21,0 1 29,-3-2-26,0 1-63,-1-1-87,-2-1-12,-1-1-68,-1-1 136,0-2-346,0-1 133,0 2-243,-1-1-172,-1 0 180,0 1-194,0 1 190,1 1 93,1-1-35,0 2 1</inkml:trace>
  <inkml:trace contextRef="#ctx0" brushRef="#br0" timeOffset="24">14352 3713 9288,'7'-7'602,"-5"3"-445,-1 1-52,-1 1 52,1-1 100,-1-1 6,0 2 80,1-2-40,-1 3-53,0-3-17,0 3-52,0-2-49,0 1-19,0-1 15,0 0 76,0 2-22,0 5-130,0 0-33,2 11-161,-1-1 104,2 6 18,3 2 46,0-2-9,4 4 100,1-2-80,4 2 80,-1-2-80,6 1 103,-1-5-24,7 1 90,-2-7-80,6 1 3,-2-5-41,5-2 6,-5-3 28,4-2-11,-7-2 6,5-2-42,-7-3-3,2-2 5,-7-3 13,3-3-43,-5 1 24,1-4-30,-4 1 25,2-2-77,-4 2-8,0-6-74,-5 3 4,3-4 45,-5 1-50,0-3 99,-4 5-257,-3-8 106,-3 5-182,-4-6 0,-4 3 93,-4-4-70,0 5 64,-3-4-114,-1 9 43,-5-7-91,3 9 140,-6-1-101,3 9 87,-7-1-85,2 7 123,-8-1-42,5 7 79,-8 5-83,7 9-50,-6 6 27,9 6 49,-8 6 119,12-2 140,-6 6 0,7-4 0,-3 5 0</inkml:trace>
  <inkml:trace contextRef="#ctx0" brushRef="#br0" timeOffset="25">7567 3540 9502,'-18'11'0,"9"-9"0,5 1 192,-2-2-4,3 0 150,-2-1-97,3 0 577,-1 0-534,3-1 473,-1 0-631,1-2-5,-2 1 35,2-1-50,0 0 50,2 2-94,-2-1 83,2 0-84,1 1-6,1 0-26,2 0-60,0-1 73,4 2-97,1-1 59,1 1-107,1 0 90,4-1-97,-2-1 75,4 2-118,-1-1 69,3 0 12,-2 0 40,3-2-1,-3 2-8,1 0-10,-2-2 4,2 1 16,-2 0 20,0 0-15,-4 0 11,1 0 26,-5 1-18,2-2 25,-4 2-29,-1 0 6,-2-1-3,-1 2 6,-1 0-512,-1 0 358,-2 2-380,0-1 463,-4 3 21,3-2-10,-1 1 9,0-1-98,2 0 71,-2-1-306,0 0 78,1 0-336,0 1 184,-2-2 87,2 1 221,-1-1 152,0 1 0,-2 0 0,-1 2 0,-2-1 0</inkml:trace>
  <inkml:trace contextRef="#ctx0" brushRef="#br0" timeOffset="26">5440 3642 9312,'0'9'233,"0"-5"-113,0-2 189,0 1-123,0-1 235,0 0 39,0 0-135,2-1 90,-1 1-270,1-1-24,4-1 35,-1 0-36,2 0 21,2 0-72,1-1-21,2-1-13,2 1-103,0-1 68,2 0-111,1 0 121,1-1-72,-1 2 76,5 0-75,-2 1 67,3-1-67,-1 1 92,2 0-69,-1 0 68,1 0-19,-1 0 12,2-2 34,-3 1 19,3 0 45,-3-2-43,2 1 74,-1-2-98,2-1 71,-2 0-77,3-2 25,-5 1-24,3 1 47,-3 0-154,0 1-66,-4 1-75,3 1-7,-5-1 86,3 3 56,-3 0 22,2 0-18,-4 0 15,2 0-34,-2 0 26,1 2 42,-3 0-6,3 2 13,-4-2-27,3 1 43,-3 0 21,3-1 10,-3-1-11,3-1 30,-3 0 10,1 0 18,-1 0-23,4 0-42,-3 0-16,3-1 22,-3 0 33,4-3 32,-3-1-14,3 1-41,-2-1-23,2 0-23,-2 0 38,1 1-38,0-1-20,-2 1 0,1 0-43,1 1 74,-1-1-36,2 0 35,-2 1 3,2 0-4,-2 0-13,1 0 12,-2 1 26,3-1-15,-2 2 29,2-1 5,-2-1-31,1 0 34,-1 2-40,2-1-66,-3 0-15,2 1-3,-4 0 18,1 0-47,-1-1 23,0 1-110,-1 1 108,0 0 2,1 0 41,-1 0-35,0 0-9,3 0-23,-3 0 38,2 0-139,-1 0 48,0 1-127,0 2 115,2-1-227,-3 2 127,4 1-176,-6 0 155,3-1-24,-2 1 59,0 0-54,-2 0 132,0-1-25,-2 1 141,1 0-10,-2-1 72,-2-1 0,-1-1 0,-1 2 0,-3 0 0</inkml:trace>
  <inkml:trace contextRef="#ctx0" brushRef="#br0" timeOffset="27">2200 3556 9502,'-12'0'135,"8"0"7,1 0 867,1 0-617,2 0 531,4-2-778,5 1-14,2 1-130,6-1 11,1 1-90,0 0-68,4 0 83,-1 0-55,3 0 72,-3 1 83,4 0 10,-5 2-21,3-1-45,-5 2-140,1-1-24,-4 1-4,0-3 82,-2 1 39,-3 1 39,-2-2-13,-1 1 57,-3-1 13,0-1-10,-3 1 21,-2-1-159,-2 1-226,-3-1-28,2 0-106,-2-1-78,3 1 181,0-1-121,0 1 279,0-1 108,2-1 109,0 2 0,-2-2 0,1-1 0,-3-1 0,-2-1 0</inkml:trace>
  <inkml:trace contextRef="#ctx0" brushRef="#br0" timeOffset="28">13119 3636 9502,'-20'9'-891,"10"-6"1148,1-1 174,0-1 4,2 0-144,1-1 88,2 0 373,2 0-402,4-1 302,2 1-513,10-4-43,0 2 60,6-2-152,2-1 55,3 0-117,3-2-13,2 1 23,1-2-13,1 2 43,2-2 0,-3 2-23,2-2-2,-5 3 25,1-1-57,-6 2 33,1 0-90,-7 2-10,-1-1 22,-6 2-43,-1 1 62,-4-1-43,-2 2 75,-2 0-35,0 3-3,-2 1-8,0 1-20,-4 1 25,1 0-14,-2 0 51,1-1-64,-1-1 75,1-1-48,2 1 39,-1-1-40,0-2-6,1 1 6,1 0-2,-1-2 5,2 0-260,-2 0 38,2-1-46,-1 2 179,0-2 197,-1-2 0,-3 2 0,0-1 0</inkml:trace>
  <inkml:trace contextRef="#ctx0" brushRef="#br0" timeOffset="29">10726 3789 9502,'-23'3'-1075,"12"0"1157,-3-1 98,2-1 108,0 1-2,1-1-66,1-1-5,3 1-47,0-1 49,2 0-69,1-1 69,2 1-49,-1-3 48,3 1-36,0-1 14,0-2-24,3 0 24,2 1-25,2-1 27,4 1-135,1 1 12,4 0-16,1 2-92,1 0 65,4 1-72,-1 0 78,5 0-32,-3 1 46,5 0-75,-2 2 57,4-1 42,-4 3-6,5-1 41,-3 0-4,5 1-32,-1-1 27,3 0-41,-2-2 41,7 1 24,-6-2 13,7 0 21,-6-1-65,7 0 37,-4 0-33,7 0-36,-6-1 37,7 1-37,-6-3 30,7 1 24,-5-2-29,8-1 19,-8 0-141,6-1 37,-6 0-138,3 0 143,-7 1-88,4 0 64,-12-1-32,7 0 41,-10 3 28,2-2 33,-7 1-38,0 1 22,-8 1-18,3-1 15,-7 1-17,0 0 11,-3 1-8,0 0 6,-3 1 19,1 0-11,-2 0-691,-1 0 331,0 1-516,0 0 560,-2 2-172,0-1 96,0 3-153,0-1 93,-2 3 84,-1-1 11,-1 2 58,-1-1 88,0 3-4,-3 1 61,-1-1 38,-1 1 39,-6 4 44,-2 1 0,-4 0 0</inkml:trace>
  <inkml:trace contextRef="#ctx0" brushRef="#br0" timeOffset="30">242 3824 9502,'-8'0'-787,"2"0"1143,3-1-161,-1 1 93,1-2-165,1 1 105,-1-2-107,2 1 39,0-1-40,-1 0 36,2 0-50,0-2 51,0 1-37,0-1 40,0 1-101,0 0 83,2 1-98,0 0 56,2 1 4,1-1-9,3 2 19,1-1-43,1 2-59,3-1 23,1 1-6,1 0 22,3 1-35,3 1 10,1 0-15,3 0 67,-1 1-8,7 0-15,-2 1-40,5-1-32,-1 1 6,6 1-31,-5 0 31,5 2-4,-3-1 12,3 2-15,-3-2 39,2 2-39,-4-1 46,4 1-6,-6-2 5,5 2-16,-5-3 11,2-1-21,-5-2 17,6 0-28,-7-1 128,6-1-31,-5-3 102,3 0-75,-4-4-29,5-2-10,-6-2-28,4 0 136,-4-1-55,4 1 130,-7 0-125,4 1 27,-7 1-77,2 2 34,-5 2-38,-2 2 55,-4 1-48,-2 0 60,-5 4-471,2 0 100,-5 3-301,1 4 237,-2 0 108,0 1 25,0 0 62,1 1-152,-1-3 103,0 1-139,0-1 91,2 0 33,-2-2 28,2-1 14,-1 0-11,0-1-41,1 0 27,-1-2-4,0 0-128,1 0 23,-2-1-95,2 1-115,-2-1 141,0 0-115,0 0 243,-1 2 81,-2 0 110,-3 0 0,-5 5 0,-4 1 0</inkml:trace>
  <inkml:trace contextRef="#ctx0" brushRef="#br0" timeOffset="31">4525 3810 9502,'0'-14'241,"0"9"-59,0-2 51,0 5-52,-1-3 38,0 2-84,0-1 81,-2 3-111,0 0 107,2 1-79,-3 1 82,2 2-145,-2 3 24,1 3-51,0 1 64,0 3-107,1-2 71,0 2-153,0 0 71,2-2-27,-2-1 27,2-1 9,-1 0 77,1-4-54,0 3 76,0-4-102,0-1 5,0 0 0,0-4-53,0-2 41,0-4-15,0-1-46,1-2 11,-1 0 4,3-1-10,1 1 65,0 1-23,-1-1 12,3 3-14,-3-1-24,1 3 17,0 0-21,-1 2 101,-1 1 16,1 0 7,-1 4-20,-1 1-2,-1 5-40,0 5 51,-2 3-54,-2 5 19,-2 2-12,-3-1 31,-3 6-522,2-2 123,-1 3-352,1-4 314,-1 3-137,3-5 346,0 3-167,2-7 354,-2 2 0,0 0 0</inkml:trace>
  <inkml:trace contextRef="#ctx0" brushRef="#br0" timeOffset="32">7527 3870 9832,'0'-12'1095,"1"7"-864,2 1-6,2-2-23,1 2-14,2-2-59,2-1-86,0 2 37,3 0-21,1 1 19,0 1-31,3 0 14,-2 2-8,3 1-53,-1-2-27,1 5-72,-1-2-118,0 6 106,0-2-136,-2 4 107,-2-2-5,0 2 68,-3-1-15,0-2 104,-1 0-42,-1 0 37,-3-1-36,1-2 29,-2 0-18,1 0 21,-3-2-10,2 0-171,-1-1 45,1 0-111,-2 0-103,3-1 90,-1 0-103,2-3 94,1-1-77,0-2 66,1 1 15,1-2 146,1 1 116,0-2 0,3-3 0,0 0 0</inkml:trace>
  <inkml:trace contextRef="#ctx0" brushRef="#br0" timeOffset="33">13237 3814 9171,'-1'12'45,"0"-7"306,-1-1-17,1 0-78,0 1 39,0-1-135,-2 1 112,2-1-62,-1 1 42,1-1-59,-1 2 84,0-1-81,1 2 156,1-4-86,-1 4 42,1-2-100,1 1 19,0 0-122,3 1 52,3-2-37,3 1-13,4-1-54,5 0 37,1-2-37,6 1 80,0-3-18,6-1 22,1 0-17,5-2-20,-2-1-66,4-5 26,-7 1-151,3-2 94,-11 0-138,3 0 139,-11 1-130,1 3 104,-11 0-120,2 1-303,-7 2 105,0 1-244,-3 1 281,-2-2-331,-4 4 180,-4-1-273,-1 3 323,-2 1-220,0 4 202,0 0-57,0 1 260,-1 1 219,-2 2 0,-2 2 0</inkml:trace>
  <inkml:trace contextRef="#ctx0" brushRef="#br0" timeOffset="34">9759 3849 9502,'7'-10'184,"-4"5"-24,-2 2-40,2 0 78,-2 0-67,0 1 71,-1-1-82,2 0 423,-2 2-312,0 4 304,0-1-389,-2 11-79,-1-3-3,0 4-24,-1 0 37,2 0 36,-1 0 1,1 0 4,-1-1-226,3-1 43,-1-1-136,1-1 92,-2-1 151,2-3-29,0 0 66,0-2-52,2-1-7,-1-2-34,2-2 265,0-2-62,2-2 168,-1-3-96,0-2-121,0-2 25,-2-1-69,1 0-99,1 0-7,-3 0-84,2 1 100,-2-1-187,1 4 95,-2-1-155,3 3-60,-3-1 90,1 2-93,0 1 106,1 1 57,0 1-30,0 1 65,1 0 76,0 2 48,2 0 62,0 2-92,-1-1 167,1 3-76,0 1 130,0 4-88,-1 1 82,0 1-42,-2 5 92,0 1-391,-2 4 48,-2 2-222,-4 5 166,-5 2 108,-6 6 31,-3 1 40,-7 3-938,2 1 199,-6 3-344,3-4 565,-4 2 485,2-4 0,-3-1 0</inkml:trace>
  <inkml:trace contextRef="#ctx0" brushRef="#br0" timeOffset="35">2184 3828 9502,'-7'10'-127,"3"-5"535,1-3-139,2 2 204,-1-1-114,2 1 149,0-3-194,0 3-78,1-3-51,1 1-25,3 0 63,6-1 11,0-1 38,4 0 66,2 0-103,2 0 51,-1 0-132,2 0-135,-1 0-16,0 0-71,-1 0 103,0 0-279,-3 0 89,0 0-180,-2 0-102,0 0 199,-4 0-183,-1 0 203,-2 0 1,0 1 66,-2 1-75,0 0 36,-3 2-567,0 1 168,-1 0-272,0 1 482,-2 1 223,-2 0 156,-5 2 0,-1 1 0</inkml:trace>
  <inkml:trace contextRef="#ctx0" brushRef="#br0" timeOffset="36">5698 4400 9502,'0'8'343,"-1"-5"-138,1-2-84,-2 0 187,-2 1-88,0-2 145,-1 0-121,-2 0 23,0 0-36,-1 0-1,-1 0-120,-1 0 33,1 0-78,-2 0 95,1 0-40,-3 1 37,3 2-52,-2 3 11,2 0-6,-1 8 9,3 0 1,-2 5-33,2 3-70,1 3 25,3 2-7,-1 4-31,4-1 12,-2 6-92,3-6 78,0 6 22,3-10 38,2 6-2,4-9-58,2 2-19,3-8-3,4-1 81,0-7-3,6-1 52,-1-5-71,4-5-35,-1-2-20,6-6 16,-7-2 2,4-6-9,-6-3-22,3 0 2,-7 1 0,0-5 68,-8 5-20,3-4 17,-7 5-101,3-7 29,-6 5-98,2-5 3,-5 4 8,2-6-26,-3 3 67,-2-5-148,-1 3 75,-6-6-107,-3 6 77,-4-6-76,-3 5 43,-7-6-103,2 5 87,-6-4-43,0 7 75,-5-3-18,2 6 91,-7-3-30,6 8 52,-5-1-102,9 10 24,-4 1-41,11 11 54,-3 4 13,12 13 51,-3 9-50,11 8 94,-1 10-10,6 1 72,-3 9 0,3 0 0</inkml:trace>
  <inkml:trace contextRef="#ctx0" brushRef="#br0" timeOffset="37">11703 4490 9901,'12'0'586,"-9"0"-485,1-2 54,-1 2-39,1-2 44,-2 1 106,2-1 0,-3 0 455,2 1-290,-2 2 193,-1 3-323,-1 3-125,-2 3 21,-2 3-79,1 2 31,2 1-44,-1 1 52,3 0-37,-1 2 40,2-2-254,2 2 90,3-4-186,2 3 12,5-4 65,1 1-55,1-4 77,3 1 66,-2-3 18,3 0-42,-2-4-14,2 0-47,-4-4-40,2 2 71,-5-3 83,2 1 31,-5-1 76,1-1-85,-2-2-5,2-3-29,-4-2-2,3-5-57,-2 1 49,2-5-46,-3 1 70,3-5-51,-3 1-14,2-3-1,-3 3 12,0-6-132,-3 3 43,1-6-141,-2 5 33,-1-8 31,-1 6-44,-3-7 44,-5 5 15,-1-7-24,-1 6 72,-3-4-125,1 6 141,-3-3-98,2 6 113,-6-3-83,4 9 40,-4 2-51,2 9 48,-6 5-154,1 8 80,-8 8-136,2 9 133,-9 9 108,5 3 44,-8 7 91,6 0 0,-6 4 0,3 0 0</inkml:trace>
  <inkml:trace contextRef="#ctx0" brushRef="#br0" timeOffset="38">1348 4233 9305,'0'-15'812,"0"6"-505,0 4-85,1-2 35,1 2-94,-1-2-48,1 3-60,0-2-35,0 2 46,0-1 47,0 1-7,2 0 50,-2 2-213,4 0 68,0 1-148,0 1 112,2 0-30,1 0 21,0 1-23,1 1 51,0 1-45,3 1 80,-2 2-74,2 0 30,-2-1 23,2 2-26,-4-2 37,2 3 1,-2-2-6,1 3 4,-2-1-7,0 2 12,-2-1-28,0 4 21,-2-2 31,1 2-18,-3-1 33,0 5-45,-3-2 11,-2 4-5,-3-2 8,-3 4 58,-4-4 16,-1 5 8,-2-6-16,-1 3-14,2-4 10,-1 1 9,4-6 56,-2 1-10,6-4 0,-2 0-3,5-3-15,-1 0-24,3-2 114,1 0-171,6-4 26,-2 1-67,10-3-9,-4 1 58,6-3-6,-1 0-15,0 1 55,2 0-21,-1 0 18,1 1-35,-2 0-100,1 0 26,-3 2-86,2-1 97,-4 2-261,1 0 103,-2-1-171,-1 2 122,-1 0 110,-1 0 17,-3 0 58,2 2-626,-1-1 159,-1 2-449,-1-1 431,1 3-60,-1-1 216,1-1-4,1 0 216,1-1 149,2 0 0,2 2 0</inkml:trace>
  <inkml:trace contextRef="#ctx0" brushRef="#br0" timeOffset="39">638 4461 9848,'-12'-3'1040,"6"2"-715,0-1-29,-1 1-37,0 0-37,-2 1-29,0 0-10,0 0-16,-3 0 37,2 1-46,0 0-4,-1 6-21,-1-1 20,2 4-65,1 2 60,0 0-60,2 4 58,2 0-57,2 5 5,2-2-26,1 5-74,4-3 14,4 5-60,5-5 58,8 4 60,1-5-19,6 1 63,-1-4-100,4 0-162,-3-9-17,5 4-109,-7-8 88,5 1 126,-7-5-21,1 0 78,-8-3 21,1-3 22,-7-4-1,2-3 17,-7-2-52,2-3 21,-6 1-12,2-3 33,-3 1-8,1-3 18,-2 1-14,1-3-14,-1 3 14,-1-4-10,-2 2-105,-1-4 24,-2 3-97,-2-5 91,-1 5-147,-2-7 68,0 7-93,-5-5-41,1 4 96,-3-2-88,-1 5 90,-6-3-10,1 7 22,-7-4-32,2 8 66,-7-1-127,6 9 77,-8-2-126,6 7 22,-5 3 2,8 6 1,-4 6 56,11 5-130,-3 5 64,9 2 13,-1 2 120,7-2 156,-1 4 0,5-5 0,0 3 0,1-3 0</inkml:trace>
  <inkml:trace contextRef="#ctx0" brushRef="#br0" timeOffset="40">6774 4291 9502,'-12'-5'423,"7"4"-194,1-3-24,2 2-47,-2-2-12,1 1-15,1 1 96,0-2-45,1 0 67,1 2-88,0-2-59,0 0-25,0 0 15,1 2-16,1-2-34,2 1-8,2 0-74,2 0-40,2 2 44,0-2-86,1 2 109,-1 1-64,2-1 74,-1 1-25,1 1 19,-2 0 32,1 2-30,-2 3 23,0 2-14,-1 1 12,-2 2-9,-1 1 6,0 1-18,-2 1 13,1 2-10,-3-1 68,0 0-34,-1 0 34,0 2-45,-2-2 41,-2 3 15,-2-4 4,-1 1 83,0-1-65,-2 0 90,1-4-88,0 2 82,2-5-56,1 2 84,1-2-72,0-1 48,2-2-69,-1 1 32,3-3-13,0 1-15,2-3-37,0 1-34,4-1-20,2 0 27,0-1-74,1 1 48,-1-3-131,1 2 60,0-3-34,1 2 63,1-1-22,-3 1-51,1-1-3,0 2-95,0-2-140,0 2 65,1-1-104,0-1 119,1 1-74,-1-1 48,1 0-81,1 1 86,-2-1-419,1 1 105,-1-1-57,2-1 308,-2-1 327,0-2 0,2-2 0</inkml:trace>
  <inkml:trace contextRef="#ctx0" brushRef="#br0" timeOffset="41">12187 4297 9502,'-3'15'62,"0"-10"8,1-1 22,2 0-22,-2-1 16,1 1 263,1 1-41,1-1 153,1 2-179,3 1-103,1 0-47,4 1-1,2 1-119,0 0 8,4 0-80,-2 1 97,2 0-122,-2-1 84,4 2-115,-3-3 30,2 1 51,-3-1-46,1-2 31,-2-1 29,-1 0-28,0-2 53,-1-1 91,-1-2 2,0 1 110,-1-3-114,0-1-39,1-3-73,-1-3 25,1-2-6,2-5-80,-2 1 17,4-1-117,-1-2-41,2-1 42,-1 1-45,3-1 54,-3 2 29,1 1-4,-3 2 36,1 2-68,-4 4 19,0 0-50,-4 4 39,0 0 109,-4 4-16,2 0 16,-4 4-39,-2 4 65,-3 2-4,-4 3 80,-4 3-71,-4 2-11,-1 0-33,-3 2 23,-1 0 68,-1 2 3,-1 0 68,-1-1-31,2 0 19,-1-1-40,4-5-9,0 3 5,4-5-38,1 1 37,4-7-36,2 2 51,5-5 26,1-2 3,6 0-15,0-4-40,6-1-12,1-2 26,3-2-20,0 0 76,2-2-25,-3 0 33,2 1-37,-2 1-11,1-1 164,-1 2-34,-1-1 114,1 1-98,-1 1 69,-1 0-42,-1 1 92,0 1-129,1 1 1,0 2-53,0 1 5,0 4 97,0 9-15,-1 4 49,3 9-75,-2 3-50,-1 9-8,-1 1-18,0 7-59,-1-3-15,0 7-51,-2-8 49,1 4-122,-4-10 44,3 3-83,-4-12 59,2 3 70,-2-10-48,2-1 70,-1-8-260,0-2 109,-1-5-181,0 1-141,0-5 3,0 3-50,0-2-182,0 0 161,0-1-44,-1 2-55,1-2 364,-3 0-90,1-1 184,1-1 1,-2 0 0</inkml:trace>
  <inkml:trace contextRef="#ctx0" brushRef="#br0" timeOffset="42">1046 4307 9502,'-18'-10'800,"9"3"-389,4 2-143,0-1 105,1 2 165,1 1-286,2 3 265,1 3-385,1 7 74,3 4-113,1 5 57,4 4-72,1 5 79,3-1-37,2 7 40,1-2-40,1 5-38,1-4-64,1 2-2,-1-4-25,4 3-41,-3-6 22,2 3-80,-3-6 108,2 0-74,-3-4 68,1-1-90,-6-6-26,2 0 15,-3-5-47,-4 0 90,-2-5-99,-1 2 61,-3-3-95,1 0-254,-2 0 104,-2-1-210,0 2 246,-1 0-299,-3 0 161,1 1-226,-1 0 291,0-2 54,1 0 204,-1-1-11,1-1 137,-3-1 0,-1 0 0</inkml:trace>
  <inkml:trace contextRef="#ctx0" brushRef="#br0" timeOffset="43">10870 4490 9502,'-33'14'0,"16"-9"0,-3 1 0,2-2 0,-5 1 122,4 0 5,-4 0 145,7 0-87,-5 0 67,7-2-83,-1 2 37,5-2-61,0 0-34,5 0-2,-1 1 5,5 0 6,1 1 49,0 2-61,0 3 61,0 1-49,3 5 40,1 1-40,2 4-67,2 0-156,2 4-2,-1-5-48,2 6 96,0-7 77,1 5-22,-1-6 55,2 2-107,-2-6 34,1 1-97,-2-6 89,2 3 70,-5-6 64,3 0 2,-2-4-19,1 0-61,-3-2-3,4-1 33,-2 0-6,2-3 24,-1-3-12,1-3-7,0-1-13,3-2 17,-1-1-17,2-1-33,-4 1-35,2-3 0,-1 5-97,1-5 70,-3 3-97,3-1 85,-5 1 18,3-1 19,-3 1 24,0-3-92,-2 3 20,3-4-80,-4 4 70,0-6-44,-2 4 51,1-6-28,-3 2 31,0-3-67,0 2 2,-3-1-32,-3 1 41,-4-3-47,-6 4 53,-3-3-125,-2 4 113,-6-2-55,0 6 98,-4-4-42,0 6 90,-3-1-66,5 8 47,-4-1-117,5 4 69,-5 2-64,7 3 86,-4 1-91,11 6 17,-6 2 28,9 3 38,-2 1 98,4-1 0,1 0 0,6-4 0,-1-1 0,6-4 0,-1-1 0,3-2 0,0-1 0</inkml:trace>
  <inkml:trace contextRef="#ctx0" brushRef="#br0" timeOffset="44">6180 4291 9240,'-17'0'-262,"10"-1"262,1 1 403,0-1-57,1 0 248,2-1-174,-1 1-128,0 0-60,1 1 217,1-1-256,1 3 187,1 2-249,0 4 14,2 0-77,2 6 16,2 0-91,4 3 79,3-1-173,2 4 110,1-3-148,1 4-43,2-4 45,2 3-69,-2-4 96,4 1 114,-3-5-27,0 0 63,-1-3-72,1-3 24,-6-2-56,0-2 38,-4 0 51,-3-2 42,-2 0 86,-1-3-72,-3-1 2,1-3-69,-5-2 24,2-3-93,-4 1 33,0-3-83,-2 0 79,1-1-138,1 1 65,1-4-134,3 3 114,0-3-57,1 4 59,0-3-66,0 3-52,2 0 17,2 3-40,2 1 45,1 2 63,2 2-12,-2 2 42,1 1-32,1 1 12,-2 2-5,1-1 10,0 2 188,-1 1-22,0 3 103,-2 2-63,-2 2-16,0 1 5,0 1 28,-5 3 50,1 3-39,-4-1 71,-4 5-90,-1-2-37,-4 4-19,-1 0-35,-2 2-21,1-2-24,-1 2 11,2-4 7,0 0 62,3-4-9,1 0 0,2-5-4,1 1-53,4-8-11,1 0-10,1-4 70,2-2 59,2-2 0,-1-6 77,1 3-80,1-3 90,-1 3-88,1-2 18,0 3-60,-2-1 38,1 2-33,-2 0 177,2 0 325,-2 2-119,2 3 215,-2 0-399,4 4-49,0 3 45,2 2-103,2 3 103,2 1-103,1 4 74,2 1-66,1 2 63,0 2-86,1 4 10,-3 0-47,0 4 40,-3-1-160,0 4 103,-5-2-165,0 4 161,-4-4-197,-4 5 119,-4-5-139,-3 3 7,-3-5 64,-3 1-86,1-9 125,1 3-72,2-11 54,0 4-50,6-9 41,0 3-190,5-10-20,-1 2-475,4-4 130,2-1-64,5-2 249,1-2-54,2-1 132,0-3 11,2-3 198,0 1 170,1-4 0,0-3 0,2-1 0</inkml:trace>
  <inkml:trace contextRef="#ctx0" brushRef="#br0" timeOffset="45">11093 4319 10073,'-1'-7'1095,"2"8"-761,3 4-98,5 8-33,4 5-53,3 5-29,4 2 40,2 2-41,4 3 26,-1-1-15,4 4 14,-2-3-150,3 3 68,-3-4-148,2 1 17,-5-5 19,1 0-34,-8-6 40,1 0-87,-5-5 14,-3-1-50,-4-6 35,-2 1-153,-3-4 29,1 1-105,-2-4 137,0 2 60,-2-2 6,0 0 36,-2 1-352,0-2 91,2 0-217,-1 0 183,1 0 238,0 0 46,1-2 132,0 0 0,-3-6 0,0-2 0,-1-4 0</inkml:trace>
  <inkml:trace contextRef="#ctx0" brushRef="#br0" timeOffset="46">11392 4352 9502,'0'18'82,"0"-11"51,0-2 36,0 1 162,0-3-90,0 2 106,0-1-107,-1-1 82,-3 1-75,0 2 94,-2 1-135,-3 2 59,-3 2-130,0 3 81,-5 3-96,-2 3 26,-4 2-15,-4 4 14,1 1-306,-5 2 107,1-1-226,-2 4-278,5-5 158,-2 3-261,7-6 279,0 3-244,8-8 128,1 1-245,8-8 420,1 1 138,8-10 185,2 4 0,8-6 0,4 2 0</inkml:trace>
  <inkml:trace contextRef="#ctx0" brushRef="#br0" timeOffset="47">1226 4361 9727,'-15'0'774,"7"0"-413,3 0-71,-1 0-20,1 0-25,-2 2-40,2 1-23,-1 3-30,1 1 3,0 2-10,0 1 25,0 3-2,-2 0 2,1 3 31,0 1-56,-1 2 56,-2 0-81,0 2-16,-1 1-48,-2 1 25,0-1-2,-3 2 66,2-4-25,-5 3 37,3-3-398,-3 2 103,3-6-265,-3 3-63,4-3 148,-1-1-129,4-1 180,-2-1-341,5-5 112,2 3-273,2-5 318,2-1-94,2-1 358,3-3-139,6-1 326,5-2 0,4-2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33:35.099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10927 42 9502,'-15'-5'0,"7"0"0,1 3 0,0-3 296,1 3-67,0 0 235,3-1-141,-1 1-63,2 0 100,0 1-140,2-1 56,0 0-281,3 0 23,3-1-79,2 2 59,3 0-9,0 0-17,3 1-46,-1 0 97,1 0-270,0 0 121,1 2-223,-1 2 70,0 2 68,-1 1-10,0 2 42,-4 0 152,1 1-87,-5 0 114,1 1-22,-2 0 38,-2 2-2,-2 0-6,-1 0-28,-3 1 31,-5 0 20,-3-1-20,-3 2 101,-2-4-44,-1 2 102,0-2 8,-1 0-41,3-3 59,-1 1-75,3-2-32,0 0-7,3-2-39,0 1 57,4-1-40,-1 1 38,5-4-39,-1 3-12,4-3 5,-1 2-13,2-3 27,1 2-62,3-3-28,3 1-2,3-1-108,2 2 82,-1-2-100,4 0 94,-2 0-170,1 0 79,-2 0-114,2 0 68,-2 0 107,-1-2-48,0 1 95,0 0-421,-2 0 124,2 1-270,-2-1 348,3 1 112,-1 0 148,2 0 0,-4 1 0,7 1 0,-3 2 0,4 3 0</inkml:trace>
  <inkml:trace contextRef="#ctx0" brushRef="#br0" timeOffset="1">6570 85 9502,'-18'-1'-182,"10"0"76,3-1 64,-2 0 33,0 1 24,0-1 14,0 0 36,0 0 32,0 0-34,-2 1 15,2-1-19,-3 1 16,1 0-5,-1 0 23,-1 1-23,0-1 20,-1 1-28,-1-1 74,2 1-14,-4-2 29,3 2-29,-3-1-21,3 0-21,-2-1 22,2 2-85,0-3 3,1 2-27,-2-1 39,5 1-54,-4 0 48,5-1-107,-1 2 20,2 0-2,-2 0-15,5 2 40,-3 0-39,4 1 58,-2 7-31,3 0 46,-1 7 11,2 1-20,0 7 12,0 0 40,2 9 21,0 3 0,5 11 58,0 2-31,3 10 9,-2 0-8,0 10-6,-3-6-28,-1 9 41,-1-7-46,-1 4 17,-2-9-7,-1 4 8,0-14-23,-4 7 10,0-13-12,-2 1 21,1-11 56,1 3 25,-1-13-3,2 3-10,0-8-88,0 1 27,1-5-23,-2 2-20,2-5-15,-2 3 3,0-4 6,-1 0-44,2-1 10,-2-2-83,2-2-18,1 0 38,-1-2-66,2-2-291,0-1 3,1-4-204,1 0 186,-2-5-97,2 0 144,2-5 14,-2 2 196,1-2 191,1-1 0,0-2 0,2-1 0,1-4 0</inkml:trace>
  <inkml:trace contextRef="#ctx0" brushRef="#br0" timeOffset="2">8129 120 9502,'-5'12'-263,"2"-8"331,-1 1 51,0-2 1,-2 1 37,2-2 73,-3-1 19,3 1 73,-2-2-24,0 0-101,-1 0 20,1 0-111,-1-3-6,1 1-51,-1-3 41,2 1-26,-1-2-28,0 0-21,0-1-55,2 2 5,-1-2 70,0 1-77,1 1 120,0-1-183,-1 0 115,3 1-132,-3-1 21,2 3 15,-2-2-38,3 3 54,-4-2 21,4 1 24,-4 1 16,2-1-6,-3 2 5,3 0-5,-2 1 3,0 0 49,-1 1 14,1 3 6,-2 1-12,1 5 27,-1 3-51,2 1 58,-1 3-68,2 3 14,0 4-9,1 1 26,2 6 11,1 0-5,0 6 9,3-1-38,2 6 10,5-4-14,-1 7 17,3-9 5,0 7-2,-2-7 1,1 7-6,-2-7 24,-1 7-14,-4-8 17,2 10 49,-4-8-62,1 11 65,-2-9-78,0 10 54,0-12 6,0 9 12,0-10-12,0 7-36,2-10-2,-1 4 7,0-12-92,4 4 33,-1-10-98,4 5 102,-1-9-76,2 3 45,-2-7-24,0 3-28,-3-3 28,2 4 4,-4-2-14,1 2 59,-2-2-19,-1 4 10,0-2-14,-1 5 23,-2-5-20,-2 4 17,-1-5 28,-2 2 9,-1-5 15,1 2-16,1-6-75,0 0-20,3-4 6,-1 1-156,1-4 89,1 1-113,2-4 84,-2 0 72,3-3-10,0-2 47,0-3-38,2-1-600,-1-1 141,2-1-193,2 1 402,2-3 332,0-1 0,1-1 0</inkml:trace>
  <inkml:trace contextRef="#ctx0" brushRef="#br0" timeOffset="3">376 335 9502,'-27'-8'-23,"16"4"11,-2-2 103,1 0-42,0 1 101,1 1-58,1-2 54,0 2-15,-1-1 15,2 1-26,-2-1-24,3 2-48,-4-2 18,4 1-58,-4-3 50,2 1-29,-3-1 39,2-1 36,-3-2-2,4 1 3,-3-3-76,1-1-26,0 1 22,0 0-8,-1-2 31,3 4-19,-2-3 5,1 3-5,2 2-58,1 2 5,0 3-109,3 2 54,-1 3-21,3 5 59,0 9-12,2 4 48,0 8-14,1 1 6,-1 6 17,1 0-4,1 4 5,-1-2-10,1 6 34,0-4-24,2 8 30,-2-6-38,1 8 56,-1-8 9,1 4 18,0-11-19,0 5-10,2-11-29,0 4 33,2-11-81,1 5 3,1-12-12,3 6-43,-2-10 24,3 8-4,-2-9 11,3 4 41,-1-4 8,2 2-24,-2-4 20,3 1 31,-4-4-23,4 1 18,-3-4 60,3 0-29,-3-3 92,3-1-85,-4-4 53,1-3-78,-2-3 45,0-3-36,-2 0-20,2-2 47,-3 1-40,1-2-77,-2 3-5,1-3-86,-3 4 96,2-4-40,-2 5 28,-1-2-16,1 6 18,-2-4 50,0 5 0,-1-1-12,1 4 49,-2-1-55,0 5 24,0-1-28,0 5 23,0 0 3,-2 5 41,2 2-46,-1 2 13,1 2-10,1-1 7,2 1 11,1 1-21,3 0 18,4 3-25,2-3 9,3 4 0,-1-2 1,5 4-61,1-2-10,4 3-63,-1-3 59,3 0 81,-4-4 37,5-2 55,-3-8-67,4 1 101,-6-5-57,5-4 111,-8-5-113,2-3 54,-7-5-53,4-2 38,-8-1-73,2-1 29,-6 2-60,0-4 98,-3 4-119,-1-3 27,-2 3-55,1-2-64,-6 5 71,-2-3-97,-4 4 93,-5-2-107,-3 3 77,-4-1-110,1 5 17,-5-4 5,2 6-12,-5-4 52,3 4 34,-4-1-3,5 4 31,-4-1-31,6 4-29,-4-1 20,8 6-29,-3 0-10,8 5 36,-2 4-43,8 4 55,-2 3 42,6 2 43,0 2-24,4-1 14,1 5-6,4-5 12,3 5 49,4-5 22,2 4-79,2-7 40,3 0-86,2-5 115,3 2-35,-2-7 114,5-2-28,-3-4-1,5-3 9,-6-2-48,5-4 45,-5-2-64,3-6 37,-5 0-46,0-3 51,-5 1-30,3-2 38,-6 0-18,2 0-17,-5 1 25,3-1-33,-5 1 23,2 1-14,-5 3 7,2 0-68,-3 4 33,-1 1-39,-1 3 58,0 1-59,-1 0 0,-1 3-65,1 0 13,2 1 28,-1 2 16,0 2 13,3 4 22,0 1-37,-1 4 29,3 0 10,0 1-8,0 0 9,1 1-8,-1 0-16,3 3 16,-3-2-8,0 3-4,0-2 6,0 3-3,-1-3 6,-1 2 1,0-3 5,1 1-4,-2-3 52,1-2 16,-1-2-1,0-1 34,0-4-40,0-1 7,0-2-11,2-2-71,0-3-13,2-3 3,0-3 13,2-5-67,0-1 21,0-1-86,0-1 85,1-1-49,-3 1 13,3-1 5,-2 0-21,1-2 89,-1 3-70,-1-2-27,-1 3-43,0-2 11,-1 4 22,-2 2 113,0 1 15,-2 3 9,1 2-11,-2 1-31,-1 3-13,0 3 37,0 4-29,0 5 29,0 2-23,0 3 30,0 0 11,0 1 60,0 1-39,0-1 22,0 2-29,0-1-28,1 1 32,2-3-33,1 2 4,2-3 2,1 2 3,0-4 0,2 1 19,-1-3-9,2-1 12,-1-3-21,1-2 3,0-1-6,1-2 2,-1 0-34,0-1 28,1-2-27,-2-2-71,0-3 18,2 0-93,-3-2 94,2 0 16,0-1 36,-1 0 10,-1 0-92,2-1-33,-2 1-56,0-1-18,-2-1 91,2 0-36,-3 1 43,0-2 34,-1 1 43,1-2 85,-3 2-29,0-1-31,-1 1-39,1 0-18,-1 4 15,-1 1 58,0 1 25,0 3 15,0 1-13,0 3-45,0 3-16,0 7 24,0 4-20,0 7 22,0 2-18,0 4 228,1-2-24,0 6 142,3-5-118,4 3-59,1-6-55,5 3-3,-1-8 2,5-1-87,1-6 2,3 0-23,-1-8-9,4 1 31,-5-6-43,3-1 22,-5-7-30,2-1 74,-3-3-54,0-2-32,-5 0-95,2-4-6,-4 4-50,2-4 74,-5 4 29,2-3 29,-5 4 27,2-4-1,-4 4-8,0-3 2,-1 4-8,0-2 3,1 4-15,-2 0 9,0 5 51,0-2 14,0 4 148,0 2-41,0 3 21,0 1-76,0 8-56,1-1 7,1 4 5,2 1 139,1 1-29,1 2 117,1 0-51,3 1-12,-2-3 10,2 4-65,0-4-1,2 3-44,0-4-11,2 1 74,0-5-116,4 3 117,-2-5-121,4 3 33,-2-4-47,6 1 31,-6-5-23,6 2-106,-6-3 12,4 0-110,-3-1 73,0-1-17,-4 0 23,0-3-71,-3 1 111,2-5-61,-6-1 104,3-5 23,-5 0 76,2-4 23,-5-1 9,1-1-55,-1 0-21,-1-3-9,-2 2-29,0-3-44,-2 2-21,-2-4 18,-3 4 5,-2-3-93,-3 4 22,-2-3-111,-1 5 87,-4-4 36,2 7 38,-4-2-57,1 8-417,-3 0 32,3 5-235,-3 1 403,4 4 184,-3 5 158,1 5 0,-1 5 0</inkml:trace>
  <inkml:trace contextRef="#ctx0" brushRef="#br0" timeOffset="4">10486 180 9502,'7'14'114,"-4"-9"386,-2-4-236,-2-1 285,-1-1-508,-5-4 60,1 4-110,-2-3 116,2 2-40,-1-1 89,1 2-36,-1-2-110,1 1-53,-1-1-78,2 0-3,-2 0 53,1-1 45,-2 1-5,2-1 65,-2 0-54,1 0-6,-3 0 7,3-1 4,-2 1-23,1 0-22,-3 0-8,2 1 13,0-1 52,-1 3 9,1-1-33,1 2 73,-1-1-62,2 1 61,-2 1-11,4 1 15,-2 4 3,2 3-12,-2 6 50,3 4-24,0 7 95,1 0-90,0 13 86,3-1-109,-1 14 84,1-3-92,0 11 46,2-5-34,2 10-33,3-9-63,3 11-17,1-11-26,3 5 139,-2-13-40,5 9 73,-3-15-55,2 11 60,-2-14 9,2 8 10,-5-13-20,2 8 21,-5-12 8,0 8 28,-5-10-39,0 5-15,-2-11-34,0 5 76,-2-10-45,-1 7 70,-2-10-69,-2 4-26,-1-7-63,-3 3 14,0-5-4,-1 3-75,1-4 11,0 0-80,2-2 60,0 0 55,2-3 11,0 2 0,3-3-218,-1 2-936,2-4 516,3 1-595,1-2 992,6-2-104,-2-1 98,2-2-139,-1-2 182,-1-2 51,0 1 102,0-2 58,-2 0 0,1-2 0,-3 2 0,2-5 0,-2 1 0</inkml:trace>
  <inkml:trace contextRef="#ctx0" brushRef="#br0" timeOffset="5">4025 456 8847,'0'-14'125,"0"8"387,2 1-129,-1 0-116,-1 2-46,1-1-91,-1 2-38,-2 1-43,0 4 18,-3 3 46,-2 8-7,-3 6 51,0 6-175,-3 6 66,0 3-157,-3 7 154,2-1-186,-4 6 122,4-5-144,-4 4 162,4-6-4,-4 2 74,5-10-55,-1 1 85,4-12-1,-1 1 23,4-11 24,-1 2-79,5-8 29,-2-1 32,4-2-43,-1-3 50,2-1-50,0-4 2,0 0 8,0-3 14,0-1-223,0 1 39,0-4-142,0 2 76,2-5 46,1 1 2,3-3-4,1 0 44,3-4-9,-1 1 22,1-5 1,1 3-12,2-6 24,-2 3-46,5-8 34,-2 3-35,1-7 30,0 4-23,2-8-21,-2 4 29,3-7-29,-4 7 55,1-7 38,-3 11-28,1-5 28,-5 10-41,1-6 54,-2 11 30,-1 1-7,-3 11 2,1 2 16,-3 8 0,1-2 69,0 7-74,1-1 15,-1 6-23,3 2-55,0 4-10,1 0-26,1 3 6,2-1 66,-1-1-9,1 3 8,1-3-8,1 2 42,0 0-38,-1 0 21,0-3 70,0 2-30,-1-3 100,3 4-83,-1-3-28,-1 2-10,-1-3-29,3 3 101,-4-3-14,5 4 38,-4 0-43,5 4-85,-3-4 20,5 8-14,-2-3-87,4 6 48,-2-3-136,4 7 120,-3-5-135,3 4 80,-3-4-126,4 4 105,-4-7 24,1 2 37,-5-9 20,2 5 53,-5-10 29,1 4-14,-5-7-5,0 3-5,-2-7 28,-2 3 7,-2-5-19,0 3 132,-1-1-49,-2-1 158,-2 1-57,-1 1-31,-2-3 19,-2 3-33,2 0-113,-1 0 5,1 0-56,-1-1-22,2 1-7,0 0 24,2-1-20,-1-1 50,3-1-41,-1 1 3,3-1-2,-3-1-8,3-1-20,-1 2 15,0-2-11,1 0 57,-1-1-25,1 0-11,-3 0 12,1 0-8,-2 0 14,-1 0-3,-2 0 5,-1 0-7,-3 0-56,-2 0-28,-3 0 2,-3 0 13,-3 0 11,-2 0-14,-4 1-13,-1 0 21,-4 2 29,0-2 14,-3 2-24,1 1 94,0-1-26,3 0 82,-1 0-76,6-2-13,-1 2-26,7-2-11,0 1 71,5-1 2,-1-1 26,6 1-22,-2-1-84,6 0 21,-3 0-19,6 0-28,-2 0 57,3 0-58,1 0 57,1-1-59,0-1-18,2-2-4,0-1 0,0-1 62,0 1-23,0 0 16,0 1-417,0 0 103,1 1-279,0 0 262,-1 1-236,3 1 166,-2 0-224,1 0-11,3 1 161,0 0-102,0 0 319,2 0 115,4-2 138,1 1 0,2 0 0</inkml:trace>
  <inkml:trace contextRef="#ctx0" brushRef="#br0" timeOffset="6">17410 409 9502,'3'-15'-923,"1"4"966,-1 3 83,2-4 9,0 4 128,2-2 0,-2 3 109,2-4-178,2 6-46,-1-4-60,-1 5 17,1-2-36,0 2-15,0 1-37,0 2 46,2-2 47,-2 3-7,1 0 50,-1 0-295,2 0 86,-2 3-217,1-1 147,-1 2-39,0 1 58,-2 0-49,1 2 57,-2-1-4,0 1 38,-2-1-9,-1 2 89,-2 0-2,2 1 11,-4-1-14,0 4-36,-3 0 3,-2 1-5,-3-1 123,-2 4-28,-2-2 117,0 3-109,0-2 51,-2 1-94,2 1 54,-2-1 6,2-1-32,0 0 40,2-1-59,0 0 50,3-3 5,1 2 6,2-5-12,1 2 7,3-4 3,1 0 16,2-1 43,1-2-74,4 0 57,4-1-58,4-1-56,0 0-2,3-1-15,2 1-165,1-1 86,1 0-122,0 0 78,1 0-257,-1 0 61,1 0-177,-4 0 200,3 0-63,-3 1 64,-1 1-100,-1-2 207,0 2 62,-3 0 115,-1 3 0,-2-2 0,-2 4 0,-1 0 0,0 3 0</inkml:trace>
  <inkml:trace contextRef="#ctx0" brushRef="#br0" timeOffset="7">14980 507 9502,'0'-11'-27,"0"8"341,0 1-71,0-1 246,1 2-187,1 3-70,4 2-51,5 6-21,3 7-56,4 5 48,3 6-63,5 4 2,-3 3-54,6 6 38,-3-1-22,4 5 46,-5-5-13,-1 5 8,-6-9-11,0 6-59,-6-9-29,0 4-50,-7-9 22,1 4 64,-5-12-22,1 5 57,-4-8-340,0 4 85,-4-6-222,-3 2-1,-2-4 125,-3 3-103,1-3 129,-4 2 13,1-1 39,-2 1-41,4-3 30,-2 3-133,3-4 99,-2 3 14,6-5 146,-4 4 94,5-3 0,-4 2 0</inkml:trace>
  <inkml:trace contextRef="#ctx0" brushRef="#br0" timeOffset="8">13293 601 9502,'3'-13'-108,"-2"6"227,1 3 8,-1-3 67,0 2-36,1-2 31,-1 0-61,0 0 50,0 1-47,-1-1-84,0 1-1,0-1-50,0 3 62,0-2-69,0 1 57,0 1-83,-2 0-9,-2 2 49,0 0-59,-2 0 67,-1 1 15,-1 1-7,-2 0 32,0 3 8,-1 0-6,0 4 18,-1 2-30,-1 5 75,0 3 13,-1 2 30,0 5 4,0 5-72,0 1 18,1 7-11,0 2-101,0 5 16,4 2-36,-1 5 36,6-3 63,-1 7 7,4-5-15,2 2-429,2-6 81,6 0-299,2-9 283,3 2-116,1-12 137,2 0-173,-1-11 61,4-3 67,-4-9 77,5 1 112,-2-9 131,-1 0 0,-1-8 0,0-2 0,-5-4 0,3-3 0,-3-3 0,2-1 0</inkml:trace>
  <inkml:trace contextRef="#ctx0" brushRef="#br0" timeOffset="9">5135 532 9277,'-11'-5'106,"7"1"230,1 2-153,1-2 127,1 2-123,1 0 130,0-1-150,1 0 39,3 0-86,3 2 40,3-1-84,5 1 25,3 1-51,3-1-63,0 1 38,3 1-70,1 0 82,3 4-74,-4-2 36,5 2-69,-3-1 49,2 2 9,-4-2-18,4-1 40,-6 1-34,3-2 69,-8-1-35,3 0 21,-6-1-21,3 0 19,-6 0-9,2 0-36,-6 0-17,1 0 6,-4-1 7,0-1-43,-1-2 14,-2 1-75,0-1 72,-1 0-159,0 0 72,0 1-116,0 0 24,-1 1 59,-2 0-40,1-1 36,-1 2-76,-1 0 9,1 0-39,-1 1-8,1 0 170,-1 0-22,-1 0 142,1 0 0,-2 1 0,-1 1 0,-2 5 0,-2 2 0</inkml:trace>
  <inkml:trace contextRef="#ctx0" brushRef="#br0" timeOffset="10">14376 601 9502,'0'-18'-4,"0"8"-7,0 1 47,0 1 118,0-2 55,0 3 76,0-1-59,0 2-164,0-1 7,0 4-137,-2-1 135,1 2-85,-2 0 78,0 1-38,-1-1 32,-2 2 25,1 2 18,-1-1-29,-1 2 93,0 4-9,-3 0 23,1 4-39,-1 0-3,-1 2-53,-2 2 54,3 1-99,-3 2 67,1 0-61,-2 5 93,2-1-84,-2 5 74,2-1-65,0 4 41,3-1-16,0 8 3,3-3-13,1 7-45,4-5-39,2 6 7,4-8-227,4 7 119,4-11-158,3 5 116,2-13 111,2 5-15,-3-12 76,4 4-253,-5-8-28,3 1-162,-5-7 90,1 0 8,-3-3 115,1-1-78,-4-1 96,0-1-211,-3-2 96,1 0-7,-1-4 156,0 0 159,0-3 0,2-2 0,0-2 0,1-3 0</inkml:trace>
  <inkml:trace contextRef="#ctx0" brushRef="#br0" timeOffset="11">13857 597 9502,'0'-23'166,"0"13"-75,0 1 16,0-1-4,0 3 17,0-1 52,0 3-34,0 0 34,0 2-52,0 1 22,2 3-25,-1 3-96,3 5 39,3 4-121,3 5 57,1 3 33,3 5 13,3 1 19,3 2 32,-1 0-64,5 3 63,-2-3-79,3 3 24,-4-4-46,3 4 37,-4-5-28,-2 3 17,-4-4-8,-1 3 8,-7-5-71,0 4 27,-6-3-102,-4 0 109,-4-1-157,-6 1 91,-3-4-118,-6 2 30,1-4 50,-3 1-44,2-5 61,-1 3 19,4-8 7,-1 4 23,5-5-39,-2 1 82,4-4-63,0-1 67,5-2-172,1 0 25,4-3-74,2 1 79,2-2-105,4-2 86,4-4-26,2-3 111,5-4 87,4-4 0,1-2 0</inkml:trace>
  <inkml:trace contextRef="#ctx0" brushRef="#br0" timeOffset="12">19489 669 9502,'-3'-18'-665,"1"9"1095,-1 1-163,1-3 15,-1 4-96,0-3 36,0 3-40,1-2-10,-1 4-6,0-2-9,0 3-37,-1 1 40,2 2-40,-3 0-35,2 3-128,-2 1 28,0 6-78,2 3 87,1 5-38,-2 1 63,4 1-13,-1 3 59,1-3 3,2 3-25,2-5 14,3 2-7,2-4-2,3 0 12,1-5-11,3 0 13,0-5-13,4 1-30,0-4-58,2 0 35,-2-3-22,3-1 81,-2-6-13,5-3 1,-5-4-9,4-4-146,-5 0 31,2-4-102,-7 2 73,2-1-62,-8 3 39,-1-4-97,-7 6 133,-3-2-31,-7 5 93,-8-1-161,-4 5 63,-7 0-130,-2 7 78,-7-1-118,1 7 71,-5 0-92,5 6 115,-4 4-35,9 6 135,-4 2-7,9 2 116,-4 3 0,7-1 0,-1 1 0,3 0 0</inkml:trace>
  <inkml:trace contextRef="#ctx0" brushRef="#br0" timeOffset="13">16589 642 9502,'6'-15'-41,"-1"7"54,-2 1-54,2-1 181,-2 1-73,1-2 135,-2 4-82,1-2 11,-1 2-18,-2 0 14,1 3-21,-2-2 2,0 4 0,-4-1 4,-1 2-39,-3 2 69,0 3-86,-3 3 94,2 4 1,-4 4 9,1 2-11,-2 5-61,1 2-7,-2 4 5,4-1 14,-1 6-63,5-1-15,-2 7-57,4-4 56,3 6 50,1-5 20,3 5 30,2-8-626,5 6 139,3-10-407,4 4 355,1-12-126,3 3 120,1-10-132,1 3 298,-1-10 137,1 1 121,-5-7 0,3-1 0,-5-4 0,3-3 0,-1-4 0,3-4 0</inkml:trace>
  <inkml:trace contextRef="#ctx0" brushRef="#br0" timeOffset="14">21227 686 9502,'7'-14'431,"-4"7"-225,-2 4 152,-1-1-61,-2 4 119,-3 3-214,-5 4 59,-1 4-106,-4 6 51,2 0-46,0 6-47,1 0-5,1 2 2,6-1-127,0 3 81,4-3-144,3 3 149,5-6-120,7 1 95,7-4-130,6-1 106,3-4 6,6-4-21,0-5 65,4 0-117,-2-4 38,1-1-32,-3-4 15,1-5 106,-6-2 35,1-4 10,-6-1 71,0-1-65,-5 0 72,0-2-60,-8 2-83,1-4 26,-7 2-74,-1-3-8,-2 2-3,-7-5-64,0 4 83,-9-3-261,-4 3 96,-7-1-190,-4 3 170,-6-1-311,1 6 129,-8-1-274,2 6-212,-7 2 192,3 6-19,-7 4 326,5 9 334,-8 7 0,1 7 0</inkml:trace>
  <inkml:trace contextRef="#ctx0" brushRef="#br0" timeOffset="15">14630 662 9502,'-13'0'-109,"9"0"237,-1 0 79,2 0 95,-1-3-70,3 2-51,-1 0-35,0-1-15,2 0 14,0 0-57,0 0 60,2 1-60,-1 0-19,1 1 2,0-1-54,2 1 48,-1 1-1,1 1-8,-2 4 13,0 3-1,0 3-1,-1 3-27,-1 2 1,1 3-7,-1 1 44,0 3-14,-1 0 5,0 1-67,-2-1 7,0-1-10,-1-1 39,2-3 27,-1 0 17,1-6-22,1-1 28,0-2-22,0-2 16,1-3-79,0-1-10,0-1 21,0-1-2,1-1 71,1 0-28,3-1-36,2 0-157,3 0 2,2 0-80,3 0-26,0 0 86,5 0-80,0 0 84,2 0 33,-1 0 29,2 0-1,-2 0 29,3 0-48,-6-1 44,2 0-70,-3-1 129,-1-1-22,-6 2 43,1-1-14,-4-1-128,-2 2-20,-2 0-397,-1 0 226,-3 1-227,0 0 228,-5 0 181,2 0-44,-3 0 181,1 0 0,-1 0 0,2 0 0,-2-2 0,0-3 0,0-1 0</inkml:trace>
  <inkml:trace contextRef="#ctx0" brushRef="#br0" timeOffset="16">20343 653 9502,'-18'0'124,"11"0"-8,1 0 144,1 0-102,2 0 362,0 0-334,5 1 352,2 0-358,7 2 50,5 1-50,7 0-72,4 0-53,6 1 37,2-1-39,6 2 104,-4 0-37,8 0 40,-3 2-547,5 0 139,-6 0-394,2 2 267,-12-1 127,2 0 39,-12-1 54,0 1 186,-11-2-30,-2 0 125,-5-4-126,-4 2 86,-5-3-70,-2 2 96,-4-2-42,-2 0-47,0-1 69,-3 2-89,1-3 340,-2 2-111,1 0 189,-2 3-203,2-1-64,-5 3-62,5-1 4,-7 4-94,5-1-5,-4 3-85,4-1 78,-5 6-13,4-3-3,-4 3 33,4 0-25,-1 0 45,6-2-41,-1 2 15,6-5-141,0 3 70,4-4-115,0-1 1,5-3 35,0 0-48,1-3 100,1 1 6,1-3 59,3 0-20,0-2-4,-1 0-401,2 0 101,-1 0-285,0 0 293,0 0 41,0-1 188,2-1 5,2-5 114,3-3 0,1-2 0</inkml:trace>
  <inkml:trace contextRef="#ctx0" brushRef="#br0" timeOffset="17">6143 691 9502,'13'-5'236,"-6"3"-79,0-2-37,1 2 26,0 0-15,3-1 99,-1 2-5,4 0 79,-2 1-48,4 0-127,-3 0-41,2 0-28,-2 0-9,2 0-8,-3 0-9,1 0-74,-4 0-221,3 0 98,-5 0-168,1 1 183,-1 0-309,0-1 91,-3 2-218,2-1 199,-1 1 231,0-1 28,-1 3 126,2 0 0,2 2 0</inkml:trace>
  <inkml:trace contextRef="#ctx0" brushRef="#br0" timeOffset="18">13489 783 9502,'0'-17'25,"0"11"46,1-4 50,-1 5-1,1-4 36,1 4-120,-2-4 103,1 6-89,-1-4 110,1 5-40,-1-3 37,0 3-52,0-2 11,0 3 65,0-1-74,1 0 80,0 1-184,2 1 10,-1 0-86,3 0-112,-2 0 63,3 0-78,1 0 92,1 0-3,1 0 8,1 1-34,1 2-26,1 0 31,1 2-79,1 1 114,0-2-37,-1 2 85,1 1-52,-4 0 28,3 1 32,-4 2 56,1 0-18,-3 1 14,-2 0-96,-2 1 42,-1 2 6,-2 0 104,-3 3-7,-4 0 67,-4 4-43,-4-3-34,-3 5-11,0-2-42,-4 3 54,2-4-41,-1 3 41,3-7-45,1 4 125,4-6-26,0 0 118,5-4-49,1-2-13,5-4 33,-1 0-36,5-4-15,0 1-21,4-1-37,1 0-52,3 0 61,1 0-66,0 0 17,1 0-56,1 0 27,-3 0-9,4 0-86,-2 0 15,2 0-97,-1 0-64,2 0 94,-3 0-95,2 1 65,-3 0 7,4 1 4,-3-2-30,2 1-118,-5-1 29,3 1-106,-5-1 115,2 0 118,-3-1 48,0 0 94,-4-2 0,2-3 0,-2-2 0,2-3 0</inkml:trace>
  <inkml:trace contextRef="#ctx0" brushRef="#br0" timeOffset="19">17209 721 9502,'-21'-2'-454,"12"0"105,2-1 146,0-1 140,2 1 12,2 0 72,1-1 344,0 2-37,2 0 223,4 0-156,1 1-123,3 2-41,2 3-67,5 4-64,1 4-50,2 4 40,1 5-27,2 5-33,-1 1-18,2 6-61,-4 0 79,3 7 58,-4-2-31,1 6 67,-4-2-285,0 5 112,-6-9-178,2 7 84,-6-12 43,2 5-17,-2-14 46,-1 4-58,0-13 40,-1 2-62,-1-10 72,0 3-117,0-6 68,-1-1-118,-1-2 113,-1 0-13,-4-1 78,-2-1-20,-1 0-120,-3-1 29,0-1-26,-3 0 104,2-1 101,-4 0 0,1-1 0,-3-2 0,3 1 0,-4-5 0,0-2 0,-2-3 0</inkml:trace>
  <inkml:trace contextRef="#ctx0" brushRef="#br0" timeOffset="20">7756 785 9432,'5'-12'311,"-3"7"-190,2 3 10,0-1 51,2 2-52,2 0 62,2 1-71,2 1 24,1 0-13,4 3 13,0-1-25,4 2 36,1-2-35,3 0 25,-2-2-15,5-1 14,0-1-25,2-3 37,-2-3-37,2-3-271,-4-1 34,1-2-660,-8 3 257,-1 1-202,-7 2 409,-3 2 170,-5 3 143,-1-1 0</inkml:trace>
  <inkml:trace contextRef="#ctx0" brushRef="#br0" timeOffset="21">5194 767 9502,'-15'10'212,"9"-6"-60,2 0 232,1-1-1,2-1 38,4-2-12,1 1-205,8 0 3,0-1-46,6 0-38,0 0-12,4 0 8,-1 0-88,2 0 71,-2 0-102,4-1 114,-3 0-134,5 0 99,-3-1-145,3-1 156,-4 0-101,4-2 136,-4 0-144,4-2-297,-7 3 14,3-1-214,-8 0 230,3 2 22,-8 1 60,2-1-38,-6 1-155,0 2-56,-4-1 0,-1 3 114,-1 2 245,-2 6 94,-5 1 0,0 4 0</inkml:trace>
  <inkml:trace contextRef="#ctx0" brushRef="#br0" timeOffset="22">14922 783 9502,'-9'-12'-294,"5"8"551,-1-1-15,-1 0 206,2 2-138,-1-1-29,1 1-22,1 2-19,-1-2-52,1 3-43,1 0-13,-2 3 13,1 3 36,0 3 52,2 3-37,-1 5 13,2 1-77,-1 4 16,1 0-27,-2 2-82,4 0-7,-2 0-77,2-1 102,0 1-131,2-3 71,0 1-97,1-5 49,0 3 35,-2-6 36,1 2-386,-1-5-165,1 2-249,-2-6 76,0 2 64,0-5 236,-2 0-174,1-3 346,0 2 1,0-4 231,1-2 0,3-6 0,0-4 0,2-3 0</inkml:trace>
  <inkml:trace contextRef="#ctx0" brushRef="#br0" timeOffset="23">7101 799 9502,'-13'10'458,"5"-7"-54,2 1-140,-1-1-52,3 1-62,-1-2 6,3-1 1241,-1 1-987,5-4 900,-1 1-1240,3-6-34,1 1-145,1-1 30,-2 0-127,0-1 111,1 1 168,-3 1-34,1 0 9,0 1-1342,-1 1 253,-1 1-455,0 0 825,1 1 671,-2 1 0,0-2 0</inkml:trace>
  <inkml:trace contextRef="#ctx0" brushRef="#br0" timeOffset="24">16877 860 9502,'-23'6'192,"12"-3"-71,-1 2 85,2 1 1,-1 1 14,1 2-41,1 3 16,3 2-27,0 2 25,5 3-54,0 3-2,3 0-49,3 4 68,4-2-66,5 2 47,4-3-36,3 0-23,1-3-41,2-1 37,2-5-21,1 0 44,-4-5-25,3-1-21,-4-2 4,0-2-13,-3-3 32,0 0-37,-5-1-14,0-1 41,-4-3-53,0 0 68,-3-2-94,1-2 22,-3-2-73,2 1 73,-2-2 2,-1 1 44,0-3-7,1 0-264,-3-1 57,0-1-191,-1-1 138,-1-4 18,0 3 38,-2-6-47,-4 2 20,-2-3-14,-4 2 5,-2-4 23,-2 3-12,-4-5-14,-1 3 25,-3-1-63,-1 5 66,0 1-44,0 6 49,-2 3-186,5 9 97,-3 6-44,4 8 164,-5 11 132,2 6 0,-3 4 0</inkml:trace>
  <inkml:trace contextRef="#ctx0" brushRef="#br0" timeOffset="25">19631 812 9502,'-11'3'165,"6"-3"8,0 1 40,2-1-50,-2 0 41,2 0-37,-3 0 49,2 0-47,-2 0-9,3 0-40,-3 0 37,1 0-118,-2 0 101,2 0-87,-2 1 35,1-1-58,-2 2 32,-2 2-30,2 1 39,-1 2-52,-3 3 0,3 0 0,-4 4 50,4 0-4,-3 5 5,5 0 1,0 4 3,4-1 1,-1 4-7,4-3-100,2 4 29,2-5-98,5 4 39,3-7-9,5 2 39,1-4 11,3-2 15,-3-5 24,6 0-43,-4-6 45,3 0 42,-3-3 18,1-3 4,-3-3-17,3-4-44,-3-5-1,2-3 19,-3-2-75,3-4 67,-3 2-64,3-3 24,-3 1-18,0-2 0,-4 2 6,0-3-87,-4 4 24,-1-4-128,-3 5 129,-3-3-181,-4 2 118,-4 0-143,-6 4 102,-6 1 35,-4 6 35,-6 1-37,-2 6-264,-5 3 2,2 3-148,-7 8 117,6 3 262,-5 5 7,5 3 176,-5 4 0,3-1 0,-2 3 0</inkml:trace>
  <inkml:trace contextRef="#ctx0" brushRef="#br0" timeOffset="26">18311 863 9295,'-11'2'307,"8"-1"-141,-1-1 26,1 0-33,0 0-11,0 0 15,1 0 353,0 1-293,4-1 287,0 1-390,6-1-22,1 1 6,5-1-10,2 0-107,2 0 74,1-1-140,3 0 142,-1-1-154,3-2 102,-1 1-154,1-1 68,-3 1 12,2-2-19,-4 1 74,2 0-225,-5 0 96,2 2-160,-7 0 109,1-1-178,-5 1 84,1 1-155,-4 1-111,-2-1 230,-1 3-81,-2 0 298,-2 3 101,-2 1 0,-2 0 0,-1-2 0,0 0 0,-1-2 0,0 0 0,-1 2 0,-2-1 0</inkml:trace>
  <inkml:trace contextRef="#ctx0" brushRef="#br0" timeOffset="27">15854 876 9502,'-9'-4'486,"4"1"-228,1 0 80,1-1-108,1 2-31,0-2-54,1 3 342,0-1-253,3 1 238,1-2-358,5 3 17,1 0-10,5 0-126,0 0 24,4 0-80,-1 0 59,3 0 111,-3 0-26,4 0 11,-3 0-618,1 2 64,-3 0-366,1 1 75,-3 0 279,2 1-125,-5-1 240,2 1 52,-4-1 168,2 0 13,-4-2 124,1 2 0,-2-3 0,1 0 0,-1-1 0,2-3 0,-1-1 0</inkml:trace>
  <inkml:trace contextRef="#ctx0" brushRef="#br0" timeOffset="28">10070 924 8847,'-11'-13'94,"6"6"408,3 1-167,1 1-52,0 0-114,0-1 16,1 3 157,1-2-39,1 1 107,5 2-121,4 0-113,3 1-16,4-2-29,4 3-121,3-1 9,5 1-83,2-1 100,5 0-398,-1 0 134,5-1-270,-4 2 227,2 0 178,-6 0-38,2 0 105,-7 0-39,1 3 65,-5 0 0,1 2 0</inkml:trace>
  <inkml:trace contextRef="#ctx0" brushRef="#br0" timeOffset="29">12143 886 9502,'-21'0'-47,"9"0"370,4 0-74,-3 0 252,2 0-192,0-2 59,3 1-86,-2 0 95,5-1-173,-3-1-25,2 1-129,2 0 50,1-1-56,0 2 79,2 0-13,2 1-127,3-1 81,3 1-143,3 0 9,4 0 12,2 0-47,1 0 41,1 1-29,0-1 4,4 1-38,-2 0 23,2 2 3,-3-2 34,4 0 13,-5 0 22,3-1 13,-6 0-16,4 0 14,-4 0-43,1 0-16,-5 0-3,1 0-32,-5 0 24,2 0 0,-4 0 8,0 0-83,-2 0 28,-2 0-105,-1-1-84,0 0 105,-2 0-73,1-2 137,-2 2 46,-2 0-38,0 1-19,-3-1-72,0 1 102,-1 0 1,0 0 138,1 0 0,-2 1 0,2-1 0,-1 1 0,1-1 0,-2 3 0,0-1 0,-2 3 0</inkml:trace>
  <inkml:trace contextRef="#ctx0" brushRef="#br0" timeOffset="30">9195 893 9502,'-8'3'892,"5"-3"-595,5 0 360,3-1-451,5-1-37,2-2-96,3 1-16,1-1-47,1 2 68,1-2-58,1 3 36,1-1-37,-3 1-213,3-1 96,-1 1-174,-1 1-112,0 0 95,-1 0-132,-3 0 147,2 0-85,-5 0 44,0 0-96,-2 0 126,-2 0 145,-1 0 49,0 0 91,-3 1 0,1-1 0,-1 0 0,2 0 0,-1 0 0</inkml:trace>
  <inkml:trace contextRef="#ctx0" brushRef="#br0" timeOffset="31">12135 1084 9502,'-2'17'69,"-2"-9"13,2-1 49,-2-1 15,2-1-26,0-2 36,0 0 585,1-1-295,2-1 407,3-1-589,5-1-75,3 0-73,3-3 4,2 1-75,2-2-9,4-1-72,0 2 97,2-2-84,-1 2 57,1 1-63,-3 1-7,2 0 89,-7 2-77,2 0-201,-6 2-112,1 0-137,-6 4 75,1 0 117,-4 1 68,-1 1-12,-2-1 73,-1 0-71,0-1 95,-1-1-51,0-1 66,-1 0-35,0-2 40,-1-1-49,0-1 23,0 0-209,1 0 46,-1-1-2,2-3 155,-1-1 145,1 1 0,0-4 0,-1-2 0,-1 0 0</inkml:trace>
  <inkml:trace contextRef="#ctx0" brushRef="#br0" timeOffset="32">18339 1107 9502,'-5'18'129,"3"-9"48,-1-4 33,1 3 257,1-5-181,1 2 200,1-4-171,3 1 70,3-2-92,3 0 70,5 0-135,5-1-110,1-1-24,6-2-72,1-1-113,4-2 87,0 0-108,3 0 140,-5 1-340,4 1 140,-7 2-276,2 0-207,-7 1 146,0 1-236,-7 0 247,0 1 41,-8 1 103,3 1 73,-8 4 157,2 0 124,-4 1 0,0 2 0,-2 0 0</inkml:trace>
  <inkml:trace contextRef="#ctx0" brushRef="#br0" timeOffset="33">6366 1303 9502,'0'-20'194,"0"10"9,0 5 8,0-1 24,1 3 56,0 0-65,1 3-53,3 0-16,1 1-52,2 2 13,1 3-8,3 3 11,1 4-1,3 4-14,0 1-64,3 4 51,-1-2-160,3 4 115,-3-3-160,3 4 142,-3-4-16,1 2 52,-3-5 14,0 2-227,-4-3 21,2-1-143,-6-4 94,0-1-100,-5-5 89,1 0-120,-3-4-417,-1 1 382,-1-2-386,-1-1 552,-3-1-47,1-2 154,1-1-44,-1-2 112,1-2 0,-2-3 0,-1-2 0</inkml:trace>
  <inkml:trace contextRef="#ctx0" brushRef="#br0" timeOffset="34">6642 1308 8847,'-15'-5'-18,"8"3"441,2-1-104,-2 2 48,2 0-89,1 1 88,-2 0-180,1 0 35,1 2-101,-3 2 64,1 3-120,-2 3 101,1 2-122,-3 4-54,2-1 5,-3 4-79,0-2 80,-1 3-108,1 0 20,-1-1-64,2-2-262,-1-1 160,4-2-228,0-1 235,2-3 69,3-2 36,1-4 65,2 0 9,3-3 73,3-2 0,2 0 0</inkml:trace>
  <inkml:trace contextRef="#ctx0" brushRef="#br0" timeOffset="35">6763 1351 9502,'5'-10'348,"-4"6"-228,0 0 26,0 2 162,0-1-29,2 2 85,-2 0-32,1 1-112,3 0 48,-2 4-90,4 1-54,0 6-19,4 2-7,-1 2 22,2 2 26,1 1-15,2-1 14,0 1-89,0-1 20,2-1-36,-1 0-20,-1-3-210,0 1 26,-1-3-174,-2-1-59,-3-2 105,1 0-108,-6-3 156,2 0-126,-5-2 77,2 1-133,-2-2 141,-2 1-24,-2-2 51,-3 3-69,1-3 137,-2 1-23,-2-1 151,1 1-10,1-1 72,-2-1 0,1-1 0,-3 1 0</inkml:trace>
  <inkml:trace contextRef="#ctx0" brushRef="#br0" timeOffset="36">6934 1341 9502,'-14'0'-276,"7"0"239,0 0 175,2 0 26,-2 0 153,2 1-141,-1 2 15,2 0-90,-1 3 22,1 2 180,0 3-29,0 2 98,1 1-69,-1 1-141,0 2 38,0 2-80,-2 1 40,2-1-40,-2 2 37,0-1-226,-1 0-77,1-4-125,-1 2 47,2-5 92,-2 2 90,4-6 28,-3 1-517,4-5 290,-1 0-449,1-6 383,0 0 0,-3-4 0</inkml:trace>
  <inkml:trace contextRef="#ctx0" brushRef="#br0" timeOffset="37">8260 1436 9502,'4'-20'0,"-1"12"0,-1 2 99,0-1 54,1 2 22,-1 1-8,0 0-105,-1 2 42,2 1-30,-2-1 32,1 2-17,-1 3 10,2 1 12,-1 5 37,0 2-37,2 6 34,-1-1-7,3 3-17,0-1 16,2 1-26,0-1 16,3 1 25,-2-4-33,3 2-56,-3-6-18,4 2-39,-4-5 47,3 2-24,-3-5-14,1 1 19,-3-3-6,1-1-24,-4-2 4,2 0-87,-2-1 71,-1-3-11,0-2 60,-1-3-40,-1-1-170,1-4 17,1 1-111,-2-4-98,1 3 117,1-2-136,0 2 140,-1-2-62,2 3 73,-1 1-90,0 2 96,0 2 37,0 2 32,-1 0 18,-1 4 92,0 1-36,-1 2 37,1 1-56,-2 5 114,-1 4-51,-2 1 132,0 4 15,-3-3-48,-1 5 63,1-3-53,-4 3 5,3-3-44,-3 2 27,2-3-74,-1 3-4,0-3 1,-1 2-14,0-2 30,-1 1-12,3-3 8,-1 0-20,2-2 75,-1-1 8,4-3 13,0 0 50,3-4-28,-1 0 55,3-4 3,3 0-43,0-6-28,3 1 37,0-4-67,2 3 72,0-1-17,-1 0-12,1 2 24,-1 0-35,0 2 37,1-1 44,-1 1-29,0 2 71,-1-1-119,1 3 75,-2 0-80,2 0 86,-1 1-79,-1 2 86,1 2-80,0 4 49,-1 2-45,1 5 47,-3 0-166,1 5 67,-1-1-132,-1 5 118,0-1-83,-1 3 78,-1-1-92,0 3 40,0-6-21,0 5 34,-1-6 9,-1 3-45,1-4 19,0 1-84,1-4 78,-1 2-75,1-5 25,1 2-8,1-4-270,2 0 126,2-4-198,1 0 179,1-4-196,1-1 95,1-2-137,0-1 115,-2-2 173,3-2-9,-4-4 83,2 0 58,-2-4 15,0 1 58,-2-1 0,0-3 0,1 0 0,1-5 0,1-1 0</inkml:trace>
  <inkml:trace contextRef="#ctx0" brushRef="#br0" timeOffset="38">8655 1503 8519,'0'-17'-164,"0"11"164,0-1 344,0 1-21,2 0 243,-1 2-184,0-1-60,2 2-127,-2-1 132,0 3-107,0-1 61,-1 3-61,1 1-68,-1 4 6,2 2-13,-2 3-25,1-1 37,0 3-37,1 2-80,1-1 12,1 2-83,1-2-79,2 1 67,0-1-83,1 0 80,0-2-28,3 0 12,-1-3-54,1-1 38,0-3-15,2 1 34,-1-4 16,1 0 14,-3-2 24,2 0-39,-3-2 31,0 0-71,-2-5 0,2-1-7,-4-3-33,1-1 30,-1 0 4,1-4-1,-3 2 15,3-1-26,-1 0 13,-1 0-56,1 2 44,0-2-23,-1 4 20,1 0-21,-2 4 50,1-1-68,-2 4 46,1 1-17,-3 4 85,-2 2 20,0 6 26,-4 1-25,0 3 5,-3 1 19,0 1 12,-2 1-15,0 1-50,-2 2 13,1-1-9,-2 2-5,1-2 3,-2 3-4,4-2 20,-3 2-18,3-5 9,-2 4-23,6-6 25,-2 2-19,4-5 20,1 1-37,2-8 295,1 2-163,2-5 243,2 0-260,3-2 20,-1-2-65,4-3 105,-1-1-5,1-2 40,-1-1-43,2 1-4,-3 1-49,2 0 48,-3 1 23,2 0 41,-2 1-25,1 1 12,-3 2-25,3-1 42,-1 3-20,1 0 61,0 1-83,1 1 51,-1 2-43,3 4 57,-2 3-27,1 3 59,-1 1-69,2 4-48,-3 1-3,0 3-4,-3 0-151,0 4 70,-2-3-157,-1 4 124,0-5-225,-1 5 81,0-6-157,-1 3 33,0-4 109,-4 2-74,2-5 86,-3 2-184,3-3 78,-2 2-168,1-6 154,1 3-57,1-7 75,-1 4-62,2-8 29,1 2 5,-1-3 103,2-1 60,1-2 129,4-4 0,0-1 0,5-6 0,-1-3 0,3-3 0</inkml:trace>
  <inkml:trace contextRef="#ctx0" brushRef="#br0" timeOffset="39">10817 1637 8536,'-15'-2'700,"8"0"-405,1-1 36,1 2-77,-1-2 69,2 2-36,-2-1-3,1 1-11,-1 1-52,2 0-49,-2 1-12,3 1-40,-2 1 117,1 3-71,-2 0 120,3 2-115,-2 0-14,0 1-91,-2 1 36,3-1-39,-3 3-159,1-3 27,-1 3-133,1-2 102,-2 1 89,0-1 14,0 2 7,0-3-440,-2 3 47,2-2-285,-2 3 234,3-3 193,-4 4-26,4-3 61,-2 2-98,3-3 71,-1 2-64,2-3 138,3 1-172,0-5 141,2 1-38,1-5 134,2 1 94,5-5 0,3 1 0</inkml:trace>
  <inkml:trace contextRef="#ctx0" brushRef="#br0" timeOffset="40">10926 1633 12129,'-1'19'110,"1"-8"-54,1-1-129,3 2 154,3 0-20,2-1 70,3 0-5,2-2-249,1-1 46,2-1-168,0-1 99,1-1 35,-3-3-6,3 1 28,-3-3 28,-1 1 35,-3-2 20,-1-1-9,-3 0-39,1-4-17,-3-1 4,0-2 5,-3 0 47,1-2-4,0-1 2,-1 1-248,-1-1 63,2 0-182,-2 2 140,0 1 9,0 2 37,-1 0-53,0 3-138,0 2 215,-1 3-112,0 1 252,-4 8-57,-1 0 188,-2 3-60,0 1 156,-3 1-35,1 1-82,-2 2 34,1-2-46,-3 3 15,1-3-52,0 3 38,0-2-73,0 1 2,3-2 0,-2 0-8,3-3 13,1 0 0,2-5-1,2-1-1,2-2 40,2-3-31,2-2 90,1-1-84,6-4 48,-2 0-54,5-5 63,-3 2 22,1-2 2,0 0-5,-1 2 31,-1 0-14,2 1 81,-5 1-77,2 0-12,-1 3-27,0-1-7,-1 3 235,-1 0-55,0 3 162,2 2-45,-3 4-104,3 5 81,-2 4-161,1 4-34,0 3-112,1 4 40,-3-2-21,3 5-27,-1-3-17,1 2-66,-3-4 82,1 0 65,-2-3-20,0 0 67,-1-6-393,1 2 128,0-9-260,-2 3-93,0-7 131,0 2-145,0-4-225,0-1 247,-1-2-254,0 1 364,-3-2 182,2-2 97,-4 1 88,-1-2 0,-1-3 0</inkml:trace>
  <inkml:trace contextRef="#ctx0" brushRef="#br0" timeOffset="41">10622 1629 9502,'2'15'274,"-2"-8"-82,2 0 176,-2-2-148,1 2 149,-1-2-125,1 3 5,1-2-40,1 4-3,-1-1-60,3 4-15,-1-1-17,3 3 20,0-2-13,3 4 35,-2-3-50,2 1 50,1-1-365,0 0 119,-1-2-271,1 1-56,-1-4 124,0 2-135,-2-5 178,0 1 67,-3-4 2,2 1 57,-3-2 21,-1-1-431,-1 0 254,0-2-370,-1 0 411,-1-4 68,0-1 87,0-1 41,0-1 43,1-1 0,0-2 0,0 0 0,3-3 0,-1 0 0,3-2 0</inkml:trace>
  <inkml:trace contextRef="#ctx0" brushRef="#br0" timeOffset="42">19541 2314 9502,'-12'-30'1306,"8"20"-1165,2 5-165,0 3 122,2 4-25,0 6 76,0 10-44,0 7-89,0 10-2,0 10-83,1 2-45,2 10 75,4-3-103,4 13 170,0-8-65,8 14 80,0-9-35,5 15-35,-1-14 12,3 7-6,-7-17 4,2 7 20,-10-19 10,0 8-21,-7-18 20,-1 3 31,-6-15-19,-1 3 37,-7-11-85,-2 3 49,-2-7-53,-2 2 53,1-6-44,-4 1-10,2-3-5,-3 1-49,4-2 75,-5 0-45,4-2 54,-4 0 51,5 0-39,-4 0 35,4 0-50,-1 0 42,6 0 15,-1 0 5,5 0-13,0-1-26,5-1-13,0-4 22,2-1-17,1-2 19,1-2-13,2-2 40,2 1-116,3-2 46,2 2-102,2-3 93,1 4-5,4-2 33,-2 4-10,2-1 56,0 2-38,1 1 46,0 2-116,0 0-16,1 3 1,-2 0 23,1 0 50,1 1 22,-2 1-16,3 1-100,-2 1-10,3 1-80,-1-1 40,4 1 124,-3-2-36,2 0 58,-2-2-45,2 0 124,-3-4-7,3-3 93,-5-3 24,3-3-60,-4 0 81,1-3-88,-3 1-35,2-5 7,-4 3-51,1-4 92,-1 2-103,0-2 92,-4 2-84,3-2-29,-5 6-3,1-3-67,-3 6 64,-1 0-115,-1 6 54,-1 2-113,-2 2 35,0 4 60,-2 4-17,-3 7 78,-1 4-38,-2 5 26,-1 4 38,-1 1 144,2 4 10,1-3 50,1 5-45,4-3-30,0 1-10,3-3-32,1 1-163,5-5 7,5 2-80,4-8 107,7 1-335,3-8 121,4-1-235,2-5 210,5-3 91,-3-3 10,4-4 53,-3-5-52,5-5 27,-6-1-98,5-3-261,-6 0 73,6-2 3,-8 0 223,4-1 193,-6 1 0,1-4 0,-6 3 0,0-3 10,-8 4 31,-2 0-47,-5 3 48,-4 2-56,-5 5 54,-3-1 132,-5 7 160,-4 0 42,-3 4 50,0 1-128,0 1-57,0 2 2,1 4-53,0 1-60,2 4 9,0 1-57,3 2 59,-2 3 42,4-1-18,2 3 34,0-2-60,1 3-3,3-1-35,0 2 100,1-2-66,1 2 90,2-2-88,4 3-97,2-5 13,4 1-81,2-3 82,2-1-137,1-3 54,3-1-95,-4-4 60,4 0 106,-2-5-63,2 0 104,-4-1-177,3-2 73,-3-3-120,2-3 71,-2-4-12,1 0 53,-3-2-17,4-3-80,-5 0 16,6-4-100,-5 1 118,5-4-74,-4 0 83,3-1-85,-4 2 72,1-1 3,-3 4 14,3 0 12,-5 8 5,1-1-10,-5 8-30,1 2 106,-5 5 86,3 5 74,-4 6 42,2 7 27,-2 3-67,1 7 65,-1-1-51,0 6-4,2-4-3,-1 4 35,1-8-133,0 6 40,1-7-78,2 3 54,0-7 10,4 0 1,0-9 26,5 1-141,2-8-31,5-2-81,-1-4-23,6-3 224,-2-6-35,4-5 155,-3-5-116,6-3 108,-8 0-91,7-3 117,-11 3-93,6-5-69,-11 6 19,4-7-52,-9 6 94,0-6-7,-6 5 53,-5-6-333,-6 5-367,-7-2-135,-7 5-131,-9 0-56,-5 9 268,-9 0-201,1 8 456,-8 0 151,6 9 191,-4 2 0,4 5 0</inkml:trace>
  <inkml:trace contextRef="#ctx0" brushRef="#br0" timeOffset="43">18949 2564 9995,'-7'-1'571,"4"1"-463,-2 4-208,1 5 1,-3 8-108,0 6-156,-2 10 156,1 5-169,-1 10 162,1 4-47,1 9 153,2-2-69,2 7 177,3-7 0,0 4 0</inkml:trace>
  <inkml:trace contextRef="#ctx0" brushRef="#br0" timeOffset="44">16490 2590 9502,'-3'19'-714,"-1"-10"1105,1-5-132,-1 0 52,2-3-75,-3 0 78,2-1-147,-1 0 79,1-1-75,-2 0 40,2 0-51,-3-1-3,2 2-52,-2 2 52,2 0 13,-2 7 52,2 2-40,0 7-61,0 3-80,1 7-24,1 1 50,-1 9 50,3-1 3,0 6 37,0-2-127,1 3-206,2-7-44,2 5-96,1-8 72,2 5 117,1-9-52,1 4 75,-2-10-22,4 7 69,-3-12-14,4 7 248,-1-7-45,1-1 128,-1-4-107,2 3-73,-2-9-24,3 3-1,-1-5-36,1 1-35,-1-4-43,3 0 29,-2-2-186,2-1 122,0 0-140,0-1 84,1-2 35,0-4 21,0-4 16,0-2 74,0 0-19,-1-3 3,-2 2-30,2-3 31,-6 3-24,2-1 30,-3 1-40,-2 1 77,-2 1-2,-2 3 95,-1 1-27,-1 2 35,-2 1-58,1 2 0,-1 0-93,0 6 26,0 0-18,0 9 29,0 1-12,0 4 9,0 1-14,1 1 14,4 4-66,2-3 46,4 5-56,3-3 53,3 3-3,0-3-1,3 0 3,0-5 75,2 2 14,-1-6 5,1-2-13,-1-2-67,0-4 4,-2-2-3,2-2 186,-5-2-41,4-4 132,-4-2-100,3-3 18,-4-2-4,2-4 0,-4 2-97,2-3-51,-4 1-39,-1-1 58,-3 0-173,0-1 68,-3 0-146,-1-2 19,-1 0 77,-1 0-45,-4-1 55,-2-3-176,-6 3 54,-4-2-153,-6 4 123,-4-1-209,-2 6 95,-7 3-146,-1 5-8,-7 4 301,0 5-88,-7 7 291,-2 6 0,-4 4 0</inkml:trace>
  <inkml:trace contextRef="#ctx0" brushRef="#br0" timeOffset="45">12740 3442 9502,'-12'-2'0,"7"1"0,0 0 0,0-1 152,0 1-9,1-2 156,0 2-120,-1 1-16,3 0-44,-1 0-52,3 1-6,1 0 26,3 4-123,6-1 114,6-1-110,5-2 108,4-1-78,5-1 97,2-4-128,6-4 150,-3-3-64,6-4 73,-5-3-92,6-3 29,-6-1-59,3-4 73,-9 3-122,2-4 40,-11 3-111,1-2 8,-9 6 15,-4-3-29,-5 8 70,-4-3-41,-5 6 35,-5-2-50,-4 5 16,-5-2 31,-1 5-48,-4-2 64,-1 2-151,-3-2 59,4 4-83,-4-1 63,6 3 74,-5 1-9,5 2 57,-3-1-56,6 3 75,-2 1-14,5 5 27,-1 1 20,8 4-8,-4 3-5,6 1 3,0 2 62,6 0-14,-2 4 100,4-2-100,1 5 65,2-3-35,4 2 27,4-3 23,6 2-79,0-4 15,8 3-37,1-5-11,6 2 16,0-7-4,8 1 19,-4-6-17,8 0 11,-7-5-17,6 1 39,-8-4-29,5-2 27,-11-7 22,8-2 27,-13-3-12,5-4 9,-12 1-95,6-5 40,-8 2-36,5-5 49,-5 3-27,4-5 42,-5 5-31,4-7-40,-5 3 21,4-6-34,-4 4 44,3-8-102,-7 5 10,2-7-114,-6 5 115,-1-7-176,-2 7 102,-3-4-132,-4 7 64,-4-5 41,-2 11-12,-7-10 38,2 11 35,-5-5-21,3 9 38,-3-2 20,3 11 57,-2-1-24,3 8 15,-1 4-8,6 5 7,-3 10 74,6 6-23,-4 11 21,6 2-39,-1 9 6,5 2-126,-1 8 66,3-1-66,-1 9 75,1-8 29,0 11-24,0-13 22,3 10 66,0-14-21,8 9 86,3-17-91,8 4-133,2-19-18,9 2-108,1-15-206,8 0 90,-2-8-134,7-4 262,-6-4 112,7-8 80,-9-6 0,7-6 0</inkml:trace>
  <inkml:trace contextRef="#ctx0" brushRef="#br0" timeOffset="46">6027 2763 9502,'-4'-14'-50,"1"7"179,0 3 62,1-1-70,0 0 93,-1 2 5,2-2 13,0 3-137,0-2-11,1 3-119,0-1 121,0-1-130,1 2 89,2-1-135,3 1 153,4 0-16,0-1 83,2 2-13,1 0-272,0 0 45,1 0-195,-1 0 158,0 0 10,-1 2 23,-1 0-6,0 3 84,-2 0 4,-3 4 64,1 0-57,-5 1 34,1 2-25,-2 1 29,-1 1-30,-2 0 4,-2 2 7,-3 0-5,-3 2 3,-1-2-2,-2 2 0,-1-2 5,0 2 70,0-3 14,0 1 4,2-3 53,0 0-41,3-4 2,0 0-4,5-3-62,-1 0 11,3-4 26,1 1-18,2-2 37,1-1-39,4 0-51,2-1-45,3-1 4,0 0 7,2-1-52,0-1 24,3 1-130,-1 0-91,3 1 35,-2 1-67,4 0 78,-3-1-63,3 2 42,0 0 23,0 0 124,1 0 114,1 2 0,0-1 0</inkml:trace>
  <inkml:trace contextRef="#ctx0" brushRef="#br0" timeOffset="47">6649 2827 8850,'-15'-21'146,"8"10"532,2 4-311,-1-4 6,2 5-123,-1-2 88,0 2-149,-2-2 22,1 4-105,-1-2 51,2 2-191,-5 1 78,2 0-136,-1 1-14,1 1 39,-2 1-25,2-1 61,-2 1 1,2 1-21,-2-1-51,2 2 23,0 2 27,2-1 17,-1 2 28,2 1-15,0 0 24,0 1-23,1 1 19,2 1 32,-1 4-19,3 1 35,-3 4-56,3 2 19,0 6-17,0 2 22,3 7 51,-1 1 11,3 11 3,0-2-18,2 11 21,-1-4 14,0 10 10,0-8-15,1 8-57,-1-13 6,0 4 0,-3-14-32,2 5-8,-2-16 0,1 6-170,-3-12 71,2 2-115,-3-10 80,3 4-124,-3-9 42,0 5-100,0-6 120,0 3-131,0-4 56,0 1-119,0-3 123,-1 0 16,-1-1 89,1-1 35,0-1 83,0-2 44,0-3 0,-2-3 0,2-2 0,-1-2 0,-3-4 0,-2-3 0,-1-1 0</inkml:trace>
  <inkml:trace contextRef="#ctx0" brushRef="#br0" timeOffset="48">16399 2797 9502,'-9'-12'0,"6"9"531,0 1-274,3 2 239,1 3-371,4 4-184,6 3-243,1 3 67,6 1-185,2-1 220,4-1-190,2-2 122,6 0-96,2-2 204,8-1 160,4-3 0,4 2 0</inkml:trace>
  <inkml:trace contextRef="#ctx0" brushRef="#br0" timeOffset="49">20502 2831 9502,'-1'-13'1404,"0"7"-820,-1 1-207,-1 1 90,1 1-165,-3 0-139,0 1-80,1-2-4,0 3-22,-1-1-272,2-1 50,-2 2-220,2 1 207,-1 0 124,2 0-798,-2 0 640,4 1-620,-2 2 832,2 4 0,0 0 0</inkml:trace>
  <inkml:trace contextRef="#ctx0" brushRef="#br0" timeOffset="50">5627 3084 9502,'-17'-7'193,"10"2"-59,4 3-14,-3-2-24,3 2-6,-3-2 6,3 3 24,-1-1 40,0 2-40,1-1 37,1 1-142,-2-1 67,1 1-114,-1 0 121,2 0-23,-2 1 70,1 0-70,-1 2 0,2 3-13,-2 4 12,2 0 9,1 4-74,-1 1-21,2 3-54,0-1 78,0 3-44,2 0 42,1 1-53,4-3-50,2 3 47,2-4-84,2 1 108,2-4-51,3 1 84,-1-4-55,4-2 117,-1-4-1,3 0 21,-2-4-22,3 0 0,-4-3-43,3-3 53,-6-3-46,3-2-4,-5-2 22,4-4-11,-6 3 43,3-4 12,-6 2 1,3-2-1,-5-1-28,4-1-5,-4 3-1,0-4-55,-2 4 26,0-4-26,-4 4 38,1-5-53,-3 3-31,-3-4 10,-1 4 4,-6-7 71,-3 4-17,-3-6 13,-1 3-306,-5-3 68,1 5-205,-6-5 179,1 8-90,-5 0 69,3 6-91,-7 1-20,4 8 95,-7 4-105,6 4 169,-7 9-21,6 3 119,-3 9 21,9-1 41,-5 5 43,11-2 0,-5 2 0,10-5 0,-1-1 0,10-8 0,0 0 0,4-2 0</inkml:trace>
  <inkml:trace contextRef="#ctx0" brushRef="#br0" timeOffset="51">19589 2887 9502,'-24'-15'618,"13"6"-438,1 1 144,2 1-95,2-1 127,2 2-155,2 0 21,3 2-102,3 0 26,5 2-104,4 1 37,4 1-103,5 2-54,4 2 21,2 3-43,2 1 86,5 1-330,0 0 92,4 1-289,-3-3 266,6 2-329,-5-3 426,6 1-274,-2-1 452,3 0 0,1 1 0</inkml:trace>
  <inkml:trace contextRef="#ctx0" brushRef="#br0" timeOffset="52">14468 2868 9502,'-16'-3'0,"10"3"126,0 1-8,2 1 117,-2 5-67,2 6 31,0 6 11,1 5-22,1 10 84,1 7-122,2 9 68,4 7-98,4 10-24,4 1 9,3 10-21,3-7 48,0 8-49,1-12-39,-1 3 35,-2-13-337,1 5 140,-5-17-218,-2 6 173,-2-13-200,-4 1 75,-1-9-166,-3 0 116,0-10 128,-3 1-38,-2-9 65,-4 1 48,0-5 51,-5-1-3,3-3 78,-3-1-60,4-1 42,-5-4-19,2-1-46,-2-5 72,1-3-58,-2-4 139,3-1-190,-1-4 148,3-2-121,0-4 102,4 2 0,-2-9 0,2 2 0,-2-7 0</inkml:trace>
  <inkml:trace contextRef="#ctx0" brushRef="#br0" timeOffset="53">18477 3042 9236,'-14'-1'-267,"7"-2"267,2 1 0,-2-3 410,1 1-95,-2-3 305,1 1-283,-2-1-132,2 0-101,-1-1-3,1-1-28,-1 0 81,1 0-49,-2-2-108,3 3-2,-3-2-103,2 0 110,-3 1-72,2 1 61,-2 0-102,0 2 98,-2 1-91,-1 2 78,-2 2-92,-1-1 81,-1 2-47,1 4 83,-3 1-51,3 4 42,-4 3-11,4 3 5,-2 2 12,3 2 2,0 3 3,3 1-7,0 4 49,4 0-34,0 4 40,5-2-50,0 5 9,4-3-6,4 4 11,8-9-83,4 4 57,7-11-58,7 3 71,1-10-31,6 2 21,-3-7-24,5-1 24,-9-5 3,7 0-11,-12-3 8,7-2 64,-11-3-44,3-2 47,-10-3-66,2 1 54,-7-3-36,4 1 49,-5-1-56,3 0 8,-6 1-4,5-3 11,-4 3-17,2-2 20,-2 3-20,3-3-43,-5 5 36,2-3-46,-3 5 59,2-2-77,-5 4 55,1 1-56,-2 2 66,-2 4-6,0 3 71,-7 6 13,2 3 9,-3 6-16,3-2-12,-1 6-32,1-4 38,1 5-1,2-3-36,2 1 49,2-4-48,1 3 32,4-3-26,3-1 57,4-5-46,3 1-35,2-7-50,4 1-8,2-6 13,1 0 53,-1-4 5,3-2-26,-3-4-23,2-3-34,-4-2 18,1-2-5,-2-1 51,1 0-11,-4-2 11,3-1-70,-4 1 50,2-2-55,-4 1 67,2-1 0,-5 3-1,0 0-1,-4 5 21,0-1-22,-3 7 21,-2 0 29,-1 5 20,-1 3 0,-1 4-5,0 9-56,-1 4 13,-2 5-9,2 3 191,1 1-52,-1 3 141,2-1-99,3 1-328,0-3 44,3 2-212,3-5-20,5-1 117,1-5-82,4-1 110,0-8-281,3-1 315,-2-5-240,4-4 395,1-5 0,2-5 0</inkml:trace>
  <inkml:trace contextRef="#ctx0" brushRef="#br0" timeOffset="54">14444 3122 10911,'21'11'416,"-9"-8"-296,7 2-114,0-1-3,3 2-105,0 0 99,4 2 58,-3 0-7,3 3-194,-5 1-165,2 2-87,-7 1 16,-1 2 143,-5 0 67,-3 4 5,-6-3 51,-2 4 58,-6-2-15,-6 2 44,-3-4-63,-7 3 81,1-7 25,-3 3 4,1-4 22,-1 0-101,3-5 62,-3 1 35,5-5 111,-3 2 6,4-5 24,1 1-31,3-2-7,-1 1-30,6-1-4,-2 0-72,5-1 17,-1 0-10,6-1 38,-2-2 7,4-1-1,-1 1 3,1-2-31,2-1 6,3-1-2,4-1 3,1-2 2,6-2 0,-1 2-9,3-3 7,-1 2-15,3-2 17,0 2-11,1-1-79,-1 3 4,2-1-69,-4 3 65,7 0 28,-5 2 13,5 2 25,-3-1-47,4 3 39,-5 0-75,4 1-102,-7 1-29,4 0-66,-5 0 58,1 0 82,-6-1 1,2 0 48,-6-2-2,3-2 209,-4-2-29,1-2 135,-4-2-9,2-2-85,-2-1 49,0-4-52,0 1-37,1-4-11,-3 3 20,0-3-104,-2 3-40,1-3-47,-1 5-62,2 0 62,-2 4-30,0-1 67,-2 6-21,2-1 80,-2 3-57,0 2 45,-1 2-233,0 2 72,-2 1-165,1 5 92,-1 4 36,-1 3 37,0 3 34,-1 4 134,1 1 106,1 3 36,0 0 19,1 2-88,2-2-34,1 3-16,1-5-20,2 4 48,5-6-62,4 2 84,4-3-77,6-2-62,5-4-1,4-1-75,2-7 79,6-1 4,-3-4 43,4-3-35,-6-3-31,2-6-29,-7-1-27,-1-5 138,-6 0-11,0-2 116,-7 2-88,0-4 39,-5 3-34,-1-3 20,-2 4-20,-1-5-66,-4 2 19,1-2-7,-2 2 23,0-2 32,-2 3-27,-2-1 19,0 7-85,-3-1 9,2 7-68,-1 0-56,1 5 31,1 1-77,-1 2 114,2 4-26,-2 5 82,1 3-39,2 6 33,-1 3 30,1 1 22,0 4-4,1-1-4,0 2-53,1-3 10,0 3 43,0-3 26,2 0 60,3-4-45,4 1 59,2-4-100,5-2 62,0-4-65,4-2-10,1-5 5,2-1-6,1-4 13,1-3-23,-1-1 17,1-5-23,-4-1 26,0-5 1,-4 1-2,1-3 38,-6 1-37,2-1 33,-5-1-44,0 0-19,-2 0 21,0-3-21,-3 4 28,1-3-35,-3 2 24,1-2-27,-1 5 35,-2-1-14,1 5 9,-1-1-10,0 6 7,0-1 3,0 3-16,0 2-62,-1 3-28,1 2 3,-3 5 68,1 5 80,0 4 2,-1 3-14,1 3 8,1 3 18,0-1 3,-1 0 37,2-1-90,0-2 41,3 1-43,0-5 13,4 1-6,3-6 32,4 0-22,2-8-6,3 2 2,2-5-20,1-1-9,1-5-16,0-2-1,-2-3-7,1-4 19,-3-2 4,2-1-8,-5-1 15,2 0-2,-3 2-1,1-4-1,-4 2 1,3-2 3,-4 3-10,0-2 7,-4 4-86,1 0 20,-4 6-71,-1 0 124,-1 4-30,-2 7 69,-2 4 80,0 10-29,-3 4 118,1 6-115,0 1 19,2 0-73,1 2 27,1-3-15,3 2-6,5-4 40,5-1-24,2-6-412,8 0 66,-2-7-286,6 0-87,-2-5 218,6-1-30,-4-5 256,7-4 232,-4-5 0,6-1 0</inkml:trace>
  <inkml:trace contextRef="#ctx0" brushRef="#br0" timeOffset="55">4018 3579 8847,'0'-14'126,"0"9"54,0 0 44,0 0-86,0-1 37,0 0-55,0-1 25,0 1-28,0-1 17,0 3-35,2-2 39,-1 0-49,-1 0 68,1 2-114,-1-1 7,0 0-21,0 2-41,0-1 33,0 2 15,0 0-15,0-2 40,0 3-20,0-1-2,0-1-1,0 1-3,0-2 8,0 1-21,0-2-8,0 1-3,0-2-9,0-1 9,0-1-13,0 0-10,-1-2-1,0 0-33,-1-2 28,0 0-1,-1 1 3,1-3 33,-1 2 3,1-1-19,-2 2 12,2-1-158,-2 1 42,2 1-102,0 1 52,-1-1 10,1 5 43,1-2-15,0 2 69,-1 0-19,2 3 34,-1 0 39,2 4 38,1 1-14,2 7-11,2 0 25,0 4 17,1-1 25,0 2 14,0 1-69,0 2 12,1-2-13,-1 2-49,1-1 43,0 0-40,1-1-2,-1-2 24,0 0-29,1-4 36,2 1-19,-1-5 12,2-2-23,-2 0 22,2-3-16,0-2 11,-1-3-10,1-3 64,0-3-42,-3-3 43,1-3-51,-1-1-8,0-2 9,-2 1-7,1-3-35,-1 4-12,-2-3-1,-1 3 10,0 0 1,-3 4 29,0-1-34,0 5 41,-2 1-62,-1 3 43,-3 0-53,-1 4 50,-2 0-8,0 3 6,0 2-13,1 4 85,0 1-63,1 4 63,0 2-72,3 0 4,-1 3 2,2-2 1,1 5 120,0 0-28,1 4 116,1-1-115,3 6 70,3 1-48,6 6 26,4 0-80,4 8-1,-1-3-61,6 7 79,-3-4-123,1 5 37,-3-6-101,-3 7 35,-2-11-7,-5 6 35,-3-9 17,-2 5-13,-4-9 46,0 3-72,-5-7 70,-1 4 81,-6-8-4,-1 2 77,-3-7 19,-4 4-41,2-9 55,-4 4-84,4-6-1,-4 1-36,4-6 0,-4 3-8,4-7-7,-4 2 29,3-4-18,0 2-14,4-3 6,-2-1-23,6-2 33,-5-3 39,4-3-41,-1-5 26,2-3-79,-1-6-12,3-1-2,-1-6 14,2 0 33,-1-8 14,4 4-9,-2-9-199,5 5 38,-2-10-141,2 8 108,1-7-33,2 9 41,7-5-56,5 11 71,6-4-47,4 8 14,7-1-27,-2 10-9,6-1-3,-3 7 46,5-3-36,-5 7 35,3-1-10,-7 6-10,3-1 98,-10 6 33,2 0 56,-4 3 0,1 3 0</inkml:trace>
  <inkml:trace contextRef="#ctx0" brushRef="#br0" timeOffset="56">6313 3271 9371,'-22'0'502,"12"0"-271,5 0 131,-2 0-65,3 0 74,1 2 73,2 0-155,0 1 121,2 2-140,1 0-40,4 0-61,3 0 0,3 1-64,3 0-230,1-2 33,3 1-136,0-1-76,1 0 191,-2 0-159,2-1 232,-1 0-567,0 0 193,-2-1-446,3 2 159,-5-1 244,3 2 66,-6-1 230,4 1 161,-4 1 0,2 2 0</inkml:trace>
  <inkml:trace contextRef="#ctx0" brushRef="#br0" timeOffset="57">8157 3397 9502,'-7'-15'169,"4"10"-78,0 1-24,1-1 41,0 2-24,-1-1 14,2 1-16,0 0-38,0 0-15,0 2-74,1-2 84,0 1 23,0 0 29,0-2-13,1 2 18,1-2-27,3 1 4,2-2-53,2 0 2,2 0 3,0 0 34,2-1-136,1 1 20,1 0-90,0 0 66,2 1-50,0 2 20,1 0-76,-1 1 98,2 0 28,-1 3 2,3 0 43,-2 6-67,1 3 50,-4 4-50,2 4 79,-6 3-4,1 3 14,-5 1-1,-1 6-125,-3-2-7,-2 6-10,-3-2 41,-2 3 34,-6-3 31,-3 4-31,-4-6 18,-3 4-4,-1-5-9,-2 2-2,0-4 121,-3 1-23,5-6 107,-3 0 72,4-5-52,1-2 65,5-5-69,0-2 20,6-5-5,1-1 292,4-4-213,2 0 156,2-2-243,4-2-34,2 1 5,1 0-9,3 2 20,1-2-7,1 1-154,0 0 7,2 0-88,1-1 34,0 2 3,-2-1-4,3-1-34,-3 1 65,2 1-158,-3-1 58,4-1-102,-7 1 59,5 0 113,-6 0-54,3 0-31,-4 1-348,2 1 6,-4 0-162,1 0 206,-2 1 235,0 0 55,-1 4 150,1 0 0,0 3 0</inkml:trace>
  <inkml:trace contextRef="#ctx0" brushRef="#br0" timeOffset="58">10137 3489 9502,'-22'6'276,"12"-1"-156,-2 2 37,1 0-37,0 4 134,3 0-43,-2 4 110,3 3-133,0 3 63,1 1-79,2 4 25,1 2-25,1 4-65,2-2-34,1 3 37,4-4-141,2 1 93,6-4-114,3 0 128,4-7-12,3 0 92,2-5-50,4-1-221,-2-7 21,6-1-170,-3-3 110,7-2 148,-7-4 12,6-4 54,-9-5-7,6-3 111,-9-3-29,4-3 116,-8 2-98,2-3-34,-9 3-34,1-4 42,-8 4-32,1-5 65,-5 4-58,-2-4-256,-2 4 23,-5-7-160,-6 6 130,-3-7-215,-5 4 66,-5-2-162,-1 5 184,-5-1-238,-2 6 109,-6 0-215,2 8 270,-8 5 54,7 9 188,-10 10 1,4 13 119,-8 8 0,1 7 0</inkml:trace>
  <inkml:trace contextRef="#ctx0" brushRef="#br0" timeOffset="59">9133 3454 9502,'-19'-1'112,"10"0"44,4 0-36,-1 0 40,3-1 64,-2 1 187,4 0-145,0 2 120,3 2-355,4 2 68,2 2-102,4 3 18,2-1-7,2 2-16,3-2 42,2 1-34,-2 0-6,7-1-19,-3-1 14,5 2-101,-2-3 40,3 0-103,-5-2 66,4 0 17,-4-3 40,0 2-14,-2-3 99,-2 0-12,-5-1 18,1 0 24,-8 0-22,1 0 0,-4 0-8,-2 0 6,-2 0-14,0 3 27,-3-2 17,-4 5-44,-2 1 53,-3 2-107,-6 2 55,0 2-54,-2 5 57,-2-2 49,0 5-36,0-1 36,-1 3 13,3-2 15,-2 4 7,3-6-21,0 2-49,3-3-11,0 1 15,4-7-9,1 1 87,3-3 3,0-3 41,3-3-95,1 0-231,2-3 100,1-1-142,0-1 226,0-3-500,2 2 120,0-2-343,1 1 308,1-1-151,2 1 169,1-2-166,1 1 219,2-1 151,-1-1 67,4-2 99,0 0 0,1-4 0</inkml:trace>
  <inkml:trace contextRef="#ctx0" brushRef="#br0" timeOffset="60">7402 3576 9502,'0'-12'712,"-1"10"-592,1-2 205,-2 3-179,4 2 175,-1 0-220,3 6-104,3-2-165,4 3-37,-1-2-36,4 0 98,-1 0 66,4-2-10,-3 0 46,3-1 16,-2-2 5,3 2 20,-3-3-53,2 0 32,-3 0-28,1 0 16,-2-1 22,1-2-18,-3 1 18,2-3-166,-5 2-194,1-2-52,-3 3-26,2-1 253,-2 1 117,0 1 79,-3 1 0,2 1 0,-2 3 0,2 1 0</inkml:trace>
  <inkml:trace contextRef="#ctx0" brushRef="#br0" timeOffset="61">5381 3729 9502,'0'-23'-709,"0"14"668,0-3 41,0 3 0,0-3 117,1 3-20,-1-1 105,1 2 42,2 0-16,-1 3 55,1 1-73,2-1-19,2 3-46,1 1 9,3 0-107,3 1-1,3 0-52,5 1 58,6 1 34,4 3 32,7 2 55,6 0-51,7 1-116,4-1-48,12 0-97,-4-1 6,13-2 76,-6 0-60,7-2 86,-8 0-42,8-2 22,-16 2 12,6-1-46,-15 0 44,0 0-10,-12 1 11,1 2 32,-14-2 6,5 3-15,-11-3 11,4 2-1,-9-2 1,4-1 0,-7 0-91,1-1 13,-7 2-68,2-1 70,-7 0-396,1-1 175,-6 1-246,-2 0 349,-6-1 122,-3 1 78,-5 2 0,-3 0 0,-2 3 0</inkml:trace>
  <inkml:trace contextRef="#ctx0" brushRef="#br0" timeOffset="62">11697 3676 9502,'-26'-7'546,"13"4"-374,4 2 10,-2 4-36,4 1 40,-1 8 28,4 3-24,-2 10-56,3 1-86,0 9-17,3-1 42,-1 9 48,2-3 0,1 5 35,3-6-50,1 3-592,2-10 112,1 3-434,1-9 131,1 1 418,-3-10-101,4 1 360,-3-9 0,3 0 0</inkml:trace>
  <inkml:trace contextRef="#ctx0" brushRef="#br0" timeOffset="63">7508 3749 9502,'-13'3'-903,"6"-2"831,2 0 15,-2 0 57,4 0 452,-3-1-70,4 1 279,-2 1-227,4-2-160,-2 2-47,2-1-51,0 1-64,2 0-52,2 1 36,3 1-39,3 0-43,4-2-3,3 4-86,0-2 101,2 0-1,0-1 55,2 0-293,-2 0-140,1-1-148,-3-2 35,3 1 61,-3-1 159,1 1-85,-3-1 105,2 0 98,-5 0 33,5-1 95,-3-1 0,1-1 0</inkml:trace>
  <inkml:trace contextRef="#ctx0" brushRef="#br0" timeOffset="64">6483 4120 8988,'11'-3'-123,"-6"1"481,-3 0 25,1-1-44,-1 0 49,0 1-69,0-2-139,1 2 26,-2 0-101,2-1-15,0 1-74,0 1 13,-1-2-50,3 3-44,0-1 0,1 0-17,-2 1 58,4 0 30,-2 0-5,3 0-18,0 0-122,0 0 37,-1 1-85,1 2 63,-2-1 37,2 3-11,-2-1 39,0 2 9,-3 0 85,3 0-46,-4 1 39,2 0-117,-2 0 54,0 0-46,0 1 60,-1 0-2,0 0 4,-1 3 4,1-2-50,-1 3-21,-1-2-53,0 3 26,0-1 28,0 0 13,-1 1 33,-1 0 55,-2-3 178,-1 3 10,-1-3 61,0 1-105,1-4-103,-2 4 23,1-7-76,-2 5 221,1-4-73,1 1 167,-1-1-114,1 1 58,0-4-57,1 3 87,2-4 61,1 0-146,3-2 31,2-1-252,8-5-11,0 0-15,5-3 72,0 2-338,-1 1 112,4-1-252,-1 2 225,2 0-225,-2 2 131,1-1-234,-2 3 244,0-1 0,-3 3 85,1 0-54,-5 0-51,1 3 161,-4 0-27,2 3 190,-2 1 0,2 2 0,-1 2 0</inkml:trace>
  <inkml:trace contextRef="#ctx0" brushRef="#br0" timeOffset="65">5619 4256 9502,'-20'-14'-482,"9"8"624,4 3-41,-2-2 146,3 4-58,-1-1 124,0 1-134,0 2-38,1 2-51,-1 7 4,3 2-46,-2 8 23,4 5-40,-2 5 54,3 1-62,1 8 64,1-4-109,3 7 98,4-6-17,5 5 19,3-9-6,5 1-4,2-12 6,4-1 6,2-11-16,4-1 47,-2-7-44,3-3 56,-6-7-44,5-6 23,-9-4-19,3-6 22,-8 0-36,0-3 48,-7 2-34,1-3-39,-6 5-61,1-6-21,-5 6-30,2-3-21,-4 6 17,0-3-64,-3 4 103,-3-5-242,-4 7 111,-3-4-177,-5 5-57,-3-2 90,-2 3-81,-5-2 107,0 5 60,-4-2-22,2 7-1,-7-4 26,3 7 9,-5-2-2,5 5 95,-4 3 0,8 3 117,-4 6 0,10 5 0,-5 7 0,9 2 0,-2 3 0,9-2 0,-2 7 0,5-3 0,-3 3 0</inkml:trace>
  <inkml:trace contextRef="#ctx0" brushRef="#br0" timeOffset="66">6351 4291 9502,'-9'-23'-852,"5"14"1061,-3-2-12,1 5 223,-1 0-35,1 4-130,-2 1 64,1 4-122,-2 7-106,-1 4-53,-1 8-57,-2 5 71,-2 5-50,-2 2 60,0 5-65,-1-2-124,0 1 72,3-2-109,-4 3 111,3-6-141,-1 3 54,3-8-131,0-2-23,5-7 61,0-1-61,5-10 60,1-1-1,2-5 102,2-3-5,1-3 138,5-5 0,1-1 0,3-6 0,1 0 0</inkml:trace>
  <inkml:trace contextRef="#ctx0" brushRef="#br0" timeOffset="67">5924 4264 8519,'1'-12'908,"1"7"-643,1 3 2,3-1 2,3 6-74,4-1-19,4 8-39,7 4-16,5 7-87,3 3-5,7 4-81,0-2 106,6 5-113,-3-3 70,2 0-95,-7-3 102,2 1 38,-11-6-14,1 3 50,-11-7-280,-1 2 112,-8-5-188,-1-2 105,-5-4-68,0 1 43,-3-4-36,-1-1-171,0-1 98,-4-1-129,0 0 234,-2 0 104,0-1 84,0 1 0,-1-1 0,-2-1 0,-1 0 0,-1-1 0</inkml:trace>
  <inkml:trace contextRef="#ctx0" brushRef="#br0" timeOffset="68">1659 6175 9502,'0'-40'43,"0"20"26,0 4 48,0-3 81,0 5-13,0-2 37,0 4-49,0-2 16,2 4-47,-1-2 47,1 4-111,3-1 69,1 2-69,1-2 68,1 5-70,1-3 56,0 2-66,2-1 90,1 2-81,2-2 6,-2 1-10,5 0-126,-2 1 61,3 0-85,1 2 43,3 1-163,-2 0 51,5 2-125,-2 1-15,4 4 87,-3 2-66,4 4 58,-3 2 73,1 2-26,-3 2 69,1 3 28,-5 0 53,1 4-40,-8-2 9,1 5 91,-6-2-6,-1 3 90,-4-2-64,-3 3 76,-2-2-34,-8 4 89,-4-4 4,-6 2-38,-3-3 64,-4 2-79,1-5 16,-2 2-1,1-6-42,0 1 47,2-7-96,0 2 60,5-6-45,-1 0 82,5-5-32,-1-1 42,5-2-43,0-1-68,4-2-28,1-1 11,4 0-8,-1-4 76,3-1-27,-1-2 2,3 0-396,-1-2 61,2 1-247,0-1 248,3-1-253,2 2 149,1-1-253,3 0-56,3 1 191,0-1-153,1 1 264,2 0 169,-1 1 80,4-2 100,0 1 0,0-2 0</inkml:trace>
  <inkml:trace contextRef="#ctx0" brushRef="#br0" timeOffset="69">15075 6103 9502,'7'-50'-121,"-4"29"121,-2-2 0,0 9 0,-1-2 115,0 9-21,0-1 107,-1 5-155,-1 1 39,-3 2-101,-2 0 69,0 2 43,-2 2 28,-1 5-11,1 0 65,1 5-60,-2 2 31,5 1-34,-1 4 41,2 2-67,2 5 77,2 0-95,0 8-13,1-2 11,4 10-5,2-4-127,2 9 55,2-3-162,3 7 169,-2-5-225,5 10 132,-1-4-160,3 9 49,-2-10 81,3 8-76,-5-14 78,3 4 6,-7-14 47,2 3-51,-7-13 60,-1 1 62,-4-13 39,-4 2 95,-4-10 46,-5 4-57,-4-8 56,-5 1-55,0-3-55,-4-1 12,0-2-45,-5-3 48,2-3-7,-5-5 28,7-1-24,-7-5-19,6 2-23,-3-7 26,5 3-28,-3-3-41,10 4 28,-4-4-38,8 4-55,-5-3 25,9 5-105,-3-3 102,8 7-37,-1-1 81,5 6-35,-1-1 33,4 6-20,0 0 0,5 3-7,2 3 58,5 2-27,1 6 19,2 2-36,3 4 86,2 1-9,4 4 100,1-3-100,5 2 29,0-4-76,5 0 57,-2-6-100,7-1 20,-4-4-37,10 0 107,-7-7 20,6-1 88,-11-6-91,8-8 51,-13-1-41,8-8 13,-11 3-26,3-6 24,-11 4 1,3-4 28,-10 6-93,1-3 31,-7 4-76,-1 0 111,-4 4-137,0 0 51,-2 6-112,-3-2 100,1 6 3,-3 0 37,1 4 1,-2 2-286,2 1 71,0 3-204,0 2 178,1 5 58,-1 4 64,2 3-12,-1 3 160,1 3-53,1 0 137,0 4-137,0-1 123,1 3-90,-2-2 117,2 2-87,0-3-28,0 1 11,2-5-48,1 1 116,5-7-23,3 2 41,3-9-38,3 0-103,2-6-49,2 1 9,-1-5-58,2-2 54,-1-3-14,0-5 7,-4-1 28,1-2 12,-4-1-17,0-2-35,-3 1 45,0-4-57,-2 1 62,-1-6-123,-1 4 31,1-6-113,-2 2 117,1-5-122,-1 4 93,0-2-124,-1 7 73,-1-1-22,1 9 73,-3 1-38,2 7 201,-2 5-65,-1 6 134,0 9-43,1 6-20,-1 5 8,1 5-69,2 5 176,0-2-79,2 2 148,1-2-92,1-2 9,2-2 6,0-1-6,-1-4-73,3-1 2,0-6-67,2 0 84,-2-6-32,2 0 31,-1-7-23,0 0-108,-2-4-30,0 0-67,-1-2 11,0-3 27,-2-3-8,2-3 29,-3 0 20,2-3-45,-2 0 28,1-1-95,-2-2 47,0 0 19,-2-2 25,0-3 18,-1 0 58,-2-5-49,1 1 44,-1-4 15,-1 2-36,-1-3 38,-2 1-52,0-1-10,-1 7 7,0-3 5,1 7 2,0 1 70,1 6-40,0 2 46,2 6-235,-1 2 75,1 4-102,1 0 116,1 6 59,2 0-27,3 1 73,2-1 7,3-1-1,2-1-18,2-2 49,3-1-28,1 0 94,2-2-84,4-2 96,-1 1-51,4-5 94,-2 1-45,4-5-2,-7 2-31,2-1-11,-5 2 0,-3-1-22,-6 3 33,0-1 17,-8 4 10,0-1 28,-2 2 36,-3 0-65,0 1 33,-5 1-76,0 5-27,-1 0 10,0 4-9,0 1 74,0 3-16,1 1 19,1 4-29,1 1 4,2 4 6,1 0 3,-1 6-5,2-1-62,3 5 49,-1-3-61,5 4 14,2-7 16,4 2-17,2-5 30,3-1-61,-1-6-8,4-1-48,-1-9 54,3-1 30,-3-4-2,3-4 30,-4-3 122,3-5-1,-5-5 83,2-5-68,-3-1 84,1-4-24,-5 2 61,2-5-151,-7 5-16,0-6-57,-5 4 45,0-6-292,0 4 42,-5-5-166,-1 5 175,-7-4-217,-4 4 81,-6-4-184,-4 8-604,-5 0 748,-3 9-557,-8 4 838,-4 7 0,-6 4 0</inkml:trace>
  <inkml:trace contextRef="#ctx0" brushRef="#br0" timeOffset="70">9490 6290 9502,'2'-19'445,"-2"11"-270,0-1-30,0 1-24,0 0 35,0-1 165,0 1-26,0 2 112,0 1-100,0-1-124,0 2 23,-2 2-86,0 0-52,-1 2 5,-1-2-53,2 4 52,-1 0-137,1 3 47,0 0-87,1 2 12,1 2 93,0-2-80,0 0 76,0-2-125,0 1 54,2-2-92,-1-1 94,3-1 11,-1 1 37,1-2-12,-1-1 114,-1 1-35,1-1 99,-1 0 103,0 0-128,0-1 104,-2 0-134,1-3-23,-1 2 27,0-2-73,0 2 26,0-1-29,0-1 26,0 1 38,0-2-34,0 0 33,0-2-40,0 0 23,2-2-25,4-1 26,1-2-41,2-2 32,2-1-31,0-2 35,0 1-64,0-1 4,-1 0-17,-1 0 24,-3 2-17,1-3-1,-2 4-22,-2 0-322,-2 3 105,0 0-216,-2 3 207,-2 0 80,-3 4 48,-2 2 21,-4 5 54,0 6 32,-3 8 28,-1 5 0,-1 6 0</inkml:trace>
  <inkml:trace contextRef="#ctx0" brushRef="#br0" timeOffset="71">2858 6017 9502,'-10'-7'-233,"6"4"340,-2 2-27,-1-2 80,0 3 105,-3-1 0,1 1 76,-3 2-94,1 1-54,-5 3-33,2 3-40,-4 3 107,1 3-42,-3 2 119,2 3-107,-3 6-29,3 2-114,-2 5 35,4 4-37,-2 7 43,8-2-52,-3 8 41,7-6-26,-1 7 99,5-7-52,-1 3 43,4-11-392,2 6 98,4-12-254,3 5 189,4-11-724,4 3 197,-1-12-457,5 4 677,0-9 295,5 4 223,0-3 0,2 0 0</inkml:trace>
  <inkml:trace contextRef="#ctx0" brushRef="#br0" timeOffset="72">12790 6840 9502,'-18'-9'0,"9"5"137,-1 1-33,1-1 120,0 1-51,2 0 77,0 2-8,1 1 51,-2-1-160,3 1 6,-2 1-91,3 0 27,-2 3 64,2-1-13,1 1 19,2-2 93,-2 1-111,5-7 55,0-1-82,4-6-26,2-4 36,2-3-104,3-4 44,0 1-101,1-3 4,0 0 18,2-1-34,0-1 58,1-1-136,-3 3 46,3-3-91,-3 6 55,3-2 1,-4 5-3,2 1-32,-5 4-35,2 1 31,-4 6-72,1-1 105,-3 6-29,0-1 55,-1 4-23,-2 2 159,0 3-33,0 2 131,-1 1-121,2 3-45,-2-1-26,3 2-28,-2 0 67,3 2 243,-1 1-21,2 1 168,-1 0-170,2 1-88,-1 1-16,2 1-45,-1-1-80,2 1 15,0-1-90,3 1 43,0-4-6,4 1 27,1-4 13,4-1 15,1-5-19,6-1 2,-1-5-9,5-2 100,-3-2 20,3-5-9,-5-4 88,0-2-93,-6-3 93,0-1-68,-4 0 4,-3-2-35,-4 1-4,0-3-48,-5 4-25,1-6 16,-5 5-3,0-7-16,-1 5-34,-2-4 4,-1 3 11,-4-3-96,-2 3 36,-4-4-127,0 6 87,-4-3 21,1 7 44,-1-2-57,2 6-32,-4-2-52,6 8-29,-5-1 115,6 3 50,-6 3 22,6 3 21,-4 3-1,4 5 58,-3 6-21,6 5 1,-3 4 54,4 4-16,0 5 94,4-2 49,-1 6-61,7-7 94,3 7-103,8-9 64,7 4-54,7-8 59,9-1-44,4-10-36,8 2 22,-4-11-58,9 1-14,-9-6-68,5-2 27,-11-4-4,4-7 21,-13-1-31,5-4 2,-12-2 39,3 0 71,-11-1-8,4-2-14,-9 1 35,5-5-16,-6 4 64,2-6-53,-5 3-26,3-6-4,-4 2-28,1-9-189,-4 6 20,1-10-117,-2 7 107,-1-9-155,0 5 65,-3-9-144,0 9 120,-4-6 51,0 14-2,-2-3 3,0 13 117,1 1-21,2 12 81,-2 2-3,2 9-63,-2 5 15,0 7-31,-5 4 78,3 3 14,-5 3 86,1 1-85,-5 4 105,3-2-73,-5 7 116,3-3 18,-3 6-22,4-4 44,-3 10-98,6-4 21,-1 9-24,7-5-13,1 9-6,7-7-37,4 9 18,9-8-3,5 10-40,4-12-46,6 7 19,-3-16 1,6 4-18,-4-13 7,4 2-92,-4-12 73,2-1 2,-5-10 43,3 0-14,-5-9 55,5 1-7,-5-7 17,4-4-35,-5-2-20,5-5-15,-7 0 22,6-2-10,-7 2 8,3-2-2,-7 3 9,3-4 51,-8 4 5,3-5 11,-5 2-5,2-4-42,-5 4 2,1-6-10,-2 6-3,-1-6 0,-2 8-2,1-2 126,-1 8-29,0-1 124,0 9-122,-1-2 17,0 6-121,-1 0 20,-2 4-28,-1 2 25,1 5-1,-3 5 32,0 3-36,-1 3 48,-2-1-18,1 5 7,1-2-54,-2 2-21,2-2-3,1 2 49,3-4 50,-1 2 4,3-4-12,0 3 22,2-3 9,2 1 24,1-4-29,4 1-78,4-4-20,4 0 15,2-2-4,3-2 62,0-2-5,3-3 1,-1 0-275,3-3 50,-3-2-197,1-1 141,-2-4 76,0-4 4,-3-1 30,0-6 112,-2 1-8,-1-4 89,-4 1-94,2-3 62,-6 3-28,1-5 17,-4 4 6,-2-1-82,-1 1 60,-3-3-41,-4 4-52,-4-3-12,-6 4-60,-3-3 1,-2 5 2,-5-1 24,0 3-3,-2 0 58,0 4-9,-1 2-7,4 2-1,-1 2 73,6 4 2,3 2 14,4 5-12,5 7-72,2 4 22,4 9-14,3 2 301,6 6-69,6-2 203,5 7-124,4-6-78,6 6 12,-1-8-54,2 4-277,0-5 32,2-1-176,-4-6 133,3 0-210,-3-9 75,3-1-165,-3-7 262,3-4 102,-1-6 95,3-6 0,0-4 0</inkml:trace>
  <inkml:trace contextRef="#ctx0" brushRef="#br0" timeOffset="73">21367 6601 9502,'-4'-9'174,"2"5"-84,2 2 95,-1 0-56,-1 0 38,0 2-217,1 2-2,0 2-92,-2 4 71,2 5 155,0 1 5,0 5 59,1-2-39,0 4 22,0-2-6,0 1 12,2-3 78,1 2-60,2-4 72,2 0-50,3-3-42,1 0 16,1-7-39,3 2 59,0-5-59,2-1 59,1-2-52,3-5-33,0-4 25,4-4-35,-2-2 39,4-4-50,-1 0-16,3-3-60,-4 0 70,3-3-7,-4 1 39,0-3-11,-5 1-373,-1-6 70,-6 3-234,-1-5 43,-6 1 166,-1-3-93,-5 2 120,-4-6 55,-8 5 30,-4-6-5,-7 5 51,-2-2 20,0 7 60,-4 0-11,3 10-19,-1 3-60,2 9 10,1 6-15,2 8 68,-1 9-6,3 8 44,-3 8 29,3 6 2,-2 3-27,5-1 4,-2 4 66,7-3-19,1 0 115,5-3-118,4 1 132,2-2-85,4 1 129,4-4-112,8 3 14,5-5-82,7 3 21,3-8 44,4 4-45,0-8 85,2 3-159,-1-8 24,1 3-73,-4-6 64,3-2-55,-7-3 43,2-1-83,-7-4 70,1 1 7,-7-2 24,0-1 14,-6 0-37,1 0 3,-5-1-7,0-1 4,-3 0 69,1-1 14,-2-2 11,2 0-43,1-2-27,1-1-21,0-1 34,1-3-53,0-1-7,3-2-12,-3-1 12,0 0 51,-1-2-16,0 2 12,-2 1-28,-1-1 10,0 5-10,-2 1 4,1 2-22,-2 2 17,0 4 38,-1 3 40,-1 4 6,0 8-9,-2 2-60,0 6 10,-1 2-5,1 2 14,-1 2-50,2-2-6,2 3-7,-1-5 3,1 3 47,0-6-10,2 1 9,3-6 48,4 1 19,2-7 1,4 0-11,1-6-62,3 0 7,-1-5-25,4-1 231,-2-3-52,2-4 157,-1-2-96,-1-3-97,-2 0 17,-1-3-64,-5 3 89,1-4-54,-5 3 49,0-3-48,-5 1-204,1-3 64,-4 1-141,-2-6-151,-5 4 97,-6-9-150,-5 4 164,-5-8-54,-1 6 50,-7-6-80,2 8 84,-5-2 22,4 9-15,-4 2 23,7 9-38,-3 4 56,6 8 3,-3 6-2,6 9 133,-1 6-71,6 5 115,0 5 91,8-1-8,0 4 68,7-3-80,2 1 27,6-7-20,7 2 80,3-6-91,8 0 18,2-8-51,2 2 3,0-10 23,4 2-49,-6-7 99,6 1-74,-5-4-149,1 2-8,-5-5-137,2-1 150,-6-5 36,3-2 51,-5-2-23,2-1 114,-9-1-35,6 0 101,-8-2-99,5 1 45,-3 1-27,1-4 4,-2 3-8,4-5-44,-4 3 15,3-6 8,-3 4-36,2-5-8,-5 5-5,2-4-2,-3 8 42,0-3-11,-1 9-9,-2-1 18,-2 7-17,1 6-40,-2 5 84,0 13-86,0 4 90,0 7 34,0 3-8,0-1 82,2 5-79,1-6 24,4 4-59,3-6 30,3 2-67,2-6-19,2 3 9,1-8-2,3 2-17,-3-10-23,4 1 5,-2-7-10,4-1-268,-6-5 42,4 0-212,-5-2 265,1-2 109,-3-4 94,3-3 0,-1-3 0</inkml:trace>
  <inkml:trace contextRef="#ctx0" brushRef="#br0" timeOffset="74">15594 6075 9502,'-27'14'0,"13"-7"600,5-1 257,0 0 318,4-1-163,0-1-504,4 1-229,0 0-147,1-3-1,0 3-634,0-2 134,0 2-385,0-2 405,0 3 231,0-1 79,1 2 39,3 1 0,0 1 0,3 2 0</inkml:trace>
  <inkml:trace contextRef="#ctx0" brushRef="#br0" timeOffset="75">3824 6114 9502,'-1'29'82,"1"-13"-82,0 2 0,-2 1 0,4 3 0,1 2 616,4 5-110,4 2 382,4 4-425,3 0-205,5 4-120,-1-4-7,3 5 14,-1-6-25,0 1 37,-2-6-99,0 2-129,-4-8-10,1 3-52,-8-6 89,0 2 80,-5-6-31,-2 3-38,-2-5-593,0 1 65,-1-3-330,-2 2 119,-2-3 290,-2 5-76,-2-2 316,-4 3 110,-1-1 132,-3 5 0,0-1 0,-5 6 0,2-3 0,-6 4 0,1 0 0</inkml:trace>
  <inkml:trace contextRef="#ctx0" brushRef="#br0" timeOffset="76">1804 6149 9502,'-7'-7'-229,"4"6"525,0 0-65,0-1 233,2 4-189,-2 0-8,2 4-93,0 2 29,1 5-140,0 4 23,1 2-52,0 4 66,4 2 20,0 5 40,2 0-40,1 9-100,0-3-18,1 7-75,-2-5 69,1 9-35,-2-7 18,1 5-50,-2-9 24,-2 3 80,1-12-14,-2 2 65,-1-11-54,2 4 22,-3-10-23,1 2-25,-1-9-314,1 1 152,-2-8-246,1 1 44,-3-5 50,1 2-130,0-3-43,-1 1 104,1-1-60,0-1 218,1 0 123,-1-4 98,1 1 0,0-4 0,0 0 0,-1-7 0,-1-1 0,0-4 0</inkml:trace>
  <inkml:trace contextRef="#ctx0" brushRef="#br0" timeOffset="77">10772 6194 9502,'-37'0'617,"18"0"-80,8 0-207,-3 0-39,8-1-90,0-1 8,5 0-89,-1 0-500,2-1 80,0 1-301,3-1 328,2 1 186,3 1 62,5-2 25,0 2 0,3-2 0</inkml:trace>
  <inkml:trace contextRef="#ctx0" brushRef="#br0" timeOffset="78">2947 6588 9502,'0'14'-759,"0"-9"1093,0-2 283,0 0 7,0-1-159,-1-1 88,1-1-205,-2-2-68,1-3-97,0-3 4,1-4-67,0-2-82,1-1-7,-1-1-78,2 0-19,0-3 52,2 2-74,-1-2 110,1 3 5,-1-4-24,1 2 66,-2 0-125,0 0-84,1 1-19,-2 0-69,0 0 69,1 2 99,-2-2-32,0 3 79,0-1-55,0 4 45,0-2-34,0 4 33,2-2-15,-2 2 14,1 1-17,-1 1 16,2-2 0,0 4 0,1-1 62,0 1 12,1 2 57,-2 0-47,2 1 27,-1 4-43,1 2 8,-1 6-12,2 5 126,-3 6-41,2 7 112,-2 1 28,0 8-57,-1-1 82,2 3-94,-1-1-49,0 4-3,1-6-47,-1 3 98,-1-5-145,2 1 90,-1-7-97,0 1-251,2-8 86,-1 1-205,1-8 186,-1-1-220,1-6 107,-1-1-206,0-4 215,0 1-237,-1-5 146,1 1-230,-1-3 238,0-1 39,1-3 104,-1 0-227,0-3 281,1 1-163,0-4 296,1-3 0,0-1 0</inkml:trace>
  <inkml:trace contextRef="#ctx0" brushRef="#br0" timeOffset="79">14835 6351 9502,'-30'0'486,"18"0"-81,-1 0-103,6 0 212,1 0-154,3 0-99,0 0-57,5 0-72,2 0-102,5 0 37,2 0-341,6 0 164,1 0-228,3 0 211,3 0-205,4 0 114,0 0-180,4-2 160,0 1-153,4-2 36,-1-2-102,3-1 78,-3 0 235,7-2-2,-4 1 146,6-3 0,-2-2 0,3-2 0</inkml:trace>
  <inkml:trace contextRef="#ctx0" brushRef="#br0" timeOffset="80">18101 6370 9502,'13'-7'-194,"-9"2"231,-1 1 37,-2-1 35,0 3 23,-1-3-37,0 3 10,0-1-5,-2 0 13,-1 1-52,-2 1 40,-1-2-46,-4 2-12,2-1 73,-2 0-77,0 0 78,-1 0-24,0 0 15,0-1-26,-1 1-10,0-1-35,0-1 9,1 1 4,-1-2-34,3 1-29,-1 1 8,0 1 0,1-1-13,1 1 15,0 1-88,1-2 33,-2 3-7,4 0 36,-4 3-7,5 0 100,-3 5-9,1 4 15,0 6 8,2 0-60,-1 7 21,-1 0-24,1 6 45,2 1-33,-2 6 45,3-2-47,0 6-26,0-3 20,2 4-15,3-5-12,1-1 5,5-7-18,5-1 10,2-10 36,6 0-16,1-11 9,5-1-34,-2-5 24,4-3-23,-3-2 22,0-4 32,-3-4-23,-2-3 27,-3-2-35,1-2 69,-6 1-48,1-2 61,-3 2-21,1-2-23,-5 2 29,1-3-36,-3 3-42,0-1 39,-3 0-41,1 0 55,-2 1-106,-1-1 29,-1 3-88,1-3-28,-2 5 33,0 0-68,0 4 107,-3 0-50,1 4 48,-2 0-29,2 3 26,-1 0 10,1 2 30,-1-1-37,1 2 80,0 1-72,1 3 71,0 2 19,-1 1 4,1 1 65,2 2-61,-1 0 77,0 1-48,0 2 79,1 0-72,0 2 54,0-1-74,0 3 60,0-2-132,0 3 56,2-3-58,1 4 64,3-5-49,3 4 41,2-4-47,3 2 57,-1-4-63,4 2-3,-2-4-25,4-1 29,-1-5 23,3 1 17,-3-5-20,4 0 7,-3-2-18,3-2 5,-4-3 1,3-5 1,-6 0 10,2-3-2,-6 0-1,3-4 4,-7 2-4,2-5-38,-4 2-13,0-4-2,-1 3 6,-2-4 34,-1 1 3,1-2-5,-2 2-1,0-2-65,-2 6-25,1-2-11,-1 7 25,0-1 47,-2 6 5,2 2-5,-2 3 42,1 3 13,1 4 12,-2 1-17,2 7-16,-1 4-18,2 2 26,-1 6 27,1-1-23,0 2 27,-1 1-36,0 1 111,2-1-19,0 4 99,0-4-108,0 4-15,0-5-48,0 2-5,2-6 140,3 2-28,3-7 101,5 1-47,3-5-135,4-2-1,0-5-46,6 0-98,-2-4 82,4 0-107,-3-1 86,2 0-62,-6-3 50,5 0-72,-8-1 49,4-1-36,-7 2 43,2-2-15,-6 0 29,3-1 18,-6-1-14,4-2 5,-7 0 54,4-3-42,-5 1 49,1-3 9,-3 1-34,2-4 41,-3 0-45,1-3-78,-2 1 1,-2-2-16,-3 0-16,-2-2 78,-1 2-18,-1-3 26,-1 8 68,2-4-56,1 8 49,2-2-68,0 6 75,3 1-76,0 6 143,1 2-129,1 3 70,1 7-52,-1 3 47,2 3-25,0 3 35,0 0-35,1 4-13,-1-3 26,0 3-21,-1-4 190,2 5-49,-2-6 122,1 5-89,0-5-10,3 3-49,-1-3 19,1 1-151,2-2 30,0 3-77,0-4 81,2 1 21,-1-3 40,1 3-1,-1-6-96,2 2-118,-1-5-55,1-1-22,1-3 62,3-2 92,-1-2-25,3-3 99,0-3-10,2-6 16,-1-3-10,4-4-3,-3 0-20,3-5 28,-4 0-15,2-2-55,-3 1 58,0-3-51,-3 2 12,0-3 20,-4 3-31,0-1 39,-4 4-8,0-1 5,-4 5-27,2 0 56,-3 8-9,0 0 19,0 5-90,0 2 42,-2 5-72,1 1 97,-2 6 56,-2-1-51,0 3 54,0-2-73,-1-1 87,-1 0-17,0 0 75,-1 0-74,1-1 87,-3 1-49,2-3 83,0 2-18,0-1 1,-1 0-21,2-1-31,-2-1-5,2 1-39,0-1 48,3 1-36,-2-2-35,1 2 15,1-2-16,1 0 25,1 1 22,1-1-18,0 3 12,2-2-28,1 4 26,4 1-29,6 5 21,4 0-4,5 7-2,2 2-6,5 5-76,-1 2 5,4 5-71,-4 0 80,1 5-71,-4-1 55,-2 2-75,-7-2 29,-2 4-11,-6-9 41,-3 6-10,-4-8 11,-1 1 10,-5-7-17,-2 2-18,-4-7 38,-2 3-44,1-5 51,-3 2-49,4-6 35,-4 2-36,4-6-27,-2 2 43,1-4-46,-1-1 56,2-2 72,-3 0-56,3-4 53,-2 0-72,3-1 81,-2 0-62,2 0 66,-1-2-46,3-1-17,-2-3 26,3-2-25,-2-2-93,2-1 22,0-4-81,2 0 90,-1-5-114,2 0 76,2-4-133,1-2 132,-1-2-32,3 0 88,1-3 16,2 2 71,4-4-45,1 4 33,6-4-34,1 6-29,5-5 35,1 6-50,3-4 38,2 7-11,3-4 39,-1 7 5,5-3 22,-4 6-4,5-4-1,-6 6-45,2-1-1,-9 5-1,3-3-9,-10 7 60,4-3 16,-9 3 6,-1-1 162,-3 2-89,-2-1 122,-1 2-94,-1-1-5,-1 1-13,0 0 2,0 0-35,0 1-55,0-1-39,0 1 27,0 1-20,0-1 79,0 2-30,0 0-42,-3-1-44,2 3-68,-2-1 47,-2 2 19,1 2 55,-3 1-5,1 6-4,0 4 59,0 2-46,1 5 57,2 1-68,-1 6-27,3-1 19,1 6-14,3-5 23,0 4 22,5-5-15,3 1-76,4-6-32,5 3-48,2-9 6,5-1 18,1-8 47,8-1-25,0-8 67,8-4 53,-2-7 35,7-6-12,-7-3-9,7-5 82,-12 2-28,8-4 115,-15 3-87,1-2-34,-12 5-33,-3-5 38,-10 4-113,-5-5 53,-8 4-65,-11-6-192,-7 6 79,-12-7-143,-5 7 115,-7-3-363,2 9 118,-6 3-264,7 9 277,-6 5-256,10 7 409,-8 7-238,9 5 474,-3 8 0,4 3 0</inkml:trace>
  <inkml:trace contextRef="#ctx0" brushRef="#br0" timeOffset="81">3509 6755 9885,'0'-13'1246,"0"6"-1087,0-1 39,0 0-77,0-5 39,1 1-35,2-5 33,0 1-47,3-5-47,-1 2-13,0-4-42,1 0 53,0-1-63,-1 3 24,-1-5-46,-1 8 42,1-7 70,-2 8-77,1-7 96,-1 6-253,1-3 116,-2 6-156,1-3 83,-2 8-28,1-3 33,1 6-31,-1 1 8,0 4-21,1 4 37,2 4 9,3 9 117,1 5 12,5 8-2,-1 3-14,6 8-19,-2-1-22,3 7 24,-2-6-19,2 7-11,-4-9 19,0 6-17,-3-9-87,0 7 8,-4-10-77,-1 3 20,-4-12 6,0 4 31,-2-11 14,-1 1-52,-1-8 28,-2-1-110,1-6 18,-2-1 4,2-3-25,0-4 65,1-4 7,0 0 31,1-3 64,0-2 14,-2-4 68,0-4 0,-1-1 0</inkml:trace>
  <inkml:trace contextRef="#ctx0" brushRef="#br0" timeOffset="82">20475 6543 9189,'-5'-18'1090,"3"10"-766,1 1-67,-1 1 90,-1-1-154,2 2 12,-1 0-74,1-1 14,-1 3-24,0-1 96,1 2-124,1 4 29,0 3-137,1 6-8,3 3-7,1 6 47,2 0-63,3 3 23,-1 2-50,2-2 46,-1 3-22,0-3 59,1 0-19,-1-2 27,1 1 28,-2-3-37,-1 1 28,1-4-94,-4 1-2,1-3-26,-2-2 65,-1-2 61,0 0 14,-1-3-9,0 0-40,1-2 6,-1-2-1,1 1-29,3-3 26,1 0-21,4-2 32,0 0 11,2-5-4,0-1 8,1-2-8,-1-2-170,1 0 27,-1-2-122,-1-1 113,-1 1 48,-1-1 34,0 1 0,-1-2 5,0 0-10,0-1 2,-2 0-1,1 0 110,-4 1-14,2-4 99,-3 3-68,-1-3-31,-2 2 4,1-3-45,-3 3 19,1-4-22,-5 3-6,0-1-5,-1 4 11,0-1-12,1 4 12,1 1 3,1 4-11,1 0 8,1 1-57,1 2-81,1 2-89,0 0 42,2 0 15,1 2 103,5 0-7,-2 0 67,5 0-56,-1 0 76,0 0-24,2 0 19,-1 0 1,1 0-2,2 0-3,0-1-13,0 1 21,1-1 27,0-1-46,0-1 51,4 1-51,-4-1 14,5-1-14,-6 2 10,5-2 3,-8 3-58,4-1 46,-5 1-49,1 0 46,-4 2 1,0 2-4,-3 4 1,-2 4-27,-1 3 20,-2 4-24,-2 2 30,-4 5-45,-4 0 33,-3 7-38,-1-3 43,-4 8-13,3-3 12,-1 6-18,3-9 187,2 6-46,5-10 119,4 5-35,5-10-75,4 0 55,8-8-91,7-1-11,4-7-40,8 0 21,-3-4-8,5-1-27,-4-4-46,2 0 25,-7-4-5,4-2 88,-8-1-31,3-2-49,-11 2 58,5-4-77,-9 4 80,4-5-46,-7 2 4,3-4-12,-6 2 11,1-3 77,-3 0 19,-1-5 35,-2 1-40,-1-7-182,-5 2 10,-5-7-107,-3 3 123,-5-9 29,-2 6 51,-5-4-163,1 8-101,-4 0-99,2 13 29,-4-1 24,4 10 109,-3 5-69,8 7 69,-4 10-178,7 8 82,-2 7-131,7 4 147,-1 6-65,8-3 182,-2 5-39,7-7 173,-1 6 0,7-8 0,0 0 0,8-11 0,5 4 0,6-11 0,7 2 0,1-9 0,4 1 0,-2-6 0,2 1 0,-2-3 0</inkml:trace>
  <inkml:trace contextRef="#ctx0" brushRef="#br0" timeOffset="83">4989 6528 9502,'-7'11'105,"3"-4"122,-1-3-34,0 1 52,2-2-55,-2 2 9,3-2-31,-2 2 37,2-2-106,0 4 46,0-2-70,2 2 85,0-1-150,0 2 63,2 0-147,0 0 72,5-1-1,2 1 16,3-2 50,4 0-23,1-1-14,5-3 5,-1-1-36,4-1 83,1-3-43,4-2 25,-3-4-22,5-5 2,-6 0 6,5-5 15,-8 2-69,3-4 0,-8 2-21,1-2-100,-7 4 70,-1-4-110,-5 4 117,0-1 5,-4 2 63,-2 0-34,-3 6 26,-7-2-208,-4 3 66,-3-1-150,-3 3 63,-3 0 29,-1 5-17,-2 0 41,0 1 12,-3 1 23,3 1 27,-2 0 59,7 4-21,-3 3 22,6 2-40,0 3 18,5 1 47,1 2-28,6 1 12,1 2 32,3-1-1,2 3 74,3-2 9,0 3-32,7-5 32,1 5-58,4-4 57,4 4-65,-2-2 41,4 2-112,-2-5 38,2 6-36,-1-6 53,2 6-62,-3-5 47,2 3-55,-4-6 67,2 2-13,-4-5 10,2 1-23,-5-5 13,2-1 93,-6-5-15,3-2 93,-5-2-5,3-5-31,-4-2 34,2-5-67,-2-3 85,2-4-46,-2 0 85,2-2-24,-1-1-64,0-2 39,0 2-85,-1-4-33,0 4-43,2-3 15,-2 4-150,2-4 121,-2 5-158,4-5 135,0 5-116,1-1 82,3 4-113,0 0 97,1 6 27,1 0-2,-1 6 48,1 1-166,-2 5 75,0 2-148,-1 3 132,-1 6 32,-1 4 90,-1 5-16,-2 0 192,1 5-108,-2 0 144,0 4-91,-2-2 6,2 5-9,-1-3 32,0 5-53,-1-2-69,0 3 36,-2-2-68,0 4 14,0-6-41,-2 3 20,0-6-2,-2 1 81,-1-9-24,-3 3 2,-1-8 91,-1-1-26,0-5 93,0-2-105,1-3 2,0-1-54,0-3 9,1 0 22,1-4-129,-1-1 58,3-3-109,-2-2-335,3 0 108,-2-2-254,2 1 349,0-2 120,-2 0 118,1-2 0,-3-2 0</inkml:trace>
  <inkml:trace contextRef="#ctx0" brushRef="#br0" timeOffset="84">6369 6966 9502,'0'-9'-224,"-1"5"285,1 1 15,-2 0 55,2 0-23,-1 2 0,-2-3 6,3 2-68,-1-2 8,0 2-22,0 0 27,1-1-8,0 1 16,0-2-32,0 3 29,0-1-52,0 0 26,0 0-111,0 0 37,0 0-54,0 1 65,0-2-13,0 2 12,0-1 32,0 1-69,0-2 80,0 1-31,0 1 27,0-3 15,0 1-10,0-2 10,1-1 26,0-2 7,0-1 6,2-3-9,-2-1 38,1-3-52,2-3 57,-1 0-62,3-5-46,-3 0 35,3-2-29,-2 1-4,0-3-6,-1 2-5,0-1 12,1 4-23,-2-2 47,-1 6-59,0-2 65,0 5-72,-1 0-10,0 4-21,0 2-24,0 2 71,0 1-23,0 3 27,0-2 68,0 3-52,0-2 50,0 3-56,0-3-5,2 2 2,0-2-3,1 3 54,1-3 11,-1 3 16,1 0 27,-2-1-65,2 3 26,-2-1-32,0 1 63,0 0 21,0 2 2,-1 2-10,0 3 36,0 3-22,1 5 94,-2 3-107,1 4 12,0 1-49,0 4 15,1 1 14,1 4-4,-1-4 24,3 3-69,-1-4-56,2 3-29,-1-5-57,3 1 86,-1-5-4,4 2 53,-3-9-18,3 1 51,0-8-52,2 1 46,-3-5-30,3 0 8,-4-4 4,2-2-5,-3-1 25,2-5-6,-3-2 7,2-2 2,-4 0-79,1-2 65,-1 1-66,1-4 5,-3 4-31,1-2 0,-2 2 10,2-2-42,-3 2 21,1-1-98,0 1 96,0-3-43,0 6 45,-1-4-33,1 3 28,0-3-2,-2 2 35,1 0-41,-1 3 92,0-2-73,0 4 75,0-1-31,0 3 28,-1-1-3,1 3-4,-2 1-27,0 0-7,1 1-9,-1 2-26,0 0 9,0 1 8,1 2 19,1 2 14,0 4-23,0 1 47,0 2 1,0 3 11,0 1 44,1 0-72,3 5 43,-1-2-53,4 6 18,0-3-12,2 3 30,0 1-96,2 2-6,-1-4-12,1 4 13,0-4 92,0 1-27,0-5 20,0 1-28,-1-8 79,-1 1 14,0-7 5,1 0 96,-2-5-95,0 1 104,0-5-98,2-1 69,-3-6-105,3-3 63,-2-3-48,3-4-64,-3 1 24,2-5-16,-3 1 4,3-2 68,-2 0-30,0-2-129,-2 2 7,2-4-86,-3 4 53,0-4-122,0 3 36,-1-1-100,-3 6 73,0-1 143,-1 7-47,0 0 99,0 6-51,0 2 48,-2 2 17,-1 3 4,0 2 5,-2 2-51,0 1 38,1 5-53,0 1 94,0 3-77,-1 2 67,0 1-53,2 1 12,-1 1-12,1 0 2,0 3 146,1-3-33,1 5 138,0-4-125,1 5 41,-1-3-28,1 3-13,1-3 29,1 2-86,3-2 58,2 0-91,2-2-9,3-1-83,1-6 40,2 1 20,0-6 45,2-2 16,1-3-55,1-3 64,-1-4-59,2-3 57,-3-3-74,2-6 39,-4 0-33,2-2 39,-6-1 4,2-1-2,-5 1 7,2-2 47,-5 1-37,1-1 37,-2 0-51,0-2-18,-2 3 9,-1-4-9,0 6 13,-1-3-34,0 8 29,0-1-30,0 7-7,0 1-9,0 4-8,0 4 0,0 3 45,0 9-33,0 5 105,0 5 82,1 5 47,1 1 32,3 6-70,2-1-24,1 3-32,1-3 14,3 3-204,1-5 57,3 0-140,1-5 148,5-1-328,-1-8 129,6-1-231,-2-9 182,4-2 84,-1-9 29,3-1-10,-2-8 85,2-4 6,-2-8 71,4 0 0,-3-4 0</inkml:trace>
  <inkml:trace contextRef="#ctx0" brushRef="#br0" timeOffset="85">9924 6828 9478,'0'9'369,"0"-6"-223,-1-1-80,1 1-1,-3 0-27,0 0 2,-1 0 16,0 2 18,-2-2-3,-1 2 28,1-2-6,0 2 8,0-3 36,1 2 24,-1-2-7,1-1-21,0 1-62,1-2 28,1 0-24,1-2 40,1 0-14,0-1 33,1-6-34,-1-1-87,2-3-15,0-3-95,1-1 111,3-2-70,1 0 66,1-2-85,0 1 5,1-3-24,-1 3 49,1-1-10,0 2 12,-1 1-37,0 4 9,0-1 1,-2 5 9,1-1 25,-2 5-32,1-1 3,0 3 40,-2 2-48,1 1 48,-1 0 45,1 2-30,-1 0 31,0 2-47,0 4 73,1 3-11,0 1 76,0 3-25,0 4 14,2-1-39,1 4 8,0-1-134,1 4 5,2-2-22,0 2-144,2-3 102,1 2-116,1-3 91,2 1 9,0-4 4,1-2-7,0-4 138,2 0-10,-3-7 110,0 1-127,-2-4 12,0-2-98,-2-2 43,-2-4 176,-1-4 44,0-3 145,-3 0-88,1-3-36,-3 0-96,1-2 40,-1 2-73,-1-1-26,-2-1 12,2 0-25,-2 2-4,1-3-3,-2 3-10,2-2-2,-2 3 16,2-2 2,-1 4-10,0 0 2,-1 4-19,1 0 7,0 3-11,0 3-38,-1 0 45,3 2-7,-3 2 69,2 2 6,0 3-10,0 3 42,-1 1-17,1 4 78,-1 0-79,2 3-4,-1 1-34,3 1 66,-1 0-2,2 4 39,0-3-50,2 4-75,-1-3-35,2 3 11,-1-6 15,3 4 4,-2-4-21,4-1-5,0-4 58,2-3 19,-1-4 26,5-3-60,-2-3-4,4-4-1,-1-4-9,1-5 43,-5-2-43,3-3 52,-5 0-42,1-2 60,-4 3 6,-1-3 8,-4 4 0,0-2-83,-3 2 32,1-4-31,-3 5 27,1-4-47,-2 5-25,0-5 1,0 7 7,0-3 59,0 6-9,0-2-52,0 6-72,0 0-139,0 4 88,0 4-32,0 4 143,0 8 55,0 2-40,0 8 39,0-2-41,0 3-13,1 0 2,-1 3-7,3-4 117,-1 4-30,3-4 125,0 1-67,4-5 78,1 1-36,2-6 49,3 0-69,1-5-24,4-2-33,-1-6-5,4-1-74,-2-3 55,5-4-55,-7-3 61,5-2 11,-8-3-14,3 0 12,-5 2-66,1-2 49,-5 1-70,3 0 34,-5 1-71,3-1-23,-5 2 14,4-3-31,-4 1 44,2-1 2,-2 1 5,0-1 49,-2 1-5,0-2-1,-1 2-3,-1-2 25,-1 5-27,0-4 23,-1 6-35,-1-2 2,0 4 1,-1 2 43,-1 2-34,-2 0 36,-1 4-33,1 0 65,-1 6 33,-1 2-11,2 4-4,-2 4 69,2-1-23,0 4 122,1-2-124,1 4 48,0-3-32,2 2-2,0-3 20,1 2-78,1-5 67,4 2-64,2-7-13,2 1-59,5-6 10,2 0-66,3-4 63,2-1-68,0-4 53,4-3-29,-3-5-2,3-3 13,-1-2-14,0-3 67,-4 1-32,1-2 19,-5 3-27,1-4 19,-5 3-19,1-1 86,-5 3-20,2-3 36,-6 5-36,1-2 28,-4 4 18,0 0 6,-1 3-6,0 1-62,-1 4 19,0 0-13,-1 2-6,-2 1-58,1 2-31,-1 2 14,1 4 9,-1 4 66,1 2-7,-1 2-1,1 2 94,-2 2-24,3 1 85,-2 1-26,3 0-3,-1 1-28,2-2-12,0 2-72,0-4 36,3 1-25,3-4-76,3 0 26,3-4-95,4-1 105,1-5 12,1-1 50,2-3-30,1-1-170,0-4-84,2-4-85,-2-4 34,1-3 110,-2-2 59,0-2 17,-2-1 19,-1-1 34,-4 2-36,1-4 33,-5 4-25,1-4 41,-3 4-11,-2-4 25,-2 6-21,-1-3-22,-1 6 23,-1 0 39,0 5 14,-1 2 56,0 3-52,-1 1-19,-1 3-31,0 0-12,0 1 15,0 4 38,1 2-28,-1 2 32,2 4 104,-1 0-28,1 1 127,-1 0-127,2 0-22,-1 1-52,1-1-14,-1 0 88,1-1-135,0-1 50,0-2-73,1 0 43,2-3 56,1-1 38,2-1-32,3-3-188,1-1 23,2-2-155,2-2 104,2-3 142,0-5-34,4-2 67,0-2-48,1-2-56,-2-1 50,2 1 123,-2 0 1,1 1 141,-6 4-141,1 2-31,-5 4-49,1 2 3,-4 1 16,0 4 16,-2 4-15,-1 8-1,0 3-1,-1 6 65,1 2 14,0 2-7,0 1-12,2 2-84,1-3 16,1 2-6,0-5 157,4 1-18,-2-6 129,4 0-69,0-8-17,2 0-27,-2-5-39,4-1 42,-4-5-4,3-3 23,0-4-35,-1-5 47,-2-3-25,1-4 55,-3 1-50,1-3-9,-5 1-50,2-3-17,-3 3-162,-1-4 31,-2 4-102,-2-3 66,0 2 14,-2-6-19,0 3 78,0-5-267,-1 7 106,-1-4-205,-1 8 181,-1-3-408,-1 10 172,-2 1-342,-1 6 339,-4 5 82,-4 5 196,-6 8 35,-5 6 114,-6 7 0,-2 3 0</inkml:trace>
  <inkml:trace contextRef="#ctx0" brushRef="#br0" timeOffset="86">12080 6472 9502,'2'13'-54,"0"-9"138,-1 1 73,1-3 16,0 1 28,0-2-40,0 0 6,0 0-21,-1-1 11,2 0-37,-2 0 40,1 0-40,-1 0-71,2 0-25,-1 0-42,-1-2 71,0 1-25,1-3 44,-1 2-16,-1-2 25,2 2 44,-2-2-30,1 1 5,-1-1-18,1 1 17,1-1-10,-2 2 26,0-1-16,0 0 14,0 1 3,0 0-45,0-2 23,0 3-15,0-1 11,-3 0 71,0 2-55,-4-1 56,-3 1-204,-1 0 57,-3 1-143,-1 1 141,-3 1-423,-2 5 161,2 2-297,-3 2-84,2 2 174,2 3-158,4-1 202,0 2 241,7-3 37,0 0 134,3-1 0,-1 0 0</inkml:trace>
  <inkml:trace contextRef="#ctx0" brushRef="#br0" timeOffset="87">8187 7016 9169,'0'-12'846,"0"9"-602,0-1-45,0 1-25,0-1-30,0 0-93,0 0 26,0 1-1,0-1-44,-2 0 2,1-1-70,0 1 73,-2-1-76,2-1 60,1-2-88,-1 1 34,1-4 65,0 1-36,1-4 73,0 0-87,2-3 11,1 0-45,3-4-25,3 0 56,0-4-17,1 2 47,1-3-66,-1 2-28,2-2 3,-3 4 10,3-2 74,-4 5-10,2-2 6,-2 6-92,1-1 18,-3 4-89,0-1 82,-2 6 56,0-1 3,0 5 43,-3-2 6,2 3 21,-2 0 3,-1 1-9,1 0-2,1 1 79,-2 0-19,0 1 25,0 2-50,0 4 6,0 2 10,-1 3-10,2 2-28,-1 3-10,0 3 16,1 3-73,3 0 49,1 4-53,1 0 58,1 2-83,0-1 11,3 0-68,-1-2 66,3 1-9,0-5 41,2 1-10,0-7 54,1 1 18,0-7-13,0-1-5,-2-5 53,1-1-13,-2-3 91,0-2-49,-3-4-34,1-3-16,-2-4-19,1-2-57,-3-1 0,4-4-5,-4 2 12,1-4-2,-1 4-20,1-5 2,-1 4-98,1-6 80,-1 4-98,0-3 76,-1 4-64,0-3 10,-3 5-13,3-3 75,-3 6 23,0 0 36,-2 5-51,0 0-12,-1 7 4,2-3-2,-2 3 86,0 1-57,-2 3 139,1 0-126,-2 4 60,0 1-59,1 2 48,0 0 20,-1 3 0,2 0 31,0 0-34,0 4 6,1-2-8,0 3-48,0 0 8,0 3 0,1 1 0,1 1-49,2-1-27,3 2 9,0-2-67,2 4 44,2-5-10,0 3 3,0-8 143,3 3 0,-2-7 13,2 0 32,0-4-46,1-1 0,-3-4-11,4-4-24,-4-2-17,4-5 35,-5-1-35,4-4 21,-4-3-13,3-2 29,-2 2-71,0-6 12,0 4-29,1-3 23,-5 2-85,4-2 24,-5 3-114,2-2 63,-3 2 49,1 0 6,-4 6 51,1-1 2,-3 6-1,1-1-10,-2 6 20,0 0 7,-1 5-4,-1 3 142,-4 6-75,1 4 125,-2 4-108,1 1 76,-1 4-59,4 1 71,-2 6-51,3-5-35,0 7 12,2-6-46,1 5 9,4-6-14,4 5 7,5-8 4,6 0-65,2-8-2,7-1-74,2-10-21,7-1 29,-1-6-53,5-6 75,-6-6-53,6-5 4,-9-1 16,2-2-19,-11 1 92,3 1-56,-12 5 42,3-1-65,-10 8 57,2-1-43,-5 7 50,-1 2 16,-2 7-11,-1 7 16,-1 4-129,0 7 8,0 1-70,0 1 77,1-2-287,2 1 300,3-5-221,2 2 341,3-3 0,2 2 0</inkml:trace>
  <inkml:trace contextRef="#ctx0" brushRef="#br0" timeOffset="88">3277 6717 9502,'-21'33'-491,"13"-18"885,-1 4 474,3-3-387,0 4 43,3-3-173,-1 1 96,3-3-427,-1 3 5,2-5-229,0-1 170,0-2 66,2 1 66,0-5 22,4 2 40,0-4-738,2 2 172,-1-4-484,0 3 148,0-4 274,0 2-87,-1-3 312,1 3 129,-3-3 114,3 2 0,0-1 0,3 2 0</inkml:trace>
  <inkml:trace contextRef="#ctx0" brushRef="#br0" timeOffset="89">17101 7021 9502,'26'-27'13,"-17"15"30,4-2 98,-6 4-12,2-3 67,-3 5-76,2-4 2,-3 4-25,2 0 25,-4 3-2,1 2 54,-3 1-51,1 2 48,-1 4-44,1 3 35,-2 7-20,-2 5 18,0 4-66,-3 6 56,0 0-71,-4 5-59,0-4-7,0 6-83,-3-5 84,0 5-440,1-5 126,-3 5-283,2-8 278,-1 7 136,4-9 95,-2 4 18,3-8 56,0 2 0,1-7 0</inkml:trace>
  <inkml:trace contextRef="#ctx0" brushRef="#br0" timeOffset="90">17226 6968 9502,'-13'-1'2700,"6"0"-2338,3 0-136,-1 0-22,2-1-287,0 1 63,2 1-1513,-2 0 1151,2 1-958,-1 2 1340,-1 3 0,0 2 0</inkml:trace>
  <inkml:trace contextRef="#ctx0" brushRef="#br0" timeOffset="91">7692 8305 9249,'8'-10'169,"-4"6"-49,-1-2 26,0 2 101,-1-3-13,0 1 76,0-1-28,0 0-39,-1-3-32,0 2-28,0-1-116,-1 0-6,1-1-33,-1 1 43,1-1-87,-1 1 54,0 1-91,-1 0 96,-1 1 52,-2 0-12,0 1 48,-4 0-316,1 2 91,-3 0-217,1 1 131,-1 0 47,-1 1 7,-1 1 45,1 0 30,-2 0 17,0 1 22,1 0-14,0 0 28,0 0-21,-1 2 22,3 1-19,-2 2-5,3 2 13,-3 1-8,3 0-40,-1 3 26,2 1-30,-1 0 79,2 2-22,-1 5 24,1 0-39,1 4 57,1 3 15,2 6 3,0 4-8,2 11-57,1 3 9,4 12-5,2 2 51,6 11-36,4-3 61,5 9-58,0-10 88,3 8-2,-2-13 9,0 2-4,-3-16-66,-2 2 4,-5-17-8,-1 1 58,-6-13 7,1 1 12,-3-10-17,-2 0 4,-1-5 20,-1 1 0,-2-3-6,-1-1-43,-2-1 8,-1 0-8,0-1-174,0-1 32,0 1-124,0-1-171,0 0 109,0-1-161,1 0 183,0-1-163,1 0 92,1-2-163,0 0 171,0-1-32,1 0 73,1-1 46,2-2 98,-1-4 114,1-2 0,-3-6 0,1-4 0,-3-2 0</inkml:trace>
  <inkml:trace contextRef="#ctx0" brushRef="#br1" timeOffset="92">26649 8235 9191,'-9'-12'-123,"6"8"381,2 1-115,3 5 54,0 1-129,7 10 13,0 2-7,4 7 8,0 2-78,3 6 63,-1 0-68,4 9 83,-2 1-14,5 14 15,-2 4-22,5 16 19,-3 3-16,2 17 12,-5-4-14,0 12-58,-8-10-39,-2 4 21,-5-18-39,-2 0 106,-1-24-40,-1 5 43,0-23-54,0 6 40,0-17-45,0 3 34,0-14-3,-1 6-1,0-11 0,0 6 60,-3-8-50,2 1 54,-1-4-54,0-1 65,1-2 38,0 1-6,1-4-2,-1 1-58,1-2-262,0-2 67,0-2-174,0 0-131,1-1 137,0-1-166,0 0 215,0-1-59,0 1 104,0-3-14,0 3 113,-1-3 96,-1 0 0,1-2 0</inkml:trace>
  <inkml:trace contextRef="#ctx0" brushRef="#br0" timeOffset="93">12692 8351 8847,'-7'8'-126,"3"-5"463,2-2-121,0 1-11,-1-1-93,1-1-16,0 0 2,-1 0-22,3-1-28,-2-1-38,2 0 17,0-1-19,0-1 27,0 1-43,0-1 17,0 2-35,0-2 106,0 1-72,0-1 65,1 1-108,0-1 84,1 2-87,0-2 12,0 1 20,1 1-28,0-1 55,-1 1-55,2 0 35,-1-1-43,0 2 53,0-1-33,1 1-20,-1-2 3,2 2-28,0 0 64,-1 1-37,2-1 35,-1 1-40,1 0 27,-2 0-29,3 0 12,-1 0 11,1 0-15,-1 1 19,1 0 20,-1 3-14,-2-1 15,1 2-17,0-1-7,-2 1 8,1 1-7,-2 0 63,2 1-45,-2-1 51,-1 1-60,0-2 54,0 2-40,-1-1 44,0 1-49,0 0 10,0 0-8,-1 0 17,0 1 50,-1-1-35,-2 1 39,0-1-59,-2 2 37,0-2-23,0 1 27,-1-2 12,0 2-31,0-2 31,0 2-33,-1-2-15,0 2 17,0-1-14,-1 1-29,1-1 23,0 1-23,2-1 35,-2 0 12,3 0-11,0 0 7,1-1-14,1 0 36,1-3-29,0 3 28,2-4 24,0 1-35,2-1 38,1-1-47,3 0-15,2-1 17,1 0-15,2 0-29,-1 0 23,1 0-21,-2-1 37,0 0-55,1 0 40,-2 0-48,0-1 57,-1 1-46,0 1 29,0 0-44,-2 0-65,2 0 12,-4 0-95,3 0 93,-3 0-109,1 0 68,-1 0-106,2 0-98,-2 0 76,2 0-106,0 0 127,-1 0 113,2 0 35,0 0 92,1-1 0,1-1 0,3-1 0</inkml:trace>
  <inkml:trace contextRef="#ctx0" brushRef="#br0" timeOffset="94">16116 8389 9314,'-5'-5'316,"3"4"-264,3 1 123,0-1-182,6 1 29,-1 0-39,4 0 45,0 0-55,1 0 30,0 0-32,1 0 1,-2 0 45,1 0-51,-2 0 57,-2 2-40,-1 1 30,0 0-39,-4 2 39,1-1-12,-2 3 8,-1 0-9,-1 4 4,-3-2-5,-2 4 5,-1-1-1,-2 1 10,0-1-5,-2 2 6,2-2-13,-2 2 5,4-2-3,-2 0 7,3-1 29,-1 1-21,1-3 18,2 1 17,-1-1 9,1-1 6,3-1-12,-1 1-36,2-3 1,0 0 1,0-2 9,0 0 35,2-2-22,4 1 32,2-2-144,3 0 33,3 0-97,2-2 106,2-1-194,4-2 90,-1-1-144,5-2-130,-2 1 125,6 0-47,-4 0 181,3 1 145,-5-1 0,3 0 0,-4 0 0</inkml:trace>
  <inkml:trace contextRef="#ctx0" brushRef="#br0" timeOffset="95">9010 8468 9502,'0'-11'170,"0"6"-13,-1 1 73,-2 2-50,-1 0-34,-1-1-15,-2 2 14,-1 0 37,-1 2 56,-2 2 25,-1 4-36,-1 2 11,-2 6-40,1 4-25,-3 4 26,3 3-97,0 7 38,2 1-27,0 7-190,3 0 31,2 7-102,2-3 82,1 8 140,4-8-46,2 6 96,0-9-106,5 3-673,2-12 56,3 5-435,1-13 230,2 2 305,-2-7 24,3-1 260,-2-6 133,1 1 82,-3-5 0,2-2 0,-4-5 0,4-2 0,-3-2 0,4-7 0,-1-2 0,2-4 0</inkml:trace>
  <inkml:trace contextRef="#ctx0" brushRef="#br0" timeOffset="96">10112 8483 9502,'12'-12'129,"-6"7"-129,0 1 0,2 2 0,3 2 492,3 4-71,1 4 317,5 9-290,2 7-192,3 8-60,2 5-76,2 10-61,-1 0-13,1 7-60,-4-2 84,2 5-111,-7-6 57,-3 2-87,-4-8 34,-3 2 77,-5-11-46,-1 2 1,-4-10-817,-2 1 100,1-8-459,-3 0 468,0-8 411,-3 3 130,1-6 172,-2 1 0,0 0 0,-3 2 0</inkml:trace>
  <inkml:trace contextRef="#ctx0" brushRef="#br0" timeOffset="97">22977 8911 8843,'-9'-2'-91,"6"-1"449,1 0-80,0-1-62,2 1-62,-1-3 1,0 0-46,1-1 33,0 0-22,0-2-37,0 0 22,1-3-10,1-1 25,2-2-70,0-1 7,2-2-71,-1 1 69,2-3 42,-1 1-12,1-3 37,0 2-186,1-2-13,-1 2-110,1-2 62,-1 4-16,1-3 76,-1 4-80,1 0 102,-1 3-44,1 1 83,-1 1-45,2 2 67,-1 3-35,0-1 33,-1 3-30,1 2 0,-3 0 3,-1 2-1,0 0-11,-2 2 15,-1 0-7,0 4 16,1 2 59,-2 3-49,0 3 46,-2 5-60,2 1 117,-3 6-23,1 2 108,-2 5-29,3 1-23,-1 6 18,2-3-65,0 6-4,0-5-20,1 6-9,1-6-37,2 4-18,3-6-3,0 1 27,1-7 44,-1 2 2,-1-10-11,-1 1-87,0-8-16,-1-1-67,-1-6 49,-2-2-17,2-2 64,-2-4-22,-1-1-93,1-3 30,-1 1-118,0-2 124,0 2 2,0-1 72,1-1-33,0 1-306,2 0-196,0-2-132,2 1 186,2-2 260,1-2 229,4-3 0,-1-2 0</inkml:trace>
  <inkml:trace contextRef="#ctx0" brushRef="#br0" timeOffset="98">21141 8488 9502,'-10'12'-128,"7"-9"181,-4 2 104,2-2-52,-2 1 9,1 1-47,-1-2 39,-1 2 16,0 2 103,-1 0 0,-2 3 5,1 1 0,-3 5-58,1 1-2,-2 7-13,1 1-103,1 7 89,2 0-75,1 9 22,4-2-58,-1 6 37,5-4-35,1 6 53,4-10-32,3 5-26,3-10 1,5 5-186,-1-11 36,4 4-123,-5-13-86,2 5 115,-5-9-126,2 4 120,-6-5-44,1 2 20,-5-6-46,2 2-122,-3-5 109,1 1-1,0-2 163,3 0 141,0-2 0,3 1 0</inkml:trace>
  <inkml:trace contextRef="#ctx0" brushRef="#br0" timeOffset="99">2657 8792 9502,'-10'-25'0,"5"14"156,-2-3 13,1 6 121,-1-1 44,1 5-77,-1 1 76,2 1-146,-2 1 70,1 2-91,0 1 50,1 2-48,-1 3-50,3 4-50,-1 3 36,3 0-89,-1 1 81,2 0-36,0 1 52,3 0-117,3-1 66,2-4-147,5 2 13,1-5 8,3 0-58,0-3 66,4-1-8,-1-2-5,3-1 41,-2-3-32,4-1 43,-4-5-4,3-3-6,-2-4 5,1-5 22,-4-1-23,3-5 23,-5-1-70,0-4 50,-5 2-52,-1-3 56,-6 7 2,0-5-6,-8 8 4,-1-1-63,-8 5-17,-4 1-6,-5 7 13,-5-2-24,0 7 20,-4-2-80,3 5 38,-3 0-25,7 5 37,-4 2-1,8 8-4,-3 4 30,7 5-35,0 7 34,7 3-14,-2 6 0,8 0-25,-1 8 90,3-4 28,3 7-1,4-8 13,6 7-99,4-12 32,7 3-26,0-12 384,6-2-98,-2-14 259,8 0-236,-6-10 73,7-2-91,-9-6 99,3-4-75,-8-3-20,0-2-35,-10 0 11,2-1-85,-7 3 26,0-1-15,-4 5 27,-1-4-29,-2 4 9,2-1-15,-3 1-107,2-1 63,-1 0-145,4-3 134,-2 3-172,4-7 110,1 3-124,4-5 16,1 4 42,2-4-53,1 6 77,3-3 9,-2 6 36,3-2 2,-2 9-12,2-2-33,-3 5 7,4 2-17,-2 2 27,1 5-35,-3 4 27,2 3-27,-7 4 112,1 2-52,-6 2 65,-1 2-81,-2-1 16,-2 4-12,-3-2 2,-3 2 193,-5-4-40,-3 4 126,-4-4-86,-4 2-59,0-4-9,-3 4-31,1-5-63,-3 2 34,2-3-27,0 1 48,3-4-276,0 1 53,5-5-179,3 0-378,4-5 201,2-2-303,8-4 472,1-2 198,9-6 164,5-4 0,5-4 0</inkml:trace>
  <inkml:trace contextRef="#ctx0" brushRef="#br0" timeOffset="100">18677 8520 9502,'16'-2'-389,"-8"2"482,-1-1-11,2 0 214,0 0-143,2 0 127,0 1-120,3 0 147,1 2-244,5 3 50,2 4-184,5 4 134,2 5-29,3 5 94,-1 2-31,4 7-47,-7 0-125,4 7-7,-10-3-90,2 6 41,-13-6 24,1 5-12,-8-6 48,-1 6-105,-4-10 38,-1 4-82,-5-11-15,-2 4 44,1-11-66,0 3 106,2-9 19,3 1 52,2-6 32,-1 0 11,2-6 37,0 2 0</inkml:trace>
  <inkml:trace contextRef="#ctx0" brushRef="#br0" timeOffset="101">21632 8595 9502,'3'-13'-23,"-1"5"92,0 1 1,1-1 95,-2 1-10,2 0 4,-1 2-92,1 0 76,-2 0-91,2 2 7,-1 0-14,1 2-48,0 2 56,0 4-32,1 5-14,1 7 30,0 6-10,3 8 6,0 4 11,5 7-58,-1 3-21,3 2 72,0 0-72,5 4 91,-1-4-70,2 3 6,-3-8-12,1 2 10,-5-10 38,-4 1-1,-4-10-1,-1-1 7,-5-8-20,-4 1 19,-4-7-29,-5 2 58,-2-5-40,-3 3 44,0-4-97,-2 2-7,4-2-9,-3 0 18,7 0-90,-2-2 29,4 1-99,2-1 72,2-2 41,2 0-290,1-1 107,6 1-206,1-4 189,8 1 24,1-2 128,4-5 5,0-2 120,1-4 0,1-1 0,2-5 0,1-1 0</inkml:trace>
  <inkml:trace contextRef="#ctx0" brushRef="#br0" timeOffset="102">15714 8603 9502,'0'-18'-114,"0"10"27,0 3 122,0-1 54,0 3 23,0-2 41,0 3 24,0-1-20,0 2 79,1 0-84,2 1 15,-2 1-32,2 1-28,1 5 26,0 0-37,2 4-16,1 1 13,3 2-18,-1 1 44,4 2-85,1 2-3,3 3-70,1 0-32,5 3 44,-1-2-50,5 5 83,-2-4 8,5 6 23,-5-6 13,4 4-116,-6-4 38,1 2-108,-5-5 96,-3 2-7,-4-5 57,-3 2-14,-4-5 8,-3 1-9,-1-4 7,-3 2-5,-2-5 59,-4 3 14,-1-4 7,-5 2-4,1-3-57,-1 2 18,1-2-13,0-2-98,1 1 15,0-1-97,1-2 103,1 1-146,1-2 86,0 1-114,4-2 81,-2-1-190,3 0 78,1 0-162,0 0 147,2-3 43,0 0 53,2-5 79,1-4 52,5-7 49,4-3 0,3-5 0</inkml:trace>
  <inkml:trace contextRef="#ctx0" brushRef="#br0" timeOffset="103">25722 8758 9502,'-6'-15'-509,"4"7"572,0 3-46,-1 0 169,2-1-44,-1 0 169,1 0-151,-2 0 13,2 2-91,-1-3 26,1 1-80,-2 0 22,3 0-26,-2 2-9,2-2 6,-1 0 17,1 1-18,0 1 17,0 0-32,0-1 17,0 3-72,0-3 46,0 3-39,0-1 37,0 0 26,0 2 25,1-1-33,0-1 27,1 2-83,3-1 6,1 1-23,1 0-5,1-1 59,3 0-11,-1 1 14,3-1 50,-2 0-40,3 0 39,-1 0-44,2-2 63,-1 2-44,2-2 48,-2 2-46,0-1-5,-3 0 11,3 0-9,-4 2 5,0-2-2,-2 1 16,0 1-56,-3 1-56,2 0-22,-4 0-50,3 0 30,-2 2 45,-1 2 0,0 1 46,0 2 5,1 0-10,-1 2 4,-1-1 20,3 1-20,-1 0 18,0 1-27,0-1 47,-1 2 3,1-3 18,0 1 34,0-1-8,1 2-6,-2-2 4,2 0-32,-2-1-6,2 1 12,-2-1-15,2 0-24,-1 0 20,0 1-18,0-2 8,0 2 11,0-1-12,-1 1 15,0-1-26,-1 1 19,0-1-24,0 2 43,-1-2-20,-1 1 18,0 0-24,-3 1 49,0-1-34,-3 3 37,-2-2-42,-4 2 1,1-2 4,-3 3-1,-2-2-15,0 2 12,-1-1-13,-2 3 19,0-2-36,0 3 27,2-3-30,-1 2 39,4-2-8,-2 0 6,5-2-11,0 0 36,5-3-29,1 1 29,1-4-33,2 2 77,2-4-54,0 1 59,1-3-22,0 2 18,4-2 4,1 0-7,2 0-32,0 0-4,1-2 15,1 2-56,0-1 29,1 0-29,-1 0 35,3 1-29,-1-1-21,2 1 7,0 0-9,4 0 9,-2 0 4,5 0-13,-2 0-20,3 1 45,-2 0-50,2 0 50,-2 0 22,2 2-17,-6-3 21,2 1 15,-5 0 12,1-1 6,-5 1-14,0-1 3,-3 0-29,0 0-634,-5 0 371,0 1-628,-2 1 622,-3 0-74,2 0 94,0 1-11,2 0 35,0-1 8,0 1 68,0-1 39,0-1 43,0 2 0,0-2 1</inkml:trace>
  <inkml:trace contextRef="#ctx0" brushRef="#br0" timeOffset="104">18186 8607 9502,'-14'-4'-60,"5"1"23,3 1-49,-1-2 78,1 2 3,1-2 47,2 2-10,-2 0 273,4-1-48,-2 2 196,0 0-150,0 0-77,0 1-49,0 1-31,1 1-156,-3 4 39,1 3-143,-1 5 153,-1 3-74,-1 3 124,1 2-72,0 5 33,0 0-31,2 6 9,0-3-2,1 5-25,1-2-14,2 3 2,0-3 3,0 1-6,2-5-32,1 2 5,3-6-171,0 0 97,3-5-120,0-1 85,1-6-163,1-1 62,1-3-145,1-2 122,0-5 54,2-1 40,-1 0-42,3-1 142,-1-1-41,3-2 121,0-4 0,3-4 0</inkml:trace>
  <inkml:trace contextRef="#ctx0" brushRef="#br0" timeOffset="105">12169 8999 8847,'0'11'-319,"0"-7"365,0-1 10,0 0-16,0-1 18,0 0 20,0 1-18,0-2 514,0 1-440,0-3 383,0 0-493,-2-5-17,2 1 1,0-1 16,2 2-97,-1-2 48,0 0-46,2 0 40,1-1 1,-1 0 48,2 0-55,0-1 115,-2 0-65,3 0 64,-1-2-71,-1 0 5,1 1 1,0-3 1,-1 3 71,0-3-53,1 0 59,-2 0-65,1 1-48,-1-2 42,-1 3-43,2-3 57,-2 2-59,2-3 42,-2 4-55,3-3 58,-3 3-10,3-4 5,-1 3-9,2-4-3,-1 3-1,1-3-5,-2 4 7,3-2-11,-2 1 7,1 0-3,-3 3-8,3-1 15,-4 3-14,2 0 17,-2 2-26,1 0 18,-2 3-71,0 0 56,0 3-37,0-1 43,-1 4 43,0-2-28,0 1 31,0-1 27,0 1-47,0 0 52,0 0-64,0 1 23,0 0-17,0 2 21,0-1-6,1 2-3,-1 2 5,2 0-4,0 0-9,1 3 15,1-2-11,-1 3 20,1 0-1,1 3 1,-1-2-3,2 5-9,-1-2-5,1 7 3,-1-3-5,2 4-4,-1 0 0,2 3 3,-2-3 1,1 5 30,-1-6-23,1 5 25,-2-6 25,-1 4 27,0-8-6,-2 3-1,-1-7-7,1 2 25,-1-6-10,-1 2 12,0-5-70,0 0 33,-1-3-22,-1 0 42,-1-4-40,2 1 68,-3-2-128,2 1-124,1-1-203,-2 0-36,1 0 30,1 0 153,0-2-333,0 0 91,-1-1-224,2 0 158,0-2 304,0-1-3,-1-3 189,0-3 0,0-3 0</inkml:trace>
  <inkml:trace contextRef="#ctx0" brushRef="#br0" timeOffset="106">17395 8684 9502,'0'-16'-385,"1"9"454,-1 0 27,1 0 25,0 0-40,-1 1-52,1 0 11,0 2 5,1-1-17,-1 2 1,0-1-55,1 1 55,1 0 25,0 0 30,3 2 8,-1-1-108,3 2 37,-1-1-111,3 1 95,1-1-40,3 1 70,0 0-32,4 0-5,1 0-22,3 0 1,-1 1 5,4 0-29,-2 1-22,3 2 2,-5-1 1,1 2 36,-7 0-27,2 2 5,-6-2-17,2 2 53,-6 0-21,1 3 17,-6-2 9,0 4-12,-2-2 10,-1 4 24,-3 0-25,-3 3 27,-3-1-31,-2 3 14,-1 1-3,-2 2 8,-1-1-2,-1 4 9,2-5-2,-3 4 5,4-3 57,-3 2-55,3-3 57,-1 1-71,3-4 76,-1 0-54,5-5 59,-2 2 44,4-5-25,0 1 108,4-5-98,0 1 66,2-4-67,0 2 74,3-3-68,0 1 60,4-2-69,4 3 48,0-3-51,3 2 9,1-1 0,2 3 11,-2-2-160,1 1 42,1 0-127,0 0-32,-3 0 45,2 0-50,-3-1 47,2 2-20,-3-3 2,2 1-53,-4 0 77,3-1-128,-5-1 62,4 0-87,-5 0 57,4-1 76,-4-1-25,2-1 56,-4-2-156,3-2 162,-4-1-93,5-6 183,-2-1 0,2-4 0</inkml:trace>
  <inkml:trace contextRef="#ctx0" brushRef="#br0" timeOffset="107">15162 8640 9502,'-5'-12'-243,"3"7"41,-1 2 397,0-2-56,0 2-24,0-1 30,-1 2-33,1-1 24,1 2-14,-2-1 14,1 2-111,-3 0 47,2 1-110,-3 1 99,3 4-3,-3 2 52,2 4-21,-3 1 29,2 3 40,-2 3-33,2 1 46,-3 3-29,2 0-37,-1 4 48,2 0-54,-2 4-67,2-3 14,0 5-66,2-3 63,1 3 39,1-3 11,0 3 19,1-5-210,1 2 50,3-5-159,0 0 115,4-5-228,4 0 85,0-6-168,4 0 40,2-6 102,0 0-55,1-3 66,1-1 32,0-2-35,1-1 55,-3-1 5,2 0 111,-3-1 22,1-1 60,-2-2 0,1-4 0,-1-3 0,3-2 0</inkml:trace>
  <inkml:trace contextRef="#ctx0" brushRef="#br0" timeOffset="108">21327 8997 9502,'-7'-7'773,"5"4"-530,-1 1-36,1-2-54,0 2-37,1-3-32,-2 2 37,2-2-67,0 1-11,0-1-65,1 1 83,0-2-70,0 0 47,0-1-58,0 0-1,0-1 4,0-1 28,2-2-13,0 0 2,3-2-33,1-1 4,-1-2 3,2-1 62,-2 0-7,1-1 2,0 0-68,-1 1-22,-1-2-7,-1 2 17,0-1 15,-1 1 35,1 1-46,-2 3 48,1-1-21,1 5 16,-2 0-25,0 2-12,0 2 8,-1 3 14,1 3 11,-1 3 22,0 9-23,0 2 66,1 6 17,-1 5 6,2 0-17,0 3 18,0 0 13,2 2 20,-1 0 34,2 1-36,-2-3-5,2 3 12,0-4-78,1 1 55,-2-4-43,2 1-15,0-4 8,-1 1-24,-1-7 35,1 0-96,-2-5 5,0 0-98,-1-6 107,-1 1-257,0-4-6,2-1-266,-3 1 1</inkml:trace>
  <inkml:trace contextRef="#ctx0" brushRef="#br0" timeOffset="109">3853 8613 9502,'-21'8'1168,"8"-3"-208,5-1-433,-1 1 350,2-2-267,1 2 297,2-1-412,0 0-147,0 0-163,2-1 23,1 0-88,0 0 26,1-1-15,0 1-415,0-2 82,1 1-231,0-1 258,2 1-209,3-1 141,1-1-279,2 0-251,0 0 126,0 0-234,0 0 326,1 0-275,-2 0 550,0 0-309,-1 1 589,0 2 0,1 1 0</inkml:trace>
  <inkml:trace contextRef="#ctx0" brushRef="#br0" timeOffset="110">20251 8630 8642,'8'8'496,"-5"-4"-262,-1-1-44,0 1-34,0 1-26,0-1 0,0 1 15,-1 2-25,2 0 35,-2 2-209,1 2 58,-1 0-130,-1 3 53,0 3 51,0 1-12,0 1 52,-1 3-21,-1-1 16,-2 2-14,2-3 6,-1 2 4,0-3 20,3 1-24,-1-6 30,1 2 1,1-5-4,2-1 7,0-3-1,4 1 0,0-4 2,2 0-52,2-1 28,-1-2-28,2-1 39,1 0-43,-2 0 29,3 0-32,-1 0-15,2 0-7,-1 0-13,4 0 18,-3 0 40,5 0 7,0 0-20,1 0 16,0-1-76,2 0-5,-1-1-16,3 0 25,-3 1 42,2-1 10,-4-1-13,2 1-80,-6 0 15,2-1-71,-5 1 78,1 0-83,-5-1 61,0 1-79,-4 1 76,1-2 7,-3 1 31,1 0 32,-3-1 6,1-2 33,-2-2 0,3-3 0</inkml:trace>
  <inkml:trace contextRef="#ctx0" brushRef="#br0" timeOffset="111">15434 9021 9502,'-15'8'-494,"8"-7"582,0 1 111,1-1-55,1-1-31,1 0-26,1 0 29,1-1 100,-1-1 13,3-1 71,-2-3-65,2-1-51,0-1-25,0-2-38,0 1-17,1-2-135,2 1 35,1-1-91,0 0 43,2-2 6,1-1-19,-1 0 68,1-2-29,0-1 27,1-1-44,0 0 34,0-3-58,-1 3 4,2-5-19,-4 6-22,2-3 78,-2 4-16,1-2 24,-3 6 11,1-2-23,-2 5 17,1 2 20,-2 4-9,1-1 24,-2 8-38,0 1 6,1 11-2,-1 0 6,3 7 13,-2 1-11,3 3 8,0-2 39,2 3-35,1-2 37,1 2-51,0-4 8,1 3-6,0-6 7,1 4-56,-2-7-13,2 6 0,-4-7 11,3 3-17,-4-7-18,0 3-9,-1-7 20,-2 4-103,-1-5 44,1 0-128,-2-4-290,0 1 270,0-4-190,0-1 372,-2-6 96,0-5 0,-2-3 0</inkml:trace>
  <inkml:trace contextRef="#ctx0" brushRef="#br0" timeOffset="112">9305 8975 9502,'-12'6'353,"7"-4"-1,0 0 37,0-2-28,2 0 20,-1 0-82,3 0 8,-1 0-39,1-2 42,-1 0-60,2-3-61,0 0 3,0-4-72,0 1 37,0-1-37,0-3-90,0 2 29,3-3-97,-1 0-31,3-1 62,1-1-83,1-1 86,-2 1-72,4-4 38,-1 3-68,1-3 84,-1 1-47,3 0 14,-2 1-2,1 0-44,-1 3 85,-1-1-46,-1 6 63,0-1-148,-3 6 39,1 0-102,-1 5 77,-1 3 35,-2 5 28,0 5-2,1 6 103,-2 3-6,0 2 26,0 3-68,1-3-64,0 4-16,-1-3 21,2 1-105,-1-3 44,2 3-120,-2-4 140,2 3-348,0-6 150,0 3-264,0-4 50,0 3 147,-1-6 56,2 3 169,-2-6 157,3 3 0,0-2 0,0 2 0</inkml:trace>
  <inkml:trace contextRef="#ctx0" brushRef="#br0" timeOffset="113">18433 9002 9502,'9'-20'0,"-4"10"211,-1 0-34,0 1 151,1 1-87,1-1-21,-2 2-54,2-3 27,-2 4-124,2-2 13,-2 1-20,1-1-24,0 2 12,-2-3 25,1 2-20,-1-2 2,-1-1 31,2 0-35,-3-1 36,1 0-56,1-1-24,-1-2-56,-1 2-6,2-3 1,-1 4 17,1-3 36,1 3 18,-1-2 29,1 4-39,0-3-44,0 5-26,1-1-47,-2 4 51,1-2-55,-2 3 90,1 1-46,0 1 56,1 1-42,-1-1-31,1 3 7,-1 0 11,0 7 46,1 1-1,-1 6-10,1 3 89,0 2-19,0 3 83,1 4-88,-1 0 41,1 3-31,0-2 22,0 1-72,0-2 21,1 2-56,-1-3 82,0 2-121,-1-5 35,1 1-105,-2-8 13,2 2 27,-1-8-40,1 2 77,-1-7-186,1-2 73,0-1-131,1-5 77,1-1 71,1-4 11,0-5 22,1-1-129,0-4 149,0-3-84,0-3 201,1-5 0,-1-2 0</inkml:trace>
  <inkml:trace contextRef="#ctx0" brushRef="#br0" timeOffset="114">20562 8720 9502,'0'-11'37,"0"6"96,0 0 0,0 2 76,0-1-89,0 1 390,0 0-273,0 4 263,0 4-354,0 5 107,0 7-16,0 3 83,0 5-87,0 2-105,0 5-50,2-2-14,-1 4-77,1-3 54,2 3-55,0-5 68,0 4-121,0-8 61,0 3-93,-1-6 17,1-1 127,-1-4-119,0-1 139,-1-8-364,0 3 127,1-8-217,-2 2-579,0-4 534,0-2-535,-1 0 698,0-6-80,0 1 110,0-3 13,0-2 134,1-2 94,4-4 0,2-4 0,2-3 0</inkml:trace>
  <inkml:trace contextRef="#ctx0" brushRef="#br0" timeOffset="115">22257 8777 9502,'7'-9'9,"-2"2"67,-1 3-4,1-3 84,-1 4 11,0-2 65,-1 3-35,0-1 61,-1 3-92,1 0 37,-2 2-61,1 1 67,-1 5-24,1 3 40,-1 3-49,-1 3-19,1 1-48,0 3 48,0 0-85,2 2 77,-2 0-76,1 3 83,0-3-50,2 3 50,0-4-35,1 4-424,0-5 72,1 2-302,-3-3 274,3 0-53,-4-6 94,3 1-116,-3-6 48,1 3 44,-1-6-16,0-1 75,-1-2-328,1-1 265,-1-4-310,-1-1 371,0-4 47,0-1 80,-3-6 58,1-2 0,-4-4 0</inkml:trace>
  <inkml:trace contextRef="#ctx0" brushRef="#br0" timeOffset="116">23742 8763 9502,'-15'0'-141,"7"0"19,2 0 311,0 0 1,2 0 173,-1 0-63,2 0 139,0 0-168,4-1 113,2 1-251,8-1-18,2 0 22,4-2-16,4 2-121,3 0-13,2 0-52,2 1-180,4-1 124,-2 1-163,5-2 160,-5 2 46,4 0 27,-6 0 29,2 2-33,-5-1-46,3 1-58,-8 0-23,2 1 131,-8 0 36,1-2 90,-8 2-67,2-2 83,-4 0 137,-2 0-78,-4-1 115,0-1-231,-6-1 52,2 1-130,0-3 44,0 2-106,1-2-88,1 3 42,-1-1-80,2-1 90,-1 2-185,0-1 76,1 1-157,0 0 143,-1-1 129,1 2 35,-3 0 101,1 2 0,-3 0 0</inkml:trace>
  <inkml:trace contextRef="#ctx0" brushRef="#br0" timeOffset="117">9958 9219 9502,'7'-24'155,"-4"13"13,1 0 134,3-1 1,-3 1-37,3-4-19,0 2-69,2-3-111,-4 3-14,5-6-53,-5 4 50,2-4 45,-1 1 0,-1-2 62,-2 3-37,1-4 26,-2 2-15,-1-1-7,1 3-74,-1-3-1,-1 3-38,0 0-31,0 3 44,0-2-46,0 5 42,0-2-73,0 5 32,0 0-73,0 2 83,0-1-96,0 4 53,0-1-91,0 1 72,0 0 34,1 1 1,1 0 40,2 1-154,-1-2 51,2 2-94,0 0 38,-1 0 4,1 1 31,0 2 2,-1 3 140,0 4-18,-1 6 80,0 7-59,-1 5-28,0 5-13,1 4-32,-1 2 21,1 5-14,0-4 25,0 5-191,1-8-250,2 3-77,-2-9-67,6 0 326,-3-8 144,7 1 133,-2-8 0,5 0 0</inkml:trace>
  <inkml:trace contextRef="#ctx0" brushRef="#br0" timeOffset="118">13438 8763 9502,'-7'-5'-411,"3"3"453,2 1-13,0 0 62,-1 1 101,1 0 17,1 0 92,-1 2-76,0 3-23,1 1-41,0 4-28,1 2 19,0 2-33,0 1 37,1 1-36,-1 3-27,4-2-66,-1 3 48,2-2-20,0 3 95,-1-4-37,1 3 10,-2-3-191,2 1 51,-3-4-117,2 1 77,-2-3-36,1 2 18,-2-4-60,1 3-92,-1-6 46,0 5-87,-1-5 103,0 2-112,0-2 64,0 1-104,0-2 48,1 2 34,2-3-44,0 2 39,1-3 66,4 0 61,-1-1 74,5-3 39,2-1 0,3-2 0,2-4 0</inkml:trace>
  <inkml:trace contextRef="#ctx0" brushRef="#br0" timeOffset="119">10990 8805 9502,'0'11'0,"0"-7"796,0-3-495,2 1 643,1-2-721,4 0-6,2-3-63,4 1 2,1-4-36,2 1 40,2 0-580,2-2 136,-2 2-385,5-1 366,-5 1 133,5 1 140,-4 0-78,3 0-103,-3 0-58,1 2-87,-6-1 78,2 2-117,-5 0 101,1 1-2,-3 0 174,-1 0 122,-6 0 0,1 0 0,-1 0 0</inkml:trace>
  <inkml:trace contextRef="#ctx0" brushRef="#br0" timeOffset="120">7317 8804 9502,'10'1'413,"-5"-1"-83,1 0-41,-2 0 15,3 0-3,-1 1 35,5-1-107,-1 1-60,5 2-23,2-2-26,5 0-14,1 0-52,7 0 35,2-1-37,5 0-216,-1 0 45,5-2-161,-5 0-509,5-3 263,-7 0-469,1 2 592,-10-2 181,6-1 222,-8-1 0,4-1 0</inkml:trace>
  <inkml:trace contextRef="#ctx0" brushRef="#br0" timeOffset="121">14282 8863 9502,'-11'-2'-915,"5"1"990,2-1 218,-1 0-90,0 0-38,1 0-18,-1 1-34,-1-3 49,2 3-75,-1-1 62,0-1-81,1 2 46,-1-1-14,1-1 2,0 1 13,0 0 12,1 1-21,0-2 31,1 1-77,0 0-20,-1 0-66,2-1 46,1 1 0,-1-2 76,1 2-13,0-1-110,0 0-76,1 1-56,0-2-5,2 2 16,0-2 59,3 3-64,1-1 101,2-1-48,1 2 44,1 0-28,1 0-18,1 1 7,1 0 16,0 1-14,0 0 56,1 2-35,-1 1 30,1 0 4,0 2 54,0-2 28,-1 2-16,2-1-22,-4-1-42,4 2 2,-6-2-3,3 2 140,-4-1-32,2 1 96,-4 0-63,1 2 14,-5-1-57,3 4 36,-4-2-77,1 3 35,-1-1-31,-2 3-15,0-1-36,0 3-32,-2-2 29,-2 5-16,0-4 54,-3 4-26,0-4 28,-2 2-6,1-3 4,-1 4-8,1-5 44,0 1 7,0-4 6,-2 2-9,2-3-42,-1 2 6,1-3-5,-3 1 46,2-2 35,-2 3-9,2-4 6,-3 3-7,4-4-2,-2 2 23,3-3-23,0 1 19,1-3-8,1 0 25,3-1 202,-1 1-194,3-2 172,3 0-271,3 0 7,-1 0-17,4-2-42,-1 1 66,2 0-37,1-1 56,2-2-78,-1 1 9,4 0-76,-1 1 70,2 0-4,1-1 49,1 2-34,0 1-158,2 0-1,-3 0-93,3 1 75,-6 2-36,3 0 5,-4 1-24,4 0 64,-5 1 77,2-3-7,-5 1 29,4-2-178,-3 0 69,2-1-155,-4 0 16,3-2 39,-4-2 66,3-3 111,-2-3 111,5-8 0,-2-3 0,6-4 0</inkml:trace>
  <inkml:trace contextRef="#ctx0" brushRef="#br0" timeOffset="122">24934 8902 9556,'0'-13'508,"0"7"-280,0 3-122,0-1 3,0 2-1,0-2-9,0 3 0,0-1 9,0 1 3,1-2-55,2 2 10,1 1-21,1 0 29,2 0 35,0 0-42,2 0 13,2 0-142,2 0 73,2 0-104,2 1 94,3 2-63,2-1 28,4 0-8,-1 1-44,3-1 41,-1 0 0,1 1 5,-2-1 18,-2 0-22,-3 1 6,-1-1-19,-4 1 54,-2 0-29,-3-1 26,-1 0 1,-5 0-1,1 0 4,-4-2 91,1 2-70,-5-2 77,0 1-84,-3-1-116,1 2 32,-1-2-101,-1 0 33,3 0 0,-2 0 34,2 0 25,-2 0 35,1 0 20,1 0-55,-1 0 46,2 0-400,0 0 276,-1 0-287,1 1 328,-1 0 0,-2 1 0</inkml:trace>
  <inkml:trace contextRef="#ctx0" brushRef="#br0" timeOffset="123">13192 8940 8909,'10'0'158,"-5"0"131,-1 0-114,0 0 156,0 0-149,0 0 14,1 0-98,1 0 44,-1 0-81,2 1 24,1-1-41,2 0 45,1 2 5,3-2 45,0 0-32,4 0-78,0-2-64,4 2-40,-2-1-29,3-1 11,-3 1 18,3-2-24,-5 2 43,3 0-39,-5-1 16,3 2-62,-7 0 49,4 0-25,-6 0 59,2 0-13,-3 0 40,0 1-15,-3 1 8,1-1-10,-3 2 51,0-2-42,-1 0 45,0 0 26,0-1-1,-1 0 26,-1-1-31,0-1-128,-1-3 23,0 0-82,0 1 87,0-1-71,0 0 53,0 1-73,0-1 55,0 2-117,0-2 60,0 3-17,0-3 92,-1 1 92,-1 0 0,-2-2 0</inkml:trace>
  <inkml:trace contextRef="#ctx0" brushRef="#br0" timeOffset="124">3875 8885 9502,'8'0'761,"-5"0"-974,-2 3-285,-1 0 0,-1 3 0</inkml:trace>
  <inkml:trace contextRef="#ctx0" brushRef="#br0" timeOffset="125">22085 8944 9502,'-4'-8'1121,"5"5"-1071,2 2 96,2-1-146,4 2 39,2 0-136,4 0 146,4 0-14,3 0 79,1 1-12,5 1-186,2 2 15,0-1-111,0 2 69,0-2 25,-3 1 4,0-2-25,-5-1 17,2 1 1,-6-2 25,1 0 15,-5 0-28,1 0 49,-5 0-47,-1-2 13,-4 1 26,0-2-28,-3 0 33,0 0-61,-2-1-18,0 2-7,-3 0 6,1-1-48,-4 2 11,0 0-98,0-1 54,1 2 78,-1 0 32,0-3 82,-1 2 0,-1-3 0</inkml:trace>
  <inkml:trace contextRef="#ctx0" brushRef="#br0" timeOffset="126">19540 8950 10262,'-8'0'951,"6"0"-652,5 0-57,1 0-281,9 0-183,-1 0 102,7 0 59,1-2-31,0 1 79,4 0-176,1 0 93,1 0-118,-2 0-81,3 1 73,-5 0-88,1 0 69,-5 0 130,1 0-61,-5 0 116,0 0-120,-4 0-75,1 0 98,-5 0-50,2 0 203,-3 0 0,1-2 0,-2 0 0,5-4 0,-2-1 0</inkml:trace>
  <inkml:trace contextRef="#ctx0" brushRef="#br0" timeOffset="127">16764 9078 9287,'-9'2'148,"5"-1"9,2-1-37,-2 0 94,3 0 7,-1 0-32,1-1 23,-1 1-106,2-3 40,0 0-42,0 0 35,0-2-45,2 2 63,2-3-37,5 1 26,0-1-15,4 0-172,1 2 21,2-2-99,-1 1 65,4 0-63,-3 0 34,4 0-69,-2 2-34,0-1 67,0 2-64,1-2 46,-3 3-52,1 0 0,-3 0-58,0 1 17,-2 0 48,-1 0-47,-2 0 101,0 0-168,-3 1 122,1 1-40,-2 0 123,1-1 91,0 0 0,2-2 0,0 0 0,3-3 0</inkml:trace>
  <inkml:trace contextRef="#ctx0" brushRef="#br0" timeOffset="128">23912 9004 9502,'-13'7'-1075,"9"-4"1414,-2-1 56,1 0 243,-2 2-130,2-2-201,-3 3 7,2-2-119,-2 2 4,2 1-79,-1-3 39,2 2-39,0 0 67,1-1-46,1 0 46,2-1-67,1 1 36,0-2-35,1 0 18,2 1-72,3-2-7,5-1-18,3 1 9,1-1 8,5 0 24,0 0-18,4-1-16,1 1-48,4-2 30,0-1-29,5-1 11,-1 0-10,5-1-60,-2 1 51,5-1 35,-6 0-3,3 2 34,-8-1-170,2 2 49,-9 0-111,-2 1 15,-7 1 46,-1-2-52,-7 2 71,-2 0 32,-1 2 21,-2-1 20,-2 1 39,0 0-40,-5 1 40,1-1-56,-1-1 1,0 2-6,1-2 4,-1 0-2,1 0-79,2-1 16,-2 0-58,1 0-87,1 0 58,1 0-107,-1 0 132,1 0-145,0 0 106,-1 0-124,1 0 71,0 0 72,-1 0-23,1 0 60,1 0-67,-2 0-1,1 0-31,0 0 110,-1 0 40,0-2 96,-2-2 0,-2-2 0</inkml:trace>
  <inkml:trace contextRef="#ctx0" brushRef="#br0" timeOffset="129">10953 9077 9502,'-5'1'2156,"7"0"-1177,1-2-663,6-2-75,4 0-14,6-3-51,4-2-154,3 0 16,5-2-93,3 1 97,3 1 53,-1 1 25,4 2 26,-5 2-999,1 1 153,-7 3-622,-1 1 728,-6 5 329,-1 4 265,-5 2 0,0 4 0</inkml:trace>
  <inkml:trace contextRef="#ctx0" brushRef="#br1" timeOffset="130">27116 9162 9502,'8'-20'-437,"-4"12"584,-1-3 203,-2 4-201,3-1 17,-2 2-111,-1-1 67,0 4-79,1-2-6,-2 3-26,-2-1-10,1 5 23,-5 0 7,-2 7 3,-6 5 127,-1 5-33,-7 5 93,0 3-99,-7 6 96,-2-1-68,-5 7 92,-2-2-103,-6 6 31,-2-2-77,-10 5 78,3-7-89,-10 5 99,3-6-102,-4-1 35,8-8-57,-1-2 19,15-9-1,0-1-57,14-9 2,2 0-72,12-4 57,3-2-193,6-1-36,1-1-494,5 1 112,0 1-88,5 0 102,-2-1 222,3 1-39,-1 1 229,2-3 74,0 1 106,3-1 0,-1 1 0</inkml:trace>
  <inkml:trace contextRef="#ctx0" brushRef="#br0" timeOffset="131">9699 9122 9502,'-1'23'0,"0"-11"265,1-3 33,-2 4 193,1-2-113,0 1-139,1 0-79,0 2-31,0-1-24,0 1-185,0-2 22,0 2-108,0-4-281,0 3 184,0-4-258,1 1 296,0-3 102,2-2 12,-1 0-15,2 1 29,-1-4 22,1 3 75,0-3 0,2 2 0</inkml:trace>
  <inkml:trace contextRef="#ctx0" brushRef="#br1" timeOffset="132">27224 9290 9502,'-21'1'-441,"10"-1"449,3 1 15,-4 2 53,3 1 122,-3 1-6,4 2 114,-5 2-55,1 3-48,-4 3-17,1 2-34,-6 4 8,1 0-45,-7 7 51,2-3-54,-7 6-34,3-5 3,-4 3-5,5-6 34,-5 3-39,6-7-54,-5 2 24,9-7-117,-4 0 121,10-7-109,-5 0 95,9-5-188,-5 2 82,8-3-129,-4 0 27,6-1 73,-3 0-47,4 0 56,0 0-117,2 0-102,1 0 9,3 0 26,-1-2 87,5-1-40,1-3-67,5 1 80,3-4 72,4 1 147,3-6 0,4 0 0,1-3 0</inkml:trace>
  <inkml:trace contextRef="#ctx0" brushRef="#br0" timeOffset="133">8457 9356 9502,'-20'5'439,"13"-4"-73,-4 1-61,7 0-44,-5-2 3,6 1-21,-2 0-803,4-1 217,-1 2-533,4-2 592,0 3 169,7-1 115,0 1 0,4 1 0</inkml:trace>
  <inkml:trace contextRef="#ctx0" brushRef="#br0" timeOffset="134">7957 9460 9502,'0'-26'-395,"-2"16"322,0-3 319,0 3 4,-3-1 214,2 4-166,-3 1-85,2 3-56,0 0 0,-1 3-15,-1 4 9,1 4 2,1 6-66,-1 7 18,2 6-6,-1 3 21,2 5-42,-1-1-32,1 3 10,1-3-26,1 2 108,-1-5-91,1 1 66,0-6-233,0-1 81,0-4-143,1-2 110,1-5-3,3-1 68,0-7-28,0 0 64,0-5-19,1 0 15,-3-2-15,2-2-39,-1-4 25,-1-1-29,1-3 46,-1-1-88,-1-2 12,1 0-80,-1-1 2,2-3 26,-2 3-26,1-4 56,0 3 0,-1-4 36,2 3-4,-2-3-52,0 1-4,2 0-42,-2 1 22,-1-2 84,2 4 17,-2-3 4,0 4 6,0 0-6,-1 3 33,0 1 1,1 4 30,0 0-31,-1 3 2,3 1-2,-2 0 32,0 2-35,3 1 41,-2 1 64,3 2-35,-1 1 121,3 2-121,3 1 87,-2 0-85,5 1 97,-2 1-93,3-1 76,0 1-48,2 0 38,-2 2-30,3-1-3,-4 1-46,-1 0 73,0-1-151,0 1 59,-4 0-114,2 1 23,-3-2-18,1 2 37,-3-2 6,1 2-36,-3-2 24,1 2-98,-3-1 91,0-1-186,-1 0 91,-1 2-133,-2-3 94,-3 2 52,-2-2 36,-2 1-25,1-1-183,0 0-10,-2-2-116,2 0 34,1-1 128,0 1-83,1-2 146,0-1 48,2 0 84,-1 1 58,3-2 0,-1 2 0,2-2 0,-3 2 0,0 1 0,-2 0 0</inkml:trace>
  <inkml:trace contextRef="#ctx0" brushRef="#br1" timeOffset="135">24433 9603 9502,'-33'-1'-54,"21"-2"21,-4 0-16,8 0 90,-1-1 56,3 0 23,0 0 36,4 1-120,-2 0 27,3 1-71,1 0-12,0-1 72,1 2-42,1 0 23,1 0-36,3 1 8,1 0-2,3 0 26,2 0 5,3 0-29,3 0-37,4 0-25,1 0 10,6 0-7,2 0 65,5 0-17,0 0 17,7 0 44,-2-1 11,9 0 4,-2-1-15,9 0-35,-5 1-6,5-1 14,-9 0-9,7 1 20,-12 0-14,6 1 29,-13 0-156,7 1 42,-14 0-134,9 3 45,-13 1 68,10 2-11,-8 0 81,6 0-10,-9-2 5,8 1-13,-8-2 3,9-2 44,-6-1 34,4 0-4,-4-1-9,7 0-49,-6 0-4,8-1 5,-5-1 145,7-3-31,-9 1 109,6-1-65,-7 0-33,8 1-24,-8-1-12,5 0-66,-7 3 33,7-2-24,-6 3 27,9-1-36,-7 0-36,7 0 16,-8 1-8,7 0 58,-6 1-24,4-1 18,-4 0-94,0 0 71,-3-2-78,0 2 48,-5-1 9,4-1-13,-7 2 24,5-2-48,-4 0 32,2 0-35,-2 1 47,2-2 4,-2 2-5,1 0 3,-2-1-4,3 1 0,-2 0-4,3-1 2,-2 1 45,2 1-30,-2 0 34,3-2-101,-3 2 41,3 0-42,-2 1 60,1-1-55,-1 1-11,1-1-6,-4 1-46,2-2 87,-4 2-46,-1 0 50,-2-1-10,0 1 5,-5-1-25,1 0 17,-2-1-50,0 0 34,-2 0-28,1 1-19,0-1-15,-2-1-3,2 2 19,0-1-133,-1 1 48,2-2-45,-2 1 113,4-2 115,-2 0 0,2-2 0</inkml:trace>
  <inkml:trace contextRef="#ctx0" brushRef="#br0" timeOffset="136">8636 9593 9502,'8'9'10,"-3"-3"19,-2-2 31,0 1 50,-1 0 74,-1 2 32,0-1 33,-1 4-68,0-1-28,0 3-26,-1 1-22,-1 3-7,0 0-52,-1 2 40,0 0-25,-1 3 35,2-4-68,0 3 52,-2-4-171,3 2 116,-1-4-148,-1 1 115,2-5 17,-1 1 11,1-4-25,-2 1-89,2-6-35,0 2 17,0-5 28,1-2 69,-1-6-45,-1 0 44,2-3-46,0-1 0,0-1-15,0-1-4,0-2 9,0-1-19,3-2 5,-2 2-61,4-4 35,-2 1 30,4-2 0,-2 4 37,2-2-35,-1 3 27,1 1-38,-2 4 27,1 0 102,0 5-3,-1 2 99,1 3 4,-3 3-37,1 3 42,-1 5-81,-1 5 54,1 6-78,-2 2 40,1 4-43,0 1-14,2 1 23,1 1-19,0 0 63,2-3-48,3 2 48,0-5-54,3 3 70,1-5 3,2-1 17,2-5-5,1 2-61,-2-8 12,2 0-8,-2-5-61,2 0 58,-4-3-55,1-1 108,-4-2-43,0-1 45,-4-5-59,1-1 53,-4-2-43,1-2 33,-4 0-38,0-2 51,-1 0-42,-1-4 54,0 1-127,0-5-1,-2 2-10,-1-5 28,-2 0-173,-3-2 61,-2 1-158,0-2 111,-2 4 107,1-2-23,-1 6 75,0-2-490,3 9 123,1 0-338,2 8 297,1 1-110,3 5 179,1 1-17,1 4 203,1 4 140,2 2 0,2 3 0</inkml:trace>
  <inkml:trace contextRef="#ctx0" brushRef="#br0" timeOffset="137">8361 9577 9502,'17'0'171,"-7"0"6,-4-2-57,1 1 163,-2 0-82,1-2 160,-3 1-161,1 0 23,-1 3-103,-1 2 37,-1 4-37,-1 5 40,0 5-25,0 6-156,-1 0 5,0 7-76,-3-3 50,2 4-91,-2-4 11,3 1-71,-1-5 84,2 1 79,-1-6-24,1 0 19,0-6-292,0 1 70,0-7-194,0 2 172,1-6-75,-1 2 57,1-3-74,1 0 187,0-1 72,0-2 112,-1-1 0,1-1 0,1-3 0,0-4 0,2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34:46.571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  <inkml:context xml:id="ctx1">
      <inkml:inkSource xml:id="inkSrc87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1" timeString="2021-11-23T20:34:46.671"/>
    </inkml:context>
    <inkml:brush xml:id="br2">
      <inkml:brushProperty name="width" value="0.075" units="cm"/>
      <inkml:brushProperty name="height" value="0.075" units="cm"/>
      <inkml:brushProperty name="color" value="#004F8B"/>
      <inkml:brushProperty name="ignorePressure" value="1"/>
    </inkml:brush>
  </inkml:definitions>
  <inkml:trace contextRef="#ctx0" brushRef="#br0">551 217 9502,'2'-20'-226,"-1"10"23,1 2 137,-2-2 24,0 3 70,0-2 2,0 3 180,0-1-13,0 3 113,0 1-73,0 1-170,-1 1-21,-1 3-63,-1 3 81,0 6 18,-1 6 47,0 5-50,1 6-3,2 3-6,1 7 15,-1 1-11,2 9-53,0-3-26,3 8-4,2-4 6,3 5 80,2-5-15,3 4 21,1-9-133,2 1 26,1-11-121,3-2 60,-2-10 41,3-3 6,-3-12 55,0 2 44,-3-8 24,-2 0 3,-3-2-17,-1-3 48,-6-3-21,1-1 106,-2-2-141,-1-2 46,0 1-96,-1-4 65,-1-2-83,1-1 75,-1-1-78,-1-4-41,1 2 5,-2-7-113,1 4 121,-2-8-139,1 2 96,0-5-115,-1 2 71,0-9-32,-1 5 28,-1-8-69,1 4 148,-3-3-71,1 4 111,-1-1-77,1 6 77,0-2-63,1 8 68,0 1-74,3 8 82,0 0 15,1 10 4,1-2 58,3 9-103,2-2 57,5 4-61,3 0 59,3 1-43,3-1 45,2 1-49,4 0 6,-1-2-4,6-2 0,-3-1-99,1-3 18,-3 1-80,-1 0-215,-4 2 254,0 1-181,-5 1 314,0 2 0,-1 0 0</inkml:trace>
  <inkml:trace contextRef="#ctx0" brushRef="#br0" timeOffset="1">12316 65 9502,'4'-8'-385,"-4"3"634,2 1-87,0 1-23,1 0-41,-1 1-18,2-1 250,-2 1-75,2 1 167,1 0-128,1 0-52,0 2-64,2 2 13,0 4-71,3 2 73,0 5-50,3 5 50,1 4-144,0 4 34,1 4-47,2 8 54,-3 1-55,3 8 38,-4 3-110,1 6-10,-4-3 6,0 7-32,-3-7 56,0 6 1,-3-11-17,-1 2 12,-1-11 13,-1 2-24,0-13 56,-1 1-64,1-10 83,0 0-30,-1-9 24,1 1-20,-1-6-9,0 1 10,-1-5-2,-2 1 8,-1 0 7,-3-2-4,-1 0 15,-4 0-160,0-1 35,-3 1-139,1 0 118,-2 1-20,1-2 30,-2 0 12,1 0-37,-2 0 71,1 0-34,0-2 35,0-1 46,-1-6-34,1-1 46,0-5-75,3 0 27,-2-3-19,4 1 26,-1-3 64,3 2-43,0-1 49,2 4-60,2 1 93,2 4-16,0 0 86,3 4-52,-1 1-29,3 3-9,2 0-39,4 3-43,3 2-14,5 4-4,4 0-40,0 3 82,4 0-37,-1-2 52,3 1 54,-3-3-44,2-1 28,-3-1-48,2-1 74,-3-2-13,2-1 65,-3 0 68,2-1-33,-2-1 89,2-5-105,-3-1-33,2-4-27,-5-2-33,2-1 21,-4 1-12,0-2 21,-3 2 1,-1-2-66,-2 2-9,1-2-69,-3 2 70,3-1-111,-4 2 67,3-3-93,-3 3-66,1-2 53,-2 2-71,1-2 47,-3 3 95,0-2-45,-1 2 85,-1-2-163,-2 1 61,-3-1-108,-5 1 66,-4-2 12,-3 2 136,-3-2-36,-2 5 137,-1-1-124,0 5 14,-1 0-54,3 5 258,-1 2-31,4 5 162,0 5-115,4 7 51,0 7-26,5 6 44,0 7 13,4 0-100,2 8 95,3-5-129,3 7-20,4-8-51,5 6-5,2-9 13,5 1-50,1-12-8,4 2-58,1-11 60,4 0 17,-4-7 22,4-3 7,-6-5-191,3-1 34,-8-4-122,4-3 88,-7-4 41,0-1 19,-6-2 21,3-2 84,-7 3 34,5-4-3,-6 2-11,4-5-31,-4 7-18,4-7 35,-3 4-35,3-4 30,-3 2-22,3-3 50,-1 3-121,1-3 46,0 3-101,1-3 21,-2 2-8,3-1 20,-4 4 19,3-1 49,-5 4 1,3-2-8,-3 6-1,-1-2 3,-1 7 1,0-2-23,-1 4 18,-1 2-4,0 3 23,0 6 11,0 1 72,-1 5-21,1 2 89,-2 1-93,0 3 0,0 1-54,1 4 24,0-4-18,1 4 0,0-6 2,1 5 7,1-6 8,2 4 38,3-7-33,3 4 20,0-9-88,4 2-28,0-5 1,4-1-14,-2-3 79,3-2-40,-2-2 32,2-2-34,-2-2 34,2-5-14,-4 0 16,3-5-2,-6 0 1,2-3 6,-4 0 117,3-3-15,-3-1 100,2-2-95,-6 0-26,4-3-25,-6 2-28,4-3-135,-5 6 10,1-1-98,-2 6 79,0 0-31,-2 6 34,1 0-75,-1 5 65,0 1 16,0 4 9,0 2 122,0 7-8,0 2 33,0 5-30,0 0 115,0 4-35,0-1 115,0 3-4,0-1-79,2 1 90,2-3-124,3 2 57,2-4-107,2 2 125,1-5-106,4 2 38,0-8-21,4 3-16,-2-5-124,4-1 28,-3-4-141,2 0 98,-4-2-5,3-2 1,-6-1 7,2-4 88,-3-1-3,-1-3 63,-3-2-79,1-1 59,-5-2-47,2-3 53,-3 0-53,0-4-57,-1 1 47,-1-5-48,-2 3-79,-2-5 28,-3 3-129,-2-4 139,-4 2-119,-4-4 97,1 6-102,-3-2 34,1 6 10,-3 0 17,2 6-2,-2 2 68,3 7-17,-3 0 2,3 5 14,-2 3-86,3 5 21,-3 6-23,3 7 71,-5 7 2,3 3 55,-3 7-70,3-2 119,-2 7-37,4-5 91,0 6 38,6-6-26,1 2 60,4-8-98,5 1 89,2-10-76,6 2 107,4-9-108,2-2 47,3-6-15,4-1-7,-2-4-19,4-1-25,-4-4-34,3-2 68,-3-3-91,1-1 4,-3 0-21,1-2-35,-4-1 93,3-1-42,-4 2 47,2-2-14,-4 2 8,1-2-28,-2 3 21,-1-1 40,-3 4 28,-1-1-8,-3 4 379,1-1-121,-2 4 246,-1 1-189,0 4-130,1 3 10,-1 8-71,1 3-194,1 5-30,3 5-98,-1-1 82,4 4-52,2-3 36,2 1-78,1-4 73,2 2-372,-1-6 93,3 2-286,-3-10 41,1 2 132,-2-7-48,1-2 153,-5-3-113,1-3 89,-4-2 8,1-5 186,-2-5 194,0-6 0,1-2 0</inkml:trace>
  <inkml:trace contextRef="#ctx0" brushRef="#br0" timeOffset="15.67">17442 160 9502,'0'-12'-360,"0"6"284,-1 1 162,1 1 11,0-2 64,0 2 77,0-1-59,0 0 67,0 0-51,0 0-22,0-2-32,1 2 4,0-1-65,2 0-36,0 1 28,0 1-19,0-2 78,0 3-14,-1 0 25,0 1-177,0 1-97,-1-2-46,0 6 8,-1-1 162,-1 6 33,-1-1 0,0 1 43,-2 0 17,1 1 14,-1-1-22,2 0-25,-2 1-14,1 0 37,-1-2 21,2 1 12,-1-2-1,0 3-16,-1-2-75,1 2 6,0-1-25,-1 2-12,1-2 53,-1 4-25,2-2 34,-3 3 43,1 0-38,0 2 38,1 0-53,-1 2 46,2-1-30,-2 3 38,2-1-28,0 4 6,1-3 1,-2 4 6,2-3-70,-1 2 5,1-1-24,-1 1-17,0-2 18,1 0 8,0-3 2,-2 2 33,1-4 2,-2 4-34,-1-4 20,0 2-17,-1-6 19,-2 6-4,-1-8 0,-2 6 1,1-4-2,-3 2 19,2-5-73,-1 2-4,3-4-17,-1 1 48,2-3 27,0 0 28,4-3-41,-2 1-3,4-2-1,1 0-3,0-2 51,0 0-29,1-3 35,1-1-60,0-3 15,0 0-13,3 1 21,0-1-27,2 0 19,-2 0-25,0-1 6,0 3 10,-1-1-12,0 2 11,1 0 6,-1 1-11,0-1 9,-1 3-12,1-3 31,0 4-19,1-1 21,-1 1-32,1 0 9,0-1-10,1 2 13,-2 0-6,2 1 5,0 0-6,0 0 61,0 1-42,1 2 43,-1 0-54,2 2 37,-1 2-26,0 0 28,0 1-33,1 0 41,0 3-24,0 1 31,0 2 29,1 3-45,-1 2 45,1 5-49,-1 1-67,0 8 3,1 3-17,0 7 26,0-2-7,-1 8-4,0-9-11,0 8 49,-2-13 50,1 5-3,-1-13-12,0 2 61,-2-12-21,0 4 89,-1-10 10,1 2-22,-2-5 38,0 3-66,0-6 36,-1 4 10,0-4-30,0 4 48,-1-2-121,-1 2 97,1-1-73,-3 2-110,2-3-22,-1 4-90,0-2 57,1 1-49,0-2 22,1 0-56,1-2-24,-1 1 56,1-1-83,0-1 89,0-2-47,1 0 45,0-3-43,1 3 36,2-3-56,1 0 17,2 0-54,2 0-205,0-3 98,2 0-172,-2-1 183,3-1-212,-2-1 122,2 0-145,-4 0 91,3 1 93,-4 1 12,1-1 48,-3 1 123,1 1-29,-3 0 84,1 0 36,-3 0 41,0 0 43,0 1 0,-1 0 0,-3-2 0,0-1 0,-5-1 0</inkml:trace>
  <inkml:trace contextRef="#ctx0" brushRef="#br0" timeOffset="16.67">25116 68 9502,'13'2'-613,"-7"-2"625,2 2 28,-2 0-31,2 2 5,-3 0-3,3 2 2,-3 0 39,3 2-23,-1 0 26,2 1-99,-2 2 42,3 0-50,-2 2 64,2 2 8,1-1-9,0 3 8,-2-1-10,3 4 124,-3-3-29,0 3 113,-3-1-122,0 4-8,-4-4-62,0 6 2,-3-5 99,-1 4-13,-2-3 96,-5 3-124,-2-4-15,-1 3-49,-1-4 22,0 2-31,0-2-19,0 1 1,2-3-10,1 3 36,1-5-35,2 4 9,3-4-45,1 0 80,2-3-55,1 2 49,0-3-61,2 1 44,2-2-42,3-2-6,1 0-21,2-2 3,1-3 8,0 2 96,-1-3-36,1-1 33,-1-1-49,1 0 50,-2 0-38,2-1 40,-3-3-23,1 0-16,-1-1 19,0-2-23,-2 1-6,1 0 7,-3-2-1,2 2-49,-2-2 46,-1 2-48,-1-2 60,1 2 4,-1-1-7,-1 1 5,1-1-20,-1 3 7,0 0-16,-1 0 11,0 0 99,0 2-13,0 0 243,0 0-192,0 3 97,-1 2-176,1 7-7,-2 2 14,0 6 44,0 2-35,2 7 43,-2 1-57,2 7 43,-1 1-31,1 4 33,-1 0-101,1 3 58,0-2-55,0 1 65,0-5-87,0 1 21,0-7-83,0-1 136,0-7 5,-1 1 49,0-9-22,-1 0 52,0-7-34,-2 0 98,1-5-101,-2-1-19,0-1-29,-1 0-8,0-2-34,-3 0 1,2-1-2,-4-2 17,1-1-34,-3 1 14,1 1-91,-2 0-6,1-1 8,-1 2-38,2 1 62,-1-1-121,3 1 64,0 0-92,3-1 56,-1 2-60,4-2 12,-2 0-68,5 0-193,-1 0 44,2 0-104,-1-2 146,1 1-17,0-3 217,1 1-66,1-3 241,1-1 0,3-3 0</inkml:trace>
  <inkml:trace contextRef="#ctx0" brushRef="#br0" timeOffset="17.67">14240 704 9502,'0'-4'863,"0"5"-478,0 3-157,0 7-41,0 4-58,0 3 2,0 4 12,1 2-24,1 1 35,2-1-33,3 2 25,0-5-14,2 1 13,3-5-27,0-2 39,0-4-39,1-4-64,-1-4 2,2 1-69,-2-7 57,1 0-90,-2-4 36,2-5-94,-2-4 103,1-3-91,-2-1 63,-1-2-86,-1-1 41,-1-1 13,-1-1 15,-2-3 26,-1 1-169,0-4 55,-1 2-137,-3-3 89,-2 3-106,-3-3 43,-5 6-70,-3 1 55,-2 5 95,-3 4-12,-2 9 37,-1 0 3,-1 10-13,0 0-7,1 10 65,0 4 152,5 4 8,-2 7 66,5 0 32,0 4-113,5-1 106,-2 2-46,6-4-29,0 3 32,3-6-49,1 2-28,3-8 5,5 2-38,6-7 56,7-1 42,4-7 8,7 0 54,-1-4-143,6-1-19,-4-2-49,4-2 20,-5-4-9,1-3 50,-5-2-54,1-4 63,-9-2 22,2-2-18,-8-2 15,-1-1 28,-4 0 5,-2-4 5,-2 2-17,-2-6-42,0 2-5,-2-5 19,0 1-68,-1-7 54,0 3-49,-3-8 67,-1 4-116,-1-5 36,-1 7-109,-1-4 86,-1 10 19,-1-4 27,1 13 16,-1-1-51,2 10 36,0-1-46,1 10 47,-1-4-24,3 8 18,-2-1-24,3 2-32,-2-1-35,3 2 14,-1 0 0,3 2 67,-2 2-4,1 2 9,0 3 62,0 2 53,0 5 23,0 2 24,1 7-95,0 2-7,0 7-35,1 0-8,0 10 31,0-1-21,0 9 33,0-4 4,0 8-1,2-8 5,0 10-20,5-10-8,3 7-2,2-12-3,7 1 99,-1-16 21,6 2 66,0-15-26,5 1-86,-3-9-12,4-2-20,-4-6-3,5-3-24,-7-6-41,6-1 17,-6-2-81,3-4 119,-7 2-70,5-3 69,-7 2-5,6-3-26,-7 1 12,3-2-25,-6 2 4,4-4 7,-7 2-9,3-4 4,-5 4 8,-1-6-6,-4 5 12,-2-6-98,-4 4 19,-4-4-93,-4 3 98,-6-4-42,-3 9 83,-4-3-54,1 9 56,-4-2-38,5 9 32,-3-1-38,6 8 84,-3 3-58,6 9 58,-3 5-14,5 7 24,-2 7-2,6 2-7,-1 10 163,6-1-48,-1 8 155,5-6-215,2 5 7,4-10-99,7 4 82,4-12-25,7 1 58,2-12-52,7-3 82,0-12-423,6-3 279,-2-8-316,8-5 328,-3-6 0,3-6 0</inkml:trace>
  <inkml:trace contextRef="#ctx0" brushRef="#br0" timeOffset="18.67">10938 334 9502,'1'-23'207,"-1"10"-1,0 0-43,0 0 5,0 1-5,0-1-17,-1 3-15,-1-2 14,-1 3-25,-2 0-22,-1 1-137,-2-1 13,1 3-81,-1 0 31,-2 3 22,1-2-9,-1 3 77,-1 0-61,2 1 38,-2 0-81,0 1 50,-1 2 29,1 0-8,-2 6 41,1 0-91,-3 4 73,2 2-47,-2 1-5,1 0 20,-1 3-32,3-2 37,-1 5 90,3-2-57,-1 4 57,3-1-70,0 6 88,4-4-19,0 8 80,3 0-74,2 4 44,3 0-65,4 9 32,4-2-23,5 7-19,0-5 45,2 5-79,-1-5-109,1 5-23,-4-8-63,0 4-21,-2-6 72,-2 0-95,-4-5 108,1-1 102,-5-8 57,-1-1 19,-3-6-40,-1-2 1,-3-5 6,-4 0 10,-2-4-12,-3 3-67,0-6 36,-1 5 76,1-5-86,-1 3 92,3-4-103,-1 1-189,4-2 72,-2 2-172,6-3 116,-2-1 104,5 0 5,0-3 57,1-2 0,1-3 0</inkml:trace>
  <inkml:trace contextRef="#ctx0" brushRef="#br0" timeOffset="19.67">9429 1001 9502,'-19'6'0,"12"-3"100,-1-1-23,3-1 78,2 1-51,1-1 229,-1-1-127,3-1 122,2-2-219,2-2-26,3-2-2,3-4 5,3-2-38,2-2 27,0-1-57,1-1 100,-1 1-42,2-4 44,-1 2-105,1-2 33,-1 1-104,0-3 12,-2 3-18,1-5 31,-3 4 13,0-5 12,-3 2-22,0-5-9,-4 3 16,0-5-55,-3 1 28,0-3-103,-2 2 33,-1-4-27,-3 4 60,-1-6-20,-3 8 39,-2-5-52,0 8 26,-3-4-32,2 8 75,-3-3-57,1 8 52,-2-3 21,1 7 59,-2-2-11,4 7-8,-2 0-60,3 5 7,-1 1 18,4 3 5,0 5 56,2 6-43,0 6 36,3 6-6,-1 8 15,1 3-1,0 10 90,2 0-65,0 8 95,1-1-96,-1 5 112,2-6-76,2 6 116,2-9-113,3 4 72,3-10-53,1 0 52,2-11 21,2-1-58,-1-12 17,2 0-11,-1-8-85,0-2 40,-2-6-42,0 0-55,-3-3 51,0-1-67,-4-3 50,3-2-61,-4-2 24,2 0-65,-2-1 60,1-2-17,0-1-4,1 0 29,-1-1-108,2 0 78,-2 0-101,2-1 90,-3 1-66,1-1 34,-2 2-21,1-1 63,-2 4 8,0-3 41,-2 4-47,0 1-23,0 2 18,0-1-16,-1 3 27,0 1-4,0 5 8,0 0 65,0 9-40,1 2 46,1 3 18,1 1-22,2 2 75,-1-1 0,2 0 12,0 3-30,1-3-19,1 1-50,0-3-14,3 2 41,-3-7 10,3 2 72,-1-7 15,1 1-2,-2-5 11,1 0-62,-1-3 13,0-3-17,-3-4-43,4-4 39,-3-3-45,1-4 46,0 0-99,0-6 6,0 3-29,0-5-57,-1 4 69,-1-5-68,-2 5 77,0-5-286,-3 3 108,1-3-219,-3 5 39,-2-2 83,-3 6-39,-4 0 67,-3 6 65,-4 0-6,-2 7 50,-2 1-35,0 4 164,-3 2-86,0 5 148,-1 5-44,3 3 16,-1 3 10,5 3-70,-2 0 126,7 1-64,-3 2 107,7-2-47,-2 0-28,6-4-28,1 3 36,3-5 79,2 2 22,5-3 82,7 1-104,6-4-271,6 1 5,5-5-172,4 1-13,2-4 114,3 2-89,-2-4 106,5 0 95,-5-3 20,8 2 65,-4 0 0,4 2 0</inkml:trace>
  <inkml:trace contextRef="#ctx0" brushRef="#br0" timeOffset="20.67">12146 334 10550,'0'-7'1749,"3"2"-1341,2 3 67,5-2-41,4 2-153,8-1 84,3-2-179,8 0-146,2 1-55,9-4-73,-1 2 61,7-4-462,-6 2 108,3-3-272,-11 2-356,6-1 334,-13 2-380,7-1 586,-10 4 258,3-1 211,-6 0 0,0 0 0</inkml:trace>
  <inkml:trace contextRef="#ctx0" brushRef="#br0" timeOffset="21.67">19622 320 9502,'0'-13'-446,"0"8"337,0-1 206,0 1-16,-1-1 153,0 2-102,0-2-3,0 2-62,-1 0 21,0-1-107,-1 2 6,1 1-25,-1 0 20,2 2 64,-3-1 4,2 3-9,-2 1 61,0 6-43,1 3 45,-1 4-55,-1 4 79,2 1-7,-1 7 25,0 1-30,0 8-27,1-2-28,-1 7 57,0-3-5,-2 7 73,1-4-43,-3 8-21,1-8-49,-2 10-3,0-11 7,-1 5-21,0-11 15,0 5-21,2-11 31,-2 4-23,4-11-40,-2 4 18,4-10-8,-1 2 44,2-7-8,-1 3-6,3-4-67,0-1-9,1-2-6,-1 0-16,1-4 36,-1 4 0,0-4-3,-1 2-17,1-1-19,-1-1-5,0-1 11,0 0-66,0 0 27,1 0-115,-1-1-336,0-1 276,2-2-508,0 1 467,2-5-168,0 0 169,4-2-48,1 0 188,-1 0-23,3-2 174,0-3 0,1-1 0,2-2 0</inkml:trace>
  <inkml:trace contextRef="#ctx0" brushRef="#br0" timeOffset="22.67">16014 393 9502,'0'-26'-187,"0"14"283,-1 2-14,0 0 74,0 3 30,-2 0 42,2 3-15,-2 0-2,2 2-91,-1-1 36,1 2 25,0 0-78,1 2 43,0 2-124,-1 3 65,1 4-25,0 4 15,1 3-51,0 4 23,1 2-40,1 4 22,-1 2-35,-1 4 10,0-2 9,0 2 27,0-3-8,-1 2 14,1-4-43,-1 1 48,0-6-39,0 2-5,0-6 21,0 1-28,0-8 42,0 2-43,0-6 27,0-2-26,0-1-119,0-2 63,0-2-93,-1 0 110,-2-1 27,1-1 17,-1-1-44,0 0-141,1-3 2,0 1-80,0-2-77,1-1 105,0 0-101,0-1 104,0-2-5,1 1 15,-1-3-15,1 1 58,-1-3-52,1 0 140,-1-2-46,-1 0 130,1-1 0,-1-1 0,-2-2 0,0 0 0,0-2 0,-2 0 0,-1-2 0,2 2 0,-3-3 0,3 3 0,-3-1-63,3 2 94,0-1-75,1 4 76,0-3 52,2 5-39,1-1 116,0 4-100,1 1 47,0 4-86,0-1 64,0 5 47,0-1 178,0 3-111,0 2 91,0 3-229,0 3 27,2 2-36,0 2 82,2 0-5,3 3 31,0-1-38,2 4-23,0-4-37,2 5 31,0-5-41,3 4 43,0-2-38,2 2 3,1-1-46,5 4 34,-1-4-14,6 4-56,1-1 2,4 4-108,-1-2 100,4 5-93,-6-5 77,2 6-113,-8-4 105,2 5-38,-10-5 86,-3 5-76,-8-5 122,-2 3-107,-5-4 105,-3 3 82,-3-4-14,-4 3 110,-1-7-84,-3 5 24,1-6-35,-6 3 70,2-3-105,-5 3 113,2-5-87,-6 4 114,3-5-63,-7 4 46,6-5-84,-6 2 42,8-6-77,-6 3 49,9-7-45,-4 1-44,8-3-30,-1 0-28,9-2 48,-1-1-80,5-2 35,0-3-96,4 1 88,-1-3 10,2 3 59,1-3-47,1 3-499,1-2 62,2 2-305,0 0 289,2 1 94,0-1 41,1 2 21,1-3-16,0 3 145,1-1-66,0 0 102,2-1 33,-2 3 29,4-4 58,0 1 0,2-2 0</inkml:trace>
  <inkml:trace contextRef="#ctx0" brushRef="#br0" timeOffset="23.67">24276 443 9383,'8'-5'223,"-4"3"-102,1-3 73,-2 1-3,2 0 15,-1 2-38,1-2-71,0 0-52,1 1 26,-2 1 0,2 0 74,-1 0-25,-1 0-72,0 1-138,0-2-19,-1 3-26,0-1 45,-2 2 58,0 1-50,-1 1 78,0 3-64,0 1 35,-2 2-34,0 1 25,-3 1 96,-1-1 26,-1 2-2,-2 0-12,1 1-59,-1 0 3,-1 1 9,1-2 87,-1 2 1,0 0 75,0 0-23,-1 0-10,0 0-10,1 0-36,1 0-72,1-3 21,0 3-29,3-5 38,1 3-35,3-5 18,1 3-36,1-5 49,2 3-9,5-4 0,1-1-15,4 1-70,2-2 10,0-1-61,0 2-33,0-3 26,0 3-63,-1-2 99,-1 2-64,-2-1 40,0 0-26,-3-1 28,1 0-43,-4 1 42,1-1-100,-3 0 93,-1-1-26,0 0-221,0 0-84,-1 0-268,0 0 1</inkml:trace>
  <inkml:trace contextRef="#ctx0" brushRef="#br0" timeOffset="24.67">24640 535 9502,'-6'-5'-251,"4"3"315,0 1 37,1-1 30,-1 0 20,2-1-30,-2-1 41,2 1-42,-1 0 26,1 0-15,-1-1 14,1 1-118,0-1 52,1 1-119,-1-2 36,2 2 49,1-1 0,0 0 37,2-1-21,1 1-54,0 0 24,1 1-9,0-1-2,1 0 15,0 2-18,2-1 26,1 1 28,0-2-28,3 2 24,0 0-187,2 0 54,-1 1-133,3 1 94,-3-1 21,1 1 43,-2 0-6,-1 2 46,-3 0-23,-1 5 17,-5 0-2,0 4 13,-2 1 0,-3 1-4,-2 1-69,-3 2-16,-5-1-1,-1 3 13,-3-2 64,-2 1-7,1-2-4,-3 2-167,2-4 30,-1 2-117,2-3 95,1-1 104,2-2-13,0 1 50,4-5-37,-2 1 86,5-2 2,-1-1 76,3-1-83,1-1 205,1 0-65,2-2 150,2 0-69,2-1-55,1-1-29,3-2-32,-1 2-33,1-2-28,0 0 38,0 1-27,2 0 52,-2 1-49,3-2 47,-3 3-66,3-2 29,-2 2-23,1-1 22,-1 0-58,1 2 1,-2-1-18,1 2-37,-2 0 26,1 0-3,-1 0 5,0 0 2,0 2 32,0 3-47,-2 1 58,2 3-53,-3 0-6,3 2-16,-2 1-13,0 1 44,-1 0-8,1 2 12,-2 1 51,2 0-38,-1 0 38,-1 2-44,-1-2 0,-1 2 3,-1-2-2,0 1 90,-1-3-25,-1 2 91,-3-4-89,-2 3 58,-2-5-89,-1 3 59,-1-6-16,-3 3-11,0-4 20,-2 2-26,1-5 40,-5 2-21,3-2 18,-3-1-4,4-1-38,-3 0 42,3-1-47,-2 0-28,5-1 11,-1 0-7,6-4 27,-2 1-52,6-3-38,-2-1 6,4 1-122,0-2 105,1 3-119,1-3 109,1 3-106,2-2 68,0 2-101,2 0 47,1 2 5,1-1 18,-1 3 35,1-3-105,-1 3 64,1 0-153,-2 1 138,2-1-183,-1 1 131,1 0-143,-1 0-40,0 1 34,-1-2-51,1 2 196,-4 0 92,4 0 108,0-1 0,1-1 0</inkml:trace>
  <inkml:trace contextRef="#ctx0" brushRef="#br0" timeOffset="25.67">18840 449 8853,'6'1'80,"-4"0"224,0 0 72,0 0 40,-1 1-157,2 3-44,-2-2-47,2 3 32,0 1-10,2 1 81,-1 2-91,3 1 27,1 0-89,1 4 33,0-1-31,3 4 21,2 1-39,0 2 39,0-2-21,2 6-19,-1-4-56,3 7 37,-4-4-36,2 5 102,-5-5-31,3 4-133,-6-3-101,1 3-72,-3-6 1,0 5 84,-4-8 23,0 5 37,-1-8 11,-1 3 59,0-7-5,-1 3-10,-1-7 0,-1 2-28,-1-4 23,-1 1-19,0-3 20,1 3 2,-2-4 0,0 2-5,0-2-7,-1 3 3,0-3-1,-1 4-6,2-3 11,-2 2-14,1 0 17,-1 0-10,1 0 5,0 0-10,3-3 10,-2 1-45,2-1 34,1 0-33,0-1-282,1-1 170,2-2-205,0-1 238,2-5 78,1 2-154,-1-1 66,1 0-151,0 1 139,0 0-71,-1 0 83,1 0-45,-2 1 54,1-2-23,-1 3 45,1-1-115,0 1-47,0-1-58,-1 1-10,1 0 161,0 0 57,-2-1 112,2 2 0,0-1 0,0-2 0,1-2 0</inkml:trace>
  <inkml:trace contextRef="#ctx0" brushRef="#br0" timeOffset="26.67">4318 1057 10555,'2'-9'1118,"1"3"-987,1-1 14,2-2-98,5-2 55,0-3-102,5-5-8,1-1 18,3-4-46,1-1 81,2-4-98,-1 0 50,3-2-94,-5 4 56,1-2-56,-6 6 26,0 0-70,-4 6 101,-4 2-26,-3 5 78,-1 2-56,-2 3 26,-1 0-24,-2 3 20,-1 1 3,-3 0 11,1 1-8,-2 0 9,1 0-67,0 1-13,-1 1-4,3 4 16,-3 2 13,2 3-6,1 3-20,1 1 46,-1 3 0,2 0 32,1 2-50,0 1 118,1 1-43,0-3 107,0 4-99,1-5-8,0 1-35,3-2-3,2 0 243,0-3-55,3 0 169,0-6-117,1 2-105,1-6-11,0 0-37,1-3-69,0-1 72,-1 0-66,2-2 70,-2-1-73,0-4-11,-1-1-14,2-3-48,-3 1 98,1-2-56,-1 0 57,-1-1-22,0 0 13,0-1-18,-2 0 17,0-1-21,-1 2 15,-1-2-9,-1 1 45,0-1-18,0 2 20,-2-1-27,0 2 53,-1-1-34,0 5 37,0-2-95,0 5-15,0-2 2,-1 5 7,0-1-101,0 1 28,-1 1-98,1 1 76,-1-1 53,1 2 20,0 2-12,1 2 138,0 3-62,0 3 119,0 3-124,0 1 100,0 3-81,0 0 105,2 2-44,2-1-36,2 3 11,1-3-49,4 1 0,0-2 0,3 0-11,0-5 34,5 2-46,-1-6 33,4 0-53,-2-5-9,5-1 27,-5-2-39,4-1 43,-3-3-51,1-3-14,-3-3 2,2-1 57,-5-3 9,1 0 32,-4-1-42,0 0 73,-4-2 23,3-1 3,-5 0-14,3-4-44,-2 1-12,0-3 18,-1 2-69,-1-4 35,-1 3-26,0-5 46,-2 5-156,-2-6 29,0 4-108,0-4 4,-2 8 66,0-5-72,-4 8 87,-3-4-9,-1 8 54,-2-1-16,-1 9 4,-2-2 70,0 5-62,-1 3 57,1 3 63,-1 5-41,2 5 131,-2 3-132,4 3 133,-3 4-95,6-1 110,-4 5-66,7-3 52,-1 5-29,4-4 70,0 6-92,5-5 29,2 5-69,5-5 48,5 5-146,6-4 44,2 4-115,2-6-297,4 2 101,-4-6-222,5 0 247,-4-7-239,4 1 370,-6-7-230,6-1 405,-4-5 0,2 0 0</inkml:trace>
  <inkml:trace contextRef="#ctx0" brushRef="#br0" timeOffset="27.67">23599 502 9774,'6'0'539,"-5"0"-373,1 0-83,0 0 17,0 0-16,-1 0 25,1 0-31,0 1 69,0 2-69,0 1 68,1 2-69,0 2 31,1 3-53,1-1-6,0 2 29,2 1-30,-1 0 39,2 1-62,1-1-10,0-1-38,2 0 38,0-1 45,-1-3 4,2 1 18,-3-4-144,1 1 35,-1-3-135,0-1 142,-2-1-78,0 0 48,-1-2-9,0 0-43,-2-1 47,1-3 2,-3-3-8,1 0-7,-1-1-20,1-2-1,-1 1-66,1-1 65,-2-1-77,4-1 61,-2 1-21,3-2 53,-2 3-22,3-2 38,-1 2-12,2-1-9,-1 3 10,2-1 44,-2 3-16,2-1 25,-2 4-51,2-2 25,-3 4-11,3 0 17,-4 1 13,2 1-40,-4 0 44,2 1-38,-3 2-18,1 4 14,-2-1-10,-2 5 15,-1 0-30,-4 3-34,-2-1 15,-4 5-52,-2-2 93,-3 3-55,1-2 49,-4 5 42,2-4 28,-2 2-11,2-4 7,-1 2-78,6-5 13,-2 0 22,7-4 41,-2 1 40,5-4 6,0-1 278,4-4-150,2 0 205,1-3-195,5 0-22,-2-3-41,4-2 8,-2 0-37,0 0-8,-1 0 14,-1 0-33,1 1 31,-3 1-21,2-1 23,-2 2-28,1 0 13,-1 0-33,0 0 69,-1 2-14,2-1 71,-2 2-53,0-1 75,0 0-106,1 2 76,-1 0-76,0 3 95,0 0-72,-1 5 76,1 4-50,-2 5-2,1 3 20,-1 3-23,0 3-21,0 4 21,0-1-23,1 4 43,0-3-119,2 2 54,-1-4-126,1 2-16,0-6-3,0 1-36,1-8 81,-1 3-33,-1-6 39,0 0-47,-1-6 23,-1 2-4,0-6 24,0 0-37,-1-4 46,0 1-53,-3-1 52,0 0-156,-1 0 56,1-2-113,-1 1-78,2-2 63,0 0-79,1 0 93,-1-1 83,3 0-18,-1 0 59,1 1-161,0-3-216,0 2-24,2 0 62,0-2 222,4-1 212,1-2 0,2 0 0</inkml:trace>
  <inkml:trace contextRef="#ctx0" brushRef="#br0" timeOffset="28.67">18005 491 9502,'-9'7'-181,"4"-3"262,1-1-43,-2-1 114,3-1-65,-2 0 130,2-1-82,-1 1 85,3-2-100,-1 1 52,0-2-62,0 0 62,2-2-52,-2 1-5,2 0-52,-2 0 37,1-1-108,0 1 80,0 0-37,0 1 33,0 0-45,0 0 25,-1-1-101,-1 2 42,-1 0 33,0 0-9,0 1 52,-3 1-55,1 1-22,-3 4 2,0 1 4,-2 6 63,-1 0-15,-2 6 12,2 1 23,-3 5 22,3 0-3,0 5 4,2-1-60,1 4 21,4-3-23,2 4-41,2-5-35,2 5 18,1-9 0,4 6-75,2-8 17,1 4-92,0-10 72,2 4-171,0-6 63,-1 4-144,-2-6 4,0 3 63,-4-6-46,1 2 29,-3-6 60,1 4-34,-2-5 45,0 2-25,0-4 141,-1 0-10,1-2 123,0-1 0,3-4 0,1-5 0,4-1 0</inkml:trace>
  <inkml:trace contextRef="#ctx0" brushRef="#br0" timeOffset="29.67">1240 709 9403,'1'-6'916,"0"4"-720,-1 1-22,1-2-27,-1 2 101,1 0-159,0 0 3,0 0-97,1 1 31,0-1-54,0 1 53,1 0-65,0 1 39,3 1 10,-1 3-30,2 0 49,0 1-84,2 2 64,0-2-41,3 1 36,-1-1 1,1-1 36,0-1-57,0-1 75,-1-1 4,2 0 15,-3-2 8,0 1-49,0-2-2,0-1 5,-3-3 10,2-3-52,-4-3-5,2 0-9,-4-2-112,1-2 76,-3 0-121,1-1 121,-3 1-13,0-3 75,-2 1-40,-4-1 31,-1 2-256,-3-2 58,1 4-165,-3-2 123,2 4 93,-3-1 17,2 5 36,-1 0 54,2 4 15,-1 2-1,3 1 81,-3 2-56,3 1 47,-2 3-48,3 5-17,0 3-36,1 2 26,-1 4 43,2 0 66,0 3 29,2-1 40,0 4-51,2-2 1,1 4-35,0-2-17,2 3 22,1-4 4,5 7 21,1-6-20,5 5-42,1-5-7,4 0 13,0-4-3,4-1 28,-2-6-19,4 1-61,-2-6-65,2-2-32,-2-3-26,1 0 72,-3-4 24,0-1 16,-4-3 27,-1-1 39,-2-4 24,-2 0-6,-4-2 63,1-1-34,-4 2 7,1-2-4,-3-1-76,2-1 29,-3-1-20,1-2 60,-1 1-55,-1-3 71,1 1-63,-1-2-119,1 3 10,-1-2-99,0 4 75,0-1 20,0 3-9,0 1 14,0 4 19,0 1-1,0 3 33,0-1-99,0 3 118,0 3-39,0 1 109,0 7-34,0 0 101,0 3-68,0 1 113,1 2-109,0 1 53,1 0-51,1 3 23,0-2-75,2 2 16,1-3-59,1 2 82,2-4-19,2 1 30,0-4-21,4 1 19,0-6-22,3 0-7,-1-3-1,3-2-61,-4-1 2,4-1-12,-4-2 10,1-4 105,-4 0-45,1-3 50,-4-1-80,1-2 21,-4 1-22,1-1 33,-4-1-10,1-1 8,-3 0-5,1-2 6,-3 1-66,0-4 52,-1 2-55,-2-3-76,-4 1 27,-1-3-129,-2 1 132,-4-2-96,1 2 85,-2-1-94,0 6 40,-1-3 30,2 7 23,-1 2 21,1 3-2,-1 2 1,4 4-42,-1-1 37,3 6 22,-1 0 24,3 6 12,-1 3 55,3 4-44,-1 2 79,2 2-69,2 1 102,0 0-55,0 1 93,2-3-86,0 3 96,1-4-65,2 1 98,1-2-86,4 2-20,0-5-9,3 2-73,2-4-34,2 3-29,0-4-38,2 2-33,-2-5 33,2 2-68,-3-4 94,2 2-21,-4-5 62,2 3-21,-4-4 145,0 0-26,-4-2 98,1 1-117,-3-1-20,0-2-58,-2 0 11,0-2-8,0-4 133,-1-2-28,-1 0 98,1-2-100,-1 0-2,0-2-45,0 0 29,0 0-49,0 1-14,0 0-2,-1 2-6,1-1-9,-1 2-39,1 1 9,-1 2-16,0 0 77,1 3-35,0-1-121,0 3 83,0 4-26,2 1 153,0 8 1,2 2-15,0 5 36,2 0-18,1 3 95,0 0-88,1 2-17,0-1-19,1 2-20,1-3 93,0 4-64,-1-7 115,3 4-97,-1-7-14,1 1-53,0-7-18,2 1 37,-1-7 26,2 0 20,-1-5-32,2-2-23,-2-5-37,3-4 22,-5-3-5,3-4 6,-3 1-18,2-6 4,-4 4 4,0-6 48,-2 4-9,-1-4-47,-3 2-27,2-5-50,-5 5 28,1-4-36,-1 7 71,-2-4-31,-1 9 49,-1-4 39,-3 9-24,-1-2 24,2 8-73,-1 0 23,2 6-21,-1-1 32,2 3 7,-1 3-9,2 7 0,0 3-2,2 3 80,-2 3-18,2-1 80,0 3-38,0-3-28,0 5-11,0-5-30,0 6 52,1-5-35,1 3 40,0-4-47,3 3 6,0-6 5,1 4 1,3-5-3,0 1-2,0-5 1,4 2 1,-1-6-44,3 0-7,-2-4-12,2 0-3,-2-3 44,3-1-9,-3-3 13,2-3 3,-4-2-12,3-4 9,-4-1-23,1-2 48,-3 0-36,2-3 39,-4 2-32,2-4 3,-4 3 2,1-3-1,-2 2-44,1-5 32,-3 4-36,1-4 1,-1 5 29,-1-2-33,0 3 39,0 0 2,-1 3-2,-1 1-5,0 4-5,-1 1-43,-1 4 24,1 0-23,0 3 41,-1 0-7,1 2 1,0 1-4,-1 4 45,2 2 14,-1 4 3,0 1 102,1 3-62,0 1 102,2 1-107,0 3 45,0-1-45,1 2 28,2 0-27,3 1-17,0-1-18,3 0 46,0 0-33,3 0 74,0-2-59,3 0 65,0-5-242,3 0 57,0-4-150,1-2 77,1-4 31,2 0 30,-5-4 17,5-1 29,-5-2 19,2-4-31,-4-1 25,0-3-2,-4 0 3,0-2 9,-4-1-9,1-1 5,-2 0-4,-2-2 5,-1 1-100,1-4 17,-3 1-80,1-3 79,-1 0 19,0-2 29,0 2 12,-1-1-60,-1 3 5,0 0-31,-2 5 28,0-1 77,-1 6 28,1 1-8,0 3 72,1 1-119,0 3 72,1 1-67,-1 3-3,1 3 29,0 4-18,1 4 169,0 3-48,0 3 110,0 1-79,0 4-44,1-1-27,2 4-2,1-2-35,0 3 120,3-5-36,-1 1 111,2-3-174,1 0 70,2-5-125,2 0 86,-1-5-79,4-1-10,-1-5-17,2-2-38,-1-3 35,1-2-16,-1-4 20,2-3-106,-3-3 46,1-3-110,-2 0 75,1-2-5,-4 1-4,2-1 8,-3 1 82,-1 0 37,-1 0 26,-2 0-40,-2 1 107,0-1-45,-4 2 143,2 0-135,-2 2-11,0-1-38,-1 2-20,0 1 115,-2 1-41,-1 1 113,-1 1-93,1 2-69,-1 1-39,1 1-66,1 0-57,1 1 40,0 1-85,-1 0 104,3 4 24,-1 0 7,1 4 42,0 4 102,0 4 7,2 3 103,1 0-127,2 4 98,4-1-86,2 4 131,1-5-127,3 4 52,0-7-98,3 3 77,0-5-59,2 3 45,0-8-43,2 2 35,-3-7 4,4-1 3,-6-3-3,4-1 39,-6-2-12,2-2 23,-5-3-30,1-1-13,-5-3-30,2-1 46,-5-1-52,1-1-2,-3-1-37,1-2 33,-3 0-19,0-3 75,-1 1-42,0-4 26,-1 2-370,0-5 69,-4 1-227,-3-4-17,-3 3 166,-3-5-102,0 4 151,-5-5-34,1 6 64,-4-4-90,2 8 100,-2-4 58,4 10 53,-1-2 3,3 9 17,-1-2-94,6 7 52,-2 5-52,7 3 127,-2 12-48,6 4 117,-1 10-45,2 2 40,0 7-74,3-4 32,0 9-32,2-6 52,4 5-20,2-9 9,2 5 19,2-13-6,3 5 68,1-13-69,3 4 3,-1-11-42,4 1 0,-6-9 116,5 1-23,-5-5 114,1-1-41,-4-5-2,1-1-47,-6-4 0,2-2-6,-7 1 17,3-3 11,-5 1-32,2-3-10,-3 2-21,0-4 25,0 1-25,-1-5 20,1 2-25,0-6 24,1 5-208,3-7 52,-1 4-133,5-4 76,-1 7 32,4-1 40,0 9-5,4 2 74,-1 7-50,4 3 34,-2 6-78,3 6 131,-3 7-25,4 5 50,-4 3 27,3 5-59,-6-2 19,0 2-21,-5-4 131,1 4-42,-4-7 115,0 5 58,-4-7-80,1 3 87,-3-8-81,-1 2-22,-3-5-38,-2 2 4,-3-4-45,-3 3-188,-3-6 44,-4 4-121,0-3-77,-3 1 129,3-2-130,-3 2 137,4-5-505,-2 1 144,5-3-362,-1 1 477,3-3 153,0-1 187,3-1 0,-1-2 0</inkml:trace>
  <inkml:trace contextRef="#ctx0" brushRef="#br0" timeOffset="30.67">20293 510 9502,'4'-10'65,"-2"5"49,0 3-32,0-3-19,0 3-30,1 0-37,-2 0 51,2 2-31,-1-1-5,1 1 11,-1 1-79,1 0 133,-2 2-71,0 2 82,0 2-26,-1 2-3,0-1-16,-1 2 30,0 1-15,-3-1 29,-1 1-36,-1 1 66,-1-1-3,0-1 33,2 0-32,-1 0 5,1-2-47,0 3 46,0-4-105,0 4 17,1-3-18,-1 1 34,1 0-15,0 0 9,0 0-33,1 1 38,1-2-64,0 2 3,2-4-41,0 4 10,0-4 52,1 3 7,3-4-8,2 2 69,2-4-59,2 2 56,1-3-84,1 2 31,-1-3-25,3 2 33,-3-3-23,3 2 19,-3-2-16,1 0 23,-2 0 6,1 0-2,-4 0 2,2 0-155,-2 0 27,0 0-136,-2 0 121,2 0-44,-4 0 39,1 0 4,-1 0-156,1 0 88,-2-1-109,0 0 58,-1 0-11,1 0 3,-1 0-202,1 1 265,-2 1-96,-2 1 270,-3 4 0,-2 2 0</inkml:trace>
  <inkml:trace contextRef="#ctx0" brushRef="#br0" timeOffset="31.67">21387 544 9502,'7'0'-179,"-3"0"226,0 0-22,0 0 93,-2-1-19,1 0 80,0-2-65,0 0 68,0-1-87,-1 0 72,0-1-49,1 0 57,-1 0-122,0 1 17,1 0-50,-1-1 60,-1 1-81,1 1 57,0 0-133,-1 0 129,0 1-42,0 0 31,-1 1-6,0 2-38,-1 1 42,-3 7-16,1-1 16,-4 3-7,0-1 12,0 0 38,-1 2 14,-1-1 3,1 1 14,0-2-57,0 1 24,0-1-30,1-1 7,1 0-2,1 0 4,0-3-3,0 2-48,2-2-24,1 0 2,0 1-64,0-1 39,2 1-21,-1-1 30,1 2-2,0-1-1,0 1-24,2 0 10,1 0 40,2-1-11,2 0-1,1-1 65,3-1 11,0 0 19,2-4-18,1 1 13,0-1-43,1-1 53,-1 1-129,1-1 48,-3 0-52,1 0 82,-3-1 0,-1 0 4,-3 0-1,2 0-87,-4 0-14,0 1-86,-1 0 74,0 0-202,-2 0 218,1 0-250,-2 1 219,1 1-93,-1 0-77,0 1 17,0-1-40,-1 1 40,1-1 20,-1-1-12,-1 1-23,-1 0 29,0 0 60,1-1 59,-2 1 72,0 1 43,0-1 0,-2 1 0,-2 1 0,-1 2 0</inkml:trace>
  <inkml:trace contextRef="#ctx0" brushRef="#br0" timeOffset="32.67">23110 513 9206,'8'-2'287,"-5"0"-123,-1-1 21,0 0-84,1 0 31,-1 0-43,1 1-51,-1 0-11,0 0-52,-1 1-84,0 1 121,0 1-133,0 1 131,-1 4-21,0 2 22,-1 1 23,0 3-15,-1 1-32,-2 1 105,-1 1-35,0 1 119,0-1-96,-2 1 5,2-1-51,-2 2 30,1-2-24,-1 2 20,0-3-24,1 2 28,0-4 10,1 2 6,1-3-5,0 2 22,1-5-46,2 2 43,0-5-45,1 4 33,0-5-28,0 2 31,2-1-41,2 0-30,2-2 23,0 2-15,3-3-45,0 2 36,0-1-94,1 2 85,-1-3-65,1 1 21,1-2-9,-1 1-21,0-1 77,1 0-29,-3 0 29,2-1-18,-2 0 11,1 0-22,-2 0 18,0 0-64,-2 0 48,1 0-43,-4-1-41,3 0 17,-3 0-80,1-1 80,-1 0-170,-1 0 69,-1 1-235,2-2 61,-2 2-69,2 0 1</inkml:trace>
  <inkml:trace contextRef="#ctx0" brushRef="#br0" timeOffset="33.67">22659 775 9502,'-8'0'-693,"4"0"1093,1 0-139,-1-2-4,2 1-97,-2-1 43,2 1-83,-2-1-2,2 0-8,0 0 5,-1 1-10,0-1 52,1-1-37,0 2 26,0-1-123,0 2 39,1 0-123,-1 0 93,-1 0-9,1 2 49,0 2 7,-1 3-8,1 3-8,-1 3 11,2-1-12,-2 4-10,2 1 6,-1 1-9,2 0 21,0-1 23,0 1-15,0 1 10,1-3-26,2 0 18,2-3-34,3-2-14,2-1-40,4-1 15,1-4-5,3-1-8,0-1-38,2 0 16,-2-2-8,3-1 21,-2 1-34,1-1 6,-3 0-8,0 0 76,-3 0-40,-1 0 28,-4 0-37,2-1 29,-6 0-34,1-1 126,-3-1-36,0 1 106,-3-1-86,2-1-22,-2-2-36,2 0-5,-2-2 17,2 0 0,-2-1 24,2 0-17,-1-2-49,1-1-21,-2 1-16,1-3 20,-1 4-60,1-5 25,-1 2-112,-1-2 18,0 0 12,-1-2-18,-2 2 66,0-5-63,-1 3 52,0-2-72,0 1 64,-2-3-70,0 4 40,1-4-67,-3 3 67,2-4-5,-2 4 27,-1-3 9,0 2 62,0 0-47,-1 3 69,0 0-41,1 4-13,-1 2 28,1 5-40,-1 3-163,2 6 59,-3 5-163,1 6 173,-1 7-3,2 6 88,-2 3 43,2 1 15,0 3 44,1-3 0,0 2 0,1-2 0,-3 3 0</inkml:trace>
  <inkml:trace contextRef="#ctx0" brushRef="#br0" timeOffset="34.67">4104 828 9502,'-4'-17'548,"2"11"-414,-3-3 23,0 4-37,0-1 191,-1 1-75,0 2 122,2 1-151,-2-1-25,1 3-73,-1 1 48,1 3-73,1 3 53,2 3-41,0 4-42,1 1-3,2 2-43,1-1 56,6 1-26,2-1 17,5 0-16,3-3 8,2-1-78,-2-2 19,4-2-102,-1-3 54,0 1 49,-2-4 5,1-1 33,-2-1 20,2-3-25,-5-1 25,1-7-59,-3-1 29,-1-6-21,-4 0 31,1-6-53,-4 0 40,-1-2-36,-3-1 49,1-2-137,-3 3 20,-1-4-96,-2 5-39,-4-4 58,-1 5-53,-3-4 34,-1 7 3,-1-2-21,1 9-20,-2-1 37,1 8 54,-2 0-38,2 5 83,-2 3-135,3 6 49,-2 6-54,2 6 56,-3 7 72,2 3 72,-2 5-52,4-1 111,-4 8-117,4-5 118,-4 6-98,4-7 167,-2 4-92,5-11 144,1 4-79,4-13 17,1 4-45,5-12-13,2 1 74,5-9-37,6-3 129,5-4-123,3-4-36,2-5-40,2-2-7,-3-1-36,3-3 6,-4 2-25,2-1 25,-7 2 112,3 0-42,-8 2 39,2 0-11,-7 4 10,1 1-5,-4 2-12,0 1-64,-4 3 21,0 1-17,-2 2 155,0 0-41,-3 2 152,0 1-85,1 6-12,0 1-53,1 7-17,1 2-44,2 5 43,1 2-34,2 7 119,4 1-45,2 9 99,2 0-114,2 8-75,-2-5-39,2 10-55,-3-7 68,2 8-157,-4-10 58,2 3-113,-6-15 32,3 4 70,-5-15-51,1 5 61,-2-13 4,1 3 15,-3-12 20,1 2-146,-1-7 100,-1 0-91,-1-2-139,-1-1 85,0 1-182,-2-2 152,-1-2 138,2-2 40,-3-2 88,0-3 0,-1-3 0</inkml:trace>
  <inkml:trace contextRef="#ctx0" brushRef="#br0" timeOffset="35.67">6403 658 9502,'-10'-10'-213,"3"6"20,1 1 129,-2-3 23,1 2 61,-2-1 349,0 0-56,0-2 257,-1 3-211,-1-3-96,2 2-99,-3-2-3,3 3-56,-1-1-9,1-1-37,1 2 28,0 0-13,0 1 82,2-1-50,-3 1 46,3 1-131,0 0 26,0 2-123,-1 0-90,1 2-66,-1 3-35,0 5 49,-1 4 63,1 4 105,-2 5-43,2-1 88,-1 4-50,2 0 42,-1 2-50,2-1 84,0 4 53,2-4 38,0 4 52,1-7-81,2 3-25,0-8 4,2 3 48,2-8 9,7 1 65,2-7-79,7 0-118,0-6-22,7 1-106,-1-3 102,4 0-49,-5 0 59,5-1-63,-6-3-15,5 1 16,-5-3-35,2-1 37,-8 0-12,3-2 36,-7 2 0,3-3 21,-7 1 83,1-1-4,-6 0 14,1-1 75,-4 0-79,0-2 98,-2 0-95,0-2 42,0 1-39,-2-2 31,-2 1-26,0-2 48,-1 2-70,-1-2 80,0 5-78,1-1 47,1 4-39,-1 1-7,2 2-168,1 1 20,0 2-340,0 1 310,2 3-185,-1 1 301,1 4-65,0 2 83,0 4 29,0 1 49,1 3 26,-1 0-79,1 4-38,1-2-22,0 5-12,-1-3 274,3 3-43,1-5 168,0 2-124,3-4-73,1 2 8,2-4-60,3 0-87,0-5-33,4 1-68,-1-8 79,5 2-97,-1-5 57,2 0-112,-3-5 112,3-1-24,-5-4 83,2-2-90,-6 1 54,2-2-56,-5 0 52,0-1 50,-6 1-26,3-2 29,-3 2-39,-2-3 60,-1 2 25,0-4 16,-2 2-21,0-3-31,0 3-24,-1-1 49,-2 3-106,0 1 86,0 4-84,0 1 0,-1 4-42,2 2-42,0 1-3,0 3 76,0 2 8,0 6 24,1 3 7,-1 6 80,2 0-7,-1 4 79,1-1-91,-1 1 77,2 0-64,0-1 94,2-1-88,2 1 24,1-4-64,3 3 69,-1-4-57,3 1 87,0-2-74,3 0-47,-2-4-16,2 1-77,-1-5 77,1 1-45,-2-4 22,0-1-19,-1 0 19,-1-2 77,-2-1 21,1-1-6,-3-2-8,2-2-49,-5-1 7,3-4-1,-2-2 33,0-1-8,-3-1 15,0-3-150,0 1 21,-1-4-113,0-1 122,-2-1-67,0 1 44,-4-5-25,-1 3 27,-1-2 78,0 2-3,-1-2-13,2 5-8,-1-1-38,3 5 27,-1-2-27,3 7 105,0-1-67,2 4 79,1 1-91,0 4 13,1 1-10,2 0 21,2 2 29,1 2-19,2-1 19,1 3-29,2 0 47,-1 0-31,2 1 28,-1-1-40,2-2-4,0 0 2,-1 0 60,-1 0 3,0-1 59,-1 0-50,-1-1 69,-3 1-96,1-1 67,-2 2-76,-1-2 75,-1 2 10,0-1 14,-1 1-20,0 0 7,-2 2-51,0-1 55,0 0-54,0 1 1,0 2 15,0-1-10,-1 3 42,0-1 12,-2 2 1,1 0-77,0 3 20,0 0-58,1 3 65,0 0-34,0 1 17,1 3-26,0-1 31,0 4-28,1-2 13,0 2-13,2-3 18,3 2 11,0-2-18,3 0 2,1-4 21,1-1-13,2-4 20,1 0 39,0-6-45,2 2 51,-2-6-59,1 0-20,-3-3 10,1-4-7,-4-3 20,3-2-34,-3-3 23,1-3-26,-2 1 29,0-1 13,-2-1-9,0-2 10,-2 1-83,2-3-11,-3 2-25,0-3-163,-1 2 92,0-5-115,-2 6 82,0-7 0,0 4 20,-1-1-42,-1 5 70,-1-1 73,0 6-17,0-2 53,0 7-74,0 1-10,1 4-25,0 2 87,0 2-6,2 2 84,0 1-17,0 1 14,2 1 16,1 0-31,1-1 12,1 0-63,-1 1 21,2 0-18,0-1 87,-1 0 6,1 1 29,0-1-30,0 0 6,1 1 2,1-1 11,-1 1-10,0 0-47,1 0-1,-1-1 3,1 3-8,-1-3 4,0 2-3,-1 0 6,0 1 5,-3-1-8,2 4 7,-3-1 46,1 2-32,-3 1 42,1 2 43,-3 1 24,0 3 60,-5 0-14,1 4-47,-3-1-29,2 4-16,-1-4-23,2 3-66,2-2-34,1 0 13,2-5 2,1 3 38,2-6-41,1 4 16,4-5-40,1 2 90,2-5-67,2 1 55,2-4-253,0 1 76,1-5-159,1 2 193,-2-3 22,1-2 78,0-3-41,0-2 81,-2-3-15,1-2 68,-5-2-62,1-1 30,-2 0-5,0-1-7,-2 2 54,0-3-34,-2 3 28,2-2-16,-3 3-15,1-2-21,-2 4 25,2-2-119,-2 2 26,0 0-95,-1 2 81,1-3 23,-1 4 25,0-3 19,0 4-42,0-4-139,-1 4 2,1-4-90,-1 1 106,0-1 51,-1 2 19,1-4 12,-3 4 53,0-5 14,-2 3 15,-1-2 46,-1 2-90,-1-3 45,1 3-42,-1 0-14,1 2 43,-1 0-31,2 4 54,-2-1-94,4 3 66,-3 1-68,2 0 49,1 2-1,0 1-8,0 3 6,1 4 47,1 4-35,1 2 38,-2 2 39,2 3-19,-2 4 79,2-2-84,-2 5 74,2-1-65,0 2 92,1-3-65,0 2 136,0-3-61,1 1 99,2-3-163,5 0-3,1-2-52,4 1 27,2-6-282,3 4 66,0-5-217,3 3-253,-1-4 177,2 1-250,-3-2 311,3 1-126,-5-2 157,1-2-44,-2-2 206,1-1 175,-2-3 0,2 1 0</inkml:trace>
  <inkml:trace contextRef="#ctx0" brushRef="#br0" timeOffset="36.67">19882 668 9502,'-3'7'-90,"0"-4"145,0-2 48,0 0 74,0 0-2,-1-1 2,-1 1-20,2-1-34,-1 1 38,1-1-24,-1 0-15,2 0-51,-1 0 38,1 0-43,0 0 49,0 2-6,-1-2-6,2 3 13,-1 0-20,1 2-46,0 3 42,0 1-90,-1 3 105,1 2-73,0 2 75,1 1-78,-1 3 20,1-1-38,1 2-8,0 0 20,2-1 9,2-2-8,3 1 58,1-4-33,2-2 23,1-2-35,0-1-50,0-4-10,0 0-41,-1-3 8,1-1 1,0-1 31,0-1-3,-3-1-3,2 0 29,-2-2-36,0-3 11,-1-1 27,-1-1-34,-1 1 37,0-2-18,-1 2 11,1-2-16,-2 2 17,2-2-78,-2 2 58,0-3-60,0 1 6,2 0 42,-3-1-48,3-2 55,-3 3-31,2-4-25,-2 1 9,2-2-59,-1 0 30,0-2-17,-2 1 25,1-2-23,-1 0 56,-1-2-63,0 0 66,-2-1-87,-1 2 69,-3-2-82,-2 3 85,-2 1-22,-3 3 13,-1 2-16,0 3 2,-2 2-17,0 2 15,-2 1 41,2 2-19,-3 1 22,2 0-24,-3 1 24,2 0-10,-1 4 22,2-1-37,0 2-2,2 1 10,0-2-16,3 2-52,0-1-31,3 0 6,1 1 52,4 0 77,-2 1 34,5-1 0,-3 4 0,0 0 0,-1 2 0</inkml:trace>
  <inkml:trace contextRef="#ctx0" brushRef="#br0" timeOffset="37.67">5885 702 9502,'-12'-7'-34,"7"3"440,1 2-138,-1-2-15,2 0-64,-2 1 6,0-1-136,0 1 20,-1-1-36,-1 0 41,2 1-7,-2 0 0,1 1-28,-2-1-56,3 1 37,-3 1-66,2 1 78,-1-1-2,1 1 41,-1 1-68,2 1 42,-1 3-85,1 2 82,1 3-33,0 2-5,2 1 37,0 4-37,0 1 43,2 1-58,-1 2 46,1 2-50,1 3 72,1-2-120,3 3 32,3-1-100,3 0 39,3-4-3,2-1 30,1-4 15,3-2 81,-2-6 21,5 0-12,-3-6 70,3-2-32,-3-3 12,2-2-12,-4-6-7,0-3-27,-4-2 35,0-3-17,-5 1-84,0-3 82,-3 2-73,0-1 20,-5 1-33,2-2 10,-3 2-1,1-1-11,-2 2-20,-1-2-18,-2 0 18,-3 0-55,0 0 27,-3-2-110,0 2 23,-1-2 3,-1 0-9,-1 1 47,-1 2-93,-1 0 39,2 6-93,-3 1-74,1 6 72,-2 0-97,0 6 113,-4 4-4,2 5 12,-3 5 30,1 5 38,1 2 85,2 1 41,0 1 43,6-2 0,-2 2 0,4-1 0,-2 2 0</inkml:trace>
  <inkml:trace contextRef="#ctx0" brushRef="#br0" timeOffset="38.67">21770 626 9502,'8'0'-4,"-4"0"80,-2 0-24,1 0 147,-2 0 228,0 0-218,0-1 205,-1-1-383,1 0 15,-1 1 28,0-2-33,0 1 34,0 0-64,0-1 30,0-2-38,1 2 33,0-2-11,1 0-3,2 0-78,0 0 53,-1 0-121,2 0 116,-1 2-106,0-3 87,1 4-108,0-1 37,-1 0-25,1 1 49,0 1 9,-1 0 13,1 0 21,1 1-35,-1 0 25,3 0 34,-2 0-21,3 1 15,-1 0 22,2 1-6,-2 1 20,1 1-11,-1 2 40,-1-1-51,0 1 61,-1 2-74,-3-1 7,1 3 6,-3 0-5,1 3 37,-2-3-29,-2 5 30,-3-1-30,-1 3-64,-5 1 43,-1 1-55,-3-2 73,-1 4-8,1-2 6,-4 2-11,2-4 45,-1 4 3,4-8 7,-2 4 51,5-6-21,-1 1 7,3-2-17,1-3-7,3-1-34,1-1 46,1-2-47,0-1 89,3 0 48,-1 0 10,1 0 7,0-1-32,0 1 20,1-1-20,2 1 46,0-1-106,2 0 50,1 1-60,2 1-44,0 0 28,3-1-28,-1-1 57,3 1-103,0-1 6,2 0-91,-2-1-163,3 0 71,-4 0-116,3 0 146,-3 0-137,0 0 55,-1 0-114,0 0-125,-3 0 140,-1-1-156,-1 0 169,-1 0 17,-2-1 166,-2 0 5,0 1 144,-3-3 0,-3 2 0,-3-1 0</inkml:trace>
  <inkml:trace contextRef="#ctx0" brushRef="#br0" timeOffset="39.67">8174 751 9502,'-14'-11'674,"8"6"-359,2 2-87,-1-2 63,3 2 30,1 1-175,2 2 68,3 2-203,5 2 52,1 3 48,3 1-6,1 0 52,1 1-257,2-2 81,0-1-196,1 0 105,-1-2 26,2 0 6,-4-1 24,2-2 79,-4 0 10,1-1 41,-3 0-31,1-1-81,-4-2 34,-2-2-34,-1-2 61,-2-4 4,-1 0 4,-1-2-1,-3-1-116,-2-1 23,-4-1-115,-2 0 26,-2 0 22,-2-1-20,0 3 62,-3-1 4,1 3 38,-1-1-6,1 5 4,-1 1-71,3 3 41,-1 1-52,4 3 75,-3 2-16,5 5 21,-1 4-20,3 5 138,0 6-36,3 2 125,0 3-2,2 1-26,1 2 39,1-1-92,1 2 146,2-3-86,4 3 108,2-5-70,3 1-44,2-7 0,3 2-24,0-7-67,3 4 41,-3-8-41,2 2 63,-3-6-90,4-1 31,-6-4-96,4 1 96,-6-3-34,2-1 74,-6-1-74,3-2-15,-6-2-78,4-4 45,-4-1-22,3-3 41,-4 2 13,4-4-17,-3 0-21,1-3 50,-1 2-53,0-5 65,-2 5-76,2-4-14,-3 3-15,1-4-40,-3 6 96,2-3-42,-2 6 45,1-2-26,-1 6 15,-1 0-20,1 3 24,-2 1-3,0 4-7,-1 2 2,-1 2 12,0 8 26,2 2-4,0 6 4,1 3 20,0 4-1,1 1 17,1 3 49,2-2-74,3 3 42,4-6-54,4 3 14,3-6-6,5 1 11,0-5-4,4-2 37,-3-6-17,2-2 23,-3-5 59,-2-1-25,-5-3 88,0-1-87,-4-4 61,-3-4-28,-2-3 18,-1-3-13,-3-2-62,0-2 9,-1 0 2,0-3-96,-2 2 28,0-4-89,-1 0 84,-2-2-51,1 3 42,-2-3-61,0 7-64,1-3 37,1 8-61,-1 1 62,3 7-84,-1 0-25,1 5-49,3 4 13,0 4 91,5 6 6,-1 2 102,4 6 4,1 0 5,1 0-1,0 2-20,1-2 32,1 0-10,-1-1-75,2-1-31,-2-3-42,4 1 51,-3-2-228,4-1 76,-2-4-57,3 1 168,0-1 168,3-2 0,0 1 0</inkml:trace>
  <inkml:trace contextRef="#ctx0" brushRef="#br0" timeOffset="40.67">20905 601 9502,'-1'-14'261,"0"9"-101,-1 1-39,-2 1 125,2 1-73,-4 2 129,0 1-126,-1 3 140,-2 5-113,-2 4 133,0 5-161,-2 5 8,-1 1-70,-2 5 19,1 1-11,-3 2-74,0-2-24,0 4-45,2-7 74,-3 3 53,3-5 15,0 2-165,4-8-101,0-1-96,5-7 38,1 0-131,4-8-343,-1 1 100,4-5-195,0-1 484,4-3-159,-2-1 170,4-1-41,-2-1 191,3-1 128,0-1 0,2-2 0</inkml:trace>
  <inkml:trace contextRef="#ctx0" brushRef="#br0" timeOffset="41.67">18486 593 9502,'-1'13'-172,"0"-6"76,0-2 418,-1 3-99,1-3-70,-1 2-16,1 0-31,0 0-10,1 1-50,0 0 40,0 1-26,0 2-40,0-2-19,1 3-76,2-3 91,3 1 45,1-1 30,3 1-59,0-3-45,1 2-48,0-4-26,2 0 38,-2-1-25,1 0 53,-3-2 6,2 0-18,-4-2 41,2 1-34,-4-1 44,2-1-54,-3 0-22,1-2-5,-2-1 15,2-4 40,-3-1 11,3-3-73,-1 0-16,1-3-41,1 2-4,2-3 13,-1 3 8,2-2 10,-2 3 30,2 0-22,-2 3 43,0-1-49,-2 5 34,1-1-12,-3 2 16,1 1-75,-2 1 72,0 4-3,-2 1 96,-2 6 55,-2-1-55,-1 4 37,-3 0-90,0 2 45,-2-2-47,0 3 30,1-1-19,-3 1 29,0-1-8,0 1-6,1-1 10,-1 1-21,1-3 0,-2 2-5,3-3 2,0 2 20,1-5 57,2 1 37,1-4-19,2 1 55,2-4-21,-1-1 47,3-2-32,0-2-31,3-3-60,0 1-9,0-3 2,2 1 0,0-1 11,-1 2 19,0 0-13,0 0-33,-1 1 2,-1 1-18,2-1 22,-2 2 85,1 1-52,-1 0 56,0 1-77,-1 0 82,0 1 9,1 0 21,0 1 105,0 1-75,-1 3 96,2 4-81,-1 0-47,-1 6-6,2 0-40,0 5 127,0 1 24,1 3 75,-1 0-2,1 4-137,-1-1-40,1 2-49,-1-2-15,0 1-82,0-5 3,-1 2-72,0-7 73,0 1 71,-2-6-3,1 1 4,-1-5-66,0-1-40,0-5-124,0 3-97,-1-6-13,0 1-5,-3-1-135,2-1 125,-2-1-153,3-3 157,-2 0-269,1-1 119,1-4-188,0-1 248,1-2-54,0 1 144,0-6-4,2 1 168,3-5 111,2-1 0,3-4 0</inkml:trace>
  <inkml:trace contextRef="#ctx0" brushRef="#br0" timeOffset="42.67">11493 761 9502,'-4'-25'457,"2"14"-295,-1-3 93,1 4-76,0-2 136,1 3-133,1 0-1,0 2-68,0 0 15,2 1-87,1-1 99,1 3-84,3-2 104,1 3-116,2-2 56,-1 1-118,0 0-6,2 2 2,-1-2-43,1 2 57,0-1 59,1 1-57,0 0 93,-3 0-141,3 1 21,-2 0-60,2 1-10,-2 2 110,1 1-14,0 7 63,0 3-35,-2 4 3,3 6 2,-4 2 6,1 6-144,-1-2 29,0 5-118,0-4 128,2 5-88,-1-9 84,4 3-96,-3-9 81,3 0 15,-2-8 11,2 0 22,-1-8 167,0-1-29,-4-5 118,1-3-112,-1-7 83,-1-3-47,-2-3 86,0-4-8,-2 2-50,-2-4 69,0 4-70,-1-5-75,0 5-51,0-3-10,-1 4 16,0-2-5,-2 2-39,0-2 12,0 4-176,1 0 127,0 4-135,2 0 91,0 5-141,0 0 52,0 3-107,1 0 66,1 4 54,4 0-30,0 2 55,4 2 104,-1 5 15,2 3 79,1 3-85,1 2 53,-2 0-45,2 2 62,-1-1 67,1 2-50,-2-4 104,1 4-127,-3-4-47,2 1-86,-2-2 32,0 1-352,-1-4 162,0 3-253,-2-4 224,1 3 156,0-4 54,2 3 66,0-2 0,3 2 0</inkml:trace>
  <inkml:trace contextRef="#ctx0" brushRef="#br0" timeOffset="43.67">20647 610 8357,'5'2'1288,"-3"0"-1009,-1-2-5,0 2-59,1-1-13,-1 2-47,0-1 10,0 2-19,0-1-26,2 1 36,0 3-35,0-2-63,1 2 8,1 3-62,1 0-59,1 1 62,2 0-99,1 4 119,2-1-93,3 3 71,1-1-99,4 3 75,-1-2-35,4 2 57,-2-2-12,3 2 17,-4-3 15,3 1-31,-4-5 21,2 1-4,-6-4 11,2 0 9,-6-2-13,-1-1-13,-2-4 8,-2 2-8,-4-4-12,0 1-107,-3-1 0,0-1-88,-2 0 25,-2 0 41,-1-2-42,1 1 99,-1 0-223,0 1 102,0-1-170,0 0-21,0 0 78,0 1 44,-1-2 124,0 0 147,-2 0 0,-1 0 0</inkml:trace>
  <inkml:trace contextRef="#ctx0" brushRef="#br0" timeOffset="44.67">10434 788 9502,'0'7'-203,"0"-3"16,0-1 114,0 2 16,0-1 57,0 1 0,0 2 308,0 1-30,0 1 201,2 2-226,0-2-92,4 3-70,0-1-5,4-1-48,2 0-10,2-1-48,1-4 54,2 1-97,0-2 36,3-2-95,-3-2 71,2-2 46,-4-3 22,3-2-34,-4-4-20,1-3-25,-4-1 14,2-3 66,-5 0-16,3-4 21,-3 2-19,2-2-29,-4 1 32,2-2-23,-2 3 32,2-2-89,-1 6 16,1-1-78,-1 5 83,1 0-4,0 7 52,1-2-101,-2 5 17,2 1-47,-2 3 47,1 2 22,-2 6 25,2 2-42,-2 4 40,-1 1 157,-1 1-12,0 3 118,-2-1-18,0 3-68,0-3 62,1 3-75,-1-3-35,0 2 9,-1-4-56,1 3 98,0-5-195,3 1 87,0-6-158,3 1 65,0-7 38,3 1 14,-1-4 39,3 0-75,-1-4-21,3-2-27,-2-3 28,3-4 36,-4-2 26,2-3-25,-3-1 19,1-2-18,-3 0 16,2-3-15,-4 2 82,2-4-53,-5 5 57,1-5-51,-2 6-10,-1-2 15,-2 3-15,1 1 46,-2 6 8,0-1 8,-3 6-12,1-1-25,-1 4-12,2 0 16,-1 3-14,1 1 12,0 4-8,1 3 17,1 3 36,-1 3 29,1 0-12,1 1 6,0-1-61,3 2 17,1-1-19,1 1-55,2-1-26,0 3 2,0-4 13,3 2 69,-1-2-6,1 0 15,0-2-114,1-2 23,-1-1-101,2 0 50,-2-6 92,1 1-42,0-4 88,2 2 92,-3-4-17,4-2 112,-2-1-87,3-3-3,0-3-54,3-2 35,-2 0-69,5-2-73,-1 3-2,1-3-63,0 2 76,1-1 24,-4 3 37,1-1-16,-4 2-144,0-1-1,-6 3-85,1-1 148,-7 3 64,0-2 20,-5 1-1,-2-1 24,-6 1-4,-5-1 86,-5 2-85,-3-3-63,-3 2 2,-5-1-23,1 2 55,-3-3 42,0 3-30,-3-1 52,2 1-384,-2 0 83,3 2-249,-2-1 30,6 2 150,-1 2-95,8 0 124,2 4-62,7 1 179,3 6-37,7 4 176,2 5 0,5 4 0,5 3 0,3 2 0</inkml:trace>
  <inkml:trace contextRef="#ctx0" brushRef="#br0" timeOffset="45.67">16676 664 10239,'5'-5'749,"-4"3"-603,1 0-15,-1 0 14,0 1-25,0 0-36,0 0-19,1 0-38,1 0-47,1 0 50,1 0-81,1-1 113,1 1-228,2 0 100,0 0-136,4 1-60,0-1 103,2 1-111,0 0 116,1 0 41,-1 0 48,0 0-42,-1 1 28,1-1-17,-4 2 14,1 0-1,-6 0 89,3 1-23,-4-2 44,1 3-36,-3-3 38,1 1-39,-3-2 73,-2 1-57,0-1-126,-4 0 26,2 0-119,0 0-43,0 0 24,1-1-31,-1 0 135,1 0 69,-2 0 59,1-2 0,-3 1 0</inkml:trace>
  <inkml:trace contextRef="#ctx0" brushRef="#br0" timeOffset="46.67">18223 707 9502,'-7'0'-73,"4"0"258,1 0 62,0 0-47,-1 0 48,1 0-42,0 0-68,-1 0 2,2 0-30,-2 0 79,0 0-58,-1 0 69,0 1-80,1 2 23,-2 2-13,-2 2 13,0 1-92,-1 3 88,-2 1-87,-1 4 93,-1-1-119,-2 5 37,0-2-117,0 1-103,1 0 26,-1 1-82,3-4 107,1 0-179,2-2 71,1-1-152,2-3 151,1 0-84,2-3 68,0 1-115,1-3-89,1 1 52,0-2 41,0-1 148,1 0 194,2 1 0,1-1 0,3 0 0,2 2 0</inkml:trace>
  <inkml:trace contextRef="#ctx0" brushRef="#br0" timeOffset="47.67">18013 733 9637,'-3'-3'790,"3"4"-516,1 2-137,3 3-37,1 4 37,3 1-17,1 4-34,4-3-22,1 5-30,0-1 4,3 0 68,-2-1-21,1 2 44,0-3-285,1 1 69,-2-1-204,-1 0 21,-3-4 82,1 2-50,-5-2 63,1-1-58,-4-2 17,0 0-51,-2-2 49,-1 0 4,0-2-6,-1 0-24,-1-2 38,-1 1 82,-1-2 35,-2 0 89,2 0 0,-1-2 0,-1-2 0,2-3 0,-3-3 0</inkml:trace>
  <inkml:trace contextRef="#ctx0" brushRef="#br0" timeOffset="48.67">16704 791 9502,'-11'2'324,"6"0"-94,3-1 52,-2 0-64,2 1-21,0 0-30,1 0-5,-1 2 12,2-2-51,0 0 48,0 1-66,0 0 56,1 0-40,2 0 44,2-1-44,0 1-62,4-1-25,0 1-36,1 0-102,2 0 77,-1-1-92,1 1 73,0 0-97,1 2 34,-2-3-59,2 2 34,-3-2 58,2 1-73,-2 1 95,1-2-94,-3 0 49,2 0-46,-4-1 42,2 0-24,-3 0 73,1 0-73,-2-1-34,-1 0-9,-1 0-60,1 0 70,-1 0-148,-1-1 48,0-1 0,1-2 103,-1-3 157,1-1 0,1-1 0</inkml:trace>
  <inkml:trace contextRef="#ctx0" brushRef="#br0" timeOffset="49.67">24168 829 9502,'-17'1'0,"8"0"137,2 0-4,-2 2 157,3-2-101,-2 3 166,3-1-130,-2 2 160,3-1-192,-1 1 51,4-1-119,-1 2 52,2-2-57,1 1 7,1-1-29,5 0 28,2-2-5,3 0 39,3-1-40,0-1-90,0 1-158,2-1 2,-2 0-59,2 0-154,-2 0 94,1 0-188,-3 0 213,0 0-160,-2 0 99,0 0-173,-3 0 180,2 0-145,-4 0 140,1 0-139,-3 1 249,1 0 49,-3 0 120,1 2 0,-2-2 0,0 2 0,1 0 0,0 2 0</inkml:trace>
  <inkml:trace contextRef="#ctx0" brushRef="#br0" timeOffset="50.67">23052 980 9502,'5'-12'233,"-3"7"-113,-1 1 96,0 0-21,0 0 25,0 1 2,0 0-69,-1 2-2,0-2 6,0 2 28,0-2-23,1 2 34,0 0-11,0-1-55,1 2 67,0-1-77,0 0 14,0 0-5,1 1 5,-1-2-13,2 2-61,0-1-12,0 1-60,-1-1 83,3 1 16,-1 0 30,0 0 7,1 0-188,0 0 24,2 0-106,0 1-93,1 0 48,0 0-98,1 2 97,1 0 34,-2 2 34,3-2 6,-1 0 31,0 0 92,0 0-21,2-2 32,-3 2-39,3-3-15,-3 1 21,2-1-17,-3 0-60,3 0-14,-5 0-5,3-1-213,-2 0 122,0-1-172,-2-1 135,1 0-169,-4 0 74,2-1-130,-3 1 155,0-1 154,0 2 54,-1-1 103,-1 1 0,0-3 0,-3 0 0,0-3 0</inkml:trace>
  <inkml:trace contextRef="#ctx0" brushRef="#br0" timeOffset="51.67">21261 958 9502,'-4'-8'299,"2"4"2,1 1-121,-1 0 210,2-1-132,0 1 142,0 1-118,0 0-79,2 0-37,2 0-9,2 0 79,5 1-3,1 1 86,4 0-171,0 0-58,1 0-22,1 0-18,1 0 96,-1 0-15,-1 0 14,-1 0-25,0 1-534,-4 1 87,2 0-375,-5 1 351,2-1 108,-4 1 111,0 2-62,-2-2-80,0 0-45,-4 0-31,2 0 27,-1 2 146,-1-1-40,1 0 111,-1 1-101,-1-2 29,1 1-39,0-1 51,0 0-90,1 0 170,0-1-86,1-1 172,5 1 0,-2-1 0,4 1 0</inkml:trace>
  <inkml:trace contextRef="#ctx0" brushRef="#br0" timeOffset="52.67">20219 940 9230,'-11'0'436,"7"0"-155,1 0-68,-1 1 39,2-1-87,-1 1 132,3 1-107,-1-1 166,1 0-92,0 0 19,2 0-70,4-1-47,2 0-42,4 0-13,1 0 9,1 0-15,2 0-19,-1-2-55,2 0 26,-3 0-278,1 0 149,-1-1-223,-1 1-96,-2 1 96,1-1-130,-3 2 167,2 0-114,-4 0 72,1 0-129,-3 0 128,2 1-50,-3 1 55,0 0-54,-1 2 190,0 0 51,-1-1 109,0-1 0,-2 1 0,2 1 0,-2 0 0,2 0 0</inkml:trace>
  <inkml:trace contextRef="#ctx0" brushRef="#br0" timeOffset="53.67">18345 973 9502,'9'0'29,"-4"0"188,-2 0-50,2 0 150,0 0-149,1 0 74,-1 0-113,1 1 68,0 0-77,0 1-12,-2 2-15,2 4 14,-3-1-37,1 5 26,-2-1-41,0 2-71,-1 0 26,0-1-58,-1 0 67,0 1 50,0-2-22,0-1 56,0-1-106,0 0-318,0-4 19,0 1-210,0-2 214,0 1-210,0-4-48,0 1 68,1-3 107,2-3 381,1-6 0,3-2 0</inkml:trace>
  <inkml:trace contextRef="#ctx0" brushRef="#br0" timeOffset="54.67">22206 1034 8355,'-2'-8'1772,"2"6"-1533,-1-1 94,0 1 3,1 0-15,-2 0-10,2 0 425,-1 0-441,1 3 335,1 2-525,0 2 2,1 1 2,0 3-116,1-1 58,0 1-142,0 1-85,-2-2 43,2 3-83,-1-2 75,0 1-100,-1-1 26,0 0-77,-1 0 115,0 0-116,0-1 60,0 2-116,-1-2 60,0 1 44,-1 0-49,-1-1 74,0 0-179,0 0 85,0 0-81,1 0 193,1-2 106,-1 0 96,0-2 0,0 2 0</inkml:trace>
  <inkml:trace contextRef="#ctx0" brushRef="#br1" timeOffset="55.67">28099 2083 9502,'-11'-51'-261,"8"30"18,0-7 128,2 5 161,1-5 52,3 6 121,2-2-65,3 8-46,2-2-16,2 8-44,0-2-23,-2 7 7,2-1-9,-1 4 12,0 4 16,-1 5-13,1 8 15,0 5-42,0 10 36,-2 4-35,2 8 40,-3 3-40,1 5 28,-2 1-42,-1 3 49,-1-2-19,1 4 14,-3-6-10,1 8-19,-2-6 11,1 9-9,-2-5-7,0 9 22,0-8-22,-1 12 25,0-9-3,0 7 5,0-7-6,0 8-25,0-13 15,0 8-16,0-12 18,1 4-17,1-11 8,1 2-13,4-13 18,0 3 41,3-13-33,-2 1 35,1-10-25,-2 2-7,-1-7 10,-1 2-13,-2-6 32,0-1 109,-1 0-131,-3-3 114,0 0-172,-3-1 63,0-1 2,0 0-6,-2-2 9,1 1-13,0-1-189,-1-1 29,1 1-126,0-2-18,0 1 89,2 0-69,0 0 75,0 0-84,0 0 34,1 0-78,1 0-11,-1 0 62,1 0 51,0 0 92,1-4 111,-1-1 0,-1-2 0</inkml:trace>
  <inkml:trace contextRef="#ctx0" brushRef="#br0" timeOffset="56.67">10858 2116 9502,'-8'-75'4,"1"41"3,3 13 57,-3 2-73,4 12 52,-1 1-61,2 4 56,-2 3-38,1 1 12,-1 5-1,2 0-1,-3 4 79,0 0-21,0 0 15,0 1-66,-2 1-7,2 0-20,-1 0 28,2 0 39,-1-1 1,2 0 3,0 2 82,1 0-28,1 3 92,0 0-100,1 6 32,1-2-60,0 9 44,3-2-44,4 11 29,1-4-17,4 10 19,1-4-88,3 11 23,1-5-100,0 11 102,1-7-171,0 7 97,-2-11-128,0 5 61,-3-11 9,1 6 39,-6-15-14,0 6 92,-5-17-38,0 5 26,-4-13-19,0 5 8,-3-11-3,-3 5 9,-3-8-8,-3 3 1,-2-5 5,-2 2-3,1-1 1,-3 2 0,4-2-1,-4 1-40,4-1 31,-3 3-34,6-4 37,-4 1-16,7-2 7,-3 0-11,6-1 14,-2 0 1,3 0-4,0 0 2,1 0 1,1-1 0,1-2-1,1-3-1,0-2 10,0-3-7,0 2 10,0-5 7,0 2-13,0-3 16,0 1-16,1-1-4,0 1 5,1-1-4,1 1 3,-1-1-5,0 1 3,0 0-3,1 4 27,0-3-16,1 3 16,0-2-21,1 4-61,0-1 45,1 3-48,2-2 2,0 4-16,2-2-6,2 2 12,1-1 25,2 3 16,1 0-23,2 0 21,3-1 0,2 1-10,2 0 3,0-1 54,5-1-41,-1-2 48,4 0-63,-2-2 11,3-2-9,-5 1 26,5-5 54,-8 5 41,5-6-15,-8 3-1,2-3-75,-10 3 15,4-3-11,-8 3 17,2-3 53,-7 3 28,2-1-4,-6 2-5,0-1-66,-3 2 14,-1-4-9,-2 5 22,-3-5-16,-4 3 37,-3-4 40,0 3-95,-3-4 83,2 2-123,-4-2 76,3 2-10,-3 2 11,4 1-23,-2 1-169,4 4 12,-2-1-105,4 4 61,-2 1 97,4 2-22,-3 1 62,4 4 61,-1 5-47,3 4 54,-2 4 0,4 4 26,-2 1 1,2 2 1,0 3-79,1-2 32,-1 6-23,2-5 55,0 7 34,1-4-11,1 4 23,0-5-7,0 6-46,2-6 44,3 3-52,5-4-12,5-1 15,3-5-13,5 0 16,2-7-64,3 0 45,0-8-52,2 0 67,-1-6-9,2 0 6,-5-2-3,3-4-40,-5-2 25,0-5-31,-6-3-2,2-3 26,-6 1-27,1-2 29,-4 0 43,-2 0-34,-3 0 34,0-3-87,-2 4-11,-2-4-1,0 1 10,-2-1 26,0 1 13,0-2-20,0 5 22,0-3-6,-1 6 3,-2 0-5,-1 6-65,0-1-23,1 6 1,-1-1 5,2 4 61,-1 1-9,2 5 3,0 3-6,0 7 81,0 2-61,0 4 65,1 1-34,0 2 19,0 0-4,0 0-7,0 1 61,0-3-20,0 0 100,0-3-7,2 0-16,0-3 28,2 1-50,0-4-56,1 0 14,1-2-52,0-2-61,1-2 14,1-1-84,-1-3 90,2 1-35,0-3 22,2-1-11,-2 0 16,4-1-74,-2-1 33,2-4-131,-1-2 69,2-3-34,-1-2 72,2-3-28,-2-1 48,2-2-23,-2-2 16,1-3-2,-2 0 16,0-3-19,-2 3 23,0-3 73,-2 2 1,-2 2 78,-2 2-86,0 2 119,-2 6-70,0 1 121,-1 4-48,-1 2-48,0 4 2,-1 4 7,-1 5 4,-2 8 51,0 3-48,2 5 50,0 1-59,1 1 27,1 2-2,0-3-50,2 3 48,0-2-47,5 0-47,0-1-29,4-1 18,0-1-4,2-2 26,1-4 21,2 1-32,2-6 34,2-1-4,-1-5-3,4-2-61,-3-2 62,4-2-62,-2-3 64,1-6 38,-3-2-40,3-6 49,-6 0-56,4-2-18,-5 0 10,0-2-2,-3 1-60,-1-3-2,-4 4-16,-1-5 22,-4 5 59,0-5 0,-2 5-7,-3-5-49,-2 7-61,-4-5-27,-4 7-36,-4-3 1,1 7-1,-3-2 17,1 7 32,-2-3 21,4 6 38,-4-2-44,6 3 26,-2 1-16,4 1 7,0 1-1,3 0 19,-2 2-18,4 2 22,-1 5-13,3 4 94,1 5-24,2 3 83,-1 3 12,2 1-13,0 4 40,3-2-74,2 4 41,3-2-22,3 3-1,1-4 2,1 3 2,1-7-22,2 3 50,1-4-67,2 0 16,-2-6-7,5 1 1,-3-7-39,4 0-20,-2-7-10,4 0-24,-3-2 17,5-1 11,-8-5-7,7-1-6,-9-7-22,6-2 1,-6-2-44,1-1 38,-4 0-14,1-2 3,-7 2 50,3-6-8,-4 5-2,1-6 21,-4 5-28,1-6 21,-4 6-14,0-5 38,-1 6 22,1-4-6,-1 7-3,-1-4 7,0 6-29,-2-4 36,-1 7-37,0-4-8,0 9 25,1-5-9,-1 7-34,0-4-18,1 5-5,1-1 7,1 2-251,-1 0 265,1 3-208,0 1 272,0 6-22,1 1 71,0 5-29,0 3 123,0 0-111,0 3-28,1-1-28,1 2-26,2-3 114,1 4-34,2-5 101,1 3-8,1-3-69,0 2 33,0-6-84,2 4-78,-1-6 12,1 3-92,-1-6 75,3 3 34,-3-5 2,2 0 37,-2-3-76,3 0-43,-4-3-30,3-1-53,-4 0 62,5 0 25,-5-1 12,3-4-30,-2 0-50,1-5-55,-2 1 58,2-6-41,-3 1 119,2-3-54,-5 0 52,3-3 67,-3 0-6,1-3 60,-3 3 17,1-2-17,-3 3-11,1 1-38,-1 3-27,-1 0-30,0 4 65,-2 2 26,-2 3 81,-1 3 7,-1 2 36,-2 2-64,2 2-12,-2 4-31,1 6-16,1 1-5,1 4 10,1-1-8,2 1 37,1 0 16,1-2-9,1 2-3,1-2 8,1-1 18,4 0 16,2-2 37,4-2-133,3 0 14,2-2-49,3-1-105,-1-4 79,3 1-101,0-2 98,2-2-45,-2 0 53,4 0-56,-4-2 7,2 0-6,-5-2 4,3-4 19,-5 0-7,1-3 31,-2-2-53,1 1 36,-4-3 44,2-1 39,-4 0 12,1-5 24,-4 4-33,0-4-7,-5 3 10,1-2-15,-3 3-6,-1 0 14,0 2-25,-2 2 37,-3 3 21,0 1-1,-4 4 5,1 0-52,-1 4 8,-1 2 13,2 4 50,-2 5 33,1 3-9,1 5 45,0-1-45,3 1 13,0 1-19,2 1 0,1-2-39,1 4 46,2-3-60,1 2 86,2 0-61,3 0 68,5 0-70,1 0 28,2 0-29,1-1 51,-1-2-203,4 0 63,0-4-128,2-1 80,1-7 70,1 1-6,1-5 45,1-1-175,-1-3 48,4-2-124,-4-6 82,2-4 18,-3-2 5,0-3 17,-4-1 22,0-2 1,-5 1 32,-1-1-50,-3 0 229,-3-1-66,-2 2 147,-1-2-83,-3 4-40,0-2-24,-1 3-19,-2 0-13,0 4-26,-4 0 41,2 6-34,-2-1-24,1 3-30,1 3 4,-1 0 9,2 1 35,0 0 3,1 1-170,1 0 56,-1 1-84,2 2 92,-1 2 68,1 3-36,0 2 29,0 4 133,1 2-16,0 4 100,1 0-78,0 3 25,2-2-28,1 4 69,1-3-96,1 3 48,0-5-90,3 2 98,0-5-45,2 1 42,0-6-34,4 1-62,-1-6-36,5 1 18,0-5-14,3-1-5,-2-1-35,3-3-3,-3-2 9,3-5 10,-5-1 32,1-2-45,-6-1 52,1-1-21,-5 0 14,3-2-34,-5 0 0,1-3-6,-5 2 5,2-5-186,-4 0 58,0-4-141,-2-1 114,0-6-36,-3 3 44,-4-9-90,-4 4 131,-5-8-96,-3 6 142,-5-4-112,0 7 99,-6-2-78,1 9 67,-4-1-90,5 11 227,-4 3-92,7 9 181,-6 4-78,7 7-40,-4 8-13,7 8-47,-3 9 29,9 4-22,0 8 19,9 1-23,-1 5 50,5-3 31,4 4-11,4-12-3,7 7-71,3-13 13,6 5 55,2-13 48,5 2 32,-2-12 13,5 1-23,-5-10 5,5 3-23,-6-6-16,3 0 2,-7-3-31,3-2 38,-7-3-40,3-4 55,-6-3-43,3-2 45,-7 0-49,4-2 17,-6 0-15,3-2 12,-4 2-3,3-2 3,-3 0 0,5-4-15,-4 3 1,6-7-3,-2 3 6,5-3-33,-1 4 24,4-6-28,-3 7-17,7-4 41,-4 6-48,5-3 58,-6 8-13,5-1 3,-5 5-3,5 1 0,-5 4-55,4 1-11,-4 3-13,3 1 9,-4 3 51,4 1-3,-5 5 3,3 4 58,-8 7-46,4 5 45,-8 5-57,2 7 60,-4 1 17,-2 7 4,-3-2-7,-2 6-46,-1-5-5,-3 5 7,-5-9-12,-1 2 8,-2-12 8,0 3-59,0-14 48,1 3-50,3-10 52,0-2-199,3-5 38,1-2-130,1-3 88,-1-2-305,3-2 89,-3-2-74,1-5 250,-4-3 226,-2-3 0,-3-3 0</inkml:trace>
  <inkml:trace contextRef="#ctx0" brushRef="#br0" timeOffset="57.67">16275 2224 9502,'5'-21'0,"-2"8"0,0 4 0,1-2 0,-2 2 0,1-2 0,1 4 195,-1-3-5,-1 4 153,1-2-192,-3 2-44,1-2-100,0 4 53,-1-1-83,0 1 36,-2 0-88,-1 1 78,-4-1-4,-1 1 21,-5 1-30,0 1-7,-3 1 43,-1 0-84,-2 0 92,0 0-129,-2 0 66,1 0-22,-1 0-3,0 1 50,-1 0-6,3 3 14,-3 0-9,5-1 6,-3 2-7,5 0 11,-2 0-30,6 0 20,-1 1-23,3-1 25,0 2 5,3 0-9,0 2-25,4 0 76,-1 4-6,2 3 31,0 5 59,2 1-37,1 8 8,2 2-11,1 12-67,6 4 15,0 13-8,2 5 44,1 13-47,-2-4 53,3 16-47,-5-9 33,3 13-3,-5-17-8,2 9 20,-4-22-141,3 9 46,-3-21-139,3 10 146,-1-21-26,0 6 83,-1-19-38,-1 8 31,-1-13-30,-2 9 32,-1-9-31,-1 6 59,-3-9-35,-1 7 43,-5-7-52,-1 6 14,-2-5-16,-3 2 11,2-7-50,-3 6 32,2-10-30,-2 5-3,2-8 26,0 0-32,5-5 40,-2-1-67,4-3 40,-2 0-45,4-1 61,-2 0-1,2 0-17,1-1 7,1-2-201,0 0 53,1-4-119,0-1 91,1-2-351,1-3 357,0-1-285,4-6 464,2-2 0,4-4 0</inkml:trace>
  <inkml:trace contextRef="#ctx0" brushRef="#br0" timeOffset="58.67">10448 2257 9502,'-23'0'-172,"13"1"134,-2 1 194,5-1-18,-1 1 116,3 0 65,1-1-14,1 1 24,2 0-41,2 0-65,2 1-10,4-2-42,5-1-73,3 0-66,5 0 52,3 0-23,3 0 12,2-3-19,3-1-39,0-1 36,3-4-50,-3 1 17,4-2-65,-5 3-397,4 0 126,-9 2-264,4 2 269,-10 0 191,1 2 42,-7 6 80,2 1 0,-3 6 0</inkml:trace>
  <inkml:trace contextRef="#ctx0" brushRef="#br0" timeOffset="59.67">21169 2282 9662,'0'-9'509,"0"6"-403,0 0-68,0 1 47,0 0-49,0 0 10,0-1-14,0 1-61,0-1 64,0 1-57,0 0 31,0 0-75,0 0 30,0-1-5,0 1 39,1 1 1,-1-1-7,2 1 20,0 0-23,1 0 29,1 0-36,-1 1-19,1 0 1,1 0-55,0 0 22,0 0-10,1 0 17,0 0 8,-1 0 37,1 0-48,0 2 58,-2 0-18,1 1 13,0 2-13,-1-1 23,1 1-21,-2 1 19,0 0-26,-1 0 57,1 2-40,0-2 55,0 3-86,-1-2 32,0 2-29,-2-2 36,1 2 11,-1-1-5,1 0 6,-1-1 56,0 1-54,0-1 56,0 0-71,-1 1 33,0-1-23,-3 1 26,-1-1-26,-1 1 59,-1 0-39,0 1 49,-2 0-58,2-1 6,-2 0 5,3 0-7,-2 0 16,3-1-16,0 0 17,1-1 63,2-1 39,1-2 25,1 3 15,0-4-94,1 1 22,1-3-58,3 1 32,1-1-97,4 0 78,-1 0-82,2 0 34,1 0-33,-1 0 9,0 0 0,1-1 9,-1 0-26,1-1 6,-2 0-13,0 0 63,-1-2-39,0 3 29,-2-1-101,0 1 38,-2 1-87,0 0 35,-1 0-30,1 0-9,-2 0 35,-1 0-63,0 0-79,0 0-99,0 1-115,0 0 0,1 1 1</inkml:trace>
  <inkml:trace contextRef="#ctx0" brushRef="#br0" timeOffset="60.67">7116 2542 9502,'-12'0'132,"9"0"-23,-2 0 34,1 0-33,0 0 36,2 0-36,-1 0 95,0 0-33,-1 0 54,2 0-50,-1 0-16,2 0-40,-3 0 37,3 0-118,-3 0 34,4 0 33,-3 0-26,3 0-31,-1 0-72,-1 1-125,2 3 83,-1 0 29,2 2 17,0 1 93,1-1-63,3 0 63,2-1-57,1-1 49,2-1 16,1 1-1,1-3 9,0 0-58,1-1 23,-1 0-16,2 0 71,-1 0-5,1-2 34,-2-2-34,-1-1 19,0-2-48,-1-2 49,-2-1-96,0 1 49,-3-3-49,1 1 48,-3-2-77,-1 1-12,0-3-14,-2-2-16,1 0 39,-1-1-3,0 0 11,-1-1-63,0-1 23,-2 1-96,-1 1 91,-1 0-82,0 4 70,0-1-95,-1 3-33,1 1 6,-1 4-49,-1-1 84,1 2-42,-3 1 79,0 2-27,-2 0 65,0 1 2,-2 2-8,0-1-13,-1 1 65,0 0 4,-1 1 50,1-1-57,-2 3 78,3-1-50,-3 3 106,5-1-28,-3 0-43,5 0-2,-3 0-41,5 1-13,-1-1 40,1 1-29,1 0-45,3 0 27,-2 5-48,3 0 62,-1 2 24,1 1-18,1 4 12,0-1-21,1 4 43,-1-2 17,2 2 2,0-1 72,2-1-61,5-2 75,2 0-63,3-4 40,4-1-53,1-2 20,1 0-20,-3-5-25,3 0 27,-3-2-16,1-1-35,-3-1-29,0 0 14,-3 0-3,1 0 7,-3 0-18,-1 0-13,-1-1 11,-2 1 27,0-2 9,-1 0-28,-1 0 37,-2-1-31,0 1 29,-1-2 32,0 2-33,0-1 40,0 1-49,0-1 48,0 0-36,0 1 42,0-1-42,-1 1-13,-1-1 16,-1 1-10,0-2 8,-2 2 11,2 0-9,-3 0 4,1 0-40,0 0-14,-1 0-5,0-1-50,-1 2 13,-2-1 4,1 2 1,-1-1 15,-2 1 27,2-1-34,-2 1 37,0 0 6,-2 1-12,1 0 3,0 2-1,-2 2-7,1 3 2,-2 2-1,3 3 56,-4 3-36,3 1 48,-3 4 4,2 1-39,-2 5 42,3-2-47,-2 5 34,4-2-21,-3 5 25,5-3-35,-1 5 56,5-6 17,0 5 4,4-6-11,0 5-51,1-6 7,1 2-3,2-8 140,5 4-28,2-9 85,5 4-72,1-7-59,3 2-1,-1-8-15,3 2-69,-1-7-28,3 1 5,-2-3-3,2 1 2,-5-3-1,4 0-67,-6-4-7,5-3 73,-7-2-49,3-1 92,-6-1-87,3-2 60,-5 0-70,3-1 25,-4 0-28,3-2 11,-4 3 4,1-3-12,-3 3-12,2-3-6,-3 3 16,0-3-10,-1 4-11,-1-3-10,-1 4-7,-1-4 51,0 4-14,-2-3 12,-2 6 24,-4-4-24,0 7 22,-3-4-13,-1 5 2,-1-1-1,-1 4-1,1 0-11,-2 2 16,0 1-12,0 0 20,-1 0-24,2 1 26,-1 1-24,0 2-5,0 2-1,1 0-1,0 3 6,3 0 57,-2 2-47,5 2 45,-4 1 19,5 2 36,-1 1-13,5 1 2,-1 2-29,3 2 33,0 0-7,1 1 10,1 0-41,2-3 9,3 2 0,5-5 49,5 2 8,1-8 16,7 0-16,-2-7 7,6 1 9,-1-4 6,3-1 41,-4-2-87,4-4 45,-7-3-49,2-2 10,-4-4-6,1 0 10,-4-1-10,1-1 9,-6 1 0,1-4 3,-5 3-6,4-2 11,-7 2-28,2-1 25,-5 4-84,1-2 5,-3 5-21,0-2-7,-1 4 65,1 2-10,-1 3 14,-1 0-69,1 3 6,-3 0-63,1 0 62,0 1-35,-1 0 57,0 2-28,1 2-1,0 2 33,0 5-32,2 2 23,-1 2 41,1 0-35,0 0 32,0 1 5,0 0-24,1 0 22,-1-1-33,2 1-2,2-2 1,0 0 15,1-3-8,2 1 79,-2-2-57,2 0 59,0-3-2,1-1-41,-1-1 44,4-3-57,-3 0-50,2-2 39,1 0-38,0-2-26,0-2-20,2-5-4,-1-2 16,1-4 26,-2 0-10,1-4-14,-2 0 17,2-4-49,-2 2 62,0-4-80,-1 4 64,0-2-16,-2 4 13,0 2-17,-2 1 74,-1 2-55,-1 5 52,0 1 66,-1 3-19,0 3 100,-1 5-103,0 4 66,0 8-72,-1 4 87,0 7-81,1 3 132,-1 0-74,2 2 100,2-2-186,2 1 10,-1-5-120,3 2 115,0-6-372,3 1 137,1-7-250,1 1 221,2-7 96,1-2 28,1-4 57,1 0 9,1-7 57,3-1 0,1-5 0</inkml:trace>
  <inkml:trace contextRef="#ctx0" brushRef="#br0" timeOffset="61.67">19447 2300 10119,'3'-9'37,"-1"4"-104,1 3 79,0-1 7,0 1 24,2-1 11,0-1-81,-1 2-4,1-1-28,1 1 21,-2 0-8,3 0 50,-2-1-47,1 1-18,1 0 11,-2 1-64,2 0 68,-1 1-50,1-1 14,-1 1-1,2 1-4,-3 0 69,1 2-36,-1 4 31,-1 0 35,-2 3-23,0 2 28,0-1-49,-2 3 59,1-1-34,-2 3 47,0-1 4,-2 2-47,-3-2 53,-2 3-52,1-4 46,-1 1 25,1-3-7,-1 1 20,3-3-69,-2 2 27,3-5-30,-1 2 82,2-4-58,-1 2 67,2-4-79,1 2 69,-1-2-2,2 2 104,-1-4-87,3 0 39,0 0-102,3-1 29,2 0-22,2 0-17,0-1-51,2-1-28,0-1 16,-2-1-143,1 1 81,-1-2-112,-1 2 82,1-1 53,-3 2 24,1-1-31,-1 2-120,0 0-96,0 1-39,-1 0 17,1 0 84,1 0 107,-1 1 19,2 0 104,-1 2 0,2 1 0,-1 3 0,2-1 0,-1 0 0,4 3 0,-1 0 0,4 3 0</inkml:trace>
  <inkml:trace contextRef="#ctx0" brushRef="#br0" timeOffset="62.67">8500 2354 9502,'-14'-3'0,"6"-2"30,1 2 36,-2-1 107,1 1 17,0-2 36,-1 2-64,1 0-49,1 2-46,-3-2 40,4 2-30,-4-1-5,3 2-31,-2-1-23,2 1-15,-3 1 33,3 3-1,-3 2 45,0 5-35,-1 2 25,1 5-52,-3 3 58,1 4-10,0 4 39,1 2-55,0 4-10,1 2 5,2 5-11,3-2 32,0 8 8,4-4-5,0 7 15,3-7-283,2 5 65,5-9-188,4 5 145,3-11-244,2 3 89,1-8-199,1 2 78,0-10 112,1 3 75,-2-10 112,1 1 154,-3-7 0,1-1 0,-1-2 0,2-1 0</inkml:trace>
  <inkml:trace contextRef="#ctx0" brushRef="#br0" timeOffset="63.67">14746 2477 9502,'5'-21'596,"-3"11"-476,0 1 26,0 2-15,0-1 156,-1 4-60,-1-1 160,0 3-156,-1-2-9,-2 4-69,-1-1-8,-1 1-112,-2 1 57,2 3-112,-2 1-7,2 4 26,0 1-45,1 3 93,1 1-9,2-1-20,1 1 27,0-2-26,0-1-1,0 0 34,0 0-69,1-3 164,1 1-34,0-4 103,0 2-92,0-3-85,1-1 26,-1-1-67,-1-1-154,1-1 155,0-1-371,0-1 267,-1-3-129,0-4 97,1 0-474,-1-3 145,1 0-162,-1 0 346,3-3 284,1 0 0,0-2 0</inkml:trace>
  <inkml:trace contextRef="#ctx0" brushRef="#br0" timeOffset="64.66">9491 2451 9502,'0'-13'159,"0"8"-3,-1 2 75,0-1-65,-1 0-51,2 0-5,-2 1 9,2 1 106,-1 0-57,2 3 68,1 2-116,2 7-44,4 3-108,3 7 7,4 2-71,3 5 143,1 1-58,3 4 107,1 0-100,3 4 16,-2-1-8,4 5 8,-2-3-12,1 8 7,-6-5-37,2 5 38,-9-8 21,-1 7 27,-8-9-31,1 8-51,-5-10-61,-3 5-20,-2-10-28,-5 4 54,-3-10-21,-3 5 53,0-11-13,-1 5-67,5-12 13,-2 4-98,3-9 98,0 4-231,3-6 104,-1 1-60,2-2 153,-2 3 150,0-1 0,-1 2 0</inkml:trace>
  <inkml:trace contextRef="#ctx0" brushRef="#br0" timeOffset="65.66">27373 2789 9502,'-16'0'470,"7"-1"-440,4 1-8,-1-1-78,2-2 81,0 2 93,3 0 9,-1-1 60,2 1-67,-1-1 37,1 0-52,0 0 0,0 1-102,1 0 19,1-2-76,0 1 97,1 1-14,1-1 67,0 1-55,-1-1 58,2 0-50,-1 0 55,1-3-64,-1 1 47,2-1-59,-1-1 56,2 0-6,0-3 8,0 2 2,2-3-63,2-1-25,1 0-66,0-2 48,3-2-60,0-1 58,2-2-59,0 0 46,1-2-29,-3 2-1,2-3 15,-2 2-12,0 1 77,-4 2-28,1 1 21,-5 3-26,1 1 9,-5 4-15,0 0 25,-1 4-143,0 0 108,-3 4-110,1 1 191,-2 4 12,1-3 5,0 1-18,0-1-64,1-1 0,-1 1 4,1-2 163,0 1 148,-1-1-36,1 0-12,0 1-234,0-1-11,0 2 5,0 0 54,0 0-21,0 1 13,0 1-15,0 2 11,0 0-51,0 3 105,0 0 42,1 4 66,1-1 55,0 5-46,0 2-32,0 4 22,-1 1-65,1 5-75,0 1-40,0 6-9,1-2-46,-1 4 80,1-4-30,0 5 31,0-7 30,0 2 15,0-7-48,1-2 46,-1-7-119,0-2 84,0-7-84,0-1 123,0-5-58,0-2 64,-2-1-55,0-1 16,1-1 4,-2 0-3,1-2-64,-1-1 51,0 1-56,0-1 73,0 1 1,0 0-36,0 0 32,0 2-435,-1-1 117,1 0-283,-1 0 121,-1 1 59,2 0-343,-1 1 324,0-3-213,0 3 309,0-1 39,1-1-7,-1 1 79,1-2-33,-1 1-43,0 0 14,1 0-112,-1-1 124,1 1-136,-1 1 165,0-2-36,0 1 94,0-1 33,0 0 29,-1-2 58,0-1 0,-2-2 0</inkml:trace>
  <inkml:trace contextRef="#ctx0" brushRef="#br0" timeOffset="66.66">16743 2461 9502,'-15'0'-919,"7"-1"797,3-1 211,-3 0 63,3-1-45,-2 1 203,2-1-112,-1 1 162,2 1-125,-1-1-28,3 0-64,-2 1 25,2-1 23,0 1-43,1 1 65,-1-1-191,0 1 66,1-1-83,-2 1 82,-1 2 3,-1 2 39,-1 5-52,-3 4 97,0 5-85,-4 6 83,0 4-89,-4 7-55,0 2-28,-3 6-36,3 1 66,-3 7 41,2-4 23,0 6 22,5-7-541,2 4 128,4-13-371,3 4 29,3-11 201,3 2-126,2-9 209,7 1 53,3-11 158,4 3 8,1-9 136,3 2 0,-1-3 0,3 1 0,-1-2 0</inkml:trace>
  <inkml:trace contextRef="#ctx0" brushRef="#br0" timeOffset="67.66">21056 2541 9502,'2'-17'-964,"0"9"887,0 0 16,2 0 61,-2 2 302,1 0-24,0 0 197,0 2-119,0 1-204,-1 0-21,-1 2-134,0 3 50,0 1-7,-1 8 34,1 0 11,1 6-12,1-1 68,0 3 5,3 0-1,-1 3-60,4-1-50,-1 0-12,3 2 28,0-4-13,2 4 12,0-4-27,1 1-49,0-1 23,1 2-53,-2-4 63,2 3-69,-3-2 46,0 4-95,-3-4 80,0 5-60,-4-5 39,-2 5-27,-1-5 25,-1 5 20,-2-4 26,-1 3-25,-4-6 29,-3 3-20,0-5 21,-1 2-99,0-4 29,0 0-87,3-5 88,-2 1-145,4-4 85,-3 1-112,4-3 90,0 0-141,2-1 63,0-1-14,1-1 123,2-3 123,0-5 0,1-3 0</inkml:trace>
  <inkml:trace contextRef="#ctx0" brushRef="#br0" timeOffset="68.66">22890 2476 9502,'10'5'0,"-7"0"-142,0-1 51,0 2-78,-1 2 103,2 0 146,-2 4 54,2 1 31,1 5-36,0 0-85,2 5 8,2 2-7,1 2-23,2 1-7,3 3-56,-1-1 67,4 4 18,-2-4 18,2 1 23,-1-4-105,2 1-2,-4-4-35,2 1 31,-4-5 9,0 0 9,-4-3-27,0 1-96,-5-3 48,-2 2-95,-3-4 103,0 4-171,-7-3 93,-2 3-62,-5-5 115,-4 6 100,-2-3 0,-2 4 0</inkml:trace>
  <inkml:trace contextRef="#ctx0" brushRef="#br0" timeOffset="69.66">24528 2527 9502,'-15'-7'-48,"6"3"146,3 1-39,-2-1 98,4 2-37,-2-1 88,3 1-31,-2 0 83,4 0-115,-2 1 21,2 0-85,0 2-30,-1 0-34,1 4 40,-1 0-70,-2 4 137,3 2-94,-5 3 83,0 2-62,-1 5 52,-2 0-75,-2 5 111,0 2-74,-3 7 80,0-1-58,-2 9-69,1-3-33,-2 7 17,5-5 1,-2 6-162,5-9 30,3 2-144,3-10 134,2 2 75,3-12 7,4 3 40,4-12-320,5 1 93,1-8-253,4-1 69,-2-4-8,2 0 160,-3-2 36,2-4 240,-3-3 0,2-4 0</inkml:trace>
  <inkml:trace contextRef="#ctx0" brushRef="#br0" timeOffset="70.66">23945 2548 9502,'11'-12'-35,"-6"6"61,-1 0-47,2 1 129,-4 1 11,4-1 88,-4 2-40,3 0 28,-4 1-148,3 1 37,-2 0-20,0-1-39,-1 6 114,0-2-92,-1 6 45,1 2 0,-1 4-2,0 0-52,0 4 10,0 0-48,-1 3 38,1 0-37,-2 3-5,0-2-27,-2 3-25,2-3 23,-2 4 18,0-5-6,0 5 7,0-6 28,0 5-41,-1-6 51,1 2-16,0-6 0,0 3-4,1-7 3,0 4 7,2-7-5,0 3-2,0-6 46,0 3-31,1-6 33,0 4-41,0-3-3,0 0 7,2-2 2,1 1-33,3-2 23,1 1-25,2-1 29,1 1 7,0 0-5,4-1 3,-2 0-43,4 0-9,-1 0-7,2-1 7,-1-2-16,4 1 32,-2-4-37,1 2-3,-1-2 39,1 0-44,-6 2 51,2 0-7,-5-1 5,2 2-11,-5 1 9,1 0-64,-5 0 48,2 0-49,-3 2-446,0-1 357,-2 2-436,1 0 473,-1 2-31,0-2 20,0 2 31,1-2 11,0 3 0,2-2 0</inkml:trace>
  <inkml:trace contextRef="#ctx0" brushRef="#br0" timeOffset="71.66">22656 2603 9502,'-1'-22'-507,"0"11"109,0 4 325,-2-2 120,1 4 87,-2-3 0,1 3 29,0 0 11,1 1 84,-2 0-9,1 2-83,0-1 28,1 1-97,0-1 20,0 2-13,0 0 15,1 1-8,-1-1-12,1 1 21,-1 0-149,1 0 86,0 0-148,-1 1 123,-1 1-109,-1 3 89,0 2-97,-1 3 81,-1 3 8,-2 3 9,0 3 19,-3 4-87,1 1-3,-3 5-16,1 2 20,-1 6-9,2-2 54,0 7-56,2-5 23,3 7-18,3-6 4,0 5 2,4-9-105,2 3 19,4-9-89,4 1 56,4-10 91,2 3-34,0-9 76,2 1-8,-1-9 33,2 1 15,0-2 0,2-1 0</inkml:trace>
  <inkml:trace contextRef="#ctx0" brushRef="#br0" timeOffset="72.66">25879 2902 9583,'0'-8'1080,"0"5"-836,0 0-23,0 1-52,0 0-12,0-1-52,0 1 52,0 0-37,0-2-19,0 2-55,0-1 37,0 1-90,0-2 97,0 1-37,0-1 54,1 0-103,1-1 47,0 0-151,2-1 27,1-2 11,2 1-33,1-3 88,3-2-46,-1 2 24,2-5-5,1 1 10,1-3-39,0 1 22,1-4-96,-1 3 20,0-3-33,-2 3 55,0-3-15,-3 3 107,2 0-46,-4 4 45,0-1 3,-2 5 26,1-1-12,-3 5 0,-1-3-1,0 4 26,0 0 0,0 0 177,-1 2-161,1 3 134,-1 1-144,1 5 33,-1 1-15,0 5 17,1 4-30,0 2-16,-1 4 23,1 1-21,0 7 157,0-2-54,1 5 148,-1-2-148,2 5 44,0-3-111,-1 4 65,0-3-107,0 3 39,0-7-37,-1 4 48,1-10-53,-1 4 15,-1-8-42,1 1 36,0-10 34,-1 2-3,0-9-4,-1 3-92,0-6-176,0 0-32,0-3-82,0 0 104,0-3 99,0 1-97,0 0 57,0 2-87,0-1-75,0 1 112,0-1-44,0 1-72,0-1 104,1-1-169,0 0 131,1 0-130,1-1 72,0-1 30,2-1 133,1-3 152,0-1 0,2-3 0</inkml:trace>
  <inkml:trace contextRef="#ctx0" brushRef="#br0" timeOffset="73.66">20292 2661 9502,'0'-18'-504,"0"11"108,0-2 296,-1 2 97,1-2 101,-1 1-25,1 1 81,0 1-31,0-1 111,0 2-107,1-2-34,-1 3-38,3-2-3,-2 1-60,4 1 40,-1 1-94,0 0 94,1-1-83,0 1 43,0 1-22,-1 0-29,2 1 89,-1-1-56,0 2 51,1-2-50,-2 2-3,4 0-13,-3 0 12,2 0 13,0 0 16,0 0-21,0 0-30,0 0-20,0 0 6,0 2 8,1 1 50,-2 2-9,1 3 6,0 2-80,-1 0-15,1 2-17,-1 1 26,2 0 78,-3 1-7,2-1 4,-3 1 26,1-1 1,0 1 14,-2-1-20,0 0-32,-1 1 1,-1-2-1,0 1 20,-2-1 55,-1 3 5,-3-2 51,-4 3-15,-2-2 2,-4 3-21,-1-2-17,-3 2 40,2-1-57,-2 2 57,2-3-68,-2 2 57,4-3 4,-1 1 15,5-5-21,0 3-32,5-5-8,0 0 21,3-2 69,1-1 10,3-2 56,1 0-48,3-3-29,2 2-11,3-2-36,2 0-26,2 0 14,-1 0-23,1-2 43,-1 1-37,0-1-25,0 0 10,-1 0-6,1 0 50,-2-1-16,1 2 14,-2-2-173,0 3 55,-1-1-123,0 1-27,-1 0 58,1 0-57,-1 0 57,0 0-135,-2 0 35,1 0-92,-1 0 117,-1 0-2,-1 0 120,1 1-23,-2-1 125,-1 1 0,0-1 0,1 0 0,-1-1 0,1-1 0,0-1 0</inkml:trace>
  <inkml:trace contextRef="#ctx0" brushRef="#br0" timeOffset="74.66">20757 2536 8847,'-13'0'-492,"6"0"492,4 0 16,-1 0 48,1 0 19,-2 0 142,3 0-45,0 0 95,0 0-130,0 0 196,1 0-145,-1 0 101,0 0-121,1 0-140,-1 0 27,1 0-15,0 0 37,-1 1-50,-2 1 34,1 4-122,-1 2 4,1 3-8,-3 3-29,2 2 60,-1 3-108,0 4 45,0 0-103,2 3 104,-1 3-25,1-1 18,0 4 20,1-3-81,0 3 41,2-6-29,0 2 18,0-5 40,0 4 14,0-8-9,2 4-45,2-8-7,2 3-12,1-8 27,3 3 69,0-5 21,2 0 28,-1-4 0,4-2 0,-2-2 0,5-2 0,0-4 0,3-1 0</inkml:trace>
  <inkml:trace contextRef="#ctx0" brushRef="#br0" timeOffset="75.66">17658 2561 9112,'-2'-10'545,"2"7"-106,2 4 152,1 3-459,6 8-31,1 7 31,4 7-12,1 6-38,1 2-29,2 6 13,0 2-68,2 3 144,-1 0-81,2 5 64,-1-4-80,0 7-4,-2-8-73,-1 3-39,-3-6 12,-2 3-37,-4-9 54,-1 4-160,-4-7 51,-1 3-109,-4-7 105,-2 3-114,-4-8 55,-1 3-111,-3-10 32,3 1 29,1-8-11,4-1 24,0-5 19,2-1 103,1-4 5,2-4 124,3-4 0,3-6 0,4-4 0</inkml:trace>
  <inkml:trace contextRef="#ctx0" brushRef="#br0" timeOffset="76.66">16797 2848 9502,'0'-14'-525,"-1"7"690,1 1-25,-1-2 167,1 3-118,-1-2-60,1 1-41,0 0-4,0 3-16,0-3 79,0 4-53,0 0 20,0 4-27,0 1-43,-1 8-32,0 3 63,1 3-43,0 3 75,0 1-44,0 1 36,0 0-54,2 0 42,1-4-58,3 2 53,0-6-48,3 2 47,0-6-37,3 2 43,0-4-101,2-1 6,1-5-25,2 0-49,-1 0 67,3-2-62,-2-3 46,1-1-77,-4-3 37,3-3-78,-3-1 75,2-2-36,-4 1 6,2-1 15,-5-1-74,1-1 43,-3 1-20,-1-3 14,-1 1 76,-2-3-17,-2 1 9,-4-3 48,-4 0 14,-6-4 6,-4 0-7,-6-4-12,-2 2 36,-3-3-5,0 4 9,-1-3-46,1 6 14,0 3-5,5 6-190,-2 3 26,3 8-114,-1 6 96,3 10-60,-2 12 139,4 8-61,-4 13 170,5 5 0,-3 6 0</inkml:trace>
  <inkml:trace contextRef="#ctx0" brushRef="#br0" timeOffset="77.66">22133 2731 9502,'4'-18'-1074,"-2"10"1011,0 0 63,-2 1 356,1 0-44,-1 1 219,0 0-224,0 2-131,0-2-37,0 3-19,0-1-58,-1 2-16,0 0-56,-2-1 43,1 1-17,-2 0 59,1 1-22,1 0 32,-1 0 27,1 1-74,0-1 22,0 0-64,0-1 53,2-1-30,-1 1 5,1 0-52,0 0 33,0-1-7,0 1-29,0 0 4,1-1-74,-1 1 7,2 0 6,1-1 21,1 1 24,-1 0 31,3-1 17,0 1-43,0 0 6,0 1-30,-1 0 20,2 0-9,-1 1-3,0 0 14,0 0-20,0 0 32,0 0 10,-1 1-7,0 1 7,0 2-3,1 2-4,-2 0 5,1 3-1,0-2-6,-1 2-1,0-1 1,2 1-4,-3 0 53,2 0 9,-1 1 10,0 0 41,-1 0-75,0 0 36,0 2-43,-1-2 6,0 2 0,-1 2 4,-1-1-5,0 3-52,-3-1 40,-1 3-40,-3-2 50,-1 4-1,-1-3-2,-2 2 1,3-3 68,-3 1-50,3-3 50,-1 0 12,1-2-21,2-1 76,-1-2-71,2 1-10,0-4-22,0 2-9,2-3 30,1 0 37,0 0-3,1-1 13,0-2-4,1 1-35,0 0 34,0 0-25,1-1-113,2 1 18,-1-1-113,3 1 131,1 0-21,1-2 81,0 1-41,1-1 28,0-1-21,1 1 21,0-1-43,2 0 23,0 0-23,0 0 26,1-1 2,1 0 1,0-1 13,0-2-7,-1 0-257,1 1 49,-1-1-180,-1-1 21,1 2 108,-1 0-63,-1 1 68,1 0-11,-1 0 5,1 2-39,-3-2 78,3 2 63,-3 0 63,4 0 62,-1 0 0,2 0 0</inkml:trace>
  <inkml:trace contextRef="#ctx0" brushRef="#br0" timeOffset="78.66">24706 2603 10488,'15'23'-131,"-4"-8"169,1 3 1,3 3-11,1 2-30,3 2 1,0 1-6,3 2-4,-3-1 41,4 3-63,-5-3 68,1 5-26,-5-5 14,-1 3-19,-5-6 33,-2 4-15,-5-4 16,-2 4-59,-3-6 29,-5 3-26,-4-6 43,-4 4-103,1-7 17,-3 4-103,2-6 104,0 1-119,4-6 84,-1 1-129,5-5 127,-1 1-32,5-5 95,-1 1-90,4-2 93,0 0-45,1-3 76,0-2 0,0-4 0</inkml:trace>
  <inkml:trace contextRef="#ctx0" brushRef="#br0" timeOffset="79.66">20820 2855 9502,'0'-12'-911,"0"8"747,0-2 92,0 2 72,0-1 0,0 2 81,0-1 67,0 1 33,0 0 44,0 1 76,0 1-142,0 1 110,0 3-196,0 4 29,0 2-29,0 2 32,0 1-39,0 1 33,1-2-40,2 3 47,2-2-43,0 3 44,1-3-107,1 1 71,0-2-64,2-1 81,-2 0-22,3 0 27,-1-3-33,3 1-38,-2-3-42,4 0 8,-1-3 1,2 2 66,0-3-14,1-1 4,-3 0-3,4-1 3,-3-3-5,3-1 10,-4-2-71,2-3 58,-4-1-54,1-1 68,-4 1-69,2-2-5,-5-1-21,1-2-70,-2 1 59,-2-2-78,0-1 74,-1-3-25,-1 1 11,-2-4 12,-3 2-27,-3-4 10,-3 3-49,-3 0 21,-2 3-62,-2-2 31,1 7-8,-4-1 13,2 9-76,-3-2 30,0 6-116,-1 1 106,0 3 12,-1 1 65,2 4-29,-2 3 79,4 4-8,-1 0 69,4-1 0,1 1 0,6-2 0,0 0 0,6-4 0,1 2 0,2-3 0,4 1 0,1-3 0,6 2 0,4 1 0,3 1 0</inkml:trace>
  <inkml:trace contextRef="#ctx0" brushRef="#br0" timeOffset="80.66">19231 2749 9502,'-18'-12'-147,"11"7"79,2 1 54,-1-3 86,4 3-11,-3-1 47,3 1-21,-1 0-27,3 1-44,-2-1 20,2 2-12,0-2 83,0 2-35,0 0-38,0 0 1,0 3-43,0 2 32,-1 6 9,1-3-10,-2 6 12,-1-2 52,-1 2 33,1 1-10,-1 4 46,1-1-108,-2 3 51,1-2-47,2 4 49,-1-3-37,0 4 44,2-4-59,-1 2-6,2-1 6,-1 0-6,1-3 14,0 2 17,1-4-24,0 1 22,2-4-60,2 2 47,0-7-50,3 4 8,-1-5 15,2 2-15,-2-4 27,2 1-27,-1-2-28,1 1 11,0-1-12,0 1-11,0-2 31,1 0-44,-2 0 30,3-1 23,-3 0-33,3 0 39,-3 0-2,3 0 1,-4 0-3,4 0 35,-4 0-2,3 0 13,-4 0-12,3-1-4,-4-2-20,4-2 25,-3 0-28,1-2 41,-3-1-24,1-2 30,0 2-69,-1-4 30,0 1-30,-1 0 41,0-1-55,0-2-6,-2 1-17,1-1-44,0 0 14,0 0 7,0 1-4,0-2 6,1 2 29,-2-2-40,1 2 49,-1-1-40,0 2 20,1-1-29,-2 2 18,2-2 15,-2 4-16,0-4 16,0 4-60,-2-4 39,-1 5-41,-2-4 35,-4 3 22,-1-2-25,-2 1 22,-2-1-63,0 2-6,-3-3-14,1 2 26,-2-1 35,2 3 2,-1-3 0,2 6-14,-1-2 9,2 2-11,1 1 3,3 2-429,0 3 353,2 1-312,-2 7 461,2 6 0,-4 3 0</inkml:trace>
  <inkml:trace contextRef="#ctx0" brushRef="#br0" timeOffset="81.66">19963 2733 9502,'-1'-16'-146,"1"7"81,-1 1 54,1-2 94,0 3 1,0-3 44,0 3-64,0-2 20,0 3-38,0-2 33,0 3 30,0-2 13,0 3-22,0 0 31,0 1-184,0-1-6,0 2-55,0 3 58,0 4 93,0 4 52,0 6-45,0 6 38,0 2-55,0 4 23,0 2-30,2 3 22,0 0 31,2 3-18,0-2 37,1 2-83,0-5-7,-1 3-52,1-5 43,0 2 1,-1-5 40,-2-1-1,1-3-9,-1 0 9,-1-7-12,-1 1 7,0-6-10,0-1-11,0-3 1,-2-1-6,0-3 20,-2 0 4,0-1 6,-2 0-2,1-1-316,1-2 67,-1-2-220,1 0 1,0-2 139,0 0-96,1-1 142,0 0 129,1 0 39,1-1 85,-1-1 0,0-3 0,-1-1 0,-1-2 0,0-2 0</inkml:trace>
  <inkml:trace contextRef="#ctx0" brushRef="#br0" timeOffset="82.66">24519 2893 9502,'0'-12'19,"0"5"3,-1 2 45,0-1 34,1 1 4,-1-1 52,1 3-37,-1-2 40,1 3 35,0-1 18,0 1 60,0 1-58,1-1-26,0 1-92,3 1-67,-1 2 52,1 2-71,-1 3 86,1 2-55,0 3 49,1 1-42,-2 1 71,1 1-93,1 1-3,-1 0-122,1 1 12,0-2-73,1 2 95,0-4 14,0 3 48,0-5 19,1 3 15,0-5-31,1 3 24,-1-4-26,1 0 33,0-3-21,0 0 20,1-3-20,0 0 8,-1-1-1,1-1 2,0 0-11,1-1 9,-1-1-12,0-3-36,-1-4 32,0-1-37,-2-2 48,0-2-52,-1-1 35,-1-1-41,-1-2 43,0 0-39,-2-1-22,0-2 7,-1-1 6,-1-1 26,0-1-6,-3-4-36,-3 3-44,0-3 34,-2 3-14,-1 0-59,0 4 31,-2-1-107,1 6 108,-1 1-84,0 5 85,0 1-112,0 6-36,-2 0 15,1 4-68,-2 2 88,1 7 55,-1 6 76,1 5 58,-3 6 40,1 4 0,-3 2 0</inkml:trace>
  <inkml:trace contextRef="#ctx0" brushRef="#br0" timeOffset="83.66">22705 2837 9502,'-2'-9'-259,"1"7"81,-1-1 88,1 1 259,0-2-50,0 1 213,1 0-188,-2 1 59,2 1 120,-2-1-174,2 4 121,0 0-205,0 7-31,0 0 18,0 5-13,0 1-57,0 2-26,0 3 35,0-2-58,0 1 88,2-1-44,1 1 32,4-3-10,1 0 4,4-2 30,1-1-14,-1-5 10,4 2-59,-1-6-4,2 1-5,0-3 7,1 0 95,-3-3-35,4-2 36,-5-1-75,1-2 22,-3-5-23,-1-1 31,-2-2-4,-2-1 2,-2 0-2,-1-3 5,-2 1-79,-1-3-15,-1 0-9,-1-3-49,-2 1 56,-4-4-16,-1 2 21,-4-4-30,0 5-9,-2-3-13,1 6 3,-1 0-51,1 6 25,-2 3-113,2 4 112,-1 2 11,0 3 26,0 1 18,0 3-28,-1 3-60,3 3 96,-2 3-37,3 3 121,-1 2 0,4 0 0,-1 3 0,2 1 0,-3 1 0,2 2 0</inkml:trace>
  <inkml:trace contextRef="#ctx0" brushRef="#br0" timeOffset="84.66">9202 2737 9232,'0'-9'996,"1"6"-823,-1-2 26,1 3 50,1 0-71,-2 5 83,1 1-92,-1 8-43,0 3 54,0 4-60,0 3-27,0-1 24,0 2-24,0-1 28,0 0 35,1 0-36,1-1 26,1-2-105,1-1 31,2-1-103,1-1 48,1-2-92,0 0 27,1-4-56,1-1 31,0-1-14,1-3 48,1 1 11,1-4 16,-1-1-4,2 0-17,-1-2 8,2 0 34,0-3 4,0-4-7,0-4 8,0-1-18,-2-3 14,0-1-30,-2 0-50,0-3 36,-5 1-34,2-2 1,-5 3-13,-1-4-13,-3 3 21,-1-2-77,-7 0 32,-3 0-137,-7 2 43,-3-2-2,-3 4-3,-3 0 42,0 4 41,-2-1-32,2 5 77,0-2-259,4 6-41,1 0-87,5 3 139,1 3 181,7 3 155,-1 8 0,4 2 0,-3 7 0</inkml:trace>
  <inkml:trace contextRef="#ctx0" brushRef="#br0" timeOffset="85.66">8603 2730 9502,'-10'0'67,"6"0"109,0 0-79,2 0 20,-1 0-12,-1 0 126,1 0-48,-1 0 134,2 0-140,-2 0 17,2 1-68,-1 0 19,0 2-81,1 4 78,1-1-78,-2 5 32,2 1-26,0 1 9,1 4-11,-1 2 66,1-1-53,0 5 28,0-3-22,1 3-41,1-2-35,2 0 8,2-3-75,3 2 125,1-5-58,1 1 65,1-5-47,2-1-4,-1-3-12,2-2 13,-1-3-11,1-1 32,-1-1-42,1 0-1,-1-2 28,0-2-40,-3-3 53,2-3-52,-3-2-16,0-3-4,-1 0-74,-2-2 60,-2 1-68,1-4 63,-4 2-53,-1-2 6,-1 1 4,-3-4-48,-3 3 53,-5-5-18,-3 3 21,-6-3-15,0 3 2,-2 2-24,2 4 21,0 1-196,1 4 74,2 3-180,2 2-106,1 3 106,3 3-126,0 3 146,2 8 213,1 5 22,3 5 144,-1 1 0,1 3 0,-3 1 0,2 1 0</inkml:trace>
  <inkml:trace contextRef="#ctx0" brushRef="#br0" timeOffset="86.66">26688 2762 9202,'-9'-13'-300,"5"8"300,1-1 0,0 1 0,1 1 0,-1-3 0,1 4 384,-1-2-44,1 2 250,0-2-195,1 3-137,-2-2-48,2 1-62,-1-1-88,1 2-15,0-1-47,0 2 54,0-1-71,1 0 41,1 1-41,1 1 6,4 1 6,-1 1-63,3 1 37,0 1-13,2 1 64,-1-2-24,2 0 20,-1-1-8,3 0 96,-1-1-19,0 2 83,0-3-108,1 1 15,-1 0-53,1-1 25,-2 0-56,1 0-9,-2 0-14,2 0 22,-4 0-52,1 0 23,0 0-102,-2 0 47,1 0-20,-2 0 52,0 0-12,-1 1 88,-1 0-40,1 1 32,-1-1-40,-1 0 3,1 0-11,-1-1 8,0 0 101,0 0-20,-1 0 107,2 0-76,-1 0-14,1 0-35,-1 0-10,1 0-61,-1 0-3,1 0-10,-1-2 17,-1 1 49,1-1-2,0 0 2,0 0-209,0 1 46,-2-1-146,2 2 99,-1 0 18,-1 0-205,1 0 180,-1 2-148,0-1 252,-1 1-8,0 1 9,0-1-55,0 0 55,0 1-63,0-1 121,0 1-11,-1 0 56,0 2 0,-1 2 0</inkml:trace>
  <inkml:trace contextRef="#ctx0" brushRef="#br0" timeOffset="87.66">17439 2777 9955,'0'26'820,"-4"-9"-699,-2 5 36,-1 3-51,1 2 51,1-2-36,1 4-24,3-2-56,1 2 36,0-4-114,3 2 134,4-8-105,4 1 93,4-6-14,5-1 15,1-6-4,5 0-234,-4-5 55,5-1-157,-4-3 106,2-2 11,-5-4 25,-1-3-38,-6 0 94,1-4-26,-7 1 70,1-2-37,-5 2 82,0-4-62,-5 3 59,-2-6-64,-5 4 41,-4-4-25,-5 0 32,-3-3-190,-3 2 38,-3-4-107,1 5 94,-4-5-248,4 7 97,-4-3-203,6 8 302,-3 0 72,6 5 131,-5 1 0,2-1 0</inkml:trace>
  <inkml:trace contextRef="#ctx0" brushRef="#br0" timeOffset="88.66">24097 2743 9502,'-2'-8'622,"1"6"-392,1 0 73,0 1-77,0-1-11,0 1-22,0-1-15,0-1 5,0 2 88,0-1-173,0 3 100,1 2-238,-1 6 15,2 4 2,0 4-20,0 3 56,0 2-50,0 2 9,0 2 12,0 1-6,3 1 17,-1 1 19,0-3-24,1 1-59,-1-3 23,0-1-93,0-3 92,0-2-143,0-4 80,-2 1-106,0-8 75,0 3-165,0-6 70,-1 1-175,0-2 114,0-5-15,0-2 0,0-2 1</inkml:trace>
  <inkml:trace contextRef="#ctx0" brushRef="#br0" timeOffset="89.66">25331 2777 8931,'0'-11'0,"0"6"581,-1 3-138,0-3 413,1 2-381,-1 0-101,1 0-67,-1 1-115,3 4-60,0 3-50,3 8-36,0 2-9,2 5-9,-2 3-65,1 2 25,0 1-52,0 2 2,-1 1-34,-1-3 16,-1 4 3,-1-6 28,1 4-5,-1-5 64,-1 1-21,0-6 17,-1 1-116,0-6 35,0 2-101,0-8 105,0 4-190,0-8-551,0 3 312,3-8-391,-2 0 712,6-5-10,-1-2 127,3-4-10,-1-2 72,4-4 0,1-2 0</inkml:trace>
  <inkml:trace contextRef="#ctx0" brushRef="#br0" timeOffset="90.66">1 2855 10458,'11'1'870,"-3"1"-800,-1 3-18,3 1-44,0 2 40,2 1-45,0 1 31,1 1-55,0-1-22,2 2 48,-1-1-64,0 0 72,-2-2 4,2 1 1,-4-3 27,2 1-3,-3-3 0,1 1 15,-3-3-22,1-1-14,-3-1 10,1 0 0,-1-1 4,0-1-22,-2 0-23,2-2 8,-2-4-1,3-2 46,-2-2-13,4-3 9,-3 0-181,4-4 33,-2 3-112,2-3 37,-1 2 73,1-2-56,-2 4 90,2-1-61,-3 4 92,1-1-62,0 2 66,-1 2-49,-1 2 36,2-1-38,-3 4 29,1-2-14,-1 3 21,-1 1-14,0 0 54,-1 1-41,0 1 44,-2 1 8,1 3 31,-1 2-16,-2 2 2,0 2-2,-3 2 30,-2 2 3,-2 1-7,-2 3-65,-1-1 12,-1 2-1,0 0-53,-3 4 47,2-4-49,-2 5 57,2-5 18,-1 3-14,3-6 8,-1 1 14,3-4-20,0-1 18,4-4-30,0-1 68,3-5 60,0 1 41,3-7-25,0 1-44,4-6-44,-1 1-3,2-1 9,-3 1 108,3 1-23,-2 1 121,0-1-62,-1 3-1,0-2-43,0 1-10,0 0-60,1 2 18,0-2-13,-1 3 12,0-3-9,1 3 3,1-1-9,0 1 72,0 0-33,-1 1 24,2 1-31,0 2 71,0 4-2,0 3 78,1 7-18,0 2-13,0 5-10,-1 3-28,-1 5-83,0 2 31,-2 4-26,0 0 18,-2 0-7,1-3-47,-1 0 25,0-6-27,0 0 74,0-8-54,0 0 65,-1-9-99,0 2 19,-1-7-35,0 0 30,1-4-95,-1-1 33,1-1-219,0-1 121,-1 0-125,1 0 126,0 0-47,-1 0 67,0 0 25,0 1-7,0 0 41,1 1-267,-1 0 80,1 0-169,0 0-72,0-1 121,0 2-566,1-2 390,0 1-264,0-1 375,0 0 51,0 0 0</inkml:trace>
  <inkml:trace contextRef="#ctx0" brushRef="#br0" timeOffset="91.66">18399 2798 9502,'-16'0'-80,"9"0"23,1 0-67,0 0 382,1 0-15,2 0 234,-1 0-48,2 0-185,0 0 13,2 1-109,0 3-30,1-1 19,2 2-6,2 2 14,4-2-25,1 0 37,4 0-37,1-1-26,1-2-28,2 1 15,2-2-132,1 0 110,1 1-158,1-2 142,1 0-207,-1 0 117,-2 0-152,0 0-103,-3 0 78,1 0-111,-6-2 137,3 2-39,-6-1 39,2 1-63,-4-1 63,0 1-159,-4 0 50,0 0-124,-2 1 113,1 0 161,-2 2 37,0 0 120,0-1 0,0 1 0,1 0 0,1 2 0,1 0 0</inkml:trace>
  <inkml:trace contextRef="#ctx0" brushRef="#br0" timeOffset="92.66">14806 2808 9502,'-16'12'415,"8"-5"-3,2-1-134,-1 1 275,4 0-199,-2 1-29,4 0-77,-3 0 30,3 1-188,-1 0 27,2 0-74,0 0 55,0-3-98,0 4 66,1-5-157,2 3 172,0-3-21,3 0 100,-2-2-40,3 2-110,-1-3-18,-1 1-91,0-3 40,0 1 5,0-1-16,0 0 42,-1-1-166,-2 1 93,1-3-111,-1 1 87,0-3 81,-2 0 3,1 0 46,-1-1-434,0 2 96,0 0-317,-1 1 294,1-1-191,-2 3 182,-1 0-43,0 1 220,-1 0 188,-3 1 0,0 0 0</inkml:trace>
  <inkml:trace contextRef="#ctx0" brushRef="#br0" timeOffset="93.66">21745 2867 9502,'-20'-3'135,"11"0"-15,0 0 37,2-1-52,-1 1 52,2 0-40,0-1 43,2 2-43,-1 0-6,1 2-63,-1 0 51,2 0-25,1 0-16,0 0-16,0 0-55,1 2-27,0 2 35,0 1 9,1 0 1,0 2 65,2-1-39,2-1 21,2 2-43,4-3-13,2 2-37,2-2 25,1 0-27,1-1 20,0 1 10,0-3 2,3 1-33,-3-2 11,2 2-78,-3-1-3,2 0 16,-3-1-28,1 1 49,-3-1 23,1 0-13,-2 0 42,1 0-67,-3 0 1,1 0-16,-2 0 12,0 0-98,-1 0 62,0-1-138,-2 1 134,-1-2-154,0 0 127,1 0-40,-2-1 118,2-1 84,1-1 0,1-2 0</inkml:trace>
  <inkml:trace contextRef="#ctx0" brushRef="#br1" timeOffset="94.66">28451 2971 9502,'8'-14'-80,"-4"6"56,-1 5-85,1-2 28,-1 1 4,0-2-20,0 3 87,0-1 23,0 1 38,-1-1 11,0 2-17,0 0 66,-1 0-47,-1 0 51,1 0-61,-1-1 17,-1 2-24,0-1 18,-1 2 5,-2 0 8,-1 0-3,-2 0 40,0 1-53,-2 3 52,-2 4-52,-1 5 76,-2 5-9,-4 7 29,1 4-45,-4 6-65,0 3 13,-3 6-10,1 1 23,-5 6 32,4-3-38,-4 4-2,6-11-88,-3 3 11,6-12-61,-3 2 94,5-12-15,-2 0 50,5-12-12,-2 3 9,1-9-10,-3 5 9,3-6-58,-5 3 2,7-5-9,-4 2 24,6-3 25,-3 1 19,5-1-21,-2 0-31,7 0-161,-3 0 2,5 0-898,-2 0 555,3 0-552,1 1 763,0 1 140,3 0 89,3 3 58,0-1 0,4 2 0</inkml:trace>
  <inkml:trace contextRef="#ctx0" brushRef="#br0" timeOffset="95.66">19742 2899 8825,'6'-7'1029,"-5"3"-909,1 1 40,-1 1-39,3-1 78,0 0-41,2 0 52,0 1-48,3 1-2,-1 0-40,3 1 37,1 0-255,2 0 93,1 0-165,3 0-7,1 0 76,2 2-67,1 2 72,1 0-17,-2 1 20,4 1-48,-5 0 51,4-1-226,-6 2 73,3-1-172,-6 0 183,1-2 10,-3 0 58,1 0 53,-4-1 38,4 0 73,-4-1 0,4 1 0</inkml:trace>
  <inkml:trace contextRef="#ctx0" brushRef="#br0" timeOffset="96.66">15767 2887 9064,'-7'0'1479,"4"0"-1046,6 0 554,0 0-902,8 0 20,0 0-10,6 0 25,1 0-126,1 1 23,4 0-96,-1-1 57,3 0-361,-1 0 81,0 0-261,-1 0 286,-1 0 149,-2 2 75,1 2 53,0 1 0,2 3 0</inkml:trace>
  <inkml:trace contextRef="#ctx0" brushRef="#br0" timeOffset="97.66">23497 2914 9502,'-12'2'-1147,"6"-2"1147,0 1 0,1-1 276,-2 1 11,4-1 160,-2 0-71,2 0-113,0 0 262,2 0-202,0-1 146,1 1-290,0-2-23,3 1-50,0-1 51,1 1-136,1-1 62,0 2-139,1-1 24,1 0-23,2 1 0,0-1 57,2-1-89,2 2 41,1 0-95,1 0 80,1 0-92,1 0 57,0 0-99,1 0 44,0 0-4,-2 0 37,1 0 20,-3 0-42,1 0 24,-3 0-93,3 2-2,-6-2 29,1 3-42,-2-2 75,-2 2-115,-2-2 76,2 1-113,-5-1 181,3 1 2,-3-2 118,1 0 0,1-1 0</inkml:trace>
  <inkml:trace contextRef="#ctx0" brushRef="#br0" timeOffset="98.66">26661 2945 9502,'-5'-8'-110,"4"4"255,-1 2 211,1 0-130,-1 0-1,1 0-63,0 0-18,0 0 78,0 0 120,1 0-158,2 1 70,1 0-253,4 1 40,2-1-71,1 1 37,3 0-66,0 1-32,2-1 56,0 2-81,3-1 51,-2 2-15,3-3 44,-3 2 8,1-2 38,-1 0 2,1 0-19,-4 0 12,0 0-23,-1 0 19,0 0-19,-4 0 57,1 0-18,-2 0 27,0 0-22,-5 0-16,3 0 9,-2 0-9,0 0-633,-1 0 392,-2 1-539,1 0 569,0 1-11,0-1 66,1 1-95,1-1 69,0 0-12,1 0 84,2 3 100,1-2 0,1 4 0</inkml:trace>
  <inkml:trace contextRef="#ctx0" brushRef="#br0" timeOffset="99.66">25222 2953 8355,'5'6'1567,"-4"-4"-1303,0-1 648,1 0-872,0 0 8,1-1-23,4 0 9,-1 0-8,5 0-19,0 0 43,2 0-55,3 0 58,1-1-56,1 0-23,1-2 4,0 1-96,1-2 78,-4 0-98,2 1 88,-4-1-80,-1 2 54,-2-1-74,0 0 22,-4 1 3,2 0 20,-4 0 28,1 0-34,-2 2 56,0-1-75,-2 1 79,2 0-94,-2 0 21,2 0-44,-2 0-47,0 0 42,0 0-43,1 0 45,-1 0 0,1 0 91,-1 0-3,0 2 83,0 0 0,0 1 0</inkml:trace>
  <inkml:trace contextRef="#ctx1" brushRef="#br2">981 4244,'24'-1304</inkml:trace>
  <inkml:trace contextRef="#ctx1" brushRef="#br2" timeOffset="1">867 3239,'138'-299,"-11"605</inkml:trace>
  <inkml:trace contextRef="#ctx0" brushRef="#br0" timeOffset="102.66">9002 3059 9502,'0'-14'167,"0"8"-50,0 0 2,0 1-64,0-3 17,0 3-24,-1-2 283,1 3-106,-1 0 211,1 1-195,-1-1-81,1 2 1,0 1-57,-1 0 4,-1 3-50,-1 3 29,1 5-192,-3 4 115,1 3-140,-1 4 105,1 0-81,-2 1 34,3 0-63,-2-2 45,1-1-233,1-1 45,2-3-143,-1 1-117,2-5 187,0 0-39,0-4 212,4 2 178,2-3 0,3 2 0</inkml:trace>
  <inkml:trace contextRef="#ctx0" brushRef="#br0" timeOffset="103.66">17234 3101 9502,'0'-10'77,"0"5"76,0 1 49,0 0 14,0 1-40,0-1-30,0 0-29,0 1 58,0 1-65,-2 3-121,0 4-26,-1 7-82,-3 3 102,1 6-132,-1 0 54,1 1-111,1 3 102,0-2 45,1 0-27,1-1 50,1-2-342,1-3 128,0 1-239,0-5 208,0 0 138,0-3 64,1-1 79,1 1 0,2 1 0</inkml:trace>
  <inkml:trace contextRef="#ctx0" brushRef="#br0" timeOffset="104.66">18464 3106 9502,'-15'1'0,"7"-1"340,3 1-78,-2 0 262,2 0-202,-1 1 24,2 0-81,-2 1 66,4-1-86,-1 0 82,2 0-107,3-1 32,5-1-92,9 0-40,4 0-1,8 0-62,3-2 52,1-1-27,2-3-36,-1 1-12,0-1-64,-5 0 64,0 2 36,-6 1 38,1 0-49,-7 0-686,3 1 90,-7 1-422,2 1 401,-7 0 44,1 0 103,-5 1-34,1 1 89,-3 4 106,0-2-54,0 4 98,-2-3-60,-1 1 180,0 1-24,-3-3 110,-1 4 0,-4-2 0,1 3 0</inkml:trace>
  <inkml:trace contextRef="#ctx0" brushRef="#br1" timeOffset="105.66">28546 3159 9502,'-11'0'-178,"6"0"234,0 0 13,0 0 43,1 0 2,-2 3-49,-1 0 35,0 4-45,-1 5 44,0 3 31,0 2-30,-4 5-27,1-1-40,-2 4 16,-1-1-20,-3 4 85,-1 0-27,-4 2-9,0-2 7,-4 2-98,0-4 28,-3 2-62,2-5 62,-4 2-48,6-6 21,-4 0-12,9-5 11,-3-1 46,8-4 1,0-1-73,6-3-89,0 0-24,6-4-62,-2 2 53,4-2-22,-1 1-338,2-2 284,0 3-259,2-2 415,2-1-70,2-3 102,0-1-28,4-3 77,-1-3 0,4-3 0,2-3 0,2-1 0</inkml:trace>
  <inkml:trace contextRef="#ctx0" brushRef="#br0" timeOffset="106.66">10259 3174 10524,'0'34'821,"0"-15"-690,0 5 7,0 0-20,0 4 32,0 0-30,0 3-238,0-3 52,0 1-164,0-4 123,0 1 160,0-5-66,0-1 127,1-5-701,2-1 126,2-6-413,-1-1 473,5-5 219,1-3 182,2-3 0,3-3 0</inkml:trace>
  <inkml:trace contextRef="#ctx0" brushRef="#br1" timeOffset="107.66">26881 3467 9502,'-31'-6'0,"16"0"0,5 2-27,-1-3 1,4 2 18,2 0 34,2 0 6,1 0 38,1 1-32,3-2-6,0 3-23,4-3 11,4 3-6,1-3-8,3 3 35,1-1-40,0 2 47,1-1-50,0 2-30,0 1-1,-1 0-48,0 0 32,-1 0-1,2 1-4,-1 2 40,3 1 1,-4-1-6,6 2 9,-4 0 6,3-1-17,-1 0 13,5 0 86,-5-1-12,7-1 87,-5 0-91,6-1 45,-3 0-38,4-1 20,-3 0 11,5 0-46,-3 0 7,3 0-3,-1 0-58,4 0 7,-4 0-14,5 0 18,-5 0-33,3 0 50,-3 0-54,2 0 2,-8 0-13,4 0-15,-6 0 15,2 0 55,-5 0-7,2 0-1,-6 0 0,5 0-12,-6 0 12,5-1-11,-3-1-4,3 0 5,-3-1-2,4-2 4,-4 1 1,4 0 4,-3-1-1,4 0-26,-7 2 18,5 0-23,-6 1 29,3-1-36,-3 1 25,1 1-33,-5 0 28,3 1-2,-3 0 0,3 0 3,-3 0 6,3 0-8,-2 0 6,2 0 11,-1 2 5,1-2 2,-1 1-5,1-1-53,-1 1 31,1-1-31,-1 0 40,3 0-74,-3 0 55,3 0-61,-1 0 32,3 0-19,-3 0 4,4-1-4,-2 1 26,4-2-5,-4 1-3,3-1-6,-3 0-41,3 1 16,-4 0-18,2 0-24,-5 1-1,1 0-19,-4 0 23,2 0 84,-4 0 15,0 0 27,-1 0 0,0 1 0,0 1 0</inkml:trace>
  <inkml:trace contextRef="#ctx0" brushRef="#br0" timeOffset="108.66">197 4169 9594,'-6'-1'880,"4"0"-796,0-2 25,2 1-82,-2 1 51,1-1-117,0 1 46,0 0 69,0-1-126,1 1 93,0 0-154,0-1 23,1 0 13,0 1 17,1 1 50,3-1 17,1 1-11,-1 0 39,3-1-30,-2 0 29,3 0-36,-1 1 7,1-2-1,-1 2 4,1 0-58,-1 0-20,0 0-2,0 0-30,-1 0 44,-1 1 0,0 0-1,-2 2 6,1 3 16,-2 1-24,0 2 19,-3 0 39,2 2-40,-1 0 37,-1 1-3,0-2-16,-1 2 19,0 0-24,-2 0 50,-1-2 21,-2 1 5,1-1-13,-2 0 30,2-1 16,-2 1 17,0-3 30,1 2-43,0-4-4,1 3 8,-1-4-64,1 1 36,2 0-27,-1-2 94,2-1 305,0 0-211,1-3 240,1 0-385,3-4 46,1 0-102,0-1 70,2-1-62,1 1 77,-2-2-56,2 2 53,-1 0-64,1 0 61,-2 0-21,2 0-3,-1 2-5,0-1-134,-1 1 21,1-1-105,0 2 112,0-1-29,-1 1 43,2-1-4,-2 2 2,2 0 38,-1 1 5,0-1-21,1 2-69,-1-1-1,1 1-63,-1 1 82,0 0 4,1 2 38,-3 1-1,3 3 28,-3 0-18,3 3 23,-3 0-18,1 1-12,-1 0 15,1 2-18,-1 0 10,-2 1-7,0-1 17,0 2-11,-2-1 26,1 2-22,-1-2 14,-2 1 35,0-3 13,-3 3 3,-1-3-12,-3 3 5,0-4 12,-2 3 7,1-5-4,-3 4 8,1-4 20,-2 3 3,2-5-8,-2 2-47,3-5 18,-2 2-8,2-3 56,-2 1 14,2-3-8,1 1 9,1-2-59,0 0 14,3 0-15,-1-1-51,2-1 25,0-2-27,1-2 45,1-2-43,1 0-40,0-3 14,1 1-18,1-2 89,0 1-35,0-2 30,0 3-193,0-3 55,0 2-131,0-2 4,0 5 59,-1-3-73,0 3 101,-1-1-143,1 3 88,-1-1-108,1 3 69,-1 0-158,0 2 58,0 0-122,1 2 71,-1 0 54,0 3-31,-1 3 95,0 1-101,1 4 70,-1 0-48,2 2-9,-1-1 209,0 2-37,0 1 160,-1 2 0,-1 1 0,-2 2 0</inkml:trace>
  <inkml:trace contextRef="#ctx0" brushRef="#br0" timeOffset="109.66">10934 4336 9502,'-15'-8'-76,"9"4"101,-2-2 31,2-1 8,1-1 212,2 1-20,0-1 142,2 2-91,1-2-128,0 2-28,0 1-44,0 2 13,2-1-25,2 2-56,2 2 36,0 5-35,3 2 17,0 8-14,2 7-59,0 7 62,2 5 2,0 3 31,0 9-57,-1-1 106,3 10-91,-2-5 93,2 12-115,-2-6 28,2 10-16,-4-8 38,1 8-51,-3-10-38,0 8 12,-4-15-7,0 7 90,-4-19-15,0 10 7,-1-15-10,0 7 8,-1-12-62,0 6-164,-2-12-7,-1 3-104,0-9 107,1 4 158,-1-9 34,0 2 54,1-8-19,-1 1-2,2-4 16,-3 0 10,1-1-4,-1-1-58,0 0 18,-2-3 9,1-2-9,-3-2 15,1-1-9,-1-2 5,0 0-187,-2-3 28,2 1-128,-3-6 31,3 2 75,-1-3-57,2 2 77,2-5-23,1 3 69,0-4-25,3 3 33,0-4-31,1 6 9,0-5-10,1 6 17,1-4 0,1 3 14,1-1-19,2 2-19,2 0-28,1 3 8,-1-2 44,3 5 22,-2 0 12,1 3-31,-1 0 70,1 4-13,2-1 67,0 5-10,1-1-61,1 1 25,3 1-61,0 0 51,5 0-34,-1 1 51,4-1-53,0 1 92,4 0-67,-2-1 66,4-1-30,-3-2 23,3-4-8,-3 0 1,1-3 24,-6-1-44,3-2 50,-5 1-64,0-1 76,-5 1-47,-1-1 54,-5 2-32,0 1-25,-4 0 33,-1-1-32,-1 3 47,-2-2-34,-1 3 39,-2-3 0,-2 2 10,-3-1 9,-2 1-16,-4-2-89,-1 1-15,-2-2 1,-2 1 7,0-1 64,-1 0-12,-1 0 9,2 1-133,1-1 30,1 2-127,0 1 127,3 0-57,-1 2 53,2 2-26,2 0-20,2 2 60,1 3-20,1 3 23,3 5 53,1 7 4,-1 8 9,3 4-6,-1 7-2,1 3-22,2 7 29,1-2 32,2 8 14,2-3 17,2 2-23,2-4 34,0 4-27,1-10 96,2 2 29,-1-10-26,2-1 66,-2-9-103,1-2-12,-1-10-29,1-2-15,-2-5 40,0-2 60,-3-3-29,2-2 35,-3-4-188,1-1 26,0-4-120,0 0 138,0 0-243,2-2 122,-1 1-178,1-2-22,1 2 85,0-4-72,-1 3 98,1-3-33,-3 3 25,3-4-76,-4 2 84,1-4 13,-1 2 26,0-3 23,-3 0 51,2-2 25,-5 0 17,2-3-45,-2 5 123,-1-4-53,-1 7 129,-1-2 39,-1 7-61,-2 2 60,0 4-45,-2 2-100,1 4 57,0 0-86,0 2 35,0 4 27,3 1 10,-1 5 43,2 1-73,-1 4-27,2 0-32,0 2 26,1-1 15,1 2 14,3-2-15,0 3 58,3-2-44,1 5 41,-1-5-59,3 3-11,-3-3 9,3 3-3,-1-4 10,1 2-50,-1-3 31,2 1-33,-3-4-21,1 2 61,-2-6-63,2 3 74,-3-5-62,0 3-11,-2-7-6,0 2-75,-2-2 69,1-1-87,-1-1 85,0 0-36,0-1 69,1-1-43,-1-1 43,1-3-54,0-2 44,2-3-53,-2 0 98,1-4-59,1 2 58,-2-5-64,1 3 79,0-5-59,-2 4 58,-1-3-17,0 4 20,0-3 5,-1 4-5,0-2-19,-1 5-17,0-2 24,0 6-25,0-3-5,0 4 7,0-1-5,0 4-37,0 0 22,-1 2-29,0 1 29,1 3 17,1 5-16,0 2 15,3 6 161,0 0-27,1 6 115,1-1-91,0 4-1,0-2-65,1 4 44,0-4-76,1 2 30,0-5-24,3 3 27,-1-7-35,3 3 37,-1-9-29,4 1 25,-1-6-22,2 1 9,-2-5-19,3 0-12,-3-1 10,3-1-34,-3-1 28,3-2-176,-3-1 50,3-1-99,-4-3 40,4 1 60,-4-1-33,6-2 57,-5 2-4,5-3 31,-7 1-2,4-2 24,-5 1-3,4-3-4,-5 3-3,1-4 28,-4 2 23,2-2-3,-6 1-5,0-4 36,-3 3 23,-1-4 19,-3 4-41,-4-7-39,-3 4-27,-6-5 33,-2 3-74,-3-3-4,1 4-12,-5-2-57,3 4 110,-2-1-61,3 5 73,-2 0-90,4 8 23,-3-3-96,6 7 92,-2-1-43,6 2 79,-3 1-54,7 2 65,-1 1-44,6 4 42,-2 2-39,4 1 24,0 3-22,1 0 16,1 5 169,1 0-35,4 6 121,-1 0-88,6 4 45,-1-1-33,1 4 86,1-2-125,2 4 80,0-3-63,1 2 41,-1-3-36,4 1-8,-3-4-34,3 1 77,-2-5-162,2-1 78,-2-5-143,0-2 43,-1-5-12,1-1 31,-2-5 9,0-1 3,0-3-18,0-1-11,-4-5 15,3-1-28,-3-3-9,2-3-5,-2 0 2,1-1 66,-2-1-20,4 0 15,-3-1-178,2-1 40,-3 1-117,5-3 25,-5 2 60,3-2-53,-2 1 83,2-4 40,-4 3 14,0-4 33,-3 3-53,0-4 140,-3 4-29,-1-4 110,-1 5-103,-2-4-31,-3 6-35,-1 0-19,-4 3 199,0 2-58,1 4 148,-2 2-64,2 2-73,0 3 2,1 2-42,1 1-39,2 4 36,0 1-34,2 4 23,1 3 88,1 0-26,1 2 84,0 2-95,0 1-4,2 1-46,2 4 4,3-3 161,1 3-21,2-1 108,1 0-186,-1-1 17,2 1-92,1-2 78,1 0-115,-1-3 18,3 1-105,-2-4 102,1 1-75,-2-4 54,1 0-73,-2-4 16,0 1 7,-2-5 0,1 1 32,-1-4-34,-1 1 57,-1-1-59,0 0 101,-2-2-51,1-1 50,-1-4-43,-1 0 38,1-3-20,0-2 26,-2 1-27,3-3 16,-2 0-5,0-3 12,-1 1-15,1-4-2,-3 1 1,1-3 0,-2 0-11,0-3 6,-1 4-6,0-3-14,0 5 15,0-1-18,0 4 21,0 1-56,-1 3-12,0 2-7,0 5 15,-1 0-19,1 2-42,-1 1 3,1 3-1,1 2 60,-1 3 94,1 3-8,1 1 32,-1 4 135,2 1-92,-1 4 109,3 2-83,1 5-24,1-2-1,-1 5-1,3-2-27,-1 4 29,1-4-53,1 3 91,-1-5-277,4 4 95,-1-8-181,1 3 103,0-6 20,3 0 6,-1-8-15,2 2 113,-2-7-37,3-1 58,-3-4-48,2-1 79,-3-4 0,2-3 86,-5-2-92,4-4 44,-5-1-38,3-1 43,-4 0-23,1-2-17,-4 1 0,1-4 6,-3 3-52,2-4 1,-3 0-37,1-1-14,-2 1 18,0-2-3,-1 2 4,0-3-7,0 5 30,0-2-31,0 8 28,0-3-5,-1 8-2,0-3-7,0 8-59,-1-1-24,1 4-3,-1 0 12,0 3 12,0 2 35,0 3-42,0 5 166,1 2-28,-1 4 96,1 1-102,0 2-20,1 0-47,0 4-7,0-2 9,0 2 229,1-2-35,2 3 157,0-4-135,4 3-77,-1-5-8,3 3-31,0-6-112,1 3 22,2-6-125,1 3-9,-1-8 21,3 2-57,-1-6 88,2 1 38,-2-5-4,2 1 51,-3-2-107,3-1 137,-2-3-54,2-2 65,-3-5 46,2-1-37,-5-2 17,4-2-23,-5 0-87,4-3-17,-5 1 23,2-3-98,-4 3 76,0-3-100,-3 1 95,1-2-35,-3 4 27,1-5-5,-2 6-26,0-2 109,-1 6-71,-1-2 62,-2 5-25,0 0-25,-1 6 27,0 1-41,1 2 65,-2 0 3,1 2 38,1 2 53,-1 2-41,-1 5 60,2 1-59,-3 4 86,2 0-45,1 3 86,1-1-87,0 5 132,3-3-72,-1 3 99,1-1-68,1 2-9,2-3-20,2 3 1,4-5-99,3 4 46,3-5-62,3 0-22,1-5 4,5-1-82,-1-5 71,5-1-25,-2-2 38,0-3-1,-3-3-17,2-1 86,-7-4-67,2-3 63,-7-3-12,-2-1 28,-2 1-11,-4-2-1,-3 2-84,-1-2-4,-3 1-3,-1-2 18,-6 1 45,-2-4-4,-3 2 19,-3-3-348,0-2 71,-2-2-225,0-1 179,-3-3-60,4 1 54,-4-3-82,4 4 91,-1 0 23,2 6 31,0 1 9,5 8 70,-1 1 20,3 8 15,-1 4-33,4 5-9,-2 8-15,3 6 37,-3 3 15,3 3 53,-1 2-29,2 0 28,1 3 36,1-3-5,0 3 60,2-2 93,0 2-60,1-5 88,3 3-91,3-4 48,6 0-33,2-5 62,3 0-75,1-6 15,2-1-55,1-4 70,-1-3-151,1-3 56,-2-1-99,-1 0 66,1-4-18,-5 1 19,1-3-15,-4-3 103,0-3 12,-2-2 72,0-1-84,-3-1-22,2-1-44,-2-1 1,0-2 136,1 1-13,0-3 103,1 0-58,2-2-171,0 1 5,2-3-112,0 2 89,4-3-155,-1 2 81,4-3-127,-1 6-33,4-2 78,-2 4-71,5 0 47,-3 5 111,6 1-70,-4 3 103,3 3 54,-5 2 13,3 6 89,-7 4-120,2 7 111,-6 4-83,-1 7 107,-4 2-73,-3 6 17,-3 0-2,-2 6-18,-4-2-3,-2 4-42,-6-4 8,-2 3 8,-3-7 47,-2 1 7,2-6-5,-2-2 0,2-6-86,0-1 34,3-6-40,-1 1-58,3-7 13,0 2-80,3-5 88,-1 0-303,3-3 111,-2 1-210,4-1-293,-3-1 511,2-2-317,-2-3 553,0-3 0,0-4 0</inkml:trace>
  <inkml:trace contextRef="#ctx1" brushRef="#br2" timeOffset="10">1010 4301,'1932'0,"-1932"3288,-1932-3288,1932-3288</inkml:trace>
  <inkml:trace contextRef="#ctx0" brushRef="#br0" timeOffset="111.66">7196 4594 8355,'0'-8'296,"0"3"44,0 3 184,-1-2-94,1 1-142,0-2-67,-1 2-49,1 0-26,-1 0 15,1-1-7,-1 2-3,1-1-39,0 1 269,-1 0-280,0 3 214,2 1-294,0 7 36,3-2 28,0 4 16,1-3-30,2 3-66,0-1-28,0-1-53,1 1 50,0-1-18,0-3 34,1 0 8,0 0-8,1-3 13,-1 0 17,0-2-27,1-1-10,0 0-12,-1 0-3,2-2 8,-2-3 45,0-2-8,1-3-15,-2-1-67,0-2-31,-1-1-32,-1 1 8,-2-2 48,0 1 21,-1-1 7,-2 0 22,0 0 2,-2 1 4,-1-1 3,-1 2-10,-3-1-71,-3 1 51,0 0-50,-1 2 67,-2-1-5,2 4 7,-1-1-52,1 3-49,0 0-27,1 3-18,-1 0 50,2 1 32,0 1 1,1 0 26,0 2-36,3 2 35,-2 3-38,2 3 111,0 2-16,1 2 29,-1 1-34,3-1-47,-1 4-9,2-4 20,0 4 100,0-5 93,0 1 49,0-1 6,2 0-74,1-3-37,3 1-11,-1-2-23,4-1-16,-2-2-19,2 1 20,-1-2-13,0-1-34,2-2 22,-2 2-29,1-3 42,-1 0 4,0 0-9,-1 0 79,0 0 12,0 0 79,-2-2-77,1 0 54,-2-1-122,0-1 73,-1-2-75,-1 1-7,-2 0 2,0-1 6,0 1-36,0 1 24,-1 1-29,-2-1 32,-3 2 20,1 0 10,-3 1-20,2 1-8,-2 0-51,1 0-41,0 0 16,-1 0-48,1 1 48,-1 0-7,1 1 11,0 3 46,0-1-1,-1 1 4,1 2-8,-1-1 22,1 3-15,-1 0 18,0 2-23,-1 3 5,0 3-5,-1 2 11,3 3 49,-4 5 33,4 0-14,-2 8 108,4-2-96,-1 8 117,3-4-111,0 7 23,3-6-77,1 7 38,1-10-38,4 5 48,2-14-34,4 4 48,0-13 8,2 4-1,-1-12-7,2 1-19,-2-7-1,2-1 9,-3-2-8,2-2-80,-2-2-12,1-2-47,-1-3 60,0-2-79,-2 1 45,3-2-86,-2 1 81,0-1-76,-2 4 61,1-3-97,-2 2 90,0 0-30,-1 1 71,-1 0-105,-1 1 34,0 0-45,-2 1 51,1-2-36,-2 1 63,1 0-66,-2 1 72,1-2-57,-2 2 45,0-4-48,0 4 56,-1-4-21,-2 2 14,-3-2-19,-1 1 16,-4-3-16,-1 2 15,-2-4-16,1 2-34,-3-3-22,1 2 15,-1-3-16,1 3 69,-2-1-31,5 3 23,-3 2-70,4 1 58,-2 2-59,5 3 132,-3-1-71,4 3 59,-1 4-78,2 0 21,-1 5-20,5 4 32,-2 4-31,3 2 156,-1 4-44,2-1 136,0 4 2,3 0-26,1 1 44,3-1-97,3 1 16,3-4-25,2 3-11,2-6 22,2 1-121,1-3 71,1 1-68,-1-6 77,2 0-5,-2-4 7,2-1-1,-4-2-67,3-3-15,-4-1-20,1-3 74,-4-3 4,1-3 51,-3-2-70,0-4 48,-5-1 1,2-1 13,-4 0-4,2-2-54,-2 1 19,0-2-16,0 0 29,0-1-4,-2 0 12,2-2-69,-1 1-39,1-1-35,-1 4-24,3-2 19,-3 4 41,2 0-2,0 4 37,-1 0 14,1 6-21,-2-2 13,1 6-10,0 1 2,-1 2-9,0 2 7,-1 6 54,2 3 20,-2 3 17,0 3-23,0 1 57,2 2-31,-1 0 101,0 0-116,1 0 18,0 0-68,0-2 30,2 2 22,-2-5-13,3 2 15,-3-4-24,3 1 2,-1-4-4,0-1 3,0-3-3,-1-1 2,-1-4-10,0 2 9,-1-4 76,0 1-6,-2-1 81,1-1-118,-2-1 19,-1-1-63,1-1 38,-1-4-66,0 1-17,0-3-4,0 1-66,0-3 54,-1 0-21,1-2 25,0-1 42,0-1 20,0 0-50,0-2 40,0 2-321,0-2 87,0 3-211,2-3 164,2 3 62,1 1 53,1 3 6,1-1 115,-1 3 7,1 2 11,0 3-4,-1 0-20,1 3 52,-1 4-17,1 4 26,-2 7-93,1 3 76,-1 7-67,-1 1 454,1 6-132,0-1 289,1 2-344,1 0-59,0-1-127,2-4 66,1 2-8,0-6 38,3 0-24,0-5-332,2-2-127,0-7-216,0-1 103,1-5-135,2-2 177,-2-4-167,3-4 331,0-4 133,2-8 144,2-3 0,1-5 0</inkml:trace>
  <inkml:trace contextRef="#ctx0" brushRef="#br1" timeOffset="112.66">28339 4565 9502,'-2'-42'16,"1"21"3,1 5 45,0 0-30,1 5 40,2-2-16,1 7 11,2-3 4,-1 5-12,1 1 74,-1 2-32,-1 0 22,0 1-130,0 2 32,-2 2-121,0 8 168,0 4-41,-2 7 99,1 4-77,-1 5 21,0 5-29,1 4 37,2 1-23,1 8 83,2-3 8,1 5 19,2-2 32,4 2-25,0-3 8,4 6-82,-2-8-91,5 8-42,-2-9-39,2 4 24,-3-7-2,1 3-19,-4-8 62,0 2-47,-5-6-2,-2 1 20,-3-7-30,-1 3 92,-2-9-58,-2 5 42,-1-8-47,-1 2 41,-1-6-26,0 0 53,2-7-13,0 3 21,0-8-17,1 3 26,0-5-98,1-1 11,-1-2-39,1-3 2,0 1 76,0-1-24,0 1-220,0-1-123,0 2-121,0-3 42,0 1 52,0 0 109,0-1-67,0 0 133,0 0 75,0-1 82,1-1 58,1-1 0,1-3 0</inkml:trace>
  <inkml:trace contextRef="#ctx0" brushRef="#br0" timeOffset="113.66">16225 4586 9502,'0'-17'130,"0"9"12,0-1-33,0 0 34,0 1-33,0-1 22,0 1 97,0-2-11,0 4 71,0-3-67,0 2-111,0-1-42,0 2-14,-1 0-81,0 0 63,-1 0-64,0 3 69,0-3-103,-2 4 65,1-1-96,-1 1 52,0 1 3,-2 0-25,0 1-6,-1 0-8,-2 0-6,-2 0 41,1 1-24,-2 1 50,-2 1-14,0 1 11,-1 1-21,-1 0 26,0-1-25,1 2 29,-2-2 16,2 1-11,0-1 13,2 2-17,0-1 9,4 1-6,-2 0 6,5-1 28,-2 3-26,4 0 28,1 3-34,1 2 117,2 5-20,0 3 103,2 5-56,1 4-9,4 9-28,2 3-26,4 11-80,-1 0 31,2 11-26,-2-2 43,1 8-18,-2-6-31,1 7 11,-4-11-11,1 6 42,-1-12-15,1-1-12,-2-10 69,1 2-6,-2-13 25,1 4 46,-3-11-42,0 2 25,-2-6-29,-1 1-21,-1-5-23,-1 2 60,-2-2-53,-2-1-7,0-2-65,-2-2 18,0-1-171,0 1 90,1-5-122,0 2 66,0-4-19,1 1 20,1-4-65,-1 0-27,2-1 26,0-1-49,1 0-549,0 0 414,1 0-466,0-2 486,1-1 192,0-3-33,3-3 198,0-2 0,3-3 0</inkml:trace>
  <inkml:trace contextRef="#ctx0" brushRef="#br0" timeOffset="114.66">8678 4461 9502,'-11'-3'-253,"7"0"367,-2 1 62,3 0 87,-2-1-49,1 1-38,0 0-14,0 0-43,-1 0-11,2 1-47,-1 0 19,1 1-3,-2 0 3,0 0-32,1 1 25,-1 0-19,-1 3 64,1 3-12,-2 2 6,0 4-87,-1 3 60,1 2-72,-2 6 147,2 3-57,-1 6 66,2 2-91,0 10 92,2 1-8,1 11 22,1-1-18,1 7-51,2-4 0,0 3 15,3-9-62,1 2 44,4-13-34,1 1 55,1-13-336,2-1 85,0-11-249,2 0-50,-2-10 134,3 1-123,-3-6 167,2-1-233,-4-1 87,3-1-186,-4-1 187,2 0 216,-1-3 44,2-3 124,-2-2 0,2-1 0</inkml:trace>
  <inkml:trace contextRef="#ctx0" brushRef="#br0" timeOffset="115.66">19627 4563 9502,'-2'-14'-493,"1"8"571,-1-2 88,0 2-38,-1-2 14,0 3-21,1-3 47,-1 3-37,0 0-63,2 0-40,-2 0 17,1 1-48,-1 1 97,2-1-43,-1 2 48,1 0-60,0 0 131,0 1-85,1-1 65,1 2-64,-1-2-105,3 2 7,-1 0-23,1 0-51,0 0 77,1 0-43,0 0 53,0 0-45,1 0-28,0 0 5,1 0 3,-1 0 47,2 0-2,-1 0-4,1 0 9,0 0-5,0 0-2,0 0-4,-2 0 2,2 0-2,-2 0 7,1 0 35,-1 1-26,-1 1 29,0 0-32,1 1 25,-2 0-11,1 2 16,-1-2-22,1 1-6,-1 0 8,-1 1-6,1-2 24,0 1-19,0 0 20,0 2-20,-1-2-21,-1 3 15,0-3-18,1 1 4,-1 1 12,0 0-14,-1-1 17,0 3 11,0-2-9,-1 2 8,0-1-11,-2 2-2,-2-1-1,-2 1 1,0 0 12,-2-1 43,0 1 26,0-1-10,-1 1 20,0-1-69,2 1 28,0-2-35,2 0 10,-1 0-6,1-1 10,1 0-31,0-2 22,0 3-23,3-3 28,-2 3-8,2-3 4,-1 1-5,2 0 64,0-1-41,1-1 39,0 1-57,0-2 93,0 2-14,1-3 81,0 0-49,3-1-34,1 1-15,3-1-27,0 0-13,2 0 6,0 0 8,-1-1 12,2 1-52,-3-2 42,2 1-44,-1-2-54,-1 1 34,-1 1-106,0-1 86,-1 1-58,1 0 46,-3-1-57,1 1-16,-1 0-10,-1 1 19,0 0 21,0 0 45,-1 0 19,1 0-45,-1 0 35,0 0-269,0 0 76,1 0-179,-1 0-10,1 0 246,-1 0-69,4-1 242,0 1 0,2-1 0</inkml:trace>
  <inkml:trace contextRef="#ctx0" brushRef="#br0" timeOffset="116.66">10737 4604 9359,'-8'-7'-144,"4"3"144,2 1 174,-1-1-9,1 1 114,0 0-65,2 1 214,-2-1-58,2 1 131,0-2-98,1 3-146,1-1 35,4 1-105,3 0 4,4 1-71,3-1 37,3 1-82,5-1 9,1 0-60,5-1 58,2-3-12,5 1 86,0-3-36,4 0-152,-3-1 3,0 1-100,-6 2 42,-3 1-919,-7 0 184,-1 2-317,-10 3 599,-1 4 540,-5 4 0,0 4 0</inkml:trace>
  <inkml:trace contextRef="#ctx0" brushRef="#br0" timeOffset="117.66">21830 4547 9502,'4'-11'-804,"-2"8"821,0 0 45,-1 0 48,0-1 15,0 2-57,0 1 7,1 0 21,-1 1-32,1 0 30,-1 1-33,2 0 13,-1 2-7,2 1 7,1-1-19,0 1-22,2-1 9,0 1-14,1-1-8,1-1-6,-1 0-14,3-2-32,-2 2 16,2-2 1,0 0 8,0 1 44,-2-1-2,2 1-11,-3-1 5,1 3-123,-2-2 32,0 2-116,-1-1 106,-1 2 2,-2-1 59,0 3-12,-1-1 86,-1 1-67,-1 0 67,0 1-19,0 0-37,-1 0 44,0 1-54,-3-1 25,0 2-17,-2 0 29,0 0-26,0 1 61,0-3-45,1 4 49,-1-3-41,1 1 3,2 0-1,-3 0-6,2-1 46,0 2 20,-1-3-6,0 1 74,2-2-111,-1 1 69,1-1-77,0 0 22,1-1-20,0 0 33,1-2-29,1 1 5,0-1 5,0-1-6,0-1 13,0 0-3,2 0-51,1-1-9,2 0-10,0 0 9,3 0 36,1 0-11,1 0 9,1-2-224,1 1 56,2-1-148,-1-1 110,2 0-238,0 1 85,0 0-192,-1 1 111,0 0 225,-1 0-10,3-3 189,-3 0 0,3-1 0</inkml:trace>
  <inkml:trace contextRef="#ctx0" brushRef="#br0" timeOffset="118.66">27830 5012 9469,'0'-8'313,"0"5"-153,0 1-67,0-1 57,0 0-72,0-1 29,0 0-47,0 1 34,1 0-25,-1-2 1,2 2 6,-1-2-12,2 0 39,1-2-23,-1 2-58,3-4 27,0 2-38,-1-3 98,2 1-43,0-2 39,2 0-103,-1-3 16,1 0-42,2-2-14,-2 0 17,3-3 22,-1 2-16,2-5 31,-2 3-42,3-4 21,-3 4-13,3-3-13,-3 1 31,4-1-41,-5 3 48,3-1 16,-5 5-27,4-2 22,-4 6-90,1-2 65,-2 5-66,-1-1 18,-1 6 33,0-1-39,-2 3 52,-1-1-40,0 2 9,0 0 0,-2 0 12,2 1 26,-2 2 35,0-2-41,0 2 40,0-1 29,0-1 87,0 1 15,0 1 66,0-2-197,0 1 54,0-1-124,0 1 73,0 0-26,0 2 25,0 2 55,0 2 32,0 2-15,0 5 89,0 4-100,0 6 97,0 3-88,0 8-1,0 2-33,0 6 0,0-1 43,0 6-48,0-6 54,0 5-46,0-10-51,0 3 58,0-13-72,0 4 88,0-13-93,0 5 1,0-10-44,0 1-2,0-9 21,0 3 22,0-7-17,0 3 2,0-2 24,0-1-35,0 0-646,0-1 446,0-2-707,0 0 660,0-5-104,0 2-205,0-1 371,0 1-192,-1-2 402,0 0 0,-1-2 0</inkml:trace>
  <inkml:trace contextRef="#ctx0" brushRef="#br0" timeOffset="119.66">24714 4634 9502,'4'-21'28,"-3"12"-20,0-1 93,1 2-24,-1-1 69,1 4-15,-1-1 67,0 2-132,0 1 111,-1 1-192,0 2 137,0 3-71,0 6-32,-1 3-6,0 5-88,-2 2 98,0 3-87,-1 2 61,0 1-102,0 1 87,0 2-45,0-2 85,-1 3-78,1-4 115,-2 3-16,1-4 36,-1 4 24,-2-5-72,1 4 32,-1-6-38,0 3 42,0-5-35,1 1 42,1-8-36,0 4 16,1-7-14,1 3 13,2-7-20,0 3 20,2-6 12,0 2-17,0-4-21,1 1-5,3-1-24,0 0 32,2 0 0,-1 0-6,3-1 4,-1 0-2,2-1-31,0-1 20,1-2-20,0 2 26,3-1 8,-1 2-6,2-3 7,-1 3-108,3-1 22,-2 1-96,3 0 50,-4 0 1,5 1 32,-4 0 18,3 1-29,-3 0 52,1 0-59,-4 0 60,2 0 18,-5 1-11,2 0 15,-5 1-21,2 0-14,-4 0 11,0 0 1,-1-1 130,-1 1-154,-2 0 80,1-2-123,-3 0 18,2-3-134,-1 1 50,0-3-148,0 2 118,0-4 39,0 4 45,-1-3 11,1 1-176,-1-1 46,0 1-45,-2-2 138,2 1 133,-4-3 0,0-1 0,-3-2 0</inkml:trace>
  <inkml:trace contextRef="#ctx0" brushRef="#br0" timeOffset="120.66">16557 4648 9502,'3'-25'-118,"-1"12"35,0 2 21,0 1 217,0 3-27,0 0 131,-1 4-96,0-2 12,-1 3 62,0 0-62,-1 4 29,0 2-115,-5 6 32,-1 2 37,-1 4-20,-3 2 133,0 3-82,-2 3 107,0 3-85,-1 4-32,1 1-29,-1 5-21,3-1 2,-2 6-254,4-3 40,0 5-141,2-3 113,2 5 135,2-5 13,-1 4 23,4-7-595,-1 2 61,1-7-377,1 2 247,1-10 234,2 2 2,2-8 114,1 0 60,1-8 33,2 0 36,-2-8 52,2 1 15,-1-4 58,3-3 0,1-2 0,2-2 0</inkml:trace>
  <inkml:trace contextRef="#ctx0" brushRef="#br0" timeOffset="121.66">23366 4597 8751,'0'-7'365,"0"5"-216,0 0 18,1-1-49,-1 2 48,1 0 125,-1-1-94,0 3 34,-1 0-135,-1 6-34,-1-2 7,0 5-16,0-1 24,-1 2-75,-1 2 66,1 1-67,-1 3 12,-1 1 21,1 4-28,-2 0 48,0 5-47,1 2 33,-1 3-43,1 2 46,-1 3-11,4-2 4,-2 3-16,4-4 17,-1 2-9,2-4 3,1 2 4,3-8 27,2 3-13,4-7 19,1 0-61,2-5 19,-1-1-19,1-3 28,-2-1-25,1-5 18,-2 0-26,-3-3 28,1 0-64,-3-3-23,-1 0-6,-2-1 11,1 0-232,-2-1 54,0 0-185,-1-3-106,0 2 172,0-2-178,0 2 225,0-1 135,0 0 76,0 0 91,1 0 0,0-1 0</inkml:trace>
  <inkml:trace contextRef="#ctx0" brushRef="#br0" timeOffset="122.66">25187 4621 8992,'0'-9'-510,"0"5"510,0 2 262,0 0-31,0 0 162,-1-1-93,0 2-137,-2 1 7,0 0-65,-1 3 11,-2 4-20,-2 5 29,0 6 22,-2 8 56,0 3 45,-2 7-26,1 3-42,-1 4-14,1-2-45,-1 6 37,3-3-123,-1 1 36,3-4-108,1 0 121,3-8-28,-1 1 73,4-10-17,-1 3-189,2-10 26,0 0-126,3-5 80,0 0-70,2-6 41,0 0-76,1-2-38,0 0 58,-2-3-61,2 1 48,-2-1-89,2 1 9,-1-1-44,3 2 39,-2-1 134,4 0 14,-3 0 91,4 1 41,0 0 0,3 3 0</inkml:trace>
  <inkml:trace contextRef="#ctx0" brushRef="#br0" timeOffset="123.66">9711 4624 9502,'-10'-4'-289,"6"2"349,0-2-198,0 2 389,0 0 226,2 2-206,2 0 134,3 2-224,3 5-60,3 2 39,3 4-40,2 2 37,1 2-68,3 3 63,-1 0-48,3 5-13,-3-2-164,4 7 20,-3-2-98,2 5 36,-5-2 40,3 8-54,-6-4 72,1 7 50,-5-3-16,-1 4 67,-4-8-136,-2 6 52,-3-9-107,-2 5 88,-4-9-24,-2 3 72,-1-12-29,-3 5 24,2-9 107,-3 3-10,3-7 107,0 2-186,2-7 10,0 2-126,3-5 82,0 0-219,3-2 93,1-1-394,1 0 252,2-2-31,1 0 221,3-7 110,3 1 0,3-5 0</inkml:trace>
  <inkml:trace contextRef="#ctx0" brushRef="#br0" timeOffset="124.66">26537 5072 9502,'0'-13'193,"0"8"-95,0 0 32,0 1-32,0-1 91,0 1-31,0-2 58,0 3-47,0-2-9,1 0-40,-1-1 36,2 1-50,0-1 51,-1 1-37,1-3 40,0 2-178,1-2 60,-1 0-170,2-2 158,0 2-5,1-4 47,0 1 6,2-3-174,0 0 41,1-3-83,0 0 53,1-3 99,0 0-42,0-3 76,2 0-130,-1-1 52,-1 2-116,2 0 105,-2 3-59,0 0 50,0 5-20,-1 1-1,-2 5 43,-1 1-5,-1 4 11,1 0 18,-2 3-11,0 2 12,-1 3-10,0 6 12,-2 3-5,1 4 8,-1 2-8,0 4-8,0 0 10,0 4-9,0-3 83,0 5-21,0-3 74,0 3-23,0-4 10,0 3-34,0-5-3,0 5-65,0-4 18,0 3-12,0-8 23,0 6-66,0-8 50,0 5-51,0-7 57,0 2 8,0-7-11,0 2 11,0-6-124,0 3 31,0-5-118,0 0-3,0-2-253,0 0 152,1-3-124,0 0 131,1-3 81,1-1-142,-1-1 83,1 0-10,0-2 118,2-1 37,-1-1 106,3-3 0,0-1 0</inkml:trace>
  <inkml:trace contextRef="#ctx0" brushRef="#br0" timeOffset="125.66">17437 4654 9502,'0'-7'226,"-1"4"572,1 1-507,0 4 376,0 3-561,0 9 50,1 2 36,5 7-13,2 4 13,4 6-36,2 2-146,2 6 74,0-1-119,2 8 17,1-3 0,3 8-22,-1-7 33,2 5-71,-3-10 19,3 7-44,-6-12-9,2 5 73,-7-9-91,-1 4 104,-6-12-89,0 5 108,-5-10-66,-2 4 60,-3-8 5,-4 4-4,-3-9 6,-2 4-100,-1-8 20,-1 3-76,3-6 87,-1 1-188,3-1 86,-1-2-132,4-1 18,-2 1 65,5-1-32,-2-1 36,4-1-149,0-3 209,2-1-112,-1-5 274,0 0 0,-1-4 0</inkml:trace>
  <inkml:trace contextRef="#ctx0" brushRef="#br0" timeOffset="126.66">23733 4701 9502,'-4'-10'-1110,"2"3"1152,1 3 171,-1-3 27,2 3-49,-1 0 57,1 1-88,0-1 24,0 2-74,0-1 72,0 2-68,1 0 38,0 0-22,4 3-70,2 1 19,1 5-33,3 2-91,1 3 58,3 4-98,0 2 84,3 3-76,-1 1 40,4 4-82,-3 1 74,4 4-44,-3 2 43,-1 1-47,-2 1 19,-1 4 33,-5-3-4,-1 4 34,-6-5 48,0 0-39,-4-5 40,-2 0 26,-5-7-16,-1 2 76,-1-9-65,-2 1-19,1-5-19,0 0-12,2-5 22,-3 1-91,4-4 28,0 0-76,1-1 80,0-1 9,4-2 39,-2 0-2,1-1-216,2 0-258,1 0 48,-1-1-30,2-1 342,-1-1 96,2-3 0,0-1 0,0-2 0</inkml:trace>
  <inkml:trace contextRef="#ctx0" brushRef="#br0" timeOffset="127.66">19015 4916 9502,'6'2'-51,"-3"-2"156,-1 0 44,0 0 82,-1 0-10,0-1-30,0 0-125,-1-2-30,1 0-32,-1 0 47,0 0 43,0 1 5,0-2 30,0 2-105,0-1 5,0 1-68,0-1 14,0 1 11,0-1 47,0 0-30,0 0 62,0 1-71,0-1 60,0 0-51,0 0 68,1 0-33,-1-1 33,0 1-26,0-2 13,0 1-13,1 0 12,0-2-22,1 1 6,-1 0-5,1-2 7,0 1 1,0-2 14,-1 2-20,1-2 19,-1 3-106,1-3 32,0 3-98,1-2 35,0 1-18,0 0 44,-1 2 2,-1-2 48,1 2-8,0-1 3,0 1 1,1-1 33,-1 2-26,0 0 20,-1-1-30,2 1-6,-1 0 9,1 0-11,-1 1 85,1-2 17,-2 2 8,3-1-14,-1 1-68,1-1 9,-2 0-3,2 1-6,-1 0 3,3 0-4,-3 0 7,3-1-24,-1 1 16,1-1-23,1 2 27,-1-1-5,2 1 2,-2 0-11,2 1-53,-1-1 36,0 1-40,1 0 57,-2 0 3,2 0-6,-3 0 5,3 1-42,-3 0 31,3 1-35,-2 1 40,2 1 38,-3 0-27,4-1 29,-4 1-40,3 1-4,-2-2 5,3 1 20,-3-2 9,2 3 4,-1-3-6,0 1-22,0-1 2,-1 2 2,1-1 2,-1 0-55,0-1-17,0 1-7,0 0 16,0 1-24,-2-1 54,1 1-66,-3-1 77,2 3-20,-3-1 19,0 0-34,0 2 88,-1-1-68,0 2 69,0 0-53,-1 2-1,0 0 5,-1-1-10,-3 2 3,0 0 1,1 0 6,-2 0 0,-1 1-10,2 0 6,-3 1-10,2-2 12,-2 3-8,2-2 9,-3 2-17,3-3 53,-3 3-38,2-4 38,-3 3 11,2-1-34,-1 1 40,0-1-48,0-1 41,1 0-29,0 0 36,1-1-42,1-2 73,0 0-52,1-1 55,0 0-48,1-2-7,1-1 9,0 0-8,1 0-6,-1-2 12,2 0-9,-2 0-12,2-1 7,-1 0-9,2 1 15,-2-1-36,1 2 25,0-1-32,-1 0 38,1 0-36,-1 0 24,1 1-30,0-2 72,0 2-32,0-2 34,1 1-40,0 0 1,0-1 231,0 1-166,1-1 203,0 0-237,1-1 33,1 0-98,1 0 3,-1 0-20,2 0 28,-1 0 57,0 1 7,-1-1-11,1 1-1,-1 1-137,1-1 27,-1 1-94,1 0 24,0 0 82,1 0-26,-2 0 57,2 2 82,-1-2 4,0 1 15,0-1-20,2 1 56,-1-2-21,1 0 113,1 0-98,-1-1-23,1 0-20,0 0-27,1 0 89,1 0-64,-2 0 73,4 0-145,-3-1-10,1-1-7,-1 0 12,0-1-52,0 1 20,-1-1-118,-1 0 92,1 1-47,-4 1 46,3-1-53,-2 1 42,0 0 20,-1 1-8,2 0 32,-2 0 7,1 0 0,-1 0 15,2 0-68,-1 0-7,1 0-9,0 0 27,1 0-64,-1 0 28,2 0-88,-1 0 94,2 0-222,-3 0 102,2 0-152,-1 0 96,-1 0 101,0 0-24,-1 0 61,-1 0 56,-1 0 27,1-1 69,0 0 0,1-1 0</inkml:trace>
  <inkml:trace contextRef="#ctx0" brushRef="#br0" timeOffset="128.66">21252 4715 9502,'0'-12'-72,"0"7"106,0 1 48,0-2-2,0 3 9,0-1-20,0 1-46,0-1 101,0 2-83,-1 2 123,1 4-102,-2 3 55,0 4-46,-1 5 40,-2 2-59,-1 5 23,0 1-20,-2 6 38,1-1-33,-2 5-17,2 0 5,-1 3-15,2-4-52,-1 6 32,3-6-96,0 6 96,2-7-176,0 2 94,2-7-133,0 1-60,1-9 80,2 2-89,2-7 80,1 0 43,2-7-46,0-1 22,0-4 31,0 0-100,-1-2 175,1 0-90,-3-1 156,2-1 0,-2-2 0,2-1 0,1-5 0,0 0 0,2-4 0</inkml:trace>
  <inkml:trace contextRef="#ctx0" brushRef="#br0" timeOffset="129.66">21590 4694 9246,'0'-8'520,"0"5"-355,0 1-63,1 1 50,0-1-36,2 1 39,2 0-83,3 1 21,0 1-49,4 1-8,-1 3-6,3 4 30,0 1-29,1 6 25,1 2-66,1 3 40,-2-1-26,2 6 38,-2-2-56,2 2 26,-3-1-91,3 2 130,-5-5-85,4 4 90,-5-6-69,2 4 11,-5-7-28,1 4-18,-4-6 9,-1 2 11,-2-6-6,-1 6-7,-1-6-28,-2 3 5,-2-3 2,-3 2-7,-1-2-24,-1 2-3,-2-3-18,0 4 77,2-5-32,-3 3 29,2-4-26,0 3 13,1-4-15,0 2 13,3-5 3,-2 1-6,3-2 8,0 0-6,1-2 15,-1 0-16,4-1-105,-1 0 36,2-1-105,-1-1 41,1-3 6,0 0 56,0 0 47,1-3 81,0 2 0,0-2 0,4-1 0,1-2 0,0-3 0</inkml:trace>
  <inkml:trace contextRef="#ctx0" brushRef="#br0" timeOffset="130.66">14410 4774 9828,'-3'-6'1548,"0"5"-1320,2 0-51,-1 1-17,0 1 18,-1 1-43,1 4 19,0 2-33,1 2-124,1 2 71,-1 1-147,1 1 158,1-2-146,0 1 137,2-3-130,2 2 87,2-3-49,2-1 62,-1-2-39,2-1 91,0-3-53,1-1 35,-1-1-64,1-2 5,1-3-4,-1-4 16,-2-4-28,2-3 8,-4-1-20,1-3 30,-3 1-139,0-2 53,-2 3-127,-2-3-195,0 4 117,-1-1-189,-1 5 222,-3 0-141,-2 8 114,-3 0-156,-1 6-109,-4 2 320,1 6-142,-4 6 355,0 4 0,-3 4 0</inkml:trace>
  <inkml:trace contextRef="#ctx0" brushRef="#br0" timeOffset="131.66">20760 4835 9502,'-9'-2'-1147,"6"1"1147,-1-1 0,0 0 0,2 2 0,-2-2 0,1 0 0,-2 1-16,2 0 14,-2 0-9,2 0 18,-2 0 56,1 1 9,0-1 10,1 0-19,-1 1 40,0-1-22,2 0 90,0 0-46,-1 0 27,2-1-59,-1 0 29,2 0-66,-2 0 49,2 0-42,0 1-5,0-1-13,0 0 1,0 0 21,0-1-24,0 1-36,0 0 9,0 0-10,0 0 26,0 0 11,0-2-20,0 2-13,1 0 28,0-1-37,1 0 43,-1 0-7,1-1 5,0 1-7,0 0-37,-1 0 21,2-1-20,0 1 31,1-1 10,-1 2-10,-1-2 9,1 1-12,1 0-61,-1 1-24,0 0-9,-1 0 18,2 0 52,-1-1 8,1 1-13,-1 1-17,1-1 9,0 2-11,1-1 13,-1 1 8,2 0-7,0 0 8,2 0 0,0 0 1,2 0 0,0 0 15,1 0 41,0 1-25,1 0 25,0 0-50,-1 2 4,0 1-4,1-1 10,-3 1-43,1 2 33,-1-2-31,0 2-15,-2 0 34,1-1-37,-1 1 47,-1 1-25,-1-1 17,0 3-24,0-2 24,-1 2-27,-1-1 17,0 2-17,-1 0 16,-1 0 4,0 1-5,-1 1 3,0 0 4,0 2-3,0-1 3,-1 2 7,0-2-6,-3 4 6,1-4-7,-4 4 15,2-4-11,-2 2 12,0-1-2,-1 0-11,0-1 13,-1 0-13,1-2 4,-1 1-3,1-3 6,-1 1-4,0-2-2,0 2 0,0-4-3,0 3-14,0-3 15,-1 2-16,1-2 18,-1 0 62,1-1-46,0 0 48,0-1-62,2 0 65,0-2-44,2 1 48,1-1-56,-1 1-4,2-2 10,1 0-5,0 0-36,1 1-14,0-1 3,1 1-46,0 0 79,0 0-42,0 1 46,1-1 34,0 0-30,3 1 26,0-3-44,4 2 83,0-2 11,2 0 12,1 0 17,1 0-93,1 0 32,0 0-31,-1-1 77,2-2-53,0 0 69,1-3-78,-2 1 14,3 0-6,-2-1 7,1 1 1,-2 0 6,2 0-3,-4 2-15,1 0-318,-4 0 48,3 2-201,-5-2 103,2 3 124,-4-1-22,1 1 56,-2 0-45,-1 1 21,0 1-51,-1 1 10,-1 0 119,0 2-7,0 0 124,0 1 0,-2-2 0,0 1 0,-2-1 0,1-1 0,-1 1 0,-2 1 0,0 0 0</inkml:trace>
  <inkml:trace contextRef="#ctx0" brushRef="#br0" timeOffset="132.66">25541 4713 9252,'-2'6'306,"1"-3"-196,0-1 99,1 0 7,-1 1 18,1 0-42,0 2 23,0-1-21,0 1 25,1 2 3,1 0-68,1 2-1,3 0 3,2 2-78,2 2 14,2 1-15,1 1-170,2 3 65,1 1-85,0 4 52,1 5-133,-3 1 22,1 5-105,-4 2 123,-1 4-7,-3 0 16,-2 4-66,-4-5 96,0 4 7,-3-6 26,0 0 3,-4-7 67,-1 1 0,-1-9 77,0 0 17,0-7-20,1-1 43,0-7-51,1 1-98,1-5 39,0 1-73,1-4 94,0 1-19,2-1 35,-1 0-26,1 0-201,1-1 26,0-2-143,0 0 97,0-2-101,1-1 180,0 1-91,-2-3 227,-1-1 0,-1-2 0</inkml:trace>
  <inkml:trace contextRef="#ctx0" brushRef="#br0" timeOffset="133.66">8842 5024 9502,'-9'0'-897,"6"0"665,-1 0 145,0 0 18,0 0 72,1 0 47,-1 0 17,0 0 3,0 0 55,1 0-85,0 0 50,-1 0-64,2 0 59,-1 0-1,1 0 17,1-1-20,-1-1 18,1-2-1,0 1 28,0-1 29,1-2-53,0 1 21,0 0-20,0-2 34,0 0-7,0-1 6,0 1-56,1-1-8,0 0 12,2 1-1,-1-2-26,0 1-51,0 0 28,1 1-10,1 0 14,-1 0-36,-1 0 4,0 0-56,1 2 93,0 0-41,0-1 36,-1 2-56,0-1 30,0 0-40,2 1 29,-2 0 20,1-2-20,0 3 23,-1-2 0,0 2-5,1-3 6,0 3-4,-1-1 5,1 1-5,-2-3 4,2 3-62,-1-1 47,1-1-47,0 1 58,-1 1-58,1-1 38,1 0-44,1 0-12,-1 1 45,1-1-48,1 0 55,0 0-29,2 1 16,-1 0-21,1-1 23,0 1 2,-1 1-8,1 0 5,0 0-10,0 0 47,-1 1-33,0 0 34,-1-1-10,1 2-21,-2 0 27,1 0-12,-2 0-6,2 0 8,-2 0-9,0 2 2,0-1 1,1 2 1,-3-1-4,2 2 1,-1-2 0,1 3-1,-1-2-44,0 0 31,0 0-33,1 2 42,-2-1-52,1-1 36,-1 2-40,1 1 15,-1-1 21,0 2-26,0-1 29,-2 2-12,1 0 8,-1 3-11,0 1 9,-2 2 8,-1 1-7,-2 3 5,-2 0-3,-3 3-7,1 0 9,-1 2-9,0-2 50,-1 1 2,3-3 15,-2 3-19,4-6-24,-1 2-10,4-5 14,-2 2 16,2-4-5,0-1 9,2-2-14,0-1 39,0-2-26,1 1 30,0-4-16,-1 3-21,-1-4 24,0 2-26,-2-1 51,0 2-35,0-2 35,-1 2-27,0-3-13,0 2 18,0-2-20,-1 2 6,1-2-8,0 1 13,1 0-5,0-1-19,2-1 12,-2 1-16,2-1-57,0 0 161,0 0-97,3 0 117,1 0-67,4 1-45,0-1 75,1 0-52,0 0 67,0 0-77,1 0 36,-1 0-27,2 0 30,0 0-74,-1 0-1,1 0-15,0-2-125,-1 1 71,1-2-129,-2 1 136,1 0-67,-2 0 54,2 1-31,-3-1 32,2 2-69,0-1 40,-1 1-103,-1 0-3,1 0 10,-1 1-39,1 0 54,-2 1-32,2 1 133,-1 3-21,0-2 116,0 2 0,0 0 0,-2-1 0,1 1 0,-1 0 0,2-1 0,-2 2 0,3-1 0,1 3 0</inkml:trace>
  <inkml:trace contextRef="#ctx0" brushRef="#br0" timeOffset="134.66">24771 4777 9502,'10'10'-929,"-6"-7"1081,2-1 300,-3-1-171,1-1-57,-1 0-50,0-1-14,-1-1 9,0-1 48,-1-2-51,1 1 55,-1 0-97,0 1 52,-1 0-56,0 1 243,0-1-167,0 7 148,0 0-177,0 9-106,0 1 41,0 5-37,-1 2 51,0 2-79,-2 5 53,2-1-131,-3 5 26,2-4-13,-1 6-14,1-5 47,0 5 45,1-5-28,-1 1 62,2-5-108,-1 0 4,0-5-12,1 1 4,0-6 4,0 1 52,0-5-54,0 0 61,0-6-10,0 0-267,0-3 35,0-3-172,0-1 116,0-5 122,0 1 23,0-3 26,0 1 29,0-1-382,0-2 77,0 1-230,0-2 214,1 1 205,0-3 74,2 0 105,0-1 0,3-2 0</inkml:trace>
  <inkml:trace contextRef="#ctx0" brushRef="#br0" timeOffset="135.66">21360 4971 9572,'-6'0'381,"5"1"-270,-1-1 13,1 2-21,0 2 12,1 0-19,0 2 6,-1 3 5,1 2 12,0 0-27,0 3 34,0 0-102,1 5 9,1-2-18,3 2 29,3-2-7,2 1 17,1-3-37,3 2-15,-1-5 54,2 1-19,0-4 6,1-2 36,-2-1-67,2-2 49,-4-3-72,2 0-7,-2-1 3,0-1-3,-1-1 57,-1-3 5,-1-3 4,-1-2-6,-1-2-27,0-3 25,-2 0-27,1-3-15,-3 0 26,1-2-29,-2-1 37,-1 0-114,0-1 17,-2-1-104,-1 1 96,-3-3-113,-2 3 68,-3-2-114,-2 1 37,-1 0 26,-1 3-28,-1 0 78,0 5-120,-1 0 57,2 6-108,-1 1 43,4 5 38,-2-1 18,2 5 52,1 3-57,2 5 110,-2 6-30,4 6 116,-3 3 0,3 3 0,-3 5 0,0 3 0,-2 1 0</inkml:trace>
  <inkml:trace contextRef="#ctx0" brushRef="#br0" timeOffset="136.66">16533 4952 9502,'0'10'-659,"0"-7"688,0 0 112,0-1-23,0 1-6,0 0 356,0-2-297,0-2 264,0-1-446,0-3 7,0 2-40,0-4 39,1 3-40,0 0 80,1 0-84,0-1 92,0 1-25,0 1 18,0 0-23,1-1 81,-1 1-60,0 0 62,0 1-70,0-1 23,-1 0-19,1-1 22,0 2 24,-1-1-22,0 0 30,0-2-33,1 2-32,-1 0 29,0 0-26,1-2-37,-1 2 39,0-1-44,0 0 50,1-1 17,0 2-20,1-2 18,0 2-29,0-3-36,0 2-35,2 0 7,-1 0 33,0 0 34,0 1 13,1-1-19,-1 0 59,1 0-40,-1 1 49,1 0-62,-2 1-3,1-2 10,0 2-11,-1 0 35,0 0-19,-1 0 23,1 1-24,-1-1-5,1 0-3,-1 1 6,-1 0-62,2 0 54,-1 0-57,2 0 62,-2 0-55,2 0 34,-1 0-40,1 0 10,-1 0-14,1 1-1,0-1 7,1 1-8,-2-1 31,0 1-41,0 0 48,2 0-5,-1 0 3,-1 0-7,0 0 26,2 0-27,-2 1 28,1-1-31,-1 2 52,2 0-38,-3 1 38,2 0-2,-2 1 11,2-1 7,-2-1-12,2 2 8,-2-2-32,1 2 41,0-2-45,0 1-2,0-1-1,0 0 3,0 1-31,0 0 36,0-1-35,0 0 40,-1 1-61,1-1 45,-1 1-47,1 1 52,0-1-2,0 1-11,-2 0 7,1 1-82,0 0 61,0 0-66,0 1 77,0 0-3,0 0 4,-1 1-3,0 0 19,0 0-20,-1-1 20,0 2-23,0 1-17,0-2 11,0 2-12,-1 0 28,0 0-4,-2 0 6,-2 1-7,0 2 8,-2-2-6,0 1 6,-1 0-9,-1 2-49,0-1 38,-1 1-43,1-3 0,-3 4 30,3-3-33,-3 3 42,2-3 57,-2 1-44,4-2 42,-2 1-21,1-4-21,0 2 19,2-3-26,1 2 63,0-4-42,0 1 54,4 0-67,-3-2 38,3 0-25,-1 0 34,2-2-41,-1 2 14,2-2-11,-1 0 13,1 0-55,-2 1 41,1-1-43,-1 2 46,1-1 1,-1 0-6,1 1 4,-1-2 45,0 1-34,2-1 214,-1 1-237,2-2 184,0 2-218,4-2 63,0 0-35,0 0 23,2 0-32,-1 0 37,1 0-27,0 0 18,2 0-21,-1 0-9,2 0 17,-1 0-19,1 0 28,1 0 1,-2 0-3,1 0 3,1 0-95,-2 0 21,1 0-88,0 0 93,0 0-85,-2 0 70,3 0-79,-4-1 67,2 0-136,-1-2 66,0 0-139,-1-1-40,0 0 44,-1 1-58,0-1 80,-2 1 146,1 1 17,-1 0 117,0-1 0,-2 1 0,1 1 0,1-1 0,-1 1 0,1-2 0</inkml:trace>
  <inkml:trace contextRef="#ctx0" brushRef="#br0" timeOffset="137.66">9329 4942 9355,'4'-1'207,"-2"0"-119,-2-1-35,1 1 86,0-1-23,0 3-17,0 1-61,0 2 9,0 2-3,-1 1-16,0 2 25,0-1-33,0 2 41,0 0-27,0 1 28,0 1-27,0 1-8,0 1 5,0 1-9,0-1 17,0 1-27,0 0 13,0 1-18,0-2 20,0 2 18,0-3-20,1 2 15,0-3-40,1 2 30,1-4-33,2 2 40,0-4-14,0 1 10,1-2-10,1 2 16,0-3 28,1 1-13,0-4 19,0 2-48,1-3 3,-1 2-3,1-3 1,0 2 14,-3-3-9,3 1 15,-3-1-13,1 0 13,-1 0-12,0 0 10,-1 0-23,0 0 16,-1 0-23,3 0 26,-4 0-16,4 0 15,-2 0-12,1-1-52,0 0-23,1-1 1,0 0 0,0-1 34,0 1 11,0-3-21,-1 3 29,2-2 1,-3 1-10,2-1 9,-2 1 45,1-1 24,-2 1 2,1-2-11,0 1-21,-1-1-18,-1 1 29,0-3-69,0 2 30,-1-2-28,0 1 34,0-2-51,-1 1 38,1-2-40,-2 1 47,0-3-41,0 1 18,0-2-24,-1 1-24,-2-4-7,-2 3-18,-1-5 19,0 3-19,-2-4 50,1 3-56,-1-3 60,-1 1-5,0-2 1,0 3 1,0-3-52,1 3-12,0-2-6,1 1-27,-1 0 22,2 3 9,-2-1-4,1 5-96,0-1 18,1 3-86,-1 2-33,-1 2 88,0 2-109,0 1 116,-2 3-5,0 2 71,-1 5-17,-1 1 43,-2 4 0,2 1 43,-3 2 37,2-2 12,-3 1 15,4-2 0,-1 0 0,5-4 0,-3 1 0,6-7 0,-1 1 0,3-4 0,-1 0 0,2-2 0</inkml:trace>
  <inkml:trace contextRef="#ctx0" brushRef="#br0" timeOffset="138.66">23497 4876 8847,'-8'0'51,"4"0"140,1 0-46,-1 0-13,2 0-24,0 0 78,-1 0-70,1 0 75,-1 0-96,1 0-3,0 0 53,0 0-42,2-1 52,-1 0-22,1-1-128,0-1 52,0 1-116,1 0 110,1-1-89,3 1 50,0-2-37,0 1-14,2 0 24,-1 0 10,1 0-3,0 0 44,0 0 1,0 0-10,0 1 5,1-1-63,0 1-18,0 0-4,1-1-45,0 1 90,1 1-38,0-1 47,0 1-59,2 0 38,0 1-43,0 0-8,-2 0 50,2 0-57,-3 1 68,1 0-23,-3 4 16,1 1-24,-3 2 22,0 2-82,-2 0 64,0 2-71,-1 1 22,-1 1 24,0 0-29,-2 2 36,-1-1 61,-2 1-12,-1-2 18,-1 2 18,-2-3-56,0 4 23,-2-4-25,0 3 11,0-4-8,-3 5 13,1-4-15,-3 4 60,0-3-37,-1 3 50,2-3 6,-3 2 26,5-3-3,-3 2-8,5-5 38,-1 0-13,6-3 88,1 0-82,2-4-25,2 0-15,2-2-31,2 0 197,6-2-62,0 0 140,4-1-102,1-3-97,-1 0-1,1 0-35,-2-2-42,1 1 25,-2 1-45,3-1 39,-2 1-52,2-1 42,-3 1-92,4 0 75,-3-1-1,3 1 11,-2 0 10,2 0-194,-3 2 54,1-1-124,-3 2 90,1-2-200,-3 2 78,1 1-161,-5 0-17,1 1 96,-3 0-80,0 0 110,-1 0 173,-2 1 25,-1 3 113,-1 2 0,-2 2 0</inkml:trace>
  <inkml:trace contextRef="#ctx0" brushRef="#br0" timeOffset="139.66">22682 4902 9502,'8'0'116,"-4"-1"83,-2-1-68,0 0 58,1 0-58,0-1-44,0 0-38,0 0 31,0-2-20,0 2 21,1-1-28,0-1 7,-1 2-8,2-1 83,-1 1-78,2 0-55,-3-2-89,4 2-19,-3-1-13,3 1 70,0-1-25,0 1 70,2 0-20,-1 0-14,0 1-38,2-1 9,-2 1-38,2 1 52,-1-1 2,1 2-4,0-1 56,0 1-30,0 0 23,1 1-101,-1 0 39,0 2-57,0 2 61,0 0 82,-1 1-33,0 2 45,-1-1-65,0 2 62,-1 1-38,-1-2 54,0 3-60,-1 0 3,-2-1 8,1 1 2,-2 0 8,0 2 7,-2-2-14,1 2 6,-2-1-65,-1 2-21,-2-2 0,-1 2 42,-3-3 32,-1 3 24,-1-2-38,-2 2-3,0-2 3,-1 2-5,-1-2 40,-2 0-24,1 0 31,-2 1-24,1-1 1,-1 0-1,1-2 9,-1 1-11,3-3 56,0 0 0,3-2 3,2-1 64,3-2-21,1 0 96,4-2-73,1 0-2,3-1-62,3 0 39,1-1-10,3 0 22,-1 0-87,1-1-5,-1 0-12,1 0 25,0 1-25,-1 0-4,1 1-24,0 0-5,0 0 45,0 0-6,0 0 5,0 0 26,-1 0-33,4 0 27,-3 0-35,3 0 5,-3 0-2,3 0 2,-1 0-50,0 0-9,-3 0-8,2 0 18,-3-1-55,1 0 24,-3-1-107,1 0-95,-2 1 51,1 0-85,-3-1 85,0 2 90,-1-2 6,0 2 63,-2-1 9,-2 0 0,-1-1 0</inkml:trace>
  <inkml:trace contextRef="#ctx0" brushRef="#br0" timeOffset="140.66">25251 5056 9502,'0'-20'-29,"0"11"-13,0-2 136,1 3-38,-1-1 100,2 4-35,-1-1 1,1 4-12,-1-2 8,0 3-12,1-1-8,-1 1-49,0 2 30,0 2-19,0 2 78,0 3-43,0 3 38,0 0-38,0 4 30,1 0-36,0 2 23,1 1-30,-1 1 31,1-2-19,1 2-21,1-2-40,0 2 26,-1-3-26,3 1 16,-2-3-44,3 1 14,0-4-65,1 1 54,2-4-24,1 0 20,-1-3 33,3-2 10,-1-2-15,3 0 53,-2-2-40,2-2 36,-2-4-43,2-2-16,-3-3 11,3-3-5,-4 1 6,2-4-43,-4 2-29,0-5 10,-4 3-103,0-4 86,-3 0-105,-1-2 97,-4 1-64,-1-5 56,-6 5-62,-3-7-7,-5 5 2,-3-4-5,0 7 35,-4-3-163,3 8 75,-5 0-160,5 7 127,-3 3-187,6 7 89,-5 5-135,5 9 255,-4 7 72,1 9 125,-2 8 0,1 4 0</inkml:trace>
  <inkml:trace contextRef="#ctx0" brushRef="#br0" timeOffset="141.66">20221 4848 8980,'-5'-5'894,"3"3"-668,1-2-18,-1 2-28,1-1 87,1 1-105,-1 4 90,2 1-172,-1 8-1,3 1-28,0 6 43,2-1-3,1 4 32,1 1-25,0 1-70,0-1-31,-1 1-4,0-1 2,0 0 47,-2-2 19,2 0-16,-3-2 21,0-1 18,-1-1-19,0-1 15,-1-2-76,0 0-39,-1-2-43,0-1-9,0-2 78,0 0 7,0-3 48,0 0-184,0-1-90,0-1-532,0-1 349,1-1-191,0-1 455,1 0-91,0 0-19,-1-2-72,1-1 83,0-2 57,1 0 38,-1 0 78,1-2 15,-1 0 58,2-2 0,1-2 0</inkml:trace>
  <inkml:trace contextRef="#ctx0" brushRef="#br0" timeOffset="142.66">17074 4961 8847,'0'8'-343,"0"-4"512,0-3-44,0 3 11,0-3-30,0 1 23,0-1 46,0 1 114,0-1-31,0 0-32,0 1-84,0 1-88,0-2 16,0 1 26,0 1-34,0-1 28,0 1-71,0 1 55,0 0-45,0 0 49,0 0-87,0 3 69,0-3-81,0 4 74,0-2-8,0 2 7,-1 0-6,1 1 28,0 0-33,0 1 32,0 0-29,0-1 26,0 2-26,0 0 23,0-2-79,0 2 58,0-2-53,1 1 66,2-1-37,1 2 29,0-4-36,2 2 56,-1-2-27,1 1 26,0-2-33,1 3-15,0-4 1,1 3-4,0-4 15,0 2 10,0-1-12,0-1 12,1-1 6,-1 0 2,0-1 6,-1 1-9,0-2-11,0 0 9,-1 0-14,0 0-7,0-1-36,-1 0-13,0 0 5,1 0 17,-2 0 26,2 0 10,-2 0-13,1-1-43,0 0 27,1-3-38,-2 1 47,4 0-9,-3-1 7,2 1-19,-1-2 15,0 1-20,1 1 16,0-2-73,-1 2 47,0 0-42,-1-1 56,1 1 7,-2-2 1,1 1-7,-1 2 5,0-4 30,-1 3-21,1-1 27,0 0-35,-1-1 2,-1 0-1,1 0 9,-1-1 24,0 0-13,-2-1 15,1 1-21,0-1-47,-1-1 35,0 1-35,0-2 3,-1 0 26,-1 0-30,-2 0 37,1-2-89,-3 3 19,0-4-88,0 1 90,-2 0-71,0-1 38,-1-2-28,0 1-34,-1-2 78,-1 1-23,0-1 24,1 0 26,-2 0-39,0 1 27,-2 0-82,2 4 16,-3-1-31,2 2 36,-2 3-10,2 3 44,-1-1-48,2 3 10,-1 0-45,3 3 26,0 1-16,3 3 7,-1 3-37,4 0 26,-2 3-32,2 1 32,-1 3 69,2 0-12,-3 4 113,0-1 0,-1 1 0,-1 1 0,-4 2 0,1 0 0</inkml:trace>
  <inkml:trace contextRef="#ctx0" brushRef="#br0" timeOffset="143.66">27067 4876 8982,'-18'0'-242,"8"0"526,3 0-127,-2-1 66,3 1-47,-2-1 25,2-1-26,0 2-18,1-1-27,2-1 228,2 2-239,1-1 207,3 0-261,5 1-59,0 0 8,5 0-93,-1 0 89,2 0 37,0 0 20,1 0 32,0 0-117,2 0-72,-2 0-63,2 0-23,-3 0 53,4 0 25,-4 0 42,3 0 52,-4 0 14,3 0 39,-3 0-60,1 0-1,-1 0 3,-1 0-1,-3 0 13,0 0-55,-2 0 45,0 0-40,-3 0-77,0 0 30,-2 0-613,0 0 400,-1 1-395,-1 0 532,0 3 45,-3-1 81,-1 2 44,-2 1 0,-1 0 0</inkml:trace>
  <inkml:trace contextRef="#ctx0" brushRef="#br0" timeOffset="144.66">26140 4904 9502,'-12'13'-311,"6"-8"298,0-2 69,1-1 32,-1 0 38,2 0-32,1-1 135,0-1-47,0 0 145,1 0-141,-1 0 13,2 2-68,-2 0 14,3 3-71,0 2 25,0 2-36,0 2 37,0 1 31,0 3 15,0 0-26,1 2-68,1-1-12,3 2-79,0-2 89,0 4-121,1-4 68,0 3-111,0-4 106,0 1-4,-2-3 76,0 1-37,-1-3-188,1 0 21,-2-2-124,-2-1 76,1-2 80,-1-1-43,0-2-136,0 1-64,2-4-168,0-1 0,2-3 0</inkml:trace>
  <inkml:trace contextRef="#ctx0" brushRef="#br0" timeOffset="145.66">17950 4944 9502,'-14'-1'506,"8"-1"-177,2 1-80,-1 0 104,3 0-172,-2 1 36,2 0 173,0 0-146,4 0 179,0 0-258,5 0-5,2 0-40,3 0-8,2 0-148,2 0 50,1 0-105,2 0-9,1 0 19,2 0-37,-3 0 51,3 0 19,-4 0 6,3 0-51,-4 0-50,3-1-3,-5 0-58,1-1 85,-2 0 34,-1 1 4,-4-2 49,-1 1-115,-1 0-13,-1 0-62,-4 1-10,1-1-370,-2 1 215,-2 0-143,-1 0 351,-3 1 179,-2 0 0,-3 0 0</inkml:trace>
  <inkml:trace contextRef="#ctx0" brushRef="#br0" timeOffset="146.66">20179 4994 9502,'-28'0'-67,"16"0"39,-4 1-38,4-1 99,-3 1 30,4-1 34,-1 0 29,3 0-54,0 0 62,4 0-65,-1 0 68,3 0 72,0 0-72,5 0 85,0 0-138,4 0 12,1 0-14,1 0 12,1 0-85,-1 0 48,1 0-107,1 0 111,-2 0-26,3 0 70,0 0-38,1 0-23,-1 0-144,3 0 20,-1 0-73,3 0 28,-1 1 37,3 1-45,-2 0 60,3 0 48,-3 1 3,1-1 36,-2-1-41,4 1 9,-4-1-16,3 0 10,-4-1 116,1 0-20,-3 0 117,2 0-59,-4 0 9,2 0-53,-4 0 4,1 0-94,-3 0 41,1-2-34,-5 0 41,3-1-164,-3 0 34,0 0-107,-1 1-27,-1 0 84,0 0-320,0 0 195,0 1-158,-1 1 179,-2-2 1,2 2-1,-2 2-19,0-1 123,2 1 24,-2 0 112,0 1 0,0-1 0,-1 0 0,1 1 0,-2-3 0,-2 2 0,0 0 0,-2 1 0</inkml:trace>
  <inkml:trace contextRef="#ctx0" brushRef="#br0" timeOffset="147.66">24074 5082 9502,'8'-8'-739,"-3"4"1102,-2 0-114,2-2-43,-1 2-46,2-3-14,-3 3 56,3-1 4,-1 1-4,-1-1-3,1 1-79,0 0 26,-2 0-15,2 1 14,-1 1-178,0 0 72,-1 0-137,2 1 61,-1 0 41,1 1-31,0 0 43,1 0 29,0 0-7,2 0 30,-1 1-42,1 0 17,0 1-15,1 0 14,1-1 11,-1 1 4,0 0 1,2 1-38,-1-2-19,-1 0-32,2 0 23,-1-1-23,0 1 17,1-1 4,-2 0 1,1 0-20,-1 0 31,0 0-43,-1 0 56,0 0-113,-1 0 25,-1 0-115,-1 0 101,-1 0 14,-1 0 52,0 0-17,0 0-762,-2 0 428,1 1-500,-2-1 596,-1 2 197,0 0-42,-1 0 121,0-1 0,0 1 0,0-5 0,2 0 0,-1-3 0</inkml:trace>
  <inkml:trace contextRef="#ctx0" brushRef="#br0" timeOffset="148.66">25972 5098 9502,'-5'-9'62,"4"6"6,-1-1 135,0-1-29,0 2 36,1-1-62,-1 1-32,2-1-6,-2 1 9,2 0 1,0 0-8,0 0-17,0-1 17,0 2 8,0-1 40,0 1-40,0-2-20,0 1-102,0 0 18,0 1-62,1 0-5,0 0 9,1 0-53,1-1 85,-1 2-87,0-1 70,0 1-98,1 1 96,-1-1-13,1 1 62,0-1-48,-1 1-1,2 0-37,1 0 26,0 0-41,1 0 65,2 1-44,-1-1 48,3 2-58,2 0-4,2 2-10,0-3 21,3 2-14,0-1 43,2-1-53,0 1 59,1 0 6,-1-1 1,2 1-13,-4-1-3,1 0-36,-3-1 32,2 0-40,-4 0 142,1 0-41,-3 0 115,1 0-167,-5 0-22,4 0-52,-4 0 23,1 0 62,-3 0 5,3 0-14,-5 0-112,4 0-72,-3 0-44,0 0-28,0 0 113,-1 0-33,-1 0 92,1 0 16,-3 0 70,3 0 28,-2 0 0,0-1 0,0-2 0,0 1 0,-1-3 0,1-1 0,0-3 0</inkml:trace>
  <inkml:trace contextRef="#ctx0" brushRef="#br0" timeOffset="149.66">15775 5141 9502,'2'-19'290,"-1"12"-18,0-3-53,0 4-53,2-4-9,1 4-52,1-2 150,1 4-62,3-1 126,0 2-137,2 1-31,1 1-59,3 0 10,0 0-143,4 1 77,0 1-140,3 0 122,-2 2-271,3 1 112,-3 1-210,2-1 32,-4 2 76,3-2-56,-5 1 74,2 1 137,-4-1 10,3 2 78,-2 1 0,4 2 0</inkml:trace>
  <inkml:trace contextRef="#ctx0" brushRef="#br0" timeOffset="150.66">22254 5068 9502,'-7'0'236,"5"0"-46,0 0 27,1 0-12,-1 1-94,3 0 59,1-1-87,4 0 26,2 0 37,1 0-252,3 1 38,-1-1-171,3 1 87,0-1 44,2 0 31,-1 0 25,2 0 5,-1 0 5,1 0-9,-3 0 13,1 0-54,-3 0 26,2 0-84,-4 0 88,1 0-7,-5 0 53,3-1-27,-4 1-125,1-1-2,-2 1-68,-1 0-27,-1 0 171,0 0-50,-1 1 144,-2 1 0,-1 3 0,-1 1 0,-3 1 0</inkml:trace>
  <inkml:trace contextRef="#ctx0" brushRef="#br1" timeOffset="151.66">28718 5236 9502,'1'-16'-170,"-1"9"56,1-1 124,-1 0 46,0 0 42,0 1-4,0-2 44,0 3-67,0-2 57,0 3-61,0-1 17,0 2-9,0-1 7,0 3 13,-1 1 105,-2 2-86,-2 4 85,0 4-113,-5 6 111,-1 7-12,-3 4 45,-2 7-55,-5 4-20,-1 3-55,-4 6 65,0-3-86,-4 9 41,0-5-50,-5 8 9,3-6-23,-4 5 50,5-10-28,-4 5-57,8-12-8,-3 7-70,9-14-46,-1 4 78,11-14-88,0 1 91,8-10 18,-1 2 12,3-6 27,0 1-49,2-5-68,-1 1-2,2-1-67,0-1 43,0-2-1,0 1 36,0-1 16,0 0-62,0 0 28,0 0-105,-1 0 106,1 0-174,0 0 101,-1-1-129,1 0 87,0-3 25,0 0 49,1-2 43,0-1 58,2-2 30,1-1 0,1-3 0</inkml:trace>
  <inkml:trace contextRef="#ctx0" brushRef="#br0" timeOffset="152.66">26959 5114 10008,'0'-7'958,"0"4"-798,1 2 110,-1 0-104,2 0 34,-1 0-107,0 1 11,1 0-8,0 0-76,0 0 61,1 0-139,1 0 139,2 0-157,3 0 95,0 0-148,3 0 85,1 0-27,4 1 57,-1-1 9,5 2-27,0-1 52,4 1-64,-1-1 60,2 1 43,-4-2 18,5 3-2,-6-3 12,4 0-62,-6 1 18,1-1-3,-6 0-123,0 1 42,-6-1-110,2 0 30,-6 0 24,1 0-30,-3 0 37,-3 0 28,0 1-317,-4-1 111,3 0-256,-3 1 136,1-1 61,0 0 11,1 0 76,1 0 15,-1 0 18,0 0 40,0 0 45,1 0 79,0 0 43,-2-1 0,-1-1 0,-1-2 0</inkml:trace>
  <inkml:trace contextRef="#ctx0" brushRef="#br0" timeOffset="153.66">17942 5210 9502,'7'2'984,"-5"-2"-411,1 0-40,1 0 132,2 0-159,2 0-164,3 0-132,3 0-26,5-2-64,3 0-21,3-3-52,5-2 26,0 1 0,2-3-66,-2 3 9,1-2-84,-5 2 102,1 1 43,-9 0 54,1 1-60,-7 2-264,0 1-25,-6 0-146,0 1-195,-4 0 184,-2 0-209,0 2 264,-2 1-239,-3 1 165,-2 3-191,-2-2 234,-1 2 188,-1-2 65,-2 2 98,-1 1 0,-2 2 0</inkml:trace>
  <inkml:trace contextRef="#ctx0" brushRef="#br0" timeOffset="154.66">14509 5226 9502,'7'-9'1200,"-4"4"-951,-3 1 47,2 0-118,0-1 118,0 2-106,0 0 108,0 1-109,0 0-52,-1 2-31,1-1-5,0 1 19,1 1 26,1 1-15,0 3-87,-1 4-57,2 2-21,1 2-31,0 4 73,2-1 35,0 1-15,1-1 51,0 1 57,0-2-47,2 0 53,-2-3-24,0-2 14,1 0-4,-2-3 23,-1-3-72,-1-1 49,-1-1-32,0-2-18,-4-2-130,1-3 18,-2-4-90,-1-3-30,-2-2 42,-3-2-53,-2-1 76,-2 0-390,1 0 103,-2-1-292,0 1-236,1-2 231,0 2-48,0 1 362,0 3 359,1 0 0,-1 2 0</inkml:trace>
  <inkml:trace contextRef="#ctx0" brushRef="#br0" timeOffset="155.66">10459 5307 9502,'-11'0'0,"7"0"0,-1 0 0,0 0 527,1 2-88,1 1 327,0 4-288,0 3-167,1 5-92,1 1-29,0 5-102,1 1-40,0 4 36,0-1-21,0 4-376,2-3 95,2 2-279,2-5 286,2 1 152,1-5 38,4 2 21,1-5 0,1 1 0</inkml:trace>
  <inkml:trace contextRef="#ctx0" brushRef="#br1" timeOffset="156.66">28843 5356 9502,'-7'14'-232,"3"-8"421,0 1-48,0 0 222,1 1-121,-1 1-35,-1 2-49,0 2-1,-1 1-100,-1 3 25,-2-1-87,-1 4 81,-1 1-22,-3 3 90,0 0-48,-4 5 48,1-3-86,-5 6 22,3-6-43,-6 9 3,4-8-6,-4 5 28,5-9-24,-2 4 11,6-8 6,-2 2-6,6-7 17,-2 0-61,7-7-6,-1 1-59,4-5 62,-1 0 10,3-2-752,0 0 491,2-2-628,-1 0 666,1-4-6,0 0 5,0-2 65,0-2-177,1 0 231,0-4-148,2-2 241,2-3 0,2-4 0</inkml:trace>
  <inkml:trace contextRef="#ctx0" brushRef="#br0" timeOffset="157.66">9292 5358 9983,'0'6'-123,"0"-3"93,0-1 39,0 0 22,0 0 33,0 2-49,0 0 24,0 0-50,0 0 60,-1 0-49,0 2 31,1-2-34,-2 1 36,0 1-8,2-2 8,-2 0 26,1 1 24,0-1 44,0-1-34,0 0 12,0 1-56,0-2 19,1 0-22,-1 0 77,0-1-142,1-2 102,0 0-139,0-3 69,0 0-58,0 0-7,0 3-8,0-1 23,0 0 19,0 1 14,1-1 55,-1 0-3,2 1 75,-1 1-33,1-1-33,0 1 3,-1 0-40,0 1-62,1 0-32,-2 4 4,2 0-92,-2 3 93,0 0-94,0 3 80,0 1 23,0 0 6,-1 2 30,-1 1-288,-1 0-33,-2 3-184,-2-3 215,2 0 126,-3-2 188,2 0 0,-3 0 0</inkml:trace>
  <inkml:trace contextRef="#ctx0" brushRef="#br0" timeOffset="158.66">16919 5408 9502,'0'-7'-135,"0"5"280,0 0-11,0-1 565,0 2-468,1 0 352,0 0-545,1 1-50,-1 0 70,1 1-51,0 1 54,0 1-70,-1-1 40,1 0-40,0-1 102,0 1-75,-2 0 61,1 0-91,-1 1 11,1-2-12,-1 1-59,1-1-163,-1 1 117,-1-1-141,1 0 230,-2 0-12,2-1-28,-2 0 75,0 0-61,2 0 128,-3 0-29,2 0-5,-1 0 51,1 0-39,-1 1 14,1-1 35,1 1-56,-2-1 77,1 1-67,0-1-56,0 1 9,0 1-85,0-1 80,1 1-10,0 0-3,0 1 11,1 0-13,0 2 55,0 0 61,1 0 20,0 3 49,-1 0-101,0 1 2,-1 2-54,1 0 16,-1 2 4,-1 0 15,-1 1-10,-2-1-80,-1 1 10,-2-1-82,0 1 93,0-4-443,2 2 142,-1-3-173,3-2 264,-2 0 225,0-2 0,0 0 0</inkml:trace>
  <inkml:trace contextRef="#ctx0" brushRef="#br1" timeOffset="159.66">27432 5754 9502,'-20'-1'-540,"9"0"584,3 0-29,0-2 93,1 1-54,2-2 107,0 0-7,1 1 48,2 0-56,1-1-32,1 0-39,0 0 40,1 1-38,3-2 38,2 1-27,2 0-42,1 1-44,3 0-48,-1-1 32,0 2-20,1 0 87,1 1-37,-1 0 45,3 1-42,-3 0-27,4 0 3,-3 2 2,4 0 13,-2 3 18,3 0-24,-1-1 20,4 2-1,-3-1 2,4 0-38,-1 1-7,4-2 1,-2 1 3,3 0 32,-4-1 1,5-1-4,-4 0 4,4 0-18,-3 0 10,5-2-15,-4 0 5,6-1 9,-4 0-10,7 0 10,-6 0-2,7 0 0,-9 0 1,9 0 3,-10 0 43,9-1 19,-9 0-5,6 0-28,-9-2-30,6 1-10,-9 0 19,6 0-10,-8 0 4,4 0-6,-7 0 11,4-2-34,-7 2 23,4 0-31,-5-1 35,3 0-10,-4 0 7,3 0-30,-4 1 18,5 0-14,-3 0 17,2-1-5,-3 0 6,4 1-7,-5 0 9,3 0-5,-2 0 4,0 0-4,-2 0-58,-1 1 0,-1-2-55,1 1 50,-2 2 16,2-2 24,-4 2 12,2 0-172,-1 0-15,2 0-113,-2 0 42,1 0-36,-1 0 65,0 0-61,0 0 99,-1 0 86,2-1 44,1-1 76,0-1 0,2-3 0</inkml:trace>
  <inkml:trace contextRef="#ctx0" brushRef="#br0" timeOffset="160.66">1695 5767 9029,'-6'-2'731,"3"0"-626,0-2 2,0-2 1,1-1 2,0-1 10,0 2 37,-1-2-52,1 1-53,1 0-113,-1 0-14,1 2-65,1-1 43,-1 2 11,0-1-23,0 1 95,1 0 12,-1 2 29,2 4 0,1 0-38,1 7 15,2-2-20,2 3 177,0 0-33,2-3 106,1 2-97,1-2-65,1 2-4,0-2-21,3 0-27,0-1 16,3 2-16,0-3 26,2 2 24,-3-1-18,3 2 2,-3 0-103,2 3 8,-3-2-92,1 6 20,-4-2 50,1 4-5,-4-1 64,-1 5-13,-3-2 12,-2 2-18,-1-2 14,-2 2 111,0-4-19,-2 5 118,0-7-125,-3 4 16,0-5-73,-3 4 34,0-5-20,-2 3 39,1-3-36,-2 3 54,0-4-122,-1 4 45,0-4-104,-3 4 102,2-4-20,-4 5 54,3-7-26,-3 5 62,3-6 12,-4 4 13,3-6-27,-2 3 17,4-6 5,-3 1 31,4-3-34,-2 0-12,4-2-40,-2 1 102,3-2-9,0 1 93,2-2-79,-1-1 39,3-1-115,-1 0 61,2 1-51,0-3-22,2 3-45,-2-1 25,3 2-111,-2-2 103,2 1-102,-1 1 96,0 1-609,1-1-110,-2 5-613,0 0 0,-2 6 0</inkml:trace>
  <inkml:trace contextRef="#ctx0" brushRef="#br0" timeOffset="161.66">1775 5784 8847,'0'11'-580,"-1"-4"511,1-4 70,-1 2 23,1-1-15,-2 2 18,1-2-22,-1 0 2,1 2-2,-1-2 25,0 0-34,-1 3 31,0-4-36,0 3 2,1-2 10,-1 1-12,-1 0 16,1 0-13,-1 0 8,2-1-9,-2 2 1,1-2 9,0 0-10,0-1 9,2 1-3,-1-2 3,1 0 162,0 0-48,1-3 78,0 0-103,0-6-6,2 1 21,-1-4 6,1 2 48,0-2-33,0 0 10,0 1-11,-1-1-50,1 1 5,-1-1 14,0 1 51,-1 1 36,0-2 58,0 2-60,0 0 22,0 1-88,0-1 22,0 1-11,0-1-65,0 3-28,0-2 20,0 2-13,0 0 86,0 0-16,0 1 14,0 1-206,0 0-15,0 0-111,0 3 71,-1 4 192,0 4-34,1 3 80,-1 6-89,0 1 85,1 4-63,-1 1 70,1 1-74,-1 3-21,1-3 27,-1 4-21,1-2 42,0 2-6,0-4 34,0 2-100,0-3-10,0-1-63,0-4-13,0-1 37,0-4 23,0-1 13,0-4 23,0 0 12,0-5-28,0 2-245,0-4 162,0-1-334,0-1 131,0-5-70,0 2 3,0-2 4,0 1 101,0-1-86,0 0 139,0 0 76,1 1 83,0-3 58,0 2 0,0-2 0,0 2 0,-1-3 0,1 0 0,0-2 0,1-2 0</inkml:trace>
  <inkml:trace contextRef="#ctx0" brushRef="#br1" timeOffset="162.66">29511 6322 9502,'-10'-2'-979,"8"2"1014,-2-1 194,3 1-128,-2 0 54,3 1-113,-1 1 63,1 5-2,-1 0-27,1 4 34,1 2-43,1 2 30,1 3-13,1 0 23,4 6-23,-1 1-23,4 9 23,0-1-18,3 9 21,-1-2-4,3 13 8,-1-2-25,4 15-76,-4-4-13,2 12-56,-3-10 2,1 11 9,-3-15 15,1 9 33,-3-20 16,3 2 34,-4-21-39,2 5 5,-3-17 3,3 4-8,-4-7 14,1 1-3,-3-4-1,-1 1-1,-3-4 8,0 0 66,-2-2 14,-2-1 13,-2-3-18,0 2-52,-2-4-3,1 1 10,0-2-12,0 1 19,0-1-16,-1 0-103,2 0 17,-1 0-98,1 0 104,1 0 13,1 0 50,-1 0-11,2 0-253,0 0 79,1 0-210,0-2 154,2-1 0,0-2 1</inkml:trace>
  <inkml:trace contextRef="#ctx0" brushRef="#br0" timeOffset="163.66">19962 6599 9502,'-5'-11'-424,"2"6"334,-1-1 139,2 2-14,-1-1 79,1 0-28,1 0-45,-1 2 12,0-3-21,1 4-2,0-2 52,-1 2-55,2-2 59,-1 1-31,0 0 30,1 1-23,0 0 39,0 0-36,0 0 31,0 1-43,0-2 31,0 2-24,0-1 26,0 1-28,1-1-22,1 0-36,0 0 25,2 0-72,-1-1 45,3 1-29,0 0 32,-1-1-17,2 1 2,-1-3-24,2 3-33,0-1 24,1 1-1,0-1 10,0 1 5,1-1 29,0 1-41,-1 2 43,2-1-53,-2 1 40,0 0-43,0 1 44,-1 0-10,-2 2 9,0 2-9,0 0 43,-1 3-34,-2-1 32,-1 3-4,0-2-20,-1 3 24,0-1-29,-1-1 20,0 2-13,0 1 19,-2-1-22,0 2 66,-2-3-47,-2 4 51,0-1-5,-2 1-34,1 0 38,-1 1-44,1-2 67,0 2-41,0-5 47,3 3-61,-2-4-6,2 2 16,1-4-15,1 3 74,1-5-56,0 3 57,1-3-61,0 0-46,0 0 28,0 0-28,2-2-32,2 3 61,0-3-62,2 2 70,1-2-18,1 2 11,-1-3-16,3 1 0,-1-2 9,1 0-15,1-1 13,0 1-55,-1-1 39,1 0-42,-1 0 53,0-1-153,-2 0 39,0 0-103,-1-2-115,0 0 82,-1-1-111,-2 1 121,1 1-57,-2-1 56,1 1 15,-2-1 107,0 3 111,0-1 0,0 2 0,0-1 0,0 2 0</inkml:trace>
  <inkml:trace contextRef="#ctx0" brushRef="#br0" timeOffset="164.67">11581 6933 9502,'1'-34'-911,"0"14"810,0 4 96,1-5 105,-1 3-27,0-4 36,0 4-49,-1-3 62,0 3-68,0-4 64,0 5-14,0-4 31,0 6-29,0-4-17,0 6-22,-1-5 31,0 6-36,1-3 37,-1 6 5,0-3-52,1 5-10,-1-2-12,1 5-26,0-4 43,0 5 1,0 0-9,0 0 20,0 0 44,0 2-38,0-1 26,-1 2-32,-1 1-101,0 2 34,-1 3-94,0 1 68,1 2 12,-2 3 25,1 0 17,0 4 75,0 1-58,2 4 58,0 0-76,0 7 77,1 1-57,1 7 65,1-2-71,2 8 21,5-2-14,1 9 13,3-3-73,3 7-1,-1-7-3,3 10-42,-1-10 28,-1 8-9,-2-13 8,-1 5 48,-6-13-1,-1 4-15,-3-12 79,-3 5 13,-1-11 9,-3 4-15,-4-12-71,-1 5 10,-2-8-8,-2 5 51,1-7-54,-2 5 55,3-6-45,-2 5-40,3-4-6,-2 4-10,1-3 10,0 3-15,2-2-31,-1-1 2,3 0-1,0-1 79,4-2-40,-2 1 28,3-2-23,-1-1 20,2-2 24,1-2-18,1-5 17,0 1-12,0-5-32,1 2 30,0-2-28,0 0 26,0-1 0,-1 2-2,0-1 4,1 0-5,-1 0 3,0 3-14,-1-2 10,2 3-15,-1-1 11,0 1-5,0-1 25,0 1-15,1 0 16,-1 1-16,0-2 24,1 3-15,1-2 18,-1 1-24,3 0 17,-1 0-10,3 0 11,-1 1-12,3-1-4,-1 2 10,3-1-29,0 1-20,1 0-33,1 1 19,2 0-15,0 1 54,4-2-19,-1 2 19,5-1 14,-2-1-14,4-2 13,-2 1-2,4-3-11,-2 2 10,0-4-17,-2 2 2,1-3 0,-5 1 8,0-1 57,-4 0 28,-1-2 56,-4 2-44,0-3 26,-5 3-81,2-3 29,-4 2-35,0-2-1,-2 1 11,0-2-7,-1 2 33,-1-2-74,0 2 53,-3-2-55,-1 3 39,-3-3 8,0 2-13,-3-1 9,1 2-131,-3-2 33,1 3-120,-3-1 72,3 4-4,-2-3 51,2 5 16,0-2 10,2 3 9,-2-1-13,3 2 27,-2-1-13,2 2 23,-1 0-41,3 0 11,-2 1-9,4 1 5,-3 0 53,2 1 34,1 0 55,1 2-31,-2 3 36,4 2-39,-2 6 1,2 4-14,1 5-11,0 2-21,1 6 25,0 2-27,1 6 46,0-1-37,2 6 51,1-3-55,2 4 18,1-6-13,1 3 22,0-7 31,2 0 34,-2-9-21,4 1-21,-3-9-41,2 2-6,-2-8 15,1 1-19,-3-6 6,3 1-4,-4-6 7,3 1 20,-4-4-21,4 1 19,-3-5-15,2 0 10,-2-3-7,3 0-33,-3-1-40,4-2-45,-2 2 27,2-3 12,-2 1 59,2-2-6,0 1 3,1-3-82,-2 2 19,2-4-78,-2 3 78,1-4-20,-1 2 59,1-4-31,-3 4 28,2-4-24,-4 5 19,2-5 2,-3 5 48,1-3-25,-3 5 26,1-2-15,-2 5-20,1-1 28,-2 6-34,0-3 40,0 4-26,0 0 33,0 1-37,-1 2 5,-1 0-64,1 1 47,0 2-49,0 0 55,3 5 0,0-3 59,0 4 22,1 0 4,0 0-16,1 3 0,-1 2 10,2 2 20,-3 1-24,2 2-21,-2 0-22,2 3 46,-2-1-82,1 4 63,1-4-67,1 3 25,0-5 14,1 3-16,1-4 23,1 2-55,-1-4 32,2 1-47,-1-5 67,2 1-11,-2-5 9,1 1-16,0-4 1,0 0-5,-1-2 4,-1-1 3,0 0 4,-1-1 3,0-2-3,0-1 35,-2-3-28,2-1 33,-2-2-38,0-2-4,0 0-1,0-1-1,-1 0 6,0-2-38,-1-2-16,1-1 0,-1 0 6,2-2 39,-3 0 1,3-2-8,-2 2-132,2-3 13,-1 4-114,0-2 59,1 5 61,1 0 2,0 4 70,-1 0-76,1 2 64,0 1-69,-1 4 66,2 1 50,-2 1-31,1 0 40,-1 1-50,0 1-16,-1 0 12,-1 1 4,0 0 88,1 0-14,-2 0 80,0 1-40,0 0 10,-1 1-35,0 2-11,0 0 23,0 1 12,0 2 17,0 0-20,0 4-6,0 0 7,0 4 4,0 0-1,0 4-39,0-1 11,0 5-8,0-3 76,0 2-53,0 1 52,0-1-75,0 0 11,0 0-13,1-3 20,0 1 18,1-4-19,2 0 23,1-2-31,1-2 14,-1-4-10,3 1 10,-2-5-14,2 2 13,-1-4-15,2-1 10,-2 0-102,2-1 25,1 0-95,-1-2 30,1-1-22,2-2 50,-3-1 1,2-1 29,1 0-25,-1-2 4,0 2-12,1-3 73,-1 2-36,2-2 29,-2 0-30,0 1 1,-1-1-2,2-1 2,-3 3 4,1-2-1,-1 0 11,0 2 12,-2-2-5,0 1 9,-2 0-17,-1-1 28,0 1-17,-2-3 18,0 2-25,0-4-25,-2 3 17,0-5-17,0 1-15,-2-4 24,-1 2-23,-1-3 33,1 2-61,-1-4 42,0 3-47,1-4 48,0 5 5,2-1-9,-1 4 2,0 1 46,0 3-33,0 3 30,0 2-38,-1 2 2,-1 3-1,-1 0 3,-1 3 25,0 0-25,0 5 32,-2-1-30,1 5 41,-1-2-30,0 1 34,1 0 8,-1-2 23,2 1-5,-1-3-7,1 1 2,0-3-31,1 1 35,2-1-34,-2 0-8,3-2 22,-2 1-15,3-1-55,-1 2 38,2-3-49,-1 1 66,0-1 10,1 2-9,0 0 4,0 2 46,0 0 10,0 1 5,0 2-18,0 1 58,0 2-27,0 2 102,0 1-91,0 3 54,0 1-47,0 4 59,2 0 6,0 3-39,3-2 25,3 4-65,2-3-71,2 0 14,1-2-80,4 0-62,0-2 26,4-1-54,-2-4 61,5 1 19,-2-5-33,1 1 48,-2-6-27,2 0 77,-7-3-48,4-1 28,-7-2-46,3 0 31,-7-2-44,4-4 34,-8-1 110,3-2-5,-5-2 123,3 0-138,-3-2 7,0-1-69,-1 0 30,0-3-92,0 2 26,0-5-92,0 2 46,0-3-5,0 0 33,1-3 8,-3 0-44,2-5 9,0 4-63,0-4 38,0 6 60,2-3-21,-1 10 56,0-4-82,0 9 48,1 0-50,0 6 45,-2 1-24,0 3 24,1 0-14,-2 1 60,1 2 26,0 1-11,-1 4 8,0-1-7,-1 3 8,0 0 15,0 0-19,0 0 49,0 3-22,0 0 82,0 3 16,0 0-28,0 4 54,0-2-94,0 7 55,0-3-92,0 5 67,0 0-69,0 1 70,1-2-50,0 3 61,1-2-82,3 2 45,0-6-49,1 3 50,1-8-64,1 3 6,2-8-20,1 3 77,0-7-19,1-2 56,0-3-68,1-2-21,0-2 12,1-1-13,-2-3 15,2-5-26,-4 0-19,3-4 8,-2-1-68,0-1 92,-2-1-63,1-1 70,-3 3-49,1-4-13,-3 1-3,2-5-54,-3 3 26,1-5-14,-2 3 18,1-6 29,-2 4 19,0-6-27,0 7 28,0-5-38,-2 9 27,2-3-34,-2 9-21,1-3 24,0 9-24,-1-2 36,0 7-89,0 0 57,0 5-61,0-1 85,0 7 13,0-1-26,0 2 22,0-1-44,0-1 43,1 3 129,0-1-2,0 1 97,1 1-30,0 2-64,0 0 44,1 4-62,1-2 52,-1 6-67,1-2 33,0 4-52,0-2-13,-1 4 19,0-3-10,1 5 22,-1-5-21,0 4 25,1-7-26,2 3-1,-1-9-4,3 4-9,-1-9 27,4 2-6,0-6 4,1-2-5,0-1-8,2-2 6,-1-2-3,2-1-23,-1-3 15,1-3-8,-1-1 17,1-3-72,-1 1 11,1-2-74,-3 1 74,1-3-65,-3 2 86,0-1-66,-2 0 51,1-1 1,-4 1-6,2-3 5,-4 2 36,1-5-30,-2 4 28,0-3-45,-2 1 16,-2-1-14,0 3 19,-3-1-9,-1 3 6,-2-1-4,1 5 9,-1-1-46,2 5-10,-1 0-8,2 4-32,0 1 67,0 4-27,1 3 25,1 5 12,0 4-23,1 4 16,0 3 82,2 1-7,-1 3 79,2 0-85,0 0 110,2-1-69,1 2 120,2-4-119,1 2 53,1-4-54,2 2 34,0-4-24,2-1 4,0-3-41,1-1 59,0-5-47,3 0 30,-2-5-25,2 0-42,-2-2-25,3-1 8,-3-3-1,2-2-10,-2-4-19,2-2-2,-3-2-4,2-1 1,-2 1-41,1-5 10,-3 3 0,3-3 76,-5 1-31,2-2 24,-1-1-50,0-1 39,-4 0-66,3-3-35,-3 4-32,-2-3-54,0 6 75,-1-1 53,-1 5 23,-1 1 34,0 5-37,0 2-30,-1 2 25,0 6 17,0 3-6,0 9 44,-2 2-51,0 4 100,-1 5-31,-1-2 89,0 2 9,3-1-18,0 2 36,0-4-75,1 3 82,1-6-53,0 4 85,4-6-74,3 3 10,0-5-45,2 0 7,1-4-2,0 1-8,-1-5 21,1 2-7,1-5-99,-1 1 16,0-3-98,0 0 39,0-2-21,0-1 59,-2 0-20,2 0 33,0-2-37,1 0 13,-2-5-11,2 0 45,0-2-13,-1-3 8,0 3 40,0-4-27,0 0 29,0-2-39,-3 1 52,0-3-35,-4 2 43,1-4-112,-3 1 49,1-4-48,-3 0 64,-1-3-107,-2 1 25,-3-6-96,-4 1 94,-3-6-110,-2 4 72,-3-8-114,0 7 62,-3-5 36,1 8 6,-3-5 44,3 12-67,-2-2-29,4 12-6,-3-1-26,5 8 88,-3 1-30,6 7 48,-3 4 21,6 8 37,-3 4-24,6 6 22,-3 4 8,4 0 24,-2 4 41,5-2-4,-1 4-22,3-5-2,0 6-38,2-6 113,1 3-55,4-8 113,3 7-37,2-8 9,4 4-36,0-5 12,2 1-115,-2-7 47,2 4-40,-4-8 46,3 2-3,-2-6 10,0 2-6,-2-6-40,2 1-15,-3-6-14,3 0 12,-2-4 123,2-3-15,-3-5 74,2-4 37,-2-1-43,1-1 72,-2-1-105,1-1 75,-4 1-100,3-4 65,-4 2-62,2-5-34,-3 3-2,2-4 3,-2 3-84,1-5 67,-2 6-102,3-4 102,-3 7-136,4-3 90,-2 10-141,3-3 57,-1 9 27,2-2 20,0 6 32,2 0-45,-3 2 20,5 1-30,-2 2 50,3 2-18,0 2 16,0 2-22,-1 2 36,2 1-16,-2 0 15,3 3-18,-4-2 64,4 4 7,-5-1 12,4 3 47,-3 0-94,2 4 47,-3-1-59,2 4 34,-6-3-19,3 6 26,-5-4-18,1 6-18,-3-7 22,0 6-17,-3-7 21,0 1-4,-1-6-4,-1 3 2,-1-9 92,-2 2-11,0-6 88,-4 0-8,-1-4-36,-1 2 35,-2-4-82,0 2 7,0-3-23,-1 1-3,0-1 38,0-1-91,0 0-3,0-1-12,3-2-314,-2-1 147,2-1-232,0-1 216,2 0-408,0-1 137,4 0-132,-2-1 282,2 0 291,-1-3 0,-1-1 0</inkml:trace>
  <inkml:trace contextRef="#ctx0" brushRef="#br0" timeOffset="165.67">22270 6587 9502,'9'0'-242,"-4"0"261,-2 0 63,2 0 24,-1 0 14,0-1 37,-1 1-19,2-2 12,-1 0 0,1-1-50,-1 0-35,2 0 35,0 0-24,1 0-15,-1-1 2,3 0-62,-2 1-31,3 0 56,0-1-68,-1 0 76,1 2 10,-1-2 7,0 2 16,-1-1-81,0 2-14,-1-1-80,-1 2 69,0 0-45,0 0 55,-2 0-10,1 1 9,-1 2-28,-1 2 53,-1 0-63,-1 3 28,1 0 22,-2 1-28,1 0 37,0 1 3,-1 2-10,-1-1 8,0 0-7,-2 0 53,-2 2 12,-1-2 0,-1 1 74,0-2-64,0 3 84,0-3-83,0 1 76,0-2-97,1 2 76,-1-3-85,1 1-8,2-2 6,-1 2-12,1-3 36,1 3 0,2-4 11,-1 2-40,2-2 71,0-1-16,0 0 25,3-2 47,0-1-51,6 0 24,1-1-19,4 0-11,1 0-18,3-1 33,1-2-44,0-1 43,0 0-35,0-1 56,-3 0-186,-1 1 59,-2 1-166,-2 1 29,-3-1-200,0 0 28,-4 2-74,0 0-438,-3 0 500,-2 2-654,-2 0 673,-4 5-43,-2-1 198,-5 4 145,-1 0 0,-1 4 0</inkml:trace>
  <inkml:trace contextRef="#ctx0" brushRef="#br0" timeOffset="166.67">7422 6815 9502,'0'-12'-898,"0"7"1006,0 1 226,0-3-99,0 3-11,0-1-21,-1 0-47,0 0 41,-1 3-128,-1-2 78,1 1-77,0 0 32,0 1-62,0-1 46,0 2-23,0 0-9,0 0 30,1 1-139,0 1 79,0 1-69,1 2 62,-1 4-18,1-1 45,0 3-47,1-1-4,0 3-7,1-1 4,3 0 48,-1-2-6,3 1 22,1-2-23,0 0 82,1-2-62,2 1 65,-1-4-103,3 1 33,-2-3-27,2 0 39,0-1-16,1 0 22,0-1-26,1-2-34,-2-4-24,1-2 3,-3-3 7,1-1 10,-3 1-24,2-3 0,-5 1 6,1-3-26,-4 2-15,0-4-15,-2 4 18,-1-2-32,-1 2 25,-3-1-85,-3 2 84,-3-1-19,-1 2 63,-4-1-117,2 5 27,-3-3-111,1 2 104,-3 1 0,3 2 80,-2 0-31,3 2 11,0 0 39,2 3 45,-1 0-10,3 1 76,1 0-65,3 1 17,0 3-11,3 2-65,-1 5 27,3 2-14,-1 5 60,2-1 22,0 4-2,0 0 3,0 1-55,3-2-8,-1 2 6,4-4-1,-1 0-11,3-3 7,-1 0-10,2-2 11,0-1 68,1-4-49,1 0 50,-2-4-65,2 3 0,-1-5-2,0 1 25,-2-2-20,1 0 23,-2 0-20,1-1-14,-3-2 15,1-2-14,-1 0 17,-1 0-16,-1-2 12,1 1-14,-2 1 11,-1-1 15,1 2-16,-2 0 13,1-1-16,-1 2 5,0 1-6,-1 0 6,0 0 54,-2 0 19,-1 2 7,-1-2 2,1 1-61,-2 1 13,1 0-13,-2 0-42,1 0-9,-2 0-3,0 0-51,-2 3 88,2-1-53,-4 3 60,2 1-8,-3 4 4,2 1-18,-2 3-3,0 2 48,-1 3-38,1 1 46,-1 6 28,3 0-59,-2 4 64,3 0-70,-1 5-1,2-2 14,2 7-8,3-3 55,0 4 14,3-3 1,3 4-4,2-7-39,4 4-2,4-8 5,4 2-13,1-10 9,6 2-14,-3-10 12,6 0-35,-2-9 16,4 1-14,-5-6 22,4 0-41,-7-2 28,1-2-33,-4-3 36,-2-1 13,-3-3-15,0-2 10,-4 1-77,2-3 56,-4 1-69,3-1 56,-4 1-52,3-2 31,-4 2-29,2-3-6,-2 3 37,1-2-42,-3 2 56,1-2-46,0 4-17,-2-4-3,1 2-34,-2-1 74,0 2-37,-2-2 41,-3 3-13,-2-2 8,-2 1-21,-4-2 9,-1 2-57,-3-1-7,0 4-3,-1-3-56,1 4 98,-1 0-59,2 3 71,0 0-52,2 3 32,0 0-37,3 2 45,0 1 18,2 4-15,1 4 18,3 3-39,0 4 2,4 2-4,-1 2-6,2 1 159,0 1-37,1-1 111,1 2-42,3-4-8,4 2-41,2-5 10,3 1-20,1-4-25,3-2 37,1-2-46,4-3 18,-2-2-4,5-2 9,-4-1-12,3-2-9,-2-1 16,0-5-12,-2 1 58,0-6-43,-5 0 40,3-2-17,-7 0-23,4-1 26,-7 0-34,5-2 9,-8 2-3,3-3 6,-4 2 32,3-4-40,-5 1 34,2-1-38,-3 3 14,0-3 6,-1 3-3,0 0 2,-1 6-118,1-2 26,-1 6-110,0 2 16,0 3 66,0 2-10,0 4 81,0 8-7,0 3 1,0 4-6,1 5 70,-1-2 25,1 5-8,0-3-11,1 3-70,0-2 6,2 3 13,-1-6 128,1 3-11,1-7 108,2 3-49,1-7-10,1-1-37,2-4-33,1-3-33,-1-3-16,3-1 26,-3-4-19,4-3-29,-4-1-41,4-5 22,-6-1-4,3-3 72,-3 1-20,4-3 19,-5 2-230,3-2 53,-2 2-145,1-4 36,-3 4 87,3-4-71,-3 3 116,2-4-32,-4 5 81,2-2-48,-3 3 42,1-1 27,-2 4-10,0 2 14,-1 3-37,-1 2-26,-1 5 25,0 4-17,0 5 231,-2 6-51,-1 7 144,-1 5-92,0 1-107,1 5 32,1-1-83,1 4-3,1-6 1,3 4-4,2-6 27,6 4-270,2-8 51,6 0-188,0-10 223,7-2 78,2-8 75,7-3 0,2-4 0</inkml:trace>
  <inkml:trace contextRef="#ctx0" brushRef="#br0" timeOffset="167.67">16401 6664 9502,'10'-9'-24,"-5"4"28,0-2-15,-2 0 82,-1-1 10,0 1 35,0 1 24,-2 0-20,1 1 26,-2 0-15,-1 1 14,-1 0-181,-3 2 61,-2 0-174,-1 1 162,-2 0-61,0 1 63,-2 0-23,1 0-25,1 0 9,-1 1 15,1 1-11,-2 0 28,2 1-28,0 1 12,0-1-14,-1 1 20,3 0 11,-3 1-14,2-1-28,-2 2 43,2 0-52,-2 0 56,3 1 34,-4-1-26,5 1 23,-3 2 32,2 0 10,-1 2 11,3 1-13,-1 5-10,2 3-34,1 5 45,2 5-45,1 8-33,1 4 37,2 8-32,2 2-39,4 10-14,1-2-13,3 7 25,-1-7-7,3 6-16,-2-9-24,-1 0 72,-1-12 55,-1 0 14,-1-15-32,-2 4 34,0-12 2,-1 6 19,-2-10-17,0 5-17,-1-8 20,0 6 2,-1-8 36,0 7-25,0-6 13,-1 4-2,0-5-67,-2 3 28,1-5-36,-2 3-25,1-5 34,-2 4-41,2-5 51,-3 1 17,2-3-27,-2 1 22,1-3-25,-1 1-85,2-3 5,-2 1-88,2-2-83,1 0 51,0-1-61,-1 0 72,2 0 70,0 0 7,2-1 0,-1-2-405,1 0 85,0-5-298,0 0 306,0-3 187,0-1 95,1-4 112,1-1 0,2-3 0</inkml:trace>
  <inkml:trace contextRef="#ctx0" brushRef="#br0" timeOffset="168.67">10362 6628 9502,'3'7'-345,"-1"-4"919,-1-2-437,0 0 370,1 1-550,-1-1 31,4 1 3,1 2 2,0 1 103,3 2-41,1 0 55,1 3-67,3 1 16,0 2-10,4 3 19,0 1-12,4 4 33,0 2-37,3 7 39,-3-1-106,4 9 34,-6-1-91,5 10 22,-7-4-23,1 7 38,-8-6 8,2 6 28,-8-10 15,2 6-23,-4-12 21,-1 5 45,-2-15 13,-2 5 9,-4-9-18,-1 3-29,-4-7-15,-2 5 82,0-7-69,-3 4 74,1-6-83,-3 4 4,3-5-1,-2 3 3,3-4 10,-1 2-35,4-4-27,-4 3 1,6-3 2,-4 1-9,5-3-20,-1 1-9,3-3 14,0 1 38,2-2 10,0-1-319,3-2 128,1-1-221,2-1 192,3-4 106,-1 2-76,1-1 47,0-1-15,0 2-2,-2 0 62,1 0-26,-1-1 6,0 1-73,0 1-13,-2 0-12,2-2 78,-2 2 70,1 0 64,0 0 0,-1-1 0,0 1 0,-1-1 0,0 1 0,0-5 0,1 2 0,0-4 0</inkml:trace>
  <inkml:trace contextRef="#ctx0" brushRef="#br0" timeOffset="169.67">26304 6664 9502,'0'-11'136,"0"7"21,0 1-37,0 0 58,0 0 86,0 2-111,0 2 94,1 2-157,0 5-13,2 2-38,2 4 26,1 0-73,3 3 60,2 1-14,2 1 0,1 3-24,4-1-12,0 2-15,2 1-19,0 0 51,2 2-9,-1-3 3,1 4 33,-4-5 1,2 4-21,-6-4 19,-1 0-136,-4-2 38,-2 2-114,-4-5 104,-2 2 5,-3-4 59,-3 2-8,-4-3 24,-3 0-18,-3-2 18,-1 0-72,-1-1 41,0-1-41,1-1 55,0-1-144,2-1 33,0 0-134,4-1 140,0-1-145,2-2 112,2 1-128,2-2-272,1-1 315,5-1-219,1-2 405,6-3 37,1-3 0,5-5 0,0-4 0,2-3 0</inkml:trace>
  <inkml:trace contextRef="#ctx0" brushRef="#br0" timeOffset="170.67">27212 7023 9214,'-12'6'83,"8"-2"79,0-3-42,1 2 133,0-3-41,0 1 397,3 0-358,-1-2 245,0-1-398,1-4 10,2 0-47,0-5 25,2 2-3,1-4 8,-1 0-40,2-1 37,0 1-23,-1-3-71,0 2 15,2-2-107,-2 0-16,1-1 64,0 1-81,1-3 94,0 1 19,3-2 12,-2 1 30,2-3-146,1 4 47,0-1-97,0 3 59,0-1 15,-1 5 35,0 0 0,-2 5 38,-1 0-44,-1 4 31,-2 2-33,0 4 105,-1 3-61,-1 6 63,-1 4-68,1 5 88,-2 2-14,1 2 76,-1 3-32,1-4 5,0 5-32,1-4-15,1 3 87,0-4-35,1 3 133,-2-3-127,3 3 72,-2-4-111,0 4 76,-1-5-186,0 4 60,0-3-127,0 3 121,-2-4-186,1 3 93,-1-4-133,0 0 37,0-2 72,0-1-75,0-5 111,0 1-132,0-6 100,0 0-118,0-4 68,1-1-67,1-2 34,2-1-78,0-3 23,3-2-24,0-4 10,1-2 57,-1-1 26,3-2 102,-2-2 15,3-4 58,1-1 0,2-5 0</inkml:trace>
  <inkml:trace contextRef="#ctx0" brushRef="#br0" timeOffset="171.67">25834 6723 9502,'3'-11'85,"-2"6"68,1 3-25,-1-3 67,0 3-75,1-1 37,-2 1-52,2-2 52,-2 2-86,1-2 28,0 2-41,-1 0-61,1 0 125,-1 0-90,0 4 78,0 2 49,0 7-92,0 4 84,-1 5-77,-2 5 15,0 3-17,-2 5 27,1 1 10,-1 6-2,0 0 30,1 3-118,0-2 16,1 2-70,0-5 52,2 0-66,0-6 38,1 0-74,1-7 75,1 0 2,2-9 14,2 2 13,2-8-132,0 1 56,1-5-110,1 0-53,-2-3-53,1 1-34,-2-3 39,1 1-109,-2-2 116,0 0-154,-2 0 139,0 0 27,-2 0 59,0 0-27,0 0 51,0 0 39,0-1 42,0-2 85,-1-4 0,1 0 0,-2-4 0,3-5 0,1-1 0,0-5 0</inkml:trace>
  <inkml:trace contextRef="#ctx0" brushRef="#br0" timeOffset="172.67">8976 6681 9312,'0'4'411,"-1"-1"-142,0-3-186,-2 0 16,1 0-9,-2 0 9,1 0-115,-1 0 41,-1 0-116,0 1 107,-2 1-6,1 1 59,-2 2-39,-1 1 82,-2 1-31,-1 2 48,0 0-24,-3 4-23,0 0-15,-3 6 17,2 1-21,-2 5 23,3 3-13,-2 8 17,4 1-25,0 10 22,3 2-33,4 7-29,3-3-39,3 8 21,3-10-12,3 7 80,4-14-36,3 4 32,1-16-33,3 3-162,-1-14 10,1 3-107,-2-11-199,1 1 126,-5-10-188,2 1 197,-5-5-64,0 1 69,-2-1-70,1-1 176,-4-2 74,4-3 100,-1-6 0,3-3 0</inkml:trace>
  <inkml:trace contextRef="#ctx0" brushRef="#br0" timeOffset="173.67">25271 6755 9502,'10'-14'-899,"-6"8"665,1-1 359,-2 1-11,1 1 222,0-1-70,0 1-63,-2-1-2,2 2-45,0 0-87,-2 2 31,2 0-35,-3-1 40,2 3 30,-1 0-30,0 3 22,-1 3-56,1 4-53,-2 4-31,1 4-18,-1 3 13,0 5 18,0 1 14,-1 2-17,0 1 41,-2 2-4,2-2 8,-3 2 15,2-4-13,0 2 8,0-4-8,1-1 13,0-3-12,1-1 9,0-5-18,0 1 16,0-5-23,0-1 29,0-4-67,0 0 48,0-3-77,0-1 45,0-2-18,2 0 8,2 0 10,1-1 7,2-1-10,1 1 6,2-2-25,2 1 18,0-2-15,2 1-55,1-1 50,2-2-53,-1 2 70,0 0-53,0 0-16,0-1-3,-2 1 11,0 0 42,-1 1-7,-1 1 1,-3-1-60,2 1-1,-3 0-6,0 1-1,0-2 38,0 2-2,-1 0-3,1 0-52,-1 0-5,1 0-21,0 2 28,1-1 46,-2 0 7,1 2-9,-2-1 13,2 0-121,-3 0 36,0-1-104,-2 0 99,1 1-94,-2-2 166,-3 0-71,-2-2 142,-4 0 0,0-2 0,-2-3 0,-3-2 0,1-3 0,-2-2 0</inkml:trace>
  <inkml:trace contextRef="#ctx0" brushRef="#br0" timeOffset="174.67">28877 6757 9009,'-9'0'-268,"6"-1"490,0-1 3,-1 0 6,1-1 21,1 1-55,-1-2-96,-1 1 23,1 0-79,1 0 45,0-2-48,0 1 17,0 0 1,0 1-7,1-2 27,0 2-24,0-1 34,0 1-19,1-1 9,0 2-16,0 0-38,0 0 13,0 1 164,0-1-124,0 1 120,1 0-162,2 1-35,-1 0 49,2 0 12,0 0-7,2 0 8,0 0-98,2 0 29,-1 0-98,3 0 93,-1 0-63,2 0 26,1 0-6,1 0-45,0 1 91,2 1-40,0-1 45,2 1-10,-2-1 8,2 1-25,-2-1 12,1 0 18,-3 0-13,0 1 25,-2-1 34,-1-1 15,-2 0 9,0 1-15,-2-1-28,-2 0-14,-1 0-80,-1 0 49,-2 0-86,-1 0 103,-3 0-17,3 0 31,-2 0-19,3 0 50,-2 0-28,1 0 45,-1 0 42,0 0-53,1 1 47,0 0-88,0 0 13,0 2 58,0 0 33,1 1-9,-1 1 5,1 0-81,-1 3 31,1 0-22,0 3 38,-1 2-34,1 1 28,-1 0-34,1 2-34,-1 0 25,1 3-31,0-2-14,-1 5 45,1-5-53,-1 4 61,1-5 7,-2 4-6,0-4 5,0 2 7,-1-3-22,1 2 21,-2-5-24,0 3 27,0-4-21,1 3 24,-1-4-30,-1 4-35,2-4 27,1 2-22,0-3 38,0 2 10,1-2-13,1 0 7,0-3-18,0 1 14,0-4-15,1 3 1,1-3 0,0 1-4,1-2 8,0 0-42,0-2 29,0 3-31,-1-3 38,0 1-34,0-1 24,0 0-26,-1 1-31,1-1 41,-1 1-47,-1 1 48,0-1 10,0 2-123,-1-2 35,1 2-114,-3-1 115,1 1-156,-1-2 102,0 1-124,0 0 97,0 0-145,0-1 67,1 0-126,0 0-39,-1-1 55,2 0-32,-1 0 97,0 0 87,-1-1 1,1 0 0</inkml:trace>
  <inkml:trace contextRef="#ctx0" brushRef="#br0" timeOffset="175.67">22090 6755 8530,'0'-11'257,"0"8"-95,0-1 21,1 1-83,-1-1 29,1 1 33,0-1 65,1 0-23,-1 0 23,0 1-157,-1 0 74,2 1-90,-1-1 103,1 1-91,0-1 27,0 1-42,0 2-29,0-1 57,-1 1-12,3 0 25,0 1-21,2 1 0,0 3-22,2 1 29,1 4-41,1 0-45,2 3 25,3 0-18,1 3 75,0-1-19,4 3-35,-3 0-84,3 2 4,-1-1-67,2 5-17,-4-2 28,2 6-62,-4-3 102,1 5-21,-5-3 78,1 4-39,-7-6 118,0 4-7,-3-7 19,-2 3-40,-3-6-53,-2 2-33,-1-6 31,-3 3 42,2-6 10,-2 3 29,2-6-34,-1 5-9,1-7-11,-1 6 37,1-7-28,-1 5-74,2-6-2,-3 5-95,4-5 96,-3 3-37,3-5 75,-3 3-52,4-5 49,-4 3-41,2-3 38,-1 1 49,1-2 17,-1 0 65,2 0-64,-2 0-57,0 0-47,0 0 2,1 0 12,-1-1-98,2 0 31,-1-2-139,2 0-74,-1-1 31,3-1-59,-1 0 186,2-2 86,1-1 89,0-1 0,1-4 0,2-3 0,2-3 0</inkml:trace>
  <inkml:trace contextRef="#ctx0" brushRef="#br0" timeOffset="176.67">24296 6759 9502,'0'-15'-36,"0"9"132,1 2-37,-1-2 77,2 3-54,-1-1-2,1 1 6,-1 0-9,0 3 19,1 0-18,0 4-50,0 1 32,2 5-16,1 3 69,1 4-28,0 1 26,2 2-75,2 4 62,0-3-63,4 5 67,-2-2-88,5 2 12,-3-1-42,4 1-15,-3-3 9,3 2 22,-4-3-12,1 3 33,-3-4-38,-1 3 19,-4-5-14,-3 5 56,-1-6-35,-2 6 25,-3-5-68,0 3 12,-7-4-20,1 1 19,-5-4-12,-1 3 37,2-5-35,-2 2-60,3-5 19,-1 1-87,2-5 89,0 3-106,3-5 70,-1 2-109,4-5 98,-1 2-57,2-3-195,1 1 85,0-3-105,2 0 265,1-3 80,1-1 46,0-3 0,1-1 0,2-3 0,0-2 0,2-3 0</inkml:trace>
  <inkml:trace contextRef="#ctx0" brushRef="#br0" timeOffset="177.67">21584 6797 9502,'0'-13'-611,"2"8"458,-1 0 71,0 1-2,1 1 66,-1 0-44,0 1 72,1-2-42,-1 3 50,0-1-24,0 0 15,0 1-6,0 0 112,0 1 30,0 0 71,1 0-79,0 0-25,-1 0-85,1 0 3,-1 0 477,1 0-342,-3 0 350,1 0-476,-5 0-22,4 0 61,-2 0-42,2 0 104,-1 2-103,1 0 45,-2 3-59,0 1 51,1 2-34,-2 2 41,3 2-47,-3 3 12,1 1-15,0 4 24,1 0-64,0 4 54,1 0-55,1 5 60,-1-4-58,0 5 43,1-5-45,0 5 100,-1-5-1,0 3 14,0-4-26,0 3 23,0-6 6,-1 3 17,1-5-27,0 4-62,1-6 0,0 3 11,0-6-36,0 3 13,2-5-24,1 3 34,2-5 16,1 3 35,2-7-26,1 3-128,1-4-155,2 0-65,-1-1-23,1 0 131,-1-3 63,1-1 2,-1 0 46,0 0-302,-3 0 123,1 0-241,-4-1 71,2-1 73,-4-2 0,1-1 57,-2 1 177,0-2 0,0 2 114,-2-1 0,1-1 0,-1 1 0,-1-1 0,-1-5 0,-3 0 0,0-3 0</inkml:trace>
  <inkml:trace contextRef="#ctx0" brushRef="#br0" timeOffset="178.67">25947 6894 9502,'0'-18'-79,"0"10"47,0-2-49,0 1 109,0 1 53,0 0 32,0 0 25,0 1-16,0-1 14,0 2-24,0-1 34,2 3-96,0-3 10,1 3-20,2 0-64,1 0 57,1 1-54,0 0 57,2 1-61,-1 0 48,3 0-88,-1 2 76,1-2-61,0 2 18,1 0-16,-1 2-54,1-1 92,-2 3-40,1 2 46,-3 4 16,1 2-32,-4 2 29,2 1-100,-4 1 37,1 1-84,-2 0 80,-1 1 3,0-3 41,-1 1-7,0-2 4,0 0-16,-1-3 13,-2 1-12,-1-3 63,0 0 16,-2-2 5,1 0-2,-2-3-3,0 1 26,0-3-6,-1 1 3,0-2-60,0 1 16,0-2-14,1 0 54,1 0-40,-1 0 40,2 0-48,-1 0 16,3 0-15,-2 0 10,2 0-11,1 0 9,0 0 0,1-1 78,0 1-10,1-3 61,0 1-32,2-2-41,1 1 2,3 0-46,0-1-23,2-1 16,1 1-16,0 0 28,1-1-3,0 1-7,0 0 2,0 1-44,1 1 43,-1-1-47,2 1 42,-3 0-3,2 1-10,-1 1 9,0-1-63,-1 3-8,1 0-5,-2 4 9,0 1 9,-1 4 33,0 1-39,-2-1 46,1 4-24,-3-1 15,0 2-23,-1-2 24,-1 3-13,-1-2 11,0 3-13,-1-3 72,-1 1-50,-1-3 54,-3 2-18,-2-3 10,0 2 8,0-3-14,-2 2-27,1-5-8,-2 3 22,0-4 26,0 1 38,0-2-22,0 0 22,1-4-100,-1 2 47,3-3-44,-2 2 44,3-2-50,-2 0 0,5-2-17,-3 1-67,3-4 43,1 1-70,0-2 74,1 0-86,1-3 52,0 2-90,1-2 69,0 1-198,1-1 93,0 2-157,1-1-32,2 1 66,1 0-66,2 0 72,0 2 98,1-3 68,-1 2 67,3 0 86,-3-2 0,2 1 0,0-2 0,1-1 0,1-3 0,2-2 0</inkml:trace>
  <inkml:trace contextRef="#ctx0" brushRef="#br0" timeOffset="179.67">11394 6815 9502,'-20'-4'99,"10"2"-2,1 0 79,-1 0 74,3 0-63,-3 1 115,3 0-140,-2 1 72,5 0-106,-3 0 65,5-1-3,-2 1-46,4-2 53,0 1-77,2-1 40,3 0-39,2-1 16,1 0-94,1 1 21,3 0-16,-1 1-39,0 0 40,2 1-49,0 0 20,2 0-23,-1 0 10,4 1-46,-1 0 55,4 2-85,-1-1 42,3 3-71,-2-3 61,3 2 34,0-2 1,3 0 38,-2 0-173,4 0 55,-4-2-111,3 0 58,-6 0 62,2 0 0,-5 0 36,1 0-65,-9 0 41,3 0-48,-8-2 66,3 1-4,-6 0 9,2-1-250,-4 2 20,-2-2-453,-2 2 431,-3 0-122,0 4 412,-4 2 0,0 4 0</inkml:trace>
  <inkml:trace contextRef="#ctx0" brushRef="#br0" timeOffset="180.67">23946 6820 8355,'-3'-8'947,"1"5"-830,0-1 31,2 1-28,-3 0 16,2 1-36,-1-1 36,1 1-101,0-2 56,-1 3-113,2-1 110,-2 0-35,0 1 83,1 0-31,-1 1 22,-1 0-168,1 0 34,-1 2-153,1 1 133,-2 3 11,-1 3 41,1 3 28,-2 3 56,0 2 29,0 5 19,-1 0-38,1 5-48,-2 1-11,2 4 27,-1 0-105,1 3 46,0-1-101,1 2 97,1-4 2,2 2 45,0-5-12,1 1-253,1-5 44,0 0-180,0-8 129,1 2-39,2-7 52,0-1-61,3-4-28,0-1 39,0-3-49,0 0 31,0-3 54,1 1 60,-1-1 49,1-1 93,-1-2 0,1-3 0,-1-2 0,0-3 0,1-2 0,-1-2 0,3-2 0,0-3 0,1-2 0</inkml:trace>
  <inkml:trace contextRef="#ctx0" brushRef="#br0" timeOffset="181.67">23253 6959 9502,'-2'-13'-116,"1"9"44,-2-2 85,2 2 46,-2 0 45,2-1-6,-1 1 55,2 0-92,-2-2 28,2 3-48,-2-2-33,2 2-10,0-2 30,0 2-8,0-1 91,0 1-26,0-1 24,0 2-130,0-2 46,0 2-119,0-1 111,1 0-16,0 1 46,1 0-7,-2 0-28,2 0 2,0 0 5,0 0-4,0-1 17,0 1-5,0 1 3,0-1 3,0 0 11,0 0-11,1 0 11,0 0-55,1-1-18,-2 2 5,2-1-1,0 0 51,1 0-1,0 0-5,0 0-8,1-1 20,1 2-16,0-1 16,2 0 4,-1 0-17,3 0 18,-2 0-19,2 0 36,0-1-28,2 1 34,-2 0-40,2 0-5,-2-1 4,1 1-3,0 1 9,-1-2 10,-1 3-13,0-1-34,-1 1-33,-1 0 11,0 0-5,-1 1 55,0 2-4,0 0-3,-2 1 2,2 2-68,-3 2 48,2-1-56,-1 2 64,-1-1-14,-1 0 11,2 1-10,-3-2 11,0 3-7,1-2 6,-1 2-3,-1-2 3,0 2 1,-1-1-2,0 2 5,0-3-2,0 4 3,0-4-4,0 4-5,0-1 3,0 1-3,-2-2 12,0 3-7,-3-2 7,1 2-8,-2-2 1,-1 3 0,-2-3 1,1 4 1,-2-3-1,-3 3 2,2-1-2,-4 2 2,2-2-2,-2 1 3,3-1-4,-2 0 5,3-1-2,-2 1 3,2-3-4,1 2 2,3-5-2,0 3 3,4-6-3,-1 2 1,3-3-1,0-1 2,2-1 221,1-2-39,2 0 136,3 0-84,1-1-129,2-1 35,2 0-86,1-3-13,-2 1 5,3 0-2,-2 1-60,2-2 19,-2 2-34,2 1 27,-1-1 64,1 2-22,-1 0 7,1-1-47,-1 2-53,2 0-20,-4 0-47,2 0-107,-4 0 54,2 0-84,-4 0 96,1 2-85,-4-1 46,1 2-77,-3 0 90,0 2-125,-2 0 67,0 0-101,-1-1 93,-2 1 38,-1-2 47,1 1-54,-2-3 148,1 1-50,0-1 125,2-3 0,-3-1 0,0-1 0</inkml:trace>
  <inkml:trace contextRef="#ctx0" brushRef="#br0" timeOffset="182.67">16714 6850 9502,'0'-13'-377,"0"5"332,0 4 163,0-2 54,0 3 115,1-1-93,0 1-38,0-1-42,-1 1-3,0 0-39,1 1-30,-1 0 21,1 1-55,-1-1 28,0 5-7,-2 0 26,-3 11 22,-4 2 1,-2 9 26,-3 5-64,-2 7 59,0 4-56,0 8-33,0 1-20,0 8 14,2-3 3,1 6-14,3-6-12,3 4-4,2-11-186,1 0 103,3-9-139,3-2 90,1-13-70,5 1 26,4-12-46,4 3 5,-1-7 89,5-2-99,-3-3 86,3-2-19,-5-3 62,2 0 51,-3-2 34,1-1 36,-1-4 0,1-3 0,-1-2 0</inkml:trace>
  <inkml:trace contextRef="#ctx0" brushRef="#br0" timeOffset="183.67">25514 6880 9502,'-4'-15'-143,"2"10"50,-1-1 123,1 0 38,-1-1 45,1 3-12,0-3 98,0 4-24,0-2 42,1 2-52,-1-1-8,2 3 138,-1-2-91,1 6 91,-1 1-139,2 9-35,-1 1 39,2 5-40,-1 2 36,1 0-50,0 5-46,0-1-16,-1 2-56,1-1 54,1 5 27,-1-5 11,2 4 34,-2-5-35,0 5-14,0-8-51,0 6 34,0-8-23,0 4 88,-1-8-26,1 3-52,-2-7-55,1 3-31,-1-6-27,0 0 76,-1-3 8,0-1 10,-1-3 25,0 2-305,-1-3 79,1 2-197,0-3 44,0 1 94,1-1-756,-1 0 556,1-1-493,1-2 704,-1 0 54,2 0-20,-1-2 126,2 0-42,0-1 115,1-3 0,2-1 0,1-4 0,1-1 0</inkml:trace>
  <inkml:trace contextRef="#ctx0" brushRef="#br0" timeOffset="184.67">17962 6831 9502,'-9'0'-231,"5"-1"66,2 1 77,-2-1 95,2-1-9,-1 2 435,2-1-280,1 3 268,3 1-347,2 8-11,2 0 9,3 6-24,1 0-32,2 5 7,3 1 5,2 6 33,2-1-2,2 4-71,0-1-31,4 5-34,-3-1-3,2 3 39,-1 0 26,-1 2 12,-3-2 25,-2 3 11,-5-6-8,-1 4 3,-6-7-13,-2 2 56,-1-8-40,-3 2 45,-1-10-54,0 2 9,-3-7-9,0 1 81,-2-4-102,0 0 49,0-2-69,-1 0 19,1-1 30,-2-1 15,1-2-13,-1 2-90,1-2 14,-2 0-95,3 0 92,-2-2-44,3 0 39,-3 0-19,3 0 18,-1-1 7,1 0 28,1 0-67,1-1-46,0 0-19,0 0-45,1-1 32,1-1 10,1-1 19,-1-2 32,1-2-117,1 1 44,0-4-24,3 2 93,3-5 106,3-1 0,3-2 0</inkml:trace>
  <inkml:trace contextRef="#ctx0" brushRef="#br0" timeOffset="185.67">26787 6864 9502,'0'-14'-141,"0"10"219,0-1 79,0 2 58,0-1 504,0 1-293,0 4 317,0 2-522,-1 6-54,1 0-83,1 3 4,2 1-5,3 1 38,0 1-25,1 0 8,0 2-11,0-1-90,0 2 76,-2-2-148,2 2 153,-2-1-190,1 2 123,-1-2-172,0 3 15,-1-4 16,0 2-51,-1-2 92,0 1-154,-1-3 87,1 2-114,-1-6 75,0 3-25,0-6 16,0 3-54,-2-4-59,1 1 5,1-4-46,-1-1 41,0-1 0,2 0 8,0-1 101,1-1 67,2-1 135,2-2 0,0-6 0,2-4 0,2-3 0</inkml:trace>
  <inkml:trace contextRef="#ctx0" brushRef="#br0" timeOffset="186.67">21004 7005 8665,'-5'-2'-185,"3"1"345,1-2 39,0 1 98,0 0-9,0 0-103,1 0-35,-1-1-40,1-1-25,0 0-11,0 1-41,0-1 27,0 0-18,0-1 75,0 2-23,1-3 30,-1 1-72,2 0 4,0 0-72,2-1-16,0 1-37,2-1-20,-2 1 33,3 0 11,-2-1 63,2 1 1,0 0 0,0-1 47,1 2-36,-1-1 37,0 0-38,0 0-22,0 1 14,0-1-14,-1 1 28,0 1 3,0 1-7,0-2-74,0 2-81,0 1-25,-2 0-50,3 0 67,-2 1-11,0 0 59,0 1-5,1 1 102,-2 4-49,3 0 45,-3 4-26,4-1-19,-2 2 22,1 1-34,0 0 10,-1 1-6,2-3 19,-2 4 35,1-2 42,0 2 34,-1-2-21,-1 2 3,-1-4-56,0 4 8,0-2-16,-2 0-4,-2 0 4,1-1-2,-1-1 0,0 2-2,-1-1 3,-2 0-2,-3 0 3,0 0-1,-3-1 0,-1 2-8,-1-1 24,-2 2-20,-2-2 21,0 1 56,1-1-53,-4 2 58,3-2-73,-1 0 5,2-1 1,-1 1 1,3-4 12,-1 2-9,4-3 7,0 1 0,2-3 0,1 0 3,2-2 7,0 2-8,3-2 75,0 0-63,2-2 97,2 1-62,3 0 4,1-1-9,2 0 25,3 0 9,0 0 33,1 0-34,2 0-13,1 0-30,2 0 64,-1 0-113,3 0 39,-1 0-55,2 0-40,-2 0 27,3 0-4,-4 0 6,1 0 11,-3 0 32,0 0-54,-5 1 60,1 0-108,-4-1 29,-1 1-101,-3 0 96,0-1-603,-2 1 391,-3 1-452,-2-2 491,-4 1 29,2 0 55,-4-1-133,3 1 198,-1-1-101,0 0 177,-3-1 0,0-1 0</inkml:trace>
  <inkml:trace contextRef="#ctx0" brushRef="#br0" timeOffset="187.67">27836 6880 9502,'-23'-9'43,"10"3"66,5 3-4,-3-1 52,5 1 36,-1 0 58,4 0-40,-2 2-36,3 0 108,0 1-163,4 0 199,0 0-214,5 0-8,0 1-51,3 0 40,1 2-30,1 1 99,0-1-72,2 1 63,-1 0-241,2 0 87,-1-1-166,1 1 50,-1-2 39,2 1-29,-2-1 70,2 0-29,-2-1 4,4 0 18,-3-1-22,3 0 32,-3 0 9,2 0-21,-2 0-17,1 0 43,-3 0-49,0 0 55,-5 0-71,2 0-18,-4 0-4,1 0 10,-4 0 5,2 0-323,-4 0 211,1 1-305,-2-1 365,0 2-86,0 0 33,-2 1-38,0-1 113,-1-1 5,0 1 124,0-1 0,-2 0 0,-2 1 0,-1 2 0,-2 1 0</inkml:trace>
  <inkml:trace contextRef="#ctx0" brushRef="#br0" timeOffset="188.67">9800 6981 9502,'0'-9'-797,"0"3"1143,-1 2-154,1-1 6,0 1-99,0-1 37,-2 2-23,2-3-3,-1 4-8,1-3 2,-1 2-26,1-3 58,0 4-46,0-3 53,0 2-106,0-3 14,0 3-48,1-2-30,0 0 50,1 0-50,2 1 47,3-2-65,-2 2 26,3 0-61,-1 1 53,2-1-60,0 2 34,1 0-65,1 0 13,1 2 59,0 0-25,2 0 69,-1 1-22,3 0 14,-1 3-14,1 2 22,-3 0-21,2 2 19,-3-2-17,1 3 37,-4-2-20,1 2 23,-4-2-27,0 3-8,-3-3 18,1 3-12,-3-1 34,0 1-65,-1 0 47,-2 1-51,-3-1-21,0 3 40,-5-2-46,0 3 7,-1-2 34,-2 2-39,2-3 46,-3 3 46,3-2-34,-1 0 32,2-4-47,-1 2 37,4-5 15,-2 2 0,4-3 100,-1 0-66,2-2 106,1 1 52,2-3-95,0 0 121,0-2-170,1-3 44,0 0-52,1 0-30,1-3 18,-1 3-16,2-1 26,0 1-23,1 0 9,0 0-12,-2 1-52,2 0 7,0 1-27,-1 0 32,0 0 28,1 1 22,0 1-42,0-1-25,-1 0-44,2 1 19,-1 0-4,1 1 78,0 0-24,2 0 22,-3 0-22,3 0-2,-1 0 0,2 0 0,-2 1-28,3 0 27,-2 2-24,2 2 32,0 2-33,1 2 23,-2 0-26,0 2 17,0-1 8,0 4-11,-2-1 7,0 2 4,-3-1-5,1 3-5,-2-2 4,-1 2 32,-2-1-20,-2 4 29,-3-4 14,-3 3-34,-2-3 39,-3 2-46,0-4 87,-2 3-18,1-5 74,-1 2 18,2-5-32,-1 0 51,2-3-93,-2 1 53,4-5-49,-2 2 44,3-3-14,0 0 9,2-1 9,0-1 14,2-3-52,-1 0 23,3-2-54,0-3 52,3 1-129,-2-2 41,3 2-121,-1 0-5,1 0 16,0 1-56,0 0 114,0 1-63,0 1 39,0 0-24,0 1 20,0 1-84,0 0 43,0 1-108,0-1 10,1 1-45,-1 1-151,1 0-77,0 0-70,0 1 169,0 0 38,1 0 205,-1 0-69,1 0 60,1 0-243,-1 1 84,1 0-19,0 0 140,1 0 156,0 0 0,0-1 0,2 3 0,1-1 0,1 0 0</inkml:trace>
  <inkml:trace contextRef="#ctx0" brushRef="#br0" timeOffset="189.67">19593 6915 9502,'0'-8'-264,"0"6"378,0 0 6,-1 0-23,0 0-63,0 0 40,0 0-19,-1 0 64,1 1 42,0 0-58,-1 1 31,0 0-42,1 0 6,-1 0-51,1 0 88,0 0-156,0 0 77,-1 0-58,0 0 24,1 0 39,-1 0 6,0 2-3,0 2-64,0 0-23,1 2-10,-1 1 5,-1 0 98,0 2-25,0-1 27,0 1 9,1 2-27,-1-1 26,0 1-25,1 1-60,-1 1 47,1-2-42,1 3 55,0 0-12,0 2 17,0-2-17,1 3-13,-1-2 10,1 3-18,0-3 17,0 2 60,0-2 4,1 1 7,0-2 18,1 3-66,0-4 16,2 2-9,1-2-19,-1 1 29,1-4-18,1 3 7,-2-3-15,1 0 15,0 0-7,0 0-38,-1-4-23,3 3-3,-3-3 5,3 0 8,0-2 22,2 0-37,0-3 45,2 2-11,2-3 4,0 1-9,1-1-62,1 0 41,0-1-42,2 1 19,-2-2-9,1-1-3,-2-1 7,1 1 6,-3-2 23,0 3-29,-3-1 31,2 1-18,-5 0 12,2 1-13,-4-1 7,2 1 3,-3 0-11,0 1 9,-1 0 49,1 0 19,-1-1 6,-1 0 37,0 0-35,0 0 4,-1-1-4,1-1-17,-1-1-12,0 0 19,0-2-24,0-1-38,0 0-9,0-3-4,1 2 14,0-4 37,-1 0-2,1-2 6,-1 0-259,1-2 60,-1 0-182,1-2 32,-1 0 94,0-3-51,0 1 58,0-2 36,-1 1-34,0-3 50,-1 3-9,-3-1 48,0 1-11,-2-1 13,1 5-18,-2-4 0,1 6 14,-2 0-25,-1 4-67,-2 2 1,1 3-77,-4 2 12,1 5 17,-5 2 13,0 7 54,-5 5 103,1 5 29,-4 4 58,1 2 0,-2 1 0,4-2 0,-1 2 0,5-6 0,0 1 0,4-4 0,-1 0 0</inkml:trace>
  <inkml:trace contextRef="#ctx0" brushRef="#br0" timeOffset="190.67">21813 6923 9502,'0'-11'-304,"-1"6"279,0 1 113,-1 2-46,0-1 107,0 0-37,1 1 34,0 0-48,-1 0-10,1 0 339,0 1-282,2 0 291,-1 0-404,4-1-6,-1 2-23,2-2-124,0 1 66,-1 1-92,2 0 64,0 0-50,0 0 25,1 0-54,0 0 57,1 0-12,0 0 46,0 0-36,1 0 143,1 0-85,-1 0 82,1 0-34,-2 1-27,1 2 34,-3 0-41,1 2 44,-2 2 19,-1-1 12,-2 3-14,0-1-18,-1 3-17,-2 0 35,-1 0-30,-2 2-44,-3 0 25,-3 2-44,-1 0 62,-1 1-3,0-1 2,-1 1-73,2-3 68,-1 1-73,2-3 83,2-1 28,0-1-31,3 0 35,0-4-51,1 0 127,2-3 197,0 1-102,3-3 118,0-1-257,3-5 20,0 2-7,1-4-27,1 2 2,0-2 4,0 2 6,0 0-29,-1 0-37,1 0 8,0 0 4,-2 2-4,2 0-36,-1 0 14,2 0-61,-1 1 56,-1 0-17,1 1 16,0 0 2,-1 0 32,1 0-44,0 0 42,0 1-57,0 0 41,0 1-43,1 0 55,-2 0-14,2 1 13,-1 2-13,2 3 24,-3 0-17,4 3 16,-2 0 21,2 1-30,-3 1 32,3 0-37,-3-1 51,2 1-36,-2 0 43,2-1-52,-3-1 45,-1 1 8,0-2 7,-1 2-8,-2-3-31,0 3-3,-1-1 8,-3 0-51,0 0 36,-5 1-35,-1-1-8,-3 3 39,0-4-43,-2 3 52,0-2-9,0 0 7,1 0-20,0-2-2,1 0 39,2-2-31,1-1 39,0 0 17,3-1 10,-1-2 7,3 0-7,1-1-121,2 0 57,-1-1-53,2-2 74,0-3-3,0 0 14,0-2-9,1 0-198,1 0 36,0 1-141,3-1 104,-1 2-75,1 0 42,-2 0-66,2 2-9,0 0 62,-1 0-72,0 1 84,1 1-49,-2 0 41,2 0 56,-1 0 50,2 1 106,-3-2 0,3 1 0,-1-1 0,1-2 0,3-2 0,0-1 0</inkml:trace>
  <inkml:trace contextRef="#ctx0" brushRef="#br0" timeOffset="191.67">17620 6999 9502,'0'-14'-226,"0"8"328,0 2-23,0-2 26,0 3-26,0-2 92,0 2-22,0-2 51,0 1-44,0 0-33,0-1-13,0 0 12,0 1-110,0 0 48,0 0-110,0 0 104,0 0-94,0-1 68,1 2-96,1-1 35,0 1-26,2-2 34,1 3 17,1 1-66,1 0 30,2 1-120,-1 0 55,2 2-24,1 3 65,1 2-16,0 2 68,0 1-45,0 1 34,1 1-55,-1 0 84,0-1-26,-2 0 41,0 0 40,-1 0-7,1-2 9,-2 0-17,2 0-50,-4 0-2,3 1 6,-3-2-66,1 2 53,-1-2-54,-2 2 63,-1 0-27,-1-1 14,0 1-19,-1 0 17,-1-1 22,-1 2-24,-2-2 22,-3 1 25,0 0-28,-4 2 34,-1-3-48,-2 3 70,-1-1-47,-1 0 59,0-2-68,-1 2 23,2-1-17,-1 0 23,2-2-21,0 0 14,3-1-11,0-1 24,3-3 6,0 2-3,2-3 1,2-1 211,0 0-121,2-2 160,1-1-197,2-1 21,1-3-48,0 2 60,1-1-95,-1 0 54,1 1-50,0 0-1,-2 1-25,2-2 3,-1 1 0,0 0 17,0 0-25,1 0-5,-1 1 9,2-1-15,-1 0 33,1-1-35,0 2-2,1-1 27,-1 1-29,1-1 34,0 2-15,1-1 10,-1 0-12,2-1-41,-3 2 40,4 0-42,-2 1 48,2 1-41,-2-1 24,3 1-29,-1 0 36,1 0-6,0 1 0,2 0-4,-3 2 4,2 2 23,-2 0-19,0 2 18,-2 0-19,0 1-2,-1 1 2,-2 1 35,-1-1 46,0 2-21,-1 0 23,-2 2-54,0-2-4,-3 3 7,-2 0-5,-2 1-24,-3-1 19,-2 2-18,0-2 20,0 1-24,1-2 17,-1 0-19,0-2 21,0 0 3,2-3-11,0 2 57,1-5 14,0 1 59,2-4-46,-1 2 41,2-2-89,-1-1 45,2 0-45,-2-1-38,2 0 32,-3-1-31,3-1 40,-3 0 6,2-4 5,-1 1 0,1 0-45,-2-2-8,2 2-30,-1-1-8,1 1-13,1 0 30,1 0-25,-1-1 2,3 3 29,-2-3-36,2 3 49,0-2-38,2 2-18,-1-2 0,1 2 6,0-1 44,0 2-12,0-2 7,0 2-45,0 0-8,0 0-13,1 0-53,-1 1-79,2-1-13,-1 1-34,1 0-24,1 1 87,-1 0-102,0 0 118,2 0-92,-1 0 92,1 0-98,-1 0 122,2 1 33,-1 0 82,2 3 43,1 1 0,0 3 0</inkml:trace>
  <inkml:trace contextRef="#ctx0" brushRef="#br0" timeOffset="192.67">9203 7117 9502,'-7'-8'-74,"3"2"36,1 2 84,0 0-5,1 1 10,0-2 21,0 2-31,0 0 15,1 0 20,-1 0-25,2 1 18,-2 0 40,2 1-1,-2-1 4,1 1 61,0 0-96,0 1 36,0 0-42,-1 0 6,0 0-48,-1 0 28,0 0-35,1 2 40,-2 1-14,1 3-31,-2 0 14,2 3-36,-3 1 66,1 0-38,0 3 31,0-1-40,0 3 23,1-3-27,0 3-1,0-1 17,0 1-17,2-1 28,1 1-47,0-2 31,0 2-36,1-1 43,0 0 7,0-1-6,1 0 0,0-2 38,2 3-31,2-3 28,2 2-36,-1-4 13,3 2-5,1-3 7,1 1-49,1-3 19,1 1-17,0-3 33,1 0 15,1-2-15,0 0 18,-2-1-20,0-1-46,-1 1 31,0-1-53,-2-1 117,2-1-49,-5-1 47,3-3-48,-4-1-19,2-2 17,-1 0-14,0-1-2,0-2 10,0 1-7,-3-1 13,3-1-57,-3 0 41,0 0-48,0 0 57,-1-1-62,0 2 43,-1-3-48,0 0-13,0-2-27,-1 1-1,-1-1 9,-1 0-3,-1-2-21,-1 1-17,-3-3-26,-2 2 96,-1-2-38,-2-1 38,0 0-59,-2 1 32,1-1-43,0 4 64,0-2-67,1 5 52,-1 0-46,2 5-125,0 0 26,1 5-93,0 1 60,1 4-16,-3 4 17,3 4-64,-3 4 172,0 5 26,0 2 117,1 3 0,-1 0 0,0 2 0,-1-1 0,2 0 0,-1-2 0,0-1 0,1-1 0,3-3 0,-4 0 0,4-1 0,-4 1 0</inkml:trace>
  <inkml:trace contextRef="#ctx0" brushRef="#br0" timeOffset="193.67">23995 7089 9502,'-7'0'0,"4"0"0,1 0 0,-2 0 0,2 0 0,0 0 199,0 0-22,1 0 197,-1 0-167,0 0 20,1 0-107,-1 0 26,1 0-15,0 1 55,0 2-56,1 1 68,-1 1-78,1 4 26,0-2-15,1 5 14,0-1-25,1 2 37,3 0-37,0 2-144,4-2-45,2 0-97,1 1 49,2-1 57,1-2 73,2 0-47,0-4 87,3-1-83,-2-1 20,2-3 3,-1-2 0,1 0 51,-2-2-3,2-4 4,-4-2-48,0-2 36,-2-3-40,-1-1-8,-4 0 34,0-2-39,-5 1 47,1-2-74,-4 2 12,0-3-71,-4 2 74,-3-2-157,-3 1 78,-4-3-116,-2 1 85,-4 0 41,1 1 28,-2-2-27,0 3-141,-1 1-13,4 4-83,-2 2-75,4 4 107,-3 3-101,4 5 135,-2 2-2,4 8 150,-3 7-9,5 4 132,-2 5 0,3-1 0,-2 4 0,2-1 0,-2 3 0</inkml:trace>
  <inkml:trace contextRef="#ctx0" brushRef="#br0" timeOffset="194.67">28901 6983 8462,'-6'0'434,"4"0"-365,1 0 44,-1 0-28,1-1 39,0 0-46,0 0 135,-1 0-94,2 1 169,-1-2-118,0 1 14,1 0-18,0 0-17,0-1-29,0 0 29,1-1-98,1 1 58,2-1-61,0 1 93,1-1-105,1 0 32,0 0-88,0 1 4,1 0 3,-2 1-11,2-1 34,-1 1-30,0 0 52,1-1-26,-2 1 20,2 1-43,-1 0 16,1 0-28,-1 0 36,3 0 24,-2 0-28,3 0 32,-3 1-34,3 1 24,-1 0-24,1 0 31,1 0-12,-1 0 12,1 0-16,0-1 12,-1 0-11,0 2 9,-2-3-11,1 1 21,-3-1-15,1 0 16,-3 0-34,0 0 16,-1 0-817,-1 0 422,-3 0-587,1 0 653,-6-1 52,4-1 143,-3 0 4,0-1 111,1-1 0,-2-3 0</inkml:trace>
  <inkml:trace contextRef="#ctx0" brushRef="#br0" timeOffset="195.67">26783 7005 9709,'-10'0'1100,"6"0"-904,0 1-65,-1 0 14,1 1-69,-1 0 25,0 2-37,2 0-78,0 0 59,0 0-87,2 2 90,-1-2-70,2 1 31,0 1-87,2-2 59,1 0-18,2 2 17,4-3 24,2 0-39,2 0 77,1-2-71,2 1 42,0-2 34,2 1-17,0-1 51,1 0-102,-3 0 37,3 0-32,-4 0 44,1-1-35,-4 1-26,0-2 8,-3 0-2,0 0-6,-3 0-22,1-1 1,-3 2-35,0-2 39,-2 1-18,1 0 1,-1 1-90,0-1 19,-1 1-72,1 0 52,-2 0 55,2-1 5,-2 0 3,1 1-144,0-1 27,1 1-110,-2-1 84,1 0-14,-1 0 67,0 0-30,0-1 111,-1 0 23,-1 1 45,-2-2 36,-1 2 0,-3-3 0,-1 1 0,-2 0 0,1-2 0,-3 0 0,-1 0 0,-1-3 0,-1-1 0,-4-2 0</inkml:trace>
  <inkml:trace contextRef="#ctx0" brushRef="#br0" timeOffset="196.67">16851 7302 9223,'0'-10'352,"0"6"-196,0-1-50,0 2 50,-2 0-35,2 0 39,-1 1-40,0-2 37,-1 2-52,0 0-11,1 1-2,0 0-6,0 2 14,0 1 25,0 5-105,1 3 35,-1 3-90,1 3 83,1 1-17,1 3 41,2 0-1,1 0-77,4-1 13,1 0-70,1-4 58,3 1-36,1-4 70,1-1-41,2-3 96,3-2-39,-3-2 33,4-1-42,-4-3 71,1-2 30,-4-2-5,2-3 47,-5-3-124,2-3 71,-7 1-68,2-4 15,-4 2-16,3-5 18,-6 3-15,3-3-60,-2 2-4,0-3-64,-2 0-77,1-3 51,-2 1-106,1-3 133,-1 2-145,-1-4 85,1 6-92,-5-6 13,-2 6 79,-4-3-87,-2 7 108,-4-1-90,-1 6 71,-4 0-58,0 5 57,-3 0-77,3 5 28,-5 3-51,7 2-11,-3 4-1,6 3 52,0 4-35,5 2 100,1 3 34,6 0 29,-3 5 58,3-1 0,-2 4 0</inkml:trace>
  <inkml:trace contextRef="#ctx0" brushRef="#br1" timeOffset="197.67">29771 7108 9287,'0'-9'210,"0"5"-4,0 3-86,0-3 32,0 3-34,-1-2 30,0 2-42,-1 0 50,1 0-35,-1 0 39,0 1-137,0 0 57,-1 0-134,-1 1 96,0 0-32,-1 2 76,-1 4-46,-1 1 45,-2 5-40,-1 2 31,0 4-16,-4 5 41,-1 3-54,-5 6 44,0 1-45,-4 6 45,0 0-21,-6 5 25,3-5-3,-6 5 6,7-10-14,-3 1-45,10-15-35,-2 3 20,10-12-15,-1 1-43,5-7-6,2-1-79,3-2 85,-1-1-110,2-2 63,-2 1-115,2-1 67,-1 1 5,1-1 31,-2 1 24,0-1-63,-1 1 29,1 0-93,-1 0-47,1 0 26,-1 0-70,1 0 118,1 0-171,-1 0-97,2 1 131,0-2-30,1 3 336,0 1 0,1 1 0</inkml:trace>
  <inkml:trace contextRef="#ctx0" brushRef="#br0" timeOffset="198.67">24780 7089 9502,'-9'4'-52,"5"-3"175,2 0 49,1-1 366,-1 2-287,4-3 270,0 1-374,7-1-27,-1-2-13,3-1-52,0 0 35,0 1-37,1-1-50,-1 0-6,2 1-72,-1 1 42,0 0 70,0 0-10,1 2 57,-3-1-407,4 1 81,-4 0-272,3 1 75,-3 0 162,1 1-54,-1 2 106,0 2-6,0-1 20,0 0-3,-2 0 31,2 0 107,-3-2-53,2 0 118,-1-1-51,1 1 62,-1-2 0,1-1 0,-1 1 0,0-2 0,0-1 0,1-2 0,-2-1 0,3-3 0,-2-3 0,2-2 0,1-2 0</inkml:trace>
  <inkml:trace contextRef="#ctx0" brushRef="#br0" timeOffset="199.67">18678 7067 9207,'-7'0'157,"5"0"-105,1 1 216,2 1-250,2 1 21,4 2-5,1 1 3,3-1-4,2 2 8,2-2-5,0 3-5,3-2 3,-1-1 5,2 1 15,-2-1-14,2-2 4,-2 1 28,2-2 17,-4-1-1,2 1-43,-4-2-15,2 0-17,-5 0 25,2 0-28,-4-1-26,1-1 10,-4 0-1,1-2-99,-3 0 18,2 0-88,-4 0 57,1-1 85,-2 1-32,1 1 65,-1 1-300,-1 1 70,-1-1-200,-1 2 109,-1 0 176,-1 0 14,-3 3 132,0 1 0,-2 3 0</inkml:trace>
  <inkml:trace contextRef="#ctx0" brushRef="#br0" timeOffset="200.67">14992 7107 9502,'-3'-12'-367,"2"6"381,-1 2-3,-1 0 207,0 1-54,-1 0 190,1 1-189,0 1-7,-1 0-83,1 1 6,0 0 4,1 2 19,1 0-23,0 4 31,1 0-76,0 1 48,0 0-42,0 0 54,0-1-48,0 0 40,0 1-44,2-2-35,-1 1 48,0-2-51,1 0 58,0-1-12,0 2-5,0-3 2,-1 1-1,1-1-28,-1 0-13,0-1-60,-1 0 28,1 2 6,0-2-14,0-1 50,1 1-32,0-2-41,0 1 15,0-4-77,0 2 76,0-3-67,0 0 90,1-1-67,-1 0 71,1-2-56,-2 2 5,1-1-20,-1 1 18,0 0 21,-1 0 9,0 2-12,0 0-11,0-1 1,-1 2 2,0 1-99,-1 0 39,-1 1-113,0 1 117,0 1-149,0 1 108,0 3-166,1 2 156,-1 1-95,2 2 187,0 0-51,1 0 124,-1 1 0,1 1 0,0 0 0,0 1 0</inkml:trace>
  <inkml:trace contextRef="#ctx0" brushRef="#br0" timeOffset="201.67">20611 7073 9502,'-19'0'-41,"10"0"21,1 0 120,0 0 63,1 0 9,-1 0 38,3 1-90,0 2 40,2-1-40,-1 3 11,3 0-18,0 4 21,1 1 0,2 2-3,3 3-18,2 3 15,3 0-23,2 2-80,0-1-7,1 3-83,-1-3-130,1 3 78,-1-3-113,0 0 118,-3-4 97,0 2-18,-2-5 71,0 3-138,-2-5-108,0 2-72,-2-6-21,-1 3-62,-1-5 125,0 1-114,0-3 191,-1 2 25,-2-8 88,1-1 0,-4-7 0</inkml:trace>
  <inkml:trace contextRef="#ctx0" brushRef="#br0" timeOffset="202.67">22752 7127 8847,'-8'8'398,"6"-5"-117,-2-2-7,2 0-34,-1 0 148,2-1-227,-1-1 125,2 0-210,0-1-6,2-2 22,1 1-38,2 0-79,0 0 46,2 1-96,0-1 62,1 1-35,-1 0 26,2 1-43,-1 0 39,1 1-27,1 0-3,0 0 25,0 1-17,0 0 67,0 1-33,0 3 25,1-2-56,-1 1 43,0-1-38,1 0-4,-2 1-17,0-2 2,-1 0 7,0-1-80,-2 0 24,1 1-107,-1-2 105,0 1-159,-2-1 94,1 1-125,-1-1 82,0 0 81,0 0-38,1 0 71,-1 0 16,-1 0 38,1 0 50,2-2 0,-1-1 0,4-2 0</inkml:trace>
  <inkml:trace contextRef="#ctx0" brushRef="#br0" timeOffset="203.67">27796 7123 8847,'-14'9'49,"6"-4"418,3-2-113,-1 0-42,2 0-37,0-1-46,3 0 41,-2 1-35,3-2 246,-2 0-199,2 1 120,0-1-232,2 1 47,1-2-35,4 1 4,1-1-58,4 0 9,1 0-17,4 0 37,0 0-37,7 0 26,-1 0-72,6 0-25,0-1-47,4-1 18,-2 1 47,4-2 8,-5-1 44,1 1-135,-3 0-64,-3 1-52,-5-1-7,-1 1 57,-7 0 84,0 1-39,-6 0 71,0 1-164,-4 0-88,0 0-229,-3 0 27,0 0 22,-2 0 141,1 0 82,-2 0 8,1 0 49,1 1-287,-1 0 97,-1 2-203,-2-2 174,1 1-115,-1-2 270,0 2-103,-3-1 285,0 1 0,-2 1 0</inkml:trace>
  <inkml:trace contextRef="#ctx0" brushRef="#br0" timeOffset="204.67">15923 7127 9502,'-13'7'16,"5"-2"32,3-4-4,-2 2 63,3-3-35,-1 2 73,2-1-76,-1 1 80,2-1-49,1 4 48,1-2-34,1 2 17,4 1-23,3 1 17,4-2-26,4 3 1,3-3-44,3 2 15,-1-3-136,3 0 81,-1 0-133,1-2 143,-2 0-247,0-1 118,-2-1-167,1 0 7,-4 0 100,2 0-78,-5 0 86,2 0-186,-6 0 78,5 0-156,-5-1 252,2 0 47,-6-2 120,6-3 0,-5-1 0,4-3 0</inkml:trace>
  <inkml:trace contextRef="#ctx0" brushRef="#br0" timeOffset="205.67">20451 7210 9502,'-12'10'-42,"6"-7"9,0 1 85,2-3-9,-1 0 61,2 0-24,-1-1 156,3 0 272,-1 0-166,3-1 22,1 0-324,5-2-140,1 1 156,5-1-159,0 1 114,2 0-114,2 0-1,-1 0 33,3 2-55,-1-2 45,2 2-90,-3 0 38,2 0-56,-1 0 23,0 2 19,-3-2 8,1 2 21,-3 0 115,1 1-44,-2-1 62,-1 1-28,-2-2 33,2 2-6,-4-3-8,1 1-51,-3-1 4,2 1 17,-2-1-8,0-1-48,-1 1 33,0-2-38,-1-1 61,0 0-98,0 0 24,-1 0-97,-1 0 19,1 0 83,-2 1-3,1 0 96,-1 1 0,0-1 0,-3 0 0,0-3 0,-3 1 0</inkml:trace>
  <inkml:trace contextRef="#ctx0" brushRef="#br1" timeOffset="206.67">29878 7296 9502,'-19'14'-19,"10"-7"92,-1 1 103,2-1 2,-3 1 103,3 1-126,-2 1 26,0 1-63,-1 4 27,1-1-104,-2 4 56,0 0-106,-2 5 49,1-2-19,-3 4 54,3-2-11,-3 1-51,3-3-5,-1 1-94,2-6 55,1 2-48,2-6 22,1 0-67,2-6 88,0 1-12,1-4 64,0 0-14,2-2-102,-2 0 14,1-1-92,1 1 100,0-1 17,-2 0 43,2 0 9,-1 0-338,2 0 82,-2 0-232,2 0 211,-1 0 148,1 0 61,0-2 77,-1-1 0,-1-1 0</inkml:trace>
  <inkml:trace contextRef="#ctx0" brushRef="#br0" timeOffset="207.67">18683 7332 9502,'3'4'812,"-2"-2"-593,0 0 156,1-1-173,1 0 66,0 0-106,1 1 51,3 0-47,-1 0-6,4-1-39,0 0 36,1-1-128,2 0 71,1 0-104,2 0 5,0 0-3,2 0-25,-2 0 49,1 0-136,-2 0 41,1 0-94,-4 0 72,2 0-59,-4 0 18,1 0-57,-4 0 31,2 1 101,-3-1-65,1 2 92,-3-1-258,1 1 70,-3 0-154,1 1-88,-3-1 131,2 0-130,-2 0 168,0 1 138,0-2 55,-2 4 102,0-1 0,-4 2 0</inkml:trace>
  <inkml:trace contextRef="#ctx1" brushRef="#br2" timeOffset="108">2962 7589,'1833'-28</inkml:trace>
  <inkml:trace contextRef="#ctx1" brushRef="#br2" timeOffset="109">4528 7414,'267'147,"-529"9</inkml:trace>
  <inkml:trace contextRef="#ctx0" brushRef="#br0" timeOffset="210.67">15045 7482 9502,'-11'0'-17,"6"0"88,1 0 33,0 0 134,1 0-35,0 0 23,1 0-18,-1 0 14,1 0 98,-1 0-45,2 0 56,0 0-105,-1 0-8,1 0-168,-1 1-13,0 1-59,0 2 58,1 1 66,0 2-11,-1 0 56,2 1-274,-1 1 88,1 0-195,-1 1 126,1-3 37,1 3 48,0-2 1,1 1 91,3-3-16,0 0 26,1-3-21,2 0-37,0-3 3,0 1-1,2-1 51,-1-1-19,0-3 36,-1-1-37,0-3-21,-1-1 11,-1-2-18,-1 0 30,-2-1-79,0-1-10,-2 2-16,0-3-329,-1 2 131,0 0-224,-1 1 207,-2 2-193,-1 1 90,0 2-32,-2 1 186,-2 4 213,-2 2 0,-1 2 0</inkml:trace>
  <inkml:trace contextRef="#ctx0" brushRef="#br1" timeOffset="211.67">28072 7575 9243,'0'-11'60,"0"7"3,0-1 29,0 1-28,0 1 2,0-1-10,0 0-21,0 1-11,0 1-62,1 0 71,1 0 18,0 1 24,1 0 23,1 0-103,2 1-3,-1 0-21,2 0 49,0 0 37,3 1 28,-2-1-40,2 2 27,1-1-17,1 1 24,0-1-32,1 0 28,0 0-22,1-1 26,0 1-19,1-1 22,0 0-23,2 1 34,-1-1-76,2 0 2,-2 0-15,2 0-38,-3 0 70,2 0-33,-1 0 36,2 0 21,-3 0-13,3 0 16,-2 0-25,1 0-47,-1 0 32,2 0-34,-2 0 51,2 0 8,-3 0-9,2 0 21,-2 1-94,1 1-9,-1 0-15,2 0-48,-2 1 112,2 0-55,-2 0 59,3 1 31,-3-2 17,4 0-4,-3-1-9,2 0-25,-1-1-7,3 1 16,-3-1-13,2 0 14,-2-1-12,2 1 23,-1-2-64,0 0 2,-1-1-16,2-1-58,-2 2 90,2 0-56,-3 0 66,3 1-48,-4 0-8,3 0-14,-3 1 16,1 0 21,-3 0 13,2 1-18,-4 0-21,3 1 8,-2 1-11,1 0 11,0 1 54,1-1-38,-2-1 37,2 0 27,-1 0-42,2-1 42,-1 0-50,3 1 63,-1-2-41,3 0 52,-1 0-64,3 0 37,-2 0-23,4 0 26,-3 0-26,2 0 1,-2 0 0,0 0-57,-2 0-41,0-2-27,-4 2-13,1 0 35,-5-1 34,0 1 3,-1 0 25,-1-1-8,-2 1-5,1-1-11,-1 0 18,1-1-13,-2 1 13,3 0-5,-2-1-1,3 0 5,-2-1 3,2 0-5,1 0-65,1-1 1,-1-1-54,3 0-104,-2 2 62,2-2-11,-2 1 114,4-2 98,-2 1 0,2-3 0</inkml:trace>
  <inkml:trace contextRef="#ctx0" brushRef="#br0" timeOffset="212.67">17394 7507 9358,'-2'-7'238,"1"5"256,0-1-224,1 6 155,-1 0-253,1 6 3,0 4-122,0 4 18,0 2-36,0 2-73,0 2 68,0 0-89,0 0 85,0 1-171,1-2 70,-1 0-130,1-2 22,0 0 63,0-5-67,0 0 65,0-4-194,1 1 81,-1-5-141,1 1 1,-1-3 217,2-1-61,-1-1 219,1 0 0,2 1 0</inkml:trace>
  <inkml:trace contextRef="#ctx0" brushRef="#br0" timeOffset="213.67">11113 7523 9502,'5'4'162,"-3"-3"54,-1-1 56,1 0-58,0 0 46,0 0-45,0 0 67,0 0-78,-1 0 88,0 0-119,0 1 84,0 0-266,-1 4 69,-1 4-150,-1 4 155,-3 3-394,-1 4 145,0 2-267,-1 4-184,2 0 211,1 2-243,1-1 304,2 0 28,3-3 205,2-3-32,5-2 162,4-3 0,5-1 0</inkml:trace>
  <inkml:trace contextRef="#ctx0" brushRef="#br0" timeOffset="214.67">9638 7598 8362,'6'0'705,"-2"0"-592,-2 0-37,1 0 38,-2-1 51,2 1 53,-1-2-22,1 1 19,-1-1-114,1 0 49,-2 0-35,1-1-30,0 2 12,0-2-19,0 1 20,-1 0-15,0 0-47,1-1 19,-2 0-13,1 2 143,-1-1-90,1 3 64,-1 1-52,0 6-39,0-1 46,0 4-61,0-1-19,0 2-30,-1-1 25,1 1-12,-1 2 77,1-2-37,-2 2-66,2-2-113,-1 0-32,0 0-19,1 0 39,-1-2 55,1 0-53,0-2 84,-1 1-129,1-2 83,0 0-133,0-1 128,-2 0-138,2-2 104,-1 2-142,0-2 138,0 0-52,0 1 116,0-1-152,1-1 13,0 1-91,0 0 34,0 1 125,0-1 52,0 2 92,0-3 0,0 2 0,0 0 0,0 0 0,0-2 0,-2 4 0,-1-2 0,-2 2 0</inkml:trace>
  <inkml:trace contextRef="#ctx0" brushRef="#br0" timeOffset="215.67">2896 8178 9705,'-8'-3'459,"4"1"-244,2-1-36,0 1 28,0 0-87,0-1 37,0 1-52,0-1 52,0 0-133,1 1 64,-1 0-124,1 0 92,1 0-50,-1 0 96,1 0-26,0-2 24,0 2-46,0-1 6,0 1-23,0-1 16,0 1-32,0-3 10,0 2-7,1-1 55,1 1-20,1-3-43,1 2-24,0-1 5,-1-1 4,1 0 61,0 0-17,0 1 5,0 1-4,1-2-73,0 2-22,-2-1-4,2-1-59,0 1 59,-1 1-7,1-1 10,-1 2 64,2-1-18,-1 1 12,2-2-73,-2 2 3,2 0-69,-2 1 59,2 0-29,0 0 77,0 1-39,-2-1 38,2 2 20,-2 0-15,1 0 18,-2 2-24,1-1 44,-1 3-28,0 0 41,-2 4-52,1-1 9,-1 3-5,0 1 40,0-2-21,-1 5 25,-1-2-32,0 3-26,0-1 18,0 3-16,0-2 23,0 3 13,0-1-12,-1 1 7,-2 0 32,0 1-34,-2-4 35,1 3-42,-2-3 0,-1 0-1,0-1 1,-1 0 3,1-1 41,-2 1 16,-1-2 1,-1 0 36,1-1-72,-1 1 42,-1-5-47,1 2 109,2-4-28,-1 1 101,3-4-105,-1 0 82,4-1-44,-1-1 27,2 0 25,0 0-104,3-1 78,-1 0-124,1-3 92,0 0-81,0-1-76,2 2 0,0-1-115,2 1 120,1 0-58,0 1 47,3 0-28,-2 1-13,3-1 76,-2 1-18,3 0 15,-2 1 10,0 0-28,2 0 21,-2 0-24,1 0 96,-1 0 13,-1 0 14,0 0 75,0 0-95,-1 0 98,-1 0-93,0 0 44,-1 0-76,1 0 48,-1 0-51,-1 0-76,0 0 2,1 0-76,-1 0 90,0 0 17,0-2 39,1 2-284,0-2-126,0 0-164,0-1 67,2 0-260,-1 0 228,0-2-268,1 1 343,-1 0-26,1-1 278,-1 2-65,-1 0 238,0 1 0,1-1 0</inkml:trace>
  <inkml:trace contextRef="#ctx0" brushRef="#br0" timeOffset="216.67">4871 8174 9502,'0'-16'560,"0"8"-365,0-2 207,0 4-133,0-1 12,0 1-82,0 2 24,0 2-102,0 0 35,2 2-50,1 4-42,4 4-14,4 7-42,3 6 52,4 7-67,2 2 23,1 4-57,0-1 72,2 6-50,-1-6 41,1 4-92,-2-6 81,0 2-15,-4-10 61,2 3-9,-5-9 3,1 1 1,-6-8-6,0 1-47,-5-8 28,-1 0-26,-5-4 40,0 1-149,-5-2 26,1 0-103,-2-2 75,1 3 49,1-1 21,0 1-20,1 0-254,1-1 0,0 1-142,-1 0-79,3-1 175,0 1-132,1-2 175,-1 0-5,2 0 178,0-2-19,0-2 163,1 1 0,0-3 0,2 0 0,-1-2 0,3-2 0,-1 0 0,1-3 0,2-2 0,-1-2 0</inkml:trace>
  <inkml:trace contextRef="#ctx0" brushRef="#br0" timeOffset="217.67">5127 8235 9502,'0'-14'156,"0"8"-36,0 1 40,0 0 108,0-1-1,0 1 41,0-1-16,0 1-68,0-1 2,0 2-53,0-2 17,-1 2-77,-1 1 77,-1 1-70,-1-2 68,-2 4-60,-1-1 56,-1 5-78,-1 1 50,-1 7-35,-3 4 39,-1 4-122,-2 7 57,-2 2-122,-2 4-83,1-1 15,-1 5-74,1-4 75,-2 3-138,5-7 34,-2 1-92,6-8 120,-2 0-223,6-9 80,0 1-188,3-8-55,1 1 278,3-5-152,1-1 265,0-1 0</inkml:trace>
  <inkml:trace contextRef="#ctx0" brushRef="#br1" timeOffset="218.67">29140 8706 9502,'-13'0'-13,"7"-1"16,3 0 23,1 0 176,1 1-57,0 1 93,0 3-109,1 5-29,0 3 33,3 4-32,0 3 30,4 5-42,1 3 43,4 4 22,1 8-29,2 1 25,2 9-29,1-4-128,3 9 71,-2-8-132,1 9 15,-3-6 9,0 7-39,-6-10 78,-2 7-48,-6-16 89,-3 7-60,-3-14 62,-3 7 33,-2-12-32,-1 4 23,1-10-39,1 1-17,1-7 14,4 3 5,-1-6 5,2 0 23,0-3-11,1 1-100,1-2 10,-1 1-94,1-3 96,1 2-72,0-2 67,-1 0-76,1 0 52,0-1 6,-1-1 28,-1 0-30,1 0 98,-2 0-12,0-1 25,-1 0-17,-1 1-16,-2-1 6,-1-1 22,0 0-57,0 0-32,-1 0 0,1 0 12,0 0-165,2-1 39,-2-1-134,2 1 97,1-1-11,0 1 23,0-1-332,2 1 348,0 0-195,3-1 372,3 0 0,2-2 0</inkml:trace>
  <inkml:trace contextRef="#ctx0" brushRef="#br0" timeOffset="219.67">11197 8913 9502,'3'-46'-551,"-2"27"409,0-4 311,0 7-26,0-4 214,0 5-123,-1-5-74,0 6-33,0-2-13,0 7-5,0-2 38,0 7-37,0-2-119,0 4 28,0 3-144,0 2 101,0 6-20,1 1 46,0 6 40,2 0-18,2 5 44,-1 0-108,0 5 156,2-1-56,0 5 81,-2-2-37,3 6-52,-2-2-11,2 7 12,0-3 101,1 7-3,-1-4 103,4 10-182,-3-6 1,3 10-126,0-8 63,0 5-16,-2-13 2,1 5 22,-3-13-37,2 5-4,-4-13-30,1 2-48,-2-11 30,-1 1 41,-1-8-37,0 3 113,-2-6 64,0 1 53,-1-2 81,-2 0-144,0-1-7,-4 1-63,0-1 0,-3 0-7,2 0 8,-5 0 9,2 0 7,-4 0-39,1-1-47,-2 0 14,1 0 4,-1-2 60,1 0-4,-2-4-137,3 3 29,-1-4-127,3 3 120,-1-4-7,5 2 73,-2-2-14,4 1 14,-1-2-12,6 4 9,-3-4-10,4 3-30,-1-2-48,2 2-35,0-2 25,1 3 27,2-3 57,2 3 8,1-3-54,0 3-4,1-2-28,2 2 20,2-2 4,0 2 31,3-3-43,-1 2 44,4-2-64,-2 3 53,4-3-38,-3 3 46,6-3-88,-5 3 75,5-3-80,-3 3 88,2-2-25,-4 3 6,3-4-13,-4 3 184,3-2-46,-6 2 125,3-3-44,-6 3-51,2-3 39,-4 2-77,3-1 108,-6 2-54,2-3 116,-4 3-66,3-3-82,-3 2-5,0-2-34,-1 2 45,0-2 14,-1 2-7,-1-3 3,0 2-147,-1 0 46,0 0-152,-1-1 98,-3 1 22,-2-1 33,-1 1 34,-2-2-42,-3 2 24,-1-1-20,1 2 23,-2-1 51,1 2-34,0-1 35,1 3-46,0-1-1,1 3 0,2-3 7,0 4 4,2 0 8,1 0-4,0 2-30,3 1 14,-2 3-20,3 1 27,-1 3 70,2 1-51,-2 3 52,1 1-67,-1 3 120,1 2-31,0 2 117,0 0-121,0 3 12,1 0-74,1 1 46,0-1 105,1 2 28,1-2 54,1 4-69,4-5-65,2 2 2,2-3-38,1 0-92,0-5-11,4 0-102,-2-6-63,3 1 47,0-7-61,1 0 64,1-3 93,2-3-59,-4-1 95,4-5-117,-4-3 92,1-1-87,-4-3 78,1-1 78,-5 1-3,1-2 87,-3 1-93,-1 0 89,-2 2-66,-2-2 110,-1 2-102,-1-2 20,-1 1-68,-1-1 39,-1 1-23,-2-2 41,-2 2-30,2-2 36,-2 2-243,1 0 56,1 4-157,0-1 40,1 4 85,2 1-79,-1 4 6,2 0 50,1 3-4,1 1 124,2 5 34,1 0-17,0 2 6,1 1-41,0 0 2,0 0 12,0 1 98,-2 1-20,2-1 96,0 0-12,-3 1-28,3 1 46,-2-1-90,0 1 25,0 0-64,-1 2 30,0-3-22,-1 3-93,1-1 13,0 1-90,0-2 97,1 0 8,-1-3 51,1-1-20,1-1-45,0-3-48,1 0 18,1-3 34,-1-1 38,2-2 14,-2-3-28,3-3 93,-2-2-7,2-2 96,-2-1-101,2-3 67,-3 0-104,2-2 76,-2 0-77,0-2 35,-2 2-26,1-2 46,-2 1-199,2-5 59,-2 5-133,1-2 68,-1 4 34,1-3 14,-2 5 24,1 0-32,0 5 61,-1 0-75,-1 5-11,1 0 33,-2 5 10,0 0 35,0 5 49,0 0-48,0 2 76,0 1 22,0 0 7,-1 2-25,-1 0-64,0 3 0,0-1 2,0 2 268,0 0-60,1 3 191,1-3-139,0 3-68,0-2-51,0 2 23,1-2-177,3 2 84,1-6-142,3 3 118,1-4-75,2 1 40,0-5-26,2 1 21,-1-5 51,2 0-9,-1-3-2,2 1 55,-3-3 18,3-1 10,-4-2-22,4-3-4,-4-1-40,4-2 64,-3 0-175,3-2 52,-3 3-114,3-3 119,-2 1-220,2-2 99,-3 1-159,2-1 8,-4 1 93,2-1-79,-4 2 82,1-5 87,-2 5 30,-1-6 24,-3 6-36,0-6 31,-3 5 20,-2-6 0,-1 4 204,-4-3-138,-3 4 160,-2-2-110,-2 4 27,-1 1-35,0 2 82,-1 3-123,2 2 51,-3 2-86,3 3 38,-3 1-73,4 5-11,-3 0-9,4 3 6,-1 2 68,4 0-20,-2 0 11,5 1-32,0 2 20,4-2-41,1 2 31,2-1 163,2 3-14,3-1 121,4 1-86,1-1-68,4 3-15,1-5-3,1 4-30,0-4 13,1 1 58,-3-3 17,2 0-199,-3-2 23,1 3-205,-4-5 97,2 4 85,-5-4-9,3 0 56,-5-2-70,3-1 11,-4-2-9,2 0 1,-2-3 58,0 2-8,0-4 7,2-1 77,-1-2 24,2-3 7,0 1-8,1-4-73,-1 0 6,1 0 13,-1-1-54,0-1 51,-2 1-51,0-2 46,-2 1-42,1 0 28,-3 0-32,1-2 24,-1 2 6,-1-3-11,0 3 10,-1-3-32,0 2 23,0 1-25,0 1-50,0-1 15,-1 5-70,-2-2 68,0 4 15,1-1 21,-2 3 14,0 0-23,0 3 34,1 0-32,0 1 30,1 0 100,-1 2-19,2 1 110,-1 2-122,1 3 59,0 1-44,1 3 26,0 2-27,0 2 47,1 1-33,0 4 121,4-1-173,1 2 86,0-1-129,4 1 100,-1-2-143,2 1 46,1-2-130,2 1 125,0-4 1,2 0 39,0-4 12,2-2-116,-2-3 37,2-2-107,-2-3 92,1-1 36,-2-2 68,2-2-12,-4-3 82,2-3-66,-3-2 85,2-1-66,-5-1-19,1-2-16,-2 1-19,-1-3-43,-1 1 35,-1-3-32,-1 1 55,0-2-198,-1-1 38,0-1-139,-3 0 105,1-1 41,0 4 41,-1-3-19,0 7 126,0 0-23,0 4 34,-1 3-48,0 4 3,0-1-6,-1 6 26,0 0 49,-1 6-77,1 3 63,-1 2-70,1 4 113,0 2-33,0 1 111,1-1-101,0 2 117,1-1-83,2 0 107,0-2-70,2 1 23,2-2-65,2 2 20,1-6-135,1 3 41,0-4-95,3 1-9,-1-4 17,1 1-50,-1-3 101,2 0-173,-2-3 90,1-1-137,-2-1 87,1-1 16,-3 1-2,2-2-6,-3 0 139,1-2-27,-3-1 127,2-2-119,-3-1 0,2-1-61,-2 0 21,1-3 8,-2-1 2,1-1 86,-2-1-68,1-2 311,-2 0-123,0-2 188,-1 0-127,1-4-210,-2 3 6,1-3-162,0 0 105,-1 0 10,0 2 51,1 0-33,0 6-36,1-1-1,-1 8-10,0-2 2,0 5 39,0 2-41,-1 4 40,0 4-16,0 6 15,0 5 1,0 5 5,0 2 66,0 2 11,0 3 3,0-2-4,0 2-64,1-5 10,1 2-9,0-7 97,3 2-21,0-6 88,3 2-17,-1-7 10,3 1-36,-1-7-3,1 2-55,0-5 1,0 0 7,-1-2-14,3-1-74,-4-3 13,2-1-66,-1 0 68,1-2 23,-1 1 15,1-2 23,-3 2-305,4-3 75,-4 1-206,3 0 35,-1-1 107,0-2-57,-2 2 94,2-4 46,-3 1 23,1-2 6,-2 0 11,0-2 169,-3 3-34,1-3 108,-2 3-67,0-1-115,-1 3 50,0 1-94,0 4 308,-1 0-89,-1 5 213,-1-1-132,1 3-86,-2 1-23,0 3-26,1 4-49,1 1 40,0 4-38,0 0 19,2 1 104,0 0-36,1 2 92,1-2-91,1 3-7,3-2-56,2 2 8,1-2-22,1 2 27,1-3-5,2 2-69,-1-3 12,3 1-67,-2-3 76,3 0-86,-2-5 51,3 0-89,-1-2 66,0-1-19,-1-2 50,3-3-17,-2-1 67,3-5 16,-3-1-14,1-1-7,-3-2-2,0-2-22,-5 1 37,2-2 6,-5 1-25,0-3 33,-3 1-31,-1-3 65,-3-1-41,-1-4 49,-3 1-61,-4-6-65,-2 4 51,-4-7-50,-1 5-14,-3-6-13,2 8-20,-4-2 28,3 10-76,-2 0 36,3 8-129,-3 2-75,5 5 53,-4 4-77,5 4 82,-2 7 124,2 4 7,-2 6 43,4 0-10,0 4-59,4-2-25,0 5 5,4-6 227,2 5-47,2-5 190,2 2-146,5-8 36,2 3-56,5-7 89,2 2-122,1-6 84,3-1-115,-2-3 114,2-1-207,-3-4 75,2 1-157,-3-2 104,0 1-30,-3-2 73,1-1-25,-5-1 112,2-3-15,-2-1 65,-1-1-81,-1 0 170,0 0-77,0-1 128,1-1-16,-1 3-70,1-3 74,0 2-84,1-3-56,0 2 2,1-2-43,-1 0 31,1-2-7,2 0 11,-1-2-8,1 0-43,1-2-19,-1 1-20,3-1 21,-1 1-64,2-1 25,-2 4-100,2-1 85,-2 4-29,2 3 17,-3 1-1,2 3 60,-3 3 54,2 4 5,-4 4-11,1 6-57,-2 3 6,1 4-15,-4 2 44,0 5-76,-2-2 68,-1 4-57,-2-2-78,-2 3 35,-3-3-111,-3 3 96,-2-3 25,-2 0 33,-1-4 17,-3-1-23,2-4 14,-1 1-51,1-5 41,-1 1 13,1-5 53,0 0-12,2-3 35,-1 0-44,4-3 13,-1-1-9,3-2-5,-1 0-12,2-1 17,-1-1-91,2-2 51,-1 0-54,1-3 74,0-4-116,0 1 26,0-4-112,1 0 119,-1-2 14,3 0 69,-3-2 9,1-1 0,-1-2 0</inkml:trace>
  <inkml:trace contextRef="#ctx0" brushRef="#br0" timeOffset="220.67">19868 8828 9502,'0'-12'478,"-1"7"-331,0 2-66,0-1 65,0 0-15,0 0 14,1 1-25,-1 0-55,0-1-13,0 1-55,1 0 77,-1 0-62,1 2 42,0-2-45,0 0 46,0 1-28,0 1 11,0-1-52,0 1-13,1 0 14,0 0 22,1-1 4,1 2-16,0-1 31,2 1-40,0 0 63,0 0-7,2 0 6,0 0-2,0 0-234,1 0 48,1 0-164,-1 0 118,3 0 38,-3 1 1,0 1 25,0 1 76,-1 1-13,-1 2 61,-1 0-66,-2 2 47,-1 0-39,-1 2 43,0-1 3,-2 3-19,-1 0 36,0 0-44,-4 1 41,-2 1-26,0 0 30,-1 1-32,-3 0 130,1-2-32,0 4 117,0-5 14,0 1-31,2-2 55,1 1-103,1-5 15,1 3-14,1-4-31,1 1 105,1-3-130,1 1 114,2-4-103,-1 3 22,1-3-26,1 1 19,0-2-17,3 1 36,0-1-31,1 0 16,-1 0 48,2 0 36,-1 0-29,0 0 21,1 0-88,-1-1 33,0 0-30,2 0-62,-3 0-19,2-1-41,0-1 63,-1 1-204,0 0 72,1 1-146,-2-1 101,2 1-271,-3 0 87,1 0-198,-1 1-137,1 0 180,-2 0-183,1 0 231,-1 0 52,0 0 78,0 1 74,-1 1 102,1 0 127,1 2 0,-1 2 0,3-1 0</inkml:trace>
  <inkml:trace contextRef="#ctx0" brushRef="#br0" timeOffset="221.67">7638 8963 9502,'-7'-8'-853,"5"3"989,0 3 209,-1-2-57,0 2-138,0 0 30,1 0-70,0-1-28,-1 2 20,-1 1-14,1 0 26,0 0-25,0 0-26,-1 0 5,1 1-9,0 2 51,1 0-15,-1 0 4,1 1-25,0 1 30,1-1-44,0 0 50,1 0 5,0 1-7,0-1 16,0 1-77,1 1-31,0-1 22,1-1-12,1 2-12,1-2 8,0 1-69,2-1 66,-2 1-18,2-2-1,1 1 15,-2-1-50,2 0 32,-1-2-8,2 1-8,-1-2 77,2 0-36,-1-1 36,1-2-38,1-3 0,0-2 2,-1-3 1,2-1 2,-1 0 1,-1-1 9,-1-1-10,-1-1-39,0 2 24,-2-1-35,-2 1 16,0-1 24,-2 2-30,0-1 31,-2 3-50,-1-2-17,-1 2 1,-3 0-74,0 1 68,-1-1-82,-1 4 83,0-2-54,1 4 31,-1-1-23,0 3 27,-1-2-59,1 2 41,-2 1-113,2 0 76,-2 1-16,1 1 57,-1 0-23,2 2 102,-1 2-89,1-1 79,1 2-3,1-1 8,-1 1 55,2 0-49,-1 0 44,2 0-74,-1 2 55,3-2 35,-2 2-14,2 0 91,-1 1-82,2-2 61,0 2-48,0-3 57,1 4-48,0-3 24,1 1-42,2-3 16,0 2-71,2-3-24,3 2 12,-1-3-1,3 0 17,-2-1-20,2-1 5,0 0 2,0-1-27,-1 1-23,0-1-19,-3 0 17,3 0 43,-4 0 12,2 0-20,-2 0 87,0 0 2,-2 0 17,0 0-21,-1 0-65,0-1 7,-1 0-3,0 0 70,-1 0 9,0-1 26,0 0-26,-1 0-42,-1-1-14,-1 1 13,0 0-15,-1 1 21,1 0-22,-1 1 18,-1-1 28,1 1-21,-1 0 23,-1 0-38,1 1-2,-1-1 1,0 2-3,-1 0 9,1 3-5,-1-1 15,-1 0-12,0 2-27,-1-1 13,0 2-19,0 1 91,-2 0-36,1 1 36,-2 2-53,1 1 37,-1 3-25,2-3 30,-2 7 1,3-3-36,-2 3 44,4 0-53,-2 5 81,4-3 0,-2 6 30,5-3-35,-1 5 37,3-5-15,0 7 43,2-5-54,3 5-15,2-6-42,3 5 50,-1-8-39,4 4 54,-2-9-38,2 3-60,-1-7-58,2 3-36,-1-6-18,2 1 35,-2-8-26,1 2 36,-2-4 11,3 0 13,-5-2-12,1-1-13,-4-3-6,2-3 41,-5 1-4,2-5 11,-2 1-25,1-2 16,-2 0-18,0-4-57,-1 1 19,2-3-80,-2 0 83,1-3-79,-3 3 64,1-2-88,0 1 83,-1-1-10,0 4 51,-1 0-29,0 3 37,-3-1-37,-1 5 28,-1-1-34,-1 6 27,-1-1-29,0 2 28,-1 2-71,0 1-5,0 0-8,0 2 34,-1 0-50,1 1 5,0 3-25,0 0 16,0 3 130,2 0-46,1 2 32,0 0 41,1 4-33,2 0 85,0 2-92,1 2 68,1 1-45,0-1 37,1 3 95,0-1-63,1 0 106,1-1-80,2 1 90,1-3-49,2 0 89,1-5-82,2 0 27,-1-4-27,3 0-5,-1-5 1,2 0-54,1-2 33,0-3-21,0-1-71,1-6 15,-2 0-84,1-3-35,-2-2 27,1 0-67,-3-1 87,2-1-61,-3 1 44,1-1-65,-1 1 57,-1-1-9,0 2 41,-1-2-8,-1 3 4,0-2 13,-1 4-34,0-1 24,-2 5 78,0-1-8,-1 4 200,-1 1-117,-1 5 98,0 2-142,0 8 6,-1 1 11,0 3 25,-1 2 2,1-1 10,0 5-71,1-3 27,0 2-25,0 0-62,1 0-6,0-1-15,1 0-37,2-4 95,0 1-44,2-4 48,1-2 31,0-4-32,2-1 26,1-4-37,0-2-30,0-2 12,2-4-14,-2-1 2,0-4 26,0-1-23,-1-2 27,-2 0-77,2 0 59,-3-1-59,2-1 4,-2 1 47,2-3-53,-1 2 53,0-2-32,0 2 14,0-2-21,0 4 23,1-2 7,-2 5-12,0 0 7,-1 5 45,-1-1-31,-2 4 37,0 2-47,0 2 109,0 4-23,-1 5 105,0 4-106,-1 3 63,1 3-100,0 2 59,-1 1-199,2-1 33,0 0-122,0-2 133,4 0 22,0-5 60,2 0 7,1-4-515,4-1 100,-2-4-351,4-2 304,-2-3-89,4 0 114,-2-2 35,2-2 162,-2-2 212,1-3 0,-1-2 0</inkml:trace>
  <inkml:trace contextRef="#ctx0" brushRef="#br0" timeOffset="222.67">22013 8831 9502,'11'-13'0,"-5"5"225,-2 3-48,0-1 190,1 2-64,0-1-47,0 1 33,-1 1-83,0 1-122,0 1 9,-1 0-110,0 0-27,0 2 31,0 0-63,0 1 111,-1 2-9,1 1 16,0 1-34,1-2 32,0 2-85,-1-2 51,3 0-86,-1 1-22,0-2 20,-1-1-46,2 1 66,-3-2-58,1 3 52,-2-2-61,1 1 46,-2 0 23,-1 1 13,1 1 25,-2 1 51,-1-1-34,-2 4 26,-2-1-49,-1 2 106,-1 0-13,-2 3 106,1-1 6,-1 1-29,0-1 46,1 2-74,0-2-36,2 1 18,0-2-63,2 0 136,2-2-31,-1-1 41,4-1-44,-1-1-20,3-1-49,1-2 52,3-2-43,4 0-138,1-1 11,2-2-94,0 0-245,1-2 129,-2-1-195,2-1 206,-3 0-266,0 1 92,-1-1-194,0 1 182,-4 1 135,2 1 123,-4 1 46,3-1 127,-2 1 0,0-1 0</inkml:trace>
  <inkml:trace contextRef="#ctx0" brushRef="#br0" timeOffset="223.67">16478 8860 9502,'1'-11'-862,"-1"6"992,0 1 203,0 1-52,0 0-64,-1-1 27,0 2-53,-2 0 2,-1 0-88,0 1 48,-2-1-47,0 1-21,1 0 30,-1 0-30,1-1 35,-2 1-78,2 0-10,0 0-80,0 1-26,0-1 34,2 1-69,-2 0 115,0-1-61,1 1 92,0 0-41,-2 0 45,1 0-1,-1 0-9,-1 0-2,1 0 12,-2 1-6,0-1 15,0 1-23,-1 1-19,0 1 13,-1-1-7,1 0-9,-1 1 32,1-1-35,0 1 39,1 1-10,0 0-1,1-1 1,2 2-7,0 1 69,1 1-49,3 2 44,-1 3 6,2-1 9,1 8 22,1 0-30,4 6 19,2 0-61,1 6 76,2 0-74,0 8 44,1-3-38,0 11 55,-2-6-124,2 8 95,-3-9-94,0 8 85,-2-9 24,-1 9-19,-2-9 12,0 7 21,-2-12-44,-2 8 51,0-10-60,-1 7 105,-1-11-48,-2 3 114,1-10-113,-2 4 40,2-8-81,-1 4 43,1-6-95,-1 3 80,3-7-68,-2 4 85,1-5-27,-1 2-119,1-4-4,-1 2-251,2-3 102,-2 2-57,0-3 108,0 3-104,0-3 44,0 3-97,2-4 95,-3 3-103,3-3 51,-1 0-99,1-1 84,0-1-307,1-1 222,1-1-224,0-1 217,2 0 80,0-2-100,0 0 167,1-2-166,-1-1 150,1 0-31,-2-2 129,1 0 115,1-2 0,1-1 0</inkml:trace>
  <inkml:trace contextRef="#ctx0" brushRef="#br0" timeOffset="224.67">10947 8868 11260,'0'-4'1507,"1"3"-1140,2 1-126,2 0-56,3 0-28,2 0-52,6 0 29,3-2-76,6 2 66,2-2-61,8 0-43,0-1-17,4 0-68,-3-2 100,3 2-484,-8 1 136,3 0-332,-9 1-330,0 0 306,-10 2-119,0 1 405,-8 4 383,1 3 0,-2 3 0</inkml:trace>
  <inkml:trace contextRef="#ctx0" brushRef="#br0" timeOffset="225.67">18038 8927 9502,'1'-9'-418,"0"6"752,2 0-47,0 2 32,2 0-11,-1 1 4,5 2 14,0 3-105,4 5 63,1 4-101,4 6-16,1 3-51,2 6 19,0-1-15,3 7-15,-2-2-24,3 6 14,-4-5-110,1 2 100,-3-4-119,-1 4 121,-4-8-78,1 3 60,-8-6-89,0 2 34,-4-4-29,-1 0 20,-2-5 17,-2 3-74,-1-4 33,-3 3-81,-1-4 80,-1 4-194,0-4 88,-2 2-149,2-3-124,-2 2 93,1-4-124,1 2 151,-1-4 80,1 2-7,1-6 67,1 2-195,0-4 112,1 0-128,3-3 98,-2 1 133,2-3 24,-2 0 95,1-1 0,0-2 0</inkml:trace>
  <inkml:trace contextRef="#ctx0" brushRef="#br0" timeOffset="226.67">8891 8935 9502,'-10'-6'-738,"6"3"1110,3 1-124,-2-1-2,1 2-12,-1-1-25,1 1 5,-1 0-4,1 0-36,1 0 15,-2 0-58,1 1 14,-1 0-25,0 0 30,1 0-70,-1 0 11,0 0-8,-1 1-15,0 0 4,0 2 36,-1 2-41,-1 1 54,1 3-21,-2 1 14,1 3-26,-3 5 45,3 2-76,-3 5 66,2 4-24,-2 9 32,4 1-16,-2 11 26,3-3-106,0 6 96,3-8-81,1 7-175,3-13 31,4 3-146,3-13 90,5-1-362,2-13 86,5 1-256,-3-12 292,6 4 161,-5-7 25,4 1 114,-6-2 3,3-1 87,-3-2 0,2-1 0</inkml:trace>
  <inkml:trace contextRef="#ctx0" brushRef="#br0" timeOffset="227.67">9926 8999 9502,'0'-14'0,"0"8"0,1-1 132,0 1-56,1 0 140,-1 2-121,2-2 59,1 4-45,0-1 51,1 2-89,1 2 23,2 1-51,2 5-7,-1 3-2,4 5 28,0 4-20,2 3 88,-1 1-43,2 3 5,-2 0-12,1 3 32,-3-1-22,1 3 41,-4-4-101,2 4 14,-5-7-19,1 5 33,-4-6-155,0 4 55,-1-7-140,-2 2 108,-2-5-79,-3 3 43,-1-5-99,-3 4 56,0-5-2,-1 3 23,0-5 39,0 3-25,2-4 73,-2 2-131,4-4-18,-2 2 57,4-4-18,-1 3 155,1-2 0,-2 1 0</inkml:trace>
  <inkml:trace contextRef="#ctx0" brushRef="#br0" timeOffset="228.67">21340 8954 9502,'-12'5'-1146,"7"-2"1407,-2 0-27,2 2 288,-2-1-30,1 1-186,-1 2 85,2-1-133,-2 4-44,3 1-51,-3 4-7,1 1-50,2 6 106,0 1-78,0 7 81,2 1-94,1 8 35,0 0-50,0 8 51,1-5-434,1 8 130,0-8-311,4 5-49,2-13 140,1 5-132,1-15 190,3 2 1,-2-11 38,2 4-52,-2-10 56,-1 2 10,-3-7 119,1 2 11,-2-5 126,-1 2 0,1-1 0</inkml:trace>
  <inkml:trace contextRef="#ctx0" brushRef="#br0" timeOffset="229.67">21774 8991 9502,'3'-11'117,"-1"5"3,-1 3 11,1-3 15,0 4-26,1 0 36,-1 1 36,2 2 42,1 1-15,2 6-2,1 2-147,2 7 24,1 2-36,2 4-16,2 3 23,1 3 14,0 0-12,1 4 89,0-1-72,1 4 47,-3-2-75,1 2-2,-4-2-43,-2 0-9,-2-5 46,-4 0 11,-2-8 40,-1 1-11,-3-7-86,-2 0 4,-3-5-26,-2 1-125,-3-5 90,0 2-95,0-3 57,-1 1-160,2-2 33,-1-1-109,1-1 136,-1 2-50,2-3 45,0-1-73,1 0-124,0 0 83,2-1-110,0-3 105,2 0 75,2-3 91,0-2 52,2-5 99,0 0 0,-1-3 0</inkml:trace>
  <inkml:trace contextRef="#ctx0" brushRef="#br0" timeOffset="230.67">16972 9002 9502,'-9'-13'130,"4"8"-12,1 0 2,1 2 26,0 0-15,-2 0 73,2 2-10,-1-2 37,0 2-85,-1 0-8,1 1-39,-2 0 46,0 2-25,1 3 37,-1 1-37,-1 4 26,1 2 68,-2 2-5,2 2 46,-2 3 14,2 2-30,-2 6-17,3 0-29,-2 7 32,3 0-44,1 8 105,1 1-115,1 6-61,1-1-35,0 2-51,2-6 49,2-1 46,1-9 1,3-1-507,1-11-405,3 0-266,0-11 23,2-2 268,0-4 321,1-2-48,-2-2 172,2-2 155,-3-1 45,1-1 122,-2-3 0,1-1 0</inkml:trace>
  <inkml:trace contextRef="#ctx0" brushRef="#br0" timeOffset="231.67">9103 9114 9502,'-9'0'0,"4"0"0,1 0 16,0 0 19,1 0 33,0-1 93,1 0-44,1-1 86,0-1-83,1-3-14,0 2 0,0-1-4,1-1 4,1 1-29,1 0-54,0-2 30,0 2-61,1 0 132,-1 0-92,1 0 91,-2 2-44,1-2 45,0 2-69,-1-1 20,1 1-51,0 0 44,-2-2-4,2 1-24,0 1-41,1-2 21,-1 1-15,1-1-30,0 1 5,1-1-79,-1 1 10,3 0 7,-2 0 14,1 1 38,0 0-75,1 2 42,0 0-102,0 0 51,0 0 41,1 1 1,-1 2 15,1 1 49,-1 2 3,0 2 7,0 0 0,-1 2-56,0 1 16,0 1-8,-2 0 7,1 1 1,-2 0 13,0 1-8,-1-1 62,-1 2-45,-1-1 39,1 2 22,-2-1 24,0 1-4,0-1-11,-3 2 0,-2-2 23,1 1 4,-2-1-4,0 0-69,-2-1 29,2 0-19,-2-3 89,2 1-61,-1-1 61,0-1-60,1-1-40,1-1-11,-1 0-6,2-2-39,1-1 66,0 0-31,1-2 206,0 0-52,5-3 80,-1 1-117,5-2-59,-3 1-14,1-3 12,0 3-4,-1-1-36,1 1-14,-1 0 4,1-1-1,0 1-28,0 0 11,0 0-73,0 0 58,1 1-41,-2 0-5,2-1 16,0 1-219,0 0 110,-2 0-148,2 0 97,-1 0-239,0 0 77,1 0-178,0 0 188,-1 0 203,1 0 46,0 0 134,0 0 0,0-2 0,1 2 0</inkml:trace>
  <inkml:trace contextRef="#ctx0" brushRef="#br0" timeOffset="232.67">9638 9100 9502,'-7'0'-272,"4"0"416,0-1 13,1 0 180,1-1-96,-1-1-69,0 0-15,2-1-37,-1 1-150,1-1 5,-1 0-100,1-1 60,0 1 10,0 0 8,0 0-30,1 0 74,0 0-48,0 1 75,2-1-51,0 0 80,1 1-22,0 0 14,1-1-33,0-1 10,1 1-7,-2 1 10,2 0-25,1-1 12,-1 0-7,2 1 15,-2 0-11,2-1 8,1 0-8,-1 1 13,2 0-54,-1 1 33,2-1-40,-3 2 0,1 0 43,0 1-51,-1 1 56,-2 2-69,1 2 49,-4 2-55,1 3-2,-2 1-21,-1 3-3,0 0 10,-2 2 60,0-1-10,-3 2 2,-1-2-8,-1 2 63,-2-3-43,0 2 44,0-3 20,-1 1 11,1-4 15,-2 3-26,2-3-18,-1 0 4,2-4 23,-1 2-19,3-5 44,-2 2 7,2-4 23,2 1 42,0-1 109,1 0-47,1-3 61,0 1-142,2-4-56,1 1 14,1-2-8,1 1-52,0-2 47,1 2-50,1 0-15,-2-1-24,2 1-1,-2 1-2,2-2 15,-2 3-11,1-1-53,0 1 48,0-2-34,0 3-2,-1-1 17,1 1-46,0 0 86,-1 1-48,2 0 43,-1 0-18,2 1 13,-1 0-10,0 1-26,0 1 20,1 2-22,-1 1 32,1 3-64,-1 0 46,2 3-49,-3 0 62,2 2 8,-3 0-7,1 1 2,-1-1 36,-1 5-34,-2-3 29,-1 3-40,0-2 41,0 1 9,-3-1 8,-1 1 53,-2-3-15,-1 1 0,-1-2-1,-1-1 17,1-3-6,-3 1 68,2-3-60,-2 0 64,1-3-48,-1 2 72,2-4-21,-3 0-39,2-1 15,-1-1-54,2 0 19,-1 0-3,2-1 32,0-1-92,2-1-3,-1-3-88,3 1 40,0 0-95,2-2 66,-1 2-102,1-1 103,1 1 29,0 1 14,1-1 41,0 2-320,0-1 90,0 2-209,0 0 174,0 0-92,1-1 66,0 1-94,2 1-62,0 0 91,1 0-86,0 0 128,1 1-137,1-1 127,-2 1-16,2 0 172,0 0 125,0 0 0,2-1 0,0 0 0,1-1 0</inkml:trace>
  <inkml:trace contextRef="#ctx0" brushRef="#br0" timeOffset="233.67">25221 9041 9502,'0'-13'-25,"0"6"14,0 1 9,0 0 47,0 1 116,0 3-28,-1-1 80,0 2-88,1-1 33,-3 1-47,0 2 46,-1 2-37,-1 1 26,1 3-15,-3 3 14,1 3 24,-2 2-1,1 1 1,-2 4 42,2 1 2,-2 3 14,3 1-41,0 4-70,2 0-6,1 3-5,1-1 26,1 4-212,1-1 32,1 1-113,0-4 90,3 1 115,0-6 12,1 2-241,0-6-299,2 0-150,-1-6-64,0 0 154,0-7 178,1 0-24,-1-5 102,1 0 18,0-3 86,0-1-8,1-1 120,-1-2 15,0-2 58,0 0 0,-1-3 0,1 0 0,-2-2 0,3-1 0</inkml:trace>
  <inkml:trace contextRef="#ctx0" brushRef="#br0" timeOffset="234.67">23754 9014 9502,'1'-7'92,"0"4"51,0 2 38,0-2 27,-1 2 23,2 0-75,-1 1 22,2 0-134,1 2 39,-1 3-24,4 1 49,-1 5-59,4 3 42,-1 0-69,3 4 104,1 0-70,2 4 70,-1-1-50,3 4 39,-4-3-45,3 5-82,-3-2-5,1 3-83,-4-4 89,0 4-107,-4-6 75,-1 2-114,-2-4 118,-1 2-45,-3-5 38,-1 4-18,-3-7-32,-2 4 16,-2-5 15,-4 2-37,1-4 127,0 2-83,2-4 75,-1-1-123,3-2 6,-1 0-14,3-2 29,0 0 39,2-2 9,0-1 1,2-1 3,-1 0-307,2 0 81,1-2-232,0-1 293,0-2 73,-1-2 125,0-1 0,-1-1 0</inkml:trace>
  <inkml:trace contextRef="#ctx0" brushRef="#br0" timeOffset="235.67">14050 9064 9502,'2'-16'-372,"1"8"388,0 1 0,0 0 34,1 1 350,-3 1-138,2-1 282,-1 4-248,1-2 148,-2 3-253,0 2 181,0 2-267,-1 6 53,0-1-96,0 4 26,0-1-40,-1-1 51,0 1-60,1 0 101,-1-1-86,0-1 16,1-2-28,0 0-53,0-2 16,0 2 0,0-5 38,0 2-2,1-3 9,0 2-42,1-3-28,1 0-30,0-2-50,2-1 44,-1-2-70,0-2 104,-1-2-94,1-1 78,-1 1-100,-1-2-216,-2 0 60,1 0-157,-1 3 185,1-3-284,-1 4 131,-1-1-69,0 3 250,-3-2 238,-2 3 0,0-2 0</inkml:trace>
  <inkml:trace contextRef="#ctx0" brushRef="#br0" timeOffset="236.67">26684 9279 9502,'8'-6'-75,"-4"3"139,-1-3 14,1 2 288,0-1-46,0-1 170,0 0-115,0 1-172,1-3 10,-1 2-82,2-3-46,0 2-39,-1-3 36,1 0-22,1 0-15,-2-1 11,1 0-74,-1-1 70,2-1-22,-2 2 3,0-3-39,0 0-92,0 0 43,-2 1-72,2 0 76,-3 2-68,2 2 40,-3 1-82,1 2 107,-1 2-31,1 0 50,-1 2-62,0 1 35,0 2-24,1 1 81,-1 3-23,1 1 25,-1 2 98,0 1-28,0 2 123,1 2-126,0 0 150,0 3-98,0 0 115,0 2-7,0 0-59,0 4 70,-1-2-85,1 4 1,-1-3-37,0 5 0,-1-1-3,0 3-34,0-2-18,0 2 1,-2-3-105,0 0 72,1-4-128,-2-1 132,1-4-108,-1-1 92,2-4-104,0-3-56,1-3-61,0-2 18,0-4 31,1 0 122,1-6-473,0 2 122,1-2-368,0 1 24,1-1 179,0 0-76,0 0 337,0-2 154,2-2 136,0 0 0,1-4 0</inkml:trace>
  <inkml:trace contextRef="#ctx0" brushRef="#br0" timeOffset="237.67">28121 9063 9502,'-13'-11'88,"9"6"31,0 1-6,1-1 31,2 3-20,-1-1 21,2 1-98,-1 1 17,1-1 17,0 0 1,2 1 113,0 0-80,5 0-91,-2 1-7,5-1-88,-1 1 98,3 0-28,-1 0 28,3 0 2,0 0-65,0-1 25,1 1-2,0-1 7,0 0-19,0 1-14,0 0-11,2-1-44,-3 1 111,2 0-58,-4 0 63,2 0-78,-4 0-13,-1 0-22,-1 0 24,-2 0 37,-2 0 20,1 0-27,-3 0 124,-1 0-75,-2 1 86,1-1-75,-2 1-16,0-1 21,0 1-5,0-1 2,1 1 11,0 0 26,0 1 10,1 2-2,0-1 24,0 2-18,0 2-7,0 0 65,0 3-32,0 2 23,0 3-30,0 3 93,0 2-55,0 6 153,-1 1-144,0 5 82,-1-1-82,-1 5 56,-1-4-108,-2 4 0,2-8-45,-1 3 63,0-9 0,2 5 56,0-9-63,0 1-147,2-7 0,0 2-113,1-7 75,0 1 40,0-4-27,0 1 56,1-4-44,0 0 80,0-1-41,1 0 36,-1-1-138,0 1 42,-1-1-62,-1 0-54,-1 0 87,0 1-166,0 0-116,1 0 127,0 1-139,0-1 252,0 2-45,1 0-288,0 0 204,1-1-275,1-1 379,1 1-32,0-1 87,1 0-102,-1 0 101,-1 0-28,1-1 107,-1 0 43,-1 0 0,0-1 0,-1-1 0,0-1 0,-1-1 0,-1-1 0,-2-3 0</inkml:trace>
  <inkml:trace contextRef="#ctx0" brushRef="#br0" timeOffset="238.67">23382 9050 9344,'0'-6'251,"0"2"-132,0 3-31,0-1 28,0 0 164,0 1 325,0-1-189,-1 2 164,0 1-459,-3 3-71,0 3-57,1 1-23,-2 2-6,0 4 70,0 0 5,-3 4 6,2 0-40,-2 5-31,1 0-23,-1 5 1,2 0-51,-1 5 35,2-3-76,3 3 108,0-6 8,4 3 35,0-7 10,6 1-411,1-7 103,4 1-283,1-9 265,2 3-150,-2-8 144,3 3-172,-3-5 290,2 1 53,-4-3 140,1 1 0,-4-2 0,1 0 0,-2-1 0,-1-2 0</inkml:trace>
  <inkml:trace contextRef="#ctx0" brushRef="#br0" timeOffset="239.67">17257 9211 9588,'-8'-12'524,"4"6"-379,4 1 44,-3 1 41,1 1-28,0-2 1,1 2-72,-1-1 14,0 1-25,0-3 37,1 3-27,0-1 18,-1 0-6,0-1-47,1 1-37,-1 0 35,1-1-22,0 0 74,1 2-13,-1-2 13,1 0-100,1 0-134,-1 0-58,2-2-50,1 3 99,2-3 63,0 2 37,3-1-37,-2 0-177,3 0 10,-1 2-124,0-2 79,1 3 86,0-1-51,0 2 95,0-1-12,-1 2 44,3 0 1,-2 1 14,2 1 41,-1 0-14,1 4 6,-1-1-30,2 3-30,-3 1 29,2 2-19,-2-1 110,-1 4-35,-1 0 88,-2 4-53,-2 0-18,0 5-19,-2-2-19,-2 6-12,-2-4 9,-4 6-7,-1-3 11,-5 4 40,0-6 21,-4 5-8,2-8-4,-2 3-45,3-6 4,-2 2 5,5-7 262,-1 1-46,4-7 165,1 2-147,3-7-77,0 2 214,3-2-248,1-1 218,1 0-294,4 0 58,-3 0-18,2 0-18,-2 0 31,1 0-27,-1 0 32,0 1-26,0-1-10,0 1 11,0-1-14,0 2-23,1-2 18,1 0-9,0 0 23,1 0-149,0 0 13,2 0-93,-1 0 77,2-2 75,-1 1 9,2 0-6,0-1-613,1 0 73,-1 0-377,2 1 267,-2-1 273,3 1 5,-1 0 233,2-1 42,-3 2 115,2-1 0,-2 1 0,4 1 0,-2 1 0,2-1 0</inkml:trace>
  <inkml:trace contextRef="#ctx0" brushRef="#br0" timeOffset="240.67">19510 9152 9502,'-6'-2'-2,"4"0"45,1-2 27,-2 2 23,1 0 44,0-1 16,0 1-14,0 0-72,1-1 34,0 0-43,1 1 44,-1-1-18,0 1-42,1-2 16,-1 1 0,1 1 53,-1-1-20,1 0 29,0 1-102,0-2 69,1 1-72,0 0 78,1 0-80,-1-2 9,2 2-29,1 0-17,0-1 34,0 0 5,0 0-10,1 0 4,-1 1-39,1-1 12,-1 1-5,1 0 66,-2 1-33,1 0 28,1 1-90,-2-1 65,1 0-65,0 1 68,1 1 41,-2 0 25,2 0-2,0 0 71,-1 0-66,1 0 73,0 0-71,0 0 52,0 0-72,1 0 41,-2 1-38,2-1-23,-1 2 24,0-1-13,1 0-89,0 0 38,-2 0-102,3 1 110,-3 0-119,3 1 82,-2 1-131,1 0 25,-1 1 7,1 2-20,-1-2 60,0 4-17,-1-2 49,-1 2-19,0 0 17,-1 2 43,0-1-40,-2 2 36,1 0 54,-1 1-25,0-1 93,-1 1-94,0 0 82,0 2-30,-2-3 14,1 3 58,-1-2-114,0 1 60,-1-1-69,0 2 4,1-3-7,0 2 21,-1-3-8,-1 2 49,2-2-39,-3 3 38,0-3-25,1 2-2,-1-4 5,-1 4-13,1-3-1,-1 2 3,0-4-6,0 3 114,3-5-34,-2 2 112,2-4-117,1 1 16,1-3-64,0 1-11,2-4-4,0 1-51,4-2 21,-3 0-35,1 1 28,-1 1-31,0 0 84,1 0-57,-1 0 59,0 0-53,1 0 1,0 0 7,1 0-3,-1 0-97,2 0 23,0 0-90,0 0-50,0 0 37,1 0-84,0 0 123,-1 0-52,1 0 73,1 1-67,-2-1 30,3 3-115,-2-1 39,0 1-115,1 0 84,0 0 14,0 0 50,0-1 19,1-1-14,0 0-51,1-1 52,0-1-179,2 0 126,0-4-163,0-1 181,3-4-20,-3 0 123,3-2 21,-3-1 41,3-3 43,-2 0 0,1-5 0,0 0 0</inkml:trace>
  <inkml:trace contextRef="#ctx0" brushRef="#br0" timeOffset="241.67">25652 9044 8957,'6'-3'903,"-2"2"-631,-2 1-83,1 3 37,0 0-51,0 5 30,-1 3-60,3 5 60,0 3-85,0 5 37,2 1-37,1 4 26,2-1-156,1 6 49,1-3-147,2 2 41,-1-3 11,1 3-39,-2-7 115,1 4-53,-5-8 43,0 3-28,-3-6 14,0 2-101,-4-7 49,-1 3-103,-3-5-28,-4 0 48,0-2-81,-4 1 95,-2-5 32,1 4 13,-1-4 44,1 2-64,1-3-118,1 3-2,1-4-81,1 1 52,2-2 49,1 1-32,2-2 84,1-1 12,1 0 71,0-1 0</inkml:trace>
  <inkml:trace contextRef="#ctx0" brushRef="#br0" timeOffset="242.67">22894 9118 9502,'-3'-12'509,"1"6"-336,1 3-2,0-1-14,0 1-37,-1-2 40,1 2-40,0 0-8,1 0-149,-1 1 40,1-1-107,-1 0 84,1 2 45,0-1 25,0 0 38,1 1-23,0-1-37,0 1-9,3 0 13,0-1 9,2 1 17,0 0-23,2 1 12,1-1-13,0 1 15,1 0-82,0 0-142,2 0-12,-2 0-58,2 2 53,-1 1 81,2 2-66,0 0 107,-1 4-101,-1-2 84,0 4-116,-3-1 154,0 3-21,-4-2 79,0 4-59,-4 0-22,-3 2-34,-3 0 25,-4 2 138,-3-2 68,-4 2 81,-1-1-27,-2 2-37,1-4-24,-2 2-5,3-3-32,1 0 35,2-2-3,0 0 30,3-4-30,2 1-18,3-2-45,1-2 50,2-2-50,1 2 26,2-3-17,1 0-18,0 0 36,0 0-29,1 0 38,3-1 19,0-1-34,3 1 32,0-2-48,0 1 65,2-1-4,0 1 21,1-1-26,0 1-24,-1-1-23,2 0 38,-1 0-28,1 0 33,-2 0-21,3 0 35,-2 0-127,0 0 49,0-1-117,-1 1-344,-1-1 99,0 0-261,-1 0 286,-2 1-288,0 0 170,-1 0-269,-1 0 282,0 0-15,-1 0 156,0 0 25,-1 0 143,1 2 90,0 1 0,0 2 0</inkml:trace>
  <inkml:trace contextRef="#ctx0" brushRef="#br0" timeOffset="243.67">21546 9161 9502,'-11'0'0,"4"0"0,3 0 48,-3 0 36,3-1 27,0 1 45,0-1-35,1 0 24,0-1-13,1 1 22,1-1-32,1 0 44,-1-1-46,1-1 13,0 1-5,0-2 5,1 0-13,1 0-26,3-1-51,1 0 9,0 0-126,3-2 86,0 2-128,1 0 138,1 0-3,0 0 49,-2 1 15,2 2-332,-1 1 80,-1 0-222,-1 1 195,-1 1 7,0 1 69,-1 0-89,-2 2 112,0 2 40,-2 1 97,-1 3-26,-1-1-5,0 2-94,-1-1 26,-1 3-8,-3-1 149,-2 3-15,-3-2 118,0 3-143,-1 0 8,-3 1-72,1 0 24,-2 1-10,2-2 4,-1 1-20,3-3 82,0 0 11,2-4 3,1 0-18,3-4-56,2 0 196,1-3-27,2-2 138,2-2-84,2-3-38,0 0-40,2-2-2,-2 2-62,2-1 19,-1-1-9,-1 3 7,1-2-48,-1 1-41,0 0 22,-1 2-20,1-2 88,-1 2-54,0-1 41,-1 2-157,1-1 65,0 1-130,0 0 79,0 1-24,0 0 67,0 0-18,1 0-15,-1 0 31,0 1-41,1 0 52,0 1 13,0 1-22,0 2 17,0 2-72,1 0-8,-2 3-12,1 0 15,-1 1 50,1 2 3,0 0-8,-2 1 52,1-1 13,0 3 1,-1-2-4,0 2-3,0-2 21,-1 1 0,-1-3 4,0 2 16,0-3-34,-1 2 44,-1-4-51,-3 1-7,-1-2 20,0 0-14,-3-1 54,1 0 11,0-3 1,-2 1 33,1-1-76,-1 0 33,1-2-44,-1 1-32,1-1 26,0-1-24,1 0 36,-1 0-42,3 0-25,-2 0 9,3 0-54,0-1 45,1 0-22,0-1 26,2 1-69,-1-2 33,3 1-112,-1 0-75,1 0 36,0 1-64,0-1 77,1 1-230,0 0 62,1-1-164,3 1 197,0 0-111,1-2 127,2 2-5,-1 0 170,3-1 146,-2 1 0,3-3 0,1-1 0,1-1 0</inkml:trace>
  <inkml:trace contextRef="#ctx0" brushRef="#br0" timeOffset="244.67">24636 9077 9809,'5'-2'965,"-3"1"-782,0 0-141,-1 2 79,0 0-81,-1 2 57,0 4-17,1 3 67,-1 4-82,-1 3 92,1 2-94,-1 4 26,-2 0-92,-1 3 12,-1-1-56,1 2 79,0-5-48,-1 3 32,2-6 4,-2 1-15,2-5 0,-1 1 15,2-5-21,-1 1 26,1-7-22,0 4 43,1-6 26,0 1-5,2-3 38,2-1-67,2-1-15,4-1 16,0-1-4,3-1-67,1-2 8,2 2-62,-1 1 61,1-1 21,0 1 27,1 1 11,-2 0-299,3 0 61,-3 1-202,1 0 178,-4 1-47,2 0 63,-6 0-68,3 0 161,-4 0-3,1 0 63,-5 1-69,2 0 105,-3 0-96,1 0 6,-1 0-273,0 0 11,1-1 53,0 0 169,0-2 153,1 0 0,1-2 0,-1-2 0,1 0 0</inkml:trace>
  <inkml:trace contextRef="#ctx0" brushRef="#br0" timeOffset="245.67">20763 9150 9502,'-11'0'155,"7"0"-35,-2 0 131,2 0-75,-1 0 134,2 0-131,-2 0-30,2 0-73,0 0 14,1 0-14,-1 0 139,2 0-80,0-1-43,0 0-31,1-3-123,0 2 27,0-2-11,1 1-29,1-1 67,1 0-46,-1 2 37,3-2-41,0 1 19,0-2-30,1 2-13,0 0 26,1 0-8,1-1 81,0 2-37,2-1-14,0 0-91,2 1 5,-1 0-58,3-1 88,-1 1 4,1 0 49,0 1-14,0 0 39,-1 0-31,-1 0 26,-3 2-29,0 1 39,-3 2-27,0 4 31,-4 3-25,-1 1-14,-3 3 28,-3 4-19,-2 0 2,-3 3-4,-2 1-1,-1 2-1,-2-2 12,0 5-13,0-4 7,-1 1 67,2-2-47,0 0 46,2-4-63,1 0-2,1-5-2,1 0 1,3-6 146,1 0-34,2-4 107,0-1 512,2-2-428,0-2 431,1 0-624,-1-2 13,1 1-39,0 0 51,0 0-40,0 0-18,1 1-1,-1 0-14,2 0 75,0 0-46,2 1-34,0 0-68,1 0-10,1 0-45,0 0-13,2 0 4,0 0-42,0 0 85,2 0-184,0 0 85,0 0-128,2 0 84,0 0 107,0 0-43,0 0 86,0 0-138,1 0 35,0 0-100,0 0 34,-3 0-223,2 0 98,-2 0-13,2-1 196,-3-1 167,1-3 0,0-2 0,0-1 0,1-2 0</inkml:trace>
  <inkml:trace contextRef="#ctx0" brushRef="#br0" timeOffset="246.67">25341 9161 9502,'5'-10'165,"-4"4"55,1 2-33,0 0 79,-1 0-100,1-2-6,1 2-48,1-1 0,0 0 19,0 0-40,2 1-39,0-2 37,1 2-24,1 1 81,0 0-15,1-1 14,0 2-247,0 1 77,0 0-192,1 1 46,-2 0 63,1 0-31,-2 1 26,1 2 18,-2 1-18,0 0-6,-2 1 47,0 1-48,-1-1 66,-1 0-38,-1 2 48,0-1 9,-1 1-21,-2 0 15,-1 1-16,-3 0 8,0 0 2,-3 0 39,1 0-23,-1 1 24,-1 0-30,0 1 30,1-2 23,-1 1-6,3-2 2,-2 1-44,3-2 15,-2 1-14,4-3 57,-1 1-4,2-3 22,0 0 254,2 0-212,2-1 201,1-1-251,4-3 14,-1 2-10,3-2 13,-2 0-12,0 0 7,1 0-2,0-1 4,1 2-9,-1-1 8,0 1-24,0 0 19,0 1-25,1 0 26,0-1-17,-1 1-30,1 1-20,-1 0 7,0 0-1,0 1-12,-1 1-30,-1 2 6,0 0-4,0 4 55,-2-1-12,-1 3 2,0-1-15,0 3 20,-1 0-37,-2 4 116,0-2 39,-2 4 63,-1-2 22,-4 2-63,0-1-37,-3 0-21,0-2-24,-1 1 3,1-2 3,-1 0 4,0-4-5,1 1 9,1-3-8,0 0 9,0-4-25,2 1 20,1-3-37,1-1 32,1 0-76,-1-1 18,4-2-21,-2 0-121,1-3 63,0 1-121,1-2 121,0-2-208,1 3 105,-1-2-148,0 2 132,1-1-12,0 2 39,0 0-74,0 1 56,0 0 12,0 1-474,1-1 458,1 2-362,0 0 556,2 0 0,1 0 0,1 0 0,2-1 0</inkml:trace>
  <inkml:trace contextRef="#ctx0" brushRef="#br0" timeOffset="247.67">17770 9236 9502,'9'-11'0,"-3"4"17,-2-1-10,1-1 69,-1 1 0,0-2 69,-1 2-25,0 0 37,-1 1-37,-1 0 26,1 3-15,-1-3 14,-1 4 29,0-1 50,0 0-37,0 2 13,0 0-69,0 1 14,1 0-25,0-1-73,0 1-12,1-2-72,1 2 81,2-3-127,-1 2 52,2 0-68,0 0-42,1-1 91,0 1-70,0-2 69,2 3-144,-1-2 53,1 1-116,1 1 49,-2-1 49,2 2-43,-3 0 63,2 0 54,-3 1 36,0 1 19,-2 2-29,0 4-32,-2 1-5,0 3-7,-2 0 123,-2 3-31,-2-1 121,-1 3-109,-3-2 71,-1 2-55,-1-2 32,0 1 47,1-2-16,-2 0-9,1-2 0,1 0 10,0-3-6,1 1 74,1-4-75,1 2-13,1-4-19,0-1-14,3-1 137,-1 1 94,2-3-60,0 0 56,1-3-193,0 0 1,1-2 20,2 0-19,0-1 8,2 0-31,0 0-37,0 1 12,1 0-1,0-1-11,-1 2 25,1 0-27,0-1-26,-1 2 1,1 0-24,0 0 24,0 2-12,1-1 54,-2 1-66,2-1 133,-2 2-65,3-1 63,-2 1-77,3 1 2,-3 1-4,3 1 5,-2 2 7,2 2-47,-2 1-10,2 2-3,-4 2-71,3 0 64,-5 2-77,2 3 75,-3-2 25,0 4 21,-2-4 16,-2 4 62,-1-5-19,-2 3 71,-2-3-83,-1 2 106,-2-3-66,-1 1 111,1-3-96,-3 2 66,0-2-107,-2 2 88,2-1-149,-1 1 92,3-5-61,-3 3 67,6-4-112,-3 1 27,5-4-110,-1 1 65,4-4-20,1 0 53,2-2-5,-1-2 33,2-1-1,-1-2-37,2-2 28,2 0-188,0 0 63,1 0-122,-2 0-83,1 1 67,-1 1-85,0 0 74,-1 0-132,0 0 19,0 2-71,0-2-77,-1 3 201,1-1-11,0 1 192,-1-1 141,0 1 0,0-1 0,1 0 0,1-2 0</inkml:trace>
  <inkml:trace contextRef="#ctx0" brushRef="#br0" timeOffset="248.67">20337 9154 9502,'2'-10'-645,"-1"5"857,0 1-49,1-2 255,-1 3-143,0 0 49,0 0-78,1 1 81,-1-1-156,1 2 38,-1 0-89,0 3 40,1 1-3,0 4 46,0 3-52,0 5 77,-1 2-100,1 3 66,-1 1-74,0 3-70,0 0-25,-1 1-42,0-1 70,0 2-112,0-5 52,0 4-94,0-5 43,0 1 63,0-5 12,0 0-143,0-6-75,-1 3-107,1-6 23,0 1-252,0-6 1,0 2-49,1-3-142,0-1 409,2-1-49,1-3 217,3-2 150,1-4 0,1-3 0</inkml:trace>
  <inkml:trace contextRef="#ctx0" brushRef="#br0" timeOffset="249.67">23467 9288 9502,'-5'-11'58,"4"6"63,0 1 7,0-1 63,0 1-71,0-1-2,0-1 7,1 0-8,0-1 4,0 1-20,1 0 5,1-3-15,1 1 40,3 0 14,0 0-25,2 0 37,-1 0-177,3 0 57,-1 1-125,1 0-18,0 1 36,-1 0-61,1 2 86,-1-2-29,-1 3 14,1 0 20,-2 1-18,0 0 19,-2 0-50,2 0 17,-3 2-11,1 0 79,-2 2-33,1-1 25,0 2-61,-2 2 6,0 1-14,0 1 48,0 1 9,-1 0 27,0 1-32,-1-1 7,1 2-5,-1 0 6,0-1-1,0 1-25,-1 1 24,0-1-20,-3 1 43,1 2-20,-2-2 23,-2 2-29,1-1 50,-1 3-35,0-3 34,-1 2 57,1-1-19,-1-1 86,2-2-88,0 1 116,0-2-66,3-1 118,0-1-106,0-2 29,2-1-35,0 1-4,1-4 5,-1 1-39,3-1 16,0-1-78,3 0-17,-1 0-7,3 0-104,-1 0 84,3 0-100,-1-2 74,3 1-66,-1-4 49,2 2-74,0-1 66,0 0-136,1-1 65,-1 2-96,-3 0-22,2-1 62,-2 1-53,1 1 49,-3 0-105,1 0 44,-2 1 16,1-1 129,-3 2 127,2-3 0,-1 0 0,2-1 0</inkml:trace>
  <inkml:trace contextRef="#ctx0" brushRef="#br0" timeOffset="250.67">24786 9194 9502,'5'-16'173,"-3"8"13,-1 3-66,-1-2 106,1 3-34,0 0 84,0 0-106,-1 1 421,0 2-338,0 3 311,0 3-395,0 7-23,0 1-15,1 7 118,0-1-51,0 4 127,0 0-140,1 3 13,0-3-67,0 3 14,-1-4-87,2 2-75,-2-3-44,2 2-12,-1-5-125,1 3 108,-1-5-155,-1-1 137,1-3-144,-1 0 73,1-5-115,-1 0-176,0-5-655,0 0 212,0-3-129,-1 1 726,-1-6 316,1 1 0,-2-4 0</inkml:trace>
  <inkml:trace contextRef="#ctx0" brushRef="#br0" timeOffset="251.67">26108 9153 9502,'-9'0'0,"7"0"442,0 0-67,0 1 274,-1 0 15,2 1-242,-1 1 136,2 2-237,-1 2-2,1 3-106,0 3 67,0 3-126,0 2-86,1 3-43,0 4-70,3 0 86,0 3 52,0-3 13,3 3 50,-1-5-898,3 2 163,-2-6-563,5 2-55,-2-7 465,2 0-42,-2-7 441,3 3 333,0-6 0,1 3 0</inkml:trace>
  <inkml:trace contextRef="#ctx0" brushRef="#br0" timeOffset="252.67">27248 9195 9450,'8'-2'359,"-3"-1"-146,-2 2-93,1-2 160,-1 2-82,0-1 159,0 2-120,0-2 34,1 2-101,0 0 26,0 0-77,2 1 41,-1-1-26,3 2-31,-1 0 3,3 0-7,-1 0 6,3 1 5,-2-1-50,4-1 42,-2 1-30,2-1-77,-1 0-12,1 1-76,-3-1 52,1 0 61,0-1 7,0 1-11,-2 0-364,1 1 48,-2-2-228,2 0 219,-4 0 112,4 0 19,-4 0 67,1 0-277,-3 0 121,2 0-223,-2 0 169,-1 0-56,0 1 101,0 1 40,-2-1 125,-2 2 111,1-1 0,-1 0 0,0-1 0,-1 2 0,1 0 0</inkml:trace>
  <inkml:trace contextRef="#ctx0" brushRef="#br1" timeOffset="253.67">29442 9332 9502,'15'-16'-172,"-8"8"47,-1 0-80,-2 1 99,0 1 205,-2 2-61,0-2 135,-1 3-102,-1-1 36,0 2-26,0-2 29,-1 2 4,-1 1 1,-1 0-10,0 0 3,-1 0-18,1 1 24,0 0-22,-1 1-29,0-1 0,1 2-1,-1 1 25,0 2-47,0-1 26,1 1-36,-1 1 37,-1-1-16,1 1 8,-1 1-11,-1 0 44,-2 4 2,-1-1-18,-2 4 5,-2 0 28,-5 4-11,-1 1 20,-9 6-15,-1 1-37,-11 8 40,1 0-29,-12 8 15,5-4-13,-7 8 13,8-7-20,-3 6-49,16-12-2,-5 6-48,15-11-36,-3 5 47,11-11-79,-1 3 111,10-10-168,-3 1 95,6-7-123,0 0 66,2-3 4,-1-1 40,1-3-21,0 1 107,0-2-55,-1 0 48,0 1 8,-1-1-42,0-1 45,-1 0-57,0 0 18,1-1-13,-1-2 43,-1-2-95,2 0-206,-1-4-18,2 2-109,0-4-165,1 2 182,-1-1-49,1 0 239,-1-4 210,-1 1 0,0-4 0</inkml:trace>
  <inkml:trace contextRef="#ctx0" brushRef="#br0" timeOffset="254.67">24179 9272 9502,'-1'9'223,"-1"-4"-55,1-2 42,0 0 327,0-2-242,3 0 152,0 0-343,5-1-11,0 0-88,3 0 54,0 0-115,2 0 130,1 0-12,1 0 95,0 0-52,2 0-191,-2-1 14,3 0-148,-3-1 94,3 0-155,-4-1 58,2 1-123,-4 1 130,0-2-203,-3 2 97,2-1-176,-5 1 226,3 0 10,-4 0 67,0 0 65,-2-1 36,2-3 94,0 0 0,-1-2 0</inkml:trace>
  <inkml:trace contextRef="#ctx0" brushRef="#br0" timeOffset="255.67">18604 9288 9502,'-29'-1'400,"15"-1"-20,4 0-159,1-2 188,4 2-145,2 0 157,1 0-159,1 0-58,1 1-39,1 0-18,2 0-42,3-2 47,3 2-62,2 0 67,2-1-160,2 2 71,1-1-147,2 1 10,0 0-9,4 0 17,-4 0 30,3 0 22,-2 0-25,3 0-28,-3 0 8,3 0 109,-6 0 14,4 0 43,-5 0-56,4 0-29,-7 0-32,2 0 36,-6 0-54,1 0 0,-5 0 1,0 0-473,-2 0 307,-2 1-363,-1 0 366,-2 3 76,1-1-63,-1 0 80,1-1-126,0 1 10,1-2-38,0 1-267,0-1-64,1 1 120,-1-1 57,0 0 400,-2-1 0,-1 1 0,-1-1 0</inkml:trace>
  <inkml:trace contextRef="#ctx0" brushRef="#br0" timeOffset="256.67">28206 9326 9502,'-13'-1'180,"8"-1"-74,-1-1 50,3 0-35,-1-3 38,3 3 112,-1-1-3,1 1 44,1-2 1,0 3-65,0-2 3,1 2-59,3-2-81,-1 1-18,5 0 18,-1 2 9,3-1-25,0 1 10,1 0-14,1 0-39,1 1 91,-1 0-76,3 0 79,-2 0-88,2 0-5,0 1-56,0 0-8,0 0-14,1 0 40,-3 0-15,2 0 6,-3-1-9,1 1-44,-3-1 42,2 0-75,-5 0 39,2 0-79,-4 0-10,0 0 37,-2 0-801,0 0 536,-4 0-591,0 1 716,-3 3-23,0-2 100,0 2-42,1-1 77,0 0-64,0 0 5,0 0-16,1-1-14,0 1 40,0-2-1,0 2 26,0-1 72,0 0 15,-1 0 58,0-1 0,1 0 0,-3 0 0,0 0 0,-1 0 0</inkml:trace>
  <inkml:trace contextRef="#ctx0" brushRef="#br0" timeOffset="257.67">25970 9305 9502,'-8'0'651,"4"0"-333,2 0 510,0 0-292,3 0 286,1 0-614,6 0-47,0 0-15,4 0-198,2 0 61,2 0-139,1 0 139,0 0 54,2 0 38,-4 0 30,3 0-278,-2 0 45,1 0-209,-3 0 164,1 0 20,-3 0 33,0 0-20,-1 0 6,0 0-28,-3 0 63,2 0-80,-3 0-288,2 0 21,-2 0-185,2 0 133,-3 0 190,3 0-70,-2 0 156,1 0-24,-1 0 100,1 0-37,-1 0 52,1 0 21,-2 0 41,1-1 43,-4 0 0,1-3 0,-1-2 0,-1-1 0,1-2 0</inkml:trace>
  <inkml:trace contextRef="#ctx0" brushRef="#br0" timeOffset="258.67">22385 9338 9502,'-14'-6'-17,"8"3"229,-1-3 222,2 3-165,-1-2-50,4 3-48,-2-2-12,3 2 46,-1 1 14,1-1 23,1 1-34,0 0-80,1-1 23,1 1-65,1 0 6,3-1-66,1 1 50,2 0-20,1 1-17,3 0-17,0-1-76,1 1 40,1-1-51,-1 1 17,2-1-63,-1 1-97,1 0 63,-2-1-84,1 1 93,-4 0-49,3 0 31,-4 0-42,2 0 42,-4 0-28,2 0 1,-5 0-49,1 0-104,-2 0 54,1 0-86,-3 0 131,1 0-30,-3 1 109,1 0-26,0 0 93,-1 0 1</inkml:trace>
  <inkml:trace contextRef="#ctx0" brushRef="#br0" timeOffset="259.67">20308 9295 9502,'-19'9'-94,"9"-6"31,-1 0-79,2 1 112,-2-1 220,2-1 4,1 0 169,0-1-121,2 0-52,1-1-23,0 1 47,4-1 152,-2 0-81,5 0 50,-1 0-241,7 0-52,-1 0 26,3 0-131,-1 0 96,1 0-138,1 0 127,0 0 0,1 0 35,-1 0 26,2 0-204,0 2-48,-1 0-104,0 0 38,1 0 62,-2-1 110,2 0-42,-2-1 88,0 1 12,1-1 36,-1 0-16,1 0-2,-1 0-13,-2-1-14,1 0 30,-3-1-31,1-1 20,-4-1-14,1 1-65,-2 0-165,-1 0-24,-1-1-46,-1 2 33,0 0 100,0 1-89,-2 0 133,-1 0-193,-1 1 157,-1 0-63,2 0 141,-2 0 90,0 0 0,1 0 0,-1-1 0,-2-1 0,0-1 0</inkml:trace>
  <inkml:trace contextRef="#ctx0" brushRef="#br0" timeOffset="260.67">14093 9398 9502,'-3'-7'1253,"2"4"-895,0 0-39,1 1 19,0 0-97,0 0-82,0 0 91,0 1-153,1 2 127,0 1-140,3 7-109,-2-2 65,2 4-161,0-2 90,0 1 18,0-1 25,1-1 4,1 0 118,-1-2-49,1-1 95,-1 0-90,2-2-1,-1-2-45,0 0 19,0 0 7,0-1-63,1-1 67,-2-1-61,1-2 84,-1-2-4,-1 0 10,0-2-156,-1 1-311,1-2-33,-1 1-153,-2-2 262,1 2 82,-1-1 50,-1 1 0,-1 1-4,-1 1-4,-3-1 72,-3 2 11,-4-1 81,-1 1 0,-3 0 0</inkml:trace>
  <inkml:trace contextRef="#ctx0" brushRef="#br0" timeOffset="261.67">9439 9399 9502,'9'-2'-782,"-6"0"1071,-1 1 381,0 0-109,0 1 66,0 0-102,-1 1 21,0 0-264,-1 3-139,1 2 8,-1 1-54,0 1 23,-1 0-30,1 1-28,0-1 14,0 2-12,-1-1-81,1-1-8,0 2-57,0-2-156,0 1 122,0-2-154,0 2 128,0 0-166,1-2 56,-1 1-123,0-1 117,1 0 81,-1 0-26,0-2 78,0 3-353,0-4 151,0 3-246,0-4 247,0 1 158,0-2 87,1 0 81,1-1 0,0-1 0,2 0 0</inkml:trace>
  <inkml:trace contextRef="#ctx0" brushRef="#br0" timeOffset="262.67">27300 9411 9527,'-1'8'987,"1"-5"-525,0-1-3,0-1-137,1 0 62,2 0-123,5-1 87,1 1-82,5-1 104,2-1-153,5 1 20,0-2-111,4 0 53,0 0-301,3-3 86,-2 3-166,0-1 151,-2 2 96,-3 0 50,-5 0 25,-1 1-707,-5 0 139,-2 1-541,-3 0 475,-3 2-148,-3 0 221,0 3-157,-4-2 241,-3 1-54,0 0 142,-1-1-4,0-2 165,-2 1 108,1 1 0,-2-1 0</inkml:trace>
  <inkml:trace contextRef="#ctx0" brushRef="#br0" timeOffset="263.67">18663 9458 9502,'-12'0'750,"4"0"-417,3 1-115,-3-1 151,3 1-182,-1 0 118,1 2-122,-1-1 112,2 0 14,-1 0-9,2 0 28,1 0-87,0 0 55,1 1-55,1-1 54,1 0-127,1-1-22,5 0-45,2 0 19,5 0 40,3-1-40,4 0 37,2-1-52,4-1-200,1-1 26,2-2-124,-1 0-140,5-1 141,-5 0-167,3 2 168,-7 1-105,2 0 50,-6 0-122,1 2 60,-9 1 90,0 0-57,-8 1 102,1 4-114,-5-1 93,0 1-93,-3 2 130,-2 0-206,0 0 120,-2-1-128,-1 0-114,2-1 102,0 0-94,0-2 247,1 2 125,0-1 105,-2-1 0,1 2 0,-3 0 0</inkml:trace>
  <inkml:trace contextRef="#ctx0" brushRef="#br0" timeOffset="264.67">16164 9519 9502,'-4'-22'-911,"1"13"747,1 0 92,0 3 72,1-1 396,1 2-13,-1 0 277,1 2-225,1 1-85,1 1-154,2 0 23,1 2-98,4 1-5,0 3-61,3 1 50,-1 1-25,4 2 25,-2-1 1,3 0-5,0-2-113,2 1 69,-2-3-146,3-1 145,-2-1-329,1-1 146,-2 0-245,1-1-100,-5-1 129,2 0-143,-4-2 186,1-2 83,-3-2 12,2 1 40,-4-2 58,1 1 60,-2-2 47,2-2 0,0 1 0</inkml:trace>
  <inkml:trace contextRef="#ctx0" brushRef="#br1" timeOffset="265.67">29498 9497 9274,'-14'0'119,"8"0"-24,2 0 36,-2 1 16,1 0-27,-1 4 39,1 3-112,-2 3 80,1 1-68,-4 4 86,2 3-93,-4 1 81,-1 3-88,-4 1 132,-1 1-48,-6 3 47,1-2-68,-5 3-21,1-3 3,-5 3-16,4-5 36,-4 2-104,5-4 5,-1 0-83,5-3-121,-1 1 67,6-5-85,-1 2 96,5-4-114,0 1 39,4-5-86,2 2 105,2-5 52,1 0-29,4-3 60,-1 0-602,2 0 524,1-5-435,1-1 601,1-5 0,1-3 0</inkml:trace>
  <inkml:trace contextRef="#ctx0" brushRef="#br0" timeOffset="266.67">17609 9513 9502,'-12'0'922,"8"1"-451,0 0-176,1 1 209,1 0-94,0 0-76,2 2-11,0 0-46,0 1-171,0 2 76,0 0-107,0 2-56,2-1-5,2 3-87,0-1 91,1 2-218,-1-3 105,1 3-159,-1-2 162,-1 1-224,1-1 92,-1 1-230,0-5 210,0 3-3,-3-4 61,2 2-41,-1-3-235,1 0 57,0-2-131,-1-1 60,1-1 178,0 0 51,0-1 138,2-3 109,1-4 0,2-2 0</inkml:trace>
  <inkml:trace contextRef="#ctx0" brushRef="#br0" timeOffset="267.67">10661 9548 9502,'9'0'1602,"-5"1"-1342,1 1-65,-1 4-35,2 1 122,-2 4 173,2 3 43,-2 0 50,0 3-498,-2-1-53,0 1-207,0-2 114,0 2-420,-1-3 131,0 1-299,0-4 365,0 2-453,-1-5 560,1 2-446,-1-3 658,1 0 0,1 1 0</inkml:trace>
  <inkml:trace contextRef="#ctx0" brushRef="#br1" timeOffset="268.67">27690 9856 9502,'2'-11'-240,"0"7"229,-1-1 21,0 1 44,0 1 15,0 0 66,2 1 31,-1-1 8,1 1-27,0 1-73,-1 0 11,2 0-8,0 0-23,1 1-21,0 0 5,1 0-5,1 0-1,2 0-42,0 0 14,1 0-66,4 0 38,-1 0-10,3 0 12,-1 0 59,5 0-16,-1 0 13,1 0-68,1 0-3,1 0-15,-2 0 15,3 0 116,-4 0-47,3 0 52,-3 0-72,2 0 66,-3 0-47,2 0 60,-3 0-68,2-1 19,-3 1-17,3-1 35,-3 1-70,2-1 13,-3 0-24,3 0-52,-2 0 81,2-2-51,-2 2 62,2-1-3,-2 1 1,4-2-11,-3 1 4,3-1 14,0-1-11,2 1 13,-2 0-18,3 0-1,-4 0 0,3-1 16,-3 0 32,2 1 30,-4 0-13,4-1 24,-6 2-68,5 0 31,-4 0-31,3 0-51,-5 1 37,4 0-41,-3 0 51,1 1-33,0-1-19,3 1-1,-3-2-47,5 1 72,-3 0-39,5 0 41,-3-1-2,5 0-10,-3 1 8,3-1-5,-2 0 9,1-1-6,-2 1 2,1 1 24,-3 0-16,0 0 20,-3 0-25,1 1-4,-2 0 4,0 0 0,-3 0 3,3 0 6,-3 0-5,3 1 5,-2 0-86,4 0 15,-4 0-74,5 0 66,-5-1 16,6 0 23,-4 0 15,4 0 25,-5 0-18,2 0 16,-2-1-28,2 0-38,-3-1 35,3-2-28,-5 0 34,3-2 4,-3 2-2,3-1 17,-5-1-370,4 1 64,-5 2-113,3-3 201,-2 1 220,2-2 0,0 0 0</inkml:trace>
  <inkml:trace contextRef="#ctx0" brushRef="#br0" timeOffset="269.67">7870 11462 9502,'-8'-16'-731,"3"8"842,-1 2 271,2 1-179,-3-1 20,2 3-110,-3-1 33,0 0-179,-1 0 64,0 3-148,-1-1 55,0 2-25,0 0 64,0 0-4,-3 0 65,4 2 2,-3 1-7,2 3 11,-3 0 46,3-1-46,-2 2 35,2-2-46,-3 0-1,4 0-1,-3-1 14,2-1 21,-3 0 9,3 0 2,-2-1-60,2 1-29,-3-1 13,2 1-7,-1 2-7,4-2-31,-4 2-4,4 1 11,-2 0-3,2 1 41,-1 4-55,3 0 61,-2 4-24,4 1 18,-1 5-38,1 3 155,0 8-42,3 1 133,-1 11-51,1 2-8,1 12-32,2-1-33,3 12-82,2-8 23,4 15-16,0-11 36,3 13-27,-2-13-40,0 6 14,-2-17 0,0 8 44,-3-17-2,1 9-30,-3-16 55,0 5-6,-3-13 19,-1 6-5,0-10-42,-3 8 11,-1-9-13,-3 5-21,-2-8 16,-1 5-10,-1-6 23,-2 6-66,2-8 3,0 7-63,1-9 4,0 5-14,1-6 36,1 4-16,2-8-18,1 1-12,2-6-68,1-1 10,0-4-193,1 0 128,0-5-165,0 1 263,1-9-128,1 3 113,-1-7-141,1 1 181,0-4-4,0 0 118,1-3 0,-1 1 0,-1-4 0,0 1 0,0-5 0,-1 0 0</inkml:trace>
  <inkml:trace contextRef="#ctx0" brushRef="#br0" timeOffset="270.67">4728 11607 8519,'-13'-10'602,"9"5"-316,-2 1 0,0 1-100,0 0 33,0 0-114,0-1 52,1 2-37,-1 1 40,3 0-95,-2 1 22,2 0-51,-1 0-42,3 0 45,-1 2-57,1 1 65,1 4-23,0 0-9,0 3 1,1 0 5,2 0-17,1-1-14,3 1-23,0-2 8,3 1 28,-2-4 29,1 1-68,1-1-62,0 0-17,-1-2-60,3 2 103,-3-3 18,1-1 40,-1 0 12,1-1-62,-1 0-1,2 0-25,-3-2 23,1-1 120,-1-6-7,0-2 70,-1-3-78,-2-3-19,-3 0-37,0-3 57,-2 0 12,-2-2 22,-1 2-19,-6-3-82,-2 5-20,-4-3 12,0 8 4,-3-2-168,1 5 43,0 3-160,2 5 120,-1 4-183,3 6 103,0 9-46,3 6 189,0 10 134,1 4 0,0 6 0</inkml:trace>
  <inkml:trace contextRef="#ctx0" brushRef="#br0" timeOffset="271.67">16266 11655 8847,'1'-13'-188,"0"6"478,1 2-64,0-3-83,0 3-60,0-1-9,-1 0-80,0 0 64,-1 1-49,0-2 49,0 2-7,0-2 50,0 2-54,0-1 103,-2 0-69,-3-1 70,-2 1-71,-1 0-23,-1-1 10,-3 1-24,1 1-91,-2-1 47,1 2-118,-1 1 130,0 0-124,-1-1 92,1 2-122,-2 1 104,2 0-65,-2 0 31,2 1-3,-2 1 2,2 1 69,-2 1-28,3 3 15,-2 0 20,4 2-14,-3 1 15,2-1-25,1 2 36,3-2 21,-2 4 13,3-1-15,-1 4-18,3 0-16,1 6 61,2 0 4,0 12 59,2 1-49,3 13 5,4 4-61,6 17 20,3-2-15,4 17-54,0-5 35,1 16-44,-1-11 25,-2 12 28,-4-20-28,-1 15 32,-6-22-2,0 10-6,-4-22 1,-1 4 79,-2-23 17,0 6 86,-2-16-81,0 7-22,-3-11-67,1 4 12,-1-10 3,-1 4-23,0-8-22,0 4 8,0-4-1,-1 2-11,1-4-31,-3 1-4,3-1 14,-4 1 32,2-1 16,-2 0-91,2-1-20,-2 1-42,1-3-10,1 1 12,0-2 58,0-1-22,1-1 71,0-2-100,3-2 27,-1 0-95,1-1 97,0 0-143,1-1 92,0-1-139,1-3 132,-1-4-30,2-2 132,-2-3-16,2-2 72,-3-5 0,0-1 0,-1-6 0,-3-2 0</inkml:trace>
  <inkml:trace contextRef="#ctx0" brushRef="#br0" timeOffset="272.67">9421 11716 9502,'-16'11'-228,"8"-4"81,0-2 85,0 2 143,1-2-33,-2 1 82,3 0-33,-2-2 80,2 0-5,-2 0 41,2-3-47,1 0-47,1-1-4,0 1 4,2-2-76,1 1 13,0-3-33,-1-1-74,2-2 75,0-1-88,0 1 80,0 0-57,0-1 38,0 3-67,0 0 53,0 0-94,0 2 82,-1 0-78,-1 4 97,-1 1 53,-2 6 27,0 2-1,-4 5 47,2 1-34,-3 7 6,-1 1-8,0 8-23,-1 3-15,-2 9 20,3 1-12,-2 10-50,4-1 39,1 7-32,3-3-7,2 7 37,2-11-39,4 5 48,2-10-111,5-1 30,1-10-113,6-1-37,-1-11 24,3 1-72,-1-11 116,1-1-182,0-5 97,0-2-123,-2-3 73,0 0 102,-3-5-40,2 1 73,-4-1 30,0-1 34,-2 0 53,2 0 0,-1 0 0</inkml:trace>
  <inkml:trace contextRef="#ctx0" brushRef="#br0" timeOffset="273.67">10653 11723 9502,'3'10'-890,"-2"-7"1126,1-1 202,-1 1-110,1 2-101,-1-1-32,1 3-50,1 1 75,2 5 11,1 2 50,4 7-73,1 3-27,3 9-36,4 4-25,2 7-49,2 1-15,3 7-50,0-3-123,2 4 57,-3-5-100,0 1 104,-2-9 81,-2 1-35,-5-9 86,-2 2-108,-4-8-402,-2 0 24,-4-7-258,-1 2 178,-1-6 186,-1 3-36,-2-5 100,1 1 97,-1-5 49,0 3 94,-2-4 0,1 4 0,-2-3 0</inkml:trace>
  <inkml:trace contextRef="#ctx0" brushRef="#br0" timeOffset="274.67">22796 11817 9463,'-10'0'449,"7"0"-344,-1 0-25,1 0-18,-1-1-26,3 1 35,-2-2 48,0 0-14,0-1 52,0 1-37,1-3-96,0 2-8,0 0-89,0 0-85,-1 0 84,1 0-101,0 1 98,0 0 2,0 0 10,-1 0 14,0 1 94,0 1 32,-1 0 26,0 2-23,-2 2 26,1 7-25,-2 4 82,0 6-74,-3 9-2,0 7-23,-2 12-7,0 5-2,-2 14 9,4 0-1,1 14 19,4-8-226,2 10 53,5-17-165,6 2-161,6-22 115,7 2-167,4-21 194,6 4-51,-2-16 89,3 0 0,-6-10 127,3-2 112,-9-4 0,2-1 0,-7-3 0,-1-3 0,-8-2 0,4-4 0,-5-2 0,5-1 0</inkml:trace>
  <inkml:trace contextRef="#ctx0" brushRef="#br0" timeOffset="275.67">24175 11817 9502,'-12'5'-109,"7"-3"26,0 1 98,1-2 123,1 0 47,1-1 257,0 0-164,3 1 79,2 1-194,4 4-18,3 1-97,4 5 89,1 1-91,2 7-30,4 1 14,2 7-107,3 0 102,3 7-189,-1-1 84,5 7-142,-4-3 105,3 7 10,-3-2 26,1 4-26,-4-4-13,-1 5 0,-6-7-40,-2 5 19,-6-7 104,-3 4 2,-4-8 63,-2 4 42,-5-11-49,-4 8 70,-4-10-71,-4 6-90,-1-9-14,-3 3-66,4-8 83,-1 4-140,3-8 75,0 3-114,6-8-21,-1 1 165,6-7-65,1-1 167,1-2 0</inkml:trace>
  <inkml:trace contextRef="#ctx0" brushRef="#br0" timeOffset="276.67">9600 12473 9502,'0'-22'-159,"0"10"284,0 2-53,0 0 99,0 2-51,0-1 55,0 4-51,0-2 47,0 1-66,0 0-3,1 2-50,0-2 40,1 4-130,1-2 110,-1 1-139,-1-1 55,1 2-2,1-1 6,-1 1 45,0-1-2,1-1 23,-2 0-28,2 0-12,-1-3 20,2 0-24,-1-4 33,0 0-25,2-1 15,-1-1-11,1-3 26,-1 1-76,0-4 60,1 1-66,-2-1 78,2 1-53,-1-4-2,0 4-13,-2-3-20,2 2 54,-1-2-27,0 5 32,-1-3-52,0 4-11,-1-4-12,2 4-27,-1-3 25,0 5 6,1-4-4,0 3 5,-1-2 16,2 3-19,-1-1 62,0 6-17,-1-2 15,-1 6-25,1-2 13,0 2-6,-2 2 6,1 3-14,-1 4 67,0 4 23,0 7 10,0 5 75,0 5-78,0 4 79,0 6-68,0-1-5,0 5-30,0-4-10,0 4 19,0-5-124,0 4 48,0-6-111,1 4 13,0-5 21,1 2-30,1-8 84,-1 2-198,-1-7 94,1 1-164,1-7 112,-1 0 14,0-7 61,1-2-50,-1-4-91,0-1-39,0-1 46,0-1 89,-2-1 163,2-3 0,-2-4 0,1 1 0,-1-5 0,0-1 0,0-2 0</inkml:trace>
  <inkml:trace contextRef="#ctx0" brushRef="#br0" timeOffset="277.67">12953 11948 9502,'-17'2'0,"7"0"0,3 0 46,-2-1 38,3-1 25,-2 1 17,3-1-28,-2 0 29,3 0-7,1-1-16,0 1-53,1-4 35,1 2-36,0-2 22,0-1-53,2-2 25,0 2-86,3-3 80,1 1-45,3-2 22,0 3-31,3-3 14,1 3-76,1-3 28,-1 3-25,2-2 40,-2 4 10,3-1-71,-3 3 29,4-2-127,-2 3 121,2 1-25,0 1 85,1 1-67,-1 4 27,3 2-34,-4 4 31,3 4-8,-4 1 21,0 5-31,-3 0 27,-2 5 62,-3 1 44,-3 4 1,-4 0-13,-2 6-22,-7-4-33,-5 8 45,-3-6-45,-6 6 59,0-8-44,-3 8 46,2-11 16,-2 8 25,4-11-2,-1 5-8,6-12-22,-2 3 27,9-9-7,-2 2 63,6-8-49,1 0 34,4-6-30,1 2 44,2-5-74,2 1 87,3-1-99,3 0 74,3 0-53,1-1 58,2 1-61,2-2 32,0-1-38,1 0 35,-2-1-78,4 0 61,-2-1-64,2 0 13,-2 2-46,3-2 28,-4 1-14,4 1-69,-4 0 8,2 0-115,-4 0 106,4 0-224,-8 3 98,4-1-155,-6 1 143,2 0 60,-4 1 16,-1 0 28,-3 2-373,0 4 99,-3-1-225,1 2 319,-1 0 149,0 0 130,-3 2 0,-1 0 0,-2 2 0</inkml:trace>
  <inkml:trace contextRef="#ctx0" brushRef="#br0" timeOffset="278.67">18645 11931 9502,'-19'0'-188,"9"1"268,-1 0-24,0-1 100,0 0-50,-1 0 30,4 0-21,-2 0 24,4 0-19,-3-1 36,5-1-50,-2 0 51,5-1-39,-2 0-27,3 0-58,1 0 36,3 1-34,3 0 117,5 2-35,5-1-130,3 2-154,5 2-62,1 2-28,4 3 151,-1 0 45,4 1 20,-1 0 26,5-1-91,-6 0 52,6-3-113,-7-1 100,5-1 93,-8-1 39,4-1 86,-8-1-14,1 0-29,-9-1 27,2-2-52,-8 0 1,0-3-21,-5 1-10,-1 0-26,-3 1 4,0-2 3,-3 3 18,-3 0-71,-3 1-1,-1 2-70,-1-1 73,2 1-81,-1 0 59,2 0-105,0 1 48,1-1 15,0 2 27,2 0 20,1 0 50,-1 0-45,2 2 44,0-2 9,0 0-30,0 0 37,1-1-52,0 1 65,0-1 15,-1 2 15,1-2 30,-2 1-31,1-1-6,0 1 8,0 0-59,-2 1 31,1 1-24,-1 0 71,1-1 3,-1 3 11,0 1-18,-1 0 23,2 3-58,-2 3 59,1 1-66,1 5 56,-1 4-4,1 4 28,1 5-30,1 5-9,1-1-19,1 7 26,0-2-30,0 3 38,1-4-33,1 2 38,0-7-119,4 3 36,-2-7-107,1 2-3,-1-8 16,1 2-51,-3-6 95,1 3-76,-2-6 107,1 3-69,-1-6 74,-1 3-23,0-6 17,0 4-27,0-7 14,0 4-5,-1-3 6,-1 2 22,0-4-12,-1 3 12,2-4-15,-2 2-50,2-3 38,0 1-39,1-3 51,-1 1-79,1-3-927,0 1 476,1-4-632,-2 0 800,1-3 147,-3 1-36,-2 0 164,-1 0-24,-2 0 110,-2-3 0,0 0 0,-3-5 0,-1-1 0,-3-4 0</inkml:trace>
  <inkml:trace contextRef="#ctx0" brushRef="#br0" timeOffset="279.67">26197 11977 9502,'0'13'-425,"0"-8"370,0-1 79,0-2 522,0 0-323,0-3 385,0-2-537,0-4-2,0 1-27,-1-2 48,0 1-51,1 1 4,-1 0-19,0 1 18,0-1 54,-1 1 4,0 1-11,0-1-94,-1 2 19,-1 0-99,1 1 87,-1 1-27,1 0 30,-2 1-7,-1 0 10,0 3 81,-2 1-36,0 7 46,-1 4-18,-2 5-22,1 4 28,0 6-58,-1 5 9,1 6-1,2 4 9,1 6-42,3 1-20,2 7 2,2-4 4,1 5-152,5-5 36,4 4-140,2-12-97,5 5 94,1-10-104,1-1 122,-1-10 81,1-2-15,-2-10 53,1-2-101,-4-8 53,1-4-56,-4-3 52,0-2 92,-2-2-25,-1-1 98,-1-3-39,-1-5 58,0 0 0,0-3 0,0 0 0,3-4 0,0-1 0</inkml:trace>
  <inkml:trace contextRef="#ctx0" brushRef="#br0" timeOffset="280.67">10396 12409 10772,'1'-14'57,"1"6"-103,-1-1 33,2-4 13,0-1-45,2-3 65,-1-2-68,3-5 99,0 2-103,-1-6 80,2 0-112,-2-2 45,2 3-19,-1-2-46,0 3 88,-1 1-43,0 2 56,-1 2-41,0 5 25,0 0-31,-1 4 39,0 0 8,0 3-10,2 3 7,-3 2-15,3 2 4,-1 1-11,-1 1 38,1 0 24,0 3-8,-1 2 11,0 8 66,1 4-21,-1 7 101,0 2-98,0 8-15,0-1-33,-1 8-13,-1-4 71,1 8-58,-1-4 60,0 4-56,0-8 30,0 7-6,-2-8 26,1 4-18,-1-9-474,0 2 84,1-11-336,-1 2 178,1-12 165,1 2-16,0-7 109,0-2-16,1-4 127,1-3-13,1-5 119,1-4 0,-1-5 0,2-3 0,-1-1 0,-2-2 0,0 0 0,0-6 0,0-2 0,2-3 0</inkml:trace>
  <inkml:trace contextRef="#ctx0" brushRef="#br0" timeOffset="281.67">27502 11967 9502,'-11'0'0,"7"2"-108,-2-2 65,2 1-70,0-1 119,1 1 48,0 0 449,2-1-278,2 0 316,3-1-396,6-3-25,0 3 60,5-1-55,0 1 44,3 1-38,3 1 14,1 4-25,4 4 37,2 5-246,2 6 70,1 4-156,4 7 118,-3 2 78,1 8 13,-5 1 34,-2 7-145,-8-2 17,-1 8-85,-10-7 52,0 9 63,-7-10 9,-4 6 15,-5-14 59,-5 6 3,-3-13 9,-3 6-3,1-14-35,0 5 5,2-13 2,-3 5-48,4-9 27,-4 5-25,5-8 36,-2 5-53,4-8 38,-2 3-43,5-4 58,-2 1-56,5-4-21,-2 1-12,6-2-164,-1-1 170,4-2-287,-2 1 212,2-6-116,1 1 96,0-2-46,1 0 43,0-1-83,1 0 118,0-2-245,1 2 276,-1-2-171,1-2 262,1 0 0,1-3 0</inkml:trace>
  <inkml:trace contextRef="#ctx0" brushRef="#br0" timeOffset="282.67">26515 12256 9764,'-8'0'850,"3"0"-644,1-1-85,0-3-38,1 0-33,0-2-13,0-2 37,1-1-13,2-2-17,-1-2 35,2 0-34,1-3 111,3 1-63,4-3 56,3 1-336,3-3 102,2 3-239,0-1 106,0 3 68,0 0-28,-1 4 92,0 0-25,-2 3 75,1 2-24,-4 2 37,0 1-1,-2 2-5,2 2 1,-2 2-4,-1 3 2,-1 3-19,0 3 30,-1 2-17,1 0 20,-1 2-4,1-1-23,-2 1 18,2 1-14,-2 0 16,0 3-4,-1-2 7,-1 2-9,0 0 1,-2 2-13,-1 0 5,-1 2-6,-3 1 13,-5 2-5,-2-3 2,-6 4-2,0-4 61,-6 2 16,2-2 12,-5 1 30,3-4-32,-3 2-3,4-5-2,-2 3 4,4-5-36,0 1 49,5-5-47,2 1 55,5-5 24,1-2-7,5-2-11,1-2-35,3 0 4,3-2 76,4 0 18,4-2 3,2 1-29,2-2-105,0-1 28,3-1-36,-3-3 58,2 1-35,-2 0-21,2 0 10,-2 1-12,2 0-119,-4 0 26,2 1-112,-4 1 83,2 1 44,-3 0-19,-1 1-80,-2 1-96,1 1-40,-4 1 21,2 1-43,-3 4 106,1 1-79,-1 2 82,-2 2 111,1 0 23,2 3 89,1 0 0,2 2 0</inkml:trace>
  <inkml:trace contextRef="#ctx0" brushRef="#br0" timeOffset="283.67">23751 12098 9648,'0'-15'314,"1"9"-242,-1 0 5,1 1-16,-1-2 5,2 2-25,-2-1-34,1 0-23,0 1-5,0 0 22,0-1-32,-1 1 21,0 1-77,0-1 74,0 3 8,0-1 21,0 1 12,0-1 96,0 2-71,1-1 76,0 0-110,0 2-36,1 0 27,1 0-28,0 0 12,2 0 12,1 0-15,-1 0 17,3 0-74,-1 0 52,3 0-61,-1 0 59,0 0 3,1 0-5,-1 2 3,-1 1 6,2 1-12,-3 0 10,2 4-15,-4-2 14,2 2-19,-2 0 15,-2 2 48,0 0 19,-1 2 11,-2 0-16,1 3-35,-1 0-8,-2 3 13,0 1-12,-3 2-151,-1-1 31,-2 3-113,0-4 86,-1 4 43,0-4 30,0 2-17,0-4 49,1 1-88,1-6 71,0 3 23,1-7 153,-1 3 18,2-5 37,-1 1-63,2-4-80,-1-1 40,2-2 33,-1 1 59,2-1 24,-2-1 13,3 0-106,-2-2 34,2-4-80,-1 1 52,0-2-105,1 2 27,0-2-40,1 1 25,0-1 37,0 1-2,0 1-7,0-2-44,0 2-14,1-3-2,2 4 5,0-4-11,3 3 35,1-1-35,-1 2 46,2-3 8,-1 5-13,1-3 11,-1 3-84,1-2-10,0 2-14,1 0-35,-1 1 99,3 1-38,-2 0 42,4 1 0,-3 0-8,4 2 3,-3 2-3,3 6 20,-1 0-13,0 9 13,-2-1-16,1 5-2,-4 2 2,1 4-1,-4 0 63,-2 3-47,0 0 54,-2 5-10,-3-5-30,-2 4 34,-4-5-41,-2 1 58,-4-6 23,-1 3-2,1-10-6,-3 3-1,1-7 21,-3 0 4,2-6-5,-2 1-61,3-5 22,-3 0-15,1-3 111,0-1-23,1 0 96,1-2-130,2-1 27,1-3-80,4-1 46,0-4-62,2 1-24,0-2-5,4-1 7,-1 1-137,3 0 37,0-1-138,1 1 18,0 0 83,0 2-54,0 0 54,0 2-132,1 1 3,2 1-65,-1 1-3,3-1 85,0 2-53,4 1 71,-3-1 23,3 2 46,-1 0 15,-1 1 14,4-1 58,-2 1 15,2 0 58,1 0 0,-1-1 0,0-3 0,3 0 0,1-2 0</inkml:trace>
  <inkml:trace contextRef="#ctx0" brushRef="#br0" timeOffset="284.67">27270 12157 9502,'0'-21'-17,"0"10"89,0 2-34,0 0 151,0 0-61,0 1 64,0 0-72,0-2 37,1 3-52,-1-3 52,2 4-89,1-3 28,0 3-40,1-2-144,0 2 46,1 0-84,0 1 71,0 1-5,2 2 10,0 0-64,1 0 89,0 0-42,1 2 38,0 0-17,1 3 14,1 0 17,-1 2 20,1 3-40,-2 1 32,1 1-19,-3 1 10,3 2 11,-4-1-12,1 1 14,-4 2-2,0-1-54,-1 2 40,-1 1-42,-1-1 52,0 3-69,-3-2 46,-1 2-54,-5-2 67,-2 4-5,-1-3 1,-2 1-2,1-4 4,-1 2-10,1-4 13,0 1 41,0-5 25,3 1-4,1-4-5,0 0 15,2-4-47,0 3 56,3-5-61,-1 2-5,1-2 25,1 1 70,2-1-32,0-1 42,1 0-67,-1-4 55,1 1 30,1-1-6,-1-2 11,4 2-91,1-3 26,3 2-17,1-2-52,1 1 36,0-1-35,2 1 43,0-2-29,-1 4-28,1-2 7,-1 1-1,2 0 54,-2 0-26,1 2 22,-3 1-80,3 1-4,-4 2-8,2-1-68,-2 1 106,0 1-54,-1 1 63,0 4-28,-2 3 15,0 4-20,0 2 27,0 3-32,-1 1 20,-2 4-23,0 1 32,0 4-3,-2-1 1,-1 4-5,-2-2 42,-4 2 10,-2-4 3,-3 1 103,-1-5-61,-1 1 100,-1-5-93,-1-1 25,0-4-28,0 1-1,-1-3 5,-1 0-42,2-5 30,-3 3-22,4-5 75,-2 0-3,3-2 6,0-2 1,4 0-87,0-1 26,3 0-29,1 0-20,2 0-28,1-1 13,1-2-11,2-2-73,0-1 17,0 0-117,1-2 116,0 1-66,3-1 62,1 1-73,0-1-93,3 2 42,-2-2-73,2 3 68,-1-2-37,2 2 23,-2-1-43,1-1-2,0 3 53,1-1-70,-1 0 105,1 0-56,-1 2 84,1-2 29,-2 1 55,2 0 58,-2-2 0,4 0 0,0-1 0,2-3 0</inkml:trace>
  <inkml:trace contextRef="#ctx0" brushRef="#br0" timeOffset="285.67">22976 12305 9502,'6'-14'0,"-4"8"0,-1 1 0,0 0 179,-1 2 9,0 0 385,0 0-268,0 4 114,0 4-262,0 5-52,0 5 52,0 4-62,2 2-45,1 2-33,3 2-31,1 2 34,0 1 75,1-2-34,1 2-90,-2-4-125,5 2-41,-3-4 6,3 0 97,-1-6 17,3 0 43,-2-6-20,3 0 103,-3-5-49,4-1 35,-4-4 22,5-3 6,-4-6 11,3-3-1,-4-3-62,1-3 27,-4-2-20,1-3 47,-5 2 4,2-5 8,-4 1-6,0-1-162,-2 0 18,-2-5-120,-3 3 134,-5-5-89,-4 2 89,-4-5-109,-1 4 103,-5-3-167,3 7 93,-5-2-138,3 9 89,-2 0-9,1 8 66,1 4-82,2 7-93,0 5-31,3 8-38,0 8 185,4 7 99,-1 9 89,4 1 0,-1 8 0,1 1 0,-2 5 0,1 0 0</inkml:trace>
  <inkml:trace contextRef="#ctx0" brushRef="#br0" timeOffset="286.67">11342 12150 10700,'15'2'254,"-4"-1"-144,2-1-24,3 0-102,2 0 2,3 0-91,2 0 72,-1-1-44,4 0 68,-3-1-5,4-1-39,-5 0 9,2-1-82,-6 0-4,3-1 32,-7 3-34,4-2 80,-7 1-5,3 1 51,-7-2-34,4 2-12,-7 0-77,4 1 0,-5 0-55,1 0-212,-2 1 156,-2 1-140,-2 0 239,-2 3 86,-3-1 11,-1 3 44,-3-1 0,1 2 0,-1-1 0,-5 3 0,-1-1 0,-3 4 0</inkml:trace>
  <inkml:trace contextRef="#ctx0" brushRef="#br0" timeOffset="287.67">20606 12456 9502,'-3'-15'0,"2"8"-49,-1 0 34,0-1-22,-1 1 81,1 0 43,0-1 16,0 1 43,1 0-28,0 0 77,1 0-66,0-1 63,0 2-142,0-2 35,0 2-37,0-1 51,0 3-32,0-3 23,0 3-51,2 0-31,0-1 30,2 3-50,-1-1 50,1 2-29,-2-1-8,2 1 8,-1 1 0,1 0 31,-2 0 16,2 0-46,-1 2-12,1 1 8,-1 3-10,0 2 42,0 1-60,1 1-15,0 0-8,0 1-25,1-1 42,1 1 0,0-1 0,2 0 33,-1-1-7,2 0 3,1-3-5,1 0 24,-1-1-20,3-3 17,-1 0-18,2-1 3,-2-1-2,2 0 2,-2 0 60,1-1-41,-2-3 47,2-2-72,-3-1 14,0-3-13,-1-2 20,-1 1-45,-2-2-10,-2 0-2,0 0 5,-1-1-29,-2 1-24,-1-1-3,-1 1 8,-2-2 72,-3 4-20,-2-5 13,-3 4-80,-1-3-9,-3 2-16,0-1-61,0 3 108,-1-2-50,1 3 60,-1-1 10,1 2-6,-1 1-1,2 3 3,-2-1 29,3 3 16,-1 2-4,3 1 4,-1 2-53,4 3 17,0 6-12,2 3 121,1 6-28,2 2 120,3 5-22,-1-1-10,1 7 21,1-5-70,-1 6 60,4-4-48,3 3 66,2-3-58,3 2-23,1-5-13,3 2-16,0-6-17,1 2 29,0-7-24,1 3 31,-3-9-70,3 2 49,-4-5-67,2-3 83,-2-1-78,3-3-4,-4-1-21,3-2-27,-3-2 72,2-4-22,-2 0 26,3-4 27,-3 0-23,1-1 21,-3 3-25,2-2 7,-3 1-8,2 0 7,-3 1-12,2-1 9,-2 2-7,1-2 2,-3 1 6,2-1-7,-4-1 11,2-1 19,-2 2-15,0-2 15,0 0-22,0-2 42,-3 2 9,3-1 4,-3 0-12,0-2-35,-2 2 1,1-2 3,-1 3-18,0-2 15,0 3-15,-1 1-26,0 0 36,-1 1-38,-1 3 46,0 1 2,1 1-6,-1 1 5,1 2-21,0 1-52,1 2-8,-1 2-48,2 5 119,-2 4 21,2 3 40,0 4-18,0 3-1,0 4 14,0 0 10,0 3-23,0-3-36,0 4-8,0-6 22,2 4-20,1-6 20,4 2-18,1-5 18,4 0-24,0-7 14,5 2-15,0-9-44,3 4 50,-2-7-55,5 0 54,-4-3-69,3-1 43,-4-2-46,2-2 81,-4-5-13,0-1 9,-4-2-18,2-1 38,-6-1 11,2-1 2,-4 0-8,1-2 14,-4 2-33,0-3 39,-2-1-40,1 0-2,-2-1 3,0-2 10,-1 2 2,-1-4 5,-3 4-3,1-4-58,-3 6-25,1-3-49,2 7 44,-1-1-19,2 6 73,0-1-29,3 4 39,0 2-13,0 7 1,1 4 108,3 9-31,2 3 108,2 10-100,2 1 64,3 5-56,0 1 63,3 3-272,0-3 29,1 1-159,-1-6 109,4 4 118,-2-9 1,2 4 66,-1-8-18,4-1-554,-6-9 402,6-3-425,-3-7 552,7-1 0,-1-4 0</inkml:trace>
  <inkml:trace contextRef="#ctx0" brushRef="#br0" timeOffset="288.67">7255 12318 9502,'1'-36'-163,"0"23"209,1-4 32,-1 5 42,1-1 37,0 2 12,0-1 39,2 5-15,2-1 2,0 4-136,5 1 22,0 2-37,4 0-90,0 3 75,5 0-103,2 4 102,3 0-101,1 0 61,4-1-108,-1-1 83,4-1 44,-4-2-21,3 0 72,-5 0-335,2-1 105,-6 0-214,3-1 176,-8 1-139,1-1 103,-6 1-31,1-1 146,-6 2 131,2 1 0,-1 0 0</inkml:trace>
  <inkml:trace contextRef="#ctx0" brushRef="#br0" timeOffset="289.67">14577 12355 9502,'-6'-17'225,"3"12"-75,-1-2 17,2 3-18,-2-1 8,1 2-145,-1-2 71,2 2-117,-2 0-15,2 1 7,-2 0-53,1-1 87,1 1-39,0 2 56,0-1-53,0 0 56,0-1-62,0 0 14,1-1-67,1-2 20,-1 0 34,0 0 1,1-2 38,0 2 15,0-4-5,0 3 20,0-2-68,0 2 33,0-2-33,0 4 50,0-2-45,0 2 37,0-1-36,0 3 40,0-1-20,-1 1 6,0 1-11,-1-1 40,0 1-21,0 2 18,0 2-28,-1 0 66,1 3 15,0 4 12,1 1-21,0 3-44,-1-1-12,2 4 35,0-1 15,0 1 1,1-1 8,1 1-24,2-1-22,3-1 15,2 0-15,2-2 3,1 0 11,-1-4-16,3 2 16,-1-3-14,3-2 10,-3-3-13,2 0 10,-2-3-22,2 2 18,-2-4-17,1 1-11,-2-2 18,0-3-19,-3-4 24,2-2 9,-3-2-10,0-1 9,-3 0-29,0-1 17,-2 2-20,1-2 24,-2 3-19,-1 0 13,0 3-14,-1-1 2,0 5 7,-2-2-8,-2 4 13,-1 1-34,-1 1 21,-1 2-25,1-1 32,0 2 5,0 0-3,0 3-2,1 1 57,1 5-45,1 1 45,0 3-54,2 2-1,0 5 3,1 2-2,2 7 15,1 0-9,3 9 17,5 3-17,3 7-63,2 3-24,2 7-4,1-4 18,-2 9 58,-1-9 6,-5 7-20,-2-9 66,-5 5-3,-3-12 12,-4 5-23,-4-10 9,-8 3 9,-3-10 10,-5 3 39,-1-11-38,-1 3 27,1-9-24,-3-2-73,4-5 22,-2-3-15,5-4 43,-2-1-24,5-4-28,-2 0 0,3-4-39,-1-2 20,3-6 0,-1-4-12,3-4 63,0-3-34,3 1 28,2-4 44,2 3-39,3-5 53,2 1-67,1-4-44,1 2-15,6-6 4,3 2 9,5-7-127,4 3 40,5-6-125,1 0-71,8-5 80,-1 3-91,5-5 67,-1 6 160,4-2-7,-5 8 117,3-1 0,-7 10 0,2-2 0,-2 5 0</inkml:trace>
  <inkml:trace contextRef="#ctx0" brushRef="#br0" timeOffset="290.67">17656 12375 9502,'-10'-18'0,"5"10"92,-1-3 3,1 4 59,0-4 103,1 3-62,-1-2 113,1 3-114,2-1 39,-1 0-66,0 2 36,2-1-46,-1 1-47,2 2-25,-2-3 16,2 4-18,0-1 74,0 2-37,0-2 26,0 3-204,2 0 45,1 1-141,3 0 12,2 0 66,2 0-59,3 1 64,1 0-5,1 3-9,3-1 22,0 0 19,4 0 70,-3-1-8,5-1 19,-2 1 7,2-2-23,0 0 26,1-2-28,-2 1-16,1-3 17,-3 0-17,0-3-59,-5 1 12,0 1-67,-4-1 73,-1 2-82,-4 2 59,-1 0-95,-2 1 11,-1 1-14,-2 1 14,-1 0 4,-2 4 45,-2 2 7,-1 1-9,-3 2-13,0 0-2,0 1 3,1 0-36,-1-1 63,1 0-54,0-1 56,1 0-73,0-1 3,0-1-36,1 0 43,-1 0 25,2-2 22,-1 1-33,2-1 70,-1 2-8,1-2 68,0 3 0,0-3 0,-1 2 0,0 0 0,-2 1 0,-2 2 0</inkml:trace>
  <inkml:trace contextRef="#ctx0" brushRef="#br0" timeOffset="291.67">12183 12274 8923,'-8'-5'1176,"6"2"-980,0 0 36,1 1-51,0 0-74,1 1 88,-1-1-207,3 1 145,1 1-190,2-1 133,4 1-201,2 0 103,3 0-149,2 0-52,1 0 71,0 1-85,2 0 99,1 1-58,-1 1 46,1 0-92,-1-1 77,0 2-167,-2-2 83,2 0-19,-2 0 150,-1-1 118,1 0 0,-1 0 0,1 1 0</inkml:trace>
  <inkml:trace contextRef="#ctx0" brushRef="#br0" timeOffset="292.67">25140 12500 9502,'-7'-12'-51,"4"6"28,-1 1 59,-1 0 132,2 2-8,1-2 116,0 1-228,-1 1 58,2 0-106,-1 1 3,0 2 92,2 0-81,-2 2-132,2 3 7,0 2-117,0 0 86,0 0 49,0 0-29,1 0 52,0-1 17,2-2 43,0 1 14,1-2-27,1-1 43,1-1-30,-2-1 43,3 0-11,-2 0-13,0 0 20,0-2-14,1-1 29,-4-4 27,3 1-9,-3-3 0,1 0 12,-1 0 22,-1-1 1,0 1 2,-1-1-59,0 0 15,0 1-9,0 0-53,0 1 41,0 0-47,0 0 46,0 1 2,0 0-6,0 0 3,0 0-49,0 1 24,0 0-26,0 2 26,0-2 57,0 2-6,0 0 13,2 0 26,-2 0-19,1 2 2,0-1-4,0 1-38,-1-2 10,1 2-12,-1 0 17,0-1-14,0 2 267,0-1-199,-1 2 201,1-1-271,-3 4 26,2-2-70,0 1 61,0-1-135,0-1 108,0 2-58,0-2 56,0 2 4,0 0 33,1 0 10,-1-1 6,0 1-19,0 0 5,-1 0-35,1 2 41,-1 0-39,1 1-36,0-1 33,-2 4-30,2-3-27,-1 5 52,1-3-55,0 3 67,1 0-38,0 0 28,0 2-41,1 1-14,1 2 22,4 1-31,1 0 37,4 3-9,1 1 1,3 0-6,1 3 10,3 0-40,0 1 26,1 1-29,0 0 28,2 2 9,-6-3-11,4 4 13,-5-3 7,1 2-6,-5-4 4,0 3-15,-3-3 5,-1 2-4,-2-2 6,0 1-35,-3-2 26,-1 2-28,-1-2 34,1 3-34,-2-5 24,-1 2-28,-4-2 36,0 1-5,-3-2 0,-1 1 0,0-4-16,-2 2 9,1-4-9,-2 2 7,0-3 4,-2 3-2,0-4 4,-5 4-47,1-3-4,-6 2-12,0-3 17,-5 6 70,0-7-25,-6 4 23,4-4 4,-5 2-34,4-3 32,0-1-37,6-2 68,0-2 16,9-3 10,1-1 52,6 0-30,3-3-3,4-1 5,2-7-50,3-1 1,2-10 11,4 1-10,2-8-77,2 2-10,3-7-9,-1 2-59,3-7 121,-1 4-63,2-4 75,-1 4-76,4-5-14,0 6-24,7-7-55,-2 7 68,8-5-66,-4 10 60,7-5 4,-3 10 18,4-6 10,-4 11-14,2-1-201,-10 10 44,2-1-142,-9 8 104,2-3 11,-9 5 67,2 2 48,-7-1 95,3 5 54,-2 2 0,1 2 0</inkml:trace>
  <inkml:trace contextRef="#ctx0" brushRef="#br0" timeOffset="293.67">5418 12477 9502,'3'-18'0,"-2"10"82,1 1-21,-1 1 146,-1 3 187,0 0-139,-1 3 88,1 2-206,-2 2-52,1 2-14,1 1-14,0 0-50,0 2 71,0-1-54,1-1 14,2 0-33,1 0 13,1-1-31,2-1 28,0 0-54,0 0 29,1-2 43,-1 1-28,1-1-2,-1-2-46,1 1-29,-2-1 29,1 0-27,-1 1 66,1-2-26,-3 1 40,2-1-25,-1 0 12,-1 0-16,1-1 16,-1 0-35,-2-3 22,1-1-26,-2-5 37,1-2 3,-1-2-5,-1-1 4,0-1-60,0 0-14,-2-1-6,-2 0-59,-2 1 34,-2-1-3,-1 4 6,-1 0-26,-1 3 19,-1 3-91,1 2 83,-1 2-149,0 1 68,-1 2-102,1 3 75,1 4 61,2 3-1,-2 4 95,4 5 8,-3 3 65,1 3 0,-1 3 0</inkml:trace>
  <inkml:trace contextRef="#ctx0" brushRef="#br0" timeOffset="294.67">4330 12445 9502,'-9'-2'-363,"6"1"412,-1 1 98,1-1 12,-1 1 23,1 0-33,2 1-14,-2 1-39,1 3 35,1 3-26,0 2 10,1 4-18,0-1 25,0 0-28,0 1 20,0 0-11,2-1 40,1-1-48,1-2 59,3-2-59,0-1-33,2-3-26,0-1 6,1-2-11,2 0-15,-2-1-9,2-2-71,0 0 73,0-3-27,0-3 0,0-3 28,-2 1-43,0-2 87,0-1-71,-3-1 55,2 0-178,-4-2 69,1 1-109,-2-1-15,-1 1 53,-3-1-72,0 1 108,0 0-222,-3 4 107,-4-1-152,-2 6 10,-2 0 227,-3 3-63,-2 3 199,-2 4 0,-3 2 0</inkml:trace>
  <inkml:trace contextRef="#ctx0" brushRef="#br0" timeOffset="295.67">15776 12464 9502,'7'-30'0,"-3"18"0,1-1 0,-2 3 132,4 2-3,-1 1 124,3 1-94,-1 3-10,5-1-25,-1 3-4,4 0-26,-1 1-27,2 0 15,0 0-14,3 0-22,-1 0-12,2 1-73,-2-1 88,1 1-29,0 0 63,-1 2-50,0 0-451,-2 0 75,-2 1-298,1 2 93,-3 1 355,0 3-76,-1 2 269,0 0 0,0 5 0</inkml:trace>
  <inkml:trace contextRef="#ctx0" brushRef="#br0" timeOffset="296.67">18647 12464 9502,'14'-21'-827,"-9"14"1074,1-4 357,0 5-261,0-4-55,0 5-132,2-3 41,-1 4 24,2-1 16,0 3 48,2 0-40,-2 1-82,4 1 19,-2 0-62,3 0 9,-2 1-17,4 1 14,-2 3-197,2-1 96,-2 2-147,2 1 120,-3 0 59,3 1 29,-4-2-38,0 1-72,-3-1-242,2-1-12,-5 1-54,4-1 34,-6 0 105,3 0-42,-3-2 66,-1 0-74,-1-1 50,0 2-103,-1-2 125,0 0-118,-1 0-47,0 0 66,0-1-52,-1 1 214,-1 0 24,-2 0 37,1 0 47,-2-1 0,-1 3 0,-1 0 0,-2 4 0</inkml:trace>
  <inkml:trace contextRef="#ctx0" brushRef="#br0" timeOffset="297.67">9983 12407 9502,'4'17'-733,"-1"-6"969,-2-2-33,1 3 268,1 0-80,-1 1-72,0 0 25,0 0-112,0 1-32,0 1-55,0-2-25,1 2-30,-1-1-49,0 1-40,0-1 51,0 1-161,-2-1 84,1 1-90,0-1 72,-1 2-53,0-3 29,0 4-85,0-4 67,0 3-114,0-2 39,0 1-90,0-2 12,0 0 40,0-3-52,0 2-164,1-2 103,1-1-19,0-1 180,0-2 150,4 0 0,0-3 0,3 1 0</inkml:trace>
  <inkml:trace contextRef="#ctx0" brushRef="#br0" timeOffset="298.67">11323 12481 9088,'-8'0'982,"4"0"-658,5 0 750,2-1-934,6 1-117,2-3-4,6 1-77,2 0 94,5 0-175,0 0 72,3 0-107,-1 0 92,4-1 132,-2 1-78,3 0 113,-4 0-511,3 1 151,-7 0-338,3 1 263,-5 0-102,1 0 134,-4 0 5,2 0 162,-6 1 151,4 3 0,-4 4 0,5 2 0</inkml:trace>
  <inkml:trace contextRef="#ctx0" brushRef="#br0" timeOffset="299.67">23484 12584 9502,'12'0'-900,"-7"0"1130,-1 0 194,1 0-103,-1 0-20,-1 0-49,0 0 21,-1-2-104,1 2 143,-1-1-119,0 4 139,-2 0-156,1 4-41,-1 4-31,-1 5-24,1 3 51,-2 4-140,0 0 13,0 4-70,0 0 49,1 3-138,0-4 45,1 3-130,-1-6 104,1 2 54,0-6 37,0 1-18,0-6-268,0-1-1,0-3-168,0-2 115,1-2 159,-1-3-70,2-1 129,0-2-104,0-2 140,0-1-5,1-5 93,0-3 43,1-4 0,3-5 0,0-1 0</inkml:trace>
  <inkml:trace contextRef="#ctx0" brushRef="#br0" timeOffset="300.67">8526 12672 9502,'-3'-11'472,"0"3"-248,-1 3-25,0-4 37,1 4-68,1-3-11,0 5-37,0-3 40,1 3-206,0-2 69,1 2-155,-1-1-115,1 2 81,1-2-123,-1 3 126,3 0-100,0 1 55,2 0-88,1 0 114,0 0-40,-1 2 11,1 2-57,-2 1 132,0 1 48,0 4 88,1 2 0,-1 1 0</inkml:trace>
  <inkml:trace contextRef="#ctx0" brushRef="#br0" timeOffset="301.67">27019 12602 11271,'0'17'382,"1"-6"-316,0-1 91,0 4-37,2 1 26,-2 2-279,1 2 58,-1-1-187,1 2 40,-2 1 95,0-2-57,0 1 80,0-1-202,0-1 72,1-1-158,-1-4 178,2 2-113,-2-5 89,2 2-126,-1-4 113,2 0-12,0-2 138,2-1 5,2-3 120,2 0 0,1-1 0</inkml:trace>
  <inkml:trace contextRef="#ctx0" brushRef="#br0" timeOffset="302.67">17642 12634 9502,'0'8'157,"0"-4"-11,0-1 59,0 0-4,0-2 416,0 1-335,1-1 214,1 0-436,2-1 36,2 0-24,2 0 12,2-1-29,2 0 13,1-1-221,2 0 147,1 0-203,3 0 159,1 1-170,0 1 55,1 0-105,1 0 59,-2 2 74,2 1-30,-5 2 34,2 2-14,-5-1 54,3 2-14,-5-3 24,0 3 114,-3-4-32,1 1 116,-3-2-163,1 0-44,-1-1-25,0-2-4,-2 1-109,2-1 19,-2-1-119,3 1 45,-1-3 175,2-1-22,-1-2 132,3-2 0,-2-2 0,5-2 0,0-1 0</inkml:trace>
  <inkml:trace contextRef="#ctx0" brushRef="#br0" timeOffset="303.67">7956 12934 9163,'4'4'277,"-2"-3"-239,-1-1 19,1 0-28,0 0 0,-2 0 41,2 0-30,0 0 21,-1-1-37,0 1-5,1-1 0,-1 0-50,-1 0 38,2 0-68,-2 0 171,2 0-97,-1 0 177,0 0-135,-1-2 54,1 2 67,-1-1-112,1 7 83,-1-1-116,0 10-8,0 2 9,-1 6-3,0 5-19,0 2 13,-2 4-10,-2 0 13,1 5-37,0-5 27,0 1-30,0-2 15,2-4 19,0-3-23,1-1 23,0-8-25,1 0 18,-1-7-26,1 0 35,0-4-8,0 0-34,0-6-19,0-3-5,0-4 5,0-4-39,0-3 14,0-3-80,0 0 21,0-4-25,0 2 48,0-4 3,1 2 48,-1-5-17,2 2 9,-1-3-82,1 1 99,0-3-78,1 1 67,-1-3 41,1 3 13,0-2 4,0 3-1,2-1 21,-1 7-9,-1-1 88,0 7-81,0 0 11,0 6-58,0 0 40,-2 6 74,1 1 72,-1 2 31,0 2-47,0 1-58,-1 4-59,2 4 24,-2 2-22,2 2 35,-1 2-30,1 2-41,0 2 25,-1 3-43,1 0 52,1 2 2,0-1-4,0 1-5,0-2-49,1 0-22,0-2 1,1 0 7,-1-3 54,2 1-15,-1-6 12,1 0-59,0-3-2,1-2-12,0-4 14,1-2 32,1-1 9,-1-3-16,1-2 47,0-6-25,-1-3 30,2-3-26,-3-3-7,3 0 8,-3-3-6,1 2 18,-1-3-8,0 1 6,-1 0-6,0 0-16,-2 1 7,1 1-7,-1 1 9,-1 1-5,-2 3 4,1 0-6,0 4 5,-1 1-1,-1 4 1,0 0 34,0 4-23,0 4 24,-1 4-33,-1 9 68,0 3 21,0 7 2,0 3 89,-1 2-93,3 4 106,-1 0-104,1 5 23,0-5-68,0 3 53,1-2-33,0 0-10,2-4-43,2 0 0,1-5-97,1 0 68,-1-6-99,1-1 92,-2-5-135,1 0 79,-1-8-102,0 2-45,-2-6 64,2 3-86,-3-4 90,1 1-15,0-2 42,-1 1-37,1-1-19,-1 0-18,0 0-84,-1 0-19,0 0 125,1 0 18,1 0 165,-1 0 0,2 0 0,-1 0 0,3 0 0,1-3 0,1-2 0,2-2 0</inkml:trace>
  <inkml:trace contextRef="#ctx0" brushRef="#br0" timeOffset="304.67">28552 12833 9502,'-35'0'1644,"20"0"-1273,-1 0 247,3 0-250,1 0-83,4 0-111,0 0 26,4 0-546,1 0 91,5 0-315,1 0-252,10 0 270,-1 0-274,4 0 476,0-2 169,3-2 181,3-4 0,1-2 0</inkml:trace>
  <inkml:trace contextRef="#ctx0" brushRef="#br0" timeOffset="305.67">8705 12947 9502,'17'0'-288,"-10"1"72,-1-1-180,1 1 401,-3 0 67,2 1 233,-1 0-146,-2 3 78,1-1-137,-1 3 70,-1 2-77,-2 4 80,1 1-67,-2 4 81,0 0-92,-2 5 21,-3-1-12,1 3 12,-3-2-23,1 2 34,-1-4-17,2 0-98,0-3 22,2-2-104,-1-3 89,2-1-92,1-3 49,0 0-100,0-6-78,2 2 130,-1-7-118,1 0 185,0-6-82,0-3 68,0-3-61,1-2 58,-1-2-21,2-3 23,0 0-43,1-3 34,1-2-29,-1 0 37,2 0-16,-1 1 13,1 2-19,0 1 21,1 2-8,-2 5 4,2-1-10,-1 6 63,0 2 3,0 4 13,2 0 57,-3 8-30,3 1 10,-1 9-18,1 4 16,0 6 15,2 3 24,-1 3-20,2 3-52,-2-2-12,1 2 19,0-2-15,1 2 28,0-5-19,0 3-27,-1-5-34,1 1-32,-1-7 23,0 0-40,-1-6 73,-1 0-40,-2-6 38,1-2 90,-3-3 1,3-1 17,-3-3-27,0-2 2,0-3 11,0-5 15,-1-3-8,0-4-64,-1 0 27,0-4-16,-1 1-64,0-5-22,0 3-6,0-6-137,0 2 105,0-4-108,-1 1 64,-1-1-139,0 0 30,-2 0-97,1 3 112,0-1-196,-1 5 79,0 1-171,0 4 282,0 2 81,0 7 132,-4-4 0,-3 4 0,-2-2 0</inkml:trace>
  <inkml:trace contextRef="#ctx0" brushRef="#br0" timeOffset="306.67">8514 12989 9502,'-11'18'0,"5"-10"0,-1 1 4,1-3-12,0 0 30,1-3 33,-1-1 52,3-1 13,-2 0 37,3-1-71,-1 0 2,2-1-42,-1 0-64,2 0 84,0-1-51,0 0 101,1 0-26,2 2 29,0-2-59,2 4-11,-2 0-94,3 3-4,-1 3 15,-1 3 11,0 3 57,0 2 4,-1 3-8,0 0-23,-2 0-45,1 3 23,-2-2-21,0 2 15,0-2-47,0 0 24,0-4-13,0 1 77,0-4-31,0 3-163,0-5-165,0 2-77,-1-6-16,0 3 102,1-6 189,0 3 3,0-4 138,0 0 0,1-3 0,1 0 0,2-3 0</inkml:trace>
  <inkml:trace contextRef="#ctx0" brushRef="#br0" timeOffset="307.67">16231 13095 9502,'2'52'55,"-1"-33"-2,2 6 107,3-8-40,0 6 37,3-7-93,0 5 83,1-6-68,-1 7 1,-3-6-20,1 5-33,-2-6 28,-2 5-71,-1-6 30,-1 5-81,0-8 84,-3 7-21,0-7 9,-2 4 23,-2-5-56,-2 2 74,-1-5-41,0 3 32,0-5-56,0 2 56,3-4-61,-2 0 24,3-3-24,1 1 9,0-1-2,2-1-81,1-2 18,0-4-116,3-5 122,1-6-101,4-3 85,3-6-105,3-1 79,5-5 18,0 0 7,3-6 30,-1 3 29,1-4-24,0 7 30,-1-3 59,-2 8-20,2-2 98,-5 8-81,1 1 68,-5 9-48,2 1 78,-5 7-56,1 2-31,-3 5 16,0 4-48,-3 8 18,1 4-16,-2 6 8,-2 4-21,1-1 7,-1 6-19,0-3 3,-1 6 35,0-6-16,-4 7 11,0-6-21,-1 3 13,0-6-14,-1 6 12,-1-9-3,0 5-8,1-6 11,-1 3-8,1-8 16,-1 4-3,1-7 5,-1 4-5,2-6-307,0 4 59,3-9-210,0 3 119,2-9 190,0 4 2,2-6 133,0 1 0,3-4 0,1-1 0,5-3 0,3-6 0,2-5 0,3-2 0</inkml:trace>
  <inkml:trace contextRef="#ctx0" brushRef="#br0" timeOffset="308.67">16704 13290 9502,'8'-13'0,"-4"5"0,-1 4 0,1-2 52,-1 2 5,-1 0 80,0 2-2,0 1-1,-2 4 21,0 2-53,0 8 50,0 2-36,-1 6 39,-3-1-38,1 5-45,-2-1-64,2 5 35,-2-3-37,0 3 104,2-2-35,-1 0 35,1 0-218,-1-1 66,1-3-161,1 0 56,0-5 61,0 1-41,1-4 78,0 0-19,1-4 51,0 0-13,0-6 4,0 2-33,0-5 12,0-5-23,0-3 58,2-10-3,0 0 12,1-7-82,1-1 55,2-5-59,-1-1 75,1-4-66,-1-3 44,2-2-46,-1 1 45,0-4-44,2 4 33,0-2-50,1 6 47,1-1-6,-2 8-15,4 0 16,-4 11 112,1 1-19,0 7 118,-2 3-117,1 5-6,-2 3-48,0 8-4,-1 4 74,-2 4 21,0 6-2,0 1-4,-1 4 15,0-1-19,1 4 85,-1-1-84,1 3 8,0-4-50,2 4 19,-1-6-109,0 4 38,1-4-96,0 3 98,1-4 6,0 3 51,-1-4-8,2 0-280,-2-2 56,-1 2-203,-1-7 182,-1 3-48,-1-6 101,0 0-9,-2-5 107,-2 0 71,-2-7 0,-1 1 0,-3-5 0,-1 0 0,1-1 0,-2-1 0,1-2 0,-3-4 0,1-5 0,-3-4 0</inkml:trace>
  <inkml:trace contextRef="#ctx0" brushRef="#br0" timeOffset="309.67">17221 13242 9502,'-13'6'0,"5"-2"0,1 0 0,-2 3 110,3-2-1,-2 3 95,1 0-46,-1 4 44,1-1-28,-2 6 35,1 0-64,-3 6 11,1 1-39,-2 5 43,0 1-232,-2 5 82,2-3-172,-2 4-225,4-7 108,-1 4-207,3-9 234,1 1-135,2-6 118,1-2-62,3-7 183,0-1 148,2-4 0,0 0 0</inkml:trace>
  <inkml:trace contextRef="#ctx0" brushRef="#br0" timeOffset="310.67">17053 13329 9502,'-14'2'-735,"8"-2"930,-2 3 316,3-3-184,-2 1 28,3 0-97,-1 1 90,3 0-153,0 1 86,1 0-85,1 3 38,3 0-67,2 3-11,4-2-36,4 5 40,4-1-255,2 3 89,1 0-185,1 1 15,-1 0 61,0 1-69,-1-2 63,2 3-67,-5-3 33,2 2-44,-4-4 68,1 4-7,-4-6-20,3 4-14,-5-4 54,1 2-1,-3-6 53,0 3-43,-2-6-27,1 3-41,-3-5 29,3 1-178,-2 0 127,0-2-41,-1 0 119,4-4 121,0-2 0,3-2 0</inkml:trace>
  <inkml:trace contextRef="#ctx0" brushRef="#br0" timeOffset="311.67">16620 13553 9517,'-9'-11'438,"6"8"-318,0 0 88,2 1 12,0 0-23,2 0-89,2 1-69,3 1-67,3 0 91,5 0-237,2 0 92,4 0-148,-1 2-122,3 0 156,-1 1-145,2 1 141,-2 2 63,2-1-36,-3-1 73,1 2-79,-2-1 33,-1 1 31,-1-1 3,1-1 112,-5-1 0,5 0 0,-2 0 0,3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48:34.984"/>
    </inkml:context>
    <inkml:brush xml:id="br0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12122 29 9502,'-7'-12'-1075,"2"8"1091,2 1 100,-1 0 98,1 0-66,-2 1 59,4 2-33,-2-1 5,1 2-13,1 2-57,1 3 19,0-1 52,0 2-23,0 1 61,0-2-111,1 1 62,1-2-69,1 1 29,0-2-15,0 2 19,-2-3-19,2 2-56,0-1-21,0-1-36,-1 0 45,1 2 46,-2-4-5,2 4 38,-1-2-203,-1 1 74,2 1-138,-1 1 97,1 1 22,-2 2 39,1 0-16,-1 4 78,-1-1-52,2 6 49,-2-1-50,0 5 49,0-1-39,0 5 44,1-4-43,2 5 15,0-3-7,0 1 12,2-1-41,1 0 34,-2-3-34,4 1 26,-2-5-2,1 4-3,-1-3-5,-1 0-13,-1-3 6,0 3-8,-1-5 15,2 3 15,-4-2-20,1 2 19,-1-5-16,1 4 12,-2-8-12,0 5 10,0-3 20,0 0-10,1-3 15,-1 2-31,2-5-3,-1 3 3,1-2-3,1 1-24,-2-3 20,4 1-19,-2-1 25,0 1-16,0 0 5,0-2-7,0 1-15,0-1 31,0-1-415,-2 2 294,1-2-540,-1 3 401,1-2-157,-2 4 95,0 1 57,-2 0-46,1 0 68,-1 1-55,1 1 127,1-2-56,-2 0 92,2 1-108,-1-2 22,1-1 15,0-1 39,1 0 96,1 0 0,2 2 0</inkml:trace>
  <inkml:trace contextRef="#ctx0" brushRef="#br0" timeOffset="1">9547 316 9502,'0'-13'-1147,"1"7"1147,-1 1 0,2 1 84,-1 1 32,1-1 76,1 1-50,-2-2 35,2 2-41,-1-1 0,-1 1 62,1 0-60,-1-2 34,1 2-39,-1 0-79,1 2 34,-1-2-22,1 0 418,-2 1-304,-2 1 276,2 1-447,-4 1 5,2 1-14,-1-1 25,2 1-17,-1-1 10,1 1-20,-1 1-64,1 0 42,-1 1-71,1-1 51,1 2-32,-2-1 56,2 2-27,0 0 32,0 0 85,0 0-73,0 0 69,0 0-83,0 0 7,2 0-6,-1-2 5,1 2 81,1-1 21,-2-1 20,4-1-42,-2 3-44,1-1-22,1-1 27,-1 1-57,2-1-15,-1 2-4,2-1 7,-1 1 11,2-2-24,0 1 3,-2-1-11,3-1 57,-1 2-32,2-2 22,-2-2 43,1 1 29,-2-2 2,2 0 88,-1 0-79,1 0 94,-2-2-86,2-2 61,-4-2-86,2-3 54,-4 1-54,3-2-2,-3 1 6,-1 0 3,-1-2-54,1 2 47,-2 0-46,0-1 60,0 1-86,0-2-3,-2 3-29,1-1-8,-4 0 28,2 0 14,-3 1-18,2 1-18,-2 1 32,0 0-40,0 1 54,0 1-62,1 1-29,-1 1 1,0 1-36,0-1 99,-1 2-41,1 0 44,-2 2-39,1-1 23,-1 5-33,-2 2 49,2 2-12,-1 2 9,1 0-11,-1 2 33,1 0 17,1 1-5,1-1 7,0 1 24,1-2 4,2 1 54,2-5-8,-2 3-52,3-5 20,0 4-58,0-5 31,1 1-21,2-4 28,3 2-19,2-4-58,-1 2-23,4-3-4,-1 0-43,0 0 100,1 0-45,-1 0 47,2 0 3,-1-1-22,-1-1 13,-2 1 28,1-2 20,-2-2 2,1 1-14,-2-1 21,0-1 11,-3 2 17,1-2-3,-2 1-50,-1-1 7,1 0 0,-2 0-24,-2 0 22,-1 2-20,-4-1 21,-1 1 0,-2-1 0,-2 2 1,1 0-60,-1 0 41,0 2-50,0-1 57,2 1-32,-1-1 23,1 2-27,0 0 28,1 0-118,0 0 28,1 0-104,1 0-259,2 0 91,1 0-182,2 2 219,-1-1 185,3 2 51,2 3 92,1 2 0,1 2 0</inkml:trace>
  <inkml:trace contextRef="#ctx0" brushRef="#br0" timeOffset="2">9693 251 8355,'9'0'919,"-6"-2"-640,-3 2-222,2-3 88,-1 2-72,-1-2 77,0 1-25,2 1-23,-2-2 32,0 1-40,0-1-13,0 2 18,0-1 58,0-1-439,0 2 283,-2 1-317,2 0 343,-4 4 29,1 1-16,-2-2-31,4 1 7,-2-2-4,1 1 113,1-2 53,-1-1 34,-1 3-108,2-3-424,-1 2 102,1-2 28,-1 1 250,1 2 292,-1-1-156,2 1-46,0-2-222,0 2 5,0-1-86,0-1 188,0 2 58,0-1 17,0 1 38,0-2-86,0 1 35,0 1-99,0-2 31,0 2-39,0-1-11,0-1 22,0 2-24,2-2 28,-2 2-1,1-1 18,1-1 2,-1 2 1,-1-1 1,2-1-17,-1 1 0,1-1-11,-1 2 6,1-1-5,-1-1 11,2 2-37,-3-1 25,3-1-29,-1 2 5,-2 0 22,3 0-27,-2-1 29,1 2-7,-1-1 6,1 0-4,-1 0 52,-1 2 12,2-2 3,-1 0-12,1 1 2,-2-1-34,1 2 43,1-2-38,-1 0-35,-1 0 28,0 1-28,2-1-3,-1 0 31,1 2-32,-2-2 34,1 1-16,-1 1 6,2-2-9,-1 1 17,-1-1-5,2 2 2,-2-1-5,1-1 48,-1 0-36,2 1 43,-2-1-9,1 2-27,-1-2 32,2 0-35,-2 0-6,1 0 14,1-2-11,-2 2 18,1 0-58,-1 0 44,2-1-47,-2 1-2,1-2 30,1 2-37,-2-1 49,1 1-45,-1 0 30,2 0-39,-1-2 43,1 2-16,-2 0 11,1 2-16,-1-4 15,3 4-4,-3-2-2,2 1 4,-1-1-7,1 2 5,-1-1-1,0-1 44,1 2-29,-1-1 31,1 1-39,1-1 3,-2-1 0,4 2 2,-4-1-2,4 1-7,-1-1 6,1 1-5,-1-1 7,1 2 1,1-2 3,-2 1-2,1-1-17,-1 2 11,1-1-17,-1 1 49,1 0-25,-2 1 24,1-2-31,1 2 48,-2-1-34,1 2 37,-1-2-41,0 0 13,0 0-7,2 0 11,-2 0-12,0 0 2,0 0 3,0 0-1,0-2-45,1 2 33,-1-1-39,2 1-19,-1-1 41,1 3-46,-3-2 56,3 0 6,-2 1-15,3 1 11,-3-2-65,3 3 66,-3-3-61,1 3 67,-1-3-23,2 4 2,-2-4-4,1 3 1,-1-3 85,0 3-16,0-3 80,0 2-46,0-2-26,-1 1-16,1-1-21,0 0-40,0-2 33,0 2-31,0 0 37,0 0-63,0 0 45,0-1-49,0 1 18,1 0 32,-1-2-45,2 2 48,-2-1-43,1 1 29,1-2-34,-1 4 34,1-4-14,-1 4 10,1-2-15,-1 1 44,-1-1-29,2 2 31,-3-1-28,3 2 37,-1-3-25,-1 3 28,0 0-8,2 0-20,-2 0 26,0 0-30,0-2 51,-2 4-34,4-4 36,-2 2-26,0 0-12,0 0 14,1-1-13,-1 1-22,2-3 16,-1 3-16,1-2 19,1 0-32,-2 1 22,1-1-24,1-1 13,-2 3 17,1-1-24,-1 1 24,2-3-32,-1 3 24,-1-2-27,1 2 33,1-1-11,-2 1 9,1-3-9,-1 3 70,0-3-50,2 1 53,-3-1-65,3 3 1,0-5 3,0 4-2,-1-4 5,1 2-1,-2-1 3,2 2 1,-1-2-31,1 2 24,-2-2-28,2 2 6,-3-2 15,3 2-17,-3-1 18,3 2 15,-3-1-15,3 1 12,-3-1-18,3 2 6,-3-1-7,2-1 5,-1 1 71,1 1-48,-1-2 56,1 2-69,-1-3 8,1 3-2,-1-3 5,2 3-38,-2-3 23,2 3-22,-3-3 30,3 3-33,-1-3 22,1 3-25,-2-3 25,2 3-12,-3-3 3,3 4-6,-1-2-11,-1 1 20,1-1-24,1 3 25,-2-4 0,1 4 0,-1-4 2,1 4-5,-1-2 0,2 0-1,-1 0 1,-1 0 58,1 0-40,1 0 47,-3-2-55,3 2-7,-2-1 8,2 1-7,-2-2-31,2 0 27,-1 2-32,1-1 40,-2-1-14,2 1 10,-1-2-15,1 3 32,-2-3-18,2 1 17,-1-1-21,-1 2 13,1-1-8,-1 1 9,1-2-10,-1 1 0,1 1 2,-1-1 1,1-1-8,-1 2 6,1-1-7,-1 2 10,1-2-9,-1 1 6,1-1-7,-1 2 34,1-1-21,1 1 21,-2-2-27,2 2 1,0-1 0,1 1 0,-1-2 0,0 2 9,2-1-4,-2 1 5,0-3-18,1 3 9,-1-2-11,2 2 16,-2-2-23,0 1 16,0 1-17,0 0 16,0-2 1,0 2-3,-3 0 1,3 2-1,-2-4 0,1 4-2,-1-2 3,2 1 62,-1-1-41,1 0 48,-1 0-50,1 1-6,-1-1 6,2-1-3,-2 1-15,2 0 13,-2-2-12,2 1-11,-1-1 14,2 1-15,-2-2 19,0 1-1,0-1 1,0 0-7,-2 0 4,2 0 47,0 0-33,0 0 37,-1-1-28,-1 1-12,1-2 13,-1 2-12,1-2-30,-1 2 23,-1-1-21,2 1-13,-2 0 26,1 0-25,-1 0 33,1 1-17,-1-2 13,2 2-20,-1-2 21,-1 2-24,2-1 16,-1 2-22,-1-4 22,2 4-7,-1-2 5,1 0-3,-1 0 8,2 0-5,-1-2 5,-1 2 24,1-1-20,1 0 23,-2 0-29,1 1 17,-1-3-13,1 3 16,-1-2-17,1 2 2,-1-1-1,1 1 2,-2-2 0,1 2 5,1 0-4,-2 0 7,1 0-54,-1 2-8,1-2-8,-1 1 7,0-1 48,2 3-11,-4-1 8,4-1-42,-4 1 31,2-1-34,0 1 37,0 0 15,0-2-8,0 3 11,0-4 30,0 2 10,0-2 6,0 2-7,0-4 10,0 3 24,0-3-2,0 0 1,-1-1-65,-1 2 23,2-2-20,-1-1 130,1-1 133,-2 2-74,1-4-79,-1 2-195,1-3-93,-2 2 65,0-2-95,0 1 40,0-1-85,0 2 87,0-2-303,-2 1-47,2 1-768,-1-2-32,1 1 313,0-1 238,3 0 748,0-1 0,3-1 0</inkml:trace>
  <inkml:trace contextRef="#ctx0" brushRef="#br0" timeOffset="3">9705 363 10115,'0'-11'117,"0"5"-7,2 3-19,-2 0-48,1 0-53,1 0 14,-1 0-8,-1 0 24,2 0 14,-2 2-15,1-2 24,1 1-22,-1-1-31,1 2 11,-2-1-69,3 2 106,0 0-69,1 0 74,1 0-24,2 0 17,1 2-39,1-1 33,1 4-67,0 1 15,2 1-16,0 1-39,0 1 64,2 0-30,-2 0 40,3 0-36,-3-2-22,1 2 5,-1 0-2,0 0-76,0-1 18,-2 1-107,1-2 102,-2 2 21,-2 0 28,1 1-127,-2-1-53,-2 3-68,-2-1 123,1 2 92,-3-2 105,0 1 0,0 0 0,0 0 0,-2 0 0</inkml:trace>
  <inkml:trace contextRef="#ctx0" brushRef="#br0" timeOffset="4">11817 581 8847,'8'-13'-325,"-4"8"482,-1 1 56,0-1-83,2 1 28,-4 1-76,2 0 15,-1 1-18,-1-1 307,1 2-220,-2 2 287,-2 2-335,-1 8 35,2-2-40,-1 4-22,1-1 36,1 0-35,0 1-111,0 1 15,1-1-108,4-1 109,1 2-55,3-5 61,3 1-81,3-2 56,1-2 11,3-3 27,4 0 6,-1-2 31,4-1-33,-2-3 33,1 0-1,-3-4-21,2-1 32,-4-2-37,-1-1 63,-4 1-44,0-1 56,-4 2-63,-2-1 55,-2 2-43,-2-2 43,-2 2-91,0-1 47,-3 2-52,0-2 62,-2-1-64,-2 1-4,-5-2-8,-3 1-25,-3-1 29,-2-1-1,-2 2 3,-2-4-93,-2 4 30,1-4-130,0 4 127,-2-2-108,4 3 95,-2 0-119,4 5-20,-2-2 7,4 3-40,-2 1 74,3 2-80,-1 3 52,4 2-91,-2 5 35,4 5 25,-1 1 94,2 5 53,0 3 100,0 2 0,-1 2 0</inkml:trace>
  <inkml:trace contextRef="#ctx0" brushRef="#br0" timeOffset="5">8317 449 8355,'11'-4'1065,"-6"1"-783,-2 1-55,0 2 49,0-1-147,1 1 44,1-2-80,-1 2 52,4 0-111,-1 3 58,5 2-112,2 2 62,2 4 33,4 4 19,1 1 23,4 4-46,2 1 16,1 3-52,1-1 64,1 6-46,-2-2 21,0 3-30,-5-2 4,-2 3 18,-6-2-13,0 2 32,-8-4-6,-1 2 18,-4-4-16,-2 2 10,-5-3-11,-2 3 7,-7-5-15,-2 7-193,-2-6 30,-3 6-129,1-4 103,1 4-137,1-5 62,2 1-115,2-4 53,1 1 67,5-7-51,-1 2 65,5-8 46,1 0-41,0-5 275,3-1-149,0-4 275,0-2-170,0-8 69,0 2-107,0-3 55,0 5-55,0-4 38,0 4-137,0-2 14,0 1-122,-2 1 114,2 1-122,-1 0 74,-2 0-120,0 2-210,0 1 115,0-2-53,-2 4 219,1-2 165,-2 0 0,-3-2 0,-2-2 0</inkml:trace>
  <inkml:trace contextRef="#ctx0" brushRef="#br0" timeOffset="6">1089 1134 9502,'0'22'-104,"0"-14"17,0-1 190,0-1-40,0 0 136,0-1-94,0-2 613,0 0-500,0-5 413,2-2-594,-2-7 4,1 1-47,1-5 22,1 0-53,0 0 41,0-4 58,1 1-9,2-5 52,0 1-113,2-4-74,-1 1-57,4-5-18,-3 2 30,4-5 108,-1 1-63,1-3 13,-2 2-41,2-3-43,-3 7 57,2-5 46,-4 9 22,2-4 30,-1 8-30,-1-1-6,-2 7 4,1 0-5,-3 6 37,1-1-29,-2 5 40,2-1-41,-2 5-61,-1-2 213,2 3-111,-2 0 173,2 0-122,-1-2-19,1 1 4,-2-2 0,1 0 64,1-2-16,-2 1-56,1-1 42,-1 1-104,1-1 73,-1 2-21,1-1 15,-2 1-20,1 0-51,-1 1-35,0-1 5,0 2-19,2-1 561,-2-1-402,1 5 420,-1-1-510,3 10 61,-1-1-24,1 7 11,0 1-31,-2 6 20,4-1-55,-1 9 57,2-2-66,0 7 55,0-4-29,3 6 28,-1-3-5,1 3 7,-2-7-7,2 3 110,-3-10-20,2 4 101,-4-8-82,1 3 25,-4-5-80,1 3 48,-1-7-42,-1 6 21,-3-7-19,-1 7 24,-4-8-58,-1 4 58,-1-7-54,-1 3-99,2-5 9,-3 2-110,5-5 113,-2 1-180,4-5 48,-1 1-100,5-4-418,-1-1 233,4-3-353,1-4 364,4-1 207,4-2 117,4-2 120,3 0 0,1-3 0</inkml:trace>
  <inkml:trace contextRef="#ctx0" brushRef="#br0" timeOffset="7">10669 717 8355,'-6'12'0,"5"-8"0,-2-1 0,1-1 0,-1 1 0,2-2 0,-2 2 0,1-1 0,-1-1 0,2 1 0,-1-1 0,1-1 0,-2 2 0,1-2 0,-1 3 0,2-3 0,-1 1 0,-1-1 0,0 0 0,2 2 0,-2-1 0,0 1 0,0-2 0,0 1-54,-1 1 41,1-2-40,0 1 54,0-1 50,0 2-35,-2-2 39,4 1-8,-4-1 12,4 0 5,-2 2-9,1-2-25,-1 0 1,2 0 84,-1 0 131,-1 0 95,2 0-49,-2-2-48,1 2-204,2-3 28,0 2-25,0-2 28,0 1 17,0-1-12,0 0 8,0 0-87,2 0 21,-1-1-89,4 1 52,-1-2-26,2 1 51,3-2-12,2-2 28,1 0-6,2-3 3,4 1-10,3-5 21,2 0-19,4-3 17,0 1-9,1-4 10,0 5-11,1-3 7,-4 4-53,-1 0-9,-6 3-7,0 1-35,-6 5 28,0 0-1,-6 5 2,0-1 23,-3 2 10,0 2-16,-3 2 15,1 7 4,-1-1-8,0 5 4,0 0 15,0 2-13,2-3 13,-2 3-16,3-4 1,0 4-1,1-5 12,4 0 64,-2-3 31,4 0-7,-1-5-8,5 1-9,-1-4-39,4 1 46,-1-4-52,0-1-4,1-1 17,1-4-10,-3 1-45,-2-2 34,-1 0-41,0 0 55,-3 1-54,0 1-11,-1-1-11,0 1-41,1-1 24,0-2 1,0 2-2,2-3-61,-1 2 17,2-2-106,0 2 109,2-1-110,-4 2 162,4-1-80,-2 2 138,0-2 0,1 1 0</inkml:trace>
  <inkml:trace contextRef="#ctx0" brushRef="#br0" timeOffset="8">5704 527 9367,'7'0'454,"-5"0"-253,-2-3-39,1 2-100,-2 2-90,-1 1 8,-2 5-25,-1 1 24,-2 2-10,1 1 36,-2 1-37,-1 1 76,0 2 2,0 1 10,0 1-10,-1 1 19,2 0-39,-2 3 45,4-3-48,-2 1 47,2 0-31,2 2 37,1-1-55,0 2 14,2-2-4,1 2 12,0-1-66,0 4 49,1-2-58,1 4 77,2-6-17,2 6 16,0-8-23,0 8 26,0-8-26,1 5 24,-2-7-24,1 2 75,-2-7-57,-1 4 59,2-5-51,-2-1-4,-2-4 16,1 2-15,-2-5-17,1 1 17,-1-2-17,0 1-75,0-2 14,0 2-81,0-1 80,0 2-170,0 1 74,0 2-116,0-2 74,0 5-64,2-2 28,-1 2-61,4-1 33,-1 2 39,2-4-65,2 4 78,-2-6-37,3 1 67,0-3 7,0 0 68,0-1 37,0-2 47,-2-2-4,2-2 0,-2-2 0,2-4 0,2-4 0</inkml:trace>
  <inkml:trace contextRef="#ctx0" brushRef="#br0" timeOffset="9">5641 650 8355,'0'-12'0,"0"7"0,0 1 0,1-2 0,-1 1 0,2-4 0</inkml:trace>
  <inkml:trace contextRef="#ctx0" brushRef="#br0" timeOffset="10">5707 530 8847</inkml:trace>
  <inkml:trace contextRef="#ctx0" brushRef="#br0" timeOffset="11">83 705 8847,'-7'-7'-166,"2"4"458,1 1-55,-1 1-61,1-1-47,-1 1-6,1-1-21,-1 2 8,2 0-16,-3-1 10,5 1-43,-4 0 57,2 0-47,0 0 44,0 0-12,0-2 14,0 1-22,2-2-22,-1 1 5,-1-1-18,3 2 37,-3-2-65,3 0-36,-1 1 15,1-1-109,0 2 102,-2-2-101,2 1 90,0-1-57,-1 2 29,1-1-7,0-1-9,0 2 72,0-2-35,1 1 25,-1-1 75,2 0-11,1 0 72,1-1-83,2-2 41,-1 0-31,2 0 25,-1 0-64,2-2 7,-1 2-42,1-1 65,-1 1-98,-1 0 42,2 0-93,1 2 41,-3 1-6,3-2 24,-3 4 10,3-2-32,0 1-15,0 2-26,-1 0 24,3 0 15,-2 0 32,0 0-47,0 2 30,0 2-18,0 1 16,0 1 1,0 1 5,0 0-7,-2 2 8,2-1-3,-3 2 3,3 1-2,-4-1 6,1 4 16,-2-1-11,1 4 12,-2-2-19,-2 3 47,1-1-31,-1 3 34,-1-1-13,0 1-22,0-1 24,-3 2-27,0-1 2,-1 1 4,-4-4-1,1 3 62,-2-5-18,0 3 30,0-6-38,0 1 36,1-2-45,-1-1 50,3-4-59,-1 2 81,1-5-59,-2 0 68,4-3-41,-2 0-15,1 0 21,1-2-24,-1-1-11,2-4 22,-1 1-19,2-3 56,-1 0 28,2 0-7,-2 0 1,2 1-11,-1 1-42,1-1 43,1 2-42,-2 0-39,2 0-24,-1 2 14,1-1-58,0 1 42,0 1-10,-2-2 11,2 2 12,0 0 21,0-1-28,0 1 15,0 0-17,0 0 0,0 0-8,2 0 22,-2 0 1,1 0-2,2 2 0,2-4 25,0 2-17,1 0 22,2 0-37,1 0 10,0 0-7,1 2 11,1-1-15,1 2 12,-2-1-13,4 1-42,-1 0 40,1 0-43,-1 0 52,2 1-21,-2 2 11,2 3-15,-1-1 13,1 2 1,-3 1-5,3 0 2,-5 0-15,4 1 13,-7 0-14,4 0 16,-5 0 6,2 3-5,-2-3 7,-1 4 37,-2-2-30,0 4 32,-3-2-39,0 5 28,0-2-18,-2 4 20,1-4-26,-7 5-6,2-1 7,-4 1-5,1-3 48,-3 1-30,2-4 33,-2 3-39,0-5 62,0 1 19,0-4 1,-2-1-10,4-4-61,-5-1 1,3-4 11,-3 2 182,2-4-37,-4 1 132,2-5-89,-1-2-139,1-4-39,-3 0-33,4-1-90,-2-2 79,4 4-28,-1-2 29,2 3 13,-1-2-3,5 4-44,-4-1 44,7 5-173,-2-2 53,1 1-120,1 1-111,2 2-514,-1 1 201,2 2-318,-1 1 594,2 5 65,0-2 4,0 4 7,0-3-14,2 3 149,1-2 57,0 2 107,3 0 0,0 1 0,3 2 0</inkml:trace>
  <inkml:trace contextRef="#ctx0" brushRef="#br0" timeOffset="12">7847 729 9502,'6'-18'-251,"-1"9"102,-4 3 348,4-3 42,-4 3-72,2-1 37,0-1-46,0 1-40,0 1 5,0 0-5,0 0 0,0 0 36,0 0-35,0 1 25,0 1-43,-2-2 36,2 3-47,-1 0 11,1 0-60,-2 0-30,2 1 24,0-1-107,0 2 57,0-2-91,0 1 84,2 2-160,-1 0 82,2 0-116,-1 0 28,1 0 87,1 0-51,1 2 56,-1 1-6,2 1 37,0-1-67,0 3 78,0-1-133,2 1 106,-2-2-83,0 4 130,-1-2 11,0 0 0,-1 0 21,1 1-75,-4 1 29,4 1-21,-5 0 32,3 1-63,-3 1 65,0 1-61,-2 1 65,1 3-25,-2-1 14,0 5-14,-3-2-41,-2 1 19,-1-1-36,-3 2 116,0-3-7,0 3 64,-1-5-58,1 1 116,2-4-50,-2 0 116,3-4-43,-2 1 1,4-3-57,-1-2 13,2-1-46,-1-1 280,2-2-122,1 0 102,1-2-237,-2-2-38,2-1-16,0-1 7,0 2-40,2-2 17,-2 1-18,3-1 46,0 2-6,1-1-14,1 1 9,1-2 14,0 1-41,0 1 43,0-1-30,1-1 29,0 2-8,1-1 13,-1 1-15,1-1 18,1 2-22,0-1 15,-2 1-5,4 0 8,-2 0-77,1 1-13,-1 1-14,2 1 23,-1-2 55,2 4 9,-3-1-10,3 2-1,-3 5-171,3 2 21,-6 2-103,3 3 95,-5 2 72,1 2 7,-4 1 34,1 2 26,-1 0 27,-1 2-15,-3-1 2,-1 2 41,-4-2-5,-1 2 94,-1-6-94,-2 2 30,0-4-75,-1 1 73,1-5 34,-2 2 30,2-6 38,0 2-17,0-7-13,-1 4-19,1-5-34,-2 1 20,2-4-10,1 2 27,-1-2-31,0-2 39,1 1-18,1-2 46,1-3-39,0-2 0,3-1-44,-2-1 67,4 1-182,-2 0 85,3 0-151,0 0-62,1 1 35,1 1-64,-1-1 81,2 2 83,0 0 11,0 2-3,0-1 36,0 2-401,0 0 118,0 0-598,0 1 489,2 0-232,-1 2 388,2 0-12,0 0 44,2 0-76,-2 2 160,0-1-72,0 3 174,0 1 0,0 1 0,1 3 0,1 0 0,1 3 0</inkml:trace>
  <inkml:trace contextRef="#ctx0" brushRef="#br0" timeOffset="13">5956 790 8508,'-12'-1'362,"9"-1"-200,0 1-88,2-1 72,-1 1-48,1-2 54,-1 0-76,1 0 32,1 0-31,0-2 28,0 1-54,0-1 1,0 1-21,0-1 35,0-1 25,0 2 11,0-1-13,1-1-92,1 2-4,-1-1-61,1 3 59,2-3 30,-1 2 12,0-3 26,2 3-38,-1-3-2,1 3-3,-1-1-5,2-1 23,0-1 11,-1 2-15,1-1-69,0 2 4,0-1-65,0 1 71,1-2 14,-1 2 27,0 0 12,0 2-27,0-1-93,0 1 0,1-1-89,-1 2 84,2 0 22,-2 0 19,1 0 30,1 2-53,1-1 38,-3 4-17,3-2 8,-3 3 10,3-2-10,-3 1 10,0 1 61,1-2 25,-1 2 0,-1 0-7,1-1-51,-2 2 13,2-1-9,-2 0 33,2 1-32,-3 1 23,3 1-19,-3-2 2,2 4-2,-4-1 2,2 2-33,-1-1 23,-2 4-26,0-3 25,0 3 12,0-2-9,0 4 8,-2-3-8,-1 3 34,-1-4 19,-1 2-2,-1-1 36,0 1-66,-1-2 31,0 2-31,1-3-62,-3 3 50,1-3-49,-1 3 36,0-3 13,0 1-16,0-2 21,0 2-4,0-4 2,0 3-9,0-3 7,0 0 57,2-1-42,-2-1 42,3-2-23,-2 1-29,3-3 32,-1 0-29,3-2-2,-3 0 15,4 1 133,-2-2-80,2 0 153,1-2-118,-1 1 2,2-2-10,0 0-46,0 2-7,2-2 15,-1 1-59,2 1 12,2 1-22,-1 0 28,4 0 18,-2 0 18,1 0-13,0 0-159,2 0 29,0 0-115,0 0 79,2-2 17,-1 2 46,1-1-23,-2-1 65,3-1-43,-3 2 37,1-2-53,-2 1 113,2-1-82,-4 2 87,3-2-181,-3 0 39,1 0-97,-2 0 104,1 1-195,-2-1 118,4 2-73,-2-2 145,0 1 100,1-1 0,1 0 0,1-1 0</inkml:trace>
  <inkml:trace contextRef="#ctx0" brushRef="#br0" timeOffset="14">10109 656 9469,'-5'6'269,"4"-5"-182,-1 1 52,-1-2-69,0 0 58,2 1-28,-2-1 86,1 0-152,1 0 223,-2 0-267,1 2 172,1-2-118,1 3 21,-2-2 23,2 2-50,2-1 15,-2-1-125,3 1 81,0-2-54,0 1 64,0 1-43,0-2 30,0 0-37,-2 1 58,2-1-23,-1 3 19,1-3-24,-2 2 3,2-2-8,-1 1 58,1 1-15,-2-1 36,1-1-20,1 2-25,-2-2 7,1 1-13,1-1-59,-2 2 43,2-2-48,-1 0-11,-1 0-23,2 0-1,-1 0 5,1 1-1,-2-1 41,2 0-52,-1 0 71,1 2-7,0-2-3,-2 1-7,2 1 48,-1-2-38,1 3 39,-2-2-54,1 1 48,1 1 6,-2-2 19,-1 3 51,2-2-75,-2 2 45,1-1-52,-1 0 23,0 2-10,0-1 17,0-1-23,0 0-12,0 2 12,0-4-10,0 4-19,0-4 22,0 2-23,0-1 30,2 1-64,-2-2 45,0 1-120,1 1 103,1-2-60,-1 2 69,-1-1-20,2-1 48,-1 1-44,1-1 59,-1 2-47,-1-1 35,1-1-21,1 1 8,-1-1-4,1-1-72,1 2 53,-2-2-273,1 0 155,1 0-271,-2 0 197,2 0-51,-1-2 92,-1 1-52,2-1 57,-1 1-110,1-1 126,-2 2 15,2-1 88,0 1 45,0 0 0,3-2 0</inkml:trace>
  <inkml:trace contextRef="#ctx0" brushRef="#br0" timeOffset="15">6769 920 8847,'9'0'-150,"-4"2"265,-2-1 35,-2-1-73,2 2 79,-1-1-83,1 2 26,-2 0-26,-1 2 25,2-1 9,-2 2 44,1 0-21,-1 3 62,0 0-55,0 2 30,0-1-38,0 1-33,0-1 1,0 0 5,0 1 4,0-1-39,0 1 11,0-2-13,0 0-22,2 0 19,-1-3-37,4 3 42,1-3-96,0 1 58,3-1-133,0 2 127,1-4-100,1 2 54,-1 0-48,2-1 104,-2-1-6,2 0 70,-1-1-86,-1 0 90,-1 0-2,0 0 25,-1-1-25,1-1-59,-3-1 8,1 0-1,-1 0 54,0 0 19,-1 0 10,1 0 0,-2 0-106,1 0-5,-1 0-22,1 0-31,-2 0 78,1 0-35,1-1 34,-1-1 22,0-1-46,1-1 38,-1-1-67,1 0 52,-1 0-50,2-2 48,-3 1 52,3-2-34,-3 2 49,2-3-68,-1 2-1,2-2 5,-1 1-7,1-2-26,-2 2-21,2-2 10,-3 1-1,3 0 6,-3 0 18,2 0-24,-2 3-16,0-3-6,0 2-12,0-2 6,-2 1-10,2-1 27,0 2-42,-1-1 42,-1-1 4,1 0-5,-1 0 11,-1 0-56,0 0 41,0 0-40,0 0 49,0-1-58,-1-1 43,-1 2-49,-2-1-30,-4 1 13,-1-1-74,-3 1 69,-1-2 23,-2 2 8,0 2 4,-2-1-76,-1 4-144,1-1-10,-3 4-42,1-1-47,-1 4 117,-1 1-81,2 3 94,-2 3 12,3 1 70,0 2-35,6-3 57,-1 2-7,7-4-4,-2 1 10,5-4 69,2 0 5,1-2 72,1 1 0,2-3 0,0 1 0</inkml:trace>
  <inkml:trace contextRef="#ctx0" brushRef="#br0" timeOffset="16">7448 982 9502,'8'9'-880,"-5"-8"1139,1 1 197,-1-2-119,0 0-97,0 0-67,0 0-17,0-2-15,-2 1 23,2-2-23,-1-2-85,-1 2-25,2-1-36,0 2 63,2-1-80,-2 2 61,3-2-93,-2 1 67,2 1-30,2-1 9,-2 1-41,1 1 29,1-2 29,-1 2-30,2 0 37,-1-1-104,1-1 80,-2 2-44,2-3-66,0 2 22,0-1-116,0-1 119,1-1-279,1 1 118,-1-2-196,1 1 181,1-1 146,-3 2 51,4-3 72,-1 0 0,2-1 0</inkml:trace>
  <inkml:trace contextRef="#ctx0" brushRef="#br0" timeOffset="17">10574 941 9502,'6'8'-1036,"-5"-5"1122,1 0-33,-1 0-13,-1 1 15,3-1-15,-1 2 4,-1-2-11,2 1 10,-1 1-2,1-1 73,1-1 1,1 3 17,1-4-34,0 2 33,-1-1 1,3-2 33,-1 1-41,2-1-25,-1 1-40,-1-1 55,1-1-18,-1 2 37,-1-2-30,2 1-51,-4-1-59,2 2 35,-3 1-11,2-2 3,-2 1-6,0 1-59,0 0 35,0 0-70,0 0 26,0 0-90,-2 0 98,1 0 7,1 1 29,-2-1 27,2 0-235,0-1 57,0 1-130,2 0-22,-1-2 106,1 1-73,0-1 64,1-1 115,0 2 5,2-1 96,-2-1 0,1 2 0,-1-1 0,2 1 0,-4 1 0,4-2 0,-5 4 0,3-2 0,-3 0 0,1 1 0,-2 1 0,2 1 0,-2-2 0,2 4 0,-1 1 0,3 1 0</inkml:trace>
  <inkml:trace contextRef="#ctx0" brushRef="#br0" timeOffset="18">10910 1041 9502,'0'-18'-158,"0"9"85,0 3 8,0-1 93,-2 1-53,2 0 85,-1 0-9,1 0 65,-1 2-27,1-2 20,-2 3-146,1 0 33,-1 0-132,2 1 78,-1-1 93,-1 2 64,2-2 49,-1 1-11,2 1-127,-1-1-32,3 1-16,0 1-21,-1 0 74,0 0-29,1 0 40,0 0-47,-1 0-10,1 0-15,-2 0 6,2 1 32,0 1 4,0-1-6,-1 2 8,1 0-13,-2 0 10,2 0-8,0 0 74,2 0 20,-2 0 3,1 0 36,1-1-59,-1 1 19,1 0-18,1-2-49,0 2 6,1 0-4,-1-1 12,2 1-51,1 0 36,-2 0-48,2 0 58,0 0-10,0-1 5,0 3-24,0-2-23,0 1 8,0-1-13,0 2-10,0-2 38,0 1-36,-2-1 41,4 2 38,-2-2 11,1 1 5,-2-1-12,2-1 21,-1-1 11,2 1 13,-1-1-19,2-1-30,0 0-17,1 0 33,-1 0-24,2 0 31,1 0-30,0 0-50,-2 0 34,4 0-47,-2 0 64,1 0-65,-1 0 42,1 0-52,-2 0 60,4 0-17,-6 0 13,6 0-31,-6 2-67,3-1 1,-3 4-65,1-1 76,-3 2-20,2 0 55,-3 2-14,2 1 31,-4-2 3,2 4-6,-1-4-5,-1 2 51,2 0-33,-1-1 36,-1-3-50,2 3 66,0-4 23,2 2 12,-3-3-18,3 2-45,1-2-15,0 0 39,-2-2 12,4 2 44,-2-1-28,3 1-26,-3-3-30,3 3-11,-2-2 23,2 1-41,-2-1 27,4 2-37,-4-1 44,4 1-35,-5 0 24,4 0-33,-4-2 36,3 2-13,-3 0 9,5 2-16,-7-4 35,5 4-23,-5-2 25,5 0-42,-4 0 15,2 1-15,-4-1 22,5 2-63,-5-1 45,3 2-50,-2-1 63,2 1-30,-2-2 21,2 4-28,-3-3 30,3 3-17,-1-2 15,2 1-27,-2-1 85,2 2-62,-2-4 66,4 4-4,-5-2-39,5 0 50,-3 0-61,3 0 26,-3-2-18,4 2 23,-2 0-23,2 0 41,-2-1-30,2 1 31,-2 0-37,4-2 7,-4 1-7,4 1 9,-4-2-4,4 1 5,-5-1-5,4 2-23,-4-2 13,4 2-14,-4-3 21,2 3-43,-3-1-13,4 1-7,-4-2 12,3 2-5,-4 0 32,5 0-42,-5 0 47,4 2-20,-3-2 17,1 0-26,-1 0 60,3 1-6,-5-1 20,5 0 50,-3 0-77,3 2 50,-3-4-63,3 4 50,-3-4-35,5 2 45,-5-2-48,5 1 10,-5-1-8,6 1 6,-6-2-3,6 1 8,-4 1-9,4-1 10,-5-1-57,4 2 37,-4-2-39,5 0 24,-5 0 14,4 0-18,-5 0 21,6 0-53,-6-2 38,4 2-40,-2 0 50,2 0-57,-4-1-9,3 2-12,-5-1-38,4 2 75,-2-1-30,0 2 31,-2-1-40,1 2-42,-2-1 20,1 2-114,-1-2 102,2 3-130,-4-3 121,3 2-107,-1-2 169,2 2-65,-2-1 127,1 1 0,1-4 0,2 2 0,-1-4 0,6 4 0,0-2 0,5 2 0</inkml:trace>
  <inkml:trace contextRef="#ctx0" brushRef="#br0" timeOffset="19">10843 1040 8847,'0'-8'-492,"0"5"492,1 0 0,1 2 0,-1-1 0,1 1 0,-2-2 0,3 1 0,-3 1 0,1-1 0,-1-1 0,2 2 0,-1-1 0,1 1 0,-1-2 0,-1 2 0,2-1 0,-1 1 4,1-1-1,-2 1 19,1-2-9,1 1 11,-1 1-63,1-1-27,-1 1 5,1 2 7,-2-1 54,0 6 8,0-4-8,0 2 6,-2-1-8,1-2 78,-1 1 17,1-1 8,-1 1 143,-1-2-168,2 0 496,-1 0-418,1-2 233,-1 2-343,1-4-18,1 3-35,0-2-50,0 1-64,0 1 20,0-2-96,0 1 162,-2 4-103,1-1 114,-4 8 12,1-3-15,-1 6 10,-1-2 7,-1 2-13,1 0 9,-3 2 43,1-1 22,-2 2-3,2 0-9,-2 0 12,1-1-42,2-1 56,-2 0-62,1-1 10,1 0-6,-1 0 13,2-1-34,-1-2 29,1 1-29,0-1 31,0 0-29,0 2 18,0-2-19,-2 3-4,2-4 18,-1 4-26,-1-1 26,-1 2-5,2-2 4,-2 2-2,-1-2 1,1 2 5,-2-1-4,-1 2 6,3-2-8,-3 3 1,2-4 0,-1 1 2,2 0 1,-1 0 0,1-1 1,-2 1 0,2-2-1,0 2 1,2-1-2,-2-1-1,3 1 0,-4 1 0,4 0-11,-3 1 7,1-1-8,-1 4 12,2-2 0,-4 2-1,4 1 1,-2 1-16,1 0 16,-2 1-18,1-1 19,-2 1 25,2-2-20,-2 4 21,0-3-28,-1 3 41,2-6-28,-4 4 34,4-4-38,-4 4 2,2-4 0,-1 5 3,1-7-12,-3 7 14,3-7-12,-3 7 14,3-6-28,-1 4 19,1-4-19,0 4 6,1-3 9,1 3-14,-1-3 14,1 4-28,2-5 19,-2 5-21,2-4-7,-1 4 22,2-2-22,-2 1 29,2-3-9,-2 3 6,1-3-9,-2 2 8,2-3 31,-2 2-24,2-4 23,-2 2 18,1-4 12,-2 4 5,2-4-8,-3 2-40,5-1 1,-5 1 3,4-3 3,-2 2-27,1 0 23,-1 2-21,2-2 27,-1 2 0,3-2 3,-3 4-42,2-5-15,-2 4-2,1-4-2,1 4 68,1-5-28,-3 2 25,3-2-32,-3 3 77,1-4-54,-1 4 57,1-3-39,-3 3-18,1-2 23,-2 2-26,0-1 7,-3 2-2,3-2 13,-5 2-18,5-1-15,-4 1 8,4-2-12,-3 2-11,5-4 25,-4 5-29,5-5 29,-1 3-21,2-5 11,1 4-15,2-4-24,1 2 36,1 0-40,-2 0 46,2 0-6,0 1 4,0-1-6,-1 3-3,1-1 5,-3 2-5,1-2 5,-1 2 66,0-1-50,-1 2 53,-1-4-66,-1 2 50,2-3 16,-2 1 3,2-2-5,-4 4-34,2-5-4,-1 2 10,1-1-3,-3-1-2,4-1 13,-4 3-8,3-1-114,-1 1 22,2-3-110,-2 4 40,1-2-16,0 4 52,2-3-4,-4 2 65,5 0-14,-3 1 2,3-2-6,-1 5 5,-1-4-17,1 4 8,-1-5 43,1 4 19,-1-4 9,1 2 34,-1-1-29,1-1 40,1-1-23,-2 0 17,2-2-46,-1 1 16,2-2-22,0 0-41,0-2 33,-1 2-30,3-1 34,-3 1-2,2 0 2,-1 0-1,-1 0-69,2 0-17,-2 1-14,1 1-26,1-1-4,-2 1 52,1-1-23,-1 4 103,-1-3 0,-2 4 0</inkml:trace>
  <inkml:trace contextRef="#ctx0" brushRef="#br0" timeOffset="20">16468 1026 9502,'0'-13'260,"0"8"-28,0 2 30,-2-1-65,2 3 295,0-2-314,2 3 259,1 1-353,6 6 47,1 2 14,3 5-25,2-1-9,3 4-49,2 1-3,1 0 12,1 3-133,-2 0 42,2 1-95,-4-1 60,1 3-1,-2-2 20,-2 1-48,-2-1 78,-2 0-16,-2-1 54,-3 3-43,-2-4-18,1 1-8,-4-3-3,-1 1 14,2-4-20,-2 1-31,0-2 18,-2-1-38,1-2 40,-2 1-10,0-3 16,-3 1-16,0-2-9,-2 1-20,2-3 23,-3 1 90,2-2-32,-2 1 31,1-2-53,-2 1-22,1-2 21,0 0-31,0-2 311,-1 2-70,2-1 201,-1-1-120,0-1-106,0 0 46,2 0-100,-2 0-31,3 0-19,-2 0-15,2 0 35,0 0-92,2 0-3,-1 0-99,2 0-240,0 0 81,2-1-133,1 1 226,0-3 124,3 1 43,0 1-11,0-1-230,1 2 27,-2-1-149,2 1-160,-1 0 193,0 0-52,2 0 243,-4-2 169,5 1 0,-1-4 0,1 1 0</inkml:trace>
  <inkml:trace contextRef="#ctx0" brushRef="#br0" timeOffset="21">14542 1076 9502,'0'-18'-39,"0"10"32,0 2-14,0 0 71,0 0 21,0 2 23,0-1 26,0 2-11,0-1 37,0 2 30,0-1-276,0 2 183,-1-2-229,-1 3 176,1-2 81,-2 2 11,1 0-21,1 0 28,-1 2-88,-1-1 25,2 1 7,1 1 12,-3-2-9,3 1-130,-2 1 30,-1 0-141,2 1 82,-2 1-13,-2-1 52,1 2 17,-1 0 68,-1 2-27,-1-1 28,1 2-41,-1 2 75,-2-1 15,0 2 12,1 2-12,-2-1-64,1 1 4,0 2 23,0-1 26,0 1 12,1-1-2,-1 5-94,2-2 33,1 1-41,0 1 55,0 0 8,3 0-12,0 2-6,1-4 5,2 3 34,0-3 9,2 0 8,1-3-19,4 0-33,1-3-1,1 1 14,1-5 33,1 2 0,-1-4 8,1 0-70,-2-3 19,0 0-24,-2-1 33,1-1-60,-2-1-35,1 2-4,-2-2 18,1 1-116,-3-1 44,1 0-128,1 0 90,-1 0 55,-3 0 27,4 0-20,-2 0-410,0 0 14,0 0-245,-2 0 172,2 0 207,-1 0 112,1 0 111,-2 0 119,1 0 0,1 0 0,-2-1 0,2 1 0,-1-2 0,4-2 0,-2-4 0,5-1 0</inkml:trace>
  <inkml:trace contextRef="#ctx0" brushRef="#br0" timeOffset="22">15855 1143 10120,'6'-9'415,"-3"5"-324,3 1-36,-2 0-62,4 0-15,-2-2-39,1 2 13,-1 0 8,2 0-30,-1 0 68,2 2-53,0-1 14,0 1-10,0 1-56,1 0 95,1 0-43,-1 0 51,-1 0 3,2 0-11,-2 0 6,0 1 27,-2 2-17,2 2 19,-3-1-26,0 2 59,0 0-41,-1 3 48,-2-1-60,0 0 11,0 1-6,0 2 11,-2-1-62,0 2 43,1-1-42,-1 2 53,1-1-25,-2 2 19,0-2-22,0 3 9,0 0 6,0-1-10,0 1 5,-2 2 90,-2-2-27,-2 3 79,-1-3-81,-1 1 80,-1-2-58,2 1 85,-2-3-29,1 1 9,2-4-28,0 3-8,2-5-79,-1 2 36,2-3-20,0 2 34,3-4-34,-1 1 24,1-2-39,0 1-2,0-2-34,1 1 8,-1-2-10,2 2 67,1-1-39,1 1 35,1-2-92,-1 2 9,2 0-19,0 0 17,2-1 104,-1-1-32,1 1 35,1-2-51,0 1 19,1-1-10,0 0 11,1 0-64,-1 0 32,2-1-33,-1-2 56,1 0-69,0 0 49,-2-2-50,2 1 59,-1 1-87,-2 0 15,1 1-81,-1-1 0,0 2 27,-3-1-49,1 1 84,-2 1-96,-1-2 65,1 2-91,-2 0-2,0 0 20,0 0-537,-2 0 298,2-1-329,-4-1 520,1-2 110,-5-2 110,-1-2 0,-3-1 0,-3-3 0,-2-3 0,-6-4 0</inkml:trace>
  <inkml:trace contextRef="#ctx0" brushRef="#br0" timeOffset="23">14994 1150 9074,'-9'-10'-428,"6"6"428,-2 1 0,2 0 309,0 0-70,-1-2 240,1 4-196,-2-2-61,4 0-59,-4 0-10,4 1-122,-4 1 49,4-1-121,-2 2 120,0-1-19,1 1 71,1 0-32,-2 0-19,0 0-51,0 1 21,0 4-20,-1 1 29,-1 1 1,-1 4-12,0 1-6,-1 1 29,-2 2-22,-2 1 35,1 1-35,-2 2 32,1-2-40,-1 1 32,2-3-12,-2 1 11,1-3-9,1 1-17,1-2-1,0 0-5,3-3 17,-1 0-75,2-3 6,-2 1-74,2-2-67,1 1 46,-1-3-88,1 3 118,-1-2-120,1 2 73,-1-1-111,1 1 29,-1 0 43,1 0-32,1-2 85,-2 0-66,2-1-270,2 0 36,1-4-162,1-2 322,7-6 126,2-3 124,4-6 0,1-1 0</inkml:trace>
  <inkml:trace contextRef="#ctx0" brushRef="#br0" timeOffset="24">15275 1197 8847,'7'-12'-492,"-2"6"492,-4 1 244,2 2 19,-1-1 139,1 1-45,-2 0-119,1-2-13,-1 2-50,1 0-87,-2 2-58,1-2 33,2 0-31,-1 2 48,-1-1-49,2 1 26,-1 1-17,2-2 91,-1 2-66,2 2 55,-2-1-250,4 2 74,-2 3-152,1 1 72,1 2 54,-1 2-10,1-2 44,1 1-15,1-1 50,-2 2-17,1-4 22,-1 2 8,1-1-31,-1-2 23,-1 0 49,0 0-31,0-2 55,-1-1-67,-1 0 99,-1 0-22,0-1 89,2-1-126,-4-1 6,2 2-130,-1-4 77,-1 2-37,2-3-25,-1 0 10,-1-1-83,1-2 27,1 0 48,-2 0-16,4 0 59,-1-2-57,2 2 35,-1-1-40,2-2 76,0 1 11,2 1-2,-3-1-4,3-1 10,-3 2 26,2-1-4,-1 1 15,-1 0-32,0 2 35,-1-1-14,-2 2-19,0-1-26,0 2-2,0-1-263,-3 2 199,1 4-221,-1 1 258,-3 4-15,0 1 9,-1 2-9,-1-3 46,-1 4-26,-1-2 36,1 0-44,-2 0 92,1 1-65,-1-1 67,-1 0-2,0 0 27,2 0-4,0-3-7,-1 2-2,2-2-42,0-2 53,0 1-54,0 1-8,0-3 30,2 0-22,-1 0-22,-1 0-25,3-2-1,-1-1 13,1 2 85,0-1-35,1-1 344,-1 0-266,2-1 239,-1-1-295,2-1 28,0 0-20,2-1-40,1 1 30,0 0-48,0 0 75,0 0-74,0 1-10,0-1-20,0 2-27,0 1 70,0 0-19,0 0 19,0 0 63,-2 0-5,2 1 15,0 1-24,-1 4 35,1 1-58,1 2 58,-1 1 12,2 4-49,-2-1 62,1 2-63,1 0-34,-1 3 26,-1-1-19,1 2 33,-1-1 5,0 3 5,-1-3-7,1 1-38,-3-2 19,0 1-26,0-5 17,0 4-22,-2-5 6,1 1-15,-2-3-35,-2 2 56,1-4-58,0 1 74,-1-5-102,1 2 26,2-3-88,-1 0-94,0-1-507,2-1 269,2-2-321,1-1 550,5-7 16,-2 5-69,2-5 30,-1 1-79,0-1 175,0 2 29,0-3 116,0-1 0,1-2 0,2-4 0,2-2 0</inkml:trace>
  <inkml:trace contextRef="#ctx0" brushRef="#br0" timeOffset="25">14716 1219 9502,'0'-16'12,"0"8"50,0 1 38,0 1 20,0-2 109,0 2-105,0 0 105,0 2-108,0-2 39,0 3-40,0-1-25,0 2 18,3 1-126,-2 2 87,5 5-114,2 1 86,1 4-6,1 2 30,-1 1 0,3-1 42,-2 2-44,2 0 48,0 0-51,2 0 24,-1-1-22,1 0 50,-2 0-130,1-1 69,-2-1-114,1 0 102,-3-3-102,1 3 68,-1-3-105,0 0 29,-3-3-18,0 2 29,0-2 17,0 0-5,-2-3 42,1 3-49,-2-5 52,1 2-61,-1-1 45,0 1-48,0-3-26,0 3-584,-1-3 366,-1-2-392,-1-1 365,-1-1 58,-1-2-29,-1-3 136,0-2 168,-1-2 0,-2-4 0,-2-1 0</inkml:trace>
  <inkml:trace contextRef="#ctx0" brushRef="#br0" timeOffset="26">9636 1239 9502,'-12'0'-268,"8"0"245,-1 0 95,3 0-11,-3 0 72,2 0-28,-3 0 19,3 0-9,0 0-82,-1 0 0,1 0-53,-2 0 54,2 0-71,-1 0 41,-1 0-73,1 0 68,1 0-10,-2 0 3,1 0 10,1 0-18,-2 0 62,2 0-54,0 1 427,0-1-362,5 0 368,1 0-407,4-1 52,4-2-60,1-2-31,3-2 9,0 1-4,1-3 80,0 1-39,5-2 30,-3 4-144,2-3 53,-2 3-123,1-2 41,-4 5-27,1-3 58,-4 5 0,2-2 100,-7 3-33,2 0 26,-6 0-34,3 3 46,-3 0 10,-1 4 3,-1 1 22,-1 2-66,0 1 31,0 1-34,-1 0 42,-1 1-29,-1-1 39,0 5-46,-1-2 19,-2 4-15,1-1 18,-1 1-4,2-1 2,-2 5-2,3-5-9,-2 4-100,4-4 15,-2 1-91,3-2 38,0 1 49,0-3 1,0 0 54,0-3-41,0 1-19,0-4-5,-2 3-60,2-3 87,-3 2-53,1-4 71,-3 3-29,2-4 17,-3 0-22,2-1 23,-2 1-71,0-3 87,0 1-44,3-2 94,-2-1 0,4-1 0,-2-1 0,0 1 0,0-3 0</inkml:trace>
  <inkml:trace contextRef="#ctx0" brushRef="#br0" timeOffset="27">7339 1257 8355,'10'0'879,"-7"-2"-749,-1 1-17,1-1 14,-2 1-80,1-2 68,1 1-59,-2-1 34,1 0-7,1 2 1,-3-2-6,1 0 101,-1 1-74,3-1 82,-3 0-16,2 0 14,-1 0 27,2 0-29,-1-1-8,1 1-15,-2-2-16,1 1 20,1-1-112,-2 2 101,2-1-86,-1 1-39,-1 0 11,1 0-92,-1 0-473,-1 0 394,0 4-380,0 1 496,0 7-2,-1-3-16,-1 3 84,1-5-9,-1 2 95,1-1-94,-1-1 76,1-1-29,1 2 25,-2-2-41,2 0-37,-1 0-30,1-2 58,-2 1-13,2 1 18,0-2-115,0 2 55,0-1-109,-1-1 148,1 2-32,0-1 25,0 1-5,0-2-89,0 2 53,0-1-46,0 1-9,0-2-19,0 1-1,0 1-56,1 0 98,2 0-46,-1 0 52,2 1 21,-2-1-17,2 3 4,-2-2 55,1 2-52,-2 2 52,2-2-64,-1 1 54,-1 1 17,1-1 12,-1 1-13,-1-1 4,0 1 19,0-2-1,0 1 9,0-1-44,0-1-2,0-1 7,0-1 57,0 2 21,0-2-264,0 0 162,0-5-331,0 2 285,-1-6-51,1 3 45,0-1-152,0 1 23,0 0-89,0 0-329,0 1 220,0-1-331,0 2 284,0-2 0</inkml:trace>
  <inkml:trace contextRef="#ctx0" brushRef="#br0" timeOffset="28">1801 1194 9733,'0'-6'1005,"1"6"-492,-1 3-438,5 3-49,-4 0 6,4 3-62,-2-3 65,1 3-49,1-2 89,-1 1-57,1 1 58,-1-3 11,1 1-25,1-1 14,-3-1 15,3-1-15,-3-1 13,1 0-25,-1-1-15,1-2 9,-2 0-5,1 0-42,0-2-57,0-1-5,-2-3-41,1-1 40,-2-1-17,0-1 37,0 0 10,0 2-228,0-1 62,-2 2-203,-1 2-204,-1 1 393,-1 0-237,-2 0 439,-2 1 0,0 1 0</inkml:trace>
  <inkml:trace contextRef="#ctx0" brushRef="#br0" timeOffset="29">12314 2022 9502,'1'-11'-135,"-1"9"32,2-1 102,-1 0-21,1 0 84,-2 0-25,1 1-44,1-1 10,-2 2-28,1-2 36,-1 1-15,0-1 61,2 2-72,-1-1 83,1-1-81,-2 2 29,1-2-33,1 1 23,-1 1 34,-1-1-33,3 1 29,-1 1-25,-1-2 25,2-1-57,-2 2 36,1-1-31,1-1 44,0 2-6,1-2 7,1 0-8,2-2-22,-1-1-23,3 0 9,2-3-12,2 0 76,2-1-37,3-4 36,0-1-43,6-2 65,0-3 8,6-4 10,-2 0-16,8-4 17,-2 1-44,5-6 53,-1 3-56,5-6 2,-6 6 10,7-7-25,-8 6-19,7-7 10,-7 7-14,9-9-11,-9 8 26,8-7-31,-9 12 36,7-6-79,-12 13 3,4-4-75,-10 12 70,-2 0 23,-10 7 17,0 2 22,-9 3-65,2 2 2,-4 1-27,1 4-44,-1 2 44,-1 2-14,0 2 28,0 1 83,0 0 10,0 4 2,0-1-5,0 2-59,-1-1 16,-1 3-10,1-1 84,-2-1-6,0-3 86,1 2-68,1-4 20,-1 1-73,2-5 32,0 1 47,0-4 52,0-1 23,3-3 21,0 0-24,5-1-50,4-2 9,0-3-58,4-3-16,2-5 21,1-2-15,2-4 19,5-2 4,-2-2-1,4-1-1,-1-2 6,6-3 1,-3 3-18,4-3-37,-4 4-78,4-2-6,-5 7-44,2-1-19,-8 5 18,-2 2-45,-7 5 86,-2 2-108,-6 4-8,0-1-43,-4 2-5,-1 2 111,1 1 15,-2 1 4,-2 2 29,2 0-55,-1 0-52,-1 0-165,1-1 0,-1-1-45,1 1 208,-1-1 77,1 1 99,-2-1 0,-2 1 0</inkml:trace>
  <inkml:trace contextRef="#ctx0" brushRef="#br0" timeOffset="30">780 1230 9502,'-5'24'-5,"1"-14"-15,-1-1 123,1-1 56,-1-2 48,1-2 57,-1-1-4,2-2-6,0 2-15,0-1-42,0 2-99,0-1-26,2 2 15,-1-1-15,1 1 85,-1 1-37,2-2 26,0 1-180,0 1 55,0-3-147,0 1 120,0-1 61,0-1-4,0-4-29,0 1 15,0-8-57,0 3 73,0-3-139,0 0 29,0 1-137,-1 1 143,-1-1-209,-1 1 121,0 1-159,1-1-106,-1 4 104,-2-2-134,4 2 153,-4 2-115,4-1 236,-1 1-100,-1 2 260,-1 1 0,-1 1 0</inkml:trace>
  <inkml:trace contextRef="#ctx0" brushRef="#br0" timeOffset="31">11146 1249 9502,'0'17'-131,"0"-8"79,0-3 35,0 1 111,0-3-17,0 2 66,0-1-63,0 2 61,0-2-77,0 1 84,0-2-116,2 1 17,-1-1-42,1 2-20,1-3 19,-2 3 30,4-3-11,-2 2 24,1-4-30,2 4 5,-1-4-22,1 2 79,-2-1-52,2 1 38,0-3-206,1 3 57,-1-2-133,0 1 99,-1-1-52,2 2 41,-2-1-84,1 1 48,0-2-20,0 1 54,0-1-3,0 2 112,0-1-52,1-2 42,-1 1-47,2 1 30,-2-2-22,3 0 29,-2 0-28,2 0-6,-3 0 25,3 0 10,-3 0 24,1 0 15,-1 0 0,0 0 0,-1 0 0,2 1 0,1 1 0,1 1 0</inkml:trace>
  <inkml:trace contextRef="#ctx0" brushRef="#br0" timeOffset="32">15832 1358 9761,'2'-10'913,"-1"5"-709,1 4-84,-1-2-28,2 0-57,2 0 36,-2 1-79,4-1 153,1 3-70,1-1 85,1 1-40,4 0 37,-2 0-52,3 0-65,-2 0-231,3 0 1,-1 1-119,-1 2 48,-1 0 74,1 0-30,-4 2 56,2-2-21,-3-2 13,3 2-56,-4-1 92,2-1-44,-4 1 9,3-2 11,-3 0-26,3 0 67,-3-2-32,4 1-64,-4-4 107,3-2-36,0-5 141,3-3 0,2-2 0</inkml:trace>
  <inkml:trace contextRef="#ctx0" brushRef="#br0" timeOffset="33">6421 1367 8355,'0'-9'865,"0"6"-673,0 2-42,0-2-8,0 1 9,0-1 46,0 2-42,0-2-3,0 1-43,0-1 6,0 0 4,0 0 16,0 2-36,0-2 35,0 0-12,0 1-11,0-1-2,0 2-8,0-2-8,2 1 48,-2-1-47,1 2 42,1-1-102,-1 1 54,1-1-103,-1 1 88,1 1 13,-1 0-15,2 0 80,-1 0 2,1 0-28,-2 1 49,1-1-118,-1 3 35,1-1-27,-1 1 28,-1-2-71,3 1 44,-3 1-160,2-2 72,-1 1-91,2 1 86,-2-3-121,1 1 61,-1 1-81,1-1 44,1 1 7,0 1-4,0-2-25,1 2 50,-1-1 9,2 2 4,-1 1 24,-1-1 36,0 1 28,2 1 6,-2 0-25,0 0-39,-2 3-9,2-2 30,-1 2 101,-1 0 2,1 2 84,-2-2-85,0 2-39,0 0-26,0 1-24,0-3-14,0 1 21,0-1-22,0 2 32,0-5 8,0 3-8,0-3 2,0 0 48,0-2 11,0 2 4,0-3-15,0 0 239,0 0-202,0-4 71,0-1-242,0-4-97,0 3 63,0-1-94,0 1 31,0 0-74,0 0 65,0 0 90,0 0-49,0 1 81,0-1-176,0 2-137,0-1-172,0-1-132,0 2 1</inkml:trace>
  <inkml:trace contextRef="#ctx0" brushRef="#br0" timeOffset="34">15089 1488 9492,'0'-9'643,"0"5"-550,0 2-37,0 1 29,0-2 76,0 1-5,0-1 154,2 2-60,-2-1-94,3 4-56,-2-1-82,1 5-94,1 0 117,-3 2-109,1 1 99,1 0 3,-1-2-59,-1 4 12,2-4-104,-2 2 94,3 0-35,-3-1 83,1-1-77,-1 1 60,2-1-192,-1-1 72,-1 1-267,2 1 133,-2-1-77,1-1-39,-1 2 64,3-1-51,-3-1 39,2 0 142,-1 0 23,2 0 94,0 0 51,0-3 0,2 2 0,-1-2 0,1-2 0,-1-1 0,2 0 0,0 0 0,0-1 0,0-4 0,2-2 0,-4-2 0,4-6 0,-1-2 0,2-2 0</inkml:trace>
  <inkml:trace contextRef="#ctx0" brushRef="#br0" timeOffset="35">15741 1503 9502,'2'17'-390,"-2"-8"425,1-3 20,-1 3 46,0-3 19,0 3 95,0-2-38,0 1 52,0-1 17,0 0 0,0-1-40,0 2 18,0-2-60,0 1 7,-1 1 8,1-1-145,-2-1-8,1 2-74,-2-2 76,0 1-25,0-2 49,1 1-44,-1 0 53,2 0-248,-1-2 68,-1 1-180,2-1-52,-1 1 105,1-2-89,-1 0 106,1-2-143,-1 2 16,1-3 11,-1 2 125,-1-2 199,-1 0 0,-2-2 0</inkml:trace>
  <inkml:trace contextRef="#ctx0" brushRef="#br0" timeOffset="36">7877 1669 9502,'11'-10'-461,"-7"4"539,0 0 32,1-2-12,-2-1 44,1-1-45,-1-1 66,3-1-134,-3 0 1,2 1-61,-2 0 64,0 1-86,0 1 58,0 1-95,0 2 7,-2 0 45,1 3 18,-1 0 77,-1 6 52,0 0-38,-1 8-9,-1-4 51,-1 5-20,0-4 110,2-1-113,-2 1 93,1-3-116,1 1 94,-1-1-150,-1-1 25,3 1-42,-1-2 45,-1 0-9,1 0 13,1 0-29,-2 0 32,2-2-82,0 2 45,-1-1-111,1 2 41,0-2-27,-2 1 49,2-2-14,0 4 107,0-2-16,0 0 16,0 1 49,0 1-20,0-2 6,0 1-9,0 1-10,0-1-22,0 1 29,0 1-6,0 0-31,2 1 32,-2-1-14,1 3-2,1-1 0,1 0 2,1 1-12,-1 2 44,2-1-30,-2 2 29,0 2 9,1 1-23,-2 0 18,1 3-25,-2-2-6,2 5 14,-1-2-11,1 4 2,-2-1-17,1 2 17,1-3-1,0 5-38,0-7-27,1 5 10,1-5-14,-2 4 75,1-7-25,1 5 8,-2-6-81,0 3-10,0-3-28,0 1 42,-2-4-28,1 2 59,-1-4-54,-1 2 57,0-3 38,0 3-23,0-4 21,-1 2-19,-1-2-14,-2 1 15,1-1-9,-2 1-36,1-1 30,1 1-30,0-2 39,0 5 3,0-4-4,1 4 5,1-5-87,1 4 22,-2-4-87,2 2 13,0-1 44,0-1-7,0-1 53,2 0 14,-2-1-14,3-1 9,0-2-10,1 2 38,1-4-30,-1 1 32,1 1-37,-1-2-4,-1 0 11,0 0-10,-1 0 71,1 0-51,-2 0-257,2 0-243,-1 0-110,1 0 13,-2 0 284,1 0-151,1 0 122,0 0-146,0-2 178,1 1 155,2-2 57,0-1 100,0-1 0,3-1 0,-2-1 0,2-4 0</inkml:trace>
  <inkml:trace contextRef="#ctx0" brushRef="#br0" timeOffset="37">11532 1596 9502,'9'9'-1140,"-3"-5"1049,-3-1 19,3 2 72,-3-2 215,3 0-35,-3 0 150,3 0-90,-2 0-144,2-2 40,-1 1-99,2-1 55,-1 1-10,2-2 10,-1 0-17,0 0-39,1 0 22,1 0-33,-2 0-12,1 0-12,-1 0-15,1 0 18,-1 0-21,-1 0-19,0 0-2,0 0-72,-1 1 82,2 1-80,-4 1 76,3 1-39,-1-1 32,1 2-26,-2-2 22,2 0-57,-1 1-3,2-1-24,-1-1-39,2 1 31,-1-2 17,2 1-18,0-2 110,1 1-14,1-1 40,-1 0 0,2 0 0,0 0 0,0 0 0,0 0 0,0 0 0,2 0 0,-1 0 0</inkml:trace>
  <inkml:trace contextRef="#ctx0" brushRef="#br0" timeOffset="38">8970 1810 9276,'0'-11'49,"0"5"49,1 3 5,-1 0 59,2 0-21,-2 0 5,1 2-61,-1-2 3,0 0-13,0 1 3,0 1 48,0-2-22,2 1-14,-1-1-42,1 2 24,1-1-42,0-1 45,1 2-12,1-2 10,1 1-56,1-2 8,1 2-47,2-2 48,-1 2-30,1-2 70,1 1-73,2 0 33,1-2-1,-1 1-5,1 0 16,2-1 19,-2 1-28,1-2 23,-2 1-44,1-1-23,-4 3 11,0-1-13,-2 1 2,1 0 41,-3 0-45,0 0 52,-2 0-66,-1 1-412,0 2 268,-3 0-373,-1 3 431,-2 2-85,0-2 66,-2 3-67,1-2 50,1-1-42,0 3 14,0-3 25,0 3 1,0-1 32,0-1 53,0 1 36,0 0 38,0 0 0,0 1 0,0-2 0,-2 2 0,1 0 0,-3 2 0,-2 1 0</inkml:trace>
  <inkml:trace contextRef="#ctx0" brushRef="#br0" timeOffset="39">13291 1886 9502,'5'-15'-1067,"-4"8"1009,2 2 77,-1-1 8,-1 0-5,2 2 6,-1-1-7,-1 1 70,1-1-21,-1 2 509,-1 0-450,2 3 290,-1-1-503,4 2-21,-4 1 52,4-2 17,-1 0 0,-1-3 28,2 1-56,-2 1 111,0-2-18,-1 1 38,3 1 20,-4-1-48,2 1 5,0-1 49,0 2 55,-1-1-90,-1 2 32,-1 1-236,-1 4 31,-1 0-77,-1 1 116,-1-1 6,1 2 56,-3-1-8,2 2 55,-1-2 0,-1 2 21,0-1-22,0 1-51,0 0 5,0 0-2,-1 0 31,-1 1 50,1 1 20,-1-1 43,-1 2-8,2-1-4,-2 1-19,1 0-27,-2 2-25,2-3-13,-1 2 14,2-1-10,0 0 69,1-1-60,-2 1 58,4-5-65,-2 4 11,1-5-12,1 3-13,-1-3-21,1 1 17,1-1-6,-2 2-27,1-2 32,-2 1-41,1 0 50,-2 2-46,2-1-20,-4 1-2,3-2-57,-3 5 92,0-4-51,0 2 51,2-1 7,-1 2-18,1-4 14,-2 4-51,3-2 18,-1 1-26,2-2 30,-1 0-23,3-2 33,-3 3-35,5-3 40,-4 2 33,5-4 16,-1 2 0,-1-1-9,2-2 16,0 1 14,0-1 8,0 2-15,0-2-40,0 0-7,0 1 72,0 1-55,-1-1 64,-1-1-67,1 3-34,-1 0 27,-1 2-32,-1-2 43,1 1-56,-2 1 37,1 1-49,-2-2 59,0 3-14,0-1 9,0 2-26,0-1 17,-2 1-20,4-1 18,-4 2 12,4-1 13,-4-1 0,4 2-3,-2 0-65,0-1 37,2 2-37,-1-1 48,-1 0-33,0 1 24,2 1-28,-2-1 30,0 1 0,0 1-6,0-2 3,0 2 25,-2 0-18,2-3 15,-1 4 19,1-2-11,-2 1 21,1-2-18,-1 2-47,2-1 24,-1 1-22,-1-2 31,1 2-68,1-1 50,-1 0-52,1-2 64,-2 2-5,2-1 2,0 1-8,0-2-6,-1 1 3,2-1-14,-2 2 11,1-1 51,0 0 21,-2-1 9,1 3-10,-2-1-52,0 1 2,0 0 6,-2 0-69,1 0 55,-2 3-55,3-3 65,-4 2 3,4-2-6,-5 2 3,4-2-11,-1 1 2,1-4-12,1 5 62,0-5 0,0 1 61,0-1-47,0 1 8,1-2-51,-2 4 13,3-3-8,-4 3-27,2-2 26,-3 5-26,2-3-29,-2 3 40,0-1-48,0 0 62,0 1-10,0 2 6,1-4-17,-2 4 12,3-4-10,-1 2 8,2-1-6,-1-1 58,2-3-46,-1 4 49,2-4-56,-1 1 31,2-2-19,0 1 23,0-2-21,2 2-38,-2-4 30,1 3-27,1-2 38,-2 2-2,1-1 7,-2 1-36,1 0-37,-2 1 19,2-1-29,0 3 46,1-3 1,-4 3-5,3-1 5,-2 0 30,1 0-25,-2 1 23,3-3-20,-3 3 0,3-5 1,-3 4-1,3-4 0,-3 4 1,3-5 3,-2 3-2,2-3 20,-1 2-15,2-2 14,-2 2-27,2-2 7,-1 1-7,2-1 8,-2 3 3,2-3-6,-2 3 4,3-1 0,-3 2-43,1-2 31,-1 2-33,2-3-19,-2 4 45,1-5-55,-1 4 32,2-4 19,-2 3-21,1-1 29,-1 1 20,3-3-22,-3 3 22,2-3-24,-2 3-3,1-5 7,-1 4-6,2-4 16,-1 2 33,1-2 28,-2 2-10,1-4 0,1 4-47,-1-5 11,1 4-9,0-4-15,-2 4 10,1-1-15,-1 1-29,2-1 34,-2 1-36,0 1 43,0 1-49,0 1-17,0-1-2,0 0 4,0 2 47,1-3-7,-1 2 2,3-2-6,-1 1 4,1-4-17,-2 3 11,2-4 162,0 1-26,0-2 116,0 1-83,2-4-31,-2 4-35,0-4 3,-2 2-45,2-1 11,-1 1-3,2-3 9,-2 1-42,1-1 31,0 2-31,0-2 26,0 0 15,0 1-40,-1-1 32,2 0-89,-2 0 15,1 0-20,-2 0-39,2 0 27,0 2 4,0-1 3,-1 1 8,1-1-22,-2 4 0,2-4 3,-1 4 38,-1-4 0,2 2-7,-1 0-1,-1-1 6,2 1-27,0-2 18,0-1 131,-1 2-17,1-2 135,-2 0-67,2 0-52,-1 0-19,-1 0-46,1 0-9,-1 0 29,-1-2-18,2-1-101,-1 0-158,1 0-40,1-1-37,0 1 136,0-2 89,1 4 27,-1-2 32,2 1 1,-2 1 0</inkml:trace>
  <inkml:trace contextRef="#ctx0" brushRef="#br0" timeOffset="40">12071 1846 9502,'0'12'0,"0"-8"-64,0-1 14,0 0 93,0-2 78,0 2 62,0-1 16,3-1-175,0 1 27,0-2-33,3 0-39,-1 0 52,1 1-50,-2 1 44,4-1-216,-2 1 73,1 1-163,1 0 118,1 1-89,-2 1 52,2-1-100,0 2 182,0-1 36,0-1 82,3 1 0,0 1 0,3 0 0</inkml:trace>
  <inkml:trace contextRef="#ctx0" brushRef="#br0" timeOffset="41">9760 1852 9502,'-11'3'-397,"5"-2"310,3 2 83,-3 0 1,3 1 46,-2 1 16,4-1-12,-2 4 14,3-2-13,-2 1 56,2 2-49,0 0 52,2-1 54,-2 2-3,3-2 75,-2 1-78,4-2 10,-1 1-3,1-2-7,1 0 24,-3-2-64,1 1 31,-1-2-45,1 0-19,-2 0 7,2-2-16,-2 1 45,1-2-24,-2 0 3,2 0-4,-1 0-40,-1 0-3,2 0-9,-1 0 1,1-3 42,-2 0-2,1-2-5,1-1-126,0 0 32,-2 0-116,2-1 113,0 2 17,0-1 54,0 0-10,0 2 10,-1 1-241,1-2 59,-2 2-165,1 0-231,-1 0 272,-1 5-192,-1-2 333,-1 6-143,1-3 56,1 3-169,0-3-36,0 0 107,0-2 9,1 1 162,2 1 128,3 0 0,2 1 0</inkml:trace>
  <inkml:trace contextRef="#ctx0" brushRef="#br0" timeOffset="42">7563 2158 10694,'3'22'211,"-1"-10"-153,1 2-37,1-1 13,1 2-18,-1 0 36,2 3-13,2-3 0,-2 3-7,1-3-36,2 1 10,0-2-24,3-1 27,-2-1-14,4 0 39,-2-3-47,1 0 48,1-3-38,1 0 29,-2-4-29,2 2 43,-3-2-22,3-1 21,-3 1-20,0-2 65,-2 0-48,2-2 50,-3-2-14,3-1 23,-4-4 1,2-1-3,-1-4-78,0 2 28,-1-1-30,2-2-2,-4 1-18,3-1 8,-5 2-1,5-3 6,-4 2-24,1-1 6,-2 3-5,2-1-2,-1 2 12,-1 1-21,-1 1-32,2 1-11,-2 2-12,-2 2 13,1-1 19,1 2-14,-3 2 4,1-2-1,-1 1 33,0 1 51,0-2 40,0 0 31,0 0 37,0-1-26,0-2-33,0-2-7,0-1-29,0 0-53,0-3 49,-1 0-48,-1-1-20,1-2 40,-1-2-48,1 2 63,-2-1-42,0 0 28,0-1-40,-2 4 43,1-4-72,1 5 52,-3-3-59,1 5 12,-1-2-27,0 3 5,-1 0-1,-2 3-45,0 0 9,-1 1-82,-1 2-38,-2 3 50,-2 0-77,-2 2 123,-1 2-53,-1 7 67,-4 1-56,3 4 49,-3 2-73,2 2 78,-3 2-91,5-1 160,-2 1-93,4 1 92,-1 2-83,5-2 79,-2 4 10,5-3 64,1-1-7,3 0 0,0-1 0,4-5 0,1 1 0,2-6 0,2-2 0,5-2 0,2-2 0,4-2 0,2 1 0</inkml:trace>
  <inkml:trace contextRef="#ctx0" brushRef="#br0" timeOffset="43">9019 1970 9502,'-4'16'0,"1"-10"109,1-1-38,-1 1 122,0-2-88,0 2 110,2-3-22,1 1 40,0-2 161,0 1-184,1-2 141,2 1-216,5-2 21,-2 0-50,4-2 50,1 1-35,0-4-89,0 1-9,4-3-53,-3 1 19,4-2-62,-2 2 12,4-1-58,-3 1-20,4-2 67,-4 2-88,3-1 100,-2 1-36,1 0 72,-4 1-20,1-1 31,-2 2 11,0-1-21,-3 1 12,0 1 35,-3 0-22,3 1 35,-5-1-44,0 2 21,-1-2-14,0 1 25,0 1-68,-1-2-2,-1 1-8,2-1 11,-1 2-238,-1-1 57,-1-1-299,2 2 115,-4 1-52,1 3 0,-1 1 1</inkml:trace>
  <inkml:trace contextRef="#ctx0" brushRef="#br0" timeOffset="44">12335 1956 9492,'0'-10'142,"0"5"-27,-2 4-23,2-2 17,-1 1 3,-1 1-47,1-1 38,1-1-3,-3 3-7,1-1-11,1 1-72,-1 1 60,-1 2-13,3 2 85,-1 1-85,1 0-21,-2 1-49,2 1 34,0-1-9,0 2-80,0-1 16,0 1-116,0 0 116,2-1 35,-1 1 43,2-1 21,2-1-151,-1 1 38,2-2-110,0 1 146,-2-2 25,4-1 41,-4-1-29,4 0 110,-4-1-35,2-1 138,-1-1-117,-1 0 40,-1 0-30,2 0-1,-2-1 15,0-2-65,-2-2 52,1-2-32,-2-1-90,0-1 8,0 0-113,0 0 17,0 0 18,-2 1-31,1 0 58,-2-1-96,0 2 41,0 1-95,-2 0 90,2 0-74,0 1 64,0 2-82,0-1 82,2 2 4,-2-1 19,0 2 15,0 1 36,1 0 14,-1 0 18,0 0 44,2 1-43,-2 2 54,1 2-46,-1 1 55,3-2-23,-3 2 54,3 0-46,-1-1-30,1-1 12,0 1-39,0-1 108,0-1-11,0 0 23,0 0-57,0-1-71,0-1-2,1 2-46,2-3 75,0 1-41,2-1 43,-1 0-21,1 0 11,-2 0-15,1 0 11,1-1 35,-1-1-31,-1-2 30,2 0 33,-2-1-49,0-1 56,0 0-68,-2 0 57,1 0 11,-1 0 13,1 0-120,-2 0-13,0 2-99,0-1 103,0 2-162,0 0 89,0 0-119,-2 2 81,1-1 84,-2 2-25,-2 2 62,1-1 0,-2 4 25,1 1 23,-2 3 0,1 0 0</inkml:trace>
  <inkml:trace contextRef="#ctx0" brushRef="#br0" timeOffset="45">11405 2324 8355,'-2'-12'111,"1"9"-11,1 0 23,-2 1-27,2-1-49,-1 2-5,-1-2 5,1 0-37,-1 0 35,2 2-33,-1-4-8,-1 4-17,1-2 1,1 0 6,0 0-12,-2-2 35,2 2-44,0 0 45,0-1 50,0 1-8,0 0 18,0-2-28,0 2-29,0-1-13,0-1 11,0 1 48,0-1 27,0 2 8,0-1-12,0-1-48,0 2 1,2 0-1,-1-1 22,1 1-11,-1 0 8,1 1-13,-1-1 50,2 2-44,-3-2 50,2 0-71,-1 0 19,1 1 15,-1-1-39,-1 2-50,2-2-13,-2 4-37,0 1 59,-2 7 15,-1-2-11,-1 4 9,-1-2-14,1 1 36,-1 1-10,-1 1 17,0 1-13,-1 1-13,-1-1 2,1 0-1,-1 2 3,0 0-18,0 0 14,-2 2-14,1-2 38,-2 3-17,4-5 18,-4 4-23,2-3 41,0 0 12,0-1 1,0 2 50,2-3-78,-1 2 46,1-2-53,-1 0 18,2-2-12,0 1 16,2-4-11,0 4-51,-1-5 38,1 2-39,1 0 45,-3 1 10,3-3-10,-2 1 10,1-1-84,-2 3 60,1-3-72,-2 3 59,2-1 1,-2 1-6,1-3 11,-2 3-15,2-2 7,-1 2-9,-1-1 14,2 1 4,0-3-4,0 3 3,2-2-17,-1 2-30,2-2-27,0 1 14,2-1-14,-2 1 54,1-1-18,1 1 78,-1-2-45,1 0 44,1 0-59,-3 0 83,3-2-16,-2 2 74,1-3-73,0 2 53,-1-4-72,1 4 43,-2-4-9,1 4-29,1-4 46,-2 2-40,0-1 18,0 1-10,0-2-1,0 4-46,0-4-70,-2 2-3,2 0-52,0 3-14,-1-2 20,-1 4-52,1-1 86,-4 4-38,2-2 17,-1 6 12,-2-3-17,0 6 51,-2-3-18,1 6 5,-2-3 131,-2 2-32,4-2 124,-2 2 46,2-5-39,-1 1 52,4-5-86,-2 2 38,3-7-37,0 3 93,3-6-135,-2 0-404,4-4 23,-1-1-266,4-5 290,-1-2-332,7-5 151,2 1-236,4-2 370,1-2 185,6-5 129,-1-1 0,3-5 0</inkml:trace>
  <inkml:trace contextRef="#ctx0" brushRef="#br0" timeOffset="46">8750 2330 8847,'7'-12'-190,"-2"7"477,-4 2-37,2-1-9,-1 1-50,-1 0 2,1 0 156,-2 0-150,-2 2 160,2-1-239,-3 2 40,0 0-40,0 0 29,2 0 40,-2 0-193,0 0 62,2 2-209,-1 1 117,-1-1-47,0 1 49,2 3-24,-4-1 17,2-1 21,-1 2 16,-1 0-17,1 0 51,-2-1-39,3 1 39,-3-2-41,1-1-16,1 2 13,1-4-6,-2 2-18,4-3 30,-2 0-170,1-3 65,1 0-130,1-6 128,0 2-464,0-7 435,0 4-351,1-4 493,2 3 0,0-6 0</inkml:trace>
  <inkml:trace contextRef="#ctx0" brushRef="#br0" timeOffset="47">10971 2424 8519,'-10'0'197,"7"0"-66,1 0 20,-1 0-90,2 0 40,-1 0-33,-1 0 22,2-1-22,-1-1 21,1 2-72,-1-3 17,1 2-46,-1-1 23,1 1 30,-1-1-2,2-1 11,-1 2-4,1-2 16,0 1 16,-2 1 43,4-2-49,-1 1 12,1 2-61,-1 0 76,2 0 13,-1 0 21,1 0-31,-2 0-31,2 0-24,2 0 27,-2 0-65,1 0 2,1 0-18,-1 0 30,1 0-30,-1 0 7,1-1-22,1 1-60,-2-2 53,2 2-68,-1-1 51,1-1-11,-2 2 34,4 0-25,-4 0 34,2 0 8,-1 0-2,1 0 10,-1 0 24,1 0-29,-1 0 34,2 0-39,-2-1 50,2 1-34,-1-2 44,0 1 16,0-1 21,0 1 3,0-1-13,0-1-10,-1 0-27,1-1 45,-3 1-55,3 0-56,-3 0 33,1 0-38,-2 0-38,1 1 31,0-1-95,0 2 90,-2-1-61,1-1 208,-1 3-126,1 0 155,-1 2-55,1 1-67,-4-3 90,2 3-105,-1-5 50,-1 2-35,1-4-5,1 2 8,0-1-9,0 2 4,0-2-3,0 1-3,0-1 4,0 2-6,0-2 7,0 1-10,0-1 7,0 2 22,0-2-55,-2 1-614,2-1 218,0 2-512,0-1 443,0-1 1</inkml:trace>
  <inkml:trace contextRef="#ctx0" brushRef="#br0" timeOffset="48">11025 2402 8519,'0'-12'-164,"0"9"164,0 0-16,0 0 68,0 0-33,0 1 173,0-1-57,0 2 88,-1-1-37,-2 2-71,1-1 159,1 1-205,-1-2 218,1 1-192,1-2 502,0 1-443,1 2 350,1 0-609,2 3 98,-2-1-111,2-1 110,-2 1-3,2-2 61,-2 0-36,2 1 30,-2 1-144,1-1 46,0 2-131,-2-1 172,2 1-58,0 0 114,-2 0-74,1 0 9,1-2-9,-2 2 8,2 0 6,-1-1 196,-1 1-30,2-2 126,-1 1-76,1-1-102,-2 1 27,2-1-81,0-1-18,0 2-36,-1-1 14,1-1-55,0 2 20,0-2 1,0 0-8,0 1 8,0 1 26,0-1-37,-2 1 40,2-1 80,0 1-70,0-1 65,-1-1-77,1 2 9,-2-1-8,2 1 79,0-1 13,0-1 78,-1 2-56,1-2-23,-2 0-47,2 1-6,-1-1 12,-1 2-39,2-2-12,0 0 1,-1 0 2,1 0 52,0 0-20,0 0 17,0 0-72,1 0 0,1 0-35,-2 0 12,1-2 1,1 2 33,-2-1-24,1-1 35,-1 1-4,1-1 1,-1-1 5,2 3 21,-2-1-14,0 1 15,0-3-19,1 3 0,-2-2 0,2 2 0,-2 0-1,1 0 1,0 0 1,0 0-12,-2-1 2,2 1-3,0 0 5,0 0 10,-1 0-3,1 0 3,0 0-5,0 0-2,-2 0 1,2 0-2,0 0 1,0 0-20,0 0 14,0 0-15,0 0 22,2 0 0,-2 0 1,1 0-52,-1 0-13,0 0-7,2 0 8,-2 0 58,0 0-10,0 0 9,0 0-11,1 0 21,-2 0-16,1 1 17,0 1-21,0 1-3,0-2 10,0 2-6,-1-1 17,0 1-12,1 0 13,0-2-11,-2 2-25,2-2 14,0 2-23,-1-1 68,1-1-29,-2 2 31,2-1-36,0-1-4,-1 1 4,1-1-2,0-1 6,0 2-2,-2-1 7,2-1-5,-1 2 10,1-2-9,-2 1 14,2-1-11,-1 0-8,-1 0 2,2 0-13,-1 0-3,1 0 11,-2 0-13,1 0 16,1 0-2,-2 0-124,2 0 22,-1 0-52,-1 0 70,1-1 46,-2-1 11,1-1 58,-1 2-43,0-2 51,0 0-3,0 1-41,0-1 46,0 0-48,0 1-14,0-1 26,-1 1-19,1-1 59,-3 2-24,0-2 24,0 1-18,0 1-20,0-1 11,0 1-9,0-1 10,0 2-51,-2 0-10,4 0-6,-4 0 57,2 0 53,0 0-1,2 0-10,-2 0-5,1 0 13,-1 0 54,2 0 8,-2 0-16,1 0 14,1 0-5,-2 0-143,1 0 51,1 0-150,-2 2 125,3-1-24,-2 1 61,2 1-42,0-2 22,0 2 54,0 0 25,0-1 3,0-1-16,0 2-57,0-2-2,0 2 74,0-1-6,0-1 82,0 2-69,0-1 30,0 1-72,0 0 32,0 0-37,0 0 2,0 0-4,0 0 0,0 1 10,2-1-46,-1 2-23,2-1 3,-1 2 3,1-1 44,-2 1 6,4-2-14,-4 2-34,4 0-16,-2-1-1,0 2 5,0-2 40,-2 1-12,2 0 6,0 0 58,0-2-39,0 2 49,0 0-61,0 0 6,0-1-7,0 0 13,0 1-9,2 0 12,-4 0-9,4-1 16,-2-1-20,0 2 20,0-1-20,1-1 10,-2 2-3,2-1 0,-2-1-4,2 1-72,-1-1-23,0 1-5,0-2-24,0 1 94,0 1-29,0-2 29,0 0 5,-1 1-22,1-1 15,-2 0-36,2-1 91,-1 1-4,1-2 25,-2 1 26,1-1-81,-2 2-4,0-1-200,0 1 73,0-2-570,0 1 34,-3-1-453,1-1 0,-1 0 0</inkml:trace>
  <inkml:trace contextRef="#ctx0" brushRef="#br0" timeOffset="49">10859 2455 8355,'0'8'763,"0"-8"-271,-1-2-477,-1-2-4,1 4 10,-2 0 3,0 3-13,1 1 23,-2 1-85,1 1-9,-2 0-15,1 1 6,-1 1 65,-1-1-11,0 1 9,0 1 34,0-2 17,0 2-2,0-1-8,0-1 7,-1 1 14,1-1 13,0 1-16,0-1-16,2-3-20,-2 4 37,1-2-60,-1-2 46,0 1-48,2-1 5,-1 1 15,-1-1-22,3-1 31,-1 0-49,1 0 33,-2 0-42,2-1-11,0 1-21,0-2 1,0 2 6,0-1 23,-1 1 16,1 0-22,-3 0 20,3 1 31,-3 1-32,1-1 29,-1 1 19,0-2 20,2 3-2,-1-3-10,1 1 54,-1-1-21,2 0 99,-1-1-99,2 1 34,0-2-129,0 1 33,4-2-52,-2 1 14,5-1 33,-2 0-15,0 0 11,0 0-47,-1 0 37,-1 0-30,1 2 53,-1-1-14,-1 1 10,0 1 51,0 0-45,0-2 50,0 1-25,0 1-143,0-2 50,0 2-221,0-1 137,0-1-29,0 2 230,0-2-78,0 2 165,0-1-100,0-1 357,0 2-10,0-1 76,0 1-200,0-2-136,0 1-79,0 1 39,0-2-104,0 2 40,2-1-68,-1-1 28,1 2-21,-1-1 5,2-1 6,-1 2-11,1-1 37,-2 1-44,2-2 39,0 4 4,0-2-19,0 0 11,0 0 56,0 1 22,2-1 0,-2 2-14,0-2-6,1 0 16,-1 0 12,2 1-48,-1-1-14,1 2-26,-1-2 43,1 0 1,-1 0 10,2 0-4,0 0-4,0 0-90,-1 0 7,1 0-73,-2 0 20,2 1 51,-1-1-3,-3 2 37,3-2 52,-2 1-48,0 1 42,0-1-3,0 0 7,0 1 7,0-1-4,-2 1-40,2-1 12,-1 1-8,-1-1 7,1 1 14,-1-2-5,1 1 14,-1-1-73,1 2-21,-1-2-3,2 1 14,-1-1 16,-1 0 26,2 0-39,-1 0 63,1 0-24,-2-1 18,2 1-27,-1-2 52,1 1-40,-2 1 41,1-2-46,1 1 112,-2-1-73,1-1 88,-1 2-281,2-2 64,-1 1-89,1-1 115,-2 0 67,2 2-555,-1-2 81,1 0-316,-3 1 385,3-1 215,0 2 131,0-1 0,0 1 0</inkml:trace>
  <inkml:trace contextRef="#ctx0" brushRef="#br0" timeOffset="50">8136 2853 9502,'-12'0'494,"7"0"-280,2 0 55,2 0-55,-2 0-48,0 0-20,1 0-15,-1 0 14,2-1-80,-1 1 80,1-2-21,-1 1 53,-1 1 54,2-2-121,-1 1 0,2-1-105,-1-1 51,1 2-12,0-2 57,0 0-5,0-2-114,1 2-119,-1-1-45,3-1-26,2-2 71,-1 1 33,4-2 13,-1-1 30,2 0-24,-1 0 66,1-1-78,0-1 117,0 1-55,-2-1 53,2 3-55,-3-3 13,1 2-12,-1-1 9,2 1 67,-4 0 25,2 0 7,-1 0-14,-1 0-35,-1 1-21,2-1 30,-2 2-30,1-1 55,-2 1-40,1-1 41,0 2-24,0 0-9,-2 1 11,2-1-13,-1 1-10,1-1 15,-2 2-10,1-1-5,1 1-10,-2-2 2,2 3 0,-1-3 20,-1 3-7,1-2 7,-1 2-9,1-1 16,-1 1-16,1 0 15,-2 1-40,1-1 17,-1 6-25,0-1 22,2 7 43,-2-3 13,1 4-1,1-4 32,1 3-32,-2 0 2,4 2 2,-2-2-50,1 1 25,1-1-17,-1 1 44,1-1-46,1 2 45,-4-2-47,4 1 22,-3-2-10,2 1 6,-1-2-3,-1 1 27,0-2-28,2 1 23,-2-2-25,0 1-40,-2-2 28,2 2-29,-1-3 35,1 2 12,-2-3-8,1 1-52,1 0-36,-2 2-64,2-4 50,-1 4-49,-1-4 53,2 1-20,-1-1 28,-1 1 40,2-2 0,-1 1 117,1-1-67,-2 2 85,1-4-96,-1 1 3,1-2 44,-2-2-10,0 1 21,0-2-98,0 0 26,0 0-27,0 0 42,0 2 9,0-1-11,0 1 0,0-1-71,0 1-72,0 1-23,0-2-56,0 2 121,0-1-6,0 2 49,0-2-48,0 1 65,0 0-69,0 0 94,0-2-10,1 1 26,1-1-8,-1-1-1,2 0 23,0 0-1,2 0 57,-2 0-3,1-1 6,-1 1-27,2-3-7,-2 1-39,0 1-7,0 0 32,0-1-20,-2 1 7,2-1-7,-1 2-6,-1-1-20,1 1 21,-1 0-23,-1 1 25,0-1-27,2 2 13,-2-1-17,0 2-3,0-1 22,0 1-24,0 0 27,0 0-5,0 0 6,0 0-6,0 1 2,1 4-6,-1-1-1,3 8-1,-3-1 1,3 1 2,-3 1-1,2-1 68,-2 2 18,1-2 11,0 1 37,1-1-91,-1 0 34,1 0-35,-1-2-53,1 1 39,-1 1-35,1-2 43,-1 1-68,1-1 48,-1 1-52,1-1 57,-1 2 10,-1-1-18,2 1 13,-2-2-39,0 2 28,1-1-32,-1 1 51,0-2-24,2 1 22,-2-3-23,0 3 15,0-4-10,0 2 12,0-3-10,0 2 1,0-2 60,0 0-44,1-2 45,1-1-174,1 0 25,-2 0-109,2 0 44,-1 0-12,1-3 54,0 2 1,0-2 39,1 0 9,-1-2-21,0 2 16,2 0 4,-4-1-28,2 2 17,0-1 10,0 0-9,-1 1 27,1 0-28,0 1 120,-2-2-28,2 1 114,-1-1-43,-1 2-43,2-1-10,-1-1-52,-1 2-4,1-2 9,1 0-6,-2 0-23,1-2 17,1 2-15,-2-1 24,2-1 4,-1 1-2,-1-1-4,2-1 2,-1 0-54,1 0-10,-2 0-9,1-1-14,-1 1 58,1-2-16,-1 1 20,1-1-26,-1 2 19,1-1-23,-2 1 28,1-2-6,-1 3 4,3-1-6,-3 0 7,2 0-6,-2 1 0,1-1 60,1 0 16,-2 0 5,0 2-7,1-4-14,-1 4 19,2-2 1,-2 1-1,1-1-51,1 2 7,-2-1 8,1 1 9,-1-1-4,0 2 5,0 0-11,0 0 12,0 2 173,0-2-164,0 4 108,-1 1-199,1 4 24,-2-2 19,1 2 25,-1-1 14,1-1-12,-2 2 1,1-1 4,1 1-19,-1-2 19,1 2-15,-1-1 1,1 1 6,-1 0-4,1 0 15,1 0-25,-2 0 22,2 0-22,0 1 20,-1 0-6,1 1 3,0 1-4,0 0 27,0-2-21,0 2 19,0 0-27,1 0 74,-1-1-52,2 1 62,1-2-76,0 1 14,0-2-14,1 0 71,-1-2-18,2 2 35,-1-3-40,0 0-9,1 0-21,-1-1 31,1-1-23,1 1-52,-2-2-37,4 0-1,-4 0 7,2 0-51,0 0 23,0 0-120,-1 0 43,1 0 9,0 0 1,0 0 42,0 0 26,0 0-8,0 0 38,0 0 10,-2 0 48,2 0-29,-1 0 7,1 0 44,-3 0-3,3 0 92,-3 0-91,2 0 110,-2 0-75,0 0 95,0-2-27,0 1-56,0-1 7,0-1-31,-1-1-23,-1-1 47,1 1-40,-1-4-69,-1 2-13,2-1-74,-2-1 85,0 1-97,0-2 67,0 0-117,0 0 26,0-2 7,1 2-10,-1-1 46,2-1 61,-1 1-16,-1 1 54,2-1-64,-1 1 74,-1 0-12,0 3 26,2-3 23,-2 4-65,0-2 26,0 4-38,0-3 60,0 4-39,0-2 187,0 2-145,0 2 129,0 0-141,1 8 26,1-5-3,-1 1-6,1-1 9,-1 2-15,1-1-14,-1 2 12,1-1-13,-1 1 14,1 0-6,-1 1 3,1-1-2,-1 2-32,1-2 22,-1 3-22,2-4 29,-1 3 30,-1-1-23,2-1 23,-1 2-31,-1-2 40,2 0-30,-1 0 32,1-2-37,-2 2 7,1 0-8,1 0 14,-2-1-54,2 1-2,-1 0-8,-1 0-34,2 0 26,-1 0-4,-1-2 9,2 4 18,-1-4 15,-1 1-27,1 1 24,1-2 58,-2 0-43,1-1 49,1 0-67,-2-1 1,2 1 2,-1-2-1,-1-1 96,2 2-21,-1-2 94,1 1-122,-2-1 26,1 0-72,1-1 40,-2 1-99,2-3 24,-1 0-90,0 0 85,1-2-119,0 1 64,-1 1-117,2-1 102,-2 1 25,2-2 16,1 2 30,-2 0-85,1-1 9,-1 2-27,2-2 97,-2 2 26,1-1 67,-1 2-64,2-2 113,-2 0-57,1 0 117,-2 1-91,1-1 52,0 0-46,0 0 59,-2 2-47,2-4-23,-1 2 9,1-1-36,-2-1-13,1 1-35,1-2 5,-2 0-33,1 0 27,-1-2-2,1 2-5,-1 0 28,-1 0-2,2 0-6,-2 2 0,0-1-38,1 0 20,-1 2-26,0-2 40,2 2 6,-2 0-3,0 0 2,0 2-57,0-2 39,1 1-10,-1 1 109,2-1 31,-1-1-7,1 3-25,1 0-47,-2 0 4,2 0-4,-1 0 3,-1 2-24,1-1 11,1 2-10,-2 0 6,1 0 8,-1-1-9,1 1 7,-1 0-8,1 0 9,-1-2-11,1 2 10,1 0-6,-3 0 5,1 0-3,1 0 3,-1 0-16,1 1 13,-2 1-11,1-1 24,0 1-11,1-1 11,-2 2-17,1 0 13,-1 0-9,2 0 10,-2 0-12,1 2 6,-1-1-7,2 1 7,-2-2 41,1 1-28,-1-1 32,0 0-39,2 0-51,-2 0 40,1-1-38,-1-1 24,0 1 11,2-1-14,-2-1 14,1 0 4,-1-2 3,0 2-1,2-1 2,-2 1-15,3-3 5,-2 1-31,1-1 29,-1-1-21,2-2-44,-3-2 45,3-2-49,-1 0 59,-1-4-75,2 1 13,0-2-68,0 0 67,0-2-59,0-1 75,2 0-48,-2 0-12,1-1 47,-1 1-57,2 0 60,-2 2 75,1-2-65,-1 3 59,0 0-8,0 3-39,-1 0 48,1 1-51,0 1-10,0 2 13,-2 1-8,1 1 19,1 1-16,-2 1 21,2-1-12,-1 2 33,-1 0-23,2 2 22,0-1-33,-1 5 44,1-1-37,0 2 35,1 1 32,1 1-45,-1 0 52,-1 0-64,2 1-2,-1-1 1,0 3 11,-1-3 41,2 5 57,-2-3 9,0 3 39,0-2-9,-2 1-41,1 1 2,1-1-44,-3-1-82,1 2 71,-1-4-65,2 2 15,-1-3-26,-1 0 6,2-1 1,1-1 11,-2-4-20,1 3-9,1-5 13,-2 2-200,2-3 62,2 2-179,-2-1-227,1-1 114,1 0-181,1-1 204,-2-2-4,2 0 53,0-3-40,2 0 218,-2-1 102,3-2 115,-2-2 0,4-5 0,1-2 0,1-5 0</inkml:trace>
  <inkml:trace contextRef="#ctx0" brushRef="#br0" timeOffset="51">10545 2533 9122,'-6'-4'159,"3"1"-133,2 1-35,-1 1 35,1 1 0,-1-2 79,-1 1-32,2-1 46,-1 1-43,1-1 20,-1-1 30,1 3-22,-1-1 55,1-1-67,-1 1 59,1-1-97,2 4 38,-1-1-87,5 7 18,1-4-22,0 2 77,0-3 19,0 2 80,0-2-46,0 0 15,0 0-85,3-2 24,-3 2-27,1-1-47,1 1 40,-2-2-36,1 1 47,2-1 10,-2 1-18,1-1 19,-1 2-72,2-1 54,-1 1-72,1-2 78,0 1-6,0-1 12,-2 1-3,4-1-18,-4-1-10,4 0 9,-2 0-5,1 0-26,-1 0-19,2 0 9,-4 0-2,2 0 5,-2 0-29,4 0 12,-5 0-10,3 0 58,-3 0-30,1 0-13,-1 0-34,2 0 18,-2 0-11,0 0 106,-2 0-60,2 2 60,-1-2-70,1 3 71,-2 0 13,1-1 10,-1 0 7,1 1-69,-1-2 15,1 2-11,-1-1 5,2-1 2,-3 1 12,3-1-45,0-1-18,0 2-39,-2-2 26,4 1-37,-4 1 14,4-2 4,-4 3-11,4-2 23,-2 1 10,0 1-19,0-2 23,1 4 26,-1-2-25,0 1 22,0-1-21,0 3 2,0-1-3,0-1 56,0 1 25,0 1 60,-1-2-41,1 1 27,-2-1-45,2 1 3,-2-1-3,2-1-56,-1 0 22,1 2-16,0-4 23,0 2 3,0 0 6,0 0 0,0-1-18,0 1 13,1-3-34,-1 3-17,2-2-59,-1 1-39,1-2 24,1 1-23,-3 1 87,4-1-27,-4 1 34,5-1 1,-5 1-5,4-1 1,-3-1 0,2 2 13,0-1-14,0 1 11,-1-2-12,1 0 3,-2 1 2,2-1-2,0 3 49,0-3-34,-1 1 39,1-1-47,-2 2 5,2-2-2,-1 1 1,0 1 17,0-2-12,1 1 13,-2 1-15,2-1-1,0 1 1,0-1-2,-1 1 0,2-1 1,-2-1 1,2 2-6,-1-1-16,2 1 10,-2-1-12,1 1-21,-2-1 29,2 1-32,-1-1 39,1 2 5,-1-1-7,3-1 4,-4 1-8,4-1 28,-5 1-22,4-1 22,-2 1-27,0-1 0,0 2 1,0-1-1,0-1 12,0 2-6,-2-1 12,2 1-63,-3 0 41,3 0-43,-3 1 50,1-1 9,1 0-10,-1 0 6,-2 2-13,2-2 30,-1 0-27,0 1 25,0-1-33,2 0 4,-2 0-2,1 2 2,-1-4-13,2 2 12,-2 0-5,0 0-53,0 0 50,1 0-55,-1-1 64,1 1-2,-1 0-8,0 0 6,2-2-26,-2 2 84,0-3-64,0 3 63,0-1-68,0-1 3,0-1-1,-2 1 44,2-1-7,-1 0 17,-1 2-13,1-2-95,-1 0-10,1 1-11,-2-1 16,1 0 26,-1 0-17,0 2 0,0-2-12,0 1-48,0-1 7,0 2-89,0-2 72,0 1 19,0-1-3,0 2-32,2-2-202,-1 1-1,2-1-67,0 2-177,-2-2 193,2 3-30,0-2 247,-1 4 198,1-4 0,0 5 0,-2 0 0,4 2 0</inkml:trace>
  <inkml:trace contextRef="#ctx0" brushRef="#br0" timeOffset="52">9047 3563 9502,'8'-18'-1147,"-5"8"1147,0 2 0,0 1 91,0 1 25,-2 0 99,2 1-76,-1 1-72,-1 1-179,1 0 52,-1 4-59,-1 1 135,0 4-33,0-2 20,-1 2 35,-1-1 35,2-2 265,-1-2-227,2 1 167,1-1-263,2-1 19,1 2-34,1-4-23,-2 1-6,2 1 8,0-2-1,-1 2-10,-1 0-5,1 0-27,1 0 56,-2 0-24,1 0 26,-1 0 54,2 0-42,0 0 41,0 0-9,0 2-28,-1-2 32,1 1-41,0 1 35,-1-1-24,1 1 30,0-1-30,2 1-14,-2-1 9,0 1-6,0-1-49,0 1 52,0-1-54,1 2 62,-1-1-44,0 1 26,0 0-32,0 0 48,0 0-6,0 1-2,0-1-6,2 0 39,-4 0 18,4 0 2,-2 0-12,3-1 32,-3 1-54,1-2 65,0 1-97,1-1 29,-1 1-26,2 0 39,-1 0-12,1-1 24,0 1-20,1 1-73,-1 0-37,2 0-51,-2 1 3,3 1 33,-3 1 1,1 0 21,1 1 19,0 2 36,0-1 4,1 2-8,-2 1 37,1-1-5,-1 1 14,1 1-12,-1-2-33,-1 2 4,2-3 0,-2 1 82,1-1 12,-1 0 52,1-1-8,1 1-19,-2-3-1,1 1-21,1-2-15,-1 1-37,1-3-1,2 1 6,-1-1-59,2 2 55,-1-4-51,4 4 61,-4-2-35,3 0 22,-1 1-29,3 1-16,-1-1 32,1 2-42,-2 0 46,2 2-27,-1-2 18,2 1-21,-4 0 22,3 1 36,-2-2-27,1 0 32,-2 0-17,1 0-14,-1-2 17,2 1-21,-4-4 4,3 2-1,-4 0 4,3-1-23,-3-1 17,3 2-16,-3-3 20,0 3-42,0-1-11,2 1-2,-5 0 6,4 0-23,-4 0 42,4 1-48,-2 1 53,1-1 2,-2 1-9,2-1-1,0 2 34,0 0-28,0-3 27,2 3 32,-2-3 16,1 3 6,0-3-8,1 0-4,-2 2-30,3-2 39,-2-1-41,2 1-42,-3 0 34,3 0-31,-1 0-39,-1 2 55,-1-2-55,1 1 69,-2 1-34,2 1 24,-2-2-35,2 2 16,-4 0 0,3 0-15,-1 0 20,1 0 9,-2 0-4,1 0 8,-1 0-16,2 0 29,-2-3-20,2 3 23,-1-1-22,1-1 8,-2 1-1,4-1 7,-4 1-9,4-1-1,-2 2 2,3 0-39,-5 0 29,5 0-30,-3 1 36,1 1-36,1-1 24,1 2-26,-3-1 29,4 1 13,-4-2-9,5 2 8,-4-1-13,3 1-1,-4-3-5,5 0-2,-4 0 67,2 0 14,-1 0 13,-1 0 29,-1-3-86,3 1 32,-4-1-32,2 2 16,-1-3-7,1 3 13,-2-4-15,2 2-40,-2-1 30,4 1-31,-2-2 34,2 2 7,-3-3-6,5 2 6,-4-1-96,3 1 22,-2-1-91,2 2 62,-4-1 17,3 1 28,-1-2 14,1 4 26,-3-2-22,1 1 19,-3-1-24,4 3 46,-5-3-31,3 3 34,-3-1-37,1-1 24,-2 1-9,2 1 14,-1-2 30,2 1-41,-2-1 44,1 1-51,1-1-11,1 1 10,-2-1-9,3 1-68,-1-2 19,3 3-75,-3-3 75,2 3-135,-2-3 70,1 2-135,-1-2 56,2 3 19,-4-3-21,4 5 110,-6-4 6,3 4 86,-2-2 0,0 3 0,-2-3 0,-1 4 0,0 2 0,2 2 0,-1 2 0</inkml:trace>
  <inkml:trace contextRef="#ctx0" brushRef="#br0" timeOffset="53">13370 4820 9502,'8'-12'64,"-4"6"38,1 0-16,-1 2 34,2-2-21,-3 1 21,2 1-21,-2-1 21,1 1-16,-1 1 2,2-2-14,-1 2 36,1-1 15,-2 1-26,1 0 36,-1 1-155,2-1 51,-1 2-110,2-1 4,0 1 27,3-1-31,-1 2 55,2 0-34,0 0-1,2 0 17,2 2-15,-1-2 101,2 4-43,2-1 31,-2 2-34,3-1 13,-2 1-27,3-1 24,-2 1 51,2-1 33,-2 1 7,1-2-12,-2 0-64,1-2 9,-2 1 1,1-1-54,-3 1 45,2-2-45,-1 1 49,1-1-47,-2 0 27,4 2-35,-5-2 20,6 1 24,-5 1-36,4 1 37,-3-2 7,1 2-6,0-1 9,0 1-27,0-2-1,0 4 3,-1-4 4,1 4 78,-2-4-54,1 2 59,-1-1-77,0-2 33,-1 1-23,2-1 24,-2 2 1,3-2-15,-3 0 15,3 0-13,-2 0-13,2 0 14,-3 0-54,3-2 46,-3 2-42,3-1 54,-2-1-16,2-1-110,-4 2 9,4-1-97,-5 1 93,4-1 25,-4 2 27,3 0 23,-4 0-71,5 0 50,-5 0-50,4 0 51,-2 2-13,2-1 9,-2 2-6,2 0 73,-2-1 18,4 1 9,-2-2-9,3 1-63,-2-2 11,2 0-7,-1 0 15,5 0-80,-5 0-12,4 0-12,-4 0-36,5 0 100,-4 0-47,3 0 50,-2 0-21,1 0 13,-3 0-37,3 0 167,-3 1-48,4-1 145,-4 2-123,4-1-19,-4 1-46,3-1-12,-1 1 42,2-2 24,-1 0 30,3 0 6,-3 0-13,3 0-29,-3 0 3,4 0-11,-2-2-166,2 1 31,-4-1-119,4-1 85,-5 0 69,4 0-9,-3 0 51,3 2-71,-5-2 49,5 1-43,-4-1 47,5 2 8,-6-2-2,7 1-2,-7 1 27,7-1-27,-7 1 30,7 1-23,-4-2-26,3 2 24,-2-1-23,1-1 41,-2 2-12,4-1 12,-5-1-17,4 2-2,-6-3 1,5 3-4,-4-1 3,4-1 103,-3 1-22,1-1 100,-2 1-94,2-1-3,-3 1-52,5-1 12,-4 1-67,4-1 58,-5 1-54,5-2-13,-4 1 43,5 1-50,-3-2 62,4 1-20,-4-1 12,4 2-27,-4-2 27,5 0-37,-6 0 25,6 0-30,-8 0 56,5 1-25,-4-1 25,2 2-26,-2-2-11,2 0 10,-4 2-8,4-2-22,-4 1 25,5 1-25,-5-1 32,3 1 0,-3 1-1,1-2-2,-1 1 1,3 1-19,-3-2 14,3 2-18,-5-1 37,5 1-19,-3-2 19,2 1-23,-3 1 60,4-3 13,-3 1 5,5 1 25,-5-2-78,4 1 33,-4 1-36,5-2 19,-4 1-14,5-1 20,-3 0-16,3 0 15,0 0-14,3 0 18,0-1-85,4 2 58,0-2-58,8 1 68,-3 0-55,6 1-15,-2-1-4,7 2 3,-7 1 54,9 0-15,-5 0 11,4 0-22,-7 0 14,7 0-20,-9 0 16,5 0 110,-7 0-20,2-2 106,-6 2-1,3-1-28,-6-1 42,2-1-78,-3 2-82,2-2 25,-4 1-69,5-2 27,-7 2 26,5-1-15,-3 0 29,3 0-72,-3 2-5,5-1-86,-5-1 92,6 2-77,-4-2 30,5 0-30,-2 0-3,3 1 65,-3 1-3,4-2 3,-3 3 42,2-2-35,-3 2 35,2 0-33,-5 0 71,4 0-49,-7 0 53,4 0 67,-4 0-28,4 0 131,-5 0-131,5 0-1,-3 0-72,3 0 24,-3 0-84,3 0 2,-3-1-19,3 1 31,-4-2-33,4 1 31,-3-1-97,5-1 80,-5 3 13,4-1 6,-4 1 25,3-2-81,-3 2 58,3 0-62,-3 0 57,4 0 50,-4 0 33,4 0 1,-1 2 73,3-2-79,-5 1 77,7 1-63,-7-1-18,5-1-4,-3 2-26,3-2 101,-3 0-72,3 0 78,-2-2-86,2 2-85,-2-3 5,5 0-85,-6-1 97,6-2-75,-4 0 66,3 0-89,-3 0 38,4 0-17,-3 2 44,2-2-20,-3 1 83,2 2-58,-5 0 48,4 0 30,-8 2 34,3-1 2,-2 2-12,1-1 1,-3 1-5,1 0 64,-4 0-50,6 0-37,-6 0-2,4 0-29,-1 0-30,3 0-19,-3 0 0,5 0 15,-3 0 0,4 0 40,0 0-54,5 0 22,-5 0 11,7 0-21,-4-2 17,7-1 43,-5 2-37,5-4 32,-6 4-41,5-2 57,-6 0-37,6 0 42,-8 0 11,4 0-46,-11 1 53,6 1-59,-11-1 15,6 2 11,-7 0 0,5 0 6,-10 0 9,7 0-21,-8 0 23,7 0 19,-5 0-28,5 0 33,-4 0-42,4 0-1,-2 0 2,5 0 0,-2 0 2,4 0 2,-3 0 3,6 0 0,-5 0-87,6 0 18,-2 0-82,5 0 75,-5 2 7,5-1 37,-6 1-3,5 1 34,-4 1-30,1-1 28,-6 2-38,4-1 73,-7 1-52,6-2 55,-6 1-59,3 1-5,-5-2 17,4 0-12,-4 0 56,5-2 2,-4 1 11,4-1-31,-5 1-20,5-2-19,-3 1 22,4-1 12,-2 2-11,4-1 13,-3 1-16,4-2-26,-4 0 18,6 1-21,-5-1 26,5 2 4,-6-1-2,6-1 3,-6 0-29,3 2 20,-3-2-30,1 0-20,-4 1 30,3 1-32,-4-2 46,4 1-41,-5-1 25,5 2-30,-6-1 34,4 1-63,-4-2 43,5 3-49,-4-2 63,4 1-2,-4-1-5,4 2-11,-2 0 54,4 0-46,-1 0 54,4 1-72,-2-1 21,5 2-19,-4-1 24,6 1-15,-5-1 15,5 1-15,-7-1 15,4 1 35,-6-1-25,4 1 27,-4-2 1,3 1-30,-6-1 29,4 0-37,-5 0 67,5 0 19,-4 0 4,3 0-2,-6-1-65,6-1 15,-5 1-11,5-1-33,-1 1-17,2-2 4,-2 1 6,4-1 43,-3 2-4,5-1-4,-3-1-40,4 2-41,-5-1 18,7 1-28,-5-2 51,4 3-10,-3-2 7,5 1 3,-7-1 2,5 1-3,-5-1 2,3 2 58,-3-3-29,2 3 32,-5-1-46,4-1 51,-5 1-35,4-1 42,-4 1 1,0-1-38,-1 1 46,2-1-53,-5 1-37,4-1-15,-5 1 5,4-2-1,-3 0 52,4 0-12,-2 0 6,3 0-65,1 0 43,3 0-50,-1 0 54,2 0 17,-2 0-23,2 0 18,-3-2 7,4 1-16,-4 1 23,4-2-28,-4 1 46,2-1 9,-3 2 13,3 0-17,-6 0-29,4 0-7,-5 0 10,4 0-53,-6 0 43,3 0-43,-3 0 52,1 0 1,-2 0-4,2 2 2,-4-1 59,3 1-48,-3-1 47,1 1-63,-1-1 58,0 1 17,-1-1 6,1-1-15,-2 2-49,2-2-1,-3 0 14,5 1-4,-4-1 23,2 0-14,0 0 27,1 0-167,-1 0 39,5 0-144,-4 0 80,4 0 2,-1 0 46,1-1 17,-2 1 76,3-2-24,-3 1 25,0-2-48,-2 1 72,2 1 20,-3-2 11,1 1 47,-4 1-98,3-1 39,-4 2-27,1-1-25,-3 1 63,0-2 244,-2 2-173,2-1 218,-1 1-303,1 0 30,-2 0-100,2 0 51,-1 0-56,1 0 66,-2 0-9,2 0 13,-1 1-10,-1-1 69,2 2 7,-1-1 1,-1 2 27,1-1-87,-1-1 37,1 1-41,-1 1 80,1 0-11,-1 1 73,2 1-59,-1-1 39,-1 2-16,1 0-7,-1 1-58,1 2 1,-2 2-49,0 1 75,0 0-18,0 3 12,0 0-7,0 3-117,0-2 8,0 0-91,0 2 84,0-1 4,0-2 49,0 3-3,0-5-39,0 2 50,0-3-48,0 2 45,0-5-9,0 2 7,0-3 2,1 1 53,1-3-38,-1 1 45,1-2-53,-1 1 57,1-3-45,-1 0 42,1-2-30,-1 2 25,2-3-73,-1 0-1,1 0-73,-2 0-178,2 0 86,-3 0-123,2-1 102,-2-2-54,1 1-198,-1-1-1170,0 2 942,2-1-704,-2-1 1351,1 0 0,-1-1 0</inkml:trace>
  <inkml:trace contextRef="#ctx0" brushRef="#br0" timeOffset="54">22968 4907 9502,'12'-21'-265,"-6"12"492,-3 3-1,3-1 164,-3 4-114,2-3 0,-1 3-93,-1-2 36,0 2-99,0 2 40,-1 1-40,1-2 78,-2 2-148,2 2 65,-1-1-76,2 4-114,1 2 68,1 2-69,-2 0 29,4 1 143,-1-1-95,2 2 126,-1-2-280,1 1 72,0-2-181,-1 1 117,0-3 19,1 1 37,-3-1-39,3 0 101,-3-1 26,1-2 110,1 0-36,1 1 3,-2-2-68,2 1 14,-1-2-4,1 2-9,0-3 23,0 3-17,-2-1-2,1 2-44,-4-1-21,1 3 12,-2 0 5,-2 3 41,1 0-13,-4 1 8,-1 1 37,-1 2 20,-5-1-1,-2 0 64,-1 2-97,-1-2 60,-2 0-66,1-2-11,-1 1 19,0 1-15,2-5 35,-4 3-55,6-4-3,-4 3-5,3-3 1,-2 2 48,4-5-6,1 3 45,3-5 333,1 2-185,8-3 216,2 0-334,13-1-62,-2-2 12,10-3 3,-4 1-43,3 1 15,1-1-39,1 1 53,-2-1 34,2 2 19,-6 0-14,1 0-87,-4 2-140,-1-1-28,-5 2-55,-2-1-6,-4 1 36,0 0-17,-4 1 4,-4 2 76,-1 2 5,-3-1-151,0 2 58,-3 0-84,2-1 29,-1-1 130,1 1-77,1-1 107,-2-1 15,1 2 54,-2-1 52,-2 2 0,-1 0 0</inkml:trace>
  <inkml:trace contextRef="#ctx0" brushRef="#br0" timeOffset="55">13569 4947 9502,'6'-18'-803,"-3"11"756,0-2 47,-1 3 140,1-3-8,-2 3 115,2-2-93,-3 4 114,2-2-57,-2 3 102,1-1-188,-1 1 18,0 1-156,-1-1 49,-1 3 15,-2 0-23,1 0 39,-2 2-5,1-1 1,-1 2-22,1 2 42,-2 1-107,1 1 55,1 0-102,1-1 88,-2 3-36,1-1 60,-1 1-12,1 0 9,-1 0-1,1 1 57,-2 2-3,0 2 15,0 1-31,-3 3 35,2 1-54,-5 6 60,3 1-63,-5 8 7,1 4 3,-4 8 61,2 0-50,-6 16 58,2-4-71,-3 14-55,1-10-1,-2 9-54,5-16 55,-1 9 33,5-19 2,-1 7 28,8-17-111,-2 2 11,3-13-41,0 3 34,2-9 21,-2 6 32,0-6-49,-3 6 171,1-8 34,-1 9 96,0-7-30,0 8-144,2-5-15,-2 4-52,3-7 49,-2 3-64,5-6 51,-1 3-52,2-5-33,1 1 35,-1-7-106,2 2 101,0-4-45,0 1-223,0-5 100,-1 2-157,-1-3 220,-1 0 14,0 0-5,-1 0-20,-1 0 32,1 0-198,1 0 58,-3 0-159,3 0 127,-3 0 40,3 0 98,0 0 13,0 0 80,-1-1-1,-2-1 1</inkml:trace>
  <inkml:trace contextRef="#ctx0" brushRef="#br0" timeOffset="56">7121 4991 9502,'6'-38'0,"-2"20"0,-1 3 70,0 2 20,0 2 57,0 2 2,-1 5 99,-1 0-147,-1 6 90,0 3-173,-1 11 59,1 2-52,-3 8-1,1 4 19,2 1-23,-1 8 102,1-2-80,0 8 63,0-2-58,1 10 58,-1-5-38,2 10-34,1-6-53,1 14 33,1-5-7,-1 13-114,2-9 21,-1 10-105,-1-14 77,-1 11 5,0-18 10,0 7-35,-2-17 59,1 2 17,1-19 1,-2 1 22,1-14 133,-1 2-22,1-11 496,-2 1-338,0-8 256,-2 1-268,-1-7-46,-6 1 92,1-1-69,-6-1-97,1 2-21,-2-2-77,1 0 66,-2-3 47,2 3 23,-1-5 21,2 2-391,-2-3 98,2-1-290,-4-3 13,7 1 116,-5-3-84,6 1 143,-3-4 105,4 5 18,-1 0 30,5 4-27,-4 0 1,5 4-35,-1-1 19,4 6 168,-3 0-31,3 3 187,0 5-131,3 2 53,1 7-57,4 1 49,1 3-68,4 0 18,1-1-22,1 0-14,3-1 20,1-2-35,3 1-38,1-5 31,5 1-29,-2-4-87,7-1 27,-7-1-112,10-1 116,-6-1-82,6-1 74,-5-2-90,4-2 77,-10-2 0,7-2 38,-8 0-9,2-3 103,-5 1-17,2-2 79,-10 3 9,4-5-53,-10 3 60,4-2-102,-8 2 146,0 0-76,-3 3 113,-3-1-54,-3 4-47,-3 0-7,-2 3-41,-2-2-40,1 4-19,-2-1 15,2 2 5,0 0-31,4 3 5,-3 2-72,4 4 56,-1 0-11,4 4 27,-2-1 0,1 2 56,2 1-27,2-2 29,1 2-52,0-2 115,0 2-19,0 0 101,1 2-46,2-4 2,3 4-40,5-2-16,1 3-21,1-2-25,3 0 63,1-2-47,1 1-17,0-3 1,4 0-19,-2-3 49,5-3 17,-4-3-12,6 0-5,-5-6-86,8-2 56,-6-7-67,4-4 66,-7-4 2,5-4-7,-8 1 11,0-4 21,-3 1-20,-5 1 27,-2 1-30,-4-1-33,-4 5-16,-4-4-3,-7 3-43,-5 0 26,-7 3-5,-4-1 8,0 4-98,-5 0 23,2 3-127,-5 2-61,5 2 61,-4 1-71,6 4 101,-4 0 37,8 3 49,-3 0-57,8 4 18,0 4 29,7 2-31,1 2 56,7 3 101,1 1-76,3 1 151,0 1-129,1 0 186,2 1-98,5 2 153,2 2-17,5-1-42,1 3 68,1-1-90,2 3-28,1-4-24,1 2-31,0-3 46,0 2-96,-2-6 78,2 3-75,-5-4 103,2-2-31,-1-5 19,-2 1-33,-3-5 66,0-2-46,-2-2 45,-1-2-60,-2-3-12,-1-3 9,0-3 8,0-3-43,-1-5 41,1 1-32,0-1 46,1-4-66,-1 2-12,2-3-10,-2 1-100,1-3 85,1 1-122,-2 1 113,-2 1 19,2-2 41,-3 6 5,0 0 39,-1 4-59,-1-1 57,1 8-71,-2-3 60,0 6-36,-2 0 43,1 3-34,-2 0-4,-3 3 15,0 3-7,-2 5 6,2 1-6,0 3 4,0 1-2,2 1 46,1 0-34,0 0 27,3 2-50,-2-1 0,2 2-3,2-4 14,-1 2-58,2-3-10,3 1-6,3-4 13,5 3-4,-1-6-20,4 2-3,-1-7 69,3 1 69,1-4-6,1-1-12,0-3 16,0-3-11,0-4 75,0-5-8,-2-3-43,2-3 6,-3-3-31,3-1-57,-5-2 19,4-2-20,-5 1 34,1-3-94,-6 4 38,1-2-118,-7 4 54,2 1-6,-4 6 29,-1 0 15,-1 9 6,-1 0 28,1 6-17,-5 2 57,1 2-24,-4 4 12,2 5-31,-2 5 33,0 3-19,-1 1 40,3 1-43,0 2 71,3-2-51,-1 2 62,4-4 50,-2 4-13,1-4 96,1 3-101,1-4 30,2 4-22,3-6-15,3 4 27,3-4-85,0 1 68,3-5-52,1 2-13,1-5-61,2 1 28,-1-5-13,2 1 5,-2-4-6,1-1-69,-1 0 68,1-3-20,-4-3 51,3-1-66,-4-5 90,1 0-78,-3-3 77,1 0-41,-2 0 4,-1-3 10,-3 2-8,1-4-61,-4 2-21,4-3 1,-5 2 12,3-3 5,-5 4-19,2-3-14,-3 6 21,2-3 30,-2 6 21,0-2-59,0 7 45,0-2-86,-2 6 75,2 0-75,-3 2 75,2 1-40,-2 0 38,-2 2 28,2 4 26,0 2-2,0 2 1,-1 2 45,1 0-15,0 2 82,3-1-85,-2 4-1,2-2-48,0 3 22,2-3 183,-1 4-9,2-1 105,5 1-183,1 1-94,3 1-15,0-2-7,1 4-175,1-4 37,1 5-170,0-3 128,-2 1-245,1-5 91,-3 2-215,1-4 249,0 0 140,-3-5 89,5 1 80,-2-5 0,1 0 0</inkml:trace>
  <inkml:trace contextRef="#ctx0" brushRef="#br0" timeOffset="57">22486 4970 10500,'13'15'403,"-4"-6"-293,3 0-19,4 1 6,1 2 5,5 0-40,2 4-29,3 2 13,2 3-9,3 3-39,0 2 17,2 5-80,-2 0-12,-1 7 37,-4-4-54,-2 8 84,-8-6-62,-2 6 72,-8-6-40,-1 4 43,-3-7 9,-3 4-19,0-11 9,-3 5 114,-1-10-22,-1 4 116,1-7-124,-1 5 21,2-10-76,0 8 41,0-7-89,0 5 12,2-4-28,-2 4 43,0-5 32,0 4 32,-2-6-28,2 6-49,-1-5-65,-2 2-34,0-3-22,-2 1 54,1-4 23,-2 2 9,1-5 28,0 1 39,2-2 27,-3-1 3,3-2 54,-2 1-91,1-2 47,-1-1-48,1 0-33,-1 0 40,1 0-35,-1 0 46,1 0-199,-1-1 48,2-1-126,0 1-121,0-1 118,0 1-151,2-1 147,-1 1-112,2-1-53,0 2 12,3-3 37,-1 3 202,-1-3 75,4 0 41,1-3 43,4-1 0,2-2 0</inkml:trace>
  <inkml:trace contextRef="#ctx0" brushRef="#br0" timeOffset="58">4055 5608 8981,'0'-9'1081,"0"5"-995,0 1-87,0 1 84,0-1-99,0 0 119,0 2-163,0-2 97,0 1-96,0-1 90,0 2 37,1-2 18,-1 1-11,3-1-36,0 0 8,2 0 38,1-1-21,3-1 49,0-2-44,3-2-4,0-2 4,3-1 18,0-1-94,0-4 74,1-1-69,2-2 80,0-1-17,-2-3 14,-1 1-16,0-1 14,-3 2-9,0-2 6,-4 5-17,-2-4-51,-3 5-28,0-3 3,-2 6-86,-1-4 78,0 2-89,-1 0 90,-1 0-90,-2 1 63,-2 1-86,0 0 28,-3 1 50,0 1-25,-2 1 68,1 0-55,-1 4 39,-2-1-69,2 4 63,-1-1 50,2 3 26,-2 0 76,3 3-15,-1-2-55,2 2 8,1 2-56,-1-1 64,1 2-37,2 3 43,-2 3-23,2 1-28,1 1 33,-1 1-35,2 3 53,0 0-38,2 4 42,-1-1-51,1 5 34,1 0-25,0 4 29,1 2-63,1 4 32,2 1-34,4 3 43,1 1-58,1 5-5,1-4-8,1 7-20,-3-5 66,1 7-29,-4-10 31,0 6 14,-3-11-11,-2 5 4,-2-9-15,-1 5 80,-4-11-15,-3 5 79,-1-11-79,-5 5-3,0-7-42,-3 4 16,2-5-15,-2 2 35,0-5-25,0 4-28,3-8-35,-3 7 6,5-8 1,-1 4 4,5-7 29,-1 3-47,5-5 53,-2 2 46,2-3 20,2 2-48,2-4 28,1-2-94,0-3 57,0-2-8,0-6 18,0 1-13,0-2-52,0-1-26,1-1-3,-1 3 12,0-4 8,0 5-13,0-3-15,0 3 18,0 1 8,0 1 27,0 0-28,0 3-46,0 0 42,0 3-48,0-2 60,0 5 67,0-1-5,2 5 51,1 4-44,3 5 65,1 1-42,2 5 80,5 1-80,-1 1-21,5 0-26,1-1-14,1 0-27,4-1 44,0-2-46,3-1 62,0-4-30,2 0 22,-3-4-25,4-1 123,-6-2-33,4-2 93,-9-3-108,5-2 70,-9-2-105,2-5 74,-7-3-75,4-3 6,-5 1-9,0-2 10,-3 1 18,0-3 24,-3 2-15,0-1 35,-2 2-220,1 0 67,-1 3-148,-1 0 35,0 5 61,0-2-50,0 5 72,0-1-94,0 5 108,0 5-79,0 2 105,0 8-9,0 2 7,0 3-6,2-2 147,-2 5-40,1-4 136,1 4-45,-1-2-18,2 3 9,0-3-62,0-1-65,2 1 15,0 0-46,3-1 64,1 1-66,0-5 44,4 2-46,-1-4 68,3-2-5,3-6 0,3 0-7,2-5-6,2-2 6,-1-10-11,3-1 13,-3-6-21,1-1 20,-2-1-19,-4-1 54,-3 4 8,-1-4 7,-4 4-2,-2-1-68,-5 5 20,1-4-14,-5 4-57,-3-1 59,-5 3-61,-4-3 77,-4 4-160,-5-2 40,0 1-112,-4-1-17,1 6 62,-2-3-89,2 6 107,0 0-50,5 3 89,-2 0-37,5 3 30,-1 3 91,4 2 4,1 7 6,4 1 46,1 7-69,4 1 17,-2 3-23,5 0 188,-1 4-62,4-4 174,0 4-13,6-2-69,1 1 49,5-2-53,3 0-245,3-2 48,3-1-155,3-4 110,6 0 73,-2-4 25,7-4 34,-3-3-819,7-2 582,-4-2-623,5-2 783,-3-1 0,4 2 0</inkml:trace>
  <inkml:trace contextRef="#ctx0" brushRef="#br0" timeOffset="59">19125 5104 9297,'0'-9'461,"-1"6"-279,1 0 120,0 2-128,-2-2 95,2 1-78,-1 1 52,1-2-54,-2 1-43,1-1-15,-1 2 14,2-1 21,0-1 49,-1 2-37,1-2-81,0 1-38,0 1-68,0-2 69,0 1-84,0-1 34,0 2-92,0-2 12,0 1-2,0 1-14,0-1 26,3-1 49,1 2-33,2-1 8,3 1-15,0 1 7,3-2 33,0 2 41,0-3-34,2 3 34,-1-1-28,1 1-10,-1 0 10,0 0-9,-2 0 17,-1 0-44,-2 0 33,-1 0-34,-1 1-6,0 1-12,-3 2-6,2 1 13,-4 2-94,2 1 26,-1-1-92,-1 2 4,1 0 48,-2 2-56,1-2 78,-1 1 67,2 1-9,-2-1 54,0 1-81,1-1 142,-2 1-29,-1-1 112,-2 0-21,-4 2-48,1-3 42,-4 3-95,-1-3 190,0 2-94,0-4 148,-1 4-68,1-4-35,0 2 17,2 0-40,-2-1-51,3-2 10,-2 3-46,5-4 52,-1 1-1,2-1-3,1-1 84,2-1-73,4 0 59,1-1-71,4-2-79,5 0 66,2 0-69,4-2 9,0 1 35,2-4-37,0 2 53,2-3-249,-4 3 42,2-1-162,-4 1 152,2 0 71,-4 2 16,0-1 36,-3 2-601,2 0 160,-4 0-208,2 0 358,-1 2 327,2 2 0,0 2 0</inkml:trace>
  <inkml:trace contextRef="#ctx0" brushRef="#br0" timeOffset="60">15964 5191 9502,'-21'-24'-400,"12"15"488,0-3 11,2 3 181,1-1-79,1 1 16,2 0 12,2 3-26,1-2 24,0 2-118,0 0 44,0 2-59,3-2-13,0 3-18,3-2-27,0 2 36,1 2 45,2-2-14,-2 1 52,1 2-134,1 0-4,-2 0-99,1 0 17,-1 2-58,1-1 66,-2 4-85,1-1 83,-1 4-33,0 1 71,0-2-24,0 4 63,-3-2-25,2 1 18,-2 1-15,1 1 63,1-3-55,-2 1 53,0-1-60,-2 1 55,1-2-31,-2 2 39,1-2-27,-1 1-9,0-2 17,0 2-14,-1-3 12,-1 3-8,-2-3 4,-2 3-7,0-3-2,-2 2 3,1-1-7,-1 1 8,-1-2-11,2 0 6,1-1 41,-2 1-32,2-1 37,0 1-40,2-2-5,-2 1 15,1-1-5,1 1-49,1-1 26,-2 1-38,2-1 40,0 1 81,3-2 9,-1 1 13,1-1-27,0 0-44,1 0-19,2-1 21,3-2-53,3 0 2,2 0-11,4 0 29,0 0-211,3 0 67,-3-2-163,3-1-227,-2 0 164,2 0-234,-2 0 279,2 2 66,-3-1 69,3 1 64,-4 1 30,4-2 80,-2-1 0,3-1 0</inkml:trace>
  <inkml:trace contextRef="#ctx0" brushRef="#br0" timeOffset="61">20695 5234 8715,'1'-16'-112,"-1"8"88,2 2 15,-1-1-17,1 2 101,-1-2 25,1-1 11,-2 2-5,1 1-35,-1-3-16,2 2 24,-2 0 29,0 0-49,1 2 58,-1-1-69,0 1 50,0-1-34,0 2 85,0 2 25,-1-2 16,-2 1 34,-2 5-91,-2 0 40,-2 9-47,-5 3 49,1 7-24,-3 5-13,-1 5-9,-1 7 10,0 1 23,2 6 62,1 1-42,1 5 30,5-3-80,0 5 26,6-5-38,2 5-72,2-9-11,4 4-74,2-11-64,4 2 51,1-10-65,1 0 93,-1-8-24,0 1 26,-3-11-36,0 1 44,-1-5-89,-1-2 38,-2-5-85,-1 2-19,1-3 34,-1 0-72,1 0 119,-1 0-309,1 0 141,-1 0-214,0-1 195,-1-1-174,2 1 129,-1 1-169,1 0 172,-1-2 153,1 2 44,1 0 118,-2 0 0,2-3 0,2 0 0,-1-1 0,2-2 0</inkml:trace>
  <inkml:trace contextRef="#ctx0" brushRef="#br0" timeOffset="62">11083 5201 9502,'-33'-31'273,"17"19"-59,4 3-27,0 3-42,6 3-25,0 2 155,3 1-47,0 3 95,3 3-64,-1 3-118,1 2-48,0 1-4,0 2-22,1 1 31,2 0-27,2 0 15,1 0-23,1 1 91,2 1-42,0 1 22,0 1-9,0 3-33,1-1 8,-1 6 6,2-1 55,1 7 41,-2-4-17,1 10-50,-2-3-94,0 6 45,-5-2-25,1 7-19,-4-4 3,1 5-78,-2-6 86,-3 0 24,0-8 20,-3 0 4,0-8-30,-3-2 22,1-8-56,2-2 118,0-5-164,0-3 142,2-3-130,1-2-44,-2-1 14,2 0-89,0 0 103,0 0-317,2 0 44,-2 0-1922,1 0 1511,2-3-1138,3-1 1835,8-8 0,1-2 0</inkml:trace>
  <inkml:trace contextRef="#ctx0" brushRef="#br0" timeOffset="63">17323 5198 9139,'7'3'881,"-4"-1"-427,-1-4 198,-1 1-573,1-2-31,-1 1 28,-1-1-16,0 2 78,0-2-17,0 1-101,0-1 15,-1 2-94,-1-1 73,-1 2-2,-1-1 77,-1 1 6,1 0 9,-1 1 30,-1 1-76,0-1 44,2 2-36,-2 0-24,0 2 25,-2-1-13,2 2 11,-1 0-21,-1 2 8,1 1-25,-1 0 88,-1 3-28,0 1 21,1 2-34,0 0 41,-2 2 21,2-1 1,-1 5 76,3-3-86,-3 3 101,5 0-100,-2 1 65,3-1-85,0 3 72,3-2-80,0 2-6,0-3-3,0 5-9,1-5-3,2 2 10,2-3-34,-1 4 41,4-6-63,-2 4 65,0-5-63,1 4 39,-1-5 7,2 2-8,-4-3 8,2 1-36,-1-4 28,-1 3-33,-1-3 32,0 0-38,-2-1-31,2-1 8,-1-4-68,-2 2 104,0-4-63,0 2 74,0-5-79,0 4 47,0-4-36,0 2 45,0 0 3,0-1-15,0 1-44,0-2-4,0 1-1,0 1 6,1-2-54,-1 2 18,2 0-86,-1 0-29,1 0 24,-1 0-53,1 2 85,1-2-117,0 1 53,0-2-75,1 2-6,-1-2 90,3 1-99,-1-2 133,1 1-95,-2-1 115,2 1-84,-1-2 80,-1 0-95,-1 0 96,2 0-88,-2 0 1,0 0-18,0 0-107,-2 0-1042,2 0 779,-1 0-656,1 1 1119,0 1 131,0-1 0,1 4 0</inkml:trace>
  <inkml:trace contextRef="#ctx0" brushRef="#br0" timeOffset="64">6805 5183 9137,'0'8'2290,"3"-7"-1438,2-1-841,5 0-88,2 0 106,3 0-153,3 0 71,2 0-125,0 2 63,4-1 36,-1 2 35,2 5-40,-4-2 153,3 3-95,-5-2 90,1 1-13,-4-1 2,1 1 17,-5-2-17,1-2 4,-4-1-29,3 0 46,-3-3-94,2 2 9,-2-4-21,1 1 37,0-4 30,1 1 18,-2-4-14,0 1 0,-2 1-327,1 1 53,-4 1-208,1-1 179,-2 4-201,0-1 207,-2 4-286,-1-1 278,-1 5-28,-2 0 63,0 0 55,0 2 16,-2-2 87,2 1 7,-1-2 66,-1 2 0,-1 1 0</inkml:trace>
  <inkml:trace contextRef="#ctx0" brushRef="#br0" timeOffset="65">21997 5270 9502,'-9'-12'-53,"6"8"131,1-2 40,-1 1 32,3-1-76,-1 2 14,1-1-20,0 1 24,0 1-84,0 0 49,0 0-122,0 0 29,0 1 63,1 1-31,1-1 40,1 2-53,1 0 25,2 0-23,-1 0 86,-1 0-36,1 0 28,-1 0 7,1 0-11,1 0 20,0 0-31,0 0-17,3 0 18,-2 0-16,5 0-62,-1 0 10,4 0-64,-1 0 67,6 0-88,-2 0 48,3 0-86,-3 0 81,1 0 23,-2 0 11,1 2 27,-7 2-89,0 4 1,-5 4-27,-2 1 14,-2 2 96,-1 3 16,-4 0 13,-1 1 63,-5-1-54,-2 2 70,-3-4-59,-3 4 66,1-5-40,-2 0 69,3-3-59,-3-2-18,4-2-7,-2 0-22,4-2 4,-1-1-1,2-2-2,1 0 17,2-3-74,-2 1 55,5-1-71,-1 0-10,5 0 55,-2-1-77,3-1 85,0-1-13,0 0 5,3-1-10,1-1 67,2 2-55,2-1 54,-1 0 11,2-1 27,-1 2 6,1-1-14,-2 1 1,2-2 23,-2 4 7,4-4 62,-4 4-107,2-4 56,0 2-61,0 0-37,0 2 22,2-2-18,-2 1 32,1-1-22,-1 2-30,2-2 16,-2 1-112,3 1 81,-2 1-108,2 0 106,-2 0-132,2 0 82,-1 0-120,1 0 70,-3 1-10,3 4 50,-5 1-14,5 1 27,-1 4 6,-1-1-19,-1 2 20,0 1 26,-2 2-19,-1 2 22,-1-1 36,-1 2 1,-1-1 23,-3 1-24,0-2 12,-3 2 11,-1-2 8,-5 4 69,-3-5-31,-3 3 7,-1-2-17,-2 2-55,0-3-14,-3 2 40,4-4-10,-2 2 92,3-6 0,-2 3 17,3-3-51,0 0-28,3-6-24,-2 3 27,5-5 13,0 1-5,2-2-6,-1 1-49,5-1-33,-3-1 16,5-1-6,-4-1 21,4-1-31,-1-2 12,1-2-3,1-1-144,0 2 36,0-2-126,0 1-55,0-1 80,0 1-78,1-1 62,2 1 23,2-1-16,1 2 1,-2-1-18,2 1 20,0-1 2,0 4 32,-1-2-20,1 1 23,-2 1-43,1-1 48,-1 1-65,-1 1 35,2 0-86,-2 1 39,1-1 98,-1 2 30,2-1 112,-1 2 0,1 0 0,1-1 0,1-2 0,2 0 0</inkml:trace>
  <inkml:trace contextRef="#ctx0" brushRef="#br0" timeOffset="66">6293 5303 9502,'-6'-16'220,"1"7"-218,4 3 0,-2-3 0,1 3-164,-1-3 29,2 4-53,-1-2 94,1 1 92,-1-3 0,1 0 0</inkml:trace>
  <inkml:trace contextRef="#ctx0" brushRef="#br0" timeOffset="67">5514 5757 9502,'-20'3'-390,"10"0"497,1 0 14,-2 2 156,4-2-68,0 1 48,1 1-68,1 1 24,1 0-159,1 1 16,1-1-51,-1 3-4,3 0 12,0 3 23,2-1-16,1 4 51,3-2-19,1 3 17,5-1-3,1 2-3,2-2-7,2 0-13,1-3 75,3 0-40,1-6 47,2-2-51,0-2-64,6-1 58,-6-1-64,6-3 79,-6-3-25,2-4 38,-3-4-35,2-2-64,-5-1-19,1-2-59,-8 1 71,4-3-48,-8 3 12,4-3-10,-7 2-131,1-2 90,-5 3-120,1-3 113,-5 3-195,-1-3 87,-4 5-123,-8-4 37,-4 5 103,-7-1-93,-2 4 136,-5-2-85,0 5 136,-4-1-150,2 6 115,-4-1 47,5 4 66,-5 1 75,9 3 43,-4 4-91,10 6 85,-1 5-119,8 3 71,-1 6-61,9-1 75,-1 5-51,7-3-11,-2 5 14,5-6-37,2 5 131,1-7-50,6 0 97,6-7-99,4-1 110,5-7-82,3-1 118,0-3-130,6-3 24,-5-3-77,8-1 45,-8-4-24,5-2 49,-6-2-45,3-3-23,-9-3-56,4 0-47,-8-2 41,5-3-32,-5 0 34,2-4-11,-7 2 13,5-7 78,-7 5-23,6-8 19,-5 3-41,1-5 0,-5 4 2,2-7 10,-6 4-64,2-5 51,-4 5-51,-2-2 66,-4 6-75,-5-4-15,-5 9-8,-5-6-30,-2 9 95,-3-4-44,1 7 45,-2 0 37,4 8-33,-1-1 35,7 5-9,1 3-30,6 2 33,2 4-39,4 4-10,0 5 9,4 8 3,1 5 5,5 2-30,4 7 21,2-2-30,3 4 68,-1-3-18,2 2 16,-1-3-27,-1 4 90,-3-8-20,2 8 81,-5-6 33,1 4-34,-2-4 67,1 6-110,-5-5 48,2 5-40,-3-6 22,0 6 35,0-6-63,-2 3 23,1-9-16,-2 3-54,1-9 40,-1-2-29,3-7 32,0-2-75,2-5 13,4-1-72,0-4 53,3-1-122,0-5 41,3-3-83,-2-1 50,4-4 90,-2 2-44,0-1 0,-1-1-121,1 1 0,-1 1-38,-2-2 49,-2 3 71,2-4-33,-3 3 70,2-5 37,-5 4-29,4-5 41,-4 3 16,2-5-61,-4 4 74,2-5-78,-3 6 23,3-3 1,-5 6 8,2 0 27,0 5 46,-1 1-40,-2 6 103,0 3-118,0 4 57,-2 10-57,-1 4 60,-1 6 26,0 3-1,-1 0-3,-1 4-70,3-3 21,0 5-15,0-6 62,2 3 3,1-5 24,-2 1 33,4-5 15,1-2 7,3-4 37,3 0-89,2-7 4,6-2-41,1-3 6,1-2-72,1-1 14,1-1-67,0-2-10,-2-2 6,-1-1 8,0-1 32,-5-1 39,2-1 20,-4 2-46,-1-1-86,-2-1-47,-1 2-48,-1-1-1,0-2 125,-1 1-29,1-2 77,-3-1-28,3-1 40,-3 0-27,0-2 30,0-2-19,0-1-17,-2 2 29,1-4-22,0 4 23,0-2-17,2 2 21,1 1-85,-1 1 7,4-1-75,-1 5 54,4-2 52,-2 4 17,3 1 25,-2 1-32,5 1 56,-1 2-41,1 0 43,1 2-14,2-1-37,0 1 50,1-1-54,-2 2 31,2 3-23,-5 2 40,4 4-32,-6 3 226,1 4-63,-4 2 142,0 6-106,-5 0-44,1 6-38,-2-2-5,-2 7-34,-1-7 23,0 8-10,-3-6-40,-1 6 30,-2-6-35,-3 3 56,2-10-119,-2 4 23,1-10-112,-1 2 115,2-8 131,-1 1 31,2-9 95,-3 1 49,3-4-65,-3 2 63,2-5-82,-2 0 23,0-5-38,0-2 21,-2-1-51,2-1-45,0 0 7,1-1-8,0 1 1,1 0 40,2 0-40,-1 0-36,3 2-205,-1-1 33,2 2-108,1-1-147,1 2 107,0-1-163,0 2 203,0-1 79,0 4 22,0-1-5,0 2-100,1-1-232,2 2 31,2 1-155,1-1 231,0 2 15,1 0 132,-1 0-24,1 2-265,1 1 293,-2 1-230,1 4 404,2-1 0,0 2 0</inkml:trace>
  <inkml:trace contextRef="#ctx0" brushRef="#br0" timeOffset="68">20807 5396 9502,'12'-11'-1075,"-6"5"1003,-2-1 72,1-1 0,-2 2 0,1-1 0,-2 1 0,1-2 0,0 2-33,-2 2 27,1-2-24,-2 3 212,1-2-36,-1 2 121,0 2 613,0-2-649,0 2 576,2-1-804,-1 1 32,2 1-62,0 0 37,0 0-78,0 0 61,2 0-31,-1 0 31,2 0 25,0 0 29,0 0-36,2 0-12,-1 0-42,4 0 20,-4 0-17,5 0 29,-1-2 3,2 2-7,-3 0 14,5 0 27,-3 0-23,2 0 23,-2 0 39,1 0 20,-2 0 2,2 0-12,-2 0-58,1 0 3,-4 0 5,4 0 35,-3 0 4,3 2 10,-3-1-12,3 2-64,-3-1-10,2 0 1,-1 0 6,1 1-73,-2 0 17,1 0-101,-1 1 27,0-1-3,-3 2 36,1 1 18,-2 0 44,-1 1 12,-2 2-42,-1 2 55,-2 1 6,-2 3 49,-6 0-24,-3 4 73,-6-1-59,-1 4 80,-4-1-68,-1 6 43,0-3-5,-1 3-8,4-4 18,-4 3-73,7-3 43,-5 4-30,10-6-15,-2 1 10,6-4-22,1 1 75,5-7 39,0 5-19,3-7 3,0 4-8,2-8-42,-1 3 47,4-5-57,-1 2 59,1-3-48,-1 3 53,1-4-33,-2 1 0,0 0 10,0 0-8,-2-2-7,2 2 12,-1-1-10,1-1-67,0 1-117,1-1-13,2 1-49,2-1-50,1-1 65,1 0-73,4 0 66,-1 0 26,2 0-28,0 0 43,0 0-9,1-3 16,-1 2-39,2-1 8,-4-1-6,2 2 51,-4-1-37,1-1-41,-3 2-37,0-2-26,-3 1 25,-1 1-97,0-2 189,-1 1-64,-1-1 195,0 2 0,-1-2 0,-1 1 0,-1-2 0,2-2 0,-2 0 0</inkml:trace>
  <inkml:trace contextRef="#ctx0" brushRef="#br0" timeOffset="69">18825 5427 9502,'0'-25'152,"0"14"-19,0 1 138,0 2-101,0-2 110,1 2-93,1 2 131,-1 0-119,1 2 0,-1 1-50,1 1-4,-1 1-25,2 1 37,-1 3-37,1 1 26,0 5 45,1 5 31,2 4-26,3 1-21,2 2-65,2 3-7,1-2 29,4 2-86,-2-1-1,5 1-52,-2-3 64,4 1-47,-4-3 17,5 2-23,-3-1 12,1-1 41,-1-1 7,0 2 49,-4-4 20,-1 7 14,-4-6-32,0 7 19,-4-6-58,-1 6 82,-4-7-77,0 4 1,-3-5-9,0 3 10,-1-5-5,-1 1-42,-4-6-13,-1 1-53,-2-5 56,0 2 8,0-2 25,0-1-111,1-2-52,-1 1-62,0-3-16,0 3-76,0-3 55,-1 3-77,1-3 103,0 3-188,2-3 85,-1 3-164,1-2 199,1 1-198,1-2 128,-1 0-156,3 0 166,-1 0-38,2 0-182,-1-2 241,2 1-92,-2-8 376,0 0 0,-3-6 0</inkml:trace>
  <inkml:trace contextRef="#ctx0" brushRef="#br0" timeOffset="70">17388 5467 8701,'0'-10'346,"0"6"-285,0 1 76,0-2-16,0 1 36,0-1-35,0-1-26,0 2-23,0-2 21,0 0 82,0 1 11,0-1 90,0 2-145,0-2 31,0 1-90,0 2 47,0-1-39,0 1 128,0 1-74,2-1 2,-1 2-59,2 1-138,3 1 97,0 5-84,2-1 116,-1 4-84,2-2 92,2 2-27,-1 2 25,2-1-24,0 1-35,2 1-29,-1 1 8,0-1 2,2 1 2,-1-1-31,1 3 13,-3-3-80,1 2 47,-2-2-25,1 0 26,-3-2-9,1-1 53,-4-1-66,3-3 121,-4 0-2,2-4 14,-3 1-22,2-2 12,-3 0 14,2-2 9,-2-2-4,1-2-40,-2-3 6,-1-3 5,1 2-43,-1-4 20,-1 4-18,0-5 33,0 1-95,0 1 21,0-2-97,0 0-50,0 1 31,2-2-84,-1 3 119,2-2-77,-1 3 75,4-2-78,-2 4 62,5-1-40,-3 4 60,3-1-37,-1 4 8,1-2-12,-2 4-15,1 1 6,-2 1 107,-2 1-6,-1 2 33,0 5 81,-3 1-65,0 4 93,-1 1-77,-2 2-44,-5-1-4,-1 3-36,-3-1 55,0 0 109,-1 0 13,1-1 62,-2-1-38,1 2-40,-1-2-13,0 0-18,0-2-38,1 2-6,-1-3 2,1 0 19,2-2-9,-1-1 9,3 0-17,0-3 40,2-1-30,1-1 29,1-2-39,1-1 66,1-1 2,1 0 33,-1 0-32,2-1 9,-1-1 10,1-1 0,1 2 44,-2-4-79,2 4 37,0-2-52,0 0 14,0 0-9,0 1 8,2-1 50,-1 0-57,1 2 49,4-2-46,0 0 12,1 1 11,2-1-5,-1 2 6,1 1 48,-2 0 41,2 0-29,-1 0 26,1 1-90,-2 4 36,1 1-35,-1 4 70,1 4-22,-1 2 41,-1 2-38,0 8 48,0-1-20,-2 6 44,1 1-104,-2 5-15,0-2-36,-2 3 47,-1-3-53,0 2 76,0-7-91,-1 3 99,-1-11-27,-1 2 24,0-9-25,-1 5-35,1-11-45,-3 4 10,3-8 0,-3 2-11,3-5 40,-1 4-46,1-6 0,-2 4 49,1-3-46,-1 2 61,1 0-58,-2 3-4,1-1-19,1 1-24,-1 0 65,1 0-32,-1-2 39,1 1-60,1-1-20,1-1-5,1-1-583,-1 1 322,1-6-406,1 1 248,-2-5 156,2 1-141,0-5 154,0 4-308,0-2 161,0-2-52,0 3 274,2-7 229,-1 0 0,2-5 0</inkml:trace>
  <inkml:trace contextRef="#ctx0" brushRef="#br0" timeOffset="71">14279 5379 9502,'-9'23'8,"2"-14"7,1-3 65,-3-2 25,1-1 16,1-1 35,-1-2-9,1 1 60,1-1-35,-1 0-9,1 0-91,0 0 37,1 0-42,-1 0 21,2 0-54,-2 0 36,1-1-22,-2 1 24,1 0-64,-3 0 23,0 1-6,0 1 67,-3 1-8,0 3-30,0-2 11,-2 4-16,2-3 21,-2 4-35,0-1-24,-1 2 19,0-1-16,-1 5-2,1-2 29,-3 4-36,3 2 49,-3 5-46,3-1-34,-3 6 7,6 1 4,-3 7 43,5-3 4,-1 7-31,4-6-79,-1 8 2,5-7-71,2 5 36,-1-9-1,2 8 34,0-10 20,0 2-54,0-10 30,2 1-98,-1-10 97,4 3-215,1-7 113,0-1-166,1-5 122,2-1 38,2-1 55,-1-3-182,1-1 228,2-5-148,-1-3 238,1-5 0,2-1 0</inkml:trace>
  <inkml:trace contextRef="#ctx0" brushRef="#br0" timeOffset="72">21623 5536 9502,'0'-15'-1075,"0"8"1030,0-1 105,0-1 44,0 2 32,0-2-27,-1 3-17,1-3-31,-3 3-2,3-3 10,-2 5-1,1-4 19,-1 2-30,2 0 29,0 2-38,0-2 37,0 1-27,0 1 36,0 1-35,0-2-17,0 4-38,0-4-12,-1 4 20,1-1 12,-3 1 31,1 1 6,-1 0 14,2 0 27,-2 0-30,1 1 4,1-1-41,-1 3 75,1 0-52,1 0 65,0 2-77,-2-2 69,2 1-59,-1-1 71,1 2-35,-2-2 7,2 0-4,-1 1-3,1-2-21,-2 2 26,1-2-16,1 1 41,-2-2-27,2 2-14,-1-1-6,-1-1-35,1 1 32,-1 1-57,2-2-27,-1 0 7,-1 1 5,1-1 57,-1 2 2,-1 0-14,2 2-2,-2-1-8,1 2 2,1 2 81,-1 1-11,1 1 82,-1 4-90,2 1 75,0 1-101,0 5 73,2-1-74,1 5-29,1-3 14,4 5-6,1-4 23,0 4 24,0-6-17,0 2 2,-2-3-88,1 1 59,-4-6-68,2 1 73,-3-5 1,0-1-14,-1-2 6,-1-1-49,-1-4-209,0 0 94,0-1-156,-1-1 230,-2-2-15,0-1 19,1 1-400,-1-1 59,3-1-252,-1 0 73,1 0 154,0-1-50,0-1 150,0-1-142,0 2 104,3-4-105,0 1 136,4-4 166,1 2 29,4-6 112,1 0 0,0-4 0</inkml:trace>
  <inkml:trace contextRef="#ctx0" brushRef="#br0" timeOffset="73">15625 5541 9187,'-3'-23'183,"1"13"-1,1 2-41,1-1-26,-2 2-12,2-1 146,0 1 16,0-1 105,0 1-43,0 1-36,2 0-80,-2 0 1,1 2-92,2-2-36,0 3-55,2-2 26,-1 4-70,1-2 106,-1 3-90,0-2 109,2 2-72,0 2 92,0-1-85,0 5 22,2 2-26,-1 2 20,2 4-10,2 0 81,1 4-21,1 2 29,2 2-34,2 4 51,1-1-65,1 3 67,0-1-124,2 2-7,-1-2-14,-1 1 39,-1-4-14,2 3 3,-6-6-17,4 1 23,-4-2-41,1-2 6,-3-3-46,0-2-35,-3-3 51,0 1-49,-3-4 34,-2 1-44,-1-2 21,0 0-44,-1-2 5,-2 2 42,0-1-5,-3 2 40,0-1 7,-5 0-6,-1 0-7,-1 2 61,-1-2-48,-2 1 42,2-1-50,1 2 51,1-2-33,-2 0 46,2-2-53,2 2-66,0-4-19,-1 2-1,5-3 21,-3 2 63,3-1 5,0-2-1074,0 1 386,2-2-727,1-1 773,0-2 276,0 1 184,0-3 97,0-1 89,1-2 0,1-2 0</inkml:trace>
  <inkml:trace contextRef="#ctx0" brushRef="#br0" timeOffset="74">9318 5463 9502,'-21'-2'574,"11"-1"-368,1 0-186,0 1 6,0-1-125,1 0 93,1 1 10,-2 2-4,0 0 0,-3 2 0</inkml:trace>
  <inkml:trace contextRef="#ctx0" brushRef="#br0" timeOffset="75">19816 5499 9502,'0'-14'16,"0"8"156,0 2 28,0-1 40,0 1-3,0-1-67,0 1-12,-2 0-1,2 1 133,0 0-87,2 6 102,-1 1-159,4 11-29,1 3 26,3 6-38,0 3 52,0 1-37,1 3 40,-1 1-47,2 1-34,-2-3-10,1 3 1,-4-8-46,2 2 20,-2-8-47,-2 4 50,-1-8-45,0 0 24,-1-8-38,-1 2-68,-1-6 48,2 0-28,-4-4-86,2-1-215,-1-5-25,-1 1-131,1-2-149,-1 2 175,2 0-160,-1 0 84,1 0 241,0 0 30,0 0 178,0-1 118,0-1 0,3-2 0,1-1 0,4-2 0</inkml:trace>
  <inkml:trace contextRef="#ctx0" brushRef="#br0" timeOffset="76">18396 5675 9502,'0'-9'502,"0"5"-335,0 1-11,0 0-36,0 1 225,0 1-88,-2-1 108,1 2-169,-1 2-39,-1 4-118,0 1 83,0 4-96,2-1 94,-1 2-66,2 3 57,-1-1-58,1 0 94,0 1-110,1 2 48,1-1-67,2 1-21,2-4 71,5 2-25,1-1 27,3-1-13,-2-2-19,5 0 9,-1-3-6,1 1 56,-2-5-53,5 2 47,-5-3-58,4 0 38,-5-1-32,1-1 8,-1-1-55,2 0-10,-4 0-1,2 0-40,-5 0 13,4 0 10,-5 0-8,3 0 45,-3 0-4,1 0-5,-2 0-2,1-1 93,-3-2-81,0 0 77,0-2-87,-2 1 18,1-2-16,-2 0 72,0-2 15,-2 1 69,1-2-44,-1 0-50,-1 0-61,0 0-4,0-3 13,-1 0-7,-1 0-16,-1-1 4,-3-2-11,-1-3-41,-2 1 1,0 0-78,-3-1 64,0-2 25,0 2-3,-3-1-111,0 1-120,-2-3-52,0 5 13,-3-4 76,1 2 74,-2 0 18,1 3-6,-2-3 101,2 5-69,1 1 57,3 3-122,-1 3 6,4 3-66,-2 3 69,3 6 37,-2 6 6,2 6 44,-3 7-233,3 4-4,-1 2-93,3 2 176,-2 0 137,3-2 120,0 2 0,0 0 0</inkml:trace>
  <inkml:trace contextRef="#ctx0" brushRef="#br0" timeOffset="77">16687 5487 9502,'-10'9'238,"5"-5"-35,-1-1 187,3 2-132,0 1 86,2 0-82,-2 3 101,3 0-149,0 4 17,0-1-106,0 5 51,3-1-56,3 5-34,3-2-29,1 5 13,4-1-9,-2-1 95,1-1-35,-1 1 25,0-2-160,-3 1 48,0-5-136,-3 2 62,-1-3-1,-2 0-15,-2-3 39,1-1-38,-4-3 27,-1 1-30,-1-3 34,-4 0-86,-1-3 39,2 2-86,-2-5 92,0 1 22,1-1 30,2 0-112,0 0-305,2-1-12,-1-4-132,4-1-66,-1-1 207,2-2-159,0-1 254,0-2 161,0 0 80,2-2 97,2-1 0,1-3 0</inkml:trace>
  <inkml:trace contextRef="#ctx0" brushRef="#br0" timeOffset="78">15273 5701 9502,'-9'-17'190,"5"8"11,-1 3-81,2-3 26,2 3-15,-2-3 14,1 2 49,2-2 17,-1 3 28,1-3-47,0 3-103,-2-2-3,2 3-93,0-3-13,0 4-9,-1-1-38,1 2 95,-2-1 9,2 2 32,0-1-20,2 2-21,1 1 7,-2 0-57,2 0 39,2 0-37,-2 0 45,0 0-3,1 0 0,1 0-3,-2 0 33,3 0-16,-2 0 13,2 0-26,-1 0-14,1 0 12,0 0-11,1 0-47,-1 0 39,2 0-42,-1 0 58,1 0 3,-1 0-4,0 0 8,-1 0-55,3 0 24,-3 0-32,3 0 29,-1 0 10,-2 0-3,1 0-6,-1 0 6,0 0 42,0 0-27,2 0 32,-2 0-111,0 0 50,0 0-49,-2 0 67,4 0 6,-4 1-5,4 1 5,-4 1-4,2 1-91,0 1 19,-1 1-91,-1 1 98,0 0-13,-1 1 62,0 1-32,0 0 63,-1 1-8,-2-1 20,1 3-31,-1-1-24,-1 1-12,-1 0 16,-1 3-32,-4 0 27,-3 3-18,-2-2 32,-3 5-45,-2-2-14,-4 5-12,2-3 89,-4 3 49,2-3 12,-2 3-34,5-8 61,-5 4-35,8-7 113,-3 4-29,6-8 4,0 1-32,5-5-26,1-1 80,3-2-151,4-1 150,2-1-173,6-1 56,0-1-37,3 1 20,-1-1-24,1 1 51,-2-2-27,4 3 26,-4-2-30,4 1 17,-2-1-15,2 1 19,-2 1-23,2-2 79,-2 1-56,4-1 65,-4 2-115,3 0 47,-1 0-52,1 0 62,-3 0-92,1 0 31,-1 0-83,1 0 78,-2 2-2,2-2 36,-5 3 0,2 0-168,-2 0 40,1 1-125,-3-2 86,0 2 34,-2-1 33,1 0-4,-4-1 104,2 1-888,-1-2 546,-1-2-697,1-1 716,-2-7-160,0 3 274,0-4-113,-2-1 295,-1-2 0,0-2 0</inkml:trace>
  <inkml:trace contextRef="#ctx0" brushRef="#br0" timeOffset="79">10654 5783 9502,'-28'-9'-1147,"13"4"1147,3 2 0,-3-1 407,5 1-58,-4 0 294,4 1-268,-2-1-66,4 3-138,-2 0 30,4 0-81,-2 2 37,4-1-52,-1 7-25,4 1-104,-1 3 10,2 3-71,0 3 150,3 1-30,3 4 29,5-2 13,4 5-116,3-3 56,6 4-86,1-6 27,8 1-5,0-7 44,9 0 11,-2-8 32,6 1 3,-5-5-10,4-3-28,-10-2 7,4-2-16,-12-5 20,5-1 55,-11-5-38,-1 0 38,-9-2-43,1-1 66,-8 0 4,1-1 17,-5-1-29,1 0-74,-4-1 19,0-2-5,-7 1 20,-1-5 37,-5 3-37,-2-1-155,-3 2-159,-4-4-83,-2 8 3,-6-5 67,2 6 113,-8 3-53,4 6 69,-7 2-78,5 7 52,-6 4-114,7 8 27,-1 6-34,10 6-5,-2 6 72,13-2 98,-5 5 62,9-3 72,0 1 0,3-1 0</inkml:trace>
  <inkml:trace contextRef="#ctx0" brushRef="#br0" timeOffset="80">19762 5772 9502,'-18'-12'-1147,"9"5"1147,0 1 0,-1 0-36,1 2 30,-2-2-26,2 3 39,-1-2-43,2 2 27,1 0-34,0-1 40,1 1 6,1 0-4,1-2 4,1 2 50,1-1 16,1-1 5,-1 2-15,2-1-2,0 1 13,0 0 2,0 0 94,0 0-75,0 1 128,0-1 967,0 2-685,0-1 684,2-1-1041,-2 2-99,4-1 10,-1 2-82,3-1 58,-1 1-43,1 0 36,1 0-2,2 0 3,1 0-33,2 0-30,0 0-11,3 1 20,2 1-7,1 1 18,1 1-33,4 1 13,0-1-10,4 2 28,-1-4 6,4 1-16,-2-2 80,3 1-36,-2-2 37,2-2-54,-4 1 55,3-4-39,-6-1 46,0-3-1,-6 0 21,-2 0 0,-5 2 1,-1-2-142,-5 3 27,-2 0-77,-2 1 86,-2 1-191,-2 2 83,-5-1-137,1 3 91,-5 0 100,1 0-31,-1 0 78,3 2-307,0 1 75,2 1-194,-1 1 89,2-2 108,2 1-27,1-2 103,-1 2-48,2-2 103,-1 1-69,0-2 80,0 1 33,0-1 29,-1-1 58,1 2 0,-2-2 0,1 0 0,-4 1 0,-1 1 0,-1 1 0</inkml:trace>
  <inkml:trace contextRef="#ctx0" brushRef="#br0" timeOffset="81">20933 5666 8519,'-12'0'-250,"6"0"382,3-1-29,0-1 118,0-1-25,0 2 20,1-2-38,1 1-6,-2 1-87,3-2 26,-2 1-25,2-1 115,-1 2-17,1-4 103,0 4-107,0-4-51,1 2-28,-1 0-31,3-1 63,0 1-16,2 0-5,2 1 9,1-1-6,1 2-75,0-2 12,0 1-83,1 2 72,-1 0 6,1 0 38,1 0-92,1 0-49,-2 0-46,2 0-34,-1 0 23,1 0 22,1 0-28,-2 0 88,1 0-78,0 0 67,-1 0-94,0 0 85,-1 0-31,-1 0 68,0 0-48,0 0-132,0 0-18,-1 0-77,-1 0 57,1 0-184,-1 0 89,-1 0-34,2 2 194,-4-1 167,2 2 0,-1 0 0,-1 0 0,-1 2 0,3-1 0,0 2 0,1 0 0</inkml:trace>
  <inkml:trace contextRef="#ctx0" brushRef="#br0" timeOffset="82">14190 5648 9502,'0'-13'865,"0"8"-576,0 2 75,0-1-85,0 2-95,0-1-5,0 2-59,1-1-4,2 1-48,3 1 26,3 1-4,1 4 55,4 5-25,2 4 37,2 4-144,3 4 52,0 2-125,3 3 130,0 1-171,0 1 120,-2-2-147,1 0 38,-4-3 32,2-1-34,-4-5 60,-3 0 30,-2-4-1,-1-2 33,-5-5-49,0-1 11,-3-3-213,-2-1 77,-2-2-83,-2-2-217,-5 1 138,2-2-245,-4-2-79,1 2 184,0-1 5,0 1 224,-1-3 217,-1 0 0,-1-2 0</inkml:trace>
  <inkml:trace contextRef="#ctx0" brushRef="#br0" timeOffset="83">11768 5665 9502,'-21'-21'465,"11"12"-242,4 4-103,0-1 40,1 3-40,2-1 64,0 2-129,6 2 56,2 0-81,10 5-69,-2-1 48,6 4-83,-1-2 11,5 0 56,-2-2-21,3 1 47,-3-1 61,3-1-56,-5 0 50,3 0 8,-4-1 15,3-1 25,-7-1-27,4 0 12,-8 0-10,5 0 36,-6 0-41,1 0 13,-5-1-38,2-1 45,-4-1-42,2 0 34,-4-1-40,1-1 43,-1 1-263,-1 1 68,0 0-172,0 0-215,0 0 291,0 1-418,-1 1 404,-2 1-120,1 0 98,1 0-66,-2 0 32,1 0-13,1 0 119,-2 1-13,3 1-15,-2 1 49,1-2 5,-2 4 122,-1-1 0,-2 4 0</inkml:trace>
  <inkml:trace contextRef="#ctx0" brushRef="#br0" timeOffset="84">9167 5726 9502,'-18'-4'42,"9"1"18,2 0 31,-1 0 16,-1 0-4,0 0 18,-1 1-131,1 1 15,-5 1-127,4-2 119,-4 2-20,3 0 29,-3 0 9,2 0-58,-3 0 44,3 2-20,-3-2 28,3 1 74,-4 2 18,2 0-21,-2-1 97,2-1-79,-3 1 105,0-1-91,-2-1-9,1 0-9,-3 0-21,3 0 55,-2 0 20,4 0 48,-2 0-27,5 0-49,-2 0-62,6 0-16,-3 0 38,6 0-97,-2 0 41,5 0-125,-1 2 76,4 1-28,-2 4 76,4 4-36,1 5 35,4 0-19,2 7 6,5 1-8,2 3-6,2 1-2,2 3-4,0-1-4,3 2 29,-2-2-29,1-2 36,-2-4 53,1 0 19,-3-6 2,1 0 52,-3-6-43,1-2 11,-4-4-16,2 0-55,-4-4 14,1-2-8,-3-2 30,3-2-140,-3-4 34,4-2-113,-3-5-56,5 0 59,-3-3-66,6 0 85,-4-2-17,2 0 22,-2 0-61,4-2 49,-6 2 7,4-5 25,-4 4 20,0-3 64,-2 5-56,-1-4 52,-3 8-60,2-3 97,-5 6 5,0 0 78,-2 8-56,-1-2 26,-1 6-53,-1-2 15,-2 4 3,-4 2-5,2 5 18,-1 5-16,1 2-16,-2 5-16,2-1 22,2 2 74,1-1-11,1 1 75,1-1-85,1 2 51,0-5-81,3 1 48,0-5-8,4 2-26,4-9 31,4 4-33,1-7-33,4 2 30,-1-6-28,2 0-17,0-3 21,1-3-26,-1-1 23,-1-5-81,-2-1 0,0-2-75,-3 1 75,3-2-152,-4 1 74,1-2-116,-3 2-32,2-1 68,-5 2-69,3-2 65,-5 4 160,2-3-11,-4 6 53,-1-3 25,-2 6-33,-1 0-12,1 3 20,-4 0 55,-1 2 9,-3 4 80,-1 0-53,-4 6 36,2 1-21,-1 5 59,1 2 38,1 3-36,2 0 67,2 2-80,1-1-47,1 2 0,2-5-26,2 3 74,2-5-9,7 3 24,2-7-51,5 2 48,2-8-25,5 1 46,-1-5-47,4 1-93,-2-3-25,1 0-36,-5-3-15,2-2 16,-6-2 9,3-1 22,-8-2 4,4-1-5,-8 1-6,0-2-55,-3 2 14,3-4-17,-5 2 12,2-3-94,-3 2 34,2-4-129,-2 2 134,0-4-178,-2 2 121,2-3-151,-3 2 3,0-5 55,-3 4-65,-1-5 89,-7 3 33,-4-3 10,-4 6 32,-8-4-38,-3 5 63,-4-1-48,-1 8 64,-2-1 220,5 7-27,-2 2 148,6 5-113,-4 5-2,8 7-15,-1 7 33,9 7-31,-1 6-72,8 1 26,0 6-74,5-1 57,2 0-37,4-5 53,4 3 35,9-10-1,4-1 59,11-9-81,6-2 57,3-7-32,7-4 11,0-4-8,7-4-179,-2-5 30,2-5-105,-5-3-216,3-3 94,-9-2-160,1 1 211,-11 0-68,-3-1 78,-9 4-108,-2 1-138,-9 1 107,-2 1-8,-5 1 182,-7-2 179,-4 1 0,-4-3 0</inkml:trace>
  <inkml:trace contextRef="#ctx0" brushRef="#br0" timeOffset="85">16526 5707 9502,'9'-5'509,"-6"4"-352,0-1-37,1-1 40,1 2 56,-1-2 13,2 1 32,0 1-44,2-2 54,1 1-33,0 2 50,3-1-133,1 1-79,2 0-2,0 0-19,3-2-63,0 2 2,3 0-69,0 0 29,1 0 41,-1-1-43,1-1-9,-1 1-9,2-1 71,-4 1-56,1-2-197,-5 1-278,3-1-98,-6 2-23,3-1 47,-7 1 201,4-2 38,-4 3 194,1-3 167,0 1 0,1-2 0</inkml:trace>
  <inkml:trace contextRef="#ctx0" brushRef="#br0" timeOffset="86">14557 5653 9502,'-15'3'-656,"9"0"797,2-2-84,-2 2 100,1-1-1,-1-1 32,3 2-27,-3-1 40,3 1-40,-3-2 116,3 1-40,-1 1-38,1-2 3,0 2-57,0-1 16,0-1 6,0 1-6,2-2 43,-2 1-44,1-1 9,-1 0-54,2 0-14,-2 0-140,1 0 43,1 0-222,-2 0 107,1 0-49,1 0 84,-2 2 15,0-1 43,1 1-1,-1 1 73,0 0-32,-1 1 10,2 1-29,-2-1 87,-1 2-12,-1 2 94,2-1-33,-2 2-36,0-2-12,-3 4-19,1-2-9,-1 1 22,0-1-10,-1 2 6,0-2-108,-1 1 43,1-2-100,-1 1 13,1-2 20,-2 1-37,3-2 73,0 1-170,0-2 76,0 1-128,3-2 89,-3 0-34,3-1 41,-2 2-86,2-2 167,0 0-34,2 0 85,-2-2-60,2 1 63,-1-1-19,2 1-396,0-1 187,5-4-371,1 2 344,6-7 135,2 2 33,4-2 93,2-3 0,2 1 0</inkml:trace>
  <inkml:trace contextRef="#ctx0" brushRef="#br0" timeOffset="87">21469 5728 8644,'5'-9'-54,"-4"6"98,1 0-11,-1 1 10,1 1-14,-1-2 13,-1 1-9,3-1 10,-3 2 52,2-1 26,-2-1-12,0 2 77,0-2-50,0 1 20,0 1 55,0-2-37,0 1 83,0-1 53,0 2-126,-2-1-41,1 1-172,-4-1 27,2 2-21,-1 0 48,1 0-8,0 0-3,-2 0 12,1 0-47,1 0 29,-2 0-37,1 0 45,-1 0 15,1 0-23,-1 0 17,2 0 37,-1 0 24,-1 0-1,2 0 59,0 0-33,-1 0 8,2 0-10,-2 2-25,2-2 40,-1 0 56,2 1-106,4-1 34,0 0-131,9 0-115,1 3 25,4 0-102,1 2 70,3-2 92,0 1-24,1 1 64,2-1-117,3 1 30,-3-2-92,1 0 39,-2-2-288,2-1 69,-6 0-169,-1 0 31,-4-3 189,-4-1 28,-4-4 170,-4-5 123,-5-2 0,-2-5 0</inkml:trace>
  <inkml:trace contextRef="#ctx0" brushRef="#br0" timeOffset="88">21593 5669 9502,'-15'0'137,"11"0"-60,-2 0 201,3 0-68,-3 0 138,3 0-168,-2 0 78,2 0 32,0 0 161,2 0-119,1 2-55,3-1-238,3 1-27,3 1 52,3-2-108,0 1 42,1-2-92,-1 1-82,2-1 87,-1 2-85,1-2 69,-4 1 85,3-1-37,-2 2 71,-1-2-65,-1 0 6,2 0-64,-4 0 45,4 0-112,-2 0 84,0 0-109,0 0 107,-2 0-381,1 0 156,-1 0-278,-1 0 276,0 0-46,-3 0 237,2 0-66,-1 1 196,1 1 0,0 1 0</inkml:trace>
  <inkml:trace contextRef="#ctx0" brushRef="#br0" timeOffset="89">17979 5695 9281,'-15'0'179,"9"0"-41,3 0 71,-3 0-5,3 0 44,-3 0-43,3 0-54,-1 0-7,1 0-21,0 1 188,1-1-225,-1 2 158,3-1-244,0 2 65,3-1-62,2 1 29,1 0-70,4-2 58,0 2 38,1 0-32,2-1 73,1-1-170,2 1 84,-1-2-128,3 0 67,-1 0-34,2 0 66,-3 0-21,4-2-137,-4-1 24,2-1-117,-4-2 94,1 1-170,-3-1 65,0 2-136,-5 1 160,1-2 47,-5 4 24,2-1 75,-3 1 26,-1 2 82,-1 2 0,0 2 0</inkml:trace>
  <inkml:trace contextRef="#ctx0" brushRef="#br0" timeOffset="90">14741 5769 8847,'12'-7'-492,"-6"2"492,-3 1 561,2-1-53,-2 2 337,1-1-209,-1 1-257,0 0-16,0 0-122,1 2-174,1-1-25,1 1-106,-2-1 100,4 2-102,-2 0 68,1 0-64,2 0 39,2 0 130,-2 2-89,1-1 53,1 2-197,2 2 17,-2-2-71,2 1 66,-1-1 56,0 0 23,-2 0 20,2-2-20,-1 2 28,-1-1-20,-2-2 35,1 0-123,-2 0 34,2 0-114,-4 0 118,2 0 10,-2 0 48,1 0-27,-5 0-452,4 0 41,-4 0-90,2 0 247,0-2 300,0 1 0,2-2 0</inkml:trace>
  <inkml:trace contextRef="#ctx0" brushRef="#br0" timeOffset="91">11787 5938 9502,'-16'0'47,"10"-1"16,2 1 154,1-2-79,0 1 89,1-2-107,-1 0 71,3 0-48,0-2 48,0 2-71,0 0 120,0-1-58,2 1 98,2 1-97,2-1 4,1 0-67,2 2 37,2-1 12,-1 2 39,2-1-15,2 1-71,1 0-57,0 0-28,1 0 38,1 0-89,-1 0 52,0 0-94,-1 0 77,2 0-66,-2 0 25,0 0-74,-2 0 20,1 1 67,-4-1-37,1 2 93,-2-1-87,0-1 19,-2 2-33,0-1-161,-2-1 66,1 2-106,-2-2 88,1 1-113,-4 1 42,2 1-90,-3-2 88,2 2-31,-2 0 25,0 2-56,0 1 46,-2-2-16,1 2 78,-1 0-23,-1 0 18,0 0-6,0-1 44,2 1 63,-4 0 96,2 1 0,-3 1 0</inkml:trace>
  <inkml:trace contextRef="#ctx0" brushRef="#br0" timeOffset="92">12802 6182 8519,'-13'-6'1172,"8"3"-902,1-3 4,1 2-30,-2-2-50,4 3 91,-2-3-53,2 3 75,-1-2-10,1 1-102,-1 1 101,2 0-209,2 0 125,1 3-261,2 1 105,4 5-119,6 3 134,3 3-150,3 3 127,2 1-153,4 2 93,1 0-284,3 0 81,-1 0-200,3-1 53,-3-2 86,3 0-37,-6-4 83,3 1 147,-6-4-43,-2 1 71,-5-5 54,-3-1-32,-5-1 104,-1-1-92,-5-1-28,-5 0-5,-1 0-132,-7 0 67,-2-1-119,-3 1 138,-1-3-227,1 1 126,-3 1-77,4-2 142,-4-3 136,3-2 0,-3-4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49:34.095"/>
    </inkml:context>
    <inkml:brush xml:id="br0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20049 93 9502,'6'-21'-1075,"-1"10"1003,-1 3 72,1-3 0,-1 4 169,1-2 29,-1 5 94,1-4-11,-3 5-36,2-2 13,-2 2 11,1 1 13,-2 2 37,0 0-94,1 0 99,0 0-189,0 1 85,-1 3-100,2-1-23,-1 1-66,2 1 51,-1-1-21,3 0 99,-1 0-40,2 1 37,1-2-315,0 2 84,-1 1-201,3 0 54,0 2 100,1 0-52,-2 1 64,1 1 28,-2 0 16,2 1 4,-3 0 35,1 0 55,-2-2-27,-2 2 41,0-2-59,0 0 7,-2 0-3,-1-1 29,1-2 5,-1 2-1,-1-2 10,0 0-32,0-3 10,-1 3-8,-2-2 3,-2 2 20,0-4-15,-2 4 15,0-1-20,-1 1 0,-1-1-1,-2 2 1,3-2-1,-4 2 4,2 1-3,-3-1 7,3 1 58,-2 1-40,2-2 46,-2 2-38,4-2-15,-3 1 20,2-1-27,1 1 39,3-3-27,-2 2 26,4-4-27,0 2 65,2-1-49,1 0 59,0-2-72,1-1 8,4-1-1,3 1 8,5-1-39,6 0 34,1 0-38,5-1 88,1 1 12,2-1 8,-1-1-21,2-1 78,-2 1-37,2-1 109,-5 1-102,1-1 77,-3 1-80,-2 0 93,-6-1-131,-1 2 37,-5-1-50,-1 0 39,-5 0-300,-1 1 77,-1 0-219,-3-1-122,-2 1 145,-5 1-168,-2 0 199,-2 1 90,-1 1 29,1 1-260,-2 2 51,2 0-171,0 0 78,1 1 101,2 0 22,0-1 59,2-1 89,0 1-4,1-1-8,0-1 90,2 0-13,-3 0 114,1 1 0,-2 2 0</inkml:trace>
  <inkml:trace contextRef="#ctx0" brushRef="#br0" timeOffset="1">11048 113 9502,'14'3'135,"-8"-3"49,-2 0-15,2-3 37,0 0-47,1-2-13,-1-2-15,3-1 14,-3 1-30,2 0 40,-2 0-40,3 1 31,-3 1-119,1 0 40,0 1-116,0 2-62,-2 1 22,3-2-81,-2 3 86,1 0-55,-2 1 35,1 3-51,0 1 28,-1 3 37,-1 2 9,1 2 7,-1 0 92,-2 4-31,1-2 40,-2 2-30,0 1 93,-1 0-26,-1-3 113,0 2-34,-2-3 3,-2 2-26,1-4-29,-4 0-59,2-2-4,-2 1 9,1-2-41,-2 1 11,1-2-18,-1 3 23,0-3 28,-2 2 4,1-2-8,-1 2-90,1-1 77,2 0-93,0-1 95,2 1 24,0-4 17,1 3 7,2-3-12,1 1-67,2-1 18,-1-1-3,1 0-13,0 0 46,0-1-40,1 0 51,1-1-20,1 2 16,0-3-17,2 1-47,0-1 127,0 0-61,0 0 124,1 0 48,0 0-48,1 0 91,3 0-132,0-1 34,3-1-101,1-1 97,2 0-142,2-1 55,1 0-60,3-1 59,-2 2 20,2 0 54,-1 0-50,-2 1-301,-2 0-271,-1 2-179,-3 0 7,-3 0 43,-2 0 232,-2 2-134,-2 2 205,-3 1-42,0 1 112,-1 0-74,-1 0 140,0 0-40,-4-1 82,1-2 33,-1 1 29,-1 0 58,-2-1 0,0 2 0</inkml:trace>
  <inkml:trace contextRef="#ctx0" brushRef="#br0" timeOffset="2">16619 93 9502,'-11'-5'561,"6"3"-361,3-2-11,-2 2 37,3-1-45,0 2-34,-1-2-9,2 2 7,0-1-63,0 1 65,2-1-65,-1 0 6,2 1-29,3-2 14,2 2-11,1 0 94,3-1-57,2 0 37,0 0-45,3 1-206,-2 0 11,0-1-125,0 1-98,-2 1 141,-1 0-126,-1 1 126,-1 3 53,-3 1-4,-1 2 25,-1 3 85,-3 1 29,-1-1 21,-1 4-12,-1-1-14,-1 0 28,-3 1-9,-1-4 6,0 3 51,-3-3-9,2 1 82,-1-1-22,-1 0-2,1-2-28,-2 2 14,-1-3-32,0 3 5,1-2 8,-4 2 10,2-3 6,-1 3 7,1-3-22,-1 3-20,2-3-19,-1 1 14,2 0-9,0-1 67,4-2-55,1 1 73,3-3-57,0 1 9,0-2 1,4 2-3,1-3-16,3 0 24,4 1-23,2-2 37,4 0-27,1 0 27,0 0-39,2 0 64,0 0-53,2 0 53,-2 0-146,0-2 33,-1 1-99,1 0 108,-5 0-372,1 0 132,-5-2-241,0 2 217,-4 0-330,0 1-174,-3-2 28,-5 5 113,0-1 501,-9 6 92,-1 0 0,-4 3 0</inkml:trace>
  <inkml:trace contextRef="#ctx0" brushRef="#br0" timeOffset="3">14745 101 9502,'9'0'167,"-5"0"16,-1 0-63,1-1 118,-1 1-59,2-1 104,0-2-167,0 1 33,-1 0-76,3-1 49,-3 1-72,4-1 20,-4 2-52,4 0 17,-2 0 20,0 1 40,1 0-81,-1 0-1,1 0-75,-1 1-26,0 1-1,2 2 14,-2 0 14,2 2 38,-2-2 14,3 1 42,-3 1-37,0 0 30,-1-1-4,1 1 6,-2-1-2,0 1-20,-2-2 9,2 3-9,-3-3 20,2 2-38,-2-3 23,0 3-24,0-1 22,-1 0 11,0 0-14,0 0 13,0-1-35,0 3 26,0-3-30,-1 2 32,0 0-12,-3 0 10,-1 1-8,-2 0 98,0-1-20,-3 1 84,1-1-80,-2 1 41,-1-1-37,0 3 20,1-4 56,0 2-39,1-1 61,-1 0-64,4-2 6,-1 2-32,2-3 12,0 2-64,2-2 37,-1 1-39,4-1 37,0 0-38,1 0-39,0 0 13,0 0 4,1 0 2,2-1 27,6 0-37,1-1 55,3 1-8,1-1 10,5-1-22,-3 0-11,6 0 10,-1-1-10,2-2 18,-3-1-48,4 0 43,-2 0-46,0-1-119,-4 2 25,0 0-112,-5 0 89,-1 1-228,-4 1 82,-1 0-187,-3 1 206,-2 0-169,-2 1 108,-1 2-171,-3 1 189,-2 1 9,-2 1 110,-2 1-59,-1 0-78,0 0-5,-1-1-34,0 0 26,0-1 197,-2 1-23,-2 0 142,-2 1 0,0 0 0</inkml:trace>
  <inkml:trace contextRef="#ctx0" brushRef="#br0" timeOffset="4">10763 141 9502,'0'-18'-165,"0"10"119,1 3 306,0-1-13,-1 3 356,1 1-275,0 4 31,-1 2-201,3 8-53,-2 2 53,0 8 33,2 4 59,-2 3-40,3 4 18,-1 1-123,2 4 52,0-5-37,2 7 106,0-3-144,2 6 127,0-5-159,1 5-2,1-8-8,-1 6-55,-1-10 67,1 6-50,-4-12 26,1 4-63,-3-11 81,-1 4-1,-1-9 47,-1 4-36,-2-7 69,-1 1-63,-1-6 67,-2 2-70,0-6 2,-2 3 21,1-3-20,-1 0-44,2 0-9,-1-1-38,2 0 50,-1 0-234,2 0 70,-1-1-167,3 0-258,-2 0 149,2-2-216,0 1 224,1-2-41,-1 1 51,1-1-64,1-1 94,0-1-87,2-1 44,1 0 63,4-3 150,0-2 201,4-1 0,0-3 0</inkml:trace>
  <inkml:trace contextRef="#ctx0" brushRef="#br0" timeOffset="5">3590 442 9502,'1'-16'-51,"0"9"28,0 1 136,1-3 64,-1 2 15,0-4 12,0 2-32,2-3-17,-2 0 7,0-3-70,0 1-51,2-2 25,-2 3 2,-1-2 36,0 3-35,0-3 37,0 6-27,0-3-77,-2 3 13,-2 1-89,-1 2-2,-1 0 67,-2 2-72,-2 2 68,0 0-26,-1 2 7,-1 0 14,0 2-5,0 1 45,-2 2-19,3 2 16,-3 2-58,4-1 42,-2 1-37,3 0 44,1 1-32,2 0 24,0 1-25,2-2 30,1 3-4,2 0 2,1 2-13,1-2 72,2 2-51,2 0 54,3 0-63,3 1 1,2 0 1,3 0 3,2 0-59,2 0 43,1 1-44,1-2 59,2 1-57,-2-2 39,2 3-48,-3-3 47,0 1 2,-3-1-6,2 2 0,-7-3 69,2 5 8,-5-2 10,0 3 3,-4-1-73,-1 3 21,-4-2-22,2 3-12,-3-2 11,0 3 0,0-3 12,-3 3-36,0-5-19,-3 2-1,-2-3 9,0 1 43,1-4-2,-3 3-14,1-5 34,0 0-46,0-3 40,1 1 18,-1-3 32,0 0 62,1-4-53,-1 0 56,2 0-106,-2-1 67,2-1-69,-2-1-6,3-3 5,-1-1-3,1-2-10,0-3 31,1-2-32,0 0 23,3 0-29,0-1 17,0 0-23,2-2 24,0 2-73,0-2 47,2 1-50,1-2 26,2 2-9,2-2-6,2 1 10,-1 0 5,2 0 22,0-1-29,0 3 9,2-1 7,1 2-9,-1-2 15,0 5-34,2-1 20,-1 3-24,3-2 29,0 4-58,2 1 40,-2 0-47,3 3 57,-3 0 4,4 1-6,-4 0 3,3 1-6,-4-1-5,4 1 0,-6 0 59,6 0 86,-6-1 27,4 0 49,-6 0-36,3-1-69,-3-1 16,2-3-79,-4-2 65,2-2 10,-5 0 18,2-1-44,-4-1-15,2 0-29,-5 0 31,1 0-47,0 2-21,-4-2 3,1 2-95,-4-1 82,-1 2-104,-3 0 100,-2 3-53,-3-2 41,2 3-26,-3-1-47,0 3 72,1-2-39,2 3 44,-3 1-57,4-1 35,-1 1-45,4 1 59,-2 0 21,4 3-21,0 2 17,1 1 41,2 3-51,0 1 61,1 2-73,0 0 72,2 4-54,0-1 60,0 4-67,0 0 154,2 2-44,-1-4 105,4 5 1,2-5-51,3 3 66,2-2-85,2 1-16,1-5-32,3 3-8,0-6 18,2 4-3,0-7 20,2 3-7,-4-5-109,3 1 19,-4-3-122,3-2 121,-7 0-68,3-2 109,-8-1-73,4 0 69,-6-3-42,3 1 32,-3-4-48,0-1 86,-3-3-10,1 0 30,-2 1-9,1-2-40,-2 0 9,0-1-3,2 1-47,-3-1-15,1 0-10,-1 0 18,0 2-5,0-2-6,0 4-17,0-3-23,0 3 54,0-1-22,0 2 27,0-1-35,0 3-16,0 2 1,0 0-55,1 0 76,-1 4-48,0 1 56,1 6 62,-1 0 28,1 4 59,-1-1-46,3 4 89,-2-2-81,2 1 96,-1 0-89,2 0 20,0-2-60,1 2 22,1-2-27,2 0 5,-2-3 4,2 2 9,0-4 12,2 2-4,0-3 12,1 1-75,-2-3-33,3 1 1,-1-4-14,3 1 114,-4-2-39,3 0 36,-1-1-45,0-3-14,0 0 10,0-2-11,-1-3 2,1-1 18,-3 0-18,1-1 28,-1 0 1,-1 0-1,-2 0 7,0-1-14,-1 1 5,-3-1-5,1 1-5,-2-2-110,-1 0 17,-2-2-97,-2 2 103,-5-3 19,-3 3 45,-3-2 8,-2 3-222,-1 1 42,0 3-144,-3 1 93,2 2 68,-2 2 27,4 2-34,-3 0-8,4 2 80,-2 2-86,5 1 138,-1 3 18,5 1-10,-2-1 91,5 2-79,0-1 32,1 2-56,2-1 29,2 1-42,0 2 62,1-1 29,0 2 16,2 1 11,1 0-76,2 1 8,2 0 48,1 2 18,2 0 76,0-1-56,-1 2 39,1-4-44,0 2 3,-2-3-17,2 0 32,0-4-15,-1 0 69,0-6-67,0 1 48,1-3-33,1-1 35,-2-2-16,2-3-35,0-4-2,0 0-67,0-2-49,0 0-10,-3-1-31,2 1 32,-3 1 43,0 1-7,-2-1 48,0 2-9,-1-1 0,-1 2-24,0 0 17,-2 1 62,-1-2-45,0 1 65,0 1-80,0-1 15,0 1-9,0-1 32,0 1-89,0-2 72,0 2-74,0 0-26,-1 1 18,1 1-85,-1 1 87,1-1-99,0 2 113,0 4-104,0 1 107,0 7-36,0-2 26,1 5 84,0-1 69,1 3 51,1-1 13,0 2-101,0 1-19,2 1-18,0-1-30,-1 1 27,1-1-23,1 1 15,1-2-2,1 1-57,-2-3 35,2 1-47,-1-4 61,2 0-12,-2-4 9,2 1-36,-2-3-18,1 0 11,-2-3-14,3 0 69,-4-1-21,2-1 23,-2-1-30,1-1 48,-1-3 8,1-3 12,-3-2-16,3-2-8,-2-1-26,1-4 34,1 0-37,0-2 27,-1-2-20,1-3 33,0 2-190,1-4 51,-1 2-126,1-3 35,-1 5 66,3-2-59,-4 6 97,2-1-76,-1 5 47,-1 2-46,0 6 37,-2 0 33,0 5 21,0 1-27,-2 3 19,2 4-56,-2 4 41,-1 3 49,0 3 126,0 1 23,0-1 73,0 1-86,-1-2 7,-2 2-49,2-3-22,0 1 81,0-1-43,0 1 131,-1-4-103,2 3 11,0-3-67,0 3 19,0-3-32,0 3 52,0-6-38,2 5 60,-1-6-136,1 4 54,1-6-121,0 3 46,0-6-18,0 2 30,1-4 9,0 0 83,-1-2 10,1 0 6,1-4-16,-1-2-35,1-3-5,0-3 27,0-3-22,2-1 43,-2 0-33,1-2 51,-1 1-146,2-3 55,-2 2-128,2-1-45,-1 3 35,2-4-63,-2 5 75,2-2-64,-2 4 43,1-2-95,-1 6 128,2 0-70,-4 4 73,2 0-44,-2 3 47,1 1-14,-3 0 43,2 4 11,-3-1 79,2 1 33,-2 3-16,1 0 125,-1 1-90,1-1 105,-1 0-73,0-1 69,0 1-33,2-1 70,-2 0-72,0-1-15,2 1-38,-1 1 21,0-1-56,1 3 62,0-1-45,0 3-37,-1 1 35,2 3-56,-2 0 65,1 4 21,0-1-32,0 3 25,-1-2-34,2 4 62,-1-3-3,2 3 24,-1-6-25,2 2-43,0-4-6,1 2 10,-1-4-2,3 0 22,-2-3 3,1 1 5,0-3-369,0 0 79,1-2-264,0 3-80,-2-3 157,2 1-149,-2-2 207,3 0-278,-2 0 158,3-1-245,-1-2 409,4-2 111,2-7 169,5-5 0,0-6 0</inkml:trace>
  <inkml:trace contextRef="#ctx0" brushRef="#br0" timeOffset="6">14384 309 9502,'7'-19'0,"-3"10"-19,0-2 34,-2 3-9,2-2 91,-2 3 72,0-1 53,1 3 39,-2 0 45,0 2 118,0 1-116,-1 2 49,3 1-211,0 4 136,1 2-23,2 4 70,3 1-50,0 3-133,3 3 32,2 0-68,4 4 35,-1 1-129,3 3 63,0 1-128,4 4 19,-1-2 20,2 5-25,-2-3 30,4 6 22,-5-6 16,5 4 14,-6-5-52,0 2 6,-4-4-90,-2-1 53,-4-2-31,-4-1 67,-4-5-25,0 0 54,-3-5-61,0 0 49,-3-4-46,-3-1-132,-1-1 36,-2 0-128,-1-2 96,-1 1-35,0 1 28,-2-1-62,2-1-128,-2 2 52,2-2-94,-2 2 83,2-3-40,0 1 11,2-3-14,-2 2 36,5-3 77,-2 1 7,3-2 67,0-1-54,3 0 145,-1-2-61,3-3 139,-1-1 0,1-4 0,1-3 0,2-3 0,0-2 0,4-4 0</inkml:trace>
  <inkml:trace contextRef="#ctx0" brushRef="#br0" timeOffset="7">18140 275 8898,'9'-8'-243,"-5"4"572,-3 2-172,0-2 108,0 2-3,-1-1-87,-1 2 32,-1 1-178,-7-1 59,1 2 22,-4 0 33,-1 2-35,-3 3 71,0 0-36,-1 3 53,2 2-45,-4 3 19,4 0-53,-2 4 33,1 2-56,0 2-12,4 0-35,-1 7 49,3-1-148,1 7 115,3-2-158,0 6 144,2-3-178,0 6 105,4-6-127,-1 6 75,0-8 69,2 4-33,2-12 72,3 3-209,2-11 69,4 3-143,0-9 91,3 0-129,-2-8 62,3 0-103,-4-2-78,2-2 61,-2 0-71,3 0 205,-4 0 113,3 0 100,1-2 0,2 1 0,1-2 0</inkml:trace>
  <inkml:trace contextRef="#ctx0" brushRef="#br0" timeOffset="8">13147 262 9502,'-1'7'259,"0"-6"8,-1-1-147,0 0-59,0 0 47,0 0-57,1-1 52,0-1-47,0 1 24,0-2-33,-2 2 86,3 0-30,-3 0-22,1 1-129,-1-2 8,-1 4-108,0-1 111,0 4-31,-4 2 85,1 1-35,-3 6 106,0 0-26,-4 4 34,2 1-28,-5 7 59,2 0-36,-6 7 87,3-2-86,-4 7 7,5-6-25,-2 10-1,6-7-9,-1 6 12,7-8-19,2 7-140,5-11 29,4 8-102,7-12 66,3 5-139,6-9 31,3 2-97,-2-10 120,6 4-162,-3-9 70,4 4-148,-6-7 148,2 4 29,-9-7 4,5 0 24,-8 0 73,1-2 68,-4-3 69,-1-2 0,-3-2 0,0-5 0,-2-1 0,1-3 0</inkml:trace>
  <inkml:trace contextRef="#ctx0" brushRef="#br0" timeOffset="9">19660 311 9502,'-21'-1'-1075,"10"-1"989,3 1 142,0-2-35,3 2 54,0-1 216,2 0 50,0 1 246,3-1-218,2 1-35,0-1-191,5 1 8,-1 0 4,4 1-74,0 0-40,0 0 35,1 2-19,3 3 27,0 1-29,3 5 14,0 1-11,3 5-46,1 1-7,3 4-86,-1 1 53,5 3 11,-2 1 27,3 6-10,-1-3 55,2 6-27,-5-3 26,0 2-24,-7-3 3,-1 1-1,-7-4-1,-2 1 156,-5-7-31,-1 1 120,-3-4-92,0-1-97,-2-5 12,-1 1-55,1-4-133,-2 2 54,1-3-134,1-1 105,-1 0-152,1 0 62,-1-2-106,0 1 28,-1-2 92,2 1-69,-1-2 71,-1 1-81,2-2 43,-2 1-79,0-4 75,0 2 53,2-3 62,-2 2-26,1-1 119,-1-1-113,3 0 126,-3-1-99,4-1 22,-3-1-58,2-2 15,-1-3-86,1-1 2,0-2-10,-1-1 42,2-2-70,1-1 136,-1-3-96,1-1 161,-3-4 0,1-3 0</inkml:trace>
  <inkml:trace contextRef="#ctx0" brushRef="#br0" timeOffset="10">6407 438 9502,'-3'-11'-346,"2"7"324,-1 0-5,0 2 8,-1-2 340,2 1-60,-3 0 249,2 0-189,-1 0-109,1 0-59,-1 0-28,2 0-69,-1-1 20,-1 0-32,2-1 39,0 0 1,-1 0 40,-1 1 1,1-1-152,-1 0 26,0 0-112,-1 0 27,-1 0 115,0 2-47,-2-2 85,-1 3-77,-1-2-12,0 2-70,-2-2 37,0 3 1,-3-1 72,2 1-20,-1 1-36,1 0-30,0 0 5,1 3 6,-2-1 55,3 3-14,-2 2 12,4 2-8,-2 2-36,5-1 29,-2 4-35,4-2 91,-1 2-37,2 0 40,0 2-51,2-1 100,0 4-23,1-1 86,3 5 5,2 0-36,2 6 52,3-1-81,1 8-5,0-2-39,2 8 23,-2 1 48,1 5-69,-2-1 62,0 7-85,-4-6-91,0 6 48,-2-7-140,-1 3 134,-2-9 17,-1 1 45,-1-12 12,0 2 64,-1-11-22,0 0 80,-3-7-93,1 1-18,-2-6-37,0 4-9,0-6 5,0 2 140,2 0-30,-3 1 113,2-3-139,-1 1 23,3-2-84,-2 2 84,2-2-173,-1-2 59,1 0-140,1 1-31,0-4-698,-1 2 377,2-5-443,2 0 606,-1-5-68,0-2 22,0 0-52,2-2-50,-2 1 150,0-2 5,1 0 174,0-4 133,-1-1 0,1-2 0</inkml:trace>
  <inkml:trace contextRef="#ctx0" brushRef="#br0" timeOffset="11">16067 391 9502,'-6'-5'1359,"4"4"-955,1 2 329,1 2-489,0 4-137,3 1-38,1 5-20,5-1-144,1 1 46,3 1-136,0 1 110,2-2-32,0 0 17,1 0-76,0-1 74,1-3 1,-3 0-5,1-2-48,-2-2 180,0-2-64,-2-1 179,-1-2 14,-2-2-38,1 0 54,-3-4-67,1-2-40,-2-3-9,0-3 4,-2 0-22,3-2-57,-3 2-16,2-3-58,-2 2 74,2-2 19,-1 4 33,2-1-239,-4 4-54,4-1-136,-2 5 62,1 0-10,-3 4 96,3-1-72,-3 3 79,2 0 98,-2 3-43,1 0 58,-2 6 98,-1 0-58,1 2 148,-1 2-149,-1 0 21,-1 1-67,-5 1 27,0 0-19,-2 0 270,-4 0-84,3-1 209,-5 1-91,1-1-66,-4 1 28,-1-3-70,0 3-117,1-3-2,-1 0-90,2-1 85,0 1-73,2-3 53,1-1-81,4-2 71,0 0-11,4-4 52,2 2 112,1-4-33,6 1 244,-1-2-138,6-1 79,0-1-78,0 1 16,-2-2-8,0 1 47,-1 0-53,0 0-5,0 0-32,-2 2 0,0-1 2,-1 0 27,1 1-24,0 1 28,-2 0-126,3 0 22,-3 0-45,2 0 109,-1 0-27,2 0 80,-2 3-102,2 0 106,-1 3-74,2 3 81,0 0-86,1 6-4,0 1-8,0 4 12,0 2-51,1 4 69,-2 2-67,0 4 81,0-2-134,-1 4 52,-2-5-124,-1 3 65,0-5-39,-1 2 68,0-5-34,0 0-27,0-7-12,0 5-74,0-9 74,0 4-40,0-6 11,0 0 15,0-5-102,0 1 87,2-5-106,-1 2 101,1-2-84,2 0 62,-3-2-96,3 1 28,-2-2-6,-1 1 33,2-3 17,-1 1-107,1-2 35,-2-1-134,0 1 147,0-4-15,0 2 150,1-1-2,1-1 72,1-3 0,1-1 0</inkml:trace>
  <inkml:trace contextRef="#ctx0" brushRef="#br0" timeOffset="12">8690 460 9502,'-12'-11'-846,"4"4"995,5 2 226,-3-2-65,1 2-41,0-1 2,3 0-17,-1 0 13,2 0-34,0 0-5,0 1-54,1 0 7,0 0-69,0 2 69,1 0-60,1 2-30,2 0-28,2 1 14,0 3-125,4 5 120,-1 5-135,3 5 138,3 4-99,3 4 74,0 3-108,4 5 40,1-2 17,2 5 18,-2-3 38,5 5-33,-3-4 18,2 4-34,-4-2 31,0 3-24,-8-8 22,0 3-13,-8-7 74,-2 1-32,-6-7 36,-4 1-45,-7-6 53,-1 1-34,-5-5 34,-3-1-117,4-2-32,-3-1 8,4-3 12,-1 2-7,4-5 11,-1 2-60,5-4 64,-1 2-165,4-2 73,0-1-133,2 0-162,1 0 83,1-2-140,1-2 152,1-1-138,1-3 71,1-1-102,3 0 109,1-2 164,2-1 50,2 0 93,1-4 58,1 0 0,1-3 0</inkml:trace>
  <inkml:trace contextRef="#ctx0" brushRef="#br0" timeOffset="13">18191 472 9502,'-1'-13'-283,"1"7"171,0 0-136,-1 1 253,1-1 157,0 1 10,0-1 28,0 1-36,1-1-135,-1 0-9,4 1-74,0 0-8,0 2 38,2-1-48,0 1 101,2-1-52,-1 2 83,0 0-40,0 1 30,1 1 10,-1 0-29,0 0 16,0 0 45,2 0 20,-1 0 10,1 1-27,0 1 23,1-1-51,1 0 57,0-1-124,1 1 50,1-1-50,1 1 77,0-1-76,2 0 56,-2 0-56,2 0-71,-2 0 18,0 2-114,-3-1 99,-2 2-36,-3 2 82,-1 2-34,-2 2 31,-2 2 77,-4 1-70,-3 2 65,-3 2-18,-5 5 18,-1-2 2,-4 5-11,1-1-15,-1 4-20,0-2 35,-1 2 20,2-2 29,1 0-5,4-3 7,0 1 30,4-5-6,1 3 72,4-6-80,1 1 46,1-4-31,2 0 6,0-3-3,3 2-27,0-4-18,3 0 27,2-2 7,0 1-11,3-4 37,0 2-32,-1-4-141,2 2 44,-3-2-150,3 0-62,-1 0 37,0 0-63,0 0 104,1 0-156,-1 0 53,1 0-124,-1 0 126,1 0 56,0 0-7,0-1 36,-1-1-193,0-1 87,-1 1-126,0-2 32,-2 1 195,-1-1-23,-1 0 168,-1 0 0,-3-1 0,1 0 0,-2-1 0,-1 0 0,-4-3 0,1-2 0,-6-1 0</inkml:trace>
  <inkml:trace contextRef="#ctx0" brushRef="#br0" timeOffset="14">19369 441 9502,'-12'-9'-170,"9"6"155,-1-1 216,1 2-49,1-1 155,1 1-130,0-2 25,-1 2-97,2-2 52,0 2-179,0-1 76,0 2-165,3-1 26,0-1 2,2 2-20,3 0 107,0 0-54,2-1 52,1 1-71,-1 1 22,1 0-6,1 0 26,0 0 2,1 0 6,0 0 29,-1 0-35,1 0 29,-2 0-21,2 0 19,-2 0-8,3 1 2,-4 1 7,4 0-7,-5 0 10,3 2-59,-2 0 42,0-1-46,-3 2 52,0 1-39,-2 0-19,0 1 1,-3 1 6,0 1 41,-2 0-6,-2 2-7,-4-3 29,-2 4-26,-4-2 29,-3 3 67,0-3-18,-2 1 83,0-2-85,-1 1 145,2-3-74,-2 2 107,4-3-67,-1 1-76,4-3 34,-1 0-65,2-1 80,1-1 4,1 0 23,2-1-59,3-1-29,0 0-55,6 0 43,0 0-11,9-3-15,-2 2-51,6-3 25,-3 2-30,3-2 74,-1 1-34,2-1 30,-1 2-55,2-2 43,-3 3-42,2-1 47,-4 0 33,2 0 22,-2 1-11,0 1-27,-2 0-36,1 0-4,-4 0 23,2 1-53,-3 0-22,0 4 4,-2 0 0,1 2 25,-2 3-25,1-1 9,-4 3-13,1 2 59,-2-1-47,0 3-30,-1-2-32,0 6-37,-4-6 42,-2 5 60,0-2 45,-3 3 8,-1-6-9,-1 3 26,0-4 23,-3 3 3,1-5-1,-2 1-29,2-5 33,-3 2-9,2-6 16,-2 3-58,2-3 35,-1-1 61,2-1 72,-2-1 23,3 0 32,-2 0-158,3-2 30,0 0-82,3-3 45,0 0-166,3 0 37,0-1-113,2 1 72,0 2-36,3-2 6,0 1-67,0 2 83,1-2 42,0 2-29,1-1 77,0 1-482,2-1 144,1 2-311,3 0 130,0 0 164,1 0-34,1-1 134,0 2 61,1-1 25,0 1 28,1 0 26,-1-1 36,2 1 41,2-3 43,-1 1 0,4-3 0</inkml:trace>
  <inkml:trace contextRef="#ctx0" brushRef="#br0" timeOffset="15">14080 563 9502,'0'-22'340,"0"12"7,0 4-154,0-2 128,0 3-124,0-2 125,0 2-152,0-1-48,0 2-65,0-1-34,0 2-57,0-1 72,0 2-96,0-1 151,0 1-85,0-1 115,0 2-127,1 0 35,1 0-16,3-2-145,0 2 72,3 0-111,1 0 66,0 0 59,1-2 13,2 1 32,0-1-7,3 0 9,-2-1-11,2 0 14,-1 1 30,1-2-20,-2 3 21,1-3-80,-3 2 36,1 1-37,-3 0 51,-1 0-141,-3 2 31,1 0-128,-3 3 127,-1 0-162,-1 6 96,-1 3-119,-2 4 58,-2 3 48,-3 0-21,0 7 45,-3-3 64,0 4-21,1 0 34,-2 2 118,1-3-24,-2 3 98,2-6-67,1 4 185,0-8-38,1 4 137,1-7-138,2 1 93,1-9-44,0 3 95,4-6 24,-1 0 112,0-3-126,3 0 69,0-2-283,4 0-41,0 0-40,2 0 36,-1 0-22,3 0-66,1 1 16,0 0-81,0 1 30,2 1-134,-1 0 3,3 0-88,-2-1 120,1-1 65,1 1-19,-1-1 58,1-1-296,-1 0 117,0-1-215,0-1 86,-3 1 91,1-4-57,-3 1 103,-1-2-198,-3-1 100,1 1 2,-4 0 142,1-3 159,-3-1 0,0-2 0</inkml:trace>
  <inkml:trace contextRef="#ctx0" brushRef="#br0" timeOffset="16">6786 543 9502,'8'-23'-839,"-4"13"948,1-4 266,-3 5-139,3-3 13,-2 3-36,-1-1 1,-1 4-51,0-1-54,-1 2-15,0 0 15,0 3-50,0 0 86,-1 0-86,-2 2 98,-1-1-102,-1 1 87,-1 1-73,0 1 11,-1-1 3,0 4-21,-1-1 15,-1 3-10,1-1 3,-2 1-10,1 0 15,-2 2-31,2-1-59,-2 2 35,2-1-92,-2 3 103,4-1-99,-1 4 93,0-1-28,2 4 69,2-1-43,-1 5-27,2-1-83,0 5-5,1-2-55,2 6-23,0-3 16,3 6-57,1-6 99,4 6-74,0-6 71,3 0-84,1-7 75,2 1 5,0-8 18,2 2 14,-3-7-153,5 0 26,-4-6-90,5 0 151,-3-4 60,4-1 93,-1-4 0,4-3 0</inkml:trace>
  <inkml:trace contextRef="#ctx0" brushRef="#br0" timeOffset="17">7943 517 9502,'9'-16'30,"-7"9"36,3 0 51,-1 1 3,0-2 147,0 3-63,1-2 136,-2 2-136,4 1 12,-4-1-96,3 0 37,-1 1-218,1 1 93,0 0-141,0 2 57,1 0 41,2 1-27,-1 0 64,3 0-146,-1 1 63,3 1-131,-1 1 78,4 0 34,-3 1-10,2 0 6,-4-1 29,1 2-35,-3 0 60,0 1-61,-3 0 321,0 3-68,-4-2 193,1 4-133,-3 0-66,0 3-25,-3 1-36,0 1-52,-3 1-43,-2 4 28,0-2-5,-1 4-62,2-2 5,0 2-99,1-3 102,0 3-6,2-5 71,1 3-70,1-4-49,1 1-42,1-2-52,0-1 104,0-3-3,0 2 62,0-4-13,0 3 155,0-4-24,0 2 110,0-4-87,0 2 69,0-3-46,0-1 81,0-2-77,0 2-5,1-4-40,1 2 50,1-3-141,3 1 134,0-1-126,3 0-184,-1 0 30,2 0-184,0 0 137,-1-1-77,1 0 50,0-1-93,-1 1 101,1-1-14,0 0 9,-1 0-11,0 1 57,0-2-18,0 1 64,0 0-103,-1-1 57,0 0-93,-2-1 83,1 0-182,-2 1 109,0-1-13,-1 0 123,-1 0 124,0-2 0,0-3 0</inkml:trace>
  <inkml:trace contextRef="#ctx0" brushRef="#br0" timeOffset="18">13459 518 9502,'-12'-25'-186,"6"14"14,0 0 271,2 2-12,0 0 201,3 3-128,0-2 51,0 6-67,1-3 287,0 4-246,0 1 197,0 4-283,0 4 34,0 2-76,0 4 59,-3 1-71,0 3 33,-5 0-50,0 3 20,-4 0 1,-3 2 59,0 0-14,-2 0 6,0-2-119,-1 2-22,1-4-60,-1 0-2,3-2-174,1-1 57,3-5-138,2 0 173,5-5-150,-1 0-5,5-5-240,1 1 117,3-2 38,4-1 240,2-1 71,3-2 114,3-3 0,1 0 0</inkml:trace>
  <inkml:trace contextRef="#ctx0" brushRef="#br0" timeOffset="19">18903 467 9502,'-1'-12'-850,"1"7"634,0 2 439,-1-1-31,-1 2 289,2-2-162,0 3-87,-1-2 795,1 2-628,0 2 632,1 1-847,2 6 97,0-1-92,2 5 116,1-1-127,0 4-125,0-1-25,0 3-107,0-1 113,0 3 53,-1-2 33,-1 2 26,0 0-347,-2 0 38,0-1-221,0 0-248,-2-1 206,1 1-266,-1-3 306,0-1 43,0-2 123,0 0-58,0-3-26,0 0-174,2-4 202,2 1-38,3-2 314,2 0 0,3-2 0</inkml:trace>
  <inkml:trace contextRef="#ctx0" brushRef="#br0" timeOffset="20">15394 531 9502,'10'-21'436,"-6"8"-175,1 5-64,1-3 124,-1 3-152,1-1 103,-1 3-136,1-1 89,-2 5-105,2-2 37,-3 1-52,3 3 52,-1 0-120,0 4 61,0 2-114,1 5 94,-1 4-21,0 4 74,-2 0-11,2 7 40,-1-2-72,0 5 54,-1-4-136,0 4 38,0-5-70,-1 4 19,1-6 36,-2 4 36,-1-6 3,1 3-54,-1-9-156,-1 4-7,0-7-69,0 2-67,-3-5 89,-1-1-103,1-4 126,0 2-36,0-3 55,-1-1-70,2-1 76,-1 0-267,1 0 167,2-1-184,0-1 202,1-3 81,0 1-108,0-4 25,1 2-68,0-2 116,2-1 64,2 1 120,-2-2 0,3-1 0,2-3 0,-1 1 0</inkml:trace>
  <inkml:trace contextRef="#ctx0" brushRef="#br0" timeOffset="21">13185 496 9385,'0'-11'420,"0"7"-38,1 1-130,-1 0 47,2 1-72,2 2 73,3 0-140,1 4 41,3 1-81,4 6 40,2 2-127,3 5 58,1 1-128,3 3 35,-3-1 0,3 2-10,-4-3 62,4 2-82,-3-4 26,1 0-76,-5-3 49,2-1 57,-6-4-47,3 1 76,-8-5-294,2 0 109,-6-4-1035,0 1 663,-5-2-580,0 0 888,-4 1 84,0 1 112,-1 2 0,-1-2 0</inkml:trace>
  <inkml:trace contextRef="#ctx0" brushRef="#br0" timeOffset="22">17185 495 9502,'-13'-12'726,"8"8"-515,-1 2 177,2 1-134,1 0 149,0 2-138,2 2 6,0 5-78,1 2 22,0 5-40,1 4 50,3 1-37,1 3 13,3 0-25,1 2 27,1-1-27,1 3-59,0-4-62,0 2-49,-1-3 72,1-1-169,-3-4 63,-1 0-87,1-3 76,-2-1 74,-3-5-16,2 1 45,-1-4-567,-2-2-595,-1-2 37,1-1-181,-1-2 919,-1-3 174,3-3 149,2-4 0,1-4 0</inkml:trace>
  <inkml:trace contextRef="#ctx0" brushRef="#br0" timeOffset="23">7351 539 9502,'4'-8'31,"-4"6"75,2 1 91,0 2-45,0 1-79,0 3-73,3 2-7,1 1-29,0 0 21,4-1-18,1 1 50,2-2-6,2-2 13,-1 1 13,3-2-29,0-1 32,0-1 66,-3 1-2,2-2 10,-3 0-28,1 0-31,-3-3-11,-1 1 22,-1-3-61,-1-1 46,-2-3-43,0 1-19,-2-1-24,0 1 6,-2 1 1,0-2-118,0 3 30,0-1-124,-2 1 76,0 1-34,0 2-289,0 0 262,0 6-145,-1-1 330,-3 6 102,1 0-75,-2 0 92,1 1-74,-1-1 89,-1 2-51,0-1 98,-2 1-70,-1 1 6,0 0-44,-2 1 1,0 0-6,-2 1-19,1 0 38,-3 0-49,3-3-11,-1 1-4,2-1-12,0-2-20,3-2-18,-1-1-2,4-1 2,0-2 34,3 0 6,0-4-16,2 1 14,0-3 7,1 0 27,1-2-19,2 1 19,-1-1 58,1 1 121,1 0 31,-1 0 46,-1 2-30,0 0-70,-1 1 63,0 1-86,1 1 41,-1-2-15,-1 4-8,2-1-3,-2 4 28,0 2-46,2 4 50,-2 3-50,1 4-9,2 3 6,1 3 53,0 1-75,1 4 63,1-1-69,0 2-91,0-1 9,1 0-84,-4-2 82,3 0-71,-3-7 61,0 2-86,-2-7 66,2 2 43,-3-7-19,0 0 51,1-5-1005,-2-1 495,0-5-709,0 1 765,0-6 207,0 3 69,0-6 113,-2 2 0,2-3 0</inkml:trace>
  <inkml:trace contextRef="#ctx0" brushRef="#br0" timeOffset="24">10411 715 9502,'-18'0'-36,"11"0"271,1 0-45,0 0 157,2 0-84,-1 0-43,2 0-45,-2 0-19,2 0-135,-2 0 49,3 0-127,0 0 117,0 1-18,1 0 73,0 4-12,1 1 11,-1 3-49,2 0-27,0 2-51,3 2-23,2 0 18,2 0 37,3-1 1,4 1 47,0-2-23,4 1 17,0-5-8,5 2-41,-2-4-23,4 0 12,-1-3-11,1 0 61,-2 0-20,3-1 15,-3-1-18,1-1-108,-2-1 11,1 0-103,-3-3 36,1-1 66,-5-1-14,1-4 76,-5 2 36,2-3-28,-6 0 29,2-1-46,-5 1 48,0-3-34,-2 2 46,-2-3-41,-1 3 0,-1-3 6,-2 2 6,-4-2-131,-4 3 43,-3-2-117,-3 2 111,-3 0 14,-2 2 36,-3-1 12,-1 2-335,-4-1 63,4 3-221,-9-2 150,6 4 119,-7-1-14,5 2 100,-7 2 26,10 0 80,-5 3-33,8 5 24,-1 3-25,8 6 41,0 5 43,8 2 0,-3 5 0,5 2 0,-4 3 0</inkml:trace>
  <inkml:trace contextRef="#ctx0" brushRef="#br0" timeOffset="25">11899 588 9502,'-29'0'-641,"17"0"900,0 0 393,4 0-284,0-1 89,5 0-122,-1-2 99,3 2-142,0-1-151,1-1-30,1 2-97,1 0 66,4-2 25,3 2 15,2 0-3,2 1-97,3-1 18,-1 1-55,4 0 2,-3 0-9,3 0-20,-1 0 21,1 0 3,-2 0-15,2 0 38,-2 0-44,1 0 87,-2 0-34,1 0 28,-4 0-6,3-3 6,-5 2-14,1-1-56,-4-2-18,1 2-55,-4-1 57,1 0-249,-5 1 27,0 0-92,-2 1-145,0 0 210,-5-1-148,1 2 152,-4 2-32,2 0 75,-1 2-76,0 0 124,0 1-1,1 0 124,-1 1 5,2-1 72,-1 0 0,1-2 0,-2 2 0,-1 0 0,-2 1 0</inkml:trace>
  <inkml:trace contextRef="#ctx0" brushRef="#br0" timeOffset="26">9392 598 9502,'0'-15'76,"1"9"274,0 0-116,0 3 36,3-2-107,-1 2 25,1 1-31,2-1-17,1 2 11,2 1 0,0 0-114,2 0 1,1 0-59,1 1 69,1 2-42,1 2 17,0-2 2,1 2-46,1-1 79,0-1-30,2 1 0,-3-2-27,2 1-2,-2-2-59,-1 0-38,-1 0 21,-2 1-67,-3-1 108,0-1-187,-4 2 104,1 0-139,-4-1 101,0 1-163,0 2 68,-1-1-144,-1 2 9,0 0 65,0 0 62,0 0 108,0-2 152,0 1 0,-1 0 0,-1 0 0,-1 1 0</inkml:trace>
  <inkml:trace contextRef="#ctx0" brushRef="#br0" timeOffset="27">18762 580 10028,'-3'4'819,"4"-2"-533,2-1 57,3 0-47,2-1-121,6 1 28,0-1-83,4 0-103,2 0-15,3 0-71,-1 0 102,5 0-238,-2 0 120,3 0-210,-1 0 173,-1 0 29,-3 0 20,1 0-248,-5 0-47,0 0-137,-5 0 117,2-1 91,-6 0 88,1 0-25,-5-1 60,1 1-96,-5 0 178,1 0-60,-3-2 152,-3 1 0,0-2 0,-5 0 0</inkml:trace>
  <inkml:trace contextRef="#ctx0" brushRef="#br0" timeOffset="28">7047 642 9502,'-11'-9'3,"7"3"49,0 1 58,1-1 6,0 2 67,0-2-21,2 3 33,0-2-50,0 2-25,1 0 185,-2 0-141,1 7 126,0 0-161,-3 9-12,-2 0-67,-2 6-38,-2 1 12,0-1-124,-2 3 104,2-3-110,-3 3 112,4-4-330,-1 1 134,3-4-228,-2 2-145,5-5 184,0 1-213,2-3 346,0-1 101,2 0 145,2-2 0,-1 0 0</inkml:trace>
  <inkml:trace contextRef="#ctx0" brushRef="#br0" timeOffset="29">15309 688 9846,'-3'-9'542,"4"4"-258,3 0-49,2 0 135,3 0-163,3 0-50,2 2-55,1-2-25,1 3 54,2-1 14,0 1-25,0 1 37,0 1-424,2 0 117,-3 0-258,2 0 61,-1 0 159,0 0-93,0 0 144,2 0-210,-3 0 98,3 0-201,0 0 192,1-2-121,-1 1 140,0-2-16,-2-3 145,4-2 110,-3-1 0,3-2 0</inkml:trace>
  <inkml:trace contextRef="#ctx0" brushRef="#br0" timeOffset="30">13683 622 11952,'8'0'348,"-3"0"-318,-1 0 33,2 0-33,0 0 28,4 0-113,0 0 42,2 0-74,2 0-150,2 0 102,1 0-150,2 0 121,1 0-176,0 0 48,1 0-120,0-1 129,-2-1 102,0 1 77,-5 0 35,2-3 69,-5 2 0,2-3 0</inkml:trace>
  <inkml:trace contextRef="#ctx0" brushRef="#br0" timeOffset="31">17046 706 9502,'-19'0'526,"11"0"-334,-1-1-36,3 1-35,0-2 25,4 1 286,-1-1-243,3 1 239,3 0-314,3 0 17,5 0-19,1-1 0,2 1 12,3 1-4,1-1-61,1 0 8,2 0-62,0-1-1,1 0 27,0 1-22,1-2 49,0 1-90,1-1 51,-2-1-132,2 0-104,-3 0 22,2 0-74,-5 0 119,1 0-67,-3 1 48,-2-1-77,-3 2 48,1-1-29,-6 1 1,3 1-53,-4-2 29,-1 2 4,-1 0-20,-1 0 14,-3-2-11,0 1 0,-4-2 0</inkml:trace>
  <inkml:trace contextRef="#ctx0" brushRef="#br0" timeOffset="32">18246 654 9502,'-15'0'-295,"8"-1"315,1 1 156,0-1 21,2-1 89,1-1 10,0 2-34,1-3-15,2 3-57,0-1 25,0 1 35,0-2-77,1 2 73,0 0-186,4 1 97,-1-1-52,2 1 52,-1 0-37,1 0-79,0 1-260,1-1 13,-1 2-150,1 1 7,1-1 92,0 0-77,-1 1 131,4-1 66,0-1-14,2-1 48,-2 0-207,5 0-12,-2 0-112,3 0 27,1 0 227,2 0 55,-1 0 125,3 0 0,-2-2 0,2-2 0,2 0 0</inkml:trace>
  <inkml:trace contextRef="#ctx0" brushRef="#br0" timeOffset="33">6861 644 9502,'6'-2'1018,"-5"1"-704,0 1 230,2-1-305,-2 2-102,1 2 31,2 0-48,1 3-52,0 2-15,3-1-52,2 2 74,1 1 26,2 0 19,0-1 37,3 2-309,0 0-96,1 0-182,0 1 63,-1-1-189,1 0 183,-2 0-222,-1 1 251,-3-3-63,1 2 96,-2-2 35,-2 0 116,-2-1 160,0-1 0,-2-2 0,0 2 0,-1-2 0,1 0 0</inkml:trace>
  <inkml:trace contextRef="#ctx0" brushRef="#br0" timeOffset="34">6088 774 9346,'-24'-12'225,"15"7"-71,0-3-9,3 0-84,-2 1 20,3 1-20,1-1 254,0 1-53,2 0 176,0 1-145,2 0-147,0 2-29,2-1-95,1 3-154,3 0 67,4 2-121,1 1 141,2 3-115,2 3 62,-2 2-84,3 1 36,-2 1 69,2-1-52,-2 0 35,2 0-29,-2-4 44,1 1-42,-3-2 74,1 0 0,-1-2 8,2 0 17,-3-3-138,2 0 19,-4 0-81,4-1 89,-5-1 54,2 0 49,-2-3 30,2-2 0,-1-2 0</inkml:trace>
  <inkml:trace contextRef="#ctx0" brushRef="#br0" timeOffset="35">7906 761 9469,'7'-6'779,"-3"2"-412,1 2-151,1-1 40,3 1-82,2 1 37,5-1-48,3 1-17,3 1-15,4 0 14,1 0-302,4 0 105,-2 1-209,3 1-223,-6 0 175,1 1-233,-7 0 328,0 1 136,-4 1 78,-3-1 0,-1 4 0</inkml:trace>
  <inkml:trace contextRef="#ctx0" brushRef="#br0" timeOffset="36">9401 807 9502,'-1'8'1341,"1"-5"-1004,0-1 106,0 0-138,1 1 119,2-2-221,4 1-4,3-2-118,3 0 76,3 0-37,4 0 40,1 0-40,3 0-335,-1-1 42,2-1-184,-2-2 218,2 1-404,-3-1 162,0 0-334,-5 2 291,0-1 263,-6 2 31,1-1 130,-4-2 0,2 1 0</inkml:trace>
  <inkml:trace contextRef="#ctx0" brushRef="#br0" timeOffset="37">11795 832 9502,'0'16'164,"2"-11"11,-1-3 142,1 0 149,3-2-112,1 0 120,1-1-181,2-1 17,-1-2-71,2-1 54,0-1-123,0 1 28,3-1-93,0 2 52,-1-1-56,4 2 54,-2 0-54,3 0 56,0 0-317,2 1 118,-2 1-203,1 0-136,-1 0 117,0 1-172,-2 0 170,-1 0-53,-5 0 47,1 0-87,-5 0 112,4 1 10,-6-1 46,1 1-163,-3 0-174,2 1 62,-6-1 31,2 0 281,-5 0 154,-1-2 0,-2-3 0,0 1 0</inkml:trace>
  <inkml:trace contextRef="#ctx0" brushRef="#br0" timeOffset="38">7760 844 9502,'12'1'811,"-9"1"-698,2 1 19,-1 2-12,-1 2 115,0 3-70,-2 3 118,0 3-113,-1 3 29,0 1-79,0 3 37,0-3-430,0 3 125,0-5-276,-1 3 71,1-6 148,0 2-60,-1-6 111,1 1 12,0-7-3,0 2-49,0-5-211,0 0 246,1-3-149,1-3 308,2-6 0,2 0 0</inkml:trace>
  <inkml:trace contextRef="#ctx0" brushRef="#br0" timeOffset="39">7301 861 9502,'0'15'-285,"-2"-11"355,1 2 195,0 0-119,0 3-25,-2-2-54,0 3 5,0-2 14,0 4-47,0-2-44,0 3 13,0-1-86,1 0 142,2-1-78,-3 1 88,3-2-134,0 1 39,0-4-121,0 2 115,0-5 8,0 1 22,0-1 20,0-2-162,0 1-10,3-3-136,0-1 1,4-3 0</inkml:trace>
  <inkml:trace contextRef="#ctx0" brushRef="#br0" timeOffset="40">10502 2411 9502,'0'-12'-26,"0"6"50,0 1-41,0 0 74,0 1-36,1 0 62,0 0-2,0-1-29,2 2-39,-2 0 17,3-1-10,-1 2 23,1 0-29,1-1 2,1 1-1,0 1 84,1-1-24,0 1 17,2 1-60,2 0-4,-2 0-38,3 0-34,0 0 3,4 0-43,-3 0 47,4 0-63,-1 0 57,0 1-61,-2 2 61,2-1-58,-4 3 43,0 0-63,-4 1 12,-1 2 45,-5 1-21,0 3 59,-4 0-37,-3 3 24,-5-1-43,-3 4 69,-4-3 84,-2 4 21,0-3 78,-3 2 13,0-4-36,2 3 59,0-2-98,1-2 68,3-2-58,2 1 75,2-4-41,2 0-25,3-2 1,2-2 19,2-2-22,5 0 49,1-2-11,6 0-93,2 0 6,3 0-61,3 0-44,2-1 88,2 0-26,1-2 25,2 1-41,-4-1-13,5 2-42,-7-1-51,2 1 45,-5-1-87,-1 1 120,-5 0-41,-2 1 87,-4 0-61,0 1-278,-6 3-275,0 1-137,-8 2-20,-1 1 289,-4 1 232,-2-2 95,0 2 120,-1-3 0,-3 1 0</inkml:trace>
  <inkml:trace contextRef="#ctx0" brushRef="#br0" timeOffset="41">8859 2451 9502,'5'-12'-368,"-3"6"461,1 2-38,-1-1 101,0 3-165,1-2 55,-2 3-148,0-2 167,2 2-43,-2-1 113,1 1-57,1-1 28,0 1-28,2 0 25,1-1-35,1-1 71,-1 1-49,4-1 55,-1 0-146,1-1 42,1 2-104,1-2 112,-1 0-134,3 3 87,-4-1-144,2 1 52,-2-1-3,0 1 5,-3 1 42,2 1-30,-5 1 47,2 2-21,-2 2 26,0 3 13,-3-2-32,0 3 22,0 0 29,-1-1-17,0 1 38,0 0-48,0-2 53,-1 3-38,0-3 48,-3 3 11,-1-1 25,-2 1-3,0-2-8,-3 1-61,2 0 101,-3 1-19,2-3 91,-1 3-88,1-5 8,-2 4-55,4-4 58,-3 2 13,3-2 1,-1 0 6,2-1-96,-2 1 0,4-4-16,-3 3-21,4-2 51,-2 0 51,4-1-43,1-1 55,3-1-83,7 0 3,1 0-75,3-1 26,1-2-84,1 1 89,-1-2-299,2 0 114,-2 2-208,0 0-165,1 0 168,-1 1-191,-2 0 346,1 1 116,-1 0 138,2 0 0,-3-1 0,3 1 0</inkml:trace>
  <inkml:trace contextRef="#ctx0" brushRef="#br0" timeOffset="42">7122 2476 9502,'0'-11'-159,"0"6"39,0 2 115,0 0 79,0 0 12,0-1 50,-1 0-15,1 2-18,0-2 30,-2 2-26,2 0-63,0-2 5,0 2-63,-1-1 12,1 1 68,0-1-24,0 1 62,0 1-72,1-2-7,1 1-39,-1 1 44,4-1-54,0 1 79,2 0-81,0 0 21,1 1-42,3-1 21,-1 1-7,1 0-26,0-2 11,0 2-81,-2 0 37,1 2 46,0-1-8,-2 1 53,-1 3-32,1 0 22,-2 0-49,-2 0 45,1-1 23,-1 2-8,-2-1 29,1 1 11,-1 0 18,-1 0 3,-1 0 0,2 0-69,-2 1 29,-3 0-19,2 0 46,-4 0-46,-1 2 39,-2 0-36,-2 1 22,-1 1-7,0-1 9,-1 0-69,2 0 54,-2 1-58,4-1 61,-2-1 61,2-1-56,1 0 58,1-2-71,-1 1 2,4-2 4,-2 1-2,3-2 32,-1 2 44,2-5-23,0 4 94,1-4-32,1 1 27,1-2-22,3 2-49,0-2-111,2 0 10,1-2-69,0 1 68,2 0-102,-1-3 55,2 1-103,-2-1-206,3 2 78,-3-2-161,3 2 189,-1 1 66,3-1 22,-2 2 79,2-1 14,-1 1 87,3 0 0,0-1 0</inkml:trace>
  <inkml:trace contextRef="#ctx0" brushRef="#br0" timeOffset="43">16671 2703 9502,'12'-3'-924,"-7"0"1148,-2 2-110,1-1 45,-2-1-77,3 1 43,-2-1-44,0 0 21,0 1-31,0-1 32,-2 2-24,2-2 26,-2 2-26,1-1 24,0 0-2,0 1 10,-1-1 7,0-1-27,2 2-10,-1-1 6,2-1-13,1 0-23,0 0-37,2 0 23,-1-1-17,2 0 79,1 0-37,3 0 36,-4 0-277,6-1 76,-4 2-194,4-1 136,-2 2 14,1-1 36,-2 1-43,2 2 89,-4-1-21,2 2 56,-4 0-22,1 3 47,-4 2 1,2 2 12,-5 3-4,2 0-45,-2 1 30,-1 1-24,0 1 74,0-1-54,-1-1 48,-1 1-50,-1-2 73,-1 1-55,-1-1 57,-1 1-36,0-3-15,-1 2 18,0-3-25,-1 3 2,1-3 0,-1 2 2,-1-2 1,1 2-7,-1-1 10,1 0-7,1-2 14,-1 2-6,2-2 4,0 0-35,3-2 77,-1 0-7,2-1 27,-2-1 467,3-1-376,2-2 362,0-3-433,3-2-4,0 0 26,-1-1-16,1 2 48,-1-1-80,0 0-34,0 0-59,0 0 2,1 0-38,-3 2 63,1-1-55,1 1 45,-1-1-34,0 0 52,1 1-29,-1 0 11,1 1 34,-1-1-47,2 1 51,-2 0-29,2 0 20,-1 0-34,2 1 27,-1 0-68,1-2 54,-1 2-45,2 0 88,-1 0 8,3-1 6,-2 2-8,1 0-38,0 0 1,2 0 0,-1 0-40,3 0-37,-1 0 21,0 2-9,0 0 71,2 2-5,-1 0 7,1 2-77,0 1-35,-1 0-42,0 0-26,-1 3 128,-2-2-40,1 2 76,-3-1-37,0 4-15,-2-3 16,0 2-8,-2 1 56,0 1 39,-2-2-10,-2 3 6,-1-3-56,-3 3-9,-1-3 29,-3 4 12,-1-4-25,-1 3 22,1-4-41,-1 3 15,1-4 2,-1 2-3,1-2 0,-1 0 31,2-2-22,0 1 23,1-4 35,-2 2-45,4-2 48,-1 0-61,1-3 3,0 1-3,2-2 13,-1 0 135,2-1 68,-1-1 78,1 0-26,-1-3-74,2-2-66,-2-1 8,1-1-58,-1-3-34,0 1 13,-1-1-20,2 0 60,-2 0-120,1 1 9,-1-1-107,1 2 65,0 0 57,1 2-23,2 0-68,0 4-286,-2-3 8,3 3-636,-2 0 585,2 4-364,1 2 559,0 6-3,0-1 40,0 3 20,1 0 40,2 0-37,-1-1 54,1 0-54,-1 0 39,0 0-81,2-2 113,-2-1-25,1 2 111,-1-3 0,2 1 0,0 2 0,0-2 0</inkml:trace>
  <inkml:trace contextRef="#ctx0" brushRef="#br0" timeOffset="44">16216 3034 9502,'-8'-12'103,"4"6"7,1 2 10,-1 0 26,2 0-15,-1 0-35,2 1-38,-1-1 37,0 2-25,1-2-20,1 2 5,0-3-72,0 1 2,0 1 81,0-2-35,0 0 77,3-1-52,0-1-17,3-1-12,0 1 8,2-1 30,0-2-2,-1 0 4,3-1-78,0 2-21,-1-3 6,2 1 4,-1-1 20,0 0 36,-1 0-46,0 1 76,0-1-18,-1 0 15,0-2-31,-1 3 52,1-2-38,-2 2 36,1-2-34,-1 2-44,0-2 37,0 3-32,0-2 1,-2 4-19,2-2 8,-3 3 0,2-1-19,-2 4-21,0-2-10,-2 2-67,2 2-96,-2 0 78,0 2-94,-1 2 198,1 2 28,-1 0 28,2 2-12,-2 0 1,2 3 55,-1-1-17,0 4 100,2 0-13,-1 4-16,1 0 24,-1 3-58,1-1-21,-1 3 0,0-2-34,1 3 87,-2-3-66,1 3 63,1-4-61,-2 2 36,1-2-33,0 1 35,0-5-43,-1 1 61,2-6-46,-2 3 45,0-6-104,0 3 2,0-6-1827,-1 1 1355,3-3-1321,-2-1 1786,5-1 0,0-1 0,4-1 0,0 0 0</inkml:trace>
  <inkml:trace contextRef="#ctx0" brushRef="#br0" timeOffset="45">10089 2704 9502,'0'15'18,"0"-8"58,0-3-18,0 1 256,0-3-199,1-1 194,1-2-269,4 0-8,0-3-77,4-1 97,0-1-64,0 0 53,4 1-50,-1 1-138,3-1 70,-2 1-120,2 3 98,-2-1-32,2 2 39,-3 0-77,2 0 158,-4 0-68,0 2 107,-4 2-57,0 0 65,-1 1 22,-1 1-3,-1 0-13,-2 0 4,0-2-44,0 2 64,0-2-17,-2 0 22,1 0-2,-1 1 13,2-1-105,-2-1 63,1 1-63,0 1 20,-1-2-22,0 2 6,0 1 2,1 0 35,-1 1-2,0 2-12,0-2 9,0 4-72,0-1 54,-2 3-59,-3 0 106,-1 3-41,-1 0 40,-3 2-46,-1-1 58,0 2 16,2-1 3,-2 1-20,1-3-45,0 1-1,3-2 9,0 1 22,1-2-18,0 1 24,3-5-21,1 2 61,1-3-48,1 0 48,0-4 0,2 2 32,1-3-8,4 1 0,0-4-72,4 1 14,0 0-17,2 0 62,-2-2-89,2 0 90,-1 0-93,2 0 31,-2 0 3,2 0-6,-3 0 20,2 0-83,-2 0 6,3 0-88,-5 0 84,4 0-200,-3 0 93,1 0-151,-3 0-48,3 0 70,-5 0-65,4 0-34,-5 0 120,2 0-99,-4 0 115,1 0 99,0 0 49,-2 0 82,0 1 0,-2 2 0,-2 0 0</inkml:trace>
  <inkml:trace contextRef="#ctx0" brushRef="#br0" timeOffset="46">14187 2753 9502,'-1'7'98,"1"-5"-30,-1-2 341,1-1-392,-1-4-5,1 2 13,0-2 4,0 1 22,0 1-26,0 0 4,0 1-6,0 1 44,1-2-23,-1 1 21,1-1-82,-1 2 69,1-1-62,-1-1 16,1 2 2,-1 0-65,0-2-43,0 2 37,-1 0-28,0 0 65,-1 0 21,-3 1-40,0 1 31,-1 1-42,1 3 165,-2 0-43,-1 1 136,2 1-113,-2 0 38,1 1-89,-1 0 35,1 1-34,-1-1 9,-1 2-3,2-1 9,-1 1-15,0 1 2,2-1 2,-1 2-1,1-1 21,0 1-10,0 0 7,0 1-26,1 0 0,-1 1 1,2-1 2,-2 3 0,2-3-8,-2 3 8,2-3 0,0 1 9,2-2-11,-2 4 10,3-4-24,-1 3 22,0-6-21,2 5 22,0-5-23,0 5 19,0-5-22,0 3 39,0-2-22,0 1 23,0-3-27,0 2 11,0-3-14,0 2 15,0-3-10,0 0 7,2-1-7,1-1 6,2 0-35,1 0 32,1-2-28,3 2 36,-2-3-75,5 0 54,-4 0-63,5 2 30,-5-2-24,4 0 8,0 0-7,0 1 9,-1-1 13,1 0-18,-2-1 25,1 1 32,-2-1-27,1 0 24,-3 0-13,3 0-8,-5 0 9,3 0-14,-3 0 4,2-1-1,-3 1 6,2-2-45,-2-1 32,1 1-32,-1-2 41,1 1-7,-3-2 4,3 1-6,-2 0 3,0 1 1,-1 0-8,1 0 6,0 0-9,-2 0 29,0 0-20,1 0 19,-1 0-5,1 0-11,-2 0 16,0 0 0,-1-1-8,1 0 12,-1 1-15,2-2 3,-2 0-2,0-1 3,0 0-3,0-1-22,0 0 16,0-3-16,0 0-59,-2-1 16,1 2-75,-1-5 75,-3 3-63,0-3 18,-2 3-10,-2-2-69,1 2 77,-3 0-76,0 3 72,-2-1-74,0 3 95,-2-1-70,1 4 69,-2 0-17,1 0 8,-2 2-13,3 1-25,-3 0-47,4 1 21,-2 3-18,3 2-21,-2 3-6,4 1-48,-1 6-20,5 0 152,-1 6-13,3-2 137,-2 7 0,5-2 0,-4 5 0,3-3 0,-3 4 0</inkml:trace>
  <inkml:trace contextRef="#ctx0" brushRef="#br0" timeOffset="47">8292 2830 9454,'0'-7'805,"0"4"-649,0 1-50,0 0-77,0 0 1,0 0-44,2 1 26,-1-1 8,2 1 37,1 1-15,3 1-33,-1 2-4,4 3-103,0 1-23,1 3 34,1-2-49,2 3 77,1-1 22,1 1 5,0-3 37,1 1 47,-2-3 40,0 0-1,-1-4-18,0 1-3,-2-2 13,0 0 16,-3-2-23,0 0 4,-4-4 7,2-1 31,-3-2-68,1-1-17,-3-1-32,1-1 41,-2 0-112,1-1 43,0 1-135,-1-1 124,0 1 11,1 1 38,0 0 17,1-1-246,0 3 69,1-2-175,0 3 116,2-2 10,0 3 0,1 0 20,-1 1 13,2 3 38,-3-1 19,2 1-9,-4 2 95,2 0-75,-2 2 84,-2 5-57,0 1 34,-3 4-8,-1 1-3,-5 4 34,-2 0 28,-3 4 3,0-3-6,-4 4-6,0-4 14,-1 3 15,1-2 38,-3 1-85,2-3 37,0 1-39,2-5 43,2 2-24,2-4 30,1-2 19,5-3-46,0-1 103,5-4-49,2-1 14,1-2-17,8-4 18,-3 0-47,4-1 60,-2 0-46,-1 0 5,-1 1 0,1 2-3,-2 0 29,-2 0-15,0 2 14,0 0 19,-2-1-43,0 2 40,1 0 32,-2-1 49,1 1-7,0 1-3,-1 0-70,1 0 14,0 1 4,0 2 0,0 2-16,1 2-14,0 1 19,2 2-23,1 2 6,0 3-12,0 0-2,0 3 11,2 4-47,-2 1-26,0 4 11,-1-1-4,-2 3-34,1 0 16,-3 2-88,0-4 74,0 2 13,-1-6 33,0 3-1,0-8 4,0 1-25,0-6 15,0-1 56,0-3 27,0-1 6,0-4 32,0 1-100,-1-4 56,0 0-57,-1-1-32,-1 0-22,1 0 8,-1 0 2,1-1 62,0 1-16,0-1-2,0-2-249,1 1 35,-1 0-153,1-3-110,1 1 143,0-1-150,0-1 186,0 0-175,1-1 125,1-2-167,1 1 284,1-4 61,4 0 131,1-3 0,2-2 0</inkml:trace>
  <inkml:trace contextRef="#ctx0" brushRef="#br0" timeOffset="48">7005 2720 9502,'-11'17'-373,"5"-9"372,1-2-14,-1 1 24,1-4-6,-1 3 54,2-3 101,0 3 48,0-3-26,-1 3 46,1-1-122,1 4 70,-1-2-59,-1 3-11,2 0-2,-2 2-3,0 2-71,0 1 99,0 1-89,-1 2 103,0 0-67,-1 3 54,1-2-68,-2 2 2,0-3-50,1 2 12,1-4-6,0 1-16,1-4-3,2 1-55,0-6 52,1 1 22,1-5 23,1 1-10,0-2-449,0-1 196,-2-3-316,1 1 316,-2-5-87,0 1 54,1-3-82,-1 1 96,2-4 1,0 2 104,0-5 11,1-1 125,0-4 0,-2-3 0,2-5 0</inkml:trace>
  <inkml:trace contextRef="#ctx0" brushRef="#br0" timeOffset="49">6683 2742 9502,'10'1'-22,"-6"0"33,-2-1 28,0-1 56,0 1 11,0-2 39,1-1-143,-2 0 53,0-1-139,0 2 125,0-1-97,-1 1 78,2 1-102,0 1 113,-1-2-22,2 5 72,-1-1-27,3 5 74,0 4-61,2 4 39,1 0-67,3 4-8,1 0 9,4 3-19,-1-3 110,4 4-17,0-4 87,3 2-112,-3-6 10,4 2-58,-3-5 29,4 2 0,-6-5-15,2 0 6,-4-3 7,1 0-56,-6-2-37,3-1-2,-5 0-88,2 0 92,-5-2-85,0 3 79,-4-3-49,2 3 15,-3 0 3,-1-1-28,1 2 79,-2 1-36,0-1 36,-2 1-5,-1 0 3,-1 1-12,0-2 3,-1 0 26,1-2-15,-1 2 24,2-1-64,0 0 22,1-2-22,-1-1 38,3 0-574,-1 1 333,3-4-448,0 1 399,3-4 79,1 2 28,-2-2 110,1 0 82,-2 1 0,0 0 0,0-1 0,-1-1 0,2 0 0,-2-3 0,2-2 0</inkml:trace>
  <inkml:trace contextRef="#ctx0" brushRef="#br0" timeOffset="50">11923 2876 9636,'-6'0'550,"4"-1"-358,2-1-73,0-2 14,0 0-24,0-2 35,0 1-35,0-1-95,0 0 11,1-1-101,0 1 2,1 0 46,-1 0-49,0 0 81,0 0-85,-1 0 51,1 1-84,-1 0 18,0 0 54,0 1-17,0 0 74,0 1-25,0 0 15,0-1-33,0 2 38,0-1 22,0 2 262,0-1-169,0 3 166,2 0-260,-1 5 12,-1 0-9,1 2 7,-1 2-24,0 2 19,0 2-20,0 0 18,-1 4 5,0 1-3,-2 2 0,-2 2 2,-1 0-10,-2 3 6,-2-1-3,2 0 42,-2-3-33,2 1 39,0-4-46,1 0 54,1-4-38,1 1 43,0-7-50,2 2 14,0-5-11,1 1 11,1-3-55,0-2-12,3 0-18,-1-1 11,4-1-17,-1 0 39,1-1-46,-1-1 44,1 0-6,1 1 4,0-3-1,0 2 0,2-2 0,-1 0 0,2 1-39,0-1 31,2-1-32,0 2 41,1-3-69,0 2-15,2-1-12,0 0 21,1 2-20,-1-1-15,2 1-21,-2 1-14,1 1 33,-1 0 16,0 1-17,-2 0 120,0 0-70,-2 0 71,0 1-92,-3 0 24,1 2-22,-3 0 15,0 1 78,-2-2-5,-1 2 72,0-1-70,0-1-66,-2 0-54,0 0 4,0 0-217,0-1 91,0 2-560,0-2 511,0-2-224,0-2 507,1-5 0,1 0 0,3-4 0,1 0 0</inkml:trace>
  <inkml:trace contextRef="#ctx0" brushRef="#br0" timeOffset="51">14517 2779 9502,'2'11'-252,"0"-7"188,-2-2 690,0 1-527,1-5 507,0 2-590,4-4-17,-2 1 5,3 0 9,0-1 5,1 3-70,-3-2 20,2 2-104,0 0 101,0 0-57,1-1 40,-1 2-29,-2 0 24,2 2 10,-1-1 35,1 1-67,0 2 100,0 1-81,0 0 83,0-1 82,0 1-15,2 0 97,-1 0-71,1-3 15,1 2-62,-1 0 44,1-2-87,-1 0 6,0 1-4,-1-2 6,-2 1-35,1 0 6,-2-1-22,0 1 22,0-1-7,-2 2 26,-1-2-32,2 3-26,-3-2 37,0 2-45,0-1 54,0 2-39,0 0 26,-1 0-29,-2 0 34,1 0-14,-2-2 9,2 2-11,-1 0 71,1-2-45,-1 2 47,1-1-58,0 0 48,0 0-33,0-1 37,0 2 27,-2-2-50,2 2 56,-2-1-63,-1 1 48,0 1-31,-1 0 38,0 0-45,-1 1-31,0 0 28,-2 2-25,2-2-40,-2 3 57,2-1-67,-1 1 81,1-1-57,-1 2 43,1 0-51,0 1 54,1-1-26,-1 1 21,2-2-34,-1 2-19,2-2-34,0 1 14,1-2-2,0 1 112,2-2-53,1 1 54,-1-2-7,1 0-37,0-1 43,1 2-51,-1-4 6,3 1 6,-1-1-2,2 1-24,-1-3 14,1 3-16,-1-4 30,1 3-11,0-3 5,-1 1-6,1 1-2,0-2 53,-2 0-41,2 0 41,-1-1-50,1 2 5,0-1-8,-1-1 7,1 1-48,1-1 38,-1 0-34,1 0 7,1 0-14,2 0 1,-2 0 4,2 0-3,0 0-17,2 1-2,0-1-2,2 1-12,-1-1 29,1 0-38,0 2 39,1-2 6,-1 0-8,3 0 6,-2 0-56,2 0-19,-2-2-2,3 2-62,-6-2 41,5 0-13,-5-3 17,2 0-137,-5 0 54,4-1-145,-5 1 112,1-1-80,-3 0 176,-2 0-54,-1 1 201,-1-3 0,-1 1 0,0-2 0</inkml:trace>
  <inkml:trace contextRef="#ctx0" brushRef="#br0" timeOffset="52">7630 2788 9502,'9'9'0,"-6"-6"0,0-2 275,-2 0-171,0 0 212,1 2-232,-2-1-16,0 2 4,0 0-18,0-1 17,0 1-10,0 1 25,1-1-35,0 4 30,0-1-82,0 3 69,2-2-56,-2 4 10,1-1-24,1 3 5,-1 0-10,1 1 32,-1 0-2,2 3-6,-3-3 13,1 3 57,0-3-5,0 1 22,-1 0-22,0-2-33,-1-2-1,0 2 62,0-3-92,0-1 95,0 0-97,0 1-22,0-4-22,0 3-6,-1-3 7,-1 0 83,1 1-29,-2 0 18,1-2-157,0 0-68,1 0-69,1-1-5,-1-1 92,1-1-1,0 0 33,1-1-2,0-2 53,3 1-31,0-1 2,1-1-14,-1 0 25,0 0-100,0-3 47,0 0-124,-1 0 124,2-1-122,-4 0 106,1 1-25,1-1 102,-2 2 89,0-1 0,0 1 0,-1 0 0,2 1 0,-4-1 0,1 2 0,-5-1 0,0-2 0,-4 0 0</inkml:trace>
  <inkml:trace contextRef="#ctx0" brushRef="#br0" timeOffset="53">15510 2880 9502,'0'-13'-438,"0"7"101,0 2 144,0-1 261,0 0-12,0 0 181,0 0-38,0 0-46,0 1-15,0 0-36,0 0-37,0 0 37,0 0-26,0 0 34,0 2-29,0-2 27,0 2-38,0-1 42,0 1 122,0 0-87,1 3 82,0 1-137,4 7-28,-1 0 26,1 5-19,-1 3-90,0-1 5,2 6-92,-2 0 85,-1 2-39,0-2 27,0 3-7,0-4 10,-2 3 116,0-4-50,2 2 46,-3-6 31,0 3-20,0-8 81,0 4-74,0-7-27,0 2-11,0-6-23,0 1-36,0-3 14,-2 0-148,0-1 38,2 0-251,-2-1 100,0 0-89,0 2 136,1-2 52,-1 2 45,0 0-17,1 1 50,0-1-58,-1 1 52,0-1-39,0-1 45,0 3-88,-1-3 13,0 0-32,0 1 42,-2 0-31,1-1 26,-1 0-49,1 1 89,-1-1 36,1-1 61,-2 1 0,3-1 0,-4 0 0,4 0 0,-3 1 0,0-1 0,-3 1 0</inkml:trace>
  <inkml:trace contextRef="#ctx0" brushRef="#br0" timeOffset="54">12108 2878 9502,'-6'-8'-31,"4"3"130,-1 1 6,1 0 52,0 0 6,0 0 9,1 1-9,-1-2 49,2 1-38,-1-1 52,1 3-51,0-3 33,0 4-76,0-4 72,0 3-99,1-1-24,1 1-18,2 1-26,1-1 35,-1 1 47,2 2-14,-1 2 52,0 2-141,0 3 46,-1 4-131,-1 5 73,0 1-5,-1 5 62,-1 0-12,0 6 78,-1-1-66,0 3 61,0 0-67,0 1-5,0-3 5,0 3 0,0-7 16,0 3 22,0-7-30,0 1 29,0-7-87,0 2 0,0-9-24,-1 4-20,0-7 24,-1 3 19,-1-6-19,0 1 3,-1-3-38,0 1 12,1-1-5,-2 0-112,2-1 23,0 1-110,2-2-37,-2-1 87,2 0-77,0-2 75,1 0-245,0 0 59,0 0-161,0 1-49,0 0 194,0-1 10,0 2 209,1-2 177,1-1 0,3 0 0</inkml:trace>
  <inkml:trace contextRef="#ctx0" brushRef="#br0" timeOffset="55">9538 2824 9502,'-6'10'17,"2"-6"60,3-2 17,-3 1 66,3-1 32,-1-1-17,0 0 68,0 0-85,2 2 38,0-2-76,0 2-10,0 0-17,0 2 17,0 1 10,1 1 40,2 3-40,1 0 37,1 4-194,3 0 80,-2 1-135,2 0 16,-1 1 41,2 0-59,-2 0 68,0-1-48,0-1 32,0 0-54,-3-3 60,0 1-82,0-2 46,-3-2-80,1-1 4,-2 1 31,0-4-44,0 1 85,-1-2-155,0-1 72,-2-1-107,2 1 22,-1-2 18,2-2-45,1 0 0,3-2 0</inkml:trace>
  <inkml:trace contextRef="#ctx0" brushRef="#br0" timeOffset="56">13465 2854 9502,'-16'7'-68,"9"-3"127,2-4-12,0 1 73,3-1 198,-1 0-108,2-1 108,0-1-216,1-2-51,0 0 40,0 1-25,1-2 90,2 3-50,0-2 51,1 1-170,-1 1 69,1 0-138,1 0 63,-2 1-37,1 1 72,0-1-30,-1 1 112,0 1-54,0 2 42,1 0-53,-2 3 96,2 3-68,-2 2 71,2-1-52,-1 4 1,-1 0-1,2 3-1,-2 1-43,2 3 41,-2-2-35,0 4-9,0-1-34,0 2 17,-1-3-8,-1 2 14,0-3 15,0 1-24,0-3 20,0-1 5,0-4-11,0 0 7,0-3-21,-1 0 30,0-4-41,0 0 40,-2-4-84,2 2-3,-1-4-234,0 0 167,0 0-297,1 0 246,0-2-127,1 0 83,0 1-55,0-3 24,0 2-84,0-1 78,0 0-33,0-1 89,2 0-27,-1 1-9,3-2 8,-1 1-69,1 1 152,0-2 28,-1 1 105,0-1 0,2 1 0,-2-4 0,3 1 0</inkml:trace>
  <inkml:trace contextRef="#ctx0" brushRef="#br0" timeOffset="57">12362 2842 9502,'24'0'0,"-13"0"0,-4-1 3,0 0 71,-4-2-9,0 2 444,-1-1-286,-1 3 279,-1 1-330,0 8-34,2 0 35,2 3-53,3 1 17,2 1-22,3 2 11,0-2 5,4 5 14,0-3-25,4 1 37,-2-2-176,2 3 57,0-3-144,3 2 13,-2-4 17,1 4-25,-1-3 74,-1 2-57,-4-3 49,2 2-70,-6-3 56,0 0 9,-3-2 16,-3 1 15,-3-3 60,0 2 31,-3-4-10,-1 0-10,-1-1-21,0-1 19,-3-1 14,0-1-79,0-1-51,1-1-3,0 0 24,0-1-43,2 1-212,1-1-44,0-1-98,-1 0 164,1-2 56,1 0-92,0-2 31,0 0-76,0 0-23,0 0 97,1-1 31,-1 0 129,3-3 115,-1-1 0,1-1 0</inkml:trace>
  <inkml:trace contextRef="#ctx0" brushRef="#br0" timeOffset="58">12593 2883 9295,'-6'-12'180,"4"7"-56,1 0-55,0 2-6,1-2 6,0 1-12,-1 1-5,1 0 0,0 1-4,0-1 19,0 1 531,0 1-396,0 2 434,-1 3-548,-2 7 55,-2-1-51,-2 6 57,-1-1-60,-4 3 67,1 1-64,-4 3 56,1-2-55,-3 6 53,1-3-107,-2 3 32,3-4-38,-3 3 35,4-4 29,-2 3 5,3-7-23,0 3-74,3-7 7,-1 1-68,5-5 70,-1 1-78,3-5 46,-1 1-84,4-5-633,-1 3 473,3-5-551,0 1 708,4-4-260,-1 2 127,2-2-190,0 1 142,-2-1-121,2-1 109,1 2 15,-3-1 151,5-2 132,-2 0 0,3-3 0</inkml:trace>
  <inkml:trace contextRef="#ctx0" brushRef="#br0" timeOffset="59">5727 2967 9502,'-27'-3'21,"15"1"66,2-2 31,-2-1 27,4-1-16,-1 0-9,3-1-5,0 0 16,3 1-11,-2-3-10,4 3 12,-2-1-13,3 2 11,-1-1-23,1 1-51,0 0 24,1 2 1,0 0 72,3 1-24,1-1-19,1 2-183,1 0 18,0 1-88,3 0 70,-1 0 23,1 0 39,0 0 4,1 0 54,-1 0 6,0 0-12,1 0 3,0 0 14,-2 0-12,2 0 13,-2 1-59,2-1 37,-1 1-40,-1-1 55,1 3-94,0-3 23,-2 1-78,2 0-3,-2 0 25,1 1-37,-1-1 76,1 1-38,-3 0 68,2-1-53,-2 1 51,0-1 20,0 1 28,0 0-17,-1-2 105,1 1-75,-2-1 107,1 1-97,-2-1 37,1 0-26,0 0-1,-2 0 18,0 0-62,1-1 54,-2 1-41,1-1-121,1-1 4,-2 0-93,1 0 77,0 0-135,0-2 50,-1 1-116,0 1-10,2 1 61,-2-2-40,2 2 16,-2 0 129,2 1-92,-1 0 117,1 0-105,0 0 103,-1 0 0,-1 0 80,0 1 43,1 2 0,-2 0 0,0 3 0,-3 0 0,-2 2 0,-1 0 0</inkml:trace>
  <inkml:trace contextRef="#ctx0" brushRef="#br0" timeOffset="60">9421 2988 10505,'0'-7'369,"1"5"-419,-1-1 118,2 2-141,2-1 145,2 0-33,0 1 60,1 0-7,2 0-179,0 0 46,2 1-117,-1 0 62,3 0 29,-1 0-15,3 0 27,-2-2 18,4 2 17,-3-1 23,2 1-27,-1-1 79,0 0-49,0-2 52,0 2-50,-2-1-8,1 0 9,-3 0-8,2-2-41,-3 2-16,2-2-1,-4 1 11,1 0-56,-3 0 23,0 0-101,-2 1 104,-1-1-471,-2 2 309,-1 0-342,-1 1 363,-6 1 125,0 2 2,-3 1 90,-1 0 0,1 1 0,-2 0 0,-1 0 0,0 1 0</inkml:trace>
  <inkml:trace contextRef="#ctx0" brushRef="#br0" timeOffset="61">10104 3004 9502,'0'-15'180,"0"9"19,1 0 28,2 2 46,-1-2-54,2 3-52,1-3-11,1 2-50,2 1 130,1-1-41,0 2 113,2-1-119,3 2-81,-2 0-79,2-1-40,1 2 67,0 0-258,0 0 87,3 1-184,-4 1-138,2 2 163,-3 1-162,2 1 178,-4 0 89,2 0 7,-3 0 17,1 0-160,-4-1-16,1-1-66,-2-1 150,2-1 125,-2-2 112,1 2 0,-2-4 0,2-1 0,-2-3 0,2-4 0</inkml:trace>
  <inkml:trace contextRef="#ctx0" brushRef="#br0" timeOffset="62">13421 3022 9502,'-35'0'-941,"20"0"1016,1 0 187,0 0-70,3 0 1,0-1-51,4 0-5,0-1 9,2 1-35,0-1 25,2 1-15,1-2 36,1 1-39,1-1 52,0 1-54,0 0-51,0-1-31,0 1 7,2-2-78,1 2 76,0-1-34,1 1 29,1-1-22,1 1 17,0 1-88,0 0 48,0-1-21,2 1 31,1 1 11,2 0-30,1 0-8,1 0-15,3 0 12,1 0-10,0 0 46,2 0-50,-1 0 24,3 0 14,-2 0-18,1-1 22,-1 1-28,0-1 17,-2 1-19,0 0 8,-3-1 16,1 1-18,-4 0 20,-1 0-48,-1 0 35,-1 0-43,-3 1 51,1-1 6,-3 2-7,0-1 5,-2 2 22,1-2-719,-2 1 464,2-2-481,-2 2 631,3-5 91,-2 3 0,1-1 0</inkml:trace>
  <inkml:trace contextRef="#ctx0" brushRef="#br0" timeOffset="63">14504 3053 9502,'0'-10'-33,"0"6"11,0 0 109,0 2 36,0-2 95,0 2-35,0-1 51,0 1-93,0 1 592,0-2-547,0 5 394,0-1-572,0 5-6,0-4 49,0 2-14,0-2-10,0 1 24,0-1 16,0 1 63,0-2-120,1 0 29,1 0-78,5 0 23,0-1 54,5 0 1,0 0-5,3 0-238,1-1 35,3 1-154,1-1 117,1 1-47,-1-1 56,0 1-82,-3 0 8,1 0 31,-4 1-62,-2 0-106,-3 2 89,-3 1-104,-2 1 146,-2 0 129,-3 1 42,-2 0 106,-6 0 0,-4 0 0,-5 2 0,-3-1 0</inkml:trace>
  <inkml:trace contextRef="#ctx0" brushRef="#br0" timeOffset="64">19196 3185 9502,'-10'0'-917,"5"0"1091,1 0-45,-1 0 26,2 0-7,-1 0 35,0 0-42,1 0 4,2 0 43,-3 0-12,4-1 8,-2-1-61,3-5-88,-1 3 28,2-5-22,3 2-53,0-2 40,0 1-61,2 0 43,-2-2-23,1 1-9,-1 1 22,-1 1-30,1-3 27,-2 3 3,2-2-15,-3 3 42,0-1 13,0 1-21,-1 0 10,1 1-44,-1 0 36,1 2-28,-1-1-42,-1 3 27,1-2-41,0 5 53,-1 0 12,3 8-12,-2-2 2,1 6-7,1-4 9,2 5 5,-2-2-11,2 2 6,1-3 56,0 1 20,0-2 7,0 1 77,0-4-74,1 2 86,0-4-83,0 1-67,-1-4 9,2 2-46,-2-5 67,3 2-66,-2-2-21,1 0 1,0-2-43,0-3 108,-1-1-53,1-3 59,-2 0-47,1-2 31,-2 1-52,0-2 49,-3 2-29,2-2 24,-2 3-19,-1-2 3,0 1 2,1 0 1,-1 3 8,-1-1-2,0 0 12,0 2-9,0 3-96,0-2 14,0 3-101,0-1 122,-1 2-16,-1 1 64,-1 1 44,0 2 14,-1 0 6,1 2-10,1 2 1,-1 1-42,1 1 50,1 1-52,0 1 1,1 1 17,0 4-7,0-1 4,1 5-7,0 0 7,3 5 1,0 1-31,2 5 22,2-2-31,-1 7 31,0-3-5,0 5 1,-1-5-4,-1 4 14,0-7-12,0 4 13,-1-8-12,-1 3-20,0-5 16,-1 2-16,0-6 22,1 2-1,-2-6 3,0 1-1,-1-5-53,1-1 35,-1-5-42,-2 1 57,0-5-8,-6 3 7,0-5-10,-4 2 39,0-2-28,-3 2 30,1-2-35,-3 0 20,0 0-13,-1-2 19,-1 0-22,-2-3 6,2-1-1,-3-2 0,1-3-54,1 0-16,2-2-3,-3-2-86,4 1 72,-1-3-90,2 1 95,2-1-6,2 1 39,1 1-1,4 1-3,1 0 5,3 2 6,2 0-31,5 1 89,2 0-71,7 3 70,3-2-77,6 3 77,-1-3-56,2 4 62,3-2-14,-3 2 16,2-4 11,-1 3-11,1-2-38,-2 1-5,3-2 8,-5 2-6,4-2 70,-5 3 11,0-2 13,-6 3-253,0 0-2,-5 1-91,-2 2 142,-6-1 121,-1 0 0,-2 2 0</inkml:trace>
  <inkml:trace contextRef="#ctx0" brushRef="#br0" timeOffset="65">7522 3092 9502,'0'-8'508,"0"5"-362,0 2 60,0-1-86,0 0 37,0 0-37,2 0 26,1-1-26,4 1-42,1-1-50,4 1 47,2 0-21,0 0 90,3 1-14,1 0 0,0 1-311,0 0 63,0 0-209,1 1-17,-4 0 137,2 3-109,-4 1 122,2 0-41,-2-1 47,1 1-54,-4-1 68,3-2-120,-3 0 79,2-1-10,-1-1 136,4 0 89,-4 0 0,3 0 0,-1-1 0,3-3 0,0-1 0</inkml:trace>
  <inkml:trace contextRef="#ctx0" brushRef="#br0" timeOffset="66">11213 3102 9502,'-6'-15'-414,"3"9"564,0 1 191,-1 1-68,2 1-105,-2 0 31,2 0-79,-2 2-9,2 0 10,-3 0-12,3 1 7,-1 0-25,1 0-50,-1 0 18,1 0-62,1 1 107,0 0-68,1 1 87,-2 2 32,2-2 30,2 2-7,-1-2-12,2 1-73,4-1 16,1-2-19,4 1-90,3-1 21,1 2-79,1-2 82,4 0-130,-3 0 60,4 0-98,-3 0-19,3 0 67,-3 0-89,2 0 99,-4 0-18,0 0 58,-3 0-7,-1 0-4,-2 1 32,-1 1-57,-4 0 45,0-1 144,-4 1 72,1-1 87,-3 2-85,-1-2-78,-2 0-184,0-1 47,-2 0-111,1 0 114,-1 0-165,2 0 91,-1 0-118,0 0 66,2 0 94,0 0-881,-1 0 626,2 1-707,0 1 902,1 0 3,-2 0 120,0 2 0,0 1 0</inkml:trace>
  <inkml:trace contextRef="#ctx0" brushRef="#br0" timeOffset="67">15325 3090 8848,'12'-6'172,"-7"3"2,0 1-15,-2-1-54,2 1 1,0 0 12,0-1-33,-1 2-1,0-1-3,1-1 32,0 2 38,-1 1-38,0-1 35,0 1-174,0 0 69,-1 0-143,2 0 92,-2 0-31,1 0 79,0 0-50,1 0 23,-2 0-66,2 0 31,-1 0-12,1 1-7,0-1-6,-1 0-60,1 1 65,1-1 21,0 0 19,2 0 18,-1 0-187,0 0 47,2 0-123,-1 0-54,0 0 73,2 0-79,-1 1 77,-1 1 126,0-1 14,2 2 90,-1 1 0,0 0 0,0-1 0,0 1 0,1 2 0,1 0 0,1 1 0</inkml:trace>
  <inkml:trace contextRef="#ctx0" brushRef="#br0" timeOffset="68">5710 3126 9502,'-12'0'-397,"8"-1"337,0 1 150,2-1 29,-2-1 788,3 1-535,2 0 476,2 0-680,3 1-11,0 0-61,2 0 46,0 0-52,1 0 60,1 0-51,1 0 79,0 0-309,1 0 101,0 0-198,2 0-5,-2 0 95,3 0-84,-2 0 88,2 0 28,-2 0-9,1 0 13,-1 0 33,-1 0 52,-2 0 5,1 0-1,-2 0-20,-1 0-28,-2 0 24,2 0-13,-4 0 96,1 0 13,-2 0 27,0 0-49,-2 0-33,2 0-30,-2 0 34,2 0-64,-2 0-6,0 0-11,1 0 12,0 0-87,0 0 30,-1 0-127,0 1 117,2-1 13,-2 0 38,1 1 16,0-1-196,0 1 36,-1-1-125,2 0 30,0 0 178,0 0-12,3 2 150,-1-2 0,2 2 0</inkml:trace>
  <inkml:trace contextRef="#ctx0" brushRef="#br0" timeOffset="69">8582 4798 8716,'-6'2'656,"3"-2"-263,3-1-25,-2-1-336,1-6 15,1 2-36,1-3 38,1 0-41,2-2 16,1 2-29,1-3 0,0 1 59,2-3-20,-1 1 15,0-1-44,0 0 30,2-3-44,-2 4 70,1-5-19,1 2 14,-1-2-10,1 1-74,1-2 58,-2 2-60,2-4 74,-2 6-14,2-2 16,-3 5-11,1-2-70,-1 6 7,0-3-73,-2 6 71,-1-1-60,0 3-10,-2 1 14,0 4-23,-1-1 155,-1 5-58,0-1 60,0 2-16,-1 1 18,1 1 2,-3 1-10,2 0 24,-1 3-50,0 0 65,1 1-74,1 4 66,-1-2 1,1 3 29,0-2-59,0 4 1,0-2-46,0 2 51,0-3-23,0 2 21,1-1-22,-1 1 21,1-4-17,1 1 13,0-5-9,-1 2 52,0-5-36,2 2 37,-2-4-53,0 0-55,0 0 39,1-1-40,-2 0 4,0 3-10,0-1-11,0 2 20,0 1-56,0 2 22,0 0-90,0 2 30,1-1-1,0 1 21,2-3 24,1 1-64,1-3 34,1 1-111,1-6 107,1-1-123,-2-2 94,1-2-121,-1-3-15,1-3 4,-2-3-31,-1-2 145,-3-3 51,0-1 99,-1-1 0,-1-2 0</inkml:trace>
  <inkml:trace contextRef="#ctx0" brushRef="#br0" timeOffset="70">6538 4501 9502,'-13'-3'0,"7"1"134,0-1-42,0 0 116,0 0-77,0 1 14,0-2-25,0 2 36,1-1-104,0 0 76,0 0-65,2 1 18,-1 1-40,0-2 32,2 1-34,1 0 56,0 0 2,-1 0-4,2-1-84,0 1 44,0 0-126,0-1 112,2 1-28,-1-1 74,1 1-49,3 0-42,1-1-132,1 2-5,2-1-42,-1-1 38,2 2 54,0 0-44,1 1 85,1 0-12,-2 0 37,3 0-6,-1 0 44,1 0-32,-2 0 44,1 0-63,-1 0 13,0 2-16,-2-1 16,2 3 49,-2-2-18,0 2 35,-2 0-44,1 0 19,-2 0-18,1 2 21,-2-1-23,0 1 12,-2 0-9,1 2 6,-3 1-10,2 2 43,-3 0 15,0 3 3,0 1-11,-3 2-36,-2 1-4,-1 2 68,-2 1 7,-3 2 17,1-3-23,-2 3-36,0-2-14,0 2 23,1-4-23,-1 2 34,2-7-26,1 4 25,2-5-43,-3 2 26,4-4-30,0 1 31,2-4-10,-1 2 11,4-5-10,-3 3 8,4-3-29,-2 2 21,2-4-19,-1 2 44,1-3-25,0 3 24,0-4-32,0 3 79,0-3-23,0 1 32,0-2-39,1 2-39,3-2-4,-1 0-46,5 0-12,-2 0 5,1 0-27,1 0 65,3 0-36,-1-2 37,1 2-47,0 0 33,2 0-37,-1 0 28,2 2 6,0-1-10,0 0 6,-2 3 5,3-2-16,-4 2 13,3-1-9,-3 0 244,1-2-43,-3 0 150,0-1-56,-3 0-107,3 0 78,-2-2-136,0-2 64,-2-2-107,1-2 105,-1-1-154,0-3-66,-2 2-88,1-2-17,-2 3 77,0-2 95,0 2-3,-1 0-228,0 1-175,-1 1-146,2 2 21,-2 0 77,0 3-323,0-2 331,0 7-234,0-2 460,0 8 41,0-2-51,-2 2 46,2 0 14,-1-1 13,-1 2-13,-1 0 68,1-1 5,-3 1 72,0 0 0,-1 1 0</inkml:trace>
  <inkml:trace contextRef="#ctx0" brushRef="#br0" timeOffset="71">10388 4504 9502,'0'-13'-17,"0"8"86,0 0 32,-1 2 35,-1-2 9,-1 2-91,1 0 19,-2-1-36,2 2 43,-2-1-37,2 1 29,-2 1-99,0 1 80,2 0-4,-2 0 39,1 1 11,-2 1 19,0 3-26,-2 5 4,0 3 12,-3 4-19,0 2 30,-2 6-23,1-1-80,-3 3 3,0-1-27,0 3 52,2-4 32,-1 2 36,2-6-34,-1 4-207,4-7 18,0-1-139,3-6 105,2-1-169,0-4 72,2 1-153,1-5-208,0 0 287,1 0-157,2-4 367,4-1 106,1-5 0,3-1 0</inkml:trace>
  <inkml:trace contextRef="#ctx0" brushRef="#br0" timeOffset="72">11814 4563 9502,'10'0'0,"-4"0"0,-1 0-146,0 0 66,0-1-86,0 1 217,0-1-6,-1 0 112,0-2-82,1 1 77,-1 0-54,0-2 59,-1 2-139,2-2 82,-2 0-95,2 2 112,-1-1-29,0 2 31,0 0-30,2 0-54,0 1-92,3 2-8,-3 1-47,3 3 50,0 3-22,3 2 48,-1 1 4,2 2 21,-2-1 28,3 0-48,0 0 49,0 0 0,-1-4-3,3 1 5,-4-4-11,3 0-8,-3-5 5,1 2 86,-2-3 5,1-2 95,-5 0-85,2-4 6,-4-1-79,1-3 35,-2-1-32,0-1-50,-3 1-8,2-2-55,-3 2-60,1-2 41,-1 1-85,1-2 106,-1 3 20,1-1 14,1 3 34,-1-3-70,0 3-100,0 0-19,2 2-60,-1 0 33,-1 4 110,3-3-45,-2 4 92,2 0 0,-2 2 42,2-1-24,-2 1 15,2 0-10,0 1 43,-1 0-14,1 0 3,-1 4-44,-1 0 2,0 0 59,-1 2 41,-1 2 18,2-2 23,-4 4-4,0-2-52,-3 3 23,-1 1-68,-2 0 46,-3 1 9,0 1 14,-2-1-50,-2 2-1,2 0-37,-3 2 48,2-4-8,-3 4 15,2-4-12,1 1 12,2-4-92,-1 1 18,5-3-76,0-2 125,3-3-31,0-1 204,4-1-143,1-5 94,1 1-50,3-6 12,-1 4 28,1-4-28,-1 4-13,1 0-38,-2-1 70,1 3-91,0-2 79,-1 2-74,0-1 23,1 2 2,-1-1-17,-1-1 17,2 2 27,-1 0-24,-1 0 18,3-1 53,-2 2-52,2 0 50,-1 2-56,2 1-14,0 4 19,1 3-13,1 2 26,2 4 62,1 3 16,-1 3 50,1 3-66,0 1-15,0 4-24,0-4-20,0 5 29,-3-5-29,1 2 19,-3-6-8,1 2 15,-2-6-22,0 1 18,-2-4-54,0-1 28,0-3-23,-1 1 23,-1-4-119,0 0 30,0-2-113,0 0 32,-1-2 25,-1 1-27,0-3 79,0 0-60,-1 0 83,1-1-63,1-1 137,-2 0-1,1 0 14,0 0-22,0 0-63,0 0 1,-1-1 11,2-2-124,-1 0 39,0-2-110,0 0-151,2-1 67,-1 1-121,1-1 164,0-1-213,0-1 95,0 1-172,0 0 278,0-2 105,0 0 123,2-2 0,1-1 0</inkml:trace>
  <inkml:trace contextRef="#ctx0" brushRef="#br0" timeOffset="73">10051 4536 9502,'5'-11'25,"-3"7"94,0 1-22,0 0 77,-1-2-4,2 3 4,-2-2-111,0 2 18,1-1-68,0 1 65,0 1-51,2-2-13,-1 2 14,3 1 7,0 0 42,3 3-11,2 1 5,2 4-79,3 1 13,3 5-34,4 0 33,1 2-31,2 2 8,0 0-31,2 3-14,-3-1 40,2 1 7,-4-1-8,0 1 83,-3-3-43,0 0 36,-6-2-43,2-2 61,-7-3-51,1-1 52,-4-4-15,-1 0 17,-3-4 24,0 2-74,-1-3-30,-2 0-18,-1 3-94,-1-2 72,0 2-100,0 0 94,0 2 19,1-2 26,1 2 16,-1 0-56,2 2-87,0-2 0,0 0-72,0-1 108,0-1 8,0 0 32,2-2-7,-1 0 53,0-1 4,2-1 24,0 0-24,0 0-35,-1 0 7,0-1-1,1-2 13,-2 1 1,-1-3-2,0-1 4,0 0-180,0 0 47,-2 0-125,-2 0 168,-1 0 42,-3-3 71,-2 0 0,-2-2 0</inkml:trace>
  <inkml:trace contextRef="#ctx0" brushRef="#br0" timeOffset="74">7574 4624 9502,'2'-20'9,"-1"12"196,-1 1-29,1 0 154,-1 0-213,2 0 80,-1 2-147,0-1 107,0 2-52,2 0 52,-1 2-37,3-2 40,0 3-166,2-2 60,1 3-158,5 0 78,-1 1 2,5 2 17,-2 3 33,6-1 42,-2 2-44,4-1 65,-4 1-106,4-2 75,-2 0-58,1-1 57,-3-1-20,0 0 27,-5-2-32,1 0 29,-5-1-98,1 1 3,-4-1-23,0 0-37,-3 0 57,0 0-90,-6 0-133,1 0 25,-5 0-74,0 0-35,-1 0 74,0 0-77,1 0 66,-2 0 120,2 0-59,0 0 162,1 0-42,-2 3 100,0 0 0,-2 2 0</inkml:trace>
  <inkml:trace contextRef="#ctx0" brushRef="#br0" timeOffset="75">10993 4695 9502,'-7'11'-292,"3"-9"360,0 3-225,1-5 421,1 3 130,-1-3-229,5 0 103,2 0-198,7 0-141,3 0 116,2-2-150,4 2 138,0 0 5,3 0 69,-1 2-18,2 0-39,0 2-94,2-1-10,-3 1-73,2 0 153,-2-2-11,0-1 78,-3 0-38,1-1-17,-3 0-14,0-2 17,-2-2-8,-2-2 9,-3-1 10,0-1-7,-5 0-58,1 1 41,-4 0-44,1 2-184,-4 0-222,1 2 8,-1 0-85,-1 2 306,-4 2 1,-1 0 0</inkml:trace>
  <inkml:trace contextRef="#ctx0" brushRef="#br0" timeOffset="76">6500 4755 9502,'-16'-10'-848,"10"4"966,-1 0 243,1 1-114,1-1 34,1 2-65,2-1 53,-1 0-91,2 1 0,1 1-59,0 0 32,3 0-31,0 1 26,6-1-15,2 1 14,2 1-1,3-1 18,1 1-18,1 1-79,0 0 5,0-1-56,0 1 56,-1 0-154,-1 0 48,-1 0-105,-3 0 66,2 0-131,-3 0 35,-2 0-104,0 1 108,-1-1 51,-2 1 47,1 1-209,-2 0 51,1 0-184,-2 0 122,1-1-32,-2 0 86,2-1-80,-1 0 131,2 0 46,-1 0 94,2 1 44,-1 1 0,4 0 0</inkml:trace>
  <inkml:trace contextRef="#ctx0" brushRef="#br0" timeOffset="77">9229 4712 9502,'-14'19'-556,"8"-11"1027,0-4-108,3-1-180,-1-2 117,3 0-148,2-1 62,3-1-107,3-1-50,2-1 41,4 0-28,0-1-50,0 0-18,3 1-76,-2 0-7,2 1 64,-2 1-84,3-2 122,-2 1-114,2-1 64,-3 2-38,3-1-161,-4-1 83,3 1-114,-4 0 70,3-1-110,-6 2 29,4-1 9,-4 2 126,4-2 135,0 1 0,1-1 0</inkml:trace>
  <inkml:trace contextRef="#ctx0" brushRef="#br0" timeOffset="78">7546 4845 9834,'-6'2'1478,"8"-2"-642,3 0-616,8 0-31,1 0-43,4 0-126,1 0 43,0 0-123,3 1 147,-1-1-22,2 2 81,-3 0-15,3 1-199,-1 0 27,0-2-140,-3 3 78,0-3 36,-2 2-9,0-2 21,-4-1 44,2 0 10,-4 0 38,1 0-33,-4-3-35,3 0-17,-4-4 3,3-2-59,-3-2 58,2 0-64,-4-1 72,2-1 6,-4 2 38,0 1-16,-1 2-308,-1 2-297,-1 1-123,-1 3-54,-1 0 348,-4 4 222,-3 1 118,-1 6 104,-4 3 0,-1 4 0</inkml:trace>
  <inkml:trace contextRef="#ctx0" brushRef="#br0" timeOffset="79">13238 5610 9502,'0'-13'-223,"-2"6"325,1 2-59,0-2 150,1 3-73,-1-2 40,1 3-40,-1-2 37,1 1-52,0 0 15,0 1-9,0-1 13,1 3-86,0-2 53,3 0-122,1 1 129,2 1-154,0-2 103,1 2-148,3 0 117,-1 0-89,1 1 78,0 0-75,2 0 6,-2 0-23,2 1 28,-2-1 10,1 3 24,-2 0 31,-1 2-51,0 1 37,-1 0-10,-3-1 5,1 2 4,-3-1 34,-1 1-25,-2 0 25,1 3-7,-3-2-15,1 5 16,-5-4-20,-3 3 3,0-1-2,-4 4 10,1-2-8,0 1 115,0 0-30,-1 1 107,2-1-57,0 0 22,2-1-66,1 1 19,3-3-6,1 0-16,1-3 22,2 2-26,0-4 29,2 0 60,1-4-28,3 2 88,4-4-142,2 0 88,3-1-108,1-3 109,1-2-15,3-3 47,0 0-104,-1-2-30,0 1-53,0 1 71,-6 0 12,3 1 55,-7 2-51,3 1-210,-5 1-310,0 2-78,-3-1-345,0 2 392,-3 2-98,-1 2 298,-3 3-302,-2 1 150,-1 3-211,-3-1 141,1 2 269,-1 0-9,0 0 199,0-3 0,-4 5 0,0-4 0,-2 3 0</inkml:trace>
  <inkml:trace contextRef="#ctx0" brushRef="#br0" timeOffset="80">3656 5716 9305,'0'-12'52,"0"6"37,0 3-22,0-2 74,0 3-14,0-3 13,0 2-78,0-1 18,0 0-41,0 2-21,0-2 22,0 1 4,0-1-6,0-1 13,0 3 17,1-3-30,2 1 30,-2 1-44,1-1 13,0-1-12,1 3 28,0-3 21,0 1-32,2 0 24,-1 0-132,2 0 51,-1-1-119,1 2 58,0-1-18,2 2 56,-1-2-7,2 2 20,1-1-33,-1 2 11,0 0-9,0 0 24,0 1 6,-1 0-13,1 0 24,-2 1-2,-2 0 0,1 4-4,-3 0 18,1 3-14,-3 1 20,2 0-61,-2 1-5,-1 2-7,1-1 13,-2 3-40,0 0 57,-2 0-63,0 1 73,-1 0 8,-2 0-7,0 2 4,0-1 26,0-1-36,0 0 28,0 0-39,-1-2 47,-1 2 6,1-3 17,-1 2 35,0-4-11,-1 3-6,1-4 9,-1 3 60,0-3-10,1 0 101,2-4-101,-1 1-18,3-2-34,-1 0-17,2-3 507,0 0-351,2-1 335,0-1-482,1-3 11,0 1-12,2-1 20,1 0-53,1 1 31,1 0-30,1 0 81,1 0-55,2-2 42,-1 2-118,3-1 92,0 2-82,1-2 89,-1 2-47,2-1 37,-1 1-40,1 1 44,-3-1-14,2 0 14,-1 2-14,0 0-50,-1 0-32,1 0 9,-4 0 0,1 0 65,0 0-15,-1 1 11,-2 2-56,2-1 43,-3 2-46,1-1 52,-3 1-62,0-2-8,0 2-7,0-2-37,-1 1 35,0-1-3,-1 1-1430,0-2 1130,2-1-1078,-1 1 1442,2-3 0,0-1 0,0-2 0,2 1 0</inkml:trace>
  <inkml:trace contextRef="#ctx0" brushRef="#br0" timeOffset="81">8144 5783 9502,'-5'-12'413,"4"5"-206,1 2-1,-1-2 15,1 1 25,0-1-98,0 1-63,1-3-3,-1 4-24,2-2-74,2 2-7,-1 1-58,2 0 61,1 0-116,0 3 41,2 0-98,0 0 88,0 1 64,2 0-40,0 1 59,-1 1-89,2 1 29,0 0-56,0 1 83,0 1 48,1-2 32,-1 1-13,0-2 8,-2 1-26,2-1 34,-3 1-26,0-1 19,-3 2-3,1-1 11,-4 2 18,0 1-34,-1 1 35,-2 2-42,-2 1 53,-3 2 12,-2 1 4,-4 0 61,-2 2-29,1 0 5,-2 1-8,1 0-57,1-2 0,-1 2 12,2-3-4,1 2-35,2-3 32,-1 1-30,4-2-24,0 0 50,1-3-55,0 1 61,4-2-75,-1 0 52,2-2-67,-1 1 29,1-3 13,1 0-23,1-2 30,3 1-36,1-2-23,2 0 9,2 0 0,3 0-112,1-2 27,1-1-102,4-1-19,-1-2 71,2 0-58,1 0 65,-1 0-266,3 0 98,-3 1-148,1 0 277,-5 1 124,3-4 80,-4 2 0,2-3 0</inkml:trace>
  <inkml:trace contextRef="#ctx0" brushRef="#br0" timeOffset="82">328 5775 9502,'-11'14'-182,"5"-5"166,2-1-2,-4 2 14,4 0 48,-1 1-3,2-3 29,0 4 6,1-5 11,1 4-39,1-4-41,0 2 13,0-3-16,3 1 88,0-3-22,3-1 23,2 0-85,1-2 2,1-1-52,0 0 4,-1 0 12,2-1 30,-1-2-18,-1-1 10,1-1 5,0-2-13,-4 1 33,2-2 32,-3 1-26,0-1 23,-3-1-34,2 1 12,-4-1-14,1 0 12,-3 1 106,-3-1-13,-2 1 95,-4 0-134,-2 1 16,-3-1-81,0 2 53,-2 2-255,1-1 59,-2 2-160,2 2-156,-2 1 152,2 3-177,-3 3 210,5 4 142,-1 6 53,3 5 64,-1 3 0,1 2 0</inkml:trace>
  <inkml:trace contextRef="#ctx0" brushRef="#br0" timeOffset="83">17011 5775 10920,'2'-6'49,"-4"5"-83,1 1 53,-3 0 17,3 0-12,-2 1 10,0 0-19,0 2 11,-1 0 34,-1 1-20,2 1 36,-2 1-42,0 0 13,-1 0-6,1 1 9,-1 1-55,0 1 32,-1 1-31,-1 0 38,0 3 14,1 0-19,-3 1 17,3 1-5,-3 1 1,3 0-3,-2 4-2,2-2 31,-1 2-18,3-1 25,-2 2-34,2-1 33,0 4-19,0-4 24,2 4-14,0-4-15,1 3 20,1-5-19,1 4 8,0-5-10,0 1 14,1-6-23,1 3-7,3-6-5,2 3 4,-1-4-14,3 2 33,-2-5-31,3 3 17,-3-3-5,3 2 1,-3-2-3,1 1-56,-1-1 35,1 1-39,-2-1 53,1 1-30,-1-1 17,1 1-25,-2-2-4,1 2-9,0-3-4,0 2 5,-1-1-22,2 0-24,-1-1-8,2 2 15,-2-4 53,3 1-9,-3-2 11,3 2 38,-2-2-25,3 0 36,-4 0-54,3 0 40,-1-2-27,1 2 31,-1-2 24,-1 0 15,-1-2 5,1 0-5,0 1-8,-1-2 32,-1 0 2,2 0-6,-2 0-49,1 1 3,-1-1-9,0 0-57,-1 0 39,0 0-43,1 0 64,-1-1-31,0 0 18,0 0-23,-1 1-46,2-2 51,-3 1-56,2-1 59,-2 0-30,-1-2 14,1 2-21,-1-3 24,-1 1 9,0-2-11,0 0 9,-3-2-7,0 0 3,-2-1-2,-2 1 2,-1-3-102,-1 1 26,-1 1-98,0 1 102,-1-1-105,1 5 76,-2-2-116,1 4 4,0-2 3,1 4-26,-1 1 66,2 1-150,-1 1 55,0 0-79,1 2 10,-1 2 111,-1 3-56,0 1 98,-2 3-41,1 2 59,-1 0-37,-1 1 100,0 1-29,2-1 55,-3 3-69,3-1 120,-2 2-34,2-1 111,-2 0-51,3 1 0,-3 1 0,2-1 0,-1 1 0,0-2 0,0 3 0,1-2 0,-1 1 0,-1 0 0</inkml:trace>
  <inkml:trace contextRef="#ctx0" brushRef="#br0" timeOffset="84">3393 5797 8963,'-1'7'105,"0"-5"116,1 1 649,-2-2-444,5-2 185,-3 1-652,3-5-188,-1 3 166,1-2 37,-2 3 27,2 0 8,-2-2 22,0 2 18,2 0-7,-2-1-8,1 1 68,-1 1-53,2 0 73,-2 0-81,0 0 29,2 0-24,-2 0 51,1 0-99,0 0 32,-1 0-42,1 1 13,-1-1 44,1 4-5,-1 0 0,0 2-5,-1 1 2,1 1-10,-1 3 8,1 3 51,1 1-44,-1 3 50,-1 3 12,2 4-35,-1 1 40,2 6-46,0 0-23,1 5 35,0-3-25,2 6-28,-1-5-39,1 4 14,-2-8-7,4 3-7,-3-10-32,1 3-3,-2-9 12,0 3 102,0-7-32,-1 1 20,-1-6 1,0 2-32,-2-6 34,0 2-37,0-4-45,0 2 38,0-2-38,0 0-23,-1 0-20,0-1 2,-2 1 13,2-1-132,-2-1 40,2 3-144,0-3 106,0 3-150,0-2 75,1 0-149,0 1 119,0-1 40,0 1 1,0 0 57,0-1 35,0 1 2,0-2 21,0 2 29,1-2-44,1 0 73,2-1-137,0 0 138,0 0-54,1 0 131,0-1 0,2-4 0,2-3 0,0-2 0</inkml:trace>
  <inkml:trace contextRef="#ctx0" brushRef="#br0" timeOffset="85">20080 5798 11306,'10'-2'571,"-2"3"-497,0 5-50,3 5 67,1 4 6,3 6 58,0 3-58,5 5 60,-2 2-142,3 6 73,-1-2-143,1 6 26,-4-5-31,2 6-13,-6-8 35,0 6 79,-6-11-15,-1 6 61,-2-8-60,-2 4 28,0-6-31,-2 3 31,0-7-70,-2 3 0,-1-8-21,-1 4-117,-2-5 67,0 1-113,-1-5 123,0 3-26,-1-5 46,0 2-4,1-4-11,-2 1 81,3-4-47,-2 1 35,3-3-56,-2 1 9,3-2-26,-1-1 16,2 0 119,-1 0-9,3 0 120,-2 0-161,2-2 37,0 0-105,1-2 74,0-2-15,0 1 20,0-1-15,0 0 11,0 1-400,0-1 82,0 0-266,0 1 244,0-1 80,0 1 138,1 1 8,0-3 97,3 0 0,0 0 0</inkml:trace>
  <inkml:trace contextRef="#ctx0" brushRef="#br0" timeOffset="86">17871 5838 9502,'9'0'34,"-6"0"109,1 0 14,-2 0-52,2-1 52,-1-1-37,0 0 32,-2 0-92,3-1 17,-3 1-44,2-2-54,-2 3 47,0-2-68,0 1 72,0 0-27,-1 0 268,2 1-256,-4-1 194,2 2-231,-3 1-24,-1 1 75,-2 3-30,0 1 36,-1 2 52,0-1-53,-1 2 49,0 1 2,-2 2-31,1 0 34,-1 3-50,0 0 32,2 2 25,-2 2 2,0 2-5,3 0-88,-1 3 41,1 0-41,0 5-5,3-1-23,0 3-1,2-1 7,0 3 11,2-3-30,-1 1 9,2-5-26,-1 3 75,3-8-39,-1 3 31,1-7-36,0 0 27,1-4-42,-2 0 122,1-4 32,0 1 65,-1-3 21,0-1-182,2-3 10,-2 1-122,2-2 85,-1 2-265,1-3 103,1 1-183,-2 1 0,2 1 123,0-2-88,0 3 96,-2-2 35,2 2 35,0 0-36,-1 1-222,-1-1 57,0 1-35,-1-2 216,2 2 171,-2-2 0,3 3 0</inkml:trace>
  <inkml:trace contextRef="#ctx0" brushRef="#br0" timeOffset="87">12790 5867 9667,'0'-10'805,"0"5"-663,0 3-35,0-3 50,0 3-106,0-3 9,1 1-15,0 1-41,1 0 27,3 1 33,0-2-26,1 3 9,1 0-13,2-1-64,0 1 31,4 2 50,-1 2-37,3 4 60,1 3-29,2 3 26,1 4-13,3 2 6,0 3 3,2 2 1,-1 0 13,4 3-81,-2 0-24,2 3 10,-3-2 2,2 1 18,-4-3-20,1 2-1,-6-3-3,0 1 66,-6-2-32,0 1 23,-7-3-46,1 3 31,-5-3-39,0 2 32,-3-2 53,-5 2-36,-1-5 51,-3 4-92,0-5 23,-1 3-17,1-5 33,-1 2-85,1-5 23,0 2-79,1-6 6,0 1-5,2-4 23,0 1 22,3-4-57,-1 0 27,2-2-119,0-1-22,3 0-70,-1 0 55,3 0-229,-2-2 201,2-2-165,0 0 134,1-4 47,1 0 114,3-2 43,1 1 104,2-5 0,0 1 0,1-3 0,1-1 0</inkml:trace>
  <inkml:trace contextRef="#ctx0" brushRef="#br0" timeOffset="88">5943 5944 9502,'12'-4'109,"-7"1"-61,2-3 39,-1 0-23,1-1-37,1-1-8,1 0-72,0 2 62,-1-3-31,1 3 75,0 0-32,0 1 46,-1 1 21,1 0-86,0 2 63,-3 0-150,4 1 84,-4 1-106,3 0 67,-3 1 1,1 2 40,-2 0 12,1 2 10,-3 1-7,3 0 7,-3 0-24,2 0 23,-3-1-22,3 1 25,-3-1-14,2 0 7,-2 0-7,1 0 7,-1-2-63,1 2 47,-2 0-52,1 0 26,-1 0 19,1 1-24,-2 0 31,0 1-3,0 0-3,0 3 1,-3-1-8,0 3 60,-2-2 4,-4 3 11,2 0-13,-3 0-48,2 0 0,-3 0 6,3-1 86,-2 2-8,1-3 79,1 2-117,2-5 16,0 3-60,1-5 32,1 3 21,2-6-17,0 3 15,2-3-25,0-1 65,1-1-51,2-1 50,2-1-62,4 0 10,0-4-13,5-1 4,-2-1-81,5-2 23,-3 1-71,3 0-139,-1-1 52,2 2-108,-2 1 102,1 0-68,-3 2 46,2-1-82,-2 4 102,1-1-118,-4 2 182,1-2-75,-1 2 201,1 0 0,-2 0 0</inkml:trace>
  <inkml:trace contextRef="#ctx0" brushRef="#br0" timeOffset="89">21588 6282 9502,'-11'-2'548,"5"1"-322,3-1-43,-2 0 148,1 0-81,1-1 135,0 2-112,0-1-13,0 0-82,2 0 39,0 0-166,0-2 10,-1-1-15,2 0 31,0 0-21,0-2 20,2 0-36,0-1-1,2-2 39,2-1 4,0 0-9,2-1-73,1-1 1,0-2-95,1 0 52,1-1-36,-2-1 19,4-1-43,-4 1 15,2-4-17,-1 3 46,-1-2-1,0 0 55,-1-1-6,-2 1-1,2 1 43,-4 3 12,1 1-5,-2 5-7,-1 1 30,-1 5-45,0 0 59,1 5-69,-2 4-27,0 7 19,0 6-10,0 4 36,1 6 3,0 1 1,2 5-6,0-2-7,2 3 5,0-3-5,2 0-27,-1-3 20,1 0-28,1-3 28,-1-1-89,-1-6 23,1 2-72,-1-8 78,0 2-197,-1-8 91,0 0-152,-2-3 115,0-2-54,-2-1-341,2-1 22,-2-1-139,0-1 177,-1-2 325,2-1 4,0-1 200,0 0 0,2-3 0,2-2 0,0-3 0</inkml:trace>
  <inkml:trace contextRef="#ctx0" brushRef="#br0" timeOffset="90">21964 6020 9502,'13'0'493,"-8"0"-250,0-2 167,-2-1-141,4-3-1,-4 0-39,3-2-10,-1 1-64,2-3 2,-2 1-37,2 0 40,-3-1-183,4 0 71,-3 2-176,4 0 67,-4 0 13,2 0 11,-1 2 29,1-1-50,-1 2-19,3 0-49,-3 2 37,2 1-15,-1 1 3,3 0 31,-2-1-7,2 2 74,-1 2-36,0-1 16,0 2 17,0 2-13,-1 1 28,1 2-49,-2-1 18,1 1-19,-3 0 27,2 1-92,-4 0 27,1 2-87,-2-2 86,0 5-43,-1-4 34,-1 4-11,-1-2-12,-1 2 47,-4 0-27,-1 1 22,-4 0 74,-2 0-58,0-2 64,-2 1 34,2-2-17,-2 0 96,3-3-85,-1 0 117,2-3-58,0 2 114,4-5-105,0 2 58,2-4-67,0 2 71,2-3 38,0 0-73,3-2 8,0 1-65,3-4-35,0 2-6,2-4-26,3 0 9,0 1-15,1 0-2,0-1 17,1 2-26,0-1 40,1 0 19,-1 1-24,2 1 18,-2-1-24,2 1 21,-3 1-20,3 0 18,-2 1-69,2 0 52,-2 1-54,1 1 66,-2 0-5,4 1 3,-5 2-2,4 3 13,-2 1-18,-1 4 18,-1 1-23,-1 3 6,-2 0-9,-2 3 7,-1 3-4,-1 1 9,-4-1-1,0 2 2,-6 0 34,0 2-23,-5-5 24,0 3 53,-1-5-22,0 3 74,0-7-75,-1 2 68,1-5-26,-1 1 19,2-4-21,-2 2-17,1-5-18,1 0 30,2-4 6,-2 0 30,5 0-2,-3-1-1,3-1-26,-2 0-11,4 0 0,-1-4-112,2 0 1,-2-1-91,4-1 97,-4-2-157,3 1 76,-1-2-98,2 2 55,-1-2 21,2 3-8,0-2-21,0 2-153,2 0 43,0 2-120,0-1 95,1 2-296,0 1 87,0 0-749,0 1 457,1 1-231,1 1 498,3 0 263,0 1 95,5 2 121,-1 3 0,2 2 0</inkml:trace>
  <inkml:trace contextRef="#ctx0" brushRef="#br0" timeOffset="91">23684 5978 9502,'0'-10'0,"0"7"64,0-1-4,1-1 88,0 2-42,1-2 3,-1 1-1,0-1 5,1 3 7,0-3-35,0 3 2,2-2-4,-2 0-58,3 2 55,0 0-117,2-1 60,0 2-42,2 0 58,0-2-6,2 2-14,0 1-28,2 0-11,1 0 1,0 0 58,1 0 6,2 0-12,-2 0-23,3 0 16,-1-1-23,1 1 35,1-1-67,0-1 48,-1 0-46,0-2 62,-2 2-44,1 0 35,-4-2-37,0 2-74,-3-1 22,0 1-112,-4 0 112,1 1-84,-3 0-147,-1 1 169,-4 1-122,0-1 261,-6 3-19,3-2-116,-3 1 21,2 0-64,0-1 78,0 1-101,-1-1 66,1 1-109,-1 0 43,0 0 81,1 1 14,-1-1 92,0 1 0,0-2 0,0 1 0,0-1 0,-1 2 0,-1-1 0,-2 3 0</inkml:trace>
  <inkml:trace contextRef="#ctx0" brushRef="#br0" timeOffset="92">9951 5989 9502,'18'-7'-911,"-10"2"747,2-1 92,-3 1 72,1-2 0,-5 1 0,3-2-21,-3 2 65,0 0-43,-1 1 55,-1 1-37,0 0-5,-1 0 132,-1 2 70,1-1 78,-4 1-28,2 1-57,-3 0-95,1-1 13,-1 2-61,2 0 106,-2 0-85,0 0 120,0 0-110,0 0 16,1 0-24,-2 2 6,0-1-9,-1 1 35,0 2-25,0 1 52,0 1-28,-2-1 31,2 1-50,-1 0 33,0 1-37,0-1 36,-1 1-30,1 2 3,-2 0-13,2 3 26,-3 0-18,0 5-35,1 0-32,0 7 3,0 3-3,-1 7 71,3 2-17,0 8-144,5-1-112,-1 9-75,3-5-2,3 5 62,2-6 79,6 1-63,0-11 107,5 1-253,1-11 128,2-2-191,0-7-76,2-2 85,-1-8-104,1 0 138,-3-6 99,0 1 27,-5-2 46,1-4 74,-5-1 29,0-2 58,-2-4 0,-1-1 0,0-3 0,1-1 0,0-3 0</inkml:trace>
  <inkml:trace contextRef="#ctx0" brushRef="#br0" timeOffset="93">18009 6296 9622,'-1'6'568,"1"-4"-443,-1-1 249,1 0-303,-2-2 145,2-1-200,3-8 39,1 2-120,2-6-72,1 1-63,1-3 10,2-2 54,0 0 28,0-5 14,1 2 25,1-6 3,-1 3 40,1-4-45,-2 4 116,1 0-76,-4 4 73,2 0-83,-5 7 11,2-2-6,-2 5 11,0 1 39,-2 5 215,-1-1-68,-1 4 166,2-1-225,-2 0 13,0 0-83,0 0 147,0 0-115,-2 5 101,1 0-130,-3 8 10,2 1-14,-2 8 15,3-1 41,-1 6-19,1 2 22,1 6-148,0-1 7,0 6-87,0-2 101,0 4-71,1-3 68,0 2-89,1-7 83,2 2 42,-2-10 59,2 2-21,-3-9 0,2 2-80,-2-7 30,-1 1 27,0-7-74,0 4 20,0-6-46,0 2-188,-2-4 114,0 2-144,1-3-522,-1 0 583,3-1-459,1-1 705,3-4 0,2-3 0,3-2 0,1-3 0</inkml:trace>
  <inkml:trace contextRef="#ctx0" brushRef="#br0" timeOffset="94">10131 6357 9502,'-9'1'103,"7"1"15,0-2 78,-1 0 211,2 0-145,0-2 107,0 1-223,1-4-83,1-1-1,1-1-26,3 0-46,0-2 54,0 0-95,1-2 95,1 0-68,0-1 38,0-3-3,1 2-1,0-3 12,-1 1-8,2-3-8,-1 1 4,1-3 33,-2 1-1,1-3-14,0 3-107,0-3 13,-1 2-100,1-2 58,-2 3-5,0-2 45,0 4 16,0-1 39,-1 6 6,1 0-5,-1 5-14,-1 2 7,0 4-14,-2 2 9,1 6 3,-1 8-5,-2 4 12,1 11-7,-1 1 155,0 8-32,0 0 131,0 3-63,0-3-7,0 2-54,0-7-8,0 3-107,0-8 41,0 2-25,0-6 29,0-1-108,0-9 11,0 2-105,0-7 118,0 2 11,0-7 58,-1 2 2,-1-4-439,-2-1 67,2-2-278,-3 2-8,1-2 258,-1 3-7,3-3 225,-2 1 156,1 2 0,-2-1 0,-1 0 0</inkml:trace>
  <inkml:trace contextRef="#ctx0" brushRef="#br0" timeOffset="95">14267 6007 8851,'8'1'-44,"-4"0"574,-2-1-205,2 0-86,-2-1-52,1 0-30,0-2-105,0-1 19,-1-1-50,2-1 67,-2 0-99,1 0 62,-1 1-149,1 0 77,-1 1 22,0 0 44,1 1 36,-2 1-24,0-1 368,0 1-306,-1 4 328,0 0-374,-1 7 52,0 0-36,-1 4-45,-2 1-56,2 5 18,-2-1-4,2 5 42,-2 1-22,0 4-11,-1-1-55,2 4 23,0-4-7,0 2 4,0-4 125,1 0 8,2-6 4,-1 1-7,1-7-14,0 0 25,0-6-1,0 1 41,1-6-58,-1 2 35,2-3-33,1-1-84,0 1-31,2-1 18,0-1-3,1 0 111,1-2-38,3 1 36,1-2-219,3 2 35,1-2-139,5 3-46,0 0 56,4 0-82,-1 1 59,2 0 102,-2 0 20,1 0 39,-3 0 13,1 1 41,-7 0 33,2 1-2,-5 1 55,-1-1-49,-2-1 16,-2 2-3,-2-3-63,-2 1-237,0-1-117,-4 1-112,-1-1 32,-4 0 203,1 0-202,-2 0 114,2 0-166,1 1 283,-2-1 88,1 0 138,-1 0 0,2 0 0,-1 0 0,0 0 0,-2 0 0</inkml:trace>
  <inkml:trace contextRef="#ctx0" brushRef="#br0" timeOffset="96">23647 6013 9502,'7'-6'-31,"-4"3"60,0 1 42,-1-2 29,1 1 31,0-1-42,0 1-15,-1-1-49,2 0 15,-2 1 4,1-1-26,0 2 3,0-1-61,-1 2 54,2 0-5,-2 0 37,1 1-4,-1 1 49,2 1-2,-1 3-11,1 5-13,1 2 12,-1 4 39,1 2-15,0 2 42,1 4-85,0 2 56,0-1-43,-1 4-24,0-1 20,0 2-21,-2-3 18,1 3-14,-2-7 10,0 3-7,-2-5 42,0 3-3,0-6-7,0 1-11,-2-6-37,-1 2 31,0-5-31,-1 3-27,0-6 24,0 3-29,1-5 49,0 2 19,2-2-19,0 1 20,0-2-25,1-1-99,-2 0-577,2-1 293,2-3-353,0 1 572,0-4-142,1 2 64,0-4-154,0 2-62,-1-1 60,0 2-56,-1-2 199,0 1 108,-1 0 98,0 0 0,0-1 0,-1-1 0,-2-1 0,-3 0 0,-1-3 0</inkml:trace>
  <inkml:trace contextRef="#ctx0" brushRef="#br0" timeOffset="97">24504 6006 10051,'3'-10'542,"-5"6"-472,1 1-48,-1 2-28,-1-2-25,1 2 34,-2-1 30,1 0-21,0 2 71,0 0-10,-1 0 0,0 0 14,1 0-23,-1 0 3,1 0 2,-1 0 3,0 2-7,-1 1 21,1 2-20,-2 1 31,0 2-64,-3 2 9,1 2-30,-3 4-38,0 2 70,-1 5-46,0 1 60,-2 5-54,4 0-18,0 4 0,3-2 3,2 4-59,2-3 25,2 1-105,4-2 103,0-1-7,5-6 61,1 3-69,2-8-58,2 3-35,-1-8-39,2 3 24,-3-7 2,-1 2 37,-4-7-3,3-1 76,-5-2-14,2-1 10,-4-1-3,2 0-187,-2-1 48,0-2-126,0 0 112,0-2 52,-1-1 34,1 0-48,-1 0 107,0-2-42,0 2 115,0-3 0,-1-1 0,3-2 0</inkml:trace>
  <inkml:trace contextRef="#ctx0" brushRef="#br0" timeOffset="98">8916 6153 9502,'2'-17'-510,"0"9"109,1-1 237,1 0 92,-1-1 72,1-1 0,-1 0 0,1-1 13,0 2 74,-3-2-37,1 3 46,-1-2-64,1 2-11,-1 0 11,-1 4 201,0-1-29,0 3 121,0-1 49,0 2-151,0 2 107,0 3-144,0 4-48,0 1 15,0 3-49,1 1 53,-1 1-28,1 2 94,1 2-17,-1 2 31,1 2-54,-1 3-19,1 0-46,0 5 55,-1-1-65,0 4 60,1-4-48,-1 6-230,-1-3 27,0 4-153,0-6 103,0 2 45,0-7 14,0 3-40,0-8 97,0 2-53,0-8 88,-1 0-96,-1-6 103,0 2-69,0-8 75,-1 3-26,0-3 1,-1 0 8,0-1-4,-1 0-126,3 0 25,-2 0-120,2 0 128,0-2-245,0 0 121,0 0-191,1 0-39,0-2 75,1 0-62,-2 0 97,2 0 36,-1-2 142,1 0-11,0-1 160,-1-2 0,0 1 0,-1-2 0,-2-3 0,-1-1 0,-1-1 0</inkml:trace>
  <inkml:trace contextRef="#ctx0" brushRef="#br0" timeOffset="99">25280 5990 8854,'0'10'570,"0"-8"-210,1-1 129,0 0-292,2-1-22,-2 2-48,2-1 35,0 1-20,2 2 18,-1 2-30,5 1 29,2 3-45,1 2-5,2 1-49,4 5 41,2 1-29,4 5 85,1 0-52,4 6 48,-3-1-35,5 7-162,-7-2 10,3 5-113,-8-4 7,-2 3 94,-8-7-67,-2 2 94,-7-7 62,-3 4-2,-4-9 43,-3 0-63,-3-7 5,-3 1-18,2-7 12,-3 4 43,3-6 11,-2 1 27,3-2-24,-3 0-169,4-2 17,-3 3-119,4-3-14,-2 1 52,6-1-64,-4-1 111,6 0-66,-2 1 52,3-2-62,-1 2 15,3-2-731,0 0 619,4-1-533,2-2 815,8-5 0,0-2 0</inkml:trace>
  <inkml:trace contextRef="#ctx0" brushRef="#br0" timeOffset="100">14566 6110 8847,'0'-12'-190,"0"5"468,0 3-36,0-1-42,0 0-47,0-1-14,0 1-82,0-1 61,0 0-74,0 0 97,2 1-92,-1-1 10,0 1-21,0 0 38,2 2 21,-2-2 38,0 1-44,2 1 72,-2 0-1,1 1 14,-1 1 275,1-1-254,-1 5 274,-1-1-316,1 7 22,-1 2-21,0 3-91,0 4 40,0 0-36,1 5-52,2 2 26,-2 3-52,1-1 50,1 3-73,-1-2 37,3 3-86,-3-2 61,3 3 57,-1-4-41,1 2 84,-1-7-145,1 2 41,-1-7-52,-1 4 111,1-7 53,-1 0 34,-2-6-29,0-1-58,0-4-302,-1 1 208,-1-8-215,1 3 55,-1-8 57,1 3-191,0-4-338,2 2-62,3 0-192,-1 1 239,2-3 404,0 2 175,1-4 127,1 2 0,2-5 0</inkml:trace>
  <inkml:trace contextRef="#ctx0" brushRef="#br0" timeOffset="101">19764 6037 9502,'18'0'-912,"-9"0"1176,-6 0 132,3 0-36,-3 0-105,2-2-26,-3-1-54,2 0-15,-2 0-54,1 0 53,-1-1-39,0 2-31,0-1-57,0 0 36,-1 1-102,0 1 172,2 1-89,-2-1 108,2 1-132,0 0 47,1 1-140,1 0-7,-2 4-4,4 0-40,-1 1 78,3 2-75,-1 1 48,4 1-75,-1-2 74,1 3-14,1-1 57,1-1-17,-3 1 41,1-2-8,-4 0-7,2-2-10,-4-1 79,1-1-12,-2 0 81,-1 0-39,-1-3 12,0 0-23,-2-1-60,1-1 8,0-3-46,0-1 59,1-1 0,0-1 6,1-1-3,1-1-128,2-1 27,-2 2-127,2 0 123,0-1-113,0 1 85,1 0-118,-1 2 6,-1 0 24,0 1-36,-2 2 89,0-2 35,-2 3-72,0 0 142,-3 1-151,-2 2 141,-4 2-72,-1 2 25,-4 1-25,0 2 233,-2-1-60,1 2 170,-3 1-128,3-2-19,-3 2-62,4-2 19,-3 3-104,2-3 5,-1 2-18,4-1 15,-2 0 42,4-2-3,-2 2-1,5-3 87,0 0-23,3-4 200,0 2-101,4-4 99,0 1-138,6-2-2,-1-3-64,1 1 3,0-2 130,-1-1-42,-1 0 160,0 2-125,-1-2 9,0 3-78,-1-2 22,0 1-111,0 1 98,-2-1-96,1 1 100,-2 1-86,1 0 7,-1 0-34,2 1 97,-2 0-14,0 1 49,-1 2-72,1 3-4,-1 1 63,0 4-41,0 1 51,0 1-31,0 4-10,0 1 15,0 3-18,0 2-20,0 3 24,0 1-26,0 4-27,0-2-35,0 4 10,0-5 7,0 3-8,0-6 37,0 1-41,0-4 51,0-2-54,0-4-18,0-1-16,2-5 53,-1-1 16,0-3 33,1 0-48,0-4 141,-2 1-109,0 1 186,-2-1-120,-2 2 18,-2 0-23,-3 2 16,-1-2-60,-2 2 85,0 3-88,0-1 29,0 0-17,-1 3 24,2-3-147,0 3 59,1-3-143,2 2 129,1-3 10,2 2 52,1-5-151,2 1 21,1-2-316,1-1 183,1-1-98,0 1 198,4-4-6,-1 2 55,0-1-59,0-1 17,1-1-40,-3 1 24,3-2-5,-3 2-193,2-3 38,-1 1-138,1-2 85,-1 2 155,0-3-52,1 1 105,0 0 24,-1-1 43,2-2 51,1-2 0,0-3 0</inkml:trace>
  <inkml:trace contextRef="#ctx0" brushRef="#br0" timeOffset="102">14801 6085 9446,'0'8'1265,"0"-8"-402,1-3-683,0-2-84,3 2 48,-1-1-28,3 2 24,-1-1-34,1 2 50,0 1-35,3 0 39,-1 1-73,2 3-5,1 1-99,2 3 78,-1 2-36,3 3 109,-2 1-56,3 1-52,-2 2-57,3 1-49,-4 0 49,4 3 21,-3-3 51,2 5 10,-1-5-5,1 4-27,-2-6 15,3 2-20,-2-4 25,3 2-63,-4-5-3,3 1-57,-5-5 65,4 3 20,-5-7 28,2 3-91,-4-2-103,0 0-50,-4-3-12,1 1 49,-4-1 95,1 2-32,-2-2 76,0 1 20,-1 2-13,0-1 14,-1 0 55,0 1-29,-3 1 94,-1-2-81,-1 2-7,0 0-23,-1-1 14,0 0-6,1 0-243,-1 1 21,-1-2-156,1 1-8,2-3 114,-1 2-78,1-2 85,1-1 9,0 0 19,0 0-18,2 0 11,-2 0-22,2-1 67,1-2-21,-1-2 159,1-2-10,0-1 72,1-3 0,0-2 0,0-4 0,0 0 0,0-4 0,1 1 0,-1-6 0,4 2 0,-1-4 0,1 2 0,2-6 0,0 3 0,-1-2 0,0 3 0,-2 2 0,0 4 0,-2 0 0,0 8 0,-2 0 0,0 6 131,-3-1 5,-1 6 84,-1-2 23,-1 4-70,1 0 57,-1-1-110,1 2 113,-1 0-79,-1 0 113,1 0-55,0 2-73,0 0-57,-2-1 19,3 3-13,-2-2 76,2 1-16,-2-1-44,2 0 65,-1 2 11,0 1 5,0 1 47,-2 2-61,-1 3 16,1 1-33,-2 5 5,-1 1-38,-3 5 35,1 0-25,-3 4-134,0-2 12,-1 3-57,1-3 46,-1 3 100,3-6-7,0 1-480,4-5-381,1-1-274,4-5-28,1-2 338,3-6 409,1 3 60,2-5 265,0 0 0,1 1 0</inkml:trace>
  <inkml:trace contextRef="#ctx0" brushRef="#br0" timeOffset="103">18741 6024 9452,'10'-4'494,"-5"2"-159,-1 2-151,1 0-11,3 2-56,-1 4 3,2 5-17,2 2-24,3 7 13,0 0 1,3 3-14,0-1-7,2 2-61,1-3 61,1 2 23,1-3-6,3 1 45,-2-3-275,4-1 93,-4-4-184,3 0 85,-5-3 51,2 2-17,-7-5 64,1 2-129,-9-4 62,2 2-89,-8-2 64,2 1-13,-4-1 17,0 1-44,-3-2 64,-2 2 14,-2-2-7,-1 2 36,-1-2-174,0 2 33,0-3-99,0 2 150,0-2 62,1 0 102,2 0 0,-2-2 0,3 0 0,-3-1 0,1-1 0,-3-2 0</inkml:trace>
  <inkml:trace contextRef="#ctx0" brushRef="#br0" timeOffset="104">21083 6024 9502,'4'9'310,"-3"-4"-103,2-2 34,-2-1 86,0-1 4,0 2-42,0-1-68,-1 1 74,3 0-37,-2 2 84,0 1-33,2 1-104,0 2 15,0 0-114,0 5 50,2-1-35,-1 3 38,1-1-38,-1 5-109,0-3-14,1 2-77,-1-1-72,-1 0 97,0-1-81,-1 1 122,-1-3-198,0 0 65,1-2-137,-2-1-82,0-4 130,0 2-136,0-3 139,0 0-68,0-3 64,0 0-85,0-2-98,0 0-44,0 0-176,0 0 0</inkml:trace>
  <inkml:trace contextRef="#ctx0" brushRef="#br0" timeOffset="105">12408 6152 8847,'-1'-16'-156,"-1"7"469,1 1-349,0-1 8,1 0-233,-1-2 110,0 2 222,1-1-1,-2 1 156,1 0-96,0 3-20,0 0-44,1 1-12,-1 0 15,1 3-62,-2-1 50,2 3-54,-1 3 53,2 5 1,1 1-3,0 1 11,4 4-20,1-1 6,3 2-10,0-2 2,2 1-41,-1 0-12,2-1 3,0 0 4,2-2 51,-2 0-13,1-1 17,0-3-11,1 0-82,-3-2 10,3-1-83,-3-2 56,1-1 16,-2 0 31,1-1 5,-1-2 2,0-2-7,-1-2 3,1-3-61,-3-1 49,3-3-51,-3 1 65,3-2-72,-2 1 53,0-1-58,-1 0 72,0 1-99,-2 1 29,3 0-102,-5 2 60,2 2 8,-3 3 31,0 0-66,-1 4 80,-1 3-6,-2 1 93,-2 5 56,-2 1-57,-1 3 27,0-2-69,-1 4 35,1-2-42,-1 1-8,0-1 10,-3 4-3,1-2 24,-1 3 4,-1-1 6,-3 3 0,2-2 0,-3 4 0,0-2 0,-2 0 0,4-2 0,-3 0 0,4-3 0,-1-1 0,4-5 0,1 1 0,4-6 108,-1 1-64,5-8 142,2 2-134,2-6 36,3-1-48,1-2 53,0 2-29,0 0 31,-1-1-38,0 3-18,-1 0 34,0 1-29,0-1 133,-1 2-56,0-1 126,0 1-122,0-1 68,-2 2-66,2-1 42,-1 2-104,-1-2 42,1 1-74,0 2 92,-1 0 3,1 0 7,-2 1-16,2 0-71,-2 3 25,1 3-28,-1 6 43,1 3 112,-2 7-56,0 3 111,-1 2-111,2 6 63,-2-2-101,2 7 74,-2-4-284,2 5 95,-1-7-164,0 4 136,2-6-85,-2 3 54,0-8-79,-1 1 61,0-8 16,0 2 13,0-8 19,0 4-10,-1-8 42,-3 2-75,1-6 58,-2 2-83,0-4 21,-1 2-18,2-3-104,0 1 56,2-1-127,-1 0-177,3-3 47,-3 1-94,3-5 70,0 0 272,2-4-30,0 0 190,3-4 0,1-3 0,4-2 0</inkml:trace>
  <inkml:trace contextRef="#ctx0" brushRef="#br0" timeOffset="106">7444 6053 9502,'-2'8'-648,"1"-4"1082,-2-2-142,1 1-70,1-2-50,-2 1-26,3 0-15,-1 1-30,1 0-35,-1 3 35,1-2-114,0 5 91,0-1-93,1 4 98,2-1-85,0 4 56,4-2-41,2 3-56,2-3 70,2 3-100,0-3 81,1 0-19,0-2 55,1 0-24,-2-4 24,1 1 29,0-5 13,-2 0 12,0-2 3,-1-1-43,-2-3 12,1-1-12,-2-4-62,2-2 4,-3-4-17,2-1-127,-1-1 75,0-1-129,0 0 135,-1 0-81,2 0 86,0 0-108,0 2 104,2-2-229,-3 3 116,2 1-183,-3 3 99,1 1 34,-3 4-7,0 1 22,-1 2 161,-2 3-47,-1 1 153,1 6-41,-4 3-17,0 2 23,-3 1-66,-3 3 19,-2-1-5,-2 3 16,0-2-16,-3 3 19,0-1 2,-2 1 17,-1 0 34,-2 0-11,2 1-13,-2 1 1,2-3 18,-1 1 18,4-3 3,0 0-13,6-6-60,-1 1 13,5-5-7,1-2 172,2-2-120,4-3 190,0-2-201,4-2 63,0-2-68,1 0 22,-2-2-16,0 2 25,-1 0 99,1 0 0,-1 1 87,0 1-71,-1-1-41,2 1-15,-3 0-49,2 1 101,0-1-88,0 2 92,-1-1-93,2 1 110,-2 1-16,2-2 41,-1 2-25,-1 0-43,2 1-8,-1-1 8,1 3-80,0-1 29,-2 7-51,3 0 7,-2 4 43,1 5-1,-2 2 14,1 6-41,0 0-63,-2 5 24,2 2-6,-1 3-73,0 0 17,-1 2-97,0-3-54,1 3 76,-1-9-67,0 3 61,-1-9 5,-1 5 33,1-9-1,-1 1 58,0-7 3,0 3-24,-1-7 10,1 4 17,-3-6-4,1 2 13,-2-5-30,1 2-72,0-5 59,1 3-45,-1-3-120,2 1 140,-1-2-530,2-1 272,-1-1-288,1-2 271,0-1 163,1 0 97,4-3 88,1 0 0,3-3 0</inkml:trace>
  <inkml:trace contextRef="#ctx0" brushRef="#br0" timeOffset="107">3165 6245 9502,'-12'-5'58,"7"4"41,1-2 21,0 3 37,0 0 25,0 0-21,0 0 33,1 0-109,-2 2 20,1-1-9,1 4 25,-1 1 25,-1 2-15,2-1 14,-1 4-70,0 0-3,2 0-87,0 2 58,0-1 4,0 3 57,2-2-9,0 2-11,0-2-135,2 1 29,1-1-88,3 0 57,1-2 9,3 0 33,-1-3 4,3 2 79,0-4-27,1 0 21,0-1-38,0-1 8,0 0-11,1 0 12,-1-2-50,0 2 45,2-2-39,-2 1 12,0-1-48,2 0-39,-3 0 28,2 0-37,-3-1 43,3 0-2,-4-1-6,3 0 117,-4-1-64,2-2 51,-1-5-5,-1 0-44,1-4 50,1-3-57,-3 0 4,3-5 7,-3 2-2,1-2 4,0 0 29,-1-1-22,-2 4 40,1-5-85,-3 4-3,0-2-11,-2 5 7,0-3-45,-2 3 12,-2-1-83,-2 2 72,-4-1-27,-2 3 11,-2-1 15,-2 2-22,-2-2 60,-1 3-36,-2-1 24,1 3-190,-3-2 53,2 2-123,-3-1 69,2 2 42,-3 0 16,3 1 21,-1 2-20,2 1-19,0 4 67,5 1 25,-1 8 118,5 4 0,1 9 0,5 6 0,-2 9 0,4 2 0,-3 6 0</inkml:trace>
  <inkml:trace contextRef="#ctx0" brushRef="#br0" timeOffset="108">15927 6061 9502,'9'0'165,"-5"0"313,-1 0-121,0 0-36,1 0-29,-2 1 4,2 3-33,-1 5-39,0 1-28,-1 7-25,0 3-45,1 4-11,-2 2 22,1 1-16,0 4-88,-2-2 13,1 4-84,-1-5-120,1 1 85,-1-6-109,1 0 126,2-6-162,-2-1 46,3-5-121,-2-1-123,0-5 136,3-2-153,-1-1 188,1-1-93,0-2 103,2-2-138,-1-2 112,2-1 103,1-1 44,0-3 114,1 0 0,2-2 0</inkml:trace>
  <inkml:trace contextRef="#ctx0" brushRef="#br0" timeOffset="109">19012 6078 11478,'0'12'528,"-3"-3"-482,-4 0 52,-1 3-135,-6 5 85,1 3-162,-6 4 152,-1 1-4,-4 5 32,4-2 9,-5 2-362,7-4 93,-2 0-246,7-4 219,-2 0 55,7-6 47,2-2-14,3-6 7,2 0-26,5-5 11,0 0 45,6-2 30,2-2 66,4-3 0,1-1 0</inkml:trace>
  <inkml:trace contextRef="#ctx0" brushRef="#br0" timeOffset="110">22824 6157 9502,'-10'-4'-114,"5"2"240,2-1 17,-1 1 13,2-1-36,-2 1 40,2 0-39,-1-1 71,2 2-77,-1-1 134,2 0-196,-1 0 9,1 2-102,-2-2-36,4-1 103,-1 2-75,2-2 67,3 2-78,2 0 10,1-1 42,1 0-35,2 0 73,1 1-100,-1 0 29,3-2-81,-2 3 79,3-1-93,-3 1 68,3 0-95,-2 0 43,1 0 26,-2 0 16,2 1 21,-4 0 81,3 3-13,-4 0 30,2 0 32,-4 0-27,3 0-8,-4-1-5,3 0 62,-4 0-20,3-1 97,-5 0-62,2-1 9,-2-1-3,2 1 6,-2-1-97,-1 0 40,0 0-313,-1 0 151,-1-1-738,1 0 538,-2 0-381,-2 0 528,0 1 29,1 1 44,-2 1 29,0 3 47,0-1 0,0 2 0,-2-1 0,0 2 0,-1-2 0,-3 3 0,0 1 0,-2 0 0</inkml:trace>
  <inkml:trace contextRef="#ctx0" brushRef="#br0" timeOffset="111">6705 6111 10419,'6'3'524,"-5"2"-343,-1 4-55,0 4 45,2 4-40,-1 6 14,1 3-25,2 7 37,-1 2-159,2 5 72,-1-3-131,2 7-4,-2-8 11,0 4-25,0-7 34,-2-1 3,1-10 5,-2 2-43,0-9 74,0 3-35,-1-9 63,0 2-68,0-6-30,-1 1-31,0-5-37,-1 2 55,-2-2-262,2 0 75,-1-1-161,0 0-47,1 0 30,0 0-7,1-1 149,0-1 203,-1-3 109,1-1 0,-1-3 0,-2 0 0,-1-4 0,-1-1 0</inkml:trace>
  <inkml:trace contextRef="#ctx0" brushRef="#br0" timeOffset="112">24984 6187 8530,'8'-7'206,"-4"4"-65,-2 1 118,2-2-106,-2 2 137,1 1-118,0-2 29,0 1-81,-1-1 37,2 2-94,-2-1 83,1 0-69,-1 1-23,0 0-13,1 1-60,-1 0 53,2 0-60,-2 1 41,2 3-94,0 1 89,-1 1-45,2 2 12,0 1 24,0-1-42,2 2 62,-2-2-15,3 1 6,-2-1-34,2-1-1,-2-1-20,1-1 40,-2-1 16,2 1 25,-2-3-26,1 1 70,-1-3-48,1 1 54,-2-1-68,3 0 2,-3-1-5,2-1 6,-1-2 2,1-2 13,-1-2-11,2-1 11,-1-1-137,2-1 34,-4 0-117,5 0-38,-3 0 47,1 1-84,-1 1 130,1 1-68,-3 3 68,2-1-98,-2 3 102,-1 1 16,1 1 44,-2 0 5,0 2-49,-1 1-28,-1 2 26,1 2-28,-1 1 208,-1 2-68,0-1 135,-1 0-39,-2 2-41,-1-1 36,-1 0-50,-2 1-16,1-2-20,-1 3-5,-1-2-10,-2 2-2,-1-1 1,0 1-6,0-2 18,-1 2-13,1-3 11,-1 2-13,2-3 74,0 1 17,2-2 5,1 1 67,2-5-83,1 2 238,3-3-169,2-2 122,0-1-189,3-2 9,2-1-10,0-1 1,0 0 10,1 1-6,-1-1-15,-1 1 19,1 0-31,0 0 49,-2 2-32,1-1 31,-1 2-38,0-2 14,0 2-14,-1-1 11,1 2-2,0-2 7,-2 3-6,2-1 13,1 1 33,-2 0-25,0 3 29,1-1-38,-1 4 43,1 4 34,0 2-14,0 4-2,0 2-53,0 2 5,-1 3-5,2 3-73,-3-1 3,0 3-71,0 0 81,-1 1-26,0-3 12,0 1 19,0-4-118,0 1 81,0-6-118,-1 1 107,0-4-62,0-1 54,0-4-38,-2 1 30,2-5 14,0 0 21,-1-4-541,2 1 297,0-5-396,2 2 427,0-4-89,2 0 20,-1-1-67,2 2-105,-1-2 102,2 0 28,0-1 152,2-4 168,1 0 0,2-3 0</inkml:trace>
  <inkml:trace contextRef="#ctx0" brushRef="#br0" timeOffset="113">24687 6216 9502,'0'-12'2,"0"7"-14,0 0 69,0 0 4,0 2 84,-2-2-24,2 1 35,-1-1 31,0 2 42,0-1-15,1-1-2,-1 2-92,-1-1 37,1 2-37,1-2 4,-1 2 1,0-1-1,1 1-101,-1-1 30,1 2-78,-2 1 88,0 1-26,-2 3 77,-1 3-340,-1 3 116,-1 2-207,0 2 68,-3 1 88,-1 1-55,1 1 105,-1-2-47,1 1 56,0-2-56,3 1 47,0-2-229,1-1 71,1 2-145,1-3 124,2-1 49,-1 0 113,2 0 16,0-1 112,0 1 0,0 0 0</inkml:trace>
  <inkml:trace contextRef="#ctx0" brushRef="#br0" timeOffset="114">11188 6141 9460,'3'10'599,"-3"-8"-479,2 2 191,-1-3-75,0 3 121,0-2-4,2 3-68,-1-2 53,2 3-97,2 0 18,2 3-23,3-1-15,2 4-4,4 1-97,5 2 37,1 0-37,6 3-205,-1-1 43,6 1-130,-3 0 105,3 1-235,-4 1 65,1-1-209,-5-2 90,-1 1 90,-8-2-14,-1 1 51,-7-4 163,-1 0-80,-6-2 109,-1-2-46,-1-2 4,-2-2-14,-2-2-8,-1 0 18,-2-2-6,0 0 61,0-1-42,-1 0-168,1 0 39,1 0-120,-1 0-95,1 0 269,0 0-129,-3 0 274,2-2 0,-3-1 0</inkml:trace>
  <inkml:trace contextRef="#ctx0" brushRef="#br0" timeOffset="115">24455 6250 9502,'11'-24'-268,"-7"11"369,0 5-40,0-3 165,-2 4-42,2-2 57,-3 5-74,3-4-49,-3 5-22,1-2 22,1 2 3,-1 2-2,0 0-50,3 1 36,0 1-40,2 2 91,-1 2-36,4 2 40,0 2-116,2 1 14,0 2-78,2 1 33,0 1-75,3 0 43,-3 1-116,4-1 69,-2 0 19,0-1 40,-3-1 39,1 0-77,-2-4-3,0 3-73,-2-2 66,2 0 31,-5-4 11,2 3 30,-3-4-140,0 2 42,-2-2-94,-1 1 53,-2-3-179,1 3 45,-1-3-114,-1 3 61,0-2 100,-1 0-59,-1 0 89,-1 2-18,-2-3 111,-1 0 14,-1 2 72,1-3 0,0 2 0,0-2 0,1-1 0,-1 0 0,2 0 0,-1 0 0,3 0 0,-2-1 0,3-1 0,-3-2 0,2-4 0,-3 0 0</inkml:trace>
  <inkml:trace contextRef="#ctx0" brushRef="#br0" timeOffset="116">11507 6249 9502,'-14'-9'85,"10"5"-5,-2 0 92,3-1-51,-2-1 114,4 0-70,0-3 119,1 3-195,0-1 49,0 2-149,0-1 116,0 2-39,0 1 90,-1 0-35,-2 3-54,-2 2-50,-2 0-19,-1 5-26,-6 5 98,2 3-17,-3 5 35,-2 2-11,-3 5-21,4-2-1,-6 5-25,6-3-547,-4 3 112,5-5-348,-1 3 350,7-6 195,-1 1 108,6-9 55,2 2 45,3-6 0,2 1 0</inkml:trace>
  <inkml:trace contextRef="#ctx0" brushRef="#br0" timeOffset="117">5855 6263 9502,'13'-16'-1229,"-8"9"1157,1-1 403,-1 0-141,0 0 287,-2 2-301,0-1-58,0 1-105,0 0 9,-2 2 4,0-1 8,0 3 144,0-1-121,-3 4 81,1 2-29,-4 5-1,0 2 70,-1 3 2,1 1-22,-1 1-43,-1 2-3,0 1-18,-3 3-45,0-1 29,0 3-20,-3-1 31,0 1-41,1-2 35,-2 3-44,0-4 38,-1 2 20,1-3-34,0 2 25,1-5-165,-1 0 39,5-2-138,-2-3-38,5-3 39,0-1-38,2-2-151,3-1 148,1-3-158,2 0 183,2 0-195,3-2 63,2 0-22,0-1 159,1-3 186,0-1 0,0-2 0,0 0 0,1-3 0,0-1 0</inkml:trace>
  <inkml:trace contextRef="#ctx0" brushRef="#br0" timeOffset="118">15820 6263 9502,'-13'-5'146,"7"3"14,2-1 127,-1 2-63,2-1 73,0 1-46,1-2 58,0 2-37,0 0 30,2-2 50,-1 2-61,4-1-14,-1 0-187,4 1 28,3-1-27,3 2 29,1-3 37,4 2-37,3-2 26,1 0-480,4 0 109,-1-1-334,4-1 169,-2 1 133,3 1-5,-4-1 87,4 2 84,-4-2-3,1 3 31,-6-1-34,1 0 58,-6 2-20,0 0 24,-5 0 76,-2 0-62,-4 0 109,0 0-96,-2 3 47,-2-1-77,0 2 86,0-1-292,-3 1 101,0 0-194,-2-1 115,0 1-84,-1 1 54,1-2-88,1 1 83,0 0 21,0-1 94,-1 1 31,2-2 111,-1 2 0,0-2 0,2 1 0,-2-2 0,-1 1 0,-1 1 0,-2-1 0</inkml:trace>
  <inkml:trace contextRef="#ctx0" brushRef="#br0" timeOffset="119">20850 6241 9502,'0'-9'518,"0"4"-398,0 2 37,0 0 18,0 0 39,0 1-15,0-1-22,0 1-62,0 0 18,1 0-13,1 0-15,0 0-25,-1-1 14,2 2-15,0 0 25,1 0-62,2-1 46,0 2-96,2-1 67,1 1-61,3-1 55,-1 1-101,2 0 71,0 0-141,3-1 23,-3 1 1,4 0-22,-1 0 62,1 0-33,-4 1 4,3-1 16,-3 1-9,3 3 69,-3-3-18,2 4 7,-4-4-13,1 3 5,-3-2-10,3 0 7,-2 0 114,1-1-23,-4-1 110,3 0-110,-3 0 12,2 0-69,-3 0 42,1 0-176,-2 0 56,-1-1-150,-1-1 137,1 1 17,-2 0-1178,0 0 936,-3 1-934,1 1 1245,-6 3 0,4-2 0,-4 2 0,1-2 0,-1 2 0,-1-1 0,-2 1 0</inkml:trace>
  <inkml:trace contextRef="#ctx0" brushRef="#br0" timeOffset="120">23689 6207 10529,'-6'3'666,"3"-2"-506,3 0 18,0 2-10,0-2-43,0 0 64,0 2-115,0-2 96,2 1-108,0-1-136,4 1 53,0-2-151,4 1 50,-1-1 48,2 0-30,0 1 50,2-1-17,1 1 51,0 0-12,1 1 23,0-1 3,-1 0-7,1 1 4,-2 0 6,0 0 6,-2-1-4,2 2 4,-5-2 95,3 0-17,-5-1 90,3 1-24,-4-1-55,3 2 6,-4-2-60,1 0-34,-3 0 14,0 0-1087,1 0 692,-4 0-835,-1 0 929,-4 0 3,3 0 30,-3 0-15,0 0 146,1 1-6,0 1 125,-1-1 0,0 1 0,-1-1 0,-2 1 0,0 2 0</inkml:trace>
  <inkml:trace contextRef="#ctx0" brushRef="#br0" timeOffset="121">8720 6328 9502,'6'-15'-8,"-2"7"163,-2 5 13,2-2-23,-1 1 54,2 1 17,0 0 32,2 1-22,3-1-48,2 2-2,2 0-55,8 1 59,0-1-54,9-2 44,1 0-143,8-3 41,-2 1-117,5-4 141,-5 2-239,1 0 128,-9 2-167,-1-1 124,-10 4-463,-2-1 139,-7 4-350,-4 2 440,-4 2 131,-4 5 165,-5 5 0,-5 2 0</inkml:trace>
  <inkml:trace contextRef="#ctx0" brushRef="#br0" timeOffset="122">5630 6246 9855,'0'-5'532,"0"3"-430,0 1 126,0-2-111,0 2-14,1 0 29,0 0-130,1 1 34,0 0-99,0 0 4,2 0 9,0 1-37,2 1 73,0 4 30,2 4 19,3 2 20,1 4-35,3 3 8,0 2-8,5 3 14,-1 0-10,3 4 16,-2-5-11,3 3 28,-2-5-64,2 3 12,-5-8-29,2 2-27,-6-7 18,1 1-5,-6-6 9,1 1 41,-6-2-1,1-2 3,-2-1-6,-3 0-65,-3-2 1,0 2-65,-1 0 64,0-1-115,3 0 74,0 1-180,0 0-591,0 0 539,1-4-438,-2-1 768,0-8 0,-2 1 0</inkml:trace>
  <inkml:trace contextRef="#ctx0" brushRef="#br0" timeOffset="123">19294 6233 10772,'26'0'259,"-14"0"-220,2 1-67,2 0 83,2 0-87,1 1 52,2-1-84,0 0-97,1-1 45,0 1-69,1-1 60,-2 0 89,-1 0-17,-4 0 61,0 1-512,-4-1 133,-1 2-191,-4 0 312,0 1 250,-2 1 0,1 1 0</inkml:trace>
  <inkml:trace contextRef="#ctx0" brushRef="#br0" timeOffset="124">4533 6253 9502,'-11'5'-4,"7"-2"27,0-1 38,0-1 20,1 2 55,0-2 145,1-1-235,3 1 124,1 0-267,6-1 102,1 0 35,2 0 53,4-1 10,-1 0-122,3 0 39,1-1-120,3 0 0,-3 1-22,4 0-13,-3-2-6,2 2 89,-3 1-8,0-1 54,-3 1-5,2-1 49,-5 1-33,2 0 35,-5 0-38,2 0 18,-3 0-9,0 0 12,-3 0-12,1 1-6,-4-1 13,2 2 23,-2-2-34,1 3 32,-2-2-89,0 0 9,0 1-122,-1 0-262,0-1 35,0 1-15,0-1 220,0 2 185,0-2 0,0 1 0,0 1 0,0 1 0,0 0 0</inkml:trace>
  <inkml:trace contextRef="#ctx0" brushRef="#br0" timeOffset="125">18287 6314 8847,'5'-12'270,"-4"7"-28,1 1-49,1 1-24,-1 0-24,1 1-25,0-1 157,2 1-66,1-1 131,1 1-136,3 1 0,0-2-86,2 1 37,1 0-266,3 0 82,-2 0-157,4 1-211,-1 0 133,1 1-190,-1 0 196,3 0-136,-6 0 66,3 0-129,-2 0 243,-1 1 113,-4 0 99,1 3 0,-4-1 0,-1 2 0,-3 1 0,2 1 0,-1 1 0</inkml:trace>
  <inkml:trace contextRef="#ctx0" brushRef="#br0" timeOffset="126">13653 6350 9502,'-8'-10'124,"5"7"-22,0-2 55,2 0 58,-1 0 18,2 0 42,0-1 22,2 0-84,1 0 75,2 1-118,1-2-17,2 2-45,1 0 0,-2 2-133,2 0 84,-1 1-150,2 2 170,-2-1-211,2 1 140,0 1-167,0 1-19,0 2 55,1 2-70,0 0 71,1 1 32,0 1-15,1-1 10,-2-1-2,2 0 76,-1-2-35,2-1 43,-1 0-82,2-2 32,-3 0-28,1-1 40,-1-1-175,0 1 28,-1-4-102,0 2 72,-4-2 99,3 1-7,-5-1 61,1 2-171,-3-1 151,1 3-133,-3 1 180,0 3 0,0 2 0</inkml:trace>
  <inkml:trace contextRef="#ctx0" brushRef="#br0" timeOffset="127">11957 6357 9502,'-15'-11'-306,"7"7"354,3 0 14,-1-1 45,3 1 13,-2 0 80,3 0-40,-2 0 52,2 2 1,0-2-40,2 2-4,-1-1-12,1 1 110,0 1 17,1-2 62,1 2-87,0 0-95,4 1-98,-1-1-14,3 1-53,0 0 75,0 0-264,3 0 84,-1 0-153,2 0-19,-2 0 153,4 0-103,-2 0 105,2 0-200,1 0 65,-1 0-165,2 0-31,0 0 89,1 0-87,-2-1 243,3 1 77,-2-2 132,1 2 0,-4-1 0,3 1 0,-4 0 0,4-2 0,-3-1 0,3 1 0</inkml:trace>
  <inkml:trace contextRef="#ctx0" brushRef="#br0" timeOffset="128">10627 6406 9502,'-1'-14'-63,"0"9"104,-2-2 115,1 2 30,0-1 39,-1 1 37,2-1-39,-1 3 28,0-3-39,1 3-2,1-3 7,0 4-41,0-3 74,0 3-83,0-2 50,1 2-48,2-1-126,3 2-11,2 0-66,2 1 66,2 0-79,0 1 57,3 1-50,-1 3-347,4 1 153,-1 2-301,4-2 285,-3 1-164,2 0 126,0-2-170,1 1 13,-2-2 128,1-1-78,-4-2 235,3 2 44,-6-3 116,4 0 0,-3 0 0,1-1 0,-1-2 0,0-2 0</inkml:trace>
  <inkml:trace contextRef="#ctx0" brushRef="#br0" timeOffset="129">6531 6418 9502,'5'-14'0,"-4"7"240,0 3-53,2-2 199,-3 3-145,1-3 13,0 3-82,-1 0 33,1 0-85,1 1-17,-1 1-64,0-1 50,1 1-65,2 1 82,1 1-39,2 1 47,0 1-171,6 2 59,0 0-135,5 0-266,1 0 130,7-2-245,1 0 252,6-1-226,0-1 147,5-1-226,-1 1 333,6-2 78,-8 1 156,6-1 0,-9-3 0,3-2 0,-5-1 0</inkml:trace>
  <inkml:trace contextRef="#ctx0" brushRef="#br0" timeOffset="130">22830 6445 9461,'-7'2'1059,"6"-2"-878,2 1 277,0-1-455,4 1-17,0-1 60,3 1-67,-1 0 34,2 2-54,0-2 34,2 1-32,1 1 24,2-2-41,-1 2 32,3-3 31,-1 1-12,4-1 37,-3 0-24,4 0 20,-2 0-15,0 0 42,-1 0-34,2 0 32,-4-1-33,0-1-51,-3 0-17,1 1 4,-4-1 12,1 0-91,-4 1 31,0 0-133,-2-1 69,-1 2-4,0 0 47,-1 2 21,-1-1-70,0 1 29,-1 2-84,0 0-29,0 0 50,0 1-69,0 0 74,0 0-33,-1 0 127,-1 0-12,1-2 109,-1 2 0,0-1 0,1-2 0,-2 2 0,1-1 0,-2 1 0</inkml:trace>
  <inkml:trace contextRef="#ctx0" brushRef="#br0" timeOffset="131">826 6513 9502,'0'13'54,"0"-7"-33,1-1 96,-1 1-74,1 0 28,-1-1 14,3 2-22,-1-1 45,2 2-68,0-2-38,3 1 15,-2-2-6,2 2 35,0-2 25,2 1-31,-1-1 93,0-2 38,1 1-30,-1-3 4,1 0-12,-2 1 32,0-2-11,2-2-54,-3 1-29,0-4-35,-1-1 71,0-2-121,-2-2 23,-2 1-93,1-4 93,-2 3-107,0-1 71,-2-3-117,-1 5-211,-2-3 88,-2 3-182,-3 0 207,2 1-158,-3 2 96,1 1-137,-3 2 238,1 0 84,-2 2 119,0 1 0,-3 1 0,-1 1 0</inkml:trace>
  <inkml:trace contextRef="#ctx0" brushRef="#br0" timeOffset="132">24863 6506 9627,'-4'-9'1227,"3"6"-1020,0 0-5,-1 1-45,0-1-95,1 1 6,0 1-58,0-2 4,-1 2-104,1 0 32,0 2-68,0 0 103,1 4-121,-1 1 25,1 2-76,0 0 39,0 0 39,0 2 0,0 0 36,0-1-15,1 0 56,-1 1-55,1-2 56,0 0-98,2 0 7,-2 0-35,1-1-145,0 1 80,0-3-88,-1 1 161,2-2 83,0 2 74,2-1 0,1 1 0</inkml:trace>
  <inkml:trace contextRef="#ctx0" brushRef="#br0" timeOffset="133">1 6557 9502,'10'0'-156,"-7"0"196,1-2 40,-2 1 54,2-1 11,-2 0 32,1 0-7,-1 1 7,1 0-31,-2-2-15,1 2 14,-1-1-24,1-1 96,-2 2-20,1-1 25,-1-1-30,0 2-270,0-1 56,-1 0-150,-1 1 125,0 1-67,1 1 56,-2 2-81,3 0 61,0 2 5,0 2-12,0-1-6,0 2 37,2-1-20,1 0 49,2-2-26,2 1 88,2-2 12,0-2 18,2-1 43,0 1-39,1-2-3,0-2 1,-1 1-90,1-1 35,-2-3-33,1-1-3,-3-1 25,0-2-20,-2 1 33,-3-2-109,0 2 18,-1-3-106,-2 3 112,-2-1-222,-3 3 116,-4-1-180,0 2 11,-6 1 48,2 2-37,-3-1 159,0 4 82,-3 2 92,0 2 0,-2 3 0</inkml:trace>
  <inkml:trace contextRef="#ctx0" brushRef="#br0" timeOffset="134">4495 6557 9502,'-10'9'319,"5"-6"-198,0 0 97,2-2-83,-2 1 80,2-2 104,1 1-76,1-4 114,1 2-190,0-5-10,2 0-52,2-2 95,1 0-135,3 1 56,-1 0-84,3 1-68,-3 1 47,3 0-56,-3 2 73,3 0-19,-2 1 13,2 1-38,0-1-30,-1 2-9,1-1-22,1 1-15,-2 0 9,4 1 49,-3 1-37,4 0 116,-3 0-29,3 2 85,-3-2-44,3 1-4,-1-1-43,1 0 16,-2-1 5,1-1-48,-1 0 41,2 0-49,-3 0 46,2 0-69,-3 0-31,-1 0 4,0 0-8,0 1 85,-3-1-17,3 1-13,-6-1-41,3 1-39,-2 1 14,1 0 29,-3-1 38,2 2 2,-3-2-1417,2 0 1058,-3 0-1044,1-1 1423,0 0 0,4-2 0,-2-3 0,5-2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0:34.58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1 180 9502,'3'-33'-146,"-2"19"148,2-6 108,1 5-40,1-3 86,0 3-35,3 0-28,-1 5-54,3-3 26,1 4-134,2 1 118,1 5-121,4-2 120,-1 5-74,6-1 52,-3 4-37,4 0 41,-4 2 25,6 1-19,-3 0 2,3 0-79,-5-2 64,4-1-45,-8 0 56,4-2-61,-6 1-16,3 0 1,-6 1-67,2 3 114,-5-2-60,1 5 67,-5-1-36,2 4 19,-4 2-26,2 2 24,-4 1 4,0 5-16,-1-2 11,0 6 59,-1-4-39,-2 6 48,-3-5-64,-1 4 47,-1-3 11,-4 5 15,1-6 38,-2 4-12,0-7-7,-3 4 4,2-5-25,-2 4-10,2-7 13,-2 1-14,2-6-16,-1 2 26,4-6-22,-2 3 15,4-5-21,-1-1 19,5-3-11,-2 1-32,4-4 19,-3-1-26,3-1-59,0-3 32,2-3-89,-1 0 86,2-2-127,0 1 66,0 0-119,0-2 7,0 3 42,0-3-62,3 1 122,0 1-241,1 1 134,2 0-79,1 3 152,2-3 128,1 1 0,3-1 0</inkml:trace>
  <inkml:trace contextRef="#ctx0" brushRef="#br0" timeOffset="1">5555 44 9302,'-16'4'-72,"11"-1"156,2 1 89,1 2-22,1 3 29,1 1-34,-2 3-119,4 1 26,-2 5-37,3 2 57,1 5 4,2 1-12,4 6 17,-2 0 4,4 7-2,-1-3 7,2 9-12,0-1-23,3 3 27,-3-1-33,2 5 34,-2-6-148,2 7 46,-5-9-129,0 8 133,-3-9-4,-1 5 74,-4-12-24,0 7-148,-2-11 18,-3 6-110,-1-9 183,-5 4-21,0-12 80,-2 5-65,0-10 72,-1 4 23,2-8 13,-1 0-17,2-6-15,-1 1-25,3-5 33,-3-1-15,3-1-19,-3 2 58,4-4-21,-3 1-34,4-2-32,-4-3-17,5-2-57,-2-2 94,2-3-48,1-2 46,1 1-38,1-3 19,1 1-25,0-3 21,0 5 13,0-3-14,1 3 16,4-2-23,-2 2 16,2-1-20,1 5 23,0-3-5,-1 3 4,0-1-4,0 2 75,1-1-55,0 4 57,0-1-71,1 4-5,1-1 8,1 1-6,2 2-69,2-1 17,3 2-69,0 0 76,5 2-42,2-1 28,4 1-12,-2 1 17,6-2-2,-3 0 32,3-1-51,-4 0 50,2-2 51,-8-1 2,5-4 43,-9-3 65,3-3-48,-5-2 91,-1-2-106,-5 1-18,-1-4-14,-5 3-32,1-3 154,-2 4-59,-2-2 144,0 6-129,-2-4 71,0 8-120,-3-4 67,1 5-133,-2 0 21,2 3-30,-2 1 29,3 2-66,0 1 29,2 0-109,0 4 100,1 2 7,-2 6 33,2 3 12,0 3-24,0 2 12,2 5-17,-2-2 10,2 4 35,3-1 16,-1 4 3,2-3-26,1 2-23,-1-5-11,1 2 33,0-6-193,2 3 55,-2-8-130,1 1-68,1-6 101,2 0-110,-2-5 118,4 0 102,-3-5 26,6 2 67,-2-4 0,3 1 0</inkml:trace>
  <inkml:trace contextRef="#ctx0" brushRef="#br0" timeOffset="2">2371 106 9502,'5'-22'-307,"-4"15"154,0 1 54,1 2-28,-1 1 91,1 6 87,-1 4-2,2 10-13,0 5 12,1 6 59,2 8-36,1 3 45,3 10 16,2-2-10,0 12 31,1-4-44,3 10 24,-3-9-48,1 8 60,-4-9-64,3 5-15,-4-14-2,2 2 5,-5-16 13,3 5 22,-4-16-20,2 7 19,-2-11-86,0 4 15,0-8-42,1 2-73,-2-7-32,3 2-36,-1-4-3,1-2 65,-1-2 49,2-1 8,-1-1 19,5 0 77,-5 0-64,4-1 61,-2-2-61,2-3 4,-1-1 4,3-3-1,-1 0 12,2-3-8,-2 1 31,1-2-66,-2 1 13,2-3-26,-3 2 9,1-3 84,-2 3 5,0-5 8,-2 5-19,0-3 37,-1 4-59,-1-5 65,-2 8-73,0-4 6,-2 6 3,1-3 3,-1 4 9,-1 2-214,0 0 85,-1 7-59,1 2 94,-4 9 109,2 0-81,1 5 9,-1 2-26,1 3 16,1 0 106,0 5 8,0-3 79,0 4-38,3-3-46,1 2-20,3-5 36,2 2-52,2-7 91,4 4-75,-3-8 34,4 2-10,-3-8-26,4 1 29,-4-6-45,4 1 16,-5-4-29,4 2 26,-8-4 2,5-2-46,-4 0-11,2-5-9,-4-1-5,2 0 66,-2-2-17,0 0-87,-1 0-64,3-2-46,-4-1-31,2 0 77,-1 0-15,0-2 62,0 1-8,-1-4 10,0 3 21,-1-6-40,-1 5 39,-2-7-10,1 2-7,-4-2 14,-1 2-68,-5-3-27,-4 3 7,-5 0 4,-3 3 110,-3 1-36,-1 7 44,-2-1-6,2 6 35,-1 1-8,4 4-6,-1 5-9,7 3-26,0 8 39,5 6-21,2 9-54,5 2 2,0 7-10,6-2 10,0 2 56,7-3-10,4 0-78,5-6 8,4 0-46,1-8 57,3-1 8,0-7 23,5-1-38,-4-7 28,3 0 126,-4-7-7,1 2 88,-5-6-65,2-1 33,-8-4-26,0-2 79,-6 0-107,1-1 44,-5 1-89,2-2 82,-5 1 125,2-3 13,-2 1 65,0-2-57,1-1-119,2-1 38,-2 0-81,4-2-10,-2 2-47,3-3 39,0 3-19,3 2-69,-1 2 12,3-1-120,-2 5 117,3 2 7,0 5 64,1-1-54,-1 4-156,1 2-12,-1 5-86,2 5 180,-3 3 24,0 4 61,-2 1-39,2 5 176,-4-1-29,0 4 133,0-3-100,-3 2-16,-1 0 3,-1 2 0,-2-4-40,-1 4 39,-1-4-71,-1 3 120,-2-5-194,-2 2 81,-3-4-161,-1-1 152,-2-5-39,-1 0 73,0-6-41,-3 2 55,3-3-45,-4-2 59,3-1-75,-4-2 49,2 1-29,-1-2 53,0 0-57,-2 0 56,3 0-47,-1 0 60,4 0-90,-3 0 17,3-2-41,0 1-231,4-1 77,-1-1-167,3 1 128,1-1-286,1-2 109,1 0-229,1-1 266,3-1-319,1-2 167,3 1-253,5-4 309,2-1 204,0 2 104,3-5 95,3 0 0,1-2 0</inkml:trace>
  <inkml:trace contextRef="#ctx0" brushRef="#br0" timeOffset="3">5092 206 9821,'-14'18'73,"7"0"-288,1 3-27,0 9 103,2 2-69,1 6 87,2 1 76,1 3 9,3-4 36,0 1 0,4-2 0</inkml:trace>
  <inkml:trace contextRef="#ctx0" brushRef="#br0" timeOffset="4">2420 449 9502,'-13'7'-275,"6"-2"312,4-4-40,-1 1 244,2-2-166,1-2 234,4-1-225,4-4 41,3-1-27,6-2 32,2-1-30,4 0-37,1 0-56,2-1 35,3 2-22,2-1-187,-2-1 31,5 1-165,-3 2 124,5-2-212,-4 4 252,5-2-194,-4-1 331,5-2 0,-1 0 0</inkml:trace>
  <inkml:trace contextRef="#ctx0" brushRef="#br0" timeOffset="5">6145 383 9502,'-6'-34'244,"3"21"-238,1 6-160,-1 0-112,3 4 211,0 0-183,4 3 238,3 0 0,3 2 0</inkml:trace>
  <inkml:trace contextRef="#ctx0" brushRef="#br0" timeOffset="6">5432 507 9502,'-33'0'0,"17"0"0,8 0 0,-4 0 0,5 0 375,-2 0-42,5-2 229,0 2-128,2-1-161,1-2 36,1 0-131,3-1 23,1-1-95,3 1 49,5 1-34,2-1-20,3 1-55,2 0 36,1 0-35,3 2 109,0-1-35,2 1 39,0 1-516,5-1 122,-6 1-370,6-2 249,-7 1 121,6-1 17,-6 1 58,3-2 11,-6 2 41,2-1 6,-6-1 20,1 2-57,-7-2 48,3 2-50,-5-1 93,-1-1-31,-4 2-103,1-1-49,-4 4-119,0 2 0,-3 2 0</inkml:trace>
  <inkml:trace contextRef="#ctx0" brushRef="#br0" timeOffset="7">318 512 8914,'-12'-3'207,"6"3"-53,5-1 3,-2 2 34,2 1-27,1 4-5,0 4-54,0 2 67,0 7-72,1 5 20,2 2-9,1 7 11,2 2-67,-2 5 18,2-2-31,-2 5-55,-1-3 52,1 2-65,-2-8 61,-1 1 24,1-10 10,-2 0 2,0-11-26,0 2-73,0-10 0,0 2-758,0-6 413,-2-2-481,2-3 665,-3-7 102,-1 1 87,-2-2 0,-2-1 0</inkml:trace>
  <inkml:trace contextRef="#ctx0" brushRef="#br0" timeOffset="8">4492 773 9502,'15'-37'-7,"-10"17"9,0 7 75,-2-3 25,-1 3 20,0 2 35,-1-1 0,1-1 35,-2 5-15,-2-5-51,1 3-77,-5-2 37,0 2-22,-2-1 82,-1 2-15,-2-1 14,-1 2-91,-1-1-6,0 2-80,-1 0 8,1 2-31,0 1 42,2 1-52,-2 2 81,3-1-144,-3 1 66,5 2-96,-3 2-1,3 4 55,-1 2-71,1 2 93,-1 4 6,1 1 33,-2 1 13,1-1-3,-1 2 46,1-1-38,-1 3 30,3-1 73,-1 2-20,0 0 112,1 1-112,1 0 48,2 2-38,3-1 5,-1 6-76,4-3-2,1 4-34,2-2 72,7 4-46,4-5-15,5 3-6,2-4 7,4-2 52,0-7-5,6-1-22,-1-9-42,4 1-45,-2-8 17,2-3-20,-5-6 145,4-4-3,-7-4 23,1-5-16,-8 1-68,-1 0 16,-5-1-9,-1 1 126,-7 2-33,2-1 126,-5 1-121,0 1 18,-2 2-75,-1-1 20,-1 2-52,2 0 4,-2 2-19,0-2 21,0 5-38,-2 0-5,2 5-13,-1-3 12,-2 6-264,3-1 168,-1 4-227,-1 1 278,4 8 9,-1-2 74,2 7-15,0-3 26,3 4-31,-1 0 38,2 3-3,-1-2 20,1 3 29,0-3-84,1 4 51,-1-2-48,1 1 44,0-3-31,0 5 35,-1-6-35,0 1 29,-1-3-22,0 0 20,0-5 27,-2 1-31,2-4 34,-2-1-45,2-2-24,-1 0 20,0-1-17,0-1-31,3-2 36,-1-1-36,0-1 47,3-4-59,-1 0-18,1-3-9,0-1 19,1-4 6,0 2-3,2-1-23,-3-2 52,2-1-5,-1 0 40,1-5-52,-1 2 18,1-1-25,-4 1 19,2-5 49,-3 5 31,2-1 6,-3 4-10,0-2 3,-4 9-43,0-3 52,-1 9-14,1-2-19,-2 9 76,0 3-21,0 8-5,-2 3-3,1 3-11,1 0-18,-2-1 25,2 2 13,2-3-42,1 3 52,1-4-59,5 3-40,1-5-31,4 2 13,-1-4 3,4 1-84,2-4 20,-1 2-99,1-7 75,2 2 45,-1-4 24,2 0-24,-5-1-181,3-1-14,-7-1-104,4 0 185,-7 0 91,5-3 91,-5-1 0,4-3 0</inkml:trace>
  <inkml:trace contextRef="#ctx0" brushRef="#br0" timeOffset="9">1009 1144 9502,'-10'13'-116,"4"-6"46,2-4-108,-2 1 151,2-1 152,-2 0 54,2 0 128,0-2-46,0-1-80,1 2 24,0-2-92,0 0 106,0 0-58,2-3 17,-1 1-29,2-5-50,-1-4 44,2-4-89,1-3-5,1-2-29,4-8-106,1 1 65,4-6-77,1 2 51,0-6-55,-1-1 9,3 0-69,-4-1 90,2-1-25,-3 4 14,2-1 17,-5 5-17,0 2 71,-1 7-37,-2 0 22,-1 11 30,-2 0-21,-1 6-22,2 2-5,-4 7-42,2 1 68,-1 11 19,-2-1-7,1 7 7,1-1-16,0 6 27,1-3-19,-2 4 20,2-1 38,0 3-53,0-4 55,0 3-70,0-5 77,0 5 16,2-6 15,-2 5-10,1-6-60,2 2 3,1-5 5,2 3-69,0-7 53,2 2-52,1-3 60,1 0 7,-2-6-3,4 3 4,-1-6-58,2 2-12,-3-4-21,3 0 19,-4-2 95,4-1 24,-5-2-3,4-3 56,-4-1-106,2-4 57,-2-2-57,2-4-33,-3-1 28,1-2-24,-1 0 36,3-3-26,-4 1 27,3-4-25,-3 3 30,1-4 0,-3 4-7,2-3-7,-3 6-57,-1-3-19,0 6-8,-1-2 19,1 8 59,-2-2-8,0 7 13,0 0-245,0 3 162,0 5-165,0 1 207,-2 8 1,2-1-10,0 3 59,0-1 14,0 2 4,0 2-19,0-1 20,0 4 17,0 0 19,3 4 2,0-2-69,1 3 13,1-1-18,0 3-29,3-6 31,0 5-22,2-5-5,2 2-14,-2-4-11,2 0 14,1-6 92,2-1 20,-2-6-7,2 0 66,-2-3-122,2-2 69,-4-3-75,2-1 5,-3-5 9,1-3-3,-2 0 1,2-3-14,-5-1 17,3-2-5,-4-1-29,4-4-7,-2 0-16,2-2 17,-3-1-61,2-4 22,-2 3-86,2-6 42,-2 3 37,0-2 0,0 6 34,-2-1 10,-1 7-10,1 0 4,-2 7-2,-1 0-11,0 9-20,-1 0 18,0 8-20,0 2 25,0 8 45,0 5-30,0 3 33,0 3-35,2-1 53,-1 5-38,1-3 38,1 2-42,1-2-5,2 3 7,-1-6-8,4 1 68,1-7-48,1 2 60,2-8-12,3 2-28,-3-6 32,6-1-42,-5-3-58,3-2 48,-3-2-48,2-1 13,-3 0-17,0-3 2,-3-1 7,-1 2-7,-2 0 32,0 1-40,-3 0 45,2-1-35,-3 2 24,0 0-35,-1 0 56,1-1-30,-1 0 28,1-1-32,-2 0 8,2-2-6,-2-1 4,1-2 50,-1-1 13,1 0 53,-1-1-45,1-2-9,-1 1-41,0-2 5,1 3-1,-1-4-57,1 4-24,-2-2-3,0 2-33,1-1 90,-1 4-34,0-2 34,0 2 8,0 1-23,0 3 15,0 0-56,0 1-106,0 1 110,0 4-97,0 1 260,0 5-54,0-1 79,0 5-80,2-1-10,-2 2-23,2 0-14,1 4 149,2 0-5,0 5 99,0-2-34,-1 3-96,2-3-6,-1 4-38,1-4-5,0 2-90,1-4 0,0 1-93,2-6 107,1-2-155,3-3 89,0-4-121,1-3 81,3-1 32,0-1 37,2-5-55,-1-2 81,3-5-107,-3 0 55,2-3 7,-1 2 19,2-4 59,-1 0 0,2-2 0</inkml:trace>
  <inkml:trace contextRef="#ctx0" brushRef="#br0" timeOffset="10">6585 648 9502,'-10'-13'-33,"4"8"51,-1-2 173,1 1 11,-1 0 30,3 0-64,-4 2-17,4 0-53,-2-1 48,2 3-179,1-1 44,-1 1-268,3 1 156,-2 4-97,3 1 97,0 10 70,1 2-23,2 7 166,0 3-20,1 5 30,2 1 30,-2 8-116,0-1 40,-1 5-59,0-5 54,0 7 22,0-8 22,0 7 1,-2-11-50,2 3 12,0-12-4,0 2-31,3-12 23,1 3-23,1-10 14,4-1 24,1-4-33,4-3 29,-1-3-98,4-4-8,-3-1-58,4-2 7,-2-3-43,2 0 41,-3 0-72,3 0 106,-5 0-47,2 0 86,-5 2-51,3-2 92,-6 2-1,3-4 9,-6 4-15,5-2-47,-8 1-4,5-1 1,-7 2 74,6-2 81,-6 2 39,3-1 53,-4 4-88,2-2-28,-3 4-8,0-1-99,0 4-189,0-1 49,-1 8-101,1 0 179,-2 10 33,1 1-12,-1 6-4,2-2-43,0 4 49,0-2-53,2 4 52,1-5-15,4 4 8,3-5 7,3 1 42,1-5 118,3 1-7,2-6 91,2 0-79,-1-7 8,3 1-62,-1-4-12,1 0 6,-5-2-24,4-6 38,-7-2-5,6-3-24,-6-1 17,2-2-4,-4 1-10,2-3 20,-5 1-19,3-4-31,-3 4-51,0-5-31,-5 4 18,3-4 24,-6 2 45,3-4 6,-4 2-8,-1-4-157,-4 5 33,-5-5-110,-5 6 81,-5-4-49,-2 5 41,-5 0-89,0 8 123,-2 1-48,2 6 101,-1 1-88,4 4 38,0 2-80,6 6 59,-3 4-29,7 2 72,-3 4-38,4 1 45,1 2 34,5-2 48,-1 4-16,4-4 59,0 3-65,3-4 25,2 1-22,2-5-43,5 2 4,2-5 0,5 2 60,3-5-6,3-2 18,1-4-28,6 0-49,-2-3 20,5 0-17,-4-3 27,2-1 30,-5-4 14,1 0-9,-6-4-1,3 1 68,-8-1-16,2 0 102,-7 2-106,2-2 7,-6 2-67,-1-1 168,0 1-12,-1 0 115,-3 1-54,2-1-61,-1 1-35,1-1-4,-2 2-46,2-2-6,0 0-49,0-3 17,2 1-81,4-3 66,0 0-87,3-2 78,3 1 1,3-1 15,0 1 19,3 1-49,0 3-16,2 1-49,-1 5 27,4 2-137,-6 2 89,3 7-103,-5 3 73,1 6 118,-5 5-37,1 5 73,-5 1-60,-2 3 105,-2 1-16,-2 3 100,-2-4-105,-1 5-3,0-6-60,-1 5 33,-2-8 111,-3 3 21,-3-5 60,-4 2 40,-2-5-78,-3 1 99,-2-4-135,1-1 0,-1-5-70,-1 2 3,1-5-34,-2 0 1,4-2-24,-2-1 28,3-3 26,-1 1 1,3-2 1,-1 0-128,5-3-101,0-1-55,3-4-13,0-2-198,4-1 129,0-2-203,3 0 234,-1-1-244,2-1 148,1 0-208,3 0 222,1 0 174,1 2 67,3-3 98,0-1 0,3-2 0</inkml:trace>
  <inkml:trace contextRef="#ctx0" brushRef="#br0" timeOffset="11">8358 747 9502,'-9'-16'348,"3"9"-24,-1 0-99,0 1-31,0-1-49,0 3-24,0 0 106,-1 1-103,3 0 103,-1 3-107,0-2-73,2 2-12,1 0-66,0 2 62,2 1-88,1 2 52,-2 4-98,2 0-8,0 2 49,2-1-63,-1 2 93,2-2-28,3 1 43,0-2-6,-1-1 83,2-1 34,-1-1-4,1-2-17,1-1-70,-3-1 3,4-1 13,-3-1-9,2 0 137,-2-1-38,1-2 131,-1-1-127,0-4 32,-2-2-96,0 0 40,-1 0-80,0 0 10,-2 0-20,1-1-136,-2 1 57,0 0-89,-2 3 53,-1-3-212,-1 4 51,-3 0-151,0 0 181,-2 4-297,1 0 119,0 1-72,1 2 245,-1 3 252,-1 5 0,-1 2 0</inkml:trace>
  <inkml:trace contextRef="#ctx0" brushRef="#br0" timeOffset="12">8305 1190 9502,'-3'10'506,"0"-5"-123,-1 0-159,-1 0 150,3-2-126,-3 0 126,2 0-91,-1 0 100,1-2-144,2 2-98,-2 0 4,2 0-52,1 0-19,-2 0 23,2 1-50,2-1 63,-2 1-110,2 0 70,3-2-145,0 2 33,3-2-20,-1 0-7,1-2 19,1 2 7,-2-2-6,0 0-8,-1 0 6,-2 0-24,1 0-16,-3 0 29,1 0-38,0 0 49,-1-2-9,-2 1 11,0-3-254,-3-1 62,0 0-188,-4-1 243,-2 0 92,-2-2 94,-2-1 0,-3-1 0</inkml:trace>
  <inkml:trace contextRef="#ctx0" brushRef="#br1" timeOffset="13">236 1602 9502,'0'-20'-592,"-2"13"476,2 0 77,-2 0 41,0 2 34,-1 0 38,2 0-19,-2 2 26,0 1-26,-1-1-8,1 3 7,-1-2-9,-1 2 9,1 0-26,0 0 13,-1 0-19,1 2 59,1 1-14,0-2 10,-1 2-18,3 0 63,-2 0-96,4-2 87,2 0-106,4-1 35,0 0-73,5-1 4,-2 0-70,1-1 17,1 2 39,1-1 1,1 1 33,-1 0 48,3 0-45,-3 0 42,4 0-51,-3 0 8,3 1-10,-2 1 9,2-1 112,-3-1-21,3 1 113,-2-1-116,0 2-13,0-2-54,-1 1 13,-2-1-62,0 3 3,-2-1-23,2 1 25,-5 1-19,3 2 55,-4-1-60,1 4 48,-4-2 10,4 3-28,-3-1 22,2 1 35,-3-2 22,3 2-6,-4-3-8,6 2 19,-3-3 18,3 1 19,0-4-4,2 0-52,0-2-1,2-1 8,1 0-21,1 0 37,-1 0-28,2-1-84,0-2 2,3-2-90,-3 1 92,3-2-46,-3 1 32,3-1-20,-3 2 21,2-1 36,-1 1 12,1 0-20,-4 1 64,5 0-3,-5 2 17,6-2-17,-3 0-44,1 0 1,-3 0 0,5 0 76,-5 0 13,5 1 24,-5 0-25,5-1-46,-5 0-14,4-1 16,-3 1-11,3 0-33,-2-1 19,3 0-26,-3 1-8,2-1 35,-2-1-39,3 1 40,-2 1-25,1-1 12,-2 1-15,3 2 2,-5-1 14,5 2-16,-4-1 18,4 1 26,-5 0-19,5 0 21,-5 0-29,5 0 56,-5 0-39,5 0 45,-5 0-56,5 0 6,-3 0-5,4 0 11,-5 0-1,5 0 3,-5 0 4,5 0-35,-6 0 21,8 0-22,-8 0 24,4 0-24,-2 0 15,1 0-20,-4 0 24,5 0-17,-4 0 10,3 0-11,-4 0 56,4 0-28,-4 0 30,4 0-42,-3 0 44,4 0-31,-3 0 34,4 0 11,-3 0-38,4 0 43,-3-2-49,6 1 16,-6-3-5,5 1 6,-5-3-2,4 2-57,-4-1-10,4 1-3,-4 1-33,1-1 44,-3 3-11,3-1 13,-5 1 12,3 1 17,-3 0-30,1 0 42,-2 0-27,2 1 22,-3-1-26,2 3 45,-1 0 5,1 0 7,-2 1-8,2-1 24,0 0-39,0-2 47,-2 2-47,3-3-6,-1 1 19,3-1-14,-3 2-18,1-2 14,1 0-20,-1 0-43,-1 0 50,3 0-55,-2 0 61,0 0-22,-1 0 9,3 0-14,-3 0 15,1 0 7,-1 0-16,1 0 12,-1 0 6,2 0 8,-3 0 2,4 0-8,-3 0 26,3 0-25,-3 0 31,4 0-36,-4 0 48,4 0-33,-3 0 35,4 0-49,-4 0 9,3 0-9,-3 0 13,4 0-32,-4 0 23,2 0-23,-2 0 12,2 0 12,-3 0-13,2 0 14,-2 0-28,2 0 20,-3 0-26,4 0 19,-3 0 0,4 0-3,-4 3 5,4-2 19,-1 2-14,3-2 13,-4 2-15,6-1 42,-4-2-30,3 1 33,-2-1-40,2 2 11,0-2-4,1 0 6,-1 0-7,1 0 0,-2 0 3,2 0-2,-2 0-15,2 0 11,-2 0-14,2 0 12,-3 0 2,3 0-3,-4 0 3,5 0 2,-4 0-7,2 1 6,0 0-7,2 2-1,-3 0 2,2 0-3,-2 1 23,2-1-11,-2 2 11,2-3 52,-4 1-48,5 0 52,-5 0-64,5-2-11,-5 1 10,4-1-9,-4-1 15,3 2-16,-2-2 13,2 0-11,-3 0-26,3 0 30,-1 0-32,2-2 40,-1 2-40,3-1 29,-2-2-38,5 0 40,-3-1-26,4 1 17,-2-1-20,2-1 18,-1 3-2,4-1 1,-6 1 1,6 1 1,-7-1-1,7 2 1,-4 0 0,3 0 0,-6 0 0,4 0 0,-4 2 0,4 1 0,-6 0 0,7 1 12,-8 0-9,5-1 10,-5 0-13,8-2 13,-7 2-9,6-3 10,-7 2-11,6-2 11,-4 0-8,3 1 9,-3-1-8,2 0 1,-4 0 2,5 0-2,-5 0-2,4 0 4,-5 1-4,5 2-16,-5 0-43,4 1 25,-6 2-22,6 0 49,-6 1 1,6 0-5,-6 2 4,6 1-19,-6-2 13,6 1-16,-4 0 16,5-1 50,-4-1-35,6 1 39,-5-4-52,8 2 0,-5-4 2,6 0 74,-4-1-45,6-1 57,-7 0-69,8 0-6,-5-1 0,4-1 4,-6 1 2,6-2-24,-6 0 15,6 2-21,-6-2 26,6 2-24,-8-2 16,8 1-25,-8 2 28,9-1-13,-7-1 10,7 2-14,-8-1 19,8 1-11,-7-1 11,8-1-6,-6 1-1,6-1 1,-8 2 0,8-3-25,-8 3 18,7-1-20,-7 1 26,7-2-27,-10 2 19,8-1-21,-8 1 25,7 0-4,-7 0 4,4 1-11,-7 1 22,6 1-18,-6 1 19,6 2 4,-8-2-12,8 2 14,-7 0-19,5-1 31,-5 1-22,7 0 29,-6-1-14,5 0-9,-5-1 11,6 0-11,-6-1-4,8 2 9,-7-4-9,6 2 11,-8-3-19,7 0 14,-6 0-14,5 0-13,-4 0 15,4 0-19,-8 0 23,8 0-10,-8 0 7,6 0-8,-4 0 9,3 0-6,-6 0 4,6 0-5,-7 0 6,7 0-1,-5 0 0,3 0 9,-6 0-7,7 0 7,-7 0-8,4 0 18,-3 0-13,3 0 15,-5 0-18,4 0 10,-4 0-7,5 0 8,-4 0-20,3-2 11,-4 2-9,3 0 10,-2 0 0,2 0 1,-2 0-2,3 0-37,-2 0 5,0 0-16,-2 0 22,4 0 17,-4 2 2,5-1-5,-4 2 3,3 1 5,-3 1-3,4 0 2,-1 0 8,0 2-13,0-3 13,2 3-12,-2-1 0,3 0 4,-3 0-3,3-1 9,-3 0-3,3 0 3,-2-2-3,2 1 58,-2-1-44,1-1 48,0 1-61,-1-2 66,-1-1-46,3 0 53,-2 0-68,0 0 12,1 0-9,1 0 14,-3 0-5,5 0 6,-5-1 1,3-1-27,-4 1-46,2-2-39,-4 3 15,5-2-51,-5 2 100,1 0-47,-1 0 47,0 0 20,-1 0-24,2 0 18,-3 0-23,3 0 65,-4 0-48,4 0 50,-4 0-55,5 0-1,-3-1 11,1 1 18,-1-1-63,1 1 54,-2-2-57,1 2-271,-5 0 80,4 0-233,-5 0 218,0 0-405,-1 0 467,-1 2-338,3 2 537,-1 2 0,1 2 0</inkml:trace>
  <inkml:trace contextRef="#ctx0" brushRef="#br0" timeOffset="14">1628 3536 8355,'0'7'1725,"-3"-6"-1186,2-1-322,-2-1-48,1-1-48,-1 1-10,1-1 7,0 1-44,1 0-10,-1 1-51,1 1 16,-2 2 26,3 3 41,-1 4-33,1 0 16,0 1-144,1 2 36,0 1-109,2 1 107,3-1-26,1-1 83,2 1-31,-1-2 80,4-1-39,-2-1 42,1 0-48,1-4-7,2 1 13,-1-3-14,3 1 37,-5-4-26,5 1 31,-2-2-32,2-2-27,-2 1-26,4-2 11,-7-3-60,3-1 29,-2-2-11,2-1 11,-2 0 14,0-1-15,-2 1-2,1-2 8,-3 2 36,1-3-10,-2 2 1,0-2 48,-1 3 22,-1-4-1,-2 2-12,2-3 19,-4 2 18,2-5 19,-3 4-47,1-5-31,-1 4-30,0-5 46,0 1-18,-1-2 37,-2 3-27,-3-3-100,-1 4-63,-1-5-66,-2 4-2,-3-2 3,0 4 40,-3-4-64,-1 4 120,-3-5-58,1 5 106,-5-6-72,4 5 26,-6-6-17,3 3 14,-4-6-1,4 5-6,-3-5-48,6 6 26,-4 0-13,7 7-88,-5 2 7,8 6-65,-3 8-46,5 7 214,-1 13-62,5 10 181,-4 10 0,5 4 0,-3 6 0,0 0 0</inkml:trace>
  <inkml:trace contextRef="#ctx0" brushRef="#br0" timeOffset="15">2417 3137 9502,'-4'-25'-961,"-1"15"1145,0-5 156,-1 7-83,0-2-4,1 4-76,-1-3 21,0 7-78,0-4 37,2 2-52,-2-1 52,2 4-34,0-1 39,1 1 154,0 1-167,3 1 135,1 2-194,5 3 11,4 1-25,2 0-41,2-1 11,0 0-9,2-1 55,0 1-14,1-2-95,-1-1-72,2 0-41,0-3-37,0 2 126,-1-2 7,3-2 49,-1 1 16,3-4-112,-2 0 35,3-5-104,-5 0 97,4 0-132,-7 1 85,3-1-133,-6 4 135,3 1-19,-7 0 91,1 2-227,-5 5-17,-1-1-146,-1 6 97,-2 2 30,-2 3 140,1 2-77,-5 0 106,0 0-26,-1 1 77,-2 1 28,2-4 41,-1 1 0,-1-1 0,1-1 0,0-1 0,-3 3 0,-2 0 0,0 1 0</inkml:trace>
  <inkml:trace contextRef="#ctx0" brushRef="#br0" timeOffset="16">12027 3261 9502,'1'-19'68,"1"10"36,-1 4 16,1-4 26,-1 3-15,1-1 14,-1 0 17,-1 0 46,1 1-35,-1 0 14,0 2-215,0-2 53,0 2-126,0 1-128,0 0 177,0 5-155,0-1 230,-2 8 6,0-3-15,-1 4-1,0-2-17,2 1 15,-2-1 2,0 1 184,0 0-17,1-2 104,-1 1-59,-2-1-106,3 2 19,-3-2-60,1 3-30,0 0 12,-1 0-15,1 3 25,-2 0-25,2 1 19,-2 4-33,1-1-6,0 4 29,0-1-35,-1 8 37,1-4-69,1 6-21,1 0-5,0 3-20,2-3 85,0 6-32,1-5 37,-2 4 3,2-4-7,2 4 5,-2-4-12,2 3-10,1-5 8,0 3-7,1-5 1,1 1 7,-2-5-5,1 2 6,-1-7 66,-2 2 18,1-5 5,1 0-57,-3-4-26,1 0-34,-1-4 45,1 2 3,1-5-5,-1 2 10,2-2 1,-1-1-210,0-2 44,1 4-143,2-4-153,-1 2 123,-1-2-143,1 4 160,-1-4-130,1 3 55,1-2-98,-3 2 62,3-1 149,-2 0-76,-1-2 133,1 2 45,-1-1 78,1-1 58,-2-1 0,0 1 0</inkml:trace>
  <inkml:trace contextRef="#ctx0" brushRef="#br0" timeOffset="17">2248 3302 9502,'0'-24'-274,"0"12"444,0 2-76,0 0 119,0 2-82,0-2 86,0 3-79,0-2 90,-1 3-107,-1-1 25,-1 4-15,2-3 14,-1 4-56,2-1 134,-1 0-190,2 4 83,2 4-140,3 5-5,0 3 45,2 5-13,1 1 32,1 5 6,-3 2 22,3 4 10,-3 1-10,-1 4 2,0-1-26,-3 2 26,0-2-33,-2 2 74,-1-3-12,1 1 31,-1-3-25,0 0-137,0-5 16,0 1-96,0-7 104,0 3-169,0-7 85,0 2-116,0-5 66,3 2 23,0-7-7,3 2-17,0-4 22,-1 0 32,1-3-63,1-2-18,-2-1-79,-1 0-5,0 0 15,-1 0 29,0-1 39,-2-2 12,1-2 36,-2-2-11,0-1 25,0-2-34,0-2-33,0-1 82,0 0-25,0-2 124,0-4 0,0-4 0,0-3 0,-2-4 0</inkml:trace>
  <inkml:trace contextRef="#ctx0" brushRef="#br0" timeOffset="18">8091 3238 9502,'-18'0'-300,"6"0"478,4 0 213,-2 0-91,3 0-117,-2 0 22,2 0-81,0 0-22,1 1-24,-1 1 14,2 0-15,0 4-55,0 0-9,0 1-94,2 2 106,-2 1-7,1 1 59,1 3-1,-1 2 46,1 3 17,-1 1-6,1 3-20,0 0 1,-1 4-19,1 2 23,-3 4-34,3-1-3,-1 7 23,0-2-20,1 6-64,2-3-12,-2 6-67,1-6 86,2 5-289,0-7 105,0 4-208,0-8-163,2 5 151,-1-9-177,2 4 198,0-6 116,1 2-22,-1-7 88,0 4-132,-2-10 216,1 3-74,-2-8 164,0 0 0,-2-2 0,-1 0 0</inkml:trace>
  <inkml:trace contextRef="#ctx0" brushRef="#br0" timeOffset="19">12872 3359 9502,'0'-12'-711,"-1"6"1105,-2 0-148,1 0 18,1 4-87,-1-4 36,1 3-93,0-1 37,1 1 21,-2-2 39,1 4 735,1-2-656,1 2 518,1 1-806,3 1 53,1 2-37,1 1 16,2 2-25,-2 0-162,3 1 88,-1 2-145,1 1 123,1 0-7,0 4 16,1 0-5,1 3 115,0 2 28,1 5 34,-1-1-30,3 5 14,-3-1-16,-1 6 73,1-3-62,2 7-32,-4-6-16,2 8 8,-4-6-107,1 4 57,-3-4-121,0 3 116,-1-7 2,1 2-106,-3-11 15,0 5-105,-1-11 73,2 3 18,-4-5 49,2 0-49,-2-4 40,1 2-15,-2-5 9,-2 4 174,-1-5-16,1 5 87,-6-3-27,0 2-32,-1-4-21,-2 7 8,1-6-78,-3 5 33,3-4-24,-3 4-29,3-3-21,-3 3 5,4-3 3,-2 2-18,2-3-20,-1 1-10,5-3 16,-3 2-103,6-5 43,-4 2-660,4-1 441,2-4-568,3 1 585,3-5-114,-2 2 163,5-2 4,-3 2 140,2-2 6,-2 2 118,1-2 0,2 0 0,-1-2 0,2-1 0</inkml:trace>
  <inkml:trace contextRef="#ctx0" brushRef="#br0" timeOffset="20">11315 3342 9502,'-14'0'-55,"7"0"26,2 0 101,0 0 32,0 0 26,1 0 27,1 0-37,-1 0 40,1-1-40,0-1 39,0 0-102,0 0 89,3-1-75,-2 2 26,2-2 5,-2 0-13,2 2 11,0-2 35,0 0-26,0 1 4,0 1 42,0-2-22,0 2 14,0-2 38,0 1-67,0 1-5,2 0-94,2 1 22,-3-2-11,5 4 21,-2-1-26,2 2-11,0 4 5,2 2 14,1 1-23,2 4-8,2-1 12,0 4 23,3 0 8,0 3-7,1 0 27,3 6-19,-3-2 23,5 7-56,-4-3 19,2 5-15,-1 0 23,-2 6-61,-3-5 44,1 8-47,-5-5 57,0 4-68,-6-3 4,0 3-63,-2-8 64,-1 3 15,-2-7 14,-1 1 20,-2-6-197,-3 2 52,-2-8-131,-1 4 125,-1-8 44,-2 3 36,2-5-9,-1 2 70,1-5 4,-1 4 14,1-5-9,1 2-9,1-1 31,-1-1-4,4 0 10,-1-3-67,3-2 47,0 0-313,2-1-8,1-4-196,-1 1 110,2-7 146,2 3-200,1-4 98,1 2-160,0 0 151,2-2 117,0 2 43,1-1 102,0-1 41,2 0 43,-1-2 0,2-1 0</inkml:trace>
  <inkml:trace contextRef="#ctx0" brushRef="#br0" timeOffset="21">8235 3788 8847,'0'15'-492,"-2"-7"492,1-3 240,-1 1 27,1 0 136,-2 0 8,2-2-145,-2 0 63,1-1-144,-1 1 68,2-1-93,-2 0 110,2 0-17,-1-2-115,1-2 62,-1-2-151,2-4 111,0-2-118,3-5 56,3-2-132,3-2 135,1-3-74,2-1 109,1-3-113,2-2-98,-1 1-40,0-2-52,1 0 50,-1-2 113,0 5-42,1-6 85,-4 6-109,1-4 11,-4 8-24,-1-4 26,-1 5 40,-2-1 19,-1 3-22,1 0 37,-4 5-20,2 2 19,-1 3-20,-1 1-46,0 4-72,0 0 39,0 5-82,0-1 132,2 6-41,-1 1 45,1-1 42,-1 1-33,2 1 39,1 0 19,1-1 24,-1 4-5,0-2-6,2 3 3,-2-2 27,0 3 9,1-2-6,-2 4-35,1-2-20,-1 3 37,0 0-96,-2 2 15,2-2-16,-3 3 22,0-1-148,0 1 37,0 0-129,0 1 1,0-4 88,0 2-66,0-3 82,0 1-151,0-4 73,0 1-135,0-5 120,1 1-86,-1-4 77,3-1 26,2 0 117,2-3 103,0-2 0,3 0 0,1-1 0</inkml:trace>
  <inkml:trace contextRef="#ctx0" brushRef="#br0" timeOffset="22">9443 3385 9502,'8'10'233,"-6"-5"-19,1 0 12,0-2 31,0 3-42,0-2 23,0 0-60,0 2 13,1 0-34,-1 0 19,1-1 69,0 1-36,3 1-24,-1 0-123,4 2 37,-1 1-40,4 3-8,-2 0-10,6 4-53,-1 0-207,6 5 108,-2-1-180,5 6 218,-2-2-153,5 3 110,-6 0-159,7 0 78,-7-2 36,2 0-33,-8-6 35,2 0 131,-6-7-4,2 0 111,-7-6-104,0-1-30,-4-4-122,0 0 39,-4-2-24,-2-2-24,-6 1 50,2-2-53,-3 0-177,1-1 115,-1 0-58,2-1 180,-2-2 129,-2-1 0,-1-4 0,1-2 0</inkml:trace>
  <inkml:trace contextRef="#ctx0" brushRef="#br0" timeOffset="23">9817 3434 9502,'-18'0'-276,"9"-2"543,5 2 188,-4-2 13,6-1-159,-4 0 82,4 0-146,-2-1 8,3 2-79,-4-1 30,4 1-84,-3 0 39,2 1-54,-2-1 54,1 2-88,-3 3 29,1 1-41,-4 6 49,0 2-190,-2 7 99,-2-1-173,-1 7-250,-2-1 95,-1 3-219,1 0 225,-1 2-321,3-2 128,-2 2-275,4-5 302,1 2 254,2-6 88,-1 3 129,2-6 0,-2 2 0</inkml:trace>
  <inkml:trace contextRef="#ctx0" brushRef="#br0" timeOffset="24">14457 3427 11116,'-11'0'234,"7"0"-173,2 0 44,-1 0-18,2 1 44,-2-1-18,2 3-44,-1 0 33,1 1-59,-1 3 71,-1 1-77,2 3-9,-2 0-49,-1 4 0,1-1 35,-1 6-33,-1 0 12,0 6 7,-1 0-2,-1 1 76,-3 2-34,0 2 23,-2-2-51,-1 2 94,1-4-28,-3 1 48,2-4-35,0 0-38,2-5 0,-1 2 3,4-5-68,-1 1 58,2-4-56,3 0 73,1-1 6,0-2-1,3-2-4,0-1-141,2-2 9,0 0-124,4-2 98,1 0-6,2-3 21,-1 0 29,3 0-30,-1 0 66,-2-1-40,4-1 31,-4-2 32,4 0 27,-4-2 7,4 0 47,-4 1-80,1-3 43,-1 3-46,1 0 32,0 0 25,-2-1-4,0 2 7,0-1-128,0 2 28,2 1-78,-3-3 75,2 4 12,-2-1 35,4 1 2,-4 1-114,4 0 20,-3 0-109,3 0 122,-2 0-24,4 1 77,-2 2-43,3 0 54,-2 1 12,4 1 6,-5-1 10,4 0 12,-3-1-23,5 2 33,-3-4-40,3 2-19,-5-3 28,5 1-23,-4 1-53,3-2 37,-3 0-47,2 0-42,-4 0 24,3 0-100,-3-2 92,0 1-224,-1 1 96,-2-2-163,-1 2 133,-2 0-121,0 0 89,-1 0-103,0 0 127,-6 2 32,-1-2 0,-5 3 0</inkml:trace>
  <inkml:trace contextRef="#ctx0" brushRef="#br0" timeOffset="25">2393 3431 9502,'-17'4'-678,"8"-2"625,3-1 10,-1 1 43,1-1 413,1-1-59,0 0 255,1 0-70,1 0 250,0 0-342,6 0 179,-1 0-569,8 0 25,-2 0-1,5 0 64,0 0-24,1 0 35,2 0-257,1 0 53,-1 0-154,4 2 5,-3-1 96,2 2-53,-3 0 63,2 0 9,-3-1-6,2 1 12,-4 0 25,1-3-87,-1 2 45,0-2-114,-3 1 116,0-1-5,-2 0 71,1 0-317,-3 0-60,1 0-191,-4 0-138,1 0 414,-3-1-85,-1-1 341,-1-2 0,-2-2 0</inkml:trace>
  <inkml:trace contextRef="#ctx0" brushRef="#br0" timeOffset="26">7192 3574 9318,'0'6'921,"0"-7"-458,0-1-343,0-6 37,0 3-37,0-2-76,0 3 7,0 0-78,0 1 52,0-2-62,0 2 23,0-1-65,0 1 27,0 0 7,0 1 16,0-1 43,0 0-59,1 0 42,2 2-99,0-4 29,0 4 21,3-3 15,-2 1 23,3 0 13,-1-1-20,2-1 13,1 1-8,3 1 7,-2-1-1,2-1 1,0 3-11,1-1-9,-2 1 5,2 1 0,-1-1-4,1 2 13,-2 0-19,2 3-28,-2 0 34,1 3-38,-1 1 48,1 2-37,-4 1 23,2 1-27,-1 1 32,-1 0 10,-2 0-6,0 2 4,-2-1 23,-1 3-29,-3-2 31,2 3-38,-4 1 53,-1 0 3,-2-1 13,-4 3 42,-3-1-72,0 3 40,-3-5-44,-1 4 1,2-5 5,-3 4-1,3-3 2,-4 3-9,4-4 10,-3 3-9,6-8 28,-4 3-15,5-5 12,0 1-18,3-4 34,0-1-23,4-2 221,-1-1-125,4-4 119,-2 2-150,2-3 5,0 1-31,0-1 39,2 0-22,-1 0-6,2 0 9,1 0-7,-1 2-67,3-2 5,0 2-16,1 1-133,0 0 67,1 0-95,1 0 55,1 0 95,0 0-33,2 0 69,-1 0-69,2 0-78,1 0-20,1 0-86,-3 0 153,4 0-31,-3 0 96,3 0-50,-3-2-67,1 2 3,-2-1-55,0-1-67,-3-1 59,1 2-92,-3-2 147,2 0-99,-3 2 178,-1-2-66,0 2 125,-1-2 0,0 1 0,0-1 0,1-1 0,0-2 0</inkml:trace>
  <inkml:trace contextRef="#ctx0" brushRef="#br0" timeOffset="27">12573 3812 9502,'13'4'-516,"-9"-1"1056,-1 0-193,0-2 285,-2 1-331,2-2 230,-2-3-400,2-1 14,-1-2-25,0-1 37,0-2-37,2 1 26,0-2-15,1-2-103,1 2-131,-1-1-15,1 1-58,0-3 40,-1 1 48,3-2-59,-1 1 79,1 0-33,-2-1 42,3 0-39,-4 1 47,3-3 20,-3 3 6,0-1 25,0 2-6,0-1 5,-3 3-3,1-1 35,0 2 4,-1-1 9,0 2-6,1-1-10,0 2-15,-1-2 21,-1 4-17,1-1-51,-1 3 68,-1-1-58,0 7 65,1 1-68,-1 9-9,0 3-13,0 6 70,0 1 42,0 5 10,0-1-20,0 3 43,0 0-20,2 1 89,-1 0-82,2-1-10,3-3-33,0 0-5,-1-4-36,2 1-11,1-7 3,-1 1 18,-1-5-176,-1-1 48,0-6-151,-1 3-97,-1-6 110,0-1-204,-1-2-231,0 2 144,1-2-23,-2-2 316,1 2 255,0-5 0,1-1 0,0-4 0</inkml:trace>
  <inkml:trace contextRef="#ctx0" brushRef="#br0" timeOffset="28">10801 3480 9502,'-16'4'124,"9"-3"2,-1 4 94,3-4-62,0 4-2,2-3-35,0 4 38,3 0 31,0 1 54,0 0-52,3 2-52,2-2-85,4 2-35,1-1 46,4 1-85,-1-2 24,3 0-65,-2-1 95,2-1-112,-2-2 66,1 3-116,-2-5 48,-1 2 13,-2-1 39,1-1 7,-3-1 77,1 2-34,-2-2 19,0 0-39,-1 0 10,-1-2 8,-2 2-3,3-4-65,-2 0-29,2-2 6,-3-1 13,3-2-119,-2 2 40,3-3-140,0 3 105,0-2 45,-1 2 40,1 0-105,-1 1 39,1-1-115,-1 1 58,3 2 116,-5 0 18,3-1 80,-3 3-48,2-1 93,-2 0-26,-1 1 71,0 1 73,0-1 48,-2 2-38,1 2 64,-1 1-257,-1 1 89,0 2-92,-4 0-8,1 1 33,-3 0-43,2 0 56,-2 3-72,1-1-25,-1 1-16,0 0 23,0 1 5,1-1-2,-2 2-23,1-1 25,0 1 19,0-2 21,1 1-33,-1-1 19,0-1-24,0 1 25,1-2 39,0-2 28,1 1-4,1-3-8,-1 2 56,3-3 278,-1-2-108,1-2 175,2 0-281,2-5-43,1 0 58,1-1-117,0 0 68,0 1-84,0 0-35,0 1 25,0-1-56,-2 2 67,1-1 5,-1 2 32,0 1-37,0-1-43,-2 0-82,1 1-254,-1 1 196,-2 1-147,-1 1 284,-3 5-3,2-2-38,-3 2 31,2 0-37,0 0 40,-1-1-15,1 0 10,0 0 3,-1 1 30,3-2-12,-3-1 16,2 0 93,1 0 27,-1 0 72,-2-2-10,4 1-31,-3-1-1,1 1-33,1-2 60,-1 0-12,1 0-10,0 0 86,-1 0-163,2 0 701,-2 0-565,4 0 469,-1-2-615,5 1 40,-2 1 42,1-2-25,-3 4-60,2-1-21,0 2-42,0 4 66,3 2 2,-2 4-9,0 2 6,1 5-10,0 5-89,1 2 15,-2 5-96,1 0 87,-1 4 10,0-1 26,0 0 22,-2-4-18,2-1 12,-2-5 1,0-2 9,0-3-13,1-2 19,-2-7-16,1 2 9,-1-6-2,1 2 5,-2-5 1,1 2 16,-1-5-5,0 3 8,0-2-54,0 2 31,0-2-42,0 0 49,0 1-21,0 0 18,-1-1-25,-1 2-234,1-3 41,-2 2-156,1-1-122,-1-1 249,2 0-1031,0 1 835,-1-4-574,2 0 780,0-3-244,3-2 274,1 0-212,5-4 381,0-2 0,1-2 0</inkml:trace>
  <inkml:trace contextRef="#ctx0" brushRef="#br0" timeOffset="29">6490 3530 9916,'-1'-10'689,"-1"7"-533,1 0-50,-1 0 51,1 2-102,-2-1 89,2 0-88,-1 0 100,-1 1 23,2-1-19,-2 1-24,2 1-38,-1 1-16,1 2 18,1 1 23,0 5-34,1 2 3,2 2-19,3 3 19,1 1-183,3 5 56,-1-2-129,-1 6 73,1-5 10,-2 6 43,0-4 11,0 4-9,-2-2-19,0 2-28,-2-3 23,2 1 0,-4-5 2,0 3-28,-1-8 25,2 4 12,-2-6 30,0 1-32,0-7-438,0 2 70,0-6-693,0 1 695,0-2-150,4-4 567,5-2 0,1-2 0</inkml:trace>
  <inkml:trace contextRef="#ctx0" brushRef="#br0" timeOffset="30">14626 3516 11789,'5'17'571,"-4"-7"-422,1 4 14,-1 2-29,0 7 138,-1 0-66,0 8 140,0 2-154,0 9 49,0-2-128,-1 7 71,-2-5-64,-1 5-104,0-7-3,-4 4-91,3-9 94,-1 2 69,2-14 35,-2 5 40,3-13-393,-3 3 70,5-9-263,-2 2-41,2-8-684,-1 2 307,2-8-417,0 1 777,2-5 163,-2 1 161,1-1 55,2-1 105,0-4 0,1-1 0</inkml:trace>
  <inkml:trace contextRef="#ctx0" brushRef="#br0" timeOffset="31">5453 3626 9502,'9'-9'-268,"-5"4"319,0-1-24,1-1 81,-2-1-27,1 0 13,-3 1-27,2-2 4,0 2-70,-1 0 110,-1 1-76,0 0 74,1 3 36,-2-1 149,0 3-58,-2-2 102,2 1-184,-2 4 58,-3-1-42,1 5 35,-2 1-35,0 3 44,-1 3-31,0 3 81,-1 1-123,-2 3 45,-2 3-90,-1 3 50,0-2-98,-1 6 36,-2-3-97,-1 5 118,1-3-26,-2 2 67,2-5-15,-1 3-194,2-7 24,1 1-127,3-7 76,-1 0 6,5-8 24,0 1-50,3-5-851,1-1 590,1-4-797,1-1 891,1-3-74,0 2-191,0 0 213,1 0-149,1 3 244,-1 0 153,2 0-10,-3 1 91,3 2 0,-3 2 0,1-1 0,2 2 0,0-2 0,1 3 0</inkml:trace>
  <inkml:trace contextRef="#ctx0" brushRef="#br0" timeOffset="32">16533 3541 9009,'7'8'906,"-6"-6"-593,-1 0 438,-1-2-684,-5 0-31,2 0-42,-2 0-38,2 0-42,-1 0 28,0 1 18,0 2 31,-2 1 12,0 1-12,0 2 45,-2 0-34,1 2 35,-1 2 20,-1 1 18,0 2 3,-1 3-10,1 2-46,0 1 0,-2 3 11,1 2-7,1 1 80,0 4-14,1-4 73,0 6-49,4-5-21,-1 6-20,2-8-22,1 4-54,1-6 44,1 3-41,2-8 52,1 5-42,1-7-34,5 4 14,-1-8-9,5 3 68,-1-6-30,2 2 1,0-3-34,1 0 22,-1-4-18,2 2 107,-4-4 1,5 0 18,-5 0-31,4-1 6,-4-1 9,3-1 17,-1-1-11,3 0-58,-3-4 5,4-1 3,-4-2 12,4-1 9,-2 2 4,2-4 1,-2 2-129,1 0 36,-3 0-122,1 0 58,-2 1-27,1-1 63,-6 2-23,3-2 37,-4 4 3,-1-3-14,-2 4 22,0-2 14,-1-1-28,-1 1 20,0 1 29,-1-1-17,-1 2 31,0-3-22,-2 1 22,-2 0-9,0-2 13,-2 1-54,1-1 19,-1-1-17,1 3 21,-1-1-59,1 0-16,0 0-3,1 2 10,-3 0 8,3 2-18,-4 0-1,2 1-8,-3 1 58,-2 2-33,0 0 25,-3 3-260,-2 2 55,-2 3-166,-2 2 103,-1 5 78,-2 0-15,1 1 69,-3 1-117,4 0 76,-1 1-102,4-4 112,2 0-155,4-2 115,3-2-21,4 0 135,2-2 120,4 2 0,1 2 0</inkml:trace>
  <inkml:trace contextRef="#ctx0" brushRef="#br0" timeOffset="33">4376 3772 9260,'-7'-12'527,"4"7"-239,0-1-80,2-3 25,1 2-56,0-1 6,0-1-121,0-1 21,0 0-36,0-1-4,1 1 35,1-2 8,2 2-13,0-3-24,2 5-14,1-4-62,-1 5 74,1-3-106,0 4 54,-1-2-114,0 3 35,1 0-21,-1 0 62,1 1-8,-1 1 17,1 0-28,-1 0 4,1 2-22,0 0 76,1 1-36,0-2 35,2 1-26,-2 1 19,4 0-28,-2 0 23,1 0-79,1 0 64,2 0-58,-3 0-4,4 0-28,-4 0 2,3 0 4,-2 3 38,-1-1 10,-2 6-17,1 2 32,-4 1 2,-1 5-15,-2 1 12,0 3 8,-3 2-1,0 2 9,-1 0-24,-4 5 51,-3-1 29,-2 3-4,-4-1 114,-2 3-81,-1-3 105,-3 1-96,2-4-17,-3 3-33,4-5-14,-5 1 178,5-6-46,-2 1 127,4-5-90,-1 0 29,3-8-39,2 1 38,5-6-52,-1-2 114,4-1-85,0-1 68,3-1-111,-2-2-8,2 1 12,2-3-130,-2 2 45,3 1-137,1-1 24,0 1 26,2 0-42,0 0 88,0 0-34,-1 2 28,2 0-18,2-2 16,0 1 84,-1-1 23,4 2-1,-4-2-18,5 0-62,-3 0 7,3 1 15,0-1 60,1 0-11,-1 0 26,2 1-205,-3 1 21,1 1-100,2-1 80,-2 1-131,-2 1 48,2 0-116,-2 2 107,1 2-104,-1-1 64,1 2-115,-1-2 116,1 0-29,-2-1 81,3-1-96,-3-1-36,4-1-46,-4 0 4,4-1 161,-2-2 96,1-2 84,-1-2 0,4-1 0,1-4 0</inkml:trace>
  <inkml:trace contextRef="#ctx0" brushRef="#br0" timeOffset="34">5087 3564 9502,'0'12'-70,"0"-8"170,0 0 20,0-1 37,0 0-43,0 0 112,0 0-12,0 0 32,0-2-37,0 3-47,0-1-36,1 2 58,1-1-57,0 2 61,3-1-68,0 4-25,4 1-5,0 1 5,2 1 25,3 4 2,2-1-49,4 5 30,0 0-155,5 3 94,-3-3-132,6 5 115,-4-4-172,5 2 87,-5-3-122,3 0 38,-5-5 53,1 2-66,-6-7 96,1 4 50,-6-5 83,-1-1-3,-5-2-29,0-2-5,-3-1 99,-2-1-186,1 0 85,-2 0-413,0 1 161,0-2-93,1 1 124,0-1 87,1 0-68,1-1 89,0 0-101,-1 0 2,1 0-14,-1 0 9,1 0-458,-2 0 451,-1 2-370,-1-2 561,-8 4 0,0-1 0,-3 3 0</inkml:trace>
  <inkml:trace contextRef="#ctx0" brushRef="#br0" timeOffset="35">8883 3603 9502,'-1'17'368,"-1"-10"-24,1-2 572,0-1-545,2-4 444,2-2-732,6 0-39,1-4 35,1 0-20,3 0-107,-1 2 34,4-2-106,-2 2 83,2 1 133,-1-1-24,2 1-1,-2 2-571,1-1 38,-1-1-325,1 3 303,-3 0-7,2 0 89,-3 0-71,1 0 113,-1 0 201,0 0 19,-1 0 140,2 0 0,-3-1 0,5-2 0,-1-1 0</inkml:trace>
  <inkml:trace contextRef="#ctx0" brushRef="#br0" timeOffset="36">18893 3803 8195,'0'-7'489,"0"4"-367,0 3 162,0-2-122,1 0 49,-1 1 23,2-2 4,-2 1-52,0 1 376,1-2-404,-2 5 302,-1-1-444,-2 8 67,1-2-24,-1 4 25,0-1-64,-2 2 49,3-1-78,-3 3 74,5-1-108,-2 2 15,1-2-30,1 2 48,1-2 33,-1 1 33,1-1-30,0 2-5,1-4 1,-1 2-3,3-1 3,1-1 4,2-1-4,0 0 4,1 0-54,0 0 46,2-1-50,-1-1 61,-1-1-59,3 2 44,-2-3-52,0 2-2,1-2 29,-1 1-36,1-1 45,-1 0-2,-2-2-2,3 2-1,-3-3 2,1 1 30,-2-1-25,1-2 24,-2 1 59,2-1-17,0-1 81,0 0-82,1 0 1,0 0-48,0-1 23,3-1 51,-3-1-55,3-2 64,-3-3-76,4 3 45,-4-4-18,4 2 15,-2-2-29,1 2-46,-3 0 29,3 0-31,-3 0 46,2 0-88,-2 1 9,0 0-88,-3 2 80,3-2 16,-2 3 39,-1-3-58,0 4 47,-1-3-65,0 2 62,0-1-9,-2 1-3,2-1-15,-1 1 16,1-3 117,-2 2-7,2-2 95,0 1-73,-2-3-40,2 3-22,-2-4 4,-1 1-22,2-1 41,-2 0-30,1-1-57,-1-1-56,0-1-39,0 1-9,-1-3 37,1 1 37,-3-2-9,0 1 49,-1-2-64,-2 2 1,0-3-15,-1 3 17,0-4-57,-3 4 33,-1-3-99,-2 3 98,-4-4-12,-1 5 59,-3-1-91,-1 4-30,-5 0-63,1 3-3,-5 1-8,2 5 39,-2 1-55,3 4 108,-2 5-270,6 4 137,-2 2-173,8 4 255,-5 1 84,7 0 114,-1-1 0,1-2 0,2 0 0,-1-1 0</inkml:trace>
  <inkml:trace contextRef="#ctx0" brushRef="#br0" timeOffset="37">10232 3723 9502,'10'0'0,"-4"0"134,-3 0 63,1 0 111,-2 0 7,2 0-94,-2 0-30,0 0-46,1 0-25,0 0 36,0 0-36,1 0 25,1 0-188,0 0 58,1 0-134,1 0 134,0 3 51,3 0 37,0 1 28,5 1-264,-2 0-118,2 0-158,0-1 49,3 0 93,0-1 111,-1-2-40,1 1 57,0-1-34,-1-1 10,0 0 6,-3-1 28,2-2-34,-3-3 72,0-1-70,-2 0 90,-1-2-40,-1 1 28,-1-1 19,-2 1 24,3-2 40,-4-2 0,3-2 0,0-1 0</inkml:trace>
  <inkml:trace contextRef="#ctx0" brushRef="#br0" timeOffset="38">17792 3805 9502,'0'-13'-292,"1"6"74,0 1-183,-1 0 237,2 2 532,-2-2 42,0 1 262,0-1-190,0 2-161,0-2-88,0 3-32,0-1-99,0 1-35,-2 0 36,1 0-26,0 0 25,1 0 46,-2 2-127,2 0 14,2-2-61,0 1-62,6 2 66,-1 0-54,3 0 79,0 0-26,1 0-4,2 0 23,1 0-33,-1 2 48,3-2-26,-2 1 12,2 1-17,-2-2-19,2 1 41,-1-1-47,0 0 52,-2 0-57,1 1 40,-2-1-47,2 2 51,-4-2-12,2 0 8,-2 0-10,0 0 48,-2 0-31,1 0 33,0 0-38,-2 0 8,-2 0-3,1 0 6,-1 0-73,-1 0 46,-1 0-183,1 0 68,-3 0-72,1 0 37,-1 3 82,-1 0 0,0-1 44,-1 1-29,-1 0 33,1 0-153,-2 0 51,0 0-123,2-2 53,-2 2-38,0-2 91,0 2-42,2 0 57,-2 0 55,-1 0-3,-1 1 96,0-1 0,-1 1 0,0-1 0,-2 4 0,-2 1 0,-5 0 0</inkml:trace>
  <inkml:trace contextRef="#ctx0" brushRef="#br0" timeOffset="39">12097 3755 9502,'0'-12'-22,"0"8"93,0 1 89,-1 0-38,1-1 34,0 3-50,-2-4 50,2 4 669,-1-2-518,4 2 540,-2-1-862,6 1 74,0 1-157,2 0 33,0 0-1,1 0 16,0 0 39,1 1-187,2-1 44,0 2-158,1 0 158,2 1-161,-2 0 95,4 3-168,-3-2-41,2 5 52,-2-2-51,2 1 62,-6 1 225,5 1-2,-7 0 143,4 0 0,-5 0 0,1-1 0,-2-1 0,0 2 0,2-1 0</inkml:trace>
  <inkml:trace contextRef="#ctx0" brushRef="#br0" timeOffset="40">13641 3809 9502,'-1'-10'321,"-1"4"-161,-1 4-40,2-1 71,-2 0-85,0 0 83,2 0-77,-2 0 3,0 0-52,0 2 37,2-2-40,-1 2 125,1-2-58,1 1 61,0 1-31,0-2 40,0 2 15,1-2-28,2 1-26,3-1-33,0 2-134,4 0 66,-2-1-119,4 1-22,-1 1 17,2-2-64,0 1 98,1-1-84,1 2 58,0-1-82,0 1 46,2 0 5,-3 0 12,3 0 20,-2 0-17,0 0 52,-2 0-79,2 0 63,-4 0-59,2 0 52,-4 0-21,-1 0-60,-1 0 18,0 0-75,-1 0 89,0 1-129,-3 1 79,1 1-121,-2 0 105,0 1-48,-2-1 29,2 1-9,-2 0-12,1 1 75,-1-1-71,0 0 2,0 1 62,0 0 14,0-2 119,0 1 0,0-1 0,2 3 0,1-3 0,1 4 0</inkml:trace>
  <inkml:trace contextRef="#ctx0" brushRef="#br0" timeOffset="41">6288 3858 9502,'0'-13'527,"-1"7"-378,-1 2 65,1 0-93,1-1 35,-1 0-36,-1 0 26,1 0 116,-1-1-18,2 2 90,0-2-196,0 2-27,0-2-129,0 2 87,2-1-68,-1 2 48,5 0-47,0 1 35,2 0 6,1 1-33,2-1 41,-1 2-104,3 0 130,0 0-147,1 0 119,-1 0-111,2 0 98,-1 0-47,0 0-13,2 0 38,-2 0-44,1 0 63,0 0-53,-2 0-21,2 0 4,-3 0-4,3 0-6,-4 0 29,4 0-40,-4 0 39,2 0 20,-3 0-40,3 0 32,-5 0-192,4 0 53,-5 0-113,3 0 8,-4 0 74,1 0-64,-3 2 89,2-1 14,-3 1 29,0-1 6,0 2-27,-2 0 62,0 0-11,-1 1 20,2-1-8,-2 0-56,0 0 15,0-1 68,0 1-150,-2 0 76,1-1-138,0 0-18,-1-2 155,-1 2-29,2-1 144,-1-1 0,-2 2 0,0-2 0,-2 1 0</inkml:trace>
  <inkml:trace contextRef="#ctx0" brushRef="#br0" timeOffset="42">15267 3868 9502,'0'-10'506,"0"6"-316,0 1-78,0 0-1,0 1 20,0 0-91,0 0 19,0-1-35,0 2 23,0-1-53,0 0 247,0 0-251,0 4 244,0-4-187,0 8 22,0-5 144,0 2-125,0 0 67,0-3-191,0 3 59,0 0-59,1-3 47,-1 1 278,4-4-208,-2 3 380,1-1-374,-2 1 5,0-2-120,2 2-167,-3-1 2,3 0-16,-3-1 51,2 1 65,-1-1 23,2 1 11,-2 1-19,2-2 56,-1 1 18,1 0-6,-1 1 9,1-2-1,2 2 28,-1-1-10,0-1 7,0 1-63,2 1 30,-2-2-24,4 2 62,-3 0-45,3 0 48,-1 0-45,0 0 3,1 0-4,1 0 0,1 0-31,-1 0 28,2 0-30,2-1 33,0 1-1,1-2-3,2 1 0,-2-2-4,3 2 19,-1-2-11,3 1 11,-5 0-50,5-1 21,-6 0-19,4 0 29,-4 0-51,1 0 33,-4 0-42,3 2 52,-4 0 25,1-1-21,-3 1 21,1 1 17,-2 0-28,0 0 27,-3 0-37,1 0 36,-1 0-390,0 0 299,-3 1-326,1-1 344,-4 4 5,3-2-241,-1-1 17,-2 1-183,3-2 225,-3 1 78,2 1 163,-2-1 0,0 2 0,-1-2 0,-1 5 0</inkml:trace>
  <inkml:trace contextRef="#ctx0" brushRef="#br0" timeOffset="43">3189 3838 11990,'30'8'-465,"-14"-3"372,1 0-54,2 0 59,1 2 29,-2-1-46,5 1 46,-3-2 17,3 1 39,-3 0-5,2-2-25,-4-1 121,1-1-16,-3-1 134,1-1-70,-4 0-36,0-1-24,-3-2-28,-2 0-84,-1-3 3,-2 2-17,-1-2 24,-2 2 71,-1-1 18,-1 4-376,0-2 86,-1 2-271,-1 1 221,-1 0-100,-1 1 98,0 2-131,-1 3 99,1-2 50,0 2 100,-1-2 55,3 0 106,-1 1 0,0-1 0,1-1 0,0 0 0,-1 1 0,0-1 0,-1 1 0,-2 2 0,-1 1 0</inkml:trace>
  <inkml:trace contextRef="#ctx0" brushRef="#br0" timeOffset="44">1435 4088 9502,'4'-14'0,"-3"6"0,2 0-37,-1 0 46,0 2-47,0-1 117,1 0 126,-2 1 55,1 0 69,-1 2-135,1 1-49,-1-1-42,0 1 3,1 0-37,-1 2-14,2-1-36,-1 1 46,2 1-26,0 0-22,2 1-3,0 4 8,2-1 5,1 3 41,2 0-70,-1 0 12,2 2 15,-2-3-21,1 1 86,1 0-46,1-1 49,-1-1-50,1 0 23,-1-2-13,1-1 18,-2 1-14,3-1 18,-2-1-20,4 1 20,-6-1-63,4-1 50,-3 1-58,4-1 66,-4 2-109,4-1 36,-4-1-100,3 2 143,-2-2 3,2 0 57,-1 0-28,1 0 9,-1 0-1,4 0 23,-4 0-41,4-2-7,-4-1-27,5-1 32,-6-2 8,4 1 0,-4-1 20,2-1-12,-3 1-142,2-1 26,-4 3-147,2-1 99,-5 2-17,4-1 75,-4 3-16,2-1 59,-2 1-36,1 1 25,-1 0-29,1 0 80,-2 1-52,2 1 52,-4 1-55,4 1 1,-3 0 7,3 0-5,-1-1 34,1 2-23,-1-3 25,2 1-26,-2 0 2,3-1-1,-4 1-3,5-2 34,-2 0-26,0 1 26,-1-2-32,3 0 44,-2 1 7,0-1 9,-1 0 4,3 0-43,-2 0 6,2 0 0,-3 0-72,4 0 60,-4 0-56,5 0-4,-5 0-26,4 0 0,-3 0 10,3 0 18,-2 0 31,1 0-47,-2 0 51,4 0-58,-4 0 41,4 0-52,-4 0 92,2 0-47,-1 0 46,2 0-52,-2 0 66,2 0 7,-2 0 10,3 0 30,-2 0-40,1 0 12,-1-1-15,1-1-29,-1 1-4,3-2 14,-3 2-9,3-2-39,-1 0-27,-1-1 8,-1 2-129,0-2 82,-1 2-124,1 0 112,-2 0-227,1-1 91,-2 2-146,2-1 127,-3 1 72,1 0-6,-3 1 60,0 0-431,-1 0 165,0 0-279,-2 2 279,1 1 216,-5 6 75,-1 2 106,-8 5 0,-2 3 0</inkml:trace>
  <inkml:trace contextRef="#ctx0" brushRef="#br0" timeOffset="45">17790 4071 9718,'7'0'787,"-4"0"-471,-1 0 19,-1 0 82,2 0-176,-2 0 4,1 0-89,1 0-120,-2 0 61,2 0-115,0 0 122,1 0-41,0 0 94,2-1-37,0-1-162,2 2 8,1-1-125,1 1 64,3 0 10,0 0 15,4 0-50,0 0 57,3 0 7,-1 0 35,2 0 19,-2 0 49,2 1-39,-2-1 39,2 3-23,-3 2-13,2-1 17,-5 0-17,3 0 64,-4 1-45,2 0 54,-3-2-64,1 0 40,-1 0-30,1-2 33,-2-1-32,1 2 13,-3-2-13,2-2 16,-3 1-126,2-3 31,-3-1-104,-1 0 15,-1-1 31,-1-1-35,0 1 86,-3-1-259,0 3 103,1-1-195,-3 1 145,0 1-201,0-1 99,0 2-141,-2 1 56,-2 1 134,-2-1 53,-1 2 129,-2-1 132,1 3 0,-2 1 0,-2 3 0,0 2 0,-3 1 0</inkml:trace>
  <inkml:trace contextRef="#ctx0" brushRef="#br0" timeOffset="46">3241 4156 9502,'-19'3'25,"12"-1"-7,0 0 69,1-1 97,0 2 36,2-3 63,0 3-65,1-3 563,0 2-484,4-2 445,1 0-597,6 0-25,1 0-81,2 0-8,1-2-78,-1 2 105,1 0-101,-1 0 66,1 0-69,-2 0-22,3 0 53,-3 0-59,1 0 56,-1 0 9,2 2 29,-2-2 9,1 1-10,-1 0 11,2-1-15,-4 2 11,4-2-13,-4 0 7,2 0 5,-1 0-182,1 0 52,-2 0-131,1 0 94,-2 0-173,0 0 48,-1 0-119,1 0-56,-3 0 151,2 0-138,-1 0 158,0 0-18,-2 0 35,0 0 16,0 0 56,-2 0 98,2 0 41,0 1 43,0 2 0,0 1 0</inkml:trace>
  <inkml:trace contextRef="#ctx0" brushRef="#br0" timeOffset="47">1737 4870 9502,'-19'0'-365,"9"0"495,4 0-49,-1 0 99,3 0-48,-2 2 81,2-2-7,0 0 35,-1 0-52,2 0-43,2 0 287,-2 0-212,2 1 201,-1 4-325,4 2-51,-1 4 25,2 2-16,4 4-22,0 2-21,2 2-51,1 2 29,0 2 60,0-2-20,3 2 62,-3-2-103,3 2 27,-2-7-44,2 2 105,-3-5 39,5-1 29,-5-7-35,5 3 16,-3-6-64,4 1 71,-2-7-63,3 1-56,-3-6-25,5-3 7,-3-3 1,4-3 87,-4 0-8,4-1 13,-5-2-264,7-1 59,-6 2-193,2-1 93,-3 3 68,2-2-31,-4 3 66,1 0 29,-4 2 23,1 0 19,-3 3-23,-1-2 48,-4 4 9,2-2 4,-3 3 57,1-2-92,-3 2 61,1-3-66,-1 3 125,-1-5-36,-1 2 116,-4-1-92,1-1-2,-2-1-49,-2 1 2,-2-4-134,0 1 35,-1-2-116,0 2 119,-2-7-107,-1 3 85,0-5-115,0 3 53,-2-5-19,1 4 37,-1-5 10,2 6-31,-6-7 13,4 7-78,-1-3 60,0 5 0,-2-1 33,3 6 11,-4-4 50,2 8-13,-2-3 16,2 8-31,-1-4 22,3 5 54,-3 0-29,3 1 78,-5 0-85,3 0 45,-5 2-46,3 2-22,-7 2-17,6 3 31,-4 6-61,7 6 63,-1 7-24,7 4 62,-1 8 31,5-1 0,-1 10 0,7-6 0,-2 10 0,2-4 0,-3 6 0,2-1 0</inkml:trace>
  <inkml:trace contextRef="#ctx0" brushRef="#br0" timeOffset="48">2746 4541 9502,'-10'11'-899,"5"-3"1165,-2-4 142,-1 3-7,0-1-157,-2 1 70,1-1-133,-2 4 28,-1 1-89,-2 4 37,0-1-52,-2 6 257,2 0-88,-4 7 169,3-1-205,-5 5-29,2 1-101,-2 5 49,2-5-37,-4 5 40,5-7-40,-4 4-161,6-8-190,-1 0-52,8-13-15,-2 1-354,7-8 21,0-2-129,7-5-104,1-4 492,9-5-49,2-2 241,5-7 180,1-1 0,2-3 0</inkml:trace>
  <inkml:trace contextRef="#ctx0" brushRef="#br0" timeOffset="49">2341 4648 8519,'-3'-10'821,"2"6"-491,-1 3-37,2-2-107,-1 0 287,1 2-232,1-1 175,2 5-244,6 1 16,2 6-15,5 2 37,3 3-48,2 4-54,5 0-23,4 5 14,2 0-192,2 6 112,0-1-146,4 5 112,-5-2-79,2 4 38,-6-5-70,-2 4 106,-7-7 33,-1 1 13,-9-8 13,0 1 54,-6-8-48,-1-1 28,-3-6-62,0 2 0,-3-6 9,-1 0 27,-2-2-23,-1-1-98,0 0 12,0 0-81,0 0 103,-1 0-251,3 0 107,-3 0-197,3-3 144,-1 0 64,2-2 55,-1-1-445,1-1 169,1-3-338,0 0 337,1-3 193,0-2 105,-1-3 97,2 1 0,-2-6 0,-1-2 0,-2-3 0</inkml:trace>
  <inkml:trace contextRef="#ctx0" brushRef="#br0" timeOffset="50">2642 6245 9502,'-6'-7'-77,"2"4"234,1 0-52,-1 1 105,1-1-24,0 1 40,0 1-53,2-2-73,-1 2 65,-1-2-62,3 1 67,-1 1-76,2-1-37,2 1 0,4-1 8,1 2 10,3 0 12,2 0-138,1 0 22,2 0-87,3 0 62,-1 2-2,4-2-14,-1 1 38,2-1-13,1 2-79,-1-2 9,3 0-84,-4 0 32,1 0 21,-6 0 22,1 0 16,-3 1 3,0 2 42,-3 0-58,-2 1 5,-1 1-22,-2 0 5,-4 0-6,1 0-6,-3 2-16,1-1-13,-2 1 23,0 1 86,0-1 16,-2 1 49,-1-1 0,-2 1 0,-2-1 0,-5 1 0,1-1 0,-5 4 0</inkml:trace>
  <inkml:trace contextRef="#ctx0" brushRef="#br0" timeOffset="51">2569 6294 9497,'0'-11'445,"0"5"-240,1 3-8,1 0 26,-2 0 36,3 0 7,-3 2-36,1-1-60,2 2-14,-2 5-36,2 2 40,-1 7-39,1 6-53,-1 5-28,1 5-28,0 0 53,-1 7-84,-1-1 36,0 5-73,-1-3 24,0 3 55,0-6 8,0 3-15,0-6-126,0 2-3,0-10-85,0 4 59,0-11 30,0 1 21,0-8 24,0 3-149,0-5 62,0 0-147,0-5 111,0 3-189,0-5 88,0 3-164,2-2 44,-1 1 94,1-2 53,-1 1 133,1-2 128,0-2 0,1-4 0,0-4 0,1-4 0</inkml:trace>
  <inkml:trace contextRef="#ctx0" brushRef="#br0" timeOffset="52">1738 6642 8355,'-10'0'592,"7"0"-121,0 0-103,1 0-113,-1 0-44,1 0-28,-1 0-85,1 0 22,-1 0-22,1 0 22,-1 0-6,2 0-5,-2 0-8,2 1 29,-1 4-46,-1-1-49,3 3 32,-1 0-101,1 3 135,0 2-78,0-1 86,0 4-135,1 0 54,1 1-132,4 1 35,1-1 8,3 3-15,1-4 51,2 3-30,1-4 49,2 0-23,0-1 27,1 0 78,0-3-8,2-1 24,-2-2 33,3-1-93,-3-4 46,3 1-55,-2-1 56,2-1 21,-5-1 12,4-1-26,-5 1-29,5-3-16,-6-1 19,3-4-33,-4 1-16,1-1 0,-1-1 4,1 0 44,-3 1-24,3-2 23,-5 1-93,4-1 2,-4 2-22,2-2 23,-1 0 76,-1-2-8,1 1 6,0-4 22,-2 1-36,1-2 39,-2-1-45,1-2 64,-2 2-45,-1-3 48,-1 0-49,-2-1-7,1 1 10,-2-3-2,-3 1-67,-2-2-14,-3 4-7,-4-3 21,-2 3-31,-3-2 24,0 5-101,-5-3 95,2 3-23,-4-2 63,1 6-41,-3-2-179,2 3 18,-3-1-117,4 5 86,-5-2 134,4 4-32,-3-1 77,5 1 55,-3 0-23,6 4 79,-2-3-87,3 4-212,1 1-12,4 3-115,0 2-115,5 11 131,-2 4-135,4 7 164,0 8 89,1 1 51,-1 5 96,2-1 29,-1 6 58,2-3 0,-1 0 0,3-4 0,-4 2 0,3-5 0,-4 3 0</inkml:trace>
  <inkml:trace contextRef="#ctx0" brushRef="#br0" timeOffset="53">13547 6285 9502,'1'13'340,"-1"-6"-123,1-2-83,1 2 74,-1-1-77,1 2 14,1 1-25,1 1 37,0 0 73,3 3-2,0 1 83,5 2-19,1 0-30,4 2-12,0 1-62,5 2-130,1-1 8,5 6-62,-1-2 62,5 5-22,-3-2-11,2 8 25,-5-5-20,1 7-140,-4-4 14,-3 6-116,-4-5 86,-3 5 62,-8-6-12,1 5 4,-6-5-95,-1 3 32,-5-4-71,-4 2 106,-1-8 20,-5 4 43,0-6-6,0 0-41,2-5 38,-2 3-34,3-7 56,0 2-242,3-4 67,0 3-170,3-4 117,1 0 107,2-1-27,0 0-267,2-2 39,2 1-183,-1-5 311,2 2 134,2-1 130,3 1 0,3-1 0</inkml:trace>
  <inkml:trace contextRef="#ctx0" brushRef="#br0" timeOffset="54">11683 6315 8752,'2'8'969,"-2"-4"-760,0-3 75,1 2-15,-1 0-66,2-1 19,-2 2-20,2-1-25,0 2-55,1 3-61,1 0-44,2 4 64,1 2 25,3 3 15,3 5 35,1 1-72,3 7-23,5 1-60,2 6 23,3 2-13,5 5 83,1 1-24,4 4 5,-3-7-82,4 6 5,-5-8-78,-2 1 32,-4-8-23,-1 2 49,-10-11 12,0 2 43,-9-6 7,-3 0-15,-2-4 12,-7 2 38,-1-5 14,-5 4-15,-2-4-16,-4 2-41,1-4 0,-2 3 16,2-4-46,-3 3 0,5-3-12,0 2 30,2-2 28,-1 0 18,3-2-14,0 2-249,3-2 49,0 0-181,1-1 133,2-1-111,1-2 69,0 1-112,3-4-559,0 3 472,2-6-443,-1 2 721,3-8 91,-1 1 83,3-3 0,-2-1 0,2-4 0,1-2 0</inkml:trace>
  <inkml:trace contextRef="#ctx0" brushRef="#br0" timeOffset="55">8345 6423 9502,'-3'-12'32,"-1"7"112,1 2 27,-3 0 52,2 2-50,-3-1 51,2 2-24,-3 0 35,1 2-65,-2 2-1,0 2-46,-1 2 50,0 4-76,-1-1 53,-1 3-68,0 2 75,2 0-24,-3 4 16,3 0-5,-3 3-36,1 0 3,1 4 8,1 0 1,-2 5-74,4-4 2,-2 7-76,1-4 60,1 5-124,2-3 43,-1 3-82,1-5 33,2 4 74,2-5-65,1 1 99,1-3-111,3 2 79,4-5-115,4 5 44,4-4-35,5 6 56,3-5-14,1 4-154,0-3 29,3 2-125,-2-7 107,1 2 91,-5-6 8,3 3 55,-4-8-394,2 3 81,-6-7-230,-1-1 213,-5-5 241,0 0 47,-4-2 117,-2-2 0,-1-2 0,2 1 0</inkml:trace>
  <inkml:trace contextRef="#ctx0" brushRef="#br0" timeOffset="56">18319 6575 10335,'-10'-5'754,"5"5"-399,2-1-78,0 1 168,1 1-113,-1 1-64,0 2 16,-1 5-80,1 2-147,-2 5 17,4 1-132,-2 5-7,3-1 34,0 3-56,0 1 118,0 1-10,2-4 18,2 6-26,4-8 29,4 3-63,2-6 79,3 0-109,2-6 143,4 1-26,-2-8 43,4 2-30,-1-5 22,3 1-38,-1-5 50,1-1 4,-2-5 5,2-2 25,-4-2-31,1-3 27,-4 2-68,3-4 79,-7 4-70,4-4-6,-9 0-46,4-3 15,-7 2-134,1-5 89,-5 4-118,-2-7 124,-4 4-251,-5-6 110,-6 3-173,-5-4 149,-5 6 59,-7-3 7,-2 5 41,-5-1-461,1 9 156,-6 1-359,8 7 311,-7 2-274,6 7 211,-5 5-216,7 10 405,-4 7 109,7 8 168,-3 5 0,1 0 0</inkml:trace>
  <inkml:trace contextRef="#ctx0" brushRef="#br0" timeOffset="57">12597 6568 9502,'3'-15'-867,"0"8"994,0 0 198,1-2-47,-3 4-170,4-4 73,-4 3-107,2-2 31,-2 2-48,1-1 23,-1 1-33,-1-1 48,2 3-6,-2-2 6,0 3 1,0-1 49,0 1-56,0 0 173,0 2-18,0-2 33,-2 1-49,1 1-161,-2 1 14,-1-2-16,-1 2 22,1 0 46,-2 0-33,1 2 40,-3 1-39,0 4-31,1 0-59,-3 6 22,1 1 55,-2 6 90,-1 5-19,-2 5 7,1 3-111,-4 8 50,2 4-37,0 8 52,2 1-31,-2 13 43,7-5-49,1 9-141,5-10 6,5 6-96,9-16 75,6 7-402,5-20 104,9 1-302,-2-17-190,7-1 219,-6-12-218,7 4 323,-10-9 321,4 2 76,-9-4 142,1 3 0,-5-2 0</inkml:trace>
  <inkml:trace contextRef="#ctx0" brushRef="#br0" timeOffset="58">15779 6505 9502,'-10'-15'-4,"5"8"110,0 3 15,0-1 38,0 4-60,-1-2 52,2 0-67,0 2 72,0-2-21,1 3 29,0 0-30,-1 0-39,2 0-5,-2 0 5,2 0 25,0 0 30,0 0-33,-1 0 29,2 0-20,-1 0 15,0 0 2,0 0 17,-1 0-50,2 0-36,-2 0-155,0 0 12,0 0-44,-1 0 59,1 0-14,-1 1 57,-1 2-22,0 2 115,-1 2-53,-1 0 44,1 3-61,-2 3 27,0-2-32,-2 5 27,2 0 48,-2 1-29,1 2 55,-2 2 24,2 1 44,-1 2 46,3-1 4,-2 3-70,4-2-28,0 3-21,2-4-15,2 4-52,1-4-37,0 3 14,1-5-84,2 2 147,4-4-81,2 1 92,1-6-43,1 4 33,0-6-67,3 1-6,-3-4 62,4 0-52,-2-5 79,2 3-62,1-4-11,1 0 12,-1-2 6,4-1 14,-3 0-2,3 0 6,-3-1 9,5-2-96,-5-1 21,5-4-85,-7 1 68,5-1 26,-4-1-4,1-1 37,-5 3-140,2-2 53,-7 2-113,3 0 116,-4 1-12,0-1 67,-3 1-21,-2 1 24,0-1-18,-1-1 18,0 1-19,-2-1-16,-3 1 18,-3-3-15,-2 2 26,-5 0-6,1-1 4,-5 0-181,-1 0-147,-3-2-76,-1 1-21,-3 1 31,1-1 124,-1-1-81,3 3 91,-4-2-46,7 3 33,-2 1-45,6 2 130,-2 1-306,6 2 160,0 5-203,3 2 174,0 6 199,5 1 34,-4 5 128,0 2 0,-1 2 0</inkml:trace>
  <inkml:trace contextRef="#ctx0" brushRef="#br0" timeOffset="59">7335 6747 9502,'-7'-10'615,"4"5"-367,2 1-57,-1 0-107,1 1 4,1-3-3,-2 2 35,1-1 2,1 1-49,-1 0 37,1 0-43,0-1 90,0 1-37,0 0 40,0 1-283,-2-1 78,2 1-214,0-2 146,0 2 43,0-1 16,0 1 28,0-1-10,0 0 31,0-2-2,0 2 20,0-2 4,0 0-9,0 1 5,0-1-3,0-1 11,2-1-4,-1 1 6,2 0-46,0 0-8,-2 0-11,2 1-33,0-1 66,0 1-32,0 2 39,1-2-1,-1 0-3,0 2 1,0 1-1,1-1 6,0 1-8,0-1 6,1 1-4,-1 0-3,2 2 2,-1-2-2,1 1 58,0 1 16,0 1 4,-1-1-12,1 1-50,1 0 0,0 1 4,2 0 5,0 4-5,-1 2 13,2 0-8,2 3-61,1-1 43,-1 2-53,1-1 62,2 2-8,-1-2-4,2 1 2,-2-2-55,3-1 41,-2 1-37,0-2 38,-2-1 7,3-1-6,-6 1 6,3 0 7,-5 0-4,1 1 4,-2 0-6,-4 2 41,0-1-30,-2 5 37,-2 0-43,-3 3 8,-4-2-5,-3 5 4,-3-2 48,-3 1 18,-1 1 1,-2 3-7,0-4-52,-3 5 5,3-4 0,-1 2-49,1-2 34,-2 2-33,5-4 47,-3 3-45,4-5-15,1 3-9,2-5 13,0 2 32,3-7 9,1 4-32,3-5 86,2 1-69,1-5 71,2 3 53,-1-3-41,4 0 60,-1-3-42,5 1-68,1-1 50,3 0-48,3 0 1,0-1 1,1 1 5,2-2-68,0-1 71,0 2-72,1-2 78,-2 0-4,1 0-1,0 1-3,0 0-44,-1-1-14,1 2-22,-3 1 21,1-2-139,-2 2 55,-1-1-115,-1 1 85,0 0-94,-1 0 45,0 0-86,-4 0-4,2 0 36,-1 0-63,0 0 82,-3 0 44,1 0-11,-1 0 74,0-1-115,0 1 164,0-3-42,-1 1 114,1-1 0,-1 1 0,1-3 0,1-1 0,0-2 0,2-2 0</inkml:trace>
  <inkml:trace contextRef="#ctx0" brushRef="#br0" timeOffset="60">17161 6623 9502,'-23'-2'107,"12"-1"56,4 0 37,-3-2 141,4 1-133,0 0 138,2 0-167,0-1 112,2 1-113,1 0 106,1-1-116,0 1-15,0 1-99,0-1 50,3 3-26,1-4 82,5 4-40,1-3 37,3 1-170,1 0 81,3 1-140,0 1-50,0-1 13,3 2-49,1 0 60,-1 0-1,-2 0 2,4 0-54,-4 0 61,4 0-16,-5 0 6,3 0 26,-4 0-14,2 0 59,-5 0-37,4 0 23,-5 0 34,1 0 24,-6 0 13,3-1-130,-6 0-5,3-1-106,-4 1 120,2-2-1091,-4 1 894,-2 1-818,-1 1 1108,-4 0 0,1 3 0,-4 3 0,1 2 0,-4 2 0</inkml:trace>
  <inkml:trace contextRef="#ctx0" brushRef="#br0" timeOffset="61">8669 7079 9502,'-5'13'-19,"2"-8"88,1 0-11,-3-1 148,2-3-59,-1 1 59,1-1-86,2-1 17,-2 0-22,0 0 136,2 0-30,-1 0 50,1-1-81,-1-1-59,1-2 14,1 1-128,0-2 60,0 0-140,0-2 26,0 1 6,0-1-26,0-1 57,1-1-35,2-1 21,1 0-41,1-1 44,0-2-28,1 0-7,1-2 23,-1 1-26,1-3 72,0 1-43,1-1 31,0-2-68,-1-1 55,3 0-41,-1-1-7,0 1 35,-1-3-39,2 1 46,-1-1-38,-2 3-16,0-3 2,-1 6 3,0-1 0,-2 3 26,-1 1-34,0 4 49,-2-1-9,-1 3 1,1 0-8,-1 2 22,0-1-20,0 3 20,0-4 39,0 4-43,0-3 47,-1 3-51,1-3 47,-1 2-26,1-1 33,-2 2-40,1 1 3,-1 0 43,2 5 14,-1 2-1,1 8-12,0 5 68,0 7-21,0 3 98,1 6-85,2 2-8,0 3-44,1 1 0,1 1-56,0-1-13,0 1-5,-1-4 20,-1 2-8,0-5-17,-2 2-1,1-8-38,-1 0 89,-1-10-53,0 3 48,0-10-74,0 0 0,0-4-338,0-2-33,0-5-134,1 0 116,-1-7 176,2 3 41,1-4 45,1 3 7,2-2-3,-1-1 96,3-2-3,2-4 87,1-3 0,3-2 0</inkml:trace>
  <inkml:trace contextRef="#ctx0" brushRef="#br0" timeOffset="62">4846 6795 8847,'-20'-3'15,"11"1"403,4-3-33,-1 1-142,0-2 41,2-1-129,0 0-4,1 0-42,0-2-8,3 2 30,-2-2-72,2 1-4,0-1-39,0 2-56,0-2 57,0 2-66,0 0 41,0 1-20,0 1 41,0-1-1,2 0 39,-1 2 12,2 0-33,-1 1 14,0-2 18,1 1-14,0 0 26,0 0-27,0-1 5,1 1-6,-1-2 22,3 2-18,-2-2 24,2 0-17,0 1 20,-1 0-229,2-2 56,2 3-152,0-3 79,-1 3 77,1-2-41,-1 2 84,2-1-55,-1 1 42,0 1-32,-1 0 23,1 2 29,-1-1 11,0 1-9,-1 1 44,0 0-2,-1 1 14,1 1-10,-3 2-39,0 2 6,1 0-2,-1 1 61,-1 0 8,1 1 14,-1 1-14,1 0-33,-2-1-12,3 2 14,-3-1-68,2 2-10,-1-1-6,-1 2 9,0-1 56,1 5-11,-1-3 8,-1 4-70,1-1-8,-2 2-23,0 1 24,-2 1 31,1 0 18,-5 3-24,-1-3 24,-3 4 33,-2-2-20,1 4 31,-3-5-47,-1 4 137,-1-5-27,1 3 129,-1-5-129,0 2 9,2-4-82,0 1 110,1-4-34,1 0 105,2-3-93,2-1 19,2-5-62,0 2 170,5-5-117,2-1 122,2 0-161,4-3 5,0-1-12,5 0 8,-2-1-3,0 1-37,1 1-29,1 0-30,1 0 24,0 2-32,-2-2 29,3 2-11,-2-1 11,1-1-40,-2 2 18,2 1-74,-2 0 59,1 0-27,-2 0 7,0 0 9,-1 1-3,1 4 50,-3 0-18,1 2-5,-2 1-96,0 0 9,0 1-80,-2-1-74,-1 1 38,1-2-62,-1 0 84,0-1-2,0-2 115,2-1-3,-2-3 120,4 0 0,0-4 0,2-2 0,3-5 0</inkml:trace>
  <inkml:trace contextRef="#ctx0" brushRef="#br0" timeOffset="63">2626 6553 8425,'0'-8'2732,"0"5"-2364,3 3 639,0 3-918,7 2-24,-1 1-104,3 1 32,3-1-101,-1-2-11,2 1 127,0-3-86,2 0 98,-1-1-430,2-1 109,-2 0-324,0 0-190,-1 0 237,0 0-209,-5 0 465,1 0 179,-4 5 143,1-1 0,-2 3 0</inkml:trace>
  <inkml:trace contextRef="#ctx0" brushRef="#br0" timeOffset="64">5352 6618 8847,'0'-12'629,"0"8"-297,0 0 44,0 1-102,0-2 107,0 3-174,0-3 34,0 2-118,0 1 46,0-1-64,0 0 52,1 0 36,-1 2-225,1-1 111,1 2-222,1 2 57,0 0 37,0 6-8,2 2-10,1 4 66,1 2-85,3 2 92,0 1-50,3 0 51,-1-1-24,3 2 11,-2-3 2,3 1 26,-3-6-17,3 4 55,-2-6 30,2 2-8,-2-5 9,0-1-86,-2-2 20,1-3-17,-3 1 19,0-2-38,-2-2-23,2 1 8,-4-3-37,1-5 41,-1 0-13,0-4 17,-2 2 27,2-3-8,-3 1-20,2-1 7,-2-1-230,3-2 57,0 1-136,-1-1 7,0 3 103,2-3-91,-2 2 145,3-2-29,-3 6 112,3-4-86,-4 7-5,3-1 21,-3 5-28,1-1 58,-1 3-10,-1 0-31,-2 4 17,1 0 102,-1 6 105,-1 0 44,-1 4 25,-1 2-100,-1 2-7,-2 1-49,-1 0 21,-3 2-133,2-1 77,-3 2-68,0-1 36,0 1 31,-1-1-38,-1 1 33,-1-3 11,0 3 14,2-4 17,-2 1 17,2-3 0,-2 2 0,3-5 0,0 1 155,1-3-44,0-1 95,2-4-92,0 2 8,3-4-27,0-1 70,1-1-63,0 0 119,3-1-63,-2-2 77,2-2-72,0 0 7,2-2-53,-2-2 60,1 0-117,2 1 52,1 1-71,2-1 3,-2 1-3,2 0 14,0 1 0,-2 1 15,0 0 5,2 1-14,-2 1 10,1 0 54,-1 2-36,2-1 36,-2 1-59,2 1 14,-2 0-14,2 0 144,-2 3 65,2 1 83,0 5-41,1 4-29,-2 2-122,3 7 41,-3 1-75,1 5 51,-2 3-56,1 3 57,-1 2-120,-1 5-29,0-4-32,0 5-15,-2-5 72,0 2 39,1-6 17,-1 0-29,-1-7-237,0 1 11,0-7-139,0-2 133,0-5 105,0 0-3,0-4 64,0-2 33,0-3 27,0 1 2,0-3-17,0 3-92,0-4-11,0 2 10,0 0 31,0-2 36,0 2-2366,0-1 1676,0-4-1791,0 1 2354,0-8 29,2 1 58,-1-5 0,1 0 0</inkml:trace>
  <inkml:trace contextRef="#ctx0" brushRef="#br0" timeOffset="65">11295 6596 9502,'4'-13'173,"-2"8"30,-1 2-71,1 0 74,-2 1 98,1 0-116,1 0 137,-1 4-203,2-1 44,0 5-61,0 2 52,1 4-37,2 2 40,1 0-172,3 4 48,1-3-129,2 3-11,2-3 44,2 1-42,-2-3 46,6 1-50,-3-4 16,4 2-58,-4-7 79,2 3 86,-3-7-22,2 2 65,-6-2-82,3-1 20,-8 0-31,4-3 94,-7-1 0,4-2 86,-5-2-60,1-1-2,-2-1-55,-2-1 6,0-1 9,-1 1-154,0-2 41,2 0-134,-1 0 136,1-1-190,-1 1 105,2-3-143,1 5 118,1-1 40,0 4 5,1-2 25,0 4-168,1 0 50,0 2-111,0 0 101,-1 4 60,1-2 21,-4 2 33,3 3 58,-5 1 47,1 5-30,-1 4 50,-2 4-74,-4 2 70,-2 2 3,-4 1-4,-4 2 0,-2-3 0,-1 4 0,-2-4-6,-2 4 5,1-4-4,-2 1 54,3-4-47,-2 1 26,3-6-47,1 2 103,4-6-6,-1 0 92,8-5-89,-2-1 44,7-2-5,-1-1 29,1-3-24,2 1-31,0-6-41,2 1 23,-2-1-13,3 0 29,-2 3 61,2 0-6,0 0 63,0 0-88,-2 1 69,2 1-104,-2 0 73,2 2-73,-1-2 93,-1 2-69,2-2 75,0 1-93,0-1 34,0 2-7,1 0 16,0 1-36,0 0 31,2 0-53,0 0 78,0 2-47,1 4 50,0 4-59,3 5 24,-1 3-38,3 5 39,-2 3-21,3 5 35,-1 2-37,1 9 33,-2-3-197,2 6 75,-3-6-129,0 7 107,-3-9-112,-1 6 60,-3-10-104,-2 1 121,-1-11 23,0 4 38,-4-11-18,-2 4-9,-4-7-8,-1 0 2,-1-3 7,-1 0 12,2-4-10,1 1 8,1-3-162,2-1 36,3-1-156,0-2 136,2-2-575,1 1 203,2-5-373,2-1 385,3-3 56,1-2 170,2-1 32,1 1 151,1-6 96,2 1 0,1-6 0,3 0 0</inkml:trace>
  <inkml:trace contextRef="#ctx0" brushRef="#br0" timeOffset="66">13249 6900 9502,'10'0'1470,"-7"-2"-1263,-1 2 16,1-2-117,0-1 6,0-3-48,0-1 41,0 1-131,1-3 107,-1 1-139,1-2 151,0 0-23,2-2 69,-2 1-27,2-2 19,-1 2-196,0-4 72,1 4-162,0-4 81,-1 3-6,0-3 55,0 4-12,0-2 23,-1 3 16,2 0-25,-3 3 45,1-3 16,-1 4-15,1-1 15,-1 2-21,0 1 9,-2 1-15,4-1 12,-3 3 37,3-2-20,-2 3 33,-1-2-115,1 2-26,2 0 2,-3 2 8,3 1 70,-2 4-3,0 3-2,-1 3-2,1 4 6,0 1-20,-1 7 14,0-1 36,0 5-25,-1 1 14,1 4 36,-1-2-113,1 4 65,-1-4-62,0 4-60,1-6 101,1 3-60,-2-7 65,2 0-30,0-9 13,1 2-21,-1-11 10,0 4-52,1-8-37,0 0 10,1-2-16,1-2 74,-2-3-16,2 0 13,-2-3-433,2-1 77,-2 0-282,2-2 256,-2 2 146,0-1 22,0-1 144,1 0 1,-2-1 119,0-1 0,1-3 0</inkml:trace>
  <inkml:trace contextRef="#ctx0" brushRef="#br0" timeOffset="67">10055 6704 9502,'7'-5'-58,"-3"2"253,-2 1 399,-1 0-321,1 4 287,-1-1-390,-2 6 0,-4 5 0,-2 2-24,-4 3-22,-4 5 20,0 2-30,-5 5 43,-2 1-106,-2 4 10,-1-2-15,-3 5-318,2-3 120,-1 1-197,2-5 177,4 0-376,5-9 126,0 1-337,9-7 183,0 0 185,6-7 102,-1-1 148,4-2 141,2-2 0,6-3 0,1 0 0</inkml:trace>
  <inkml:trace contextRef="#ctx0" brushRef="#br0" timeOffset="68">6533 6741 8854,'0'-12'-8,"0"7"554,0 2-194,0-2-38,0 1-109,0 0 9,0 1-127,0-1 47,0 1-57,0 0 158,0 2-85,2 2 74,-1 3-134,3 8-47,1-1 0,0 6-18,-2 1 70,3 0-43,-2 2 35,1 2 75,-3 1 17,1 0 76,-1 2-70,1-2-93,-3 3-44,1-3-6,-1 1-103,0-1 67,0 0-88,0-4 83,0 1-87,0-6 63,0 2-99,0-5 75,0 1 41,0-4-24,-1 0 58,1-4-503,0 2-976,0-5 665,0-1-565,1-1 1351,2-7 0,1 1 0,3-3 0,2 0 0</inkml:trace>
  <inkml:trace contextRef="#ctx0" brushRef="#br0" timeOffset="69">9594 6785 9502,'21'-7'273,"-12"4"-116,-5 0-37,2 0 115,-3 1-58,1 0 101,-1-1-125,1 2 41,-1 1-74,1 0 26,-1 3-31,3 1 27,0 5-37,1 4 51,0 2-35,4 5 25,2 0-15,3 6-123,1 0 9,3 3-61,2-1 39,4 2-82,-2-1 31,3 1-85,-1-4 28,0 0 58,-3-5-49,-2-1 63,-4-4 71,2-2-21,-6-5 58,0-1-73,-5-3 12,1-2-17,-3-2 17,-1 0-171,-2-1 44,0 0-109,0-1 92,-2 0-195,1-1 69,-2-1-157,0 0-120,0 1 132,0 0-106,0-1 280,0 0 137,0 0 98,-2-4 0,1-1 0,-3-4 0</inkml:trace>
  <inkml:trace contextRef="#ctx0" brushRef="#br0" timeOffset="70">10596 6900 9502,'-8'13'87,"2"-8"7,3-3 70,-1 1 158,1-3 33,0 1 24,2-1 541,-2 0-612,4-1 440,1-1-628,3 1-17,2-1-163,4 1 49,-1 1-77,2 0-154,-2 0 69,6 0-141,-4 0 132,3 0 106,0 0-25,0 0 73,0 0-223,2 0 30,-1 0-150,4 0 63,-3-3 64,6 2 18,-2-4-2,5 0 26,1-2-250,6-4 120,-3 3-46,9-5 198,-3 2 180,8-4 0,-5 4 0,7-5 0,-3 2 0,3-2 0</inkml:trace>
  <inkml:trace contextRef="#ctx0" brushRef="#br0" timeOffset="71">17173 6815 9502,'0'13'544,"0"-7"-249,0-3-8,1-2 73,1 1 80,1-1-118,2-1 93,4 0-136,-1-1-108,4-1-62,-1-1-22,4-1-3,0-2-9,4 1-44,0-1 37,2 2-166,2-2 134,-1 2-107,2-1 98,0 4-446,1-1 136,-2 1-362,2 1-132,-3 0 184,2 0-218,-4 1 328,2 1 127,-4 1 205,4 1 23,-6-1 128,5 0 0,-2-2 0,4 2 0</inkml:trace>
  <inkml:trace contextRef="#ctx0" brushRef="#br0" timeOffset="72">12724 6917 9502,'-1'20'-1075,"0"-11"1337,-2-4 54,0 0 236,1-2 514,1-2-610,4-1 421,0-1-706,10-2-77,-2-2-38,6 0 36,-2-3-23,3 3-7,-1-4 7,3 2-65,-1-2 61,3 1-285,-5-1 84,1 2-209,-3 1 196,0 1 61,-2 0 34,0 2-284,-1 1-49,-1 0-174,-2 1 125,1 1-32,-2 0 157,-1 0-100,1 3 140,0 1 126,-1 0 41,1 2 104,-1 0 0,3-1 0,0 1 0,3 1 0</inkml:trace>
  <inkml:trace contextRef="#ctx0" brushRef="#br0" timeOffset="73">14563 6907 9502,'-5'11'32,"3"-6"640,-1-5-412,5 0 404,-1 0-558,5-5-7,1 4 21,2-2-14,-1 0 15,2 2-16,0-2 15,0 2-38,2-1-58,-1 1 21,1-1-116,2 2 105,-2-1-130,2-1 134,2 1-85,1 0 58,-1-1-34,4-1 31,0 0-84,0 0 49,1-1-143,-1 1 58,-1-1-39,1 1 71,-4 2-17,-1-1 35,-2 2 8,0-1-17,-4 1 27,1 1 7,-4-1-12,-2 3 4,-1 1-38,1 2 30,-4 0-29,1 1 86,-1-1-30,2 0 29,-2-2-38,0 0 17,-2-1-10,2 1 14,-1-2-17,0-1-53,-1 1-30,-1-1-716,2-1 556,-1 0-472,1-1 746,0-4 0,1 2 0,1-4 0,2 2 0,1-5 0</inkml:trace>
  <inkml:trace contextRef="#ctx0" brushRef="#br0" timeOffset="74">6424 6911 9502,'-8'19'-1,"3"-12"99,1-4 6,0 1 47,0-4-31,1 2 20,1-2-49,-2 0 3,4 1-79,-1-1 40,3 4 13,3-2 36,0-1 1,4 1-18,1-2-2,0 0 7,2 0 30,0 0-33,3 0-1,-1-2-24,3 1 40,-1-2-99,3-3 18,-2-1-43,4-2 46,-2 2-48,4-1 27,-5-1-89,4 1-116,-5 2 50,2 0-100,-5 2 95,2 1 16,-5 0-4,1 3 11,-4 0 23,-1 1 17,-1 5 27,-2 0-26,-2 4 78,1 0-9,-3 0 30,0 1 8,0-1-61,0 0 32,0-2-38,-3-1 16,1-1-5,0-2 4,-1-1 4,1 0-61,-1-2-55,2 0-242,-2-1 205,2-1-102,-1-2 287,-1-3 0,2 2 0,-2-6 0,-1 1 0,-3-2 0</inkml:trace>
  <inkml:trace contextRef="#ctx0" brushRef="#br0" timeOffset="75">9077 6890 9502,'-2'24'45,"1"-12"144,-1-4-23,2 2 121,0-4-116,0 1 77,0-3-69,0 2 37,2-3 6,2 1 21,3-2-36,2 1 22,2-3-84,4 1 17,-1-1-32,2 0 27,1-1-173,3-1 75,0-4-159,4-1-173,-1-1 50,2-2-120,-4 1 171,2 0-79,-4 2 68,2 0-126,-5 1-279,3 2 92,-8 3-203,3-2 362,-4 3 181,0 0 156,-4 0 0,1 0 0,-2 1 0,0 1 0</inkml:trace>
  <inkml:trace contextRef="#ctx0" brushRef="#br0" timeOffset="76">3619 6901 9502,'-10'12'86,"4"-8"10,2 0 125,-2-1-8,2 0 54,-1 0-54,2-2-9,-1 2-10,3-1 235,-2-1-211,4-1 33,2 0-238,6 0-79,-1 0-52,2 1 57,0-1-70,2 2 43,-1-1 17,4 1 15,-2-1 22,1 1 112,0-2-45,2 0 47,-2 0-70,3 0 31,-2 0-22,0 0 31,0 0-37,-1-2-31,-1 1-17,1-1 13,-4-1-117,2 1 75,-4 0-115,1-1 109,-3 2 16,1 1 38,-3 0 13,0 0-109,1 0 35,-2 0-130,-2 1 112,1 1-126,-2 2 95,1 0-116,-1 2 114,0 0-104,0-2 71,0 2-45,-1 0-99,1-2 76,-2 2 10,-1-2 94,0 0 125,0 0 0,1-2 0,-3-1 0,1 1 0,0-1 0,-3 1 0,-2 0 0</inkml:trace>
  <inkml:trace contextRef="#ctx0" brushRef="#br0" timeOffset="77">1472 7235 9502,'-14'1'-921,"9"1"1149,-1-2 170,4 1-94,-4-1-11,3 0-49,-1 0-6,1 0-20,0 0-50,0 0 302,2 0-221,-1-1 177,1-1-257,1-1-63,1-1-6,2 0-49,3-2 38,1 3-144,2-2 112,-1 2-155,2-2 145,2 4-171,1-2 105,-1 2-120,4-2 68,0 3-40,1-2 17,0 2-51,3 0 23,-1 0 58,1 0-33,-1 0 84,2 0-43,-4 0 34,5 0-31,-5 0 24,3 0 30,-3 0 30,2 2-7,-3 1 112,1 0-70,-3-1 106,3 3-95,-1-2-20,1-2-26,-2 2-22,2 0 128,-1-2-39,1 1 121,0 0-114,2 0-50,-2-1-25,1 1-27,0-2 55,2 1-33,-3-1-31,3 2 6,-2-2-47,2 1 76,-1-1-35,1 0 59,0 0-19,2 0 12,-2 0-24,1-1 66,-2-1-44,4-1 58,-3-1-74,1-2 75,-2 2-55,4-3 62,-5 3-66,2-2 22,1 2-21,-1-2 34,-3 2-94,3 1 68,-3-2-65,3 2-1,-4 1-20,2-1-67,-3 1 57,2 1-58,-3-1 105,1 1-64,-3 1 69,3 0-37,-5 0 26,3 0-30,-3 0 30,3 0 66,-2 0-47,1 0 54,-1 0-69,3 0 6,-2 0-3,4 0 21,-4 0-74,4 0 1,0 0-19,0 0-64,-3 0 71,1 0-78,-3 0 79,1 0-68,-2 1 89,0 1-67,-3 2 19,2-1 16,-4 3-21,3-2 20,-4 0 1,0 1-11,0-1 3,1-1-111,-1 1 46,-1-1-123,1 0 129,-1 0-230,0-2 111,-2 1-175,2-1-180,-1 0 221,-2 1-71,1-1 305,-2 2 155,-2 0 0,-4 0 0,-3 1 0</inkml:trace>
  <inkml:trace contextRef="#ctx0" brushRef="#br0" timeOffset="78">3619 7225 9502,'-12'30'-1134,"6"-17"1371,4-5-42,-3 2 315,4-5-184,-2 2 461,3-4-392,0-2 366,3-2-530,3-2-66,1-3-8,1-1-37,4-3 157,-2 0-70,3 0 139,-2 1-168,2-1-14,0 3-107,0-1 40,0 0-27,3 1-18,-4 2-24,4-1-41,-2 2-155,4-1 89,-4 2-125,5 1 139,-5 0-71,5 1 46,-5 1-63,3 0 8,-4 0 25,3 1-16,-3 2 40,2 1-5,-5 1 54,2 2-56,-4-2 53,2 3-114,-4-3 53,1 2-104,-2-1 100,0 0-8,-2-2 60,0 1 6,-1-1-285,0-1 33,1 1-186,-1-3-97,-1 2 204,1-1-2,-1-2 216,2 0 174,1 1 0,2 2 0,1 0 0</inkml:trace>
  <inkml:trace contextRef="#ctx0" brushRef="#br0" timeOffset="79">1880 7875 9502,'-24'9'82,"9"-4"12,4 0 50,-2-1 147,4-1-70,-1 1 157,3-1-173,-1 0 18,0 0-117,3 0 50,2 0 36,0-2-13,2 2 13,-1 0-36,2 0-31,0 1 36,0 2-21,0 4 72,0-2-56,0 5 58,0 1-86,0 4-52,0 0-16,2 5-30,0 0 40,3 4-137,2-1 28,1 3-74,1-4-7,3 4 107,-2-5-106,2 4 133,1-8-81,0 1 121,-1-7-127,1 4 25,-2-10-4,2 4-8,-2-7 55,1 1 108,-2-4-39,1-1 118,-2-2-97,2-2 29,-1-3-30,2-4 4,-4-1-32,4-5-11,-2 1-10,1-2 31,1 2 17,1-4-6,-2 2 21,5-2-103,-5 2-56,4-2-49,-4 2-51,5-3 60,-6 4 30,4-4 22,-4 5 40,5-7 13,-5 5-29,1-6 20,-4 6-10,2-6-7,-3 3 14,-1-3-15,0 4 14,-3-4 1,0 6-1,-1-4-68,-4 6-89,-2-5-28,-5 6-56,-5-2 8,-3 3 41,-5-2-45,-1 3 101,-5-5 2,2 5 36,-5-5 2,4 6-68,-5-6-39,4 4-12,-7-3-49,6 3 116,-7-3-45,8 6 81,-7-4-28,9 4 65,-4-1-49,6 5 59,1 0-179,8 6 61,-1 3-126,10 6 138,0 6 48,5 7 89,2 6 43,6 4 0,4 5 0,4 2 0</inkml:trace>
  <inkml:trace contextRef="#ctx0" brushRef="#br0" timeOffset="80">2641 7964 9502,'0'8'396,"0"-6"-261,2-1 158,0-1-81,1 0 54,0 2-30,1-1-65,0 2 0,0 0-40,4 1-143,-1 2 14,0 1-61,1 2 52,3 1-51,-1 0 25,1 3-70,0-2 58,2 3 28,-1-1 24,1 0-34,-2-3 28,2 0-57,-3-1-5,2-3-13,-2-2-5,0-1-25,-3-3 51,3 0 119,-3-5 28,0-2 133,-1-3-130,1-4-70,-1-3-20,-1-2-47,1-2 65,1-2 12,0 0-12,4-3-5,-3 2-191,4-2 21,-2 2-114,2-1-46,0 4 109,2 1-98,-4 5 103,3 1-50,-4 7 57,1 0-94,-4 4 140,-1 1-84,0 5 113,-4 3 4,0 6 28,-2 2 44,0 4 2,-5 2 5,-1 2 100,-5 2-50,-1-1 71,-1 3-45,1-2 2,-4 4 19,3-6-65,-5 6 36,5-5-27,-5 5 13,3-6 31,-1 2-59,4-5 23,0-1-34,2-5 2,1 0-1,4-6 6,0 0 66,3-5-6,2-2 65,1-3 26,1-4-23,1 0 46,2-5-78,2 2 68,1-1-56,-1-2 73,1 3-69,-1-2 71,-1 2-13,1-1 8,0 2-13,0-1-56,-2 3 7,2-1 56,-3 2 12,1-1 61,-1 1-66,1 2 42,-1-1-99,0 1 58,0 3-48,-1-1 80,1 5-67,0 1 67,0 6-97,0 8 113,0 2-84,1 7 87,-1 1-102,1 5 37,-1 0-52,0 5 52,-2-3-122,2 4 62,-3-5-114,0 5-80,0-7 4,0 0-43,0-6 52,-1 1-45,-1-8 0,0 3-41,-1-10 64,0 1-170,1-7-1093,1 1 651,0-8-870,1-1 1248,-2-5 38,4 1 181,-2-2 121,2-1 0,3-4 0,0-4 0,3-1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1:48.621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2942 1 9502,'-14'3'0,"7"-2"0,3 0 6,0 0 68,0-1-6,-1 1 37,3-1-49,-2 0 34,3 0 42,-2 2 3,2-2 104,0 0-246,-1 1 76,1 0-168,0 2 91,-1-1 49,2 1 3,-3 0 32,2 2-84,-2 0 67,0 1-57,-2 1 20,1 0 7,-1 1-10,-1 1 30,0 2-22,1 0 6,-3 4-8,2-1 17,0 5 1,-1 1-8,1 2 2,-1 1-8,3 4 21,1-2-24,1 5 22,1-2 37,0 5 33,2-4-12,1 4 5,1-7-62,3 5 19,2-8-15,0 5-35,2-9-35,0 5 18,-3-11 0,3 7 0,-3-9-29,2 4 5,-4-5-51,3 1 103,-3-4-58,1 1 58,-2-3-22,0 1 15,-1-2-21,0 2 14,-1-3-15,0 1 13,-1-1-8,0 1-101,1 0 21,-1 0-90,2-2 99,-2 2-267,1-2 113,-1 2-191,2-1 66,-1 0 90,1-2-43,2 2 50,-1-3-54,0 2 151,1-2-31,1 1 182,0-1 0,0-1 0,1-2 0,1-2 0,1-4 0</inkml:trace>
  <inkml:trace contextRef="#ctx0" brushRef="#br0" timeOffset="1">5283 20 9380,'0'12'370,"1"-6"-239,1 2 14,0 0-25,4 5 97,0 2-36,5 4 37,-1 3-41,6 5-4,1 1-46,4 4 57,1-2-64,2 5-15,1-3-25,1 1 14,0-4-137,0 1 104,-4-7-143,0 2 130,-5-6 7,0 2 37,-6-5 4,0 3-29,-6-3-215,-1 3 29,-3-2-131,-1 3 116,-2-3 51,-3 1 27,-3-2 19,-1 0 51,-2-3-3,-1 1 14,2-3-25,-3 1-219,1-2 54,-2 1-143,3-3 116,-2 1 84,2-2 27,0 1 15,1-3-344,0 0 276,3-2-257,-4-1 391,4-2 0,-4 0 0</inkml:trace>
  <inkml:trace contextRef="#ctx0" brushRef="#br0" timeOffset="2">13336 164 9502,'0'5'747,"0"-3"-276,0-1-352,0 0-46,0 1-41,0 1 28,0-1-18,0 0 25,0 0-31,0 1-15,0-1 4,0 1 41,1 1 1,-1 0-36,2 0-1,-1 2 4,3 0-7,0 1-86,3 1 13,0 0-111,0 2 123,2 1-136,0 0 94,1 1-106,1-1 70,1 0 57,-3-1 5,3-1 30,-1 0-26,-1-2 7,0-1-54,0-1 163,-1-3-30,0-1 106,0 0-29,1-1-38,-2-2 25,1-1-48,-1-2 24,2-4-80,-3 1 41,3-3-31,-2 1 15,3-1 2,-3 0-5,3-1 6,-3 1-9,3-1 10,-1 1-26,-1 0 18,0 1-107,-1 0 34,0 4-89,-2-1-28,-1 2 27,0 2-79,-3 1 13,0 3 21,-3 2-31,-1 5 84,-5 2-45,-1 3 67,-3 2-33,0 1 38,-2 1-4,0-1-21,-2 2 17,1-1 47,-1 1 27,0-2 21,-2 1 15,3-2-53,-5 3 5,5-6-13,-4 4 36,3-4 56,-2 0-26,3-3 25,0 0 0,5-4 9,0-1 63,5-2-15,-2-1 0,5-1-36,-1-2 112,3 0-81,0-5 96,2 1 8,2-1-45,0-1 66,-1 2-76,2-2 35,-1 3-31,-1-1 4,0 1-17,2-1 22,-2 3-36,0-3 46,0 3-44,1-2 9,0 2-15,-1 0 15,1-1-22,0 1 27,-1 0-29,3 1 81,-3 0-76,2 0 79,-1 1-78,3 1 77,-2 1-63,3 3 64,-1 3-82,2 4 39,-2 4-22,2 5 29,-4 1-9,2 7 14,-3 0-24,0 7 25,-2-1-132,-1 6 55,-2-1-126,0 4-26,-2-6-1,-1 4-51,-1-11 100,1 0-26,-1-9 11,1 2 22,0-10-35,2 1 93,0-9-50,1 1 163,0-5-107,0-1-2,0-2-95,0-2-105,0 1 112,0-2-264,0 2 115,0 0-190,1 1 174,-1 0-133,0 0 71,0 0-127,0 1-242,0-1 423,0-1-231,1 1 460,2-1 0,-2-2 0</inkml:trace>
  <inkml:trace contextRef="#ctx0" brushRef="#br0" timeOffset="3">4910 183 9656,'0'-8'259,"0"5"-95,0 1-101,1 1 96,0 3-163,0 1 28,2 8-64,0 0 9,2 6 14,-1-1 27,1 3 22,1-1-25,2 1 52,-1-1-70,3-1 65,-2-2-65,3 0 46,0-3-61,-1-2 90,0-2-38,1-1 34,-3-4-29,2 1 22,-4-4-18,3 1 24,-5-2-66,2-2 37,-2-1-35,3-2 43,-3-3-41,0 0 33,1-2-35,0-1-50,-1 2 13,0-2-76,2 0 75,-1 1-126,-1-1 60,3 0-120,-3 2 110,1 0-98,0 1 80,0 2-110,-1 2 95,0-1 16,0 4 7,0 0 35,-2 2 29,0 0 19,0 1 6,0 3-21,-1 3 58,2 0-22,-3 2 122,0 0-39,0 1 11,0 1-4,0-2-35,0 3-7,0-3-19,-2 3-6,-1-1 10,-1 2-86,-1-4 72,-3 5-70,1-3 75,-3 2-10,1-1-2,-2 0-46,1-2 17,0 1-28,1-2 32,0-1 103,1-1-20,0-1 85,2-3-87,-1 0 78,4-2-59,-1 0 85,0-1-9,2 1-38,1-2 5,0 0-27,0-2-25,1-1 48,0 1 31,0-2 23,0 2 46,0-1-68,0 1 48,0 1-56,1-1 27,1 0-28,0 1 44,0 0-65,2 1 69,-1-1-82,0 1 57,0 0-31,2 0 41,-2 0-40,1 1 19,-1 0-24,2 0 34,-1 1-77,1 1 66,-1 3-80,2 4 41,-3 1-17,1 5 12,-1 1 8,-1 5 34,-1 2-39,0 3 34,-1 1-108,-2 3-90,0-4-46,-1 4-28,-1-5 40,-2 1 118,2-6-60,-1 2 29,3-8-52,-1 2 19,0-7-5,1 2 125,1-6-59,0 1 54,1-2-677,0-2 293,1-2-445,0 0 280,2-2 153,2 0-132,-1-1 160,2 0-19,0-1 76,1-1-55,2-2 140,0-1 33,1-1 85,0-3 43,1 2 0,2-5 0,0-1 0,2-3 0,0-1 0</inkml:trace>
  <inkml:trace contextRef="#ctx0" brushRef="#br0" timeOffset="4">12746 267 9502,'-7'-3'-1075,"2"2"1107,3 0 95,-1-1 103,1-1-72,1 1 59,-1 0-69,1 0 34,1-1-39,-1 0-40,1-1-9,-1 0 9,1 0 100,0 0 10,0 0 76,0-1-131,0 2-33,0-1-42,0 1-7,1-2 80,-1 3-36,1-2 26,1 2-160,0-1-8,1 0-116,1 2 53,1-1 40,0 1 68,1 0-33,3 0 1,-2 1-129,4 0 18,-2 1-70,2 1 87,-1 1 20,0 2 42,1 0 27,0 0 74,-2 1-56,2-1 56,-3 0-70,1 2 20,-3-3-16,2 1 18,-4 1-19,1 0 4,-2-1 7,-1 3-9,-2-1-56,1 3-29,-2-1 5,-3 4-35,-1-1 51,-3 4-8,-3-1 4,-1 4 45,0-1 0,-2 2-25,1-2-3,-2 3 58,3-4-45,0 3 65,1-5-60,0 2-16,5-7 18,-2 3-19,4-6 236,-1 1-54,3-4 149,0 0 272,1-2-337,2 0 281,0-4-404,3 1 18,0 0-41,3-1 58,-1 1-43,1 0-14,2 0-86,2 0-3,-1 0-53,4 0 9,-1 0 14,3-1-32,0-2 73,2 1-35,-1-1 21,2 0-10,-3-1 12,2 1-109,-3 0 41,2 0-109,-4-1 76,2 1 29,-7 1 31,3 0-175,-5 2-56,2-1-128,-4 1 59,1 1-113,-3-1 191,-1 2-79,0 1 229,-2 1 94,0 2 43,-1 2 0,-3 1 0,-3 0 0,0 1 0</inkml:trace>
  <inkml:trace contextRef="#ctx0" brushRef="#br0" timeOffset="5">11389 212 9473,'6'-5'505,"-5"4"-389,0-1 15,0 1 0,-1-1-14,1 1 26,-1 0-23,1-1 84,-1 1-44,1-1-49,-1 0 7,0 1-299,2-1 159,-4 1-197,1 0 142,-2 1 26,0 0 20,-1 0 17,-1 2 83,1 1-70,-1 1 67,0 1-13,0 0-38,-1 3 49,2-1-60,-3 3 57,2 0 5,-1 3 24,1 1-23,-2 2-33,2 1-10,-2 3 13,2 0-24,0 4 32,0-3-28,1 3 27,2-3-11,0 3 7,1-5-12,0 3 138,1-7-37,1 2 128,2-6-136,1 4 56,3-6-72,1 0 44,0-3-36,2-1-58,0-3-44,1 2 36,-1-2-111,2 1 104,-3-3-105,2 1 97,-1-1-9,1 0 33,-1 0-8,1 0-95,-1 0 21,2-1-94,-3-2 86,3 1-51,-2-2 83,1 0-42,-1-2 48,2 1-14,-4-1 11,4-1-8,-4 1-3,2-1 8,-4 0-10,2 1 13,-3-1-2,0 1 0,0 1 0,-1-2 5,-2 3-3,0-2 2,-2 3-4,1-3-44,-1 2 33,0-2-34,0 2 43,-1-1-126,-1 1 30,-1-2-116,-2 2 30,-2 0 20,0 1-23,-3 0 74,1 0-58,-3 1 83,0 1-57,-2 0-12,0 0-24,0 2-11,0 0 13,-3 4-71,2-1 48,-2 2-137,4 2 146,-4 0-144,5 1 129,-2 0-9,5 0 116,-2-1 102,7 0 0,-1-1 0,3-1 0,-1 2 0</inkml:trace>
  <inkml:trace contextRef="#ctx0" brushRef="#br0" timeOffset="6">2214 307 9502,'-10'-4'-972,"6"1"1114,1 1-38,-1-1 25,0 1-45,1-2 57,1 2-61,-1-1 87,2 0-78,-1 0 85,1-1-84,1 1 30,-1 0-30,1 0-1,0 1-74,-2-3 1,2 4-2,0-2-2,0 1 16,0 0 20,0 0-32,2 0 30,-2 0-4,1-1-1,0 2 5,0-1 26,1 1-51,0-1 42,-1 0-86,2 1 72,-1-1-61,1 0 23,0 1-48,0-2 28,0 1-19,1-1 30,1 1-28,-1-2 10,1 2-11,0-2 1,0 1 20,0 0-28,0 1 25,2 0 15,-2 0-23,1-1 21,-1 2-11,2 0 9,-2 0-13,2 0 10,-1 1-33,1 0 25,-1 0-19,1 0-34,0 1 41,0 1-44,1 2 56,0 1-36,0 0 24,0 2-29,0-1 26,0 3 2,-1-3-5,0 2 3,-1 0-5,2 1 2,-3-1-8,2 1 4,-2-1 55,0 2 13,-2-3 12,1 3 45,-2-2-85,0 2 43,-1-2-49,0 4-8,0-3 16,-2 3-12,-1 0 36,-2 3-31,-3-1 28,-1 3-29,-3-1 12,-2 3-4,-1-1 4,0 4-3,-1-3 41,-1 3-30,2-5 29,-1 3 0,3-6-29,-1 3 33,5-6-41,-2 2 6,6-7 2,-2 2 1,5-6 215,-2 3-95,5-6 125,-1 2-162,5-5-97,-1 3 30,3-2-30,-3 2 39,2 0-43,-1 0 29,2 0-34,1 0 44,1 1-64,-1 0-32,3 0 10,0 0-18,0 0 85,0 0-46,1 0 35,0 0-102,0 0 37,0 0-79,-1 0 164,-2 1-20,1 0 125,-2 0-89,0 0 29,-2 0-26,1-1 1,-4 1 10,3-1-40,-4 1 5,0-1 17,-1 0 66,0 0-898,0 0 496,0 1-931,-2 0 789,1 1 52,-1-1 211,-1 1 168,-1 2 0,1-1 0</inkml:trace>
  <inkml:trace contextRef="#ctx0" brushRef="#br0" timeOffset="7">3145 522 9514,'-7'0'479,"6"0"-262,-1 0-5,1 0-26,0-1-82,0 0-79,1-2-7,0-1-27,0-2-34,2-1 80,0-2-36,1 1 50,2-4 12,1-1-27,0-1 27,1-2-41,0-4-42,1 1-9,0-3-47,0 2 12,0-3-2,-1 3 21,0-1 14,-3 4 8,3 0 27,-4 4-27,1 1 44,-2 4-15,0 2 10,-1 1 119,0 2-93,1 4 85,-2-1-117,-2 5-13,2-1 16,-1 0 37,1 1 10,-1 2 1,1 1 42,-1 3-17,1 2-1,0 1-4,0 1-45,0 4 5,0-2-2,1 4-36,0-2-26,0 1 13,3-1 1,-2 4-9,1-4 35,0 1-38,-1-3 47,0 2-63,1-5 42,-2 3-67,0-6 80,0 2-22,0-4 17,-1 0-22,0-3-42,0 0 28,0-4-678,0 2 472,0-6-823,0 1 707,1-5-88,1 0 247,1-3 186,3 0 0,1-1 0</inkml:trace>
  <inkml:trace contextRef="#ctx0" brushRef="#br0" timeOffset="8">7229 567 9502,'-5'3'421,"2"-3"-255,2 0 146,0-1-200,0-2 12,1 0-19,0-2-1,0 1-51,0-2 41,0 1-28,0-2 91,0 0-51,1-1 50,0 1-246,3-3 77,-1 2-180,2-3 67,-1 0 41,3 0-22,-1-1 63,2-2 38,-1 1 1,3-1 39,-2 0-108,2-2 25,-1 1-85,1-2 72,-2 3-14,2-4 69,-3 5-15,2-2-12,-4 5 37,2-2-39,-4 6 39,1-2-47,-3 5 23,2-1-46,-3 3 50,1 1-81,-1 2 66,0 2-47,-1 0 57,1 0-10,0 0 12,0-1 37,-1-1 45,1 1-17,0-2 7,0 1-39,0-1-16,0 2 23,0-1-19,0 0 1,1 0 2,-1 1 6,1 0-9,0 4 41,1-1-30,-1 3 27,0 1-34,1 4 2,-1 1-2,0 4-2,0 1 84,1 4-15,0 0 71,0 4-98,0-3 5,2 4-47,-2-5 23,2 2-22,-2-7 13,1 4-13,-1-10 20,2 4-75,-3-8 11,0 1-82,0-6 83,0 1-19,-1-4 9,0 2 13,-1-3-20,0-1 33,-3 0 9,0-1-13,-1-1 10,1 1-128,0-1 32,0-1-115,1 1 122,0 0-192,1 0 115,1 1-147,1-1 105,-1-1 37,1 1 81,1 0 26,0 0 81,1-3 0,3 1 0,3-3 0</inkml:trace>
  <inkml:trace contextRef="#ctx0" brushRef="#br0" timeOffset="9">3876 325 9502,'7'-9'-28,"-5"4"9,1 0 87,0 1 27,-2 0 25,1 1 37,-1-1-5,1 0 2,-1 2 9,1-2-67,-1 3-37,1-2 36,-1 0-24,3 1-1,-2 1-35,0-1 9,1 2-5,0 0 23,0 2-22,1 2-49,0 3 38,0 2 30,1 4-13,2 3 51,-1 1-103,4 2 18,-2 2-31,4-1-29,-1 1 15,2 0 21,-1-2-6,4 3 10,-1-4-26,2 2 4,0-4-5,1 0 53,-2-4-12,2 0 4,-4-4 0,2 1 4,-4-3-14,0-1 9,-3-2-61,0 2 45,-3-3-39,-1 0-12,-2-1 43,1 0-106,-3 0 98,0 0-88,-2 0 43,0 1-1,-2-1-63,0 1 85,1-1-55,-1 1 60,1-1-95,-1 0 20,-1-1-91,2 1-20,0-1 37,0 1-66,1-1 102,-1 0-90,1 0 160,-1 0-50,1-2 135,-2 0 0,0-5 0,0 0 0</inkml:trace>
  <inkml:trace contextRef="#ctx0" brushRef="#br0" timeOffset="10">8924 455 9502,'-12'-15'0,"5"7"0,1 1 101,-1 0 55,0 2 21,2-3-7,0 4-61,0-1 7,2 0 4,-1 0-18,3 2-63,-1-2 43,1 1-21,0 0 22,1 1-49,0-1 23,0 1-89,0-2 76,1 2-32,0 0 24,2 0-50,1-2 20,3 3-96,-1-2 50,2 1-19,-1-1 41,1 1 6,2 0-57,0 1 20,1-1-103,0 2 99,2-1-75,-2 1 107,2-1-78,-1 2 103,2-1-42,-4 1 35,3-2-38,-3 2 45,0 2-36,-2 0 40,-1 2-4,-1 1-18,-2 5 28,-2 0-31,0 4-49,-2 2-9,0 2-6,-2 0 16,-1 5-5,-4-3-6,0 3-19,-3-1 26,1 3 13,-1-5 20,-1 5-41,0-6 75,-2 3-67,2-4 69,0 2 2,1-8 33,0 3-9,2-5 3,-1 2-76,2-6 157,0 1-44,2-5 109,0 2-71,3-4 220,-1 1-97,2-1 111,0-1-148,1 0-66,0-2 1,2 2-33,1-1-49,2 2 6,2 0-8,1 0-17,0 0-51,2 0 23,0 0-20,2 0 34,-1 0-53,3 0 21,-2 0-26,3 0 89,-3 0-43,3 0 35,-3 0-137,3 0 45,-3 0-119,0-1-95,-3 1 42,2-1-77,-5 1 92,2-1-111,-3 1 52,0 0-98,-2 0 127,-1 0 121,0 0 38,1 0 87,-2 2 0,2 1 0,0 3 0</inkml:trace>
  <inkml:trace contextRef="#ctx0" brushRef="#br0" timeOffset="11">4219 351 9502,'0'-11'194,"0"7"-13,0 1-61,0 0 74,0 1-3,0-2 15,0 3-38,0-1 162,0 0-84,-1 1 148,0 0-139,-1 1-47,-1 1-1,-1 2 25,-1 3-36,-1 2-52,-3 3-81,0 1-31,-3 3 26,-2 3-235,-1 1 68,-2 2-146,0 0 143,-2 4-58,1-3 43,-1 2-92,3-3 73,-1 2 31,4-5 47,0 1-64,5-6-362,0 1-7,5-8-230,1 2 114,2-6 255,2 0 61,5-2 181,1-1 120,5-3 0,2-3 0,2-2 0</inkml:trace>
  <inkml:trace contextRef="#ctx0" brushRef="#br0" timeOffset="12">7609 440 9502,'3'-10'-717,"-1"4"1096,-1 3-129,0-1-43,-1 2 222,1-1-223,-1 4 162,1 1-227,-1 5-39,0 1 55,0 2-37,0 2 26,0-1-15,0 3-8,0-1-9,0 2 13,0 0-10,0 0-27,0 0-22,1-1 6,2-1-9,2-1-28,0 0-8,4 0-74,-1-3 2,3 1 26,-1-2-36,2 0 80,0-2-4,2 1 18,-4-3 17,2 1-79,-1-2-1,-1 1-14,-1-2 9,-1-1 35,-1 0 14,0 0-29,-3-1 22,3-1 73,-3 0 29,2-4 21,0 1-27,-1-2-49,-1-2-22,3 0 43,-3-1-88,2 0 14,-2-2-28,1 1 17,-2-1 41,1-2-7,-2 1 1,1-1-192,-1 0 47,-1-2-132,-1 2 96,-1-3 62,-2 1 25,-3-3 8,-1 3 32,-5-3-62,-1 3 52,-3-2-102,0 2-97,-2-1-42,0 4-51,-1-2 62,1 5 97,0 0 0,2 5 38,0-1-229,4 6 59,-1 3-158,5 5 160,-3 4 71,6 5 64,-2 3 75,4 3 41,-2 4 43,2 0 0,-3 3 0</inkml:trace>
  <inkml:trace contextRef="#ctx0" brushRef="#br0" timeOffset="13">9344 399 9502,'5'-20'-946,"-3"11"1140,2 0 167,-2 1-78,-1 0-74,0 2-28,0 1-35,0 3 107,-1-1-129,0 4 94,0 1-168,0 4 47,1 3-4,0 2 16,3 2 53,2 1-19,1 2 33,2-2-46,2 3-1,1-3-20,4 2 22,-1-1-148,3-1 54,-1 0-126,3 1 128,-2-2-154,2 1 94,0-1-124,1-1 3,-3 0 44,2 1-69,-3-4 85,2 3 52,-5-2 8,0-2 41,-3 1-61,-2-2 67,-1-2-18,-2 2 25,-3-3 29,0 1-28,0-1 21,-2 0-18,0-2 25,-1 0-45,0 0 34,-1-1-35,1 0-7,-2 0 20,0-1-89,0 0-18,1 0-855,-1 0 577,1-1-628,0 1 792,1-2-8,-1 1 45,1-1 89,0 0 14,0-1 53,-1-2 0,0 0 0,-2-2 0</inkml:trace>
  <inkml:trace contextRef="#ctx0" brushRef="#br0" timeOffset="14">9652 393 9502,'-11'-12'-33,"5"6"93,3 3 6,-1-1 41,1 2-20,0-1 73,0 1-45,1-2 42,0 2-83,1 1 73,0-1-74,-1 1 76,1-1 12,0 1-31,0 0 27,0 2-73,-2 2-43,0 2 35,-1 4-34,0 4 12,-4 0 34,2 3-50,-4 4 54,1-2 1,-3 4 5,-1-2-6,0 4 2,-2-4-29,-1 3 31,0-4-22,-1 4 40,1-6-36,-1 2 35,2-5-47,-1 2-41,4-7-40,-1 3 21,5-6-215,-2 4 128,4-6-158,0 1 109,3-2-333,0 0 83,3-2-564,-1 1 412,2-1 16,0 1 334,3-2 182,1 0 0,2 0 0</inkml:trace>
  <inkml:trace contextRef="#ctx0" brushRef="#br0" timeOffset="15">10296 415 9502,'-5'-13'0,"3"8"118,0 2 21,0-2 80,1 3-49,1-2-15,0 2-35,0 0 38,0 0-38,1-1 37,2 2-52,1 0 52,2-1-52,3 1-29,2 1-31,2 0-22,1 0 30,3 0 58,0 0-32,2 1-106,0 1-161,3 1-30,-3 1-29,1 0 111,-2 0 45,0 0 1,-3 1 34,1-1 18,-4 0 2,1 0 23,-6 0 10,1-1-5,-3-1 17,1 0-24,-4-1 9,1 1-67,-2-1 5,-1-2-21,-1-1 26,-1-1 45,2 0-17,-1 0-14,1 0-1,0 1 0,0 0-28,0 0 42,1 1-392,-1-1 251,1 0-279,-2 2 291,-1-1 1,-1 1 0</inkml:trace>
  <inkml:trace contextRef="#ctx0" brushRef="#br0" timeOffset="16">11966 444 9502,'-6'-21'-593,"4"13"545,-1-1 11,1 4 37,-1-2 351,3 3-67,-1-1 259,1 3-197,0 0-58,0 1-59,1-1-18,0 1-100,3-1-16,-1 2-40,3 0-47,0 3 26,1 0-35,-1 2 57,3 3 50,-1-1 9,3 2 8,-1-2-32,1 1-122,-1 0 19,3 0-86,-2-1 27,3 0 76,-1-1-23,2-1 52,-2-2 55,2 0-40,-4-1 41,5-1-35,-5 1-176,3-2 55,-5 0-117,3 0-29,-5 0 77,3-2-71,-3 0 81,1-1-266,-4 0 84,2-1-216,-2 1 30,1-1 134,-3 1 43,2 1 164,0 0 152,-1 0 0,0-1 0</inkml:trace>
  <inkml:trace contextRef="#ctx0" brushRef="#br0" timeOffset="17">6141 413 9502,'-9'-2'670,"6"1"-540,0-1 71,1 1-81,-1 0 7,2 0 102,0-1-70,2 1 78,3 0-81,3 0-184,2-1 85,2 1-155,2 0 83,0 1-2,3 0 18,-2 0-27,3 1 20,-4-1-6,4 3 29,-3-1 11,3 2 59,-4 0-62,3 0 57,-5-1-46,1 0 19,-2-1-15,2 1 13,-5-1 41,2 0 33,-5-1-1,2-1-30,-4 0-38,3 0-14,-3 0-33,1 0 6,-3-1-49,1 1 31,0-4 28,-1 2 6,0-1 28,0 0-102,0 0 38,0 1-114,0 0 101,-1 0-575,1 0 171,-2 0-384,1 1 106,-1 0 239,1 0-81,-1 1 322,0-1 76,-1 1 142,2 0 0,-2 1 0,0-1 0,-1 3 0,-3 0 0,1 4 0</inkml:trace>
  <inkml:trace contextRef="#ctx0" brushRef="#br0" timeOffset="18">3494 436 9502,'4'-7'-118,"-2"3"546,-1 2-81,0 0-57,1 1 2,-1-1-15,0 1-126,1 0-14,-1-1-47,1 2 30,0-1-55,0 1-16,1-1-47,0 1 45,3 0-101,-2-1 50,1 1-68,2 0-94,-1 0 94,1 0-115,2 0 101,-2 0 31,1 0-27,0 0 47,1 0-304,-1 0 127,1 0-214,-2 0 154,3 0-60,-3 0 76,2 0-78,-1 0 119,1 0 85,-2 0 47,2 0 83,-2 0 0,4 1 0,-3 1 0,4 1 0</inkml:trace>
  <inkml:trace contextRef="#ctx0" brushRef="#br0" timeOffset="19">1735 462 9502,'-11'0'-68,"5"0"37,3 0 64,-2 0 79,1 0 11,0 0 50,2 0-53,-1 0 36,1 0-50,-2 0 59,3 0-101,-1 0 89,1-1-91,-1 0 86,1-1 43,0 1-132,1 0 61,0-1-91,0 1-45,0-1 85,0 1-86,1 0 41,1 1 6,-1-1-63,2 1 48,1 0-49,0 0 58,0 0-51,0 0-19,2 0-1,0 0 12,0 1 43,1-1 4,0 2-51,2-1-11,0 1-8,0 0 8,0-1 42,1 2 1,1-2-7,-2-1 2,2 1 39,-2-1 15,2 0 6,-1 0-5,-1 0-38,0 0 3,-1 0 3,-1 0-5,0 0 14,-2 0-11,1 0 17,-1 0-87,-1 0-15,1 0-11,-1 0-62,-2 0 57,1 0-23,-1 1 27,0 0 13,1 0 36,-1 1-45,-1 0 49,0-1-94,0 1 70,0-1-67,-1 0 79,2 0-9,-1 1 13,0-2-78,1 0-54,0 0-37,2 0-35,-1 0-38,1 0 79,0 0 13,1 0 119,1-3 74,0 1 0,2-1 0</inkml:trace>
  <inkml:trace contextRef="#ctx0" brushRef="#br0" timeOffset="20">4426 515 10489,'3'-8'674,"-1"6"-511,0 0 50,0 1-47,0-1-83,2 1-21,1 0-30,1-1-74,2 1 81,0 1-86,4-1 4,-1 0 7,3-1-39,-1 2 78,4-1 7,-3 1 54,2 0-53,-2 0 37,1 0-532,-2 0 138,0 0-357,-3 1 28,2 2 212,-4-1-70,2 1 304,-3 0 141,2 1 88,-3 1 0,3 1 0</inkml:trace>
  <inkml:trace contextRef="#ctx0" brushRef="#br0" timeOffset="21">6211 570 13184,'15'-4'808,"-8"2"-716,3-1-28,0-2 15,3 1-13,1 0 91,0 0-37,2-1 26,0 1-15,0 1-406,0 1 80,-1 0-295,-2 1-94,1-1 183,-3 1-193,-1 1 255,0 0-106,-1 3 83,-3-1-76,0 2-119,-2 1 161,1 2-124,-4-1 178,2 0 40,-2 2 156,0-2 13,-2 1 133,-1-1 0,-2 1 0</inkml:trace>
  <inkml:trace contextRef="#ctx0" brushRef="#br0" timeOffset="22">8152 596 9832,'-1'5'1029,"2"-5"-655,2-1-269,3-1 52,0 1-134,5 0-84,-2 0-107,3 1-12,0 0 24,2 0 70,0 0 20,0 0 101,1 0 49,2 0 25,-3 0-31,2 0-18,-3 0-30,1 0 37,-3 0-29,3 0-67,-4 0 57,3 0-53,-6-1-194,4 0 59,-4-2-180,3 0 141,-4 0-319,2 0 96,-3 1-208,1-2 348,0 3 153,0-2 129,1 1 0,2-1 0</inkml:trace>
  <inkml:trace contextRef="#ctx0" brushRef="#br0" timeOffset="23">10355 638 9833,'-1'5'1679,"2"-4"-1315,1-1-96,3 0-147,2 0 96,3-3-182,3 2 61,0-2-114,3 0 122,0 0-42,2 0 95,1 0-37,1 1-102,0 0-156,3 1-45,-3 0-44,2 1 97,-4-1 67,3 1-19,-5 0 27,2 0 3,-4 0 18,0 0 1,-5 0 29,0 1-67,-6-1 52,3 1-43,-4 0 54,-1 1-1,0-1-93,-1 0 11,0 2-82,0-2-123,-1 0 64,-1-1-102,0 1 106,0-1-126,0 0 77,0 1-128,1-1 132,-1 2-58,0-1 175,0 1-20,-1 0 176,0-1 0,-2 3 0,0-2 0,-2 2 0</inkml:trace>
  <inkml:trace contextRef="#ctx0" brushRef="#br0" timeOffset="24">4051 2450 9862,'4'-6'750,"-3"2"-630,-1 1 36,0 0-246,0 0 91,0-1-161,0 0 141,0 0-20,0 0 17,0 0 0,0 0 2,0 1 17,0-1 17,2 1-33,-2 0 14,1-1 7,0 1-13,0 0-1,1 1 36,-1 0-26,1-1 34,1-1-61,0 2-13,2-1-13,1 0-80,0 0 68,2 1-86,0-1 79,3 1-60,0 1 49,0 0-59,2 1 49,1 0 3,0 1 30,-1 1-7,0 5 37,0 1-25,-2 3 13,-1 2-26,-2 2 71,0 1 8,-3 2 25,-2 1 41,-1 0-30,-2 3-3,-2 1 7,-3 1 32,-4 0-1,-4 1 86,-1-3-81,-3 3-23,0-4-16,0 0-26,0-3 148,0 1 5,2-6 86,2 0-12,1-4-68,1-2 19,4-3-54,0 0-1,4-3 24,1 0-56,1-2 44,1 0-62,1-3 14,2 3-35,3-2 37,0 2-155,1 1 52,2-1-128,1 0 123,0 0-23,3 0 90,-1-1-53,1 1-89,0-2-206,1 2-22,0 0-65,0-1 131,-1 1 87,0 0 36,-2 1-19,3-1-212,-4 1 30,1 0-179,0 0 189,-1 0 131,0 0 65,2-1 108,-2-1 0,3-2 0</inkml:trace>
  <inkml:trace contextRef="#ctx0" brushRef="#br0" timeOffset="25">1922 2562 9502,'4'-13'46,"-4"8"9,1-1 75,-1 3-24,1-2 163,-1 3-65,0-3 139,-1 2-152,0-1 73,-2 0-145,1-1 89,0 1-88,-1 0 40,1 0-39,0-2 35,0 1-185,-1 0 84,1-1-155,1 1 72,1 0 2,-1-1-17,1 0 65,0 0-64,0 0 57,0-1-89,0 2 75,0-3-53,1 2 19,0-1 14,1 2-21,2-1 66,0 1-16,1 0 14,-1 1-133,3 0 32,-2 1-129,3 0 77,-2 1 39,3 1 27,-1 0 36,2 1-51,-2-1 25,4 1-43,-2 0 58,3 1-80,-1 0 66,2 1-64,-3 0 36,2 3 13,-2-1-14,2 0 19,-4 1 20,2 3-20,-5-1 8,3 4-69,-5 0 52,1 2-56,-1 1 72,-1 2-27,-2 0 14,1 4-19,-2 0 23,-1 2 51,-1-1-23,-3 5 26,-3-4-46,-3 6-20,-1-5 20,-3 4-18,0-5 207,-1 3-59,1-8 142,-2 3 26,2-6-81,-1 2 71,2-6-70,-1 2-16,5-7 37,-2 2-26,3-6-29,0 2-47,4-3-21,-2 2 16,5-2 105,0 0-56,2-1 12,1-1-88,2-1-37,2 0-45,1 0 25,2 2-50,0-1 45,1 1-92,0 0 43,1 1-94,0-1 92,1 1-74,0 0 58,1 0-78,0 0 39,1 1-4,-3 0 25,4 1 16,-2 0-24,1 0 39,-4 2-55,3-2-25,-3-1-19,2 0-5,-2-1 33,0 1-168,-3-1 85,3 0-67,-4-1 163,4 0 125,-2-2 0,3-3 0,-1-1 0</inkml:trace>
  <inkml:trace contextRef="#ctx0" brushRef="#br0" timeOffset="26">2862 2368 9502,'-11'2'135,"6"-1"18,2-1 116,-1 0 54,1 0-55,0 0 72,0 0-144,1 0-21,0 0-106,-2-1 25,2 1-3,0-1-53,0 1 1,0-1-58,0 1 72,-1 0 39,0 0 39,0 0-25,0 1-254,-2 2 23,0 3-160,-1 3 120,0 3 118,-3 3-9,-1 4 67,-2 3 70,-1 3-6,-2 4 78,1 0-83,-3 3 59,2-1-31,-1 1 35,2-3-32,-1-1-2,3-4-36,-1-2 25,5-6-80,-1 0 3,4-6-10,1-1-72,3-4-538,-2-2 231,5-3-361,-1 0 485,1-5 80,1 3-9,0-2 46,1 2-239,1-1 55,-2-1-134,1-1 217,0 1 119,1-1 119,-1-3 0,1 0 0</inkml:trace>
  <inkml:trace contextRef="#ctx0" brushRef="#br0" timeOffset="27">4658 2480 9502,'0'-9'-1075,"0"5"1207,1 1 65,-1-1 166,1 0-92,0 0-26,0 1-68,0 0 8,0 0-92,-1-1 56,1 2-71,-1-1 77,1 1-107,-1 1 90,1 0-94,0 0 99,0 0-45,1 1 47,2 0-31,-1 1-7,2 2-48,3 2 24,-1 2-177,4 0 107,-1 2-156,4 1 150,0 0-142,2 0 101,0 0-141,1 1 126,-1-3-36,2 1 82,-2-2-27,1 0 83,-3-3 16,1 0-23,-4-2-2,2 0 19,-4-2-4,2 0 85,-3-1-52,0-2-10,-2-3-25,2-2 6,-4-1-83,4-3 21,-3 1-37,1-1 43,0 1 35,0-3 19,0 1-19,0-1-162,-1 3 26,3-2-121,-3 3 80,1 0-44,0 2 41,0 1-81,-1 2 67,0 0-42,-2 3 74,-1 1-28,-1 2 68,0 1-26,-1 5 29,-1 1-28,-2 4 1,-4 3-17,0 0 14,-4 4 25,1-1 18,-3 2-16,0-1-2,-2 4 30,1-3 39,-1 3-11,0-3 14,0 4-1,2-8 33,-1 4-11,3-7 1,1 2-70,3-7 14,0 1 139,5-7 173,-1 1-4,3-5 86,0 0-223,1-5-31,1 0 16,1-2-11,0 2 37,0 0-42,2-1-10,-3 2-28,0-1 32,0 3-25,0-2 25,0 3-33,0-2 15,0 2-52,-1 1 38,0 0-38,0 0 98,0 1-55,1-2 55,-1 3-60,0 0 80,1 0-6,0 0 26,2 3-43,-1 0 66,1 3-39,1 4 95,0 0-80,1 5-5,-1 2-33,-1 4 76,2 1-106,-2 4 44,-1 1-63,0 4-167,-1 1 79,-1 2-102,-1-2 58,0 2-21,-1-7 10,-1 4-64,0-7 56,-1-1 53,1-5-6,0-1 53,1-6-50,-1 1 28,1-6-65,1-1-85,-1-3-331,1-2 19,0-2-130,-2-3 339,2 1 124,0-3 132,0 1 0,0-3 0</inkml:trace>
  <inkml:trace contextRef="#ctx0" brushRef="#br0" timeOffset="28">6781 2435 9502,'3'-8'-331,"-2"4"305,-1 2 138,1 0-17,-1-1 70,1 1-26,-1-1-32,0 1 23,0 0-13,0 0 88,0 0-6,0 1 42,-1 0-93,1-1-12,-1 1-45,0-1 54,0 1-129,0 0 28,0 3-123,1 1 70,-1 7-32,1 0-6,0 7 25,0 1-26,0 6 71,-1-1-28,1 4 18,-2 0 14,-1 2-5,-2 0 8,0 1-19,0-4 91,-2 2-16,2-6 87,0-1-7,-1-4-26,2-1 26,0-5-61,1-1-9,1-5-15,-1-1 184,1-2-120,2-3 133,-1 0-179,1-3-163,0 2 38,0-2-121,1 1-24,0 1 51,4 0-54,-1 0 49,2 0 87,1 0-10,1 0 11,0 0-47,1-3-32,2 3-49,-1-1 63,1 0 53,1 0 46,-1-1 16,2 0 72,-1 1-60,0 0 86,-1 0-83,1 0 29,-1 0-21,-1 1 2,1 0 13,1 0-55,-3 1 16,3-1 1,-1 1-56,0 0-1,0 0-15,1-1 15,-2 2-26,2 0 13,-1 0-80,0-1 75,-1 1 14,-1 0 23,1-1 16,0 1 24,-3 0-27,1-1 31,-2 1-49,0-1 20,0 1-11,-2-1 15,0 1-98,-1 0 18,0-1-68,0 1-1094,-2 0 901,-1 0-837,-1 0 1184,-5 0 0,4 0 0,-2 0 0,2 0 0,0 0 0,-3 0 0,1-2 0,-2 0 0</inkml:trace>
  <inkml:trace contextRef="#ctx0" brushRef="#br0" timeOffset="29">2515 2405 8355,'6'0'1671,"-4"0"-1432,0 0 53,0 0-214,-1 0-28,1 0-8,0 2 48,0 1-13,1 2 25,3 1-39,0 4-54,2 1 5,1 0 0,4 4 26,1 0 16,3 3-55,0 0-2,4 2-23,0 0 22,4 1-28,-3-3 12,5 3 5,-4-4-2,3 2 55,-6-4-6,2 1-9,-6-3 4,3 2-56,-7-6-10,1 4-12,-7-5 13,1 0 24,-3-3 16,-1 2 59,-1-3 24,-1 1 14,0-2-22,-1 1-45,0-2-13,0 1 27,0-1-24,0 0-149,0-1 19,0 2-107,0-2-24,0 1 72,0-1-434,0 0 334,0-2-198,0 0 164,1-5 107,-1 1-153,0-1 206,-1-1 47,-1 0 92,-2-3 0,-2 0 0</inkml:trace>
  <inkml:trace contextRef="#ctx0" brushRef="#br0" timeOffset="30">6986 2547 8858,'0'-12'363,"0"8"-99,0 0-77,0 0-30,0 0-29,0 1 67,0 0 29,0 0 41,0 0 510,0 1-352,0 3 338,1 3-430,-1 4-125,2 1 71,-1 4-110,1 1 41,0 2-85,0 3 44,-1-1-61,1 4-67,-1-3-6,-1 3-63,0-2 77,0 3 51,0-2 7,0 1-124,0-2-146,-1 1-56,0-4-12,-2 2 108,0-5 31,0 2 12,-1-7 30,2 2-7,0-6 54,-1 3-43,2-5-16,-1 0-67,1-2-59,0-1-9,-1 0 14,1-3-362,1 2 132,0-1-288,0 1 309,0-1-144,0 1 174,0-2-141,1 2 193,1-2 32,1 1 143,-1-2 20,2 1 117,0-4 0,2 1 0,1-3 0</inkml:trace>
  <inkml:trace contextRef="#ctx0" brushRef="#br0" timeOffset="31">3375 2637 9502,'2'-15'-99,"-1"9"195,0 2 25,0-2 35,0 1 228,-1 1-18,1 1 137,-1-2-197,0 3-120,0 0-40,1 0-41,0 0-13,0 1-53,0 0 41,2 1-25,1 0 3,1 0-26,1 1-36,3 1-69,1 0 62,2 1-102,3 0 101,0 2 3,4-3 1,-2 1 45,3-1-120,-2 1 24,4-2-15,-5 2 14,1-2 11,-4 0 43,2 1-48,-6-1 56,3 0-58,-4 0-8,1 1-11,-6 0-50,5 0 22,-6-1 4,4 3 0,-4-3 2,0 2 27,-1-2-38,1 1-6,-2-1 8,1 1-37,1-1 42,0 0-46,-2-1 66,2 1-79,-1-1 85,1 0-132,-1 0 60,3-1-125,-1 1 111,1-2-14,0-1 61,1-1-14,-1 0 67,2-2 2,-1 1 59,1-1 0,2-2 0</inkml:trace>
  <inkml:trace contextRef="#ctx0" brushRef="#br0" timeOffset="32">5709 2625 8847,'1'-16'-64,"-1"8"450,1 4-102,-1-1-126,1 2-65,-1-1-22,0 3 46,1-1 18,-1 1 51,1 0-153,1 0 15,-1 1-44,1 0 76,2 0 5,0 1 61,-1 1-58,2 0 78,2 0-75,-1 0 68,0 2-84,3-3 2,-2 1 13,3-2-6,0 1 14,1-1 24,0 1-30,2-1 34,-2 0-211,2 0 63,-1 0-155,3 0 57,-4 0 40,3 0-27,-4 0 58,3 0-13,-5 0 1,4 0 22,-5 0-24,2 0 70,-3 0-29,1 0 21,-3 0-15,1 0 5,-1 1-2,1-1 3,-3 0 47,1 1 10,-1-1 9,0 1-40,0-1-16,0 0-23,1 0 31,-1 0-84,-1 0-21,0 0-1062,1 0 812,-1 1-711,0 0 1058,-2 3 0,-1 2 0,-1 1 0</inkml:trace>
  <inkml:trace contextRef="#ctx0" brushRef="#br0" timeOffset="33">5773 2790 9502,'12'0'484,"-7"0"-290,0 0 123,-2 0-150,2 0 39,0 0-86,0 0 40,-1-2 115,4 1-2,-3-2 45,2 1-36,-1-1-178,2 0 14,0 0-80,0 0-76,0 0 46,1 0-62,0 1 93,0 0-133,0-1 59,1 2-92,-1 0 46,2 1 17,-3 0-24,2 0-43,-3 0-24,3 0 30,-3 0-53,2 0 94,-2 1-65,-1 0 95,1 1-49,-1 0-21,-1 0-18,-1-1-10,-1 0 24,1 0-126,-2 1 41,2-1-125,-2 0 100,1-1-44,-1 1 40,0-1-67,0 0 165,0 0 30,2 0 114,0 1 0,1-1 0,2 3 0</inkml:trace>
  <inkml:trace contextRef="#ctx0" brushRef="#br0" timeOffset="34">2143 4403 9502,'3'6'35,"-2"-5"15,0 0 26,1-1 33,-1 0 3,1 0-131,-1-1 56,0 0-169,1 1 163,0-1-110,0 1 107,0 0-113,0 0 46,1 0 27,-1 1 21,1 1 40,1 1 9,-1-1-18,1 1-12,-1 0-8,2 1 66,-1-2-46,0 1 59,0-1-70,2-1 13,-2 0-12,1 1 24,-1-2-17,2 1 33,-2-1-28,2 1-10,-1-1 0,0 0-12,0-1 25,0 1 27,0-2-29,-1-1 23,0-2-35,1-2 52,-3 1-37,1-3 43,-1 1-47,0-1 14,-1 0-16,0-1 24,-1 1-67,0-1 59,-1 1-59,0-2-10,-2 2-43,0 0 8,-3 1 8,0-1-66,1 2 29,-2 1-124,1 2 110,0-3-70,0 5 60,0-2-99,0 3-6,-1-1 3,1 1-26,-2 1 83,2-1-45,-1 2 3,0 1 27,0 2-85,0 4 183,0 0-50,0 3 113,1 2 0,2-1 0,-1 3 0,0 1 0,0 0 0,1 1 0</inkml:trace>
  <inkml:trace contextRef="#ctx0" brushRef="#br0" timeOffset="35">13139 4348 9187,'0'-16'-11,"0"10"322,0 1-78,0 0 39,0 1-85,0-2 23,0 3-165,0-1 97,0 2-82,1 0 100,1 0-133,2 2 52,4 0-130,0 3 130,3 2-20,2 5 78,0 4-34,3 3-30,0 4-54,2 3 17,-2 1-18,5 5 68,-4-2-22,3 4 10,-2-2-56,1 2 3,-3-4-8,3 1-28,-3-4 7,2 3 12,-2-8-9,1 1 9,-4-8 31,2 2-44,-6-7 53,3 2-79,-4-6 9,-1 1-77,-4-3-24,1 1-232,-2-3 21,-2 1-92,-3-1 159,-1 1 102,-1-1-68,-3 0 52,1 0-107,1 0 138,-3 0-152,1 0 228,-1-1-95,-1-4 173,0-2 0,-2-3 0</inkml:trace>
  <inkml:trace contextRef="#ctx0" brushRef="#br0" timeOffset="36">11543 4418 9502,'0'-16'-29,"0"10"110,0 1-7,0-1 58,0 2-12,0-2-20,0 2-8,0 0 8,0 1 20,0 0-35,0 1-55,0-1 63,0 1-31,1 1 108,-1 0-29,3 0-96,-2 3 52,2 0-78,1 5-4,1 1 9,2 6-60,2-1 59,3 4-78,-1-1 42,3 2-66,0-3 75,2 3-54,-1-5 16,3 3-17,-2-5 13,1 1 33,-2-4 24,0 0-64,-3-4 162,2 1-59,-3-4 132,2 1-87,-4-4-22,3-1-26,-4-4-20,3-3-20,-1-2-28,-1-3 21,-1-2-4,1 0-76,-2 0 14,1-1-117,-2 0 71,2-1-18,-4 4 69,2-2-47,-3 4 12,1-2-41,-2 4-22,0 1 21,-1 3 40,0 1-27,-1 4-104,0 0 64,0 3-75,-1 2 136,-1 4 15,-1 2-16,-2 1 93,-1 3-7,-1-1 30,0 4-22,-2-1-11,-1 2 22,1 1 6,-3 1 44,-1 0-25,0 3 9,-1-2-16,0 2 14,0-2-46,0 1 48,1-4-55,1 3 35,2-8-25,1 3 33,3-6 4,1-1-18,2-3 72,2-1-69,2-6 87,0-1-82,4-6 42,-2 2-50,4-4 66,-2 3 9,0 0 16,-1 1-23,0 0 25,-1 1-56,0 0 71,-1 1-19,0 1 49,1 0-22,-1 0 2,0 2-23,1 0-15,-1 0 21,1 2 38,-1-1-14,3 1 28,0 2-26,0 1-16,1 5-34,1 3 43,2 5-41,0 6-28,0 1 24,2 5-24,-1 2-62,1 1 42,-2 2-108,1 3 101,-4-5-76,1 5 59,-3-6-82,-2 2 125,0-5 7,-2 1 45,0-9-28,-1 3-50,-2-8-9,-3 2 6,1-6 28,-1 1-56,-1-6 58,1 3-41,2-5-114,-2 1 47,3-2-154,1 2 147,0-3-199,0 2 100,1-3-134,1 3-29,0-2-355,0 0 352,1-1-251,1 0 506,2-5 6,0 0-83,2-4 45,-1-1-29,-1 0-64,2-2 108,-1-1-49,2-3 132,0-2 0,3-3 0</inkml:trace>
  <inkml:trace contextRef="#ctx0" brushRef="#br0" timeOffset="37">13417 4377 9502,'12'-6'0,"-6"4"105,-2 0-20,0-1 107,-1 2-71,1-1-27,-1 2-3,0-1 3,-1 1 26,-1 1-68,0 1-14,-1 2-64,0 3-24,-1 3 102,-1 2-40,-3 3 101,-4 1-30,-2 3-6,-1-1-19,-3 5 60,-2-2 17,-2 4 22,-3-2-34,-1 6-59,-2-4-8,0 3 23,1-5-105,0 2 56,4-6-113,-2 3 113,7-6-216,0 0 103,5-7-151,0 1 46,7-6 81,0 0-86,3-3-109,0 0 38,3-1-100,3 0 113,0 0-112,3-2 100,-1 0-2,-1-2 161,2-2 104,2-4 0,1-3 0,2-3 0</inkml:trace>
  <inkml:trace contextRef="#ctx0" brushRef="#br0" timeOffset="38">14509 4525 9502,'-14'-9'-770,"9"5"499,-3-4 138,3 3 264,-2-3-3,1 0 76,0 0-49,1 0-10,-1 0 14,2 0-34,0 1-17,1-1-69,-2 1 9,3 0 2,0 1-47,1 2-32,0-2 9,1 2-3,0 0 27,0 1 51,0 0-38,0 0-7,1 1-28,1 1-51,2 0 88,2 1-15,1 0 65,0 0-61,1 0-29,1 0 19,0 0-19,1 0 30,1 0 5,0 0 4,3 0-2,-2 2-120,3 0 21,-3 2-115,3 0 117,-1 1-21,2-1 77,-2 3-32,1-1 27,-3 2 42,2 0 14,-3 2 1,3 0 90,-6 2-65,2 2 92,-4-1-81,0 2 42,-4 0-66,0 3 32,-1-1-89,-3 4 28,-4-2-22,-3 4 48,-5-1 17,-3 3-10,-1-3 14,-2 1-52,1-5 65,-2 2-64,3-5 50,-1 1 35,3-4-4,0 1 22,3-6-25,1 0 18,3-3-48,-2 0 56,5-3-93,1 1 35,1-1-18,0-1 40,2 0 6,-1 0-66,2 0 54,2 0-79,0 0 61,7 0-34,-2 0 12,3 0-5,0 0 14,2 0-14,0 0 15,1 0-16,3 0-36,-2 0 52,4 1-49,-1 0 61,4 1-20,-2 2-9,3-1 5,-3 1-3,6-1 53,-6 0 7,5 1 9,-5-3 92,4 0-55,-6 0 92,3-1-76,-4 0-38,1-1-4,-5 0-49,3-1 125,-6-2-129,0-1 84,-3-1-102,1-1-83,-4 1 30,0-2-75,-1 2 95,-1-2-349,0 0 128,0 0-270,0 0-107,-2 0 140,0 1-147,-1 0 184,-2 2 151,1 0 114,0 2 62,0 0 95,-3 1 0,-1 0 0</inkml:trace>
  <inkml:trace contextRef="#ctx0" brushRef="#br0" timeOffset="39">5349 4447 9502,'-5'6'-311,"2"-4"384,0-1 11,-1 1 26,3-1-27,-2 0 50,3 0 9,-2 2 32,2 0-38,-1 2-53,1 1-27,0 2 28,1 1 95,1 1 2,2 2 76,4 2-90,0-1-40,2 1-24,0-2 12,2 1-37,0-2-24,1 0 6,-2-4-26,3 1 25,-3-4-50,1 0 17,-2-3-14,2 0 79,-4-1-57,2 0 53,-3-2-242,1-1 83,-3-4-145,1 0 70,-1-3 55,0 1-18,0-2 45,2-1-120,-3 1 45,4-2-79,-1 0 41,2-1-49,0 2 7,1-1-62,-2 3 83,3-2 28,-3 4 58,1 0-45,-2 3-26,2 1-75,-4 3 99,1 0 17,-4 2 149,2 1-18,-4 4 22,0 3-5,-2 3-7,-3 0-7,-2 3-30,-2 1 81,-2 0-34,-1 2 87,-1-1-55,-1 1-35,-1-1-15,1 1 7,0-2 35,-1 2 41,3-4-31,-2 1 38,5-3-32,-1-1 8,3-3-10,1-1 25,4-4 32,0 0 4,4-4-12,0-1-44,6-4 25,-2 0 52,3 0-34,-3-2 42,-1 3-24,2-3-8,-4 4 15,1-1 20,-1 0-68,1 2 72,-3 1-83,1 0 67,-1 0 273,1 1-179,-1 2 185,-1 2-275,0 5-37,0 1 60,0 4-109,0 3 81,0 3-73,0 3 31,0 4-34,1 2 23,0-1-17,0 5-88,0-2 22,0 2-92,0-2 57,-1-1-7,0-3 7,0-1-46,0-6 80,0 0-30,0-7 64,0 0-52,0-3 97,0-2-21,0-3 38,0 1-365,0-3-132,2-4-343,0-3 1,0-2 0</inkml:trace>
  <inkml:trace contextRef="#ctx0" brushRef="#br0" timeOffset="40">12309 4456 9502,'10'0'131,"-6"0"-29,-1 0 45,1-2 49,-1 1-18,2 0-36,-1 0-112,0 1 35,0 0-17,2 0-41,-1 0-3,1 0-82,1 1 72,0 2 13,1 2 46,1 0-1,2-1 59,0 3-23,0-3 8,3 1-24,-2-3-71,3 3 58,-3-2-53,3 0 17,-1-2-28,0 2 18,-2-2 10,2 0-147,-4 0 33,3 0-125,-3 1 61,1-2 2,-2 1-6,1-1-38,-2 0-9,1 0 21,-1 0-48,1 0 87,-1 0-94,0 0 66,0 0-81,-1 0 131,0 0 30,-1 0 94,-1-1 0,1-2 0,0 0 0</inkml:trace>
  <inkml:trace contextRef="#ctx0" brushRef="#br0" timeOffset="41">7327 4666 9502,'-2'-15'55,"-1"8"54,-1 0-30,0 0 99,1 2-67,-1-2 68,0 3-59,1-1 3,0 1-50,0-1 37,1 2-42,0-1 89,1 0-37,-1-1 40,2 2-163,0-2 59,0 0-156,0 0 91,0 1-15,2-3 25,-1 2 23,2-1-41,2-1 14,1 1-36,2 1 27,2-3-86,-2 3 28,4-2-84,-2 2 89,3-1 30,-1 2 26,2-1 25,-2 1-139,3 1 38,-2 2-125,2-1 110,-3 2-26,2 2 127,-4 2-62,3 5 57,-4 1-52,2 5 75,-4 1-47,1 3 78,-5 1-71,1 4 7,-1-3 8,-1 5-22,-2-5 25,-1 4-23,-1-3 44,-5 3-34,0-2 34,-5 1 18,1-5 20,-2 4-3,0-6-6,-1 3 17,0-4 25,0 1 3,2-7-6,-1 4-20,2-6 22,-1 2 2,4-4 13,-2 0-56,5-3 28,-2-1-21,4-1 16,-1-1 127,2 0-91,1-1 86,0 0-32,2-1-43,0 0 105,2-1-96,3 1 5,1-2-50,2 1 14,1 1-74,3-1 71,1 1-55,3-2 76,0 1-132,4 0 42,-2 2-133,4-1 19,-4 0 9,4 2-29,-4-1 63,3 1 10,-5 0 26,2 1 10,-5 0-14,0 2 20,-4 0-41,1 2 30,-4-1 126,-1 0-10,-1 0 97,-2 0-74,-1-2 88,-1 1-56,-1-2 83,-1 0-254,0 0-3,-1-1-138,0-1 106,1 0-68,0-1 66,1-1-81,0-1-207,0 0 70,0 1-160,0-1 182,0 1 54,0-2 32,0 2-21,0 0-468,1 0 124,1 0-276,0 0 352,0-1 240,1 2 99,-1-1 104,2-1 0,0-1 0,0-1 0</inkml:trace>
  <inkml:trace contextRef="#ctx0" brushRef="#br0" timeOffset="42">10029 4486 8857,'10'0'-174,"-6"0"588,-2 0-118,0 0-75,0 0-43,0 0-22,1 0-35,-2 0 39,1 1-40,-1 0 36,1 2-33,0 0 37,0 0-23,1 1-20,2-1-51,2 1 36,-1 0-40,5-1-23,1 0-16,2 0-69,4 0 68,2 0 47,3-1 11,5 0 23,1 0-95,3 0-8,-2 1-54,6 0-92,-6 1 48,4 1-74,-6 1 59,2 2-42,-8-1 28,3 3-58,-9 0 105,-1 1-23,-7 0 60,-2 3-12,-3-2 177,-4 4-24,-3-2 112,-5 2-76,-3-2-85,-4 3 28,0-2-67,-2 2 81,0-1-29,0 0 37,0-1-30,0 2-91,2-4-28,0 1 1,2-1 12,0 0-12,4-3 11,-1 1-91,4-4 90,0 1-233,4-4 107,0 2-173,2-4 182,1 1 45,2-1 65,0 1 0,2 2 1</inkml:trace>
  <inkml:trace contextRef="#ctx0" brushRef="#br0" timeOffset="43">3975 4552 9502,'6'-9'0,"-4"3"0,0 2 119,0-2 21,0 1 88,1-1 15,-2 1-36,2-1 2,-1 2-50,0 0-85,1 1-30,2 0-22,-1 1 46,1 2 51,1 3 1,4 3 37,0 5-182,2 6 60,2 3-152,5 8 128,-1 0 41,5 8 27,-3-2 22,5 6-35,-3-5-2,3 7 19,-3-6-17,2 2 24,-4-9-30,2-1 40,-9-11-75,4-1 71,-6-9-71,3 0 75,-7-5-34,3 0 20,-6-1-15,2-2-114,-4 0-69,0 0-61,-1-2 6,0 1-91,-1 0 85,0 1-109,-1 0 109,0 0-165,-2 0 80,-2 1-153,-1 0 140,-1 0-86,0 0 84,-2 0-110,1 0 191,-1 0-35,0-1 165,-2-3-10,3 1 72,-2-3 0,2-3 0,-2 0 0,0-3 0</inkml:trace>
  <inkml:trace contextRef="#ctx0" brushRef="#br0" timeOffset="44">4337 4533 8368,'-5'8'218,"4"-6"166,-1 0 257,0-1 186,1 0-448,0-1 111,-2 1-353,2-1-158,-1 0 108,0 1-84,-1 0 94,-1 3-17,-2 2 77,0 2-37,-3 3-29,0 2-138,-4 4 0,-2 2-94,-1 2 56,-1 2 13,-2 3-17,0 0 48,-1 0-16,2 0 9,-1-1 22,3-4-158,0 2 82,4-6-108,-1 0 80,6-5 57,-1-2 15,4-3 6,1-1-58,2-4-389,0 1 69,3-3-215,0 1 284,4-1 193,0 0 69,1-1 99,3-3 0,0-1 0,2-3 0</inkml:trace>
  <inkml:trace contextRef="#ctx0" brushRef="#br0" timeOffset="45">9442 4585 9502,'-10'-9'-229,"7"7"388,0-2 157,1 2-115,1 0-72,0 1 75,1-1-96,2 1 66,2 0-103,6 1-53,1 0 25,4 0-11,1 0 85,2-1-34,0 1 46,1-2-49,3 0-75,-3-1 7,0 1-91,-1 0-63,0-1 41,-3 1-89,0 1 134,-3 0 20,1 1 44,-4 0 15,2 0-145,-4 0 17,2 0-100,-4 0 47,1 1-8,-1 1 66,-1-1-39,-1 2 85,0-1-29,0 1 20,1-2-12,-2 2 18,1-2-59,-1 0 8,0-1-13,1 1 16,-1-1 33,1 0 6,-2 0-5,-1 0 9,-4 0 1,0 1 0</inkml:trace>
  <inkml:trace contextRef="#ctx0" brushRef="#br0" timeOffset="46">13699 4570 9502,'-7'2'1607,"5"-2"-1314,0 2 266,3-2-434,2 2-76,3-1 15,5 1-10,3 0-18,1 0-8,3 0-79,1 0 106,1-1-84,-1 2 36,3-2-79,-3 0-5,2-1 78,-2 1-20,2-1 48,-1 0-45,0 0 27,-3-1-27,1 0-140,-4-2 24,2 0-111,-4-1 96,0 0 87,-1 0 5,-1-2 51,-2 3-25,1-1-635,-2 2 143,0-1-220,-1 2 405,1-1 336,1 1 0,2-1 0</inkml:trace>
  <inkml:trace contextRef="#ctx0" brushRef="#br0" timeOffset="47">4609 4730 12048,'13'-2'438,"-5"1"-333,3-4 52,0 2-339,3-1 107,1 0-229,1-2 55,0 2 86,2 0-37,-2 1 74,1 1 61,-2 1-51,2-1 62,-3 1-113,0 1-78,-5 0-33,2 1-61,-4 2 88,2 0 95,-4 1-21,1 0-87,-2 1-67,1-1-39,-2-1 129,2 0 128,-1-2 113,3 2 0,-1 1 0,2-1 0</inkml:trace>
  <inkml:trace contextRef="#ctx0" brushRef="#br0" timeOffset="48">6393 4729 9502,'0'-12'851,"-1"9"-600,0-1 101,-2 1-171,1-1 75,1 2-125,-1 0 69,2 1 38,-1-1-115,2 1 21,0 1-66,5 0-160,0 0 145,1 0-148,4 0 36,0 1-9,0 0-32,2 1 28,1-1 15,0 0-13,1 1 42,-1-2-23,1 1 43,-1 0-10,1 1-4,-2-2 8,1 0-2,-4 0 5,3 0 8,-4 1-18,1-1 12,-2 0-16,0 0-42,-2 0 40,1 0-44,-3 1 58,2-1-4,-4 0 0,1 1-3,-1-1-385,-1 0-59,0 1-97,0 0 62,0 0 210,-1 0-28,0 1-37,0 0 166,0 0 47,-1 3 131,-1-2 0,0 1 0,-2 0 0,0 2 0,-2-1 0,1 1 0,-4 1 0,1 1 0,-2 1 0</inkml:trace>
  <inkml:trace contextRef="#ctx0" brushRef="#br0" timeOffset="49">12421 4699 11210,'0'6'1024,"2"-3"-820,0-2 20,4 1-119,2 0 52,1 0-355,4 0 119,0 0-240,3 0-256,0 1 181,2 0-302,-1-2 338,2 2 181,0-1 97,2 2 80,2 3 0,1-1 0</inkml:trace>
  <inkml:trace contextRef="#ctx0" brushRef="#br0" timeOffset="50">9563 4763 9502,'-12'21'94,"6"-11"65,2-4-38,-2 1 11,4-4 612,-1 0-452,4-2 459,1-1-558,7-2-63,1 0 67,5-3-76,1 0-73,2 0-23,2-1-44,-1 2 72,3 0 53,-4 1 14,4 0-32,-3-1-224,1 2 38,-4 0-143,3 0-10,-5 2 55,2-1-60,-5 1 100,4 0-98,-6 0 45,2 0-94,-3 0-39,1 0 75,-2 0-57,-1 0 56,-2 0 81,2 0-7,-3 0 33,0 0 4,0 0-65,1 0 116,-2 0-28,0-2 134,0 0 0,0-4 0</inkml:trace>
  <inkml:trace contextRef="#ctx0" brushRef="#br0" timeOffset="51">1744 4887 9502,'-15'-1'-396,"8"0"429,2 0 20,0 0 54,0-1 48,0 1 6,1 0 83,1-1-75,-1 1-85,1 1-54,1 0-22,-1 0 43,2 1 27,-1 2 20,2 2-16,-1 4 7,1 1-14,-1 3 21,1 2-15,1 1-86,0 1 17,1 0-94,2 0-7,3-1 29,-1-2-52,2 1 95,1-6-40,1 2 39,0-6-7,1 0-2,-1-4 39,3-4-14,0-1 8,0-6-37,0-4 26,0-6-30,0-2 31,-1-2-8,-3-1 9,0-1-1,-4 1-39,-2 1 33,0 3-33,-3-1 41,-3 6-171,-1 0 32,-4 5-104,-3 1-144,-1 4 119,-2 0-125,3 5 225,-2 3 93,0 5 77,0 6 0,1 3 0,-2 3 0</inkml:trace>
  <inkml:trace contextRef="#ctx0" brushRef="#br0" timeOffset="52">2536 4914 9502,'-4'7'404,"1"-2"-156,1-3-36,0 2 75,0-1-112,2 3-20,-1-2-46,1 2-8,1 1-38,2 0 64,0 0-76,3 3 102,2-1-123,1 1 43,1 0-92,1 0 32,0-1 29,2-1 23,-1 0 16,0-3 19,0-1-21,1 0 13,-3-3-35,1 0 78,-1-1-69,-1-2 62,-1 0-77,-2-4 30,-2 0-30,1-2 47,-3 0-125,-1-2 37,-1 1-104,0-1-119,-1 1 47,-3-2-85,-1 1 83,-1 0-211,-2 1 52,0-1-154,-1 0 189,0 0 66,0 3 12,-1-2 46,1 4-305,-2 0 340,4 2-220,-2-1 353,0 1 0,-1-1 0</inkml:trace>
  <inkml:trace contextRef="#ctx0" brushRef="#br0" timeOffset="53">6429 4921 11384,'12'0'975,"-6"0"-830,0 0-77,3-1 24,-1 0-37,4-1 39,1 1 37,1 1 15,1 0-26,2 0-223,-1 0 28,2 0-168,-2 0 162,3 0-266,-3 0 118,2 0-226,-3 0-64,2 0 125,-3-1-114,0 1 155,-1-1-11,1 0 32,-3-1-23,1 0 171,-2 0 84,2-4 100,-2 1 0,2-3 0</inkml:trace>
  <inkml:trace contextRef="#ctx0" brushRef="#br0" timeOffset="54">2407 6594 10344,'8'0'230,"-4"0"-205,0 0-46,3 1 64,1 1 46,2 0 13,3 1-58,1 1-83,1 0-14,1-1-53,4 2 7,-2 1-4,2 0-30,-1 0 69,2 4 36,-4-2 13,1 3 12,-3 1-7,0 3-100,-4-1 36,-1 4-95,-4-2 79,-1 4-9,-3-3 57,-1 4-15,-2-4 73,-2 4-45,-3-5 39,-3 2 1,-3-3-25,0 1 31,-1-3-30,0 1 20,3-6-9,-2 2 14,2-5-21,1 2 22,1-4-11,2 0 15,1-3-21,1 0-6,1-2 12,2-3-9,0-4 74,1-3 11,0-3 7,1-2 28,2 0-50,4-2 5,-1 1-5,4-3-31,-1 4 2,3-4 4,-1 4-1,2-4 2,0 3 6,2-1 0,0 1-37,3-2 28,0 3-37,3-6-9,2 4-23,2-5-44,-1 4 28,3-7 111,-2 5 9,3-6 90,-4 3-94,1-3 82,-7 4-63,3-4 84,-9 5-73,3-3-24,-8 6-15,-1-4-13,-4 9 45,-2-4-9,-2 6 39,-2-5-27,-4 6-112,-3-4 18,-3 4-125,-3-4 69,1 3-26,-4-4 65,2 2-25,-2-3 4,2 4 22,-2-4-34,4 4 53,-3-3-9,5 6-1,-2-1-3,8 6 6,-3-1 9,7 4-20,-1 3 15,2 4-184,1 7 40,1 9-118,1 9 151,1 6 31,1 10 56,1-1-23,1 11 95,0-6-18,1 8 87,0-7-87,0 10 66,0-13-47,4 9 67,-1-15-35,4 6-36,0-13 53,3 4-72,-1-13 146,4 1-63,-3-13 96,6 3-184,-4-13 20,3 5-137,-2-7 87,1 1 27,-3-2 24,1 1 15,-3-1-53,0 0-95,-5 1-8,2 0-65,-4 0 26,1-1 72,-4 1-55,1-1 89,-1 0 179,0-1-11,-1 0 144,1-3-103,0-5-88,-1-1-7,1-4-53,0-2-32,1 1 38,0-3-30,-1 2 50,1-2-103,1 2 14,-2-1-79,0 3 67,2-1 22,-3 5 33,1-2-37,-1 3-16,1 1-65,-1 3 42,0 0 33,-1 3 25,0 0 21,0 2-29,-1 2 17,0 2-10,-1 5 21,0 2-23,0 2 34,0 2-23,-1 2 30,0-2-29,0 3 16,0-2-12,0 1 11,1-2 67,0 2-10,0-2 64,0 2-79,2-3-2,3 2-40,2-3 7,2 1-31,2-5 22,2 2-21,0-6 33,1 0-65,2-2 43,2-1-53,1-3 161,2-2-23,-2-3 86,3-4-94,-1-2-15,0-4-43,-2-1-3,0-2 99,-2 2-21,0-4 114,-3 5-110,-1-2 6,-3 2-59,-1-1 16,-3 3 7,0 0-27,-4 1 9,0-1-19,-1 1-109,-3-1 35,-2 3-128,-4-5 114,-3 1-114,-2-2 81,-3 0-114,-1-2 73,0 2 5,-3-1 33,3 3 26,-2 0-66,2 4 76,-2 2-91,3 3 86,0 2-3,1 2 10,2 2-11,1 4 62,1 4 1,3 4 15,-1 4-8,5 6-9,1 1 12,1 2 9,-1 2 46,3-1-28,0 0 13,2-1-15,1 0 88,4-4-32,3 3 98,4-6-67,3 2-2,2-7-47,3 1 29,1-7-360,5 0 87,-1-5-206,5-1 195,-3-3 77,5-3 62,-2-2 13,5-3-610,-4-2 138,2-2-220,-4 0 376,4-2 347,-2-1 0,2-2 0</inkml:trace>
  <inkml:trace contextRef="#ctx0" brushRef="#br0" timeOffset="55">63 6451 9502,'-19'-27'-2,"10"14"-27,1-3 88,1 3-18,0-4 157,2 3-56,1-4 63,2 3-85,1-2-35,1 2-53,0-1 17,1 4 4,1-3 75,1 4-22,4 0 33,-1 3-152,2-2 47,-1 5-119,0-2 25,2 3 18,1 0-8,-1 2 45,4-1-37,0 1-10,3 0 4,0-1 6,3 3 24,-1-1-16,3 1 3,-1 0-9,5-1 38,-3 1-3,4-1 0,-3 1 24,5-2-12,-5 1 5,5-1-1,-7 0-12,4 1 14,-7 0-10,2 1 29,-6 1-19,2 1 25,-6 3-30,0 6-11,-4 4 9,1 5-10,-5 3 5,0 5 7,-1 1-8,-1 6 11,-2-1-19,-1 7 14,-6-2-17,0 7 64,-4-2 9,-2 6 6,-1-5-12,0 4-44,0-9 2,1 5 0,1-10-1,4 1 61,1-9 14,2 1 9,3-9-40,0 1-28,4-9-21,-1 2 36,2-5-65,1-3 44,3-3-52,0 0 144,2-2-29,2 0 82,-2 0-95,2-2 55,-1 0-84,1-3 53,-1-2-52,1-1-50,-1-1-14,2-1-2,-2 0-29,2-1 46,-1 1-6,0 0 21,0 1-36,0 0-12,-1 3-26,0-1 64,1 4 5,-1 0 48,0 1-72,2 1 78,-1 0-60,3 1 62,-2 1-60,2 1 3,0 1 13,0 1-9,0 1 96,2-2-24,-1-1 81,2-1-76,-2 0 84,3-2-62,-1-2 89,3-4-4,-3-3-63,3-4 28,-4-2-87,3-3-47,-5 1-25,3-4 11,-6 2 7,4-2 23,-5 2-34,0-3 18,-4 6-130,2-3 97,-5 5-112,1-3 69,-2 3-66,0-1 36,0 2-80,0-2 52,0 4-24,0-4 52,-2 4-3,0-1 54,-2 5-14,-1-2 8,1 6-7,-2-2-54,0 3 42,-1 1-46,-1 2 16,-2 1 15,-1 4-15,-3 2 23,1 4 18,-2 0 47,3 4-36,-4 0 105,3 0-33,-3 1-8,4 0 2,-2-2-33,5 0 24,-2-2-4,6 0 9,-3 1-29,4-1 0,1-1 21,1 0-22,2 2 9,0-3 1,2 4-6,2-1-1,3 2 0,3-1-7,3 3 5,2-3 0,2 3-2,-1-4 1,2 4-4,-3-5 1,3 2-3,-3-4 3,3 0 156,-3-2-35,2-1 107,-5-4 17,2 0-61,-2-1 73,1-2-92,-3 0-48,1 0 8,-1-3-54,1 1 9,-2-3-123,3-1 21,-3-1-78,4 0 49,-2-1 11,3 1-15,-4-2 65,3 2-152,-2-1 65,2 1-118,-3 1 65,3-3-4,-4 2 55,4-1-37,-3 1 161,0-2-26,-1 1 39,0-2 69,-1 2-78,0-4 90,-1 2-91,1-1 54,-4 0-90,4-2 72,-5 2-73,3-2-3,-2 1 2,1-2 7,-2 3-75,1-2 39,-1 2-96,0-2 87,-1 5-62,1-4 20,-2 5-5,1-4-17,-1 5 81,1-4-34,-2 5 29,2-4-1,-2 4-2,1-2-6,-2 2-4,-1-1 21,-1 3-6,-3-2 20,-3 3 12,-1-1-29,-1 2 33,-2-1-34,0 2-16,-1-1 13,0 1-14,-1 0 18,3 0 1,-3 0-2,5 1 4,-2 0-35,4 2 24,-3 0-29,3 2 34,0 0-11,3 1 12,-2 3-14,4 0 11,0 2 42,2 2 18,-1 1 2,2 2-9,0 2-44,0 0-1,0 3 93,0 0 39,0 5 54,0-2 5,0 5-71,0-3-31,2 2-5,2-3-36,2 1 74,3-4-60,2-2 61,0-5-58,4 0 28,0-6-19,2 1 23,-1-6-89,2-1-2,-1-2-26,1 0 10,-2-1 61,2-1-24,-3-1 14,2-1-53,-4-2-4,2-2 0,-5 0 8,4-1 43,-3 0-2,1-1 2,-3 1-75,1-2 3,-2 2-67,0-3 56,-2 1 14,1-2 22,-2 1 15,0-3-31,-1 3 25,2-4-30,-3 2 28,2-2-70,-2 2 7,2-2-9,-2 4 13,0-4 47,-1 2 4,0 0-17,0 3 42,0-1 17,-1 1-6,-1 1 10,0 1-18,0 1-22,0 3 27,0-2 20,0 3-30,0-1 36,-3 3-36,0-1-9,0 1 11,-2 0-8,1 0 9,-1 1-74,1 0 56,0 0-60,1 2 73,-1 1-5,1 4 1,2 2-5,0 3 12,0 1-12,1 3 8,0 3-6,0 1-6,1 3 7,0-2-6,1 4 17,2-4-10,3 1 12,0-4-13,3 2 81,1-5-12,-1-3 72,2-2-17,2-2 7,-2-4-31,2 0-12,-1-4-67,1 1 14,-2-3-2,1-2-31,-1-5 43,1-3-39,-2-2 49,1-1-103,-1-3 21,1-2-94,-2 1 87,1-2-71,-3 1 53,1-2-72,-2 2 54,1-1 21,-3 3-4,2-1 32,-4 4 51,1-1 36,-2 5 3,0 0-21,-2 6-13,1-1 15,-1 4 46,0 0-19,-1 4 1,0 2-34,-2 8 11,1 0-25,-2 8 2,0-2-4,1 4 4,1 0-5,1 2 5,0-2-9,1 1-70,0-4 9,0 1-62,2-5 71,1 2 12,4-7 30,3 1 2,1-6-11,4 0 35,-1-4-30,5-5 29,-3-2 4,4-6-29,-4-3 26,4-3-37,-5-1 59,3-2 18,-4 2 15,2-3-18,-4 3-29,0-2-16,-2 3 53,1-3-89,-4 4 12,1-1-31,-4 3 4,1 0 26,-3 4 13,0 1-18,0 2 18,-2 3-4,2 2 7,-2 5-10,0 2 11,1 9 30,0-1-27,1 8 30,-1-1-34,1 4 1,1 1 0,-1 3 0,1 0 1,2 2 41,-1-3-25,1 3 30,1-4-257,0 1-179,0-6-101,4-1-9,1-8 200,4 0 160,0-8 51,7-9 76,2-4 0,4-9 0</inkml:trace>
  <inkml:trace contextRef="#ctx0" brushRef="#br0" timeOffset="56">2416 6369 9502,'0'-20'0,"0"12"2,0-2 1,-1 3 58,1-1 67,-1 3 40,0 0 37,-1 0-46,-2 2-54,2 0-26,0 2 15,0 0-16,-1 1-31,1 0-14,0 1-71,-2 1 85,3 5 24,-1 3 27,2 5-42,-1 6 84,1 5-77,0 6 96,2 8 2,0 6-13,6 10 21,0 3-34,4 11-93,-1-1-19,2 13 19,-4-3-171,1 8 123,-4-7-137,-1 4 94,-1-16 72,-3 4-17,-1-21 49,0 0-104,-1-19 24,0-1-101,-1-17 88,1 1-69,0-10-787,1-1 509,1-3-617,0-1 780,3 0-3,-2 0 68,2 0 36,-3-1 82,1-2 39,-1-4 0,0-5 0,0-4 0</inkml:trace>
  <inkml:trace contextRef="#ctx0" brushRef="#br0" timeOffset="57">9825 6325 9502,'-18'10'-225,"10"-4"332,1-3-27,-1 0 66,1-1 42,-1-1 73,1-1-9,1 1 67,0-1-67,0 0-40,3 0-12,-2 0-33,2 0-42,1-1 54,1 1-59,-1-2-35,2 1 151,-2 0-190,3 2 115,0 2-133,0 6-215,1 3 96,-1 4-144,0 3 112,-1 1-144,1 1 53,-1 0-117,0-1 144,1-1 71,0-2 22,2-4 40,-1-3 18,0-1 20,1-5-5,1-2 82,1-2-68,1-2 106,-2-5-106,2-1-46,-2-3-8,-1 0-34,0-2 82,-2 1-322,0 1 82,-1 1-213,0 0 48,0 2 158,0 0 22,-1 2 133,-2-3 105,0 2 0,-4-3 0</inkml:trace>
  <inkml:trace contextRef="#ctx0" brushRef="#br0" timeOffset="58">113 6464 9502,'0'-12'-419,"0"8"380,0 0 99,0 0 23,-1-1 42,1 1 41,-1 1-67,1-2 71,-1 1-65,-1 0 62,2 0-54,-1 0 55,0-1-72,1 0-1,0 1 3,0-1-1,0 0-37,0 1 20,0-1-48,0 0 49,0 1-74,0 0 43,0 0-104,0-1 52,0 2-34,0 0 52,0 1 0,0-1-82,0 0 84,0 6-125,0 2 214,0 10-35,0 2 92,0 7-79,0 3 22,0 4-57,0 3 19,0 3-45,0 1 2,0 4 10,0-3 9,0 5-16,0-5-32,0 5 14,0-8-11,0 2 47,0-11-11,0 2-2,0-11-63,0 1 43,0-9-51,0 0 60,0-6 13,0 1-179,0-8 49,0 3-129,0-5 89,0 0-106,0-3 55,0 2-101,0-3 107,1 1-163,0-3 75,1 0-142,-1-2 138,1-2 23,0 1 81,0-4-14,0 2 119,1-4-10,-1 1 72,3-6 0,-2 2 0,2-5 0,2 0 0</inkml:trace>
  <inkml:trace contextRef="#ctx0" brushRef="#br0" timeOffset="59">3926 6511 9502,'0'-8'-208,"0"4"265,-1 2-45,1 0 66,-2 0-31,1 0 17,-2 2 22,1-1 3,0-1 6,0 1 5,0 1-14,0-1 20,1 0-20,-2 0 17,3-1-9,-1 0 9,0 0-61,1 0 13,0 1-25,0-1 24,0-1-30,0 1-10,0 0-23,0 0-36,2 0 14,3 0 12,1 0-4,4 0-30,0-1 5,3 2-80,1 0 71,2 1-21,0 0 8,1 1 17,-1 1-56,0 4 87,-1 0-56,-2 4 52,-1-1 27,-1 1 16,-3 1 1,-2-1 16,-2 2-54,-1 1 23,-3-1-21,-1 2-44,-2-1 40,-7 1-39,-1-1 55,-6 3-41,-2-4 34,-2 3-33,-1-2 39,1 1-11,0-4 0,1 3-6,3-3 47,1-1 15,4-1 5,2-2 83,1-2-61,4 0 97,3-3-99,2-1 24,2-2-38,5-3 136,3-2-11,2-2 101,0 0-175,1-2 44,-1 2-112,0-2 59,-2 2-53,1 0-12,-3 1-18,3 0-12,-5 1 12,4 1 9,-5 1 0,3-1-17,-4 2 33,2 1-52,-1 0 39,1 1-41,-2 0-14,3 1 4,-2-1-67,0 2 53,2 2-67,0 0 64,1 3-44,1 5 63,1 3-33,1 5 12,2 4 28,2 3-33,-1 2 33,3 6-44,-1 0 35,0 4-41,-1-1 43,0 5-19,-5-4 13,1 3-10,-5-6 59,0 3-40,-3-8 42,-1 3-48,-2-8 100,-2 1-21,-2-6 88,-5 2-93,-2-8-9,-1 4-38,-2-6-6,-1 2 74,1-5 5,-1 2 28,1-5-27,1 2 33,1-5-64,-1 0 71,4-1-8,-3-1-29,4-2 30,0-2-47,3-5-84,-2-3 65,3-3-66,1-3 78,1 0-16,1-3 24,1 1-16,0-5-109,1 3 12,1-5-112,2 4 113,2-4-81,2 5 80,2-5-104,2 5 49,2-5 12,0 3 31,4-4 12,-1 5 62,4-7-15,-1 6 25,4-7 46,-2 4-72,5-5 39,-6 7-59,5-5 71,-7 7 24,1-4 20,-5 8-21,-1 1 9,-7 8 5,1 1 25,-7 6 85,2 0-109,-5 4 42,1 0-69,-5 5-35,2-1 19,-1 1-5,0 1 4,2-1 6,-1 3-49,2-2 31,-1 3-39,2-2 46,-2 4-32,2-1-21,0 1-5,1 1 8,0 2 26,0 0 7,0 2-64,0-2-8,0 4-14,4-3 19,0 3 131,4-2-12,5 2 75,1-4-82,5 2 60,0-5-90,7 1 62,-2-6-73,6 1 44,-2-6-29,5-2 43,-5-5-9,6-4-1,-7-6 2,4-4-9,-10-1-17,4-6 15,-8 3-15,2-4 2,-9 4-9,2-2 11,-8 5-5,0-1-26,-6 4-24,-2-3 8,-5 7-4,-6-3-117,-5 5 29,-8-3-108,-1 6-69,-7-4 74,1 4-79,-7-3 62,6 6 115,-6-3-60,7 5 103,-4-1-116,12 4 82,-2 1-94,13 3 76,-1 8-100,11 2 94,-3 5-91,8 2 110,0 4 21,4-1 58,3 5-33,6-5 29,4 5-105,3-6 64,5 4-57,0-9 207,7 4-74,-1-9 137,6 4-52,-4-10-35,4 3 20,-7-7-43,5 1 30,-8-4-49,5 0 21,-8-1-27,2-2 28,-9-3-15,2-2 21,-8 0-43,1-2-4,-4 3 1,-1-2 0,-4 2 225,0-1-49,-2 2 155,-1-2-120,0 0-48,-3 0-39,-1-1 2,-3-2-132,1 2 33,-2-2-81,2 2 80,-1-2-78,2 3 47,0-3-85,1 4 71,1-1 26,1 4-13,1-2 47,0 3-288,1 1 152,1 4-137,0 1 162,0 7 63,1 3-33,0 3 46,3 2 7,2 0 7,3-1-1,1 1 2,1-3-20,2 0 29,1-5-24,2 0-11,0-4 27,2 0-20,-1-4-48,3-1 33,-3-1-48,3-1 74,-3-2-15,0-3 12,-3-1-21,1-3 46,-4 2-35,-1-3 35,-2 2-42,-1-2 47,-1 1-33,-1 0 37,-3-1-23,0-1-13,-1 2 21,-1-2-21,0 0-2,0 0 3,-2 0-1,0-2-27,-3 2 24,-2 0-24,1 1 26,-1-1-23,1 4 15,1-2-19,-1 4 20,2-1-35,1 3-17,0 1-5,1 1 7,1 3 33,1 2 41,0 6 13,2 1-1,1 5 60,1 1-21,5 2 7,-1 0-11,4 1-15,-1-2-28,2 3 38,-1-3-39,3-1 0,-2-2 23,3 0-17,-1-3 20,1 1-93,0-4-18,-1 1 0,0-5-65,2 1 59,-3-4-26,2 1-19,-2-1 38,2-1 8,-4 0-8,3-1 49,-5-1-28,4-2 18,-2-2-32,-1-4 16,2-2-15,0 0 15,-1-4 20,2-1 45,-3-2-17,2 0 15,-3 1 10,1-1 6,-3 3 12,0-1-17,-2 3 115,-2 0-38,-1 3 112,-1 1-43,-1 3-49,-1-1 34,0 4-57,0 1-48,-1 1-32,-1 0-12,-1 2-45,-1 1 19,-1 3-12,0 4 36,1 4-70,-2 4 42,1 2-129,0 5 57,0 0 31,2 2 6,1 0 56,0 3 34,1-6-29,1 3 25,1-5-44,1 2 31,3-7 19,5 2 5,3-6 33,3-1-21,1-6 0,2 3 4,0-6-60,2 1 32,-1-2-16,2-1 20,-3-2-53,2-3 37,0 0-48,-1-2 58,-3-1-8,3-1 2,-5 1-4,3-3-99,-4 2 21,3-3-96,-7 2 47,4-3 27,-5 2 24,1-4 27,-2 1 76,1-2-60,-4 1 58,0-3-10,-3 4 21,0-5 2,-1 6-12,-1-3 2,0 5-39,0-3 54,0 8-59,-1-3 55,-1 7-2,-1 0 26,0 1 42,0 4-58,0 1 26,0 5-38,0 5-62,0 4 11,1 2-17,0 4 21,2-1-13,-3 2-3,3-2-14,0 1-13,0-5 51,2 2-22,0-5 25,2 4-53,2-5 35,2 2-43,0-5-13,2 3 35,-2-6-39,3 4 49,-1-6-66,1 3 45,0-4-50,2 1-8,-2-3-12,3 1-16,-1-2 29,2 0-2,-3-2-2,2 1-28,-2-1 31,3 0 93,-3-2-25,3 0 20,-5-4 56,4-4-46,-3-1 117,3-1-110,-4-2 146,4-1-86,-4 0 136,0-1-117,-1 2-26,-1-3-15,-1 4-39,0-2 146,-3 5-59,1-2 135,-2 4-122,-1-2-62,0 3-68,0-1-54,0 5-52,-1-1 49,0 3-74,2 0 44,-2-1-16,1 4 49,1 1-18,0 2 61,3 4-31,-2 0 20,2 4-59,-1 0 55,3 3-58,0-1 62,3 2 21,-1-1-7,2 1 19,0-3-31,2 1 33,-1-1-21,3 0 26,-1-3-26,2 0-7,-3-4 5,5 0 54,-6-4 30,5 2 66,-3-4-52,2 0 50,-3-1-111,3-2 61,-4-3-64,3-3-48,-2-2 34,0-3-37,-3 0 55,2-3-38,-3 0 26,0-3-31,-2 1 27,0-3 4,-1 1-8,-2-3-8,-1 1 37,-1-3-37,-2 1 36,1-3-98,-4 0-11,-1-4-5,-6 3 18,-2-5-2,-5 4-10,-3-3-17,-1 4-18,-4-1 71,2 7-25,-2 2 17,2 7 72,2 5-63,3 4 52,1 5-58,5 2 42,-1 7 17,4 4 12,0 5 24,3 2-13,-1-1-8,4 0 16,-1-1-115,2-2 65,0 1-62,1-3 3,0 0 39,0-2-45,0 2 58,1-5-38,0 3-19,1-2-8,2 2-42,1-3 64,2 2-34,1-3 41,2 2 68,3-1 18,-1 0 5,2-2-20,2 1 97,0-1-31,2-2 104,-1 1-58,4-2 108,-3-2-27,3 0 83,-2-3-85,3 1-30,0-1-11,2-2-24,-2 0-109,5-4-1,0-2-65,1 0-71,1-2 38,3 0-65,-2 0 66,5-2-91,-4 3 21,5-1-64,-4 3 72,4 0 45,-5 3-35,3 2 48,-6 1 167,0 1 8,-4 3 115,-1 2-105,-7 6 25,0 2-32,-7 3 79,-1 1-48,-5 0-20,-1 2-25,-2-2-14,-2 2 36,-4-3-14,-4 2 29,-1-3-47,-4 1-2,-1-1-8,0-1 5,-1-2 12,0 0 1,0-2-6,-2-1-117,2-1 7,-4-1-73,3-1 87,-1-2-428,2-1 131,-1-1-284,4-2 268,-1-2-464,2-3 550,3-7-418,-1-7 658,3-7 0,-2-5 0</inkml:trace>
  <inkml:trace contextRef="#ctx0" brushRef="#br0" timeOffset="60">9859 6433 9215,'-11'4'-75,"7"-3"106,0-1 5,-1 0 26,2 0-25,0 0-6,-1 0 44,1 0-40,-2 0 47,3 0-14,-2 0 21,2 0-21,-1-1-32,2-1-17,-3 0-47,2-1 34,1 0-21,-1 1 55,0-2-27,1 3 33,-2-1-10,3 0 3,-2 1 1,0-1-18,0 2 16,1-1-14,-2 1 20,0 0-48,-1 0 41,-1 0-42,0 1-1,1 0 30,-1 2-36,-1 3 41,0 0-31,0 1 18,1 2-29,1-1 34,0 2 15,0-2-13,0 1 14,2-2-34,0 1 10,1-2-10,1 1 16,0-1-16,0-1 15,0 2-11,0-2 13,0 1-37,0 1 26,1-2-32,2 0 53,0 0-15,2-1 12,1-2-19,0 0 57,3 0 8,-1-2 10,3 1-31,0-1-34,0-1-10,3 0 23,-1-2-25,2-2 23,-3-3-18,1 2 20,-2-2 10,1 2-6,-3 0 0,1-1 66,-3 2-57,1-1 56,-4 0-71,1 1-10,-3 1 3,2-2 0,-3 2-50,-1-2 47,0 2-43,0-3 61,0 4-41,-2-3 35,-2 1-38,-1-2 39,-1 0-73,-3 1 43,2-1-52,-2 0 11,1 0-18,-1 0 2,3 1-4,-3 0 48,3 1-1,-3 1-1,2 1-48,-2 1-15,2 1-15,-3 0 17,4 1 43,-2 0 2,1 0-1,0 0-6,2 1 59,0 1-44,2 2 49,1 1-12,1 1 24,0 0-5,1 0 4,0-1 13,0-1-34,1 1 43,0-2-49,2 0-8,1-1 19,3 0-14,-1-2 9,0 2-7,1-2 1,0 1 3,-1-1-26,-1 0 20,0 0-25,1 0 0,-2 0 14,0 0-17,0 0 20,1 0-8,-2 0 3,0 0-5,0 0-35,-1 0-52,0 0-55,-5 0-42,-2 0 0,-6 0 0</inkml:trace>
  <inkml:trace contextRef="#ctx0" brushRef="#br0" timeOffset="61">7845 6627 10566,'-5'3'921,"4"-1"-821,1 1-87,0 0 17,1 3-63,0 0 73,2 1-2,2 0 51,3 0 15,1 2 99,2-3-84,2 2 67,0-3-102,4-1-39,0-1-36,3-2 7,-2 0 10,2-2 78,-2 0-18,1-3-40,-3-1-96,0-2-16,-3-3-41,-1-2 60,-2 1-9,-1-3 46,-3 0 5,-1-3-65,-1 1 29,-1-3-112,-1 1 101,-1-4-116,-1 4 84,-2-3-110,-2 3 109,-4-1-23,-2 3 80,-4 1-69,-2 4-125,-3 3-15,-1 3-77,-2 2 59,2 4 63,-4 3-10,4 4 51,-2 5 106,3 3 4,-3 4 64,5 1-66,-1 4 87,5-2-41,-2 5 112,5-3-117,0 4 27,5-2-80,0 3 159,3-4 9,1 5 92,2-4-19,1 2-12,5-2-37,4 0 42,4-5-98,4 1 21,2-8-62,3 1 25,1-6-22,3-3-26,-3-3-34,6-1 10,-5-3 6,4-4 49,-5-1-7,3-6-79,-5-1-6,2-5-88,-6 0 80,0-4 54,-4 2 73,1-2-5,-6 2-12,2-5 21,-4 5 24,0-3 13,-4 3-38,2-3-42,-3 4-21,-1-1 39,0 3-12,-2-1 38,1 3-34,-1 1 58,-1 3-145,1 0 49,-2 5-116,-1 0 15,0 2-15,-2 1 46,2-1-13,0 3-15,1-1-10,0 2-73,0 2 76,2 2 62,-3 2 0,3 6 47,0 3-60,0 3 7,0 2-18,0 4 59,2-1 1,0 5 18,1-1-12,4 2-11,1-4-9,2 2 20,2-5-21,4 1 53,0-9-42,4 0 44,0-6-50,4-3 60,-3-5 15,4-3 3,-4-5-14,3-6-50,-5-5-5,3-4 21,-6-3 92,2-4 0,-4 2 83,1-5-46,-6 3-50,3-2 3,-5 4-57,2-3-30,-5 5-26,1-2 6,-3 4 2,0 2 3,-1 5-33,-1 0 2,0 9 7,-1-2 41,1 7 6,-2 0-34,1 6-63,0 2-8,1 6-57,0 6 144,0 6 28,2 3 41,3 3-13,3 4 87,4-1-31,4 6 113,2-6-86,4 5-262,1-6 29,3 2-147,-1-9 105,4 3 135,-2-10-13,5 0 83,-4-7-54,4-3 10,-7-10-31,5-4 0,-2-8 0</inkml:trace>
  <inkml:trace contextRef="#ctx0" brushRef="#br0" timeOffset="62">9788 6898 9932,'2'-8'1049,"-1"4"-864,0 1 31,0 1-36,0-1 51,-1 1-51,2-1-20,-2 1-40,2 1 37,0 0-197,2 1 87,-1 0-163,1 1 185,2 2-22,1 2 110,0 0-52,1 3-11,0-1-48,1 1-15,-1-2 0,1 1 86,-2-2 3,1 0 35,-3-2-36,1-1-69,-3 0-40,4-2 35,-5 1-88,1-1-32,-5-2-48,1 1-884,-5-3 278,0 2-548,-1-1 751,0 2 232,2-2 294,-1 1 0,-2-1 0</inkml:trace>
  <inkml:trace contextRef="#ctx0" brushRef="#br0" timeOffset="63">9718 7021 8626,'9'-5'148,"-6"2"-78,0 0 70,0 0-86,1-1-46,-2 1 32,1 0-35,1 0 49,-1-1 17,2 0-23,-2 1 23,1 1-90,0 0-4,1 1-20,0 0-43,-2 1 37,1 0-7,1 0 15,-2 0 98,0 0 12,0 0-3,0 1-13,2 0 36,-1 2 16,-1 1 21,0 1 36,1-1-27,-2-1-18,1 2 22,0-1-44,0-2 13,0 1-5,0-2-8,0 1-34,0-2 37,-1 1-21,1 1-21,-2-2 52,1 1-68,0-1 33,0 0-13,0 0 3,-1 0 96,1 0-62,-1-1 21,1 0-92,-2-1 0,1 0 5,-1-1 5,0 0-9,0-1 11,0 1-58,0 1 43,0-1-40,0 1 26,0 0 13,0 0-12,0-1 12,0 0-14,0 2 19,0-1-31,0 1 24,0-1-263,-1 1 166,1 1-160,-1 2 209,0 3 22,1 1-29,0 0 75,0-1-55,0 2 58,0-1-70,0 0-2,1 2 11,1-2-11,0 1 117,-1-1-32,2-1 109,-2 2-65,1-1-23,0-1-27,-1 2-21,1-2 9,-1 0-2,2 0 5,-1 0-11,2-1 45,-1-1-33,0 1 34,0-2-58,3 0 13,-3-2-17,3 0 23,-1 0-70,1 0 51,0 0-51,-1 0 55,1 0-1,-2 0 1,1 0-2,0-1 31,-1-1-23,0-3 24,-2 1-35,1-1 17,-3-2-15,1 1 14,-1 0-25,0-2 13,0 2-10,0-1 18,0 1-52,0 1 38,-1-2-39,1 2-12,-2-1 39,-1 0-41,1 2 44,-1-1-48,1-1 28,-2 2-35,2 0 43,0 0-47,0-1 28,0 1-33,0 1-18,1 0 46,-1 0-51,1-1 61,-1 2-54,1-1-14,0 1 20,0 2-6,-1-1 60,1 1-27,-1 0 37,0 0 11,0 0 2,0 1-3,1 1-47,-2 3 14,1 3-8,0 0 58,0 1 6,1-1 23,0 2-21,0-2-66,1 1 16,0-2-23,0 2 53,0-3-12,0 1 10,0-2-20,0-1 50,0-1-38,0 1 39,1-1-48,0-2 30,1 0-19,-1 0 21,2-1 14,-1 0 9,1 0 10,-1 0-10,-1 0-16,1 0-11,-2 0 14,2-1-13,-2-1-73,1 0-23,-1-1-4,0-1 8,0 1 69,0 1-9,0-1 4,0 0 3,0-1-2,0 1 3,0-2-9,-1 2-74,1-1 15,-2 0-66,-1 0-342,0 1 107,-2 0-244,2 1 362,0-1 115,0 1 139,-3 0 0,-1-1 0</inkml:trace>
  <inkml:trace contextRef="#ctx0" brushRef="#br0" timeOffset="64">5266 8592 9502,'2'-16'-51,"0"8"14,0 0 163,1 0 0,-1 1 88,0 1-48,0-3-31,0 4-7,0-1 7,1 2-15,1 1 36,0 1-35,0 0 25,0 3-82,3 0-1,-1 5-27,2 3 55,0 4-122,3 0 58,-1 3-132,4 1 64,0-2-2,2 1 58,-1-3-33,2 0 89,-2-3-41,2 0 30,-1-3-18,1 0 75,-3-3-54,1-1 56,-5-2-59,3 0 3,-2-1 1,-2 0 7,1-1-156,-1-1 38,-1-3-138,0-4-44,1-2 47,0-3-47,0-2 63,3-1 29,-1-1-8,3-1-13,-1-2 30,4 1-56,-3 1 23,2 0-46,-4 4 32,2 0 21,-3 5-2,0 2 24,-5 4 41,1 2-20,-3 2 49,-1 2 58,-2 4 3,-2 7 72,-2 2-70,-5 6 69,-2 1-56,-4 4 92,-2-1-91,-3 4 37,-1-1-33,-2 3 23,1-5-41,-4 5 5,2-4-41,-2 1 58,3-3-70,0-1 4,5-6-21,-1 1 75,5-9 61,1 1-8,5-6-11,1-2 63,4-2-24,1-2 129,1-3-132,2-4 60,0-3-57,4-3 36,1-1-21,1 0-11,-2 1-34,3 0 63,-4 1-116,3-1 33,-2 2-44,1 1-3,-1 1 57,0-1-19,-1 3 16,2-2 30,-2 4-19,1-2 20,-1 3-38,0-1 6,-1 3-8,3-1 13,-4 3 56,2 1 31,0 2-12,2 4 22,-2 4-32,1 6 48,1 7-21,-1 3 73,1 5-62,-2 5 40,-1 2-45,0 5-83,0-1-29,-1 4 19,-1-1-11,0 4-9,0-5-12,-2 4-68,1-9-134,-1 5 44,0-9-99,0 1 116,0-6-102,-1 2 40,0-10-82,0 7 20,-2-12 91,2 6-92,-1-9 127,1 3-82,1-9 112,0 2-82,0-6 75,0 0-354,0-2 134,1 0-97,0-2 220,4-5 187,1-2 0,4-5 0</inkml:trace>
  <inkml:trace contextRef="#ctx0" brushRef="#br0" timeOffset="65">9818 8532 9502,'-5'-13'-169,"3"8"170,-1 2 143,1 0 6,-2 0 52,2 0-38,0 2 39,2-1 590,-2 0-425,4 1 414,-1 0-629,4 1-32,-1 0-39,0 0-29,0 0 14,2 0-131,-1 0 124,0 0-144,3 1 125,-1 0-53,3 1 55,-1-1-66,3 1 33,0-1 13,2 1-45,-1-2 67,3 1-125,-1-1 33,2 0-8,-2 0-8,1 0 139,-2 0-63,1-1 68,-2 1-68,-1-3 9,-2 2-4,-1-1 6,-2 0 7,0 0 11,-3 1-8,1 0-58,-3 0-933,0 0 582,-2 0-923,-2 1 948,-3 0-153,-1 0 110,-1 2 214,0 1 4,0 1 175,-1 0 0,-3 3 0,-2 0 0,-3 2 0</inkml:trace>
  <inkml:trace contextRef="#ctx0" brushRef="#br0" timeOffset="66">3897 8673 9502,'0'-15'-800,"0"8"955,0-1 268,0 0-129,0 0-40,0-1-27,0 1-14,0 0-48,0 1-64,0 2-26,0-1 14,0 1-14,-1 2 81,0 1-35,-1 1 24,-2 4-39,-1 4 31,-3 8-44,-4 9 103,-2 5-33,-5 12 30,-1 1-31,-6 8-106,1 1-4,-4 3-38,1-4 60,-2 1-128,5-8 78,-2 1-133,5-10 131,1-2 48,6-10 13,1-1 37,7-11-1105,-1 1 262,6-8-426,1-1 633,5-4 516,4-2 0,3-4 0</inkml:trace>
  <inkml:trace contextRef="#ctx0" brushRef="#br0" timeOffset="67">2197 9130 9502,'-4'11'107,"1"-7"54,0-1 83,1-1-69,0 0 61,0 1-57,0-1 110,0-1-119,-1 0 213,1-1-146,1 0 99,0-1-125,0 0-166,0-3 37,1 0-37,0-1-39,0-1 44,0 0-46,0 0 21,0-3 73,0 2-50,0-2 24,0 1-141,1-4-38,1 3-44,0-5 9,3 2 43,-1-3 48,1 0 19,3-3-21,-2 0 44,3-3-41,-2 0 45,3-5-32,-3 3-17,4-6 1,-3 3 5,2-2-9,-2 3 27,2-1-34,-2 3 42,1 0 0,-1 5-6,0-1 2,-2 6-57,1-3 39,-2 7-40,1-2 56,-1 3-1,-1 0-2,-1 3-1,1 0 34,-2 2 22,2 0-7,-2 1 317,-1-1-253,0 5 246,-1-2-281,-1 4 5,0-3 16,1 1-10,-2-1-1,2 0-277,-3 0 44,3 0-64,-1 0 154,1 1 114,-1-1-16,1 1-5,0 0 14,-1 0-2,1 2 86,-1 1-63,1 2 93,0 1-86,0 3 54,0 4-30,0 3 22,0 4-29,1 6-19,-1 4-20,2 5 19,1 5 3,1 0 0,0 6 0,1-4-24,1 1 13,-1-6-29,0-2 33,1-7 31,-1-3 21,-1-8-3,0 0-4,0-8-53,-1-1 16,-1-4-7,-1 0-73,1-4-846,-2 0 420,-1-2-603,0 0 751,-1 0 65,0 0 76,1 0 25,-4 2 44,1-1 0,-2 2 1</inkml:trace>
  <inkml:trace contextRef="#ctx0" brushRef="#br0" timeOffset="68">7963 8641 9174,'-1'-10'145,"1"6"-25,-1 1 37,1-1 24,-2 0 41,1 2-14,0-1-20,0 0-73,0 0 24,-1 0-19,1 1-38,1 0 389,-1 0-342,3 2 359,1 3-433,5 3 62,1 2-59,5 4 1,1 2-44,6 2 34,-1 2-15,5 3-27,1 1 10,4 5-82,-2-2 74,4 4-76,-2-2 38,2 2-80,-4-3 64,0 2 29,-4-6 6,-3-1 37,-4-4 45,-1-1 40,-7-6-10,0 0-10,-6-4-78,2-1 14,-4-3-80,1-1 73,-3 1-66,1 0-86,-3 1-60,1-1-106,0 1 46,1-1-269,0-1-384,0 0 197,0-2-107,0-1 617,1-5 134,-1-2-9,1-3 72,0 0 0,-3-3 0,-1-3 0,-3-3 0</inkml:trace>
  <inkml:trace contextRef="#ctx0" brushRef="#br0" timeOffset="69">9741 8629 9371,'0'-9'569,"0"6"-357,0 1-79,0-1 75,0 1-83,0 0 36,0 1-21,0-1 19,0-1-89,0 1 22,0 0 59,0 0-32,0 5 74,0 0-75,0 10-74,0-1 58,0 4-121,0 0 47,0 1-99,0 1 84,1-1-33,0 1 82,1-2-33,0 0 18,-1-2-6,1 0 5,-1-4-9,2 2 28,-2-4-31,1 2 31,-2-5-25,2 3 14,-2-5-11,1 2 10,0-2 60,-1 1-32,1-4 32,0 1-54,1-1-27,0 0-14,2-1 5,-1-1-3,1-1 19,1-1 12,1 0-10,1-1 10,1-1-92,1 1-57,-1 0-48,2-2-32,0 2 86,1-1 29,1 1-7,1 0 64,0 1 22,1-2-4,-2 2 37,4 1-75,-2 0 3,2 0 2,-2 1 25,2 1-44,-3 1 48,4 0-48,-5 0 41,4 3-1,-5 1 1,3 3 3,-5 2-86,3 1 6,-4 2-69,1 1 57,-4 0 5,2 2 32,-3-1 7,0 2-12,1 0 24,-3 1-33,0-3 28,-1 4 77,0-4-3,-1 2 82,0-3-82,-2 3 0,-2-6-50,-2 3 25,-2-3 92,-2 1-4,0 0 81,-2 1-91,-1-4-21,-2 3-33,0-4-16,-2 3 163,1-3-52,-1 2 120,1-4-88,-1 2-29,1-4-30,0 1 18,3-3 33,-2 1 46,3-2 31,0 1-41,5-2-140,-3-1-3,5-1-125,0-3 129,0-2-212,2-1 105,2 0-138,-1-1-1,2 1 85,0 0-62,0 1 65,0 0-182,0 1 59,0 0-154,1 0 26,0 2 42,1 0-21,2 0 30,0 1 41,0 1-8,0-1 26,0 0-82,1 2 77,-1-1-94,-1 1 137,2 1-48,-1 0 75,-1 1-35,0 0 47,0 0 83,-1 0 29,0 0 58,1 0 0,-1 0 0,0 0 0,0 0 0,1-2 0,0-2 0,2-1 0</inkml:trace>
  <inkml:trace contextRef="#ctx0" brushRef="#br0" timeOffset="70">8393 8602 8536,'6'0'1712,"-7"3"-915,-1 1-620,-6 4 9,-2 6-30,-3 2 46,-2 5 26,-1 2 49,-5 5-16,-1 2-43,-5 6-11,0-1-61,-3 6-71,2-7-17,-3 3-32,8-9 43,-4 2 46,9-10-9,1-2 50,7-8-383,2-2 106,5-7-950,1 1 635,4-4-878,1 0 782,7-4-256,-2-1 367,6-1 208,-4-2 112,6-3 101,-1-2 0,2-2 0</inkml:trace>
  <inkml:trace contextRef="#ctx0" brushRef="#br0" timeOffset="71">6642 8653 9223,'0'-9'1647,"-1"6"-1369,0 0 13,-1-1-115,1 1 45,0 0-96,1 0 41,0 1-18,0-1-27,1 2 38,3 0-177,3 1 60,2 1-136,4 0 154,3 4-204,2-1 137,2 1-183,2 2 84,-1-2 29,3 0-19,-1 1 31,2-2-26,-3 0 38,2 0-9,-3-1 14,0-2 93,-3 0-75,0-1 71,-2 0-14,-1 0-33,-3 0 41,-1-1-44,-2-3-2,0-1 19,-3-1-11,1-2-210,-4 1 36,2-1-150,-4 3 123,0-1-98,0 1 64,-1 1-93,0 2 3,0 0 68,-1 0-71,0 2 81,-4 0 53,1 2 25,0 3 99,-1 1 15,-1 1 58,1 0 0,-3 2 0,2-2 0,-4 3 0,0 0 0,-4 0 0</inkml:trace>
  <inkml:trace contextRef="#ctx0" brushRef="#br0" timeOffset="72">3468 8686 9502,'0'-12'219,"0"7"-99,0 0 40,0 0 24,0-1 52,0 1-50,0 0 57,0 1-118,0-1 58,0 2-63,0-1 85,0 1-87,1 1 87,0-1-130,4 2 30,1 3-40,3 3 46,2 5-5,4 3 50,1 6-35,4 4-30,0 0-110,6 5 6,-2-1-99,5 2 0,-2-1 2,3 0-12,-4-3 28,4 0 77,-5-5-29,3 0 59,-8-8-26,4 1 101,-8-6-84,1 1 81,-8-5-85,2 2 14,-7-5-13,1 1-146,-3-1 28,0 1-93,-2 1-64,1 3 89,-1 2-83,0 1 71,0 3 19,-1-2 8,1 4-29,-2-1 42,0 2-42,0-3-12,0 2 16,0-3 1,0 0 39,1-2 17,-1-1 9,1-2-125,0-1 166,1-5-97,-1-1 185,2-7 0,-1 1 0,2-5 0,0-3 0,2-2 0,1-4 0</inkml:trace>
  <inkml:trace contextRef="#ctx0" brushRef="#br0" timeOffset="73">4665 8790 9502,'-1'11'-22,"0"-5"34,0-3 38,-1-1 121,1 0 24,-1-2 40,-1 0 282,2 0-231,0 0 214,0-1-321,1-1-37,-1 0 39,1 0-102,2 1 27,0 0-37,5 1-34,1 0-19,2 0-4,2 0-72,0 2-106,2 1 76,1 1-108,3-1 112,-1 2 34,4-2 7,0-1 26,2-1-189,-2 0 75,4-1-149,-5 0 101,2-1-46,-4 0 51,2-2-87,-7-1 138,3 0-222,-5-1 129,2 0-164,-7-1 77,5 1 153,-6 0 12,1-2 140,-2 1 0,0-4 0,-1 1 0,1-4 0</inkml:trace>
  <inkml:trace contextRef="#ctx0" brushRef="#br0" timeOffset="74">8973 8853 9502,'3'8'260,"-1"-6"-40,0-1-43,0 1 101,0-2-40,2 2-38,0 0 2,0 1-57,1-1-36,3 0 45,-1 1-45,4-1-35,0 2 39,2-1-39,2-1 46,2 0-50,1-1-16,4 0-54,-2-1 74,2 0-135,-1 0 50,2-1-74,-4-1-136,2-1 109,-4-2-126,-1 1 112,-3 1-23,-1 0 38,-4-1-44,0 2-84,-4 0 38,1 1-82,-3 0 90,-1 1-91,0 2 48,-1 1-76,0 4 45,0-1 10,-2 3 104,0 0 14,-1 0 139,0-1 0,1 0 0,-4 0 0,1 0 0,-2-1 0</inkml:trace>
  <inkml:trace contextRef="#ctx0" brushRef="#br0" timeOffset="75">6718 8912 9502,'0'26'0,"0"-16"156,0-1 11,0-3 136,-2-2 153,2-2-88,-2 0 107,0-2 453,1 1-573,2-4 445,1 3-601,8-3 7,-1 1 55,7-1-66,0 2-142,3-1 22,3 1-144,1-1 22,-1-1 10,6 1 1,-4 0 36,6-1-115,-5 0-4,2 0-67,-5 0 66,2-1-188,-7 2 65,3 0-157,-6 0 9,2 1 111,-8-1-92,2 1 85,-6 1-160,3 0 45,-5 0-380,0 0 294,-1 2-108,-1 1 283,0 4 156,-1-1 54,-2 3 103,-4 1 0,-2 0 0</inkml:trace>
  <inkml:trace contextRef="#ctx0" brushRef="#br0" timeOffset="76">2753 9010 8858,'7'0'-644,"-5"0"1234,0 0 59,0 0 368,-1 0-268,2 0-279,-1 0-208,2 0-49,-1 0-93,2 0-68,-1-2-11,3 0-66,0-1 90,1 0-95,1 0 57,2 0-71,1 1 88,1 0 18,2 0 61,3-1-170,-1 2 0,3-1-106,-1 1 23,2 0 53,-3 1 36,3 0 20,-4 0 38,2 0-39,-4 0-13,1 0 7,-4 1-74,1 1 61,-5 1-75,3 2 68,-5-1 11,2 0 19,-5 0 12,2 2-168,-3-3-177,2 1-78,-2-2-29,1 2 7,-1-3 156,1 1-95,0-2 128,2 0 114,-1 0 54,2-1 94,1-2 0,0-2 0</inkml:trace>
  <inkml:trace contextRef="#ctx0" brushRef="#br0" timeOffset="77">6023 10351 9502,'-15'9'0,"8"-6"19,2 0 50,-1 0 39,1 0 18,-1 0 92,1-2-97,-1 0 97,3 0-98,-1-1 42,1 0-42,-1 0 39,2 0-128,-1 0 69,2 0-101,-1 0 115,0 0-32,0 1 75,0 0-52,-1 1-116,0 1-79,0 2-70,-1 2 27,0 2 77,-2 2 54,-1 4-6,0 2 44,-1 6 79,0 2-7,-1 7 80,1 3-94,-1 7 49,1 2-41,0 7 33,4-2-24,-1 7 10,3-4-46,1 3-42,1-7-269,1 5 12,2-11-106,4 5 14,2-11 126,3 0-84,1-7 101,2-1-170,-1-6 64,-1 0-157,1-6 178,-1 0-123,-2-4 145,-1 0-16,-2-4 147,-1-1 105,-2-3 0,0 0 0,0 0 0</inkml:trace>
  <inkml:trace contextRef="#ctx0" brushRef="#br0" timeOffset="78">8294 10515 8978,'-7'-9'124,"5"5"319,0 0-79,1 2-144,1-1 59,0 1-111,0 0 82,2 2-64,3-1 37,4 2-65,3 1-188,5 3 10,2 5-78,3 4-216,5 4 162,0 2-208,3 5 233,0 2-152,5 6 81,-1 1-132,4 10 101,-5-1 70,1 9-25,-10-5 14,1 8 48,-11-7 48,-1 6-26,-5-12 45,-4 3 101,-5-13-6,-2 3 120,-7-14 96,0 5-92,-2-10 122,-2 0-126,1-8-54,-1 1 12,5-5-52,-3 1-118,4-3-26,0 0-90,3-1 120,-2-1 17,5 0 49,-3-1-18,0 0 0,-2-1 0</inkml:trace>
  <inkml:trace contextRef="#ctx0" brushRef="#br0" timeOffset="79">13030 10606 12098,'19'-7'760,"-7"4"-640,3-4-138,2 0-7,5-1-59,1 0-135,4 0 155,0 0-154,4 1 168,-2 1-8,-1 0 109,-3 3-93,-1 1-851,-6 2 177,2-1-585,-8 2 781,0 0 276,-7 4 244,-1 3 0,-2 1 0</inkml:trace>
  <inkml:trace contextRef="#ctx0" brushRef="#br0" timeOffset="80">4403 10542 9506,'-17'0'485,"11"0"-365,0 0 145,0 0-78,0 0 146,0 0-145,0 1 183,1 1-133,-4 3 134,2 4 5,-4 4-45,1 2 40,-5 5-64,1 1-131,-6 8 25,-1 2-96,-3 7 12,-2 0-45,-2 7 39,0-4-30,-4 6-167,7-9 10,-2 4-100,9-12-378,-1 1 204,8-12-310,0 2 292,7-9-422,0-2 149,4-6-317,2 0 298,3-4 390,4 1 48,3-4 221,-1-3 0,3-2 0</inkml:trace>
  <inkml:trace contextRef="#ctx0" brushRef="#br0" timeOffset="81">3836 10630 9544,'-7'0'642,"4"0"-274,0 0 224,1 0-258,4 3 176,3 1-352,8 6-13,1 2-25,8 4 37,0 1-37,5 2-137,-1 0 17,5 3-91,0-1 43,1 1 31,-2-2-23,2 3 1,-6-4 41,3 3 39,-8-3-36,4 5 66,-9-4-200,2 3 71,-8-4-119,2 6 130,-6-5 6,2 4 65,-3-5-29,0 0-2,-1-4 3,-1-1 5,-1-5-1,0 1 58,0-6 2,-1 1-55,0-3-8,0-1-102,0-1 68,1 0-168,0 0 75,-1-3-112,2 0-149,-1-2 125,1-2-166,0 0 164,2-2-21,-3 2 72,2-2-101,-2 2 155,2-3-202,-1 1 179,0-2-47,-1 2 143,0-2 90,1-2 0,-1-2 0,2-2 0</inkml:trace>
  <inkml:trace contextRef="#ctx0" brushRef="#br0" timeOffset="82">2542 11142 9443,'0'-8'941,"0"6"-701,-2 0-20,2 1 33,-2-1-133,1 1 37,-1 1-129,0-1 90,1 1-111,0 0 81,-1 0-15,1 0 7,-1 1-17,1-1 280,-1 2-248,4-3 202,-1-1-254,4-6-105,0-2 70,4-5-121,1-4 122,2-1-41,2-5 86,1-3-72,1-1-71,1-3-18,0-1-71,-1-1 88,0-1 27,-4 4 32,2-1 19,-4 5-74,2 1 50,-6 5-49,2 2 62,-3 6-74,0 2 51,-3 5-53,1 2-2,-2 3 46,0 2 9,1 0 19,1 5 42,-2-1-12,2 2 5,-1 2 6,1 0-15,-1 2 91,3 0-33,-3 0 132,1 4-126,-1-1 136,1 4-92,-2 0 98,2 5-22,-2-2-10,0 5-26,0 0 6,0 4-71,-1-1 28,0 4-9,0-2 36,0 6-181,0-4 50,0 3-156,0-4 34,0 0 48,0-7-47,0 1 102,0-8-49,0-1 84,0-6-38,1-1 5,-1-5 11,1 0-22,0-3-24,0-1-12,0-2-3,0-1 11,-1-2-141,1 0 43,-1-1-129,0 0-164,0-2 92,0 1-143,0-1 159,0-1-220,0-1 130,0 0-139,0-1 318,0 0 149,2-3 95,0-1 0,2-3 0</inkml:trace>
  <inkml:trace contextRef="#ctx0" brushRef="#br0" timeOffset="83">9689 10659 9502,'-12'17'-16,"6"-10"89,1 0-20,1-1 181,1-2-37,1 3 92,2-4-114,1 2 19,2 0-76,4-1 21,5 0-54,5 0 50,2-2-61,6 2 83,-2-3-111,5-1 44,-2 1-78,3-1-28,-2 0 3,0-1-36,-1 1 56,1-2-211,-6-2 78,1 0-148,-6 1 124,0-1 73,-5-1 0,-1 3 44,-5 0-706,0 1 464,-7 2-607,-1 1 742,-7 4-8,-1 1 148,-1 0 0,-1 3 0,1-3 0,-2 2 0,4-4 0,-5 2 0,1-1 0,-2 3 0</inkml:trace>
  <inkml:trace contextRef="#ctx0" brushRef="#br0" timeOffset="84">7794 10784 9502,'0'-16'171,"0"7"-59,0 1-25,0-1 136,0 1-54,0 1 199,-1 2-174,0-2-48,-1 3-57,-1-1-21,1 1-67,0-1 56,0 2-107,0 0 107,1 1-118,0-2 81,0 2-120,1-1 43,0 1-22,0 0 37,0 0 19,0 0-48,1 0 26,1 0-110,1 1 99,2 1-62,2 0 88,0 0-55,2 0 16,-1 1 13,3 1-9,0 1 28,0 0 54,2 1-42,-1 0 41,2 1 13,-2 0-38,2-1 47,-2 0-61,1 3 38,-3-3-21,2 1 32,-3 0-36,0 1-48,-1 0 40,0 1-35,-3 1-32,2 1 15,-3 3-82,0-1 79,-2 4-32,1 1 53,-3 3-18,-3 3 66,-1 1-25,-4 4 32,-3-1-58,-4 4 2,-1-1-5,-2 2-2,1-4 7,-2 2 273,1-7-40,1 2 178,2-6-17,1-1-114,3-6 69,0 2-83,2-7 4,1 0-19,2-4 30,2 0 75,1-2-94,1 0 19,2-1-111,2-1-19,1-1 12,6 0-59,0-2-6,4 0-57,1 1-85,3-2 65,0 2-86,2-2 88,0 1-122,2-2 48,0 1-98,1-1-25,-2 1 55,1-1-56,-2 1 48,0 0 30,-3 2-10,1-1-10,-5 3 21,3 0-147,-5 0 35,3 2-85,-5-1 180,2 1 59,-1 2 107,1 1 0,2 3 0</inkml:trace>
  <inkml:trace contextRef="#ctx0" brushRef="#br0" timeOffset="85">12888 10764 9502,'7'-13'649,"-4"7"-368,-1-1-52,1-1-5,-1 3-51,-1-3-111,1 3-16,-1 0-50,0-1-8,-1 2 48,1 1 247,-1 0-193,-1 4 199,0 2-315,-2 6 43,0-1 53,-2 4 5,1-1 54,0-1-62,1 2 40,0-3-29,0 1 54,2-2-60,-1 0 24,2-2-18,-1 1 20,1-3-12,0 0 35,0 0-44,0-1 39,1-1-306,0-1 73,1 0-192,1-1 90,4 0 102,-1 0-23,2 0 52,0 0-43,1 1 24,0-1-77,2 2 102,-1 0 28,-1 2 28,2 0 12,-3 1-41,2 0-31,-1 0 32,1 1-29,-2-1 184,2 0-34,-1 0 110,1 0-44,1-1-34,1 1-8,-1-2-25,3 1-120,0-1 3,2 1-72,0 0 78,1 1-64,0-1 21,1 3-26,-1-1 27,1 2 15,-3 1 38,0 2-81,-5-1 162,1 4-67,-6-1 128,2 2 3,-5 0-27,-1 2 51,-3-1-90,-3 2 136,-5-2-82,-3 1 106,-2-3-72,-2 1 96,0-3-48,-2 1 78,1-3-74,-1-1-21,1-3-44,-1 0 122,1-2-78,-2-1 130,4-2-116,-1-1-94,3 0-50,-1-1-56,2-3 71,0-2-209,2-3 90,1-3-169,1 1 114,2-3 86,2 1 23,-2-1 45,5 3-226,-1-2 49,2 1-212,1 1 153,0 3-329,0-2 133,0 2-240,0-1 99,1 3 169,2 0-50,1 1 146,3 0-56,-2 3 59,2-1-79,1 1 155,0 0 52,1 1 105,-1 1 43,1 0 0,-1 0 0,0 0 0,-2 0 0,3 0 0,-2 0 0,3 0 0</inkml:trace>
  <inkml:trace contextRef="#ctx0" brushRef="#br0" timeOffset="86">11046 10692 9502,'-5'12'232,"1"-9"-22,1-2 51,-1 0-28,2-1 235,0 0-218,2 2 164,3 2-259,6 7 52,2 2-78,10 7-29,2 2-52,8 8 41,3 0-27,5 6-226,2-3 28,3 5-175,-1-7-131,4 5 162,-6-7-161,4 4 180,-11-7 40,3 2 8,-13-8-36,1 2-17,-11-7 207,2 0-80,-11-7 207,2 2 55,-9-7-25,0 1 71,-5-4-85,-3 2-56,-1-1 30,-3 0-19,1-1-196,-1 0 25,0 0-137,-1 0 118,2-1 86,-2-2 24,0-2 41,0-5 0,-1-2 0</inkml:trace>
  <inkml:trace contextRef="#ctx0" brushRef="#br0" timeOffset="87">6960 10713 9502,'-11'16'-29,"6"-8"121,1-4-17,-2 0 81,3-2-39,-1-2 49,2 1-29,-2-1 29,2 0 39,0 0 17,1-1-7,0 0-29,0 0 2,-1-1 1,1 1 12,-1 1-23,-1 2-33,-2 2-25,0 6 37,-1 2-37,-2 6-15,-3 1 15,0 4-15,-4 2 15,0 4-44,-1-1-17,-1 4-50,0-3 65,0 2-145,1-6 58,1 2-93,3-7-159,1 1 97,2-7-133,1 1 134,3-6 64,1 0 2,2-5-716,1 1 270,2-4-466,2-1 547,4 0 145,-1-3 175,1 2 30,1 0 116,-2 0 0,3 0 0,-1-1 0,2-1 0</inkml:trace>
  <inkml:trace contextRef="#ctx0" brushRef="#br0" timeOffset="88">11567 10721 9502,'-13'29'79,"3"-17"76,-2 0 63,0-3 68,-2 1-81,0-2-37,-2 2-11,1-1-37,-2 2 73,1 0 80,-3 2 17,3-1 42,-3 1 102,2 0-101,-2 2 83,2-2-125,-4 4-121,3-3-10,-2 5-41,2-1 1,-2 2-367,4-2 84,-1 2-232,3-2 245,0 1 147,5-4 62,-1 3-290,5-4-478,-1 2-109,4-2-231,0 2 257,2-3 277,1 3 118,2-6 228,5 4 169,4-3 0,2 2 0</inkml:trace>
  <inkml:trace contextRef="#ctx0" brushRef="#br0" timeOffset="89">6570 10727 8355,'-9'0'1265,"6"0"-1103,-2 0 35,3 0-5,-1 0 44,2 0-15,-2 0-4,1 0 377,0 0-348,3 1 290,1 1-433,6 5-23,2 1 51,7 7-134,1 1 11,4 5-55,3 3-178,1 3 116,2 2-148,3 3 142,-1-1-57,-1 4 47,0-5-70,0 4 64,-6-8 38,1 3-45,-7-8 59,-2-1 62,-6-5 49,0-1 61,-6-5-84,0-2 59,-2-4-14,-1 1 20,-2-3-89,-2 1-71,-2-1-14,-1 0 41,-2-1-109,2 0 43,0 1-117,0-1 72,1 0 88,1 0-35,0 0 74,2 0-340,0 0 104,1 0-236,1 0 297,0-2 78,1-2 140,0-4 0,0-3 0,2-4 0,3-6 0,1-2 0</inkml:trace>
  <inkml:trace contextRef="#ctx0" brushRef="#br0" timeOffset="90">3125 10955 9502,'7'0'0,"-5"1"296,0-1-67,0 1 234,0-1-176,1 0 86,-1 1-87,0-1 76,0 0-122,1 0-38,0 0-60,2 0 15,-1 0-128,2 0 63,1 0-120,1 0 77,1 0-2,2 0 59,2 0 14,1 0-32,2-1-57,1 0-11,1-1-6,1-3-84,-1 2 36,2-1-95,-2 1-106,2-1 82,-4 1-104,2 1 93,-5 0-20,1 2 13,-4-1-44,2 1 33,-5 0 71,3 0-40,-6 0 86,2 0-100,-2 0 34,-1 1-55,-1-1 58,0 2-72,-1-1 27,0 1-42,-1 0-361,0 1 371,0-2-277,-1 2 426,0 1 0,-1 2 1</inkml:trace>
  <inkml:trace contextRef="#ctx0" brushRef="#br0" timeOffset="91">4945 10973 9502,'-8'-7'628,"6"4"-482,0 1-15,1-1 14,0 1 222,1 1-105,0 0 116,3-1-227,1 2-53,5 0-26,3 0-71,0 2 31,3 1-77,1 0 102,1 2 30,0-2 31,1 3 37,-1-3-244,3 0 8,-3-1-163,0 1 92,-1-1 45,1 0 52,-4-2-41,2 1-8,-3-1-66,1 0 26,-3 0-33,1 0 43,-2 0-6,0 0 46,-1-1 3,0 1-107,-2-2 34,1 0-144,-2 0 54,1 0 25,-2 1-28,1 0 89,-2 1-12,3 0 49,-3 0 53,1 0 18,-2 1 60,1 0 0,-2 2 0,4 4 0,-2 1 0,2 3 0</inkml:trace>
  <inkml:trace contextRef="#ctx0" brushRef="#br0" timeOffset="92">7099 11010 9502,'14'0'251,"-7"-1"-30,-2 1-63,1-1-2,-2 1-35,4-2 39,-2 2 178,3-2-18,-1 0 85,2 1-133,-1-1-100,4 0-19,-1 0-32,2 0-158,-2 0-2,5 1-71,-3-2 73,4 0 137,-2 0-29,2 0 86,-1 0-339,1 0 38,-3-1-211,3 1 77,-4 1-147,2-1 24,-3 2-92,1-1-75,-5 2 193,2 0-130,-3 0 288,0 1 81,-2 0 136,1 4 0,-4 1 0,1 3 0,0 1 0,2 2 0</inkml:trace>
  <inkml:trace contextRef="#ctx0" brushRef="#br0" timeOffset="93">12138 10990 9502,'-11'-3'-718,"6"1"676,2 0 42,0 0 571,1 0-99,0 0 804,2 0-732,2 1 119,3 0-555,3 2 2,4 0-5,4 3-95,1 0 1,4 3-53,-1-1 44,5 2 108,-3-2-58,4 1-275,-4-1-311,3 1-139,-3 0-32,3-1 30,-5 0 204,4 1-128,-7-2 343,3 2 97,-7 0 159,3 0 0,-7 0 0,3 1 0,-4 2 0,0 0 0</inkml:trace>
  <inkml:trace contextRef="#ctx0" brushRef="#br0" timeOffset="94">9709 10999 9021,'8'5'804,"-2"-3"-339,-3-1-145,2 1 101,-1-1-144,4 1-110,-1-1-36,3 1-34,1-2-16,2 1-2,4-1-17,3 0-43,1-1-297,2 0 104,1-1-211,1-1 267,0-1-518,1-1 204,-1 1-385,0 0 479,0 2 182,-1 0 156,1-1 0,1 1 0</inkml:trace>
  <inkml:trace contextRef="#ctx0" brushRef="#br0" timeOffset="95">12396 12776 9502,'1'-22'0,"1"11"0,0-1 20,1 3 7,0-4 72,-1 3 95,2 0 47,0 0 46,2 0-60,-2 2 93,2-2-52,0 4 86,1-1-36,1 1-50,1 0-21,1 2-54,0-1-33,0 4-40,2-1 37,-1 1-52,2 1-74,-1 0-5,2 1-71,-3 0-155,4 1 105,-2 3-137,3-1 175,-3 1-242,2 0 80,-4-1-173,3 0-192,-2 1 196,0 1-239,-5-2 280,2 2-68,-4 1 138,1 0-95,-3 0 222,0 1 38,-2 0 112,0 1 0,-1 2 0,0 1 0</inkml:trace>
  <inkml:trace contextRef="#ctx0" brushRef="#br0" timeOffset="96">3684 13298 9502,'-5'-10'171,"2"4"-14,0 2 158,0 0-41,2 0-83,-1-1 24,1 1-95,-1-1-14,2 1 15,-1-3-16,1 1 15,-1-2-27,1 0 11,0-2-21,1 0 48,1-3 14,1 0-25,4-4 37,0 1-160,3-5 39,-2 2-127,3-6 4,-1 2 26,1-3-32,-1 1 90,-1-3-84,1 1 77,-2-1-100,0 0 45,-1 0-14,0 3 45,-1-1-8,-2 5 7,1 0 5,-1 5-13,0 0 13,-2 5-30,2 0 15,-1 4-20,1 0 33,0 2 14,0 1-16,0 1 15,1 0-36,-1 1 26,0 1-26,0 0 33,1 1-8,-2 0 7,1 1-8,0 1 43,0 3-32,-1 4 36,0 3-41,-1 5 7,0 5-10,-1 0 5,0 7 175,-1-2-34,0 8 128,0-4-96,-1 5-26,-1-6-6,-1 6-14,-1-6-29,1 4 5,-1-6-39,0 2 55,3-8-84,0 4 65,0-9-67,1 5 54,0-8-132,0 2 33,1-8-109,1 4 19,0-8 27,2 5-37,1-7 85,-1 3-22,0-4 61,-1 0-39,1-1 30,-2 0-11,-1 0 90,1 0-40,-1-1 0,0 1-68,-1-3-15,1 2-259,-1-2 108,0 2-195,0-2 161,0 1-276,0 0 128,0 0-187,0 0 342,0 1 120,1-1 122,3-1 0,3-4 0,1-1 0</inkml:trace>
  <inkml:trace contextRef="#ctx0" brushRef="#br0" timeOffset="97">5202 12857 9502,'0'-12'-420,"0"8"383,0 0 58,-1 1-17,0 0 88,0 1 13,0 1 33,0-1-8,0 1 141,0 0-77,1-1 67,0 1-142,0-3-75,0 2 9,0-1-7,0 0 33,0 0-32,1 0 13,1-1-101,0 0 64,2 1-119,2 0 123,-1 1-42,1-3 85,1 2-74,1 0-13,1 0-77,-1 0-25,2-1 31,1 1 62,-2 1 30,3-1 38,-2 0-39,1 0 55,-1-1 11,0 1 2,1 0 59,-1 0-93,-2 0 49,2 0-48,-2 0 2,1 2 4,-2-1 1,2 2-92,-2-1-52,2 3-33,-2 1-27,2 4 109,-3 2 7,1 5 38,0 1 9,0 4-60,-2-1 3,2 6-28,-4-2 65,1 5-18,-3-1 56,0 3-54,-1 1 12,-3 1 0,-2-3 1,-5 5 84,-2-5 13,-4 4 87,-2-5-74,-2 4 33,0-5-65,-2 4 19,3-8-21,-5 7 34,7-9-5,-1 1 30,6-8-28,2 1 55,5-10-41,0 1 121,4-4-94,3-1 13,4-2 29,5-2-145,2-2 134,3-3-150,0 1 54,0 0-39,2 1 24,-1-1-15,0 2-29,-1 1-10,1-1-65,-4 3 11,3 0-6,-3 0 34,0 1-13,-1 1 62,1-2-43,-4 2 32,3 1-65,-4 0-151,3 0 3,-3 0-87,1 0-16,-2 0 106,2 0-80,-3 0 100,2 1-219,-3 2 101,4-2-182,-5 1 166,3 0 3,-3 0 155,3 0 14,-2-1 145,1 1 0,-3-2 0,2 1 0,-1-1 0,2-2 0,-1 0 0,4-2 0</inkml:trace>
  <inkml:trace contextRef="#ctx0" brushRef="#br0" timeOffset="98">8074 12931 9502,'-14'-1'917,"6"1"-627,1-2-53,1 1 56,-1-1-137,1 0 14,-1-1-81,2 0 31,0-1-52,1 1-14,0-3-51,1 0 73,1 0-85,1 0 44,0-1-64,1 1 0,0-2 17,0 3 27,0-2-1,1 0-19,0 1 37,2-2-52,1 2 5,3-1 46,-1 0-51,2 1 55,-1-1-97,2 2 14,-2 0-89,2-1 96,0 1-97,1 1 74,0 0-112,2-1 1,1 1 13,1 1-33,-1 1 64,2 0-32,1 1 51,0 0-15,3 1 25,-3 1 63,5 1-63,-4 3 65,2 2-8,-3 3 46,1 2-11,-3 1-7,-2 1 47,-1 3-14,-4 4 99,-2-1 9,-2 4-27,-2 0 37,-4 4-71,-3 1-6,-5 3-25,-4-2-13,-4 5 2,-3-4-11,-1 4 13,0-5-5,0 2 100,2-6-33,1 1 84,3-8-85,1 1 66,4-6-35,0 0 22,5-7-30,1 1-42,2-5 340,2 0-292,1-4 251,1 0-319,1-2-9,0 0-3,1-1-13,3 2-59,-1-1 59,2 1-66,1 0 38,1-1-71,3 1 37,1-2 29,1 0 8,5 1 21,1-3-9,2 0-6,1 0 6,5-2-128,-3 1 29,4-1-118,-3 2 126,2 0 3,-4 1 75,2 1-9,-7 1-6,3 0-600,-6 2 137,2-1-425,-4 2 425,1-1 237,-6 1 131,4 1 116,-3 0 0,2 1 0</inkml:trace>
  <inkml:trace contextRef="#ctx0" brushRef="#br0" timeOffset="99">12293 12822 9291,'7'-1'449,"-3"-1"-357,-3 0-105,1 0 167,0 1-31,0 0 92,0 0-76,0 0 18,0 0-38,1 0 42,-1 1 68,-1-1 85,1 0-38,-1 2-11,0 1-109,-1 2-44,1 2 44,-1 0-188,0 1 67,0 1-142,0-1 72,0 2 22,0-2-23,0 2 54,0-2-5,0 1 28,1-1 13,0 0-22,1-1 64,3 0-52,-1 0 50,0-2-51,1 1 19,1-2-6,0 2 73,-1-3-83,4 0 80,-4 0-101,4-1-12,-3 1-31,4-1 7,-3 0 6,2 0-28,-1 2 7,1-3-71,0 2 64,1 0-34,-2 0 10,2 0 6,-2 1-14,3 0 69,-1 1-48,0 0 35,1 0 21,2 1 37,-2 1-1,3-2 18,0 2-64,1 0 22,0 0-19,2 0-80,-1 1-10,2-1-10,-2 2 28,2-2 21,-3 2-8,0-1-11,-2 0 1,-2 2 43,-2-2-26,-2 3 18,-3-2 44,0 4 30,-3-2-1,-1 1 88,-3 0-79,-4 1 95,-3-2-84,-4 3 78,-2-1-55,-2 0 82,0-2-61,-5 2 50,4-4-36,-3 2 53,1-1-58,1-3 0,1-1-17,-1 1-14,4-4-46,-1 1-26,2-2-13,1-1-99,1 0 64,2-2-105,1-2 105,2-2-181,2-1 89,2-1-123,1-1 68,2 1 116,0 1-59,1-1 98,0 2-190,1 0 57,1 1-134,1 1 59,1 1-210,2 0 62,-1 1-90,0-1 54,1 1 146,-1 0-63,-1 0 130,2 0-89,-2 0 105,1 0-114,-1 0 126,1-1 45,-1 2 74,1-2 58,-2 0 0,2-1 0,-1-2 0,1-2 0,1-3 0,1-1 0</inkml:trace>
  <inkml:trace contextRef="#ctx0" brushRef="#br0" timeOffset="100">5848 12902 9502,'-6'-12'-893,"4"8"960,-2 0 228,3 0-138,-1 0 141,1 1-121,-1-2 157,1 1-145,0 0 66,1 1-85,-1-3 35,1 3-59,0-2 10,0 2-35,0-2 39,1 3-99,0-1 21,2 1-50,3 1 24,3 0 13,2 2 25,1 2-7,5 6-48,1 2-10,5 6-61,-1 1 39,6 7-41,-3-1 35,5 4-52,-2 0 43,3 1 37,-4-1-6,3 2 35,-5-5-100,2 1 72,-4-4-80,-1 0 128,-4-5-11,0-1 19,-6-5-19,0 2 15,-5-5 4,0 1 16,-1-4-13,-2 4-82,-1-3-7,-1 3 0,0-2 13,-1 4 51,2-2 3,-2 3-109,1-3-227,0 2-24,1-3-113,0 1 24,-1-3 110,2 1-61,-1-4 103,0 2 145,1-4-37,-1 0 65,1 0-19,-1-1-1,-1-1 5,1 0-20,-1-3-20,0-1-28,-1-1 56,2-3-37,-3 1-37,0-1-13,0 1-26,0-2-49,0 2 155,0-1-49,0 1 140,-1-4 0,-1 0 0,-1-3 0</inkml:trace>
  <inkml:trace contextRef="#ctx0" brushRef="#br0" timeOffset="101">10991 12910 9502,'-24'1'0,"15"0"0,-3 1 182,3 0 39,-3 2 144,3-2-31,0 3-41,2 0-14,-2 4-53,1-1-40,0 3 39,0 1-87,0 2 77,0-2-84,-1 5-23,0-1 3,-1 3 8,-1 0 2,-3 4 24,0-3-13,-3 5-133,1-2-252,-2 1-6,2-2-129,-1 0-182,5-5 154,-1 0-213,3-5 257,5 0 148,2-6 5,2-1 21,2-3-122,3-2-11,5-2 92,4-4 59,6-8 180,5-6 0,1-5 0</inkml:trace>
  <inkml:trace contextRef="#ctx0" brushRef="#br0" timeOffset="102">6423 12932 9014,'0'-7'744,"0"5"-395,0 0-89,-2 2 33,0-2-118,-3 2-16,0 2-24,-5 2 11,-1 5 35,-2 6-23,-5 7 12,-3 4-87,-2 4-18,-5 5-39,0 1 59,-3 5-173,1-4 52,0 2-94,6-7 69,0 0-114,8-9 27,0-1-101,9-9 89,1-1 65,3-4-4,1-3 5,2-3 46,1 0 9,5-4 39,1 0 0,4-2 0</inkml:trace>
  <inkml:trace contextRef="#ctx0" brushRef="#br0" timeOffset="103">9266 12991 9502,'0'-19'-17,"0"12"87,0 0 75,0 3-13,1-3 111,0 2-50,2 1 121,1 0-133,2 1 54,3 2-93,1 0 44,4 0-141,3 2 55,2 1-103,5 1 101,-2 4-122,6 0 82,-3 2-145,4-1 49,-2 0-18,2-2-5,-3-2 53,3 0-39,-5-2 1,1-1 10,-4 0-17,1-1 28,-7 0-1,2-1-3,-6 0-90,-1-2 35,-3-1-111,-2-1 111,-3 2-191,0-1 100,-2 0-123,0 2-86,-1 0 108,0 1-111,-4 0 119,0 1 146,-3 1 30,1 1 92,-3 2 0,2 3 0,-2-1 0,-1 3 0,1-2 0,-3 4 0,-2-2 0,-2 4 0</inkml:trace>
  <inkml:trace contextRef="#ctx0" brushRef="#br0" timeOffset="104">10560 12932 9866,'0'8'400,"0"-5"-174,0-1 45,0 0 54,1 1-79,2 2 83,4 0-156,3 1 74,4 2-80,4 1 39,3 2-48,6 1-122,1 1-19,6 1-56,-2 0 85,5 4 54,-4-3 20,4 3-62,-5-2-303,1 3 38,-8-3-180,2 4-7,-7-5 98,2 6-92,-9-5 139,3 2 16,-8-4 30,0 2-55,-4-6 66,-1 3 6,-3-6 21,1 2 13,-2-6 95,0 1-24,-3-4 121,0 1-123,-1-1-35,1 0-107,-2-2 41,2-1 40,0-3 101,0-2 43,-1-1 0,2-3 0,-1-1 0,-1-4 0,-1-1 0</inkml:trace>
  <inkml:trace contextRef="#ctx0" brushRef="#br0" timeOffset="105">7244 13005 8849,'0'-10'767,"0"5"-393,0 2 0,0-2-43,0 1 35,-1 1-47,1 0-140,-1-2 35,1 2-108,-1 0 50,1 0-36,-1 1 62,1 0-73,1 3 1,0 3-8,2 6-32,0 3 72,1 4-149,1 3 43,-1 1-118,0 2 1,-1 0 15,2 2-39,-2-2 85,0 2-80,0-4 67,0 4-94,-1-5 96,2 4-269,-1-3 114,0 1-206,-1-6-70,0 3 88,1-6-88,0 4 113,0-5-36,1 1 25,-1-3-34,3 1 194,-1-5 99,1 0 101,3-4 0,1 2 0,2-3 0</inkml:trace>
  <inkml:trace contextRef="#ctx0" brushRef="#br0" timeOffset="106">11358 12999 9502,'9'0'961,"-4"0"-541,-2 0-123,0 0 85,1 0-171,-1 0 58,2 0-100,0 0 25,-1 0-23,3 0-79,-1 0-39,0 0 37,3 0-23,1 0 79,-1 0-15,5 0-125,-1 0-152,3 0-40,-1 0-40,4 1 131,-2 1 54,4 0-20,-1-1 51,2 0-62,-1 0 37,2-1-75,-3 0-220,3 0-329,-5 0-17,3 0-124,-4 0 370,2 0 202,-4 0 121,3-1 107,-3-1 0,3-2 0</inkml:trace>
  <inkml:trace contextRef="#ctx0" brushRef="#br0" timeOffset="107">4489 13079 10495,'0'-6'1029,"0"4"-852,3 1 397,-1 0-513,4-1-36,3 2 51,3-1-49,2 1 47,4 0-16,0 0-15,5 0-12,-2 0 20,3 0-95,-1 0 41,-1 0-88,-2 0 21,1 0 10,-5 0 32,1 0-8,-5 0 0,1 1-30,-4-1 5,0 2 1,-2-2 70,-1 1-22,-3 0 16,1-1-255,-1 1 64,-1-1-170,-1 1-24,1-1 160,-1 0-120,1 0 29,-1 0 30,1 0-64,-1 0 61,1 0-36,1 0 44,-2 0 58,1 0 108,-1 0 111,2 1 0,-1-1 0,2 1 0</inkml:trace>
  <inkml:trace contextRef="#ctx0" brushRef="#br0" timeOffset="108">7079 13167 9617,'-5'-9'718,"1"5"-515,3 2 53,-1-3 4,1 3-85,0-2 48,1 1-103,0-2-25,0 2 24,0-1-24,0 1 25,1 0-99,3-1-18,2 2-67,4 1-12,2-1 79,5 2-58,1-1 84,3 1-147,4 0 67,0 0-109,5 0 67,-1 0-15,6 0 50,-3 0-33,3 0 107,-5-1-49,3-1 41,-7 0-35,2-1 3,-7-1 8,0 0-6,-9 1-45,1 0-24,-8 1 12,3-1 5,-6 2-139,0 1 65,-4 1-106,0 2 125,-6 2 69,2 2-39,-3 2-186,1 0 21,0 1-129,1 0 108,-1-1 145,1 0 32,0 0 108,-1 0 0,1-2 0,0 1 0,-1-2 0,1-2 0,-3 1 0,-1-2 0,-1 1 0</inkml:trace>
  <inkml:trace contextRef="#ctx0" brushRef="#br0" timeOffset="109">9374 13211 9502,'14'0'680,"-7"0"-395,-2 0 103,2 0-15,0 0-115,2 0 98,1 0-159,2 0 140,2 0-108,2 0 128,2 0-234,2 0 39,1 0-170,5 0 105,-2 0-371,4-1 145,-1 0-253,1-1-186,-3 0 195,1 1-252,-3-1 323,0 2-147,-3 0 155,2 0-234,-4 0 216,2 0 106,-4 0 97,4 0 109,-4 1 0,4 2 0</inkml:trace>
  <inkml:trace contextRef="#ctx0" brushRef="#br0" timeOffset="110">14457 14322 9502,'-1'19'9,"-1"-11"172,1-3-18,-1 0 118,2-3 23,-2 0-101,1-1 75,1 1-139,0 0 11,0-1-47,3 2-60,0-2 37,2 1-37,2 1 51,4-2-52,1 1 39,1-2-46,1 2 60,1-2-86,2 2 59,-1-2-71,2 1 102,-2-1-76,2-1 66,-1 1-98,2-3 25,-5 0-29,3-2-72,-3 1 53,2-3-76,-2 1 74,1-2-111,-3 1 60,2-2-113,-3 2 104,2-3-48,-1 2 60,-1-2-59,-2 2 75,1-2-14,-4 1 32,1-2-16,-1 3 55,-2-2 8,-2 3 11,-1-2 0,-1 3-53,-2-2 10,-3 3 10,-7 0-179,-3 1 58,-5 2-157,-4 2 164,-3 0 4,-1 2 88,-5 3-18,3 3-266,-4 3 42,5 2-58,-3 1 163,4 1 182,0 1 0,6-1 0,0 2 0,4-1 0,-1 1 0,2 0 0</inkml:trace>
  <inkml:trace contextRef="#ctx0" brushRef="#br0" timeOffset="111">14657 14430 9502,'-15'0'-221,"6"0"280,3 0 42,-1 0 54,1 0 4,0-1 57,2 0-23,-2 0 26,3-1-29,-1-1-50,2 1-21,0-2 32,0 2-104,0-1 43,1 0-78,0 1 88,1 0-98,-1 0 93,1 1-108,-2-2 47,1 3-18,-2-1 28,1 2-2,-4 3 40,1 2-7,-2 2-41,-2 5 34,0 3 35,0 1 35,-2 3 21,1 1-89,-1 2 2,2-2-50,0 5 78,2-3-141,1 2 54,2-2-134,2 1-17,2-3 37,0-1-77,2-2 129,3-1-66,4-3 116,3 0-93,3-5 90,2 1 27,1-5-17,3 1 5,-2-4 121,2-1-64,-2 0 132,2-1-72,-2-3 55,0-2-8,-2-3 73,1-3-77,-5-2 15,3-1 8,-6-1-54,2-3 0,-3 0-65,1-3 13,-4 2 33,1-2-154,-2 1 12,0-3-98,-2 2-290,-1-1 152,0 0-244,-2-1 251,0 3-174,-1-3 113,-2 5-178,-4-2-25,0 5 125,-3 0-87,0 6 160,-1 1 13,-2 4 33,1 2 34,-1 4 33,-3 4 128,-2 7 15,-2 7 58,-4 5 0,-2 5 0,-2 2 0</inkml:trace>
  <inkml:trace contextRef="#ctx0" brushRef="#br1" timeOffset="112">15647 14462 9502,'0'8'62,"0"-5"-13,0 1 22,0 0 32,0 3-26,0 2-14,0 2-32,1 4 0,0 4-4,4 4 48,-1 6-37,5 5 13,0 3 1,3 7 47,2 2-17,1 4-42,0 0-7,2 6-20,-1-2 29,1 8 41,-1-3-22,-2 8 28,-2-6-30,0 11 27,-6-12-16,-1 14 22,-3-12-28,1 10 67,-3-9-53,2 8 50,-2-14-52,3 11 13,0-11-18,2 5 61,1-9-88,1 4 75,0-14-76,1 6-23,1-13 35,0 4-34,-1-9 48,1 4 11,-1-9-6,0 6-6,-4-7-64,2 4 54,-4-5-58,0 3 62,-2-5-7,0 3-16,-2-6 6,-1 3 85,-3-5 3,-1 2 93,1-5-81,-2 2-62,2-5-92,-1 0 23,2-3-6,1 0-17,2-3 10,0 0-87,2-2-173,-2-1-75,2 0-23,2 0-6,-1-1 270,3-1-238,1-3-188,3-1-80,0-2-67,3-3 96,-2-1 200,4-2 55,-2-1 170,3-2 145,-2-1 0,3-2 0,-1-1 0,2-4 0,1-2 0,1-2 0</inkml:trace>
  <inkml:trace contextRef="#ctx0" brushRef="#br0" timeOffset="113">7501 14944 9502,'0'28'-6,"0"-16"-15,-1-5 181,-1-2-26,0-3 95,-1-1-52,0-1 70,-1-1-62,0-1 112,1-3-137,0 1 46,0-3-84,-2 3 44,3-2-88,-1 1 25,1 1-50,0 1-94,1 1 27,0 2-69,3 2 12,2 4 111,2 1-41,5 2 21,2-1 15,2 0-146,1 0 51,2-1-98,2 0 84,2-1 10,1-2 54,2 0-10,-1-1 55,2-2-39,-2-1 40,1 0-26,-3-1-10,2 1 15,-7-3-15,3 0 1,-7-2-1,3 0 3,-6-2 0,2 0-6,-5-1 4,1 0-5,-5 0 64,1-1-39,-1 0 41,-1 1-53,-1-1-36,-1 0 29,-1 0-29,-1-1-26,-4 1-17,-1-3-4,-2 3 16,-2-4-25,-1 3 20,-2-3-82,-1 2 85,-2-2-163,-1 4 83,-3-2-129,1 2-4,-7 0 31,5 2-55,-5 2 64,5 1-70,-4 2 176,6 4-50,-2 1 177,6 8 0,-2 2 0,6 4 0,-3 3 0,2 1 0,-2 2 0</inkml:trace>
  <inkml:trace contextRef="#ctx0" brushRef="#br0" timeOffset="114">4951 14926 9502,'6'-21'-96,"-4"12"130,0-3 108,0 4 33,-1-3 40,0 6 14,-1-4-57,0 4-2,0 0-13,0 3-82,-2 0 28,-1 1-40,-3 1 48,1 2-12,-1 1 55,-1 3-41,2 1 47,-1 2-40,0 1 37,1-2-52,0 1 30,1-1-23,0 1 9,1-3-71,0 3 1,1-3-34,-2 3 55,1-1-54,0 3 39,-1 1-87,-1 4 38,-2 2 25,-1 4 13,-1 3 26,-4 6 25,1 2-18,-5 8 8,-2 1-29,-3 7 27,1-2-23,-4 6 23,4-7-37,-2 0 18,4-9-22,2-4 40,5-11-22,0-2 29,8-10-19,-1-1 29,4-7 41,-1 0-247,2-4 75,0 1-208,0-5 102,0 2-184,0-1 69,0 0-145,0 1 183,0 2 18,0-2 104,0 2-91,2-1-316,-2-1 39,1 2-227,-1 0 9,0 1 380,0-1-135,-1 0 334,-1-2 0,0-1 0</inkml:trace>
  <inkml:trace contextRef="#ctx0" brushRef="#br0" timeOffset="115">3748 15031 9502,'-16'16'91,"9"-10"4,1-4 73,1 0 106,1-1-68,-1-1 136,1 0-165,0-2 47,2-1-102,-1-3 48,0 0-50,1-1-61,1-2-27,-1 0-34,2 1 61,-1-1 52,0 2 9,1-1 37,0 1-259,0 0 73,0 1-167,0 1 33,0 1 76,0 0-52,0-1 50,0 1 32,0 1 22,1-1 11,2 0 30,2 0-1,0-1 3,2 1 7,2-2-9,1 0 1,2 1-1,1-3 5,1 2-62,1-2 48,-2 4-49,3-2-19,-2 1 15,3 2-76,-4 1 78,3 0-103,-4 1 67,2 2-112,-4 2 110,1 5-85,-4 4 56,1 4-48,-5 4 43,0 5 4,-3 3 51,0 2-75,-2 1 138,-1 3-111,-5-3 103,0 5 11,-3-6 5,-2 4 79,3-8-73,-2 1 164,1-9-78,1 2 128,1-10 49,1 2-73,2-7 71,0 2-56,3-6-116,-1 0 70,1-1-111,2-2 155,0-2-59,1-2 113,0-1-46,0-2-78,0 1-58,0-2-2,0 3-36,0-2 24,1 2-57,0-1 15,2 3-7,-2-1 66,1 0-16,0 0-24,0 2-31,0-2-13,0 2 2,0-1-2,1 0-37,1 1 2,-2 0-46,2 0 12,-1-1 49,2 1-16,-1 1 59,1-1-21,2 0 11,0 1-17,0 1 20,3 0-3,1 1 0,1 1 0,2-1-2,2 1-4,-1 1 4,3 1 1,-2 3-70,3 3-15,-3 0-8,2 3-55,-2 0 116,0 1-61,-2 1 71,-1 4-33,-4 0 23,0 5-29,-5-1 27,-1 6-20,-3 1 17,-2 4-26,-3 0 7,-6 3-5,-1-2 2,-5 3 18,0-6 222,-3 3-37,2-7 138,-2 0 15,2-7-105,-1 1 81,1-5-98,0 0-27,2-5-47,-2 0 52,4-6-74,-2 1 110,3-4-60,-2 0 96,5-3 80,-3-1-14,2-6 38,-1-1-72,3-3-137,-1-2 53,2 0-101,-1-3-83,2 3 21,-2-3-111,3 2 119,-2-1 54,3 4 11,0-3 42,1 6-257,-1-2-409,3 3-46,-1 0-179,1 3 313,1-1 187,0 3-883,1 1 388,1 1-577,1 0 526,2 4 486,2-1-1,2 4 315,3 1 0,0 3 0</inkml:trace>
  <inkml:trace contextRef="#ctx0" brushRef="#br0" timeOffset="116">12570 14915 9502,'-10'15'3,"5"-9"106,1-4 16,0 0 53,0-2-58,1 1 37,1-1-51,-2 0 50,3 0-63,-1 0 35,1 0-41,-1 0 44,1 2-78,-2 2 91,1 3-76,-3 3 92,1 4-40,-4 5 37,1 3-112,-4 4 129,-1 2-72,-4 6 92,-1-2-44,-3 7 11,1-5-53,-5 5 58,4-9-40,-5 5-57,5-9-12,-4 3-51,5-9 38,-2 1 56,7-8 7,-3 0 37,7-7-484,-2 3 118,7-7-340,-1 2-1112,4-4 1070,4 0-888,0 0 1363,7-3 129,1 1 0,3-3 0</inkml:trace>
  <inkml:trace contextRef="#ctx0" brushRef="#br0" timeOffset="117">10466 14970 9502,'-7'-2'0,"3"-3"-328,1 2 297,1-2-282,0 1 367,1-3 23,0 3 9,1-1 33,0 1-31,0 0-31,0 2-13,1 0 15,1 1-14,3 1-35,2 0-29,4 1 15,1 1 0,4 3 58,0 3-12,5 2-29,-1 1-46,3 1-42,-1-2 31,5 3-10,-1-2 69,3-1-27,-1 0 20,3 0 32,-4-4 19,3 1 7,-4-1-13,3 0-131,-7-2 18,2 2-82,-5-3 90,1 2 14,-8-2 44,6 3-51,-8-1 9,2 0-32,-6 2 32,2-1 50,-6 2 17,2 1-17,-2-1 5,0 3 30,-2-1-5,1 2 83,-2-1-36,-1 3-18,-1-1-19,-2 4-9,-2-2-21,-1 4 42,-2-2-35,1 4-40,-1-1 59,-1 3-25,2-5 55,-2 4 42,2-5-81,-2 5 37,2-8-52,-1 6-29,3-9-17,0 3 12,4-5-1,-2 2 57,2-5-19,1 1 35,1-4-26,1 2 45,0-4-41,0 3-339,2-3 226,0 1-272,5-1 343,1 0 0,2 0 0</inkml:trace>
  <inkml:trace contextRef="#ctx0" brushRef="#br0" timeOffset="118">12077 14988 8519,'-10'0'679,"7"-1"-467,0 0-92,1-3 26,0 1-20,1-1-37,-1 0-40,2-2 31,-1 2-22,1 0 70,0 0-14,0 0 13,0 2-145,1 0 51,0 2-138,2-1 84,3 2 28,3 1 32,1 3 14,4 2 59,-1 3-55,4 3 47,0 1-53,4 3 15,1 0-21,3 2 25,2 2-59,5 1 44,0-1-28,5 5-13,-1-2-193,4 5 10,-5-3-115,5 4 51,-9-4 76,1 5-63,-9-7 91,-3 3 150,-6-8 8,-3 1 127,-6-7-142,-2 2-9,-2-8-80,-1 1 10,0-4 107,-2 0-16,0-3 103,-1 0-50,-1-1 32,0 0 12,1 0-1,1 0-203,0 0-28,1 0-838,-1 0 648,2-2-458,-1 0 757,5-4 0,0-1 0,3-3 0</inkml:trace>
  <inkml:trace contextRef="#ctx0" brushRef="#br0" timeOffset="119">4492 15210 9502,'-8'-14'-871,"3"7"998,0 0 205,-2-1-60,1 3-45,-1-3-31,1 2-28,1-1 73,-2 1-57,2-1 98,0-1-98,-1 1 99,2-2-90,0 1 119,0-1-146,0 0 97,2 0-69,0-2 40,2 2 16,-1-2-4,1 3-50,0 0 32,0 2-226,0 1 69,0 0-144,0 2-21,1 1 7,1 1 0,4 3 63,3 2 109,3 7-16,5 5-4,1 3 11,5 6-234,2-1 71,5 5-163,-2 0 43,7 4 43,-2-2-37,6 5 74,-6-6 95,7 4-13,-7-5 75,6 2-29,-9-8 21,3 3-3,-11-10-1,0 4-20,-10-8-8,0 3 12,-6-7-16,-2 4-79,-2-6-13,-2 4-9,-1-5-29,-1 3 47,-1-3 7,-2 2-4,0-1 60,2 0-23,-1-2 17,1 3 19,1-3 31,0 1-24,1-3 6,0 2-769,1-2 457,1-1-707,0-1 691,2-1 37,0-1 140,0-1 159,0 0 0,-1 0 0,1-3 0,0-3 0,2 0 0</inkml:trace>
  <inkml:trace contextRef="#ctx0" brushRef="#br0" timeOffset="120">13194 15036 9502,'0'12'132,"0"-6"-47,0-3 126,1 0-7,0-2 35,0 0-52,1 0-76,-1-1 11,2 1-11,-1-1 10,1 0 35,1-1-36,1 1 26,2-2-195,1 0 59,2 0-139,2 0-34,0-1 67,3 0-99,1 0 92,2 0 9,0 0-7,3 0 23,-1 0 24,1-1 40,-1 1 14,1 1-4,-2 0-1,0 0-6,-3 0 1,1 1-5,-4-1-69,-1 2 52,-2 0-43,0 0-22,-4 0 30,1 0-84,-3 0 78,1 2-89,-3 0 60,1 1-94,-3-1 86,2 1-52,-2-1 25,0 2-8,0-2-34,0 0 66,0-1-28,-1 1 80,0 0 17,-1 0 44,-2 0 0,0 0 0,-2 0 0,1-1 0,-3 0 0,0 1 0,-3 1 0</inkml:trace>
  <inkml:trace contextRef="#ctx0" brushRef="#br0" timeOffset="121">5950 15099 9502,'-6'-11'753,"5"8"-576,-1-3 103,1 3-207,-1-1 60,2 1-144,-1 0 121,2 1-138,2 0 96,0 1-142,5 0 81,3 1-32,3 0 73,2 0-15,3 0 79,1 0-35,2 0-41,1 0-78,2 0-56,-1 0-9,3 0 2,-2 0 49,3 0 17,-6 0 30,3 0 22,-4 0 1,2 0-5,-6 0 1,1-1-70,-5 1-17,0 0-6,-4-1 19,2 1 2,-4 0-11,1 0-17,-4 0 20,1 0-29,-3 0 62,2 0-75,-2 0 41,0 1 4,-1 0-12,1 0 15,-1 0-15,0 1 18,-1-2-445,1 2 287,-1 0-254,0-1 384,-1 2 89,0-2 0,-1 0 0,-1 1 0,-2 0 0,-2 2 0,-1 3 0</inkml:trace>
  <inkml:trace contextRef="#ctx0" brushRef="#br0" timeOffset="122">7670 15137 9576,'-7'0'560,"4"0"-440,1 0 0,0 0-30,-1 0-27,1 0 11,0 0-11,0 0 43,0 0-45,-1 0 17,1 0-19,-2 0 51,1 0-30,-1 0 29,1 1-21,-1 2 0,0 0 3,-1 2-21,0 0 9,-2 0 13,2 1-8,-1 2-36,-1-1-25,1 2 6,-1 0-3,1 2-9,0 0-6,-1 0-67,2 1 9,0 1 45,0 0-12,2 0 57,1 1-46,1 2 18,1 0-22,0 1-21,0 1-8,1 1-8,2 1 11,0 0-2,4-2 34,0 2-39,2-3 44,1 1 89,1-4-21,1 0 79,2-3 22,1-3-28,2-3 48,2 0-90,1-4 16,3-2-68,0-3 44,3-3-73,-1-4 2,0-1 0,-1-3 19,1-1-45,-4 0-10,2 1-13,-5 0 6,0 1 20,-4 0-43,2 2 9,-6 1-25,2-1 85,-3 2-37,-1-1 28,-3 0-33,2 1 21,-4-1-22,0 0 49,-2 1-24,-1-2 27,1 1-28,-1-1-59,-1 1 45,-1-2-45,-3 2 61,-3-3-110,-2 2 23,-2-3-99,-2 2 95,-2-2 16,-1 3 31,-3-3 13,1 1-271,-3-1 67,-1 3-183,-1 0 121,0 2 86,-2 4 19,2 0-6,-2 5-394,3 4 99,-2 6-84,4 5 316,-3 8 251,2 5 0,-3 4 0</inkml:trace>
  <inkml:trace contextRef="#ctx0" brushRef="#br0" timeOffset="123">14283 15155 9414,'-7'0'334,"3"0"-214,2 0 167,0 0-50,-1-1 139,2 0-167,0-1 70,1-1-93,0 1 25,2 0-76,1 0-50,4 0-25,3-1 48,3-2-168,3 3 71,2-1-128,4 0 116,0 1 65,4 1 16,0 1 28,5-1-358,0 1 82,4 0-266,-2 1 218,5 1-23,-4 2 86,4 1-67,-7 2 165,5 0-45,-8-1 103,3 0-95,-4-3 140,0-1-41,-3-1 113,2 0-61,-4-1 5,0-1-38,-3-1-10,1-2-12,-4-2-17,2-3 34,-4 0-21,2-1-101,-5 0 13,3 2-100,-6 0 112,3 2-252,-5 1 120,2 0-203,-2 3 64,-2 1 107,-1 1 35,0 1 116,-2 4 89,-1 1 0,-1 2 0,0 2 0,-5-1 0,-2 2 0,-3 0 0,-3 2 0</inkml:trace>
  <inkml:trace contextRef="#ctx0" brushRef="#br0" timeOffset="124">4603 15206 9502,'8'-34'-1147,"-4"20"1147,-1 1 0,-1 5 0,-1 2 0,-1 4 0,-2 4 0,0 3 0,-3 6 0,-2 0 0,0 3 0,1 0 0,-1-3 0,1 2-30,1-2 24,-1-1-21,3-2 30,-1-1 21,1 0-14,-1-2 17,2-2-17,-1 1-72,1-1 55,0 0-56,1-2 50,-2 1 13,0-2-18,0 1 20,-1-1-2,-1 2 0,-3-1 0</inkml:trace>
  <inkml:trace contextRef="#ctx0" brushRef="#br0" timeOffset="125">9740 15306 9502,'-23'-13'-354,"12"6"449,2 1 202,0-1-90,1 2 26,1-3-2,1 2-40,2-2 33,3 1-44,-1-1-6,2 1 6,-1-2-38,2 2-40,1-3 40,1 4-22,3-2-51,1 1-17,0 1-44,3 1 41,-1 1-132,0 2 53,2 1-105,0 1 30,2 0 65,-1 0-62,3 2 53,-1 0-28,1 3-16,-1 0 42,2 1-7,0 1 61,1-3-11,-2 1-2,2-1 48,-2 2-31,2-3 48,-2 0-27,2 0-13,-4-1 18,3 0-16,-3-1 14,3-1-2,-4 0 3,3 0-37,-3 0 12,2 0-14,-4 0 21,4-1 4,-2-2-6,1 0 6,-4-1-6,3 0-71,-4-2-21,3 2-11,-3-1-55,0 1 43,-3-1-4,2 2 7,-3 1 69,1-1-15,-3 1 14,1 0-928,-2 0 717,0 4-689,-1-1 932,1 3 0,-1 1 0,0 1 0,0 0 0,0-1 0,-1 3 0,1-3 0,-3 3 0,-2 1 0,-1 2 0</inkml:trace>
  <inkml:trace contextRef="#ctx0" brushRef="#br0" timeOffset="126">13266 15289 9502,'0'8'-703,"0"-3"1031,0-3 361,0 1-102,1-1-228,1 0 71,0 0-148,0 0-128,0 1-1,1-3-65,0 2 18,3-2-21,0 0-54,3 0 40,0 0-267,3 0 170,1 0-204,4 0 189,0 0-281,4 0 114,-1 0-241,6 0-26,-3 0 136,6-2-138,-4 2 171,5-2-31,-3 1 177,4 1-15,-5-1 175,4 0 0,-5-2 0,4-1 0,-1-3 0</inkml:trace>
  <inkml:trace contextRef="#ctx0" brushRef="#br0" timeOffset="127">6135 15339 9502,'-18'0'373,"11"0"-268,-3 0 52,5 0-37,-3 0 40,5-1 127,-2 1-6,3-1 350,0 1-321,3 0 101,2 0-364,3 0 37,3 0-22,2 0-97,2 0 31,2 0-99,1 0 75,2 0 127,0 0-91,3 0 112,-1 0-608,1 0 164,-1 0-390,1 0 134,0 0 170,0 0-40,-2 0 126,3 0 0,-3 0 67,2 0 51,-3-1 109,2 1 97,-4-1 0,3 1 0,-3-4 0,1 2 0,1-1 0</inkml:trace>
  <inkml:trace contextRef="#ctx0" brushRef="#br0" timeOffset="128">9907 15495 9502,'-10'-1'418,"5"0"-136,2-1-59,-2 0 156,2 0-174,-2-1 76,3 0-68,-3-1 15,3 1-20,0-1-47,0-2-20,1 2 5,1-2-74,-1 0 1,1 1-26,0-1 50,0 1-93,1-1 54,0 3-116,1-2-34,4 2 15,0-1-22,3 2 39,0 1-60,2 0 14,0 1-61,2 0 34,1 0 31,0 0-2,2 0 30,-1 2-42,1 0-2,0 1-18,1 1-152,-3-1 100,5 0-105,-5 0 73,5-1-122,-5 0 53,5-1-111,-5 1 117,3-2 78,-1 0 17,1 0 115,-2 0 15,3 0 58,-3 0 0,2 0 0,-3 0 0,4 0 0,-2-2 0,3 1 0</inkml:trace>
  <inkml:trace contextRef="#ctx0" brushRef="#br0" timeOffset="129">14631 15584 9502,'-16'6'-113,"9"-2"224,2-3 13,-3 1 49,2-1-27,-1-1 21,2 0-6,-1 0-1,1 0-40,1 0 37,1-1-51,0-2 19,2-1-84,0-2-1,1-1-10,0 0-5,0-1 9,0 1 19,2-1-7,1 2 49,1-1-4,3-1-24,0 2-45,2-2-31,-1 2-44,3-1 50,-1 2 2,3-1 65,-1 2-12,3-2-51,-1 3-116,2-1-13,-2 2-44,3-2-26,-1 2 71,1 0-67,-3 2 69,1 0-31,-3 1-2,1 4-5,-5 1 47,1 5 8,-5 0 48,0 5-65,-4-1 132,1 4-97,-3-1 107,-1 3-32,-6-3 47,-1 3 30,-3-2 7,-2 2 98,0-4-41,0 1 81,1-4-81,2-1 91,1-4-44,2 0 85,1-5-89,1 1 18,3-2-9,-1-2 52,4 0-8,-1-2-56,2-1-5,0-4-188,1 0 44,2-2-104,2-2 10,3 0 23,-1 0-43,3 1 90,1-1-70,-1 1 37,2 0-33,-1 0 25,1 2 10,-1-2 2,2 3-26,-2-1 21,3 2 5,-2 1 29,1 1-69,0 0 33,0 1-33,-2 1 38,2 1 51,-2 0-21,1 1 22,-1 2-31,1 4 54,-3 1-38,3 4 47,-4 1-54,3 2 22,-1 2-14,-1 1 15,-3 1-7,2 2 1,-4 1 4,1 1-59,-2-2 45,-2 5-53,-1-5 62,-2 3 126,-4-1-35,-2 1 130,-3-2-135,-3 0-11,-2-4-57,-1 2 15,-1-4-8,-1 0 237,0-3-70,-2 0 155,0-4-112,-1 1-37,1-3-60,-3 1-2,3-4-132,-1 0 26,3-2-58,-2-1-8,5-1 11,2 0-30,2-2 51,1-1-27,5-3-7,-2-2 25,5 1-13,0-2-222,2 1 36,1-1-186,0 1 155,1-2 73,1 2 74,2-3-59,4 1-509,0-1 78,2 1-336,-1-2 252,2 4 274,0-3 89,-2 3 179,1-4 120,1 1 0,-2-2 0,3-2 0</inkml:trace>
  <inkml:trace contextRef="#ctx0" brushRef="#br1" timeOffset="130">16211 15836 9502,'-36'13'21,"20"-5"28,-4 3 57,4-2 14,-4 6 40,4 0-40,-6 7 144,3 1-15,-3 7 103,2 0-41,-6 10 15,4-5-79,-7 8 57,6-5-141,-5 3 29,5-8-74,-4 4 32,5-8-30,-4 3-142,6-11-6,-2 4-61,7-11 64,-1 1 130,5-8-30,2 0-273,3-5-432,2 1-283,2-3-56,1-3 230,2-1 339,0-4 176,1-2 119,2-5 105,3 0 0,1-4 0</inkml:trace>
  <inkml:trace contextRef="#ctx0" brushRef="#br1" timeOffset="131">16257 16121 9666,'-7'2'808,"3"0"-605,0 0-58,-1 2-24,-5 3 35,-2 1 24,-6 5 31,-4 2 29,-9 7 9,-3 2-81,-9 6 32,-1 0-95,-7 4 82,6-3-60,-4 3 63,9-7-69,-3 3-91,13-10-19,1 1-61,13-8 91,1 0 56,9-9 23,1 1-802,4-3 97,3-1-558,1 1 417,5-2 254,-1 0 89,3 0 107,-2 0-1,1 0 36,-2-2 85,1 1 44,-1 0 112,0 0 0,-2-1 0,-1 0 0,0 0 0,-1-1 0,0-3 0,-1 2 0,1-5 0,1-1 0,3-3 0</inkml:trace>
  <inkml:trace contextRef="#ctx0" brushRef="#br1" timeOffset="132">12471 16455 9639,'-9'0'528,"6"0"-408,-1 0 47,0 0-48,1-1 35,0 1-49,0-1 50,0 1-103,1-1 41,-1 0-62,1 0 51,1-1 54,0 1-69,2 0-16,1 0-107,3 1-6,2-1 8,3 1 41,0 0 34,3 1-14,0 0 44,1 3-103,2 0 145,-1 1-126,3-1 127,-2 2 61,3-1-12,-2-1 89,3-1-7,-2 0-70,3-2 66,0 0-86,2-1-77,-2-2-23,4-2-63,-4-1 74,5-3-56,-5 0 37,4-1-48,-3 0-125,2 0 63,-4 2-104,5 1 90,-6 1-51,3 1 36,-4 2-62,1 0 78,-3 2 14,1-1 25,-3 1-2,1 1-1,-3 0-10,1 1 8,-5 1-8,3 2 6,-3-1 7,2 0 4,-3-2 240,4 0 107,-4-2 114,4 1-24,-2-1-169,2 0-24,-1 0-67,2-1-58,-2 0-58,4-1-2,-1-2-2,1 0 91,1-2-26,0 2 19,1 0-11,3 0-195,-2 1 34,2 1-138,-2 1 73,2 0 14,-2 1 54,3 0-19,-3 0 113,2 0-46,-2 2 42,2 0-39,-3 2 81,4 0 12,-6-1 11,5 0 38,-6-1-51,5 2 15,-4-3-20,4 0 79,-3 0-41,3-1 132,-4 0-136,5 0 30,-4 0-83,4 0 45,-1 0-87,2 0 17,-1 0-34,1-1-42,-2 0 34,4-2-6,-1 1 9,1 0-2,-2 0 42,4 0-69,-4 1 75,3-1-69,-3 1 49,3 0-57,-4 0 109,3 0-53,-3-1 53,4 0-58,-4 1 52,2-2 13,-2 1 5,4-1-71,-4 1 1,2-2-42,-2 2 60,1 0-41,-1 2 28,1-1-27,-2 1 41,1 0-63,-2 0 43,1 1-57,-2 1 86,2 3-24,-3 0 20,4 1-37,-3 0 51,4 0-1,-2-2 13,4 3-12,-3-3-38,3 2 9,-1-2-4,3 2 83,-2-2-59,5 0 67,-4 1-74,5-2 53,-4-1 0,4 1 15,-4-2-24,5 1-24,-5-2-12,4 1 14,-3-1-13,1 0 14,-1 0-14,1 0 14,-1 0-40,2 0 33,-3 0-36,3 0-19,-3 0-25,4 0-6,-3 0 15,4 0 0,-1 0 40,0-1-50,0 1 80,3-2-30,-5-1 29,9-1-34,-7-2 4,8-1-11,-5-2 8,6 1-20,-7-2-29,9 1-23,-10 0 13,9 0-124,-10 2 79,5 1-132,-8 3 134,3 0-115,-7 1 103,3 1-138,-6 1 136,4 0-90,-9 0 71,4 3-58,-6 0 54,4 0-30,-3 1 76,1 0-96,-4 1-76,4-1-24,-5-1-30,5 2-192,-4-1 165,1 1-185,-1-3 317,0 2 77,0-2 141,2 3 0,2-1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3:29.197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11042 151 9502,'0'23'0,"0"-15"-20,0 2 49,1-2-35,-1 0 198,2-1-48,2 0 139,3-1-100,1 1-59,2-2-19,4 2-13,1-1 29,4 0-83,2-2 14,4 1-80,1-2 81,3 1 49,-1-2 3,3 0-3,-1-2-131,1 0-6,-2 0-65,-1 0 134,-1-1-2,-1-2 56,-6-2-36,1-2 86,-6-1-19,2-2 110,-4-2-109,0 0-9,-4-2-36,1-2 16,-4 0-3,-1 0 67,-1-1-56,-2 0 58,-1 1-341,-1-2 76,-1 4-221,-2-1-85,-4 1 145,-6 1-150,-4 4 199,-5 0-221,-2 3 134,-3 1-221,-1 2 221,-1 1-34,1 2 204,-1 0-27,4 2 164,0 3 0,3 4 0,-2 5 0,2 5 0,-4 4 0</inkml:trace>
  <inkml:trace contextRef="#ctx0" brushRef="#br0" timeOffset="1">16614 419 9502,'-12'-3'554,"6"0"-324,0 1 19,2-1-64,-3 0 22,1 1-86,-1-1 24,3 0-13,-3 0 13,2 1-1,-2-2 18,3 1-18,-2-1-54,2 2 27,-1-3-27,2 3 30,-1-3-76,2 3-22,1-2-75,0 1 61,1-2-78,0 1 48,1 0-48,2 0 2,2-2 85,3 2-26,1-2-19,3 0-15,0 1-60,3-1-18,0 0 29,1 0 22,0 2 15,1-1 53,0 1-70,-1 0 51,2 1-50,-3-1 17,4 2-17,-3 0 5,0 1-4,-2 0 50,-1 1-18,-2 0 12,-1 1-69,-2 0 26,-1 3-41,-3 3 47,0 4-39,-3-1 47,0 5-54,-1 0 65,-2 2-40,-1 1 32,-2 3-32,-4 1 27,-2 0 45,-2 1 27,-1 3-9,-1-4 0,-2 5-59,0-7 4,-1 3 158,2-4 66,0-1 91,3-4-34,-2 1-13,3-5-78,1-1 92,3-2-126,0-2-13,3-2-96,-1-1 32,4-2-106,-1 1 103,4-1-83,1 0 66,5 0 11,0-1-10,2 1 25,0-2-19,2 1 22,-1-1-26,1-1 5,1 1-4,1 0 2,0-1-102,0 1 19,-1 0-90,2-1-73,-1 1 48,0 0-71,-2 0 91,1 0-165,-1 0 71,0 0-134,-2 1 120,1 0-81,-2-1 75,2 1 28,-3 1 132,1 0 116,-4 0 0,3 0 0,-4 0 0,3 0 0,-2 1 0,1 3 0,1 2 0,2 0 0</inkml:trace>
  <inkml:trace contextRef="#ctx0" brushRef="#br1" timeOffset="2">17981 392 9502,'3'-13'-1005,"-1"6"1134,0 1-71,0-1 181,-1 3-34,1-1 166,1 1-172,-1 0 25,1 2-112,2 0 34,-1 3-15,3 3 14,1 8-25,3 7 37,0 11-165,2 15 55,3 11-126,1 17 20,1 12 29,-2-7-31,-1 1 48,-3-18 4,-2 2 19,1 5 3,1 4 18,-1 3 3,0-1-17,-1 2-5,-1-1-1,1 0 7,-2-3-69,-1-2-22,-1-3-136,1 16 36,-4 6 6,2-3 17,-4 5 96,-3-31-64,-2 2 130,-3-18 119,-2 0 23,-1-16 79,-1 5 5,2-14-82,1 4 90,4-9-137,-1 0 22,4-10-49,0 2 20,2-6-32,1 0-343,3-4-308,1-1-152,-1-1-17,4-1 413,-3 1 162,4-4 175,-2 3 0,1-4 0,-1 2 0,0-4 0,-1 1 0,-1-4 0,1 0 0,1-3 0,0-1 0</inkml:trace>
  <inkml:trace contextRef="#ctx0" brushRef="#br0" timeOffset="3">11337 505 9502,'0'-15'-911,"0"7"972,0 0 42,0-1 262,0 2-122,0-2-44,0 2-43,0-1-8,0 1-42,0 0 43,-1 3-31,-1-2 35,1 1-32,-4 0 35,3 1-50,-3 0 50,2 1 17,-3 1 1,2 0-1,-2-1-50,1 3-26,-2-2 26,3 2-3,-2 0-68,0 0-14,0 1-62,0 0 54,-1 4-52,0 2 36,1 2-64,-1 4 1,1 0 20,-1 3-9,0 3 54,3 0-105,-1 3 58,2-1-114,1 1 60,1-1-5,1 1 41,0-5-15,0 2 155,0-4-37,2 2 102,4-4-98,2 1-13,2-6-44,4-1-4,1-4 115,3 1-18,1-3 113,1-1-96,0-1-70,4-2-68,-4-2 0,6-3-51,-5-4 39,4 0-2,-5-1-1,3-2 17,-4 1-39,2-1 8,-5 2-21,2-2 74,-6 3-49,1-3 33,-3 4 43,1-4-26,-4 4 52,0-3-69,-4 1 30,1 0-21,-4 0 30,1-2-70,-1 4 1,-2-4-10,-1 3 14,-4-3 35,-2 5 8,-3-5-6,-1 4 4,-3-3-174,0 3 30,-2-2-116,-1 4-75,-1-2 77,1 6-82,-2 1 73,3 4-172,-4 5 82,3 5-9,-5 7 199,1 10 171,-3 5 0,0 4 0</inkml:trace>
  <inkml:trace contextRef="#ctx0" brushRef="#br0" timeOffset="4">8257 709 9305,'0'-15'301,"-1"7"-187,-2 2 123,2-1-57,0 0 110,1-1-119,-2 0 15,2 0-83,0-1 44,0 0-27,0-2-47,0 1-19,1-2-39,2 1-120,3 0 97,1 2-92,3-1 109,1 3 20,2-1 43,1 2-58,1 3-23,1-1-240,1 3 22,-1 1-100,2 1 100,0 5 63,0 3-21,-1 4 57,-1 4 12,-2 1 23,-1 3 15,-4 2-43,-1 3 26,-4 1-25,0 5 38,-3-2 15,-1 6-13,-4-2 25,-4 4 21,-3-3 41,-5 8-18,-4-5 1,-2 4 127,-1-4-28,-1 1 107,1-6-74,-1 1-103,5-10 25,-1 4-69,5-11 245,1-1 80,4-6 133,2-2-43,3-4 172,3-2-259,3-3 224,2 1-328,7-4-31,-1 1-55,2-2 11,1 1-3,0-1 24,1 1-13,2-1 13,0-1-112,1 1 58,-1-1-127,3-1 122,-1-1-276,3 1 119,-3-1-199,1 0 146,-1 2-197,-1 0 88,-1 1-153,0 2-131,-2-1 136,-1 3-168,0 0 204,-2 1-175,-2 0 136,1 1-20,-1 1 220,-1 3 184,-1-1 0,3 4 0,0 0 0,3 2 0</inkml:trace>
  <inkml:trace contextRef="#ctx0" brushRef="#br0" timeOffset="5">13661 733 8375,'0'-12'1631,"0"8"-1401,0-2-7,0 1-50,0-1 6,0 1-54,0-2 51,0 1-124,-1-2 39,0 2-37,0-3 53,-1 1-72,1-1 58,1 0-127,-1-1 138,1 2-27,0-4 43,0 4-14,1-2-214,0 2 40,3-1-129,0 3 84,3 0-37,0 2 31,3-1-42,0 3 24,2 0 38,1 2-32,2 1 48,1 2 17,2 4 15,0 3 20,3 4-30,-4 1 22,4 3-32,-5 2 31,2 2-59,-4-2 53,1 4-47,-6-2 51,1 2-24,-4-2 21,0 3-19,-4-4 79,1 4-4,-4-5 14,-2 5-28,-5-5 52,-4 6-28,-2-4 92,-6 5-86,2-7-7,-5 8-26,0-7-10,-2 7 131,3-6-36,-2 3 125,4-7-119,0 3 88,5-9-56,-1 2 34,6-6 32,0-1-14,6-5 49,0-1-30,4-3-49,2-1 11,3-5-121,4-1 113,2-3-116,2 0 22,1 1-57,1-1 28,0 2-6,1-1 11,0 3-38,1-1-4,-2 3-62,3 2 53,-3 0-9,4 3 7,-3 0 25,4 1 6,-2 0-16,3 0-27,-4 1-9,5 1-6,-5 3 12,5-1-183,-5 2 58,4 0-164,-4-3 124,3 2-126,-4-3 77,3 0-123,-3-2-55,4 0 62,-6-1-76,7-3 229,-5-4 103,5-4 118,-4 0 0,6-7 0,-1 0 0,2-5 0</inkml:trace>
  <inkml:trace contextRef="#ctx0" brushRef="#br0" timeOffset="6">4055 753 9502,'3'6'262,"-1"-4"-227,-2-3 219,0 0-274,0-3 54,0 1-15,0 0 229,0 1-156,2 2 149,-1 1-181,6 2-102,0 3 34,2 3-80,1 1-39,1 2 24,2 3-77,2 0 120,2 3-49,1-1 39,2 3-2,-2-4-6,4 2 42,-2-3 5,3 0-19,-4-4-4,2-1 6,-4-5-42,1 0 190,-2-4 42,1 1 106,-3-3-26,1-1-57,-5-4-75,3-4 7,-4-3-42,4-3-73,-3-2-6,4-4-8,-4 1 11,4-4 8,-3 2-30,3-3 5,-3 3-27,2-2 83,-4 4-67,3-1 52,-5 6-159,2-1 56,-5 6-120,2 0 126,-3 6-72,0 1 123,-3 5-74,0 3 144,-3 7-60,0-1 72,-2 7-81,-1-4 25,-1 4-21,-1 1 27,0 0 45,-2 1 16,0 2 3,0 0-22,-3 3-69,2-4 22,-3 6-19,0-5 28,-2 4-29,1-2 23,-1 1-22,4-5 25,-2 0-3,4-4-1,-2-1-3,4-5 4,1 0-11,3-5-1,-1-1 104,4-3 36,-1 1 70,1-2-6,0-1-118,1-4 7,0 0-64,0-2 22,0 0-16,0 0 7,-2 1 5,1 3 9,0-3-51,0 3-33,0 0-6,1 0 11,0 1 39,0 1 17,0-2-55,0 3 231,0-1 108,0 1 46,0 0 16,1-1-209,1 1-48,1 1 43,-1 0-9,1 1 35,0 3-37,0 4 12,2 3-50,0 7 83,0 2 55,3 8 28,-2 3 34,0 6-65,0 5-53,0 8-12,-2 1-29,0 8 83,-3-3-80,0 5 80,0-9-144,-2 4 14,0-12-15,-1 2 27,-3-13 23,1 0 37,0-9-37,0 0 26,0-9-312,-2 1 62,4-7-208,-2 2 131,1-6 91,0 0-40,1-4-42,-1 0 79,1-1-264,2-2 177,-2 0-163,1-3 122,-1-1 62,2 0 43,-1-2-428,1-3-243,0 0-222,1-3 88,3-3 509,3 0 223,5-7 189,3-2 0,5-4 0</inkml:trace>
  <inkml:trace contextRef="#ctx0" brushRef="#br0" timeOffset="7">6984 664 9502,'-37'12'399,"18"-7"-279,0 2 151,4-2-66,-3 2 126,5-2-129,-3 3 0,3-1-82,-1 3 37,1 0 72,-1 2-2,2 1 81,-2 3-94,0 0-74,-2 5 9,1-1-63,-3 4-60,1 1 16,-3 4-90,1 0 94,-2 2 50,2-2 25,-2 5 25,5-7-29,-2 4-423,3-7 47,2-1-262,3-5-125,2-2 231,4-5-208,1-2 260,3-5-96,-1 1 95,3-4-78,2 0 87,4 0 204,2-2 15,3-1 136,1-5 0,4-3 0,1-5 0,2-3 0</inkml:trace>
  <inkml:trace contextRef="#ctx0" brushRef="#br0" timeOffset="8">6450 690 9502,'-13'0'410,"7"0"-93,2-1-113,-2 0 133,3 0-162,-1 0 160,3 0-227,2 3 77,4 3-101,5 5-22,5 4 98,6 5-40,3 3 37,1 2-146,2 1 71,2 0-151,3 4 38,-2-4-33,5 5-2,-5-5 35,4 3-48,-6-8 31,3 4-55,-7-7 65,2 4-26,-9-7 6,2 1 16,-10-7-69,0 2 105,-6-5-75,1 3 75,-3-6-120,-1 5 31,-1-5-105,-1 3-95,-3-2 53,-2 3-81,-1-2 101,0 2-107,0-1 47,-1 0-74,1-1 73,-1 2 157,2-3 8,0 0 118,0-3 0,-1 0 0,1-1 0,-2-1 0</inkml:trace>
  <inkml:trace contextRef="#ctx0" brushRef="#br0" timeOffset="9">9464 790 9502,'-17'-7'0,"9"1"372,2 0-70,0-2 271,4 0-106,0 0-102,0 1-14,2-1-50,0 3-172,0-2 16,2 4-84,1-3 47,2 4-127,3-2 82,2 2-146,1 2 40,3-1 5,2 1-12,1 0 73,3 1-9,-2-1 13,5 2-45,-1 2-12,3 0 20,-2 1 10,3-1-3,-4 0-18,3-1 10,-4 0-13,3 0 44,-4-3-60,1 2-5,-5-2-9,2 0 19,-6 0 48,3 0 1,-6 0-3,2 0-231,-5 0 51,2 0-168,-4 0 126,-1 0-74,-1-1-671,1 0 418,-5 0-392,1 1 771,-4 2 101,1 1 58,-3 2 0,2 0 0,-2 1 0,1-2 0,-4 3 0,-1-1 0,-1 2 0</inkml:trace>
  <inkml:trace contextRef="#ctx0" brushRef="#br0" timeOffset="10">5223 808 9733,'-3'-9'1081,"0"5"-756,3 1-126,-2 0 74,2 1-135,-2-1 91,2 1-124,0 0 15,0-1 180,0 2-159,1 0 190,1 0-324,4 0 68,2 1-139,2 1 10,3 0-15,1 3-28,-1-1 62,5 3 9,-2-1-4,1 1 38,0-1-41,2-2 131,-3 1-74,4-2 68,-5-1-80,3 0 20,-3-1-33,2 0 28,-3 0 14,1 0 2,-5-1 22,4-1-90,-4 0-22,2-4 1,-5 1 11,3-3-69,-6 2 22,3-2-127,-2 3 114,1-3-135,-3 2 80,2-1-96,-3 3 51,0-3 82,0 2-42,0 0 69,-1 2-310,-1 0-498,0 1 230,0 4-146,-3 0 662,1 6 148,-2-1 0,-1 3 0,-2-1 0,0 0 0,0 2 0,-3-1 0,-1 3 0,-2-1 0</inkml:trace>
  <inkml:trace contextRef="#ctx0" brushRef="#br0" timeOffset="11">12749 864 9234,'0'-13'114,"0"6"-48,0 0 44,0 1-8,0-1-5,0 2 21,0-2-4,0 2-11,-1-1 19,0 2-63,-2 0 12,-1 1-18,1 0 24,1 0-4,-3 1 44,3 0-56,-1-1 186,2 1-170,2 1 101,2 0-146,2 1-65,6 0 44,1 0-56,3 0-213,3 1 82,2 0-156,2 1 139,1 1-142,2-1 62,-1 0-129,3 1 44,-4 0 107,2 0 44,-2 1 111,-1-1 96,-2 1 0,-2-3 0,-4 0 0,1-1 0,-3-1 0,1 0 0,0-2 0</inkml:trace>
  <inkml:trace contextRef="#ctx0" brushRef="#br0" timeOffset="12">15304 784 9008,'-10'0'1493,"8"0"-1318,-2 0 147,3 0-224,0 1 116,3 1-169,3 1-102,4-1 99,4 2-111,3-1 117,1-1-66,3 1 50,2-2-52,1 0-67,0-1 25,2 0-56,-3 0 73,2 0 23,-3 0 29,-1 0 15,-3 0-105,-1 0-17,-2 0-61,-1 1 4,-5-1 0,1 1 25,-3 1-45,-1-1 78,-2 1-61,0 0 33,-2-1-18,0 2-158,-1-2-88,2 1 107,-4-1-11,1 2 295,-2-3 0,-3 0 0,-2-2 0,-1 0 0</inkml:trace>
  <inkml:trace contextRef="#ctx0" brushRef="#br0" timeOffset="13">7522 827 9502,'-11'-15'870,"8"10"-600,-1 3 8,3 2-67,0 1-32,0 4-26,2 3-48,1 2 55,2 1-40,4 3 37,2-2-52,3 0-54,0-3-10,4 3-52,-1-5 65,3 0-323,0-3 92,3 0-235,-2-3 216,4 0-282,-2 0 149,4-1-258,-2-1 60,3 0 147,-3-4 48,5-1 169,-5-3 163,6-2 0,-3-3 0,4-1 0</inkml:trace>
  <inkml:trace contextRef="#ctx0" brushRef="#br0" timeOffset="14">11075 926 9502,'10'0'566,"-6"0"-368,-1-1 131,0-1-144,0-2 23,-1 2-103,1-2 51,-1 0-36,0 1 18,0-1-24,2 2 20,-1 0-29,2-1 52,0 1-37,1 0 40,2 2-191,3-1 72,0 0-159,6 1 41,1 0 22,4 0-42,2 0 63,6 0 49,1 0-9,7 0 61,-3 0-76,8 0 20,-4 0-28,5 0 17,-5 0 6,5 0 27,-9-2-34,5 1 28,-9-1 43,5-1 41,-9-1-2,4 1-75,-9-1-11,6 0-47,-10-1 66,6 0-50,-5 0-27,3-1 9,-5 0-6,4-1-36,-5 3 2,3-3-86,-4 2 90,2 1-14,-5 2 35,4-1-2,-7 3-79,5-1 1,-6 1 0,3 0-64,-5 1 123,3 2-64,-5 1 72,3 0-74,-4 1 64,2 1-66,-3-1 75,0 0-140,-2 1 42,1 0-130,-1-1 142,0 2-34,-1-1 58,0 1-143,-4-2-67,0 3-23,-2-2 112,-1 1 120,-1-2 118,-4 1 0,-1-1 0,-3 1 0</inkml:trace>
  <inkml:trace contextRef="#ctx0" brushRef="#br0" timeOffset="15">16492 952 9502,'-1'10'0,"0"-6"-56,-2 1 58,2-2-63,-1 1 108,1-1-2,0 1 58,-2-2-8,3 0 29,-1 2-41,0-1 41,1-1-29,0 2 102,0-2-82,0 2 84,0-2-106,2 1 40,1 0-30,2-1 32,2 0-36,2 1 46,1-1-51,1 0-101,0 0-9,3 0-104,0-1 114,1 1 33,2-1 43,1 1 5,1 0-58,1-2-75,1 0-19,3 0-62,-2 0 35,4 0-19,-3-2 61,2 0-8,-4-1 76,2-2-36,-4 2 28,1-2-264,-6 3 74,1-2-172,-4 2 139,1 1-16,-4 0 60,0 0-86,-3-1 131,1 2-149,-3 3 208,-1-2-87,1 5 164,-1-1 0,-2 2 0,3 2 0,0 2 0,0 1 0</inkml:trace>
  <inkml:trace contextRef="#ctx0" brushRef="#br0" timeOffset="16">9508 1061 9502,'0'14'-1075,"0"-7"1419,0-1 26,0-2 289,0 1-54,0-2-157,0 1 2,0-1-90,0-2-45,0 2 124,2-3-62,0 1 37,4-1-142,1 1-141,1-1-43,1 0-33,2 0-7,2 0-100,0-1 17,4 1-106,-1-1-126,3-2 115,0 1-144,3-1 142,-1-1 54,2 2 3,-4-1-6,3-1-41,-5 1-176,3 0-12,-5 1-75,1 0-123,-4-1 152,2 1-125,-4 1 172,1 0-92,-3 1 129,2 0 6,-3 0 167,2 0 121,-1 0 0,3 0 0</inkml:trace>
  <inkml:trace contextRef="#ctx0" brushRef="#br0" timeOffset="17">15373 1144 9502,'0'8'457,"0"-5"-89,0 0-56,0-2 332,0 1-337,1-1 334,2 0-292,1-1 158,3 2-121,3-4-89,1 1-121,3-1 8,0-3-78,5 1-67,-2-2-7,6 0-63,-3 2 78,4-2-137,-1 1 45,1 2-69,-1 0 35,2 0 76,-3 1-66,1 1-91,-4 0-10,2 1-51,-7 0 62,3 0 96,-6 0 9,2 0 36,-4 0-6,2 0 43,-6 0-19,1 0 39,-3 0-48,0 0-1275,-1 0 795,-3 0-1043,0 0 1195,-6 0-55,3 0 195,-1 0-102,1 0 219,1 0-63,-2 1 143,-1 1 0,0 3 0,-4 0 0</inkml:trace>
  <inkml:trace contextRef="#ctx0" brushRef="#br0" timeOffset="18">5312 1122 9502,'-6'6'0,"3"-5"0,0 1 0,-1-1 0,1 2 0,1-1 239,-2 0-9,2 1 144,-1-2-59,0 1-20,1-1 0,1 0 11,-1 0-10,0 2 27,1-2-57,1 0-17,0 1-87,3 0-56,0 0-8,4-1-52,2 0 40,1 0-174,3 2 132,-1-2-154,3 1 130,-1 0-23,1 1 82,0-1-84,0-1-70,0 0-45,0 0-53,-2 0 38,2-1 25,-2 0 32,2 0 9,-3 0 57,1 0-78,-4 0 15,2 0-72,-3 0-225,3 0 64,-3-1-154,1 0 176,-3-1-202,2 0 106,-3-1-171,2 1 134,-1 0 240,1-1 6,0 1 173,0 1 0,-2-1 0,5-3 0,-1 0 0,1-1 0</inkml:trace>
  <inkml:trace contextRef="#ctx0" brushRef="#br0" timeOffset="19">11529 1210 9502,'8'-5'-55,"-4"1"39,-1 2-28,0-2 82,0 2 99,0-1 33,0-1 32,1 2 30,-1 0-17,-1-2-25,2 1 23,-1 1-150,2-2 68,-1 2-57,3-2 71,-1 2-25,2 1 37,0-1-37,2 1-249,2-1 49,0 2-176,2 0 127,1 2-41,-1 0 32,2 4-64,-3 0 41,1 4 37,-1 1-33,-3 2 39,-1-1 75,-2 3-23,-3-2 64,-1 2-11,-2-2-17,0 2 20,-1-1-31,-2 2 46,-1-3 19,-5 1 16,-2 0-14,-2 0-40,0-1-3,-1-2 8,0 0 19,2 0-8,-1-3 10,3-1-18,0-3 45,2 2-33,1-5 35,2 1 20,1-2 37,1-1 31,2-1 22,0-4-86,2-1 77,2-1-39,1-1 37,2 1-13,2-1-44,1 0-11,1-1 14,1 2-34,1 0 51,0 1-36,2 1-115,-1 1 2,2 2-86,-3 1 57,2 0 26,-2 2-14,2 0 22,-3 3 13,2 0-8,-3 4 35,2 2-45,-4 2 7,2 1 13,-3 3-16,0 0 29,-4 3 10,2 2-6,-4 0 7,-1 5 7,-1 0-8,-2 4 6,-4-2-8,-3 5 0,-1-6 0,-5 5 0,1-6-2,-2 5 95,1-8-22,-2 2 90,2-7-93,-2 2 5,3-7-56,-3 2 26,5-8 203,-3 1-12,4-4 126,-2-1-21,3-3-111,-2-2 83,1-2-118,-1-4-60,4-3-74,-2 0 6,3-3 9,-2 1-202,3-1 31,-1 0-157,2 3 144,1-2 100,1 1-5,-1-1 58,3 2-670,0-1 174,1 3-477,0-1 86,1 1 299,2 0 43,2 1 295,6-3 212,2 1 0,4-4 0</inkml:trace>
  <inkml:trace contextRef="#ctx0" brushRef="#br0" timeOffset="20">16627 1376 9502,'12'-12'166,"-8"6"-44,-2 0 34,1 1-25,-1-1 12,0 1-24,1 1 35,-1-1-34,0 2-92,2-1 12,-1 2-91,3 1-35,1-1 62,1 2-82,2-2 126,0 2 5,3 0 63,1 0-14,2 0-137,0 2 9,1-1-106,0 1 67,2 0 9,-1 2 42,1-2-7,-3 1 48,2 0-49,-4-1 38,2 1-34,-3 1-56,-1 2 16,-2-2-84,0 4 84,-4 0 16,-1 3 30,-2 1 15,-2 2-63,0 1 7,-3 2-27,-2 0 20,-4 3 78,-2-1 32,-4 2-20,-3-3 4,0 3 99,0-4-27,-3 1 116,3-4-82,-1 0-48,0-3-24,2 0 26,4-5 140,-2 2 19,4-5 72,-1 0-30,5-2-60,-2-1-2,4 0-37,0-1-63,4-4-17,-3 1 27,3-4-13,1-1-58,1-3-2,1 1-67,3-1 56,3 0 41,0 1-13,3 0 49,-1 1-196,2-1 67,-2 3-139,4-2 37,-4 3 33,3-1-32,-2 4 61,1-2-31,0 1 7,-1 2 14,1 0-6,0 2 52,-1 0-6,1 1-2,-2 0 4,3 2 1,-4 3-5,3 3 1,-5 1-11,3 4 9,-1-1-1,0 4-69,-3 0-9,2 4-16,-3 1 24,-1 3 19,-2-1 33,-1 4-40,-1-2 44,-1 3 119,-2-4-24,-3 3 101,-2-5-111,-3 3-32,-3-5-43,1 1-16,-3-6 402,-1 4-63,0-7 252,-4 4-116,2-4-160,-2 1 31,1-5-75,-3 4 17,3-5-71,-4 3 44,4-4-101,-4 2 13,7-6-46,-4 4 40,6-6-50,-2 2 90,6-2-76,-2 1 74,6-1-133,-2-1 63,5-1-125,-1-4-58,3 0-2,-2-4-30,3 1 44,-1-4-111,1 2 19,0-2-82,1 2 111,1-2-217,0 3 74,0-2-175,2 3 44,-1-1 104,2 2-37,-3 0 49,1 3-150,1 0 43,-1 1-70,0 0 254,-1 1 125,0 1 110,2 1 0,-1 0 0</inkml:trace>
  <inkml:trace contextRef="#ctx0" brushRef="#br1" timeOffset="21">18453 1462 9502,'10'8'0,"-6"-5"-204,-1-2 60,-1 1-117,-2-1 117,1 1 272,-2 4-26,-1 2 197,-4 4-132,-4 6 86,-4 5-99,-4 6 112,-2 5-110,-5 7 14,0 1-52,-6 8 66,0-2-9,-5 4 40,2-3-45,-6 3-83,3-7-27,-5 4 13,5-9-11,-4 1-8,6-7-12,-6 1-76,9-11 88,-4 5-148,7-11 74,-1 4-97,7-8 57,-1 2 46,8-8 24,-1 3-30,6-5-539,0 1 57,7-3-340,-2 0 268,4-2 321,1 0 32,-3-3 167,-1-1 0,-3-3 0</inkml:trace>
  <inkml:trace contextRef="#ctx0" brushRef="#br1" timeOffset="22">18814 1793 9502,'-26'6'-911,"13"-5"747,-4 1 144,4-2 98,-6 2 67,4-2-38,-4 1 3,2 0-64,-5-1 14,2 3 238,-4 2-14,5 2 154,-6 1-91,4 4-155,-7 4 23,2 5-110,-5 5-10,4 3-52,-9 9 45,3 0-28,-8 7-31,2-1-25,-7 6-50,7-9 36,-7 6 55,10-12 1,-7 4-45,14-14-15,-5 1-60,15-12 51,-4 2-39,12-9 93,-5 2-47,6-5 47,0 1-99,6-4 21,-3 3-89,4-4-335,0 1 237,5-3-311,-1-1 155,10-3 64,-1-1 9,4-6 164,0 3 153,4-7 0,0-2 0,4-4 0</inkml:trace>
  <inkml:trace contextRef="#ctx0" brushRef="#br1" timeOffset="23">15101 2333 9502,'-20'0'-150,"11"0"150,-1 0 111,2 0-42,-2 0 87,4 0-35,-1 0-65,3 0-15,0 0-62,1 0 202,0 0-34,3-2 93,0 1-93,3-2-63,2 2-4,2-3-7,2 4 47,0-2 3,3 2 53,0-2-42,2 2-130,1-3-6,3 2-84,-1 0-50,4-1 72,1 0-84,3-1 124,0 1-55,5 0 30,-2-1-3,6 1-18,-5 0 64,7 1-40,-3-2 29,5 3 25,-5 0 34,5 0-6,-8 0-7,4 0 11,-5 2 16,3 2 18,-6 0-20,5 1 34,-7 0 7,6-2 25,-6 2-30,7-3-30,-6 0-31,7 1 98,-7-3-70,11 1 75,-8-1-83,11-1-41,-5 0 18,7-3-23,-6 0 44,9-2-55,-6-1 35,9 1-46,-6 2 5,8 0 43,-10 1-43,13 1 44,-12-1-4,13 2-9,-8 0 2,9 1-27,-11 0-17,12 0 9,-10 1-8,12 1 7,-7 1 20,8-1-22,-9 1 27,11-1 20,-9-2-16,12 0 14,-10 0-20,11-3 42,-14 0 9,15-3 5,-15-2-11,14-1-32,-10 0-5,7-2 61,-9 3 11,9-1 5,-12 1 1,10 1-28,-10 1-18,6 0 25,-8 0-26,7 1-37,-11 2-8,6 0-6,-6 0 5,1 1-49,-5 0 10,4-1-78,-9 1 75,6 0 2,-8 0 45,5 0-60,-7 1-114,3 1-8,-8 0-66,5 0 4,-7 0 70,2 0-74,-7 0 97,4 0-44,-5 0 15,3 0-8,-5 1-126,1 1 51,-3-1-68,2 0 60,-6 1 84,3-1-3,-4 0 64,-1 2 39,-4-1 39,-1 3 44,-3 0 0,0 2 0</inkml:trace>
  <inkml:trace contextRef="#ctx0" brushRef="#br1" timeOffset="24">23919 3162 9502,'-16'0'-637,"10"0"616,-2 0 49,1 0 255,-1 0-39,0 0 176,-1 0-155,1-3-95,0 2-16,1 0-39,-1 1-55,1-1-33,0 1 3,3 1-2,-1 4 56,3 4-49,0 10 34,2 10-56,5 13 92,3 12-71,9 21 68,6 8-85,0-3 18,1-1-50,-6-18 3,1 1 18,0 3 3,1 3-9,-1 2-4,1-2-3,-2 2 6,0 1 25,1-3 3,-5-2 0,1-3 0,-1 1 70,1 18-54,-2-12 60,-1 7-57,-1 0-12,-1 11 30,0 0-29,0 13 27,-4-32-20,2 13 24,-3-29-15,2 15 18,-3-24-83,2 8 65,-4-19-61,2 11 151,-3-16-33,-1 13 82,0-12-97,0 9 61,0-11-43,0 8 26,-1-10-28,-2 7 8,1-10-41,0 2 50,0-9-107,-2 1 69,3-7-57,-1 1 79,0-5-1751,1 0 1147,2-6-1325,1 1 1368,0-5 137,1 2-28,1-1 198,2 0 144,-2 1 0,4-2 0,0-3 0,2-1 0</inkml:trace>
  <inkml:trace contextRef="#ctx0" brushRef="#br0" timeOffset="25">15556 3423 9502,'-27'-5'-769,"13"1"878,-1-3 260,4 2-139,-2-2 25,6 3-33,-2-2 2,6 3-54,-2-1-38,3 1-32,-2 0 206,3 1-127,1 3 42,0 3-132,1 5-114,2 2 47,-1 5-15,3 0 3,-2 3 13,3-1-40,-1-1 15,3 2-49,-1-2 15,5 0 18,-2-1 6,6 0 38,-2-3 0,5-2 33,1-3-47,4 0 38,-1-3-139,4-2 52,-4-2-118,5 0 79,-4-1 13,3-1 40,-4-2 16,1-4 23,-4-3-18,1-3 18,-5-2-18,4-1-12,-8 0 9,2-1-9,-6-1 12,0-1 0,-3 2 2,-2-2-1,-1 1-171,0 0 30,-2 1-114,-4 0 28,-2 3 74,-4-3-56,-5 4 91,-3-2-4,-2 7 21,0-3 9,-1 6-50,0 0-15,1 1 18,-1 3-22,3 0 54,-3 4-16,4 1 22,-2 6-18,3 1 72,-4 7-8,5-1 56,-6 3 0,1 3 0,-4 4 0</inkml:trace>
  <inkml:trace contextRef="#ctx0" brushRef="#br0" timeOffset="26">18451 3665 9502,'-8'18'-161,"5"-10"40,-3 0 135,4-4-32,-3 0 93,4-3-51,-1 0 52,1-3-16,1 0-7,1-4-2,2 1 83,1-3-59,0 1 63,2 2-77,-1-3-1,-1 3-14,0-2 19,0 1-22,-1 1 41,0 0-40,-1-1-31,1 3 22,-1-3-26,-1 3 48,0-1-48,0 0 28,-1 0-42,1 0 46,1-1-25,-1 0 17,1 0-23,-2 0 3,3 0 20,-1-1-28,0 0 28,0 0-10,0 0 6,1 0-7,0-1-6,-1 0 3,2 1-2,-2 0 8,0 0-2,1-1-2,0 0 2,0 1-4,0-1-46,0 1-25,1 0 6,-1 0-54,3-1 102,-3 4-56,3-4 64,-2 3-65,0 0-9,1 0-16,-1 0 13,3 2 43,-1-1 2,1 2-10,0 0 52,2 1-42,1 0 41,0 0-42,4 1 49,0 1 21,2 4 1,1 0 25,1 2-76,2-1 36,-1 2-36,1-1-37,-1 1-19,0 0 5,0 2-48,-4-2 35,1 3-10,-5 0 9,1 3 39,-5-2 2,0 6-9,-4-3 4,1 3 0,-3 1-22,0 2 15,-3-1 36,-3 3-22,-4 2 43,-6 2-57,-2 0 21,-7 5-13,1-5 23,-5 8-9,2-6 5,-3 5-4,3-5-3,-1 3-4,5-6-2,0-1 1,5-5-4,2-3 53,3-4 16,4-3 3,5-5 186,0-1-140,4-5 174,2 0-186,4-3 11,3-2-47,3-1 2,0 0 7,0-2-5,2 3-61,-2 1 48,3 1-50,-1 1 52,2 1 9,0 1-15,3 0 9,-1 0-17,4 0 13,0 0-32,1 0 28,1 0-3,0 0 9,-1 0 13,1 0-213,-4-1 41,1 0-125,-5-2 92,0 1-65,-4-1 33,-1 0-60,-4 1 86,-1 1-48,-3 0-174,-1 0 173,-6 1-86,-1 0 297,-8 2 0,-5 6 0,-5 1 0,-2 6 0</inkml:trace>
  <inkml:trace contextRef="#ctx0" brushRef="#br0" timeOffset="27">22463 3487 9277,'-11'7'228,"5"-5"-7,2-2-53,-1 1-81,2-1 1,-2 0-2,2 0 34,-1 0 40,3 0-39,-3 0 35,2 0-99,0-1 36,0 0-37,0-1-25,2 1-5,-1-3 4,1 2-15,0 0 84,0 0 149,0 0-95,1 1 104,1 1-139,3-1-34,2 1-57,1 0-62,2 0-16,1 1-17,1-1 91,2 2-4,1 1 32,0 0-5,2-1-55,-1-1-10,2 2-10,-1-3 8,2 1 33,-1-1 8,2 0-16,-4 0 14,2 0 10,-3-1-4,2 0 9,-4-2-68,0 1-7,-4-1 0,3 0 20,-5 1 45,1 1-11,-2-1 3,0 0-208,-1 1 52,1 0-150,-4 1 107,1-1 105,-1 1 201,1 0 0,-2 0 114,1 0-156,2-1-21,-2-1-40,2-1-37,-1 2-32,0-1 8,0 0-41,0 0 90,1 2-41,-1 0 38,-1 0 2,2 0-24,-3 0 66,0 0 5,0 3 71,-1 1-50,0 3 57,0 2-102,0 2 55,0 1-53,0 2-13,0 2 19,-2 2-15,0 1 38,-3 2-18,-1 1 15,1 4-14,-3 1-7,2 4 6,-2-2-12,0 5 23,-1-2 35,1 1-15,0-2 18,1 3 9,0-5-43,1 2 49,3-6-53,-2 1-44,3-4 35,0 1-36,0-6 53,2 3-57,0-5-21,0-1 7,0-2-7,0-1 66,0-4-19,0 0-50,0-3-20,0-1-293,0-1 212,0-2-171,0-1 264,0-3-1764,0 2 1333,-1 0-1321,-1-1 1780,-4-3 0,-1-4 0</inkml:trace>
  <inkml:trace contextRef="#ctx0" brushRef="#br0" timeOffset="28">15698 3584 9502,'-4'12'-1224,"1"-9"1152,-1 2 333,-1-3-13,1 0 200,-1 0-105,2-2-95,-2 0-45,1 0-40,0 0-43,0 0 37,0 0-37,-1 0 26,2 0-22,-2 0-34,2 0 10,-2 0 0,2 0 18,-2 0 27,2 0-15,-2 0 21,0 0-120,-1 0 55,0 0-121,1 0 15,0 1 17,0 0-31,2 2 65,-2 4-22,3 1 7,0 4-1,1 0 10,1 3-123,0 1 37,0 4-110,0-2 72,2 4 44,2-1 28,4 2-34,6-2 41,2 1-41,3-4 33,2 0-7,3-5 14,0 1-24,4-6 22,-1-1 95,1-4-6,-1-2 107,1 0-107,-1-2 59,-3-2-100,-1-4 66,-3-3-67,-2-2 30,-5-3-23,-1 1 67,-3-2-61,-2 0 56,-1 2-65,-3-3-22,0 3 21,-2-1-26,-1 0 31,0 1-116,0 0 20,-1 1-107,-4 0 116,-2-1-150,-3 3 97,-3-3-122,0 3 83,-3-3 26,-2 2 36,-2-2-51,-2 2-88,-2-2-43,2 4-40,-4-3-12,3 7 87,-4-2-93,3 4 140,-3 2-76,2 3 190,1 4-40,1 6 111,-1 8 0,1 7 0,-3 5 0</inkml:trace>
  <inkml:trace contextRef="#ctx0" brushRef="#br0" timeOffset="29">10048 3819 9273,'0'17'196,"0"-9"-65,0-2 14,0 0-26,0-1 38,0 1-38,1 0 12,0 0-3,1 2 3,2-1-11,3 3-14,0 0-49,3 4 25,1-1-1,3 4 64,2-1-24,4 4 35,1-1-95,6 1 35,-1-3-50,6 3 50,0-5-213,5 0 76,-3-4-187,4-2 98,-6-4 47,2-1-10,-7-4 57,4 2-39,-11-2 63,4 0-27,-10-3 36,1-2 0,-6-3-16,3-3 7,-6-2-4,2-4 15,-3 0-9,2-3 8,-2-1-146,1-3 30,1 1-94,2-3-23,-2 3 71,4-3-87,-3 4 113,2-3-69,-2 5 114,1 0-70,-2 6 65,1 0 37,-3 6-39,0 1 33,-1 4-42,-2 0-17,-1 5 0,0 2 53,-1 6 130,0 5 0,-2 4 87,-1 4-57,-5-1-29,-2 5 23,-3-1-49,-1 4 17,-1-3-1,-1 4-19,0-4 11,-2 5-41,2-5 9,-5 6-3,3-3 6,-4 3-13,2-4 17,-1 2-13,2-5 25,0 2-22,4-6 17,-1 0 52,7-9 19,-1 2 5,4-9-16,0-1-65,4-2 14,1-1 96,-1-3 13,4-3 53,-1-4-19,2-1-55,1-3-2,3 1 1,-1-1-26,1 1 14,1 0-12,-1 1-23,0 0-32,-1 1 20,1 2-21,-1 1 28,0 0 24,1 2-33,0 1 20,0 1-22,0 1 60,0 2-50,2 3 54,0 7 90,0 7-7,1 5 88,2 9-56,-1 5-102,1 9 37,-1 3-89,-1 8-3,0-1-55,-1 8 41,-1-4-15,1 7-1,-3-8-23,1 5-44,-3-16 47,2 5 54,-3-17 2,2 7-15,-2-16-244,2 3 13,-3-14-153,2 2 108,-4-9 97,1 3 10,-1-7 74,0 2-77,0-3-18,0-1 6,0-2-211,-1 2 242,1-2-351,-3-1 167,4-4-184,2-3 0,4-4 1</inkml:trace>
  <inkml:trace contextRef="#ctx0" brushRef="#br0" timeOffset="30">5763 4383 9502,'0'27'-1079,"0"-16"1014,0 8 78,0-7 9,-2 6 83,0-7-54,0 4 67,1-6-77,-2 3 75,1-6-7,1 1 30,-1-2 281,0-2-243,1-4 231,0-1-292,1-5-15,-1 0-10,1-3 14,0 3-7,0-2-6,0 3-33,0-2 25,0 2-27,0-3 60,0 3-48,0-2 40,0 2-52,0-4 52,1 2-52,0-3 48,2-1-114,0-2 17,3 0-34,1-4-45,0 0 74,1-3-63,1 0 63,-1-3-98,2 1 46,0-4-99,2 1 103,-1-5-35,2 3 43,-2-5-32,1 2 1,0-3 32,-1 2 2,0-1-4,-1 3-18,0-1-1,-2 6-8,0-1-5,-2 5 25,1 0-26,-2 6 38,0 0-12,-1 7 18,1 0-11,-2 4 9,1 2 39,-1 1 17,0 1-6,0 1 95,0 0-72,-2 1 90,2 2-87,-1 2 51,0-3-16,0 2-1,1-2 59,-2 2-49,1-2 24,-2-1-27,1 1-19,-1-1-28,3 0 45,-3 1-60,0-1-3,0 0-60,0 2 36,0 0-60,1 3 90,-1 0-48,2 4 51,-1 3 23,3 3-17,-2 3 15,1 5 6,1 1-22,-1 7 20,1 2-31,-2 6 21,1 0-16,1 7 21,-1-2-19,0 5 84,-1-4 6,0-1 28,-1-3-6,0-1-65,1-5 6,0 1-6,-1-7-82,1 1 9,1-5-25,0 1-117,2-8 84,-2 4-128,3-7 129,-1 2-50,2-8 44,-1 3-26,0-7 27,1 1-115,-4-5 55,3 2-132,-3-4 37,1 1 29,-1-2-53,1 0 83,-2 0-144,1-2 69,-2-1-86,2-4-91,-2-1 93,2-4-92,0 0 220,0-3 63,-1-1 119,2-1 0,2-3 0,-1-3 0,4-2 0</inkml:trace>
  <inkml:trace contextRef="#ctx0" brushRef="#br0" timeOffset="31">22691 3941 9502,'-16'-6'-1147,"9"2"1147,-1 1 0,1-1-52,-1 2 41,1 0-38,0 0 37,-1-1 13,1 3-13,-2-2 15,1 2 0,-1-1 0,1 1-1,-1 0 1,2 0 52,-2 0 13,4-1 2,-3 0 72,4-2-69,-2 1 79,0 0-73,3-3-9,-2 2-22,3-2-10,-1 1 24,0-3 32,2 2 41,-1-1-20,2 1 53,-1-1-38,1 1 9,0 1-3,0-1-120,0 1 48,0 1-58,0 0 274,0 2-148,1-2 139,0 3-188,4-1-25,-4 1 17,3 0 40,-3 0-24,3 0 38,-2 0-38,2 0-77,-1 0-12,0 0-7,1 0-63,2 0 72,-1 0-62,2 0 50,0 0-27,0 0 3,1 0 9,0 0-19,2 0 50,-2 0-25,4 0 11,-3 0-18,2 0 26,-1 0-34,0 0 37,-1 0-18,1 0 21,-1 0-6,3 0 44,-2 0-32,2 0 34,-1 0-43,2 0 31,-2 0-20,2 0 23,-2 0-37,2 0 8,-2 0-7,1 0 11,-2 0 5,2 0-3,-3 0 9,1 0-110,-2 0-91,2 0-50,-4 0-15,2 0 48,-3 0 29,0 0 25,0 0 10,0 0 79,-2 0-23,-1 0 12,-1 1-18,2 1-60,-3 0 50,1 1-54,-1 2 66,0-1-20,0 2 38,0-2-117,0 1-29,0 0 37,-1-1 9,0 0 159,-1-1 0,0 0 0,-1 1 0,-3 2 0,-2 1 0</inkml:trace>
  <inkml:trace contextRef="#ctx0" brushRef="#br0" timeOffset="32">13290 4507 9508,'6'0'875,"-5"0"-728,1-1-6,-2 1-66,2-3 39,0-1-39,0-1 45,-1-2-72,2-2-11,0-3-69,0 0-14,2-3 31,0-3-58,1-2 88,1-1-49,2-3 27,-1 0 5,1-2-59,-1-1 87,3 0-47,-2 0 50,0-2-35,0 4 25,0-4-28,-2 3 30,1-2-40,-1 2-16,1-3 3,-1 4-69,1-2 92,-2 4-57,3-3 63,-3 6-53,2-1 29,-4 8-35,2-1 39,-3 5 11,2-1-23,-3 5 20,1-1 44,-2 4 55,-1-1 31,0 6-21,0-2-45,0 7-32,0 0 77,0 3-4,0 2 66,0 2-61,0 2 21,0 6-47,0-1 8,0 6 47,1 0-64,0 5 76,1 0-83,3 5-20,1-3-40,0 4 27,1-4-63,1 4 51,-1-5-24,0 4 21,0-5 22,0 0 15,-4-6-18,4 1-25,-3-8 21,1 1-33,-2-6 33,0 1-82,-1-8 18,-1 2-75,-1-8-658,2 2 473,-1-4-634,0 2 662,2-4-42,2 0-4,1-1 106,2-1 46,0-3 88,3 1 82,2-4 0,2-1 0,3-3 0,5-3 0,3-4 0</inkml:trace>
  <inkml:trace contextRef="#ctx0" brushRef="#br0" timeOffset="33">2778 4087 9502,'-37'1'-118,"19"-1"44,-2 3-58,1-3 84,-1 1 91,1-1-6,-1 0 66,2 0-95,0 0 0,4 0-20,-3 0-1,5 0 63,-3 0-2,3 0 5,1 0 47,3-1-33,-1-1 35,2-1-48,0-2 96,1-2-33,0 1 81,3-1-73,-2-2-5,3 1-45,0-2 24,0 2-20,-1 0 25,2 2-4,-1-1-87,1 1 9,-2-1-64,3 2 59,-1 1-39,1 0 12,0 0-11,0 0 12,0 2-72,0 0 12,0 1-115,3 0 112,-1-2-26,4 3 94,3-2-89,2 1 120,3-1-84,1 0 88,2 0-48,1 1 2,2-2 1,0 0-3,4 0 18,-1-1-12,5 2 24,-2-1-23,4-1-35,-3 1-16,2 0-5,-3 1 12,2 1 28,-5 0 11,0 4-23,-6 2 17,1 8-18,-7 1 13,1 8 63,-7 1-42,0 5 48,-1-2-60,-3 5-7,-1-4 4,-3 5 2,-5-3 42,-3 3 79,-4-6 6,-2 5 64,0-8-101,-4 6 20,3-9-73,-4 8 52,3-9-97,-2 7 22,4-9-36,-2 5 24,4-6 40,-1 2 9,4-4-12,0 1 24,4-5-20,0 1 9,3-3-19,-1 0 65,5-1-49,-1 0 57,1-4-68,1 3 17,0-2-13,0 1 36,0 1-82,0 2 16,0-2-29,0 3 12,0-2 46,0 4-4,0-2 1,1 2 54,2-3-41,1 2 35,1-3-50,1 2 69,1-3 12,2 0 19,-1-2-27,4-2-37,-2 0-21,4-1 7,-2-1-90,2 0 25,0-1-61,1-1 39,-2 0-12,2 0 35,-1-2 3,1 1-1,-4 0-13,3 0-21,-4 1 16,4 1 15,-4 1 19,4 0-27,-3 0 17,2 1-26,-2 1 23,1 3-13,-2 1-36,2 2-19,-2-2 4,2 1-67,-3-1 39,2 0-15,-2-3 30,4 0-228,-4-2 75,4-1-219,-4 0 205,5 0-43,-4 0 197,3 0-53,-4-1 162,0-2 0,-2 0 0,1-4 0,-1-2 0,1-3 0</inkml:trace>
  <inkml:trace contextRef="#ctx0" brushRef="#br0" timeOffset="34">8304 4102 9502,'0'-9'-80,"0"5"142,0 1 120,0 0-77,0-1 103,0 1-25,0 0 42,0 0-54,0-2-15,0 2-50,0-2 50,0 3-83,0-1 56,0 1-51,-1 4 41,-1 2-17,-2 10 11,-3 3-32,-4 9-15,-3 2 10,-5 7-23,0 2-37,-6 8-5,0-3-21,-6 6 49,3-4 36,-4 5 30,4-9-31,-2 4 18,7-12-523,0 1 109,9-14-331,0 3 290,9-13 172,-1 3 20,5-8 46,1 0-371,4-4 136,6-3-97,4-3 261,7-8 196,4-6 0,3-3 0</inkml:trace>
  <inkml:trace contextRef="#ctx0" brushRef="#br0" timeOffset="35">7799 4150 9502,'-13'-10'-22,"7"4"50,1 0-37,0 1 115,-1-1 26,2-1 27,0 1 24,0 1-77,1-2-34,0 1 35,2 0-26,-1 0-20,2 2 2,-2 0-63,2 2 13,0 0 69,3 1-25,0 1 33,7 4 26,5 3-36,6 9 16,4 5-16,3 4 5,5 5-2,-1 1 19,6 2-80,-2 0-36,1 2 23,0-5-5,0 4 13,-3-6-29,1 2-3,-5-5 7,0 0 3,-6-4 38,0 1-47,-7-6 39,0 1-24,-4-4 1,-2 2-50,-4-6-60,0 4-4,-4-5-79,2 3 41,-4-3 54,3 0 4,-3-1 62,1-2 3,-1 0-19,-1 0 11,2-2-43,0-2 27,0 1-26,0-2 30,0 2-10,1-2 5,0 0-1,2 0-76,-1 0-115,2-2-21,-1 1-46,0-1-31,0-3 117,0 0-4,-2-3 137,-1-2 92,1 2 0,-2-3 0,0 1 0,-1-4 0,-5-2 0,-2-2 0,-4-4 0</inkml:trace>
  <inkml:trace contextRef="#ctx0" brushRef="#br0" timeOffset="36">19955 4228 9502,'0'-10'-1075,"1"4"1003,1 2 72,2 0 0,-2 0 0,2 0 0,-2-1 0,1 1 0,0-1 69,-2 1 26,1-1 72,0 2-54,1-4 134,-3 3-83,3 0 128,-3-1-40,2 0-35,0 1 24,-2 0-71,2 0 33,-2-1-44,1 2 8,-1-1-5,2 0-50,-2 0 12,4 0-2,-3 0-94,1 1 48,2 0-102,-2-1 106,1 1-157,2 0 106,-2 1-134,3 2-22,2-1 44,1 1-89,3 0 103,0 0-25,2 2 62,2 1-10,-2 3 1,4 2 28,-2 3-37,2 0 27,-2-2 42,4 3 22,-4-3 0,2 0-12,-2-2 39,0-1-15,-2-1 84,1-1-12,-2-1-41,0 0 6,-1-2-49,-1-1-32,-2 0 35,3 0-32,-6 0 48,4 0-65,-4 0-6,1 0-7,-3 0-62,0-1 37,0-2-22,-2 1 23,1-1-75,-2-1 34,0 1-128,0 0 122,0 0-20,-1 0 81,0 0-45,0 2-86,0-2 61,0 2-85,0-2 52,0 1-69,0 1-418,0-1 363,-1 2-231,0-2 486,-6 6 0,-1 3 0,-3 3 0</inkml:trace>
  <inkml:trace contextRef="#ctx0" brushRef="#br0" timeOffset="37">4025 4191 9502,'-16'15'-672,"8"-10"515,0 3 234,0-5 13,-1 2 110,1-3-55,-1 0-28,3 0-27,-2-1 29,4-1-56,-5 0 44,6 0-58,-4 0 63,4 0-28,-2-1 30,4-1-30,-2-1 81,1 0-23,1-2 42,0-1-41,1-2 42,0 2-19,0 0 46,0 0-63,0 0 8,0 0-46,0 2-8,0-1-33,0 2-21,0-2 12,0 3-34,0-1 71,0 1-108,0 0 41,1 1-20,3 1-7,0-2 54,3 2 1,0-3-5,2 1-1,0 0-2,2-2-4,-1 1-26,1 1-28,2-2-32,-3 1 19,3-1-48,-3 1 20,3-1-3,-3 2 15,3 0 0,-2 1-15,1 1-16,-1 0 17,2 0 9,-2 0 31,1 0-42,0 0 40,1 0-24,-2 0 19,3 1 8,-4 1 46,4 0 26,-5 1-13,4-2 72,-3 2-59,3-3 75,-3 3-68,1-3-1,2 1-34,-1-1 13,-1 0-72,2 0-8,-3 0-11,2 0 21,-1-1 52,-1-1 10,2 1-12,-3-1 8,1 1-119,0-1 14,-1 2-104,2-2 79,-2 2 23,1 0 40,-1 0-1,1 0 64,-2 0-51,0 0 51,-2 2-52,2-1 65,-2 1 24,1 0 2,-2 2 0,2-1-74,-4-1 28,2 2 16,-1-3 3,0 0 7,-1 0-19,-1 0-60,2 1-9,-2-2-265,-1 1-435,3-1 248,-3-1-263,1 1 554,-1-3 33,0 0-291,-1 1 323,0-2-219,1-2 352,2 0 0,0-5 0</inkml:trace>
  <inkml:trace contextRef="#ctx0" brushRef="#br0" timeOffset="38">15294 4392 9502,'14'-20'-96,"-8"10"144,0 2 74,0-1 18,0 1 39,0-1-74,-1 1 47,0 0-47,1 0 41,-1 1-15,1-1 14,-1 2-25,2-1 37,-3 2-147,4 0 50,-2 1-111,2 0 41,-2 0-25,3 1 50,0 2 0,2-2-3,2 3-9,2-1-18,1 1 12,2 0 16,2 0-17,3 0-3,-1 0 8,4 0 34,-1 0 1,3 0-12,-1 0 53,4-2-46,-3 1 49,7-3-74,-5 1 17,3-2-11,-4 1 18,5-3-45,-6 1 34,3-1-35,-6-1 48,3 1-50,-4 1-21,0-2 0,-3 2 3,-2-2 59,-2 2-22,2 0-26,-6 1-49,3 0 25,-5 0-26,1 2 21,-4 1 19,0-2-25,-1 3 40,-1-1-40,-3 2-43,1 0-41,-4 1-30,1 0 63,-1 4 8,0-1 57,-1 1-11,1 1-64,-4-2-95,2 2-17,0-3-36,1 2-34,-3-2 73,4 0 21,-2-1 105,1 1 104,-4 1 0,3-1 0,-4 0 0,-1 2 0,-2 1 0,-3 2 0</inkml:trace>
  <inkml:trace contextRef="#ctx0" brushRef="#br0" timeOffset="39">11821 4282 9502,'0'-31'0,"0"16"0,0-2 154,0 4-17,0-2 141,0 6-95,0-1 78,0 3-83,0 0 102,0 1-112,0 2-51,0 1-55,0 0-47,2 2 2,0 1 64,6 0-1,0 0 56,5 2-19,1 0-211,2 3 21,3 1-159,2-2 104,2 1 49,0-2-1,3 1 40,-1-4 13,3 1 48,-2-1-4,1 0 14,0 0-23,-2 0-1,-2 0 1,1-1 11,-6 1-123,3-2 33,-6-1-112,1 2 30,-5-1-1,1 2 31,-6-1 28,4 1 36,-6 0 24,3 0-43,-2 0 38,-1 0-60,0 0 45,-1 0-43,-1 0 46,1 0-18,-1 0 4,0 1-130,-1-1 14,1 1-236,0 0 256,-1 0-73,1 0 235,-2 1 0,0 1 0,0 0 0,0 4 0,-1-2 0,-3 5 0,-7 0 0,-1 5 0</inkml:trace>
  <inkml:trace contextRef="#ctx0" brushRef="#br0" timeOffset="40">14253 4244 9502,'-15'0'198,"11"-1"-15,-1 0 41,4-2-54,-1 1 110,0-1-81,2-1 158,0 2-210,0-1 11,3-1-103,1 1 51,4 0-54,5 1 39,2 1-37,3 0-46,0 1 37,4 0-50,-1 0 28,2 0-43,0 0 8,1 0-47,-4 0 15,4 0-6,-3 0-30,2 0 25,-5 0-69,4 0 67,-7 0-63,3 0 73,-4 0-58,1 0 47,-4 0-60,2 0-137,-4 0 53,1 0-117,-4 0 112,2 0-169,-3 0 81,0 0-138,-1 0 125,-1 0 154,1 0 30,-1 0 124,-1 1 0,1 1 0,-1 4 0,0 4 0,2 4 0</inkml:trace>
  <inkml:trace contextRef="#ctx0" brushRef="#br0" timeOffset="41">21403 4324 9502,'0'-17'20,"0"10"39,0-3 33,0 2 34,0 0 49,0 1-47,0-1 58,0 3-80,-3 0-20,3 1 670,-1 1-583,3 3 596,0 0-725,6 3-43,-4-3 1,6 1-85,-3-1-11,3 1 49,-2-1-60,2 2 102,-2-2-56,3 2 70,-3-2-34,4 1 45,-3 0-35,2 0 31,-1 0-58,1-1 101,-2 2-62,3-2 60,-3 2-60,2-2 54,-2 0 12,3 0 7,-2 0 0,3 0-44,-1 0 6,1 0-2,1 0 5,2 0 0,-3-1 6,5-2-69,-2 1-70,0-1-26,-3-1-50,2 2 48,-1 0-10,1 1 36,-2 1 26,-1 0 21,-2 0 16,3 0-32,-5 0 63,4 0-6,-6 2 27,4 0-26,-4 3-29,0-2-2,-1 3 5,0-3 54,-1 1 71,-1-1 13,0-1 59,0 1-470,-2-2-90,-3-3-424,-5-2 1,-3-3 0</inkml:trace>
  <inkml:trace contextRef="#ctx0" brushRef="#br0" timeOffset="42">9293 4372 9502,'-9'-7'-78,"6"4"209,0 0 14,1-3 36,1 1-10,0-1 9,1 0-44,0 0 7,0-2-3,1 0-6,1 0-66,4 1-15,3-2-51,4 3 74,2-2-93,1 2 47,1 2-71,1-1 49,0 3 50,3 0-2,0 2-4,-2 0-134,3 0 25,-3 0-85,3 0 33,-4 2 27,4 0-31,-4 2 56,3-1-60,-3 0 41,1-1-59,-4 0 64,2-2-162,-3 0 71,2 0-117,-4 0 80,4 0 86,-4 0-29,1 0 68,-2-1-143,-1-2 143,-1 1-78,-1 0 152,-2-2 0,1 1 0,0-3 0,1-2 0</inkml:trace>
  <inkml:trace contextRef="#ctx0" brushRef="#br0" timeOffset="43">18442 4468 9502,'0'-18'-264,"0"8"33,0 3-170,0-2 458,1 2 34,1-2 278,0 3-145,-1-3-10,0 3-72,0-1 23,0 3-82,2-3-13,-1 3-5,1-1 8,1 1 13,0-2 10,3 3-16,0 0 11,3-1-16,1 2 92,1 1-59,3-3 32,0 3-152,3-1 8,1 0-88,3-1 75,-2 2-22,5 0 59,-1 1-5,5-1-54,-3 1 8,5-1-90,-4 1 45,4 0-10,-5 0 49,5 0-16,-5 0 97,2 0-56,-5 1 51,3-1-57,-7 2 10,5 2-9,-5-2 10,2 0 135,-6-1-29,6-1 134,-7 0-136,4 0 31,-4 0-98,2 0 51,-5 0-118,3 0 8,-5-1-27,3-1 35,-4 0 53,1-2 17,-3 1-13,-1-1-145,-1 1 27,-1-1-117,-1 2 73,2 0-845,-3 2 617,1 1-576,-2 0 851,0 5 79,-1-3 0,-1 4 0,-2-3 0,1 1 0,-2 0 0,0 1 0,-1-2 0,-1 2 0,-1 1 0,-2 1 0,-4 1 0,-2 4 0,-5 0 0</inkml:trace>
  <inkml:trace contextRef="#ctx0" brushRef="#br0" timeOffset="44">17227 4385 9502,'22'-22'-510,"-12"12"109,3-2 237,-5 5 92,1-1 72,-3 3 0,-1-1 0,-1 4 0,-2-2 0,-3 3 0,0 1 0,-6 0 0,1 2-22,-3-2 67,0 2-51,1 0 61,-1-2 21,0 1-48,-1 0 55,1 0-63,0 0 35,1 2-16,0-3 24,1 2 20,0-1-33,2 0 37,-2 0-40,3-1 57,-1 2 22,2-2-2,-2 2 41,2-2-59,-2 1 22,3-1-25,-2 0 44,2 0-61,-2 0 67,2 0-78,-3 0 72,3 0-40,-3 0 50,3 0-16,-1 0 35,0 0-34,1 0 38,0 0-36,-1 0 53,1 0-33,-1 0-25,2 0-21,-2 0-20,2 0-36,-1 0-10,0 0-25,0 0-2,0 1 70,2 0-41,-1 3 12,1-2-29,0 3-5,0-3 0,0 0 9,0 0 9,0 1-9,1-1 17,0-1-21,2 2-57,-1-3 1,1 1-57,2-1 13,1 0 0,-1 0 23,1 0 5,1 0 22,0 0 6,0 0-12,0 0 8,-1 0 10,1 0-12,0 0 10,1 0-9,-1 0 7,0 0-4,0 0 6,0 0-11,0 0 9,-1 0-7,1 0 15,1 0-3,-1 0 3,2 0-7,-2 0 8,0 0-6,0 0 6,2 0-9,-2 0 2,1 0-3,-1 0 3,0 0-29,0 0 21,0 0-21,-2 0 29,2 0-12,0 0 8,1 0-10,0 0 46,0 0-29,0 0 29,1-1-38,-1 1 18,3-3-13,-2 2 13,1-1-31,-1-1 14,1 2-13,0-1 18,0 2-19,-2-1 15,2 1-12,-3 0 17,3 0-20,-3 0 13,2 0-21,-2 0 63,2 0-34,-2 0 34,1 0-47,-1 0 51,0 0 8,0 0 6,-1 0-5,-1 0-46,2 0 12,-3 0-8,3 0 4,-3 0-2,3 0 6,-2 0 1,2 0-45,-4 0-22,3 0-4,-3 0-28,3 0 35,-2 0-1,2 0-5,-2 0-2,1 0-27,-1 0 6,-1 0-64,1 0 100,-1 0-69,-1 0 76,2 0-93,-1 0-7,0 0-22,0 0 33,-2 0-130,1 0 63,1 0-139,-1 1-235,0 0 125,1 0-152,-1 2 320,0-1 166,2 4 108,-1-1 0,3 6 0</inkml:trace>
  <inkml:trace contextRef="#ctx0" brushRef="#br0" timeOffset="45">22357 4465 9502,'0'-15'10,"1"8"69,0 2 95,0-2-36,1 2 90,-2-1-108,1-1 26,1 2-15,-1-2 14,0 1-46,1-1 53,-1 3-53,3-4 7,-2 3-25,1-3 14,1 4-15,-2-3-1,2 2-55,-1-1 10,0 2 8,1-1-8,0 1-30,2 0 1,-1 2 1,1-2 61,-1 4 10,1-1-24,0 1-8,1 0 9,-2 0-15,1 0 82,-1 0 13,1 0 9,-2 0-27,0 0-72,1 0-28,-1 0 19,-1 0 0,2 0-74,-2 0 11,2 0-93,-2 0 99,-1 0 16,1 0 58,-2 0-285,2 0 147,-2 0-226,2 0 283,-2 1-21,0-1 160,0 3-102,-1-1 131,0-1-116,0 1 44,0 0-39,0 0-39,0 0 21,0-1-25,0 3 5,0-3 14,0 1-15,1 0 12,1 2 4,2-3-6,0 1 5,2-1-38,0 2 26,2-1-28,0-1 20,2 2 8,1-2-10,0 1 11,3-1-3,-1 1 2,5-2-2,-1 0 3,6 0-15,-1 0 10,4 0-11,1 0 14,4 0-1,-3 0 0,4 0-1,-5 0 42,4 0 10,-6 0 3,2-1 32,-8-1-23,3 1 6,-7-1-12,2 0 36,-4 2-53,0-1 57,-5 1-58,2 0-13,-6 0 15,2 0-10,-3 0-17,2 0 24,-4 0-151,1 0 71,1 0-114,-2 0 104,2 0-39,-2 0 18,3 0-2,-2 0-19,0 0 61,1 0-29,-1 0 27,1 0-8,0 0 2,-1 0-2,-1 0 14,3 0-13,-3 0 12,1 0-6,0 0-5,-1 0-3,2 0 16,-2 0-19,2 0-364,-2 0 57,3 0-253,-2 0 233,0 0 26,0 0 206,0 0-32,1 1 184,2 2 0,2-1 0</inkml:trace>
  <inkml:trace contextRef="#ctx0" brushRef="#br0" timeOffset="46">2506 4339 9502,'0'29'-900,"0"-16"800,0-1 60,0-1 126,0-2-52,0-2 151,0-2-37,0 1 133,0-4 15,0 1-81,1-1 83,1-1-147,3-1 13,0 0-52,3 0 12,-1-1-65,0 1 67,1-3-42,0 0-92,0 1 39,0-2-137,0 1 111,0-1-114,1 2 59,0 0-81,2 0 35,-1 2 4,0 0-13,2 0-20,-2 0 39,3 0 35,-2 2-27,2-1 75,-1 2-47,0-1 38,0 3-12,1-1 5,0-2-5,-1 0 18,2-1-16,0 2-73,-2-3-15,3 1-7,-2-1 21,4 0-127,-2-1 51,3 1-146,-2-3 190,5 0 44,-4-1 84,2 1 0,-1-3 0,2 0 0,1-3 0,3-1 0</inkml:trace>
  <inkml:trace contextRef="#ctx0" brushRef="#br0" timeOffset="47">6761 4520 9502,'-17'-1'0,"11"1"0,-2-2 454,4-1-105,-2 0 332,1-1-404,1 1-35,0-2-165,2 1 83,2-1-40,-1 1 37,1 0-52,1 0-90,0 0-79,4 0-41,2 0-24,3 2 45,3 1 6,3 1-4,0 0 33,1 0-20,0 0-18,1 0 6,-1 0-20,2 0 73,-2 0-14,1 0 36,1 0-113,1 0 18,0 0-100,1 0-216,-2-1 90,5-1-179,-4-1 228,6-2-78,-3 0 145,2-1-21,-5 3 142,6-1 90,-4 2 0,5 0 0</inkml:trace>
  <inkml:trace contextRef="#ctx0" brushRef="#br0" timeOffset="48">20025 4555 9394,'0'6'1223,"0"-2"-892,1-4 507,1 1-673,2-2-10,-1-1 5,2 0-147,1-1 63,-1-2-145,1 2 101,1-1-37,0 1 94,1 1-41,1 2-60,-1-2-23,2 2-73,1 0 52,0 0 88,0 0-19,3 0 39,0 0 63,1 0-22,1 0 79,2 0-70,-1 0-23,4 0-11,-3-1-26,4-1 69,-4-1-46,4-2 64,-4-1-58,4 2-188,-5-2 13,3 1-120,-8 2 103,4 1-154,-5-1 63,1 2-147,-4 1 137,2 0 45,-6 1 58,1 3-38,-3 3-70,0 2-58,-2 2-27,1 1 56,-1-1 92,0 2 2,0-3 42,-1 2-9,0-3 30,-1-1-30,-3-1 9,2-1-116,-1-2 60,2-1-32,2 0 79,1-6 42,4-2 0,1-5 0</inkml:trace>
  <inkml:trace contextRef="#ctx0" brushRef="#br0" timeOffset="49">11995 4568 9502,'0'12'96,"0"-8"-46,-1 0 168,1-1-21,-3 0 40,2 1-55,-1-1-25,0 1-52,0 0 52,0 0 17,2 0-1,0-1 1,0 0-51,0-1-26,0 2 26,1-2-3,2-1-88,2 1-8,3 0-54,5-1 20,-1 0-109,5 0 11,-3-1-90,2 0 76,2 1 72,-2-1 19,1 1 48,-1-1-137,1 2 17,-3-1-108,3 0 34,-3-1 31,1 1 29,-3-1-3,2 0-26,-3 0 23,2 0-79,-2 0 97,1 0-213,-3 0 95,1 0-159,-2 0 123,2 0 126,-4 0 40,4 0 93,-6 0 0,6 1 0,-3 1 0,5 2 0</inkml:trace>
  <inkml:trace contextRef="#ctx0" brushRef="#br0" timeOffset="50">3903 4712 9502,'0'-17'-1131,"0"8"1041,0 3 19,0-2 71,0 3 398,0-3-56,0 1 245,0 0-222,0 0-171,0 0-20,0 1-54,0 1-62,0 0-17,0-1-56,0 2 49,0-1 11,0 2 4,0-1 30,0 2 0,1 0-18,-1 1-5,2-1-17,2 2 8,-2 0 24,1 0 70,2 0-17,-2 0 41,3 0-30,0 0-52,1 0-5,1 0 11,0 0-6,1 0-22,1 0 28,0 0-21,3 0 33,0 0 15,-1 0-28,4 0 28,-2 0-225,3 0 65,-1 0-162,3 0 88,-3 0 13,3 0 48,-3 0-2,1 0 76,-1 0-28,1 0 26,-3 0-38,2 0 91,-3 0-64,2 0 66,-4 2-65,3-2 5,-1 2-4,-1-1 60,0 0 5,-1 0 60,0-1-48,2 0-57,-3 0-60,3 0 8,-4 0 6,4 0 19,-4 0-21,4 0 3,-3 1-1,2-1-19,-2 3-32,2-2 1,-2 2 4,3 0 43,-3 1 14,4 1-58,-6-1 89,5 1-22,-5-1 37,3 2 51,-3-1-22,3-1 6,-5 1-6,4 0-22,-5-1-24,3 1 40,-3-2-49,2 2 21,-3-2-15,3-1 19,-3 2-13,1-2 25,-1 2-23,2-2 31,-3 0-93,2-1-1,-2 0-22,2 1-50,-1-2 105,2 1-52,-2 0 64,4-1-58,-3 0 40,3 0-49,-1 0 57,1 0-140,0-2 37,1-1-128,-2-2-149,2 0 51,-2-2-97,1 3 136,-1-2-253,1 1 108,-2 1-169,1 0 341,-1 1 148,1 1 118,1-3 0,4 1 0,-1-1 0</inkml:trace>
  <inkml:trace contextRef="#ctx0" brushRef="#br0" timeOffset="51">15748 4668 8556,'0'-9'-295,"0"5"398,0 1-11,0 0 80,1 1 26,0 0-41,-1 0 59,0 0 43,1 0-59,-1 0 126,1 1 508,0-2-474,0 2 326,-1-1-654,3 0-67,0 2 79,-1-3-187,3 3 58,0-1-113,3 0 94,-2 1-73,6 0 44,-1 0-84,4 0 85,1 0 40,1 0-35,2 0-28,0 2 139,2-1-33,-2 6 153,0 0 11,-3 2-34,1 1 64,-5 0-100,3 0 50,-4 2-80,-1 0 38,-4-1-18,1 1-58,-5 0 48,1 1-43,-2 0 43,-1 1 3,-2-4 6,0 4-12,-5-3-75,-3 2 48,-2-3-71,-3 2 73,2-2-11,-5 1 1,5-3 7,-4 1-40,3-2-5,-1 1-4,5-3 10,-3 3 60,5-6-16,-1 4 13,3-4-20,-1 1-7,4-2 482,0 0-267,5-2 310,0-2-439,6 0-82,-2-2 17,3 1 23,-1-2-57,1 3 21,1-1-95,1 1 37,0-1 18,-1 2 14,4 0 31,-1 1-56,3 1-1,-1 0-37,3 0-14,-1 0 24,3 0 15,-3 1-6,3 2 72,-2 6-24,1 3 21,-4 3-23,1 4 46,-5 1 21,1 5-3,-5 0 2,-2 2-60,-1 1 12,-2 2-9,-2-4 222,-2 3-47,-2-2 147,-6 0-32,-1-5-80,-6 2 63,-2-5-91,-1 1 26,-3-4-35,-1 2 7,0-8-6,-3 3-41,4-8 33,-3 2-19,2-3-89,0-2 28,3-1-111,0-1 108,3 0-256,0-1 107,5-4-191,2 0-151,2-5 115,3-1-160,2-1 194,1-1-235,2-2 114,0-1-218,1 0 247,1-1-63,4-1 114,2-1 36,5-1 133,5-4 153,5-4 0,3-5 0</inkml:trace>
  <inkml:trace contextRef="#ctx0" brushRef="#br0" timeOffset="52">18690 4739 9502,'-14'3'-415,"7"-1"583,1-2-56,-1 2 176,4-2-160,-2 0 61,4 0 150,-2 0-261,4-2 212,1 1-381,6-1 41,3 0 7,1-2-15,1 2 62,0-1 34,2 1-36,1 0 71,-1 2-141,4-2 13,-5 2-55,4-1-13,-2 1 72,1 0 22,-1 0 25,0 0-31,0 1-43,0 0-52,0 2 44,0 1-44,-1 3 99,0 1-39,0 1 33,-3 0 28,0 3-22,-3-1 18,-1 2-37,-2 1 9,-4 2-13,0 2 16,-2 1 8,-2 2-9,-3 0 13,-5 5-9,-3-2 2,-4 2-4,-1-1 3,0 2 66,-1-6 28,1 3-4,1-5-11,2 0 64,0-5-23,2 0 117,3-5-111,0 0 84,4-4-68,-1 0 91,4-4 14,-1 1-96,3-5-5,0 1-64,1-5-20,1-1 13,0-2 25,3-2-33,-1 3 32,4-1-24,0 0 0,1 0-2,0 0 1,1 1 20,-1 0-29,3 0 23,-2-1-47,2 1 44,-1 1-29,2 0-12,-2 0-49,1 1-18,0 2-41,-1-1 8,1 1 8,0 2-21,-1 1 56,2-1-40,-1 2 60,1 0-33,-1 1 34,1 2 9,-1 2-18,1 3 11,-2 2-14,1 3 7,-2 1-17,1 2 79,-6 0 18,2 3 9,-3 0 2,0 4-29,-2 0-20,-1 3 27,-4 1-32,-1 3-8,-8 0 9,-1 2-6,-5-2 7,-1 5-8,-1-5 8,-3 2-7,1-2 8,0-2-1,2-2-6,-1-3 20,3-4 55,-1-1 36,4-6-13,0-2 120,4-2-96,-2-2 121,5-4-112,-1 0 44,2-2-96,-3-4 52,2 0-46,0-4-58,-3-2 65,0 1-56,0-2 75,-4 2-2,3 0 1,-5 0 6,5 2-216,-3-3 51,3 3-168,-2-1 83,4 1 44,-3 1-11,6 0 51,-3-1 25,5 3 5,-2-1 28,2 0-112,0 0-18,4 2-55,-3-2-5,5 3 82,-1-1 14,1 1 25,0-1-145,0 2-555,0 0 317,1 1-382,1 1 645,1 2-49,-1 1 103,2 3-54,-1 2 117,-2 1-10,2 2 72,-2 0 0,0 0 0,0 2 0,-1-2 0,1 2 0,-1-3 0,1 3 0,0-4 0,1 4 0,0-5 0,1 2 0,0-4 0,2 4 0,2-3 0,4 4 0</inkml:trace>
  <inkml:trace contextRef="#ctx0" brushRef="#br0" timeOffset="53">22630 4810 9502,'-3'11'348,"-1"-7"-228,1-2 5,-1-1 0,0 0 0,-1-1 56,2 0 51,1 0-36,0-1 11,0 0-149,2 0 33,-1-3-90,1 1 19,0-1-7,0-1-17,0 1 70,0 0 25,1-1 19,0 2 34,4-1-116,-1 2-65,4 0-63,1 1-49,1-1 92,-1 0 27,1 2 39,2-1 18,-1 1 35,3-2-17,-1 1 23,1-2-88,1 1-25,1-2 6,2 3 11,0-2 62,0 1-6,3 0 14,-3 1-9,3 0-181,-2 1 35,1 0-138,-2 1 53,0 2 52,-3 0-30,0 5 52,-3 2 31,-1 4 7,-2 0 37,-2 3 8,-4 1 33,1 1-14,-3 0-2,-1 2 22,0-1-35,-2 0 44,-4-1-54,-2 1 85,-5-4-18,0 2 90,-3-2 32,0 0-19,-2-3 56,0 2-90,2-6 43,-1 3-15,2-4-15,0 2 30,4-4-89,-1 1 38,3-2-29,0 0-3,3-4-2,0 1 13,3-1 52,0-1-40,5-1 72,1 0-99,6-4 33,1 2-7,2-4-26,0 1 28,0-2-28,2 1-22,1-1 13,1 0-5,-1 1 15,3-1-32,-3 3-19,2-3 3,-3 4-67,1-2 97,-3 2-62,2 0 59,-2 2 0,-1 0-8,1 1 1,-1 1-2,-1 0 0,1 0-12,-2 0 10,0 0-14,0 0 12,0 0 0,-2 0 2,2 1-54,-2 3 40,2 1-43,-3 3-18,1 0 53,-1 2-58,-1 1 64,0 1-1,-2 1-6,1 1 1,-2-1 2,-1 3 0,2 0-5,-3 2 0,1 0 17,-1 0-10,-1 3 14,-3 0-18,-2 1 9,-3-1-5,-2 4 11,-2-3-11,-3 4 9,1-3-5,-3 4 6,2-7 91,-2 4-18,2-5 82,-2 2-84,3-5-20,-2 2-29,4-7-12,-2 2 185,2-7-54,-1 4 138,3-7-107,-2 0-11,4-1-49,-2-2 26,3 0-62,-3-2 45,3 0-51,-1-4 47,2-2-79,-2-3 21,2 1-37,-1-3-31,1 2 56,2-2-26,0 3 44,2-1-60,-1 2-33,2 2-2,-2-2 0,1 3 28,1 0-19,-1 0-1,1 1-40,2 0 31,-2 1-8,2 1 4,-1-1 44,-2 1-16,3-1 11,-2 1-76,2 1-8,-1-1-91,1 2 9,-1-2 33,1 3-245,-1-2 232,0 2-207,-1-2 267,-1 4-2,1-1 26,-2 1-22,2 0 13,-2 2 41,3-2 34,-1 1-7,1 0 5,-1 0 21,2-1-9,-4 1 81,4-2-81,-2 1 8,1-2-63,-2 2 81,2-2-61,-1 0 74,0 0-165,1 0 37,-2 0-101,1 0 99,0 0-110,-1 0 74,1 0-115,0 0 100,0 0-98,-2 0 65,1 0-99,0 0 88,0 0 3,0 0 27,-1 0 9,2 0-380,-2 0 86,2 0-202,-1 0 331,0 0 154,-1 4 134,-2 0 0,-2 4 0</inkml:trace>
  <inkml:trace contextRef="#ctx0" brushRef="#br1" timeOffset="54">24441 5341 9502,'9'0'219,"-4"0"-99,-2 0 76,-1 0-43,3 0 52,-1 0-115,2 0 54,0 0-92,2 0 104,0 0-151,0 0 76,0 0-124,0 0 208,-1 0-82,0 0 136,-3 0-121,0 4 48,-1 0-101,-2 6 75,-3 4-86,-3 6 296,-7 3-89,-6 5 183,-7 4-248,-7 7-34,-1 1-90,-9 9 51,1-2-128,-6 8 83,2-6-150,-3 7-5,4-11 34,1 6-41,8-12 63,1-1 48,12-12-55,1-1 62,11-11-24,1-2-44,7-6-216,1-4 35,2 1-108,1-3 177,2 0-123,0-1 25,0-1-78,0 0 71,-1 0 0,1-2-5,-2 1-17,2 0 23,-1-1 40,1 1 33,-1-2 25,1-2-64,-1-1 137,1-3-63,2-1 162,1-4 0,2 0 0,1-4 0,2-1 0,2-3 0,1 0 0,4-6 0,3 0 0,4-3 0</inkml:trace>
  <inkml:trace contextRef="#ctx0" brushRef="#br1" timeOffset="55">24715 5446 9502,'0'8'438,"0"-4"-318,0-1 228,0 0-86,-2 2 146,1 0-122,-1 2 24,-2-1-63,-1 4 79,-1 1-140,-2 4 61,-2 2-104,-2 5 52,-3 1-75,-3 7 37,-3 1-37,-4 5 49,0 1-44,-5 3 41,0-1-59,-3 2-8,2-4-51,-3 3 25,3-7 1,-3 2-101,4-7 17,0 1-96,4-5 57,0 0-208,5-7 64,0 0-167,6-5 189,2-3 54,5-3 32,1-4-812,4 0 382,1-3-535,3-2 337,2-4 247,2-5-118,6-3 332,1-5 140,3-4 112,1-4 0,1-3 0</inkml:trace>
  <inkml:trace contextRef="#ctx0" brushRef="#br1" timeOffset="56">20150 6106 9502,'-15'8'-828,"8"-3"1132,0-2-112,1 1 46,-1-1-63,3 0 36,-1 0-47,2-1-7,-1-1 240,3-1-310,0-2 229,3 1-395,1-5 28,4 3 1,-1-3-28,1 2 77,1 1-38,0 1 2,2-1 24,0 2-37,0 0 92,2 1-59,-1 0 42,2 0 6,0 0 42,1 0-10,1 1-4,0 2 31,1-1 24,0 0 10,2 2 42,1-2-50,0 0 3,1 0 0,0 0-100,1-2 38,-1 0-28,2 0 35,1 0-30,-3 0 24,4 0-23,-5 0-29,6 0 0,-4 0-29,5 0 28,-6 0-17,6 0-7,-4 0-25,4 0 28,-2 0 30,4-2 12,-7 0-15,6 0 6,-7 1-9,8-2 4,-8 2-2,7-1 74,-8 1 22,6-1 10,-6 0 29,5 0-92,-6-1 24,6 0-19,-7 0-44,7-1 44,-4 1-41,5 0-4,-3-1-30,4-2 13,-4 3 0,7-3 50,-6 2-10,7-2-3,-6 3-5,6-3-115,-6 2 25,6 1-111,-6 0 94,7 0 9,-6 0 52,5-1-5,-7 1 91,7 1-31,-9-1 80,8 1-17,-7 0-48,4-1 12,-4 2-57,3-1-23,-5 2 17,5-1-5,-7 1 18,5 0-30,-6 0-27,5 0 11,-6 0-71,7 0 101,-6 0-64,5 1 60,-5-1 36,4 3-39,-2 0 34,3 1 34,-2 0 25,5 0 1,-5-1-17,6 0-64,-5-2-3,7 2 23,-6-2-17,6 0 11,-6-1-8,7 1 13,-6-1-34,7 0 41,-5 0-44,5 0 43,-6 0 30,6 0-22,-6 0 22,7 0-40,-6 0-4,6 0-9,-6 0 6,7 0-47,-6 0 37,6 0-25,-6 0 35,6 0-22,-6 0 15,8 0-18,-8 0 62,8 0-24,-5 0 22,5 0-36,-7 0 58,7 0 16,-7 0 1,10 0 24,-7 0-86,6 0 42,-8-1-40,7 1-28,-8-1 19,9 0-14,-8-2 26,9 3-47,-10-1-32,7-1 7,-6 2-37,7-1 53,-6 1-11,8-2-1,-10 1 34,11 0-8,-9 1 3,8-2-1,-6 2 6,7-4-11,-7 4 5,6-2 17,-9 1-9,9 1 18,-7-2-21,4 1 16,-8-2-11,8 3 18,-9-3-3,5 3-6,-5-4 7,3 3-13,-4-1 16,5 0-12,-7-2 13,4 2-83,-3 0 49,2-1-49,-2 0 65,4 1-103,-6-2 23,7 1-99,-5-1 103,4 1-158,-3 1 93,5-2-119,-6 3-134,7-2 71,-5 0-107,4 0 110,-3-1 96,3-1 8,-6 0 39,4-3 81,-7 0 37,3-6 58,-1-2 0,1-4 0</inkml:trace>
  <inkml:trace contextRef="#ctx0" brushRef="#br0" timeOffset="57">5133 7128 9502,'3'-14'-891,"-2"7"892,0 4 15,1-1 65,-2 1 4,0-1 113,0 2-92,0 3 38,0 3-68,-2 7-4,1 5 13,0 9-19,1 6 33,-1 7-18,1 5 14,1 11-61,0 4 16,3 10-12,3 3 29,1 12-63,0-7-40,0 10 15,-4-15-92,0 8 106,-2-18-102,-1 9 96,-2-20-52,-1 4 85,-3-18-60,-2 3 54,-2-17 24,-1 5 27,-1-13-16,0 0 63,2-8-39,-3 0 23,4-5-23,-2 2-50,1-3 6,-1 2-3,0-2 45,0 1-78,1-1 79,-3 0-72,3 0-103,-3-1 25,4-2-115,-3-1 87,3-2 15,-2-3-3,4-3 8,-3-1 60,6-2 32,-3-6 15,3 2-17,-1-5 29,3 2 18,-1-2 5,2 3-4,-1-2-68,1 6 29,-2-2-19,1 5 67,0-1-5,0 4 43,0-1 35,1 6-108,-1 0 90,1 3-119,2 7 70,1 0-35,5 11 53,2-2 5,1 6 15,2-3-21,2 1-41,1-1-3,1 0 4,0-2-1,2 0 5,0-1 7,1-3-116,1-2-4,1-1-76,-1-4 19,1-2 89,0 0-23,2-4 62,-2-3-51,2-7 79,-1-3-55,0-6 58,-4-1-41,2-6 2,-5 4 6,2-5-3,-8 4 22,2-2-16,-6 6 25,-2-1-46,-3 5-28,0 2 8,-1 6-20,0 2 51,-1 4-8,-1 0 4,-3 4-10,2 0-57,-2 2 42,2 4-45,1 2 63,-1 4-1,3 0 0,-2 2 0,2 2 1,0 1-3,0 0-9,0 3 6,-1-2 146,1 3-21,-1-1 103,1 2-78,0-1-55,0 2-18,0-3 9,0 3 28,0-3-16,0 0 25,1-3-49,2 1-4,3-5 12,4-1-10,1-5-2,5-2 7,0-1-17,3-4-52,0-1-69,2-5-17,0-2-43,1-5 51,-3-2-17,1-2 53,-4 1-2,0-2 57,-5 2-29,1-4 17,-6 4-28,0-4 39,-2 1-30,-3-2 26,-1-1-22,-3-2 1,-1 0 8,-6-5-39,-4 3 57,-3-3-49,-3 4 58,-2 1-1,1 3-15,-3 3 20,2 5-28,-2 2-1,2 4 2,-1 1-5,1 3-36,1 1-16,3 2 2,-1 0 5,5 2 47,-1 3-5,6 3 9,-1 2-7,4 1-50,0 3 29,3 0-42,1 2 114,2 0 20,-1 4 2,1 0-13,1 5-68,1-1 13,3 3-12,3-1 36,3 2 58,2-2 11,3 2 57,0-5-53,3 5-20,0-7-31,1 2-46,-2-7-15,4 2-31,-3-7 26,2 0 46,-2-5 5,0-1 27,-4-4-43,2-2 16,-3-4-19,1-3 18,-5-2-16,3-5 57,-8-1 15,3-1 4,-4-3-13,-1 1-33,0-2-15,-2-1 40,0 2-79,-1-4 13,0 3-27,-1-5-51,-2 4 88,0-4-49,0 6 57,-1-3-10,2 8 4,1-3-13,0 8 14,1-2-29,0 8 8,0 0-10,0 6 2,0 1 18,0 6-27,0 6 69,1 2-50,1 4 56,3 1-3,-1 0 12,3 3 4,0-4-10,2 4 13,0-3-39,2 2 46,0-3-55,3 2 68,-2-7-47,4 4 59,-1-7-66,4 3 29,-1-7-25,3 2 43,-3-8-99,6 0 8,-4-5-31,7-2-6,-3-7 70,3-6-16,-3-4 21,4-5 24,-5 0-20,3-6 14,-4 1-27,1-4-27,-6 6 18,2-7-15,-7 6 28,2-5 2,-7 7 2,-1-3-99,-4 11 21,0-2-90,-4 8 83,-1 2 38,-1 6 21,-4 0 21,-2 9-31,0 0 51,1 10-40,-1 4 41,2 3-48,0 6 44,3-2 15,1 3 14,1-1-16,1 3-8,1-3-25,1 3 104,1-5 4,1 5 53,4-5-9,3 4-56,3-4-29,5 4-3,0-9-27,5 4-15,-1-8-38,6 2 17,-2-6-10,2-1 9,-2-7-26,1 2 1,-4-5 4,1-1 35,-6-5 2,1-2-30,-7-6-23,2-2 12,-4-2-15,2-4 37,-5 1 2,2-4-6,-3 3 6,1-6-79,-4 4-15,1-5-7,-1 5 21,0-4 18,-2 6-10,1-4-17,-1 5 21,0-2 18,0 5 23,0-2-50,0 9 51,0-2-44,0 8 39,0-2-113,0 4 128,0 7-59,0-1 102,0 12-10,0-2 86,0 4-29,0 1 128,0-1-131,0 4 12,0 0-84,1 0 42,3 1 191,2 2-17,3-2 126,1 3-147,1-3-78,3 1-1,0-3-35,2 3-224,0-4 30,3 0-166,-2-3 125,4-2-249,-1-4 85,1-2-206,0-4 241,2-2 41,0-2 144,0-1-5,2-6 99,0-4 0,1-6 0</inkml:trace>
  <inkml:trace contextRef="#ctx0" brushRef="#br0" timeOffset="58">2054 7761 9502,'6'14'-28,"-2"-10"35,0-4 55,4-2 52,0-3 6,5-6 37,-2-4-246,5-4 74,-1-2-162,3-4 117,1 0 66,3-3 30,-4 2 16,2-3-86,-4 5 6,3-2-83,-4 4 74,0-3 14,-3 5 33,0-1 11,-4 4 1,0-1 0,-4 7-3,1-5-33,-4 5 51,1-4-37,-1 6 46,-1-4-18,0 2-8,0-2 17,0 1-17,-2-3-49,-1 4-29,-3-3-2,-2 4 13,-1-3 22,0 4 23,-2 0-36,2 4 38,-1-2-20,1 4 15,0-1-28,-1 2 37,1 0-25,2 2 27,-2-1-29,2 1 13,-1 1-11,1 0 15,1 1 9,0 2-6,0 0 5,0 2-7,2 0 20,-1 2-14,2 0 14,0 2-20,1 4-4,1 1 3,0 5-2,1 3 97,-1 7-17,1 2 85,1 8-92,-1 1-7,2 11-37,0-2-2,3 11-29,-2-5 20,1 12-23,-2-9 35,-1 11 17,-1-14-18,-2 7 12,0-18 44,-6 6-41,-1-17 40,-4 5-55,-1-15-5,-2 1 6,1-14-4,-3 3 61,3-11 3,-4 4 25,4-4-30,-4-1-85,6-1 28,-6-1-30,7 0 47,-5-1-26,4-3-28,-2 0 6,4-3-58,-2-2 79,4 1-48,-3-4 47,4 1-56,-1-2-25,4-2 4,-2-1-41,3-1 95,1-3-47,1 0 53,-1-2-19,3 3 12,-1-2-20,1 4 17,0-1-23,0 5 20,1-2-31,-1 7 123,3-2-35,-2 5 102,2 0-85,-1 1-15,2 2-36,0 1-5,1 0 10,1 1-4,-1 1 11,1 1-7,2 5 47,0 1 3,1 3 3,1 2-11,2 2-14,0 0-18,2 2 25,0-2-43,2 2 19,-1-2-17,2 0 28,-1-3-10,3 2 23,-3-4-19,3 2-46,-3-5 30,5 1-47,-5-5 56,3 1-14,-2-3 0,2-1-4,-4-1 2,3-3 8,-4-3-5,1-3 6,-4-4-36,2-2 26,-3-1-26,-1-1 34,-1-2-2,-1 0 1,-1-1-4,-2 2-37,-1 0 25,-1 2-33,-1 3 41,-1 2 62,0 3-44,0-1 49,0 6-65,0 0-2,-1 2 3,-1 1 3,-1 1-20,1 0 19,1 2-18,0 2 23,1 3-10,-1 2 11,1 2-11,0 2 19,0 1-8,0 0 2,1 1-7,0 1-13,1-1 9,3 2-8,2-2 9,1 3 49,2-4-36,0 1 43,2-1-52,3-1 9,-3-3-5,5-1 7,-1-4 90,4-2-7,-2-2 80,3-1-115,-1-2 8,3-4-58,-1-5 19,2-4-26,-3-3 16,2-3-24,-6-2 37,2 0-51,-4 1 32,-1-1-42,-5 4 49,-2-3-18,-2 4 14,-4-4-38,-2 4-68,-3-3 0,-5 3-67,-5-4-1,-3 4 30,-4-3-48,1 5 96,-3-1-85,1 4 110,-2 1-82,3 5 82,-1 1 7,1 3 1,0 3-8,3 3-7,-1 5-27,3 7 19,-2 3-8,5 6 140,0 4-26,5-1 123,0 4-16,5-3-32,-1 2 45,4-5-103,0 1 79,2-5-43,6 1 31,6-8-31,7 4-91,5-7-34,5 2 19,2-5-5,6 1 71,-4-3-18,6 4 24,-6-4-507,5 5 89,-6-3-179,3 5 269,-6-2 269,2 4 0,-3 0 0</inkml:trace>
  <inkml:trace contextRef="#ctx0" brushRef="#br0" timeOffset="59">374 7525 9502,'-2'-9'-340,"0"3"382,1 3 1,-1-2 45,1 2-15,-1-2 23,1 3-32,0-3 31,0 3-48,1 0 25,-2 3-26,2 1-19,-1 5 29,1-1-39,0 2 100,1-4-64,2 2 60,0-3-79,3 2 15,0-4-6,0 0-8,1 0-51,1-1 37,0 0-37,-1 0 73,1-1-17,0 0 17,0-1-19,0-3-96,-1-2 7,1-3-89,-2 1 79,1-5 27,-3 2 17,1-6 27,-2 2-43,0-3 35,-2-1-34,0-1 63,-2 1-63,-4-3 57,-2 5-53,-3-4-83,-2 7 25,-3-2-98,1 7 101,-3 0-226,2 5 107,-1 0-164,3 8 214,-1 2 65,5 9 87,-2 7 0,2 6 0</inkml:trace>
  <inkml:trace contextRef="#ctx0" brushRef="#br0" timeOffset="60">10347 7234 9502,'-41'29'142,"23"-14"-46,1 1-7,6 1 94,2 2 2,4 1 115,2 5-337,0-4 17,4 5-214,3-5 145,6 1 64,5-2 25,8 1 0,3-2 0</inkml:trace>
  <inkml:trace contextRef="#ctx0" brushRef="#br0" timeOffset="61">232 7457 9502,'11'-16'-531,"-7"10"488,0 0 64,-1 0-3,2-1 102,-2 3-46,1-3 55,-1 2-63,0-2 68,0 3-45,1-2 50,0 1-66,0 0 88,0 1-8,1 0 23,-1 0-35,2 0-37,-2 0-27,1 1 56,-1-1-37,0 2 46,-1-1-31,1 1-29,-2 0-46,1 2 22,0-1-16,-1 0 62,-1 1-55,1 0 18,-2 1-46,2 2 39,-4 0-11,1 0 0,0 1 1,-2-1-9,0 2-5,0-2 11,0 1-12,0-1-20,0 0 22,-1 0-20,2-1 25,0 0 13,-2 1-19,2-1 9,0-1-154,-2 0 34,2 1-133,0 0 129,1-1-42,-2 1 36,2-2 9,-1 2-257,1-1 130,-2 2-195,2-2 238,0 2 60,-1 1 100,-3 1 0,0 3 0</inkml:trace>
  <inkml:trace contextRef="#ctx0" brushRef="#br0" timeOffset="62">3482 8020 9502,'-25'0'-452,"15"0"579,2 0 174,0 0-42,2 0-34,0 0-28,3 0 19,0 0-198,5 0 54,1 0-149,6 1 88,1 1 34,2 3 29,2 4 15,0 1-151,1 5 33,1 0-118,0 2 74,0 0-4,1 1 46,-2-2-15,2-2 94,0 0-5,1-2 16,0-4-14,0-1-35,-1-4 6,3-1-3,-2-2 93,1-3-17,1-5 85,0-6-82,-2-3-69,0-5 4,-3 0-47,0-3 17,-5 1-17,-1-3-3,-3 3 6,-2-4-59,-1 4 14,-2-3-95,-2 1 87,-4-3-47,-5 3 47,-4-3-56,-4 2-3,-4-1-18,-1 2 18,-4 0 15,3 5 82,-5 2-23,3 6 27,-2 4-7,4 5-22,-1 4 28,3 3-34,-1 7 45,5 8 28,-2 5-13,6 3 18,-2 4-36,3-1 6,2 3 4,1-1 30,1 1-4,1-2 17,1 0-18,3-4 55,0 1-23,2-7 87,1 1 44,2-8-26,2-1 68,5-7-101,5 0-27,2-5-40,4 0-6,2-2 19,2-2-57,-1-6 58,2 0-52,-3-3-49,4 1 28,-5-1-108,3-2 106,-3 3-60,1-2 38,-2 0-33,1-1-27,-1 1 63,1-2-22,-2-1 26,3-2 58,-3-2-46,2 0 43,-4-2-45,2-5 57,-5 2-36,1-5 40,-6 2 13,0-2-46,-4 3 58,-2-3-64,0 6 5,-5-5-2,0 6-3,-6-4-14,-2 7 15,-3-5-14,-1 7 22,-1-5-24,1 7 15,0-3-17,2 8 16,1 0-6,2 5-2,2 2-1,3 2-49,1 0-19,1 3 2,2 0 14,0 2 47,1 3 8,0 0 38,0 3-34,1 2 34,1 0-48,0 4 151,2 2-34,-1 3 103,1 3-84,-2 5-57,-1 1-18,1 9-3,-2-1 163,1 9 3,1-3 88,-1 9-31,1-7-195,2 10 35,0-7-103,3 9-93,2-10 54,3 6-92,-1-16 115,4 5 33,0-13 49,2 3-22,-2-14 1,4 2-151,-4-12 41,5 0-110,-7-7 176,6-1 31,-5-6 49,2-4-32,-5-3-32,4-4-17,-7-1 24,4-1-74,-5 0-22,3-1 15,-5 0 7,4-5-10,-3 2 10,3-6-68,-2 3 73,2-5-125,-2 6 64,2-7-113,1 5 109,0-4-4,-1 8 61,0-2-55,-1 9 107,0-1-89,-4 10 91,1-1-51,-2 7 2,-1 1 7,-1 5-18,-1 4 52,0 7-32,-1 4 58,0 2-56,-4 5 77,1-2 14,-2 2 3,1-1 82,0 4-85,0-3 85,0 3-83,2-5 41,0 3-67,0-3 29,2 4-81,1-5 21,0 2-14,4-6 37,1 3-43,8-7 28,2 2-34,4-6 44,4-1-74,0-7 11,3 2-83,0-5 64,2-2 0,-4-4 38,3-4-9,-7-4 84,1-2-67,-6-1 67,0-2-20,-6 1-30,-1-1 38,-4 1-49,-1-3 11,-2 2-6,-1-4 18,-2 3-14,-1-4-51,-1 4-23,0-4-2,0 5-34,0-3 40,2 6 0,1-1-5,0 5 8,1 1-31,1 5 12,1-1-49,1 4 91,4 1-57,3 2 53,2 0 2,1 2 2,3 2-5,-1 3 2,2 4 38,-1-1-25,3 4 36,-4-1 19,4 3-54,-5 0 63,2 4-74,-3-1 98,1 4-22,-5-1 87,1 6-77,-4-4-12,-1 4-23,-3-4-17,-1 5 127,-3-5-36,-2 2 118,-6-3-116,-2 0 53,-4-3-58,-2-2 28,2-4-22,-2-1-59,2-3-31,0-2 19,3-3-60,-1-1 86,5-3-50,-1 0 51,3-2-6,0 0 0,3-3-3,-2-1-122,5-3 28,-2-3-120,3 1 119,-1-2-150,1 2 98,0 0-111,1 0-78,1-1 65,0 3-76,2-1 53,1 3-18,2-2-4,-1 3 69,-1-2 87,2 1 125,1-2 0,0 0 0,4-2 0</inkml:trace>
  <inkml:trace contextRef="#ctx0" brushRef="#br0" timeOffset="63">5133 7402 8519,'5'0'-164,"-2"-2"164,-2-1 0,1-3 0</inkml:trace>
  <inkml:trace contextRef="#ctx0" brushRef="#br0" timeOffset="64">4214 7457 9502,'-16'-26'-424,"9"16"229,0 1 62,2 2-6,1 2 64,2 2 37,-1 2 38,0 2 0,0 0 0</inkml:trace>
  <inkml:trace contextRef="#ctx0" brushRef="#br0" timeOffset="65">5067 7412 9502,'6'8'-362,"-4"-5"1027,1-2-433,-4-2 485,-2 0-679,-5-4-28,0 1 51,-4-1-77,0 3 35,0-2-81,-2 3 70,0-1 58,3 2 4,-3-1-6,2 1-81,0 0-22,2 1-13,0 0 92,2 1-15,0 1 58,5 1-59,-3-1 68,5 0 70,-1-2 29,3 1 24,2-2-81,5 0-26,2 0-21,3 0 1,6 0 43,0 0-84,6 0 28,3 0-59,6 0-203,0 0 81,9 3-151,-2-1 108,6 5-164,-5 0 57,5 2-121,-9 0 147,3 3-76,-9-3 78,3 0-103,-10-2 117,-1 0-9,-10-5 114,2 1 1,-8-3 108,3 2 0,-2-2 0</inkml:trace>
  <inkml:trace contextRef="#ctx0" brushRef="#br0" timeOffset="66">11722 7543 9502,'-15'-26'0,"7"13"0,1 0 491,3 3-101,-1 1 331,3 5-303,-2-1-597,1 3 13,1 2-249,-2 2 231,0 6 184,-1 7 0,1 5 0</inkml:trace>
  <inkml:trace contextRef="#ctx0" brushRef="#br0" timeOffset="67">7696 7494 9502,'-34'-5'971,"20"1"-1022,-1-2-220,7 0 120,-3 2-111,8 2 99,-3-1-6,4 3 88,-3 1 81,2 2 0,-3 0 0</inkml:trace>
  <inkml:trace contextRef="#ctx0" brushRef="#br0" timeOffset="68">14637 7941 9502,'15'-19'-942,"-11"10"1140,3 0 169,-4 2-80,1-1-45,-2 2-66,-1 0-2,0 1-126,-1 0 94,0 2-79,-1 1 97,0 1-40,-2 1 37,-2 0-52,-2 0 69,0 1-6,1 1 21,0 4-25,0 2-61,0 2-16,3 1 12,1 1 20,1 2-79,1-3-6,2 4-77,2-4-54,4 4 79,5-4-86,3 1 140,2-3-73,4 1 65,0-4-61,3 0-10,-1-2-18,2-2 13,-4-1 3,3-1 103,-3-2-39,0-3 49,-4-2-73,-1-4 12,-5-2-7,0-2 6,-3-1-18,-3-2 20,-2 1-13,-2-3 28,-3 2-96,-4-4 26,-4 3-89,-6-4-25,-5 5 27,-7-5-73,-1 5 114,-4-4-65,0 4 102,-4-1-56,5 5 28,-3-1 42,6 7 8,-3 0 0,7 6 76,0 1-48,7 4 22,-1 5-33,5 6 35,-1 7-65,6 4 99,-1 6-79,5 0 26,0 8-16,3-4 9,-1 10 38,2-6 33,1 9-14,2-7 0,4 9 53,6-8-18,4 8 100,4-11-99,3 6-13,0-17-35,4 6-12,-1-15 57,5 5-35,-6-13 42,4 2-92,-7-9 47,4-3-44,-7-5 53,3-5-37,-6-4-25,4-5 8,-9 0-17,5-6 51,-6 2-22,2-5 14,-2 2-19,-1-2 16,0 1-22,1-5 16,-1 3-86,2-4 25,1 2-71,2-3-18,0 5 25,2-5-45,-1 6 75,5-3-63,-2 5 87,3 0-58,-3 5 57,1 1 79,-4 7-70,1 1 64,-6 6-50,2 2-22,-6 2 22,2 1-25,-4 3 49,0 3 10,-1 3 25,-2 3 50,0 1-33,1 2 52,-1 0-52,0 3 93,-1 0-47,1 0 91,-1 0-91,0 4 51,0-4-20,1 5-2,-1-3-41,2 3-30,-1-3-12,0 3 27,-2-2-143,3 2 25,-3-4-108,0 2-9,0-5 59,0 1-81,0-6 99,0 1-76,0-6-252,0-1 99,0-6-177,0-2 172,0-6 192,0-3-44,0-4 182,-2-2 0,1-3 0</inkml:trace>
  <inkml:trace contextRef="#ctx0" brushRef="#br0" timeOffset="69">7248 7835 9319,'0'-9'376,"0"5"-266,0 0-19,0 0-44,0 0 13,0-3-18,0 3 43,0-3 27,0 0-27,0 0 25,0-1-124,-1 1 51,-2 0-101,0 0 12,-3 2 11,2-1-24,-3 1 45,-1 0-19,0 2-7,-3 1 7,1 1 4,-2 0 34,-2 1 7,0 1-4,0 1-9,-1 2 2,2 4-5,-3 1 0,2 2 64,-3 1 15,4 2 5,-2-1 62,3 3-99,-3 0 57,4 2-66,0 0 47,3 0 15,-1 3 5,5-1-8,0 3-19,4 0-17,0 2 23,4-2-21,6 2 10,3-3-1,7 2 4,2-4-113,4 0 35,-1-6-106,5 1 43,-3-6-23,3 0 54,-4-4-13,3-1 32,-5-1-35,2-3 11,-4-4-10,2-1 62,-4-6-24,2-1 17,-8-5-23,6-4 4,-6-1-11,4-3 8,-4 1 50,2-5-32,-5 4 49,2-4-98,-6 4 0,2-2-14,-5 6 16,0-2 54,-3 8-12,0-2 11,-1 8-16,-1-2-34,0 5 25,-3-1-28,-1 6 26,-2-1-3,0 0-5,-1 5 2,1 0 73,-2 6-53,1 2 64,-2 3 3,3 1-7,-3 4 64,5-1-63,-2 3 55,2-2-11,2 3 2,2-2-5,0 5-26,1-5-17,1 3 29,2-5-22,4 3-4,6-6 20,5 2-11,4-4-95,4-1 21,0-5-98,6-1 22,-1-5 13,5 0-19,-4-3 48,3-4-34,-7-4 52,4-5-25,-9-1 31,3-2 38,-7-1-32,-2 1 26,-6 1-7,1-2-16,-7 2 17,0 1-22,-4 2 67,0 0-48,-1 3 59,-2 1-10,-1 4-30,-4-1 37,-1 5-42,0 0-76,0 1 60,0 1-59,-2 2 69,2 3-29,2 4 19,-2 2-23,2 3 27,-2 2-1,4 0-4,1 2 1,2-1 82,0 3-17,2-1 74,1 1 12,3-3-29,5 1 44,5-2-74,5 0-23,4-3-19,6 0-16,0-7 36,7 0-81,-3-2 61,4-3-56,-5-4 42,4-2 20,-8-6-21,2-1 23,-5-5-11,-2-2 11,-6 1-26,-1-1 28,-7-1-29,1-1 28,-7 2-26,0-2-127,-4 3 22,-5-4-115,-4 3 130,-5-3 17,-4 1 60,-5 0 6,-1 2-195,-2-1 42,-1 6-139,0-1 86,2 6 123,-2 2-35,4 4 66,-3 0 10,7 6-4,-5 0 17,6 7-1,-2 4 25,5 3 5,0 5 65,5 1-52,1 1-23,5 1 8,1 2-39,3-2 263,2 1-78,3-3 165,6 2-113,4-3-60,5-1 11,3-3-43,6-2-208,1-5 17,4 0-134,2-7 107,1 0-272,2-3 78,5-1-195,-4-4 211,3-1 15,-2-4 46,-1-3-48,-6-2 8,3-2 77,-9 3-23,4-5 125,-9 2 15,4-2 58,-3-1 0,2-3 0</inkml:trace>
  <inkml:trace contextRef="#ctx0" brushRef="#br0" timeOffset="70">9212 8312 9015,'-12'-4'-101,"6"3"444,2-1-73,-2-2-65,3 2-16,-2-2-46,2 0-79,-3-2 57,4 1-72,-3-2 92,2-2-33,-1-3 23,1-2-13,0-3-47,0-2-36,1-3 27,1-2-17,0-3-40,1-1 11,0-4-101,0 1 15,2-3 35,3 3-32,4-4 67,1 7-46,3-2 8,2 6 2,-2 0-4,0 7 58,1 1-40,-4 7 30,0-2-79,-1 9 62,-1 0-46,2 4 54,-2 3 22,0 7-15,0 5 17,0 5 23,0 3 12,0 0 3,0 4-7,0-1 1,0 0-27,-1-1 31,-1 0-50,1-3 5,1 1 2,-1-4 7,1-1-43,1-2 27,2-1-28,0-6 42,2 1 36,-1-7-28,2 0 21,0-4-11,0-1-16,-2-4 15,2-2-19,-3-6 4,1 0 0,-4-4-1,0 0 7,-4 0-43,1-1 37,-3-1-33,1-1-31,-2 1-23,-1-2-3,0 0 14,0-2-27,0 0 20,0-1-97,0 1 110,0-2-27,0 5 72,0-2-40,0 6 44,0-1-38,1 5 40,1 1-16,0 3-11,1 2 18,-1 3-25,2 2 51,-2 3 15,0 4 8,-1 6-11,2 4 36,-3 3 16,1 5 16,-1 0 5,0 3-76,0 0 10,0 4-10,0-3-10,0 4 25,1-3-20,1 2 41,0-4-38,3 2 54,2-7-44,3 2-103,2-8-2,2 2-120,4-9 119,2-1-48,0-6 103,5-3-55,-2-4 84,4-4-31,-4-7 30,4-3-32,-7-4 5,3-1-7,-5-1 6,2-1 31,-8 3-18,2-3 26,-7 4-32,0-2 11,-5 5-7,1-4 9,-2 5-8,-1-2-5,-3 6 4,0-2-5,-3 6 5,1-1-2,-2 4 3,0-1-6,1 5-15,1-1 10,0 3-9,2 0 16,0 0-24,1 0 16,1 0 32,-1 2 36,1 1 1,1 2-10,0 1 60,0 2-21,0 4 98,0-1-35,1 5-51,3 0 0,2 4-54,0-2-27,5 5 29,0-2-13,3 3-31,-1-2-15,1 2-1,-1-6 8,2 5-60,-1-6 14,1 2-108,-2-5 85,2 0-31,-2-8 70,2-1-27,-4-2 32,4-2 12,-2-5-16,0-1 8,0-6-4,2-3-2,-1-6 2,3-3-4,-2 0-40,2-3-21,-2 0 9,1-4-63,-5 1 45,2-4-18,-4 5 25,-2-4 89,-4 9 13,-2-3-7,-2 9 63,-1-1-39,-4 7 21,-2 2-32,-2 5 19,-2 2-60,1 5 74,-2 2 4,3 7 6,0 4 60,2 2-47,1 6 160,3 0-59,1 5 109,2-2-79,2 6 65,2-5-31,3 4 94,7-3-133,4 4-90,4-4-60,6 3-51,3-9-149,7 4 91,1-8-122,8-1-417,-3-7 165,7-3-184,-6-8 338,8-7 288,-6-9 0,7-4 0</inkml:trace>
  <inkml:trace contextRef="#ctx0" brushRef="#br0" timeOffset="71">15693 7810 11529,'3'6'594,"-2"-3"-355,-1 1-36,0-1 9,0 2-205,0 0 47,0 1-134,0 1 46,0 0 2,0-1-16,0-1 68,0 1-75,0-1 31,1-1-62,2 1 35,1-3 54,1 0-41,3-2 71,0 2-110,1-2 15,0-2-8,0 0 1,0-2 18,-1-3-5,-1-2-4,0-3-161,-2 2 80,-2-3-118,0 3 84,-2 0-162,0 0 62,-1 2-126,-2 3 159,-3 0-52,-3 3 63,-2 0-98,-2 2 139,0 1-105,-1 1 213,0 4-72,1 3 154,-2 2 0,-1 4 0</inkml:trace>
  <inkml:trace contextRef="#ctx0" brushRef="#br0" timeOffset="72">10815 8183 9502,'-1'-12'-447,"0"5"651,0 2 122,-3 1-76,2 2-91,0-2-1,-1 3-43,1-1 254,0 2-205,3-1 181,1 1-256,4 0-53,-1 0 21,0 0-20,-1 0 31,0-2-43,1-1 18,-1-3-17,1 1 50,0-5-81,-1 0 4,2-1-85,0-2 73,1-1 5,1-1 13,0-2-95,2 0-46,0-2-37,2-1 7,1-1 85,1 3 16,1-1 34,-1 3 12,1-2-16,-4 7 15,1 0-18,-4 4 39,1 2-31,-6 3 33,3 4-29,-4 4 8,0 8 3,0 4-3,-2 7 82,1 4 34,0 4 44,1-2 9,4 4-74,1-4-18,4 2-28,1-5-13,4 1 14,-1-8-13,4 2 22,-3-9-15,4 0 18,-4-9-17,2 2 11,-4-6-14,1 2 7,-6-7-6,2 0-67,-4-7 48,1-1-53,-3-4 61,0-1 23,-1-1-17,-1-3 21,-2 1-25,2-4-46,-2 1-18,2-4 0,1 3 11,0-6-99,2 4 35,1-4-105,0 5 80,2-2 45,-1 8 24,2-2-64,-2 9 19,0-3-103,0 7 91,-1 1-42,-2 5 88,0-1-69,-2 3 60,1 1 56,-1 4 33,0 3 73,-2 3-83,0 7 125,1 0-72,-2 5 98,0 0-61,0 5-48,0 0-18,0 4 84,0-2-30,0 4 116,1-3-106,-1 3 24,3-7-79,1 2 43,2-7-32,4 1-30,1-6 9,4-2-28,1-6 40,2-2-40,1-4 28,1-5-43,0-3 44,0-6-11,0-4 6,-1-2-51,-2-3-4,1 0-48,-5-2 42,0 1-43,-2 0 75,0-1-45,-2 1 54,0-3-116,-2 1 32,2-4-111,-3 4 110,2-3 3,-4 4 53,3-1-17,-2 4 8,-1 4-35,-1 2 29,-1 7 47,-1 1 131,-1 8 14,0 4 44,-2 13-26,0 5-65,-4 10 67,1 4-101,-1 6 130,3 1-93,1 1 147,2-4-130,0 2-123,3-8-42,5-1-110,6-8 124,4-4 49,6-9 42,5-5 21,0-10-838,5-7 588,-1-10-625,5-8 792,0-8 0,2-4 0</inkml:trace>
  <inkml:trace contextRef="#ctx0" brushRef="#br0" timeOffset="73">11989 8225 9502,'3'-12'0,"0"5"0,-1 3 108,0-2-8,1 3 70,0-2-51,-1 2-61,2 0 52,-2 0-28,3 1-58,-3 0-7,0 0-90,0 2 80,1-1-1,-1 1 160,-1 0-118,2 1 112,-2-1-114,0 1-36,1-1-22,0 0 8,1 0-6,0-1 16,1-2-27,0-2 0,1-1 3,-1 0 27,3-2 7,0-2-5,2 1-39,0-3-17,2 0-4,0-3-2,1-1 50,0-1-4,0 1 2,1-1 43,-2 2-31,1-2 33,-4 4-41,3-2 35,-6 7-24,2-2 27,-1 5-29,-3 2 4,2 1-3,-3 3 5,2 2 34,-2 9 12,0-1 7,1 7 25,0 0-60,0 2 28,2-1-32,1 1-48,-1-1 37,2-1-37,-2 0 45,1-1-27,-2-1 16,1 0-21,-2-2 49,1 0-13,-2-4 9,0 2-13,-2-3-54,1 1 38,-1-2-42,0 0 8,0 0 20,0-1-20,0-1 30,0 1-44,0-4 32,0 2-36,0-3 70,2 0-19,0-2 17,5-1-31,0-2 5,3-4-9,0-2 6,0-5-3,2-1 4,-1-1 2,1-1-10,-1-2 9,-2 1-8,1 1 12,-1-1-57,-4-1 42,3 1-45,-2 1 52,0-1-53,-1 0 34,-2 1-39,0 2 44,0-1 4,-1 4-9,0-2 4,1 5 22,-2 1-15,0 2 35,-1 1-37,0 8 15,0 1 44,-1 9 22,0 3 0,-3 6-4,3 1-65,0 2 18,1 1-12,-1-1 42,2 2-29,1-3 31,4 0-29,3-4-31,2 2 23,3-5-25,1 2-41,1-7 51,2 1-54,0-4 62,1-1-55,-2-6-26,2 3 1,-3-5-1,1 0 65,-2-4-19,2-1 14,-6-6 36,3 0 19,-5-5 0,3-1-15,-5-3-93,2-2 38,-5-2-35,4-2-24,-3 0-13,1-4-12,-3 1 24,3 0 109,-4 2-34,2 0 31,-2 5-44,-1 3-7,0 5-12,-1 3 8,0 6 111,0 1-74,0 8 89,0 1-38,-1 12 18,1 0 28,-3 7 45,1-1-34,0 3-6,0-1 0,2 5 16,-1 0-7,2 3 73,1-1-76,4 5 28,6-4-60,6 4 29,4-9-79,7 7-1,2-11-12,8 3 27,-2-11-101,5-1 44,-5-9-137,4-4 28,-9-7 15,3-4-26,-8-6 89,-1-4 10,-10-4 35,2-2-4,-11 1-26,2-3 35,-5 3-27,-2 0 13,-4 4-55,-2-4 15,-4 6-11,-2-4 35,-2 7 26,-3-3-19,1 9 19,-1-2 2,2 6-9,1-2 10,2 5-13,0 0-22,5 1 14,-1 1-17,4 1 18,-2 2 16,4 1-7,-1 1 7,1 0 64,1 1 14,0-2 10,2 2-10,1-1-7,2-1 32,2 0-6,-1 0 54,2 0-115,-2 0 62,1 1-68,0 2 31,-1-2-20,1 5 47,0-1-39,0 3 33,0 1-39,1 2 23,0 0-71,3 1 56,-1 0-59,4 1 60,-1-3-83,5 1 58,-1-4-59,5 0 10,-1-2 40,6-1-48,-4-5 55,4 0 3,-2-1-2,2-2-5,-5-2 2,6-2 54,-8-3 14,3-5 4,-6 0 26,0-4-38,-8 1-2,3-1 10,-7 0-119,-1-2 71,-2 3-65,-6-5 11,-2 4-29,-10-4 7,-5 2 3,-6-1 28,-4 3-20,-8-2-5,3 4 9,-9-3-144,5 4 43,-6-3-141,7 6 59,-7-5 33,8 5-13,-4-4 37,10 5 204,-1-2-37,14 4 135,-2 1-116,12 2-49,-1 1-40,8 3-1,1 2 150,5 3-14,4 7 123,5 4-78,4 6-34,1 3-32,3 4 14,-2-3-134,3 4 51,-4-4-105,2 5 82,-4-6-93,0 4 50,-4-8-88,1 4 47,-3-8 38,1 2 2,-2-6 46,0 0-68,-2-8 48,2 1-58,-3-5 61,3 2-16,-3-5 23,4 1-22,-5-2-29,6-4 9,-3-1-9,4-2 26,-2-2-1,3 1-4,-3-3-3,2 0 64,-2-1-35,3-1 33,-4 0-43,3-2 51,-4 2-32,0-4 44,-2 3-64,0-2 104,-4 2-17,2-2 94,-3 3-93,1 0 13,-2 4-67,-4 0 52,1 3 90,-5 2 10,-1 3 86,-2 0-47,-1 4-2,-1 2-44,1 3-25,0 5 30,1 4-65,2 4 70,2 3-74,2 3 158,1 0-53,3 1 122,5 0-57,4 1-62,7-2 8,7 1-33,6-4-273,7 0 98,2-4-196,8 1 151,-1-7 102,4 1 16,-3-8 44,2 0-735,-7-3 148,4-2-289,-10-3 434,4-6 357,-6-5 0,4-5 0</inkml:trace>
  <inkml:trace contextRef="#ctx0" brushRef="#br0" timeOffset="74">211 8077 9502,'-18'-5'-151,"12"3"43,-4-1-64,5 0 19,-3 0 98,2 1-71,0-1 105,2 1-13,-1 0 67,3-1-18,-1 1 18,3-1 34,-1-1-22,1 2 20,0-3 71,0 2-31,0-3 100,1 3-106,-1-3-4,3 3-59,-2-3 46,1 3 45,0-1 43,1 2-23,-1-2 4,-1 2-46,0 0-24,-1 3 13,0 2-38,0 5 8,0 3-47,0 1-35,-1 3-1,0-1 6,0 2-11,1-2-28,-1-1-4,2-2-50,0 0 111,2-4-47,3 0 54,3-4 0,2 1-18,1-3 12,2-1-43,-3 0 15,3-1-19,-1-4 20,-2 1 13,0-3 4,-2 0 0,-1-1-1,0 0 10,-4 0-6,1 0 6,-3 1-59,0 0-14,0 0-2,-5 2 8,0 0 51,-6 0-9,-4 3 8,-4 0-115,-3 1-36,-1 1-69,-2 0 7,-1 1-88,0 0 79,-3 3-1,3 3 129,-1 1 106,1 4 0,0 0 0,0 4 0</inkml:trace>
  <inkml:trace contextRef="#ctx0" brushRef="#br0" timeOffset="75">765 8077 9326,'-2'-8'321,"0"5"-215,0 0-39,1 3 169,-1-2-155,4 4 155,0-1-192,6 6 12,1-1 19,2 2-29,-1 0 24,0-1-22,0 1 21,-1-1-33,0 0 24,-1-3-67,1 1 122,-2-3-12,2 0 87,-3-2 0,2 2-128,-1-2-38,0 0-22,-3-3 7,2 1-89,-3-4 30,2-2-103,-3-2 60,-1-2-28,0 1 4,-1-2-57,0 2 67,0-2 38,-2 3-10,-2 1 66,-2 2-31,-4 2 44,-2 3 0,-2 0 0</inkml:trace>
  <inkml:trace contextRef="#ctx0" brushRef="#br0" timeOffset="76">15806 8162 9502,'-23'0'-67,"13"0"311,-2 0 224,4 1-166,-1 0-76,3 2-65,1 1-4,2 2 267,1 0-36,1 4 150,1 1-271,1 2-160,3 3-26,2 1-21,5 1-21,2 1-9,2-1-70,1-1 71,2-1 86,-2-3 8,1-2 56,-2-4-114,2-1 40,-5-5-74,3 0 13,-6-2 0,3-3-4,-8-2 4,2-6 32,-3-3-215,-2-3 65,-4-2-134,-1-2 123,-5-1 76,-4-3 27,-3 4 23,-2-1-869,0 4 629,-2 3-663,-1 6 860,-3 1 0,-2 3 0</inkml:trace>
  <inkml:trace contextRef="#ctx0" brushRef="#br0" timeOffset="77">4758 10315 9502,'-38'-22'-87,"20"8"38,5 3 75,0-2 68,6 3 26,-2 0 40,5 2-4,-3 0 9,4 1-24,-2 1 16,4 2-133,-2 1 59,2 2-121,-3-1 353,3 2-212,0-3 233,1 3-255,2-3-10,2 2 21,3-3-11,-1 2 22,4 0-107,0-1 29,1 1-92,2-1 13,2-1 12,1 1-13,2-1 44,2 1 28,1 0-2,3-1 30,2 1-63,0-2-30,3 3-30,3-2-37,0 2 47,4 0 25,1-1 1,3 3 33,-2-1 22,3 1-10,-4 0 29,5 1 24,-5 1-44,3 1 49,-6-1-57,4 3 48,-7-2 18,4 2 1,-7-2-2,3 1-61,-6-2 23,4 3-17,-6-3-7,4 3 15,-4-3-21,1 2 31,-2-1-3,4 1 2,-5-1-10,5 0-41,-3 0-24,3 0 7,-2-1 0,5-1 50,-3 0-17,4-1 12,-1 0-21,3 0 71,-2 0-47,3 0 51,-3 0-69,4 0 14,-4 0-14,1 0 19,-5 0-22,4 0 16,-7 0-16,2 0-5,-5 0 17,2 0-18,-3 0 19,1 0 3,-4 0-8,5 1 5,-5-1-17,2 2 13,-1 0-12,3 0 12,-3 0 10,5 0-7,-3-1 8,4-1-10,-2 0 1,5 0 0,-4 0 2,5 0 7,-4 0-6,4 0 6,-3 0-7,4 0-3,-5 0 3,6 0-2,-5 0 1,3 0-3,-4 0 2,6 0-3,-5 0-1,4 0 4,-1 0-4,3 0 5,-3 0-5,7-3 4,-5 2-4,8 0 2,-4-1 1,8 0-1,-5-1 1,7 1 6,-6 0-5,6-1 5,-5 1-6,5 0 60,-7-2-41,7 2 43,-9 0 9,6-2-44,-6 2 46,4 0-51,-5 0 42,5-2 20,-6 1-1,6 0-39,-5 0-27,5 0-10,-4-2 19,6 2-14,-8-1 11,11-1-10,-10 3 18,11-4-37,-9 3-27,9-2 2,-11 2-48,10 0 29,-9-1-4,8 2 0,-9 0 57,8 0-29,-11 1 22,8 0-72,-8 1 57,7 2-57,-8 0 62,9 2 59,-11 0 31,10 0 1,-9 2-16,9-3 0,-8 1 18,9-1 17,-10-1 13,10 0-67,-7-1 10,9-1-5,-8 0-80,8 0 70,-9 0-65,10 0 48,-8 0 5,9 0-8,-9 0 8,8 0 4,-9-1-4,10-1-27,-10 1 19,9 1-93,-8-1 70,8 1-63,-9 0 131,11 0 10,-11 0 9,13 0-8,-11 0-3,11 0-26,-11 0 36,9-1-54,-7 0-3,10-1 11,-10-1 12,10 1-52,-10 1 45,8-3-53,-7 2 51,9-1-36,-8-1-34,7 1 14,-10 1-74,9-1 99,-8 2-67,10 0 72,-8 1-33,7 0 23,-9 0-22,10 0 21,-10 0-5,11 0 3,-8 0-4,8 0 49,-10-1-35,10 1 38,-11-2-43,11 0 7,-9 0-2,8 1 5,-12 0-15,11 1 6,-11-1-5,11 1 10,-10 0-16,9 1 12,-11 0-15,11 0 11,-10 1 1,11 2-3,-7-2-2,7 0 1,-8 1-5,10-3 2,-8 1 2,12-1 12,-8 0-7,11 0 7,-11-1 39,13 0-33,-9-2 36,12-1-45,-11-1-2,9 1 5,-12-1 1,11 2 48,-10-1 14,10 2 2,-11 0-13,10-1-55,-13 1 13,10 1-9,-12 0 20,12 1-68,-11 0-20,11-2-4,-12 2 4,11-1 70,-8 1-26,12-1 21,-11 0-79,14-1-13,-14 1-12,15-2-52,-12 2 105,13-2-50,-10 0 72,9 0-48,-12 1 31,11-1-32,-11 1 36,12 0-8,-11 0 13,7 0-15,-12 1 77,9 1-57,-12 0 55,9 0-71,-9 0 132,7 0-28,-5 1 119,4 1-70,-5 0-2,4 1-40,-5 1-20,4 0-39,-6-1-1,5 0 2,-8-2 12,8 1-47,-8 0-24,6-2-1,-5 1 9,8-1 45,-7 0 6,8 0-34,-6 0-26,7-1-46,-6 1 25,6-3 57,-7 1 71,7 0-4,-7-2-11,4 2 13,-5-3 22,6 3 14,-9 0-22,7 0-3,-7-1-44,5 1 63,-7 0-61,6 1 39,-7-2-28,5 2 45,-5 0-22,4 0 20,-4 0-20,6 1-55,-5 0-19,8-1-5,-5 1 7,4-2-25,-3 1-22,5 0-5,-6 0 17,8 0 13,-7 0 36,5 0-48,-6-1 49,6 2-28,-8 0 20,3 0-40,-5 0 77,2 0-11,-6 0 25,4 0 29,-4 0-29,3 0 10,-4 2-13,4 0-43,-2 1 5,2 1 2,-4-1 9,5 1-57,-4-2-26,5 1-1,-3-2-45,5-1 45,-4 2-2,7-2-10,-5 0 4,7 0-18,-5 0-41,5 0 119,-7 0-41,7 0 71,-7 0-55,4 0 54,-6 0 40,5 0-1,-6 0-14,7 0-8,-7 0 15,5 0 21,-5 0-7,4 0-32,-7 0-13,6 0 28,-9 0-72,4 0 57,-5 0-58,1 0 7,-5 0-16,1 0-10,-5 0 14,1 0 50,-3 0-10,-1 0 8,-1 0-17,-1 0 40,-2 0 15,2 0 2,-3 0 32,4-2-66,-5 2 30,4 0-26,-2-1 21,1 1 1,-1 0 7,1 0-60,-1 0 21,1 0-24,-1 0 35,1 0 10,0 0-10,-1 0-1,0 0 0,1 0-108,-1 1 27,-2 1-112,1-1 57,1 2-32,-2-2 69,1 3-23,-3-3 127,2 2-11,-1-2 29,-1 3 151,0-2-83,-1 0 117,0 2-90,-1-1 147,0 2-73,0 0 136,0 0-128,-1 2-26,-1 2-59,0 2 60,0 0-54,0 3 139,0-2-62,0 6 66,-1-2-215,-1 3 52,1-1-176,0 2 50,0-3-5,1 1-12,-1-2 63,1 2-96,0-6 45,0 3-79,0-6 59,1 3-19,-1-7 34,2 3-4,2-4-42,0-1 36,1-2-87,1 1 71,-2-2-55,3 0 36,-1-2-4,-1-1-185,1 0 88,0-3-134,-3-1 96,3 0-153,-2 0 77,0-1-138,-2 1 156,2 0-108,-2 2 94,0-3-99,0 3-140,-2-2 76,0 2-122,0-1 176,-2 0-178,1-1 346,-3 1-180,-4-2 390,-4-1 0,-3-1 0</inkml:trace>
  <inkml:trace contextRef="#ctx0" brushRef="#br0" timeOffset="78">20090 10278 9502,'14'-13'-1129,"-8"8"1046,-2-1 34,1 1 57,-2 1 95,1 0 17,-2 1 22,0 0-24,1 0 6,-1 1-59,-1 1 70,1 0-42,1-2-5,-1 3 17,1-2-18,2 1-78,2-1 6,0 1-29,2-2-11,1 1 24,3 0 14,0-1-8,6 1-8,-1 0-40,4-3 7,-2 3-7,6-2 1,-3 1 22,3 1-32,-3-2 12,3 2-4,-6 0-11,4 2 6,-7-1 40,2 1 0,-4 0 5,1 0 33,-4 0-30,-1 0 28,-3 0-39,2 1-5,-4-1 6,2 1-3,-3 0 65,2 0 4,-4 1 57,3 0-43,-3-1-37,2-1-12,-2 0-26,2 1 34,-3-1-60,3 1 46,-3-1-49,1 2 62,0-1-12,0 2 9,-2-1-14,2 1-2,-2 2-1,0 1-11,-1 0 8,1 3 98,-1-1-18,0 3 100,0 1-50,0 2 23,0-1-57,0 4 18,0-2-32,0 2 3,0 0 0,0 2-7,0-3-24,0 1 29,0-1-26,0 1 31,0-2-35,0 0 34,0-4-27,0 2 24,0-3-23,0 1 19,0-3-71,0 1 12,-1-3-18,1 0 25,-2-2-42,0 2-7,0-4-22,0 1-104,0-2 82,-1 2-116,1-2 120,0 0-98,-1-1 86,1 0-121,0 0 114,1 0-294,0 0 140,-2 0-227,2 0-66,-1 0 312,1 0-129,-2 0 340,1 0 0,-3 2 0,0 1 0,-3 1 0</inkml:trace>
  <inkml:trace contextRef="#ctx0" brushRef="#br0" timeOffset="79">20027 10271 9281,'0'-6'282,"1"5"17,0 1-188,3 0-26,-2 0 19,2 1-11,-2 2-55,1 0 30,2-1-29,-2 3 31,1 0-18,-2 0-33,2 2 21,-2 1-13,-1 3 2,1 1 15,-2 4-31,0 3 45,-1 2 6,-3 3-10,-2 6 6,-3 0-18,-3 5 9,0-1-6,-3 5-48,1-6-21,-2 6 10,2-6-4,-2 2 14,5-7-25,-2 0-1,4-7 7,0 3-35,3-9 14,1 0-82,3-8-26,1 2 18,1-7-72,0 2 112,2-4-33,-1 1 92,4-1-198,0-1 71,2-3-143,-2 0 112,2-3-98,-1-1 174,2-4-67,-2 0 184,3-3 0,-4-1 0,6-6 0,-2-1 0,4-3 0</inkml:trace>
  <inkml:trace contextRef="#ctx0" brushRef="#br1" timeOffset="80">21015 10394 9502,'5'-11'-689,"-5"6"775,2 1 158,-2 0-99,0 0-22,0 1-44,0-1-8,0 0 22,0 0-30,0 0 30,0 1-45,0 1-38,-1 1 28,1 0-9,-3 1 56,2 3 8,-2 4-13,1 7-76,2 7 54,-1 5-64,2 7 27,1 6-24,4 10 11,2 5-4,4 14 52,0 2-18,2 15 18,-3-3-12,1 19-62,-3-8-1,-1-7-66,-3-8 57,-1 0 17,-2-12 37,2 15 0,-2-2-4,-1-12-8,2 13-6,-1 1 40,-1-14 8,1 11 50,1-7-3,0 11 64,0-5-36,1 17 55,-2-30-94,2 15 87,-2-24-116,-1 6 100,1-23-97,-2 8 105,1-18-82,-1 8 92,0-13-148,0 4 41,0-11-42,0 6 48,0-10-58,-1 6 8,1-7-41,-2 3-3,1-6 31,-1 1 10,-1-4-8,1 1 39,2-2-13,-2 0-8,2-2 7,-1 0-12,-1-1 8,1 1-2,-1-1-40,1 3 37,0-3-33,0 2-54,-1-1-387,1 0 168,1-4-203,0 0-22,1-4 170,3-2-308,0-2 21,2-1 152,0 1 52,0-4 211,-1 1 198,2-4 0,1-2 0,0-5 0,3-2 0</inkml:trace>
  <inkml:trace contextRef="#ctx0" brushRef="#br0" timeOffset="81">4750 10343 9502,'-4'16'-1013,"1"-6"1152,0-4 200,-1 1-123,2-2-66,-1-1-31,2-1-5,-2 0-2,2-1-86,0 1 51,1-2-58,-1 1 88,1-1-36,0 3 36,0-2-26,0 3-34,0-1-38,0 3-57,0 0 34,0 2-22,0 0 78,0 4-28,0-2 33,0 4 39,0-1-38,0 4 42,0-1-46,-2 6 12,-1-1-12,-1 8 14,-1-3-12,-1 8 18,1-4-11,-1 6-31,1-2 14,0 6-16,1-4 21,-2 5-32,2-8-28,-2 6 5,2-6 1,-1 5 43,-1-8-5,1 4-3,0-9 48,-2 5 14,2-8-3,-1 5-5,1-8-57,-2 6 16,3-9-12,-3 4 22,2-5 8,-2 6-1,2-6 4,-1 5-26,2-9 12,1 7-5,1-7 7,-2 7 26,2-7-30,0 7 27,0-7-37,0 5 17,1-3-19,-1 4 18,-1-3-18,0 4 18,1-6-12,-2 5 2,1-6 0,-1 5-2,1-3-3,0 2-41,-1-4 29,1 4-33,2-5 46,-3 7-28,2-4 10,0 5-13,0-5 73,0 5-27,1-4 28,-1 4-43,2-4 45,-3 2-31,3-5 36,-2 4-43,2-6-9,-2 4 9,2-6-6,-1 3-30,-1-4 30,2 2-20,-2-4 27,1 4-32,0-5 13,0 3-19,0-3-9,-2 3 37,3-3-41,-2 2 45,2 0-45,-1 1 33,0-1-42,1 1 41,0 0-72,0 1 52,0-2-54,0 2 46,0-1 6,0 0-15,0-2 18,0 2-5,0-1 2,0 0-1,0-2-3,0 1 30,0-2-23,0 1 23,0-1-43,0-1 14,0 1-11,0 0-26,0-2 35,0 2-37,0-2 44,0 1-8,0-1 11,-1 0-9,-1 2 8,0-2-11,0 2 1,0 0-6,-3 0 4,3 0-63,-3 1 46,3-1-41,-2 1 57,1-1-32,0 1 20,0-2-26,0 1 103,2-2 19,-2 2 3,2-2 141,0 0-170,0-1 133,0-1-151,-1 0-59,0-5-24,1 1 10,-1-1 14,0-1-91,-2 2 25,2-2-115,-3 3-119,2-1 82,-2 1-117,2 1 125,-2 0-102,1 0 64,0 2-117,0 1 86,-1 0 56,2 0-10,-1 0 66,2 0-54,-1 1 27,1 1-43,0 1 64,2-1 85,-2 3 59,0 1 58,-2-1 0,-2 3 0</inkml:trace>
  <inkml:trace contextRef="#ctx0" brushRef="#br0" timeOffset="82">19289 10513 8847,'1'-13'-71,"0"9"226,1-1-102,-1 2-26,0-2 8,1 0-9,-1 2 52,-1 0-8,1-2 8,-1 3-27,1-3 29,-1 3-38,0-2-12,0 1-14,0 1 2,0-1 7,0 1 41,0 0-24,0-2 21,0 2-17,0-1-54,-1 0 35,1-1-39,-1 2 45,0-2 22,-1 2-24,2-2 23,0 2-72,0-3 55,0 3-60,0-1 23,0-1-35,0 1-37,0-1 20,0 1 1,2 0 46,0-1-3,2 1 7,3-1-25,1 1 16,3-1-19,-1 1 29,3 0-30,-1 0 20,3 2-22,-4 0 27,4 1 2,-4 0-6,1 0-39,-3 0 43,3 1-44,-4 1 51,1 2 7,-2 2-16,2-1 16,-4 2-20,2 1 20,-4 0-12,3 1 15,-3-1-7,2 3-10,-3-2 14,0 2-12,-1 0 10,1 0-7,-2 2 5,0-1-4,0 1-47,-3 3 32,0-2-36,-3 3 53,-2-1-7,-1 1 7,-3 0-10,0 0 48,0 1-34,-2 1 36,1-3-45,-2 3 19,2-2-12,0 2 15,1-4-13,0 3-4,1-5 15,2 3 44,2-6 1,0 3 12,5-6-27,-1 2 26,2-5-38,-1 1 43,4-3-51,0-1-27,4-1 21,2 0-20,1-1 22,1 0 10,0-2-4,2-1 6,-2 1-28,2-2 21,-3 3-28,1-2 30,-3 3-89,2-1 23,-1 2-83,1-1 21,-1 1-12,1 0 32,-2 1 10,3 0 51,-2 3-9,2-1 8,-1-1-49,2 2-111,0-3-8,0 1-96,1-2 145,0 0-25,1 0 110,1 0-84,-4-1 97,4-2-35,-4-2 73,1-1 0,-1-3 0,-1 0 0,-1-4 0,2-2 0,-1-2 0</inkml:trace>
  <inkml:trace contextRef="#ctx0" brushRef="#br0" timeOffset="83">16666 10436 9502,'-17'16'-763,"9"-10"702,4-4 13,0-1 964,3-1-682,0-1 756,1 0-924,0-1 25,2-1-66,1 1 42,2 0-17,1 1-52,0 0 0,0 1-103,2 0 41,-1 0 80,1 0-54,0 0 31,1 0-97,0 0 19,2 0-42,-1 0 64,1 1 8,2 1 34,0-1 19,2 4-5,-2-3 2,2 3-3,-1-3 9,1 2 0,-3 1 1,1 0-4,-2 0-2,0 1 2,-4 1-3,-1 0 58,-2 1-41,-2 1 46,1 0-54,-3 3 2,0-1 5,-3 2-4,0 0 11,-3 2-11,-1-1 6,-1 2-7,1-1 3,0 2 26,1-2-22,-1 3 23,2-2-31,-1 2 6,3-4-3,-2 2 3,1-1 83,0-1-18,1 0 75,-2-2-71,2 0-1,-2 2-44,2-5 18,-2 1 89,2-2-16,-1 0 94,1-1-34,2-1 18,-1-2-38,0 0 166,2-3-274,2 1 162,0-2-269,4 1 54,2-2-31,3-1 55,3 0-21,1-4 1,3-1-57,1-1 30,1 0-42,3 0 15,-3-1-21,1 2-49,-3-1 50,0 2 27,-4 0 2,-1 2-149,-3 0-259,0 1-51,-5 1-66,0 1 124,-3 1 130,0 1-10,-2 1 67,-2 4-58,-2 2 64,-4 3-101,-4 2 210,-1 2 5,-3 1 130,0 1 0,-3 1 0,-3 2 0,-1 0 0</inkml:trace>
  <inkml:trace contextRef="#ctx0" brushRef="#br0" timeOffset="84">20083 10562 9416,'-2'6'675,"3"-6"-400,0-2-242,5-4-16,0 2-39,1-3 21,1 3-10,-1-2-17,1 0 35,1 0-41,0 1 54,2-2 15,0 3-31,0-2 22,1 2-98,0-1 73,0 1-69,0 0 44,0 1 14,1-1-19,-1 3 25,2-2-49,-4 2-19,2 1 1,-2 0 7,0 0 37,-3 1 7,1 0-12,-2 4 8,-1 1 0,-1 3-8,0 0 4,-1 1 62,-2 1 17,0 0 8,-1 2 30,-1-1-42,-2 3 2,-3-2 3,-1 3-49,-4-1 14,1 2-8,-1-2 14,-2 3-40,0-2 30,1 1-28,-1-3 31,-1 2-1,3-2-1,-2 0 1,3-3-13,-1 2 8,-1-3-14,1 1 46,0-3-32,0 3 33,1-3-36,-1 0 75,2-2-50,0 0 54,2-3-63,0 0 39,3-2 14,0 0 5,2 1 54,0-2-148,3-2 96,0 1-111,6-1 54,1 1-51,0-1 29,2-1-38,-1 2 44,3 0-34,-3 0-25,2 0 9,1 1-16,-1-1 56,0 1-20,0 0 19,-1 0-27,1 0 17,-3 0-22,2 0-52,-2 0 11,1 0-66,-1 0 71,1 0-107,-2 0 60,2 0-100,-2 0 93,1 0 14,-1 0 35,1 0 6,-2 0-260,1 0 83,-1 0-74,-2 0 177,1 0 142,-1 0 0,0 0 0,-1-2 0,1-2 0,-1-2 0,2-3 0</inkml:trace>
  <inkml:trace contextRef="#ctx0" brushRef="#br0" timeOffset="85">14239 10498 9502,'9'7'-135,"-4"-5"171,0 0-30,-2 1 1,2-1 34,-1 0-12,1 2 99,1-2-32,-1 1 30,1 0-153,1-1 58,0 0-126,1-1 94,0 1 11,1-2 48,0 0 0,3 0-16,-2 0-28,2 0-7,0 0 4,2 0-10,-2 0-13,2-2 9,-1 0 1,-1-1 42,0-1-4,1 0-10,-2 1-59,0 1 33,-3 0-34,2 2-16,-4-1-14,3 1-12,-3 0 16,1 0 44,-2 1 15,0 0-19,-1 1 19,0 3 60,-1-2 19,-1 3 2,0-3-16,-1 3-59,0 0 0,-1 1 13,0 0 108,0 2 3,-1 1 92,-1 4 72,-5 2-67,1 6 81,-3-1-111,0 8-58,0 0-15,0 6-17,-2-2-10,3 7-67,0-5-26,2 5-59,0-8 76,2 3 22,1-7 35,2 2-22,1-9-103,0 4 7,0-12-85,0 3 82,0-8 16,0 3 35,0-7-573,0 1 232,0-3-485,0-1 14,0 2 398,-1-3-174,-2 0 509,-1-3 72,0-1 0,-3-2 0,2-1 0,-2-1 0,-1-1 0,0-1 0,-1-2 0,0 0 0,-1-5 0,2 4 0,-2-7 0,0 2 0,-3-4 0</inkml:trace>
  <inkml:trace contextRef="#ctx0" brushRef="#br0" timeOffset="86">11537 10590 8847,'-7'0'-254,"2"0"506,4 0-100,-2 0 2,1 0-83,0 0 17,1 0-24,-1-2 30,-1 0-40,1 0 42,0-2-94,1 2 75,0-1-79,-1-1 22,1 2 22,1-3-24,0 2 41,0-1-8,0 0-12,0-1 0,1 1-7,1-1-13,2 2-33,2-2 18,2 2-54,1-2 87,0 2-58,0 0 64,1 1-83,-1 0-4,-1 2-21,1-1-25,-2 1 78,2 0-26,-3 1 30,1 0 6,-1 1-12,1 4 6,-1-1-7,1 0 22,-1 0-17,-1 2 17,1-3-6,1 2-7,-1 0 12,2-2-8,-3 1 4,2 0-2,-2-1 3,2 1 26,-3-1-19,1 3 21,-2-1-29,0 3 47,-3-2-34,1 3 37,-4 1-46,1 2 2,-4-1 1,-4 5 3,-1-2-10,-4 4 8,-1 1-6,-1 0 10,-1 0 1,0 2 1,2-4-2,-1 4 32,4-5-27,0 1 28,3-5-37,1 0 79,3-3 18,2-1 7,2-5-17,0 2-67,4-5 8,0 2-6,4-3 54,3 0 6,2-2 10,4 1-1,1-2-95,4-2 41,-1 1-41,2-1-2,0-1-21,1 3 4,0-2-6,0 3-98,-4-1 20,3 1-99,-6 0 59,2 2 92,-6-1-36,3 1 73,-7 1-170,2 0 50,-6 3-118,1 1-165,-4 3 72,0 2-13,-2 1 164,-4 1 188,-6 1 0,-4 2 0</inkml:trace>
  <inkml:trace contextRef="#ctx0" brushRef="#br0" timeOffset="87">10522 10785 9502,'0'-23'-177,"0"12"218,0 4 8,-1-2 72,0 2 0,1-2 66,-3 3-73,3-3 73,-1 3-113,1-2 28,-1 3-42,1-3 45,0 2-6,0-2 49,0 3-34,0-3 37,1 4-187,-1-3 52,3 1-138,-1 0 22,1 3 50,2-2-60,-2 3 98,1 0-59,0-1 28,0 1-13,-1 0 16,1 1-8,-1 0 51,0 1-58,1 0 62,-2 0-19,2 0 16,-1 0-22,1 0 64,0 0 6,0 0 10,0 0 11,2 1-59,0 0 21,0 1-21,1 0-47,0 1 32,1-2-34,0 1 50,1-1-72,1 2-23,-1-2-10,0 1 20,0-1 52,-1 3 14,1-3-43,-3 2 29,1 1-36,-3 0 33,1 1 29,-2 1-18,1-1 25,-1 2-35,0 0 42,-2 2-26,0 0 39,-1 0-46,0 1 32,0-1-22,0 1 30,0-2-42,0 1 15,0-1-14,0 1 12,0-2-1,0 3-1,0-4 0,-1 2-16,0-2 11,-3 2-13,1-2 15,-3 3 5,-1-2-2,-1 2 3,0 0-5,-1 2-63,-1-1 46,-1 1-48,0 1 63,-1 0-4,2 0 3,-3-1-4,4 0-8,-2 0-1,3-2-2,-1 1 38,2-3-20,0 1 23,1-2-32,0 0-5,2-2 6,-2 1-2,3-2 4,-2 1 8,3-3-6,0 1 79,0-1-58,4 1 85,0-2-89,6 1 27,0-2-30,2-2-4,-1 0 3,3-1 2,-3 0 4,2 0-5,0 1 3,0 1-3,1-1-69,-2 1 16,0 1-71,1 0 56,-2 1-54,1 0 65,-2 0-34,0 0-28,0 0 30,-1 0-88,0 1 84,0 0-123,-3 1 83,2 1-136,0-1 163,-2 0-2,1-1 102,-1 2 0,1-2 0,0-1 0,-2 0 0,3 1 0,1 1 0,3 2 0</inkml:trace>
  <inkml:trace contextRef="#ctx0" brushRef="#br0" timeOffset="88">19624 10615 9502,'15'0'57,"-9"0"78,-1 0 25,2 0-40,0 0 40,1 0-39,0 0 29,0 1-19,1-1 14,1 2-10,0 2 25,0 0-186,0 2 46,2 1-120,-1 0 51,1 1 47,0 1-24,0 0 57,2 0-34,-2 0 69,2 2-49,-1-2 40,-1 1-53,0-2-18,-1 1-2,-1-1 11,1 0 44,-2-1 1,-1 0-57,-1-1-77,0 1-20,-3-3-46,1 2 93,-3-1 19,0-1 29,-1 1 18,1-1-150,-2 0 43,0-1-105,0-2-549,0 3 535,0-8-446,0 2 673,1-9 0,-1 0 0,2-4 0,3-2 0,0-2 0,5-4 0</inkml:trace>
  <inkml:trace contextRef="#ctx0" brushRef="#br0" timeOffset="89">11089 10677 9502,'-13'-11'-1123,"9"8"1214,-2-1-16,3 1 99,-2 1-34,2-1-8,-2 1 9,0 0-35,2 0 44,-1-1-17,1 1 18,1 1-58,-2 0 21,2 1-29,-1 0 138,1 0 74,0 0-105,6 0 57,-3 0-245,8 1 54,-3 1-7,5 5-16,-2 1 14,2 3-75,0 1 51,2 3-47,0 1 107,2 3-42,1 1 45,3 3-52,-1-2 12,1 7-1,1-3 4,3 6-28,-1-2 11,2 2-7,-2-2 10,3 1 18,-4-2-15,2 3 14,-2-4-9,-1 4-58,-2-2 36,0 4-45,-6-5-15,2 8 47,-7-6-50,2 5 60,-5-3-54,-1 5 38,-1-4-44,0 5 53,-2-7 20,0 5-18,-2-6 15,-1 2 13,0-7-25,-2 3 23,0-6-31,0 2 13,1-6-9,0 5 16,0-6-74,0 5-11,0-6-4,0 5 17,0-4-44,0 2 21,0-3-88,0 3 15,-1-5-5,0 4 24,0-3 27,0-1 27,-1-1 25,0 0-55,0-3 40,-3 0 100,2-3 5,-2 2 99,1-4-114,-2 3 74,1-4-77,-2 3 104,2-1-84,-3 1 6,2-1-48,-2 1-22,3-2 15,-1 1-8,2-1 20,1-2-7,0 0 4,1 1-13,3-3 17,-2 1-50,2-2 33,2 1-201,-1-1 100,0-2-137,1 1 147,1-4 17,0 1 38,0-3 13,1-1-490,3 1 120,-1-2-336,3 0 423,1-2 132,2-2 175,0-2 0,4-4 0</inkml:trace>
  <inkml:trace contextRef="#ctx0" brushRef="#br0" timeOffset="90">13560 10648 9502,'-10'21'-158,"5"-13"40,-2 1 137,3-4 49,-3 1 47,2-1 5,0-1 105,-1 0-102,1 0 101,1 0-103,-2 2 39,2-3-40,-2 4 36,1-1-110,-1 2 96,2-2-82,-2 4 100,2-1-39,-2 2 36,0 0-51,-1 2-8,2 1 5,-2 3-5,1 2 11,-1 5-2,0 0-65,-1 7 48,2-2-32,-2 9 48,4 0-21,-2 9 14,3-2-60,-1 7 72,3-3-68,0 9 74,1-7-62,1 10 48,3-11-62,2 5-15,5-15-48,4 6 25,2-16-10,5 3 3,-1-12-12,7 1-54,-3-12 56,7 0-32,-4-8-7,6 3 19,-7-5-148,5 1 105,-9-1-113,4 0 68,-9 0-133,3 0 39,-10 0-89,2 0-108,-8 0 102,0 1-125,-4 0 158,1 3-82,-2 0 107,0 5-139,-2-3 181,-1 4 51,-3-4 102,0 2 58,-1-1 0,0 0 0,-2-1 0,0 1 0,-2 0 0</inkml:trace>
  <inkml:trace contextRef="#ctx0" brushRef="#br0" timeOffset="91">10225 10666 9502,'-15'0'-15,"6"0"126,2 0 3,-1 0 54,2 0-17,-2 0 59,1 0-38,0 0 52,0 0-51,0 3-13,1-1-40,-1 4 37,2 0-52,-2 4 7,2-1-4,-2 2 7,3 2-30,-4 1 62,3 0-77,-2 4 87,3-1-90,-3 3 63,1 2-70,-2 5 63,1-1-30,-3 7 34,1-2-24,-1 8 33,-2-2-32,-2 7 29,3 0-43,-3 7 95,4-6-16,-2 10 43,6-7 8,0 10 5,3-11-49,3 10 37,5-16-159,3 9 89,6-14-89,4 6-22,3-12-20,4 4-64,-3-13 87,5 4-83,-2-10 59,4 3-78,-5-8 26,1 3-44,-6-8-8,1-1-54,-7-3 26,2 1 21,-7-2-4,2 0 50,-4-2 24,-1 0 13,-2 0 18,-1-2-29,-1 2 14,-1 0-525,0-1 126,0 5-359,-1-1 343,0 6 92,0-5 16,0 4 10,-1-4-5,0 1-67,1 0 104,-1 0-85,-2-2 122,1 2-69,-2-2 74,0 0-88,-1 0 197,-1-1 4,-1 1 124,-2-1 0,-2 1 0,-4 0 0</inkml:trace>
  <inkml:trace contextRef="#ctx0" brushRef="#br0" timeOffset="92">5949 10880 9502,'0'-8'-77,"-2"6"197,1 0-18,-2 0 50,1-1-35,0 1 39,-2 1-73,2 0 61,-1 0-76,0-1 82,1 2-90,0 0 23,0 0 55,-1 0-43,3 0 67,-2 3-109,2-1-50,0 3 32,0-1-69,0 2 99,0 0-73,1 0 77,0 0-72,2 1 10,-1 0-27,0 0-23,2 0 53,-1 0-16,2-2 25,-2 1-28,3-1 13,-2-1-19,2-2 24,0 2 13,1-2-17,0 0 14,1 0-42,0-2 20,0 0-23,2 0 26,-1 0-19,1 0 23,2-3-25,-1 1-16,1-3 26,-1 0-29,-2-1 37,3-1-19,-3 0 12,1-1-15,-2 1 17,1-1 45,-2 3-34,0-3 33,-1 1 4,1-1-34,-4 0 37,2 0-46,-2 0 54,0 0-36,-1 0 45,-1-2-68,0 1 17,-1-1-15,0 1 26,0-3-97,0 3 25,0-2-88,0 2 84,-1-2 15,-1 2 29,-3-1 10,-2 3-158,-1-2-9,1 2-93,-3 0 21,1 5 37,-3-2-24,2 4 54,-4-1-137,2 2 113,-2 2-150,-1 2 208,0 3 8,0 4 132,-1 0 0,3 2 0,-2 0 0,3 0 0,-2 1 0,4-2 0,-1 3 0,-1 1 0</inkml:trace>
  <inkml:trace contextRef="#ctx0" brushRef="#br0" timeOffset="93">8567 10746 9502,'-3'-10'-149,"0"6"208,2 0-6,-1 1 72,1-1-24,0 1-3,0-1-44,-1 1 29,2 1-81,0-2 59,0 2-46,0 0 52,0 0-87,3 0 50,-1 2-125,4-1 123,-1 2-107,5 0 93,-2 3-120,1 2 28,0-1 28,0 3 7,0-1 36,0 2 23,1-1-42,-2 0 31,0 1 24,-2-1 12,0 1 13,1-1-21,-3 0-20,1-2-1,-1 1 8,0 0 29,0-1-10,-1 2 17,-1-2-23,1 0 6,-2 1-11,0 1 12,-1 2-18,0-1 9,-1 1-7,-3 3 8,-1-2 33,-3 3 20,-3-2-7,1 3 0,0-2-43,-2 2 6,3-4 2,0 2 76,1-3-19,0 2 36,2-4-44,0 2-69,2-3 23,0 2-22,2-3 25,1 2 2,1-3-1,0 2 2,0-2-6,1 2 1,3-3-16,1 1 12,4-2-7,4 1 20,2-3-29,2 1 5,1-2-184,3 0 47,-1 0-108,1 0-260,0 0 125,1-1-222,-4 0 244,0 0-47,-2-2 76,-1 3 28,-3-1 111,-2 1 158,-3 0 0,1-1 0,-2-1 0,2-2 0</inkml:trace>
  <inkml:trace contextRef="#ctx0" brushRef="#br0" timeOffset="94">16114 10798 8355,'0'-10'637,"0"6"-485,0 0-87,0-1 15,0 0 72,0 1-15,0-1 25,-1 1-22,1-1 10,-1 2-47,1-2 60,-1 2-50,1-3 10,0 4 1,0-3-70,0 2 30,0-1-21,0 1 43,0-1-86,0 2 15,0 0-86,0 0 72,0-1 51,0 1-12,1 1 44,1 0-76,1 1 44,1 0 34,0 0-22,1 0 42,1 0-61,0 0-39,0 0 40,1 1-27,2 1-6,-2 2-8,4 0-2,-1 1 2,0 2-10,2-1-35,-1 4 7,2-1-6,-1 0 69,1 2-36,1 1 31,-2-1-44,2 4 33,-1-1-25,0 2 20,0 1 11,1 1-3,-1 3 10,1 1 28,-1 0-33,2 2 37,-4 1-44,2 1 47,-3 0-31,3 3 32,-4-3-36,1 4 0,-2-2-2,0 1 7,-1-1 42,1 2-29,-3-4 38,1 3-45,-2-5-76,-1 2 61,0-3-66,-1 2 9,-2-3 43,1 3-48,-2-3 54,0 1-2,-4-1-7,-1 0 0,-2-2 11,-1 4 0,-1-6-9,0 4 6,-1-6 7,0 4-5,1-8 13,-1 4-62,2-4 29,0 0-27,1-4 39,-1 1-41,1-4 30,0 2-33,0-4 38,1 2-64,0-3 38,-1 2-44,3-3 6,0 1 44,0-2-53,0 1 57,2-1-60,0 1-7,0-1-498,1 0 352,2-1-498,-1 0 512,2-5-128,1 2 83,3-3-7,-1 1-5,3-2 23,0 1 48,1-2 23,-1 1 36,1-2-207,0-1-37,1 0-75,-1-2 158,1-3 144,0-3 137,1-4 0,0-3 0</inkml:trace>
  <inkml:trace contextRef="#ctx0" brushRef="#br0" timeOffset="95">1068 10719 9502,'-10'-8'-803,"4"5"894,2 0 246,-1 2-155,-1 0-2,2 1-82,-2 0 15,2 0-24,-1 1 43,2 1-31,-2 5-53,4 4 49,-3 1-53,4 5 58,-1 3 30,1 3-37,0 5 28,1 4-22,2 8 36,0 3-39,6 10 52,2 0-58,2 10-5,1-1 7,0 7-5,0-7 6,-1 4 40,-2-10-37,-1 4 27,-3-14-234,-2 4 51,-2-12-156,-1 1 109,-2-11 29,-2 2 38,-3-12 20,-4 3-6,-1-9-3,-1-1-22,0-4 15,2-1-33,1-4 57,1 0-61,2-2 66,1 0-19,1 0 16,2-2-124,1 0 30,0-6-97,3 1-279,0-2 105,5-1-214,0 2 246,2-1 174,2 1 73,0-3 94,3-1 0,2-1 0</inkml:trace>
  <inkml:trace contextRef="#ctx0" brushRef="#br0" timeOffset="96">14319 10840 9502,'-2'-10'-500,"-1"4"562,2 3 0,-3-2 67,2 2 3,0-2 15,-1 2-14,2-2 60,0 2 2,0-1 19,0 1-40,1 0 37,-1 0-78,1 0 67,1 1-69,1-1 0,3 1-15,3 0 26,1 0-22,3 1 26,0 0-15,3 1 14,-3 0-157,3-1 68,-2 1-128,1 0-131,-3 0 69,0 0-127,1 0 131,-1 0-168,-1 0 57,0 0-138,-2 1 146,1 0-107,-1 0 68,0 3-120,-1-1 121,1 1 38,-1 0 13,0 0 96,0 0 29,-1 0 95,0-1 0,3 3 0,0 0 0,3 2 0</inkml:trace>
  <inkml:trace contextRef="#ctx0" brushRef="#br0" timeOffset="97">8203 10858 9502,'0'-14'-98,"0"7"51,-1 1-28,0 0 50,0 1 64,-1 0 1,1-1 33,0 3-11,-1-2 42,1 3-53,-2 0 17,2 0-39,-1 0 105,1 1-79,-2 2 129,2 1-107,0 1 54,1 3 1,-1-2 6,1 3-10,0 0-26,1 1-8,1 0 5,2 2-29,2 2 25,2 0-25,1 3-24,0 1-34,2 4 7,2-1 8,0 3 13,0 1-34,2 3 17,0 1-25,2 4 38,-2-2-1,2 7-9,-1-4-12,2 3 37,-4-3-41,4 5 37,-3-6-17,-1 3 11,0-3-14,1 3 19,-2-6-70,0 4 51,-2-5-49,0 3 12,-3-4 29,0 0-30,-1-2 32,-2 1-5,-3-4-2,0 3-7,-2-5 84,1 3-11,-2-5 63,-2 5-67,-4-5 62,-3 5-79,-1-4 47,-2 2-57,1-3-18,-3 2 14,4-5 8,-3 3-59,3-4-17,-1 0 3,3-3 3,0 0-18,2-3 13,-1 1-93,2-3 24,0 0-9,3-2 28,0 0 21,1-2-13,-1 0 43,2 1-84,-1-2-18,0 2-646,2-1 390,0 0-418,2 0 619,0 0 0,2-1 45,3-1-94,1-1 0,3-3 20,1-1-20,0-5 165,1-1-10,0-2 72,4-3 0,0-3 0,3-3 0</inkml:trace>
  <inkml:trace contextRef="#ctx0" brushRef="#br0" timeOffset="98">5547 10862 8325,'-1'-8'53,"0"6"-37,1 0 217,0-1-33,0 1 133,0 0-63,0-1-74,0 1-9,0 0-41,0-1-30,-1 1-33,0 0 56,-1 0-57,1-1 13,0 1-12,0 0 9,0 2 8,0-3 42,-2 3-52,2-2-39,0 2 54,0-2-131,0 2 161,0-2-117,-2 2 78,2-2-30,0 1-10,-1 1-23,1 0-28,-2 0 9,2 0-3,-2 0 42,1 0-10,-2 1-4,1 1-38,-2 1 24,1 2-27,-1 0 58,0 2-21,1 0 24,-1 0-25,-1 1 8,3 0-3,-3 1 8,2 0-10,-1 2 1,1-1-5,-1 1 1,-1 0 6,1 1 9,0 2-12,-3 1 10,2 0 57,-3 2 24,2 0 3,-3 3-7,2-1-76,-4 2 22,4-2-19,-3 3 39,2-3-26,-2 4 33,2-4-38,0 2 5,1-2-9,0 2-1,2-2 13,0 1 4,2-1-12,0 1 6,1-1-57,0 2-9,3-3-2,-2 3 10,2-2 38,0 2 4,0-2-6,0 3-54,0-5-14,0 3-9,1-3 11,0 3 28,1-2 16,0 3-21,1-4 99,-1 3 19,0-2 0,1-1-7,-1 0-81,1 0 13,1-2-7,-2 2-34,3-3 22,-3 1-13,1-3 30,1 0-49,-1-3-26,1 2-2,-1-5 8,0 2-25,1-2 12,-1 0-89,0-3 5,0 1 8,-1-3-21,2 1 49,-2-2-152,0 1 56,1-1-98,-1 2-48,-1-2 106,1 1-107,1 0 108,-1 1-256,-1-1 94,1 3-165,0-3 228,1 2-247,-1 0 195,3-1-76,-1 0 258,6 2 193,-1-2 0,3 2 0</inkml:trace>
  <inkml:trace contextRef="#ctx0" brushRef="#br0" timeOffset="99">18164 10953 9502,'0'-13'-346,"0"7"619,0 2 266,0-2-76,0 1-180,0 1 93,0 0-171,0 0 23,0 0-108,0 1 37,0-1-52,0 2 127,0 0-55,0 0 105,0-1 278,0 1-297,0 1 165,1 0-393,0 0-30,3-1 57,1 2-64,2 0 36,2 0-54,2 0 13,0 0-163,2 2 34,3 1-131,0 0 109,3 3 54,2-1 43,2 0-24,-1 1-27,2 1-40,-1-1-44,2 1 127,-5-2 47,4 0 28,-5 0 1,2-2-24,-6-1 29,4 1 13,-6-2-6,2 0 72,-6-1-29,2 0 120,-4 0-113,2 0 38,-5 0-91,3-1 61,-3-2-96,-1 0 23,-2-2-37,2 1-101,-2-1 63,0 0-104,-1 0 112,0 0-76,1 1 77,0-1-102,0 2 97,0-1-202,1 1 102,0-1-156,-2 2 41,2 0 25,-1 0-923,0 0 804,-2 2-625,0 3 1001,-5 0 0,2 3 0,-4 2 0,-1 1 0,-3 3 0</inkml:trace>
  <inkml:trace contextRef="#ctx0" brushRef="#br0" timeOffset="100">15782 11028 8847,'-7'-12'-351,"2"5"514,3 2-34,-1-1 66,0 1-98,1-1 66,1-1-35,-1 0 9,2 1 7,0 0-11,0 0-51,0-1 46,0 1-58,0-1 19,0 2-41,0-1 17,0 1-1,0 1-1,1 0-31,0 1 23,1 1-25,1-1 72,-1 2-31,0 0 25,0 1-81,2 0 15,0 0-39,1 0 31,1 2-29,0 2 58,0 0-64,2 2 68,2 1-15,-1 0 8,0 0-4,1 0-36,-1-2 19,2 2-19,-1 0 28,0-2 11,-1 1-12,1-1 9,-2 2-87,1-2-5,-2 1-19,1 0 24,-3 0 21,1 1-7,-1-2-15,-1 3-46,0-1 68,-1 2-38,-1 0 46,1 1-48,-3-1 32,1 2-38,-1 1 47,-1 0 14,-2 1-16,0 0 13,-3-2 6,-1 1-17,-1-1 19,-1 0-21,1-1 26,0 0-19,-1-2 23,1 1 44,0-3-45,0 2 52,0-4-66,1 2 61,1-1 17,2-2 8,-1 1-9,1-2-48,1-1 3,1 0 120,0-1-39,1 0 45,-1-1-73,2-2-53,0-1 3,3 1-1,-2-1 11,1 1 54,2-1-25,-2 0 37,1 0-54,1 0-38,0 0 30,0 0-36,0 0 10,2 0 13,0 0-21,0 1 33,0 0-1,1-1-5,0 1 2,1 0-4,0 1-44,0 0-12,1 1-6,1-2-30,0 3 68,0-1-29,0 1 30,1 0 9,-1 0-10,0 0 8,1 0 1,-1 0-6,-1 1 5,-1-1-6,0 3 9,0-1-7,-1 2 9,0 1-10,0 1-18,-3 0 13,2 2-12,-1 0 3,0 0 15,-1 1-16,0 0 14,0 1-17,-1 1 10,0-1-13,0 1 85,-2 0-51,1 0 52,-2-2-67,2 3 2,-2-3-2,-2 2 6,1-3-5,-2 3-13,-2-5 10,-2 5-7,-1-4 12,0 2 8,-2-2-8,0 3 8,0-3-50,-2 2 37,-1-1-39,1 2 23,-1-2 11,0 3-18,0-3 20,-2 1-6,1-2 3,-1 3-4,2-3 4,-1 1 62,1-2 16,1-1 4,1-1 51,-1 0-36,3-1-1,-2-2 3,4 0-53,-1-1 8,3 0-2,-3 0-70,1 0 33,0-1-32,1-1 57,-2-1-57,3-1 37,-4-1-43,5-1 55,-4 1-36,4-1-23,-1 0-13,1 2-22,0-2 51,0 1-18,2 0 23,1 0 1,0-2-6,0 1 5,1-2-2,0 3 4,0-3-3,0 3 3,0-4-58,0 3-12,1-2-7,1 1 19,1 0 11,2 2 28,0-2-38,-1 1-10,0-1-27,0 3 11,-2-1-9,2 0-54,-2 2 3,0 1-482,1-1 287,-2 6-292,-2-2 369,-2 7-77,0-2 77,0 4-88,-2-2 117,0 1-33,3 0 111,-2 0 32,1 1 82,1-2 43,0 0 0,2 0 0,-3-2 0,3 0 0,0-1 0,0-2 0,2 1 0,1-1 0,2 3 0</inkml:trace>
  <inkml:trace contextRef="#ctx0" brushRef="#br0" timeOffset="101">15297 11072 9502,'-6'-14'-898,"2"7"893,0-2 74,0 2 215,0-2-99,-1 2 15,0-2-9,2 2-25,-2-1 27,2 1-64,0 0 25,0 1-37,1 0 68,0 1-59,2-2 50,-1 3-45,1-2-30,0 1-36,0 2 39,0-1-6,0 0 53,0 2 69,1-1-116,-1 1 95,2 1-78,-1 0 231,1 1-146,0 1 122,-1 1-209,1 3 65,-1 0-12,1 5 45,0-1-34,0 2-30,0-1-5,0 3-3,1-1-15,-1 1 29,1 1-30,0 2 17,0 0-15,2 2 14,-1 2-25,1 2-35,-1-2-54,2 5 18,-1-2 7,-1 5-23,1-4 5,-2 2-72,1-3-4,-2 1-3,2-3 40,-2 1 3,-1-5 62,0 1-17,0-4 7,-1 1-52,0-7 2,0 3-13,0-6 8,0 0-2,0-1-378,0-2 154,0-3-245,0-1 194,0-4 93,0 1-108,0 0 146,0 1-176,0 1 138,0-1-151,0 0 106,0 2-234,0-3 114,0 3-159,0-2 195,0 1 77,0 1 53,0-1 24,0 1-180,0 0 70,0 0-157,-1 1 133,0 1 0,-2 3 0</inkml:trace>
  <inkml:trace contextRef="#ctx0" brushRef="#br0" timeOffset="102">5976 10945 8371,'-8'5'969,"4"-1"-768,3-4-42,-1 2-3,0-2-38,0 2 26,0-2-15,0 3 16,-1-2-63,1 0 65,-1 0-65,0 1 44,1-1 0,-1 2 0,-2-1-7,2 0 20,-1 1-37,0-1 19,0 1-11,-2 1-24,2-1-35,-1 2 25,1-1-24,-1 2 66,-1 0-12,2 1 7,-1 1-201,-1 1 53,2 1-149,-1 2 109,2-1 78,-2 3-8,4 0 55,0-1-69,0 1-5,1 0-18,0-3 60,0 2 48,0-2 11,1 0-9,1-2-44,2 0 7,1-2-4,2-1 19,1-1-81,0 0 5,2-2-21,0 0 29,-1-2 55,2 0 7,0-1-10,0 1-137,-1-1 21,3 0-103,-4 0 70,3 0 45,-3-1 19,0 1 6,-1-2 22,1-1-35,-2-1 26,0-1 50,0 1 46,-1-2 69,0 1-55,0-2-15,-1 3-67,-1-3 15,1 2-5,-1-2-27,0 3 17,0-3-25,0 1-23,1-1 43,-2 2-47,2-2 51,-3 0 4,4 0-17,-4-1 12,2 0-33,0 0-16,0-1-37,0 1 22,-1-2 27,1-1 26,-2 0 12,0 0-17,-1-1 47,1 2-28,-2-3 31,0 3-92,0-3 29,-2 4-28,0-3 43,-2 6 6,-2-2 0,-2 4 1,-1-2-135,0 5-57,-4-1-85,0 2 45,-2 0 26,1 3 50,-4 3-15,2 2 51,-1 2-100,1 2 79,-1 2-163,2-1 199,-1 2-14,3 0 136,0 2 0,2-2 0,0 2 0,2-1 0,-4 3 0,2-2 0</inkml:trace>
  <inkml:trace contextRef="#ctx0" brushRef="#br0" timeOffset="103">19425 11135 9502,'-13'-15'-184,"7"8"192,2 1 32,-1-1 61,2 3 19,-2-2 30,3 0-17,-1 1 17,0-1-30,2 1 52,0 1-48,1-2 38,0 1-31,0 0 14,0 0-25,0 0 37,0 2-123,1-2 45,1 3-101,2-1 0,0 2 2,3-2-12,-2 2 54,2 0 34,-2 1 7,2-1 30,1 1-78,-1 0-11,1 1-18,1 0 3,-1 1 37,2 2 26,-2-1-24,1 2 80,0-3 11,0 3 63,-1-3-46,2 1-11,0 0-65,0-1 31,-1-1-10,3 0 14,-3 1-8,3-2 14,-1 0-29,0 0-62,0 1-18,1 0-73,-3-1 87,3 1 8,-3-1 42,0 1-18,0 0-101,1 0 11,-3 1-79,2 0 84,-1-1 17,0 1 32,-1 1 10,1-2 52,-1 1-36,0-1 43,0 0-58,1 0 64,0-1 11,0 0 15,0 0-20,2 0-35,-2 0-18,3 0 56,-2 0-82,2 0 30,-3-1-41,4 0-26,-3-1 60,2-2-23,-2 2 31,2-1-38,-3 0-15,1 1-14,-1 0 12,2 0-10,-2 0 34,1 1-41,-1 1 45,3 0-18,-3 0 13,1 0-17,-2 0 42,3 0-28,-3 0 31,2 0 37,-2 0-48,3 0 54,-3 0-67,4 0 71,-3 0-49,1 0 60,-1 0-71,0 0 3,1 0-2,0 0 6,0 0 3,2 0 18,-3 0-17,2-1 31,-1 0-82,0-1 2,0-1-20,2 1-45,-3 1 89,1-1-49,0 2 54,0-2-71,-1 2 50,1 0-57,-1 0 69,3 0-10,-3 0 7,1 0-12,-1 0 8,1 0-18,-1 0 14,2 0-23,-3 0 81,2 0-53,-2 0 58,2 0-20,-2 0-27,1 0 34,-1 0-37,2 0 36,-3 0-27,2 0 29,-2 0-34,1 0-1,0 0 0,1 0-1,-3 0 2,6 0 3,-6 0-3,7 0 4,-4 0-28,4 0 21,-2 0-22,2 0-38,-2 0-15,3 0-10,-2 0 19,3 2 8,-3-2 34,2 1-45,-2-1 49,1 2-66,-3-2 1,4 2-21,-3-2 24,2 0 26,-3 0 21,2 0-26,-3 0-154,4 0 7,-4 0-96,2-2-280,-2 0 172,2-4-245,0-1 300,0-2-198,-3 0 371,2-3-185,-2-2 366,1-6 0,1-1 0</inkml:trace>
  <inkml:trace contextRef="#ctx0" brushRef="#br0" timeOffset="104">7706 11243 8833,'0'6'649,"0"-6"-206,0-2-403,0-5-15,0 1 42,0-2-44,1 3 46,0-2-8,0 0-7,2 0-5,-2 0 15,1 0-39,-1 0 11,2 0-12,-2 2-34,1-2 3,-1 2-18,1 0 22,1 1-10,-2-2 1,1 3-25,-1-2-20,2 2 62,0-2-24,-1 2 26,2-1 47,-1 2-43,2-1 40,-2-1-46,2 1 52,0 1-39,1-2 44,-1 2-5,2-2 16,0 2 8,-1-1-10,1 2-87,0-2 42,0 2-39,2 0-6,-2 1-15,1 0-6,0 0 8,0 0 4,-1 0 28,2 0-38,-3 0 39,2 0-3,-2 0-1,2 0-14,-3 1 12,2 0-9,-1 2 3,1-1 3,-3 2 13,3 0-8,-2 2 15,2-1-12,-2 1 0,1 2 3,0 0-5,2 1 4,-4 0-1,5 2 0,-5-1-1,3 1-20,-1 1 13,-1-1-16,0 1 34,1 0-12,-4 0 11,1 2-14,-1-2 64,-1 3-45,0-1 49,-3 3-54,-2-1-5,-4 4 9,-1-3-9,-5 6 26,-1-3-19,-2 5 24,0-3-25,-2 6 28,-1-5-22,-1 4 23,3-3-99,-1 4 61,3-7-61,-2 5 74,6-6-44,-2 3 27,4-6-32,1 2 80,4-8 10,0 2 2,3-8-13,1 3 27,1-3-46,-1-2 49,2 0 1,1-3 8,3 0 21,-1 0-16,2 0-36,0 0-9,1 0 23,-1 0-59,0 0 53,0 1-56,2-1 57,-2 1-65,2 1 0,-1-1-17,2 3-26,-2-2 63,3 0-31,-2 1 38,4-1-1,-2 0-1,2-1-4,1 1 20,1-1-17,-2 0 19,3-1-22,-1 0-31,1 0 24,-4 0-25,4 0-77,-6 0 22,4-1-96,-5 0 104,1-1-59,-2 1 37,0-1-19,-2 1 25,-1 0-152,-2 1 60,2 0-946,-2 0 787,-1 0-547,3 0 875,0 1 0,3 0 0</inkml:trace>
  <inkml:trace contextRef="#ctx0" brushRef="#br0" timeOffset="105">9354 11136 9502,'-12'9'-438,"6"-6"622,1 0-28,-1 0 270,3-2-149,-3 0 12,3 1-45,-1-1 2,2 0-54,0 1 4,0 0-1,1 2 14,1-1-39,-1 3-13,1 1-37,1 4 110,0 1 13,5 4 54,0 2-29,4 4-116,2 1-2,0 4-66,0 0 47,1 4-129,0-2 10,0 3-88,-3-4 106,3 3-167,-5-7 101,2 3-153,-3-6 91,1 1 39,-4-6 38,2 0-37,-4-7-193,1 0-23,-2-4-1123,-1-2 776,0-5-652,0 0 934,0-6 48,0 0 136,0-4 35,-1 1 120,0-5 0,-3-3 0,1-2 0</inkml:trace>
  <inkml:trace contextRef="#ctx0" brushRef="#br0" timeOffset="106">15150 11140 9502,'0'15'-26,"0"-9"50,0-1-41,0-1 104,0 1-28,0-2 80,0 1-19,-1 0 47,-2 0-45,1 1 41,0-2-58,-2 2 43,2-1-30,-1 0 34,1 0-31,1 2 35,1-3-50,-1 2 50,1-2 4,0 0 48,1 0-39,0-1-31,4-1-47,3 0 8,1 0 21,5-1-64,1 0-16,2 0-56,1 0 43,5-1-40,0 0 29,3-2-55,1-2 5,4-1 20,-3 1-14,3-1 53,-4 0-99,2 1 57,-6 0-134,2 2 12,-6-1 3,-1 2-24,-6 1 75,0-1-44,-6 2 20,2 0 4,-5 0-214,1 0 205,-3 2-170,-2-1 201,0 2-57,-3 0 33,1 0-31,-2-1-42,1 1 45,-3-1-105,2 0 98,-2 0-120,3 0 86,-3 0-121,2-1 124,0 1 44,0-1 75,-1 2 54,2-2 0,-1 0 0,2-1 0,-2 1 0,2-1 0,-1 0 0,1 0 0,-3-1 0,0 1 0,-2-1 0</inkml:trace>
  <inkml:trace contextRef="#ctx0" brushRef="#br0" timeOffset="107">734 11372 9502,'-5'12'0,"3"-6"0,-3-1-160,3-2 44,-1-1-78,0 0 142,1-2 256,1 0-115,-1 0 156,1 0-191,-1-3 49,0 3-9,1-2 10,-1 2 15,-1-1-18,2 1 7,-1-1-6,0 1-34,-1 0 17,1 0-15,0 0 12,0 0-73,-1 0 8,1 0-22,-1 0-39,0 0 28,0 1 3,2 0 1,-2 2 69,2 2-30,-1 3 15,1 1-40,1 3 82,-1 1-17,1 3 24,0 0-25,2 6-39,0-1-4,4 3 86,2-1-130,3 2 126,1-2-129,3 1 56,-2-4 15,4 0-16,-3-4 10,2-1 23,-2-5-26,3-2 17,-1-4-18,4-2-19,-3-2 12,4-2-17,-3-3 13,4-5 3,-3-3-1,2-2 11,-3-1-78,2 0-7,-4 0-20,1-1-25,-5 3 94,3-2-37,-4 2 44,0-2-17,-4 4 10,2-3-19,-4 3 17,-1-2-14,-1 2 12,-1-3-6,-1 4 6,-1-5-1,-1 4 1,-1-4-41,-5 4-43,-1-5-55,-3 3 41,0-3-47,-2 1 63,0-3-18,-1 4 23,-3-4-6,-1 3 6,0-4-32,1 4 28,-4-2-58,2 3 10,-4-3-39,2 5 48,-4 1 10,3 6 38,-4 1-119,1 5-14,-5 4-74,5 6 18,-5 7 122,6 5 48,-2 7 92,5 0 0,-2 5 0,7-3 0,-1 1 0,8-5 0,-5 5 0,5-3 0,-4 5 0</inkml:trace>
  <inkml:trace contextRef="#ctx0" brushRef="#br0" timeOffset="108">10427 11172 9502,'-9'14'-859,"4"-7"970,1-1 264,-1 0-155,0-3 1,2 2-100,0-3 40,-1 1-41,3 0 74,0-1 22,0-1 60,1 1-53,2-1-13,1 1-112,4-2 39,2 1-49,5-1-39,1-1-27,2 1-46,-1-3 69,4 0-56,-2-1 41,2-1-78,-2 0 65,1 1-145,-1 0 73,1 1-120,-2-1 25,0 1 48,-1 0-48,0 2 57,-4 0 35,3 1 6,-7 0 38,4 0-60,-5 0 42,4 1-40,-7 0 40,3 3-23,-4-1 21,3 1-10,-4 0 19,3 0-11,-3-1 6,3-2-11,-2 1 70,2-2-49,0 1 54,0-1-71,0-1-42,2-1-26,-2 0 12,2-1-131,-1-2 97,1-1-136,-3 2 137,2-1-90,-1 1 99,-1 0-110,0 1 115,-1 0 12,0 2 75,-2 0 25,-4 0 0,-1-1 0,-4-2 0</inkml:trace>
  <inkml:trace contextRef="#ctx0" brushRef="#br0" timeOffset="109">12508 11195 9502,'4'14'2,"-1"-7"32,-1-4 39,0 1 35,1-2 739,-2-1-552,1 0 619,-2 1-726,1 0 26,-1 0-28,0 3 5,0-1-60,0 4 71,0 0-82,0 5 26,0-2-15,1 5 14,2 2-231,-1 2 88,2 1-167,1 3-49,1-1 87,1 2-97,-2-2 105,2 2-50,-2-3 20,2 1-56,-3-6 60,1 2-61,-2-5 27,1 0-100,-2-4 102,0 0 24,-1-5 21,1 1-732,-2-4 448,0-4-435,0-3 705,0-7 146,0 0 0,1-5 0,2-1 0,2-5 0,2-2 0</inkml:trace>
  <inkml:trace contextRef="#ctx0" brushRef="#br0" timeOffset="110">14279 11232 9502,'-4'16'-1029,"2"-9"1162,-2-1 140,2-2-58,0 1-10,0-3 526,0 0-478,3 0 395,0-1-541,2-1-25,1 1 64,1-1-14,1-1 13,-1 1-71,2-1-60,0 1-52,2-2-47,0 2 74,2 0 42,0 0-15,2 0-10,0 0-100,2 0 7,1 0-35,4 0 52,-2 0 24,4 0 28,0-1 24,3 0 23,-1-2-23,3-1 19,-1-2-21,1 2 22,-3-1-16,-1 0 16,-2 1-11,-2 0 1,-3 0 1,-1 1 1,-5 0-144,2 2 31,-5 0-133,0 1 78,-4 0-2,2 0 60,-3 0-87,0 0 136,-2 1-98,2-1 110,0 4-30,-1-3 1,1 1 14,0-1-16,1 0 45,-1-1-73,0 2 19,2-2-31,-1 0-70,2 0 42,-2 0-75,2 0-9,-2 0 23,2 0-40,-1 0 124,-1-2 14,0 2 93,0-2 0,0-1 0,0-3 0,1-2 0,0-1 0</inkml:trace>
  <inkml:trace contextRef="#ctx0" brushRef="#br0" timeOffset="111">18205 11319 9502,'7'2'1657,"-4"-1"-1366,-1-1-46,0 0 14,0 0-37,0-1-56,1 1 17,0-2-63,0 0 22,1-1-12,0 0 12,0-2-22,2 2-16,0 0 3,0-2-14,2 2-14,2-1 1,1 0-25,2 1 41,0-1 20,5 1-7,-1 1 7,5 0-253,-1 0 57,7-1-151,-2 1 102,5-2 33,-1 2 23,2 0-32,-2-2 79,1 2-33,-5 0 63,1 0-37,-7-1 86,2 2-58,-6 0 58,0 0-63,-6 1 14,0-1-3,-3 1 7,0 0-34,-4 0 20,2 0-15,-3 0 28,3 0-72,-3 0 12,3 0-74,-1 0 76,3 0-134,-2 0 70,2 0-101,-3 0 71,4 0 27,-3 0 35,2 0-38,-3 0-103,2 0-18,-3 0-68,2 0-12,-3 0 98,1 0-95,-1 0 137,0 0-615,1 0 574,-5-1-437,-2-3 660,-8-2 0,-3-2 0</inkml:trace>
  <inkml:trace contextRef="#ctx0" brushRef="#br0" timeOffset="112">3140 11274 9502,'8'-4'-510,"-3"2"109,-2-1 237,-1 1 211,2 0 83,-2-1 93,0 1-32,1 1 218,-1 0 73,-1 0 22,0-1-104,-1 0-205,0 0-77,1 0 47,-1-1-44,3 2-41,-2-1-32,1 1-21,-1-2 42,2 1-84,-2 0 32,2 1-99,-1-2-7,2 2 46,-1 0-37,2 1 78,-1-1-59,3 1 68,2 0-42,1 0 36,-1 0 17,2 0-25,1 1 20,3-1 45,-2 2-34,4 1 43,0-1-54,1 0 73,-1-1-52,2 2 60,-2-3-73,2 0 23,-4 0-17,3 0 31,-4 0-68,2 0 7,-5 0-24,2 0-34,-3 0 18,1 0 3,-4 0 0,1-1-30,-4 1 7,2-2-72,-2 2 66,0 0 17,-1 0 2,0 0-320,-2 0 138,0 2-182,0-1 164,0 0 24,-1 1-112,1 0-26,0 1 0,2 0 0</inkml:trace>
  <inkml:trace contextRef="#ctx0" brushRef="#br0" timeOffset="113">13770 11269 8847,'-16'1'-371,"10"0"496,-1 0 0,3-1 41,-2 1-17,2-1-6,-1 0-50,1 0-28,0 0-31,0 0 51,1 0-66,-1 0 37,1 0-36,-1 0 40,1 0-34,0 0 23,-1 0-25,1 0 2,0 0 44,1 0-67,-1 0 66,2 0 502,-2 0-405,6 0 432,-2 0-543,6-1-26,-2 1 7,3-1-35,0 0 46,0 0-133,3 1 56,-2 0-140,2 0 21,0 0 36,1 0-50,0 1 69,1 1 10,0 3 38,1-1 5,-1 3-5,1-1 72,-2 0 4,0-2 12,0 1 23,0-1-87,-1 0 43,1-2-43,-4 0 5,4-1-2,-7-1 10,6 0-70,-7 0-4,4 0-16,-4 0 23,0 0-50,0-1 28,-1 0-109,1-1 97,-1-2 8,-2 1 18,2 0 19,-2-1-221,0 1 53,-1-1-31,1 1 117,-1-1 147,0 1 0,0 0 0,2-4 0,1-2 0,1-2 0</inkml:trace>
  <inkml:trace contextRef="#ctx0" brushRef="#br0" timeOffset="114">9213 11336 9502,'-13'11'-1136,"7"-7"1490,-1 0-85,-1 0 399,2-3-307,0 2-54,3-2-129,-2-1 29,4 0 502,-1 0-405,3 0 390,2 0-637,4 0-27,4 0-36,0 0 64,4 0-92,0 0 47,2 0-77,0 0 30,3 0 41,-2 0 20,5 0-26,-3 0-133,3 0-13,-1 0-99,2 0 90,-4 0 53,4 0 27,-5 0 22,5-1 71,-6-2-20,4-1 33,-6-1-45,1-1-90,-4 1 25,2-1-77,-6 0 89,0 2 13,-3-1 39,0 0-7,-4 3-264,1-1-559,-1 2 252,-4 1-299,1 0 738,-4 4 54,0 0 99,-2 0 0,3 1 0,-3-3 0,0 2 0,1-3 0,-3 3 0,-1 0 0,-4 1 0</inkml:trace>
  <inkml:trace contextRef="#ctx0" brushRef="#br0" timeOffset="115">14504 11350 9502,'0'10'-911,"0"-4"747,-1-3 92,0 2 72,1-2 0,-2 2 0,2-3 0,-1 2 0,1-1 0,-1-1-24,1 1 20,-1 0-16,1-2 24,0 2 114,0-2 65,0 0 8,0 1 36,0 1-90,0-2-22,0 1 42,0-1-90,0 1-4,0 0 15,0 0-45,0-1 69,0 1-62,0-1 89,0 1 15,1 0 38,0-1-21,0-1-73,3 1 46,-2-1-70,0 0 82,1 0-139,-1 0 20,0 0-26,2-1 29,0 1-23,2-2 1,1 1-23,1-2-44,1 0 81,1 1-48,1-2 57,1 1-23,0-1 9,0 1-21,0-1 22,0 2-57,-1 0 42,1-1-43,-3 1 6,1 1-12,-2 0-1,0 1 7,-3 0-29,3 1 44,-3 0-49,2 4-12,-4 2 57,1 1-68,-2 2 80,0 0-38,-2 2 29,1-1-40,-1 2 37,-1-1 16,-1 1-8,0 1 11,-5-2 52,-1 1-66,-2-2 67,-1 1-75,1-3 70,-3 2-45,2-3 52,-1 3-24,1-6-24,0 3 31,-1-2-35,1 0 31,0-1-21,1-1 28,2 0-30,0-1 75,2-2 10,-1 0 12,3-1 41,0 1 6,2-1 1,0-1 12,1 0-88,1-1 0,0-2-23,1 0 44,1-2-37,3 2-26,0-3-52,3 2 19,0-1-1,2 1-1,-1 0 34,2-2-56,-1 3 3,2-2 38,-2 2-41,2-1 49,-2 1-42,0 2 25,1-1-31,0 0 40,-2 1 0,3 2-6,-3-1 6,1 1-44,-1 1-6,2 0-4,-2 3 8,0 1-19,-1 3 39,1 3-49,-1-1 65,-1 2-15,-1 0 13,-1 2-16,-1-3 53,0 3-40,-2 0 41,0-1-9,-1 1-27,-1 1 31,-2-2-39,-3 1 6,-2 0-3,-3 2 19,-3-3-14,0 2 113,-1-4-34,0 2 101,-1-2-97,2-2 6,-1 1-59,0-2 12,3-2 14,-2 0-4,3-2 3,-2-1 15,2-2-29,0 0 28,2-1-27,-2 0 43,2 0-36,0-2 39,2 0-47,-1-5-48,0 0 37,0-2-37,1 1-80,-1-2 37,2 2-124,-2-3 121,2 3-98,-1 0 74,3 0-97,-2 1 43,3 2 1,-1 0 20,0-1 27,1 3-116,1-2 57,-1 3-126,2-1 85,-1 0-88,1 1 44,-2 0-559,2 0 470,3 0-352,-1 2 593,4-1 15,1 1 58,3 0 0,2-2 0,5-3 0,1-2 0</inkml:trace>
  <inkml:trace contextRef="#ctx0" brushRef="#br0" timeOffset="116">12399 11377 9502,'-15'0'26,"8"0"39,0 0 48,0 0 8,-1 0 82,3 0-38,-3 0 49,2 0-47,-1 0-7,1-1-39,1 0 35,0 0-94,1 0 39,0 1 123,2 0-179,4 0 162,2 0-257,7 0 79,0 0-111,8 1 59,0 0-73,3 1 42,2 1 30,0-1 25,4 0-28,-3-1-45,2 1-19,-2-2-59,3 0 17,-5 0-4,1 0 28,-4 0 28,0 0 26,-4 0 29,0-2-35,-5 1 22,1-1-83,-5 0 0,-1 1-13,-3-1-603,0 1 549,-4 0-463,0 1 652,-5 0 0,3 0 0,-3 0 0,4 0 0,-3 0 0,0-3 0,-3-2 0,0-3 0</inkml:trace>
  <inkml:trace contextRef="#ctx0" brushRef="#br0" timeOffset="117">5727 11439 9502,'0'9'180,"0"-6"-61,0-1 35,0-1 23,0 1 262,0 0-185,1 0 155,0-1-282,4-1 10,-1 0-96,3 0 40,-1-2-97,2 1-12,-2-2 19,2 1-56,-2 0 85,2 1-34,-2-1 20,2 2-10,0 0 14,0 0-22,-1 0 46,1 0-52,-1 0 66,1 0-23,0 0 22,0 0-23,-1 0 31,2 3-9,-1-3 13,3 1 11,-2-1-25,2 1 28,-2-1-34,3 0-60,-3 0 40,4 0-48,-3 0 68,1-1-45,0 1-17,-1-2 0,0 0 6,1 0 34,-2 0 7,0 0-22,0 0-29,-1 1-29,1 1 11,-1-1 27,-1 1 29,1-1 12,-2 1-23,2 0 65,-1 0-45,1 0 56,-2-1-68,2 1 12,-2-1-10,2 0 23,0-2 5,2 2 3,-2-1 2,1 0-10,-1-1-45,2 1 36,-2 0-38,2-1-6,0 1 28,-1 0-35,-1 0 41,1-1-37,-2 1 24,1 1-30,-2 0 36,2-2-29,-4 3 21,3 0-24,-2 0 16,0 0 1,0 0-3,-2 0 4,1 0 9,-1 0-8,1 0 8,-1 0-9,-1 0 3,3 0-2,-3 0 2,2 0-27,-2 0 19,1 0-20,0 0 26,1 0-37,-1 0 27,1 0-33,-2 0-86,3 0 18,-2 0-108,2-1 98,-2 1-234,2-2 78,-1 1-145,0-2-121,0 2 159,0 0-143,1 0 298,-1 0 92,1 0 143,-1 1 0,1-1 0,0-1 0,-1 1 0,3-1 0,0-1 0,3-3 0</inkml:trace>
  <inkml:trace contextRef="#ctx0" brushRef="#br0" timeOffset="118">10588 11396 9502,'-1'10'-207,"0"-6"179,0-2 117,0 0-42,-1 2 96,-1-3 4,2 0 12,-1-1-8,1 1-36,-2-1 236,2 1-249,4-1 175,-2 1-310,7-1-23,-4 0 40,5 0 6,-1 0-20,-1 0-16,2 0-19,1 0 16,0 3-5,-2-3 45,2 2-52,-2 0 52,3 0-11,-5 1 8,4 0-9,-5 1-8,2-1 4,-3 2-4,0 0 15,-3 2 3,2 0-2,-2 1 1,-1 2 24,-2-2-16,-2 5 16,-3-2-22,-2 2-3,-2 0 3,-2 2-1,0-1-58,0 1 41,-1 0-43,0-1 53,2 0 5,-1-3-4,4-1 2,0 0 73,2-5 18,1 1 1,3-4 121,0-1-99,2-2 134,2-1-134,0-4 44,5-3-104,0 0 59,3-1-96,-1 1 14,0-1-26,-1 1 41,0 2-49,0-1 71,-3 4-70,1-2 16,-1 1-23,0 2-12,-2 0 10,2-1 31,-2 1 13,0 0-23,2 1 13,-2 0 20,0 1-14,1 0 22,-1 1-26,0 0 5,0 0-3,1 0 13,-1 0-24,0 0 17,1 0-14,0 0 47,0 0-24,2 1 27,0 1-36,1 1 67,0 2-47,1 0 51,0-1-66,0 2 12,1 0-6,0 0 7,0 1-1,1 0 0,-1 0 8,1 2-2,-2-1-45,1 1-14,-1 1-8,0-1-42,0 1 74,-2-1-35,1 3 38,-2-1-27,-1 1 13,-2 1-18,0 0 22,-1 1-4,0-2-1,0 2-2,-2-1 7,-3-1 2,0 1-3,-3-2 3,-1 0 46,-2 0-33,1-2 37,0 1-57,-2-2 10,1 2-9,-1-3 13,1 1-14,-1-3 10,2 1-10,-1-1 13,1-2 130,0-2-29,0 0 116,2-1-119,-2 0-16,1-2-54,0 0-2,1-5 66,0-1-44,3-1 65,-3-2-111,3 1-7,-1 0-1,2 1 10,-1-1-26,3 2-21,-3 0-7,4 2-1,-2 0-53,1 1 3,0-1-109,2 4 97,-1-1 29,1 0 25,0 1-434,0 0 290,1 1-390,0 0 407,2 1 0,-1 1 22,1 0-67,1 1 56,-1 2-132,2-1 86,-2 2-35,2-1 77,-1 1-24,1-1 22,-2 1 74,1 1-6,0-2 106,-1 1 0,1-1 0,1 0 0,1 0 0,2 1 0,0 2 0</inkml:trace>
  <inkml:trace contextRef="#ctx0" brushRef="#br0" timeOffset="119">19897 11458 8519,'12'0'389,"-6"0"-164,-4 0-42,3 0-52,-3 0 0,0 0 10,1 0-21,-1 0 32,0 0 187,1 0-154,-5 1 119,2-1-223,-3 2-33,1-2-65,1 1-42,2-2-54,1 0-1,5-3 53,-1 1-32,2 0 54,0-1-26,0 1 31,1-2-4,-1 2-3,2-2-3,-2 3 11,2-2-2,-2 2 5,2 0-6,-4 2 12,4-1-12,-5 1 18,3 2-22,-2 0 20,1 5-20,-2 1 16,-1 2 22,0 2-16,-1 1 17,0-1-22,0 3-9,-1-2 5,-1 1-6,0 0 65,-1 1 1,0-2 20,0 0-26,0 0-21,-1 0-17,-1-2 22,-3 3-2,0-3-4,-5 2 9,2-4-11,-2 2 35,1-1 16,-1 0-1,0-2-6,-1 0 15,3-2 18,-1 1 3,2-4-10,-1 3-50,2-4 6,-1 1-1,4-1 88,-2-1-16,3-1 78,0 0-71,1-1-40,1-2-10,-2-1-22,4-2-35,-1-2 41,1-1-45,3 0 46,0-2-31,5 2-31,-1-1 11,1 0-13,1-1 65,1 1-40,0-1 33,0 1-98,1 0 4,-2 2-23,2 0-15,-3 1 79,2 0-19,-2 3 26,2-2 12,-4 3-11,4-1 7,-4 3-8,2-1 16,-3 2-13,3-1 14,-4 3-15,3 0-15,-3 5 15,2 0-16,-2 3 35,0 2-16,-1 0 17,0 2-8,-1 1-2,1 1 4,-3 2-8,3 4-60,-3 0 43,1 4-46,0-1 57,-1 4 12,-1-3-10,-1 4 9,0-5-3,-1 5-10,-1-7 11,-3 4-13,-1-8 93,-2 4-23,0-10 84,-1 6 21,0-9-32,0 4 57,0-9-86,-2 3 36,1-4-27,-3 3 3,2-4-5,-3 2 24,2-4 18,-3 2 11,2-2-3,-1 2-50,2-2 0,-2-1 5,3 1-81,-2-1 68,4 0-79,-3 0 29,4 0-55,-1 0 32,5-1-12,-3 0 2,3 0-33,-1-4 4,1 0-10,1 0 94,0-1-52,0 0 36,2-1-123,-1 1 43,0-1-105,0-1 99,2 1-103,-1 0 78,1 2-100,-1 0 5,1 1 21,0 0-34,0 0 73,0 1 11,0 0 15,0 0-1192,0 2 840,0 1-963,0 1 1159,0 5-37,0-3 117,0 3 39,0-3 100,0 2 0,0-1 0,0 2 0,-2 1 0,-1 1 0</inkml:trace>
  <inkml:trace contextRef="#ctx0" brushRef="#br0" timeOffset="120">6973 11428 8355,'-2'8'0,"2"-6"8,-3 0-1,3 0 10,-2 0-4,1-1 3,0 0-2,-1 0 161,-1 0-40,1 2 153,1-3-154,-1 1 93,0-1-95,0 1 97,0-1-103,0 0 63,0 0-53,0 0 50,1 0-61,-1 0-14,1 0 116,-2 0-119,6 0 66,-1 0-199,7 0 8,-1 1 3,5 0 55,-3-1-3,2 1-7,1 1-62,0-1-20,-2 0-1,2 1 42,-2 0 35,1 1 17,-2-1-32,0 0-2,1 0 1,-2 0 1,-1-2-3,2 1-83,-3-1 15,3 0-73,-4 0 82,3 0 12,-2 0 36,2 0 4,-2-1-254,1 0 49,-2 0-172,2-3-39,-3 1 120,2-2-100,-1 2 147,0-1 119,-2 1 50,2 0 80,-4 1 0,3-1 0,0-1 0,0-3 0,1 1 0</inkml:trace>
  <inkml:trace contextRef="#ctx0" brushRef="#br0" timeOffset="121">3249 11486 9502,'0'15'-276,"0"-9"259,0 1 125,0-2-29,0 0 97,0 0-56,0-2 97,-1-1 627,1 1-560,1-2 447,0-1-755,5 1 54,-2 0-77,4 1 46,-1 3-89,1 0 39,2-1 20,2 1 5,1-2 37,0 1-25,3-2 48,0-1-57,3 0 32,-2-1-13,2 0 6,0 0 6,0-2-113,-1-2 22,1-1-102,-3-1 111,0-1-229,-4 1 103,2 2-161,-4-1 18,2 1 92,-5 1-60,2 1 71,-4 1-61,0 1 161,-1 0-42,-1 0 182,-1 1 0,1 1 0,-2 3 0,2 2 0,1 2 0,0 2 0</inkml:trace>
  <inkml:trace contextRef="#ctx0" brushRef="#br0" timeOffset="122">5934 11838 8847,'0'-9'-494,"0"5"499,0 1 8,0-1 6,0 1-4,0-3 4,0 2 190,0-2-24,0 0 113,0-1-6,0 0-98,0-1 78,0 2-127,1-4 80,1 4-131,0-3 110,0 3-99,2-2 11,-2 1-60,1 0 42,0 1-40,0-1 96,-1 3-41,2-3-14,-2 3-99,-1-1 0,2 2-79,-2-1 63,1 1 20,0 1 20,1 0 31,-1 0-31,1-1-27,1 1 18,0 0-13,1-1-10,2 3-37,-2-2 7,3 2 4,-1 0 75,1 0-16,0 0-31,2 0-45,-2 0-51,0 0 38,0 0-3,-2 0 61,2 0-4,-2 1-9,0 2 24,-1 0-18,-1 3 16,1-1-9,-3 2-49,0 0 37,1 2-33,-3 1 46,1 1-1,-1-1 4,-1 3-3,-1-2-77,0 3 5,-4-1-67,2 0 112,-3 1-23,-1-1 71,1-1-55,-2 1 66,2-4-45,-2 3 45,2-3-52,0 0 59,0-2 25,0 1 10,2-2-15,-1 0-57,1-2 16,0 0 48,1 0 60,1-2 21,0-1 335,1 0-354,1-2 217,2 0-344,3-6 3,-1 3 68,4-2-20,-1 1-35,0 2-17,1-2-50,0 2 41,0-2-30,1 3 20,0 0 6,0-1-4,0 1-16,1 0 34,0 0-39,1 2 46,-1-2-59,0 2 36,-1 0-44,1 0 57,0 2 2,0-1-10,1 2 8,-3 2-30,1 2 21,-2 0-20,-1 2 15,0 0 2,-2 1-2,-1 2 5,-1 0-59,1 3 45,-4 1-48,0 1 58,-2 3-2,-4-2 2,-3 3-1,0-3-2,-2 1-3,-1-2-4,1 0 77,0-5 66,-1 2 33,2-4 39,-1 1 31,2-6-36,-2 2 71,3-3-113,-3-1 44,4-3-94,-1 1 48,2-1-38,-3-1-9,5 0 50,-4-4-32,4 0-18,-1-3 18,1 1-30,0-2 37,2 2-179,-2-2 31,4 1-141,-3 0 48,3 1 41,1-1-34,-1 2 71,2-2-59,0 2 50,0 0-61,0 1 60,0-1-53,0 1 64,0 1-36,0-1 36,0 2 19,0-1-36,0 2 26,0 0-280,2 0 63,-1-1-168,1 1 7,0 1 134,1 0-85,0 1 106,0 0-47,2 0 67,0 0-72,-1 0 76,1 0 15,-1 0 89,1 0 62,1 0 72,-1 1 0,1 0 0,1 0 0,-1-1 0,2 2 0,1 0 0,2 0 0</inkml:trace>
  <inkml:trace contextRef="#ctx0" brushRef="#br0" timeOffset="123">2118 11778 9131,'-2'-15'651,"1"12"-379,0-2 87,-1 3-83,-1 0 109,1 1-62,1 0 93,-1 1-140,0 0 45,1 2-290,-1 0 59,2 2-114,-1-1 30,1 0 17,0 0-15,0-1 32,0 0 60,0 1-78,0-1-285,0 0-155,1-4-314,1-2 0,2-4 0</inkml:trace>
  <inkml:trace contextRef="#ctx0" brushRef="#br0" timeOffset="124">1343 12219 9279,'0'9'439,"0"-6"-299,0-5 232,1 0-345,0-6-9,2 0 12,-1-2-52,0 1 108,3-2-61,-3 1 54,2-1-13,-1 0-16,1 0 17,-1-1-50,-1 0-9,1 0 6,0 0-3,-1-1-17,2-1 43,-2 2-46,0-1 54,1 1-44,-2-2-24,1 1-5,-1 1-48,0-1 85,-1-1-44,1 3 49,-1-1 2,3 0-16,-3 3 12,2-2-75,-1 3 55,0 0-52,2 1 62,-1 1-8,0 1 5,0-1-8,1 4 7,-1-1 2,0 0-1,2 1 2,-2 1 1,2 0-4,-2 1 5,1 0-5,0 0 10,0 0-5,-1 1 5,2 2 0,-2 1-6,3 0 6,-3 2-6,2 0-4,0-2 4,-1 1-3,2 1 3,-2-2 1,2 2 0,-2-1 0,2-1 55,-1 2-39,0-2 42,2 2-55,-3 0 40,2 1-27,-2 1 32,2 0-2,-3 1-26,1 2 30,0 0-33,0 0 19,-1-1-7,1 3 16,-2-1-21,1-1-44,-1-1 27,2 1-32,-2-2 18,0-1 24,0-1-28,0-1 31,0 0-25,0 0 19,-1-3-25,2 0-2,-1-1 9,1 0-24,-1-2 29,0 1-8,2-1 3,-2 2 37,1-2-29,-1 0 71,0-2-63,0 2 31,1-2-4,-1 0-24,0 0 28,-1-3-31,1 0-17,0 1 17,0-2-11,1-1 14,-1 0-30,1-1 18,0 0-23,-1 0 33,2-1 1,-2 0-3,1-1 1,0 2-79,1-4 58,-1 4-68,0-3 66,1 2 0,-1-2-3,1 2 7,0 0 16,-1 1-13,1 0 12,0 1-14,0 0 13,-1 0-8,1 0 11,-1 3-14,0-2 3,0 3-1,1-2 1,-1 3-3,0-2 1,-1 3 2,2-1 2,-2 2 29,1 0-21,1 0 20,-1 0 22,0 0-35,0 0 39,1 1-49,-1 0 21,0 3-15,1 0 18,-1 3-9,0 1-4,0 0 8,3 2-6,-3 0-31,3 1 25,-3 0-25,3 2-4,-2-1 21,1 1-24,-1-1 24,0 0 30,1-1-25,-1 0 24,0-1-30,0 2 56,-1-3-43,2 0 45,-2-1-15,0-1-22,1 0 26,-1 0-32,-1-1 5,1 0 2,0 0 7,-1 0-3,0 0-43,0-1 33,0 0-39,0-1 8,-1 0-17,1-1 3,-1 1-3,2-1-7,-2 0 41,1-2-49,0-1 58,0-1-70,0-3-12,-1 2-3,1-3 13,-1 3-19,0 0 47,0-1-55,0 1 59,0 0 1,0 1-13,0-1 7,1 0 42,-1 1-34,2-1 34,-1 1-46,-1-2 57,1 1-40,0-1 53,1 0-70,-1-1 17,2-1-11,-2 1 20,1-2-8,0 1 17,1-1-13,-1 0-6,0 0-12,1-1-1,-1 0 2,0 0 29,-1 0-14,1 1 12,0-4 11,-1 4-20,0-4 22,0 2-25,0 1 29,1 1-17,-2-1 21,1 1-23,0-1-5,-1 1 9,1 1-7,0-1 15,0 1-8,-1 1 9,3-1-9,-3 1-2,2-1-1,-1 0 0,0 2 5,1 0-2,0-1 2,-1 1-5,1 0 20,-1 1-15,0 0 16,0 0-18,1-1 3,0 1-1,-1 0 2,1-1-1,-1 1-1,2 0 4,-1 0-3,0-1 0,1 1 1,-1 0-2,0-1-12,0 1 10,1 0-11,-1-1 12,0 1-8,1 0 4,-1 0-6,0-1 7,-1 2-7,2 0 4,-2 0-7,1 0 6,-1 1 2,0 0 0,2 0 24,-2 0 46,1 0-28,-1 1 29,0 1-25,-1 4-27,2-2 34,-2 3-34,0 0 53,0 1-30,0 0 34,0 1-29,1 1-6,-1 0 12,1 0-13,-1 2-42,0-1 30,1 2-36,0-2 29,-1 2 3,1-1-9,0 0 15,1 2-16,-1-4 9,0 1-13,0 0 5,1-1 6,-1-2-5,2 0 5,-2-2-27,1 1 20,-1-3-25,2 2 32,-1-3-33,-1 3 25,1-5-27,-1 5 31,2-4-5,-1 3 1,0-2-1,1 1-74,-2-1-16,1 2-11,0-2-36,1 1 96,-1-1-35,1 0 40,1 0 32,-1 0-31,1-1 30,-1 0-38,1-1 72,-1-1-56,0 0 58,2 0-67,-2 0 9,2 0-4,0 0 3,-3 0 65,2 0-45,-1-1 59,0-1-66,1 0 11,-2-1-9,0-1 7,0 0-13,1-1 10,-1 1-11,0-1 7,1-2-58,-1 1 40,0-1-43,1-1 8,-2 2 37,1-2-42,-1 1 49,1-2-60,0 2 44,0-3-53,-1 4 62,1-1-44,-1 0 31,2-1-38,-2 1 58,1-1-29,-2 1 31,1-1 20,0 2-28,-1-2 31,2 1-42,-2-1-3,1 3 9,-1-2-2,0 2 2,0 0 52,0 0 14,0 0 8,0 2 45,0-2-83,0 3 38,0 0-47,0-2-5,0 3 321,0-1-267,1 1 207,-1 0-284,2-1-14,-1 1 48,2 0 2,-3 0-46,2 0 33,-2 0-26,2 1 92,-1 0-45,2 0 101,-3 2-54,1 1 15,-1 3-18,0 2-54,0 0 4,0 1-2,0 2 8,0-1-5,0 1 3,0 0-5,0 0 8,0 1 4,0-1-8,0-1-1,0 1 2,0 0-16,0-2 45,0 2-34,1-2 33,0 1-12,1-3-12,1 2-28,0-2 16,0 1-29,2-2 37,0 0-37,-2-1 24,2 0-33,-1-2 43,1 1-8,-1-2 4,1 0-14,0-1-66,-2-1 40,0 0-45,1 0 24,-1 0 35,0 0-38,0 0 45,-1 0-39,2 0 27,-2 0-31,0 0 36,1 0 14,-2-1-9,0 0 10,-1-1-18,1 1-6,0-2 6,-1 2 36,1-1 0,-1 0 15,2-1-22,-2 1 4,1 0-18,0 0 24,1-2-26,-1 1-27,2-3 20,-2 1-20,1 0-33,0-2 45,1 1-49,-2-2 57,1 1 2,-1-1-9,1 0 8,1 0-18,-1 0-6,0 0-2,-1 0-2,2 1 31,-2 0-7,1-1 8,-1 3-14,2-2-7,-2 1 5,1 0-1,0 2 5,1-2 2,-1 1 0,0 1 1,-1-1 0,2 1-3,-2 0 7,1 0 8,-1 1 25,2 0-16,-2 1 10,1-1 21,-1 2-39,1-1 45,0 2-10,0-1 20,-1 1-1,1 1-2,-1 1-13,1 3-12,-1 0 16,0 5-19,0 0-4,0 2 11,-1 1-3,1 1-3,0 1 2,1-2-3,-1 2-27,1-1 20,-1 1-19,1-1 21,0-1 6,0 0-8,0 1 7,0-3-10,1 2 29,-2-3-22,1 3 21,0-5-23,1 2 2,-2-3-3,1 0 5,-1-1-40,0-1 30,1-2-28,-1 0 10,0-2 16,0 0-17,1-1 19,-1 0-63,2 0 42,-2-2-47,1-1 57,-1-3-46,2-1-20,-2-2 1,1 0 3,2-1 51,-2-1-14,1 2 8,0-3-47,1 2-5,0 0-12,-1-2 10,0 3 34,1-1-2,-2 1 5,2-2 48,-2 2-35,1-1 36,0 2-42,-1-2 44,0 0-22,0 1 28,0 0-37,0 0-12,-2 0 19,1-2-12,-1 3 30,1-1-24,0 2 20,0-1 14,1 4-18,-1-2 21,0 4 17,0-2-35,0 6 36,2 0-42,-1 4 3,0 3 0,0 3 3,0 3 1,0 0-4,-1 2 12,1-1-8,1 0 53,-1 0 7,0-1 4,3 0 26,-3-2-68,3 2 28,-1-2-33,1 1-51,-1-1 39,3 2-38,-1-2 51,1 5 4,0-5-1,0 4 4,-2-3-87,2 3 18,-1-5-92,1 3 88,0-6-240,-1 1 95,2-4-168,0-2-102,2-2 127,0-5-153,0-1 206,3-7-252,-1-3 182,2-6-71,-1-2 239,1 1 178,-4-2 0,4-3 0,-4 2 0,4-4 0</inkml:trace>
  <inkml:trace contextRef="#ctx0" brushRef="#br0" timeOffset="125">4176 11912 8892,'-5'-2'777,"1"0"-584,4 2 173,-2-3-143,1 3 267,0-1-314,1 4 138,2 1-288,3 6 33,4 3-116,2 3 115,4 1-131,1 2 80,2-1-108,2 2 16,-1-1 23,2 0-24,-2-3 75,1 0-56,-3-3 87,-1 0-70,-3-4 67,-3-1-134,-2-1 38,-2-2-126,-3-1-124,-1-2 59,0 0-168,-4-1 168,1 1-11,-3-2-9,1 1 147,0-1-19,1-1 162,-1-2 0,3-2 0,-1-2 0,1-5 0,1 1 0,2-4 0,4-3 0,2-3 0,5-3 0</inkml:trace>
  <inkml:trace contextRef="#ctx0" brushRef="#br1" timeOffset="126">21246 12125 8847,'-1'-13'-240,"-1"7"475,1-1-32,0 1-74,-1 0-25,2 3-32,-2-3-6,2 3 13,-2-2-9,2 3 16,-1-1 148,1 1-121,-1 2 113,-1 4-104,-3 5 29,-1 6-20,-4 6 133,-1 5-97,-8 8 150,0 5-133,-10 9 75,-2 4-124,-6 8 73,-2-1-102,-8 10 7,2-10-47,-6 11 40,5-13-84,-5 7 65,11-15-51,-2 1 65,14-18 17,-1 2 41,11-14-72,-1 3-14,10-13-206,0 1 49,6-6-515,1-2 437,3-4-308,0 0 444,3-5-46,-3 1 31,1-1-246,0-1 64,-2 0-141,3-2 92,-3 0-85,2-1 20,-1-1-63,2-1-36,-2 1 158,1-3 14,0 1 160,1-4 104,-2 1 0,1-4 0,1-2 0</inkml:trace>
  <inkml:trace contextRef="#ctx0" brushRef="#br1" timeOffset="127">21485 12305 9305,'-3'7'523,"1"-5"-345,2 1-35,0-1-24,0 0 17,-1 0-46,1 1 36,-1 1-47,0 0 71,-2 3-39,-2 1 30,-1 3-22,-3 3 72,-5 3-65,-4 7 83,-6 3-95,-8 10-29,-5 3 25,-10 9-34,-2 4-44,-7 8 46,2-4-101,-4 7 95,8-9-2,1 2 42,13-14-14,4-3-211,12-14 27,5-5-147,9-11 108,3-1-27,4-8 36,0 2-39,4-3 56,-2-3-57,3 1 30,0-4-87,-2 0 3,1-4-5,-2 1-25,0-1 73,-2 0 30,0-3 8,-1 2 45,0-4-117,-2 2 29,-1-4-100,-1 2 77,0-3-107,0-1 206,0-2-72,2-1 168,0-6 0,-1 1 0,0-5 0,-3-2 0</inkml:trace>
  <inkml:trace contextRef="#ctx0" brushRef="#br1" timeOffset="128">18162 12489 9502,'17'18'-131,"-9"-10"37,-1-6 110,1 0 52,-1-1 36,2 1 32,-2-2-91,3 0 74,-2-2-66,3 1 21,-1-1-43,2-2 22,0 0-23,1-1-16,-1 0-4,3 0-62,-2 0 67,5 1-28,-2-1 3,2 2 5,-1-1 2,4 1 35,-4 0 8,5 0-48,-3 2 32,3 0-28,-4 0 31,5 1 42,-5-1 7,4 1 15,-3 0-24,2 0 26,-3-1-45,3-1 56,-4 1-62,5 0-31,-3-1 15,1 0-15,-3-1 35,4 1 23,-4 1-21,4 0 18,-5-2-98,3 3-1,-4-1-26,3 1-31,-4-1 92,4 1-32,-4 0 33,3 0-23,-5 1 10,4 0-16,-5 3 24,5 0-4,-4 3-1,4-1-1,-5 1 7,4-1 3,-1 0-5,3 0 3,-1 0 56,5-2 19,-3 1 4,6-3 38,-2 1-43,7-2 7,-5 0-10,7-1-20,-6 1-10,6-1 17,-5 0-15,6 0-43,-4 0 30,5 0-29,-8 0 42,8 0 7,-8 0-5,7 0 6,-5 0-72,4 0-4,-6 0-24,5 0 27,-6 0 32,7 0 17,-7 0-21,5 0 30,-6 0-22,7 0 22,-7 0-22,9 0-3,-9 0 1,8 0 0,-8 0 8,5 0 4,-5 0 1,8 0 1,-7 0-43,6 0 31,-7 0-37,6 0 9,-6 0 17,6 0-20,-6 0 22,6 0 3,-7 1-6,6 3 3,-6-1-2,7 3-8,-4 0 4,3 2-5,-2-2 5,2 4 4,-4-4-5,5 5 4,-4-4-6,3 2 5,-3-2-4,3 1 1,-4-5 3,6 3-4,-5-4 4,4 0-2,-3 0 0,4-2-1,-5 0 1,6 0 1,-3 0 0,4 0 0,-4 0 0,6-2 0,-5 1 0,6-1 0,-7 0-43,6-2 31,-7 2-32,4-1-39,-6 1 15,4 0-73,-8 2 73,3-1-103,-6 1 59,1 0-97,-5 0 89,1 0-158,-5 0 87,-1 1-124,-2 0 23,-2 3 59,-2-1-48,-2 2 45,1-1 11,-2 1 91,0-2 30,0 0 104,-4-5 0,-2 0 0,-3-2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4:57.885"/>
    </inkml:context>
    <inkml:brush xml:id="br0">
      <inkml:brushProperty name="width" value="0.075" units="cm"/>
      <inkml:brushProperty name="height" value="0.075" units="cm"/>
      <inkml:brushProperty name="color" value="#004F8B"/>
    </inkml:brush>
  </inkml:definitions>
  <inkml:trace contextRef="#ctx0" brushRef="#br0">662 140 9502,'0'-18'-385,"0"11"428,0-1 33,0 1 34,0-1 50,0 1-49,0-1 63,1 1-67,-1-2-60,3 2 3,-1-1-64,1 2 56,0-1-10,1 1-1,-2 0 13,2 1 0,-1 1-14,0 1 29,0 0-36,0 1 42,2 0-7,0 2 7,0-1-36,1 2-15,1 1 13,-1 2-14,3 1-18,-2 3 41,4 0-42,-1 1 49,1 0-38,1 0-24,2 1-2,-1-2 10,0 1-31,1-2 50,1 0-59,-1 0 68,0 0-2,-1-1-11,-1-1 45,-1 1-10,0-1 19,-3 1-18,1 0 29,-5 1 12,2 1 8,-4 1-11,0 2-49,0 0 13,-4 5-9,0 0 82,-3 4-3,-2 0 66,-2 4-50,-2-1-11,3 5-48,-2-2 14,3 3-9,-1-2-92,2 1 26,2-2-99,0 1 45,1-6 33,2 1 11,1-4 25,-1-1 66,1-4-15,0 1 21,0-6-28,0 1 40,0-5-62,0 1 70,0-4 95,0 2-199,0-4 134,1 0-233,0-3 52,4 0-109,-1-2 49,3 1-111,1-1 105,1-2 25,0 1 24,1-3 28,-1 1 3,1-3-5,-2 1 12,2-3 10,-3 3 8,3-4 3,-4 2 0,3-3 18,-4 2-30,1-2 38,0 2-36,-1-1 4,-2 2 12,2-2-2,-1 3 2,0-2-14,0 4 15,0-1-13,1 3-50,1-1 34,-1 3-43,3 0-45,-3 3 19,4 0-86,-2 2 89,1 1-10,0 0 56,-1 3-19,0 1 106,-1 4-29,0 1 86,-2 4-95,0 0-4,-2 3-54,0 0 5,0 3-7,-2-1 283,2 3-55,-2-3 200,0 4-89,0-4-84,0 4 43,0-4-83,0 5-55,0-5-13,0 4-33,1-6 51,1 2 8,0-4-2,3 2 6,0-6-75,5 1 17,-1-5-62,4-1-47,0-3-74,3-1-10,0-2-31,3-1 24,-3-3 35,3-4-44,-3-3 72,3-1-32,-5-2 68,2 1-34,-4-1 51,1 0-78,-4 1 62,2-4-73,-3 4 83,3-5-31,-5 5 25,4-4-36,-4 3-104,2-1-5,-3 3-89,0-2 168,-1 5-17,-1-1 91,-2 5-44,1-2 32,-2 4 43,1-2-17,-1 4-19,0 0-33,-2 1 15,1 1 15,-3 2 38,0 1 58,-1 2-3,3-1 68,-1 2 48,0 0-39,0 1 88,1 1-137,0 2 59,0-1-68,0 2 24,2 0-3,-1 3-22,1-2-11,0 3 42,1-1-57,0 2 47,2-2-7,2 2 25,3-2-104,3 1 24,-1-2-131,3 0 40,1-3-30,2-1 50,0-2-1,3-1 61,-1-2-4,2 0 9,-3-3-16,3 0-39,-4-1-37,2-1 2,-2 0 41,0-3 30,-4 0 22,1-1-26,-5-1-10,2 0-1,-4 1 0,1-2 52,-2 1 19,0-2 8,-2 1-5,3-1-48,-3 0 9,1-1-3,0 0-15,0-1-90,-1 1 4,-1-2-70,0 0-112,0-1 53,-2 0-96,1-2 100,-3 0 3,0-2 22,-4 0-44,-4-2 102,-4 1-32,-1-3 74,-3 2-56,-1-3 56,0 4 0,-1-1 0,3 4 4,-2 0 31,3 5 4,-1 0 70,2 3-107,-1 3-42,2 0-10,-2 3-6,3 0 90,-2 3-34,4 3 24,-2 3 20,3 3 26,1 3-7,1 1-11,2 4-5,2 1 17,0 3-7,2 2 5,1 2 137,2 0-20,3 2 121,3-1-58,5 0-40,3-3-11,3 1-26,0-6-17,3 1-124,-2-5 45,2-1-122,-3-4 95,2-1-9,-4-6 55,-1 1 55,-3-4-59,1-1 56,-3 0-98,-1-2 39,-3-1-38,2-2 38,-4-3-11,1-2 8,0-1 21,1-2-15,-3 1-75,4-4 3,-2 2-81,2-4 90,1 1-4,1-2 53,1 1-38,2-1-155,-3 2 9,2 1-104,-3 2 61,2 0 161,-3 6-1,1-1 70,-4 5 162,0 2-105,0 4 131,-2 4-100,0 8 23,-2 5-29,1 4 77,-1 5-98,0-1 70,0 3-99,0-4 106,0 0-442,2-3 123,1-3-285,4-3 213,2-2-175,1-6 85,4-3-164,-2-3-23,2-2 149,-1-3 38,0-2 161,-2-5 172,3-3 0,0-4 0</inkml:trace>
  <inkml:trace contextRef="#ctx0" brushRef="#br0" timeOffset="1">216 243 9502,'9'0'-144,"-5"0"235,-2 0 54,0 0-25,0 0 0,1 0-9,-1-1-1,-1 0 21,1 0 14,0-1-25,-1 0 401,0 1-325,-1 3 179,-1 1-369,0 7-67,-2 2 40,0 6 33,-1 1-42,1 3-21,-2 2-62,2 4-3,0-1-3,2 4 103,-1-3 19,2 3 292,0-5-78,3 3-370,1-6-33,7 2-302,0-6 272,6 0 216,0-6 0,4 0 0,-2-6 0,6 0 0,-4-4 0,3 1 0,-4-3 163,4-1-122,-6 0 123,3-2-23,-5-2 218,3-2 65,-6-3 60,3-1-326,-5-2-100,2 0-188,-4-1 90,2-3-46,-6 2 46,0-3-1,-2 2 8,2-3 20,-4 1 14,0-2-17,0 3 21,-1-3-9,-1 4 6,0-5-16,-2 5 13,-3-5-16,1 5 14,-3-4-81,2 4 62,-2-5-64,0 5 78,-1-4-17,0 5 14,-2-3-32,1 4 26,-3-2-65,-2 5 57,-2-3-82,-2 6-23,-5-2-51,-1 4-43,-6-3-90,0 3 76,-7 0-111,3 1 134,-9 1-68,7 1 62,-7 0-88,8 1 81,1 0 24,13 3 61,0 3 96,12 6-5,1 8 52,4 5 0,0 5 0</inkml:trace>
  <inkml:trace contextRef="#ctx0" brushRef="#br0" timeOffset="2">2730 250 8519,'0'7'957,"0"-4"-598,-2-2 225,0-1-464,-1-1-59,0-1-28,-2-1-35,2-2-34,-3 0 64,3 1-68,-2-2 110,0 2-83,0-2 49,1 2-25,0-1-40,-2 1 22,1 0-2,0 0-4,-2 0-6,1 1 44,0 0-52,-2 0 62,1 1-72,-1 0-24,1 0-5,-2 0-47,0 2 103,1-1-42,-2 1 41,1 0 72,-2 2 3,2 0 12,-1 3 76,2 3-81,-1 3 90,2 1-94,-1 3 47,4 2-38,-1 5 31,3 2-30,0 8 43,2 2-68,-1 8 85,2 2-141,1 10 23,2-1-40,1 12 42,2-5-64,-1 9 41,-1-11-104,0 9 167,-2-15-54,-1 8 96,-2-18-79,1 4 38,-1-20-28,0 4 24,0-16-38,-1 5 28,0-10-20,-3 3 36,-1-7-93,-3 3 60,0-6-58,-1 5 78,-1-5-83,0 4 5,1-3-20,-1 0 22,1 0 51,-1 0-18,4-2 6,0 3-229,0-3 60,2 2-157,1-2 116,0 1-93,2-2-764,0 1 565,0-2-462,1-2 892,0-5 58,0-1 0,0-4 0,0-1 0,1-4 0,1-2 0,1-3 0</inkml:trace>
  <inkml:trace contextRef="#ctx0" brushRef="#br0" timeOffset="3">802 267 8847,'-15'0'-78,"7"0"452,3 0-96,0 0-55,1 0-50,-2-1-13,3 1-3,-1-2 46,1 0-52,-1-2 43,2 1-159,1-1 62,0 1-113,-1-2 13,2 1-14,-2 0-5,2 0 64,0 0-17,0 0 4,0 1 10,0 0-37,0 0 46,0 1-20,0 0 10,0 0-10,0 0 34,0 0-25,0 0 65,1 1 17,-1 0-8,3 1 57,-1-1-42,2 1 20,1 0-21,1 0-77,2 1 17,3 0-15,2 1 18,3 1-54,0 0 1,5 1-49,2-1 54,2 1 27,3-2 8,4 0 28,-3-2-256,5 1 69,-3-1-182,3 0 42,-5 0 71,0 0-68,-7 0 101,1 0-162,-7 0 92,2 0-115,-7 0 89,0 0-122,-6 1 48,-1 0-94,-3 2 131,1 0 59,-2 1 105,-1 0 37,-2 0 72,-3 0 0,-4 0 0,-5 0 0,-1 1 0</inkml:trace>
  <inkml:trace contextRef="#ctx0" brushRef="#br0" timeOffset="4">2266 783 9502,'6'-26'-25,"-1"12"117,-3 2-78,1 1 120,-2 0-84,1 0 108,0 3-31,-1-1 34,1 2-48,1 0 111,-2 3-88,0 0 83,0 2-88,2 0 14,-1 2-25,3-1 37,2 3-2,3 0-68,1 4-4,4 1-21,1 2-8,5 0 103,1-1-37,6-2-218,2-2 36,5-3-161,2 0 109,5-3-27,-2-1 25,5-6-44,-8 0 65,2-6-8,-8 3-6,-1-3 5,-10 5 93,-1-3-21,-9 5 70,-2-2-77,-4 4 74,-2-1-56,-4 2 59,-4 0 1,-3 2 20,-3 1 18,-1 2-20,-1-1 2,1 1 3,-1 1 19,2 0-17,-1 2 5,3 2-37,-1 2 44,3 0-79,-1 3 37,4-1-34,-2 3 40,3-1 5,0 3 1,2-1-1,0 1 52,0 1 11,2 1 8,0-1-21,0 2 11,3 0 6,0 1 12,3-1-10,5 1-71,2-3 17,3 0-5,1-3-53,3 0-5,1-6-7,5 0 21,-2-4-1,5-1 1,-4-4-29,3-4-30,-4-5 12,1-3 7,-4-3-19,-1-1 28,-4 1 1,-1-2-14,-5 1 20,-3 0 16,-3 0-18,0 0 16,-3 1-74,-5-2-14,-1 0-3,-6-1 14,-2 1-2,-5-3 44,-2 2-51,-2-3 11,1 3-21,-2-2-3,2 4 1,0-1 0,3 6 28,0-1-48,3 5 52,-1-1-63,5 6 59,-2-1-63,3 4 100,-1-1-51,5 4 43,-3 2-43,4 3 89,-3 5-66,3 3 76,-2 3-1,4 2-2,-2 3 66,4 0-70,0 4 87,0-2-52,2 3 79,0-5-67,4 4 21,0-5-19,5 3-3,0-5 5,4 2-43,1-6 38,2 1 2,2-5-60,2 0-8,1-5-37,1 0 22,-3-4-17,2-1-12,-2-1-19,0-2 4,-3-1 55,0-3-3,-5-2 0,1 0 56,-4-2 3,2 1 9,-5 0 12,1 1-61,-2 1 21,0-1-24,-3 1 12,2 0-6,-1 0 14,1 0-72,-1 0 54,1-1-54,-2 0 67,4-2-40,-2 1 25,2-3-30,0 2 27,1-3 5,-2 1-10,4-4 4,-2 2 2,2-3-4,-2 1 2,4-2-6,-2 1 46,4-3-32,-1 2 38,4-1-46,-3 4 27,3-1-18,-5 4 24,4-1-68,-6 5 38,1 1-39,-4 4 44,1 1 16,-4 1-13,0 3 13,1 2 37,-2 5 14,-1 4 3,0 4-12,-1 3 43,0 2-17,0 1 88,0 2-85,0-1 46,0 4-24,0-1 12,1 3 29,-1-4-75,1 5 36,0-7-31,1 5-26,1-6 18,2 4-18,-1-6-38,2 3 62,1-8-65,2 2 72,0-5-110,2 1 40,0-5-106,2 1 16,0-6 5,0 0-19,-1-3 52,1 0-17,-3-2 42,2 0-13,-4-2 14,1-2 13,-2-3-31,1-1 21,-4-1-24,5-2-9,-6-1 12,4-2-15,-1 1-11,1-4-12,0 2 3,1-4 4,0 2-31,-1-3-24,-1 3-5,3-4 32,-4 3 53,3-2 8,-4 4-28,2-2 63,-3 4-50,2-2 48,-2 3-1,0-1 1,0 5 20,-1-2-21,1 4-40,-1-2-2,0 5 17,-1-2-9,0 3 51,1 0-36,-2 2 57,2-1-4,-1 3-15,-1 2 11,3 2-44,-2 3-2,2 3 14,-1 1-10,0 4 164,0 1-39,1 1 116,1 4-32,2 0-101,0 3 29,0-1-77,3 2-119,1-2 28,0 0-109,2-2 103,2 0-47,0-4 87,3 0-42,-1-3 52,4-3-47,-1-3-44,2-2 3,0-4-4,1 0 31,-3-3 25,-1-2-46,-2-3 165,0-4-42,-5-2 120,2-5-109,-4-1-15,0-1-31,-2-2 12,-1-1-40,-3 0-4,2-2-14,-4 2-23,0-1 67,0 3-30,-1-1 31,-1 4-4,0 0 3,-3 3-4,0 2 10,-1 3-29,0 2 13,-1 3-24,0 1 7,2 2 8,-3 0-2,2 2 4,-2 1-55,3 3-16,-2 1-1,2 4 14,-1 0 45,3 2 5,0-1-32,2 2 24,-1 0-61,1 1 53,1 0 11,0 1 204,3 1-5,2 0 83,2 1-79,2-1-106,1 2 42,0-2-86,2 2-27,-1-3-45,1 2 7,0-4 6,1 1 18,-1-4-25,2 1-11,-3-4 15,3-1 13,-2-3 22,2-2-68,-2 0-14,3-3-58,-3-2 43,3-2-33,0-6 96,-1-1-43,-1-3 48,1-2-92,-2-2 25,1-3-89,-3 0 16,1-4-3,-2 2-9,-1-3 40,-3 2 24,1-1-8,-4 3 42,1 1 60,-2 4 126,-1 2 28,1 5 11,-2 1-69,0 4-26,0 2-30,-2 3-7,-1 2-12,-1 3-27,-1 4 71,-2 5-53,-1 5 85,1 2-71,1 2 48,1 0-52,-1 3 2,4-3-4,-1 2-25,3-3 76,-1 1-1,1-4 22,1 2 78,0-4-78,2 3 97,4-6-97,1 3 49,1-6-79,4 2 49,-3-6-50,4 2-27,0-4-38,1 0 17,-1-2-2,3-1 56,-3-2-11,5-1 0,-5-3-63,2-1-20,-3-3 1,2 0-40,-4-1 88,2-1-42,-4 0 43,1-1-50,-4 2 37,1-4-36,-2 3 45,1-4-78,-2 3-19,3-4-8,-4 5 21,1-5 60,-2 5 9,1-2-15,0 3 59,0 0-53,-1 4 47,0-1-95,-2 4 39,1 0-44,-1 2 90,0 3 1,0 2 18,0 6-9,0 4 71,-1 3-27,1 2 108,-2 2-108,1 2 8,0 0-67,0 2 107,1-2-32,2 2 107,2-5-99,5 4 31,1-6-76,4 4 46,1-6-45,2 2 8,0-7-8,2 1-3,0-6 9,2 0-51,-1-4-37,3 0 9,-5-2 5,3-2 55,-4-4-1,4-2-40,-7-2 69,3-2-6,-5 0 30,2-3-54,-4 1-69,0-3 6,-3 2 1,-1-4-120,-3 4 31,0-5-115,-3 4-21,-1-4 72,-2 3-49,-5-2 65,-3 3 58,-5-1-36,0 3 60,-4-1-82,1 5 118,-4 0-91,2 6 56,-3 0 26,3 3 24,-2 2 5,3 2 16,-3 4 47,6 5-2,-2 4 81,5 4-45,0 5 177,6 0-53,1 4 116,5-2-139,-1 4-20,6-3-78,0 6 126,3-6-76,5 5 117,3-7-56,3 3-203,1-7-14,4 2-125,-1-6 73,5 0-275,-3-8 68,5 0-223,-3-7 246,5 1-384,-3-4 195,5-1-319,-7-3 460,8-5 134,-5-3 181,6-4 0,-1-2 0</inkml:trace>
  <inkml:trace contextRef="#ctx0" brushRef="#br0" timeOffset="5">5484 460 9601,'-12'0'476,"7"0"-119,1 0-147,-2 0 71,2 0-75,0 0 39,2 0-55,-2 0-44,2 0-15,0 0 92,1-1-69,1 0 137,-1-1-149,1 4 23,0-1-105,0 7-45,0-2-10,1 3-7,0-1 42,1 0-22,1 0 52,2 0-146,0-1 61,1-1-126,0-1 59,1-2 35,0 0 21,0-1 35,-1-2-40,2 0 20,-2 0-26,1 0 46,-2 0-60,-1-1 43,1-1-44,-1-2 57,-1-2 2,-1 0-6,1-2 3,-2 2-353,0-2 70,-1 1-239,0 0-155,0 2 184,0-1-195,0 2 385,0 0 128,-3 0 171,-3 1 0,-3 0 0</inkml:trace>
  <inkml:trace contextRef="#ctx0" brushRef="#br0" timeOffset="6">5508 903 9502,'-11'6'841,"7"-4"-174,1 1-104,1-1-208,0-1 48,2 1-86,-2-1-48,2 1-40,-1-2 48,0 3-66,1-1 36,0 1-23,0 2-10,0 0-36,0 1 28,0 1-162,0 1 55,0 1-117,0 1-23,0 0 11,1 1-20,1-1 45,0 1 21,1-2-57,2 1 45,1-2 4,1 0-53,1-3 23,1 1-102,1-4-16,0 0 33,1-1-55,1-1 64,-2-2-17,2-3 55,-3-3-7,-1-2 29,-3-2 11,2-2-12,-5 0 12,1-3-352,-2 1 97,-1-3-258,-1 3 240,0-3 144,-3 3 74,-3-3 82,-2 2 0,-3-2 0</inkml:trace>
  <inkml:trace contextRef="#ctx0" brushRef="#br0" timeOffset="7">13567 1806 9331,'5'1'192,"-3"0"-35,-2 0-117,1 1 31,-1-1-41,0 1 47,0 0 25,0 0 30,0 0 40,0 0-29,0-1 53,0 1-91,0-1 21,1 1-37,-1-1 35,2 1-21,-1-1 45,0 1-41,1-1 39,0 2-124,0-1 89,-1 2-82,2 0 45,-1 1-40,2 2 15,-1 0-21,2 3 105,-1 1-42,2 3 43,0 2-53,1 3 78,1 0-16,1 5 43,1 0-42,2 5-12,0-2-38,4 5 41,0-2-108,2 3 96,-2-4-79,4 3-14,-4-4-12,3 2-76,-3-5 69,0 3-40,-3-8 13,0 5-8,-5-7 42,1 4 36,-4-6 20,0 2-35,-2-4-2,-1 3-16,-1-4 13,-1 4 28,0-4 19,0 2 16,0-3-17,-1 1 19,0-3 2,1 0 20,-2-2-24,2 0-5,0-3-28,0 2 27,0-3-64,0 1-50,0-1-29,1 0-28,1-1 73,2 0 16,0-1 42,2 1-21,-1-3-86,-1 3 1,0-3-76,0 1 51,-1 0 27,0-1 22,-1 0 22,0 0-307,0 0 105,-3 0-212,0 0 195,-3 0-240,2 0 78,-2 0-168,1 0-314,1 0 445,1-1-354,0 0 554,1-1 31,0 0-33,0-1-7,2 0 45,3-1 52,4-2 139,4-3 0,5-2 0</inkml:trace>
  <inkml:trace contextRef="#ctx0" brushRef="#br0" timeOffset="8">7854 1899 9502,'11'-5'-64,"-7"3"195,0-2 15,-1 0-74,2 0 72,-3 1-72,2-1 18,-2 2 26,1-2-28,1 2 29,-1-2-40,-1 2 16,0-1-32,1 1 56,-1-1-45,0 0-35,1 1 10,-1 0-9,0-1 59,0 1 2,1 0-15,0 0-181,0 0 32,1 0-121,0 1 16,0 0 77,0 1-84,2 0 122,-1 0-52,0 0 55,3 1-28,-2 1 22,2 2 43,-1 1 4,2 2-4,-2-1-8,4 1-15,-4 1 12,4-1-2,-3 0 57,2 0 20,-2-1 1,1 0 16,-2-1-67,2 1 24,-2-1-24,0 0 19,-1 0-14,-1 0 14,0 0-16,-1 2 45,-2-2-33,0 3 34,0-1-43,-2 3 4,-1-1-3,-1 3 4,-4-1 46,-4 2 22,-1-1-4,-2 1 39,0-1-83,-2 0 44,1-2-48,0 1-31,2-3 17,-1 2-20,1-4 36,1 2-20,1-3 11,-1 3-20,3-4 3,-3 2 15,4-2-15,-2 2 14,1-2-4,-1 2-3,2 0-2,-2 1 56,4-3 14,-2 3 9,4-3-20,0 2 61,2-3-36,-1 3 111,2-4-106,-1 2 25,3-3-72,0 2 39,3-1-39,3-1 54,1 0-39,2-1 65,1 0-137,-1 0 58,1 0-123,2 0 37,-3 0 34,1 0-5,-1 0 49,2 0-28,-3 1 12,2 0-17,-2-1 19,0 1 1,-2 0-2,2-1 8,-1 1-69,-1 0-4,0-1-12,0 1 15,-1 0-6,1-1-21,-1 1-3,1-1 1,-3 0 65,3 0-26,-2 0 21,1 0-334,-1 0 92,-1 0-240,1 0 217,-1 0 9,-2-1 59,1 1-32,0-2-98,0 0 32,-2 0-53,1-2 170,-1 1 82,1-3 100,2-1 0,0-2 0</inkml:trace>
  <inkml:trace contextRef="#ctx0" brushRef="#br0" timeOffset="9">14534 1864 9502,'0'14'0,"-1"-8"-39,1-2 32,-1 0 239,1-2-158,-1-3 258,1 0-276,-1-5 75,1 3-31,-1-3 21,1 2-77,0 0 56,0 0-70,0 1 28,0 1-40,0 0 11,0 0 4,0 1-14,-2 0 37,-1 1-46,-2 0-11,-1 1 52,1 1-51,-3 4 62,1 1-7,-3 4 2,2 2-7,-4 2-12,2 2 83,-2 4-60,0 1 58,-1 4-14,1 2-3,0 6 18,0-1-18,-1 7 32,3-1-57,-1 5 72,2-2-79,1 5 50,4-6-32,-1 4 39,4-7-47,0 2 34,2-8-32,3 2-33,1-9-33,3 2-52,2-7 36,2-1-37,-3-5 22,3 1 0,-4-6 11,2 2-2,-4-4-19,2 0-11,-2-2 10,-2 1-6,1-3-9,-2 1-15,-2-2 15,0 1 46,0-2-9,-1 2 10,0-2-205,0 2 50,0-2-132,0 1-53,0 1 101,0-1-97,0 0 87,0 2-74,0-2 43,0 0-68,0 1-28,0-2 133,1 1-171,1-2 159,3 1 48,1-1 67,1-1 134,2-2 0,0-3 0,2-3 0,1-4 0,2-2 0,0-2 0</inkml:trace>
  <inkml:trace contextRef="#ctx0" brushRef="#br0" timeOffset="10">11676 1939 9502,'-3'-13'-1075,"1"5"992,-1 2 139,2-2-40,-1 3 222,1-1-65,0 1 131,0 1-115,1 0-27,0 0-58,0 2 2,0-1 25,0 1 20,0 0-7,2 1-60,0 0 0,5-1-20,-1 1 33,5 0-71,-2 0-15,3 0-88,0 1 9,1-1 23,0 1-34,3-1 76,-1 1-74,2-1 52,-1 1-63,2 0 2,-2 0-9,0 0 12,-2 0 24,0 1 20,-5 1 29,2 3-46,-5 1 40,0 2 66,-2 1 4,-3 0 78,0 1-46,0 0-35,-2 0-13,0-1-30,-1 1-4,-3 0 22,-1-1-16,1-1 12,-3 0-41,2 0 32,0-1-23,-1 0 13,2-2 8,0 2-24,0-3 23,1 2 44,1-2-33,0 1 31,-1-1 20,2 1-46,0-1 49,0-1-52,1 1 37,-1 0-19,1-1 25,0 0 24,0-1 3,1 1 25,-1-2 61,1 1-89,-1 0 93,1-1-152,1 0 0,0 0-30,3-1-58,2 0 36,3 0-6,1 0-8,2 0-2,2 0-26,1-1-17,0 0-29,-1-1 18,1 0-5,-2 0 16,0 2-109,-1-2 45,-1 1-102,-2 0 8,-1 1 53,-2 0-40,0 0 66,-3 0 18,1 0-179,-2 0 137,-3 1-93,-3 1 212,-2 3 64,-2 0 0,-3 1 0,-2 0 0,3 0 0,-5 0 0,3-1 0,-5 2 0,2-1 0,-2 2 0</inkml:trace>
  <inkml:trace contextRef="#ctx0" brushRef="#br0" timeOffset="11">5826 1928 9502,'0'-12'38,"1"8"10,0-2 46,0 2 36,0-1-6,2 1 5,-2 0-5,1 1-78,0-1 20,1 1-35,0 0-12,2 1-3,0-1 30,-1 1-13,1 1 70,0 0-23,0 1 21,0 0-30,3 0-109,-3 0 6,2 1-84,1 0 13,-1 3 48,1 1-43,0 2 68,0 0-48,0 1 69,1 0-36,0 1 31,1-2 14,0 1-19,-3-1 20,1 0-8,-2-1 5,0 1-6,-2-2 5,2 2 37,-3-1 12,-1 1 4,-1-1 30,-1 2-60,-1 0 26,-1 1-28,-3 0 18,-2 1-7,-3 0 10,-1 1 32,0 0 1,1 1 15,0-2-18,1 0 32,0-1-56,3 0 64,0-1-78,2 0 90,2-2 3,0 1 28,2-3-39,0 2-32,0-3-34,1 3 47,2-4-85,2 2 74,3-2-75,1 1 66,3-1-21,0 0 15,-2-2-7,3 1 15,-1-1-18,0 0 7,-3 0-17,2 0-22,-4 0 16,1 0-15,-2-1-122,0 1 40,0-2-141,-2 1 147,-2-1-281,1-1 126,-1 1-185,0 0 157,-1 0 85,1 1-2,-2-1-162,0 1-57,0-1-167,-1 1 0,0 0 1</inkml:trace>
  <inkml:trace contextRef="#ctx0" brushRef="#br0" timeOffset="12">1978 2064 9502,'3'-29'-289,"-1"17"17,0-2 315,3 1-15,-1 0 237,1 2-148,0 0 48,0 2-58,-1 1 22,0 2-25,-1 2-48,2 1-3,-3 1-4,0 2 37,0-1-8,1 1 3,-1 0-2,0 1 40,1 0-29,0 1 50,0 2-60,0 0 2,2 1 7,1-1-21,1 1-44,1-2-28,2 1 9,0-1 5,4 1-47,-2-2 8,3 0-97,-1-1 29,2 1 69,-1-1-25,1 0 87,-1 1-84,2-1 4,-4 0-34,1 1 29,-2-1 24,1 1 18,-3-1-16,1 2 40,-4-1-29,2 0 30,-4-1-29,3 1-5,-5-1 19,2 1-15,-2-2 74,0 2 7,-3-2 132,2 2-92,-1-2-6,1 0-126,0 0-1,0 0 10,3-1-77,-3 0 25,2-1-107,-2 0 108,2 0-73,0 1 66,-1 0-81,-1 0-69,1 0 31,-1 1-60,0 0 53,1 0-14,0 0-5,-1 0-53,-1 1 138,-1 1 14,0 3 120,-2 2 0,-2 2 0,-1 2 0</inkml:trace>
  <inkml:trace contextRef="#ctx0" brushRef="#br0" timeOffset="13">20243 1973 9502,'-6'7'-130,"3"-4"217,0-3 36,1 1 209,-1-1-186,2-1 175,0 0-201,1-1 26,-1 0-132,1-1 35,0 1-123,0 0 110,1 0-4,1 0 55,3 0-17,-1 1 51,3 0-58,1 1 63,0-1-58,1 1-38,-1 0-30,2 0 12,1 0 2,0 1 78,1 0-16,3 3 12,0 1-101,2 4 21,1 2-106,2 3 86,1 2-7,3 5 50,-1 1-8,3 5 44,-2 2-43,2 4 43,-5 1-44,1 4 55,-5-2 6,0 5 10,-5-4-50,-1 3-2,-4-4-31,-1 4 41,-2-7-52,-2 4-14,-1-7-11,-1 2-26,0-7 23,0 2 5,0-7-3,0 3 54,0-6-17,0 0 13,0-3-24,-1 1 100,0-4-32,-4 2 88,0-4-40,-2 2 8,-2-3-32,0 2-11,-1-4 3,-2 3-27,1-3 40,-3 2-63,0-3 30,0 2-29,1-2 40,-2 0-75,5-1 48,-2 0-47,4-1 49,-1-1 14,5-1-28,-1 1 21,2-2-181,0 0 82,4-1-231,0 0 137,5-3-74,0 0 108,3-1-72,-2 1 73,0 0-82,1 1 65,-2 0-61,1 1 61,-1-1-37,-1 1-57,1 0 16,-1 0-108,-1 0 106,2 0-36,-2 1 45,1 0 19,-1 0-67,1-1 67,-1 2-25,-1-2 24,1 2-56,-2-1 45,1 0-107,0 0 176,-1 0 0,0 1 113,0-1 0,-1 0 0,0 0 0,-1-2 0,1-1 0,0-1 0</inkml:trace>
  <inkml:trace contextRef="#ctx0" brushRef="#br0" timeOffset="14">9616 2085 9502,'-19'2'-900,"11"-1"666,-3 0 221,3-1 32,-2 1 94,3-1-23,-2 1 123,3-1-50,0 0 174,2 0-103,-2 0-28,4 0-40,0-1-36,1 1-32,0-2 30,1 0-42,-1-1-21,1 0-44,0 0 45,0 1-26,0-1-9,0 1-31,0 0-25,-1 2 32,-2-2 50,-3 4 28,0 0 15,-1 5-1,-4 3 70,1 4-100,-2 4 67,0 2-89,-2 5 112,1 1-35,0 7 116,1 0-113,-1 7-4,5-2-96,-1 6 52,4-6-152,2 7 103,0-7-150,2 5 139,2-7-181,2 2 111,1-10-124,4 5 22,5-11 64,3 4-86,1-8 112,4 3-180,-3-10 107,6 4-141,-4-8 94,3 4-140,-3-7 81,0 2-123,-6-5 29,2 1 50,-8-2 65,3 0 97,-6-1 124,0-1 0,-1-3 0,1-4 0,-1-4 0,2-4 0</inkml:trace>
  <inkml:trace contextRef="#ctx0" brushRef="#br0" timeOffset="15">11433 2142 9502,'9'-10'-510,"-5"4"109,-2 0 292,0 0 67,2 0 110,-2 0-30,-1 2 166,1-2-15,-1 3 99,0-1-33,0 1-124,-1 0 50,0 1 195,0 0-173,0 3 117,1 2-261,1 3-45,3 2 45,1 3-25,6 1 7,0 3-39,6 2-33,3 1-7,3 3 26,2-1-9,3 5 29,2-3-41,3 6 16,-1-3-8,3 4 59,-5-5-23,4 5 12,-7-5-65,4 4 81,-9-5-66,1 1 63,-9-5-35,-1 3 79,-6-5-60,-1 4 76,-5-5-80,1 2 14,-3-3-5,-3 2 7,-2-3-6,-2 3 14,-3-3-16,-2 2 35,1-3-28,-4 3 23,0-4-75,-3 5-4,1-4-14,-4 3 15,1-4-37,-2 3 15,2-4-72,-2 2 29,4-4-2,-2 0 27,5-3 14,-2-1 23,6-4 11,-3 2-26,4-3 21,1 0-65,3 0 6,1-2-25,3-1 28,0-2-174,1-3 72,0-1-153,1-1-67,0-2 104,2 0-6,1-3 160,5 1 141,3-5 0,3-1 0,3-3 0</inkml:trace>
  <inkml:trace contextRef="#ctx0" brushRef="#br0" timeOffset="16">5561 2138 8751,'0'-11'-251,"0"7"335,0 0 30,0 0 12,0 0-11,0 1 133,-1 0-24,1 0 122,-1 1-44,1-1-71,0 2 108,-1-1-135,0 1 182,1-1-281,1 1 140,2 0-169,4 1-68,0 2 38,3 1-119,1 2 61,1 3-49,3 1 70,0 3-24,4 3 18,0 1-46,1 3 24,2 1-18,1 4 10,1 0-35,0 3 10,-1 0-17,2 2 78,-3-1-27,2 2 24,-6-4 12,1 3-10,-6-6 5,0 2 54,-4-5-58,-1 2 61,-3-6-68,-1 3 34,-4-5-21,0 2 26,-3-4-24,-4 3-3,-1-3 19,-6 2-12,0-2-51,-3 2 37,1-2-50,-1 2 62,2-2-86,-1 0 20,3-2-84,0 0 19,2-2-19,3-1 41,1-4-1,1 1 19,3-3-136,-1 0 33,3-4-97,2 0-101,2-6 44,1-2-116,2-3 234,3 0 91,1-4 120,2-2 0,1-2 0</inkml:trace>
  <inkml:trace contextRef="#ctx0" brushRef="#br0" timeOffset="17">1899 2275 9502,'10'-13'-911,"-6"7"747,0 1 80,-2 1 85,3-2-5,-2 1 15,1-3 3,-1 2-5,1-2 6,-1 1 52,0-1-34,-1 0 38,0-1 11,0 2-50,0-2 54,0 3-63,1-1 79,-3 2 7,1-2 22,-1 3-34,0-1 31,0 2 0,0-1 31,0 2 34,0-2-14,0 2-29,0-1 32,0 1-57,0 0 21,0 0-13,0 0 11,0 0 14,0 0-11,0 1-59,0 0-50,0-1-80,0 1 24,1 0 32,2 2-3,-1 1 39,0 3-29,1 5 65,-1 3-4,1 6 10,0 4 43,-1 4-51,0 5 31,-1 3-27,-1 6 14,0-1-28,0 6 46,0-2-50,0 3-17,-1-4 8,-1 2-21,-1-7 43,-2 0 3,1-8-15,1-1 19,1-7-89,-1-1 2,2-9-23,-2 2-35,3-8 22,-1 0 18,0-4-166,1 1 91,-1-3-85,0 1 89,-2-1 50,2 0-99,-1 0 12,0 0-342,1 0 62,-1 0-117,2-1 131,-3 0 134,3-2-141,0 1 76,0-3-97,0 1 233,0-4 77,4-1 107,0-3 0,3-2 0</inkml:trace>
  <inkml:trace contextRef="#ctx0" brushRef="#br0" timeOffset="18">7243 2138 9502,'-8'-1'-340,"5"1"372,1-1 10,0 0 49,0-1 108,1 1-21,-1 2 22,4 1-50,0 4-78,4 3 15,3 4-25,2 1 17,3 2-57,2 1-3,1 1 3,2 1 1,0-1 51,3-1 9,-2 0-14,1-2-40,-2-2-18,1-1 0,-4-4 5,3 0 41,-6-3-20,3-1 14,-4-3-12,1 0-3,-6-2 2,2 0-3,-4-3-33,1-3 3,-3-2-20,2-2 27,-3-1 21,-1 0 16,0-2-27,1 0 23,-1-1-294,2-1 67,1 1-195,1-2 125,0 3 91,4-3-8,-2 4 82,3-2-38,-2 4 50,2-2-32,-2 6 7,2-3 46,-3 5 20,1-1-13,-3 4 18,0 0-66,-1 1 31,-1 1 43,-1 2 74,-1 2 15,-1 4 47,-2 3-102,-1 2 8,-5 2-52,0 1 7,-4 1 45,0 0 17,-2 2-5,1-1 1,-2 2-55,0-3 10,-1 3-1,1-4 5,-2 4 7,3-5-6,-3 4-2,2-5 10,-1 2-16,5-6 12,-3 2 57,5-6 19,-1 1 5,5-3-16,-1 0-8,5-3-23,-1 0 91,1-3-81,1 0 50,0-4-65,1 0 39,1-1-32,0 1 47,1 1 12,2 0-7,-2 0 13,1 1-39,-2 0-17,2 1 13,-1 0-19,-1 0 70,1 1-1,-1 0 27,0 0-33,2 0-13,-2 2-35,3-1 43,-2 1 26,2 0 47,-1 2-29,2 1 17,-1 5-36,2 3 54,-1 3-25,2 6 31,0 1-90,0 7 44,1 0-52,1 6-10,-1-2-46,2 6 35,-2-4-21,1 6-1,-3-6-22,1 4-45,-5-9 57,-1 4 13,-1-9 28,0 4-28,-2-10-12,-2 2 3,-1-8 0,-5 1 4,1-6 6,-2 3-10,0-5 6,1 1-23,0-4 18,1 2-8,0-3 19,2 0-95,2 0 4,-2-1-91,4 0-626,-1 0 469,4-2-559,0 1 717,4-5-204,1 2 131,1-4-127,1 1 91,1-1-68,0-2 65,-1-1-105,2-1 156,0-2 49,-1-1 90,3-5 58,-1-1 0,2-3 0</inkml:trace>
  <inkml:trace contextRef="#ctx0" brushRef="#br0" timeOffset="19">16395 2199 9502,'8'-12'-844,"-5"7"965,1-2 256,-1 3-129,0-2-6,1 3-87,-2-1 37,-1 1-27,0 2-23,0 0 45,1 1-121,0 3 81,0 2-66,3 3 79,0 4-132,3 2 57,2 1-132,5 2 18,0-2 3,4 2-45,0-2 85,3 1 9,1-4 40,0 1-13,-4-4 10,2 1-164,-2-4 45,1 1-109,-4-4 43,1 1 76,-6-3-7,3-1 42,-5-1 31,2-1-27,-4-4 26,0-1-16,-3-3-1,2-1 4,-4 0-3,0-2-25,0 1 19,0-2-12,-2 3 22,1-3-45,0 2-17,0-2-8,2 2-52,-1 0 16,0 3 5,1-2-4,-1 5 16,1-3-39,1 4 18,-1 0-20,0 2 91,-1 0-40,0 2 34,1 0-35,-2 0 20,2 3 47,-3 0 34,0 4-4,-3 0 68,-2 1-48,-1 1 10,-3 0-4,1 2-54,-4 0 9,0 0-1,-1 2 8,-1 0-11,-1 1 13,1 0-12,-1 1-27,2-2 20,1 2-24,1-4 30,0 2-7,4-3 4,-2 1-9,4-2 8,1-1-14,2-3 10,1 0 89,1-2-3,2-1 86,0 0-75,4-1-21,0-1-32,2-2-16,-2 0 100,2-1-37,-3 0 101,1 0-95,-2 0 71,0 2-49,0-1 29,-1 1 9,1 1-5,0 0-22,-2 1 25,2 0-27,-1 3 48,2 1-39,-1 5 72,-1 3-61,1 6 44,1 3-46,-1 6 65,0 2-35,0 7 62,-1-1-53,-1 8-90,0-3-26,-1 7-26,-1-8-73,0 4 78,0-9-84,0 2 118,0-9-69,0 2 49,0-9-37,0 1-23,0-8 65,0 0-53,-1-7 58,-1 2-78,1-5-10,-1 0-7,-1-2 9,2 0-25,-1-1-303,1 0 36,0 0-163,0-1 233,1-2 82,-1 1 17,1 0 49,0-1-360,0 0-13,1-1-211,2-1 141,4-1 300,1-3 109,6-4 132,2-2 0,3-4 0</inkml:trace>
  <inkml:trace contextRef="#ctx0" brushRef="#br0" timeOffset="20">18166 2229 9502,'-2'-11'-430,"-1"5"528,1 1 20,1 0 151,0 1-130,1-1 3,-1 1-64,1 0 10,0 0 43,1-1-14,1 1 23,4 0-37,1 0-11,3 0 11,1 0-18,2 0-43,1 1-42,0 0 12,0 1 8,-1 0-14,0 1 4,1 0-72,-3 0 68,1 1-10,-1 1 56,0 1-95,-2 2 0,2 1-82,-3 1 67,2 2 5,-2-1 67,3 2-18,-4-1 9,3 0 63,-3 0-44,2 1 56,-3-1-70,2 1 43,-2 0-31,-1 1 44,0 0-47,-2 0 20,-1 2-14,0 0-33,-2 1-32,-1 2 10,-2 0-2,-3 3 28,-4-1 16,-4 3-24,-1-3 25,-3 5-34,0-3 23,-1 2-32,0-2 84,-1 1 6,2-3 7,-2 1-11,6-3-51,-3 0 7,5-2-5,0 0 73,4-2 2,0-1 25,4-3-28,1 1-34,2-4-10,3 1 25,1-2-22,5-1-38,4-1-37,4-1 2,2 0 12,1 0-4,2 0 37,-2 0-52,-1 0 55,0 0-21,-2 0 17,0 0-24,-2-1 66,0 0 6,-2 1 10,1-2 70,-4 2-27,2-1 20,-2 1-28,-1-1-122,-1 1-32,0 0 11,-1-1-144,2 1 104,-2-1-143,2 1 135,-2-1 21,1 0 41,-1 0 21,1 1-315,-3-1-9,3 1-218,-3-1 137,0 1-53,0 0 252,-2 0-87,0-1 212,-1-1 0,1-1 0</inkml:trace>
  <inkml:trace contextRef="#ctx0" brushRef="#br0" timeOffset="21">6551 2203 9502,'3'-14'32,"-3"9"24,0-3 95,0 4-34,0-2 84,0 2-81,0-1 40,0 2-40,0 0 37,0 1 18,0 0-16,0 4 41,0 2-80,0 6 37,0 3-52,0 7 119,0 1-70,1 5 78,-1 1-94,2 4-60,1-3-32,0 3-18,0-4 40,0 2-70,2-5 26,-3 4-74,2-7-40,-2 3 73,1-7-80,-1 2 104,0-6-6,-2 3 55,1-7-54,-1 2-64,0-6-303,0 0-466,0-3 134,1-1-19,1-1 502,5-3 214,5-3 0,4-2 0</inkml:trace>
  <inkml:trace contextRef="#ctx0" brushRef="#br0" timeOffset="22">17523 2195 9502,'0'-11'120,"0"8"22,0 0 454,0 1-305,0 5 347,0 1-449,0 10 22,1 0 3,-1 7 2,3 0 67,-1 2-132,0 2 2,0 2-50,0-1 18,0 2-67,-2-2 8,1 3-65,-1-4 66,0 2 48,0-6 9,0 2 26,0-7-232,0 3 34,0-6-156,0 0 114,0-4-81,0 0 67,0-5-89,0 1-168,0-4-65,-1 1-106,0-3 77,-1 0 29,0-3 99,-1-1-58,1-1 61,-1-1 186,1-1 6,0-1 136,0-3 0,-1-1 0</inkml:trace>
  <inkml:trace contextRef="#ctx0" brushRef="#br0" timeOffset="23">9719 2245 9007,'-2'-10'-291,"1"6"496,0-1-94,-1 1 123,2 0-63,-1 0 120,0 1-177,1 0 62,0 0-125,0 0 79,0 0-67,1 1 50,0 0-64,2-1 25,2 1 9,2 0-22,1 1 42,1-1-33,1 1-30,1 0 24,2 1-94,0-1 39,-1 0-26,2 0 29,-1 1 41,1 0 30,-2 0-35,2 0-41,-1 0-111,0 0-11,-2 1-48,2 0 68,-2 2 3,1 1 43,-2 2-16,0 0 117,-1 0-61,1 1 57,-3 0-38,2 0-13,-3 1 17,0 0-22,-2 0 7,-1 3-5,-1-2 23,0 3-40,0 0 28,-2 2-29,1 0 24,-3 2 46,0 1-29,-5 1 28,-1 1-42,-2 2 48,-2 0-37,-2 2 40,0-1-47,-1 3 1,1-3 5,-2 3-2,1-4 46,2 0 11,0-3 14,3 0 1,1-5 8,2 0-31,2-4 22,2-1 31,2-2-53,1-1 55,0-3-65,1 1 36,2-2-27,2 1 36,2-1-72,3 0 37,0 0-27,3 1 37,-1-1-13,2 1 13,0-1-12,1 1-66,0-1-148,0 0-12,0 0-71,2 0 1,-2 0 73,1 0-52,-2-1 53,1 1 44,-4-1 11,2 0 19,-2 0 4,-2 0 5,-2 0-27,0 0 18,-4-1-9,3 0 2,-4-1 4,0-1-67,-1-1-131,-1-2-19,0 1-37,-2-1 67,0 0 168,-5 0 2,0 1 110,-5-4 0,-1 0 0,-3-2 0</inkml:trace>
  <inkml:trace contextRef="#ctx0" brushRef="#br0" timeOffset="24">19868 2590 9043,'-2'-8'737,"1"6"-606,0-1 15,0 1-26,-1 0 36,1 0 8,0 0 37,-2 0-16,3 0 4,-1-1-147,0 1 55,1-1-105,-1 0 105,0 0-5,1-1 50,0 1-24,0-2-142,0 2 5,0-1-104,0 0 23,0-2 57,0 1-53,0-2 78,0 1 11,1-2 12,1 0 30,2-2-46,2-1-31,0-2 30,3-1-36,0-3 65,2 1-1,1-3-1,-1 0 0,2-2-57,-1 1 39,1-2-41,-2 3 51,1-2-19,-1 5 14,-2-2-17,-1 6 18,0-1-5,-3 7 4,0-2-13,-2 4-46,-1 0 32,0 3-34,0 0 59,-1 2-3,-1 2 0,0 4-3,0 4 44,0 2 15,0 4 1,0 0 82,1 4-62,0 0 80,4 2-75,-2 0-20,3 2-20,-1-5-17,1 5 45,-1-6-104,2 5 88,-3-3-88,1 2 50,-1-5 13,0 4-15,-1-6 24,-1 3 71,0-5-61,0 1 52,-2-5-70,1 1 43,-1-6-32,0 2 35,0-3 40,0-1-59,-2-2-69,1-1-54,-2-3-120,1 1 126,0-2-204,1 2 116,-2 0-163,3-1 115,0 1-146,0 0 80,0 0-134,0 0 146,0 0 2,0 0 75,0-1-54,3 1-8,0 0-39,2-2 86,3 1 61,-1-2 130,3 0 0,0 0 0,3-5 0,2 0 0,2-3 0</inkml:trace>
  <inkml:trace contextRef="#ctx0" brushRef="#br0" timeOffset="25">4064 2184 8847,'-12'8'-492,"6"-3"492,1-3 84,-2 3 40,3-2 75,-2 1-40,2-1 7,-3 0-75,3 0 10,-1-1 40,0 0-68,0 0 72,1 0-75,-1 0 42,2-1-27,-1 1 31,2-2-41,-2 1 19,2 0-18,-3-1 21,2 0-7,1 1 18,-1 0-24,0 0 26,0 1-119,0 1 36,1 1-93,-2 3 99,1 1-10,0 4 57,-2 4-23,0 5-49,1 3 38,-3 7-40,1 4-5,-2 5-6,2 2-11,0 3 13,-1-3 47,3 2-3,1-7-3,2-1 9,0-8-64,1-1-18,1-9-1,2 1-71,2-8 108,6 0-72,0-5 76,6 1-188,-2-5 53,4 2-123,-2-3-121,3 2 82,-1-1-114,2 1 139,-2 0 153,4 2 37,-2-1 77,2 2 0,2 0 0</inkml:trace>
  <inkml:trace contextRef="#ctx0" brushRef="#br0" timeOffset="26">11101 2285 9502,'-14'-4'-963,"7"2"812,2-1 61,0 0 234,0 0 6,1 1 83,0-1-33,1 1-101,0-1 3,0 1-58,0-1 162,2 0-53,0 1 160,0-1-149,0 1-54,1-2-39,-1 2-24,1-1-71,1 0 67,0 0-116,1 0 122,4 0-13,0 0 40,1 0-12,2 1-163,0 1 36,1 0-112,1 1 72,0 0 10,2 0-12,0 0 22,1 2 22,1 0-13,-1 2 52,1 1-54,-2 1 60,2 0-18,-3 0 13,1 1-14,-3 0 50,1 1-37,-5 1 41,2 1-39,-5-1 3,0 3-1,-3 0-1,1 2 38,-2-1-23,-2 2 24,-4-1-30,-2 2 69,-2-2-45,-3 1 50,0-1-63,1-1-7,0-2 11,-1 1-8,2-4 64,1 2 11,-1-3 11,1-1-29,2 0-34,0-1-16,1-3 23,0 1 4,2-3-4,1 1 5,0-1-9,2 0 137,1 0-102,1-1 102,0 0-117,1-1-6,2-2 14,2 1-46,2-1 26,-1 0-29,2 0 40,1 1-53,0 0 33,1 0-32,0 0 33,1 1-49,0-1 29,1 1-36,1 0 42,1 0 12,-2 0-17,4-1 14,-2 2 9,2-1-8,-2 2 5,1-1-31,-3 1 8,2 0-8,-3 0 17,1 1 2,-1 0-2,-1 3 3,-2 2-1,-1 3 54,-1 1-36,1 2 39,-3 2-51,-1 1 1,0 1 0,-1 2 0,-1 0-76,0 1 56,-1-1-60,0 2 92,-3-3-15,-2 1 13,-3-3-17,-2 2 75,0-4-57,-3 1 61,0-4-79,-3 2 71,1-4 13,-3 3 9,0-4 50,-1 0-101,0-2 57,-1-1-66,4-2 27,-3 1-17,4-3 42,-1 1-39,4-1 29,-1-1-33,5-1 15,-1-1-47,4-1-23,1-1 11,1 0-7,1 0-71,2 0 15,1 0-110,0 2 101,0-1-68,0 1 55,0-1-73,2 2-121,3-1 50,1 0-92,1 1 44,3 0 67,-1 0-43,1-1 56,1 1-10,-2 0 52,2 0-26,-2 0 37,1 0-46,-1 0 33,-1 0-33,1-1 7,-2 1 75,1 0 2,0 0 96,-1 0 0,2-2 0,0-1 0,3-3 0</inkml:trace>
  <inkml:trace contextRef="#ctx0" brushRef="#br0" timeOffset="27">10575 2322 9502,'1'-19'-998,"0"10"1151,0 2 227,0-2-80,-1 3-110,0-3 4,0 3-74,0-1 46,0 1-44,0 0 33,0 2-24,0 0-55,0 1-40,0 0 4,0 2-46,0 2 107,0 3-42,2 6 49,-1 4-20,2 4 35,1 2-28,4 2 30,0 3-48,2 0-27,-2 0 4,2 1-8,-3-4 25,2 3-41,-4-4-37,0 2 27,-1-4-78,0 1 76,-2-5-30,0 2 22,-2-6-58,1 3 21,-1-5-102,-1 2 86,0-5 14,-1 1 14,-1-3 27,-3 3-277,2-4 80,1 2-185,1-3 138,1 2-201,0-3 269,1 2-161,4-1 325,3 0 0,4 0 0</inkml:trace>
  <inkml:trace contextRef="#ctx0" brushRef="#br0" timeOffset="28">14743 2302 9502,'-11'-11'-491,"6"6"107,1 0 158,0 0 292,1 0-20,0 0 211,1 0-142,0 0 101,1 1-92,-1-1 106,2 2-116,0-1 27,0 2-83,0-2 50,0 2-31,0 0 11,2 2 41,0 1-46,3 2 64,1 5-43,4 3 66,1 4-6,0 4 16,4 2-65,1 2 1,1 1-42,2 2 42,0 0-81,3 1 20,-2-1-29,4 2 48,-3-5-84,4 3 49,-4-6-133,5 3 50,-5-6-11,2 1 12,-7-6 29,4 1-14,-10-5-16,4 1 22,-7-5-30,2 1 55,-6-3-55,0-1 36,-5-1-120,0 0 59,-5 0-92,1 0 94,-1 0 0,2 0 53,0 0-27,0 0-409,2 0 86,0 0-287,1 0 283,-1-1 191,2-1 83,1-1 102,0-1 0,0-2 0,1-3 0,2-1 0,1-2 0,3-3 0,3-3 0,1-4 0,3-2 0</inkml:trace>
  <inkml:trace contextRef="#ctx0" brushRef="#br0" timeOffset="29">15608 2298 9502,'0'-22'-927,"1"14"972,0-4 227,0 5-128,4-1 171,-2 4-106,1 0 160,-1 3-169,3 0 21,-3 3-116,1 1 52,-1 6 17,-1 3 53,-1 4-40,0 5 24,-1 1-59,0 5 62,0-2-35,0 5-58,0-4-65,0 5-38,-1-6 35,0 3-200,-1-6 58,0 4-127,0-7 110,0 4-228,0-6 58,0 2-176,2-6 178,-1 3 92,1-5 24,0 1-2,0-3-268,0-1 84,1-3-53,0 0 209,3-4 188,2-1 0,5-2 0</inkml:trace>
  <inkml:trace contextRef="#ctx0" brushRef="#br0" timeOffset="30">15146 2310 9502,'-15'-5'-1147,"7"2"1147,4 0 0,-2 0 0,2 0 0,-2-1 0,4 2 0,-2-2 201,2 1 0,-1 0 133,2 1-23,0-1-77,0 1 9,1 0 167,0 0-219,-1 1 181,-1 2-258,-2 3-4,-1 4 7,-5 3-14,0 2 13,-3 4-75,-2 1-8,-3 4-81,-3 0-16,-2 4 30,-1-2-53,-4 4 98,0-3-92,0 2 65,2-4-79,-1-1-27,6-4 30,1-1-60,5-5 99,1-1-46,6-5 45,0 0-29,4-4-326,2 0-27,5-2-171,1-2 243,10-2 194,1-4 170,7-1 0,3-5 0,6-2 0,2-3 0</inkml:trace>
  <inkml:trace contextRef="#ctx0" brushRef="#br0" timeOffset="31">5192 2359 9502,'-8'-5'-1075,"5"2"1003,2 0 72,0 0 0,0 1 94,1-1 33,0 1 54,0-1-9,0 0-73,0 0-10,0 0-37,0 1-43,1 0-29,0-1 8,1 1 8,1 0 30,0 1 10,0-1-7,2 1 8,-1-1 11,1 2-8,2-2-37,-1 2-25,1-2 5,2 1-9,-1 0 42,1 0 2,2-1 0,-1 1 3,2-1-43,1 1 28,0-1-30,1 2 41,2-2-37,-2 2-15,5-2-8,-4 2 10,4 0 27,-4 0 8,1 0-81,-3 0 86,1 2-81,-5 1 92,1 3 7,-5 1-24,0 4 23,-2-1-33,0 3 42,-3 0 16,0 3 7,-3-1-12,-4 3 28,-2-1-50,-3 5 63,-2-4-49,-2 4 3,0-3 3,-2 3-4,1-4-13,-1 3 18,1-4-19,0 1 76,3-5-56,-2 2 57,4-5-69,0 2 39,2-5-35,1 1 41,3-5-41,2 0 73,2-2 158,0 0-110,2-2 118,1 0-222,4-1-101,-1 1 6,5 0-100,-2 0 109,3 1-69,-1 0 69,3 0-84,-1 0 82,3 0-65,-3 0 35,3 1-31,-1-1-10,2 1 56,-3-1-9,1 0 11,-1 0 40,2 0-37,-2 0 39,0 0 9,-2 0-21,1 0 29,-4 0-37,1 0-123,-1 0 39,-1-1-118,0 0 123,-2-1-209,-1 0 119,0 0-66,0 1 141,1 0 120,-2 0 0,0 0 0,0 1 0,0 0 0,1-1 0,2 0 0,1-2 0</inkml:trace>
  <inkml:trace contextRef="#ctx0" brushRef="#br0" timeOffset="32">12715 2345 9502,'-9'-3'0,"5"2"0,2-2 0,0 1 124,0-1 32,-1 0 58,1 1-36,1 0-66,0-1 11,1 1-3,-1-1-13,1 1-24,0-1 13,0 1-16,0 0 0,0 0 16,0 0-30,0 0 88,0 0-42,1 1 46,-1-1-225,1 1 58,0 1-135,0-1 117,2 1 47,-2 0 23,1-1 104,-1 1-71,0-1 59,1 1-18,-1 0 2,0 1 13,1 1-1,-1 3-52,1 2 23,-1 3-9,2 1 162,0 4-40,0 1 107,1 2-153,1 1-67,0 1-12,0 1-13,2 1-43,-3 0 12,2 1-85,-2-1 63,1 1-23,-2-2 39,1 1-15,-2-4 4,0 0 45,0-3-88,-2 0 77,2-4-159,-2 0 74,0-3-111,0 0 33,0-3-22,0 0 56,0-2 2,0 0 73,-2-2-16,2 2 12,-2-2-26,1 0-131,-1 0-40,0-1-124,1 0-453,-1 0 433,1 0-327,1-1 538,0-2-42,0 1-154,1-2 32,1 1-97,-1-2 59,1 0 40,0 1-16,0-3 76,1 2 108,-1-2 47,0 0 72,0-1 0,0 0 0,0-3 0,1-2 0,2-1 0</inkml:trace>
  <inkml:trace contextRef="#ctx0" brushRef="#br0" timeOffset="33">13722 2404 9502,'7'-17'-175,"-4"9"5,3-1 162,-2 1 88,1 0 108,0 1 11,-1-1-63,-1 2-52,0-1-17,-1 3 26,0-1 40,-1 2-26,1 0 204,-2 1-160,-2 1 143,1 1-176,-3 2-14,0 2 41,-1 2-84,-2 3 61,0 0-62,-1 3-1,0 1-34,-3 2 24,0 0-18,-3 3 8,-1 0 27,-1 1-37,-2 0 8,-1 2 50,-1-2-62,-1 2 53,-1-2-32,0 1 24,0-3-39,2-1 87,2-2-116,0-1 100,4-5-93,1 0 58,5-4-7,0-1 14,4-2-218,0-1 34,3-2-134,1-1 100,1-4 64,3-2 45,3-1-35,1-1-7,2 0 13,-1 0-73,2-1-418,-2 0-90,2 0-277,-2 2 265,0-1 346,-1 1 173,-1 0 138,-3 3 0,0-1 0,0 1 0,-1-1 0,-1 0 0</inkml:trace>
  <inkml:trace contextRef="#ctx0" brushRef="#br0" timeOffset="34">6414 2383 9085,'-2'-11'-417,"0"6"417,-1 0 244,0 1-54,0-1 191,1 2-132,0-2-62,1 2-41,0-1-15,0 1-109,0-1 23,0 1-37,1 1 46,0 0 33,2 1 27,1 0-36,6 1-47,1 0-43,6 0-25,3 0-12,3 0 9,1 0 35,3 0-17,-1 1 62,4 0-58,-3 0 41,4-1-40,-4 1 43,2-1-40,-4 0 30,0 0-36,-5 0 43,2 0-1,-6 0-4,-2 0-58,-4 0 17,-1 0-32,-4 0 42,0 0-80,-2 0-43,0 0-11,-3 0 22,-1 0 77,-6 0-150,3 0 5,-1 0-95,0 1 57,1 0 115,1 1-48,1 0 99,-1 0-111,0-2 123,2 2-51,0-1 104,-2 2 0,1-1 0,-4 3 0</inkml:trace>
  <inkml:trace contextRef="#ctx0" brushRef="#br0" timeOffset="35">8685 2339 9502,'-19'-5'-127,"11"4"26,-1-1 107,2 0 79,1 1 10,0-1 48,2 1-78,0 0 32,1 1 122,2 0-77,-2 0 107,3 3-141,3 1 49,0 3-19,3 1 23,3 3 24,0 1-58,2 2 65,-1 2-77,1 1 28,-1 1-20,0 2 14,-2 0-63,0 1-4,-1-1-23,-1 2 46,-1-3-82,0 1 44,-3-3-115,0 2-27,0-5 19,-2 2-55,1-5 102,-1 1 11,0-5 29,0 3 21,0-4-25,0 1-250,0-3 51,1 0-207,0-2 32,0 0 93,1-1-33,0-1 45,1 0-33,2 0-27,-1 0-23,4 0-15,-2 0 202,4-1-22,-3-1 172,5-4 0,-1-3 0,3-2 0</inkml:trace>
  <inkml:trace contextRef="#ctx0" brushRef="#br0" timeOffset="36">3002 2396 9502,'-20'-20'0,"10"11"136,6 3-4,-3-1 157,5 2-101,-1-1-44,2 2-42,1 0-16,0 2 20,0-1-112,0 1 23,0 1-68,2 0-16,4 1 56,1 0-82,4 2 95,-1 2-42,4 0 86,0 2-81,0 0 3,1 1-28,-2-3-46,1 2 102,0-1 21,0-1 51,-1 0-15,-1 0 9,0-1 9,0-1 21,-2 0-23,2-1-28,-3 0-17,1-1 23,-2 0-12,0 0 31,0 0-26,-1 0-46,-2 0-20,1 0-9,-2 0 25,-2 0-19,1 0-19,-1 0-113,-1 0-52,2 0 59,-3-1-115,1-1 145,0 1-138,-1-1-41,2 2 113,-1 0-83,1 0 169,0 1-40,-1 0 0,1 1 0</inkml:trace>
  <inkml:trace contextRef="#ctx0" brushRef="#br0" timeOffset="37">4232 2413 9502,'-15'-13'0,"8"7"0,3 1-243,-3-1 66,4 2-149,-1-2 366,2 2 38,0 0 223,0 1-146,1-1-50,1 2-83,0-1 8,0 2-3,1-1 28,4 2 8,2 0-18,4 3 33,3 3 8,3 4 3,2 4-12,1 3 7,5 3-17,0 1-1,3 1-38,-1 1 8,2-1-10,0 1 15,3-1-54,-5-2 1,6 2-57,-5-3 66,4 2-76,-7-6 40,3 2-75,-9-6 65,1 2 28,-8-5-2,2 0 36,-8-2-105,1-2 6,-5-2-122,-1 0 50,-2-2-36,-3 1 103,-2 1-159,-1 0 78,-5 0-36,1 0 103,-1 0 105,0 0 0,0-1 0,2 0 0,-3 0 0,0 0 0,-2 1 0</inkml:trace>
  <inkml:trace contextRef="#ctx0" brushRef="#br0" timeOffset="38">4560 2408 8847,'-16'-6'-492,"8"2"492,4 1 0,-1-2 0,2 2 0,-1-1 0,2 2 215,0-2 22,1 2 132,-1-1-79,2 1-128,-1 0-17,1 0-62,-1 0-17,1 0 52,-1 1-49,0 0 80,-1 1-116,-4 2-4,1 3-83,-1 2 71,-1 2-154,-1 3 95,-1 0-129,-2 3 82,2 1 12,-3 1 44,1 0-10,-3 1-19,1-2 38,-2 3-43,2-4 66,-2 5-29,2-5 21,-1 2-22,2-5 22,-1 2 3,5-5-12,-2 2 8,4-5-145,-1 1 31,4-5-107,1 2 63,6-6 17,5 1 0,6-4 0</inkml:trace>
  <inkml:trace contextRef="#ctx0" brushRef="#br0" timeOffset="39">10438 2434 9502,'-12'-9'0,"7"5"-64,0-1 56,0 1-57,0-1 125,3 2-5,-1-1 65,2 0-28,0 1-24,1 0-40,0 0 13,0 1 3,0 0 21,0 0 54,0 0-101,1 0 35,0 2-57,3-1 28,1 1 24,2 0 29,-1 0-27,2 0-42,-1 1-32,3 0 10,-1 1-5,4-1 21,0 3-31,3-2 9,-1 2 0,3-2 20,0 0 7,2-1-11,0 0 65,5-1-26,-3 1 25,4-1-42,-2 0-27,2-1 22,-3 0-20,1-1-38,-6-1-17,1 0 0,-6 0 14,0-1 58,-4 2 1,-2 0-1,-3-1-4,-1 2-717,0-1 447,-5 2-563,1 0 719,-3 2 18,1-1 90,-2 3 0,-1 1 0,-1 1 0</inkml:trace>
  <inkml:trace contextRef="#ctx0" brushRef="#br0" timeOffset="40">12508 2504 9502,'-11'-4'0,"5"1"149,1 0 3,1 0 114,0 1-29,-1 0-66,1-1 3,2 1-43,-1 1 85,1-1-78,0 1 90,-1 0-108,2 0 70,0 0-3,1-1 14,0 1-36,0-1-9,0 1-35,1-1-21,1 0-109,3 0 12,3 0-92,2 0 72,3 0 0,0 0-11,3 0 79,1 0-195,1 0 82,2 1-139,0 0 82,2 1-16,0 0 28,2 0-69,-2 0 108,2 0-58,-1 0 98,0 0-16,-4 0 87,2 0 25,-4 0-12,-1 0 15,-4 0-81,0 0 32,-4 0-37,0 0 42,-5 0-29,2 0 43,-3 0-73,0 0 38,-1 0-38,1 0 26,0 0 6,1 0-36,3 0 28,0 0-123,0 0 51,2 0-105,-1 0 102,1-1-170,-2 1 102,2-2-132,-3 2 106,1-1-66,-2 0 53,1 0-103,-3 1 141,1-1-64,-1 0 152,-1 0-35,-3 0 78,-2-2 0,-5-1 1</inkml:trace>
  <inkml:trace contextRef="#ctx0" brushRef="#br0" timeOffset="41">17311 2479 9502,'7'-11'441,"-3"4"-303,0 2 24,-1-1-28,0 2-30,1-1 34,-1 2-34,3 0 251,-2 1-55,2 0 177,2 2-153,0-1-106,2 1-66,3 0-21,0 0-25,3 0 50,0 1-35,3 0 39,1 1-189,2 0-44,-3 0-135,4-1 77,-4 0 33,4 0 81,-6 0-41,4-1-292,-4 1-193,1-1-139,-4 0 16,3 0 131,-5 0 175,5 0-34,-4 0 148,4 0 108,-6 0 52,7-2 86,-3-1 0,6-3 0</inkml:trace>
  <inkml:trace contextRef="#ctx0" brushRef="#br0" timeOffset="42">18184 2438 9477,'-8'-2'475,"6"1"-363,0-1 43,0 1 624,1 0-398,2 1 435,1-1-644,7 1-62,0 0 5,5 0-9,2 0 50,1 0-35,3 0 39,1 0-382,4 0 122,-2 0-287,3 0-186,-3 0 147,2 0-217,-3 0 262,2 0 169,-2 0-9,0 0 132,-2 1-13,4 1 102,-3 3 0,4 2 0</inkml:trace>
  <inkml:trace contextRef="#ctx0" brushRef="#br0" timeOffset="43">15506 2496 8847,'-7'-4'-441,"2"2"469,3 0 171,-2 0-10,2-1 112,-1 1-26,0 0-62,-1 0-1,1-1-58,1 0 22,-1 1-57,1-1 71,0 1-76,1 0-7,-1 0-17,2 0 31,0 0 22,0 0 4,3 1 17,-1 0-165,5 1 65,4-1-128,3 1 57,1 0-34,4 0 53,0 0-10,4 0-98,-2 0 29,5 0-112,-4 0 77,4 0-19,-4 0 23,3 0-65,-6 0 116,3 0-39,-6 1 83,2-1-56,-5 2 95,2 0-78,-7 0 76,3 2-77,-6-1 12,4 1 1,-6 0 7,2 0-89,-4 0 22,2-1-78,-3 1 89,3-1-124,-3 0 80,2-1-142,-2 0 83,2 0-38,-1-1 86,1 0-41,0-1 91,2 1 7,0-1 39,1-1 38,-2 0 0,1-1 0,1-2 0,-1-2 0,-2 0 0,0-3 0,-1-1 0,0-2 0,0-2 0</inkml:trace>
  <inkml:trace contextRef="#ctx0" brushRef="#br0" timeOffset="44">19089 2496 8852,'-8'2'-92,"6"0"264,1-1-54,-1 0 0,1 0-4,-1 0-2,2 0 20,-2-1-1,1 1 59,-1-1-18,0 1-14,1-1 105,-1 0-195,1-1 14,1 0-150,1-1-44,1 0 92,1-1-55,3 1 29,0 0-12,1 0 12,0 0 25,1 0 23,1 0-40,-1-1 80,2 1-6,0 0 14,0 0-14,2 0 54,-1 0-18,0 1 82,1 0-17,0 1 0,-1 0-25,0 0-20,3-1-28,-4 1-22,4-1 55,-2 0-44,1 0 5,0 0-6,-1 0-3,1 0 12,-1-1-48,-1 0-42,2 0-5,-2 1-58,1 0 73,-3-1-65,2 1 13,-4 0-12,3 0 26,-5 1 14,2-1 13,-2 1 26,0-1-39,-1 1 34,1 0-10,-2 0 7,-1 0-1,0 0 5,-2-1-165,2 1-9,-2-2-72,0 1 65,-1-1 114,-2 2-249,2 0-41,-2 0-135,2 0 182,0 0 175,-3 0 143,1 0 0,-2 0 0</inkml:trace>
  <inkml:trace contextRef="#ctx0" brushRef="#br0" timeOffset="45">2108 2459 9502,'-20'1'-393,"13"0"322,-4-1 100,5 1 3,-4 1 73,5-1 16,-2 1 0,2-1 68,-1 1-57,2 0-51,-2 1 1,3-1-31,-1 1 108,2-1-73,-1 0 74,2 0-96,-2-1 63,3 1 71,-1-1-54,1 0 65,0 1-79,0-1-29,1 1 48,1-1-142,1 1 86,0-2-78,0 2 63,1-1-7,1 0-2,-2 0-4,1 0-14,0 0 9,3-1-13,-2 1 21,1 0-40,1 0-38,1-1 12,-1 1-67,1-1 105,0 1-60,-1-1 67,2 1-55,-1-1 38,-2 0-38,2 0-16,-2 0 39,2 0-48,-2 0 53,0 0-38,0 0-15,0 0-3,-2 0 10,2 0-81,-2 0 30,0 0-116,2 0 38,-2 0 15,0 0-7,0 0 43,0 0-35,0 0-16,-1 0 25,1 0-119,0 0 92,0 0-122,0 0 127,-1 1-68,1-1 75,0 1-37,0 0 27,-1 0 82,1-1 21,0 2 52,3 0 0,0 3 0</inkml:trace>
  <inkml:trace contextRef="#ctx0" brushRef="#br0" timeOffset="46">4742 2510 9502,'8'-11'-510,"-5"6"109,1 0 237,-1 0 92,1 0 72,-1 2 0,0-1 195,-1 2 27,2-1 143,-2 1-46,0 1-93,0-1-47,1 1-37,-2 1-45,1 0 29,-1 0-29,3 1 21,-2 0-12,2 2-32,-1 0 14,2 1 3,2-1-3,0-1 34,2-1-28,1 0 2,1-1-257,1 0 55,-1 0-177,2 0 14,-1 0 103,1 0-67,-4 0 95,2 0 58,-2 0-15,1 0 51,-1 0-56,-1 0-90,1 0 6,-1 0-93,1 2 89,-1-1 9,0 2 42,2 0 55,-2 1 43,3 1 39,1 0 0,2 2 0</inkml:trace>
  <inkml:trace contextRef="#ctx0" brushRef="#br0" timeOffset="47">9733 2527 9502,'-15'0'0,"9"0"-38,0-1 46,1 1 32,2-2 39,1 0 110,0 0-76,2 0 76,0 0-69,3 0 40,3-1-40,6 0 37,2 0-46,5 0 37,-1 1-25,4-1 27,-1 1-30,1 0 36,-1 1-50,0 0 5,-1 1-189,1 0 44,-3 0-121,3 0 2,-3 0 47,2 0-39,-3 0 46,3 0 20,-4 0-16,4 0-11,-4 0 61,4 0-187,-4 0 68,5-1-136,-5 1 95,3-2 36,-4 0 64,0-1 23,-4 1 62,1-2 20,-2 1 0,3-1 0</inkml:trace>
  <inkml:trace contextRef="#ctx0" brushRef="#br0" timeOffset="48">19119 2541 8847,'-14'-3'-492,"7"0"492,2 1 0,-1-1 0,1 1 0,-2 0 0,2 0 0,-4 0 0,4 0 0,-3 1 0,3 0-19,-3 0 71,3 0-52,-1 0 48,3 1-40,-2-2-9,4 2-41,-1-2 42,2 2-43,0-2 57,2 0-42,1 0-12,3 0-3,2-1-4,2 1 46,-1 0-9,3 0 10,-2 0 0,2 0 0,-2 0 0,1 0 0,-3 0 0,2 0 0,-2 0 0,3-1 0,0-1 0</inkml:trace>
  <inkml:trace contextRef="#ctx0" brushRef="#br0" timeOffset="49">8458 2541 9314,'-4'-5'377,"1"2"-211,2 1-20,-2 0 16,2 0-55,0 0 55,0-1-42,0 1 31,1 0-19,-1 0 19,1 0-30,0 0-72,0-1-9,0 0-70,0 1 18,1-1 6,1 1 16,1 0 50,6 0-191,2 1 71,4 0-173,4 1-1,2 0 71,4 1-49,4 1 37,4 3 60,0 0-6,4 2 36,-3 0 9,4-1 105,-5 0-35,-1-3 93,-3 0-11,1-2 4,-7-1-21,1 0-33,-7 0 111,0 0-46,-7-2 129,1-2-76,-7-1-27,1-1-30,-4 0 42,-1-2-109,0 2 43,-4 0-47,1 1 13,-3 1-218,-1 0 48,0 2-169,1-1 35,1 1 110,0 1-61,2 0 71,1 1-46,0 0-21,1 3-64,1 1 0,0 4 0</inkml:trace>
  <inkml:trace contextRef="#ctx0" brushRef="#br0" timeOffset="50">3056 2626 12310,'17'-6'383,"-6"3"-335,-1 1-162,4-2-2,0 2 31,1-1-30,0 0 37,1 1 10,-1 0-21,1 0-25,-3 1 6,1 0-6,-1 1 24,-1-1 23,-3 1 27,1 0 25,-3 0-38,1 0 28,-3 0-22,0 0 17,0 0-7,-1 0-6,-1 0 11,-1 0-635,0 0 436,-1 1-518,1 0 480,0 2-13,0-1-42,1 1 159,0-1 62,1 1 103,4-1 0,-1 2 0,4 1 0</inkml:trace>
  <inkml:trace contextRef="#ctx0" brushRef="#br0" timeOffset="51">21762 3624 9306,'-7'-1'388,"4"0"-258,1 0-63,1 0 73,-1 0 25,1 1 138,0-1-118,0 0 138,-1 0-17,1-1-94,1 4 110,0 1-155,2 7-84,2 1 59,2 6-78,5 3 103,2 3-48,5 5 51,1 1-59,6 6-29,1-2-59,6 5 41,-1-4-122,5 3 110,-3-5-124,5 3 111,-7-7-18,2 3 52,-8-9 1,1 4-33,-8-8-113,1 5-8,-7-5-73,-2 3 34,-5-6 87,-2 5-25,-3-5 53,1 4 66,-1-5 14,0 2 23,0-5-10,0 2-48,0-5 4,1 2 7,1-4 6,3 2-7,-2-5 26,4 1-18,-1-3-55,3 1-21,-1-1-19,1-1-27,-1 0 22,0 0 8,0 0-19,-1 0 70,-1 0-20,1 0 1,-4 0-31,1 0 6,-2 0-13,2-1 32,-2 1-1,-1-1-232,0 0 78,-2-1-150,0 1-314,-4 0 152,0 0-303,-2 0 435,-2 1 155,0-3 187,-3 1 0,-2-3 0</inkml:trace>
  <inkml:trace contextRef="#ctx0" brushRef="#br0" timeOffset="52">20844 3848 9502,'0'-19'-149,"0"10"43,0 0-85,0 0 251,0 1 54,0 0 141,0 0-84,0 1 33,0 1-73,0 0 23,0 1-19,0 0-30,0 0 21,0 2-12,0 0 99,0 1-74,0 4 83,1 1-182,-1 6 67,2 1-87,0 5 84,1 0-56,-1 3 42,0 0-49,0 3 60,0-1-33,0 3 23,0-3-17,1 2 57,-1-2-7,1 1 28,-2-1-31,1 1 49,-2-2-58,1 4 65,-1-2-133,0 3 12,0-3-23,-1 5 28,-1-5-52,-3 5 26,-1-4-102,0 2 64,0-4-38,-1 2 64,2-4-31,1 1 2,-1-4-24,2-1-35,0-2 19,0-1-20,2-4 35,0-1-7,1-3-27,-1-1-115,2-4-17,0 0-49,2-5 80,2-2-45,3-2 32,0-1-57,2-1-231,-1 0 101,2-1-202,-1 1 228,1-2-118,-1 3 147,-1-2-5,1 2 174,1-3 142,0 0 0,2-2 0</inkml:trace>
  <inkml:trace contextRef="#ctx0" brushRef="#br0" timeOffset="53">20548 4006 8319,'7'-3'96,"-3"-1"-38,-1-4-49,2-2 36,-1-2-24,1 0 25,1-1 21,0 0 9,0-2 9,0 3-6,-1-2-1,0 2 14,0 0 5,-2 3-10,1-1-35,-2 2 11,0 0-3,0 2 54,-2-1 20,1 1-13,-1 0 59,0 2-51,0-1 20,0 1-22,0-1-35,0 0-17,0 0 22,0 0-10,0 1-35,0 0-34,0-1 15,0 2-19,0-2 86,0 2-27,0 0 28,0 1-177,0-1-108,0 1 5,-1 3 18,0 0 200,-1 4 12,0 1 34,-1 1-68,1 1 39,-1 1-46,0 0 8,0 1-2,-1 1 9,0 2-33,0-1 29,-1 3-27,0-1 30,-1 3-19,-2 0 8,0 3-12,-2-1 11,-2 3 78,1-1-63,-3 3 63,0-2-33,-2 3-23,2-5 29,-2 2-38,4-5 59,-3 2-37,4-5 51,0-1-73,4-5 18,1 0-14,1-5 20,2 1 71,1-3-83,1-2 59,1-1-89,2-2-26,1-1 0,3-1-2,0 0 8,-1 1-2,3-1 26,-3 2-31,1 0-1,-1 0 27,0 1-34,0 1 40,0-1-48,1 1 32,-1 0-36,2 1 44,-1 0-25,0 1 18,2 0-20,-1 0-11,2 0 17,0 0-21,1 0 23,-1 0 22,4-1-20,-1 1 20,2-1 4,-1 0-12,1 0 14,-1 0-20,2-1 36,-1 0-25,1 0 30,-4 0-36,4 0 9,-4 0-7,3 0 13,-5-1-78,3 1 55,-4 0-56,0 0 66,-2 0-85,2 0 11,-4 1-70,4 0-2,-5 1 0,3 0 12,-1 0 34,2 0-6,-1 0 16,3 0-28,-2 0 8,3 1 53,-3 1-13,3 1-1,-4-1 87,3 2-54,-3-1 103,0 0-89,-1-1 101,0 1-66,-1-1 109,-1 0-52,1 0-118,-2 0-50,-3-2-91,0 1-147,-5-1 95,1-1-90,0 1 94,-2-2-7,3 0 124,-2-1-12,-1-3 134,0-1 0,-3-2 0</inkml:trace>
  <inkml:trace contextRef="#ctx0" brushRef="#br0" timeOffset="54">22007 3961 9606,'0'6'956,"0"-4"-678,0-1-9,0 1-181,0-1-75,0 1 82,0 0-37,-2 1 67,1 0-29,-1 2-9,0 0-5,-2 3 11,0 0-9,-3 3 25,0 1-10,-3 4 12,1-1-3,-4 4-119,0-1 10,-1 2-109,1-1 10,-1 0 43,1-3-54,1 1 115,3-4-164,-2 0 97,4-3-117,-4 0 73,4-3-68,-2 0 30,2-1-54,-1-1-48,2-2 53,-1 0-97,1-1 121,1 1-40,-1-1 41,2-1 6,0 0-48,1-1 32,1 0-188,0 0 138,2 0-28,3-2 199,5-4 58,3-3 0,4-4 0</inkml:trace>
  <inkml:trace contextRef="#ctx0" brushRef="#br0" timeOffset="55">2825 4433 9502,'9'-7'-1075,"-6"5"1183,-1-2 101,0 1 110,0-1-25,2 0-138,-1 0 11,-1-1-89,1 0 99,-1 0-71,0-1 78,0 2-90,1-1 61,-2 1-63,0-2 64,-1 3-55,0-2 29,0 2-11,0-1-4,0 0-74,0 2-3,0-1-15,0 1-55,0 0 47,0 0-78,0 0-5,-1 0 74,1 2-67,-4-1 110,2 1-69,0 0 61,0 2-49,0 0 38,0 3-51,0 2 39,1 2-31,-1 2 28,2 0-9,-2 2-6,1 1 9,1 1-10,0-1 15,0 3 37,0-2-28,0 1 29,0-1 24,0 1-39,0-2 39,3 0-52,-1-2-4,2 0 5,1-2 1,3 0 65,-1-2-10,1 0 69,0-3-57,2 0-71,-1-2 11,3 0-49,-1-1 59,0 0 15,0-2-10,1 1 11,-2-1-82,2 0 11,-1 0-80,0 0 61,-2 0-8,2 0 49,-3 0-30,4-1-28,-4 1 5,2-2-15,-2 0 40,2-1 58,-2-1 10,2-2 7,0 1-12,1-3-22,0 1-11,1-3 14,-1 1-12,3-3-2,-2 0 0,1-2 8,-1 1-6,2-1 18,-2 1-13,0-1-3,-2 1-38,1 0 19,-3 1-16,0-1 72,-3 3-30,0-1 26,-3 1-38,0-1 11,0 3-7,-2-4 10,-2 3-7,0-3 0,-4 2 1,-1-3 2,-5 0-5,-1-2 8,-1 1-6,-1-3-44,2 1-67,-3-2-13,0 2-42,-1-3-46,0 2 41,-1-2-88,1 3 136,-3-1-69,1 2 61,-2-2-38,2 4 31,-5-2-23,4 4 19,-1-2-58,2 4 47,-1-2-22,3 2 49,0 0-78,4 1-85,1 2-28,4 1-35,0 1 62,6 2 92,-1 3-5,3 2 108,0 8 5,5 6 72,2 8 0,3 4 0</inkml:trace>
  <inkml:trace contextRef="#ctx0" brushRef="#br0" timeOffset="56">3671 4078 9502,'-6'-23'0,"2"10"0,0 4-74,-1-1 58,0 3-77,1-1 153,1 4-19,0 0 90,1 2-38,-2 0 4,3 2 7,-1 1-10,2 0 8,0 4 1,0 0-1,2 1 10,2 0-5,3-1-4,1-1 33,3 0 34,0-1-21,1-1-47,2-1-27,1-1-28,0 1 59,1-1-87,1 0 11,1-1-63,-1 0 59,3-1 31,-2-2 18,3-1 18,-3 1-232,2-2 67,-4 1-170,1 0 112,-4 2-32,-1-2 37,-2 3-72,0-1 23,-5 1 9,0 0-14,-3 1-101,1 1 74,-3 2-128,0 0 99,-2 3-19,0 1 46,-3 3 76,-1-2 69,-1 3 63,0-1 0,-2 1 0,2 0 0,-4 3 0,-2 0 0,-2 2 0</inkml:trace>
  <inkml:trace contextRef="#ctx0" brushRef="#br0" timeOffset="57">10547 4213 9502,'0'-25'-977,"0"15"1110,0-4 261,0 4-135,1-4-46,1 4-63,0-4 10,1 5-40,1-4 40,-1 5-40,3-2 37,-3 3-206,1 0 76,-2 3-170,2-1 105,-2 3-25,0 1 87,0 0-19,0 1 90,-1 1-67,0 1 30,0 4-42,0 1 90,0 4 2,3 2 27,-2 1-37,3 3-18,1 0-25,3 4 25,0-1-78,2 4 62,1-3-47,1 5-2,0-4 34,3 5-41,-2-5 36,2 5 36,-2-3-34,3 4 29,-3-2-38,3 5 66,-3-2-61,-1 6 61,-2-4-17,0 7-13,-5-4 20,3 6-29,-5-6-56,2 3 49,-3-9-36,3 3 11,-3-9-20,3 3 6,1-9-15,1 1 0,1-8-37,0 3 15,1-8-14,0 4 76,-2-5-40,1 1 33,-3-3-112,0 0 39,-3-1-95,1 0 96,-2 0-12,-3 0 57,-2 0-106,-3 0 23,2 0-80,-4 0 86,3 0-84,0 0 64,1 0-89,0-1-212,2-2 72,1 0-169,0-3 185,1-1-115,0-1 107,0 0 3,1-1 158,2-2 148,4-2 0,2-3 0</inkml:trace>
  <inkml:trace contextRef="#ctx0" brushRef="#br0" timeOffset="58">21221 4093 9502,'-13'11'-64,"7"-6"36,1-2 78,-1 1 107,2-3 29,-1 0 38,1 0-66,0-1 40,2 0-27,-1 0 40,-1 0-50,1 0-4,1 0 39,0 0-46,2-1 69,-1 0-195,1-2 72,1 1-122,0 0-1,2 0-9,4 1-34,-1 0 44,5 0-20,-1 0 15,3 1-50,0-2 28,2 1 30,0-1 6,2 1 47,-1-1-36,4-1 26,-3 0-30,4 0-62,-4-1 8,3-1-70,-3 1 75,0 0-169,-3 0 78,2 1-122,-5 0 88,1 1-57,-3-1 30,2 1-86,-5 0 115,0 1 7,0 0 28,-1 1 15,-2 0 37,1 0 35,1 0 60,0 2 0,1 0 0</inkml:trace>
  <inkml:trace contextRef="#ctx0" brushRef="#br0" timeOffset="59">3464 4243 9502,'4'-19'-987,"-1"8"908,0 2 17,1-3 62,-2 3 384,3-3-44,-2 3 235,0-3-186,-1 4-133,1-1-46,-1 2-49,1-1-88,-3 3-29,2 0-22,-1 3 14,0 0-8,0 4 9,1 2-8,0 5 16,0 4 39,0 4-57,1 3 19,0 2-28,-1 2 13,2 2 73,0-2 4,1 4 22,-1-4-31,0 4-21,-1-5-24,0 4 36,1-5-20,-2 4-53,0-5-8,-1 5-50,0-5 49,-1 2 36,0-5 19,0 3 20,0-7-177,0 5 46,0-7-136,0 2 40,0-7 41,-1 3-37,0-6 60,0 3-88,0-5-21,-1 2-336,1-3 233,0-2-202,-2 0 304,3-2 2,0 0 17,0-2-10,0 1-2,0-2-22,3 0 31,0-3 92,2-1 31,4-3 51,0-1 0,5-5 0,-1 0 0,2-6 0,0 1 0,2-4 0,-4 2 0,4-5 0,-1 1 0,3-4 0</inkml:trace>
  <inkml:trace contextRef="#ctx0" brushRef="#br0" timeOffset="60">8336 4275 9502,'-8'-16'0,"5"10"15,-1-1 29,2 2 6,0-2 36,1 3 165,-2-1-19,3 2 118,-1 0-201,0 1-54,1 0-41,0 0-41,2 3 40,-1 1-38,5 5 10,-2 1 16,2 3 14,1 1-68,-1 1 97,2 2-28,1 1 53,2 2-79,1-1-1,1 2-38,0 1 56,2 0-45,0 1-18,2 2-2,0 0 7,1 1 10,1 1-22,1 1-9,-2-1 14,2 2 12,-4-3 19,1 2-7,-4-4 46,0 2-23,-4-5 19,-1 4 3,-4-5 11,0 2 14,-3-2-18,0 2-80,-3-4 32,-1 2-28,-3-4-37,-1 2 27,-3-4-80,-2 1 76,2-4 9,-2 2 29,1-4 4,1 1-31,0-4 2,1 3-19,1-5 12,0 3 60,1-4-30,0 1 35,3-1-49,-2 0-78,4-1-313,-1 1 146,2-2-221,0-1 374,1-2 25,1-2 77,1-2 0,3-2 0</inkml:trace>
  <inkml:trace contextRef="#ctx0" brushRef="#br0" timeOffset="61">6550 4294 8847,'0'-11'-344,"0"6"509,0 2-33,0-1 15,0 1-70,0-1 16,0 1-31,0 0 23,0 0-31,0 0 42,0 0-62,0 1 44,0 0-45,-1 1 31,1 0 9,-2-1-9,0 2-40,0 0 28,-1 0-33,0 0 34,0 1 5,-1 2-12,1 0 3,-1 3-14,1 1 20,-2 2-28,1 1 34,0 2 27,-2 2 23,2 2-3,-1 2 61,0 2-98,-1 4 67,2 2-73,0 3-38,1 2 35,0 4-32,2 1 41,1 2-66,0-1 2,0 3-61,2-5-6,2 3-4,3-7 15,2 2 34,1-7-97,3 1 44,-1-8-116,2 2 70,-3-8 24,1 1 31,-1-7-40,-2 0-55,-1-4-23,-1 0-68,-3-2 102,1 0 3,-2-1-335,-2 0 328,1-1-281,-1-1 428,2-3 0,0-3 0,2-2 0</inkml:trace>
  <inkml:trace contextRef="#ctx0" brushRef="#br0" timeOffset="62">12568 4392 9030,'6'7'-157,"-3"-5"121,-2 0 237,0 0-107,-1-1 227,1 1-128,-1-1-33,0 1-30,0 1 45,0-1-4,0 3 26,0-1-28,-1 2-59,-1 1-19,-2 3 27,2 0 84,-1 4 4,2 0 91,-1 2-120,2 1-11,-1 1-47,2-1 1,0 2-30,3-4-29,4 2 14,2-3-11,4-1-11,2-3-14,2 0-81,1-5-6,2 0 27,1-3-53,1-1 110,-1 0-65,3-2 54,-4 1-34,4-3 30,-4 0 1,1-2 31,-4 0-36,3-2 22,-6 1-18,5 0 17,-7 0-16,3 0-1,-3 0 0,0-1-2,-2 1-23,-1-1 28,-1 0-29,-2 0 39,0 0 66,-2-1-49,-1 0 51,-1-1-67,-2 0-35,1-1 30,0 0-32,-4-2-19,0 2-19,-3-3 1,-3 2 7,-4-3-89,-1 1 23,-3-2-125,-1 1-75,-2-2 59,1 1-69,-3-3 93,1 4 6,-2-3 20,3 4-33,-2-1-93,2 4 63,-3 0-104,3 3 116,-1 1-15,3 3 8,-3 1 22,4 2 42,-2 3-46,3 4 149,-3 3-64,2 4 144,-5 3 0,-1 0 0,-3 3 0</inkml:trace>
  <inkml:trace contextRef="#ctx0" brushRef="#br0" timeOffset="63">18099 4358 9502,'-7'-17'-530,"5"10"530,0 0 0,-1 4 228,1-2-25,0 3 141,-3 1-115,2 0-105,-3 3-2,0 3-40,-2 4 13,-1 5-18,-3 5 13,0 2-20,-5 5 34,2-1-24,-5 5 26,1-2 32,-4 4 40,2-5-35,-3 4 61,3-7-151,-2 3 90,4-7-87,-2 4-5,4-7-48,-3 0 27,9-6-7,-3 1-19,7-6-4,-2 1-79,4-4 59,0 1-41,3-3 8,2 0-62,4-1 0,1 0 0</inkml:trace>
  <inkml:trace contextRef="#ctx0" brushRef="#br0" timeOffset="64">19119 4414 9502,'-9'-11'196,"4"5"-5,-1 0 154,1-2 12,2 2-83,-3-1 56,3 1-128,0-2 0,1 2-82,1 0 37,-1 1-37,2 0-165,0 2 33,0-1-106,1 2 25,2 0 113,4 1-78,4 1 82,3 0-108,4 1 28,2 2-63,3 3 13,-1-1 15,4 4 6,-2-1 27,3 0 103,-2-2 30,2 1 2,-5-3-16,4 2 27,-4-3-16,2 0 88,-4-2-49,1 0-4,-4-1-34,1 0 6,-6 0-53,4 0 54,-6-1-55,1 0 6,-3-1-35,0-1 10,-4-1 4,0-1-85,-2 1 22,0 0-121,-1 0 119,0 0-14,0 1 82,-1 0-50,0 0-177,0 1 2,0 0-112,0-1 16,0 2-52,0-1 54,0 1-101,0-1 145,-1 1-47,-1 0 0,-1 1 0</inkml:trace>
  <inkml:trace contextRef="#ctx0" brushRef="#br0" timeOffset="65">17702 4373 9529,'-7'-4'557,"3"2"-372,2 0 29,1 0-26,0-1-18,1 1 145,0 0-160,2 2 132,2 2-217,7 2-2,2 5-8,5 1 42,2 3-12,5 2-40,1 0-6,6 4-35,0 0 19,5 3-85,0-1 43,4 5-97,-4-3 106,2 2-2,-5-2 58,-1 2-27,-7-5-71,-1 2 3,-8-6-66,-1 1 80,-6-5-18,-4 0 55,-2-4-40,-2 0 29,-1-4 72,-1 0 3,-1-4 84,-1 1-143,-3-1 41,0 0-90,-2 0 77,0 0-178,0 0 47,0 0-118,1-1 80,2-1-140,-2-1 42,2-2-106,-1 1 124,1-2 38,-1 1 10,1-1-165,1 1-24,0-1-83,-1 0 101,1-2 162,0 1 88,-1-3 82,-3 0 0,0-2 0</inkml:trace>
  <inkml:trace contextRef="#ctx0" brushRef="#br0" timeOffset="66">15809 4360 9502,'-3'13'-145,"2"-8"220,-1-3 559,0 1-309,4-3 407,1 1-624,7-1 35,-1 0-89,6 0 103,-2 0-158,3 1 71,-1 0-146,5 2-1,-3 1 2,5 3-10,-2-1 50,4 3 0,-3-1 4,5 3-59,-4-1 75,3 2-117,-4-2 75,2 2-96,-5-1 86,3 1 1,-4-2 45,0 1-24,-5-3 90,1 1 2,-6-2 20,3-1 25,-5 0-50,2 0 7,-5-2-11,0 1-23,-2-1-9,0 2 27,0-1-20,0 2-50,0-1 36,-1 2-41,-1-2-1,-3 4 49,1-3-56,0 3 53,-1-2 29,-2 2-30,1-2 27,-2 3 26,2-3-39,-3 2 41,2-3-56,-3 2 4,2-2-3,-3 1 11,2-2-7,-3 2-106,2-1 21,-2 1-92,-1-2-152,-2 2 62,2 0-108,-3 0 202,1-1 91,-4 4 76,0 0 0,-2 3 0</inkml:trace>
  <inkml:trace contextRef="#ctx0" brushRef="#br0" timeOffset="67">3521 4403 9502,'0'11'26,"0"-6"62,0-1 75,1-1 60,-1-1 42,2 0-63,0-2 32,0 1-15,1-1-25,2 0-22,-1 0-62,2 0-7,1 0 28,0 0 14,3-1-25,-1 1 37,2-1-78,2 0 16,-1 0-55,2 0 56,2 0-87,2 0 56,0-2-69,5 1 54,-3-2-115,3 0 61,0-1-118,-2 0-138,-1-1 69,0 2-123,-4-1 147,0 2-105,-5 0 59,-1 1-103,-3 0 96,-2 1 48,-3 2-3,-2 1-9,-2 3-256,-3 2 83,-5 2-29,-1 0 202,-6 2 184,-3 1 0,-2 0 0</inkml:trace>
  <inkml:trace contextRef="#ctx0" brushRef="#br0" timeOffset="68">5824 4540 8828,'-8'3'977,"3"-2"-848,2-1-9,1 0 37,-1-1-52,0-1 52,0 0-241,1-1 78,1 0-167,-1-1 117,1 0 11,1 0 71,-1 0-7,1-1 74,0 1-23,0-2-13,0 1-5,0-1-7,1 1 13,-1-1 0,2 1-58,1-1-6,1 2-19,-1-2 40,1 2-26,0-1 6,1 1-18,-1-1-21,0 1 25,1-1 3,1 1 4,-1 0 5,1 0 19,2 0-36,-1 1 32,1-1-32,0 2 23,1-2-21,0 0-47,2 0 46,0 1-48,0 0 65,1 0-71,1 1-26,-1 1 2,2 0 2,-2 1 83,2 1-27,-4 1 19,2 3-40,-2 3 30,0 3-38,-2 2 37,0 3 20,-2 0 29,-1 3-14,-2 0 48,-1 4-38,0-2 18,-1 4-7,-1-3 11,0 4-26,-2-4 32,-2 5 7,-2-6-37,-2 4 47,-1-7-53,-1 2 89,-1-4-27,1 2 81,-2-6-83,0 3 81,2-6-101,-3 3 79,1-5-133,0 3 9,1-3-23,-3 1 36,4-2-33,-3 0 2,1-1-21,0 1-15,2-2 70,-2 1-28,5-3 32,-3 2 17,4-2-15,-1 0 4,3 0-20,-1 0 65,3-2-22,-1 1 53,4-1-99,2 0 23,2 0-42,2 2 39,2-2-5,0 1 2,1 0 1,1-1 59,1 0-46,1 0 39,0 0-56,2 0-2,-2 0 4,3 0 5,-4-1-128,3-2 32,-1 0-117,0 0 119,-5 0 15,4 0 54,-5 0 4,3 1-194,-4-1 50,2 1-146,-2 0 101,-1 0-11,0 1 13,1 0-6,-2 1 58,3 0-19,-4 0 58,2 0-80,-2 0 110,3 1-18,-3 1 84,2 2 0,-1 2 0,1 2 0,0 1 0,3 1 0</inkml:trace>
  <inkml:trace contextRef="#ctx0" brushRef="#br0" timeOffset="69">7821 4457 9869,'-6'-7'802,"3"3"-753,0 1 50,2 1-24,-1-2-20,1 2-13,0-2-56,1 1-8,-1 0 45,1 1 14,0-1 52,0 0 23,1 0 35,-1 1-124,3-1-37,-1 1-142,4 0 19,-1 0-11,0 1 67,2 0-6,-1 1 50,0 0-2,1 0 40,0 0 2,0 0-4,-1 0 20,2 0-5,-1 0 4,0 0-9,1 2-10,-1-1 7,1 1-9,-1-1 23,1 1-10,0-1 14,0 1-11,0-1-29,-2 1 19,3-1-19,-3 1 25,2 0 1,-2 1-2,2 0 2,-3 0-68,1 1 44,-1 0-52,1 1 60,-3 0-4,2 2 5,-1 0-10,0 2 1,-2 0-14,0 2 8,-1 0-4,-1 3-25,0-1 28,-2 3-29,-2-2 37,-3 4-3,-1-2 2,-4 3-2,1-2 3,-3 3-4,0-3-8,-2 4 3,1-4-59,0 3 41,1-4-37,1 2 43,1-6 89,0 3-24,3-5 82,0 1 11,3-3-24,-1 0 47,4-5-76,0 1 212,2-3-176,1 0 160,2-1-208,3 0 29,3-1-36,-1 0-26,2 0-52,0 0-49,1 1 45,0 0-52,0 0 26,2 0 0,-2 0 1,4 0 51,-2 0 7,2 0-23,-2 0 28,3 0 60,-3 0-43,3 0 40,-2 0-63,2 0-16,-2-1 13,1 1 101,-3-2 23,2 0 68,-5 0-20,2-2-60,-3 2-28,1-2 10,-4 2-42,2-1-302,-3 2 45,2-1-221,-3 2-427,0-1 486,0 3-377,-2-1 386,1 4 117,-1-1-29,0 1 119,1-1 152,1 2 0,3 1 0</inkml:trace>
  <inkml:trace contextRef="#ctx0" brushRef="#br0" timeOffset="70">9587 4429 9502,'-8'0'-607,"3"0"467,2 0 161,-1 0-13,1 0 94,0 0-45,0 0 87,0 0-3,0-1 23,2 1-24,-1-2-49,0 0-15,1 0 21,0-1 56,0 0-37,1 1 51,-1 0-110,1-1 23,-1 1 172,1 1-55,0 1 107,0 3-152,0 4-67,0 3-25,0 4 7,0 2-1,1 2-32,-1 3 52,2 0-44,0 3 10,1 0-26,-1 1 17,1-1-16,0 1 3,-1-3 23,0 0-32,-1-3 28,0 0-43,0-4 15,-1 0-28,0-4 44,0 0 15,0-3-24,0-1 25,0-2-79,0-1 0,0-2-127,0 1 85,-2-3-147,1 1 122,-2-1-99,1-1 95,-1 0-197,2-1 90,-1 0-133,2-1 85,-2 1 108,2-1-34,0 1 74,0-1-337,0 0 121,0 0-90,0 1 229,2-3 181,2-2 0,3-1 0</inkml:trace>
  <inkml:trace contextRef="#ctx0" brushRef="#br0" timeOffset="71">15130 4512 9502,'4'-17'-55,"0"7"24,-2 3 54,3-3 171,-2 4-17,0-3 155,0 2-159,1-1 38,0 4-91,0-3 40,-2 4-202,3-2 64,-2 3-151,3-2 82,-2 3 3,3-1 56,-1 2-7,2 0 103,1 0-42,3 0 39,-3 0-50,5 2-37,0 1 14,3 1-23,-1 1 31,3 0 27,-3 1-10,4-1 22,-3 1-154,4-2 38,-4 1-157,3 0 110,-4-2-14,4 1 62,-6-2 6,3 2 59,-3-2-24,1 0 26,-5-2-52,3 1 71,-6-1-51,3 1 53,-4 0-49,2-1-2,-3 0 16,0 0 16,-2 0-24,0 0 30,0 0-40,-1 0-20,0-1-19,0-1 0,-1 1 7,0-2-34,0 1 51,-1-2-58,1 2 63,0-2-49,-1 1-25,1 0-4,-1 1 15,1-1 42,-1 1-3,0 0 5,0 0-234,0 0 4,0 0-211,0 1 48,0-1 0</inkml:trace>
  <inkml:trace contextRef="#ctx0" brushRef="#br0" timeOffset="72">6738 4493 9502,'-11'-1'-324,"7"-1"281,1-1 241,1 0 46,1-1 150,1 0-116,0 1-106,1 0-10,3 1-56,2 0-66,2 1-9,4 1-65,0 0 71,3 2-30,-1 0 60,3 6-14,-1 1-5,2 3 57,-2 1-62,3 4 52,-1-2-24,1 4 9,-2-2-7,3 4-46,-3-1-26,3 2 11,-4-3-11,4 4 69,-5-5-14,3 3 31,-4-4-26,2 2-179,-4-4 13,1 0-124,-5-3 38,2 0 72,-6-4-48,2 0 67,-3-3-17,0 0-262,-2-4 221,-1 1-307,-2-2 338,-3-1-108,0-2 110,0-2-176,-1-1 223,1-2-125,-1-4 203,-2-2 0,-1-2 0</inkml:trace>
  <inkml:trace contextRef="#ctx0" brushRef="#br0" timeOffset="73">11745 4482 10972,'15'-1'-324,"-6"0"249,1 1 74,1 0-95,0 0 82,2 0-38,0 0 76,1 0-83,1 0 137,-1 0-25,1 0 49,1 0-19,-1 0-2,-1 0-33,0 0 43,-1 0-103,-3 0-31,2 0 6,-4-1 20,2 0-40,-4 1 24,2 0-92,-2 0 83,1 0-66,-3 0 79,1 0-78,-2 0 78,3 0-56,-3 0 60,0 0-43,-1 0-5,1 0-30,-2 0-85,0 0 70,2-1-23,-2 1-1,0-1-31,-2-1-87,-1 0-1,-4-1 1</inkml:trace>
  <inkml:trace contextRef="#ctx0" brushRef="#br0" timeOffset="74">20065 4552 9502,'9'-12'0,"-4"6"0,-1-1 0,1 1 0,-2 1 102,2-1 56,-2 2 22,0-2-28,0 3-110,-1-2 38,0 2-24,2-1-1,-2 1-27,1 1-41,0 0-19,-1 1 93,2 0-44,0 1 95,-1 0-72,2 0 57,-2 0-75,4 0 44,-2 0 18,3 0 27,-2 0-15,2 0 0,-1 0-48,1 0 12,0 0 10,0 0 14,-1 0-8,1 0 15,-1 0-88,0 0-29,-1 0-60,2 0 7,-2 1 53,2 0 40,-1 1-12,0 1 47,0 1-199,-1 1 64,2 0-115,0 1 78,-1-1 65,2 1 5,-1 0 28,0-1 0,1 1 2,-1-2-9,0 0 7,1 0 141,-1-1-25,2-1 107,-1 0-77,0-1-46,0 0 9,0-1 13,0 0 6,1 0 5,-3 0-37,3 0-71,-4 0 25,1 0-25,0 0 42,1 0-34,-1-1 16,1 0-28,-1 0-2,1 0-13,-2-1-3,3 2-1,-2-2 38,3 2-15,-4-2 13,5 2-29,-4-2 82,4 2-58,-1-2 60,0 1-6,0-1-36,1 1 41,-1 0-51,2-1 30,-2 0-25,3 0 33,-3 0-32,2 0 48,-1 0-37,2-1 42,-2 1-48,0 0 22,-2 0-17,1 0 23,-1 0-123,0 0 36,-1 1-110,0 0 32,-2 1 56,2-1-6,-2 1 66,1 0-28,-1 0 17,2 0-29,-1 0 26,3 0 30,-4 0-22,5 1 26,-3-1-37,2 1-6,-1 0 6,3 0 0,-2-1 86,1 1-12,0-1 73,0 0-66,-1 0-16,1 0-19,-1 0-16,0 0 0,-1 0-4,-1 0 0,1 0 7,-2 0-41,1 0 28,-1 0-38,0 0 10,0 0 24,-1 0-27,2 0 28,-3 0 23,2 0-20,-1 0 17,1 0 44,0 0-47,0 0 50,-1 0-64,2 0 50,-1 0-35,2 0 47,-3 0-53,4 0 1,-4 0 2,5 0 4,-5 0-61,4 0 57,-3 0-59,3 0 68,-2 0-5,1 0 2,-1 0-6,2 0-76,-1 0-24,1 0-17,0 0 24,0 0 56,0 0 12,0 0-13,2 0 8,0 0 27,-2 0-20,3 0 23,-2 0 27,2 0-42,-3 0 46,2 0-51,-2 1 67,2 0-41,-1-1 46,-1 2-37,0-1-20,1 0 25,-2 1-24,1-1-22,-1 1 14,1-1-11,0 1 20,0-1-38,-1 1 28,2-1-34,0 1-28,1 0 51,-2-1-55,3 1 60,-1-2 4,2 2-15,-2-1 10,2 0-25,-2 0 59,3 0-47,-4-1 48,4 1 10,-2-1-34,1 0 42,-1 0-51,2 0 5,-3 0-3,3 0 8,-3 0-12,3 0 13,-2 0-12,0 0 14,-1 0-2,1 0 2,-1 0-3,0 0-2,0 0-2,2 0-3,-4 0 3,4 0 60,-3 0-44,3 0 51,-4 0-64,4 0 14,-2 0-8,2 0 12,-2 0-12,2 0 12,-1 0-10,2 0 8,-1 0-50,0 0-10,-2 0-4,2 0-56,-1 0 85,1 0-48,-4 0 57,3 0-39,-3 0-19,1 0 0,-1 0-2,2 0 65,-5 0-25,4 0 20,-4 0-22,4 0-1,-3 0-1,3 0-1,-2 0 46,0 0 10,0 0 11,1 0 5,-1 1-46,-1 1 8,0 0-8,0 1 20,1-1-10,-1 1 14,1-1-18,1 1 36,-1-2-24,1 1 28,-2 0-38,4-2 0,-4 2 2,4-2 1,-4 0-52,5 0-11,-4 0-7,3 0-38,-3 0 31,4 0-3,-4 0 7,3 0 2,-3 0-17,4 0-4,-3 0 1,3 1 104,-3-1-54,3 1 49,-1-1-62,1 0-2,-1 0 1,3 0-5,-3 0 177,3 0-39,-4 0 126,5 0-77,-3 0-72,3 0-4,-5 0-31,2 0-100,-3 0 33,2 0-88,-3 0 86,1 0-52,-4 0 22,3 0-8,-4 0 0,1 0 65,0 0-26,-1 0 11,-2 0 20,2 1-18,-2 0 19,1 1-7,-2 0-16,2 0 19,-2 1-13,2-1-99,-2-1 35,2 0-90,-1 1 100,3-1-172,-3 0 87,2-1-125,-1 1 5,4-1 58,-2 0-37,2 0 32,-1 0-130,2 0 24,-2-1 32,1 1 128,2-3 171,-1-1 0,0-1 0</inkml:trace>
  <inkml:trace contextRef="#ctx0" brushRef="#br0" timeOffset="75">7128 4490 8789,'-11'0'593,"7"0"-406,2 1-43,-1-1-18,1 1-48,-1 0 55,2 1-16,-1 0 10,1 0-8,-1 2 0,-1 0 10,0 1 5,-2 1 8,0 2-14,-1 0-32,-4 3 48,0 0-53,-3 2 119,-1 1-31,-3 3 43,-1-1-52,-4 3-31,2-2-40,-1 2 46,3-4-186,-1 1 62,5-4-119,-1 1 91,4-4-184,2-1 72,1-2-142,3-1 25,2-2 102,0 0-77,3-2-399,-1 1 319,3-1-478,0-1 495,3 1-111,-1-1 133,3 0-18,-2 0 142,2 0 26,-2 0 102,1 0 0,3 2 0,-1 0 0,3 3 0</inkml:trace>
  <inkml:trace contextRef="#ctx0" brushRef="#br0" timeOffset="76">10733 4578 9502,'10'15'0,"-4"-7"-62,-1 0 23,-1-1-23,-1-1 98,2 1 18,-3-2 64,0 1-4,-2 0-6,1-1 61,-1 1-66,0-1 66,-1-1-59,-1 3 37,-4-2-37,-1 2 33,-5 0 1,-1 2 15,-2 0 2,-4 2-74,1 0 11,-4 3-10,2-2 14,-2 3-62,1-3-15,0 3-74,3-4 79,-1 2-155,5-2 63,-1 0-106,4-4 76,2 2 63,3-5 18,0 3-218,4-4-31,0 1-246,2-3-57,0 1 117,2-2-14,3-1 276,4-3 50,0-3 134,3-5 0,1-3 0,2-5 0,1-3 0,2-3 0</inkml:trace>
  <inkml:trace contextRef="#ctx0" brushRef="#br0" timeOffset="77">9370 4616 9468,'-7'4'362,"4"-3"-180,1-1-77,-2 0 98,2 0-72,0 0 75,1 0-156,-1 0 349,0 0-345,4 0 309,0 0-322,6 0 25,0 0-71,3 0 9,0 0-61,2 1-37,1 1 43,2 0-70,0 1 106,1-1-58,2 1 29,0-1-5,1 0-5,1 0 61,0-1-31,-3 0 20,3-1 19,-3 0 26,3 0-5,-6 0-5,2 0 8,-4 0-29,0 0 45,-2 0-98,-1-1 48,-1 0-44,-1-1 59,-2 0-128,0 0 32,-4-1-111,2 2 61,-2-1 5,1 1-929,-1 1 754,-3 0-689,0 0 985,-5 1 0,2-1 0,0 1 0,-2-2 0,0-3 0,-1-1 0,-3-4 0</inkml:trace>
  <inkml:trace contextRef="#ctx0" brushRef="#br0" timeOffset="78">7284 4672 11157,'-1'-3'392,"3"2"-228,6 1-7,-1 0 7,4 0-73,0 0-29,1 0 14,3 0-29,1 0-84,0 0-7,3-1-75,-2 1 66,2-2 90,-1 0-13,0-1 69,-1 0-666,0 1 153,-3 0-446,1 0 399,-4 1 81,0 0 101,-2 1-36,-1 0 162,-1 0 47,1-1 112,0 0 0,1 0 0</inkml:trace>
  <inkml:trace contextRef="#ctx0" brushRef="#br0" timeOffset="79">19240 4681 9502,'-18'-9'-565,"10"5"543,-1 0 91,1 1 56,-1 0 13,3 0 21,-1 1 11,3 0 57,-5 1-46,5 0-22,-3 1-13,3 0-9,-1 0 22,2 0-46,-2 0 44,4 0 353,-2 0-341,4 0 279,0 0-421,6 0-55,-2 0 46,2 0-51,-1 0 65,1 0-20,-2 0 7,3 0 2,-2 1-10,3 0-26,-2 1 11,2 0-83,-1 1 66,3-1-1,-2 1 37,4-1-7,-1 0 56,3-1 4,0 0 8,3 0-14,-1 0-45,2-1 7,-1 1 1,2-1 20,-2 0-16,4 0 29,-5 0-27,3 0-41,-5 0-37,2 0 6,-5-1 7,3 0 1,-2-1-24,-1 0-12,-5 1-50,2 0 26,-4-1 7,1 1-7,-2 0 80,-1 1-325,-2-1 83,-1 1-203,-1 0 178,-5 0-33,2 0 33,0 1-31,0-1 15,1 1-13,-2 1 21,3-1 63,-2 1 115,1 0 110,-3 2 0,1 0 0</inkml:trace>
  <inkml:trace contextRef="#ctx0" brushRef="#br0" timeOffset="80">4706 4672 9502,'-7'9'129,"4"-7"2,-3 1 14,3-2-25,1 1 106,-1-2 126,2 2-84,3-2-39,1 0-191,7 0-91,-2-2 5,5 2 57,0-2-48,0 2 68,-1-2 10,3 2-14,-2 0 28,1 0-82,-1 0-4,0 0-64,-2 0 49,2 0-1,-3 0 62,2 0-3,-1 0 0,0 0-59,-2 0 43,1 0-45,-3 0-22,3 0 20,-4 0-78,2 0 78,-2 0-2,1 0 45,-3 0-14,3 0-65,-3 0-15,2 0-14,-2 0 12,0 0 22,-2 0 19,0 0-25,0 0 36,1 0-138,-1 0-31,-4 1-132,-2 0 0,-3 1 1</inkml:trace>
  <inkml:trace contextRef="#ctx0" brushRef="#br0" timeOffset="81">15168 4796 8937,'0'-11'818,"0"5"-533,0 1-93,0-2 106,1 1-146,2-2 45,3 0-102,1-1 51,4 1-74,0 0 0,3-1-25,0 2 51,1 0-118,1 1 55,1 2-137,1 0 11,1 3 21,0-1-28,0 1 59,0 0 47,1 1-32,-1 1 64,-1 1-150,-1 1 74,-1 0-114,0 1 98,-4 1-40,2-1 78,-3 0-32,0-1-78,-2 0 23,1-1-95,-4 0 99,4-1-176,-5 1 96,2-2-134,-2 1 92,2 0 5,-2-1 7,3 0 72,-3 0 45,3 0 90,-2 0 0,1 0 0,0 0 0,3 1 0,0 0 0,3 1 0</inkml:trace>
  <inkml:trace contextRef="#ctx0" brushRef="#br0" timeOffset="82">11671 4751 11937,'13'-5'670,"-6"2"-565,1 0-47,2-2-12,3 0-46,0 1 58,3-1-117,0 1 24,3-1-57,-2 2-199,4 0 144,-3 1-189,2 1 18,-2 0 90,0 1-62,-3 0 105,1 0 14,-4 0 22,3 1-45,-5 0 26,2 2-45,-5 1 58,2 1-50,-3 0 6,2-1-34,-3 0-10,1-2 33,0 1-9,0-2 117,0 0-12,2-1 114,-1 0 0,6-2 0,-1-2 0,4-3 0</inkml:trace>
  <inkml:trace contextRef="#ctx0" brushRef="#br0" timeOffset="83">21191 4971 9502,'0'-12'530,"0"6"-284,0 1-36,0-1 22,0 2-102,0-2 30,0 2-45,0-1 0,0 2-49,0-1 27,0 2-4,0-1-30,0 1-3,0 0-41,0 0 152,0 0-182,0 1 86,0 0-191,1-1 67,0 1 55,1 0 0,0 0-17,2 0-3,-2 0 10,0-1-11,1 0-13,-1 0-3,1 0 8,2 0 35,-2-1 8,1 1-20,0-1-40,2 0 24,-2 0-30,0 0 36,1 0 61,1-1-48,-1 0 48,0 1-46,1 0 1,-1 0 5,0 0-3,1 0-4,-1 0 2,0 0 1,1 1-5,-1-1 11,1 1-10,0 0 8,0 0 37,0 0-28,0-1 28,0 1-41,0 0 55,1 0-37,-1 0 41,1 0-66,-1 0 11,0-1-9,0 1 18,0 0-42,-1 1-16,2-1 0,-2 1 9,0-1 40,0 2 2,0 0-16,-1 0-43,1 0 17,0 0-25,0 0 30,0 0 41,1 0-33,-1 0 35,0 0 9,2 1-23,-1-1 31,-1 3-39,3 0 24,-3 0-16,2 1 22,-2 0-23,1 0 9,1-1-7,-2 2 9,0-1-10,1 0 8,-1-1-8,-1 1 4,1 0-20,0 0 14,-1 0-16,0 1-52,0 0 50,1 0-56,-2 0 70,1 2-7,-2-1 6,1 0-13,1 1-20,-1 1-10,-1-1-1,1 1 1,-2-1 30,0 2-22,-1-1 18,0 2 19,0-1 9,0 2 9,0-1-13,0 1 17,-1-1-23,-2 3 27,-1-3-32,-3 3 14,1-2-6,-2 3 10,-1-2 2,-2 2-11,2-2 13,-3 2-15,1-1 1,0 0 4,-1 0-4,0 0 25,1-3 22,-1 2-9,0-3 8,1 2-34,-1-3-5,-1 2 4,2-4 2,-1 2 24,0-3-16,-2 2 19,4-2-24,-4 0 2,4-2 6,-3 1 2,5-2-3,-4 1 2,5-2-13,-3 0-61,4 0 79,-2-1-73,4 0 88,-2 0-4,3 0-26,-3 0 27,5 0-28,-2-1 3,2 1 3,-1-2-2,2 0 24,-2 0-28,2 0 28,0 0-29,0 0 15,0 0 0,0 0-1,0-1-52,2 2-7,1-1-49,3 0 40,2 1 14,2-1 24,3 0 10,1 0-21,1 0-32,1 1-28,2 0 8,1 0-3,2 0 50,1 0-9,1 1 8,-1-1-2,4 0 0,-4 0-1,4 1 71,-4-1 10,4 1 68,-6 0-57,2 0 35,-4 0-79,1 0 33,-5 0-45,2 0 11,-6 0-11,3 0 36,-5 0-2,2 0-14,-5 0 14,1 1-26,-4 0 7,2 0 17,-2 0-19,1-1-8,-2 0 30,1 0-37,-1 0 50,1 0-104,-1-1-11,-1 0-10,1-1 12,-1-2-131,0 1 42,0 0-138,0 1 106,0-1 56,0 1 39,0 0-34,0 0-1003,0 0 774,-1 0-745,0 2 1088,-1-1 0,-2 2 0,-3 0 0,0 1 0</inkml:trace>
  <inkml:trace contextRef="#ctx0" brushRef="#br0" timeOffset="84">2631 4964 9502,'0'-12'-119,"0"6"46,0-1-45,0 2 67,0-2 113,0 2-26,0-1 80,0 1 53,0-1 54,0 1-24,0 0 20,0 0-117,0 1 49,0 0-35,0-1 38,0 2-37,0-2 34,0 1 24,0-1 65,0 1 36,0 0-31,1 0-58,1 0-30,0 1-52,2-1 52,1 2-222,1 0 78,0 0-154,3 1-6,-1 1 57,3 0-35,1 0 36,1 0 66,1 1-54,3 0 68,0 3-43,4-1 153,-1 2-26,2 0 39,0-1-37,3-1-61,-2 1 2,2-2 3,-2 1 123,2-1-28,-4 0 124,2-1-83,-3-1-17,3 0-34,-4 0-18,3 0-56,-3 0 48,3 0-47,-4 0 41,2 0-42,-3 0-40,2 0 12,-3 0-7,2 0 71,-4 0-32,3 0 32,-4 0-82,3 0 7,-5 0-22,4 0 45,-4 0 13,3 0 36,-4 0-42,3 0 78,-2 0-56,1 0 60,-1 0-68,2 0 59,-2-1 9,1 0 6,0-2-5,2 0-47,-2-1 8,2-1 1,-1 1-80,1-2 18,-2 2-71,1-1 9,-1 1-19,1 0 43,-2 0-8,2 0-2,-2 2 1,2-1-65,-4 1 53,2 1-30,-2 0 2,0 1 11,-3 0 7,4 0 44,-5 0-2,3 0-9,-2 0 49,1 1-35,-1 1 35,-1 1 5,1-1-36,0 0 39,-2 0-40,3-1 30,-3 0-15,2-1 21,-2 1-21,3-1-82,-3 0-5,2 0-14,-1 0-31,0 0 50,-1 0-6,3 0 10,-2 0 34,1-1 11,1 1-34,-1-2-525,3 0 109,-2 0-365,2 0 372,-1 0-134,1 0 174,0 0-148,-1 1 244,0 0 166,-1 0 89,1 3 83,-1 1 0,3 1 0</inkml:trace>
  <inkml:trace contextRef="#ctx0" brushRef="#br0" timeOffset="85">4759 4869 9502,'-8'-3'539,"6"1"261,1 0-499,2 1 473,1 0-714,3 1 41,3 0-29,1 0 85,3 0-52,0 0 52,1 0-77,-1 0 30,2 0-40,1 0-55,0 0-92,0 0-3,-2 0-59,1 0 52,-1 0 19,1 0-22,-3 0 51,1 0-39,-3 0 73,1 2-34,-3-2 0,1 2 49,-2-2-59,0 2 66,-2-2-21,2 2 15,-3-1-28,0 0-74,-2 0-302,1 1 131,-2-2-348,1 2 341,-1-1-98,0 1 106,0 0-113,0-1 61,0 1-86,0-1 225,-1 1 58,1 0 116,-2 0 0,-1 2 0,-3 1 0,-2 1 0</inkml:trace>
  <inkml:trace contextRef="#ctx0" brushRef="#br0" timeOffset="86">3220 5125 9502,'1'-9'0,"0"5"0,-1 2 41,0-2 43,0 2 34,0-1 99,0 1-69,0-2 69,0 2-97,0 0 46,0-1 298,0 2-266,1 3 264,0 3-359,3 9-45,1 2 78,0 6-80,1 3-35,1 2 15,-1 4-109,-1 3 95,0 3 4,-1 1 51,-1 4 1,-1-2-20,-1 3-80,0-4-13,-1 1-66,0-6 34,0 1-1,0-9 40,0 2 11,0-7-7,0 0-11,0-5-3,0-1 11,0-4-101,0 0 24,0-4-128,1 0-33,-1-3 56,3 0-75,0-3 116,0 0-80,1-1 73,0 0-99,1 0-9,-2 0 19,-1 0-50,1 0 100,0 0-12,-1 0 131,1 0 4,-2-1 91,1-4 0,0-3 0,2-3 0</inkml:trace>
  <inkml:trace contextRef="#ctx0" brushRef="#br0" timeOffset="87">2837 5524 8847,'-19'-3'31,"13"2"398,-3-2 27,4 1-162,-2-1 90,3 0-192,-2 1 35,2 0-107,-2 0 40,3 0-40,-1 0-27,-1 2-3,2-1 3,0 2-28,1 1 82,0 3-82,0 2 92,2 3-111,-1 1 96,2 2-81,1 1-13,1 1-13,4 2-83,3 0 67,3 1-36,1-2 7,2 2 23,-1-2-14,5 1-23,-3-3-3,2 1-99,-2-3 30,1 1 45,-2-3 8,2 1 41,-2-3 70,1 0 0,-3-3 15,2-1 44,-3-3-100,3 0 52,-2-1-64,2-1 38,-3-2-24,3-5 44,-4-2-41,5-3 44,-5-2-40,4-2 56,-4 0-167,3-1 55,-3-1-137,1-1 113,-3 2-50,3-2 35,-6 2 0,3-1-58,-5 2 43,1-3-18,-3 3 22,0-2 2,-3 4 1,-2-3-27,-4 4 27,-3-4-68,-5 4 43,-5-3-102,-1 5 27,-6-4-41,2 3 62,-6-3-24,2 4 83,-3-2-36,6 5 20,-4-2-28,7 5 41,-3 0-53,6 4 58,-2-1-177,6 6 71,-2 1-151,5 8 157,-4 3-73,7 4 187,-4 3-45,7 0 116,-3 5 0,4-3 0,-5 6 0,2-2 0,-5 4 0</inkml:trace>
  <inkml:trace contextRef="#ctx0" brushRef="#br0" timeOffset="88">3485 5372 9502,'3'16'-1147,"-1"-11"1147,0 2 0,0-3 355,0 1-1,2-1 208,0 2-142,-1-2-128,3 4-4,2-1-88,1 4 83,2-1-162,3 4 99,1-2-100,4 5-5,0-1-5,4 4 1,0 1-53,4 2 38,-2-1-35,2 4 51,-2-3-153,4 3 69,-6-4-164,4 1-19,-8-5 39,4 2-52,-7-7 39,3 4 56,-6-7-60,1 1 78,-6-5-37,1 0-28,-6-3-6,1 0-84,-3-1-166,0 0 4,-2-2-123,0 1 141,-3-1 180,0 0 82,-3-2 92,0 0 0,-3-1 0</inkml:trace>
  <inkml:trace contextRef="#ctx0" brushRef="#br0" timeOffset="89">3906 5424 9502,'-8'7'123,"5"-4"16,-1-1 85,1 1 26,-2-1-34,2-1 5,-1 2-18,2-1-64,-2 1 19,1 1-44,-1 1 25,2 2-37,-2 2 37,1 1-19,-3 4 74,1 2-66,-4 5 62,0 3-147,-4 5 97,0 1-84,-5 6 104,1-2-152,-4 6 52,1-4-149,-1 3 142,1-9-309,0 4 137,4-11-208,0 3-178,5-9 166,0 0-211,6-8 231,-2 0-46,5-5 99,0 1 18,2-4 134,2 0 114,2-2 0,3-1 0</inkml:trace>
  <inkml:trace contextRef="#ctx0" brushRef="#br0" timeOffset="90">21311 6499 9502,'-3'-35'-440,"0"21"359,0-1 16,0 6 65,0 1 0,2 5 522,0 0-342,0 4 395,1 2-411,1 4-16,2 0 34,3 3-52,2 1 4,2 1-35,4 2 40,-1 0-80,4 3 21,1-1-40,4 2 55,-2-1-99,3 3 55,1-1-127,1 3 32,-1-1-1,1 3-8,-5-4 63,3 6 4,-7-4 38,1 5-40,-7-3 21,-1 4-59,-5-5 48,-2 6-41,-3-5 79,-2 5 4,-4-6 5,0 4 1,-1-8 6,0 6-21,2-9 26,1 7-45,3-8-7,1 3 12,0-6 1,2 2-8,-1-5 2,3 2-4,1-4 7,2 1-53,0-4 36,2 0-46,-2-3 3,2 1 40,-3-2-49,0 1 51,-1 0-12,-1-1 4,-1 0-13,-1 0-40,1-1 31,-2 0-36,1 0 52,-2-1-102,1 0 24,-1 1-98,-1-1-93,1 1 34,0 0-62,0-1 61,0 1-325,1 0 243,0 0-302,0-1 393,0 1 79,0 0 51,-1-2 90,-1-1 0,1-1 0</inkml:trace>
  <inkml:trace contextRef="#ctx0" brushRef="#br0" timeOffset="91">21541 6919 9483,'-12'0'203,"7"0"-111,2 0 5,-2 0 41,1 1-52,-1 2-62,1 2-8,-2 5-91,3 3 103,-3 3-23,0 2 31,0 0 13,1 1-13,-3 1 101,1-2-45,-3 2 44,1-2-70,-3-1 18,0-1-24,-2 0 13,2-2-58,-4-1 45,1-2-44,0-2-90,1-1 24,0-1-94,3-3 76,-1 1-212,3-2 60,1-1-148,3-2 157,0 1-16,3-1-82,2-2-11,3-1 71,4-5 127,3-5 122,4-6 0,4-3 0</inkml:trace>
  <inkml:trace contextRef="#ctx0" brushRef="#br0" timeOffset="92">3700 7136 9502,'-2'-17'-984,"2"8"1143,0 0 229,0-2-90,0 1-108,1-3-2,0 1-68,4-1 23,0 0-28,1 0 16,1 3-2,-1-1 14,1 2-25,-1 1 36,1 2-92,1 0 65,0 2-57,3 1 68,0 2-92,2 0 15,2 1-39,2 0-29,1 2 29,4 1 7,-1 0-16,3 1 51,1 0-10,1-2-6,0 0 13,1-1 6,-3-1-25,0 0 24,-3 0-67,-1 0 8,-6 0-15,1 0 19,-7 0-160,1 0 56,-5 0-463,-1 0 322,-3 1-227,-1 1 233,-2 2 14,-3 1-45,0 1 68,-1 0-34,0 0 41,1 0-62,1 0 32,-2 1 76,3-2 35,-1 0 103,-1-1 0,2-1 0,-4 1 0,-1 0 0,-3 1 0</inkml:trace>
  <inkml:trace contextRef="#ctx0" brushRef="#br0" timeOffset="93">3108 7371 8847,'-22'0'-492,"12"1"492,1 0 238,0-1-16,1 0 189,0 0-98,1 0-57,2 0-56,-2 0-18,4 0-20,-1 0 5,2 0-6,-2 0-15,3-1-15,0-1 14,1 0-25,0-1 37,0 1-181,0-1 62,0 1-109,0 0 79,0 3 49,1 2-10,-1 5 16,1 3 50,0 4-40,2 3 39,-1 1-52,1 3-4,1 1-3,1 1 27,3 0-61,1 1 14,1-2-18,2 1 23,0-4 23,2 1 22,0-5-21,3 1-37,-2-6-20,2 1-14,0-6 9,1-1 91,0-4 7,2 0 7,0-2-15,1-3-38,-3-2-9,2-6 30,-2-1-43,1-4 40,-3 0-32,2-3-28,-2 1 30,1-2-24,-1 1 39,0-2-71,-2 2 8,1-3-84,-2 4 77,-1-3-50,0 2 25,-1-2-16,-4 4 18,2-4 17,-6 4 24,0-1-42,-1 1-3,-4 0 4,-1 1-5,-8-2-39,-4 1 55,-5-1-59,-3 1 74,-5-4-140,1 4 36,-6-6-135,3 3 140,-5-4-151,3 4 120,-3-4-132,6 7 22,-5-2 17,8 8-28,-4-1 37,8 8-40,-2 2 11,9 8-44,-3 5 30,8 7 45,-2 6 18,5 2 61,-1 3 61,4 0 41,0 4 43,3-3 0,-2 6 0,3-6 0,-2 6 0,0-4 0,-3 5 0,0-1 0</inkml:trace>
  <inkml:trace contextRef="#ctx0" brushRef="#br0" timeOffset="94">9565 7019 9502,'15'-5'-187,"-9"1"81,0 1 54,0-1 138,-3 1-27,4-1 84,-4 1-44,1-1 29,0 2-42,1-1 42,-2 2 6,1-1 9,0 2-6,2-1 0,0 2-57,1 0 54,1 3-41,1 2 0,2 3-45,3 3 26,-1 2-31,3 3 9,-2 1-47,7 5 13,-3-1-49,5 8 106,-2-1-54,6 8 47,-4-1 60,5 9-47,-4-2 44,6 8-64,-5-4 12,1 6 0,-4-11 12,0 7-56,-6-13 21,3 6-20,-7-13 26,1 3-19,-5-14-34,3 5 18,-7-11-9,2 3 9,-2-7 12,1 2-35,-3-6 23,0 1 6,-1-3-11,-1 3 12,0-3-56,0 2 42,0-2-41,0 2-21,0-2 12,0 2-69,0-2 70,0 1-107,0-1 62,0 1-116,0-2 116,0 1-1362,0-1 1094,1 0-1022,1-3 1370,4-4 0,0-4 0,3-2 0</inkml:trace>
  <inkml:trace contextRef="#ctx0" brushRef="#br0" timeOffset="95">3659 7021 9596,'0'6'708,"0"-3"-548,0-2-40,0 2 37,0 0-1,0 1 14,0 0 1,1 2-1,-1 1-47,2 4 43,-1 1-60,2 5 35,0 2-25,-1 6 29,0 1-25,0 7-16,0 0-65,0 7 50,-1-2-26,0 6 95,-1-5-52,0 5 44,0-8-220,0 1 85,0-10-151,0 1 41,0-10 33,0 1-40,0-8 61,0 0-114,0-7-304,0 0 80,1-4-179,0-1 321,2-2-198,-2 1 69,0-1-136,0 1 80,-1 0 153,0-1 67,0 0 106,0-2 96,0-1 0,0-2 0,0-1 0,0-2 0,0-2 0,0-3 0,0-2 0,-1-6 0,1-1 0,-1-5 0</inkml:trace>
  <inkml:trace contextRef="#ctx0" brushRef="#br0" timeOffset="96">18016 7180 9296,'7'0'279,"-6"0"-160,0-1 56,0 1-34,-1-3-21,1 1 24,-1-1-28,0 0 24,0 1-35,0-1 16,0 1-10,0-1 12,0 0-92,0 1 379,0 0-326,0 3 324,0 1-324,1 5 17,3-1-47,-1 4-51,3-2-12,2 3-40,1 0-67,2 2 54,1-1-97,1 3 130,1-2-89,1 1 76,0-1-88,0 0 67,0-1 16,0 0 20,-4-2 16,2-1 39,-3-2-29,0-1 23,-1-2-40,-1-1 62,-1-1 32,0-2 13,-3 0-11,2 0-61,-2-1-2,1-2 17,-2-3-54,3 0 8,-3-2-16,2-1 20,0 1 27,0 0 8,1 0-9,0 0-106,0 0 21,0 0-111,0 1 107,1 0-49,-2 0 55,3 0-21,-3 1 33,2-1 10,-1 1 27,0-1-36,1 2 59,-1-1-4,-3 2 12,3-1-8,-3 1-34,1 1-1,-2 0-102,-1 1 80,0 3-137,-1 2 100,0 3-12,-1 1 20,0 2 34,0-1 11,1 1-30,-1-1 75,1 0-8,0 0 19,1-2 22,-1 0-31,2-1-2,-1-1-2,1 1 33,2-2 19,-3 1 19,1-1-59,-2 1-23,1-1-37,-3 1 58,-1 0-57,-7 2 0,0-1-14,-6 1 11,0 0 42,-3 2-9,0-1 7,-2 1-69,1 1 50,-2 1-62,2 0 64,-2 1-36,3-1 26,0 2-26,2-2 29,1 0 46,3-2 25,1 0 2,6-3-13,1-1-52,3-2 158,4-2-28,1-2 107,5-2-35,1-2-35,1-1-4,0 0-35,-2-1 0,0 2-5,-1-1 25,-1 2-28,-1 0-63,-1 0 11,0 2-24,-1-1-18,0 1-10,-1 1-16,0 0 25,0 0 45,0 0 8,0 1-14,1 0 31,-1 1-34,0 0 33,0 0-43,0 0 57,0 0-1,1 0 16,-1 0-22,3 0 27,-3 0-46,2 0 47,-1 0-39,1 0 15,-1 0-14,-1 0 50,1 0-109,0 1 19,-1 0-33,0 0-26,1 0 35,-1 1 10,0 0-18,0 1 109,1 1-58,-1 0 51,0 1-63,1 2 34,-1 1-31,0 2 35,0 2-34,0 4 22,1 2-19,0 4 19,0 3-52,-1 4 42,0 1-30,1 6-20,-2 0-26,1 6 6,-2-4-10,1 4 19,-1-6 18,0 4-37,0-8 45,0 3 49,0-9 5,0 0 13,0-10-26,0 1-32,0-8-15,0 2 13,1-6-24,1 0 24,2-3-8,0-1-29,0-1-14,1 0 0,0 0 6,-1 0-81,-1 0 21,0-1-112,-1-1 104,2 0-273,-2-1 112,1 0-192,-1-1-19,2-2 119,0 1-89,1-1 127,0-1-196,4-3 73,-1 1 8,6-6 186,1-1 230,4-5 0,3-2 0</inkml:trace>
  <inkml:trace contextRef="#ctx0" brushRef="#br0" timeOffset="97">16170 7288 9502,'0'-16'-36,"0"11"156,0-1 25,0 1 27,0 0 48,0 2-35,0-1 12,0 1 114,0 1-186,2 2 156,0 1-196,3 4-40,1 0 31,1 1-45,2 0 46,-1 1-31,3-1 21,-1 1-58,3 1 52,-1-1-82,3 1 55,-3 0-97,3 1 24,-1-1-40,1 1 57,0-1-17,2 1 20,-2 0 16,3-1-29,-2 0 30,3 1 23,-3-1-39,4 1 30,-3-2-67,2 1 51,-2-2-41,0 2 48,-3-2-52,2 0 37,-4 0-38,3 0 54,-5-1-7,2 1 6,-5-2-12,3 1 47,-5-1 9,3 0 3,-4-2 41,0 2-79,-2-3 42,1 1-49,-2-1 59,-1 0-22,0 1-20,0-1 4,-1 1-53,-1 1-21,-1 0-21,-1 2-4,0 0 8,-4 3 58,2 0-2,-3 3-8,0 0 77,-2 3-49,1 0 41,-3 2-65,1 0 131,-3 2-23,1-2 127,0 1 20,0-3-39,-2 3 69,3-4-117,-3 1 68,4-2-80,-3 0 85,5-4-62,-2 1 29,4-4-57,-3 2 27,6-5-90,-3 2 68,4-3-56,-1 0 74,4-1-155,-4 0 56,3 0-159,0 0 159,1-1-246,-1 1 139,2-2-184,-2 1-148,2-1 12,-2 1-68,1-1 99,-2 2 176,2 0-882,-1 0 537,1 0-637,-1 1 629,1 0 145,0 1 44,1 0 166,-3 0 156,-2 0 0,-1 1 0</inkml:trace>
  <inkml:trace contextRef="#ctx0" brushRef="#br0" timeOffset="98">11918 7337 9502,'-21'0'136,"9"-1"17,4 1 118,-3-2-52,4 1-190,-2-2 25,3 1-171,-1 0 105,3 0-36,-1 0 88,2 0-14,-2 0 47,4 1 41,-2 0-46,2 1 70,-1 0-8,1 0-66,0 0 50,-1 1-53,1 2 29,0 2 85,0 1-17,0 2 52,1 1-98,0 1-39,0 0-20,0 2-13,0 2 39,0 0-13,0 2 8,2-1-1,2 3 6,3 0-26,3 3 14,1-3-34,2 4 50,-1-4-54,3 3 50,-2-4-95,2 2 17,-2-5-31,3 2 88,-2-5 52,3 0 14,-1-6-19,3 1 6,-1-4-2,2 0 24,-2-3-26,2-2-28,-1-3 2,2-3 6,-3-3 6,2-2 5,-1-1 20,1-1-18,-3 0-71,4-1 3,-4 1-94,2-1 34,-4 1-37,3-1 53,-5 2-7,2 0 78,-6 2-38,2-1 34,-5 3-51,0-2-30,-3 4-48,0-3 20,-4 1-9,-1-1 83,-4 1-37,-5-2-45,-3 1-120,-4-2-5,-2 2-33,-3-3-246,-1 4 119,-5-2-199,1 3 214,-6 1 81,1 3 49,-7 2 13,4 2-181,-9 3-193,6 3-63,-7 6-1,6 4 349,-3 4 145,8 1 133,0 3 0,9-4 0,-1 3 0,8-2 0,-1 1 0,1-1 0</inkml:trace>
  <inkml:trace contextRef="#ctx0" brushRef="#br0" timeOffset="99">3831 7258 9502,'0'15'0,"0"-10"0,0 1 221,0-3-47,1 0 187,0-2 24,0 1-66,2-1 62,-1-1-88,2 0-66,-1 0 37,1 0-81,2 0 18,-1 0-68,0 1 18,2-1-31,-1 2-25,2-1-52,-1 2 26,2-1 1,0-1-115,3 1 22,0-2-95,0 1-225,4-1 137,-2 0-191,4 0 181,-2 0-164,3 0 64,-4-1-128,4 1-114,-6-1 180,2 1-157,-4 0 193,1 0 45,-4 0 152,0 1 17,-4 0 128,1 4 0,-5 3 0,0 3 0,-3 3 0</inkml:trace>
  <inkml:trace contextRef="#ctx0" brushRef="#br0" timeOffset="100">19080 7336 9471,'-13'-4'469,"8"2"-222,3-1-59,-1 0 42,2 0-107,-1 0 107,2 0-155,-3 0 74,3 0-75,0 1 83,0-1-114,0 0 94,0 1-199,1 1 112,2 0-101,1 1 92,3 0 23,2 1 5,3 0 24,0 3-70,3 1-130,2 1-9,2 1-92,0 0 62,3-1 29,-1 0 42,1-1 0,2 0 141,-1-3-69,1 0 61,2-1-22,-3-1 10,3 0 11,-4 0-12,1-2-36,-5-2-3,0-1 12,-5-1-6,-2-1-36,-3 0 24,-3 1-18,-2 0-104,-1 0 40,-1 2-133,-2 0 120,-1 2-171,-3 0 83,-3 1-112,0 1-75,-3 0 108,3 0-117,-2 0 125,1 1 4,1 1 132,1 1 6,1-1 112,-2 3 0,1 0 0,-3 2 0</inkml:trace>
  <inkml:trace contextRef="#ctx0" brushRef="#br0" timeOffset="101">6636 7578 9502,'-15'-7'-51,"7"4"5,0-2 123,0 2-12,0-3 72,0 2-31,1-2 89,1 1-65,-1-1 68,2 1-78,-2-1-40,2 1-31,-1-1-15,1 2 39,0-2 49,2 2-2,-1 0 36,0 0-222,1 0 80,1 1-164,-1-1 69,3 1 31,-2 0-33,2 0 72,0-2 22,0 1 24,0-2 20,2 0-36,2-2 14,4 0-13,2-3 15,4 1-43,1-2 34,1 1-29,2-1 43,0 2-179,1 0 43,-1 2-127,1 0 57,-3 2 57,3 1-45,-3 2 82,3 0 10,-4 3 30,1 2 14,-2 2-43,1 6 73,-4 2 11,-1 5 4,-2 0 55,-1 4-106,-2 0 62,-2 3-64,-2-1 71,0 3-52,-3 0 61,-1 2-90,-7-2 37,-2 4-33,-3-2 38,-3 2-8,0-3 6,-3 2-8,2-5 1,-1 2 75,2-6-58,1 0 58,2-4-6,0-1-47,4-6 52,2 0-66,3-5 137,1-1 99,3-2-23,1-3 24,2 1-170,3-4-53,1 1-11,3-1-6,-1 0 18,4 1-11,-3 0-21,3 1 4,0 0-46,0 0 97,1 1-54,1 0 51,0 0-75,1 0 55,-1-1-66,2 1-19,-1 1 4,0-1-62,0 1 71,-1 1-83,0 0 55,0 0-80,-2 0 75,-1 0 14,0 0 23,-2 0 9,0 0-214,-1 0 53,-3 0-148,3 0 94,-4 1-53,1 1 45,-2 0 46,2 1 105,-1-1 111,-1 1 0,2 0 0,0 0 0,2 2 0</inkml:trace>
  <inkml:trace contextRef="#ctx0" brushRef="#br0" timeOffset="102">7302 7371 9502,'-12'-3'142,"8"1"-33,-2-1 51,3 0 8,-3-1 0,3 0-15,-1 1-70,2 0-18,1 1-25,0-1 81,1 1-8,2 4-72,2 1-29,7 7-82,0 1-13,5 5 56,-1-1-51,2 3 62,0 0 39,2 1-3,-2-2 32,2 2 12,-3-5 8,3 2 10,-6-4-18,4 1 12,-5-3-39,2-1 54,-6-3-52,3-1 63,-5-2-12,1 0 30,-3-2-78,0 0-15,-1-1-26,0-2 36,-1-1-109,1-4 44,0-2-136,1-3-33,2-1 40,2-3-49,2 0 82,3-3-12,-1 2-6,4-2-7,-2 3 41,1-2-22,-1 4 69,1-1-92,-2 4 160,0 0-112,-3 4 101,0-1-112,-3 5 121,0-1-45,-4 2 89,2 1-79,-5 3 7,0 2-27,-3 5 86,-4 2-54,-2 3 57,-3 1-66,-2 3-29,-1 0 21,-1 2-29,1-1 43,-1 2-13,3-4 9,-3 3-18,3-3 96,-2 1-30,4-3 87,-1 0-46,3-5 7,-1 2-35,4-6-9,0 1 30,3-4 12,-2 1 25,3-3-24,0 0-11,1-1-33,0 0 47,0-1-15,0 0 8,0-3-2,0 0-9,1-1-18,-1 1 12,0-1-17,1 1-3,-2 0 4,2 0-3,0 1 5,0 0-30,0 0 17,0 1-28,3 1 34,-1 1 80,3 2-11,0 3 72,3 5-80,0 2-14,2 5-37,-1 2-6,3 5 276,-1 1-68,-1 5 195,1-1-139,0 4-101,-3-2-28,1 3-17,-2-1-30,0 1-91,-4-4 5,1 2-98,-2-4-37,0 0 67,-2-6-94,1 1 124,-1-7-47,-1 1 50,0-4-54,-1-1-2,-1-3-17,-1 1 32,-2-4-16,1 1 57,0-2-21,-1 0 10,1-2 5,0 1 33,0-2-22,2 0 29,0-1-13,1 0-22,0-1-120,1-2 7,0 0-121,0-2 132,1-1-245,0-2 124,0 1-179,1-1 157,1 1-264,0-1 111,1-1-51,0 0 226,2-3 225,1-1 0,1-2 0</inkml:trace>
  <inkml:trace contextRef="#ctx0" brushRef="#br0" timeOffset="103">15440 7416 9502,'-10'-8'17,"4"4"32,1 0 51,1 0 107,-1 0 3,2 0 62,0-1 0,1 1-91,1 0 49,0-1-125,1 0 8,0 0-47,0 1 40,0 0-30,0 0 81,1 1-52,0 0 52,2 1-200,1 0 78,3 1-151,0 1 118,2 0-76,-1 0 68,2 1-109,0 0 86,2 2-53,2 1 83,-1 1-37,3 2 122,-1-2-67,0 1 63,1-2-60,2 2 34,0-2-26,1 0 29,-2-2-75,3 0 41,-3-1-39,4-1 52,-3 0-82,2 0-11,-3 0-14,4 0-44,-5 0 107,4-1-46,-5 0 47,4-2 39,-6 0-37,4-1 30,-7 0-6,5-1-21,-5 1 19,1 0-29,-4 0-1,1 0 1,-2 1 14,0-1-10,-3 2-24,1-1-20,-1 2-578,-1-1 371,-3 3-390,1-1 416,-3 5 36,1-3-80,0 2-42,1-1 74,-1 0 40,0 0 107,0 0 96,0 0 0,0 1 0,-4 2 0,1 1 0,-4 1 0</inkml:trace>
  <inkml:trace contextRef="#ctx0" brushRef="#br0" timeOffset="104">20298 7432 9502,'-1'-15'69,"1"6"21,-2 3 25,-1 0 40,1 1-40,-1 0 105,0 1-33,0 1 79,0 0-100,0 1 28,1 0 62,1 1-61,2 0 76,1 1-125,5 0-15,1 0 14,3 1-299,2-1 81,0 3-231,4-1 122,1 1 82,2 0-36,-1 0 105,2 0-57,0 0 75,3 0-31,-3 0 34,1-1-13,-2 0 17,-1-1-23,-3 0 26,1 0-1,-5 0 1,2-1 2,-4 0-26,-1 0 19,-1 0-20,-1 0 17,-1 0 4,1 0-5,-3 0 5,2 0-31,-2 0 23,2 0-24,-3 0 29,3 0-112,-4 0 29,2 0-111,-2 0 16,1 0 9,0 0-23,0 0 61,-1 0 37,2 0-5,-2 0 52,2 1-207,1-1 74,0 2-141,0-1 111,3 2 98,-2-1 45,3 0 77,-2-1 0,2 1 0,1 1 0,3 0 0,1 2 0</inkml:trace>
  <inkml:trace contextRef="#ctx0" brushRef="#br0" timeOffset="105">10768 7435 9502,'7'-10'633,"-5"6"-513,-1-1 40,1 2 14,0-2 95,-1 2-36,0-2 84,0 2-135,1-1 13,0 1-64,1 0-57,-1 0-81,4 1 10,-2 0-62,4 0 136,0 2-1,1-1 69,2 1-25,0 0-90,2 0-13,1 0-81,1 0 43,0 0-18,1 0-18,-1 0 39,0 0 4,0 0 64,-3 0 1,1 0-148,-1 0-151,0 0-63,-3 0-24,1 0 56,-3 0 104,2 0-49,-4 0 72,2 0-15,-2 0-86,0 0-6,-1 0-39,1 0-56,-2 0 106,0 0-114,0 1 222,0-1 4,-2 2 136,0 0 0,0 0 0,-2 2 0,1 2 0,-1 1 0</inkml:trace>
  <inkml:trace contextRef="#ctx0" brushRef="#br0" timeOffset="106">8646 7452 9502,'-6'-10'0,"2"4"0,0 2 21,0-1 58,1 2 4,-1-1 117,-1 1-26,2 0 26,-1 0-25,2 0 3,-1 2 67,1-1-27,1 4 19,-1 2-77,2 4-40,2 4 37,-1 4-52,3 3 52,0 1-52,2 3 52,1 0-52,-2 4-29,2-4-32,-2 4-31,-1-6 48,-1 5-101,1-5 42,-1 4-74,-2-4 34,1 3-74,-1-5 21,-1 3-68,0-6 67,0 3 39,0-5 22,0 2-115,0-5 6,0 1-100,0-4 31,0 1-4,0-4 51,0 1-90,0-4-103,0 0 133,1-1-212,1-1 260,0-1-140,0-1 140,1-1-49,-1 0 116,-1-3-65,1 2 110,-1-3-11,1 2 73,0-4 0,1 0 0,1-2 0</inkml:trace>
  <inkml:trace contextRef="#ctx0" brushRef="#br0" timeOffset="107">21297 7470 9502,'-18'-7'-578,"8"3"718,2 1-32,0-1 224,1 1-157,0 1 117,1 0-120,0 0 123,3 0-135,-1 0 148,2 2-145,5-1 79,2 1-124,10 0-8,1 0 11,7 0-1,1 0-80,1 0-22,2 0-72,-1 1-26,3-1 46,-3 1-60,2 0 97,-3 1-43,2-1 79,-4 0-31,2 0 27,-3 0-1,2 0-26,-5-1 14,2 0 56,-5 1-34,3-1 53,-5 0-70,3 0-38,-6 0 25,3 0-17,-5 0 35,2 0-70,-4 0 6,3 0-69,-5 0-9,5 0 28,-6 0-35,4 0 59,-4 0-48,2-1 55,0 1-27,-1-1 35,-1 1 17,1-2-28,0 2 18,0-2 19,-1 1 33,2-1-15,-3 1 2,1-2-106,-1 1 56,1 0-48,0 0 70,-1 1-2,-1-1 1,0 0 11,-1 1-158,1-1 28,-2 2-309,2-2 162,-1 2-87,1 0 131,-1 0 141,1 0 1,1-1 106,0 1 0,3-1 0</inkml:trace>
  <inkml:trace contextRef="#ctx0" brushRef="#br0" timeOffset="108">9742 7540 9502,'14'-13'-1036,"-6"6"1179,-1 1 4,0-1 202,-1-1-54,0 1-79,2-1-16,-3 2-25,2-3-7,-3 3-42,1-2 53,-2 2-58,2-1-36,-2 2-31,-1 0 16,0 1-128,0 1 119,-1 1-88,0 0 36,-1 5 62,1 0-52,-1 7-23,-1 2-25,0 2 4,-2 3 40,-2 1 36,-3 2 13,0 1-28,-3 1 27,-1 0-15,-1 2 32,-1-2-71,-1 0 43,0-2-42,-1 2 48,2-5-23,-1 1 20,2-4-22,1 0 26,0-4-72,2-1 47,1-3-48,1-1-42,1-3 19,1-1-88,3 0 88,-1-1-236,3-1 103,0 1-174,0-3-88,1 1 94,0-3-107,0 0 133,0-1 42,0 2 137,0-2-5,0 2 138,0-1 0,0 0 0,0 0 0,1-3 0,1-1 0,2-3 0</inkml:trace>
  <inkml:trace contextRef="#ctx0" brushRef="#br0" timeOffset="109">19129 7582 9502,'-14'0'393,"9"0"-273,2 0 713,1 0-479,4 0 521,2-1-654,8-1-25,0-1-48,5 0-23,0-1-13,2 1 3,-1 0 16,2 0-54,-1 0-41,0 2 35,0-1-147,0 2 123,-2-1-128,1 1 104,-2 1-146,1 0 81,-2 1-106,0 1 53,-3 1 17,2 1 4,-4 0 22,1-1-9,-2-1 53,1 0-57,-3-1 54,2 0-47,-3-2 37,2 1-36,-3-1-107,2 0 24,-2 0-122,0-1 129,-2 0 26,2-1 49,-3-2 23,1-1-313,-1 0-62,0 0-196,-1 0 123,1-1 243,0 1 128,1-1 112,1 0 0,2-2 0</inkml:trace>
  <inkml:trace contextRef="#ctx0" brushRef="#br0" timeOffset="110">10701 7661 9502,'-7'-10'536,"5"7"-95,0-2 88,2 2-150,-1-2 114,1 1-167,0 0-136,2 0-63,0 1-38,4 0-2,1 0-26,3 2-4,1-1-38,2 2 49,2-1 36,-1 1 27,1 0 14,0 1-295,0 0 57,0 2-205,0-1-31,0 1 130,0 0-105,-1-1 116,0 0-149,-2 0 71,2 0-118,-3 0 125,1-1-173,-2 0 95,2-1-144,-4 1 170,5-1 149,-4 0 46,3 1 116,-1 2 0,4 1 0</inkml:trace>
  <inkml:trace contextRef="#ctx0" brushRef="#br0" timeOffset="111">15537 7629 9502,'-9'2'-143,"3"-1"229,3-1-24,-2 0 93,2 0-50,-1 0 38,2 0-26,-1 0 29,2 0-24,-1 0 292,1 0-262,3 0 225,0 0-294,9 0 2,-4 0 75,5 0-59,-3 0 63,2 0-63,-1 0-51,1 0-40,1 0 30,0 0-91,-1 1 100,1 0-83,0-1 70,-1 1-67,3 0 24,0-1-16,2 1-48,-1 0 104,3-1-67,0 0 65,3 0-23,0 0 14,3 0-29,-3 0 26,4 0-187,-4 0 56,1 0-122,-3 0 85,0 0 23,-5 0 43,2 0-10,-5 1 13,0 0 8,-4 0-15,-1 2-43,-1 0 61,-2 1-71,-1 0 87,-2 1-91,1 0 5,-1 0-24,0-1 27,0 1-44,-1-2 41,1 1-117,-2-1 73,1-1-26,2-4 17,-1-2 1,3-5 0</inkml:trace>
  <inkml:trace contextRef="#ctx0" brushRef="#br0" timeOffset="112">8440 7676 9233,'-3'-8'1139,"1"4"-843,1 2-121,-2-1 79,1 0-40,1 0 14,0 1-42,1 0-29,-1-1-37,0 1 26,1 0-130,-1 0 44,1 0-127,1 0 79,1 1-4,4 0 13,2 0 62,3 0-66,4 1 1,2-1-27,3 1 13,1 0-52,3 0 43,3 0-112,1 0 98,0 0-16,2 0 65,0 0-33,-2 0-201,0 0 20,-2 1-125,-1 0 88,-4 1 125,-1 1-41,-5 1 94,1-1 16,-5 0 50,0 0-21,-3 0 3,0 0-39,-3 0-5,1 0 24,-4-1-19,2 0 20,-3-1-1002,1 0 737,-1-1-798,1-1 984,-2-1 17,0 0 32,-1-2 44,0 1 0,-4-3 0,-3 0 0,-2-3 0</inkml:trace>
  <inkml:trace contextRef="#ctx0" brushRef="#br0" timeOffset="113">21525 7766 9502,'-18'-9'-23,"10"5"86,0-1 74,1 0 42,0 1 14,1 0-34,-2-1-35,3 2-11,-2-1 1,2 1-43,1 1-1,0 0-25,-1 0 51,3 0-42,0-1 72,1 2-66,-1-1 17,2 1-48,0-1 29,0 1-36,0-1 12,1 1 25,1-1-37,1 0 30,3-1-19,-2 1-51,2-1 24,2 0-50,-2-1 49,3 1-20,-1-1 28,2 0-7,-1 1 35,1-1-42,2 0-6,-2 0 15,4 1-18,-3-1 21,2 1-24,-2 0 12,2 1-18,-3 1 27,2 0-64,-1 1-26,0 0 2,-2 0 10,2 0 71,-3 0-12,3 2 9,-4 0-56,3 3-5,-4 1-18,3 2 57,-4 1 3,0 1 35,0 0-44,-2 2 53,-1 0-39,0 2 41,-2 0-41,-1 3-8,-1-1 16,-2 3-10,-6-2-17,-1 5 15,-4-2-13,0 3 22,-4-3 12,1 3-11,0-4 3,-1 2-8,2-5-5,1 1 2,1-4-10,3 0 152,1-6-34,1 1 137,3-3-128,1-1 1,2-2-73,-1 0 14,3-1-31,-2 1 18,2-2-8,-3 2 21,3-1-25,-1 1 20,2-1 327,-1 0-224,5 0 259,-1 0-392,7-1 33,-2 0-27,4-2-17,0 0 64,1-1-60,2 1 79,0 0-229,3 0 59,-1 2-159,3-1-29,0 2 85,3 1-81,0 3 103,2 1 63,-3 2 9,5 1 18,-5-1-15,5 0 2,-6-2-26,2 0 7,-5-3 347,1 0-69,-6-2 256,2 0-234,-7-1 144,1 0-107,-5-1 158,-1 0-124,-2-2-32,-2-1-51,-4-2 4,-1 0-185,-3 1 37,0 0-115,-1 1 106,2 0-175,-1 1 68,2 1-110,1 0-599,2 0 603,1 0-513,-1 0 706,2-2 0,-1-1 0</inkml:trace>
  <inkml:trace contextRef="#ctx0" brushRef="#br0" timeOffset="114">5137 7740 9924,'0'-7'602,"0"5"-518,0 0 34,0 1-51,0-1-31,0 1 86,1-1-43,1 1-31,4 1-2,0-1-83,4 1 27,2 0 28,2 0 22,2 0 17,2 0 5,2 0-30,1 0 17,1-1-36,-1 0-32,2-1 34,-3 0-36,0 1 30,-3 0 22,-1-1-25,-3 1 40,0 0-46,-3 1-22,-1-1-4,-2 1 7,-1-1-52,-2 1 23,0-1-100,-2 1-97,0 0 86,-1-1-147,0 0 130,0-1 17,-1 0 31,1 0-37,1-1 43,0 1-112,0 0-35,0 0 12,1 0-69,-1 0 179,0 1 30,0 0 117,0 1 0,1 2 0,-2 1 0,0 2 0</inkml:trace>
  <inkml:trace contextRef="#ctx0" brushRef="#br0" timeOffset="115">2884 7875 8366,'3'-12'1015,"-2"7"-796,0 2-49,0-1-10,-1 2-46,1-1 41,-1 0-54,0 1 45,0 0-28,0 0 32,0-1-30,0 1 32,1 0-49,0 0 47,2 0-31,0 0-10,0 2-5,3-2-2,2 1-109,2 0 65,2 1-126,4-1 125,1 1-14,5 0 64,0 0-28,5 0-126,0 1 13,5 1-89,-1 1 57,5 0 19,-2 1-23,3 0 28,-4-2 13,5 2 100,-7-3 21,6 0-1,-6-1 53,3 1-33,-6-1 3,5 0 5,-7 0-83,7-1 34,-6-1-32,5-1 103,-8 0-111,5-2 66,-7 2-78,4-1-50,-6 2-1,2 1 10,-4 0 3,2 0 9,-7 1-23,3 0-19,-4 1 9,1 0 55,-5 1-3,4 0 5,-3 0 35,1 1-27,-3-1 15,1 0-29,-1-1-13,1 0 11,-2 0 5,3-1 80,-3 0-12,4 0 73,-3 0-67,3-1-67,-2-1 14,3-1-50,0-1-27,0-2 23,1 1-81,1 0 83,-3 0-91,4 0 61,-4 2-102,1-1-49,-2 2 21,1 1-75,-3 0 105,0 1-32,0 0 33,-2 0 0,0 0-10,-1 2 98,-1 0-52,0 1 42,-2 1-43,1 0-12,-1-1-1,-1 1 3,0-1-152,0 1 35,0-2-109,0 1 112,1 1-99,-1-2 218,1 2-88,0 0 208,0 1 0,2 1 0</inkml:trace>
  <inkml:trace contextRef="#ctx0" brushRef="#br0" timeOffset="116">5239 7992 9502,'2'20'-60,"-1"-13"101,0 0 64,1-4 88,0 0 24,-2-3 83,2 0-108,1-2 32,0-1 0,2-2 13,1-2 52,3 1-126,0-1-78,4 0-1,-1 2-22,6-1-42,1 2-5,3-2-86,-1 3 89,5-1-120,-3 2 60,5 0-89,-5 0 54,5 2 62,-7-1-61,3 1 75,-8 0-141,4 0 90,-9 1-130,3 0 113,-5 2-20,-2-1 71,-3 2-15,-1 0 8,-3-1-1,2 1 4,-2-1 9,-2 0-54,1-1 43,-1 0-43,-1 0 49,0-1-7,-2 0 6,2-1-7,-1 1-175,2-1-550,0 0 390,4-2-330,2-1 691,5-4 0,3-3 0</inkml:trace>
  <inkml:trace contextRef="#ctx0" brushRef="#br0" timeOffset="117">3383 8449 9697,'-10'0'854,"6"0"-714,-2 0 41,1 1-111,-1 0 74,0 1-74,0 3 76,-1 1-64,-1 2 2,1 2-25,-2 1 3,2 2-13,-2 2 51,2 0-52,-2 2 74,4 1-51,-1 1 36,1 0-48,2 2 54,2-3-60,0 3 53,2-3-93,2 2-15,5-4-52,1 3 2,5-7-31,4 4 50,-1-6-70,3 2 62,0-4 6,1 1 34,-2-4 7,2-1 89,-2-3-8,3 1 23,-4-3-34,2-1-14,-6-1-32,3-4 39,-6-2 7,2-2-25,-2-1 36,-1-2-34,-2 1 9,1-4 1,-2 1 1,3-4-52,-2 2-27,2-3 11,-2 2-7,3-3-52,-3 3 6,4-5-94,-3 3 98,3-4-48,-2 4 21,2-5 3,-2 5-89,2-6 85,-3 6-78,2-5 48,-4 5 14,2-4 17,-4 4 19,1-5-24,-4 6 22,1-4-34,-5 7 21,-3-3-19,-6 6 26,-6-4-20,-6 6 35,-4-4-20,-3 8 19,-5-4-19,0 6-44,-6-3-40,4 4 24,-5 0-17,7 2-64,-7 2 1,10 3-99,-6 4 91,10 6 66,-2 5-11,12 4 58,-1 8-143,10-1 162,-2 7-65,6-1 155,-1 4 0,2 0 0</inkml:trace>
  <inkml:trace contextRef="#ctx0" brushRef="#br0" timeOffset="118">4047 8417 9502,'11'-6'-151,"-7"3"231,-1 0 34,1 1 102,-1-1-15,-1 1 0,1 0-81,-2 0 37,1 2 509,-1-2-384,0 2 396,0 0-699,1 1 52,1 1-120,0 3 122,0 2-145,2 2 67,1 2-95,2 1 3,1 1 72,1 0-59,1 1 48,1 0-57,-1 0 27,3-1-62,-2-2 54,2 0 96,-2-2 34,1-2 13,-1-3 152,0-1-113,-3-2 119,3 0-66,-5-3 37,3-1-12,-4-3 56,3-5-68,-4-1-31,2-4 8,0 0-46,0-2-29,0 1-43,0-3 19,1 3-4,-1-2-111,0 3 16,3-1-128,-2 2 95,2 1 54,-1 3 31,1 0-22,-1 3-158,0 1-24,0 3-94,-1 1-5,0 2 109,-2 0-44,-1 2 105,1 2 154,-3 3-1,0 3 93,-1 4-96,-1 2 41,0 1-11,-3 4 15,-1 0-18,-3 2-49,-3 0-6,-1 2 12,-2-3 36,-1 2-11,1-4 15,0 2-18,1-5 46,-1 0 16,3-3-1,-1-1 49,3-4-35,-2 1 4,4-5-10,0 1-28,0-4-13,1 1 23,3-2-11,-2 0-10,3-1 18,-1-2-11,1-3 9,0 0-7,0-3 7,0 1 31,0-1 30,2 0 51,0 1-43,3-2 0,0 2-64,1 0 10,-1 1-4,2-1-10,-1 2 11,0-1-12,0 3 61,0-2 15,-1 3-6,2 0 3,-2 1-54,0 2 8,1 1-13,-2 4 11,0 5 176,1 5-15,-2 6 115,0 5-83,-1 2-67,0 6-20,-1 0 0,-1 4-200,0-1 41,0 4-110,0-6 72,0 5 111,0-10-28,0 5 73,0-11-88,-1 2 73,0-9-104,-1 0-80,1-8-154,0 2-38,-1-5-11,2-1-184,0-3-41,0-4-291,1-2 0,0-4 0</inkml:trace>
  <inkml:trace contextRef="#ctx0" brushRef="#br0" timeOffset="119">22227 9517 9502,'-5'-9'-49,"3"5"201,2 0-41,-1-1 13,0 2-1,1-2 1,-1 1-7,1 0-6,-1 1-7,1-1-6,-1 1-18,0-1 43,1 2-55,-2-1 73,2 1-78,-2 1 308,2-1-250,-2 3 237,2 1-258,0 4-9,0 2-33,1 4-37,1 2 15,2 2-40,2 3 48,4 2-16,2 1 25,-1 1-56,4 2 26,0-1-75,3 3 65,-1 0-56,2 2 19,-2-2-6,4 4-25,-6-4 81,3 4-41,-5-4 38,1 3 35,-3-6 12,-2 3-1,-1-7-9,0 3-1,-1-6-29,0 1 41,0-6-59,-1 2 21,0-4-15,2 0 27,-2-4-49,0 1 43,1-3-44,0 1 13,-1-3 18,0 1-24,-1-1 26,1-1-8,-3 0 3,1-1-26,-2 1 41,1-1-10,-2 1-102,-2-1 22,0 2-126,-3 0 55,1-1 2,-2 1 36,1-2 22,2 0-119,-1 0 45,1 0-120,0 0-147,1 0 141,-1 0-306,1 0 146,2-2-127,2-2 0,3-2 1</inkml:trace>
  <inkml:trace contextRef="#ctx0" brushRef="#br0" timeOffset="120">21280 9640 9502,'0'12'0,"0"-6"0,0-2-63,0 1 59,0-3 58,0 1 46,-1-2 65,0 0-103,-1 0 16,-1-1-18,1 0 31,-1 0-20,-1 0-4,2 0 1,0 0 18,0-1-6,1 0-13,-1-1 3,1 0-50,0 0 29,0 0-29,-1 0 35,1 0-56,0-1 7,0 1-40,1 0-29,-2 1 84,1-1-31,-1 2 39,0-1 44,0 1-46,0 0 42,-1 0-46,1 0 32,-1 0-30,-1 0 27,1 0-34,-2 0 20,1 1-11,-1 0 14,1 3 6,-3 0-1,2 2 1,0 1-30,-1 1 14,-1 1-12,3 0 15,-4 3-62,3-1 38,-3 1-44,3 1 57,-2 1-5,0-1-1,1 3-5,-2-2 49,1 1 14,1-1-4,-2 2-1,3-2 1,-2 2 25,3-2-8,0 1-12,1-2-44,0 1 2,3-1 6,-3 1 20,3-2-22,0 2 42,0-4-13,0 4-54,0-5-32,0 3-12,2-2-39,1 1 99,0-2-37,3 1 33,1-3 5,0 3-11,2-3 5,0 1 50,1-3-40,3 1 45,-3-2-57,4 1 19,-2-3-17,3 1 22,-4-2-19,4 1 20,-3-2-17,3 1 30,-4-1-80,3 0 60,-3-1-58,1 1 60,-3-2-78,4 0 55,-5-1-61,3 0 32,-5 0-18,4-1-2,-4 1 9,3-1 13,-2 0 14,1-1-20,-2 1 20,3-2 16,-4 1-12,3-1 8,-1 0 25,0-2 6,0 2 8,-1-3-7,-1 2-41,1-1 7,-2 0-5,1 0-46,0 0 34,-2 0-35,0 0 52,-1-1-54,-1 1 38,0-1-41,-1 1 52,0-2-70,0 2-16,0-3-20,-1 2 32,-2-2 37,-3 1 19,-2-1-28,0 2 19,-3-1-18,1 2 19,-1 0-18,-1 1 8,-2 2-6,1 2 5,-1 1-272,-1 1 72,-3 2-195,1 2 157,-5 3-154,4 3 79,-2 4-141,2 1 38,0 2 70,3 0-9,0 2 186,4-2 90,2 2 105,2-3 0,2 1 0,2-4 0,2 3 0,2-4 0,1 3 0</inkml:trace>
  <inkml:trace contextRef="#ctx0" brushRef="#br0" timeOffset="121">22415 9829 9502,'15'0'103,"-9"0"7,-2 0-90,2-1 73,-3 0-111,0 0 92,-1-1 247,0 1-140,-4 3 239,-1 1-256,-8 4 4,0 3-17,-4 1 38,0 3 57,-1 0-37,-1 3 69,1-1-160,-2 2 90,1-1-88,-2 2-41,3-2-20,-4 3-35,3-3 31,-4 3-82,4-4 35,-1 2-88,5-5-29,-3 3 72,3-5-73,0 1 94,6-4-24,-2 1 65,5-5-67,-1 2-199,2-4-1194,1 0 741,3-3-744,1 0 1269,7-4 82,-2-1 29,5-3 58,-1 0 0,1-2 0,0 0 0,5-4 0,-1-1 0,3-3 0</inkml:trace>
  <inkml:trace contextRef="#ctx0" brushRef="#br0" timeOffset="122">20456 9979 9502,'-12'-4'77,"7"2"-14,1-1 49,-1 0-46,0 1 20,2-1-4,-1 0-14,1 1 24,1 0-19,-1-1-13,1 1 50,0 0-45,1 1 143,0-1-79,1 1 79,0 0-97,2-1-1,2 2-12,2-1-27,2 1-35,0 0 19,1 0-4,0 0-25,0 0-43,1 0 21,-1 0-11,1 0 84,0 0-1,-1 0-22,2 0-91,-1 0 11,1 0-86,0 0 33,0 0 50,1 0-6,1 0 58,2 0-22,-1 1 13,2-1-15,-1 1 19,4-1-34,-3 0 22,2 0-22,-1 0 28,1 0-1,-2 0 2,0 0-2,-3 0-42,2 0 32,-3 0-37,0 0 2,-4 0-15,2 0 0,-4 0 2,2 0 10,-3 0 15,0 0-20,-2 0 24,2 0-6,-3 1 3,1 0-7,-2 0 6,1 1 2,-2-1-23,1 1-49,-1-1-88,0 0-543,0 1 218,-1-1-190,0 0 442,-1-2 190,1 0 1,-1-1 0</inkml:trace>
  <inkml:trace contextRef="#ctx0" brushRef="#br0" timeOffset="123">21661 9990 9502,'-1'-10'325,"-1"5"-179,1 1 24,-1 0 24,-1 1-25,1 0 66,1 1-105,-1 0 55,1 0 129,-1 0-212,4 3 170,0-1-314,7 3 62,-2-1-77,4 2-41,-3-2 14,3 2-48,-3-2 81,3 2-38,-1-2 17,1 1-16,-1-1 23,2 1-59,-4-1 31,3 0-110,-3 0-12,2-1 13,-2 1-32,1 0 90,-2-2-68,2 2 48,-4-2-57,4 1-104,-2 0 103,2-1-11,-3 0 141,4 0 92,-3 0 0,4 0 0,0 1 0,3-1 0,1 1 0</inkml:trace>
  <inkml:trace contextRef="#ctx0" brushRef="#br0" timeOffset="124">4140 10149 9502,'0'-19'-2,"0"9"155,0 3 26,0-2 40,0 2-52,0-1 41,0 1-36,1-1 49,0 2-48,2-2-13,1 2-40,5-2 54,0 2-136,5-1 46,1 1-53,5 0-85,-1 2 68,5-2-87,-2 3 58,4 0-43,-5 1 27,4 1-59,-5 0 27,2 1 17,-5 0-9,1 0 46,-5 0-38,-1 0 61,-3 0-79,0 0 126,-3 0 1,-1 0 70,-3 0 16,2 0-100,-3 0 28,1 0-61,0 0-162,-1 0 33,1 0-129,-1 0 95,1 0-24,-1 0-52,1 0 17,-1 0 28,2 1 38,-2 0-144,0 3-87,0 0-93,-1 2 197,1 1 104,-1 1 164,-1 1 0,-2 2 0,-4 1 0,-1 0 0,-7 5 0,-2-1 0,-6 4 0</inkml:trace>
  <inkml:trace contextRef="#ctx0" brushRef="#br0" timeOffset="125">4126 10123 9502,'7'-18'-289,"-5"9"495,3 0-257,-3 3 484,1-2-89,-1 3-114,0 1 47,0 1-111,0 0-36,1 2-64,-1 4 14,0 2-46,-1 6 114,1 6-61,0 7 59,0 4-15,0 6 14,2 2-25,-1 3 48,0-1-58,1 3 52,-2-5-50,3 4-11,-3-6-8,0 5 2,0-9 4,0 3-61,-2-9-3,1 3-61,-1-9-156,0 4 82,0-8-136,0 4 145,0-8 55,-1 3 7,0-6 43,-2 3-116,0-4-173,-2 1-34,2-4-101,-1 1 28,1-3 113,0 1-61,-1-2 87,2 1-6,0-2-4,0-1 27,0-1 52,0-5 18,1-1 50,0-4-50,0-2 93,0-4-9,-3-4 72,0-5 0,-3-3 0</inkml:trace>
  <inkml:trace contextRef="#ctx0" brushRef="#br0" timeOffset="126">3559 10409 9502,'-14'7'23,"6"-4"83,-1-1-1,1 0 52,0-1-37,0-1 104,0 0-88,0 0 85,1 0-197,-1 0 72,4 0-108,-3 0 122,4-1-109,-2 0 93,3-1-118,-3 0 67,3 0-36,-1 0 63,1-1-20,-1 2 29,-1-1-13,-2 2-25,2-1 26,-2 1-53,0 0-13,0 0-2,-1 1-70,0 1 109,2 2-57,-2 1 79,3 3-30,0 2 21,1 0-29,1 4 24,0-2-50,2 4 36,0 0-38,3 2 11,1 0 14,3 2-16,3-2 26,2 2-40,0-2 26,2 2-35,-1-4 75,0 3-22,-3-6 25,3 2-32,-2-4 23,1 2-16,-1-5 15,1 2 43,-2-5-51,2 1 54,-1-3-64,3 0 7,-2-2-7,2 0 18,1 0-13,1-3-51,0 0 37,3-5-42,-2-2-3,3-3-7,-1-2-13,3-1 12,-4-1 1,2-2 32,-2 0-40,1-2 41,-3 2 4,2-4-24,-5 3 19,3-4 37,-3 2 29,-1-3 1,0 3-13,-1-4-23,-5 5-18,2-4 29,-4 3-74,-1-1 44,-2 3-41,0-3 54,-2 3-86,-2-2 23,-4 3-77,-4-1 71,-3 3 10,-4-2 21,0 4 12,-4-3-133,-1 4 41,-1-3-129,-1 3 122,-1-3-81,1 4 50,-1-4-29,2 4 36,-1 0-151,2 4 69,0 1-144,2 5-41,-3 3 74,4 4-52,-2 8 65,2 6 184,-1 8 2,5 5 117,-1 4 0,6 1 0,-4 3 0,1 0 0,-2 1 0</inkml:trace>
  <inkml:trace contextRef="#ctx0" brushRef="#br0" timeOffset="127">18202 10177 9502,'0'-16'0,"0"9"-15,0 1 9,0 0 30,0 0 49,0 0 20,0 0 42,0 1-34,0-1-42,0 2 21,0-2-29,0 2 30,0 0-36,0 1 24,0-1-27,1 2 42,0-2 26,0 2-66,1 0 53,-1 1-108,1 0 37,-1 1-35,0-1 14,2 1 33,-1 0 14,0 0-9,0 0 54,1 0-39,0 1 40,2 0-48,0 0-9,2 2 4,1 0-8,0 1-36,3-1 46,0 1-50,1-1 68,1 0-79,1 1-7,1-2-16,2 1 22,-2 0 38,2 0 21,-3 1-45,1-1-94,-2 2-4,1-1-92,-2 2 99,-1-1 36,-2 1 33,1 1 23,-4-1-6,0 1-8,-3 0 10,1 1-16,-2-2 48,0 2 10,-1-3 10,-1 3 30,0-3-22,0 2-2,-1-2 1,0 2-53,-2-2 14,-2 1-9,0-1 14,0 1-19,-2 1 15,1 1-15,-1-1 13,-2 2 3,1-1-6,0 2 9,0 0 5,-2 1-4,2 0 2,-3 3-30,1-1 9,0 3-8,0-1 15,-2 2 8,2-1-3,-2 1 3,1 0-6,2 0 3,-1-2-3,2 1 2,0-4 88,2 1-16,2-4 77,-1 0-79,2-3 64,1 1-94,1-5 62,0 2-81,2-3-30,-1 0-32,2 0 12,0-1-63,2 0 33,-2 0-24,0 0 22,0 0 7,0 1 30,1 1-33,-1 0 77,2 1-41,-1 0 40,1 0-45,-1-1 53,1 1-37,3-1 42,-2 0-51,3 0 3,-1-1 5,2 1 0,0-1-53,1 1 37,0-2-42,2 1 58,0 0-76,-1 0 55,1-1-60,1 1 75,-3-1-3,3 0-5,-2 0-8,0 0 35,-2 0-29,2 0 29,-4 0-31,3 0 11,-4 0-4,3 0 9,-4 0-11,3 0 0,-3 0 3,2 0 4,-3 0-139,3 0 35,-4 0-123,3 0-54,-1-1 63,0 0-72,-1-1 111,1-1 32,0 1 40,0-1-35,-2 1 65,2-1-308,-2 1 127,1 0-79,-2 1 183,0-1 157,0 1 0,-1 1 0,-1-3 0,-1 0 0,-1-1 0</inkml:trace>
  <inkml:trace contextRef="#ctx0" brushRef="#br0" timeOffset="128">11047 10174 9502,'4'-12'-6,"-3"4"13,0 4 33,0-3 107,-1 3 26,0-2 52,0 3-50,1-2 57,-1 2-94,1-1 91,-1 1-132,0-1 58,1 2-43,-1-1 48,2 1-40,0 0 37,0 2-52,3-2 52,-1 2-47,4 0 47,1 2-47,4 2-44,-1 4-33,6 4-31,-1 3 39,6 5 44,-2 2 5,5 5 33,-3 2-79,6 6 17,-5 0-34,5 7 21,-6-1 22,5 6 22,-7-2-56,3 4 100,-7-5-94,0 5 89,-5-10-61,0 4-85,-5-11 11,1 2-76,-3-11 80,1 3-27,-3-12 20,1 3 6,-1-9-27,-1 1 7,0-5-29,1 0-43,-1-3 24,1 0-9,-2-1 38,1 1-453,-2 0 131,1 2-311,-1 1-16,0 1 236,0 1-156,0 0 275,0 2-14,-1-2 207,1 2-26,-3 1 167,-2 1 0,-2 2 0</inkml:trace>
  <inkml:trace contextRef="#ctx0" brushRef="#br0" timeOffset="129">16249 10165 9502,'-10'-6'-272,"6"3"184,0 0 122,1 1 3,1 0 475,0 1-352,3 1 344,1 1-449,4 3 22,1 0-44,1 1-30,1 1 10,-2-1 7,4 2 50,-1-1-4,2 1-46,0-1-81,3 1-11,1 0-57,1 1 26,0-1-8,1 1 35,0-1 20,2 1 42,-2-1 15,2 2-24,-1-2 103,0 0-29,-3-1 85,0 1-81,-4-2-13,2 0-38,-4 0 5,-1-1 49,-2 0 86,0-1 11,-4 0 73,3-1-145,-4 1 31,0-1-83,0-1 46,-1 1-97,0 0 28,0-1-90,-1 1 76,0 0-56,0 0 39,1 0-63,-1 0 47,1 1 23,-1-1-12,0 2-2,1-2-40,-1 2 20,1 0-5,-1 1 6,0-1 12,2 2-17,-2 0 35,1 0 44,-1-1 18,0 0-3,0 0 85,0 1-68,0-1 88,0 0-87,0 0 0,0 0-49,0-1 20,-1 2 32,-1-1 48,0 1-17,-2-1 25,-2 2-42,-2-1-14,-1 3 20,-1-1-32,-3 2 57,0 1-36,-2 1 40,-1 1-58,-1 1 33,0 0-38,-2 0 38,3-1-34,-2 1 19,2-2-16,0 3 24,3-5-4,0 2 14,4-4-4,-2 1-51,5-4 19,-2 1-22,4-2 22,-2 0-41,4-3 64,0 1-112,3-4 77,1 0-77,4-4 34,-1 1-464,3-2 118,-2 2-329,1-2 4,0 2 214,-1-3-134,0 3 260,1-2-134,-1 2 171,1-1-28,-2 1 187,2-3 138,0-1 0,1-3 0</inkml:trace>
  <inkml:trace contextRef="#ctx0" brushRef="#br0" timeOffset="130">7448 10271 9502,'0'-12'0,"0"6"-52,0 2 122,0-1-40,0 1 103,0-2 44,0 3-73,0-2 84,0 2-74,0-1 62,0 2-54,0-2 53,0 2-71,0-2 52,0 2-37,-1-1 42,0 1-41,-1 0 36,-2 1-51,0 0-9,-1 1-102,0 0 17,-1 0-74,-1 0 54,-1 1-47,0 2 72,-2 3-19,1 2 51,-1 2 1,-2 4-24,3 2 50,-3 4-17,3 1 18,-3 6-32,2 3 5,0 4-16,0 3 7,1 5 14,1 1-104,1 7 39,2-2-97,2 6-135,2-4 60,0 3-105,1-6 117,3 2-41,1-10 43,4 2-65,2-10 78,1 0-80,1-9 47,0 0-81,-1-10 60,1 0-23,-2-7 66,1-1-11,-2-3-8,1-1-29,0-3 53,0-3 33,0-5 129,3-3 0,1-5 0</inkml:trace>
  <inkml:trace contextRef="#ctx0" brushRef="#br0" timeOffset="131">13403 10465 9502,'-13'20'181,"7"-11"13,-2-3-74,0 0 26,1-2-15,0 1 14,2-1-25,-1 0 153,1-1-66,0 2 127,1-2-67,0 3-48,1 0-36,1 2-33,1 1-46,0 3 46,0 0-29,1 6-86,1-2-8,2 6-74,3-1 75,4 3-19,3-3 31,3 3-42,-1-4-96,5 2 62,-1-4-109,2 1 115,-2-7-40,2 1 36,0-5-20,2 0 86,-3-4 30,4-1 17,-7-2-19,4-2 55,-5-4-24,3-3 111,-4-2-111,1-4 51,-4-2-32,1-1 12,-2 0 48,3-3-11,-4 2-26,4-4 48,-4 4-150,4-5 30,-5 4-43,6-3-92,-5 2 50,2-2-87,-3 4 103,1-4-129,-6 4 81,1-4-105,-3 4 65,-1-4 10,-4 4-13,-3-4 1,-7 5-62,-6-5 32,-3 5-52,-7-4 39,-1 6-68,-6-3 24,1 4-53,-7-2-154,6 4 100,-6-1-142,5 7 148,-5 0 53,8 4 58,-8 4 12,12 3 58,-7 8-335,14 7 136,-5 8-95,12 3 229,-5 7 170,5 0 0,-1 4 0</inkml:trace>
  <inkml:trace contextRef="#ctx0" brushRef="#br0" timeOffset="132">9155 10271 9502,'-7'-8'-64,"5"5"161,-1 1 71,1 1 149,0 0-134,1 3 111,1 1-174,2 6 37,3 1-52,6 6-51,1 1-13,4 5-51,3 0 10,4 4 31,0 0-2,4 4 24,-2-3-29,5 4 41,-2-3-47,4 6 1,-5-6-43,3 6 15,-8-8 1,3 6 37,-9-7-24,0 6 4,-7-6-8,-1 4-13,-5-8-25,-2 5-9,-1-7 13,-2 6 35,-3-8 13,-4 5-42,-3-8-33,-1 5 19,-2-5-22,-2 4-96,1-4 42,-2 3-109,2-5 87,-2 3-30,3-5 40,-1 3-69,3-4 107,-1 1-221,5-3 109,-2 1-60,5-4 133,-4 4 130,1-3 0,0 4 0</inkml:trace>
  <inkml:trace contextRef="#ctx0" brushRef="#br0" timeOffset="133">15723 10334 8355,'-8'0'1158,"3"0"-955,3 0-29,-1 0 18,0 0-63,0 0 53,-1 0-51,1 0 11,-1 0-23,1-2 34,0 0-102,-1-1 78,0-1-66,2 0 82,-2-1-25,2 0 37,-2 0-37,1 0-106,2 1 12,-2-1-120,2 1 109,-1-1-81,1 1 68,0 0-92,-1 1 96,2 0-71,-2 0 30,1 0 225,0 1-172,1 3 304,1 0-277,4 5 51,-1-3-44,3 2-40,0-3 35,2 1-28,0-1-18,0 1-5,1-2-10,1 2 18,-2-2-16,3 2 47,-1-2-60,0 1-3,0 0-35,2 1 7,-2-1-6,2 1 48,-2-1-3,1 1-6,-1-1 8,1 0 65,-3 0-51,2 0 50,-1 0 12,-1 0-47,-1-1 54,0 0-65,0 1 3,-1-1-1,-1-1 9,2 1-44,-3-1 38,1 1-35,1-1 46,-2 0-45,2 0-10,-2 0-5,1 0 4,1 0-16,-2 0-21,2 0-1,-2 0-38,3-1 42,-4 1-12,3-1 9,-3 0 34,1 0 1,0 0-13,-1 0-20,-1 1-42,0-1-30,0 1 26,0 0-118,-1 0-8,0 0 2,-1 0-640,0 0 665,1 0-471,0 2 688,1 1 0,2 1 0</inkml:trace>
  <inkml:trace contextRef="#ctx0" brushRef="#br0" timeOffset="134">7656 10403 9502,'-12'-12'280,"8"7"-150,-1 1 56,3 1-55,-1 0 14,1 0-25,0 1 37,1 0-80,1 0 15,-1 1-15,1-1-25,0 1 54,1 0-3,2-1 13,1 0 25,2-1-14,3-1-12,1 0-113,3 0-85,-1-1-52,3 0-5,-2 1 75,2 0 55,-1 1 14,1 1 16,-3 0-163,1 0 6,-2 2-98,0-1 42,0 2 46,-2 1 13,0 2 33,-1 3 114,-2 2-30,2 2 37,-4 1-13,0 1-39,0 0 45,-2 3-34,-1-1-3,1 2 32,-2-1-19,0 3 42,0-2-49,-1 3 29,-1-2-33,-4 4-27,0-2 31,-4 4-39,1-2 45,-3 4 38,1-4-29,-3 5 30,1-4-40,-2 2 107,2-3-20,-1 1 104,5-7-109,-1 3 7,4-8-67,0 2 32,3-6 108,1 1 8,1-6 99,1 2-141,2-4-3,3 1-62,2-1 8,5 0-41,-1 0-12,5-1-51,-2 1 56,5-1-92,-3-1 43,3 1-101,-2-1 101,3 1-18,-3-1 71,2 2-62,-4-1-144,2 1-13,-6 0-82,3 0 25,-5 0 96,1 0-58,-2 0 94,-1 0-82,-3 0 56,1 0-78,-3 0 78,0-1-90,-1 0 161,-1-1-55,0 0 140,-3-2 0,0 0 0,-5-1 0</inkml:trace>
  <inkml:trace contextRef="#ctx0" brushRef="#br0" timeOffset="135">19131 10372 9502,'-24'0'-4,"12"0"114,1 0 25,0 0 27,2 0 31,1-1 54,1 0-37,1-1 62,4 0-75,-2-1 15,2-1-38,1 1-89,0-1-53,1 1 25,2-1 3,1 0-12,3 1-1,1-1-49,6 2 62,0-2 37,2 2 24,1-1 21,1 2-232,0-1 72,0 2-189,1-1 80,-2 1 39,1 0-20,-1 0 56,0 0 13,-1 1 30,0-1 8,-3 2 7,2-1 55,-2 1 7,0 0 8,-2-1 6,2 0-59,-4-1 18,2 1-20,-3-1-11,1 0 13,-2 0-4,1 0-87,-3 0 26,1 0-90,-2 0 91,1 0-150,-2 0 74,1 0-575,-2 0 418,1 0-307,-2 1 400,0 2-31,0-1 1,0 2 5,0-2 48,0 1 11,0 1 12,-1-1 51,-1 0 41,0 0 43,-4 1 0,0 1 0,-4 2 0</inkml:trace>
  <inkml:trace contextRef="#ctx0" brushRef="#br0" timeOffset="136">18230 10411 9502,'-9'0'97,"5"0"-58,-1 0 52,1-1 4,0-1 59,1-2-45,-3 1 51,3-2-40,-2 2 37,2-1-52,-3 0-5,3 1-49,0 0 31,1 0-24,-1 0 122,3 1-37,-2-1 28,2 1 15,0-1-76,2 2 63,1 0-171,4 1 65,2 0-117,3 0 73,-1 0-30,2 0 62,0 0-23,1 0-8,-2 0-41,1 0-1,0 0 5,-1 0 6,0 1-25,0 0-12,0-1-111,-1 1 71,1 0-100,1-1 105,-1 0-149,1 0 79,-1 1-100,2 0 57,-1 0 13,3 1-15,-3 0-7,3 2-139,-2 1 72,2 0-120,-2 2 129,3 0 113,-3 1 54,3 1 92,-4-2 0,4 1 0,-5-2 0,5-1 0,-2 0 0,3 0 0,0 1 0</inkml:trace>
  <inkml:trace contextRef="#ctx0" brushRef="#br0" timeOffset="137">4163 10377 9502,'3'5'0,"-2"-3"0,-1 0 0,1-1 389,-1 1-45,1 0 252,1 0-81,0-1-167,-1 1 37,2-1-124,0 1-50,1-1-47,3 1-19,1-1 35,3 0-41,2 0 25,1-1-26,4 0-18,1 0 26,1 0-15,1 0-169,0 0-284,1 0-35,-3 0-134,0 0 0,-4 0 161,0 0-125,-3 0 218,-1 0-97,-1 0 68,-3 1-91,-3 1 68,0 0-148,-3 1 96,0 1-134,-4 0 283,-2 1 62,-9 1 130,-3 1 0,-6 2 0</inkml:trace>
  <inkml:trace contextRef="#ctx0" brushRef="#br0" timeOffset="138">6501 10618 8355,'-7'5'98,"3"-3"-43,3 0 42,-4 0-55,4 0-10,-2-1 11,1 0-11,-1 0 133,2 0 48,-2-1 50,2 1 11,-2-1-102,2 0 90,-1 0-108,1 0 81,-1 0-192,1-1 29,0 1-55,0-2 54,0 0 21,1 0 30,-1-1-29,1 0-94,-1 1-9,1-2-83,0 1 20,0-1 68,0 1-10,0-1 61,0 0 17,0-2-18,0 1 19,0-1-35,0 1 4,0-1-4,0 0 3,0-2 11,0 2-8,0-1 12,0 0-9,1-1-58,0 1 35,1-1-38,0 1-14,0-1 60,1 2-65,-1-1 66,1 0-48,1 0-17,-2 2 1,2-3-34,-1 3 71,2-1-35,-2 0 39,1 1-8,-1 0 4,2 0-10,-2 1 7,1-1-11,0 1 10,2 0-12,-2 1 65,3-1 8,-1 1 11,2 0-8,-2-1-58,3 2 10,-1-1-7,3 1 12,0 0-6,0 0 12,1 1-11,1 0-61,-2 1 42,2-1-52,-2 1 68,2 0-58,-3 0 40,2 0-50,-1 1-4,-1 1 35,-1 0-40,0 2 49,-1 1-19,-1 1 7,0 1-9,-2 2 13,-1 0 6,1 2-12,-3 0 12,1 3 1,-2-1 2,1 2 4,-1-1-11,-1 2 32,0-1-20,0 2 21,-2-2-5,-1 3-18,-3-2 18,0 2-18,-2-2 8,-2 3-6,-1-2 6,0 1-4,-2-1-19,-1 1 14,1-3-12,-2 3 43,2-3-19,-1 2 21,1-4-28,0 3 33,1-5-22,1 2 23,0-4-29,2 2-1,1-5 2,1 3 1,3-3 1,-3 0 3,4-1-3,0 0-35,1-2 11,0 1-20,2-2 29,0 1 50,0-1-34,0 0 32,0-2 36,1 2-12,1-2 74,1 0-76,2 0 38,1 0-68,0 0 45,1 1-64,1-1 34,-1 2-29,3 0-16,-2 1-19,3 0 3,-1 1 5,1-1-3,1 1-21,2 0-11,0 0 16,0-1 79,1 0-26,1-1 20,-2-1 28,3 0 10,-4 0 10,2-1-10,-2 0-29,-1 0-19,-1-2 32,0 0-38,-3-2-34,2-1-17,-4-1 11,0-1-199,0 1 92,-1 0-140,-2 1 99,1-1-145,-1 2 55,0-1-119,-1 1 46,1 0 197,0 1-34,-1 0 172,1 1 0,-1 0 0,0 1 0,1 0 0,-1-1 0,2-1 0</inkml:trace>
  <inkml:trace contextRef="#ctx0" brushRef="#br0" timeOffset="139">8826 10495 9502,'-11'-17'-107,"7"9"290,3 1 149,-1 0-68,2 0-118,-1 0 16,1 0-83,0 0-28,0 1-45,1 0 24,0 1-12,2-1 36,0 1-43,4 0 25,-1 2-10,0-1-40,2 2 3,-1 0-82,0 1 78,0 0 0,1 0 55,0 1-53,1 0-77,-1 1-14,1 1-75,0 1 33,1 1 64,0 1-14,0 0 79,2 1 9,-3-1-2,2 1 4,-3 1-18,3-1-33,-4 2 28,1-1-19,-2 2 28,0-1-3,-4 2 1,0 1 5,-1-1-50,-1 4-14,-2-1 1,-2 2-41,-4 0 81,-1 1-47,-3 0 51,-1 2 57,0-3-35,0 1 36,0-3-60,0 1 73,2-3-7,1 0 74,1-3-72,1 1-4,2-4-44,2 0 30,1-3 490,2 1-277,1-3 387,2-1-457,3-4 50,3-1-95,0-2 74,2 2-93,0-2-54,2 1-1,0 1-61,-1 0 64,0 1 35,1 1 13,0 0 16,-1 2-224,2 0 39,-2 1-149,3 1 29,-3 0 82,2 1-58,0 2 87,0 2-46,-1 3 87,1 3-56,0 1 78,-2 2 35,0 0 22,0 1-5,-3 0 67,0 1-109,-2 0 67,-2 1-75,-2-2 90,0 1-11,-2-1 81,-2 2-55,-3-2-16,-2 2-30,-5-3 3,-1 3-42,-3-3 31,0 2-27,-1-3 31,-1 3 61,0-4 18,0 1 0,1-2 30,-1-1-35,3-3-6,-2 1-5,4-4 19,-2 0 23,5-3 8,-3 1-6,5-2-44,-2-1-14,4-1 61,-2-3-188,4-1 58,0-3-145,2 0 116,-1-1-180,2 0 97,1 0-134,0 2 5,0-2 94,1 3-70,0-1 67,3 2-135,1-1 40,0 3-92,2-1-17,-2 2 77,1-1-88,1 2 137,0 0-77,0 0 116,0 1-106,-2 1 174,3-1 0,-3 1 112,4-1 0,0 0 0,2 0 0</inkml:trace>
  <inkml:trace contextRef="#ctx0" brushRef="#br0" timeOffset="140">22933 10446 9502,'-20'4'-1226,"11"-2"1154,-3 0 72,3 0 0,-3 1 0,3-2 0,-4 2 41,2-1-28,-1 0 32,2 0-39,-3 0 39,3-1-27,-1 0 31,1 0-51,1 0 14,-1 0-14,2 0 17,-1 0-1,1 1 1,1-2 3,0 2 1,2-2-48,-2 1 33,4 0-39,-3-1 109,3 0-49,0 0 50,1 0 250,0 0-45,2 1 176,-2 0-137,2 1-102,0-1-16,0 1-63,0 0-99,0-1-5,0 1-7,1-1 22,-1 0 20,2 0-54,-1-1 45,1 1-34,0-1 35,0 1 5,0-1-27,1 0 36,-1 0-36,1 0-2,0 0 2,0 0 2,2 0-39,0 0 28,0 0-26,1 0 30,0 0-33,1 0 21,1 0-25,0 0 26,3 0 5,0 0-12,2 0 5,0 0-15,3 0 17,0-1-20,4 1 20,-1-2-33,5 1 25,-4-2-23,4 1-6,-2 1 20,2-1-22,-3 1 27,3-1 5,-6 2-6,4-1 5,-6 1-6,4-1-37,-5 1 25,4 0-33,-6 0 30,4 0 4,-6 0-6,4 0 7,-6 0 1,4 0-3,-4 0 2,1 0 41,-2 0 12,2 0 4,-3 0-12,0 0-10,-2 1-20,2-1 25,-4 1-28,1-1 0,0 1-2,-1 0 6,-1 0 0,0 0 5,-1-1-108,1 0 71,-1 1-81,1-1 100,-1 1-29,1-1 19,1 0-27,-1 0 29,1 0-53,0 0-3,1 0-16,1 0 19,0 0 19,0 0 18,1 0-24,-1 0-75,1 0-1,-2 0-73,3 0 26,-3 0 15,1 0 20,0 0 37,0 0-56,-2 0 72,1-1-90,-1 0 99,-1-1-215,0 0 84,1 0-168,-1 0 107,0-1 123,0 0 25,2-4 116,1 0 0,1-4 0</inkml:trace>
  <inkml:trace contextRef="#ctx0" brushRef="#br0" timeOffset="141">8389 10523 8972,'-9'-10'590,"5"4"-329,2 0-57,-1-1 34,2 1-35,-1 0 30,0 0-48,2 2 113,-3-1-65,3 2-30,0 0 276,0 1-276,0 5 218,0 0-290,1 8 14,2 0-24,-1 5-134,2 0 6,2 2-80,-1 1 81,1 1-265,-2-1 72,3 3-199,-3-3-106,0 3 152,0-4-145,1 3 174,-2-4-70,0 3 29,0-4-54,0 3 196,1-5 117,0 5 105,1-3 0,4 2 0</inkml:trace>
  <inkml:trace contextRef="#ctx0" brushRef="#br0" timeOffset="142">20120 10484 8519,'2'7'530,"-2"-6"164,2 1-500,-2-3 411,3 1-574,-3-3 2,0 2 50,0-2-27,0 2 41,0 0-31,1-1 14,0 2-29,3-2 5,-1 2 3,3 0-1,0 0-1,0 0 8,1 0-29,1 0 20,1 0-20,0 0 23,2 0-15,0 0 18,0 0-20,2 0 5,0 0-1,0 0 1,0 0-4,2 0-34,-2 0 18,1-1-25,-2 1-21,1-1-11,0 1-15,-1 0 26,-2 0-2,1 0-1,-2 0-19,2 0-1,-1 0 38,-1 0-3,0 0 0,0 0 75,0 0-59,1 0 59,-1 1-68,3 1 43,-3 0-25,4 1 30,-1-1 29,2 0-46,-1 0 54,3-2-59,-2 2 16,3-2-9,-2 0 14,3 0-59,-3 0 34,2 0-33,-3 0 41,2 0-57,-3 0 39,-1 0-43,-1 0 51,1 0-2,-4 0-6,1 0-1,-3 0 28,0 0-15,-1 0 17,1 0-28,-3 0-2,1 0 1,1 0 3,-1 0-22,0 0 15,2 0-13,-1 0 20,1 0 2,1 0 4,1 0-3,0 0-1,1 0 8,0 0-11,1 0 7,-1 0-14,3 0 5,-4 0-6,4 0 5,-4 0-4,3 0 3,-2 0-2,2 0-18,-2 0 16,0 0-15,1 0 19,-1 0 14,1 0-10,-1 0 8,0 0-13,0 0 58,0 0-42,1 0 45,-2 0 4,3 0-39,-2 0 42,1 0-48,-2 0-50,3 0 2,-4 0-8,4 0-27,-2 0 21,0 0 2,0 0 4,-1 0 11,0 0 19,0 0-30,0 1 32,0-1-35,-2 1 24,3 0-34,-3 1 104,3 0-65,-3 0 66,3 0-79,-2 0 71,3 0 17,-3 0 6,3-1-18,-2 0-56,3-1 3,-3 0 5,4 0-3,-2 0 3,1 0 3,0 0 5,1 0-38,-3 0 22,3 0-31,-2 0 54,0 0-8,-2 0 6,3 0-19,-3 0 2,2 0-16,-4 0 11,3 0-5,-2 0 7,1 0 8,-1 0-7,1 0 9,-3 0-7,4 0 7,-2 0-7,3 0 25,-3 0-20,3 0 21,-2 0-38,2 0 14,-2 0-14,3 0 17,-2 0 5,0 0-2,0 0 4,0 0-1,0 0-8,1 0 9,-2 0-11,2 0-38,-1 0 28,2 0-32,-3 0 41,4 0-29,-4 0 18,4-2-21,-2 1 16,1 0 6,-1 0-7,3 0 8,-2-1-26,2 2 17,-1 0-19,1 0 18,-3 0 5,3 0-7,-2 0 7,0 0-9,-1 0 6,0 0-5,-1 0 7,2 0 62,-3 0-45,2 1 46,-4 0-3,4 1 16,-4 0 3,4 0-6,-4 0-60,4-2 19,-4 2-14,2-2 47,-1 0-55,2 0 55,0 0-57,0 0-33,0 0 38,1 0-44,-2 0 59,3 0-37,-4 0-20,4 0-6,-3-1-9,3 0 43,-4 0-9,5-1 7,-2 1 9,1-1-13,-1 2 9,2-1-8,-3 0 17,3 1-11,-3 0 12,3-1-8,-3 0-2,1 1 5,-2 0-4,2 0 5,-1 0-2,0 0 2,0 0-8,-1 0 1,0 0-3,0 0 5,-1 0 2,2 0-1,-2 0 0,1 0 43,0 0-32,0 0 35,1 0-43,2 2-38,-2-1 30,4 0-29,-3 1 38,3 0-42,0-1-9,1 0-4,0 1-5,4-1 47,-4 0-14,3 1 9,-1-1 62,1 0-50,-1-1 48,1 1-60,-1-1 66,1 1 23,-2-1 4,2 1 10,-2-1-76,3 0 16,-3 0-3,3 0-46,-1 0-2,2 0-6,0 0 14,2 0 35,-3 0 8,2 0-16,-2 0 4,-1 0-4,-2 0-39,-1 0-157,-4 0-159,1 0-70,-5 0 23,0 1-38,-4 1 133,0 2-84,-1 0 114,-2 1-228,-2 1 116,-4 0-189,0 0 241,-4 0 59,0-1 146,-3 0 25,-2-1 95,-3-1 0,-3 0 0</inkml:trace>
  <inkml:trace contextRef="#ctx0" brushRef="#br0" timeOffset="143">12283 10537 9502,'-20'0'71,"11"0"-10,1 0 94,0 0-35,1 0 122,2 0-60,-1-1 109,3-1-182,0 0 29,2-1-78,-1 0 53,2 0-47,0 1 22,0-1-51,2 1 65,2 0 18,4 1 40,1 0-40,3 1-106,2 0-17,1 0-63,0 0 40,4 0 28,-4 0 19,5 0-5,-3 2 59,2-2-12,-3 1 20,2-1-7,-3 1-78,3-1 1,-3 0-26,2 0-15,-5-1 32,4 1 11,-4-2-2,3 0-132,-5-1 28,1 0-121,-2-1 89,-2 1-111,-1 0 56,0 1-108,-3-1 108,1 2-570,-3-1 466,-1 2-451,-2 0 626,-2 0 38,0 2 39,-2-1 44,2 2 0,-1-2 0,0 1 0,-2-1 0,1-1 0,-5 3 0,1-1 0,-3 2 0</inkml:trace>
  <inkml:trace contextRef="#ctx0" brushRef="#br0" timeOffset="144">10335 10490 9502,'-10'0'116,"5"0"30,3 0-18,-2 0 51,3 0-4,-3 0-48,3 0 180,-1 0-142,1 1 90,0 2-98,1 2-37,0 4 28,0 2-21,1 6 1,2 0-20,1 6-91,1-1 6,1 5-86,1-2 98,-2 3-152,1-1 82,1 1-93,-2-3 65,0 1-165,0-6 54,0 1-144,-1-4 125,1 0 54,0-5 49,0 1-186,0-5-145,3 0-116,-2-4 23,3-1 262,-1-2 153,6-2 99,0-1 0,4-3 0</inkml:trace>
  <inkml:trace contextRef="#ctx0" brushRef="#br0" timeOffset="145">22669 10507 8584,'0'6'114,"0"-4"-165,0-1 80,0 0-28,0 1 28,0-1-63,0 1-32,0-1-69,0 0-1,0 1 1</inkml:trace>
  <inkml:trace contextRef="#ctx0" brushRef="#br0" timeOffset="146">15668 10509 9502,'2'14'-496,"0"-6"109,0-5 158,-1 2 252,0-3 720,0 1-343,0-2 474,0 0-745,2-1-24,-1 1-20,1-1 8,1 0-8,0 0-42,3-1 27,-1 1-25,1-2-5,-1 0-11,1 1-45,0-1-79,0 1 52,1 0-117,1 1 49,-1-1 0,1 1-4,-1 0 56,1 0-19,-1 0 47,2 0-17,-2 1 21,2-1 24,-2 2-27,1-1 22,0 1-18,0 0-17,-1 0 13,1 0-19,-1-1 145,2-1-25,-3 1 117,3 0-103,-4-1-63,2 1-12,-1-1-44,1 1 55,0-1-10,-1 2 18,1-2-15,-1 1-116,-1 0 19,3 0-123,-2-1 125,2 1-70,-4 0 41,4-1-10,-3 1-41,3-1 34,-2 0 18,1 0-25,-2 0-79,2 0-2,-1 0-68,1 0 140,0 0 76,2 0 67,-1-1 0,4-4 0,-1-3 0,3-3 0</inkml:trace>
  <inkml:trace contextRef="#ctx0" brushRef="#br0" timeOffset="147">19140 10580 9502,'-10'10'171,"3"-6"-45,2 0-29,-1 0 29,2-2-6,-2 1 71,2-1-63,0 1 60,0-1-83,-1 0-13,3-1 12,-1 1-8,2-1 561,0 0-309,1 0 309,2 0-443,3-1-94,3 0 29,0 0-31,3 0 27,-1 0-124,1 0 72,1 0-112,2 0 127,-1 0-31,1 0 80,0 0-52,1-1-120,-1 1-126,2-1-66,-2 0-1,2 1 49,-1 0 68,1 0-53,-3 0 99,1 0-71,-1 0 39,0 0-32,-4 0-33,2 0 17,-4 0 22,2 0-14,-4 0 82,2 0-36,-3 0 35,1 0-172,-3 0-104,1 0-86,0 0 8,-1 1-83,-1-1 96,1 1-173,0 0 65,-1-1 1</inkml:trace>
  <inkml:trace contextRef="#ctx0" brushRef="#br0" timeOffset="148">11308 10597 10745,'-16'7'871,"9"-1"-749,-3 2 44,1 2-46,-1 1 37,-1 1-52,-1 1-1,1 0-138,-3 3 35,2-2-111,-2 2-46,2-1 12,-1 1-35,1-2 85,-1 1-137,4-2 40,-2 0-121,4-2 116,-2 0 59,4-4-11,0 2 43,3-5-122,-3 2 61,5-3-554,-2 0 478,2-5-306,3-3 548,2-6 0,2-4 0</inkml:trace>
  <inkml:trace contextRef="#ctx0" brushRef="#br0" timeOffset="149">8234 10644 9502,'9'0'496,"-4"-1"-218,-2 0-45,1-1 53,0 0-112,0-1-27,2 1-94,0-1 26,2 1-40,-1-1 58,3 1-26,0 0 46,1 1 4,3 0 25,1 0-15,1 1 14,-1 0-208,3 0 68,-1 0-170,2 0 75,-3 0 39,2 0-22,-2 0 54,0 0 32,-3 0 9,2 0 26,-3 0-27,0 0-185,-2 0 25,1 0-119,-3 0-86,0 0 111,-2 0-118,1 0 110,-3 0 72,-1 0-513,-1 0 479,0 2-371,-2-1 574,-2 4 0,-3 1 0,-3 2 0</inkml:trace>
  <inkml:trace contextRef="#ctx0" brushRef="#br0" timeOffset="150">10170 10757 9012,'-6'-8'714,"3"5"-445,1-1-79,0 1 149,1-1-148,-1 0 91,0 0-78,0 0 35,0 0-107,2 0 15,-2 1-67,2-1 66,0 0-81,0 0-1,0 1-26,0-1 6,0 1 17,0 0 27,0 1-4,3 0-97,1-1 11,4 1-95,1 1 49,5-1 33,1 2 31,3-1-44,2 1-136,2 0-6,2 0-92,2 0 79,0 0 80,4 0 2,-3 0 52,2 0 25,-2 0 2,-1 0-6,-3 0-7,-1 0-3,-4 0 9,-1 0-3,-3 0 2,0 0 14,-7-1-10,2-1 18,-5 1-102,1-1 15,-3-1-70,0 1 74,-2 0 14,1 1 16,-1-1-269,-1 1 47,0-1-178,-1 2 149,0 0 31,-1 0 130,0 0 17,0 0 134,-1-1 0,0 1 0,-1-1 0,-3-2 0,-1-1 0,-3-2 0</inkml:trace>
  <inkml:trace contextRef="#ctx0" brushRef="#br0" timeOffset="151">7613 10676 8854,'-12'6'-191,"6"-2"600,1-3-139,-1 2-52,2-3-52,-2 1-9,2-1 10,0 0 67,2 0 290,0 0-235,3-1 182,2 1-351,8-3-46,-2 1-30,7 0-23,-1-1 48,2 1 49,-1 1-9,3-1 43,-3 2-396,4-1 119,-5 1-269,4 0 90,-4 0 101,4 0-31,-3 0 84,2 0-70,-3 0 31,2 0-70,-2 0 48,4 0 76,-5 0-35,5 0 61,-5 0 28,5 0 31,-3 1 50,4-1 0,2 1 0</inkml:trace>
  <inkml:trace contextRef="#ctx0" brushRef="#br0" timeOffset="152">21381 10886 9502,'0'-14'-5,"0"7"27,0 1 8,0-1 115,0 2-29,0-1 85,0 1-80,0-1-23,0 1-7,0-1 7,0 2 23,0-2-27,0 2-54,0 0 33,0 0-34,0 0 114,0 1-36,0 0-25,0 1-128,0-1 6,0 1-81,0 0 37,1 0 80,-1 0-58,2 2 121,0-2-54,0 2 48,-1 0-32,1-1 24,-1 1-20,0-1 20,1 0-23,0 0 17,0 0-6,0-1 3,1 0-24,-1 0 18,1 0-24,0 0 15,0 0 3,2-1-4,-1 1 4,1-1 11,-1 0-18,3 0 16,-1 0-11,1-1 12,0 2-12,-1-3 10,2 2-14,-1-2 15,1 2-10,-1-1 11,1 1-73,0-1-7,-2 2-18,2-2-45,-2 2 30,1 0 4,-2 0 0,1 0 39,0 2 8,1-1-17,-3 1 17,4 0 6,-3 0-23,3 0 16,-2 1-5,2 0 4,-1 2-3,1 1 41,0 0-12,1 0 25,0 1-16,2-1-19,-4 2 4,4-1 0,-4 1-2,3 0-11,-2-1 11,2 1-12,-3-1 6,1 1 0,-1-1-2,2 1 2,-3 0 1,2 0-2,-2-1 1,0 0 15,-1 0 16,1-1-8,-2 1 9,0 0-21,-1 0-2,0 0 3,-1-1-4,-1 1 10,0 0-5,-1 1 6,0-1-7,-1 2 10,-1-2-6,-4 3 7,-1-2-10,-4 3-1,0-1 0,-2 2 5,-1-1 14,-1 2-9,0-1 11,-1 1 10,1 0-19,-1 1 20,3-2-23,-3 1 16,2-1-12,0 1 16,1-1-10,0 0-4,2 0 7,-1-1-8,1 0 3,1-1 0,1 0 3,1 0-7,1-2-31,1 1 20,2-1-25,0 0 9,0-1 15,2 0-19,1-1 23,-1 0 4,2-1-6,0 0 0,0 0-15,0 0 40,0-1-31,0 1 35,0-1-31,0 0-3,0-1 3,0 1-2,0-1 26,0 1-75,0-1 60,0 1-64,0-1 58,0 1-46,0 0 30,0-1-98,0 0 81,0 1-56,0-1 64,0 1-29,0-1 130,0 1-49,0-1 113,0 1-90,-1-1-7,0 0-45,-1-1-67,0 0-35,-1 0 4,1 0 47,-1 0 41,2 0 23,-1 0-38,1 0 46,-1 0-31,1 0 39,-1 0-48,-1 0 89,2 0 24,0 0 12,2 0-15,3 0-185,6 0 23,3 0-103,5 0 105,4 0-88,2 0 75,3 0-100,2 0 97,3 0-32,-2 0 74,2 0-55,-4 0 161,2 0-58,-3 0 139,-3 0-65,-2-1 11,-2 0-52,-4 0-14,-1-1 75,-5 1-30,1-2 99,-4 2-22,0-1-20,-4 1 25,0-1-31,-3 1-113,1-1-85,-2 3-63,1 1-52,-1 3 116,1 0-67,0 0 54,0-2-36,1-1 33,2 0 4,0-1 44,4-1-60,0 0 46,2 0-47,-1-2 46,3-2 16,-2-3 4,0-2 12,-2-1-25,1-3-169,-3 1 53,-1-2-118,-1 1 108,-2-1-311,-1 1 107,-3-1-194,-1 2 322,-2-2 129,-6 2 120,-1-1 0,-3-1 0</inkml:trace>
  <inkml:trace contextRef="#ctx0" brushRef="#br0" timeOffset="153">12280 10766 8366,'-11'2'1327,"7"-1"-1083,2 0-55,-1-1 873,2 0-634,1-1 637,3 0-902,4-1-106,4-1 36,3 0-24,3-1-77,0 1 23,3-1-81,1 2 62,3 0 112,-1-1-26,2 1 64,0 1-451,0-1 95,1 1-332,-1 1 153,0 0 103,-1 0 4,-4 0 70,1 0-4,-5 0 29,0 0-63,-5 0 80,2 0-109,-6 0 60,0 0-98,-2 0 127,0 0-22,-3 1 91,1 0-24,-2 1-65,1-2 118,0 2-44,0-2 136,3 0 0,-1-2 0,2 0 0</inkml:trace>
  <inkml:trace contextRef="#ctx0" brushRef="#br0" timeOffset="154">5157 10832 8355,'-7'-4'484,"4"2"-53,1 0-103,-1 1-23,1-1-103,-1 1 20,1 0-90,0-1 31,0 0-16,1 1 29,-1-1-52,-1 0 48,2 1-67,0-1 32,0 1-22,1-1 25,0 1-20,0-1-19,0 0-66,0 0 52,1 1-164,4 0 118,1 0-161,5 0 142,0 1-152,4 0 111,2 0-137,1 0 68,4 1-16,0 0 50,-1 0 10,4 1 23,-4 0 22,2 0-45,-3 0 38,3-2 13,-5 2-6,1-2 13,-5 1 2,1-1-24,-5 0 26,2 0-20,-5 0-69,2 0-13,-5 0-5,2 0-82,-4 0 89,1 0-95,-1-1 100,0 0-13,-2 0 60,1-1-38,-1 0 30,1 0-300,0 0 98,0 0-225,0-1 105,-1 1 58,0 1 95,-2 0 81,0 3 126,-4 2 0,-1 3 0,-1 0 0,-1 1 0,-2 2 0,-3 0 0,-2 2 0</inkml:trace>
  <inkml:trace contextRef="#ctx0" brushRef="#br0" timeOffset="155">3220 10977 10479,'-4'-8'509,"4"4"-349,2 1-96,1-1 78,1 0-93,3 1 64,0 0-48,1 0 30,1 0-23,1 0 22,-1 1-51,3 0 28,-2 0-16,4 0 60,0 1-23,4-1 17,-1 2-32,4-1 26,-1 0-18,4 0 18,-1 1-136,4-1 42,-1 1-132,2 0 46,-3 0 14,5 0-18,-6 0 74,5 0-59,-5 0 80,3 1-56,-5 0 63,4 2 47,-5 0-37,3 1 34,-1 0-55,1-1-7,-3 0 6,4-1 13,-3 0 82,6-1 4,-5-1 62,6 1-32,-6-1-40,8-1 4,-7 0-48,6-1-44,-5-2 18,4-1-26,-8 0 49,5-1-20,-6 2 10,4-2-19,-6 1 16,3 0 16,-6 2-19,3-1-1,-6 1 32,4 0 12,-5 1 4,1 0-11,-4 1-33,1 1 2,-3 0 3,2 0-23,-3 0 9,2 0-10,-3 0-34,1 0-2,0 0-16,1 0 19,-1 0 42,2 0 10,-3 0-19,3 0-3,-1 0-74,1 0-27,0 0 10,1 0-54,-3-1 49,3 1-12,-3-2 17,3 0-92,-4 0 46,2 0-136,-1 0 124,1 0-413,-2 0 169,1 0-311,-2 1 315,2 0 48,-3 1 127,2 0-17,-2 0-282,1 1 323,-1 2-234,0 5 408,-2 3 0,1 4 0</inkml:trace>
  <inkml:trace contextRef="#ctx0" brushRef="#br0" timeOffset="156">5183 11105 9502,'0'12'12,"0"-7"135,0-1-20,0 0 146,0-1-65,0 1 127,0-3 39,0 2-108,0-2 423,0 1-363,1-1 215,1-1-355,4 1-29,1-1-37,6-1 2,-1 0 3,5-1-3,0-1-2,5-1-117,-1-1 2,3 0-71,1 0 72,0 1-153,0 1 43,-1 0-120,-1 1 2,0 0 81,-4 0-46,0 2 27,-3-1 87,-2 1-54,-3 0 81,-2 0-74,-1 0 14,-2 0-24,-3 0 28,0 1-124,-2-1 57,2 1-144,-3 0 145,0 1-273,-1-1 154,-1 1-214,-1-1 7,-1 1 286,-2 0-82,-3 2 290,-1 1 0,-3 1 0</inkml:trace>
  <inkml:trace contextRef="#ctx0" brushRef="#br0" timeOffset="157">3575 11547 9502,'-29'22'-1075,"17"-13"1199,-3 2 104,3-3 109,-1 0 48,5-3-130,-2 0 68,5-3-124,-1 0 19,3-1 65,1-1-84,1 1 90,0 0-175,1 3 41,1 0-41,1 4 32,2 0-60,3 4 5,-1 1-27,2 2-7,0 1-18,2 2 27,-1-1-33,3 2-22,2-2-16,1 0-52,1-1 58,3-2-15,-1-4 55,3 0-16,-1-5 46,4-1 0,-3-3 1,4-1-30,-3-4-8,1-2 3,-1-6-9,-1-3 92,-2-4-58,0-3 64,-4 0-74,1-4 24,-4 1-22,-1-1 41,-2 0-58,-1-2-25,-2 4 11,-1-3-28,-3 3-90,0-1 35,-1 3-139,-2-2 132,-2 5-144,-3-3 84,-5 5-94,-4-2-31,-1 4 84,-4-3-86,0 4 90,-4-4-37,2 3 87,-1-3-45,-1 4 41,0-4-4,0 3-27,0-2 13,3 4-22,-2-1 7,3 4 3,0 2 23,3 4-111,-2 3 13,2 4-86,-1 5 52,1 5 70,-4 6 12,4 3 44,-5 4 58,4 0 15,-4 2 58,3-1 0,-4 2 0,5-3 0,-2 1 0,6-6 0,-1 2 0,6-7 0,-2 2 0,4-6 0,-1 3 0</inkml:trace>
  <inkml:trace contextRef="#ctx0" brushRef="#br0" timeOffset="158">4192 11255 9502,'-6'-12'129,"3"7"25,0 0 153,0 1-129,0 0-23,2 2-97,-1-2 30,0 2-73,1 0 69,1 0-31,3 2 1,1-1 45,3 1-23,2 0 25,0 0-47,3 0 78,0 0-89,1 0 87,0 0-71,2 1 33,-2-1-3,3 2 10,-3-1 16,3 2-216,-4-1 44,4 0-143,-2 1 67,2 0 123,-3 0-62,4 1 108,-5 1-106,2 1 87,-2 0-126,1 2 22,-4 0-34,3 2 21,-4-1 46,-1 3 32,-3 0-4,1 2 3,-3-1 8,0 5 77,-3-2-4,-1 5 68,-6 0-56,-1 5-16,-5-2-15,-2 5-18,-3-4-22,0 7 13,-1-6-32,0 6 102,2-7 6,0 3 13,5-9-19,1 2-42,5-8-10,1 2 13,3-7-18,0 0 21,3-5-10,1 0 18,3-3-18,2 0 15,3 0-20,2 0 26,2-1-90,1 0-9,-1-1-14,0 1-98,1 0 88,0 0-107,-1 0 109,1 1-73,-2 0 45,3 0-32,-2-1 35,2 1-43,-4-1 38,2-1-105,-2 1 101,2-1-47,-4 1 91,2 0-71,-4 0-245,1 1 3,-3-1-138,1 1 255,-2 0 133,0 0 117,-2 0 0,-3 2 0,-2 1 0,-2 3 0</inkml:trace>
  <inkml:trace contextRef="#ctx0" brushRef="#br0" timeOffset="159">4251 11569 9502,'0'7'589,"0"-5"-347,1-1 459,2 0-535,2-1 37,2 0-15,5-1-37,1 0-82,4-2 37,2-2-27,2-1-58,1 0 17,3 0-94,-1 0 98,2 0-216,-2 1 73,1 1-149,-6 2-74,2-1 136,-5 1-137,0 1 166,-3 0-315,0 1 126,-6 0-254,3 1 203,-6 1 201,2 3 53,-2-1 145,-1 2 0,-1-1 0,1 2 0,0-2 0,0 2 0</inkml:trace>
  <inkml:trace contextRef="#ctx0" brushRef="#br0" timeOffset="160">4199 12989 9502,'9'-15'0,"-5"8"107,0-1-8,-2 2 86,0 0-39,-2 3-29,2 0 69,-2 1-87,0 4 83,0 3-69,0 8 8,-2 7-35,2 5 2,-2 8-1,1 2 33,-1 8 40,1-2-40,0 7 37,1-5-170,-1 6 65,1-9-145,0 7 145,0-10-31,0 4 90,0-10-47,0 3-14,0-14 11,0 3-12,0-11 18,1 3-84,-1-9-9,1 1-45,0-5 88,0-1 32,0-1-485,1 0 89,1 0-365,-1-1 18,0 1 211,0-1-120,0 0 340,0 1 115,0-1 148,-1-2 0,1-1 0,1-2 0</inkml:trace>
  <inkml:trace contextRef="#ctx0" brushRef="#br0" timeOffset="161">4210 13025 9369,'0'-11'647,"0"6"-453,0 2 1,0 0-14,0-1 36,0 2-32,0-1-35,0 0-2,1 1-3,0-1-55,1 1 59,2 1-59,4-1-8,0 1 33,4-1-33,3 2 38,1-2-77,4 1-15,2-1-75,3 0 70,4 0 40,-2-1-12,3 0 66,-1 1-397,-2 1 117,-2 0-255,-2 1 220,-3 0-39,-2 0 83,-4 0-78,0 0 18,-5 2 37,0 0-48,-3 3 69,-1-1-74,-3 2 60,0 0-65,-1 0 65,-1 1-55,0 0 31,-2 0-25,-2 1 98,-3 1 52,-2-1 69,-2 1 0,-2-2 0,0 0 0,-5 0 0,-1 1 0,-1 1 0</inkml:trace>
  <inkml:trace contextRef="#ctx0" brushRef="#br0" timeOffset="162">3414 13569 9502,'0'-17'-292,"0"9"217,0 1-179,0-1 298,2 1 40,-2-1 8,1 2-15,1-1 23,-1 1 119,0 0-9,-1 0 117,0 1-98,0-1-47,0 1-17,0 1-45,0 0 6,0 2 0,0-1-1,0 1 154,0 0-97,0 1 107,-1 1-180,-1 2 43,1 4-221,0 3 73,-1 3-139,2 2 13,0 3 53,0 3-52,2 0 86,0 3-53,3 0 53,2 3-67,3-2 44,3 2-36,-1-4 20,3 1-37,0-6 31,3 2 25,-1-7-19,4 0 41,-2-5 245,2-2-30,-1-3 183,1-2-117,-1-2-92,-1-5 23,-1-2-57,0-5-34,-2-1 15,1-3-38,-3 1 55,-1-2-72,-1 1-7,1-2-17,-5 2-65,4-3 36,-4 2-34,1-1 40,-2 1 12,0-3 37,-3 2-55,2-4-21,-3 3-59,-1-3 37,-1 3-18,-1-4-158,-2 3 28,-1-3-146,-5 2 123,-4-2-70,-2 3 45,-6-3-66,0 5 19,-5-4 61,-2 4-29,-2-1 29,0 5 10,-4-1 22,4 8 12,-7-1-30,6 7 25,-7 5-35,6 6 108,-3 11 46,7 7 72,-1 12 0,6 1 0,-2 9 0,7-2 0,-1 5 0,2-2 0</inkml:trace>
  <inkml:trace contextRef="#ctx0" brushRef="#br0" timeOffset="163">16894 13260 9502,'-22'2'132,"12"-2"25,5 0 6,-2 0 51,3 0-39,-1 0 24,3 0 153,-2 0-49,3 0 11,1-1-14,0-1-323,0 1 185,2 0-199,4 0 8,0 1 2,3 0-49,0 0 89,2 1-35,1 0 20,0 2-13,3 1 11,2 1-9,1 1-3,5 1-15,0 0-14,3 1 50,-1 0-9,5 1 12,-1 0-50,3 0-23,-2 0 4,4 1 7,-6-2 49,4 2-1,-8-3-1,5 1 55,-8-2-37,3-1 35,-9-1-49,3-1 64,-9-2 18,4 1 6,-6-2 29,1 0-40,-4 0-1,0 0 12,-3 0-16,2 0-104,-2 0 78,-2-1-103,-1-1 35,-1 2 32,-1-1-44,-1 2 150,-2 0-28,1 3 100,-3 3-102,0 1 72,-3 4-60,-2-1 70,-2 5-51,-2-1-30,-3 5 12,-1-2-45,-4 3 167,3-1-77,-4 1 132,6-4-86,-3 2-86,5-4-57,-1 1-1,6-4-26,1-1-27,4-4-4,1-1-70,4-3-315,1 0 309,4-3-489,0 0 422,6-3-164,-2 1 111,2-2 31,-2 1 56,0 0-37,-1 0-255,1 0-285,-1 1-85,0-1 5,-1 1 350,1-1 220,1 1 110,0-3 100,0 0 0,2-2 0</inkml:trace>
  <inkml:trace contextRef="#ctx0" brushRef="#br0" timeOffset="164">12251 13727 9502,'9'-3'266,"-6"1"-23,1-3 163,-1-1-80,3 0-78,-1-2-35,1 0-19,2-2-129,1-1-5,1-2-35,0 0 45,1-3 36,1 1 25,0-2 14,-2 1-25,2-1-95,-3 1-41,2-1-55,-2 2-30,-1-2 83,-2 3-84,2-1 118,-3 2-92,2-3 59,-3 4-25,1-3-34,0 3 25,1-4 12,-1 3 3,1-4-1,-1 4-22,1-2-4,-1 3-1,1 1 23,-1 3 5,-1 1-15,-2 3 45,2 1-7,-2 3 8,-1 2-22,0 3 65,-1 8-46,0 5 51,0 7-12,0 4 17,0 6 1,0 2-6,0 5-10,0-3-21,0 6 32,0-6-35,0 6-1,1-8-1,-1 5 11,2-10-62,1 5-5,0-12-11,2 5 14,-1-10-56,0 2 20,-1-10-98,2 1-125,-3-8 72,1 1-115,-1-5 105,1 1 89,-1-2-32,3 0 129,-2-3-14,4-2 71,2-4 0,3-3 0</inkml:trace>
  <inkml:trace contextRef="#ctx0" brushRef="#br0" timeOffset="165">4226 13309 9502,'0'36'118,"0"-22"3,-1-1 175,1-6-70,-1-1 579,1-4-275,1-1 256,0-1-374,4 0-100,1-1-128,5-1 24,0-1-88,3 0-341,-1-1 77,3 1-214,-1 0 226,3 1 140,-3-1 40,3 2 63,-3-1 9,2 2-687,-2-1 133,2 1-545,-2 0 205,1 0 190,-4 1-9,0 1 195,-1 1 225,0 3 57,-5 0 116,3 3 0,-4 1 0,0 2 0</inkml:trace>
  <inkml:trace contextRef="#ctx0" brushRef="#br0" timeOffset="166">16194 13406 9502,'0'-17'17,"0"9"-10,0-1 84,0 2-27,0-2 158,0 2-100,0-1 100,0 3-162,0-2 85,0 3-86,0 0 97,0 1-118,0-1 33,1 3-38,0-1-19,0 2 81,1 0-24,0 0 24,0 0-19,0 0-47,1 0 11,0 0-11,1 1 45,3 0-13,-1 1 3,1 0-46,2 0 0,0 0-13,1 0 24,1-1 22,3 0 24,-2-1-17,4 0-137,-2 0 18,3 0-98,-2 0 67,3 0-5,-4 0-17,4 0 15,-5 0 26,4 0 46,-5 0 17,1 0-27,-2 0 62,1 1-52,-3-1 52,2 1-54,-4-1 38,3 1-25,-5 0 26,2-1-15,-3 2-5,1-2 15,-1 1-11,1 0-47,-3 0-12,1 0-7,-2-1-210,1 1 162,-1 1-178,-1-2 33,0 3 78,0-2-59,0 1-47,0 0 92,-1 1-32,-1-1 112,0 2 121,-1-1 0,0 2 0,-2 0 0,-1 2 0,-1 1 0,-4 3 0</inkml:trace>
  <inkml:trace contextRef="#ctx0" brushRef="#br0" timeOffset="167">7819 13384 9502,'-3'-14'-20,"0"8"3,-1-1 147,0 2-46,1-1 95,0 2-73,-1-1 66,0 2-47,1 0 51,0 1-55,0 0-20,0 1-24,0 2 21,0 2-58,-1 3 102,1 5-88,-3 5 100,1 3-49,-2 5 16,-1 2-16,-2 4-69,-1 1-24,-3 6 9,-1-3-14,-2 4 18,1-4-37,-3 5 10,2-7-2,-4 5-15,6-9 0,-4 1-80,7-10 84,-2 1-12,6-8 65,-2 2-42,4-7-281,0 0 30,2-2-182,1-2-288,2-2 400,1 1-376,0-1 565,2 1-10,0-1 146,5 0 0,0-1 0,4 0 0,2-3 0,1-3 0,5-2 0</inkml:trace>
  <inkml:trace contextRef="#ctx0" brushRef="#br0" timeOffset="168">10673 13484 9502,'10'-19'37,"-6"10"-3,2-3 166,-1 3-69,2-4 73,-2 4-84,3-5-39,-1 3-32,2-3-15,-3 5 39,4-3-144,-3 5 45,2-1-98,-2 3 60,2 1 124,-2 2-16,3 1-18,-3 3-99,4 2-25,-3 5-62,3 4 108,-2 4 0,3 2 48,-1 1-24,0 1 68,-1 0-12,2 1 26,-5-2-2,2 3-46,-4-3 30,1 4-19,-3-3 35,1 4-26,-2-3 27,-1 4-19,0-2-34,-3 5 23,0-3-38,-5 4 24,-2-4 5,-2 4-8,-2-6 4,-1 4 11,2-6-20,-2 3 17,2-8 4,1 4 43,0-9-24,0 3 23,4-6-45,0-1 4,3-4 326,2-1-184,4-3 185,2-2-287,7-1-37,1-4 14,4 1-138,1-2 34,1 1-106,1-1 68,3 2 15,-3-1 1,4 1-27,-4 0 19,2 0 42,-2 0-74,0 1 92,-3 0-96,0 0 80,-3 1-32,0-1 83,-4 1-43,1 0 51,-4 0-56,1 1-124,-3 0 44,-1 1-120,0-1 136,-2 1-218,1 0 213,-4 1-173,0 0 163,-2 1 31,-1 0 10,-2 0 49,1 0 36,-1-1 0,-1 1 0,-1-3 0,-2-2 0,-1-1 0</inkml:trace>
  <inkml:trace contextRef="#ctx0" brushRef="#br0" timeOffset="169">8916 13456 9502,'10'-10'128,"-6"4"18,0 1 51,2-1 31,-2 1-25,1 0 19,2 2-102,-1-1 26,2 3-15,0 0-91,2 0 1,0 2-56,0 2 69,4 2-119,-4 3 74,5 2-90,-2 2 63,1 1-11,-1 0 0,0 1-76,-1-1 99,2 1-65,-2-1 96,0 1 15,-2-2 12,2 2 27,-4-3-44,3 2-57,-3-3 32,0 2-15,-1-4 32,1 2-46,-3-4-24,1 1-2,-1-4-30,0 0 46,-1-2-8,2 0-4,-1-2 45,0 0-33,-1-3 25,2-4-41,-1-2 44,1-4-31,0 0 30,1-3-67,-1-1 43,2 0-42,-2-1 53,3 0-91,-4 1 21,4-2-86,-4 2 8,1-2 9,-1 3-19,0-1 54,-2 3 15,0 0 13,0 4 22,0 1-48,-2 4 112,1 0-94,-1 4 138,-1-1-116,0 6 51,-1 0 0,-1 7-26,-3 0 46,1 2-42,-3 1 2,1 0 3,-1 2 1,-1 0-8,-1 1 7,0 0-4,0 1-2,-2 0 67,-1 1-50,1-1 45,-1 3 18,0-3-48,-1 3 49,0-2-61,-1 2 58,1-3 27,0 1-1,1-4 39,0 1-56,2-4 17,1 1-14,1-5 13,1 1-35,2-4 46,0 0 19,1-1 218,3-2-92,0-2 111,0-1-154,2-3-13,-1 0 2,3 0-26,-1 0-35,4 0-15,-2 1 20,0 1-46,1-1-5,0 2-13,-1 0 34,1 2-52,0-1 14,0 3-39,0 1 55,1 5 9,-1 2 38,1 3-61,0 4 88,-1 1-69,1 3 70,0 0-73,-1 5-31,-1-1 16,1 5-14,-2-2-25,-1 4 63,0-3-56,-1 4 73,-1-5-84,0 2-1,-1-7-31,-1 3-4,-3-7 60,0 2-10,0-7 0,-2 2 25,3-9-42,0 3 33,1-8-66,-2 3 51,3-4-36,0 0-219,1-2 55,0-1-172,1-2 130,-1-2-236,1-1 72,1-2-185,0-1 150,2 1 239,4-3 24,0 0 171,4-3 0,0-2 0,4-3 0,2-1 0</inkml:trace>
  <inkml:trace contextRef="#ctx0" brushRef="#br0" timeOffset="170">14376 13531 9502,'-15'13'203,"7"-5"33,3-3-54,-1 3 121,0-2-127,0 2-32,2 0-52,-3 2 8,4-2 20,-2 5 40,3-2-40,-1 5 37,0-1-118,1 4 55,2-1-51,0 4 71,2-2-50,3 2 20,3-2-63,4 1-1,3-5-14,3 1 37,0-6-41,4 2 155,0-6-93,3 0 90,0-5-86,4-1 76,-1-4-19,5-3 29,-3-5 61,5-3-30,-5-5 78,6-3-70,-7 1-17,7-5-32,-9 3-14,5-3-135,-8 4 17,2-3-76,-7 3 51,4-3 109,-9 4-49,1-3 90,-7 6-67,-1-4-412,-5 6 36,-1-4-277,-5 5 54,-4-3 188,-9 5-93,-7-3 152,-7 5-28,-7-5 45,-2 6-39,-9-3 72,3 7-3,-8-3 8,5 6 40,-7 0-194,9 6 147,-4 3-157,14 10 132,-5 10 118,14 7 41,-7 12 100,9 4 0,-5 7 0</inkml:trace>
  <inkml:trace contextRef="#ctx0" brushRef="#br0" timeOffset="171">7388 13471 9502,'0'-14'29,"-1"8"43,0-2 85,1 2-52,-2-2 143,2 3-59,-2-3 119,2 3-131,0-3 25,0 2-97,0-1 52,0 2-94,0-1 84,0 2-84,0-2 94,0 4-52,0-2 19,0 3-109,1 3 29,2 3-89,4 8 80,1 3 0,5 7-7,1 2-16,3 4-72,0 1 1,4 5-24,0-2 13,4 4-12,-2-3 37,5 4 17,-2-6 32,3 2 12,-3-7-15,0 1 1,-4-9 6,2 2-29,-7-8 20,-1 0 38,-7-7 30,0 0 7,-6-4-16,1 2-149,-4-4 82,0 2-81,-2-2 120,-2 1-15,-1 0 13,-3-1-390,0 3 67,0-2-244,0 2 141,1 0 159,0 0-37,1-1 92,0 0-55,2-1 26,1 0-174,1 0 220,1-3-72,-1-1 239,2-5 0,3-2 0,-1-3 0,3-2 0,4-4 0,1-2 0,2-3 0</inkml:trace>
  <inkml:trace contextRef="#ctx0" brushRef="#br0" timeOffset="172">8227 13533 9502,'0'-25'5,"0"14"59,-1-2 152,1 5-32,-1-2 144,1 5-142,0-3 27,0 5-93,0-2 36,0 3 159,0-1-121,0 4 145,0 2-178,0 4 46,1 3-51,0 4 14,1 1-57,3 4 20,-2 0-13,3 4-188,-1-2 6,2 4-90,-2-3 69,3 2-35,-2-3-11,2 4-29,-2-5-347,1 4 167,0-6-292,0 4 279,-2-5-220,3 3 135,-2-5-131,2 2 296,-1-7 163,2 2 108,1-4 0,2 3 0</inkml:trace>
  <inkml:trace contextRef="#ctx0" brushRef="#br0" timeOffset="173">10025 13540 9502,'-11'-6'63,"5"3"36,1 0 21,0 0 26,2 1-15,-3-1 83,4 2 493,-1-1-339,2 3 308,0 1-452,1 4-21,0 4 26,1 2-128,1 4-28,1 2-111,2 2 133,0 0-23,0 4 74,0-2-15,1 2 14,-1-2-454,1 0 86,0-1-301,1 0-501,0-4 309,1 1-471,0-3 692,0-2 218,3-2 277,-1-2 0,4 0 0</inkml:trace>
  <inkml:trace contextRef="#ctx0" brushRef="#br0" timeOffset="174">13333 13604 9147,'-9'-13'225,"7"7"282,-1 3-61,1-3-85,-1 3 9,3-2-65,-2 1-206,2-1 87,0 1-129,0-1 33,1 1-57,0 1 35,5 0-32,0 2-90,4 0 16,1 1-94,3 0 79,2 0-69,0 1 13,2 2-85,0 2 36,5 0 39,-3 2-35,3 0 34,1 0 39,0-1-32,-2-1 65,4-2 100,-5-1 9,4-1 129,-5 0-130,1-1-15,-5 0-58,2 0 9,-4-1 4,0 1-179,-4-2 35,0-1-126,-4 0-97,2-1 98,-5 1-114,0 0 9,-1 1 234,-3 0-63,-1 3 203,-3 0 0,-3 3 0,0 2 0,-5 2 0,-1 2 0,-2 2 0</inkml:trace>
  <inkml:trace contextRef="#ctx0" brushRef="#br0" timeOffset="175">11757 13672 9502,'0'-16'-575,"0"8"1076,-1 4-177,-3-2-10,1 3-53,-2-2 31,0 3-116,-2-1 73,0 1-72,-1 0 27,2 1-26,-2 0-33,1 1-25,1 0 37,-1 0-87,3 0 12,-1 0-14,3 0 50,-1 0 22,3 1-179,3 0-2,2 3-123,2-1 90,4 1-209,2 0 51,2 0-157,1 0 22,3 0 136,-1 0-77,2 0 83,1-1-130,2 0 47,0 0-98,3-1 80,-2 0 56,1-2 97,0 1 58,0-1 115,-1 0 0,0 0 0,-2 0 0,0-1 0,-4 0 0,2-4 0,-2-1 0,1-2 0</inkml:trace>
  <inkml:trace contextRef="#ctx0" brushRef="#br0" timeOffset="176">8071 13659 11604,'19'3'32,"-7"-2"8,2-1 41,1 0 20,4 0 32,1 0-272,3 0 89,1 0-205,2 0 113,0 0 70,2-1 19,-1 0 43,1-1 69,-3-1-49,1-1 49,-4 0-50,-1 0-67,-3-1-17,-2 1 0,-4 0-95,0 1 92,-6 0-101,2 1 106,-5 0-1018,0 1 830,-4 2-770,-1 0 1031,-5 4 0,0 0 0,-4 3 0,1 1 0</inkml:trace>
  <inkml:trace contextRef="#ctx0" brushRef="#br0" timeOffset="177">16313 13625 9502,'-9'0'426,"5"0"-197,0 0-9,2 0 61,-1 0 12,1 0-67,-1 0 41,2 0 220,-3 0-384,6 0 215,0 0-428,5 0 71,-1 0-33,4 0 25,-2 0-40,3 0 43,1 0-35,-1 0 56,2 0-20,0 0 29,3 0 16,-2 0-25,2 0 19,0 0-13,1 0 9,0 0-2,1 0-83,-1 0 20,1 0-78,-2 0 83,0 0-141,-3 0 75,1 0-133,-3 0 123,3 0 19,-5 0 42,3 0 10,-3 0-221,1 0 54,-3 0-155,2 0 89,-2 0 60,0 0-36,-1 0 152,2 0 3,-3 0 127,2 0 0,-3 1 0,1-1 0,-1 2 0,3 0 0,0 2 0</inkml:trace>
  <inkml:trace contextRef="#ctx0" brushRef="#br0" timeOffset="178">9910 13715 9502,'0'10'7,"0"-6"181,0-1 5,0 1 121,0-2-148,0 1 81,0-2 100,-2 1 334,1-1-336,1-2 163,-2 0-545,2-2-14,0 0 32,0 0-36,0 1 52,1 0-14,1 0-1,2 0-34,0 2 37,3-1-109,1 1 33,2 0-79,2 0 61,3 0 14,1 0 39,4 0-46,0-1 78,5-1-97,-1-1 83,4-2-53,-3-1 51,3-1-18,-3 0 18,-1 0 107,-4-1-9,-1 1 113,-4 1-208,0 0 21,-4 0-144,-2 1 99,-2 1 9,-1 2 60,-4-1-1065,0 2 663,-4 1-695,1 2 951,-6 1 138,0 1 0,0 0 0,-3 2 0,1-1 0,-3 2 0</inkml:trace>
  <inkml:trace contextRef="#ctx0" brushRef="#br0" timeOffset="179">10625 13730 9342,'4'-10'795,"-2"6"-549,0 0 110,0 0-37,0 0-39,1 0 23,2-1-87,1 0-19,2-1-49,3 1-19,2-1-188,3 0 17,1 0-108,4 2 105,1-1-72,2 2 37,1 1-57,0 0 69,2 2-416,-2-1 109,2 3-344,-1 0 103,-1 5 172,0 0 68,0 3 194,-3-1 182,4 2 0,-3-1 0,2 3 0</inkml:trace>
  <inkml:trace contextRef="#ctx0" brushRef="#br0" timeOffset="180">5589 13764 9502,'3'-20'6,"-1"11"-27,2-2 94,-1 2-19,0 0 158,-1 3-64,0-2 64,-2 4-92,1-1 36,-1 2-35,0 0 8,0 1-27,1 1-9,1 1 3,1 0 19,1 1 10,1 1 6,4 2-64,-1 0 29,4 1-39,1-1 44,2-1-21,0 1 19,5-3-22,-1 0 14,2-1 19,-1 1-20,3-2 19,-3 1-223,2-2 53,-2 0-152,2-2 57,-4 0 71,2 0-62,-5 1 115,3 0-113,-4 1 89,2 0-127,-5 2 111,2-1-56,-2 3 96,-1 0-62,-1 2 55,-1 2-53,0 1 43,-1 0-49,-1-1 111,1 0 3,-2-1 29,1-1 83,-2 0-82,0-1 102,-1-1-100,2-1 62,-3 0-100,1-1 57,-2 0-47,1 0 6,-1-1-4,0 0 2,0-1-163,-1 0 34,0-1-103,0 1-70,0 0 94,0-1-106,0 0 103,0 1-121,0 0-37,0 0-124,0 0 198,-1 1 68,0 0 203,-2 1 0,-3-1 0,-2 0 0,-3 0 0</inkml:trace>
  <inkml:trace contextRef="#ctx0" brushRef="#br0" timeOffset="181">13414 13832 8847,'0'8'458,"0"-5"903,0-2-1009,3 1 814,0-2-1222,4-2-54,1 0 41,3-2-65,1 1 76,2-1-201,1 1 35,1-1-133,1 2 143,0-1-175,1 2 94,0-1-165,0 2 169,2-1 53,-1 1-21,3 0 52,-3 0 60,1 0 77,0 1 70,1-1 0,0 3 0,2 0 0,0 3 0</inkml:trace>
  <inkml:trace contextRef="#ctx0" brushRef="#br0" timeOffset="182">3256 13965 9502,'-1'18'-911,"-1"-10"747,0 2 102,-2-2 138,1 1-25,-1-3 46,0 0-6,1-1-41,-3 0 44,4-2 17,-2 0 222,3-2-150,-1-2 193,2-1-255,1-4 39,1 0-42,1-2 54,2 2-84,2-1 99,0 1-90,2 0 64,-1 2-57,3 0 77,0 1-280,2 1 105,0 1-188,4 0 119,0 1 16,5 0 54,2 0-14,5 0 41,0 1 8,8 1-27,-1 0 23,7 1-19,0-1 7,6-1-1,-5 0 7,11-1 76,-6 0-57,9-3 68,-8-1-44,7-4-6,-11 0 14,7-1-25,-10 2-8,8-1 12,-11 3-15,7 1 2,-9 2-58,7 1 39,-11 1-29,6 1-30,-8 0 9,3 3-73,-6 0 73,3 1 9,-9-2 39,6 0-14,-9-2 98,4 0-25,-6-1 87,3-2-91,-5-2-14,4-4-43,-4 0-4,3-3 174,-3-1-45,2 0 129,-3 1-85,1-1-101,-3 2 11,1 1-31,-5 3 17,1 0-189,-4 3 26,2 0-142,-4 2-143,0 0 134,-1 1-168,1 0 200,-1 3-117,-1 0 87,0 4-131,0 0-228,-1 1 137,0 2-193,-1-1 259,1 2 45,-1 0 189,-2 0-16,-3 1 159,-5 0 0,-2 1 0</inkml:trace>
  <inkml:trace contextRef="#ctx0" brushRef="#br0" timeOffset="183">5677 14005 9502,'0'14'-168,"0"-7"338,0-3 13,0 0 734,0-3-547,2-2 556,2-1-706,3-3 91,2-1-131,2 0-18,1 0-54,4 0 3,0 1-6,3-1-53,1 1-11,4 0-52,-2 0 66,3 1 49,-1 1 1,2 0-15,-3 1-188,3 0 4,-3 0-94,3 2 42,-3-1 53,1 1-31,-6 0 47,4 0 6,-6 0 35,5 0 8,-9 0 11,5 0 21,-8 0-16,4 0 14,-8 0-9,2 0-1,-2 0 4,-1 1-1250,-2-1 738,-1-1-894,-1 0 1043,-1-3 89,1 0 107,0 0 36,0 2 135,0-2 0,0 1 0,0-1 0,0-1 0,0-1 0,0-2 0</inkml:trace>
  <inkml:trace contextRef="#ctx0" brushRef="#br0" timeOffset="184">3709 14690 9502,'-16'-4'69,"10"1"-1,-1-1 143,2 1-91,0-1 24,0 1-28,0-1 24,2 2-34,-2 0-5,1 1-49,0 0 39,2 1-26,-1 0 92,1 2-37,1 2 40,0 4-97,-2 2 74,3 4-117,0 0 112,0 2-99,3 0 85,1 0-68,3 1 17,3-1-1,4 1-6,-1-3 16,3 2 36,0-4-20,4 1 25,-2-4-77,3 2-54,-2-5-55,3 1-19,-3-4 59,3 0 44,-3-3 5,2 0 109,-3-2-87,2-4 85,-5-2-90,4-4 26,-6-2-21,4-2 23,-6 0-18,3-1-34,-6 0 37,3-2-32,-4 2-17,2-3-7,-3 3-25,3-5 34,-5 4-42,1-4-5,-2 3-33,2-5-55,-2 3 68,0-4-64,-1 4 58,0-5-49,-2 4 10,1-5 1,-2 4 8,-1-5 53,-3 6-8,-5-6-2,-1 5 51,-5-7-39,-1 6 51,-4-5-72,1 7-25,-4-5-34,-1 7 21,-2-3-155,0 7 101,-3 0-159,4 8 158,-6 2-136,4 6 124,-6 3-149,5 7 161,-5 6-104,9 6 134,-6 4-87,10 2 138,-7 3-25,10-2 50,-2 4-60,8-4-8,-1 5 34,8-5 29,-1 7 58,4-6 0,1 6 0,-1-8 0,4 9 0,-2-5 0,1 5 0</inkml:trace>
  <inkml:trace contextRef="#ctx0" brushRef="#br0" timeOffset="185">4414 14300 9502,'6'-32'-745,"-3"18"944,-1 0 313,-1 3-176,1-1 24,-2 4-84,2-1 64,-2 3-154,2 0 15,-1 3-100,1 0 56,-1 2-37,3-1 26,-1 2-15,1 2-13,1 3-59,4 4 57,-1 4-51,4 5 24,-1 2-29,4 4 14,-2 2-26,5 3 71,-1 1-46,5 4 21,-2-3-18,3 4 55,0-4-52,0 3 59,-1-5-53,3 3 21,-5-5-11,3 2 21,-3-4-92,-1-1 18,-2-4-49,0-1-51,-6-5 60,3 1-66,-5-5 63,1 3-185,-3-5 60,1 2-117,-3-4 106,-1 3-142,-2-4 59,1 2-127,-1-2 131,0 1 40,-1-2 5,0 0-130,1-1-71,-1 1-56,-1-2-23,0 0 66,1-7-5,0-3 0,2-6 1</inkml:trace>
  <inkml:trace contextRef="#ctx0" brushRef="#br0" timeOffset="186">4648 14663 9502,'0'-10'1001,"0"5"-688,0 2 17,0 0-49,0 0-179,-1 0 0,1 1-53,-2 0 31,0 1 41,-2 1 35,-1 0-35,0 1-131,-3 2 23,0 3-85,-2 2 61,0 3-93,-2 2 20,-1 2-97,0 1-61,-1 2 62,1 0-76,-3 1 95,3-2-187,-2 1 64,4-2-139,-1 0 142,1-1-33,1-2 9,1-1-30,3 0 146,0-4 89,1-1 100,2-3 0,-1-2 0,-1-1 0,-1-1 0</inkml:trace>
  <inkml:trace contextRef="#ctx0" brushRef="#br0" timeOffset="187">10463 15853 9002,'0'8'455,"0"-5"-370,0 0 1,0 0-5,0 0 25,0 1-25,0 0 18,0 0-11,0 1-27,0 0 13,0 0-6,0 0 6,0-1 19,0 1-18,0 0 17,0 0-44,0-1 42,0 0-48,0 1-28,0-1 40,0 0-43,1 0 53,1-1-50,1 1 28,0 2-40,1-2 56,1 3-4,0-1-11,0 2 11,1 1 49,1 1-28,-1 0 30,3 4-48,0 0-6,2 2 13,0 2-7,1 2-44,1 0 32,3 3-31,-1-2 41,2 1-45,-1-1-27,1 1 5,-2-4 4,1 1 5,-2-4 29,0 1-40,-4-4-24,1 3 46,-4-5-50,1 3 50,-3-3 62,-1 1 4,-1-1 8,1 2 37,-3-4-46,1 5 13,-2-5-20,0 4 17,0-2-46,0 1 57,0-2-56,1 2-4,-1-4 1,2 2 7,-1-2-52,2 0 14,0-1-25,2 0 24,-1-2-37,2 1 18,0-2-78,0 1 32,0-2-7,1 1 28,-2-1 9,2 0 18,-2 0 12,1 0-31,-2-1 23,3 1-10,-3-1 12,1 1-1,-1-1 26,0 0-28,-1 1 28,-1-1-29,0 1 24,0-2-13,1 1-214,-2 0-103,0 0-171,0 0-225,-1 0 388,2 0-253,-1-1 343,1-1-131,-1-1 0,1-1 0</inkml:trace>
  <inkml:trace contextRef="#ctx0" brushRef="#br0" timeOffset="188">14656 15897 9502,'0'13'-64,"0"-8"173,0-1 67,0-1 12,0-1 139,-1 0 187,0-1-176,1 0 168,-2 0-386,2 2 39,0 0-39,2 2-19,2 1-65,3 2 50,1-1-68,5 4 83,0-1-39,4 5 27,0-1-85,3 5 40,-1-1-100,5 6 65,-3-2-25,4 7 44,-4-2-11,3 5 47,-5-5-6,4 7 3,-5-6-11,2 5 66,-5-7-58,2 4 62,-5-10-121,0 4 53,-2-8-53,1 3 67,-3-7-21,2 2 31,-4-8-21,3 3-131,-5-6 12,2 3-92,-2-5 66,1 3-97,-2-3 38,-1 1-91,0-1 90,0 1-15,-1 0 5,0 0-5,-1 1-23,0 0 66,0 1-9,0 1 19,0-1 4,-1 1-65,-1 0 38,-1 1-260,-1-1 146,-1 0-196,2 0 181,0 0-126,0 0 107,-1-1 12,2 0 146,-2 0 125,1-1 0,-1 1 0,0 0 0</inkml:trace>
  <inkml:trace contextRef="#ctx0" brushRef="#br0" timeOffset="189">13598 16018 9502,'14'-6'0,"-7"3"0,-2 0 72,0 0 27,0-1 67,-1 2-23,0-1 31,-2 0-49,0 1 52,-2 0 290,1 0-283,-2 1 283,0 0-407,-2 1 88,1-1-140,-1 1 37,1 0-64,-2 0-5,2 0 79,0 0-14,-1 1 31,0-1 30,1 2-41,-2-1 38,2 2-72,-1-1-8,0 1-69,0 1 50,0 0-6,-2 2 62,2 0-29,-2 1 13,1 2-64,-2 1 61,0 0-49,-1 2 91,2 1-35,-2 2 32,-1 0-36,1 1 25,0 1-22,-1 1 30,2 1-29,-2 1 30,2-2-18,-1 3 19,3-2-29,-1 2 20,2-2-13,-1 2 12,3-3-50,-1 2-9,2-2-12,0 1-53,0-3 77,0 2-47,1-4 65,2 1-33,2-2 20,1 0-27,0-3 30,4 1 18,-3-4-13,3 2 12,-3-4 24,4 1 19,-2-4-3,1 1-3,0-2-111,2 0 51,-2-1-53,3 0 12,-1 0-23,1-1 3,-1 0 11,3-1 59,-2-3-6,1 1 3,-3-2-42,2 0 6,-2 1-17,0-1 3,-2 1 63,2-2-45,-4 2 43,1-1-43,-1 1 19,0-1-8,-1 1 12,0-1-4,-2 1-6,3-2 19,-3 1-14,0 0-128,0-2 20,1 1-131,-2 0 135,1-1-43,-1 0 103,0-1-58,-1 0 118,-1 0-69,0 0 66,-1-2-77,-1 2 77,-2-2-57,-2 3 64,-4 0-78,-2 2 16,-3 0 2,-1 2 4,-2 1-140,0 1 31,-2 1-141,1 2 152,-3 1-193,4 2 117,-2 2-158,3 2-49,-1 1 56,3 0-61,-1 0 90,5 1-42,0 0 41,3-1-24,2 0 170,2-2 91,1 2 84,2-3 0,1 1 0,4-1 0,5 1 0,2 0 0</inkml:trace>
  <inkml:trace contextRef="#ctx0" brushRef="#br0" timeOffset="190">7208 16033 9758,'-10'0'695,"7"0"-448,0 0-130,0 0 83,1 0-79,-1 0-4,2 0-7,-1 0 423,0 0-415,3 0 376,2 2-567,5 2 80,1 2-61,4 3 96,1 2-32,3 3 161,0 3-96,3 4 89,-1 2-119,4 5 102,-2 1-16,3 6 36,-3-3-21,5 7-46,-6-6-7,5 4 10,-7-8-97,4 4 38,-6-9-88,4 3 15,-5-9 2,2 1-11,-6-8 48,2 1-25,-4-7 45,3 4-23,-5-6 8,2 3 18,-5-4-26,1 3 18,-3-3-14,2 4 19,-2-2-26,-1 3 22,0-1 40,-1 2-22,0-2 36,0 3-95,0-2-20,0 1 4,0-2 5,0 1-46,0-3 13,1 2-90,1-3 82,-1 2 21,1-3 21,1 1 21,-1-2-75,3 0-5,-2 0-44,2-1 32,-2 1-153,2-1 62,-2 0-111,1 0-185,-1 0 137,2 0-186,-3-1 211,1 1-267,-1-2 166,0 1-214,-2-2 291,1 0 47,-1-1 182,0-2 0,-2-3 116,-1-2 0,-2-2 0</inkml:trace>
  <inkml:trace contextRef="#ctx0" brushRef="#br0" timeOffset="191">6024 16135 9502,'-18'-5'-96,"9"3"172,3 0-9,0 0 87,0 0-34,1 0 62,0 0-4,0 1 13,1 0-34,1 0 3,0 0-39,1 1 325,1 0-312,-2 2 269,5 0-354,-2 5 41,1 1 10,1 5-36,0 1 1,1 6-6,0 1-2,0 5 12,2 2 12,-2 5-1,1 1-7,-2 4 15,1 0-48,-1 3 39,0-5-31,-1 2 18,-1-5 2,0 0 0,0-5-6,0-1 39,0-7-29,0 1 27,0-8-32,-1 2 57,0-7-55,1 0 57,-1-5 75,-1 0-224,1-2 134,0-1-262,0 0-128,0-2 59,0 0-114,1-1 133,-1 0-84,1-1 39,0-1-105,0 1 133,0-2-484,0 0 205,0-1-347,1 0 379,2-2 102,2 0 209,1-1 19,4-2 135,0-2 0,4-1 0</inkml:trace>
  <inkml:trace contextRef="#ctx0" brushRef="#br0" timeOffset="192">5676 16191 9502,'11'-3'-1147,"-7"0"1147,0 1 0,1-1 0,-2 1 188,0-1 20,0 1 107,-1-1-17,0 1-151,1 0 29,-2 0-88,0 0 16,-1 0-19,0 0 15,0 1-18,0-1 32,0 1-22,0-1 30,0 1-32,0-1 20,0 0-35,0 0 36,0 0-79,0 1 42,0-1-179,0 0 37,0 1 190,0-1-112,1 4 207,0-1-232,0 4 5,0 1 1,0 1 35,-1 0-3,0 3-43,-1-1 67,0 3-61,-2 1 64,-2 1 37,0 0-54,-1 2 63,0-1-76,-1 2 23,0 0-17,-1 1 26,2-1-91,-2 1 65,2-3-63,-2 2 78,2-2-12,0 1 13,0-3-16,2 1-29,1-4 33,-1 1-43,2-5 45,1 2 48,-1-3 13,1-1 183,1-2-138,1-1 96,1-1-181,0 0 45,0-1-44,1 0-6,-1 0-100,0 0-5,0 0-63,0 0 43,1 0-9,-1 1 38,0 0 14,0 0 15,0 0 20,1 0-24,-1 0 22,3 0 25,-2 0-17,2 0 25,0 0-32,2-1 4,-1 1-3,3-1-30,-1 0-54,3 0-45,1-1 30,0 1-37,3 0 110,2 0-54,0 1 56,2-1 41,-1 0 22,3 0-11,-3 0-3,2-1 18,-2 1-3,2-1 74,-4 0-78,1 1 17,-4-1-55,2 0 76,-4 2-74,0-2 75,-2 2-74,-1-1-17,-1 0 22,-1 1-32,-2 0 43,0 0-60,0 0-19,-1 0-17,-1 0-19,0 0-4,-1 0-161,0 0-64,1 0 56,-1 0-125,0 2 129,2-2-177,-3 2 0,1 0 0</inkml:trace>
  <inkml:trace contextRef="#ctx0" brushRef="#br0" timeOffset="193">12935 16326 8847,'4'-13'10,"-2"6"434,0 3-125,1-1-81,-3 1-52,2 1-26,-1 0 56,1 1 13,0 0 32,0 1 29,1 0-104,3 1 47,-1 0-113,3 0 12,2 0-32,2 0 32,-1 0-12,5 0-56,-2-1-16,4 1-49,-2-1 47,3-1 62,-2 1 9,1 0-51,-1 0-176,1 0-3,-2 1-98,1-1 72,-3 1 39,2 0-29,-2 0 56,1 0-10,-1 1 5,0 0 25,-4 1-103,2 1 64,-3 1-92,2 1 90,-2 0 12,-1-1 43,-3 0-6,2 0 1,-4 0-170,1-1 28,-2-1-103,1 0-278,-1 0 308,-2 0-266,-1-1 350,-3 1-1,-2-1 1</inkml:trace>
  <inkml:trace contextRef="#ctx0" brushRef="#br0" timeOffset="194">14128 16314 8519,'-4'-7'-164,"3"3"569,-3 2-21,3 1 241,-1-1 581,2 1-777,0 0 544,2 2-853,5 0 37,-1 0-52,5 1 52,-3-1-96,5 0 25,0-1-40,1 0-99,1 0 35,2 0-51,-1 0 15,4 0 2,-1 0-13,5 0-27,-1-1 56,4 0-202,-2-1 62,3 0-150,-3 0 114,4 0 113,-8 1-29,2 0 95,-6 1-690,1 0 164,-6 0-399,2 1 532,-7 1 230,3 2 196,-4 3 0,2 2 0</inkml:trace>
  <inkml:trace contextRef="#ctx0" brushRef="#br0" timeOffset="195">17443 16850 9502,'9'4'237,"-6"-3"271,-1 0-308,1-2 161,-3-1-351,1-2 39,0-1-47,0-2 35,1-2-58,1 0 69,0-1 48,3 0 4,0-3-35,1 1-71,2-3-54,-1 1-39,4-3 29,-1 0-16,1-3 60,0 1 9,2-4 6,-2 2 30,3-3-21,-5 1-33,4-2 53,-4 3-53,1-3 63,-2 3-7,0-3-3,-2 3-2,1-1-22,-5 5-32,4-1-41,-4 6 22,0-2-10,-1 6 64,0 0-14,0 6 36,-1-1 0,0 3 7,0 2-4,0 0-22,-1 5 11,0 0-8,0 3 83,0 2 15,0 1 48,0 3-9,0 2 10,0 1-5,0 4-4,0 0-34,-1 4 6,0 0-2,-1 4 30,0-2-89,0 3 35,0-2-74,1 5 81,-2-5-15,1 5 16,-1-4-22,-1 2 21,0-4-213,1 2 46,0-6-130,-1 1 62,1-5 34,-1 1 25,2-5 21,0 2 120,0-6-39,-1 1 34,2-5-57,-2-1 36,2-3-725,0 0 352,3-5-545,0 0 541,4-5-140,0 2 137,3-1-19,-1 0 203,3 1 163,3-4 0,1-1 0,3-3 0</inkml:trace>
  <inkml:trace contextRef="#ctx0" brushRef="#br0" timeOffset="196">14921 16331 11351,'-10'1'505,"5"1"-446,-1 3 27,0 0-74,-3 3 46,1-1-26,-3 3 54,1-2-68,-1 4 44,-1-3-105,-1 3-27,2-3 22,-2 2-61,2-2 96,-2 2-101,4-3 80,-2 2-120,3-2 112,-2 0-283,4-1 125,-2 0-200,4-2 182,-1 1-295,3-2 147,1-1-379,1-1 464,0-1-4,4-2 285,3-2 0,4-2 0</inkml:trace>
  <inkml:trace contextRef="#ctx0" brushRef="#br0" timeOffset="197">10628 16395 9584,'-2'-8'612,"2"4"-492,-1 2 86,1-1-1,-1 0 16,1 0-42,0-1-22,0 2-37,0-2 26,0 2-125,0-2 42,0 2-121,0-1 146,0 1-22,0 0 162,1 1-167,-1 2 107,1 2-161,-2 5 61,-1 3 3,-3 2-7,-2 3-121,-1-1-114,-1 2-55,0-1-13,-1 0 57,2 0 77,0-2-65,1-1 107,0-1-175,2-2 108,1 0-141,0-2 88,0-1-63,2-2 40,0-1-507,1-1 484,2-4-315,0-1 544,2-6 0,2 1 0,0-4 0,0 0 0,3-3 0</inkml:trace>
  <inkml:trace contextRef="#ctx0" brushRef="#br0" timeOffset="198">9844 16431 9490,'-10'-4'460,"6"2"-340,2-1 87,0 1 83,-1 0 24,0 0 33,2 0-36,-1 0-95,1 0 64,1 0-112,-1 0 16,1 0 136,-1 0-141,2 1 142,1 0-241,2 1 3,2-1-25,0 1-60,3 0 32,0 0-71,3 0 61,-1 0-108,3 0 42,1 0-53,1 0 15,1 0-43,-1 0-3,3 0-32,-2 0 34,2 0 31,-3 0-2,3 0 26,-3 0 37,1 0 8,-4 0-11,2 0 34,-4 1 5,1-1 5,-4 1-4,2 0 26,-5 0-38,2 0 47,-2 1-42,-1 0-78,-3 0 68,1 0-63,-2 2 76,1-1-77,-1 0 58,-1 1-63,0-1-47,-2 1 17,-2 0-107,1 0 103,-1 0-3,0-1 60,0 0-42,0 0-316,0-1 62,-1 1-220,2 0 250,0-1 39,1 0 114,-2 1-29,3-1 37,-1 1 72,0-1 5,0 2 90,-2-1 0,-1 3 0</inkml:trace>
  <inkml:trace contextRef="#ctx0" brushRef="#br0" timeOffset="199">19753 16612 9502,'0'10'118,"0"-6"-56,0-2 83,0 0 497,0 0-337,-1-1 395,1 0-497,-3 0-36,2-1 16,-1 0-56,0 0 45,-2 0-41,1 1-22,-2 0 2,1 2 9,-2 1 0,1 3 26,-1 0-15,-1 2-82,2 2-72,0 1-25,0 1-45,1 3-5,2 1 23,0 2-32,1 1 47,1 1 12,2-1-34,2 2 49,4-2-29,4 1 155,3-3-14,6-2 30,-1-2-41,3-2-58,1-5-11,2-1 9,1-4 213,1-1-32,-1-3 147,4-2-22,-7-5-76,5-3 74,-5-3-109,2-2-28,-4 0-39,2-2-26,-5-1 36,1-1-102,-3 0 9,-2-1-62,-2 1 42,-2-3 62,-4 3-5,-1-6 50,-4 4-390,2-6 104,-6 4-277,0-4 24,-3 7 117,-5-6-75,-2 8 137,-6-5-171,-3 8 86,-3-2-159,-2 8 156,-5 0-110,0 6 103,-7-1-106,5 4 158,-6 0 47,7 4 48,-5 2 8,6 7-300,-3 5 48,7 5-32,-3 7 201,5 2 243,-3 5 0,2 0 0</inkml:trace>
  <inkml:trace contextRef="#ctx0" brushRef="#br0" timeOffset="200">7333 16495 9502,'3'9'98,"-2"-6"-33,1 0 145,-2-1 11,1 0 247,-1 0-215,0-1 175,0 0-300,-1 1 49,0-1-46,-1 1 22,-2 0-30,-1 2 41,-2 1-44,-1 2 26,-1 0-15,-1 2 1,-1 2-103,-3 1-68,0-1-54,-1 3 1,1-2 52,-1 2 26,0-3 24,2 2-75,0-3 57,2 0-94,1-2 90,0-1-171,4-1 91,0-1-119,1-2 82,1 0-284,2-2-328,-1 1 233,4-3-99,3-2 607,5-6 0,1-3 0</inkml:trace>
  <inkml:trace contextRef="#ctx0" brushRef="#br0" timeOffset="201">12027 16552 9502,'8'11'0,"-6"-7"0,2-1 75,-2-1 85,0 0 64,0 0 18,0-1 38,0 1-67,0-2 66,-1 2 49,2-1-68,-2 3 101,2-2-162,-1 4 70,0-1-62,0 4 14,2 1-40,-1 3-75,0 1 1,0 3-12,-1 1-139,1 3 59,-2 0-134,1 3 134,-1-1-214,-1 2 94,0-3-170,0 2 2,0-4 76,0 0-59,0-3 80,0 1-70,2-6 24,-2 3-71,1-6 50,0 1-25,0-4 11,1 0-44,-1-2-103,1-1 50,-1-1-45,2-1 201,-1-1 104,2 0 94,0 0 0,2 0 0,2 0 0</inkml:trace>
  <inkml:trace contextRef="#ctx0" brushRef="#br0" timeOffset="202">6436 16564 9502,'-2'10'-4,"0"-6"174,1-1 31,-2 0 25,1-2-31,-2 0 60,2-1-52,-2 1 133,1-1-147,1 0 12,-1 0-70,1 0 14,1 0-2,-1-1 78,0 1-125,1-2 92,1 1-103,-1-1 76,1 0-9,0 1-16,0 0-48,1-1-19,0 2 2,2-1-11,0 1 16,1 0-119,1 0 43,1 0-107,1 0 23,1 0 6,1 0-32,1-1 82,0 0-105,1-1 64,1 0-99,-1 0 44,3 0 40,-2 0 18,2 0 38,-2 0-10,1 0 6,-1 2-38,0-2-1,-2 2 93,1 0-29,-3 0 114,2 0-47,-4 0 8,3 0-29,-3 0-9,1 0 3,-2 0-24,0 0 25,-2 0-17,2 0-36,-3 0 28,1 0-28,-2 1 27,1 0 0,-1 0 0,0 1-5,-1 0-108,1-1-48,-1 0-63,0 1-42,0-1-35,0 1 106,0-1-246,0 0 129,0 1-206,1-2 21,3 1 0,0-2 0</inkml:trace>
  <inkml:trace contextRef="#ctx0" brushRef="#br0" timeOffset="203">8905 16612 9502,'1'11'13,"1"-8"125,-1-1 39,1-2 384,0 1-295,-1-2 256,0 0-398,-1-1 49,1 0-67,-1-1 50,0 1 14,0 1-39,-1-1 28,0 1-112,-1 2 52,0 2-26,1 3 34,0 3 81,1 4-30,-1 4 51,1 1-62,0 5-1,0 1-46,1 5 47,-1-1-47,2 2 43,0-2-15,2 2-24,0-4-147,0 1 16,-1-5-99,0 1 53,0-8 35,0 4-50,-1-8 84,-1 3-51,0-6 11,-1 1 19,0-5-38,0 1 67,0-3-14,0 1 6,0-2-185,-1 0 44,1 0-140,-3-1 114,1 0-376,-1 0 102,2 0-262,-1 0-48,1 0 238,-1-1-145,2 0 291,-2 0 185,2-1 97,-5 0 89,2-1 0,-3-1 0</inkml:trace>
  <inkml:trace contextRef="#ctx0" brushRef="#br0" timeOffset="204">18673 16702 9502,'-20'19'-911,"11"-12"747,0 2 92,2-4 72,-2 0 0,4-2 511,-1-1-40,4-1 741,-1 0-591,2-3 120,0 0-461,1-4-94,0 0 33,2-1-99,2-1 0,2 1-62,3 0 52,0 1-27,3-1 77,0 2-40,1 0-117,1 1-220,2 1-6,2 1-93,2 0 92,-1 1 59,2 0-15,0 1 52,3 0 64,-2 0-4,4 0 27,-3 0-11,5 0 10,-4 0-19,4 0 11,-5 0 75,3-1 20,-6 1 46,2-1 59,-6 0-25,2-1 35,-7 2 0,0-1-137,-4 0-12,-1 1-47,-2 0-180,0 0 94,-5 0-134,-2 1 62,-5 1 98,1 0-56,-3 2 92,1-1-290,1 0 71,-1 0-172,0 0-41,1 0 152,-2 0-100,1 0 166,0 1 126,0-2 53,1 1 95,-1-1 0,-1 2 0,-2-1 0,-2 1 0</inkml:trace>
  <inkml:trace contextRef="#ctx0" brushRef="#br0" timeOffset="205">16524 16766 9502,'-8'13'192,"4"-8"-72,-2-1 136,-1-1-62,1-2 112,0 0-113,-1-1 98,2 0-99,-2 0 121,3 0-133,-1 0 14,2 0-63,-2 0 14,4 0-109,-2-1 57,2 0-115,0 0 98,2 0-53,0 0 45,5 1-51,1-1 44,1 1-84,5 0 66,1 0-64,2-1 70,1 0-121,4-1 40,1-1-100,2 0 106,-1 0-160,3 0 85,-3 0-123,2 1 33,-2 0 52,1 0-45,-4 1 53,0 0 75,-3 1-17,-2 0 50,-1 0-14,-2 0-32,-3 0 26,2 1-38,-6 1 55,1 2-1,-2-1 37,0 2 41,-2-1-67,-1 1 37,0-1-41,0 1 40,-1-3-19,1 2 29,-1-3-62,1 2 11,-1-2-273,0 1-49,2-5-268,3-3 0,1-4 0</inkml:trace>
  <inkml:trace contextRef="#ctx0" brushRef="#br0" timeOffset="206">12818 16818 9502,'8'0'13,"-4"-1"61,-1 0 83,-1-1-48,0 1 48,0-1-37,-1 1 127,0-1-144,-2 2 132,1-2 63,-3 2 204,2 0-127,2 0 16,0 0-352,4 0 23,0 0-10,2 0 13,-1-1-15,2 1-34,-1-2-41,1 1-50,0-1 42,1 0-50,-1 1 41,1 0-10,-1 0 13,2 0-3,-2 1 40,2-1-53,-1 1 62,1 0-19,-1 0 15,0 0-15,0 0 41,0 0-32,1 0 33,-1 1 18,1-1 15,1 2 10,-2 0-16,1-1 0,-1 1 2,2-1 19,0 0-19,-2-1 19,2 1-39,-1-1 47,1 0-116,1 0 63,-2 0-63,3 0 73,-2 0-46,1 0 33,-2 0-39,2 0 41,-3 0-62,4 0 34,-3 0-40,1 0 54,-1 1-2,2 0 0,-2-1-5,1 1 38,-1 0 14,0-1 3,0 0 12,0 0-49,0 0 13,1 0-10,-2 0-31,2 0 31,-2 0-30,1 0-33,-2 0 39,3 0-47,-2 0 66,0 0-41,0 0-16,1 0 2,-1 0-6,0 0 22,0 0 3,0 0-10,0 0 85,2 0-46,-3 0 48,3 0-67,-3-1 55,4 0-40,-4-1 47,4 1-55,-2-1 68,1 1-47,-1-1 61,2-1-67,-3 1 10,3 0-4,-1 0 8,0 0-56,-2 0-8,1 0-6,-1 0 7,1 0 58,-2 1-17,3 0 12,-4 1-94,3-1 23,-3 1-86,3-1 64,-4 1 6,4 0 36,-3 0 2,2 0 54,-2 0-41,0 0 40,2 0-48,-1 0 71,0 0-49,0 0 55,0 0-58,0 0-6,1 0 20,-1 0-15,0 0 31,2 0-22,-1 0 20,1 0-18,-2 0-18,2 0 12,-2 0-15,2 0 15,-1 0 1,1 0-1,-1 0-2,2 0-9,-1 0 5,0 0-8,-1 0 5,1 0 6,-1 0-6,0 0 5,0 0 1,2 0-1,-3 0 2,1 0 55,-1 0-41,2 0 45,-3 0-56,4 0 6,-4 0-4,4 0 6,-3 0-4,2 0-19,-2 0 17,2 0-16,-1 0 7,1 0 11,0 0-12,0 0 15,-1 0-3,1 0 3,0 0-10,1 0-19,-1 0-64,1 0 40,-1 0-39,0-1 55,0 1 8,0-1-11,1 1 16,0-1 3,-2 1-4,2 0 3,-3 0 7,4 0-11,-3 0 11,2-1-14,-1 0 1,0 1-3,0-1 6,2 0 28,-3-1 39,4 2-19,-3-1 16,2 0-51,-2 1 2,3-1 0,-3 0 2,3 1-2,-3 0 7,2 0-5,-3 0-9,3 0-35,-3 0-20,3 0 11,-4 0 4,4 0 40,-3 0-12,1 0-69,0 0 68,2 0-71,-4 1 85,4 0 15,-3 1-26,3-2 27,-2 2-29,2-1 13,-2 0-7,1-1 9,-1 1-4,1 0 6,-2 0 1,2 0 7,-2 0-7,0 0-2,0 0 9,0 1-73,-1-1-2,1 1-20,-2 0 18,2-1 76,-2 0-20,1 0 20,-1 1-24,2-2-10,-2 1 2,2 0-6,-2-1 50,3 0-32,-3 0 41,3 0-46,-3 0 10,3 0-7,-3 0 8,4 0-89,-2 0-101,1 0-36,-2 0-21,2 0-93,-1 0 111,1 0-121,0 0 133,2 0-116,-4 0 74,4 0-110,-3 0-128,3 0 95,-3 1-70,1-1 255,-2 1 137,2-1 85,0 2 0,3-1 0,-1 3 0</inkml:trace>
  <inkml:trace contextRef="#ctx0" brushRef="#br0" timeOffset="207">11891 16793 9502,'0'12'-1075,"0"-6"1232,0-2 74,-1 1 172,1-2-96,-1 0 517,1-2-512,0-1 440,0-2-632,0-2-44,1 0-19,1-1-38,1 1 34,1 0-58,1 0 27,1 0-69,-1 2 50,1-1 63,1 2-58,1-1 97,0 2-233,0-1 102,1 1-145,0 0 84,0 0 39,2 0 26,-2 0 22,2 1 22,-3 0-17,4 1 16,-2 0-13,1 0-12,-1 1 12,3-2-10,-4 1 17,4-2 2,-1 1-1,0-1 2,0 0-69,2 0-16,-1 0-11,1-1-99,-1 0 82,3-1-104,-4-1 98,2-1 14,-4 0 34,2 0 14,-2 1-39,0 0-49,-3 1 27,0 0-41,-3 0 68,1 2-7,-3-1-134,0 1 46,-2 2-93,-1-1 116,-1 2 33,-2 0-48,0 1 3,0-2-27,0 0 36,-1 0 90,2-2 20,-1 2 38,1-2 0,0 0 0,-2 0 0,2 0 0,0-1 0,-1-2 0,-3-2 0,0-3 0,-2-2 0</inkml:trace>
  <inkml:trace contextRef="#ctx0" brushRef="#br0" timeOffset="208">14929 16900 8847,'0'7'-236,"0"-4"512,0-1-37,0 0-51,0-1 145,0 0-190,0 0 132,1 0-159,1-1-74,0-1 0,-1 0-79,1-1 43,0 0 4,0-1 29,2 0 11,-3 0 60,1 0-24,-1 1 51,1-1-58,-1 1-1,1-1-22,-1 1 33,0-1-35,0 0-9,2 0-38,-3 1 21,2 0-11,-2 0 9,1-1 10,0 1-24,-1 0 36,2-1-7,-1 0 7,0 1-23,-1 0 53,1 0 10,0 0 4,0 0 12,0-1-52,0 1 20,1-1-23,1 1 32,-1-1-27,0 1 26,0-1-22,0 0 12,0 1-15,1-1 19,2 0-17,-2 0 11,2 1-7,-1-1-54,3 0-50,-2 1-18,2 0-29,0 1 50,0 0 29,1 1 7,0 0 31,1 0 64,-1 0-50,2 0 45,-2 0-64,2 0 64,1 0 17,-1 0 16,1 0-26,1 0-41,-1 0-14,2 0 43,0 0 10,1 0 70,0 0-45,-1 0-35,1 0-28,1-1-26,0 1 38,0-2-39,-2 1 19,1-1-37,0 0 53,1 0-55,-2 1-18,2 1-3,-3-1 5,1 1 37,-2-1 11,1 1-23,-2 0-26,2 0-25,-2 0 9,1 0-15,-2 0 57,4 0-19,-5 0 18,4 0-31,-3 0 21,2 0-24,-3 0 30,3 0-21,-2 0 15,0 0-15,0 0 18,-1 0 0,1 0 0,-1 0-3,0 0-69,0 0-29,0 0 1,-1 0-48,-1 0 113,3 0-53,-3 0 62,1 0 38,-1 0-28,0 1 29,0-1-45,0 1 52,-1 0 19,2 0 2,-3-1-10,2 0-44,0 0-5,-1 0 23,-1 0 62,2 0 6,-2 0 58,-1 0-134,0 0-24,2 0-36,-2 0 13,0 0-59,-1 0 20,1 0-111,-1 0-45,-1 0-1411,2 0 986,-2 0-1134,1 0 1605,-1 0-61,2 1 195,1-1 0,1 2 0</inkml:trace>
  <inkml:trace contextRef="#ctx0" brushRef="#br0" timeOffset="209">8694 16968 9502,'-12'-7'-606,"6"3"1083,2 0-168,-2 0-91,1 1-28,1-2-45,1 1-25,0-1 223,-1 0-83,1 0 141,2 1-103,-2-1-29,2 0-71,-1 1 20,2 0-112,-1 0 36,0-1-25,1 2 28,0-1-72,0 0 23,0 1-35,0 0-4,0 0 24,0 0 14,0 1-16,0 0-17,1 0-18,1 0-82,0 0 10,1 0-29,0 0 44,3 0 11,-2 0-42,1 0 17,2 0-87,-1 2 82,1-1-73,1 1 57,1 0-75,1 0 19,0 0 50,1 0-20,1 0 65,0 1-27,-2-1 19,4 2-29,-2 0 62,2 0-7,-2-1 21,3 1-19,-2-1 37,2 0-50,-2-1 55,3 1-57,-4-1-3,3 0 10,-2 0-5,1 0-28,-2 0 22,1 0-20,0 0 31,0 0-68,-1 0 46,0 0-58,0 0 69,1 0-67,-4 0 48,3 0-60,-2 0 33,0 0 10,0 0-16,-1 0 20,-1 0 12,0 0-20,-1 0 17,0 0 37,-3 0 21,2 0 2,-3 1-8,0 0 1,0-1-249,-1 0 89,-1-1-185,1 0 110,-2-1-26,0 0 10,0 0-21,0 0-166,0 1 105,0 0-397,0-1 441,0 1-113,-2-2 380,0 0 0,-1-1 0</inkml:trace>
  <inkml:trace contextRef="#ctx0" brushRef="#br0" timeOffset="210">9691 17020 9502,'12'-16'-332,"-5"8"88,-4 3 111,2-3 171,-2 2-36,3-1 115,-3 2-131,0-1 72,-1 1-76,-1 1 86,1 0-83,-2 0 63,1 1-62,-1 0 46,0 0 4,0 1 8,0 0 9,-1 0 12,0 1-19,-2-1-12,0 1-61,0-1 40,0-1-37,-1 1-8,1-1 47,1 0-49,-1 0 60,1-1 54,0 0-38,1 1 39,-2-1 1,2 2-47,-1-1 46,1 0-61,-1 1 84,2 0 11,-2-1 79,2 3 611,-2-2-521,3 2 463,-1-1-725,4 1 6,-2 0-22,1 0 21,1 0 23,-2 0 11,2 0-8,0 0-50,2 0-23,-1 0-4,0 0 2,3 0 87,-2 0-24,4 0 25,-2 0-35,3 0 24,-1 0-23,3 0 28,-1-2 14,2 0-16,-2 0 18,3 0-23,-1 0-41,2-1 40,-2 1-34,2-1-11,-2 0-27,1 0 7,-3 1-2,2 0 4,-2 2-23,0-1-2,-3 1 7,2 0 1,-2 0 30,2 0-41,-4 1 46,3 0-21,-4 1 15,4 1-32,-4 0 85,4 0-60,-5 0 63,5 0 26,-4-2-15,4 2 77,-2-2-72,3 0-21,-3-1-22,4 1-15,-3-1 24,2 0-44,-1 0 31,1 0-29,-1 0 35,2 0 3,-3 0-3,3 0 2,-2 0-68,0 0 50,0 0-63,0 1 98,-1 0-36,1 0 34,-2 0-40,2 1 68,-2-2 10,1 1 9,-2-1-9,2 1-11,-2-1-28,1 0 37,1 0-38,1 0-1,-2 0 18,3 0-11,-3 0-34,2-1 29,-2 1-37,3-2 5,-1 1-13,0-1-1,0-1-5,0 1 8,0-2-32,1 2 10,-2-1-9,2 0-22,-3 1 35,3 0-41,-3 0 54,3 0 12,-2-1-23,0 2 16,0-1-56,0 2-1,1-1-10,-1 1 18,0 0 30,0 0 8,0 0-10,0 0 73,0 0-52,2 0 55,-3 0-70,2 0 41,-2 0 13,2 0 1,-1 0 29,1 0-62,-3 0 34,2 0-35,-1 0-5,0 0 8,0 0-3,0 0-28,-1 0 32,1 0-33,-1 0 35,2 0-26,-3 0 14,1 0-19,0 0 19,0 0 34,0 0-29,0 0 29,1 0-11,-1 0-14,0 0 17,2 0-23,-3 0 49,4 0-31,-3 0 39,3 0-49,-3 0 6,2 0-3,-2 0 5,2 0-11,-2 0 8,3 0-10,-2 0 13,2 0 2,-3 0-7,3 0 8,-3 0-50,3 0-2,-2 0-11,1 0 13,-1 0-19,0 0-9,-1 0-10,2 0-40,-3 0 79,4 0-38,-4 0 43,3 0-10,-2 0 1,1 0-5,-1 0 5,0 0-5,1 0 1,0 0-5,-1 0 12,0 0-4,0 0 5,1 0-7,-2 0 31,2 0-25,-2 0 30,2 0-16,-2 0-4,3 0 6,-3 0-11,5 0-7,-4 1 11,3-1-10,-2 1 9,2-1 11,-1 0-3,2 0 5,0 0-7,-1 0-8,0 0 6,0 0-4,-1 0 3,2 0-3,-3 0 4,2 0 4,-3 0-3,2 0 3,-3 1-5,1-1 21,-1 1-12,0-1 13,-2 0-18,1 0-64,-2 0-12,0 1-708,-2-1 293,1 1-984,-2 0 1049,-2 1-274,-3 1 708,-6 2 0,-3 1 0</inkml:trace>
  <inkml:trace contextRef="#ctx0" brushRef="#br0" timeOffset="211">5400 16956 9502,'-16'6'-911,"9"-4"848,1 0 123,2-1 90,0 0 1,0-1-90,1 0 14,2 0 184,-1 0-44,1-1 154,0-1-110,1-2-42,0 0-39,0-1-13,0-1-44,0 1-21,0 1-65,0-1 52,0 2-123,0-1 118,0 0-127,0 1 110,0 0-69,1 1 49,0-1-14,1 1-26,0 0 16,0 0-7,2 2-6,-1-2 83,1 2-31,-1 0 31,1 0-44,1 0 23,-1 0-24,1 0 34,0 0-88,0 0 62,-1 0-62,1 0 77,1 0-63,0 0 53,0 0-49,1 1 51,-1 1-50,2 0 35,0 1-52,1 1 93,0-1-50,2 1 43,-2 0-49,4 0 47,-2 0-38,3 0 46,-3 0-56,3 0 23,-2-1-20,2 0 24,-2-1-26,2 1 24,-2-1-14,2 1 22,-2-2 6,2 1-2,-2-2-8,3 2 13,-3-2-24,3 1 23,-3-1-26,4 0 35,-3 0-34,3 0 39,-3 0-106,3-1 67,-5 0-67,5 0 82,-3-1-72,2 0 57,-3 0-56,2 0 58,-4 0-65,4 0-7,-3 1-21,1 0-32,-2 1 72,3 0-39,-4 0 51,3 0 2,-1 0-5,0 0 6,0 0 35,1 0 17,-2 0-1,3 0-8,-1-1-43,3 1 2,-5-2 8,5 0 30,-2-1-26,3 0 29,-3 0-35,2-1-59,-3 1 52,2 0-51,-3 0 63,4 1-49,-6-1 27,5 1-33,-5 0 38,3 1 9,-3-1-25,4 1 18,-4 1 8,2-1-3,-3 0 12,3 1-23,-2 0 53,2 0-36,-2 0 44,2 0-67,-3 0 14,2 0-11,-1 0 20,2 0-32,-3 0 23,4 0-23,-5 0 28,4-1-15,-2 1 9,2 0-11,-1-1 4,1 1 10,-2 0-23,1 0 50,-1 0 2,3 0 12,-3 0-7,2 0-23,-2 0-8,2 0 12,-2 0-8,2 0-22,-1 0 15,2 0-15,-5 0 21,4 1-17,-3 0 13,2 2-14,-2-1 11,2 1 7,-1-1-17,1 0 25,-1 0 16,2-1-6,-1 0 11,0 0-57,0 0 16,2-1-16,-2 1 27,1-1 0,-1 0 4,2 0 0,-2 0-40,1 1 9,-1 0-19,1-1 25,-1 2 8,0-2 7,0 2-24,1 0 9,-2 0 23,2-2-16,-2 2 33,1-1-15,1 0-11,0 1 13,-2-1-13,3 0-9,-1 0 9,-1 0-6,1 0 10,2-1-34,-3 1 27,2-1-28,-1 1 29,0-1 3,1 0-7,0 0 8,-1 0 45,2 0-31,-1 0 33,3-1-30,-4 1-16,4-3 17,-2 1-13,2-2 13,-2 1-5,3-1 11,-4 0-8,3 1-33,-2 0 29,2 0-28,-3 0 28,1 1 2,0-1-9,1 1-44,-1 0 21,2 1-28,-3-1 39,2 0 47,-1 1-31,3-1 31,-3 0-41,3-1 1,-4 1-2,4 0 3,-3 0 23,2-2 9,-2 2 1,2-2 4,-4 2-31,3 0 19,-2 0-5,1 0-47,-4 0-10,4 2-58,-3-1 44,1 1 9,-1 0 34,2 0 5,-3 0-5,2 0-61,-3 0-15,3 1-19,-1-1 25,0 2 45,-1 0 11,1-1-14,-1 1 7,1-1-16,0 0 13,1-1-16,-2 1 12,3-1 66,-4 0 28,4 0 18,-2 0-23,1 0-50,-2 0-15,3 0 6,-2 0-4,1 0 4,-2 0-1,2 0-21,-2 0 14,1 0-20,-1 0 24,1 0-5,-1 0 3,3 0-25,-4 0-38,4 0-35,-2 0 21,3 0-39,-2 0 91,3 1-45,-4 0 50,4 1 1,-3 0 0,1 0-7,-1 0 1,1-2 32,-3 2-25,3-2 28,-2 0-40,-1 0-8,0 0 13,0 0 24,-2 0-65,1 0 9,-3 0-28,2 0-45,-3 0 44,1 0-16,-2 0-573,0 0 231,-2 1-333,-1 0 372,-2 1 234,-3 2-22,1 0-247,-3 1 41,1-1-160,0 0 296,-1 1 139,-3 0 123,-1 2 0,-2 1 0</inkml:trace>
  <inkml:trace contextRef="#ctx0" brushRef="#br0" timeOffset="212">18655 17020 9502,'-10'-8'385,"6"3"4,1 2-179,1-2 22,1 2-112,0-1 37,1 1 313,-2-2-40,4 2 192,0-1-212,3 1-141,1-1-56,3 1-62,3-1-102,-2 2-10,3-1-54,1 1 68,0 0-152,0 0 54,2 1-75,0 0 76,4 1 83,-3 0 24,3 0-61,-1 0-396,1 0 7,0 0-250,2 0 225,-3 0 166,2 0 10,-2 0 64,1 0-40,-2 0 23,2 0-6,-6 0 33,3-1-79,-3 1 59,1-2-120,-2 1 125,1-2-13,-5 0 59,3 0-15,-4-1-71,2 0 110,-1 0-33,0-2 140,0-2 0,2-1 0</inkml:trace>
  <inkml:trace contextRef="#ctx0" brushRef="#br0" timeOffset="213">13981 17212 8519,'0'-11'630,"0"5"-299,0 2-157,0 0 32,0 0-85,0 0-60,0 2-15,0-2-54,0 1 46,-1 0-69,1 1 38,-2 0-81,1 2 11,-2-1 13,1 1 18,-2 0 40,2 0 48,1 0-45,-1 0 23,0 0 86,1 0 114,-1 1-24,3-2 2,1 0-167,4-2-5,1-1-1,1 0-82,2 0-17,-1-1-14,1 2 18,1-1-6,-2 1 54,3-1-59,-1 2 52,0 0 3,0 1-6,1 0 9,-2 1-24,2 0 14,-1 0-15,-1 2 15,0 3 8,0 1-11,0 2 11,1 1-9,-3 0 9,3 1-10,-4 0 8,2 2 2,-2-2 0,2 2 2,-3-1-2,1 0 57,-1-1-42,-2 2 46,-1-1-60,0 2 4,0-2-2,-1 2 40,-1-2-44,-1 3 44,-1-2-49,-1 3 2,-3-2 11,-2 2-11,-4-1 16,-2 2-1,0-3 0,-3 3-3,0-1 2,0 0 8,-1-1-5,0 2 2,1-3-8,-1 1-4,2-1 4,0 0 8,2-3 1,-1 1 2,5-5 1,-2 1 98,5-3-23,-1-1 98,4-2-105,-1 0 58,2 0 10,0-1-21,1-1 30,0 0-100,0-1 16,1 0-4,0-1 18,0 0-51,0 1-38,0 0-58,0-1 28,0 1-41,0 0 32,0 1 9,0-1-18,0 0 113,1 1-50,1-1 43,1 0-53,2 0 11,2 0-20,0-1 16,2 1-16,1 0 14,1 0-8,3-2 106,-2 2 18,4-2 60,0 1-2,2-1-82,2 0 9,0 0-48,1 0 20,1-1-84,-1 1-8,1-1-15,-3 2 2,1-1 76,-4 2-25,1-1 19,-4 1-22,1 1 18,-6 1-23,2 0-107,-3 1-151,0 1-35,-4 2-39,1 2 112,-3 2 76,1 0 24,-2 1 1,1-1-416,-1 0 67,0-1-278,0 0 317,0-2 83,0 0 202,0-2 3,0-1 126,1-3 0,1-1 0,0-1 0</inkml:trace>
  <inkml:trace contextRef="#ctx0" brushRef="#br0" timeOffset="214">10560 17304 9502,'-6'-16'-191,"3"9"171,-1 0 128,0 2-26,0-2 78,2 3-107,-1-2 74,1 2-97,0-1 106,0 1-25,1 0 35,0 1-35,0-1-16,1 1-56,-1-1 41,1 1-21,0 0 77,0 0-45,1-1 37,-1 2-50,2-1-29,2 0-16,-1 1-39,1 0-11,0 0 18,2 0 0,-1-1 29,-1 1-3,1 0 35,0 0-46,0 0 51,0 0-99,2 0 75,-2 0-72,1 0 44,1 1 11,0-1-15,0 1 19,2-2-25,-1 1 18,1 0-24,1 0-14,-1 0-9,1 0-10,1 1 9,-2 0 44,2-1-15,-3 2 9,3-2-59,-4 2 1,3 0-54,-3 0 46,2 0-2,-3 0 48,2 0-13,-2 1 12,3 2 0,-4 0-1,3 3 1,-2 0 23,1 1-23,-2 0 26,2 1-28,-4-1 2,2 2 5,-1-1-3,-1 0 24,0 0 7,-1 0-2,0-1-1,0 1-21,-2-1-1,2 1 4,-2 0-3,0 0 4,0 0-3,0 1 3,-1 0-3,0 2-3,-2-2 1,-1 3-2,-4-2 5,1 4 1,-2-3-1,0 3-16,-2-2-1,1 3-4,0-3 6,-2 2 9,3-1 1,-3 2-2,1-4 1,1 4 17,1-5-12,-1 3 12,1-3-16,0 1 60,0-1 14,1-1 9,0-1-19,1-1-45,0-2-7,1 1 19,2-2 71,-2 0 4,3-2 63,0 0-62,1-1 91,0 0-120,1-2 76,1 0-114,0-1-8,2 0 7,1 0-42,2 0-62,2 0-3,0 0-53,3 0 40,-1 1-4,3 0 30,-1 1 16,2-1-39,-1 1 57,3 0-72,-2-1 104,2 1-41,-3-1 38,3 1-54,-1 0 18,-1 0-28,-1 0 19,-1 0-16,-1 0 231,-1 0-38,-2 0 145,0 0 63,-1-2-113,-1 2 115,-2-1-119,0 0-2331,-1 1 1630,-2-2-1748,3 0 2220,-3-3 0,2-1 0</inkml:trace>
  <inkml:trace contextRef="#ctx0" brushRef="#br0" timeOffset="215">6415 17413 9502,'0'15'244,"0"-9"-13,0-4 36,0 1 288,0-2-345,0-1 171,0-1-361,1-4 6,0 1 0,2-1-22,-1 1 7,0-1-1,0 0 47,0 0-19,0-1 5,1 0-43,0 1 34,-1-1-27,2 0 36,-1-2-33,0 2-27,2-1 13,-2 0-67,1 0 96,0 1-60,0-1 62,1 1-45,-1-1 28,-1 2-29,1-2 46,0 3-9,0-2 1,-1 2-10,1 0 38,-1 1-26,1-1 33,0 2-42,-1-2 50,1 2-38,1 0 46,-1 0-6,0 0-19,1-1 22,0 1-28,1 0-35,0 0 33,2 0-27,-1 0-19,1 0 26,0 0-28,1 0 36,0 1-51,0 0-22,0 1-3,0 0 11,1 0-21,-1 0 52,1 0-66,-2 0 74,2 0-13,-2 0 9,2 0-16,-2 0 10,2 0-19,-3 1 15,3 0 38,-4 2-23,3 0 36,-3 1-42,2 1 62,-3-1-44,1 2 51,-1-1-62,0 1 43,-1 0-32,0 1 37,0-1-52,1 2 16,-2-2-16,1 2 19,-2-2-18,3 2 17,-2-3-16,0 3-9,-1-2 14,1 1-19,-1-1 22,0 1-23,-2-1 16,1 2-22,-1-2 26,-1 3-14,0 0 10,-4 1-12,0 0 11,-5 2-1,1 0-1,-4 1 1,0-1 38,-2 3 12,1-2 5,-2 3 34,0-3-66,0 2 37,0-2-46,0 0 27,3-3-17,-2 1 16,5-2-12,-2-1 0,3-2 1,0 0 4,2-2-6,0 1 3,3-4-1,-3 1 0,5-2-22,-2 1 19,3-1 249,-2 0-168,3-1 227,-1 0-278,2-3 24,0 2-21,1-1 1,1 1 17,2 0-10,2 0-76,0 0-17,3 0-22,-1 1-29,2 0 45,1 1 3,0 0-9,3 0 24,-1 0 9,3 0-20,-1 0 27,2 0 100,-1 0-33,2 0 90,-2 0-92,2 0-7,-4 0-39,2 0 0,-2 0 106,0 0-15,-2-1 102,1-1-138,-4 0-8,1 0-57,-2-2 16,0 0-130,-3 0 32,2 0-114,-4 0 79,1-1-230,-1 1 63,-1 0-166,0 1 4,-1-1 137,0 1-104,-1 1 100,0 0-1204,-1 0 1038,-1 3-885,0-1 1355,-4 5 0,1 0 0,-5 2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5:50.485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7835 7 8853,'12'-2'408,"-8"0"-88,1 2-68,-2-2 29,0 2-65,2 0-2,-1 0-84,0 0 29,1 0-28,0 2 27,1 1-24,1 6 24,1 4-37,2 8 63,1 5-56,4 7 46,1 7-43,4 8 22,5 3-30,3 7 41,3-2-116,8 4 93,-2-9-78,10 6 96,-5-13-38,9 4 35,-9-13-50,4-1-92,-13-12-4,4 4-64,-14-11 40,0 5-32,-10-9-1,-1 4-56,-8-6 36,-2 2-8,-1-5 49,-2 2-2,0-3-11,-3 1 36,-1-2-41,-1 1 48,0-2-32,1 1 15,1-3-20,-1 2-11,2-3-806,1 2 440,4-2-606,0 0 751,9 0-3,-2-1 67,6-2-9,-3-2-173,2-1 85,1-1-9,1-1 149,-2-1 158,5-4 0,-1-3 0,2-2 0</inkml:trace>
  <inkml:trace contextRef="#ctx0" brushRef="#br0" timeOffset="1">3993 60 9502,'13'-17'-700,"-7"8"1094,-2 4-133,2-1-61,-2 3-25,0-1-30,0 2-27,-1 0-10,1 2-50,1-1 27,-1 3-2,0 1 60,2 5-25,-1 3-30,1 4 13,2 3-31,-1 2 51,2 4-49,2 2 9,2 2-8,1 2 12,5 3 38,0-1-23,5 7 21,0-4-29,4 5-46,1-5-44,3 4 15,-4-7-63,3 4 61,-4-8-30,-1 0 43,-5-5 18,0 1 33,-8-7-54,2 4-113,-8-7-5,-1 1-105,-4-2 108,-1-1 120,-1-1 30,-3 1 93,-2-4-96,-2 1 75,-2-3-99,0 1 66,1-3-57,2 1-6,0-2 34,2-1-18,1-1-1031,1 0 551,4 0-776,-1-1 878,8 0 48,-3-1 63,4-1 69,-2-1 59,2-3 87,1-1 0,2-3 0</inkml:trace>
  <inkml:trace contextRef="#ctx0" brushRef="#br0" timeOffset="2">1496 178 9502,'1'17'40,"0"-11"32,1 1 35,1-3 100,0 0-5,0 0 42,2 0-75,0 0-19,3 1-39,-2 1 20,5 1-14,-1 2-4,3 1 14,2 3-7,2 1-22,0 1 22,3 4-22,1 2-38,3 4 75,-1 0-79,6 6 76,-4-1-86,6 5 19,-4 1-87,5 1 77,-5 0-9,6 2 33,-6-4 12,4 3-196,-3-6 39,0 0-120,-5-4 83,2 0-112,-7-8 50,2 2-105,-8-5 104,0-1 41,-6-6 44,1 2-49,-5-6-196,-1 2-19,-2-3-102,-1-1 12,-3-2 148,-3 1-95,-3-2 218,-2 0 34,-3-4 130,-1-2 0,-4-2 0</inkml:trace>
  <inkml:trace contextRef="#ctx0" brushRef="#br0" timeOffset="3">6329 237 9502,'-7'16'-1,"3"-10"35,1 0 142,-1-3 1,2 1 107,0-3 6,0 1 109,0-2-127,0 1-51,0-1-210,1 0-38,0 0-5,-1 0 46,1 0-47,0 0 65,-2 0-53,1 0 134,-1 2-91,1 1 86,-3 1-74,1 1 78,1 1-50,-3 0 56,1 1-26,-2 2-12,1 1 29,-3 2-24,1 2-14,-3 2 14,2 1-24,-2 3-23,2 1 19,-5 4-18,5-1 24,-5 6-24,6-3-42,-4 4 24,4-3-14,-1 4 87,5-4-47,-1 3 41,3-6-9,1 5 37,2-10-14,5 7 8,4-10-5,6 7-19,4-10 20,6 4-89,0-8-30,6 2 16,-1-5 1,5 2 44,-4-5-1,4 0-4,-8-3 8,5 0-1,-7-1-10,0-2 3,-8-2-4,1-2 18,-6-2-21,2-3 10,-7 1-68,3-2 51,-4 1-50,-1-2-10,0 1-28,-2-3 3,0 2 13,-2-1 75,0 1-8,-2-2-2,0 2-27,-1-3-181,-4 3 19,-2-3-108,-4 3-2,-2-2 69,-3 3-53,-1-1 56,-1 4-92,-1-1 26,0 4-42,-2 0 20,2 4 103,0 0-19,2 1 56,-2 1-264,3 3 94,0 1-206,1 3 189,1 2 1,3 2 171,0 1 1,3 1 167,0 0 0,2-1 0,1 3 0,1-1 0,-2 4 0</inkml:trace>
  <inkml:trace contextRef="#ctx0" brushRef="#br0" timeOffset="4">11057 453 9502,'-38'-9'0,"22"5"92,-2-2 35,4 2 29,-2-2 21,6 1 81,-1 0-12,3 1 86,0-1-25,2 1-91,1-2 69,2 1-115,1-2 35,1 2-70,1-2 30,0 1-45,0-1-4,0 1-49,1-3 28,2 3-6,1-1 57,3 1-26,2-1 36,0 2-224,3-1 67,0 0-152,2 1 33,1-1 45,2 1-42,-1 1 61,3 0-28,-2 1 36,3 0-38,-2 0 38,1 0 26,-1 2-9,2-1 35,-6 2-75,6-1 55,-6 1-44,4 0 46,-2 0 15,1 0-11,-5 1 12,4 1-69,-5 3-10,3 2-5,-4 1 16,2 2-27,-7 0-13,4 3-12,-6 0 21,2 3 15,-3 1 31,0 2-39,-1-1 8,-2 4 14,-1 0-25,-5 4 22,-2-2 60,-7 6-51,-1-5 49,-4 6 9,-2-5 36,-2 4-8,0-5 12,-2 3 17,3-8-1,-2 4 81,2-8-75,-2 4 50,6-6-42,-4 1 56,9-6 62,-3 1-29,7-5 49,-2 1-47,7-4-29,-2 1 39,6-2 90,-1-1-145,5 0 28,-1 0-121,8 0-17,0 0 53,2 0-8,2 0-11,1 1-42,2-1-9,1 1-25,3-1 33,-3 0 78,6 0-16,-3 0 19,3 0 76,-2 0-39,4 0 116,-3 0-122,4-1 11,-5-1-54,4-1 11,-5 0-8,4-2 68,-5 0-13,0 0 60,-5 1-140,0-2 11,-7 3-122,2 0 121,-4 1-179,0-1 106,-4 2-340,1-1 220,-3 2-139,-1 1 147,-4 1-7,0 2-8,-2 1 47,2 0-158,-1 1 88,1 0-164,1-2-149,0 1 77,1-2-116,0 1 165,1-1-134,0 0 72,0-2-119,1 1 89,1-1 249,-1 0-16,0 0 173,-2-1 0,-1 1 0</inkml:trace>
  <inkml:trace contextRef="#ctx0" brushRef="#br0" timeOffset="5">134 469 9502,'1'-11'-97,"1"3"28,0 2 101,1-2 37,0 2 31,0-1 39,-1 1-19,0-1 40,0 3-40,1-2 37,-1 2-81,0-2 74,0 3-59,0-2 3,1 2 8,-2-2-16,0 2 13,1-1 48,-1 1-50,1 0 46,-1 0-60,2 0-30,-2 1-33,1-1-30,-2 1 33,2-1-93,-2 2 77,1 2-78,0 3 85,-1 4 40,0 0-29,0 4 30,-2 0-27,0 2 4,-3 2-4,-2 5 21,-2 0-113,-2 3 43,1 1-106,-4 4 20,2-1 56,-3 5-13,1-4 67,-2 4 5,4-5-6,-2 0-6,3-5 67,0 1 6,4-9 15,1 2-19,2-8-66,2 1 5,2-8 331,-1 3-280,3-6 287,0 0-339,4-3 39,0 0-12,2-1-29,2 0 15,-1 1-7,3 1-59,-2 0 8,4 1-95,-2-1 53,4 1-13,0 0 53,2 1-17,0 0 62,3 0-31,-4 0 25,5 0-29,-2 0 16,2 1-21,-2-2 20,0 1 51,-2-1 25,2 1 10,-4-1-17,2-1-15,-3 1-29,1 0 35,-2 0-88,-1 0 46,-3-1-45,1 0 55,-4 1-96,1 0 19,-3 0-85,1 0 44,-3 1 1,0 0-274,-1 1 228,0 1-237,-2 0 326,1 3-85,-1 0-200,0 2 7,0-1-131,0 1 123,0-1 196,0 0 19,0 1 136,0-3 0,0 1 0,0-1 0,0-1 0,-1-1 0,-1 0 0,-2 0 0</inkml:trace>
  <inkml:trace contextRef="#ctx0" brushRef="#br0" timeOffset="6">9591 404 9502,'5'-9'0,"-3"5"159,1 1-32,-2-1 171,1 1-124,-1 1-31,-1 0-38,2 0-9,-1 1-51,0 0 34,2 0-39,-1 1 50,1 0 21,0 0 33,2 2-47,2-1 48,1 3-98,1 0 69,2 2-81,2-1 2,0 0-54,4-1 31,-1 1-7,3-1 39,0 0 15,3 0-22,-1-1 25,3-1-35,-3 0-37,4-2 0,-4 1 4,5-1 33,-4 0 7,4 0-79,-7 0 9,4-1-16,-5 1 23,3-2 7,-6 0-15,1-3 3,-6 2 6,2 0-16,-5 0 39,1 0-50,-5 1 59,1 0-312,-3 1 119,-1 0-226,-1 2 213,-3 0 54,0 1 44,-1 1-9,2 0 42,0-1-112,-1 1 23,1-1-34,0 1 54,-1 0-73,2 0 52,-2-1-128,1 0 130,-3 2 36,2-1 85,-2 1 36,1 0 0,-4 3 0,-1 1 0,-2 1 0</inkml:trace>
  <inkml:trace contextRef="#ctx0" brushRef="#br0" timeOffset="7">408 392 8849,'7'3'46,"-3"0"532,-4-1-231,2 0-5,-2 1-102,0 1 92,0 1-66,0 2-8,0 2-1,0 2-62,0 1 27,0 4-50,0 2 13,0 6 31,0 0 4,0 5 14,0 1-43,0 3-72,0 1-47,1 1 26,0-3-139,0 2 86,2-5-142,0 1 170,0-6-20,-1-1 92,0-5-14,-1 0-41,2-7-310,-3 0 22,1-6-188,-1 1-1187,0-4 1052,0-3-1220,0-1 1425,0-3-25,0 0 203,-1-5 138,-2 0 0,0-4 0</inkml:trace>
  <inkml:trace contextRef="#ctx0" brushRef="#br0" timeOffset="8">4305 628 9502,'9'-15'0,"-6"9"134,2-2 10,-3 3 100,0-3 47,0 3-82,1-2 90,-2 3-125,0-1 93,-1 2-68,0-2 36,0 2-67,0 0-92,0 1-17,-1 1-30,-1 1 41,-3 0 45,1 0-9,-2 0 51,0 1-122,0 1 62,0 3-115,-1 0-13,0 3-9,0 2-30,0 0 33,-2 0 0,1 1-24,-1 1 37,-1 0 0,-1 2 17,0-1-18,-2 1 2,1-2 9,-2 2 43,-1-1 1,1 0-59,0 1-52,-1-1-30,0-1-27,-1 1-63,2-3 46,-2 2-64,4-2 78,-1-1-107,4-2 47,1-1-89,2-2-31,3-1-176,1-2 153,4-3-102,2-2 326,8-5-37,0-1 95,4-5-10,0 0 72,2-3 0,0-1 0</inkml:trace>
  <inkml:trace contextRef="#ctx0" brushRef="#br0" timeOffset="9">8061 636 9502,'2'-16'-1075,"0"8"1324,0-1 80,-2 3 201,2 0-18,-2 2-166,0 0 33,0 2-48,0 0-118,-1 3 19,-2 2-114,-4 6-33,-1 2-50,-4 5 50,0 0-113,-4 4 106,1-2-94,-2 2 106,1-1-146,0 3 103,-1-4-138,2 1 33,-1-4 17,2 2-35,2-4 41,0-1-25,2-4-17,-1 1 32,5-4-210,-2 1 112,3-4-144,0 0 102,2-2-209,0 0-52,1 0-184,0-1 165,2-2 200,0-3 161,0-1 104,0-3 0,2-3 0,3-1 0,1-4 0</inkml:trace>
  <inkml:trace contextRef="#ctx0" brushRef="#br0" timeOffset="10">5362 628 9502,'-16'-3'-207,"8"2"77,4-1 412,-2 0-12,2 0-35,-1 0-24,3 1-28,-1-1 1,2 1-15,-1-1 37,2 1-47,-2-1-13,4 0-15,-1 0 14,2 0-59,3 1 63,2 0-63,3 1-111,1 0 26,2 0-92,1 0 52,1 1 131,1 2-77,0 2 105,2 1-320,0 2-64,1 0-169,0 1 68,-1-1 135,1 2 70,-1-3-15,1 1 53,-3-3 4,1 1 41,-2-3 9,1 1-27,-5-3 7,3 1-12,-4-2 28,1 0 140,-3-1 3,0-2 76,-4-1-46,1-3-96,-2 0 44,-2-1-78,0 1 63,1-1-53,-3 2 69,1 0-58,-1 2-335,0 1 47,0 1-127,0 0 227,-3 0 196,-1 1 0,-1-1 0</inkml:trace>
  <inkml:trace contextRef="#ctx0" brushRef="#br0" timeOffset="11">6886 660 9502,'6'-16'396,"-4"9"-33,1 2-122,-1-1 173,1 2-79,-1 0 115,0 0-69,2 1-68,0 1 28,2-1-110,-1 2-50,4 0-39,0 0-40,2 1-3,1 0 6,3 0-17,-1 1 43,6 1-142,-1 1 13,4 4-60,-3-1 51,6 3-175,-4-1 54,3 1-178,-3 0-55,0 0 86,-3-2-94,1 0 127,-5-1-44,3 0 25,-5-1-39,0 0-68,-3-2 113,1 0-115,-5-1 152,1 0-277,-3-1 186,1 0-86,-3-1 233,4 0 162,-1 0 0,3 0 0</inkml:trace>
  <inkml:trace contextRef="#ctx0" brushRef="#br0" timeOffset="12">1746 634 9290,'9'-10'387,"-5"6"135,-2 1-186,2 0 39,-2 0-90,-1 1 86,0 0-144,1 1 4,-2 0-132,2 2-16,-3 1-39,0 5-156,-2 2 43,-3 3-100,-1 1 63,-3 3-7,0-1-14,-2 3-28,-1 0-98,-1 2 72,0-3-78,-1 2 71,3-3 48,-3 2 20,3-3-10,-2-1-5,4-2 2,-4 0-2,4-3 27,1 0-3,0-3 5,2-1-16,2-2 33,-1-1-205,3-1 87,0-1-50,3-1 143,-1-2 114,2-6 0,0-2 0,1-3 0</inkml:trace>
  <inkml:trace contextRef="#ctx0" brushRef="#br0" timeOffset="13">3161 668 9502,'-10'-6'46,"4"3"145,2 0-35,-1-2-32,3 3-29,-3-2 21,2 2 41,0-1-19,1 1 19,0 0-78,1 0 188,1 1-223,0 0 195,1-1-219,3 2 51,0 0-20,0 0 39,1 0-73,0 0 53,1 0 4,-1 1 14,2 0 22,-1 0-19,2 0-82,0-1-5,1 0-15,2 0-23,-1 0 31,4 0 17,-1 0-190,3 0 97,0 1-139,3 0 93,-2 1 44,5 1 35,-4 0 21,4 1-126,-4 2-5,3-2-107,-4 2 57,2 0 127,-4-1 50,2 1 12,-6-2 1,2 2-35,-6-2 30,3 0-5,-4-1 13,0 0 42,-4-1-8,2 0-27,-3-1-57,-1-1-38,0-2-80,-3-1 91,3-1-115,-2 0-98,2 0 14,0 1-66,0 0 179,2 0 85,1 0 91,0 0 0,6-1 0,1-1 0,2-2 0</inkml:trace>
  <inkml:trace contextRef="#ctx0" brushRef="#br0" timeOffset="14">9677 727 9502,'9'-3'767,"-4"1"-559,-2-1 189,-1 0-152,1 1 140,0-1-144,1 0-7,0 1-65,1 0 17,0 0-117,3 0 75,0 0-90,0 0 103,2 0-37,2 0 40,0 2-39,6-1-133,-3 1-8,5 0-71,0 0 54,2 1-103,-2 0 39,4 1-102,-2 1 88,1 1-39,-2 0 29,2 0-37,-4 0 15,1-1 28,-4 0-29,2-1 40,-5 0-7,2-2 31,-3 1-4,1-1-77,-3 0 43,0 0-113,-1 0 111,0-1-219,-4 1 104,3-2-157,-3 0 130,2-2-106,-1 0 114,2-1 0,0 0 150,3-2 108,1-1 0,3-2 0</inkml:trace>
  <inkml:trace contextRef="#ctx0" brushRef="#br0" timeOffset="15">843 778 9502,'-1'-7'1845,"0"5"-1211,1 1-282,-1 0 12,2-1-331,2 1-53,2 1 80,2-1-67,2 1 118,-1 0-332,3-1 135,0 0-268,1 1-90,1 0 100,0 0-135,-1 0 182,2 0-113,-1 0 85,2 0-138,-1 0 163,1 1 32,-1 1 99,3 1-27,-4 0 134,3 0-10,0 1 72,0 0 0,2 1 0</inkml:trace>
  <inkml:trace contextRef="#ctx0" brushRef="#br0" timeOffset="16">15241 1738 9631,'0'-11'553,"1"6"-433,0 2 86,1 0 61,-1 1-103,-1 5 87,0 2-253,0 10 103,0 2-108,-1 6 27,-1 0-20,-3 4 9,1-1 45,-3 4-32,0-4-7,-1 5-19,0-4 0,-1 3 27,0-6 20,-2 5-23,2-8 4,-2 4 15,2-6-20,-1 2 35,3-7-45,0 4 36,2-7-37,2 5 53,1-5-25,2 2 25,0-5-25,2 3 35,4-5-29,2 3 30,4-4-39,4 3-35,1-6 25,3 3-31,0-4-25,3 2 55,-2-2-63,4 0 79,-4 0-36,6-1 25,-4 0-27,4 0 24,-2 0-6,1-1-6,-4 0 5,2-1 40,-7 0-28,4 0 36,-5 0-50,-1 0-46,-5 0-15,2 0 6,-7 0-161,3-1 86,-5 1-838,2 1 591,-6 1-625,0-1 748,-5 1-118,2-1 174,-3 2-102,2-1 207,-2 1-61,0-1 139,-1 0 0,-1 0 0,-3 0 0,0 0 0,-4 0 0</inkml:trace>
  <inkml:trace contextRef="#ctx0" brushRef="#br1" timeOffset="17">16674 1888 9502,'-18'-7'0,"10"2"0,2 2 0,-1 0 353,5 2-82,0 2 265,2 4-149,0 8-94,3 5 19,2 10-97,6 9-80,1 10-28,4 9-37,2 19-9,-1 7 30,-2-5-41,-2-3 23,-6-17 2,1 1-8,-1 0-3,-1 2-1,0-1 5,-2-1 6,-1-2-1,0 3 21,-1 17 9,-1 6-235,-1 6 41,-1 1-157,-1-23 81,-1 3 109,3-22-50,-1 4 76,1-19-11,0 1 56,0-11-20,0 1-23,0-10 15,0 2-22,-1-6 38,0 1-57,-1-4 45,-1 1-45,-2-5 75,1 2-179,1-4 41,-2 1-122,2-1-182,1 0-9,-1 0-55,2-1-115,0-2 250,1-3-92,0-2 223,2-4 105,3-3 116,4-2 0,3-4 0</inkml:trace>
  <inkml:trace contextRef="#ctx0" brushRef="#br0" timeOffset="18">15408 2044 9502,'0'-16'176,"1"10"-56,-1-2 190,2 3-77,-1-3 129,1 2-135,2-1 158,-1 2-92,1-2 116,2 3-129,2-1-7,-2 2-96,2-1 37,-1 2-94,2 0 40,-2 2-40,-1 1 22,0 2-40,-1 4 40,-2 3-21,0 6-15,-3 2-54,1 5 37,-3 1-38,-2 3 24,-2 1-19,-3 3-59,-2-2-15,-1 4-8,1-6 15,-1 6 33,1-8 49,0 4-3,1-4-5,-1 2-106,3-6 10,-1 3-78,3-8 70,0 2-70,4-6 53,-3 1-76,4-5 74,0 1-217,0-3 80,1-1-142,0-3-449,0 1 418,0-2-418,1 0 524,0 0 28,1 0 55,0 1-428,1-1 193,0 1-139,-1-1 322,5 0 233,-1 0 0,4-1 0</inkml:trace>
  <inkml:trace contextRef="#ctx0" brushRef="#br0" timeOffset="19">12162 2030 9502,'10'-18'270,"-4"10"-150,-1 0-4,1 1-6,0 0-5,1 2 26,-1 1 14,1 2-25,1 0 37,0 1 6,1 2 37,1 2-15,2 4 11,0 4-74,3 3 42,1 4-44,4 5-13,-3 0-24,6 4 14,-2 2-16,4 1-13,-3 2-15,4 1-70,-4-2 79,2 6-19,-3-4 51,2 4-73,-5-3-10,1 4-71,-4-6 64,0 5 19,-4-8 41,0 3 17,-3-5-27,-1 2 7,-1-7-2,0 3 8,-1-6-56,0 0 6,0-3-18,1 3 23,-2-6 35,1 3 6,-1-4-11,0 1-43,-1-2-23,0 0-53,-1-4 49,0 2-32,-1-3 69,-1 0-32,0-2 31,0 0-49,0-3-959,0 2 606,1-2-863,0 1 967,1-2-97,0 0 142,1 0-120,1 0 84,-1 0-92,1 0 203,3-1 51,0-2 109,1 0 0,2-4 0,3-3 0,4-5 0,1-2 0</inkml:trace>
  <inkml:trace contextRef="#ctx0" brushRef="#br0" timeOffset="20">3715 2211 9502,'7'-11'-36,"-2"7"81,-1-3 36,-1 3 33,2-4 19,-2 3 5,2-1 23,-1 2-38,0-1 33,1 2 30,-1-2-9,0 3 8,1-1-28,-1 1-52,3 1 52,-2 1-37,2 0 109,0 2-23,2 2 37,0 3-69,2 2-9,-1 3-42,3 4 46,0-1-49,3 4 37,1-1-52,3 5 52,-2-1-6,5 4 17,-2 0-17,4 5-2,-2-2-45,5 8 45,-5-5-28,4 10-12,-3-6-2,4 8-1,-6-6-1,4 7-2,-9-11 0,5 8-3,-7-11-89,3 6 50,-6-11-134,3 5 126,-8-12-85,2 5 114,-5-9-75,4 5 59,-5-8-10,4 2-3,-4-6 9,3 1-52,-3-5-24,2 3-1,0-4-1,0 2 10,0-3-18,0 2-1,1-2-43,-1 3 39,0-1-8,0 1 12,-2-1 43,2 1-16,-2-1 11,-1 1-62,0-1-1,1 0-15,-1-2 16,-2 2-8,1-3 1,-1 1-340,0 0-224,-2-1-142,1 0 38,-4-1 246,1 0 161,-2 0 87,0 0 32,-1 0-541,1 0 514,-1-1-441,-2-3 666,-1-3 0,-1-2 0</inkml:trace>
  <inkml:trace contextRef="#ctx0" brushRef="#br0" timeOffset="21">7174 2350 10626,'-7'0'972,"4"0"-776,3 1 83,-1 1-118,1 3-30,-1 2 5,1 4-18,0 4 29,0 2-26,0 7 30,1 2-19,-1 4 19,2 6-74,-1 2 68,1 3-69,0 5 70,-1-3-81,-1 3-3,0-5-34,0 2-4,0-7 56,0 1-12,0-9 26,0 1-39,0-8-43,0-2 29,-1-5-25,-1-1 93,0-6-39,0 1 32,0-6-118,0 0 36,-1-1-90,2-2 25,0 0 48,0-2-26,1 0 66,-1-3-47,0 3-451,1-2 80,-2 0-301,2-1 292,-2 0-23,2 1 79,-1-3-75,1 2-141,-2-3 109,2 1-98,0-1 180,0-1-92,0 0 278,0 2-120,-2-2 287,0 0 0,-2-2 0</inkml:trace>
  <inkml:trace contextRef="#ctx0" brushRef="#br0" timeOffset="22">6881 2418 9502,'8'-3'143,"-5"0"-80,-1 0 93,1 0-35,-2-1 39,0 2-22,0-2 23,-1 2-37,0-2-88,0 2-10,0 0-69,-1 0 74,0 0-74,0 2 38,-2 0-66,-1 0 80,2 0 2,-3 0 48,1 2-23,0 1 11,-1 4-13,2 1 10,-1 3-57,0 2 103,0 2-82,1 0 83,-2 4-68,3 0 12,-1 2 6,0 0 4,-1 3-33,0-1-35,1 3 13,-2-4 1,2 5 31,-3-5 7,2 3-24,-1-4 16,0 2-11,1-7 8,-2 3-26,3-7 81,-1 3 4,0-5 15,2-1 5,0-4-69,0 0 35,1-4-83,1 1 34,1-1-106,1-1 63,5-1-19,1-1 78,3 1-22,3-2 27,0 0-38,2-2 46,-1 1 12,4-2 4,-1 1-5,2-2-12,-1 1-19,4-1 25,-4 1-26,4 1 2,-6 1 14,5 0 6,-5 2-92,2 0 25,-3 1-98,2 1 29,-5 0-13,4 0 31,-5 0 15,3 1 7,-4 0 29,4 1-32,-7 1 20,3 1-10,-4 0 5,2-1-8,-4 1 85,2-1-56,-4 1 54,1-1-61,-1-2 63,0 2-40,-1-2-671,-1 0 422,0-2-572,0 2 524,0-5 4,-1 2 40,3-2 100,-3 0 156,1 0 0,-1 0 0,2-4 0,0 0 0,2-2 0</inkml:trace>
  <inkml:trace contextRef="#ctx0" brushRef="#br0" timeOffset="23">10230 2385 9502,'-12'14'68,"4"-7"21,4-3 42,-2 4 137,2-4-64,1 2 122,1-1-125,0 0 63,2 0-65,-1 1 36,3-2-65,1 3-28,3-3-23,4 3 26,3-2-83,5 2 20,-1-1-36,5 3-119,0-1 84,3 1-90,-1 1 64,4-1-111,-2 2 8,5 1-82,-3 0 83,5 1-47,-3-1 35,3 2-84,-5-1 121,3 1 9,-7-1 38,1 0-16,-5-2 64,-3 1 2,-4-3 25,-3 0-22,-4-2 109,-1 1-21,-2-2 108,-1-1 5,-2-1-68,-1 0 70,-1-1-78,-5 1-21,-1 0-42,-3 1-3,-1 0-80,-3 1 63,1 0-52,-6 2 75,1 0-78,-2 2 65,0 1-80,-4 0 82,4 0-89,-5 1 18,3 0-72,-2-1-78,3 2 28,-1-2-90,5-1 115,-1 0-302,4-3 138,2 2-214,5-5 205,-1 2 68,6-4 86,-1 0 16,8-1 60,0 1 0,6-1 1</inkml:trace>
  <inkml:trace contextRef="#ctx0" brushRef="#br0" timeOffset="24">3024 2478 9502,'6'0'718,"-4"0"-333,-2-1-264,1-2-89,-1 2-21,1-2-62,-1 1 84,2 0-59,-1 0 48,1 1-70,1 0 60,0 0 45,0 0-35,2 0 62,0 1-127,3-1 51,-1 1-32,3-1-18,0 1 23,3 0 8,0 0 2,3 0-44,-2 0 14,2 0-82,-1 0 76,1 1-74,-1 0 50,3 2-76,-4 2 82,3 1-20,-4 1 30,0 2-40,-2 1 26,0 0-9,-2 1 45,-2 1 52,-2-1-42,-2 2 41,-2 0-57,0 1 38,-1-2 25,-1 1 3,-2-2-8,-3 2 28,-1-4 13,-4 3 16,0-3-19,0 1-42,-1-3-15,-1 0 69,2-1-8,-2 0 69,2-2-61,0 0 59,2-2-43,0 0 23,2-1-28,1 0 40,0-1-70,2 1 79,1-1-25,-1 0-30,4-1 47,-2-1-74,2-2 35,0 0-25,0-1 33,1 0-114,3 1 40,-1 0-104,4-1 37,-1 1-19,3 0 38,1 0 7,1 0-1,0 1-15,1 0-10,-1 1-40,2-1 75,-1 2-32,3-1 37,-3 1 7,3 1-14,-3 0 11,2 1-50,-1 1-23,1 2 2,-1 3 3,1 2 74,-2 1-11,1 3 9,-3 1-17,1 3 43,-4-3 25,0 4-3,-4-3-10,-1 4 27,-1-3 20,-1 3 19,-3-4-25,-3 3-40,-5-3-23,-5 2 49,-2-4 6,-3 3 8,0-4-5,-4 2 20,3-2-8,-4 0 18,4-3-19,-4 0 38,6-2-61,-3-1 65,4-2-77,-1 0 34,6-3-21,0 0 31,4-2-36,0 0 35,4-2-30,0-2 34,4-3-75,-3-1 6,5-1-27,-1-2-85,1 2 54,0-3-98,0 3 104,1-1-225,1 1 108,2 0-165,2 1-168,0 0 117,2 1-162,-1 1 176,1 2 107,2 0-23,-2 2 84,3 0-48,-2 1-105,3 1 46,-2 1-3,2 0 152,0 0 134,4 2 0,-1 2 0,5 2 0</inkml:trace>
  <inkml:trace contextRef="#ctx0" brushRef="#br0" timeOffset="25">13186 2485 9502,'11'3'151,"-6"-3"-16,2 1 152,-3-1 27,3 0-9,-1 0 37,0 0-95,-2 0-55,3 0-32,-1 0-39,2 0 35,-1 0-99,3 0 87,-2 0-73,3 0 30,0 0-55,1 3 37,1-2-37,1 2-7,-1-3-8,2 4-54,-2-3 27,3 2-139,-2-2 19,0 2-97,-3-2 88,2 1 62,-3-1 27,1 1-7,-2-1-163,0 1-4,-4-2-102,3 1-106,-5 0 140,3-1-149,-3 1 156,0-1-339,-1 1 393,0-1-244,-4 1 461,0-1 0,-4 0 0,0 1 0,-4-2 0,-1-1 0,-2-1 0</inkml:trace>
  <inkml:trace contextRef="#ctx0" brushRef="#br0" timeOffset="26">12308 2525 9502,'19'0'7,"-11"1"16,-1-1 34,0 1 96,-3-1 14,-1 0 49,-1 1-47,0-1 40,-1 2-76,-1 0 72,0 1-40,-1 3 6,-1-1 9,-1 4-20,-3 0-40,-2 4 37,-2 0-52,-1 1 15,-1 1-107,-2 3 22,0 0-62,-2 0 112,1 0-14,-2 1 68,2-1-77,0-1-124,2-2-5,-2 0-74,4-3-40,-1 1 73,4-4-69,-1 1 59,2-4 90,0 1-38,1-3 75,1 1-247,0-3-165,1 0-109,2-1-476,-2 0 638,3-2-233,0-1 583,2-6 0,1-3 0,4-3 0</inkml:trace>
  <inkml:trace contextRef="#ctx0" brushRef="#br0" timeOffset="27">14918 2626 9502,'-17'3'-889,"10"-2"1080,-2-1 335,4 0-187,-2 0-94,1 0-58,2 0-30,1 0 68,-2 0 188,4 0-103,-1-1 51,3 1-275,1-3-54,6 1 26,2 0 3,4 1-66,2 0 0,3 1-62,1 0 10,5 0-31,-1 0-8,6 0-31,-3 1 29,6-1 38,-1 3-11,3-1 32,0 0 64,4 0 28,-2-1-18,4 0 147,-2 0-84,5-1 144,-6-1-133,6-1 72,-7-2-81,4-3 87,-6 1-58,3-3-17,-7 1 20,3-1-41,-6 1-33,2 0 31,-4-1-50,2 2 69,-7 1-159,5 0 33,-8 2-126,2 1-90,-6 1 61,3 0-95,-7 2 115,1-1-45,-6 1 43,2 1-98,-3 0 97,-1 1 24,0 1 14,-1 1 31,-1 0 37,-1 0 12,1-1 12,-1 0-23,0-1 3,0 1-1,0-2-81,-2 1 6,1-2-114,-4 1 115,0-1-233,-2 0 120,1 0-184,-2 0 129,0 0 49,-2 0 97,1 0 45,-2 0 98,-5-3 0,-1-1 0,-4-4 0</inkml:trace>
  <inkml:trace contextRef="#ctx0" brushRef="#br0" timeOffset="28">9356 2548 9292,'-9'8'39,"5"-4"208,2-4-112,-1 2 152,2-1 490,-2 0-358,4-1 267,1 1-642,5-2-54,-1 1 52,6-1 64,-2 0 14,3 0 40,1 0-40,2 0-253,2 1-3,3 0-150,0 0-1,3 0 141,0 0-75,3 0 87,-2 0 39,6 0 12,-7 0 16,6 0 16,-7 0-15,4 1 17,-6-1-1,2 1 50,-8-1-24,2 0 26,-7 0-37,2 0-35,-6-1 35,2 0-23,-6 0-139,2-1 33,-4 0-104,-2 0 67,-2 0-81,-2 0 5,-3 1-54,-3 0 161,-1 1 80,-1 0 90,1 0 0,1 0 0,0 0 0,-2 0 0,-1 1 0,-2 0 0</inkml:trace>
  <inkml:trace contextRef="#ctx0" brushRef="#br0" timeOffset="29">5107 2669 9502,'-5'7'1109,"4"-5"-833,3-3 380,1 0-511,6-4-69,2 0 84,4-1-40,0 1 37,3 1-51,2-1-104,0 1 0,6 1-58,-2 1 26,6 0 55,-4 0-56,6 0 31,-6 2-59,4-1 12,-5 1-10,3 0 42,-6 0 19,2 0 39,-8 0-37,4 0 12,-7 1-8,2-1 4,-6 1 3,2-1-17,-5 1 13,-1 0-14,-2-1 24,0 1-153,-1-1 104,-2-1-121,0 0 138,-4-1 2,3 0-19,-1 0-375,1 0-68,0 1-348,0-1 170,0 2 149,-1-2 119,-1 2 231,1 0 7,-1 0 141,0 0 0,-3 0 0,-2 0 0,-1 0 0</inkml:trace>
  <inkml:trace contextRef="#ctx0" brushRef="#br0" timeOffset="30">14028 2658 9502,'-17'12'140,"11"-8"20,-3 1 85,4-3-58,-2 1 148,3-2-96,-2 1 163,4-2 432,0 1-490,5-1 415,-1 0-662,11-1 53,-3 1-68,7-2-50,-3 1-5,5-2-70,-3 0 85,5 0-269,-4 0 89,4 0-194,-4 0 185,2 0-238,-3 1 124,2 0-232,-3 0 234,1 2 20,-4-1 58,2 1-53,-3 0-70,1 0 4,-1 0-35,0 0 25,-2 0 102,2 0-18,-2 0 105,3 0-84,-2 1 37,3-1 23,-3 2 53,5-1 92,-3 1 0,5-1 0,-2 0 0,5-1 0,-2 1 0,6-1 0,1 0 0,3 0 0</inkml:trace>
  <inkml:trace contextRef="#ctx0" brushRef="#br0" timeOffset="31">4052 2784 9502,'13'-16'0,"-7"8"0,-2 1 0,2-1 0,-3 3 478,1-1-76,-1 2 296,0 1-318,-1 0-159,0 1 43,-1 1-115,0 2 124,-1 1-153,-1 6-22,-1 1 21,-3 4-22,-3 2 23,-2 1 37,-1 2-37,-2 0 26,1-1-249,-2 2 43,1-2-168,-1 0 86,1-3 69,0 0-17,1-2 72,-1 0-5,1-2 49,1 0-4,0-3-62,0 1-196,0-4-19,0 1-114,2-2-156,-2-1 127,3-1-148,-1 0 197,3-1 97,-1 0 12,2 0 112,0-1 16,0-3 112,-1-1 0,-1-4 0</inkml:trace>
  <inkml:trace contextRef="#ctx0" brushRef="#br0" timeOffset="32">9482 2734 9502,'-15'18'158,"8"-10"-28,-2 2 26,2-3 68,0 2 20,4-3 68,0 3-78,2-5-55,0 3-22,2-3-52,1 2 162,2-4-65,5 2 137,3-3-151,5 1-22,-1-2-118,4 0 51,-2 0-257,4 0 130,-2 0-161,3 0 147,-2 0-255,2 0 95,-2 0-196,2 0 36,-2 0 144,2 0-110,-3 0 149,1 0-241,-3 0 116,1 0-179,-3 1 149,1-1 175,-4 2 32,3 0 127,-5 0 0,3-1 0,-4 1 0,5-1 0,-2 0 0,4 0 0</inkml:trace>
  <inkml:trace contextRef="#ctx0" brushRef="#br0" timeOffset="33">13184 2743 9680,'0'7'713,"0"-3"-365,0-2-155,0 1 125,0 0-135,0 0 141,1 0-139,2 0 27,4 0-92,2-1 172,3 2-70,3-2 132,1 0-100,5 0-167,0-2-20,4 1-114,0-1 74,4 0-510,-3 0 164,4 0-343,-6 0 322,3 0-155,-5 0 131,1 0-258,-5 0 266,1 0 15,-6 2 77,0 1 120,-3 1 24,1 3 120,0-1 0,0 2 0</inkml:trace>
  <inkml:trace contextRef="#ctx0" brushRef="#br0" timeOffset="34">2376 2834 9502,'-4'-17'0,"2"10"-99,-3-1 25,2 1-86,0-1 443,1 2 108,-2 0 271,2 1-113,0 0-189,1 2-100,0-1-64,1 2 91,0 0-162,1 0 73,1 1-139,5 1 50,0 2 11,4 1 26,1 1-15,2 2 14,1 1-279,0 0 63,2-1-214,0 1 168,1 0 20,0-3 97,0 1-22,1-2-12,-1 1-1,2-2-70,-3 0 47,1-1-86,-2 0 51,0 0-95,-1-1 100,0 0 7,-3 0 40,2 0-158,-4 0-162,1 0-89,-2 0-17,1 0 157,-1 0 74,0 0 11,-2 0 67,2 0-188,-2 0 145,1 0-47,-1 0 145,1 0 103,-3 0 0,3 0 0,-2-2 0,3 0 0,1-2 0</inkml:trace>
  <inkml:trace contextRef="#ctx0" brushRef="#br0" timeOffset="35">15292 2998 9502,'0'-13'-881,"0"7"654,1 0 443,0 0-40,0-2 281,2 2-124,1-2-77,0 1-13,1 0-39,1 0 5,2-1 0,-2 1-15,3 0 40,0 0-104,2 0 65,-2 0-75,5 1-116,-3 0 21,3 1-110,-2 1 117,4 1 54,-3 1 34,5 0 26,-4 2-415,4-1 88,-2 2-296,1 2 263,-2 2-38,1 2 103,0 4-87,-2 0 89,-2 1 31,-1 1 19,-3 0 3,-1 2 60,-3 1-3,-2 1 17,-1-1 10,-1 1-66,-3-1 44,-3 2-30,-4-3 96,-4 2-5,-3-2 31,-2 1-34,-2-4 34,0 1 3,0-3 16,0 0 77,2-2-84,0-1 84,5-3-81,-1 1 118,5-3-64,-1 2 116,5-3-108,0-1 59,4 0-98,1-1 38,3-2-44,4-1-13,3-1 28,3-2-77,2 1 8,2 0-28,-1-1-27,2 2 8,0-1 16,1 2-29,-1-1 53,0 1-47,1 1 25,-2 0-24,3 0 24,-3 2-6,3-1-1,-3 2-10,3-1 33,-3 1-36,2 2 36,-2 0-12,0 5 10,-4 1-6,1 4 68,-5 1 8,0 3 11,-5 0-25,0 4 36,-3-2-24,-1 5 84,-4-2-76,-5 3 40,-3-3-41,-4 1 32,-1-3 27,-3 1 10,-1-5-13,-2 2 4,2-4-55,-3 0 21,3-5-5,-5 2-22,6-6 0,-7 3-8,5-5-3,-2 1 41,5-3-32,-4 1 34,8-2-36,-4 1 22,7-3-36,-3 0 26,7-1-106,-1-1 44,4-1-103,0 0 105,1 1-344,3-1 129,1 0-223,1 0 207,0-1-383,0-1 123,2 2-272,1-1 32,4 1 245,0 0-115,2 0 202,1 0-255,-1 0 183,2-1-176,-3 2 371,2-3 115,-3 1 116,3-3 0,-1-1 0,1-4 0,1-1 0</inkml:trace>
  <inkml:trace contextRef="#ctx0" brushRef="#br0" timeOffset="36">5141 2947 9451,'9'0'750,"-4"0"-525,-2 0 104,-1 0-77,2 0 114,-2-1-167,0 0 160,0 1-149,2-2 173,-1 2-82,2-1 0,1 0-28,1 1-58,2-1-54,2 0-3,1 1-29,5 0 31,0 0-40,7 0 37,2 0-52,4 0-109,1 0 2,5 0-74,-2 0 76,6 0-29,-4 1 15,2 0-39,-6 0-10,3-1 36,-9 1-41,4-1 44,-8 0 10,0 0 29,-6 0 6,-1 0-24,-5-1 22,0 1-20,-4-2 23,-3 1-138,-1-1 26,-1 0-93,-1-1 77,-1 2-357,0-1 111,-3 2-272,-2-1 0,-1 1 165,-1 0-105,-1 1 202,-1 0-40,1 1 62,1 2-47,-2 1 20,1 0 110,0 1 58,-1 0 92,1-1 107,-1 1 0,-3 1 0,-2 0 0,-1 2 0</inkml:trace>
  <inkml:trace contextRef="#ctx0" brushRef="#br1" timeOffset="37">17167 3136 11163,'0'11'1185,"-1"-2"-986,-2 3-7,-4 5-71,-6 6 159,-6 5-67,-7 8 132,-5 1-136,-6 8 60,-3 0-72,-8 3 37,2-3-57,-5 0-32,4-5-18,-4-1 18,11-8-121,-3-3 61,12-8-136,1-1 75,12-8-42,1 0 88,8-8-57,1 3-205,5-4-21,0 2-156,3-3-227,-2 1 215,4-1-230,-2 1-68,2-1 170,0 2-147,1-1 227,0-1 151,2 1 60,-1-1 64,2 0-269,1 0 104,3-1-206,2-1 299,4-1 87,1-3 139,6-4 0,-1-2 0,9-5 0,1-5 0,5-3 0</inkml:trace>
  <inkml:trace contextRef="#ctx0" brushRef="#br1" timeOffset="38">17361 3241 9502,'15'5'977,"-9"-3"-692,1-1-60,-3-1-50,1 0-15,-2 1 266,0-1-40,-1 2 141,-1 1-46,-2 4-170,-2 2 60,-7 3-127,-7 5 1,-2 2-52,-9 8 14,0-1-47,-7 7-127,-1 0-9,-5 4-74,3-1 76,-6 2 67,8-5 27,-7 4 40,9-8-638,-3 4 103,9-11-411,0 3-68,12-10 304,-1 0-240,10-8 352,-1 1-67,5-5-39,1-1-46,3-2 41,1-1 278,3-2 145,-2-3 126,1 0 0,2-5 0,-2-2 0,2-2 0</inkml:trace>
  <inkml:trace contextRef="#ctx0" brushRef="#br1" timeOffset="39">12178 3617 9502,'-22'-1'0,"12"-1"-54,-1 0-12,2-2-1,0 1 14,3 0 53,0-1 0,2 2 0,-2-2 314,5 1-55,-1 0 225,1 0-172,1-1-167,0 2-5,0-1-94,0 0 44,1 1 11,0 0-18,4 0 26,-1 1-84,3-1 57,-1 1-74,3 1 26,0 0-42,2 0 29,0 0-7,1 0-4,1 0-23,2 0 4,1 0-59,2 0 108,1 0-66,4 0 65,-2 0-10,4 0-8,-1 0 6,4 0-27,0 0 53,4-3-36,-2 1 41,6-3-60,0 1 18,4 0-12,-2 0 24,5 1-104,-4 0 21,4 1-103,-5 2 103,1-1-65,-5 1 33,2 1-21,-6 0 25,3 1 28,-7 3 31,3-1-73,-5 1 149,4-1-71,-8-1 124,10 0 19,-11-1-28,11-1 70,-7-1-106,6 0 89,-7 0-79,8 0 112,-5-2-102,7-2 17,-5-1-66,6-2 30,-6 1-12,7 0 41,-7 0-36,8 2 39,-4 0-289,6 1 67,-5 1-181,8 2 61,-5-1 103,9 2-42,-5 1 67,6 1 77,-9 2-17,9 1 37,-9 0-22,9 0 48,-8-1 49,8-1-6,-9-1-10,11-1-51,-7-1-10,12-1 45,-7 0 102,12 0 5,-10 0 98,15-1-37,-11-2-6,15 0-35,-10-3-41,13 1-73,-13-1 2,13 1 2,-12 1-114,12 1 49,-15 1-139,9 1 130,-17 1 8,10 2 53,-14 2 3,11 2-37,-12 3-43,10 1-20,-15 0-38,11 1 91,-12-2-18,10 0 48,-10-3-27,8-1 71,-11-3-5,11-1 83,-6-1-84,12-1 20,-6 0-59,10-4 33,-7 0-25,11-3 29,-7 1-24,12-2 78,-9 1-8,9 0 80,-11 2-69,11-1 41,-12 1-95,12-1 44,-15 1-51,8 1-20,-19 2-26,8 0 17,-16 2-7,8-1 67,-13 2-29,4-1 34,-10 1-129,8 0 24,-9 0-110,7 0 50,-7 0-426,5 0 90,-8 0-254,6 0 120,-7 0 216,6 0-51,-5 0 147,3 0 38,-4 0 45,4 0 6,-4 0 36,3 0-75,-4-1 40,3-1 22,-5-1 51,4-3 83,-5-3 0,3-1 0,-2-4 0,1-3 0,-2-3 0</inkml:trace>
  <inkml:trace contextRef="#ctx0" brushRef="#br0" timeOffset="40">7575 3860 9502,'11'0'-124,"-5"0"71,-2 0-70,0 0 87,1 0 81,-1-1 4,-2 0 39,3-1-27,-2-2 10,0 0-22,-1-1 40,2-1-32,-1 1 13,0-2-8,-1 1 15,3-1 17,-3 1-9,1 0 9,0 0-142,-1 0 45,0 0-144,0 2 184,0 0-42,-1 0 111,0 1-71,1 1 52,-1 0-43,-1 0 40,0 0-58,0-1 23,0 1-22,0 0 34,0 0 3,0 0-2,0 0 19,0 0-13,0 0-137,0 0-1,0 1-79,0 2 113,0 0 32,0 5 49,-1 0-47,-1 2 7,0 1-2,-1 0 2,0 0 92,-2 1-14,2 0 76,-1 0-96,-1-1 4,1 3-52,0-2 17,-1 2-22,2 0 10,-2 2-8,2-3-52,0 3 63,1-2-68,-1 3 71,2-1-7,0 0-8,1-2-17,0 2 11,0-4 15,0 3-1,0-3 16,1 0 17,3-4 10,0 0 9,3-3-16,1-1-26,1-1-11,3-1 21,-1 0-15,5-1-36,-2-2 23,3-2-23,-1-1 36,1-1 24,-1 1-18,2 0-59,-4 1-38,4 1-40,-4 1-4,2 1 57,-4 0 14,1 2 6,-2-1 25,1 1 6,-3 0 2,2 0 11,-5 0-22,3 0 31,-4 0-20,3 0 28,-1 0-33,0 0 10,-1 0-7,1 0 16,0 0-113,1 0 27,-2 0-94,2 0 88,-3-1 17,2 0 32,-3-1 13,2 1-196,-2-1 59,0 1-149,-1 1-37,-1 0 133,-1 1-60,0 1 111,-1 2 58,0 0-80,-1 2 14,-3-1 54,0 1 15,-2-1 95,1 0 0,-1 0 0,0-1 0,1 0 0,-2-1 0,3-1 0,-2-1 0,3-1 0,0 0 0,-3 0 0,1-1 0,-3 0 0</inkml:trace>
  <inkml:trace contextRef="#ctx0" brushRef="#br0" timeOffset="41">7874 3875 9502,'-1'-13'-1221,"1"8"1150,-1 1 71,1 0 274,-1 0-51,0 0 203,0 0-153,0 0-38,0 0-82,1 0 20,-1 1-66,-1 0 7,2 0-15,-2 1 13,2 0 94,-1 1-31,1 3-9,-1 2-35,1 7-82,0 1 33,0 5 7,0 4-11,0-1 17,0 3-50,0 0-52,0 2 26,0-4-5,0 1-20,1-3 16,-1 0-91,2-4 84,-1 1 4,2-5 44,0 2-152,-1-6-32,0 1-94,1-3 46,0 0-70,0-2 83,-1-1-94,0-1 86,1 0-42,-1-1 46,0 0-87,0 0-28,0 0 23,0-1-74,-1 1 200,1-2 17,-1 0 121,0 0 0,0-1 0,0 0 0,2-2 0,1-1 0,1-2 0</inkml:trace>
  <inkml:trace contextRef="#ctx0" brushRef="#br0" timeOffset="42">8216 3812 8847,'-11'4'-262,"6"-2"489,0-1-15,1 0-36,-1 1-42,0-2-31,1 2-50,1-2 24,-3 0-27,4 0 41,-3 0-22,3 0-5,-2 0-2,3 0-5,-2 0 44,1 0-46,0-1 46,0 0 12,1-1 42,0 1-21,-1 0 138,2-1-136,-3 1 83,3 0 71,-1-1-157,2 5 141,3 0-343,2 7 30,3 1-108,2 6 64,3 1 35,1 3-24,2 3 47,3 4-23,0-1 58,0 5-25,1 0 28,2 2 40,-3-1-31,1 2 32,-3-3 31,0 3 19,-7-5 6,1 4-12,-7-6-65,1 3 9,-4-6-2,-1 5 11,-2-5-11,-1 3 30,-5-3-27,-1 3-56,-4-5-8,-2 4-62,1-5 72,-1 2-23,0-5 55,1 1-35,1-4 86,-1-1 4,4-5 11,-1 2-21,2-6 7,-1 1 20,3-4 3,-2 0 6,4-2-65,-2 0 28,3-1-24,1 0-96,0 0-31,-1 0-8,2-1-215,0-1 152,1-2-181,-1-1-99,1-2 112,0 0-127,0 0 141,0-1-43,1 1 30,-1-1-39,2 0 54,1 0 56,-1 1 28,2 1 42,-2-1 99,3 1 41,-2-1 43,0 2 0,2-2 0,-2-1 0,2-1 0,1-3 0</inkml:trace>
  <inkml:trace contextRef="#ctx0" brushRef="#br0" timeOffset="43">6993 3843 8847,'-7'14'-151,"4"-8"278,-1 1-14,-1-2-26,2 0 18,-2-1-10,1 2-9,-1-2-6,2 0 9,-1 0 34,0 0-12,1-1 22,-2 2-30,2-2-68,0 2 62,-1-1-64,1 1 68,0 0-11,0 2 4,-1 0-13,2 1 9,-1 1-12,1 2 6,-2 0 2,2 3-16,0 0 3,0 4 1,-1 0-31,1 3 44,2 0-37,-2 5 42,2-1-44,0 6 37,0-2-46,0 5 50,0-3-71,0 4 55,0-4-58,0 4-10,1-8-41,2 5 11,2-10 5,1 4-7,2-7 10,0 2-77,-1-8-33,1 2 27,-1-7-53,0 3 78,-1-7-72,0 3 46,-1-5-65,1 1 54,-2-3-25,1 1-12,-2-1 34,2 0-159,-2 0 120,0 0-134,0 0 92,0 0-112,-1 0 81,0 0 7,0 0 123,1 0 97,-1-1 0,-1 0 0,1-1 0,3-3 0,-1-2 0,5-4 0</inkml:trace>
  <inkml:trace contextRef="#ctx0" brushRef="#br0" timeOffset="44">5775 4046 9502,'11'-22'-1147,"-4"9"1147,-2 3 0,1-1 90,-3 3 27,1-1 99,-1 2-13,-1-2-31,0 2-48,1-2-20,-2 3-25,2-1 26,-3 2-26,1-2 57,-1 2-57,0-1 60,0 1-55,0 0 29,0 2-29,0-2 40,-1 2-44,1-1-37,-3 2-20,2 0-48,-2 1 6,1-1 13,1 1 8,-1 0 28,0 1 51,0 0-5,1 0-8,0 1-77,0 1 15,0 2-41,1 1 53,0 3-4,0 2 2,0 2-59,0 1 38,0 2-41,0 2 48,0 2 66,0-1-47,0 4 48,-1-1-64,0 3 32,-3-3-22,1 4 32,-1-3-58,-2 4 28,2-1-28,-3 1 36,1-3-8,-1 3 15,1-5-12,-2 3 17,2-5-84,1 3 55,1-8-58,-1 3 3,2-6 41,0 2-55,0-6 60,1 2 59,1-6 28,1 0 7,1-4-16,1 1-52,4-3-9,-1 0 25,2-1-38,-2-1 41,0 1-38,0 1-34,1 0-26,-1 0-5,0 1 12,0-1 11,1 1 30,-1-1-42,1 1 46,-1-1-9,0 1 7,2 0-10,0-1 6,0 0-9,0 1 7,2-2 18,-2 1-2,2 0 13,1 0-16,1 0-28,-1 0 15,2-1-15,0 2 22,0-2-46,0 1-11,2-1-8,-2 1 14,3 0 32,-3 1 9,2-1-19,-3 1-32,1 1 12,-3 0-20,2 1 32,-3 0 48,1 0-37,-1 0 36,0 0-47,-4 0 9,1 1-4,-1 2 9,0 1-61,-2 1 47,0 2-46,0-1 20,-1 1 23,-1 0-23,1-1 21,-1 1 12,0-2-10,0 0-3,0-1 2,0 0-64,0-2-438,0 0 342,1-3-301,0 0 505,2-3 0,-1 0 0,3-3 0,-2-1 0,1-2 0</inkml:trace>
  <inkml:trace contextRef="#ctx0" brushRef="#br0" timeOffset="45">10607 4170 9623,'8'1'564,"-5"0"-520,0-1-55,-1 0 62,3 0-72,-1 0 55,1 0-86,0 0 77,2 0 38,-1 0 22,3 1 19,0 3-88,2-1-13,0 2-38,2-1 51,1 0 19,1-2 35,2 0-35,0 0 70,1-1-52,0-1 62,1 0-59,0-1-10,-1-1 13,1-4-10,-3-1 14,2-4 11,-4 1-7,2-2 4,-7 1-68,4 0-13,-7 0-22,1 0-50,-4 0 57,1-1-60,-4 3 63,-1-1-136,-3 2 59,-5-2-126,-4 3 118,-3-2 27,-3 3 32,-2-3 27,1 3-103,-2-1 30,3 1-73,-3 0 18,2 2-178,-3 0 32,3 1-93,-3 1 80,4 1 177,-2 0 8,3 2 123,-2 2 0,6 4 0,0 2 0,4 1 0,0 3 0,6 1 0,-3 4 0,2 0 0,-3 5 0</inkml:trace>
  <inkml:trace contextRef="#ctx0" brushRef="#br0" timeOffset="46">6067 4020 9502,'-16'0'-1221,"10"0"1150,-2 0 71,2-1 303,-1 0-47,2-1 212,-1 0-124,2 0-204,-1 0 1,2 0-102,1 0-30,1-1 83,0 1-39,1-1 41,0 0 103,0 1-77,1 1 36,0 1-52,1 2-36,0 2 41,2 4-25,-2 2 18,1 3-102,0 3 82,2-1-85,-1 3 97,0 0-23,1 5 22,0-2-23,0 4-28,0 0 5,1 0-7,-2-2 21,2 2-49,-1-3 23,-1 2-31,1-2 36,-1 0 32,-1-4-30,0 2 28,-2-3-110,0 1 38,-1-3-105,0 1 74,0-3 5,-2 1 40,-1-4 1,-2 2 14,-2-5-22,1 2 19,-1-4-12,2 0-25,-1-4 23,2 2-24,0-3 33,1 1-988,1-1 626,2 1-759,2-1 907,4 0 12,-1 0-22,1-1 57,-1 1-56,1-2 99,-1 1 21,0-1 41,0 0 43,1-1 0,-1 1 0,2-3 0,1-1 0,2-2 0</inkml:trace>
  <inkml:trace contextRef="#ctx0" brushRef="#br0" timeOffset="47">10757 4257 9502,'-11'1'-15,"7"0"12,0-1 33,0 2 40,1-1 31,-2 0 42,2-1-23,0 1 40,1-1-40,-2 0 37,2 0-52,-2 0-33,3 0-19,-3 0-37,3 0-32,-3 0 20,3 0-10,-2 0 46,0 0-2,0 0 7,1 0-24,-3 1 31,2 1 9,0 1 20,-2 0-21,1 3 39,1-2-34,-2 4 31,2-1-46,-1 1-8,2 1 9,-1 1-1,2 1-55,0 2 1,0 0-28,1 2 37,1-1-57,1 5 34,4-2-108,3 2 53,2-2-12,3 3 41,0-5 10,3 2 50,-1-5-8,1 3-11,1-5-4,0 1 78,-3-6-6,2 0 84,-1-3 11,1-1-24,-2-3 40,2-1-67,-3-5-7,3-3-27,-5-3-13,3-2 31,-4 0-42,2-2 68,-5 1-50,3-2-69,-6 2-17,4-4-83,-4 3 80,1-4-31,-4 4 79,3-4-52,-4 3-25,0-3 4,-1 4-66,-3-2 68,-1 2 11,-5-1 24,-2 5 13,-6-3-187,0 4 50,-3 0-134,0 5 97,-4 0-223,3 5 77,-4 1-176,2 4 208,-2 4-140,4 7 126,-3 6-116,5 6 231,-3 5 76,7 5 106,-4 6 0,2 3 0,-2 3 0</inkml:trace>
  <inkml:trace contextRef="#ctx0" brushRef="#br1" timeOffset="48">11673 4297 9502,'-9'-30'0,"2"14"0,0 6-3,-1-2 75,1 4-12,-1 0 146,2 2-74,-1 1 64,2 2-65,0 0 22,1 2-31,1 0 42,0 1-76,0 0 62,3 1-63,-1 1 64,1 3-56,2 4 38,4 5-171,5 7 59,3 5-118,7 7 11,2 4 27,3 9-54,0 0 75,3 8-31,-4-2 7,1 6 25,-4-1-22,1 7 99,-4-5-39,-1 9 33,-5-7-34,-2 4 8,-4-8-18,-1 5 12,-5-11 130,1 6-17,-2-11 92,-2 5-39,0-9-77,-5 2 14,2-11-41,-4 4-83,2-10-12,1 2-4,1-9 13,2 1 78,1-8-4,2 2 4,0-8-181,0 1 44,0-5-136,1 0 87,1-2-27,3 0 29,0-1-55,1 0 89,0 0-27,0 0 71,-1 0-42,2 0-181,-3 0 39,2 0-143,-2 0 126,1-1 32,1-1 36,-1 0 8,0 0 29,0-2-8,1-1 72,0 0 10,0-2 72,0 1 0,1-2 0,-1 0 0,1 0 0,3-1 0,-1-2 0,2-2 0</inkml:trace>
  <inkml:trace contextRef="#ctx0" brushRef="#br0" timeOffset="49">7508 4266 8847,'11'-17'-135,"-8"10"466,0 3-66,-1-1-26,-1 2-54,0-1-2,-1 2-93,0-1 59,0 1-60,0 0 147,0 0-90,1 1 66,1 0-157,2 1-46,2 0 25,2-1-33,2 1 96,0-2-42,4 1 31,0-2-142,3 0 59,1 0-128,3-1 120,0 0-107,1 0 83,0 0-113,1-1 111,-4 2-32,2-2 79,-5 3-57,1 0-39,-4 1-12,-1 1-47,-2 0 63,-1 0 8,-4 0 17,1 0 11,-3 1-51,1 1-7,-3 1 9,1 1-3,-2-1 53,1-1-10,0-1 13,1 0-162,0-1 49,3 1-156,-2-1 142,1 0 1,2 0 63,-2 0-1,1 0 42,0 0 12,-2 0 46,2 0 0,-2 0 0,0 0 0,0 1 0,-1 2 0,0-1 0,-2 1 0,1 1 0,-1-1 0,0 1 0,-2 2 0,-1 1 0,-4 1 0</inkml:trace>
  <inkml:trace contextRef="#ctx0" brushRef="#br0" timeOffset="50">1534 4448 9502,'-6'-12'-612,"1"7"621,1 1 45,0 0 157,0 2-88,0 0 0,2 0-52,-1 1 22,1-1-7,0 1 6,2 0 2,-1-1-3,0 1-16,1-1 23,0 1-23,0-2 17,0 1-81,1 0-9,1 2-15,2-1-80,1 1 71,2 0-91,0 0 84,2 1-28,0 1 25,2 1-1,0 3-47,0 0 29,1-1-3,0 0-10,0-1 59,0 0-52,-1-2 5,1-1 263,-2-1-56,2 0 210,-3 0-143,2-1-102,-3-1 1,1-3-66,-1-1 9,-2-3 48,-1 1-54,-1-3 152,-2 2-162,0-1 113,-1-1-109,-2 1 58,-2 0-26,-1 1 24,-4 0-26,0-1-177,-3 3-144,0-2-95,0 2-1,-1-1 110,-2 1 96,1-1-44,1 0 96,-2-1-59,3 1 92,-1 0-69,2 2-77,1 0-6,3 2-92,-1 0 96,3 3 44,1 1 16,0 4 45,3 5-23,-1 6-48,2 5 93,2 4-41,2 5 106,4 3 0,3 2 0</inkml:trace>
  <inkml:trace contextRef="#ctx0" brushRef="#br0" timeOffset="51">7139 4303 9502,'0'-9'-326,"0"4"425,0 2-24,0-1 85,-1 0-40,0 0 37,1 1-52,-3-2 74,3 2-123,-1-2 109,1 2-114,-1-3 39,1 3-64,0-2 40,0 2-17,0-1 21,0 1-51,0 0 22,0 0-37,0 0 111,0 1-57,1 0 51,0 1-105,1 1 21,1 0-52,0 0 47,3 0 64,-2 0 39,1 0-21,1 0 29,-1 0-76,2 0 43,0 1-31,-1 0-46,1 1-31,2-1 12,-3 0-77,3 0 133,-1 0-71,0 0 79,0 0-113,1 0 28,-2 0-113,2 0 45,-1 0-34,1 0 60,-2 1-14,2 0 63,-2 0-15,0 1 6,-1 0-9,0-1 64,-1 1-50,0 1 50,0-1-18,0 0-28,-1-1 33,0 1-36,-1-1 42,-1-1-28,0 0 39,2 1-40,-2-2-61,1 1-23,-1 0-1,2-1-193,-2 0 115,0 0-145,0 0 99,-1 0-90,2 0 32,-2 0-73,1 0 40,-1 0 59,0 0 72,0 1 63,1 2 108,-1 2 0,2 3 0</inkml:trace>
  <inkml:trace contextRef="#ctx0" brushRef="#br0" timeOffset="52">6425 4282 9502,'-1'-9'19,"0"6"73,-1-1-38,0 2 102,0 0-35,-3 0 25,4 0 24,-2 0 25,2 0 62,-2 1-53,3-1 0,-1 1-28,0 0-48,1 0 59,1-1-66,3 1-73,0 0 10,2 0-83,0 0-33,2 1 47,1 0-73,-1 0 98,0 0 14,2 0 24,-3 0 15,3 0-107,0 0 21,-1 1-102,1 0 97,-1 1 60,0 0 8,0 0 45,0 1-67,0-1 26,-2 0-15,2-1 32,-2 1-99,0-1 65,0-1-65,1 1 76,-2-1-7,2 1 12,-3-1-13,2 1-76,-1-1 5,0 0-81,0 0 83,-1 0-59,1 0 88,0 0-60,-1 0 62,0 0-24,-2 0 17,3 0-19,-3 0 47,1 0-28,0 0 29,-1 0-31,-1 0 1,1 0 1,-1 0-37,0 0 30,0 0-71,-1 0 21,0 0 1,1 0-102,1 0 70,-2 0-107,1 0-43,0 0 17,-1 0-30,1 0 43,-1 0-5,3 0-12,-2 0-17,0 0-84,-1 0 197,1 0-59,-1 2 199,1 0 0,-1 5 0,0 0 0,0 4 0</inkml:trace>
  <inkml:trace contextRef="#ctx0" brushRef="#br0" timeOffset="53">7721 4348 9912,'-7'0'886,"5"-2"-723,1 2 35,0-2-64,-1 1-103,1 0 40,0-1-148,1 1 63,-2-1-19,2 1 21,0-1-1,0 1-41,0-1-17,2 1-67,-1-1 81,2 1-20,2 0 80,2-1-27,2 1 72,-1 0-46,2-1 47,0 0-46,0 0 40,1 0-22,-1 0 26,1 0-39,-2 0 0,1 0 4,-2 1 2,1 0-38,-1 1-17,-1-1 1,0 1 7,1 0-28,-4 1-19,3 0-14,-3 1-29,1 3 85,-1 0-26,1 2 25,-1 0 54,-1 0-8,-1 0 14,0 0 31,0 1-18,-1-1-4,-1 0-6,2 0 31,-2-1 21,1 1 22,-1-1-25,-1 0-3,-1-1 0,0 1 27,-1-3-1,-2 2-38,-1-2-4,-1 1 3,1-2 51,-1 0-33,0-1 40,0 0-60,-2 0-9,3-1 13,-1 0-13,1 0 14,0 0-8,1 0 17,-1 0-18,2 0-84,0 0 2,0 0-87,2 0 41,-3 0-6,3 0 43,0-1 5,1 0 51,0-1-25,1 1 18,0-1 33,0 0-24,0 0 34,0 0-49,0 0 38,0 0 14,0 0 8,0 0-14,1 0-80,0 0 33,1 0-30,3 1 49,-2-1 16,1 1-14,2 0 23,-2 0-110,3 1 28,-2 0-92,2 0 61,1 0 22,-2 0 25,1 0 2,0 0 53,1 0-4,0 0 14,0 0-13,1 0 5,-1 0 16,1 1 3,-3 0 1,3 2-49,-2 1 23,0 0-15,0 1 52,-2 1-38,0 0 39,-1 1-67,-1 0 23,1 1-21,-2 0 22,0 0-36,-1 2 23,0-1-27,-1 0-5,0 0 32,0 0-36,0 0 39,-1-1-9,-2 1 5,0-1-12,-4 2 11,0-3 45,-1 1 21,0-2 2,-2 2 69,0-2-69,0 0 76,-2-1-72,0 2 44,0-4-16,-2 3 2,1-4-3,-1 2-52,0-2 11,0 1-9,1-3 22,-1 1-2,3-1 8,-2 0 3,3 0-150,0 0 34,2-1-105,1 0-63,1-2 63,1 0-71,1 0 58,1-1-117,1 1 27,1-1-86,1 2 119,-1-2-133,1 2 64,0 0-113,0-1 63,1 1 68,0 1-8,1-1 49,4 1-63,-2-1 23,4 2-73,-2-2-50,3 1 96,0 0 43,1-1 129,1-1 105,-2 1 0,5-2 0,0-3 0,2-1 0,3-4 0</inkml:trace>
  <inkml:trace contextRef="#ctx0" brushRef="#br0" timeOffset="54">3568 4456 8355,'-10'-4'1075,"8"4"-892,-1-2 27,1 2 152,1-1-202,1 0 108,0 0-210,1-1-3,1 1-46,2-1 13,0 2-17,1-1 85,0 1-15,2 0-7,0 0-50,1 1-30,2 1 1,1 1-48,0 3 91,3 3-42,1 2 50,3 5 2,2 1-13,0 3 13,2 3-13,4 4 12,-2-1-9,2 3 8,-1 2-7,0 1 11,-2-2-12,0 3 8,-5-6 33,1 3-23,-5-7 24,-1 0 9,-4-5-34,1 0 35,-4-6-37,1 0-57,-4-4 38,1-1-36,-1-3 50,0 2-37,-1-4-17,0 1 1,2 0 1,-1 0 53,1 0-16,1 2 11,-2-1-70,0 1-8,1-1-23,-1 1-28,0 0 21,-1 0 10,0 0 0,0 0-6,0-1-24,-1 0-1,-1-1 9,0 0-7,0 1 38,0-2-162,0 0 143,-1-1-158,0 0 154,-3-1-52,0 1-59,-3-1 32,1-1-104,-1-1 103,0-1-127,-2-3 93,0-1-144,0 1 135,-1-2 55,2-1 77,-1-1 65,-1 1 0,1-4 0,0 0 0,-1-5 0,0 0 0,-3-3 0</inkml:trace>
  <inkml:trace contextRef="#ctx0" brushRef="#br0" timeOffset="55">3971 4522 9502,'-4'-13'-50,"3"7"64,0 0-46,-1 0 119,1 1 17,0-2 46,1 3-10,-1-2-8,0 2-18,-1 0 7,2 1 10,-2-1 4,-1 3-18,1-1 29,-1 1-26,-1 0 42,-2 3-27,0 2 27,-4 5 5,-2 6 2,-2 4-2,-3 6-21,0 2-65,-3 4 52,0 0-63,-2 4 12,2-5-69,-2 3 45,4-5-15,-2 2-5,2-6-9,1 3-75,3-8 64,-2 2-35,4-7 33,0 2-48,5-8-115,-3 3 46,4-5-81,0-1 58,3-3-1224,0-1 856,5-1-941,-2 0 1222,7 0 94,-4 0 45,3 0 72,-2 0 0,0 0 0,4 3 0,0 0 0,2 2 0</inkml:trace>
  <inkml:trace contextRef="#ctx0" brushRef="#br0" timeOffset="56">9213 4681 9502,'0'-10'-122,"0"6"207,0-1 17,0 1 94,0 0-16,0 0-59,0 1-17,0 0-12,0 0 28,0 0-33,0 1 44,0-1 223,0 1-220,0 0 237,0 1-351,1 0 4,0 0-42,3-1 26,0 2-10,2 0-12,2 0 7,1 0-80,-1 0 72,2 0-14,1 0-2,1 0 20,-1 1-40,3 0 74,-2 1-30,3 1-18,-4 2 93,3-2-89,-3 1 94,2-2-23,-2 1-33,1-1 39,-2 0-41,1-1 2,-2 0 4,2-1 3,-2 0-5,2 0-32,-2 0 23,2-1-22,-2-2-24,1 0-12,-1-2-11,-1 0 9,0-1 2,0 1-26,-2 1 4,1 1-8,-3 0 13,2 0 14,-3 2-22,1-1 30,0 2-214,-2-1 102,-1 2-194,0 0 149,-1 2 61,0-1-20,0 1 14,0-1 24,0 1-39,0-1 42,0 0-18,0 0-10,0 1 3,0 0-13,-1 0 39,-1 0 24,-2 1 43,2-1 50,-1 1 0,1 1 0,-1-1 0,-2 1 0,1 1 0,-2 0 0,-3 3 0,1 1 0</inkml:trace>
  <inkml:trace contextRef="#ctx0" brushRef="#br0" timeOffset="57">4591 4671 8355,'0'8'1204,"0"-5"-843,0-1 295,0-1-330,2-1 171,0 0-551,2-3-37,2 2 75,1-2-32,0 2 44,1-1 13,0 0-19,2 0 13,1 0 22,0 0-15,0 0 20,1 0-26,-1-1 3,1 0-1,-1 1 5,1 0-3,-2 0-47,1 0 35,-2 0-36,1 0-27,-2 1 52,1 0-57,-1 1 68,0-1 9,-3 1-11,2 0 8,-2 0 9,-1 0-17,1 0 12,0 0-20,-1 0 46,0 0-33,-1 0 41,1 0-49,-1 0 4,-1 0-1,0 0 7,0 0-43,1 0-5,0 0-7,-1 0 11,0 0 40,0 0-5,1 0 2,-1 0-54,0 0-25,-1 0-16,1 0-118,-1 0 45,1 0-139,0 0-133,-1 0 141,0 0-98,1 0 246,-1 0 6,0 0 27,1 0 51,0 0 16,0 0 57,-1 0 0,1 1 0,1 0 0,1 2 0</inkml:trace>
  <inkml:trace contextRef="#ctx0" brushRef="#br0" timeOffset="58">7655 4728 8355,'-4'-3'128,"2"2"46,0 1-105,0 0 55,1 0 16,-1-1-3,1 1 67,-1-1-64,1 1 73,-2 0-43,2 0 68,-1 0-31,0 0-62,1-2 20,-1 2-34,1-1-24,-2 0-26,1 0 15,1 0-30,0 0 31,0 0-46,-1-2 32,2 2-145,-3 0 67,2 1-49,0-1-9,0 0 75,0-1 322,0 1-241,2 1 311,0-1-361,2 1 14,2-1-38,0 1 30,1 0-26,-1 0 28,1 0-19,0 0 17,1 0-70,1 0 7,-1 0-18,3 0 26,-1 0 29,3 0 15,-1 0-25,2 0 22,-1-1-97,1 0 31,-1 1-90,1-1 110,1 1-27,-2-1 69,-1 1-36,0 0 55,-2 0-42,2 0 44,-3 0-10,2 0 21,-5 0 4,4 0-4,-3 0-34,2 0-4,-2 0-1,2 0 58,-3 0-84,4 0 45,-4 0-64,6-1-43,-4 0 8,4-1 8,-3 0 0,2 0-5,-1 0 42,2 0-59,-1 0 25,1 0 17,-1 1-25,1 0 24,-1 1 12,0 0-34,-1 0 27,1 0 3,-1 0 51,0 0 27,-1 0-19,0 0 55,-1 0-29,2 0 11,-3 0-17,1 0-22,-1 0-26,1 0 43,-2 0-41,3 0 36,-1 0-28,0 0 28,0 0-23,2 0 21,-2 0-21,2 0-25,0-1-72,2 0-10,-2 0-36,2-1 71,-3 0 12,3-1 19,-1 1 14,1-1-81,-2 1 60,1 0-63,-1 1 69,-1 0 40,0 0-28,1 0 32,-3 1-45,2 0-3,-4 0 4,4 0 34,-4 0-47,2 0 47,-2 0-51,2 0-4,-3 0 21,1 0-22,1 0 30,-1 0-29,0 0 19,1 0-29,-2 0 31,3 0 10,-3 0-7,3 0 4,-2 0-11,1 0-10,1 0 9,-1 0-73,1 0-12,0 0-71,0 0 64,1 0-22,-2 0 92,2 0-40,-2 0 42,2 0-1,-2 0-3,2 1-9,-2 0 40,2 0-14,-3 0 25,2 1-25,-3-2-29,2 2-4,-1-2 10,0 2 18,-1-2 68,1 2 10,-2-2 52,1 2-114,-1-2 28,0 2-74,1-2 47,-1 1-41,0 0-15,0-1-9,0 1 15,1 0-23,-2 0 46,0 0-56,0 0 58,0 1-30,0-1 26,0 0-51,0 1 83,0-2-61,0 2 61,2-1-109,-2 0-2,1 1-16,-1-2 28,1 1-77,0 0 32,1-1-129,-1 0 137,0 1-31,0 0 98,0-1 5,0 1 34,1 1 34,-1 0 0,1 1 0</inkml:trace>
  <inkml:trace contextRef="#ctx0" brushRef="#br0" timeOffset="59">10447 4722 9502,'8'2'9,"-5"0"35,-1 0-6,-1 0 37,0 0 4,0 0-13,0 0 67,-1 0-32,2 1 19,-2-1 23,1 0-13,-1-1 67,1 1-62,-1-1 26,1 1-74,0-1 26,0 0-181,0 0 80,0 0-160,0-1 71,1 0 17,0 1 2,0-1 52,-1 1 33,2-1-18,-1 1 46,2-1-97,-1 1 10,1-1-90,2 1 61,-2 0-22,3-1 85,0 0-27,2 0 110,1 0 11,2 0 63,0 0-15,4-2-52,-2-1-22,3-2-16,-2-1-14,2 0-31,-2 0 19,3-1-11,-3 1 29,2 0-56,-4 1 37,1 1-54,-3 1 55,2 0-4,-3 1 1,1 0-30,-2 1 41,1 1-33,-3 0 32,2 0 60,-3 0-56,1 0 62,-1 0-78,1 0 15,-1-1-15,2 1 24,-4-2-17,4 0-22,-3 0 13,4 0-13,-4 0 21,4 0 21,-3-1-16,1 1-39,0-1-76,1 1-15,-2 1-48,2 0 45,-3 1 43,4 0 1,-3 0 50,1 0-22,0 0 16,0 2-30,-2 0 22,3 2 29,-4 0-18,4 0 29,-3 0-37,2 0-8,-3 0 6,2-1 59,-1 0 17,0 0 68,0-1-56,1 0 1,-2 1-62,1-1 20,-1-1-16,2 0-42,-3-1 26,3 1-31,-3-1 48,3 2-71,-2-2-23,1 2-12,0-2 20,1 2 50,0 0 15,-1 0-62,1 0 14,2 0-26,-2 0 28,3 0 10,-3 0 14,3 0-21,0-1 19,0 0 27,1 0-11,1 0 21,-2-1-30,4 1-5,-4-1 7,3 0-3,-1 0 6,1 0-2,-2-1 1,1 0-72,-1 0-132,1-2-26,-3 0-40,2-1-4,-4 1 99,3 0-105,-4 0 149,3 0-149,-3 1 228,-1 0-100,-1-1 172,-2-1 0,2-1 0</inkml:trace>
  <inkml:trace contextRef="#ctx0" brushRef="#br0" timeOffset="60">5467 4764 9502,'-10'3'-172,"6"-2"311,1 0-1,-1 0-64,0 0 51,2 0-65,-1-1 70,0 0-80,0 0 19,1 0-35,-1 1 11,2-1 77,-2 1-31,2-1 4,-1 0 432,1 0-375,2 0 359,-1 0-456,6 0-11,-4 0-63,2 0-27,-1 0 3,1 0 8,0 0 46,-1 0 13,2 0-25,-1 0 52,1 0-27,-1 0 25,1 0-32,1 0 23,-1 0-15,1 0 14,-1 0-1,2-1-14,-1 0 20,1-1-17,0 0-10,-1 0 4,1 0-2,-1 0 9,1 0-59,-1 0 41,1-1-50,0 1-6,-2 0 47,1 0-58,0 1 67,-1 0-54,1 0 36,0 0-37,-1 0 37,-1 0 7,2 1-14,-1-1 10,1 0 52,-1 1-36,1-1 41,-1 0-56,3 1 40,-2-2-27,0 1 35,1 0-46,-2 0 11,2 0-8,-1 0 14,1 0-6,-2 0 14,1 1-12,-1-1-13,1 1-5,-2-1-8,2 1 13,-2 0-11,0 0 15,1 0-21,-1 0 21,1 0-10,-2 0 9,1 0-7,1 0 63,-2 0 17,1 0 1,0 0-8,0 0-21,0 0-18,0 0 20,0 0 13,-1 0-34,3 0 40,-3 0-40,1 0-43,1 0-24,0 0 10,0 0 4,0 0-26,-1 0 12,2 0-83,-2 0 81,1 0-62,0 0 87,1 0-67,-2 0 83,2 0-39,-1 0 34,1 0 36,-1 0 32,2 0-2,-3 0-15,3 0 21,-2 0-18,1 0 92,-1 0-86,2 0 66,-3 0-90,3 0 66,-2 0-124,2 0 66,-2 0-68,2 0 77,-1 0-54,1 0 41,-1 0-43,1 0-28,1 0 41,-2 0-55,1 0 66,1 0-49,-2 0 34,3 0-43,-3 0 46,2 0-17,-1 0 13,0 0-11,1 0 14,0 0-4,-1 0 4,0 0-4,1 0 1,-1 0-1,0 0 1,1 0 29,-1 0 15,0 0 0,1 0-3,-2 0-2,2 0-24,-1 0 27,1 0-32,1 0-12,-3 0 8,3 0-7,-2 0 14,3 1 8,-3-1-9,3 1 9,-2-1 18,2 0-13,-3 0 13,3 0-20,-1 0-32,2 0 25,-3 0-24,3 0 4,-4 0 14,4 0-18,-2 0 22,1 0-12,-2 0 8,1 0-11,-1 0 14,1 0-5,-1 0 2,0-1-7,-1 1 50,2-1-34,-3 1 36,3 0-38,-1 0 41,-1-1 22,0 1-5,2-1-13,-4 1-42,5 0 3,-3-1 2,1 1-34,-1-1 24,1 1-26,-1 0 0,2 0 33,0 0-38,0-1 37,-2 1-68,2-1 39,-1 1-44,1 0 44,-1 0 8,1 0-14,-1 0 12,0 0 18,0 0-10,2 0 14,-2 0-19,2 0-2,-4 0 2,4 0 1,-3 0 12,2 0-3,-2 0 5,2 0-7,-3 0 5,3 0-5,-2 1 7,1-1 57,-1 1-48,2 0 50,-1 0-62,0 1 20,0-1-14,1 0 18,-1-1-21,3 1-6,-3-1 7,3 1 0,-3-1-64,3 0 58,-3 0-65,5 0 74,-5 0-60,4 0 37,-3 0-42,4 0 50,-4 0-10,2 0 6,-1 0-15,1 0 77,-1 0-52,1 0 54,-1 0-64,0 0 15,-1 0-8,2 0 11,-2 0-6,1 0-4,-1 0 9,2-1-5,-3 0 11,2-1-8,-1 1 12,1 0-19,-1-1-11,2 1 3,-3 0-11,4 0 8,-3 0 7,3-1-10,-3 2 10,2-1 1,-1 0-3,0 1 1,0 0 2,-1 0 1,0 0-3,2 0 3,-2 0-9,1 0 6,-1 0-4,0 0 5,0 0 0,0 0 0,0 0 0,0 0 0,-1 1 0,2 0 0,-2-1 0,2 1 32,-3-1-23,3 1 25,-2-1-29,2 0-5,-3 0 5,3 0-4,-2 0 7,2 0-3,-3 0 3,3 0-52,-1 0 29,0 0-34,0 0 43,-1 0 4,0 0 0,1 0-4,-1 0 4,0 0 0,0 0 0,1 0 0,-4 0 8,4 0-10,-4 0 11,2 0-10,0 0 0,-1 0 5,1 0-3,0 0 9,0 0 54,1 0-39,-2 0 41,2 0-41,-1 0-13,0 0 18,1 0-20,0 0 4,-1 0-3,1 0 6,0 0-28,0-1 24,0 1-26,1-1 32,-2 1-4,1 0 3,0 0-3,-1 0-1,0 0-70,1 0-22,-2 0-3,2 0-2,0 0 76,-2 0-19,2 0 18,-2 0 3,1 0-1,0 0 3,-2 0-3,2 0-9,-3 0 10,3 0-9,-3 0 4,0 0 1,1 0-1,-1 0 8,-2 1-57,3 0-13,-3 0-4,1-1-197,-1 1-236,0 0-264,-4-1-238,-1 1 0,-2-1 1</inkml:trace>
  <inkml:trace contextRef="#ctx0" brushRef="#br0" timeOffset="61">9320 4854 9502,'-8'12'-493,"2"-5"427,3-2 183,-4 1 37,4-3 124,-3 1-57,3-2-52,-3 1-12,3-2-52,-1 0 117,2-1-20,-2 1 40,2-1 14,0 0-112,1-1 53,0 1-110,-1-2 65,2 1-65,-2-1 70,2 0-74,0-1 68,0 2-54,0-1 62,0 1-14,0-1-59,0 1-28,3-1-62,-1 1 15,2 1-89,3 0 39,2 0-57,0 0-53,2 0 76,1 0-99,3 0 108,-1 0 18,1 0 8,1 0-9,2 0 0,-2 0 27,2 0 2,-1 0 34,0 0 28,-3 0-35,2 0 51,-4 0-67,1 0 32,-2 0-21,0 0 37,-3 0-91,0 0-5,-2 0-10,0 0 15,-1 1-19,0 1 45,-1 0-51,-2 1 18,-1-1-2,0 1-24,0 0 24,-1-1 0,0 0-20,0 0 17,0-1-711,0 1 476,-1-1-587,0 0 606,0-1-24,-1 0 138,0 0 44,0-1 120,2-1 0,-4-2 0,1-3 0,-4-2 0</inkml:trace>
  <inkml:trace contextRef="#ctx0" brushRef="#br0" timeOffset="62">10725 5049 9502,'-10'1'85,"6"0"0,1-1 118,1 0-98,-2 0 52,3 0-37,-1-1 40,1 0-40,0-2 18,1-1-38,-1-3 38,1 1-18,0-2 40,1-1-40,0 0 37,1 0-113,4-1 35,-2 1-59,4-1-13,-2 0 20,2 0-21,0 0 16,0 0-45,0 2 17,1-1-52,0 2 50,-1-1-92,1 2 34,1-1-85,-1 4 46,1-2 11,-1 3 28,2 1 27,0 0-25,1 0 49,-2 3-66,2 0 98,-1 4-49,1 0 44,-1 2-42,0 0 47,-2 0-32,2 1 35,-3 0-36,0 1-25,-1 0 28,-2 1-24,0-1 10,-1 2 7,-3-1-5,2 2 13,-2 0-42,-1 2 26,-1-2-38,-1 1 79,-2 0-28,-1 1 26,-4-2-33,0 3 56,-1-6-40,0 3 42,2-5-51,-2 4-5,1-4 16,-2 2-13,4-4 71,-1 1 7,2-3 15,0 1-18,1-3 5,1 2 10,0-3 10,0 1 68,2-2 12,0 0 16,1-1-12,0 0-76,1-2-30,-2-1-15,2-1 12,0 0-7,2-1-59,-1 2 63,0-2-70,2 0 86,0 0-94,2 1 70,0 0-79,1-1 45,-1 1-34,3-2 14,-2 2-16,2-1-15,0 1-34,0 0 9,1 0 1,0 0 24,1 0-30,0 1 7,-1 1-62,1 1 33,0 2-16,1-1 15,1 1 65,0 2-11,0 0 0,-1 4 105,0 2-26,0 2 107,-2 2-100,0 0-28,-4 2-33,1 1-18,-3 1 56,0 1 89,-1-1 7,-1 3 67,-2-2-33,-3 1 2,-3-2-26,-2 2-10,-4-2-74,1 1 20,-3-3-20,0 2 66,0-4-49,-3 3 44,2-2-61,-2 1 24,4-4-14,-4 3 9,4-4-1,-2 2 49,1-4 0,1 3 24,2-5 46,-2 0-41,5-3 60,-3 1-52,4-3-40,-2 1 12,4-2-42,-3-1-111,4-1 18,-3-5-117,3-2 121,-1-1-76,1-1 70,-1-1-99,2 1 107,-1-2-301,2 2 126,0 0-228,1 2-87,-1 0 113,2 3-122,-1 0 139,1 2-54,1 0 37,-1 1-41,1 2-486,0 0 621,0 4-410,0 0 698,0 4 0,-1 2 0,0 3 0,-2 1 0</inkml:trace>
  <inkml:trace contextRef="#ctx0" brushRef="#br0" timeOffset="63">4615 4872 9502,'0'12'-295,"0"-7"89,0-1 226,0 1 43,0-2 87,0 1-35,0-1-38,0 1 38,0-2-27,-2 2 63,2-2-4,-1 1 22,0-1-35,-1 1 32,1-2-55,-1 1 59,1-2 255,-2 1-205,2-2 197,1 0-267,0-4-35,0 2-87,3-2-119,-2 2-44,2 0-26,-1 0 81,3 1 17,-1 1 25,0 0 22,1 1 2,0 0 1,0 0-23,1 0 73,0 0 37,-1 0 16,2 0-22,-2 0-55,2 0 1,-3 1-1,3 0 110,-2 0-24,1 0 124,-1 1-119,1-2 62,-1 1-105,-1 0 54,1-1-45,0 0-45,0 0-37,0 0 15,1 0-77,-1 0 47,0 0-11,0 0 5,0 0 69,1 0-24,-1 0 14,0 0-47,0 0-36,0 0-21,-1 0-36,0 0 17,1 0 0,-1 0 26,1 0 15,-1 0 0,0 0 31,1 0-37,-1 0 31,-1 0-5,2 0 0,0 0 1,-1 0 8,1 0-12,-2 0 10,3 0 20,-3 0-19,3 0 20,-1 0-24,1 0-39,-1 0 35,-1 0-32,3 0 39,-2 0 0,2 0 2,-1 0-10,-1 0-7,-1 0 2,2 0-6,-2 0 7,0 0 9,-1 1-17,1 0 15,-2 1-13,1 1-34,-1 1-19,0 0 9,-2 1-46,1-1 43,-1 2-12,0-3 12,0 1-100,0-1 37,0 0-136,0-1 128,0 1-146,0-2 183,0 1-103,1-3 159,2-3 1,2-1 0</inkml:trace>
  <inkml:trace contextRef="#ctx0" brushRef="#br0" timeOffset="64">1081 5155 9502,'-1'-14'-75,"-2"9"30,0 2 92,1 0 73,-1 1 6,-1 0 42,2 0-89,0 1 329,0 0-254,1 1 258,0 1-343,1 1-24,-2 0 9,2 1-9,0-1-14,2 0-19,-2 0-52,2 1-70,1-1 53,1 2-92,2-1 122,0 1-65,2 1 70,-1 0-63,1 1-21,1 0-14,1 0 0,-1-1 33,1 0 143,0-3-4,-1 0 69,1-1-84,0-1 169,-1-2-79,1-3 133,-4-4-100,2-6 33,-2-1-43,-2-5 98,-2 0-146,-1-4 51,-2 4-62,-2-3 67,-4 3-149,-4-2 61,-1 5-177,-3-1-55,1 4 35,-3 0-73,2 5 79,-2-2-173,3 5 48,1-1-118,2 4-119,-1 0 118,4 3-120,1-1 153,2 4 82,2 1-21,2 6 118,0 6 9,2 6 144,0 9 0,4 5 0,4 9 0,3 3 0</inkml:trace>
  <inkml:trace contextRef="#ctx0" brushRef="#br0" timeOffset="65">1792 5064 9502,'11'0'-336,"-6"-1"389,0 0-5,-1-1 113,0-1-57,-1 0 36,0 1-33,0-2 34,1 2-125,-2-1 62,0 1-104,0 0 107,0 0-23,1 0 67,-1 1-26,0 0-66,-1 1-19,1 0-49,1 2 54,-1 1 17,0 3 47,0 1-46,1 2 74,2 1-65,0 0 62,1-2-63,1 2 23,1-4-3,2 0 9,0-2 15,2 0-6,-1-2 5,1-1-64,0 0 6,0-1-16,-2 0 16,2 0 102,-2-1-70,-1 0 70,-3-1-81,2-2 66,-5-1 1,3-1 15,-3-3-21,-1 0-51,0 0 5,0-3-7,-2 2 36,2-2-6,-2 0 26,0-1-98,0 1-108,0 0-39,-2 1-42,1-1-28,-2 2 68,-1 0-58,-2 0 48,-1 2 95,0 1-56,-3 2 84,0 1-235,-3 1 61,0 1-142,-5 1 86,1 2 56,-4 1 31,1 4-9,-3 3 45,4 3-263,-5 4 86,7 0-147,-3 3 247,6 0 87,1 4 116,2 1 0,1 3 0,-1 2 0</inkml:trace>
  <inkml:trace contextRef="#ctx0" brushRef="#br0" timeOffset="66">6670 5080 9502,'11'-1'101,"-6"0"-2,-2-1 64,1 0-57,-2-1 2,0-1 1,-1 0 11,1 0-14,-1 0-63,1 1 51,-2-1-24,1 0 32,-1 1-52,0-1 27,0 0-102,0 0 75,0 1-64,0-1 59,0 1-2,2-2 49,-2 1-58,2-1 71,-2 1-50,2-2 51,-2 2-46,2-2-20,-2 2-35,3-2 23,-3 2-5,1-1-12,-1 1 34,1-2-39,0 2 43,1-1 24,-1 1-32,1-2 28,0 3-308,0-1 74,0 1-208,1 0 140,0 1 115,2 0 12,-1 0 56,2 1 50,-1 0 11,2 1-3,-2 0-3,2 0-4,-1 0 28,2 0-5,-1 0 60,-1 0-37,2 1 25,-2 1-17,1 1-20,1 1-23,-2 1 17,2 0-56,0 1 29,-2 0-28,1 0 41,0 0 3,0-1-4,1 1 3,-2-1-4,2 1-73,-1-1-19,1 1-19,0-2 20,1 1 52,-2 0 10,2 0-8,-1 0 40,1 1-31,-3-1 32,2 0 7,-2 0-25,1 2 30,-3-2-40,2 2 27,-4 0-18,0 2 26,-1-1-27,0 2 56,-2 2-41,0-1 44,-2 0 24,-4 1-45,-1-1 50,-2 2-63,-2-1 37,-1 0-20,-1 0 22,0 0-10,1-1-21,-2 2 22,2-3-21,-3 3-23,2-3 14,-1 1-9,1-2 18,1 1-61,1-1 44,-1 0-54,2-1 24,0 2 27,2-4-32,0 2 34,1-3 2,1 2-12,2-2 7,-1 0 94,4-2-17,-2 1 90,3-1-96,0-1 39,1 0-56,-2 0 27,4-1-23,0 1-20,3-1 19,3 1-107,2-1 42,3 1-100,1-1 95,2 0-110,1 1 65,1-2-106,-1 1 91,1 0 19,-1-1 11,-1 1 31,0-1-84,-3 2 21,1-2-39,-2 1 29,0-1 108,-3 1-3,0-1 71,-2 0-10,-1 0 9,-1 0-32,-1 0 3,-1 0-203,-1 0-18,1 0-153,-1-1 69,-1 0 2,-1-2 132,1 2-10,0-1 84,1 1-71,0 0 55,2 0-525,0 1 172,1 0-301,1 0 409,1 0 154,-1 0 133,4-1 0,1 1 0,2-2 0</inkml:trace>
  <inkml:trace contextRef="#ctx0" brushRef="#br1" timeOffset="67">12025 5232 9502,'7'-19'-1127,"-4"11"1185,0-1 8,0 2 189,-1-1-38,-2 3-80,1-2 17,-1 4-71,0-1 142,0 3-86,-1-1 75,-1 2-77,-4 0-38,1 1 43,-3 3-46,-3 5 33,1 1-44,-3 3 54,0 3-67,-5 3 62,2 2-64,-7 4 54,0-1-37,-5 6 34,1-1-23,-6 5 4,0-1-12,-5 5 7,1-2-15,-8 3-35,5-5-43,-7 4 20,8-8-104,-8 3 103,10-8-112,-2 2 106,11-10-130,-3 3 77,11-8-120,-4 5 36,11-8 23,0 3-30,7-3 82,2 3-251,3-3 112,1 5-192,2-3 141,3 4-187,3-4 90,4 4-153,1-5 279,4 3 66,-3-6 140,6 1 0,-3-4 0,4 1 0</inkml:trace>
  <inkml:trace contextRef="#ctx0" brushRef="#br1" timeOffset="68">12221 5454 9502,'7'8'-492,"-5"-5"615,0 0 14,0-2 545,0 1-417,-2 0 399,-2 0-421,-3 2-39,-3 0 35,-4 3-37,-1 0-93,-4 5-16,-1-1-36,-5 5-98,0 1 35,-3 4-84,1-1 104,-4 5-37,2-1 54,-3 3-63,4-4 53,-2 4-128,8-6 41,-3 2-87,6-6 24,0 2 79,3-7-9,1 1 15,5-6 97,-3 2-80,4-5 81,-4 2-137,2-3-7,-1 2-4,2-1 19,-2-1 69,1-1-1,-1 1 16,1-2-12,1 1-206,0-1 37,0-1-160,4 0 91,-4 0 42,6 0 3,-2 0 18,3 0-27,-2-2 2,3-1-15,0-3 15,3-3 65,1-1-35,5-2 111,2-3-19,3 0 81,0-6 0,3 1 0,1-3 0,1-1 0</inkml:trace>
  <inkml:trace contextRef="#ctx0" brushRef="#br1" timeOffset="69">9925 5754 9502,'2'15'0,"1"-9"94,-1-1 52,0 0 38,0-3 307,0-1-301,-1-1 248,0 0-318,2-3 27,-2-1-16,1-1-27,-1 0-35,2-1 37,1 0-27,1 0 67,1 0-15,2 1-100,0-1-145,2 2-20,1-1-70,2 1 87,0 0 58,4 1-31,-2 0 81,4 1 24,-1-1 7,3 0 30,-1 1-43,3 0 62,-1 0 8,1 0 6,-1 1-17,1 0-31,-4 1-7,3 0 44,-3 0-81,2 0 28,-5 0-44,5 0 34,-6 2 26,4 1 17,-5 1-16,5 3-33,-6-2-24,6 2-5,-6-2 7,5 2 6,-4-2 22,5 2-24,-2-2 25,3 1 0,-4-3 1,5 2-6,-4-2-24,5 2 15,-4-2-15,4 1 40,-4-3-11,4 3 9,-3-3-12,4 0 51,-3-1-39,3 1 41,-5-1-50,6 0 52,-5 0-39,6-1 46,-5 1-56,4-2 17,-5 1-12,5-2 25,-7 3-83,8-1 1,-7 1-22,5 0-11,-5 0 77,4 0-26,-5 0 29,6 0 28,-3 0-24,4 0 18,-3 0-29,4 0-36,-2-1 27,4-2-27,-2 0 33,4-2-2,-6 0 2,6-1-41,-6 0-23,6 0 6,-6 2 1,6-2 22,-7 3 20,5 0-29,-6 0 33,6 1-37,-7 1 28,6 0-36,-8 1 33,5 0 35,-8 0-22,6 0 30,-5 0-37,1 0-7,-4 1 5,4 0-6,-6 1 47,5 0-28,-5 0 35,3-1-168,-4 0 28,3 0-123,-4-1 131,3 1-96,-4-1 99,3 2-120,-5-1 111,3 1-179,-3 0 122,1 1-153,-2 0 124,1 0-21,-3-1 61,2 1-97,-3-1 60,0 0-112,0-1 168,1 0 4,-1-1 132,0-1 0,-1-1 0,1-6 0,1-4 0,1-4 0</inkml:trace>
  <inkml:trace contextRef="#ctx0" brushRef="#br0" timeOffset="70">7531 6604 9502,'9'-11'0,"-5"7"7,-1 0 1,0 1 73,-1 0 3,0 0 636,0 2-430,-2 2 405,2 1-538,-2 6-53,0-3 53,0 4-53,-2-2 53,2 0-134,-1 1 71,0 1-112,-1 1-42,0-1 17,0 3-46,1 0 35,-2 1-1,2 1-16,-2 1-29,1 1 60,0-1 31,-1 1-17,1 0 55,1-1-59,1 0 46,-1-3-33,1 2 19,0-4 65,0 2-3,0-4 75,0 0-75,1-3 12,-1 1-51,2-2 45,2 1-105,0-3 8,3 2-31,-1-3 22,2 2 71,1-2-6,-1 1 7,2-1-103,1-1 25,0 1-104,2-1 91,0 0-30,2 0 69,-1 0-55,0-1 195,-1 1-55,3-2 163,-4-1-127,2 0-64,-3 0-24,2-1-41,-4 1 58,2-1-97,-3 2 27,0 0-83,-1 0 78,2 0 14,-4 2 24,3 0-50,-3 0-80,3 0-17,-3 0-62,2 0 46,-2 0-27,1 0 60,-1 0 2,0 0 16,-1 0 24,1 1-25,-3 2 27,1-1-2,-2 2 5,0 0-14,-1 0 29,0 0-19,0 0 14,0 0-90,0 0-99,-1 1-43,-2 0-19,0 0 161,-3-1 70,1 1 96,-2-1 0,-1-1 0,2-1 0,-2-1 0,-1 0 0,0-1 0,-4 0 0</inkml:trace>
  <inkml:trace contextRef="#ctx0" brushRef="#br0" timeOffset="71">7794 6724 9502,'8'-6'-1,"-5"4"166,-1-1 9,2 0 52,-2-1-42,0 0 40,0 0-87,1 1 77,-1 0-81,0-1 14,-1 1-25,1 0 35,-1 0-37,0 0 26,0 1-15,1-1-20,-1 1-25,-1 0 303,1 1-243,0 4 283,-1 0-327,0 9 42,0 0-59,0 6-15,-1 0-68,-1 2 59,-2 1-33,0 2 109,0-3-39,0 3 38,1-1-254,-1 1 74,0-3-177,1 2 69,1-4 62,-2 1-39,2-5 71,0 2-38,0-4 15,0 2-3,0-5 1,0 0-135,1-3 47,0 1-133,0-2 114,1 0 38,0-4-1325,0 1 1071,0-3-989,1 0 1395,3-4 0,-3-1 0,2-1 0,0-3 0,2-1 0,0-2 0</inkml:trace>
  <inkml:trace contextRef="#ctx0" brushRef="#br0" timeOffset="72">6765 6969 9502,'0'10'-897,"0"-5"1153,0-2-113,0 1 65,0-1-91,0 1 56,0-2-58,0 0 23,0 0-19,0 1 9,0-2 464,0 2-409,1-2 346,1 0-479,3-1-4,-1 0-9,3-1-39,-2-2 5,2 3-65,-1-2 82,1 2-76,1-1 13,-2 0 35,3 0-6,1 0 55,1 0-23,-1 0 12,3 0-28,-2-1 22,4 2-61,-3-2 44,3 1-43,0-1 8,0 1 31,-2-1-35,3 0 45,-3 0-41,1 1 29,-3-1-31,2 1 35,-3-1-46,2 1 29,-4 0-33,2 0 38,-4 0 3,3 1-9,-4-1 7,2 1-9,-3-1 7,2 1-7,-4-1-64,1 1-26,-1 0 6,1 0-112,-1 0-102,0 0 42,-1 0-253,1 0 234,-1 0-17,1 0-2,0 1 239,-1-1-71,0 1 141,1 0 0,-2 0 0,2-1 0,2 2 0,0-1 0,1 3 0</inkml:trace>
  <inkml:trace contextRef="#ctx0" brushRef="#br0" timeOffset="73">7391 7131 9502,'-10'-7'-1147,"8"4"1147,-1-1 193,1 1 48,0-1 144,1 1-79,0-1-30,1 1-72,0-1 5,0 0-50,0 0-24,0-1-35,0 1 37,0 1-17,1 0 0,1 1-10,3-1 9,0 1-14,2 1 54,2 0-39,2 1-28,0 0-55,3 0 15,-1 0-23,3 0 12,0 0-4,2 0-56,0 0 54,3 0 9,0 0 21,2 0 15,-3 0-9,6 0-41,-3-1-15,2-2-1,-1 0 2,-1-1 59,-2 1-14,0-1 9,-4 1-230,1 1 42,-5 1-150,1 0 17,-4 1 95,0 0-60,-3 0 75,1 0-6,-3 0 56,0 1-41,-2 1 78,3 0 3,-3 1-2,1 0 9,1-1-16,-2 1-23,-1-2 23,2 3 11,-3-2-108,0 2 35,0 0-95,-1 1-37,0-1 55,0 1-76,-1 2 117,0-1-31,-3 0 92,-1 0-92,-2 1 128,0 0-42,0 0 103,-2-1 0,2 0 0,-3 0 0,0 0 0,-2 1 0,-1 2 0</inkml:trace>
  <inkml:trace contextRef="#ctx0" brushRef="#br1" timeOffset="74">11182 7144 8355,'-10'7'1342,"7"-4"-1163,0-1-27,0 1-32,0 0-23,0 2 8,1 1-19,1 2 37,0 3 21,0 4-31,1 3 43,0 6-35,3 5 25,2 5-15,5 10-128,5 5 1,3 8-96,3 5 89,3 12-40,-1 0 65,2 14-58,-3-2 38,-5-10 10,-4-6-39,-3 0 1,-3-12-38,1 14 56,-4-3-30,1 8 76,-4 6-55,0 3 54,-1-19-3,-2 2 1,0-21 4,-2 4 4,0-17-26,2 0 28,0-12-23,1 0-40,1-12 31,0 2-30,0-7 41,0 0-40,0-2-14,0 1-2,-2-3 6,2 1 46,-2-3-16,1 1 13,-1-1-148,-1 0 39,0 0-132,0 0-46,1 0 47,-1 0-55,0 0 79,1-1-113,-1 0 33,1-1-83,0-2 86,-1-3 76,2 0 75,0-3 58,0 1 67,1-4 0,-2-2 0,0-1 0,-2-2 0</inkml:trace>
  <inkml:trace contextRef="#ctx0" brushRef="#br0" timeOffset="75">7605 7269 9502,'0'-13'-1147,"0"7"1147,0-1 0,0 0 443,0 0-31,0 2 265,0-1-194,0 2-162,-1-1-89,-1 2-31,2-1-112,0 2-39,0-1 37,0 1-23,0 0 278,0 0-194,2 1 144,0 0-223,2 1 6,2 0-83,-1 0 7,3 0-62,-2 0 69,2 0-123,0 0 66,0 0-127,0 0 115,1 0 34,-1 0 19,1 0 35,-2 1-187,2 1 54,-2 0-121,1 2 26,-1 0 47,-1 2-39,0-2 65,-1 3 50,0-1 50,-2 1-5,0 1 11,-2 0-60,0-1 19,1 1-20,-2-1 89,0 3-67,-2-1 79,0 2-91,-2-2 187,-2 4-52,-2-2 132,0 1-56,-2-2-45,1 2 20,1-2-51,-2 1 27,1-1-14,0 0-5,0-2-3,1 0 14,0-3-28,0 2 36,3-3 10,-2 2 19,2-4 0,-2 1-1,4-1-53,-2-1 3,2-1 11,0 1 12,1-1-16,-2 0 73,3 0-76,0-2 64,0 1-79,1-2 40,0-1-32,0 0 33,0 0-59,0 0 35,0 0-42,1-1 45,0 1-16,1-1 18,2 2-17,-2-2-76,2 2-2,1-1-60,-1 1 67,1 0-44,0-2 8,0 3 7,0-2-1,1 2 15,0 0 21,0-1-36,1 1 1,1-1-3,-2 0-5,2 1-8,-1 0-2,1 1 19,-1 0-23,2 1 44,-3 0 4,2 0-7,-2 0 0,1 1-8,0 1 8,-2 3-6,1 0-15,-2 3 3,-1 0-8,2 2 11,-3 1 16,1-1-9,-2 2 12,1 0-15,-2 0 61,2 2-48,-4-1 50,0 2 8,-1-2 24,-4 2-1,1-3-12,-3 3-8,0-4 15,-1 2 16,2-3-19,-3 1 66,1-2-32,-3 0 119,1 0-58,-2 0 41,1-3-79,-2 2 33,1-4-100,-3 1 54,3-2-49,-6 0-5,5-2 4,-5 0-6,5 0 27,-4-1-11,5-2 1,-5-1-14,6-3 10,-4-3-47,6 0-28,-4-1-1,8 0-122,-4 0 84,4 3-120,1-1 117,3 2-308,0 1 115,2 2-1161,0 1 757,1 4-569,1 1 837,3 6 196,0 0-171,2 1 171,1 0-40,2 0 138,-2-1 98,3 0 0,1 0 0,2 1 0</inkml:trace>
  <inkml:trace contextRef="#ctx0" brushRef="#br0" timeOffset="76">3714 7489 9502,'-9'7'171,"4"-5"-17,4 0-43,0-1 48,0 1-87,1-1 22,0 1-50,0 1-45,2 1 35,2 1-58,3 1 60,3 0-39,3 2-10,3 1 26,0 0-40,2 0 103,0-1-46,2 1 27,0-2-24,2 0 10,-5 0-11,4-2 38,-5 0-23,3 0 30,-4-2-41,1 1-20,-4-2-22,1 0 13,-3-2-1,1 0-19,-4 0-32,3 0 8,-5 0-39,2 0 59,-2 0-16,0 0 13,-2 0 7,2-1 21,-2 0-33,0-1 81,0 0-52,0-1 49,-1 0-61,0 0 57,-1 0 11,2-1 8,-1-1-6,-1-1 18,0 1-42,0-2 52,0 0-56,0-2-3,-1 2 19,1-3-12,-1 0-47,1-1-16,-1-1-9,3 0-55,-2-1 26,1-2-4,0 0 3,0-1 7,3 1-35,-1 0 6,-1 1-6,3-1 31,-2 4-27,1-1 4,-1 4-1,2-1 43,-2 3-16,2 0 8,-1 2 7,3 1-10,-3 1 13,3-1-14,-3 2 57,3-1-41,-2 2 52,2 0 8,0 0-36,-2 0 45,0 0-58,-2 0-8,1 2 20,-2 1-18,-1 2 82,-1 4-19,0 1 71,-1 4-62,-1 2-80,-1 6-27,-2 0-62,-4 5 8,-2 2-6,-2 3 28,-1-1 11,0 2 131,-2-3-20,1 1 67,2-7-85,0 1 138,2-6-74,1-2 130,2-6-53,1 0 0,2-7-41,1 0-23,0-4 79,2 1-67,0-3 28,0-1-100,1-4-21,0 1 20,0-3 18,0 1-22,0 0-2,0 1-8,0-1 52,0 3-40,0-2 34,0 3-94,0-1 70,0 2-66,0-1 65,0 1 27,0 1-15,0-1 27,0 1-37,0-1 60,0 1 18,0 0 4,0 0 50,0 0-47,0 0 8,0 0-8,0 0-26,0 1-21,0-1 40,0 0-66,0 0 41,0 1-27,0-1 31,0 1-10,0-1 6,1 1 58,-1 0-48,4 1 61,-2 2-85,0 1 82,1 5-65,3 4 62,-1 7-68,2 6-7,-1 6-2,1 7 16,-2 5-88,1 11 20,-2-2-30,1 13 48,-3-6-64,0 8 42,-2-13-123,1 3 106,-1-15 43,0-1 12,0-13 30,0 0 16,0-13 5,-1 1 11,0-9-23,-3-1-34,0-5-17,-2 1 28,0-2-106,-2 0 8,3-1-21,-4 1 49,3-2 50,-3-1 40,2-1-40,0-3-292,1 1-392,1-2-136,1 1-62,1-3 306,2 1 235,0-2-7,1 0 76,1-4-474,1 1 193,4-2-107,1 2 354,5-5 258,3 0 0,1-2 0</inkml:trace>
  <inkml:trace contextRef="#ctx0" brushRef="#br0" timeOffset="77">10295 7565 9502,'0'-17'-17,"0"8"-14,0-1 130,0 1-26,0 0 73,0 1-15,0-2 57,0 2-14,0-1 36,0 0-47,0 0-33,0 3-3,0-2 3,0 2-10,0-1-9,0 1-49,0-1 27,0 2-4,0-1 57,0 0-23,1 1 15,0-2-114,1 2 23,1 1-83,-1-2-20,2 3 20,0-2-39,-1 2 83,2-2-81,-1 3 68,0-2-99,1 1 89,-1 0-56,1 0 30,0 1-5,0 0-9,-1 1 38,1 0 0,2 1-5,0 0-3,1 0 17,0 0-26,1 1-25,0 0 36,0 2-39,2 0 50,-1 1-30,1 0 21,-1 1-25,-1-1 31,1 0-33,-4 0 23,2 0-23,-2 1 20,1-1-5,-1 2 4,-1 0-8,-1 0 11,1 0-4,-3 0 2,1 1-11,-1-1 12,2 1-16,-3 0 18,1 1-2,-2-1-1,1 1 0,-1 1 2,0-2 35,0 1 21,-1 1-4,-1-1-4,-3 0-46,0 0 7,-3 1-8,0 0 96,-2 1-23,0-1 94,0 1-119,0-1 22,-1 1-69,1-1 41,-1 2-85,0-2 26,0 4-80,2-4 77,-1 1-53,1-1 21,0 1-7,1-2 19,1 1 43,0-1-4,2 1-14,-1-4 86,2 2-16,-1-4 78,2 2 68,1-3 252,0 0-163,4-3 117,-1 0-309,6-3-28,-2 1 36,3-2 1,-1 2 2,1-1-11,1 1 72,1-1-82,1 1 81,1 0-100,1 1-11,-1-1-26,3 1 19,-1 0-1,2 0 50,-1 1-8,2 0 12,-3 1-95,1-1 27,-2 1-97,2 0 94,-3 0 14,-1 0 38,-1 0-4,1 0-57,-3 0 11,1 0-18,-1 0 27,1 0-58,-5 0-29,3 0 9,-3 0 11,1 0 74,-1 0-9,-1 0 7,0 0-446,-1 0 244,0 1-430,-1 0 378,-1 2-36,1 0-36,-1 0 75,0 0-99,0 0 142,0 0-116,-1 1 108,0-1-107,-2-1 172,0 1 15,-1 0 116,-1 0 0,1-2 0,-2 0 0,2 0 0,-3-1 0,0 1 0,-2 1 0,-2 1 0</inkml:trace>
  <inkml:trace contextRef="#ctx0" brushRef="#br0" timeOffset="78">4728 7665 10320,'-7'1'997,"4"-1"-825,0 0 81,1 0-64,1 0 467,-1 0-463,4 0 279,0-1-507,7 0 81,0 0-102,3-1 65,1 2-82,1-1-63,4 1 95,-1 0-100,4 0 85,-2 0 16,3 0 32,-3 1-45,3-1 42,-2 2-76,1-1 57,-4 1-27,3 0 79,-4-1-33,1 0 33,-4-1-30,3 1 25,-5-1-15,1 0 18,-4 0-19,2 0-35,-2-1 29,0 1-28,-3-2 35,2 1-2,-3-2 1,0 1-51,0 0-39,-2 0-57,0 0-39,-1 1-500,0-1 412,-1 3-373,-1 1 544,-2 2-8,1-1-7,-2 0-145,1-1 28,1-1-99,-1 1-36,-1-2 123,2 1 8,-1-1 146,1 1 92,-1-1 0,-1 0 0,2 0 0,-5-1 0,1 0 0,-4-1 0</inkml:trace>
  <inkml:trace contextRef="#ctx0" brushRef="#br0" timeOffset="79">8723 7822 9502,'-4'13'102,"3"-10"-41,-2 0 199,1-2-76,0 0 141,-1-1-129,1 0 19,1-2-85,0-1 27,0-2-26,1-2 32,-1 0-17,1-1 7,0 0-35,0 0 31,0 1-43,0 0 72,0-1-52,1 2 56,0 0-62,1 1-11,2 0-62,2 1 50,0 1-81,1 0 72,1 0-48,1 1 50,1 0-137,1 1 76,-2 0-130,5 0-1,-2 1 31,2 0-66,0 0 77,1 0-15,1 0 9,1 0 23,-1 0-27,2 0 75,-1 0-50,0 1 35,-1-1-10,1 1 11,-4 0 7,2 1-14,-4-2 39,2 2-27,-5-1 36,2 1 31,-3-1-45,1 1 51,-4 0-62,3-1 8,-4 1-2,1-1 7,-2 1-7,2-1-28,-2 0 22,0 1-22,0-1-663,-1-1 376,2 1-512,-2-1 413,1 1 155,-1-1-170,1 0 134,-3 1-60,-2 2 0,-3 1 1</inkml:trace>
  <inkml:trace contextRef="#ctx0" brushRef="#br0" timeOffset="80">10126 7888 9502,'0'10'-428,"1"-7"747,0-2-33,1-1 282,1-1-104,2-3-97,-1-1-6,3-2-62,-3-1-105,4 0 15,-2 0-55,3 0-110,-2-1-11,3 2-66,-2 0 67,3 1-16,-2 2 42,3 1-31,-2 0 41,3 1-106,-1 1 26,2 0-88,0 1 19,2 0 35,-1 0-34,3 0 30,-3 0 86,5 0 30,-4 0 30,5 0 1,-3 0-71,3 0 23,-3-1-24,3 1 6,-3-2-3,2 0 15,-2 0-1,1-2-26,-3 2-30,2-1 11,-4 1-2,2-1-20,-3 3-22,3-2-16,-5 2-34,2 0 33,-2 0 5,3 0-8,-5 0 62,4 0-28,-4 0 23,1 0-68,-3 0 51,2 0-49,-4 0 53,2 0 18,-4 0-10,2 0 10,-3 0 44,0 0-1124,0 0 750,-2 0-1018,-2 0 1048,-3 1-86,0 1 233,-1 1 41,0 0 115,1 1 0,-2-1 0,1 1 0,-2 0 0,-1 1 0,-1-2 0,-3 5 0,-2 0 0,-4 2 0</inkml:trace>
  <inkml:trace contextRef="#ctx0" brushRef="#br0" timeOffset="81">6708 7820 9502,'3'9'3,"-2"-6"194,2-1 228,-2-1 22,0 0-107,0-2-59,1 1-202,-2-4-13,1 2 34,0-2-51,0 2 25,1-1-65,0 2 110,0-1-83,0 1 91,0 1-63,0 0 41,2 0-58,-2 0 49,1 0-37,1 0 46,0 0-26,0 0-42,1 0 31,0 0-32,1 0 43,-1 0-32,0 0-34,1 0 10,0 0-3,0 0 61,0 0-31,1 0 31,-1 0-107,0 0 4,1 0-27,0 0 28,0 0 25,0 0 37,2 0-43,-2 0 103,1 0-62,1 0 62,-2 0-71,3 0-5,-1 0 0,1 0 3,-1-1-28,0 0 37,-1 1-34,3-2 42,-3 2-7,2-2 10,-3 2-5,2 0-55,-1 0-43,0 0-61,0 0 33,0 0 3,0 0 70,0 0-8,0 0 6,0 0 49,-1 0-40,2 0 38,-1 0-39,2 0 0,-3 0 3,3 0-2,-1 0 56,1 0-39,-1 0 54,2 0-41,-3 0-33,3 0 29,-1 0-40,0 0 0,-1 0 22,1 0-23,-3 0 26,4 0 4,-3 0-10,1 0 7,-3 0-21,3 0 14,-2 0-18,0 0 17,0 0-9,2 0 7,-4 0-3,4 0 3,-4 0 3,3 0 43,-3 0 15,4 0-43,-3 0 24,1 0-74,0 0 44,2 0 1,-3 0-3,3 0 6,-2 0-41,1 0-1,-1 0-9,2 1 6,-3 0 29,4-1-16,-3 1-2,3 0 31,-4 0 16,4 0 8,-1-1-2,0 2 26,-2-2-42,2 1 48,-1 0-61,3-1 15,-2 0-11,0 0 19,-1 0-39,2 0 27,-2 0-27,3 0 32,-3 0-9,2 0 11,-1 0-8,1 0-37,-1 0-48,2 0 18,-3 0-16,2 0 126,-2 0-42,2 0 41,-3 0-58,4 0 55,-3 0-40,3 0 45,-4 0-57,2 0 80,-1 0-56,2 0 71,-2 0-82,0 0 31,0 0-23,1 0 3,-3 0-70,4 0 42,-3 0-39,3 0 74,-4 0-10,4 0 2,-3 0-3,3-1-57,-3 0-16,4-1-11,-4 0-21,3 0 64,-3 1-18,2 0 25,-1 0 8,2 0-13,-4 1 10,3 0-37,-2 0 45,0 0-39,0 0 45,-1 0-9,0 0-6,0 0 6,0 0-8,1 0 28,-3 0-18,4 0 21,-3 0-28,3 0-22,-2 0 18,3 0-15,-1 0 23,2 0 5,-3 0-4,3 0-105,-2 0-96,2-1-55,-3 1 3,3-1 17,-2 0 83,2-1-73,-5 2 103,4-1-183,-3 1 112,0 0-157,-2 0 110,1 0-247,-3 1 98,0 1-153,-2 4 190,-1 3 108,-4 3 112,-5 3 63,-8 3 72,-4 3 0,-3 2 0</inkml:trace>
  <inkml:trace contextRef="#ctx0" brushRef="#br0" timeOffset="82">5730 7835 8886,'-7'9'270,"3"-6"-35,1-1 2,0 0 23,1 1-64,-2-2 15,2 1 537,0-1-442,2-2 377,0-1-580,2-4-11,1 1-71,2 0 55,0 1-139,1 0 147,-2 0-160,2 2 104,-2-1-156,1 1 59,0 0-29,-1 0 78,1 1-24,-1 0 114,-1 1-53,2 0 32,-2 0-30,1 0 42,1 0 9,-2 0 16,1 0 34,0 0-61,0 0 35,-1 1-42,1 0 56,0 1-34,-1 0 41,2 0-102,-2 0 30,3 0-28,-3 0 42,2 0 16,0 0-20,1-1 17,0 1-32,0-1-63,0-1-7,1 1-60,-1-1 23,3 0 9,-3 0 19,3 0 26,-3 0-28,2 0-2,0 0-19,0 0-14,-1 0 58,2 0-16,-1 0 23,-1 0 10,1 0-12,1 0 9,-1 0-11,0 0 52,-1 0-38,1 0 40,-2 0-45,3 0 37,-3 0-21,3 0 26,-2 0-71,0-1 25,1 1-24,1-2-21,-1 1-11,0-1-7,-1-1 11,2 1 11,-3 0 24,3 0-31,-2 0 25,0 1-36,-1-1-25,0 1 5,-1 0-55,0 0 15,0 0 3,-1 0 0,-1 1-35,2 0 9,-2 0-78,0 0-57,1-1 65,0 1-102,-2-1 137,3 1-72,-3 0 68,2 0-29,-2 0 59,3 0-97,-3 0 76,2 0-17,0 0 105,-1 0 96,-1 1 0,3 1 0,1 3 0,2 1 0</inkml:trace>
  <inkml:trace contextRef="#ctx0" brushRef="#br0" timeOffset="83">4781 7926 9502,'-16'13'0,"7"-7"0,1 1 0,1-1 217,-1 1-2,2-2 144,0 1 25,3-3-126,-2 1 103,3-3 13,0 1-107,4-1 7,1-1-122,6-1-69,0-1 74,3-1-37,1-1 40,0 0-40,2 0 37,0 0-200,0 2 89,-2-1-140,3 1 41,-4 1 19,2-1-40,-3 1 41,2 1 60,-3 0-22,2 0 65,-2 0-81,3 0 130,-3 0-35,2 0 53,-2 0-36,3 0-41,-3 0-8,3-1 64,-3 1-125,3-1 74,-3-1-126,2 1-51,-3 0 27,3-1-80,-5 1 104,4 0-9,-3 0 19,2 0 19,-5 0-51,5 0 19,-3 0-73,2 0 38,-5 0-42,4 0 83,-5 0-18,3 1-11,-3-1 18,1 0-30,-2 1 30,2-1-55,-3 0-284,1 1 186,-3 1-188,0 0 304,-5 2 33,1 0-41,-1 0-356,1 0 40,0 0-221,0 1 218,0-1 246,0 1 59,-1-1 128,0 3 0,-3-1 0,-1 3 0</inkml:trace>
  <inkml:trace contextRef="#ctx0" brushRef="#br0" timeOffset="84">10392 8067 9472,'7'2'781,"-5"-2"-279,0 0-180,-1 0 308,1 0-312,-1-1 87,1 1-146,-1-3-66,0 0-32,-1-1-30,1 0-35,-1 0-37,2-2 36,-1 2-136,1-2 103,2 1-113,-1-1 126,1 0-90,3 1 111,-1 0-120,3-1-124,-1 1 12,2 1-126,0 0 90,1 1-29,1-1 28,1 2-52,-1 0 87,1 0-34,-1 2 41,1-1-4,-3 1 69,2 2 3,-2-1 27,0 4-58,-3 1 66,1 3-61,-2 1 78,0 0-31,-2 1 37,-1 2-8,-1-1 8,-1 2-18,-1-1-9,0 3 10,-1-3-7,-2 3 43,-3-2 38,-3 3-11,-2-2-5,-2 2-68,1-5 12,-3 4-8,2-5 189,-1 4-34,0-5 116,0 1-8,3-4-79,-2 1 91,4-3-129,-3 0 87,6-2-139,-3 0 81,3-2-61,0-1 45,2 0-29,0 0 38,3 0-65,-2-2 38,3 0-24,0-3 25,0-1-92,0-2 2,1 0-43,0-1-6,3 1 20,2-2 14,0 0-5,2 0-2,0 1-37,2-1 18,-3 2-14,2-2 0,0 3-6,0-2-60,-2 1 51,2 0-27,-1 3 47,-1-1-16,1 2-43,0-1-11,-1 2-18,2 1-35,-1 0 47,1 1 0,-1 1 3,2 1 81,-2 1-24,3 2 19,-3 3-27,1 1 43,0 2-27,0 3 29,-1-1-34,0 1-18,-2 0 17,0 2-16,-2-1 42,-1 3-30,-1-1 42,0 2-2,-1-2-9,-2 4 12,-1-2-22,-2 2 36,-4 0 26,-3 1-9,-1-2-4,-2 1 74,-1-3-21,-2 4 111,2-6-106,-3 1-19,3-4-30,-2 2-19,2-6 293,0 4-62,-1-7 180,0 2-32,2-5-113,-4 1 56,4-3-92,-4 1-15,3-1-71,-3 0 27,5-2-67,-3-1 40,5-2-40,-3-2 37,5-2-67,-2-2-35,4 1-24,0-1-28,2 1-211,0-1 101,2 3-167,-1-1 188,3 3-331,-1-1 124,2 2-265,-1 1-20,1 0 183,0 2-157,0 0-30,0 0 221,1 1-73,0-1 62,2 2 123,2 0-146,-1 1-20,0-1 67,1 3-31,-2 0-31,0 1 163,0 1 7,0 0 140,0 2 100,0 1 0,2 1 0</inkml:trace>
  <inkml:trace contextRef="#ctx0" brushRef="#br0" timeOffset="85">8708 8149 9192,'14'-8'255,"-10"4"-23,-1 1-32,2-1 77,-3 0-59,0-1 153,0 0-106,2-1 25,-2 1-81,1 0-1,-1 1-39,1-2-1,0 2 1,-1-1-70,0 1 21,1 0-21,0 1 21,0 0 24,-1-1-27,1 2 16,1 0-2,-1 0-12,-1 0-6,2 0 18,0 0-133,0 2 46,1-1-125,-1 1 102,1 0-106,2 0 83,1 0-110,2 0 39,-2 0-13,4 1 39,-1-1 15,2 2 44,2 0 11,0-1-36,0 1 28,2-1 38,-1 0 27,2-1 6,-2 1 41,1-1-34,-3 0 13,0 0-13,-1 0-96,0 0-6,-2 0-1,2 0 14,-4 0 57,1 0-8,0 0 6,0 0-262,-1 0 41,3 0-168,-3-1 133,2 1-67,-3-2 50,3 0-81,-1-2-8,2 1 74,-4 0-59,3 0 55,-5 0-43,2 1 2,-1 0-34,-2 1 16,0 0 48,-2 1-22,-1 1 99,-1 1-217,-1 4 149,-1 2-60,-1 1 171,-3 2 124,-2 3 0,-3 0 0,-1 1 0</inkml:trace>
  <inkml:trace contextRef="#ctx0" brushRef="#br0" timeOffset="86">7191 8317 8847,'-19'0'-492,"8"0"492,4 0 354,-2 0-9,3 1 210,-2 0-113,3-1-170,-1 2 2,1-2-94,0 0 15,1 0-73,1 0 45,0 0-92,0 0 191,2 0-161,-1-1 168,2 0-168,0-2 52,0-2-139,0 1 61,0-2-144,0 0 59,1 1-34,1-3 30,1 2 27,3-2-21,-2 1 40,3-1-14,-3 1 16,3-2 37,-2 1-33,2-1 29,-3 2-30,3-3 21,-1 3-30,1-2 29,-1 2-79,0-2 2,0 3-18,0-3-52,0 3 58,1 0-56,-1 1 56,1-1-24,0 3 8,1-2 7,-2 2-12,4-2 26,-2 3-1,2-1-9,0 1 11,1 1 4,1 0-12,1 1 7,-1 0 69,3-1 23,-3 1 12,6-1 31,-5 0-93,4 0 35,-3 0-37,3 0-50,-2 0 39,4-1-37,-4 1 48,2-1-1,-3 2 7,0-1-3,-2 1-26,2 0 17,-6 0-37,3 1 37,-4 2-58,1 2 1,-5 2-12,1 1 12,-2 3 34,1 1 4,-3 0-2,0 4 15,-1-3-8,-3 4 8,-1-2-9,-2 4-19,-2-2 14,-2 3-15,2-2 19,-3 2-3,1-1 8,-1 0-6,2-3 25,-1 2-19,2-3 16,-2 2-28,1-3 7,0 2-7,0-4 8,0 4-16,1-4 12,-3 3-13,1-2 16,-3 2 4,2-3-3,-3 3 3,3-3-6,-6 1-1,4-1-3,-3 0 2,2-3 62,-3 2-43,4-3 49,-5 1-58,4-4 1,-3 2 1,5-3 2,-4 0-8,6-2 8,-3 2-7,5-3 5,-2 1-3,5-1 1,-3 0-2,5-1-1,-3 1 3,4 1-3,-1-1-2,1 0-127,2 1 87,0-1-36,1 1 81,0 1 41,0-2-58,0 2-4,2-2-1,4 2 0,0-2 3,4 1 122,1-2-19,2 0 109,2 2-95,1-2-21,2 1-50,0-1 32,1 0-9,3 0 28,-2 0-27,3 0-76,-4 0 37,4 0-39,-4 0 53,3 0 1,-5 0-2,4 0-10,-4 0 8,0 0 38,-3 0 11,2 0 0,-5 0 16,1 0-57,-3 0 18,-1 0-12,-1 0-10,-1 0 19,-2 0-12,-1 0-128,-1 0-454,0 0-236,1-1-412,0-1 0,1 0 1</inkml:trace>
  <inkml:trace contextRef="#ctx0" brushRef="#br1" timeOffset="87">11631 8280 9502,'0'-26'-110,"0"15"167,0-3-20,0 3 23,0-1 36,0 2-85,0 0 58,0 2-23,0 0 24,0 2 31,-1-2 30,-1 4-30,1-1-38,0 2 38,-1 0-43,1 2 42,-1 0-1,0 1-15,-2 0-11,1 2 15,-1 0-22,-3 6 10,-2 3 11,-1 3 26,-4 4-4,-2 3 12,-6 5-17,-2 1-13,-6 3 22,-1 3-22,-5 3-29,1 0 19,-5 3-23,1-2 23,-3 3 25,0-3-25,-3 3 20,4-4-12,-1 4-120,5-4 12,1 1-101,7-3-21,-1 1 45,8-6-52,-1 4 101,8-7-35,-1 1 90,5-5-56,1-2 60,3-4-28,-1 0 2,4-6 0,-3 0 55,4-3 24,-2-1 3,1-3-18,0 1-104,1-2 40,-2 0-36,1 0-74,-2 0 27,3 0-109,-2 0 122,1-1-86,0 1 78,2-2-104,-2 2-135,4 0 40,-1 1-124,1 1 125,0 0 2,0 2 31,3 0 36,-1 0 30,3 1 118,2-1 15,-1-1 58,3 1 0,-1 0 0,-1-2 0,2 2 0,-2-2 0,2 2 0,-1 0 0,3 3 0</inkml:trace>
  <inkml:trace contextRef="#ctx0" brushRef="#br1" timeOffset="88">11782 8566 9502,'0'15'-436,"0"-10"436,0-1 819,-1-2-526,1-1 755,-2-1-797,-1 0 123,1-1-269,0-1 47,-1 0-194,-2-1 137,1 1-113,-3 0 119,1 0-100,-2 0 61,-1 2-39,-3-1 38,0 2-21,-3 1 20,-1 2-46,-5 6 24,-1 3-32,-5 7-9,-1 2 31,-7 7-30,1 2 9,-9 8 10,3-1-23,-8 5 25,8-2-24,-6 2 46,11-6-47,-5 2 46,11-9-7,-5 1-2,10-9-6,-2 2-10,11-12 6,-2 3-8,6-7 8,-3 3-69,7-5-24,-4 5 5,4-6-152,-4 5 105,4-3-108,-3 3 66,1-2-7,0 3-2,2-3-32,-2 2 13,3-1 65,-1 1-32,1-3 84,1 1-71,1-3 48,0 1-66,3-3 60,-1 0-369,1-2 208,2-3-199,2-2 251,6-8-20,2-1 3,2-5 27,2 0 84,-1-1 111,6-3 0,-3 0 0,3-4 0,0 2 0,3-7 0,1 2 0</inkml:trace>
  <inkml:trace contextRef="#ctx0" brushRef="#br1" timeOffset="89">9328 8904 9431,'0'-6'531,"0"3"-306,0 2 85,0 0-125,0 0-1,0-1 10,0 0-76,0 1 87,0-1-124,0 1 56,1-1-60,0 1-100,2-1 102,1 1-113,0 1 95,1-1-74,0 0 56,1 1-81,2-1 41,1 1-34,1-1 49,1 1-5,2 0 21,1 0 8,2 0-22,1 0 14,2 0-23,-1 0 19,5 1-16,-2 0-22,3 1 35,-3 1-41,4 1 51,-5 0-24,4 2 19,-3-2-21,2 2 28,-3-1-15,2 0 12,-4 0-13,3 2 20,-3-2-17,2 1 16,-3-2-22,2 1 66,-3-1-47,4 1 55,-6-3-110,6 3 46,-5-3-47,5 1 58,-5 0-76,4-1 57,-4 0-60,5 1 71,-4-1-10,3 0 7,-4 0-6,5 0-47,-6-1-16,7 1-10,-6-1 11,6-1 106,-3 0 19,2 0 3,-1 0 27,5 0-44,-4 0-2,5-2 8,-4-1-70,5-1 33,-4-2-30,7-1 3,-6 0 6,5 1 0,-6-1 16,7 1-34,-6 0-29,6 0 1,-6-1 2,6 2 10,-8 1-16,6 0-14,-6 0-4,6-1 36,-6 2-3,5-1 6,-6 1 39,4 1-30,-4-1 29,4 0-57,-4 1 20,3-1-20,-7 1 27,6 0 3,-5 0-2,5 0 8,-5 0-6,4 0-152,-6 0 29,5 0-110,-6 1-13,6-1 54,-6 1-69,4-1 91,-6 1-47,3-1 43,-4 0-43,4 0-2,-3-1 80,4 1-55,-5-1 83,4 0-125,-3 0 33,4-1-42,-4 1 68,3-1-73,-5 1 60,4-1-119,-4 2 130,2-2-26,-3 2 140,-2-1-10,-1-1 72,0-2 0,-1-2 0</inkml:trace>
  <inkml:trace contextRef="#ctx0" brushRef="#br0" timeOffset="90">10213 9416 10359,'-6'6'-161,"4"-3"256,-1 0-10,1 1-65,0 0 55,0 2-71,-1-1 71,0 2 40,0 1-42,1 0 47,-1 1-71,-1 1 7,1 1-5,-1 2 17,0-1-53,0 3 4,1-2-21,-2 1 35,2 0 27,0-1 12,2-1-7,-2 0-44,2-2-32,0 0-49,1-2 26,0 1-10,0-3 66,0 2-20,0-3 18,0 1-42,2-1 25,1-1-22,2 1 31,2-2-25,0-1 18,2 0-21,1-2 26,2 1 5,-1-1-6,4-1 27,-1 0 46,3-2-26,-1-2 24,4-3-89,-3 1 16,2-1-15,-2 1 28,3-1-46,-4 3-13,2-1 1,-5 2 8,2 0-16,-4 2-20,2-1-4,-4 1 3,2 1 64,-5 0-29,2 1 22,-2 0 9,0 0-6,-1 0 15,-1 0-61,-1 0 21,2 0-23,-3 0 36,2 0-114,-2 0 34,3 0-108,-3 0 112,0 0-890,0 0 742,-3 0-668,-1 1 911,-7 0 0,4 0 0,-4-1 0,1 1 0,1-1 0,-3-1 0,0 0 0,-3-1 0</inkml:trace>
  <inkml:trace contextRef="#ctx0" brushRef="#br0" timeOffset="91">10635 9545 9465,'-1'-11'464,"0"5"-358,1 1-7,0-2-23,0 1-51,0-2 27,0 2-17,0-1 42,0 0-6,0 1 1,-2 0-19,2 2 46,-2-2-52,1 2 49,0 1 13,-2 0 39,1 1-20,1 0 66,-1-1-101,1 2 68,-1-1 25,-1 1 4,2 1 47,-1-1-46,1 1-123,0 1-17,0 0-106,2 4 37,0 1 5,3 2-4,2 3-7,3 1-22,1 0 17,3 3 69,-1 0 21,3 4-2,-1-3 31,3 3-29,-1 0 3,3 3 4,-3-3-49,2 3 29,-3-4-22,3 5 49,-4-6-40,1 4 41,-3-5-43,0 5-38,-3-6 27,1 4-35,-3-4 48,1 3-49,-2-2 27,1 2-38,-3-4 48,0 3-3,-2-2 1,2 4-12,-4-4-50,1 3 33,-1-4-34,-2 5 31,-1-4 16,-3 4-22,-1-4 22,-4 5 19,0-6-13,-1 3 18,-1-5-23,-1 4 24,1-4-19,-1 2 21,1-4-23,0 2 6,2-5-4,-2 3 11,3-3-56,-1 0 41,5-2-42,-2 0 0,3-2-12,-2 1-7,3-3 12,-1 2-7,3-3-381,0 2 198,0-3-361,1 2 380,-3-2-81,1 0 143,-2 1-133,0 0 116,-2 0-140,0 2 121,-2 1-59,0 2 119,0 3-67,-2 1 74,0 2-25,-1 0 14,-2 2-15,3 1 49,-3-1-53,3 1 53,-2 0-73,1-1 33,1 0 40,0-1 39,1-1 58,3-2 0,-2-1 0,2-3 0,-2 0 0,1-2 0,-4 1 0</inkml:trace>
  <inkml:trace contextRef="#ctx0" brushRef="#br0" timeOffset="92">9293 9458 10659,'0'-6'320,"0"4"-202,-1 1-2,1 0-10,-3 0-51,1 0 49,0 1-72,0 0-74,0 0-9,-1 0-87,1 0 33,-1 0 79,0 0-16,0 0 81,-1 0-21,1 0 12,-2 0-21,2 2 18,0 2-17,-3 1 13,2 2-11,-2 1 32,2 1-25,-1 2 27,0 2-26,1 2-29,-1 3 24,0 1-23,1 2 31,-3 3 7,3 2-7,-3 3 6,3-1-13,-2 6 6,3-3-11,0 5 70,-1-2-50,3 5 50,1-3-60,0 5 15,0-5-12,0 4 16,0-5-14,0 4-46,1-7 38,2 2-38,-1-7 47,2 0 6,-2-7-10,4 2 9,-3-10-8,4 3 10,-3-8-15,0 3-136,1-6-205,-1 1-43,-1-4-67,1 1-35,-2-2 141,1 0-112,-1 0-41,1 0 161,-2 0-8,0-2 200,0 1 126,0-3 0,1-1 0,0-3 0</inkml:trace>
  <inkml:trace contextRef="#ctx0" brushRef="#br0" timeOffset="93">10416 9486 9502,'-6'13'0,"1"-10"0,1 1 0,-1-3 224,1 1-6,0-1 136,-1 0-50,1-1-81,2 0-5,-2 0 166,2 0-201,1 2 162,1 0-239,0 3 51,1 0-37,1 4-84,1 2-82,-1 1-38,0 1-26,0 3 121,-1-1 3,0 4 55,-1-2-23,0 3 10,0-2-20,0 3 18,0-5-72,-1 3 72,-1-5-70,0 3 86,0-4-11,-2 0 16,2-6 4,1 3-200,0-6-206,1 3-90,0-4-765,0 0 718,1-3-445,0-1 690,1-3-2,3-1-39,-2-1 110,0 0 30,0 1 120,0-1 0,-1 0 0,-1 0 0,1 1 0,-2-2 0,3 0 0,-2-2 0,1-1 0</inkml:trace>
  <inkml:trace contextRef="#ctx0" brushRef="#br1" timeOffset="94">15367 9606 9502,'0'27'0,"0"-19"0,0 3-54,0-6 84,0 2-7,0-4 738,0 0-454,1-2 465,0 1-669,3 1-101,-1 4 15,3 3-88,-1 4 75,0 3-30,3 6 60,0 2-8,3 8-30,-1 0-2,2 11-71,-1-1 16,2 8-11,-1 0 39,0 10-3,-1-7 56,-2 8-25,-3-9 20,0 8-41,-3-12 74,-1 9-60,-1-13 59,-1 6 67,-1-13-18,0 6 113,-2-11-116,0 8 37,0-9-92,-1 6 54,3-9-47,0 8-22,0-9-35,1 9 18,0-9-10,0 9 70,0-9-19,0 8-64,0-9-17,1 7-81,2-6 65,0 4 37,2-6 35,-1 5 14,2-6-29,-1 9 46,-1-8 13,2 7 11,-3-7-18,2 8-3,-2-6-29,-1 9 41,0-4-44,-1 6 31,0-6-23,-1 7 45,0-9-1,0 10 7,0-11-10,0 5 1,0-10-27,-1 6 26,0-10-30,1 6-29,0-9-28,0 5 16,0-8-2,2 4-14,2-7-27,1 5-1,1-7 6,1 3 56,0-7 3,1 3-75,-1-6 21,1 2-44,0-2 46,-2 0-41,0-2-7,-1-1-15,-1 0 20,0 0-27,-2 0-12,0 0-11,0 0-176,1-1 109,-1-1-130,-2-2 95,1 0 84,-1-3 3,0 0 18,0-2 23,0-1-475,0-2 409,0 0-331,-2-1 493,-3-1 0,0-2 0</inkml:trace>
  <inkml:trace contextRef="#ctx0" brushRef="#br0" timeOffset="95">7753 9612 9359,'0'-5'619,"-1"3"-294,-1 1-123,0 1-85,-1 0 53,-1 0-47,-1 1 38,1 1 22,-1 2 27,1 0-24,0 1 22,0-1-83,0 1 22,1 0-11,-2 0 9,2-1-80,0 1 77,-1 0-77,2 0 30,-1 0-26,1 0 14,0 1-16,-1 0 40,0 1-62,1 2 30,-1 0-80,-1 2 44,0-1-44,1 4 49,-3 0-15,2 5 53,-2-2-46,1 3 43,0-1-12,-1 5 18,2-3-13,-3 3 3,4-1-9,-1 2 9,1-3-9,1 1-62,1-2 3,0 1-60,1-4 8,0 1 54,0-3-24,0 0 70,0-3 21,0 2-16,0-5 16,1 3-32,1-4-46,2 1 39,2-2-35,2 1 2,-2-3 25,4 2-25,-1-3 38,2 2-53,0-1-20,3 1-2,-2-2-61,3 1 39,0-2-22,0 0 24,-2-1 78,1 0-14,-1-1 8,1 0-26,-3-1 80,2-1-10,-2 0 82,0 0-42,-2-1-29,2-1-14,-1-2-19,1-3-53,-1 0 54,1-3-49,-2 0-29,2 0 10,-1 0-76,1 1 86,-3-1-103,3 2 66,-3 0-113,2 0 102,-2 0-39,0 1 76,-1 2-44,0-2 88,-3 3-58,1-2 53,-1 2-60,-1-1 97,0 1-15,-1-1 85,0 1-30,-1 0 0,-1 0-21,0 1-20,0-2-31,-1 0-7,-3-1 13,0 0-1,-4 0 15,1-2-8,-2 1 4,-1-2-146,0 0 25,-1-2-127,1 2 127,-2-2-143,1 2 93,-1 0-105,1 2-78,0-1 79,0 3-71,0 0 45,1 2-2,-1 0-6,2 2-38,-3 1 98,1 1 21,-3 1 33,3 4 38,-1 3-134,4 2 62,-3 1-128,4 0 141,-2 2-194,5-1 145,-2 1-157,4-1 233,0 1 41,2 0 115,0-1 0,0-1 0,1 0 0,0 1 0</inkml:trace>
  <inkml:trace contextRef="#ctx0" brushRef="#br0" timeOffset="96">14156 9716 8847,'-19'-4'-73,"10"0"444,0-1-84,-1-1 7,3 1-47,-1-2 0,2 2 5,1 1-77,0 0 4,2 0-22,1 1-91,0 0 81,1 1 91,1 0-67,1 1 72,2 1-137,2 0-1,3 0 16,1 0-105,-2 1-16,2 1-61,0 2-44,1-1 75,0 1-95,1 0 109,0-1-84,1 0 76,1-1-76,1 0 67,1-1 11,3-1 1,0 0 27,1 0-138,0 0 49,5 0-117,-3-2 116,5 0-67,-2-2 114,4 0-68,-6-2 45,4 2-6,-7-1 3,4 2-2,-7 1 24,3 0-33,-8 1 25,2 1 32,-7 0 50,3 0 50,-6 0-34,3 1 77,-5 0-79,0 3 97,-1 1-96,0 0 43,0 2-83,-1-1 49,-1 0-69,-2 3 35,0-4-30,0 3 36,-1-2-10,2 2 16,0-1-14,-2 1-30,2-1 52,-1 2-58,1-1 60,0 3 18,0 0 12,1 1 5,0 0-13,-1 3 1,1 0 3,1 3 24,0-1-21,1 5-22,0-3-10,0 7 17,0-4-14,0 5 29,-1-1-25,1 2 28,-2-2-64,-1 3-3,0-4-19,-1 1 69,1-2 42,-3 0 8,2-6-17,-1 4-47,1-8-6,1 2 11,-1-5 46,0 1-76,1-5 30,0 1-49,0-4 12,2 0 53,0-2 1,1 1-76,-1-1-50,1 0-39,0 0-44,0 0-36,0-1-323,0 1 164,1-1-155,0 0 245,2 0 64,2-1-84,-2 0 83,1-2 0,0-1 18,0-1-36,-2-2-17,0-1-37,1-1 84,-1 0-97,-1 0 58,0-1-25,-1 0 91,0-1 86,0 0 58,-1-1 0,-2-1 0,-4 0 0,-2 2 0,-2-4 0,-3 1 0,-1-2 0</inkml:trace>
  <inkml:trace contextRef="#ctx0" brushRef="#br0" timeOffset="97">10116 9832 8847,'-23'0'-492,"13"0"492,2-1 0,0 0-8,1-1 71,-1 0-39,3 1 53,-2-1-44,3 1-9,-2-1 7,3-1 242,-1 1-36,1 1 146,1-1-95,1 1-134,0-1 228,1 1 70,-1-1-43,2 1 23,1 0-312,3 0 37,0 0-37,4 0 26,1-1-155,1 1 44,2-1-148,1 0 96,2 0-33,2 0 65,0-1 15,3 0-109,-2-1 38,3 0-109,-1 0 64,2-2-99,-1 3 42,1-1-89,-1 1 86,0 1 26,-1 0 43,-2 1-63,-2 0 70,0 1-66,-5 0 69,2 0 43,-5 0-20,1 1 24,-4 1-45,0 1 83,-1 1-5,-2-1 83,-1 0-76,0 1 0,-1-3-42,2 1 10,-2-2 15,1 1-10,-1-1 33,1 0-363,0 0 76,0 0-225,0 0 109,-1 0 142,1 0 52,-1 0 89,0 0 94,-1 0 0,-2 2 0,-2 0 0</inkml:trace>
  <inkml:trace contextRef="#ctx0" brushRef="#br0" timeOffset="98">10248 9982 9502,'-8'-8'51,"4"5"17,0 0 46,2 0-8,-3-1 51,3 2-37,-1-2 154,1 2-69,0-1 137,1 1-166,-2-1-22,2 0-109,0-1 40,0 2-25,1-2 96,0 1-50,0-2 51,0 2-141,2-3 65,2 2-120,2-1-63,2 0 6,3 0-47,0 1 31,1 0-71,1 0 4,0 1-51,1 1 59,1 0 10,-1 1-1,0 0-29,0 1 63,-1 1 20,1 0-11,-2 3 38,-1 2 64,-2 1 3,-1 2 89,0 1 5,-3 1-17,0 1 40,-2-1-65,-1 2 12,-1-1-42,-1 1 9,0-2 4,0 3-101,0-3 85,0 1-80,-2-2 81,0 1-7,-1-2 1,-2 2-2,0-4-43,-1 1 26,2-3-40,-2 2 162,3-4-34,-1 2 113,0-3-114,0 2 133,0-4-84,-1 2 136,2-2-120,0 1 59,-1-1-99,1 0 50,1-1-60,-1 0 6,0-1 6,1-1 11,0-2-71,1 0-7,0 0-25,1 0-56,0 0 51,0 0-57,0 0 43,0 0-32,0 0-15,0 2 24,0-1-27,0 1 46,0 0 2,0 0-14,1 1 49,0 0-6,1 0-1,2 0-9,0 1 28,0 0-19,1 0 28,1 0-39,-1 1 5,2-1-3,0 1 8,2-1-38,1 1 29,0-1-29,0 1 37,4 0 1,-4 0-1,3 0-1,-3 1-42,3 1-11,-2 1-10,-2 2 11,0 1 87,0 2-36,-4 0 41,1 3-39,-3 0-10,0 1 12,-1 2-11,-1 0-3,-2 1 8,-3 3-5,-1-2 57,-5 0 15,-1 0 61,-2 1-49,-1-4 79,0 1-73,-1-4 78,1 0-74,-2-2 88,1-1-59,2-2 100,-2-1-36,3-2 7,-3-1-30,3 1-12,0-2-89,1-2 43,0-1-37,1-2 38,2-2-51,-1-2 32,1 0-42,3 0-73,-2 0 36,3 1-146,-1 0 152,2 2-224,0-1 128,1 2-159,-1 1-45,2 0 82,0 1-82,1 1 70,-1 0-756,1 0 540,-1 3-598,1 0 824,1 5-83,-1-3 106,2 3-109,0-2 119,1 0-14,1 1 56,0-1-15,2 0 69,-1-1 5,1-1 72,3 1 0,-3-2 0,6 1 0,0 0 0,3 2 0</inkml:trace>
  <inkml:trace contextRef="#ctx0" brushRef="#br0" timeOffset="99">9390 9908 9977,'7'0'943,"-5"0"-737,0 0-86,-1 0 40,1 0-40,1 0 37,-1 0-52,0 0-80,0 0-4,3 0-75,-2 0 92,2 0-163,1 0 67,0 0-119,1 0-51,1 0 102,-1 1-100,3 1 97,-2 2 18,2 0 30,0 3-4,0-2 119,-2 0 12,2 1 17,-1-1-12,1 0-18,-4-1 30,3 0-4,-2-1 49,1-2-90,-1 0 37,2-1-17,-4 0-130,3 0 46,-3 0-115,3-1 118,-1-2-251,0 0 109,-1-2-173,3-1-77,-4-1 148,4 1-148,-3 1 261,2 1 54,-1 1 120,0 0 0,-1 1 0,0 0 0,0 2 0,2 0 0,-1 2 0</inkml:trace>
  <inkml:trace contextRef="#ctx0" brushRef="#br0" timeOffset="100">14331 10047 9502,'-5'-20'0,"2"10"0,-2 2 34,1 1 48,0 0 29,-2 0 73,2 4 96,-1-1 8,2 1 60,0 1-36,1 0-105,-1 0 7,3 0-83,1-1 66,3 1-13,2 0 37,6 0-49,3-1-26,2 1-15,2-2 14,1 1-7,-1 1 23,1-1-24,1 2-52,-4-1-122,3 2 5,-2 0-74,-1 0-37,-2 0 36,1 0-60,-3 0 56,0 0-92,-4 0 17,1 0-62,-4 0-5,2 1 89,-5 1-66,3 0 60,-4 1 24,1-1 25,-1 2-34,0-1 57,-1 0-510,-1 1 138,0 0-267,0 2 400,0 0 187,-1 2 150,-4 3 0,-1 0 0,-4 3 0</inkml:trace>
  <inkml:trace contextRef="#ctx0" brushRef="#br0" timeOffset="101">8389 10000 9502,'-8'0'946,"4"0"-626,1 0-140,0 0 137,1 0-135,-1 0 50,1 0-106,-1 0 454,2 0-402,2 0 302,3 0-391,6 0-26,1 0-53,2 0-16,1 0-62,-1 0 43,2 0 67,-1 0 6,3 0 1,-2 0-85,0 0-7,1 0-84,0 0 114,-2 1 47,3-1 82,-3 1-22,1-1-44,-1 0-26,0 0-14,-3 0 27,2 1-87,-2-1 7,2 1-71,-4-1 86,3 0-39,-3 0 23,2 0 0,-3 0-21,2 1 79,-1 0-78,0-1 0,-2 0-23,1 0 5,-1 0 30,-1 0 96,0 0-22,-1 0 79,-1 0-68,1 0 36,-3 0-58,3 0 31,-3 0-23,1 0-65,-1 0 14,-1 0-20,2 0 32,-2 0 35,1 0 12,-1 0-228,0 0-272,1-1-86,0 0-77,0 1 22,0-1 194,0 0-87,-1 1 163,1 0 17,0 0 160,1 0-5,-2 0 172,1 0 0,-1 1 0,1 0 0,1 1 0</inkml:trace>
  <inkml:trace contextRef="#ctx0" brushRef="#br0" timeOffset="102">6761 10101 9341,'-6'7'260,"3"-4"-58,1-2-97,-2 0 94,1 0-27,1 0 41,-1-1-5,0 0 6,1 0-51,0 0 40,0 0-47,0 0 14,1 0 107,-2 0-72,2-1 55,1 0-92,-1-2-73,1 0 10,0-1-14,1 1 15,2 0-46,1 0-12,2 1-45,2 1 57,4-1 48,-1 2-17,5-1 58,-2 1-213,3 0 79,1 0-156,2 0 104,-1 1-16,3-1 72,-2 1-37,3 0 71,-3 0-33,2-1 28,-4 0-18,2 0-83,-6 0 14,3 0-78,-6 0-6,3 0 38,-5 0-50,2 0 98,-6 0-211,2 0 92,-4 0-150,2 0 92,-2 0 57,1 0 24,-3 0-43,2 0-245,-2 0 38,2 1-170,-2-1 212,1 1-35,-1-1 87,1 0-81,0 0 213,2 0 20,-1 0 137,3 0 0,-1 0 0,5-3 0,0-2 0,3-3 0</inkml:trace>
  <inkml:trace contextRef="#ctx0" brushRef="#br0" timeOffset="103">4218 10382 9502,'0'10'19,"0"-5"169,-2-3-57,2 2 90,-3-2-44,2 0 679,0-1-646,0-2 487,0-1-743,1-3 95,0 2-49,0-2 89,0 1-18,0 1-64,0-1 3,0 0-81,0 1 31,1 0 2,0-1-28,1 0 23,2 1-46,-2-2 94,2 1-40,1-1 53,0 0 0,2 0-13,-1 0 8,2-1-76,0 2-10,0-1-12,1 2 21,1-1-61,0 1 34,1-2-120,0 3 121,1-1 53,-1 1 21,2 0 22,-2 1-45,1 0-33,-1 1 33,2-1-39,-2 1 190,2 0-47,-1 0 122,2 0-48,0 0-28,1 0-13,-3 0-24,4 0-97,-2 0-29,2 0 11,-2 0 4,2 0-29,-4 1 9,3 2-89,-5 0 89,2 3-18,-3 1 65,1-1-20,-5 1 98,1 1-24,-3-1 60,1 2 30,-3 0-38,0 2 63,1-1-86,-5 3 38,1-2-19,-4 2 0,-3-1 14,-2 3-123,0-2 73,-2 5-63,1-3 12,-4 5-6,4-2-22,-2 5 30,2-3 23,-1 5 21,3-2-44,0 3-46,1-3-17,2 3-42,1-6 47,1 2 123,1-5-4,0 3 104,2-7-104,0 0-8,1-7-47,-1 2 2,2-7 846,-1 3-653,1-6 612,0 2-772,0-4 6,0 1-76,0-1 8,0 2-93,0-1 27,0 1-254,0 0 192,0 3-158,0 0 329,0 5 10,0-3-3,0 3 49,1-3-11,-1 0 96,3-1-80,0 0-22,1-1-2,2 0-35,0-1 4,2 0-3,-1 0-19,1 1 36,0-1-111,1 1 25,0 0-102,-1 1 25,1 0 19,1 0-16,-1 1 50,0 0 1,-1 1 23,1-1-1,-1-1-9,1-1 72,-2 0 4,2-1 15,-2 0-7,1 0-64,-1 0 18,1 0-16,-1-1-100,1-2 18,-2 0-89,2-3 103,-1 2 27,0-1 41,0 2 4,1-1-493,-2 1 90,2 1-328,-2 1 315,2 0 92,-2 1 146,1 0-9,-1 0-96,-1 1-53,1 2-63,-1 1 148,-2 1 144,2 1 128,-2-1 0,2 2 0,-2-2 0,2 1 0,3 1 0</inkml:trace>
  <inkml:trace contextRef="#ctx0" brushRef="#br0" timeOffset="104">13947 10529 9502,'0'15'-11,"0"-8"22,0-2 146,0 1 25,0-4 562,0 0-406,0-3 315,0 0-553,1-4-55,0 2 37,2-2-37,2 1 13,0 0-11,1 1-47,0 0-41,1 0 64,0 0-104,1 1 139,0 0-76,1 0 83,0 1-45,1-1 86,0 1-1,1-1 29,-1-1-42,1 1-40,0 0-1,1 0 5,-1 0 7,1 0-67,-2 0-27,2 0 2,-2 0-89,2 0 100,-1 1-103,0 0 109,1 0-53,0 0 47,-1 1-35,2-1 42,-2 1 4,3 0 29,-3 0-46,4 0 103,-4 0-38,4 0 100,-3 0-88,2 0 49,-2-1-23,2 0 5,-3-1 10,2 0-64,-2 0 41,1 0-24,-2 0-40,0 0-33,-1 0 2,0 0-72,-3 2 71,2-2-75,-2 2 57,1 0-44,-1 0 63,-1 0-36,-1 0 38,1 0-28,-2 0-28,1 0 11,0 0-31,-1 0 64,0 0-29,1 0 28,-1 1 23,1 0-17,0 1 18,-1 0-26,0 0 5,2 0-8,-3 0 8,2 0 75,-1-2-14,2 2 72,-1-2-66,1 0-52,-1 0 2,3 0-34,-3 0 46,2 0-7,0 0 11,1 0-10,-1 0-11,1 0 6,0 0-15,2 0 18,0-1-5,1-1 3,-1 0-5,1-1-36,1-1 25,2 0-27,-3 0 40,3 0-56,-3 1-7,3 0-7,-2-1-53,1 2 27,-3 1-7,3 0 10,-3 1-82,2 0 30,-2 0-105,0 0 65,-3 1-81,2 0 14,-3 3-56,1 0-50,-3 2 113,2-1 24,-3 1 133,0-1 104,-2-2 0,1 2 0,-1-2 0,0 1 0</inkml:trace>
  <inkml:trace contextRef="#ctx0" brushRef="#br0" timeOffset="105">5397 10572 9258,'0'-18'300,"0"9"156,0 3-141,-1-3-2,0 3-64,-1-1 65,1 1-133,-2-1 67,2 3-50,-1-2 14,0 2-20,2 0-30,-2 0-24,2 0 8,-1 1-53,0 0 5,1 1-24,0-1-49,0 1 5,1 1-36,1 0 38,2 1-12,1 0 55,1 1-103,1 1 37,-1 2-46,2-1 30,-1 1 95,1 1 36,0-1-6,1-1 60,0 1-117,-1-1 55,0 1-46,2-2-65,0 0-11,0 0 1,0-1-64,0 1 52,1-2-11,1 1 22,-1 0 46,1-1 19,1 1-50,1 0-111,-2-1-38,2 2-67,-1-2 17,3 2 172,-3-1-61,2 0 116,-3 1-77,2 0 93,-2-2-21,2 2 79,-5-2-65,4 1 30,-4-1-1,1 0-12,-1 0 30,0 0-72,-2 0 54,1 0-60,-1 0-45,-1-1-21,-1 0-58,0-1-92,-2-1 42,2 0-74,-3 0 73,0 0 92,-1 0-35,-1 1 70,0-1-309,0 1-1294,0 1 951,-1-1-862,0 1 1547,-2 1 0,-3 0 0,0-1 0,-4 0 0</inkml:trace>
  <inkml:trace contextRef="#ctx0" brushRef="#br0" timeOffset="106">11760 10467 10749,'0'5'564,"1"-3"-443,-1-1-84,2 1 16,0-1 43,1 1 22,-1 0 3,1-1 41,0 1-51,3 0 39,-2 0-105,3-1 40,1 0-41,0 0 45,2 0 8,2-1 30,1 0-25,3 0 31,-1 0-213,4 0 62,-1 0-160,3 0 24,-1 0 49,3-1-58,-2 0 89,3 0-6,-4-1 14,4 2 24,-6-1-31,4 1 84,-6 0-42,2 0 33,-6 0 30,5 0-36,-7 0 42,4 0-54,-6 0 63,3 0-43,-5 0 56,5 0-114,-4 0-1,1 0-10,-1 0 20,2 0-52,-3 0 26,2 0-93,-3 0 87,3 0-49,-5 0 76,3 0-44,-3 0 69,2-1-21,-1 1 9,-1-1-290,-1 1-72,-3 2-264,-3 0 1,-3 2 0</inkml:trace>
  <inkml:trace contextRef="#ctx0" brushRef="#br0" timeOffset="107">13012 10605 9502,'-7'-9'486,"5"5"-285,-1 0 14,2 2 42,-3-1-40,2 0 35,0 1-55,1 0 37,-1-1-72,1 1 20,-1-1-104,2 0-18,-1-1-42,1 0 63,-1 0-91,1 1 43,0 0-65,0 0 69,0 0-25,0 0 30,0 0-51,0-1-12,0 2 66,0 0-166,0 0 210,1 2-111,0-2 126,2 2-13,-2 0-61,1 0 0,0 1 17,-1 1 54,1 0-64,0 1 65,0 1-68,-1-1-65,1 0 47,-1 0-98,1 1 89,0-1-93,2 1 56,-2-2-93,0 2 75,0-1 15,3 0 6,-2 0 32,0 1-105,3-1 79,-2 0-80,2 0 81,-1 0 32,1-1 27,-1 0-2,2 0 65,0 0-28,0 0 8,2 0-2,-2-1-17,2 0-21,-1-1 28,1 1-76,-1-1 17,2 0-15,-1 0 31,2 0-36,-2 0 24,2 0-25,-1 0 35,0 0-47,0 0-15,1 0-14,0 0 20,1-1 31,-3 1 10,3-2-19,-3 1 1,4-2-5,-5 1 4,4 0-42,-3 0-7,0 1-5,-1-1 12,2 1 8,-3 0 25,1 1-28,-2-1 37,1 1-8,-1 0 3,-1 0-13,1 0 55,0 0-47,-1 0 48,0 0-60,0 0 72,1 0-52,-1 0 56,1 0-57,-1 0 2,1 0 13,-1 0-9,0 0-60,-1 0-27,3 0-2,-1-1 20,0 0-119,-1-1 43,0 0-137,-1 0-187,3 0 87,-3 0-143,3 0 150,-3 1-27,3-1 83,-3 1 35,3 0 155,-2-1 135,3 1 0,0-2 0,2-1 0</inkml:trace>
  <inkml:trace contextRef="#ctx0" brushRef="#br0" timeOffset="108">4449 10593 9502,'-14'2'-1075,"7"1"1235,2-2 72,-3 2 160,1-1-1,0 0-91,0-1 30,0 0-93,0-1 1,-1 1 4,3-1-37,-2 2 68,4-2-97,-3 0 37,4 0-62,-2 0-8,3 0-12,0-2-10,0 1-77,1-1-22,2 0-49,2 0-60,3 2 70,0-1-102,4 1 117,-1 0-67,1 0 38,0 0 7,2 0 69,-2 1 70,1 0-6,-1 1-24,2 0-15,-2-1-31,3 0 44,-3-1-52,3 2-39,-2-2-33,2 0 30,-1-2-230,3 2 127,-3-1-164,3 0 116,-4 0-135,4 1 43,-4 0-97,2 0 108,-3 0 78,2 0-46,-3 2 86,1 2-259,-2 0 135,0 1-171,-2 1 146,2 1 12,-3-2 141,2 1 1,-2-2 120,1 0 0,1 0 0,2 0 0,2 0 0</inkml:trace>
  <inkml:trace contextRef="#ctx0" brushRef="#br0" timeOffset="109">6347 10623 9502,'3'10'-1233,"-1"-4"1161,0-2 72,0 1 189,0-1-29,0 0 140,-1 0-103,0 1-108,0-1-43,-1 1-31,0-1 11,0 1 44,0 0-7,0-1 8,0-2 30,0 1 21,0-1 74,0 0 137,0-1-213,1 0 105,0 0-264,1-1 38,0-1 20,2 1-9,-2-2 14,0 2-8,0-2 57,0 1-41,1-1 46,-1 1-27,0-1-15,0 1 16,1-1-15,0 0-16,0 1 17,-1-2-12,0 1-49,2 1 36,-2-1-37,0 0 51,1 0-36,1 0-15,-1 0-5,0-1 8,2 1 31,-2 0 3,1 0-26,1 0-22,-1 0-29,0 1 14,2 0 2,-3 0 48,3 0-10,-3 0 6,1 0-6,0 1 48,1 0 14,-2 0 7,3 0 56,-2 0-24,1 0 4,-1 0-9,1 0-23,0-1 17,0 1 0,-1-1-40,2 1-10,-1-1-26,1 0 45,0-1-58,0 1 43,-1 0-40,1 0-22,0 0-26,0 1 2,-1-1-5,1 1 14,-1 0 28,1 0-40,0 0 41,0 0 13,-1 0-21,1 0 16,-1 1 50,1-1 18,0 2 2,0 0-15,0 0-2,-1 1 12,1-1 13,0 1-16,-1-2 19,1 0 14,0 1 16,0-2-66,-1 2-1,1-2-46,-1 0 59,0 0-61,1 0-17,0 0-5,-1 1 10,1-1 62,-2 1-19,2-1 16,-1 1-92,2 0-3,-2-1-39,1 0 10,-1 1 80,1-1-12,-1 1 30,0-1 23,0 0 8,1 0 6,-1 0-6,1 0 0,-1 0-25,0 0 31,-1 0-30,1 0-4,0 0 18,-1 0-11,1 0 19,-1 0-14,0 0 27,1 0-62,0 0 3,0 0-19,-1 0 1,3 0 54,-4 0-19,2 0 19,0 0-19,0 0-26,0 0 17,-1 0-17,1 0-16,0 0 34,-1 0-35,3 0 45,-3 0-4,3 0 4,-4 0-4,3 0-47,-2 0-29,1 0 5,0 0-8,0 0 124,0 0 11,0 0 7,0 0-15,0 0 4,-1 0 19,3 0 7,-3 0 14,2 0-75,-2 0 31,2 0-25,-1 0 21,1 0-11,-2 0 36,3 0-69,-3 0-25,3 0-65,-2 0 23,1 0-30,-2 0 36,1 0 4,1 0-6,-1 0 64,1 0-31,0-1 22,-1 0-39,1-1 19,0 2-15,-2-2 11,2 2 4,-1-1 2,1 1-5,-1-1 40,-2 1 31,4-1-11,-3 0 15,2 1-15,-2 0-24,2 0 29,-3 0-34,4 0-3,-4-1 3,2 1 4,0-1 27,-1 1-1,2 0 6,-2 0-12,0 0-20,1 0 15,0 0-5,0 0-20,-1 0-23,0 0 5,1 0-8,0 0-4,0 0 27,0 0-32,-2 0 40,4 0-1,-3 0-1,1 0-4,-1 0 38,2 1 8,-2-1 3,3 1-8,-3 0-38,3 0 3,-2-1-3,1 0 12,-1 0-10,0 0 23,1 0-20,1 0 29,-3 1-21,1-1 18,1 1-16,-1-1-17,2 0 8,-2 1-16,0-1 4,1 1 8,-1-1-12,1 0 3,-1 0 6,1 0-20,-1 0 15,0 0 52,1 0 35,0 0 4,-1 0-12,1 0-52,0 0-9,-1 0 20,1 0-14,-1 0-64,1 0-32,-1 0 1,-1 0 14,2 0 24,-1 0-13,1 0-17,-1 0 17,1 0 11,-1 0 23,1 0-15,-2 0 60,2 0 9,-1 0 0,2 0 49,-3 0-84,3 0 53,-3-2-65,3 2 72,-2-2-50,1 2 65,0-2-93,1 2 34,-2-1-30,1 0 37,-1 0-10,2 0 16,-3 1-14,3-2 13,-2 2-60,1 0-11,-1-1-9,2 1 0,-2-1 51,2 1-14,-3 0 12,3 0 24,-3 0-16,2 0 21,-1 0 46,1 0-51,-1 0 55,1 0-65,-2 0-6,1 0 13,0 0-10,0 0 1,1 0 0,-2 0-1,2 0 5,-1 0-13,0 0 8,0 0-11,0 0 17,1 0-59,-1 1 40,1 0-46,-1-1 31,1 1 14,-1 0-17,1 0 14,-1-1 6,2 1-12,-2-1 9,2 0-12,-2 0 13,3 0-11,-2 1 10,1-1 3,-1 1-3,1-1 7,0 1-8,0 0-3,-1-1 3,0 2-2,0-2 3,1 2-19,-2-1 14,3 0-17,-3 1 20,2-1-2,-3 1 1,3-1 28,-2 0 20,2 0-7,0-1 2,-1 1 2,-1-1 9,2 1 8,-1 0-12,0-1-2,1 0-25,-1 0 34,1 0-34,0 0-41,-2 0 31,3 0-31,-3 0 43,2 0 10,-1 0-9,1 0-53,0 0-6,0 0-62,-1 0 54,1 0-19,-1 0 58,2-1-25,-3 0 23,3 1 7,-3-2-5,3 2 6,-3-1-10,3 0 40,-4 0-29,4 0 36,-4 1-42,4-1 6,-2 0-3,0 0 11,0 1 32,0-1-19,-1 1 23,2-1-49,-2 1 6,2-1-6,-2 1 12,2-1-56,-1 1 40,0 0-44,1 0 27,0-1 20,-2 1-25,2-1 27,-1 1-6,1 0 3,-1 0-12,1 0 8,-2 0 38,3 0-27,-2 0 33,1 0 5,-1 0-32,1 0 36,-1 0-42,2 0 0,-3 0 5,2 0-2,-1 0 6,1 0 30,-2 0-19,2 0 23,-3 0-32,3 0 1,-1 0-1,1 0 1,-2 0-11,2 1 10,-2-1-13,2 1-8,-1-1 11,0 2-12,0-2 19,0 2 2,0-2-1,0 1 2,1 0-31,-1 0 7,0 0-15,0-1 17,1 1 8,0-1 4,-1 1-7,1-1 6,-1 1-8,2-1 6,-3 0-5,4 0 33,-2 0-22,2 1 23,-4-1-26,3 1 50,-2-1-36,2 0 39,-1 0-47,1 0 47,-2 0-31,3 0 36,-4 0-42,4 0 1,-3 0 5,2 0-2,-1 0-39,0 0 30,-1 0-35,3 0-9,-4 0 32,3 0-35,-3 0 43,4-1-20,-4 1 10,3-1-15,-2 0 12,2 0 9,-2 0-17,2-1 12,-3 0 7,3 0-3,-2 0 8,2 0-13,-3 0-24,2 1 19,-2-1-14,3 1-48,-2-1 50,1 2-55,-1-2 65,0 1-23,0 0 13,0 1-18,1-1 17,0 1 15,-2 0-20,1-1 15,-1 1-24,2 0 5,-2 0-5,1 0 3,-1 0 124,1 0-24,-2 0 120,2 0-122,0-1 3,1 1-68,-3-1 19,1 1-55,0 0-7,0 0-7,1-1 9,-1 1 8,0-1 24,0 1-29,-1-1 24,3 1 10,-4 0-40,4 0 29,-3 0 14,3 0 35,-3 0-1,3 0 30,-3 0-24,3 0 2,-2 0-1,1 0-24,-1 0-2,2 0 9,-1 0-23,1-1 10,-2 0-4,2 0 11,0 0 6,-1-1-4,1 2 3,0-1 0,0 0-128,0 1 26,0-1-123,0 0 131,-1 1-5,2 0 70,-1-1-22,0 1 4,0-1-15,1 1 10,-3 0 23,3-1 27,-3 1 40,3-1-27,-3 1 5,3-1-51,-1 1 11,-1-1 8,0 0 37,1 0 26,-1 1-6,0-1-39,1 0-18,-2 1-21,2-1 25,-1 0-31,0 0 21,0 1-23,0-1 28,0 1-58,-1-1 34,2 1-42,-2 0 34,2 0 16,-3 0-14,3 0 8,-2 0 2,1 0-4,-2 0 2,2 0 81,-1 0-17,1 0 69,-2 0-71,1 0 34,0 0-25,0 0 11,0 0-18,-1 0-21,0 0-12,2 0 21,-2 0-79,1 0 66,-1 0-68,0 0 83,1-1-70,0 0-7,0 1-10,-1-1-47,0 1 92,1-1-51,-1 1 55,2 0-16,-2 0 9,0 0-22,1 0 16,-1 0 28,1 0-18,-1-1 28,1 1 14,0-2 15,-1 2 2,1 0-3,-1 0-7,0 0-22,1 0 30,0-1-29,0 0-13,-1 0 26,1 1-20,1-1-65,-2 1 5,2-1-67,-2 1 72,2-1-51,-2 1 20,2-1-16,-2 0 14,1 1 41,1 0 10,-1 0-22,0 0 78,1 0-62,-2 0 59,2 0 2,-1-1-42,1 1 49,0-1-60,-1 1 54,1 0-36,-1-1 52,1 1-55,0-1-19,0 1 15,0 0-14,-1 0-26,1 0-8,0 0-9,-1 0 8,1 0-10,0 0 35,0 0-41,-1 0 57,1 0-2,0 0-11,-1 0 2,1 0 44,0 0-31,0 0 38,0 0-51,0 0 57,1 0 24,-2 0 6,1 0 25,-1 0-75,1 0 24,-1 0-21,1 0-27,0 0 27,-1 0-24,0 0 28,1 0-8,-1 0 10,1 0-11,0 1-53,-1-1 36,0 1-47,1-1 58,-1 0 0,1 0-2,-1 1-2,0-1-2,1 1-6,-1-1 5,2 0-3,-3 0 70,3 0-43,-4 0 49,4 0-88,-3 0 15,3 0-16,-3 0 25,3 0-57,-4 0 40,4 0-47,-3 0 60,3 0-17,-3 0 10,3 0-18,-4 0 16,3 0-16,-1 0 12,0 0-16,1 0 85,-1 0-56,0 0 59,0 0-56,-1 0-7,3 0 12,-3 0-11,2 0 0,-1 0 1,1 0 1,-2 0 1,2 0-8,-2 0 5,3 0-8,-3 0 10,2 0-3,-2 0 2,3 0-1,-2 0-2,1 0 2,-2 0-4,2 0 2,-1 0-1,1 0 1,-1 0 1,1 0 34,-2 0-24,1 0 26,1 0-33,-1 0 13,0 0-9,0 0 10,0 0-10,1 0 4,-3 0-3,4 0 2,-3 0-27,2 0 19,-2 0-18,3 0-8,-3 0 22,3 0-24,-3 0 27,3 0-22,-3 0 13,1 0-21,0 0 25,1 0 2,-1 0-1,1 0 2,-1 0-7,0 0 0,0 0 0,1 0 0,-1 0 30,1 0-20,-3 0 22,4 0-45,-4 0 14,4 0-13,-4 0 19,4 0 0,-3 0-1,2 0-1,-1 0 0,-1 0 39,2 0 10,-1 0 3,0 0-11,1 0-35,-1 0-1,0 0 4,1 0 38,-1 0 21,1 0-2,-1 0-36,1 0-20,0 0-22,-1 0 35,1 0-64,0 0 49,-1 0-55,1 0 62,-1 0-28,1 0 13,0 0-17,0 0 25,-1 0 1,0 0-7,1 0-1,0 0 35,-1 0-25,1 0 31,-1 0-53,-1 0 13,3 0-12,-3 0 20,3 0-3,-3 0 10,3 0-7,-3 0-46,3 0 14,-3 0-29,3 0 37,-3 0 13,3 0 1,-4 0-6,4 0 2,-3 0 60,3 0-43,-3 0 48,3 0-46,-4 0-9,3 0 13,-1 0-9,0 0-11,1 0 11,-2 0-9,2 0 12,-1 0-1,1 0 3,-1 0-1,-1 0-62,2 0 43,-1 0-53,1 0 63,-2 0-26,2 0 18,-2 0-22,2 0 18,-1 0-1,1 0 0,-2 0 2,1 0 20,0 0-14,0 0 15,1 0-19,-1 0 30,0 0-20,0 0 22,0 0 0,0 0-21,-1 0 26,2 0-28,-1 0 3,0 0 0,0 0 3,0 0-32,-1 0 24,1 0-24,0 0 29,0 0-35,1 0 23,-2 0-26,1 0 29,0 0 2,-1 0-7,3 1 3,-3 0 4,2-1-3,-2 0 4,2 0-6,-2 0-16,2 0 12,-1 0-11,1 0-11,-2 1 19,1-1-20,1 1 25,-1-1-1,0 0 1,0 1-1,0 0-3,0 0 2,1 0-4,-2-1 1,0 2 42,1-1-31,0-1 32,0 2-41,-1-2 47,0 1-34,1 0 42,0-1-28,0 1-6,0-1 11,-2 1-13,2-1-1,-1 0 7,1 0-4,0 0 8,-1 0-66,1 0 45,-1 0-49,1 1 31,-1-1 18,1 1-24,0-1 26,-1 1-10,1-1 6,0 0-8,1 0 18,-2 0-10,1 0 10,0 0-12,1 0 7,-1 1-2,0-1 3,0 1-3,0-1 7,1 0-5,-1 0 7,1 0-4,-1 0-2,-1 1 2,2-1-3,-1 1 1,1-1 0,-2 0-1,2 1 1,-2 0-1,2-1 0,-1 1 0,1 0-16,-1-1 12,2 1-13,-3-1 16,2 1 23,-2-1-18,2 1 19,0 0 37,-1-1-43,1 0 47,-1 0-57,1 0 23,0 0-13,1 0 15,0 0-15,-2 0-6,2 0 14,-1 0-11,1 0-36,-1 0 22,1 0-26,0 0 40,-1 0-32,0 0 21,1 0-31,0 0 18,1 0 8,-2 0-11,1 0 12,-1 0 4,1 0-5,-1 0 5,2 0-5,-2 0 2,0 0-1,1 0 1,-1 0 0,0 0 1,0 0 1,0 0-2,0 0 3,0 0-2,-1 0 1,1 0 53,0 0 16,-1 0 1,1 0-7,-1 0 11,0-1 28,0 0-5,0 1 44,-1-1-106,2 0 57,-3 1-60,4-2-14,-3 1 5,2-1 1,-3 1 20,4-1-81,-4 1 3,3-1-80,-2 0-107,1 1 55,0-1-81,1 1 73,-1-2-183,0 3 29,-1-1-106,1 0-65,-1 1 163,1 0-132,-2 0 162,1 0-334,0 0 167,-1 0-245,-1 1 316,-1 2-192,0 2 385,-1 1-184,-2 3 391,-1 1 0,-3 3 0</inkml:trace>
  <inkml:trace contextRef="#ctx0" brushRef="#br0" timeOffset="110">11882 10785 9502,'-11'-14'-62,"5"8"120,1-2 43,0 2 18,1-1 21,0 1 51,-1 0-31,2 1 21,0 0-25,0 1 17,0 0-14,2 1 25,-1 0-22,2 0-37,0 0 47,0 1-52,0-1 26,0 1-15,0-1 14,0 1-24,0 0 84,0 1-72,1-2 62,0 1-8,1 1-27,2-1 16,-1-1-19,1 1-103,2-1 75,-2 0-64,2-1-15,-2 1-1,1 0-51,1 0 59,-1 0-36,1 1 18,0 0-10,0 1 4,1 0-69,-1 1 13,3 0-93,-1 0 15,1 0 40,2 0-44,1 0 57,2 1 24,1 0 14,1 2 27,3-2-64,1 1-7,3-1-8,0 0 13,2-1 17,-1 0 19,2 0-19,0 0 24,-1-1-46,-1 0 33,0-1-40,-4 0 71,1 0-28,-4 1 27,0 0-40,-4 1 75,1 0-58,-4 0 57,0 0-20,-4 2 14,0 1 7,-1 0-10,-1 1-24,-1 0-9,-1-2 19,-1 2-16,0-2-35,0 0-69,0 0-15,0-2-42,2 0 75,-2-2 21,0 0 16,0-1 24,-1 0-370,1 1 93,-1-1-254,0 0 241,0 0-238,0 1 175,0-1-216,0 1 113,0-1 140,0-1 68,0 1 143,0-2 126,1-1 0,0-3 0,1-2 0</inkml:trace>
  <inkml:trace contextRef="#ctx0" brushRef="#br0" timeOffset="111">5357 10860 9502,'-8'0'710,"5"0"-312,0 0-135,0 0-48,1 0-51,0 0 480,1 0-350,-2-1 376,3-1-466,0-1-60,2-2 12,2-1-206,1-1 82,5 1-146,1-1 131,1 2 36,4-1 61,-3 1 6,4 1-161,-2 0 7,2 2-141,-3-1 64,2 2 177,-2 0-20,1 1 128,-3 0-86,4 0-19,-4 0-39,2 0 171,-3 0-29,2 0 133,-3 0-92,3 1-80,-2-1-59,2 0 23,-2 1-31,3-1-50,-1 0-16,1 0-73,-1 0 34,2 0-77,-2 0 22,4 0-77,-4 0 70,3-1 26,-2 1 33,2-2-69,-6 1 37,4 0-93,-5 0 79,1 0 18,-4 0 50,3 1-3,-4 0-11,0 0 38,-3 0-287,2 0 228,-7 0-551,3 0 296,-6 0-177,1 0-336,0 0 266,2-1-305,0 1 389,1-1 64,0 0 243,1 0-10,-1-2 176,0-1 0,-3-2 0</inkml:trace>
  <inkml:trace contextRef="#ctx0" brushRef="#br0" timeOffset="112">14243 10931 9502,'-3'-28'-1075,"1"15"1245,-1 5 70,0-2 181,-1 4-103,-1-2-86,3 4-66,-3 0-9,3 1-105,-1 1 92,2 1 148,-1 0-108,1 0 176,1 0-264,2-3 11,1 1-12,2-2-6,2 0 19,2-1 6,1 1-17,0-2 32,2 2-299,0-2 79,1 2-192,1 0 94,-1 1 96,3 0-46,-3 1 105,2 1-80,-1 1 44,2 0-50,-2 1 38,1 0-10,-2 0 59,3 0-98,-4 1 128,1 1-52,-2 1 71,0 1-31,-1 0 65,-1 0-19,-3 1 81,2 0-54,-4 1-23,-1 0-17,0 2-22,-1 1 27,-1 0-21,-1 3 19,-1-1-22,-1 1 4,-4 1-3,0 0 3,-3 1-2,0 1 0,-1-2 1,-1 1 2,1-2 15,-1 1-10,2-3 10,-1 1 94,1-3-28,0-1 106,3-2-110,-1 1 85,1-4-75,1 1 96,2-3-94,-2 1 49,3-1-83,-1 0 53,1 0-43,1-1 43,1 0-40,-2-2 64,2-1-140,0-2 53,0 0-105,2-1 11,-2 0-17,3-1 32,-1 0 8,4 0 12,-1 1-7,3-1-17,-2 2 13,2 0-11,0 0-10,-1 1-7,1 1 12,1 0 30,-3 1 11,4 0-22,-3 1-34,3-1 22,-3 3-26,3-1-24,0 2 53,0 2-58,-1 2 70,0 3-51,-1 2 34,0 3-40,-2 2 47,0 2 41,-1 2-29,0 1 33,-3 0-47,-1 2-8,-1 0 9,0 1-15,-1-1 176,-1 3-45,-5-5 120,-2 3 24,0-4-77,-5 3 96,1-4-117,-3 0 82,-1-2-64,-1 1 105,-1-4-117,0 0 101,2-5-97,-3 1 86,4-5-55,-3 1 13,4-4-57,-2 0 33,3-2-5,-1-2-7,3-2 6,-1-4-141,3 0-7,0-3-57,2 2 80,2-1-278,1 0 103,1 0-198,3 2 171,0 0-341,-1 2 105,2 0-258,0 1 253,0-1 156,0 3 3,2 0 3,-2 1-416,2-1 87,0 1-200,2 1 215,0 1 244,0 0 90,-1 1 138,4-2 88,-2-1 0,3-1 0</inkml:trace>
  <inkml:trace contextRef="#ctx0" brushRef="#br0" timeOffset="113">8392 11079 9502,'-12'0'151,"6"-1"90,2-1-49,-2 0 120,3-2-132,-2 0 14,1 1-63,1 0 72,0 0-19,0 0 92,1 0-94,0 1 23,1 0-72,-1 0 23,1-1-36,0 1 35,1 0-35,-2 0 24,2 0-68,-1 0 56,1 0-67,0-1 92,0 1-37,0-2 26,1 0-15,1-2-72,0 1-64,2-3-20,4 1-43,1-3-39,2 3 32,0-3-52,2 1 65,0 0-67,0 0 26,1 0-79,0 2 54,1-2-14,-1 3 56,0-1-19,0 3 77,1-1-19,-2 2-18,2 0 26,-2 1 13,2 1 34,-2 0 0,1 1 31,-2 0-20,0 0 10,-2 1-8,1 0 20,-1 2-39,0 2 43,-2 1-43,2 1 0,-2 1 3,0 2 10,-2-1-8,2 0 4,-3 0 0,4 3-63,-4-2-55,1 3-26,-1-1-37,-1 2 102,-2-1-7,0 2 47,-1 1-6,-1 3 50,-2 0-28,-2 3 34,-5-2-60,-5 7 100,-3-2-20,-5 5 100,1-1-95,-6 2-13,3-3-23,-3 3 41,3-6 36,-4 4 41,6-8-35,-2 3 47,7-10-77,-2 4 46,7-10-68,0 2-47,4-6 27,1 1-31,4-4 55,1 1-11,2-4 8,0 1-24,0-4 68,2 2 24,1-1 72,-1 0-58,2 1 68,0 0-127,3 1 66,-3-1-70,3 1-49,-2 1-25,2-1 13,0 1 12,0 1 68,1 0-2,2 0 5,0 0-70,1 0 3,1-1-50,1 0 5,1-1 33,1-3 3,1 2 5,1-2-32,-1 0 17,2-1-21,-2 1 45,2-1 67,-3 0-50,2-1 54,-5 1-60,2-1-36,-4 2 25,3 0-26,-3 1 25,2-1 14,-4 2-16,2 1 15,-2 1-377,1 0 82,-2 1-249,2 0-20,-4 0 160,3 0-114,-3 0 181,2 0-157,-2 1 128,1 1-156,-3 0 172,2 2 80,-2-2 56,1 0 23,0-1 95,0 0-10,1-1 72,3 1 0,0 0 0</inkml:trace>
  <inkml:trace contextRef="#ctx0" brushRef="#br1" timeOffset="114">15975 11081 9502,'-18'20'0,"8"-11"0,2-3 32,-3 2 48,4-3 14,-4 1 91,0-2-72,0 0 73,1-2-66,-3 3 43,2-4-42,-2 2 38,1-2-53,-1 1-2,2-2 3,-1 2 0,1-2 13,-3 0 37,4 1-52,-4 0 52,3-1-162,-2 2 64,1 0-156,-3 2 99,2 0-52,-3 2 100,1 0-31,-3 4 24,1 1-5,-5 3-8,1 4 2,-6 2-12,3 3-57,-9 6 32,2-1-30,-7 7 87,3-1-48,-7 4 43,6-4-26,-7 5 25,7-5-17,-8 4 12,11-6-21,-6 3 19,11-9-17,-5 4-57,10-9 42,-5 6-46,9-10 61,-3 3-40,9-10-25,-1 3 6,7-7-10,-1 4 62,3-7-33,2 2-55,2-4-48,-1 2-28,2-2-8,-1 2 101,-1-2-17,0 2 60,0-1-36,0 1 45,-1-1 7,-1 2 6,0-1 2,-2 1-4,1 1 27,-3 0-8,1 1 18,-3 1-59,0 1 41,-1 1-32,2-2-51,-2 0 31,4-1-53,-3 0 41,3-1 19,-1-1-22,4-2 17,0 0-185,0-2 37,0 1-124,2-1-607,1 0 636,2 0-509,1 1 776,5 1 0,1 1 0</inkml:trace>
  <inkml:trace contextRef="#ctx0" brushRef="#br1" timeOffset="115">15992 11406 9237,'-15'0'-265,"6"0"265,2 0 248,-1 0-21,0 0 164,-1 0-56,1 0-80,-1 1 50,0 0-111,0 2-11,0-1-70,-2 2 1,1-1 17,-2 4-8,1 1-8,-4 4 20,0 4-15,-7 3 26,-1 6-15,-7 6 13,-4 5-76,-7 9 50,-3 1-61,-9 10-3,4-4-12,-7 4 1,4-6-5,1-1 41,7-10 4,0-1-14,12-13 29,0 1-67,9-11-34,2-1 12,5-7-4,3 0 0,6-4 12,0-1-637,5-1 125,1-3-342,3 0 183,3-3 256,3-1-11,2-2 122,3-2 86,1-2 34,4-2 15,-3 0 19,5-3-16,-4 1 6,4-5-3,-2 4 69,2-5 5,-2 3 72,3-5 0,-4 4 0,4-4 0,-1-1 0,1-1 0,0-2 0,3-5 0,-1-1 0,4-7 0,0 0 0</inkml:trace>
  <inkml:trace contextRef="#ctx0" brushRef="#br1" timeOffset="116">12388 11758 9502,'4'-12'-315,"-1"6"339,0 2-9,-1 0 57,0 1 100,1-1 55,-1 2-27,2-2 19,-1 1-68,3-1 16,-2 1-2,2-1-29,0 0-22,2-2 18,0 0-27,2-3-14,-3 3 13,4-3-10,-1 2-81,2-1 58,-1 1-144,2-1 139,-2 3-102,2-1 87,-1 2-100,0-2 44,0 3 12,1 0 10,-4 1 36,3-1 17,-1 2-16,1 1 12,-1 0-30,3 0 52,-3 0 5,2 0 19,-1 0-3,2 0-31,-2 0-8,2 0 13,-2 0-22,4 0 37,-4 0-33,3 0-134,-2 0 1,3 0-86,-4 0 71,3 0-8,-4 0 17,4 0-57,-4 2 86,4 1-35,-5 2 72,5 0-45,-5 2 81,3 0-12,-2 0 22,2 1-22,-4-1 32,4 1-48,-3-2 53,2 1 18,-2-1 16,2 1 23,-2-2-27,0 0-32,0 0-27,2-1 33,-2-1-31,2 0-10,-3-1 7,3 0-9,-2-1-39,2 0 52,-2 0-59,3 0 63,-2-1-24,3 0 12,-2 0-16,4 0 18,-2 0-2,1 0 4,0 0-9,2 0 63,-3 0 4,5 0 13,-4-1-18,5 0-49,-5-2 6,6 0 9,-4-1 64,3 0-53,-2-1 50,3 1-65,-4-1-35,4 0 47,-2-1-48,3 1-6,-3-1-36,3 2 12,-4-1-5,4 1-1,-5 0 35,5 1-46,-3 0 47,3 0-24,-5 2 5,6-1-13,-6 2 21,6-1 8,-6 1-9,5 0 6,-3 0 37,3 0-26,-5 0 29,6 1-37,-4-1 51,4 1 15,-5 0 9,5 0 29,-6 0-76,6-1 33,-4 0-38,3 0-22,-5 0 23,5 0-14,-4 0 19,4 0 9,-4 0-8,4 0 6,-5-1-52,5 0-13,-5 0-13,5 0-12,-3 0 54,3-1-12,-3 2 13,4-2-6,-4 2 1,4-2-4,-2 2 8,1-2-2,-1 2 0,3 0-1,-5 0-4,4 0 6,-2 0-6,2 0 9,-3 0-4,4 0 3,-5 0-3,4 0 2,-3 0-47,0 0 33,-2 1-36,4 1 23,-6 0 13,5 1-16,-4-1 19,2 2 19,-2-1-15,1 0 15,-3-1 11,3 1-23,-4-1 25,3 0-33,-4 0 59,4-1 12,-4 0 9,2-1 12,-2 0-61,1 0 17,0 0-15,0 0-57,-1 0-6,1 0-7,-2 0 14,3-1-55,-5 0 21,5 0-95,-4 0 24,2 0 59,-2 0-17,1 1 69,-2 0-37,4 0 22,-4 0-38,4 0 27,-3 0 16,2 0-18,-2 0 23,2 0-79,-2 0-12,2 0-3,-2 0 29,3 1 31,-3 0 31,1-1-21,-3 2-73,2-2-87,-1 0-29,0 0-61,-1 0 45,1 0 17,0 0-32,-1 0-85,2 0 61,-1 0-82,-1 0 130,2 0 58,-2 0 83,1-1 56,0-1 58,-1-1 0,3-1 0</inkml:trace>
  <inkml:trace contextRef="#ctx0" brushRef="#br0" timeOffset="117">7222 12645 9502,'3'-12'-891,"-1"6"892,-1 3 15,0 0 65,-1 0 4,0 0 113,0 1-92,0 3 38,0 2-68,-1 7-4,0 4 13,-1 8-19,2 6 33,-1 5-18,1 6 14,1 8-61,1 4 16,1 10-12,3 2 29,2 9-63,0-4-40,-1 8 15,-2-13-92,-2 7 106,-1-16-102,-1 8 96,-2-18-52,-1 4 85,-2-17-60,-3 4 54,-2-15 24,-1 3 27,1-11-16,-2 2 63,2-9-39,-2 0 23,3-4-23,-2 2-50,2-3 6,-2 1-3,1-1 45,-1 1-78,1-1 79,-2 0-72,3 0-103,-4-1 25,4-1-115,-2-2 87,2-1 15,-2-4-3,5-1 8,-4-2 60,6-1 32,-3-5 15,3 1-17,0-5 29,2 3 18,-1-2 5,2 3-4,-1-3-68,1 6 29,-2-2-19,1 5 67,0-2-5,0 4 43,0 0 35,1 5-108,-1-1 90,1 4-119,2 5 70,1 1-35,5 9 53,1-2 5,2 7 15,1-4-21,2 1-41,1-1-3,2 0 4,-1-1-1,3-1 5,-1-1 7,1-2-116,1-2-4,1-1-76,0-3 19,-1-2 89,1 0-23,2-4 62,-2-2-51,2-7 79,-1-2-55,0-5 58,-3-2-41,0-4 2,-3 3 6,1-5-3,-7 4 22,1-1-16,-5 3 25,-2 1-46,-3 5-28,0 1 8,-1 5-20,0 2 51,-1 3-8,-1 1 4,-3 3-10,2 0-57,-1 2 42,0 3-45,2 2 63,0 3-1,2 1 0,-2 1 0,2 2 1,0 2-3,0-1-9,0 2 6,-1-1 146,1 2-21,-1 1 103,1 0-78,0-1-55,0 2-18,0-1 9,0 1 28,0-3-16,0 1 25,1-2-49,2-1-4,3-3 12,3-2-10,1-4-2,6-1 7,-1-2-17,4-3-52,-2-1-69,4-4-17,-1-2-43,1-4 51,-3-2-17,1-2 53,-4 0-2,1-1 57,-6 2-29,1-3 17,-4 3-28,-2-5 39,-1 3-30,-3-3 26,-1 0-22,-2-3 1,-3 1 8,-5-4-39,-3 1 57,-3-1-49,-3 3 58,-2 0-1,1 4-15,-3 2 20,2 5-28,-2 1-1,2 4 2,-1 1-5,1 2-36,0 1-16,5 2 2,-3 0 5,6 2 47,-1 2-5,5 3 9,-1 2-7,5 1-50,-1 2 29,3 0-42,1 2 114,2 1 20,-1 3 2,1-1-13,1 5-68,1 0 13,2 1-12,4 0 36,3 3 58,1-4 11,3 3 57,1-4-53,2 3-20,0-5-31,2 1-46,-3-5-15,4 0-31,-3-5 26,2 0 46,-2-5 5,1-1 27,-5-3-43,2-2 16,-3-3-19,2-3 18,-6-2-16,4-4 57,-8-2 15,3 0 4,-5-2-13,0 0-33,-1-1-15,0-2 40,-1 2-79,-1-3 13,0 3-27,-1-6-51,-2 5 88,0-4-49,0 6 57,-1-4-10,2 8 4,1-3-13,0 7 14,1-1-29,0 6 8,0 1-10,0 4 2,0 2 18,0 5-27,0 5 69,1 2-50,1 3 56,3 2-3,-1 0 12,3 1 4,-1-2-10,3 4 13,0-4-39,1 2 46,1-3-55,2 3 68,-1-7-47,3 4 59,-1-7-66,4 3 29,0-5-25,1 0 43,-1-6-99,5 0 8,-3-5-31,5-2-6,-2-5 70,3-7-16,-3-2 21,3-5 24,-4-1-20,4-4 14,-6 1-27,2-4-27,-5 5 18,1-5-15,-7 4 28,2-4 2,-6 7 2,0-4-99,-6 10 21,1-1-90,-4 7 83,0 0 38,-3 7 21,-3 0 21,0 7-31,-2 1 51,1 8-40,-1 5 41,3 2-48,-1 4 44,3-1 15,1 4 14,2-2-16,0 2-8,1-1-25,1 1 104,1-4 4,1 5 53,3-5-9,4 4-56,2-3-29,6 2-3,-1-7-27,5 3-15,0-6-38,4 1 17,-1-6-10,2 0 9,-3-6-26,3 1 1,-6-4 4,2-1 35,-5-4 2,0-2-30,-6-5-23,1-2 12,-3-3-15,1-2 37,-4 0 2,2-2-6,-3 0 6,0-3-79,-3 3-15,2-5-7,-3 5 21,1-4 18,-2 5-10,1-3-17,-1 5 21,0-2 18,0 3 23,0 0-50,0 7 51,0-1-44,0 6 39,0-1-113,0 4 128,0 5-59,0 0 102,0 10-10,0-2 86,0 4-29,0 2 128,0-2-131,0 3 12,0 0-84,1 2 42,2-1 191,4 2-17,1-2 126,1 4-147,2-4-78,2 1-1,1-2-35,1 3-224,0-5 30,4 1-166,-3-3 125,4-2-249,-1-2 85,2-3-206,-2-4 241,3-1 41,0-2 144,0-1-5,2-5 99,0-5 0,2-3 0</inkml:trace>
  <inkml:trace contextRef="#ctx0" brushRef="#br0" timeOffset="118">4276 13205 9502,'5'13'-28,"-1"-9"35,0-4 55,4-2 52,-1-2 6,5-7 37,-1-2-246,5-4 74,-2-1-162,3-5 117,1 1 66,3-2 30,-4 1 16,3-3-86,-5 5 6,3-2-83,-4 3 74,0-2 14,-1 5 33,-3-2 11,-2 4 1,0-1 0,-4 6-3,1-4-33,-4 5 51,1-4-37,-1 5 46,-1-5-18,0 4-8,0-3 17,0 2-17,-2-3-49,-1 3-29,-3-3-2,-2 4 13,0-2 22,-1 3 23,-1 0-36,1 4 38,-1-2-20,2 3 15,-1 0-28,0 1 37,0 0-25,3 2 27,-3-1-29,2 1 13,0 1-11,0 0 15,0 1 9,2 1-6,0 1 5,-1 1-7,2 0 20,-1 2-14,2 0 14,1 2-20,0 3-4,1 2 3,-1 4-2,2 2 97,-1 6-17,1 3 85,1 6-92,-1 2-7,3 8-37,-1 0-2,2 9-29,-1-5 20,1 11-23,-2-7 35,-1 9 17,-1-13-18,-2 7 12,0-17 44,-6 7-41,-1-17 40,-3 6-55,-1-14-5,-2 1 6,0-11-4,-2 1 61,3-9 3,-5 3 25,5-4-30,-4 0-85,5-1 28,-4-1-30,4 0 47,-3-1-26,4-2-28,-2-1 6,3-2-58,-1-2 79,3 1-48,-2-4 47,3 1-56,0-1-25,2-2 4,-1-1-41,4-1 95,0-4-47,1 2 53,0-2-19,2 2 12,-2-2-20,2 4 17,0-1-23,0 5 20,2-2-31,-2 6 123,2-3-35,-1 6 102,2-1-85,-1 2-15,2 1-36,0 1-5,0 0 10,2 1-4,-1 1 11,1 1-7,1 4 47,1 1 3,1 4 3,0 0-11,3 2-14,-1 0-18,3 2 25,-1-2-43,2 3 19,0-3-17,1 0 28,-1-2-10,3 1 23,-3-3-19,4 2-46,-4-5 30,5 1-47,-5-4 56,4 0-14,-3-2 0,2-1-4,-4-1 2,4-2 8,-5-3-5,1-3 6,-3-4-36,1-1 26,-2-1-26,-1-1 34,-1-1-2,-2-2 1,0 1-4,-2 1-37,-2 1 25,0 1-33,-1 2 41,-1 2 62,0 3-44,0 0 49,0 4-65,0 1-2,-1 1 3,-1 1 3,0 1-20,0 0 19,1 2-18,0 1 23,1 3-10,-2 2 11,2 2-11,0 1 19,0 2-8,0 0 2,2 0-7,-1 1-13,1-1 9,2 2-8,3-1 9,1 1 49,1-2-36,1 0 43,1-1-52,3-1 9,-1-1-5,3-2 7,-1-4 90,4-1-7,-2-2 80,3-1-115,0-2 8,2-3-58,-1-5 19,2-4-26,-4-2 16,3-2-24,-5-2 37,1-1-51,-3 2 32,-2-1-42,-4 3 49,-3-3-18,-1 4 14,-4-3-38,-2 3-68,-3-2 0,-5 1-67,-4-2-1,-3 3 30,-4-2-48,0 3 96,-1 0-85,0 4 110,-2 0-82,3 5 82,-2 1 7,2 2 1,1 3-8,1 3-7,-1 4-27,4 6 19,-1 3-8,2 6 140,2 2-26,5 0 123,-1 4-16,5-4-32,-1 2 45,4-4-103,0 2 79,3-6-43,4 1 31,6-6-31,7 3-91,5-6-34,5 1 19,2-4-5,5 1 71,-4-3-18,6 4 24,-5-4-507,5 6 89,-7-4-179,4 4 269,-7-1 269,3 3 0,-3 0 0</inkml:trace>
  <inkml:trace contextRef="#ctx0" brushRef="#br0" timeOffset="119">2668 12997 9502,'-2'-8'-340,"-1"2"382,2 3 1,0-1 45,0 1-15,-1-1 23,1 2-32,0-2 31,0 2-48,1 0 25,-1 3-26,1 1-19,-2 4 29,2-1-39,0 2 100,2-2-64,0 0 60,1-2-79,3 1 15,-1-3-6,2 0-8,-1 0-51,2-1 37,0 0-37,-2 0 73,2-1-17,-1 0 17,1-1-19,0-2-96,-2-2 7,2-4-89,-2 2 79,0-4 27,-2 1 17,1-4 27,-2 1-43,-1-4 35,-1 1-34,1-2 63,-4 2-63,-2-4 57,-3 5-53,-2-3-83,-3 6 25,-3-2-98,2 5 101,-3 1-226,1 5 107,0 0-164,3 6 214,-1 3 65,4 7 87,-2 7 0,2 5 0</inkml:trace>
  <inkml:trace contextRef="#ctx0" brushRef="#br0" timeOffset="120">12213 12739 9502,'-40'26'142,"24"-13"-46,-1 1-7,6 1 94,3 2 2,3 1 115,2 4-337,1-4 17,3 5-214,2-4 145,7 1 64,4-3 25,8 1 0,3 0 0</inkml:trace>
  <inkml:trace contextRef="#ctx0" brushRef="#br0" timeOffset="121">2532 12937 9502,'10'-14'-531,"-6"8"488,-1 1 64,1-1-3,0 0 102,-1 2-46,1-2 55,-1 2-63,0-2 68,-1 2-45,3-1 50,-2 1-66,2-1 88,-2 2-8,2-1 23,-1 1-35,1-1-37,-1 1-27,1 0 56,-1 0-37,-1 1 46,1-1-31,-1 2-29,-1-2-46,2 3 22,-2-1-16,0 0 62,-1 1-55,1 0 18,-2 1-46,1 3 39,-2-2-11,0 1 0,0 0 1,-2 0-9,1 1-5,-2-1 11,1 0-12,1 0-20,-2 0 22,1-1-20,1 0 25,0 0 13,-1 0-19,0 0 9,1-1-154,-1 0 34,1 1-133,-1-1 129,2 0-42,-1 1 36,1-2 9,-1 2-257,1-1 130,-1 1-195,1-1 238,-1 2 60,0 0 100,-2 2 0,-2 2 0</inkml:trace>
  <inkml:trace contextRef="#ctx0" brushRef="#br0" timeOffset="122">5643 13434 9502,'-24'0'-452,"14"0"579,2 0 174,0 0-42,3 0-34,-1 0-28,3 0 19,0 0-198,5 0 54,1 0-149,6 1 88,0 1 34,3 2 29,1 5 15,0 0-151,1 4 33,2 0-118,-1 2 74,0 0-4,2 1 46,-3-2-15,3-1 94,-1-1-5,2-2 16,-2-3-14,2-1-35,-2-3 6,3 0-3,-2-3 93,2-4-17,-1-3 85,2-5-82,-3-3-69,0-4 4,-3 0-47,1-4 17,-6 2-17,0-3-3,-3 2 6,-2-2-59,-2 3 14,-1-4-95,-2 3 87,-3-4-47,-6 4 47,-3-5-56,-5 4-3,-2-2-18,-2 2 18,-5 0 15,4 5 82,-4 0-23,2 7 27,-2 3-7,4 4-22,-1 4 28,3 3-34,0 6 45,3 7 28,-1 4-13,5 3 18,-1 3-36,3 1 6,1 1 4,2 0 30,0 0-4,2-2 17,0 1-18,3-4 55,0 0-23,2-5 87,1 1 44,2-8-26,2 0 68,5-7-101,4 1-27,2-5-40,5 0-6,1-2 19,2-2-57,-2-4 58,3-1-52,-2-2-49,2-1 28,-3 1-108,2-2 106,-3 2-60,1-1 38,-2 0-33,2-1-27,-3-1 63,3 0-22,-2 0 26,1-3 58,-1-1-46,0-2 43,-2 0-45,1-4 57,-5 0-36,1-3 40,-5 2 13,0-3-46,-4 3 58,-2-2-64,0 4 5,-5-3-2,0 5-3,-6-4-14,-1 6 15,-4-3-14,0 5 22,-1-5-24,0 7 15,1-2-17,2 6 16,0 1-6,3 4-2,2 1-1,1 3-49,3-2-19,-1 4 2,3 0 14,0 2 47,1 3 8,0 0 38,0 2-34,1 1 34,2 1-48,-1 3 151,1 2-34,0 4 103,1 1-84,-2 5-57,-1 0-18,1 9-3,-2-1 163,1 8 3,0-3 88,0 8-31,2-6-195,0 9 35,1-6-103,3 7-93,2-8 54,2 4-92,-1-12 115,5 3 33,-1-12 49,2 4-22,-1-13 1,3 2-151,-3-11 41,3 0-110,-5-6 176,5-1 31,-5-5 49,2-4-32,-4-2-32,4-4-17,-8 0 24,5-3-74,-5 2-22,2-2 15,-4 1 7,4-6-10,-4 3 10,4-5-68,-2 2 73,2-4-125,-3 5 64,3-7-113,0 6 109,1-4-4,-2 6 61,1-1-55,-1 8 107,-1 0-89,-3 8 91,1-1-51,-3 5 2,1 2 7,-2 6-18,-1 2 52,0 6-32,-1 3 58,-1 3-56,-2 4 77,0-2 14,-2 2 3,2-1 82,-2 4-85,2-3 85,0 2-83,0-3 41,1 2-67,1-3 29,1 4-81,1-5 21,0 2-14,3-5 37,2 3-43,8-7 28,1 2-34,4-6 44,4 0-74,0-6 11,3 1-83,0-4 64,2-2 0,-4-3 38,2-4-9,-5-3 84,0-2-67,-6-1 67,0-2-20,-5 1-30,-1-1 38,-4 2-49,-2-5 11,-1 4-6,-1-4 18,-2 2-14,0-4-51,-2 5-23,0-4-2,0 4-34,1-3 40,0 6 0,2-1-5,0 5 8,1 0-31,1 5 12,1-1-49,2 3 91,2 1-57,3 2 53,3 0 2,0 2 2,4 2-5,-2 2 2,2 3 38,0 0-25,2 3 36,-4 0 19,4 3-54,-4-1 63,2 3-74,-4 0 98,1 3-22,-4 0 87,0 4-77,-3-3-12,-2 5-23,-1-5-17,-2 4 127,-4-4-36,0 3 118,-7-4-116,-1 0 53,-4-2-58,-3-2 28,3-4-22,-2 0-59,1-4-31,1-1 19,3-2-60,-1-2 86,4-2-50,-1 0 51,3-2-6,1 0 0,1-2-3,0-2-122,4-2 28,-1-2-120,2 0 119,-1-1-150,1 1 98,0 0-111,1-1-78,0 1 65,1 2-76,2-1 53,1 3-18,1-2-4,0 2 69,-1-1 87,2 1 125,1-2 0,-1 0 0,4-3 0</inkml:trace>
  <inkml:trace contextRef="#ctx0" brushRef="#br0" timeOffset="123">7222 12888 8519,'6'0'-164,"-4"-2"164,-1-1 0,1-2 0</inkml:trace>
  <inkml:trace contextRef="#ctx0" brushRef="#br0" timeOffset="124">6343 12937 9502,'-15'-23'-424,"8"13"229,1 2 62,0 2-6,3 2 64,1 1 37,-2 2 38,2 2 0,-1 0 0</inkml:trace>
  <inkml:trace contextRef="#ctx0" brushRef="#br0" timeOffset="125">7160 12896 9502,'5'7'-362,"-3"-4"1027,1-1-433,-5-4 485,0 1-679,-5-3-28,-1 0 51,-4 0-77,1 2 35,-1-1-81,-1 2 70,0-1 58,2 2 4,-3-1-6,3 1-81,-1 0-22,3 1-13,0 0 92,1 1-15,0 0 58,5 2-59,-2-2 68,4 1 70,-2-2 29,4 1 24,3-2-81,3 0-26,2 0-21,4 0 1,5 0 43,0 0-84,7 0 28,1 0-59,7 0-203,0 0 81,7 2-151,0 0 108,5 5-164,-5-1 57,5 2-121,-9 0 147,4 2-76,-10-2 78,3 0-103,-9-2 117,-1 0-9,-9-4 114,1 1 1,-7-3 108,3 1 0,-3-1 0</inkml:trace>
  <inkml:trace contextRef="#ctx0" brushRef="#br0" timeOffset="126">13529 13013 9502,'-14'-23'0,"6"11"0,2 0 491,1 4-101,1 0 331,2 4-303,-2 0-597,1 2 13,1 2-249,-1 2 231,-2 5 184,1 6 0,-1 4 0</inkml:trace>
  <inkml:trace contextRef="#ctx0" brushRef="#br0" timeOffset="127">9675 12969 9502,'-32'-4'971,"18"0"-1022,0-1-220,6 0 120,-2 1-111,7 2 99,-2 0-6,2 2 88,-1 1 81,1 1 0,-3 1 0</inkml:trace>
  <inkml:trace contextRef="#ctx0" brushRef="#br0" timeOffset="128">16319 13364 9502,'14'-16'-942,"-10"8"1140,3 0 169,-4 2-80,0-1-45,0 2-66,-2-1-2,0 2-126,-1 0 94,0 1-79,-1 1 97,0 1-40,-3 1 37,0 0-52,-3 0 69,1 1-6,-1 1 21,2 3-25,-1 2-61,1 2-16,2 1 12,0 0 20,2 2-79,1-2-6,2 4-77,3-4-54,3 3 79,4-4-86,3 2 140,2-3-73,4 0 65,0-2-61,3 0-10,-1-3-18,2-1 13,-4-1 3,3-1 103,-3-2-39,0-2 49,-3-3-73,-2-3 12,-5-1-7,1-2 6,-4-1-18,-2-2 20,-2 0-13,-2-1 28,-3 1-96,-4-3 26,-3 1-89,-7-2-25,-4 4 27,-7-4-73,-1 5 114,-4-6-65,1 6 102,-4-2-56,4 5 28,-3-1 42,7 5 8,-4 1 0,7 5 76,0 1-48,7 4 22,-2 4-33,6 6 35,-1 5-65,5 4 99,0 5-79,3 1 26,2 6-16,2-2 9,-1 7 38,2-4 33,1 7-14,2-5 0,4 7 53,5-7-18,4 7 100,4-9-99,3 4-13,0-13-35,4 3-12,-2-12 57,6 5-35,-6-12 42,4 1-92,-7-8 47,4-2-44,-7-4 53,3-5-37,-6-3-25,4-6 8,-8 1-17,4-5 51,-6 2-22,3-6 14,-3 4-19,0-3 16,0 0-22,0-3 16,0 3-86,2-5 25,0 3-71,2-3-18,0 3 25,3-2-45,-2 4 75,5-3-63,-2 5 87,3 0-58,-2 4 57,-1 1 79,-2 7-70,0 0 64,-5 6-50,1 1-22,-5 2 22,2 1-25,-5 3 49,1 2 10,-1 3 25,-2 2 50,0 2-33,0 2 52,1-1-52,-1 3 93,-1-1-47,0 1 91,0 1-91,0 2 51,0-3-20,1 4-2,-1-3-41,2 4-30,-1-3-12,0 2 27,-2-2-143,2 3 25,-2-4-108,0 1-9,0-4 59,0 2-81,0-6 99,0 0-76,0-5-252,0 0 99,0-6-177,0-2 172,0-5 192,0-2-44,0-4 182,-1-3 0,0-1 0</inkml:trace>
  <inkml:trace contextRef="#ctx0" brushRef="#br0" timeOffset="129">9247 13271 9319,'0'-8'376,"0"4"-266,0 1-19,0-1-44,0 1 13,0-3-18,0 2 43,0-2 27,0 0-27,0 0 25,0-2-124,-1 2 51,-2 0-101,0 0 12,-2 1 11,0 0-24,-1 1 45,-2-1-19,0 3-7,-2 0 7,1 1 4,-4 0 34,0 1 7,0 1-4,0 1-9,-1 1 2,1 4-5,-3 1 0,3 2 64,-3 0 15,4 3 5,-3-1 62,3 2-99,-2 0 57,4 1-66,-1 2 47,4-1 15,-2 2 5,6 0-8,-2 3-19,5-1-17,0 2 23,5-2-21,3 3 10,5-4-1,6 2 4,2-4-113,4 2 35,-1-7-106,5 1 43,-3-5-23,3 0 54,-4-4-13,2 0 32,-4-2-35,2-2 11,-4-3-10,2-2 62,-4-4-24,2-2 17,-7-4-23,5-4 4,-6 0-11,4-3 8,-4 1 50,3-5-32,-5 4 49,1-3-98,-6 2 0,3-1-14,-5 6 16,0-2 54,-3 6-12,0-1 11,-1 7-16,-1-2-34,0 5 25,-3-1-28,-1 5 26,-2-1-3,1 1-5,-2 3 2,2 1 73,-3 5-53,1 1 64,-2 4 3,4 0-7,-3 4 64,3-1-63,0 2 55,2-1-11,0 3 2,3-2-5,0 3-26,1-3-17,1 3 29,2-5-22,4 2-4,5-5 20,6 2-11,2-3-95,6-1 21,-1-5-98,6-1 22,-2-4 13,5 0-19,-3-3 48,3-3-34,-8-4 52,5-5-25,-9 0 31,3-2 38,-8 0-32,0 0 26,-6 0-7,0 0-16,-6 1 17,0 1-22,-4 2 67,0-1-48,-1 3 59,-2 1-10,-2 4-30,-2-1 37,-2 4-42,0 0-76,1 1 60,-1 1-59,-1 2 69,2 2-29,0 4 19,-1 2-23,3 3 27,-3 1-1,5 0-4,0 2 1,2-1 82,0 3-17,2-1 74,1 0 12,2-2-29,6 1 44,4-1-74,6-1-23,3-3-19,6 0-16,-1-5 36,7-1-81,-2-2 61,3-2-56,-4-3 42,3-3 20,-6-4-21,0-2 23,-5-4-11,-1-1 11,-5-1-26,-2 0 28,-6 0-29,0-1 28,-6 0-26,0 0-127,-4 2 22,-5-3-115,-4 1 130,-4-1 17,-4 1 60,-5-1 6,-1 3-195,-2-3 42,-1 7-139,0-1 86,2 5 123,-1 2-35,3 3 66,-3 1 10,6 4-4,-4 1 17,7 6-1,-4 3 25,6 3 5,-1 5 65,5 0-52,2 1-23,4 1 8,1 2-39,3-2 263,2 1-78,3-3 165,6 3-113,3-4-60,6-1 11,2-2-43,5-1-208,1-5 17,5-1-134,1-5 107,3-1-272,0-2 78,4-1-195,-2-3 211,2-2 15,-2-3 46,-1-2-48,-5-2 8,2-3 77,-7 3-23,2-3 125,-8 1 15,3-2 58,-2-2 0,3-1 0</inkml:trace>
  <inkml:trace contextRef="#ctx0" brushRef="#br0" timeOffset="130">11126 13693 9015,'-10'-3'-101,"3"2"444,4-1-73,-3-1-65,3 1-16,-2-2-46,2 1-79,-2-3 57,3 1-72,-3-1 92,2-2-33,0-2 23,-1-2-13,1-3-47,1-3-36,0-1 27,1-2-17,-1-3-40,2-1 11,0-3-101,0 1 15,3-4 35,1 4-32,5-4 67,1 6-46,2-1 8,2 4 2,-1 1-4,-1 6 58,1 1-40,-3 6 30,0-1-79,-1 7 62,-2 0-46,2 4 54,-1 2 22,0 7-15,-1 4 17,1 4 23,0 4 12,-1-1 3,1 3-7,0-1 1,-1 2-27,0-3 31,-1 1-50,1-2 5,1 0 2,-2-4 7,2 0-43,1-2 27,1-1-28,1-5 42,1 0 36,0-5-28,1-1 21,0-3-11,0-1-16,-1-4 15,1-1-19,-2-5 4,0-1 0,-3-3-1,0-1 7,-4 1-43,0-1 37,-1 0-33,-1-2-31,-1 0-23,-1 0-3,0-1 14,0-1-27,0-1 20,0 0-97,0 1 110,0-2-27,0 3 72,0 0-40,0 5 44,0-1-38,1 4 40,1 1-16,0 3-11,1 1 18,-1 3-25,1 2 51,-1 4 15,0 2 8,-1 5-11,2 4 36,-3 3 16,1 3 16,-1 2 5,0 2-76,0-1 10,0 5-10,0-4-10,0 4 25,1-2-20,1 1 41,0-2-38,3 0 54,1-6-44,4 2-103,1-6-2,3 0-120,3-7 119,2-1-48,0-5 103,5-3-55,-2-4 84,4-3-31,-4-6 30,4-3-32,-7-4 5,3 0-7,-4-1 6,0-2 31,-6 4-18,2-3 26,-8 4-32,1-3 11,-5 5-7,0-3 9,-1 4-8,-1-2-5,-2 5 4,-1-1-5,-3 5 5,1-1-2,-2 4 3,1-1-6,0 4-15,2 0 10,-2 2-9,4 0 16,-1 0-24,1 0 16,1 0 32,-1 1 36,1 2 1,1 1-10,0 2 60,0 1-21,0 3 98,0 0-35,1 5-51,3-1 0,1 3-54,2-1-27,3 4 29,1-1-13,2 2-31,-1-2-15,2 2-1,-2-4 8,2 3-60,0-5 14,0 2-108,-1-4 85,1-1-31,-2-7 70,2 0-27,-3-3 32,4-1 12,-3-4-16,1-2 8,-1-4-4,2-5-2,-1-3 2,4-3-4,-3 0-40,2-4-21,-1 1 9,0-3-63,-4 0 45,1-3-18,-3 5 25,-3-5 89,-2 9 13,-3-3-7,-2 8 63,-1-2-39,-4 8 21,-2 1-32,-1 4 19,-2 3-60,0 3 74,-1 3 4,2 5 6,0 4 60,2 3-47,2 4 160,2 0-59,1 5 109,2-2-79,2 4 65,2-2-31,3 2 94,6-3-133,4 5-90,4-5-60,6 3-51,3-7-149,6 3 91,2-8-122,7 0-417,-3-5 165,7-4-184,-7-7 338,10-6 288,-7-9 0,6-3 0</inkml:trace>
  <inkml:trace contextRef="#ctx0" brushRef="#br0" timeOffset="131">17329 13249 11529,'4'5'594,"-3"-2"-355,-1 0-36,0 0 9,0 1-205,0 1 47,0 0-134,0 1 46,0 0 2,0 0-16,0-1 68,0 0-75,0-1 31,1 0-62,1 0 35,2-2 54,1 0-41,2-2 71,1 1-110,1-1 15,0-1-8,-1-1 1,1-2 18,-1-2-5,-2-2-4,1-2-161,-3 0 80,0-1-118,-2 2 84,-1 0-162,0 1 62,-1 1-126,-2 2 159,-3 1-52,-2 2 63,-3 0-98,-1 2 139,-1 1-105,0 1 213,0 3-72,0 3 154,-1 2 0,-2 3 0</inkml:trace>
  <inkml:trace contextRef="#ctx0" brushRef="#br0" timeOffset="132">12661 13579 9502,'-1'-11'-447,"0"5"651,0 2 122,-3 0-76,2 2-91,0-1-1,0 2-43,0-1 254,-1 2-205,5-1 181,0 1-256,3 0-53,0 0 21,0 0-20,-2 0 31,2-1-43,-1-2 18,1-2-17,-1 0 50,0-3-81,1-2 4,0 0-85,1-1 73,0-1 5,2-1 13,0-2-95,1-1-46,1-1-37,1 0 7,2-1 85,1 2 16,0-2 34,-1 4 12,1-1-16,-3 5 15,0 0-18,-3 4 39,1 2-31,-6 1 33,2 6-29,-2 2 8,-1 7 3,-1 4-3,-1 6 82,1 4 34,0 3 44,1-2 9,4 5-74,0-5-18,5 2-28,0-4-13,5 0 14,-2-6-13,4 2 22,-2-9-15,2 0 18,-2-7-17,1 1 11,-4-5-14,2 1 7,-7-5-6,3-1-67,-4-5 48,1-2-53,-4-3 61,2-2 23,-3 1-17,0-4 21,-2 2-25,1-5-46,0 2-18,1-4 0,0 3 11,1-6-99,2 4 35,1-3-105,-1 3 80,3 0 45,-1 6 24,1-1-64,-1 6 19,0-1-103,-1 6 91,0 1-42,-3 4 88,2 0-69,-4 2 60,2 1 56,-1 3 33,0 3 73,-2 3-83,0 5 125,0 2-72,-1 3 98,0 0-61,0 6-48,0-2-18,0 4 84,0-1-30,0 3 116,1-3-106,-1 4 24,4-8-79,-1 3 43,3-6-32,3 0-30,2-5 9,3-2-28,2-5 40,1-2-40,1-4 28,2-3-43,-2-4 44,2-4-11,-1-4 6,-1-2-51,-1-3-4,-1 0-48,-3-1 42,-1 0-43,-1 1 75,-1-2-45,-1 1 54,0-2-116,-3 1 32,3-4-111,-3 4 110,1-3 3,-2 4 53,1-2-17,-1 4 8,-1 4-35,-2 2 29,0 5 47,-1 2 131,-1 7 14,0 3 44,-2 11-26,0 5-65,-3 10 67,0 2-101,0 6 130,1 0-93,2 2 147,2-4-130,0 2-123,3-8-42,5 1-110,5-9 124,5-3 49,5-8 42,4-4 21,1-9-838,5-6 588,-2-9-625,5-7 792,1-8 0,1-2 0</inkml:trace>
  <inkml:trace contextRef="#ctx0" brushRef="#br0" timeOffset="133">13785 13616 9502,'3'-10'0,"-1"4"0,0 1 108,0 0-8,1 2 70,0-1-51,-1 1-61,1 1 52,0-1-28,1 1-58,-2 1-7,0-1-90,0 2 80,1-1-1,-1 1 160,-1 0-118,1 1 112,-1-1-114,0 1-36,2-1-22,-1 0 8,0 0-6,1-1 16,1-2-27,0-1 0,0-1 3,1-1 27,1-1 7,1-1-5,2 0-39,-1-4-17,2 2-4,1-3-2,0-1 50,1-1-4,-1 1 2,2-2 43,-3 3-31,2-2 33,-4 4-41,2-2 35,-5 6-24,2-3 27,-2 6-29,-1 1 4,0 1-3,-2 3 5,1 2 34,0 8 12,-1-1 7,0 6 25,1-1-60,1 3 28,0-1-32,1 1-48,1-2 37,1 0-37,-3 0 45,1 0-27,0-2 16,-1 0-21,-1-2 49,1 0-13,-2-3 9,0 2-13,-2-3-54,1 1 38,-1-2-42,0 0 8,0 0 20,0-1-20,0-1 30,0 1-44,0-3 32,0 1-36,0-2 70,1 0-19,2-2 17,3-1-31,1-2 5,3-3-9,-1-2 6,1-4-3,1-1 4,0-1 2,0-2-10,0 0 9,-2 0-8,0 1 12,-1-1-57,-2-1 42,2 1-45,-3 1 52,1-1-53,-2 1 34,-1-1-39,0 3 44,0-1 4,-1 3-9,0-1 4,0 4 22,-1 1-15,0 1 35,-1 2-37,0 6 15,0 3 44,-1 6 22,0 3 0,-2 5-4,2 1-65,0 3 18,1 0-12,-1-1 42,2 2-29,1-3 31,3 0-29,4-3-31,2 2 23,2-5-25,2 1-41,0-5 51,2 0-54,0-3 62,2 0-55,-3-6-26,2 2 1,-3-4-1,1 0 65,-1-3-19,1-3 14,-5-3 36,2-1 19,-4-4 0,2-1-15,-5-2-93,3-3 38,-4-1-35,2-2-24,-2-1-13,0-2-12,-2 1 24,3-2 109,-4 4-34,1-1 31,0 5-44,-2 1-7,0 6-12,-1 3 8,0 4 111,0 2-74,0 6 89,0 2-38,-1 9 18,1 1 28,-4 7 45,3-2-34,-1 3-6,0 0 0,2 3 16,-1 0-7,2 4 73,1-2-76,4 4 28,6-2-60,4 2 29,6-6-79,5 4-1,3-9-12,7 4 27,-2-11-101,6-1 44,-6-8-137,4-3 28,-8-6 15,3-4-26,-9-5 89,0-5 10,-9-2 35,1-2-4,-10 1-26,2-3 35,-6 3-27,-1 0 13,-4 3-55,-1-4 15,-5 7-11,-2-5 35,-2 7 26,-2-3-19,1 8 19,-2-2 2,3 6-9,0-2 10,3 4-13,0 0-22,3 1 14,1 1-17,3 1 18,-2 2 16,4 0-7,-1 2 7,1-1 64,1 1 14,0-1 10,2 1-10,1-1-7,1 1 32,3-2-6,-1 1 54,1-1-115,-1 1 62,1 0-68,-1 2 31,0-1-20,1 3 47,-1 0-39,1 3 33,0 0-39,0 3 23,1-1-71,2 1 56,0 0-59,3 1 60,0-3-83,4 2 58,0-4-59,4 0 10,-2-3 40,7 0-48,-4-4 55,4 0 3,-3-2-2,4-1-5,-6-1 2,5-3 54,-6-2 14,2-4 4,-7-1 26,2-3-38,-8 0-2,2 0 10,-7 0-119,1-2 71,-4 3-65,-4-5 11,-4 4-29,-8-4 7,-5 3 3,-6-2 28,-3 2-20,-9-1-5,3 4 9,-7-3-144,4 4 43,-7-4-141,8 6 59,-7-4 33,8 4-13,-5-3 37,11 4 204,-2-1-37,13 3 135,0 0-116,10 3-49,-1-1-40,8 4-1,1 2 150,5 3-14,3 6 123,6 3-78,3 5-34,2 3-32,2 4 14,-3-3-134,4 3 51,-3-2-105,0 3 82,-2-5-93,-1 4 50,-4-8-88,3 4 47,-5-7 38,2 3 2,-4-7 46,2 0-68,-2-6 48,2 0-58,-4-4 61,4 1-16,-3-3 23,3 0-22,-4-2-29,5-3 9,-2-1-9,3-2 26,-1-1-1,2-1-4,-2-1-3,1 0 64,-1-1-35,2-1 33,-3 0-43,2-3 51,-3 3-32,0-3 44,-3 2-64,1-2 104,-4 1-17,2 0 94,-3 2-93,0 0 13,-1 3-67,-3 1 52,0 1 90,-5 3 10,-1 2 86,-1 1-47,-2 3-2,0 2-44,0 2-25,1 5 30,0 4-65,2 3 70,3 2-74,0 3 158,3 1-53,2 0 122,5 0-57,3 0-62,8 0 8,6 0-33,5-4-273,8 2 98,1-5-196,8 0 151,-1-5 102,4 0 16,-3-6 44,2-1-735,-7-2 148,4-2-289,-9-2 434,3-6 357,-5-4 0,3-4 0</inkml:trace>
  <inkml:trace contextRef="#ctx0" brushRef="#br0" timeOffset="134">2511 13485 9502,'-16'-4'-151,"9"2"43,-2-1-64,4 1 19,-3-1 98,3 1-71,-1 0 105,2 0-13,-1 0 67,3 0-18,0 0 18,2-1 34,-1 0-22,1 1 20,0-2 71,0 0-31,0-1 100,1 2-106,-1-2-4,2 2-59,-1-2 46,2 2 45,-1 0 43,0 1-23,0-1 4,-1 1-46,0 0-24,-1 3 13,0 2-38,0 4 8,0 2-47,0 2-35,-1 3-1,0-2 6,0 2-11,1-2-28,-1 0-4,2-3-50,0 2 111,2-5-47,3 0 54,3-3 0,0 0-18,4-2 12,0-1-43,-2 0 15,2-1-19,-1-3 20,-1 0 13,-1-2 4,-2-1 0,0 0-1,0 0 10,-4 0-6,1 0 6,-3 1-59,0 0-14,-1 0-2,-3 1 8,-1 1 51,-6 0-9,-3 2 8,-5 0-115,-1 1-36,-3 1-69,-1 0 7,-1 1-88,0 0 79,-2 3-1,2 2 129,-1 1 106,1 3 0,0 1 0,-1 3 0</inkml:trace>
  <inkml:trace contextRef="#ctx0" brushRef="#br0" timeOffset="135">3042 13485 9326,'-3'-7'321,"2"4"-215,-1 1-39,1 2 169,-1-2-155,4 4 155,0-1-192,6 5 12,1-1 19,1 2-29,-1 0 24,1-1-22,-1 1 21,0-1-33,0 1 24,-2-3-67,2 0 122,-2-2-12,1 0 87,-2-2 0,1 1-128,0-1-38,0 0-22,-3-2 7,2 0-89,-3-3 30,1-2-103,-2-3 60,-1 0-28,1 0 4,-2-1-57,0 1 67,0-1 38,-3 2-10,-1 0 66,-1 3-31,-5 2 44,-1 2 0,-2 0 0</inkml:trace>
  <inkml:trace contextRef="#ctx0" brushRef="#br0" timeOffset="136">17438 13560 9502,'-22'0'-67,"12"0"311,-1 0 224,3 1-166,0 0-76,2 2-65,1 0-4,2 2 267,1 1-36,1 2 150,1 3-271,1 0-160,3 3-26,2 1-21,4 1-21,3 0-9,1 1-70,2-2 71,0-1 86,0-3 8,0-1 56,-2-4-114,3-1 40,-5-4-74,2 1 13,-5-4 0,2-1-4,-7-3 4,2-4 32,-4-3-215,-1-3 65,-3-1-134,-3-4 123,-3 1 76,-5-2 27,-2 2 23,-2-1-869,0 5 629,-3 2-663,1 5 860,-4 1 0,-3 3 0</inkml:trace>
  <inkml:trace contextRef="#ctx0" brushRef="#br0" timeOffset="137">6864 15465 9502,'-36'-19'-87,"18"6"38,6 3 75,-1-1 68,6 2 26,-2 0 40,6 2-4,-3 0 9,2 1-24,0 1 16,3 2-133,-2 0 59,1 2-121,-1-1 353,2 2-212,0-3 233,1 3-255,2-3-10,1 2 21,4-2-11,0 1 22,1 0-107,2 0 29,1 0-92,1-1 13,2 0 12,2 0-13,1 0 44,2 0 28,2 0-2,2 0 30,1 0-63,1-1-30,3 2-30,2-1-37,1 1 47,4 0 25,0 0 1,3 2 33,-1-1 22,2 1-10,-4 0 29,6 1 24,-6 0-44,3 2 49,-5-1-57,3 2 48,-6-1 18,4 1 1,-8-1-2,4 0-61,-6-1 23,3 2-17,-5-2-7,4 2 15,-4-2-21,1 2 31,-2-2-3,4 2 2,-5-2-10,5 1-41,-3 0-24,3 0 7,-1-1 0,3-1 50,-2 0-17,4-1 12,-2 0-21,4 0 71,-3 0-47,4 0 51,-3 0-69,3 0 14,-3 0-14,0 0 19,-3 0-22,2 0 16,-6 0-16,2 0-5,-4 0 17,1 0-18,-4 0 19,3 0 3,-5 0-8,5 1 5,-5-1-17,3 1 13,-2 1-12,3 0 12,-2 0 10,3-1-7,-1 0 8,3-1-10,-2 0 1,5 0 0,-4 0 2,5 0 7,-4 0-6,3 0 6,-2 0-7,5 0-3,-7 0 3,7 0-2,-5 0 1,3 0-3,-4 0 2,6 0-3,-5 0-1,4 0 4,-2 0-4,4 0 5,-3 0-5,7-2 4,-6 1-4,8 0 2,-3-1 1,8 0-1,-6 0 1,7 0 6,-6 0-5,7-1 5,-6 1-6,5 0 60,-6-1-41,5 1 43,-7 0 9,6-1-44,-7 1 46,5 0-51,-6 0 42,6-1 20,-7 0-1,6 1-39,-4-1-27,4 0-10,-3-1 19,6 1-14,-9 0 11,11-1-10,-9 2 18,9-3-37,-7 2-27,8-1 2,-10 1-48,9 0 29,-9 0-4,9 1 0,-10 0 57,9 0-29,-12 1 22,9 0-72,-9 1 57,8 2-57,-8 0 62,8 2 59,-10-1 31,9 1 1,-8 1-16,9-2 0,-9 0 18,9 0 17,-8-1 13,8-1-67,-7 0 10,10-1-5,-8 0-80,7 0 70,-9 0-65,11 0 48,-9 0 5,9 0-8,-8 0 8,7 0 4,-8-1-4,9 0-27,-10 0 19,10 1-93,-8-1 70,7 1-63,-8 0 131,9 0 10,-9 0 9,12 0-8,-10 0-3,9 0-26,-9 0 36,9-1-54,-8 0-3,10-1 11,-9 0 12,9 0-52,-10 1 45,8-2-53,-7 1 51,9-1-36,-8 0-34,8 0 14,-11 1-74,10-1 99,-9 2-67,10 0 72,-8 1-33,8 0 23,-10 0-22,10 0 21,-9 0-5,10 0 3,-8 0-4,8 0 49,-10-1-35,10 1 38,-10-2-43,10 1 7,-9-1-2,8 1 5,-11 0-15,9 1 6,-9-1-5,10 1 10,-9 0-16,8 1 12,-11 0-15,11 0 11,-9 1 1,10 1-3,-7-1-2,8 0 1,-9 1-5,10-3 2,-8 1 2,12-1 12,-8 0-7,10 0 7,-9-1 39,12 0-33,-9-2 36,11-1-45,-10 0-2,8 0 5,-11 0 1,11 1 48,-10 0 14,10 1 2,-11 0-13,10 0-55,-14 0 13,12 1-9,-13 0 20,12 1-68,-11 0-20,10-1-4,-10 1 4,10-1 70,-8 1-26,11-1 21,-9 0-79,12-1-13,-13 1-12,14-1-52,-11 1 105,13-2-50,-10 1 72,9-1-48,-13 1 31,12 0-32,-11 0 36,11 0-8,-10 0 13,7 1-15,-11 0 77,7 1-57,-11 0 55,9 0-71,-8 0 132,6 0-28,-6 1 119,6 0-70,-7 1-2,6 1-40,-5 0-20,2 1-39,-5-2-1,6 1 2,-9-2 12,9 1-47,-9-1-24,6-1-1,-4 1 9,7-1 45,-7 0 6,9 0-34,-7 0-26,7-1-46,-6 1 25,6-2 57,-7 0 71,7 0-4,-7-1-11,5 1 13,-6-2 22,6 2 14,-8 0-22,6 0-3,-7 0-44,6 0 63,-8 0-61,7 1 39,-8-1-28,5 1 45,-4 0-22,4 0 20,-4 0-20,5 1-55,-4 0-19,6-1-5,-3 1 7,4-2-25,-4 1-22,5 0-5,-6 0 17,9 0 13,-8 0 36,6 0-48,-7 0 49,6 1-28,-8 0 20,4 0-40,-5 0 77,1 0-11,-5 0 25,4 0 29,-5 0-29,4 0 10,-4 1-13,3 1-43,-1 1 5,1 1 2,-2-1 9,3 0-57,-3-1-26,5 1-1,-4-2-45,6-1 45,-4 1-2,6-1-10,-4 0 4,6 0-18,-5 0-41,5 0 119,-6 0-41,6 0 71,-6 0-55,3 0 54,-5 0 40,5 0-1,-7 0-14,7 0-8,-6 0 15,5 0 21,-6 0-7,5 0-32,-7 0-13,5 0 28,-8 0-72,5 0 57,-6 0-58,1 0 7,-6 0-16,3 0-10,-6 0 14,2 0 50,-4 0-10,0 0 8,-2 0-17,-1 0 40,-1 0 15,2 0 2,-3 0 32,2-1-66,-2 1 30,2 0-26,-2-1 21,2 1 1,-1 0 7,1 0-60,-2 0 21,2 0-24,-1 0 35,0 0 10,1 0-10,-1 0-1,0 0 0,-1 0-108,1 1 27,-1 0-112,-1 0 57,2 2-32,-3-2 69,2 2-23,-3-2 127,2 2-11,-2-2 29,0 2 151,0-1-83,-1 0 117,-1 1-90,0 0 147,1 1-73,-1 0 136,-1 1-128,0 1-26,-1 2-59,0 2 60,0 0-54,0 2 139,0-1-62,0 4 66,-1-1-215,0 4 52,0-2-176,0 1 50,0-2-5,1 1-12,-2-1 63,2 0-96,0-4 45,0 2-79,0-5 59,2 2-19,-2-5 34,2 2-4,1-3-42,1-1 36,1-2-87,0 0 71,0-1-55,1 0 36,0-1-4,-1-2-185,1 0 88,-1-3-134,-2 0 96,3 0-153,-3 0 77,2-1-138,-3 1 156,1 0-108,-1 1 94,0-2-99,0 3-140,-2-2 76,0 1-122,0 0 176,-2-1-178,1 0 346,-3 1-180,-4-2 390,-3-1 0,-3-1 0</inkml:trace>
  <inkml:trace contextRef="#ctx0" brushRef="#br0" timeOffset="138">21538 15432 9502,'14'-11'-1129,"-9"6"1046,-1 0 34,1 1 57,-2 0 95,0 1 17,0 0 22,-1 0-24,0 1 6,0 0-59,-1 1 70,1 0-42,1-1-5,-1 2 17,1-2-18,1 1-78,3-1 6,0 1-29,1-1-11,2 0 24,2 0 14,1 0-8,5 0-8,0 0-40,2-2 7,0 2-7,4-2 1,-2 1 22,3 1-32,-3-1 12,3 1-4,-6 0-11,4 2 6,-6-1 40,1 1 0,-4 0 5,2 0 33,-5 0-30,0 0 28,-4 0-39,3 1-5,-4-1 6,1 1-3,-2 0 65,1 0 4,-2 1 57,1-1-43,-2 0-37,2-1-12,-2 0-26,1 1 34,-1-1-60,1 1 46,-2-1-49,2 2 62,-2-1-12,1 2 9,-2-1-14,1 1-2,-1 1-1,0 1-11,-1 0 8,2 3 98,-2-1-18,0 3 100,0 0-50,0 3 23,0-1-57,0 3 18,0-2-32,0 2 3,0 0 0,0 2-7,0-3-24,0 1 29,0-1-26,0 1 31,0-2-35,0 1 34,0-4-27,0 1 24,0-2-23,0 0 19,0-2-71,0 1 12,-2-3-18,2 2 25,-2-4-42,1 2-7,-1-3-22,0 1-104,0-2 82,-1 1-116,1-1 120,0 0-98,0-1 86,0 0-121,-1 0 114,2 0-294,0 0 140,-1 0-227,1 0-66,-1 0 312,1 0-129,-1 0 340,-1 0 0,-1 2 0,-2 0 0,-1 2 0</inkml:trace>
  <inkml:trace contextRef="#ctx0" brushRef="#br0" timeOffset="139">21478 15426 9281,'0'-5'282,"1"4"17,0 1-188,3 0-26,-2 0 19,1 1-11,-1 1-55,2 1 30,0-1-29,-1 2 31,0 1-18,0 0-33,0 1 21,-1 1-13,-1 2 2,1 2 15,-2 3-31,0 2 45,-1 4 6,-3 1-10,-2 5 6,-2 1-18,-3 4 9,-1-2-6,-3 6-48,2-6-21,-2 6 10,2-6-4,-3 3 14,5-8-25,-1 1-1,4-7 7,-1 4-35,3-9 14,2 0-82,2-7-26,1 2 18,1-6-72,0 1 112,2-3-33,-1 1 92,3-1-198,1-1 71,1-2-143,0-1 112,0-2-98,0-1 174,2-3-67,-3-1 184,4-2 0,-4-2 0,5-4 0,-1-1 0,3-3 0</inkml:trace>
  <inkml:trace contextRef="#ctx0" brushRef="#br1" timeOffset="140">22424 15535 9502,'4'-9'-689,"-4"4"775,3 2 158,-3-1-99,0 0-22,0 1-44,0 0-8,0-1 22,0 1-30,0-1 30,0 2-45,0 0-38,-2 1 28,2 0-9,-3 1 56,2 3 8,-1 3-13,0 6-76,2 7 54,-1 4-64,2 6 27,1 6-24,3 8 11,3 5-4,3 12 52,1 2-18,1 14 18,-2-4-12,0 17-62,-2-6-1,-1-7-66,-4-7 57,0 0 17,-1-11 37,0 13 0,-1-1-4,-1-10-8,1 11-6,1 0 40,-2-11 8,1 9 50,0-7-3,1 11 64,1-5-36,-1 15 55,-1-26-94,1 13 87,0-21-116,-2 4 100,1-19-97,-2 6 105,1-14-82,-1 5 92,0-11-148,0 5 41,0-11-42,0 5 48,0-8-58,-1 4 8,1-5-41,-2 3-3,1-6 31,-2 1 10,1-4-8,0 2 39,2-3-13,-2 1-8,2-3 7,-1 1-12,0-1 8,-1 1-2,0-1-40,1 2 37,0-2-33,0 2-54,0-2-387,0 1 168,1-4-203,0 1-22,1-5 170,2-1-308,2-1 21,0-2 152,1 1 52,-1-3 211,1 0 198,0-3 0,2-2 0,-1-4 0,3-2 0</inkml:trace>
  <inkml:trace contextRef="#ctx0" brushRef="#br0" timeOffset="141">6856 15490 9502,'-4'14'-1013,"1"-5"1152,0-3 200,0 0-123,1-2-66,-2 0-31,3-2-5,-1 1-2,1-1-86,0 0 51,1-1-58,-1 1 88,1-1-36,0 2 36,0-1-26,0 2-34,0 0-38,0 2-57,0 0 34,0 2-22,0 0 78,0 4-28,0-2 33,0 3 39,0-1-38,0 4 42,0 0-46,-2 4 12,-1-1-12,-1 7 14,0-1-12,-2 5 18,1-3-11,-1 7-31,2-4 14,-2 7-16,3-5 21,-2 6-32,0-8-28,0 6 5,0-7 1,1 5 43,-2-6-5,1 3-3,1-8 48,-3 5 14,3-8-3,-3 4-5,3-5-57,-3 3 16,3-7-12,-3 4 22,3-4 8,-3 4-1,2-5 4,-1 4-26,3-7 12,0 6-5,0-6 7,0 5 26,1-5-30,0 5 27,1-5-37,-1 5 17,0-4-19,0 4 18,0-3-18,-1 3 18,1-3-12,-2 2 2,1-4 0,0 4-2,-1-3-3,1 2-41,0-3 29,0 3-33,1-4 46,-1 6-28,1-4 10,0 4-13,1-2 73,-2 2-27,2-3 28,-1 4-43,2-4 45,-2 3-31,2-6 36,-2 4-43,2-5-9,-2 3 9,2-5-6,-1 3-30,-1-3 30,2 1-20,-2-4 27,1 4-32,0-4 13,0 2-19,0-3-9,-1 3 37,2-2-41,-3 1 45,3 0-45,-1 1 33,0 0-42,1 0 41,0 1-72,0 0 52,0-2-54,0 2 46,0-1 6,0 0-15,0-1 18,0 1-5,0-1 2,0 0-1,0-1-3,0 0 30,0-1-23,0 0 23,0 0-43,0-1 14,0 0-11,0 2-26,0-3 35,0 1-37,0-1 44,0 1-8,0-1 11,-1 0-9,0 1 8,-1-1-11,0 2 1,-1-1-6,-1 1 4,2 0-63,-2 0 46,1 0-41,0 0 57,0 0-32,-1 0 20,2-1-26,-1 1 103,2-2 19,-1 1 3,1-1 141,0 0-170,-1-1 133,1-1-151,-1 0-59,1-4-24,0 1 10,-1-2 14,0 0-91,-2 2 25,2-2-115,-2 2-119,0 0 82,0 0-117,1 2 125,-2-2-102,1 2 64,1 1-117,-2 1 86,1 0 56,1 0-10,-1 0 66,2 0-54,-1 1 27,2 0-43,-1 3 64,2-2 85,-3 2 59,1 1 58,-1 0 0,-3 2 0</inkml:trace>
  <inkml:trace contextRef="#ctx0" brushRef="#br0" timeOffset="142">20771 15640 8847,'1'-11'-71,"0"7"226,1 0-102,0 1-26,-1-1 8,0 0-9,0 1 52,-1 0-8,1-1 8,-1 2-27,1-2 29,-1 2-38,0-1-12,0-1-14,0 2 2,0 0 7,0 0 41,0 0-24,0-1 21,0 1-17,0-1-54,-1 1 35,1-2-39,-1 2 45,0-1 22,0 1-24,1-1 23,0 1-72,0-2 55,0 2-60,0-1 23,0 0-35,0 0-37,0 0 20,0 0 1,1 0 46,1 0-3,2 0 7,3 0-25,1 0 16,1-1-19,1 1 29,2 0-30,0 1 20,3 1-22,-4 0 27,3 1 2,-4 0-6,2 0-39,-3 0 43,2 1-44,-4 1 51,2 1 7,-2 3-16,1-1 16,-3 1-20,1 1 20,-2 0-12,1 1 15,-2-1-7,2 2-10,-3-1 14,0 2-12,-1 0 10,0 0-7,-1 1 5,0 0-4,0 0-47,-2 3 32,-1-2-36,-3 4 53,-1-2-7,-2 1 7,-2 0-10,-1 0 48,1 1-34,-3 1 36,2-3-45,-3 3 19,3-3-12,-1 4 15,2-5-13,-1 3-4,2-5 15,2 3 44,1-5 1,0 3 12,5-6-27,-1 2 26,2-4-38,0 0 43,2-2-51,1-1-27,3-1 21,3 0-20,1-1 22,1 0 10,0-2-4,1 0 6,-2 0-28,2-1 21,-2 2-28,1-1 30,-3 2-89,1-1 23,0 2-83,1-1 21,-1 1-12,0 0 32,-1 1 10,2 0 51,-2 2-9,3 0 8,-1-1-49,2 1-111,-1-2-8,1 1-96,0-2 145,1 0-25,0 0 110,1 0-84,-3-1 97,3-2-35,-3-1 73,1-1 0,-2-3 0,-1-1 0,0-2 0,2-2 0,-1-2 0</inkml:trace>
  <inkml:trace contextRef="#ctx0" brushRef="#br0" timeOffset="143">18261 15572 9502,'-16'14'-763,"8"-8"702,5-4 13,-2-1 964,4-1-682,0-1 756,1 0-924,0-1 25,2 0-66,2-1 42,0 1-17,1 1-52,2 0 0,-2 1-103,3 0 41,-1 0 80,0 0-54,1 0 31,1 0-97,0 0 19,0 0-42,1 0 64,1 1 8,1 1 34,0-1 19,3 4-5,-2-3 2,1 2-3,-1-2 9,1 2 0,-2 0 1,1 0-4,-3 1-2,0 0 2,-3 1-3,0 0 58,-4 1-41,-1 1 46,0 0-54,-2 3 2,0-1 5,-2 1-4,-1 1 11,-3 1-11,0-1 6,-2 2-7,1 0 3,1 1 26,-1-2-22,1 3 23,1-2-31,0 2 6,2-3-3,-2 1 3,1-1 83,0-1-18,1 0 75,-1 0-71,1-2-1,-2 2-44,2-4 18,-2 1 89,2-2-16,0 0 94,0-1-34,1-1 18,0 0-38,1-2 166,1-2-274,1 1 162,1-2-269,4 1 54,2-2-31,3-1 55,2 0-21,1-4 1,4 0-57,0-1 30,1 0-42,3 0 15,-3-1-21,1 2-49,-2-1 50,-2 2 27,-2 0 2,-2 1-149,-2 1-259,-1 0-51,-3 1-66,-2 1 124,-2 1 130,0 1-10,-2 1 67,-2 3-58,-2 2 64,-4 3-101,-3 1 210,-1 2 5,-3 1 130,-1 2 0,-2 0 0,-3 1 0,-1 1 0</inkml:trace>
  <inkml:trace contextRef="#ctx0" brushRef="#br0" timeOffset="144">21532 15684 9416,'-2'5'675,"3"-5"-400,0-2-242,4-3-16,1 2-39,0-3 21,2 2-10,-1-2-17,0 1 35,2-1-41,0 2 54,2-2 15,-1 2-31,1-1 22,0 2-98,1-2 73,-1 2-69,1-1 44,-1 2 14,2-2-19,-2 3 25,2-1-49,-3 1-19,2 1 1,-3 0 7,0 0 37,-2 1 7,1 0-12,-3 3 8,1 1 0,-3 3-8,1 0 4,-2 1 62,0 0 17,-1 1 8,-1 2 30,-1-1-42,-2 2 2,-3-2 3,-1 3-49,-3-1 14,0 3-8,0-3 14,-3 3-40,1-2 30,0 1-28,0-2 31,-1 1-1,2-2-1,-1 0 1,2-2-13,-1 1 8,0-2-14,0 2 46,2-4-32,-2 2 33,1-2-36,0 0 75,1-2-50,0 1 54,3-4-63,-1 1 39,3-2 14,0 0 5,2 0 54,0-1-148,3-1 96,0 0-111,6-1 54,1 1-51,-1-1 29,3 0-38,-1 1 44,2 0-34,-2 0-25,2 0 9,-1 1-16,1-1 56,-1 1-20,1 0 19,-1 0-27,0 0 17,-2 0-22,2 0-52,-3 0 11,2 0-66,-1 0 71,0 0-107,-1 0 60,2 0-100,-3 0 93,2 0 14,-1 0 35,0 0 6,-1 0-260,0 0 83,0 0-74,-2 0 177,1 0 142,-1 0 0,-1 0 0,1-1 0,-1-3 0,0-1 0,1-3 0</inkml:trace>
  <inkml:trace contextRef="#ctx0" brushRef="#br0" timeOffset="145">15938 15627 9502,'9'6'-135,"-4"-4"171,-1 0-30,-1 0 1,2 0 34,-1 0-12,0 1 99,2-1-32,-1 1 30,1-1-153,0 0 58,1 0-126,1-1 94,-1 0 11,2-1 48,0 0 0,2 0-16,-1 0-28,2 0-7,-1 0 4,2 0-10,-1 0-13,1-1 9,-1-1 1,0-1 42,-1 0-4,2-1-10,-3 2-59,1 0 33,-3 0-34,2 2-16,-5-1-14,4 1-12,-4 0 16,2 0 44,-3 1 15,2 0-19,-3 1 19,1 2 60,-1-1 19,-1 2 2,0-2-16,-1 2-59,0 1 0,-1 0 13,0 0 108,0 2 3,-1 1 92,-1 3 72,-5 2-67,2 6 81,-4-1-111,0 6-58,1 0-15,-1 7-17,-1-3-10,2 7-67,1-6-26,0 6-59,2-8 76,1 3 22,1-6 35,2 1-22,1-7-103,0 3 7,0-10-85,0 2 82,0-7 16,0 2 35,0-5-573,0 0 232,0-2-485,0-1 14,0 1 398,-1-2-174,-1 0 509,-3-2 72,2-2 0,-4-1 0,2-1 0,-2-1 0,0-1 0,-1-1 0,-1-1 0,0-2 0,1-2 0,0 2 0,-2-5 0,0 1 0,-2-4 0</inkml:trace>
  <inkml:trace contextRef="#ctx0" brushRef="#br0" timeOffset="146">13352 15708 8847,'-7'0'-254,"3"0"506,2 0-100,-1 0 2,2 0-83,-1 0 17,1 0-24,-1-1 30,-1-1-40,1 0 42,0-1-94,1 1 75,0-1-79,0 0 22,0 1 22,1-2-24,0 1 41,0 0-8,0-1-12,0 0 0,1 0-7,0-1-13,3 2-33,2-1 18,1 1-54,2-1 87,0 1-58,0 1 64,-1 0-83,1 0-4,-1 2-21,1-1-25,-3 1 78,3 0-26,-3 1 30,0 0 6,1 1-12,-1 3 6,0-1-7,0 1 22,0-1-17,-1 3 17,1-3-6,0 1-7,0 0 12,1-1-8,-1 0 4,1 0-2,-3 0 3,2 0 26,-1 0-19,-1 2 21,0-1-29,-2 3 47,-2-2-34,1 3 37,-3 1-46,-1 2 2,-2-2 1,-5 5 3,-1-2-10,-3 4 8,-1 1-6,-2 0 10,1-1 1,-2 2 1,3-2-2,-2 2 32,5-4-27,-1 1 28,4-5-37,1 2 79,2-5 18,2 0 7,2-4-17,0 1-67,4-4 8,0 1-6,3-2 54,4 0 6,2-1 10,3 0-1,2-2-95,2-1 41,1 0-41,1 0-2,0-1-21,1 2 4,0-1-6,0 2-98,-4-1 20,3 2-99,-6-2 59,3 3 92,-6-1-36,2 1 73,-7 1-170,3 1 50,-5 1-118,-1 2-165,-3 2 72,0 1-13,-2 2 164,-4 0 188,-5 2 0,-4 1 0</inkml:trace>
  <inkml:trace contextRef="#ctx0" brushRef="#br0" timeOffset="147">12380 15881 9502,'0'-20'-177,"0"10"218,0 4 8,-1-2 72,0 2 0,1-2 66,-2 2-73,2-2 73,-1 3-113,1-2 28,-1 2-42,1-2 45,0 2-6,0-2 49,0 3-34,0-3 37,1 3-187,-1-2 52,2 1-138,0-1 22,2 3 50,0-1-60,-1 2 98,1 0-59,0 0 28,-1 0-13,1 0 16,-1 1-8,0 0 51,0 1-58,1 0 62,-2 0-19,1 0 16,0 0-22,1 0 64,0 0 6,-1 0 10,2 0 11,0 1-59,1 0 21,0 1-21,1 0-47,-1 0 32,2-1-34,0 1 50,1-1-72,-1 1-23,1-1-10,0 1 20,0-1 52,-2 3 14,2-3-43,-3 2 29,0 0-36,-1 1 33,-1 0 29,-1 1-18,1 0 25,-1 1-35,-1 0 42,-1 2-26,0 0 39,-1 0-46,0 0 32,0 1-22,0 0 30,0-2-42,0 1 15,0-1-14,0 1 12,0-2-1,0 2-1,0-2 0,-1 1-16,0-2 11,-2 3-13,-1-3 15,-1 3 5,-2-2-2,0 2 3,-1 0-5,-1 1-63,-1 0 46,1 1-48,-2 1 63,0 0-4,1-1 3,-2 0-4,3-1-8,-2 1-1,3-2-2,-1 1 38,3-2-20,-1 0 23,2-2-32,-1 0-5,2-1 6,-1 0-2,1-1 4,0 0 8,2-2-6,-1 1 79,2-1-58,2 0 85,2-1-89,4 1 27,1-2-30,2-1-4,-1-1 3,2 0 2,-3-1 4,3 1-5,-1 0 3,1 1-3,0 0-69,-1 0 16,0 1-71,0 0 56,-2 1-54,2 0 65,-2 0-34,0 0-28,-1 0 30,0 0-88,0 1 84,-1 0-123,-2 1 83,2 0-136,-1 0 163,0 0-2,-1-1 102,1 1 0,-1-1 0,0-1 0,0 0 0,1 1 0,2 1 0,3 1 0</inkml:trace>
  <inkml:trace contextRef="#ctx0" brushRef="#br0" timeOffset="148">21092 15730 9502,'14'0'57,"-8"0"78,-1 0 25,2 0-40,0 0 40,0 0-39,1 0 29,0 1-19,0-1 14,1 2-10,1 1 25,0 1-186,0 2 46,1 0-120,0 0 51,0 1 47,1 1-24,-1 0 57,2 0-34,-1 0 69,1 1-49,-1-1 40,0 2-53,-1-3-18,0 1-2,-1-1 11,0 0 44,-1-1 1,-2 0-57,0-1-77,-1 1-20,-1-2-46,-1 1 93,-2-1 19,1 0 29,-2 1 18,0-1-150,-1-1 43,0 0-105,0-2-549,0 2 535,0-6-446,0 1 673,1-8 0,-1 0 0,2-3 0,2-2 0,2-2 0,3-3 0</inkml:trace>
  <inkml:trace contextRef="#ctx0" brushRef="#br0" timeOffset="149">12923 15785 9502,'-12'-9'-1123,"8"6"1214,-2 0-16,3 0 99,-2 1-34,2 0-8,-1 0 9,-1 0-35,2 0 44,0 0-17,-1 0 18,2 1-58,-1 0 21,1 1-29,-2 0 138,3 0 74,-1 0-105,5 0 57,-1 0-245,6 1 54,-2 1-7,5 4-16,-2 1 14,0 3-75,2 0 51,1 3-47,2 1 107,0 4-42,1-1 45,3 3-52,-1-1 12,2 6-1,0-3 4,2 5-28,0-1 11,2 1-7,-1-1 10,1 1 18,-2-3-15,1 3 14,-2-2-9,-1 2-58,-2-2 36,0 5-45,-5-5-15,2 7 47,-8-6-50,3 5 60,-6-2-54,1 3 38,-2-3-44,-1 5 53,-1-7 20,0 6-18,-1-7 15,-3 2 13,1-5-25,-1 1 23,-1-5-31,0 3 13,2-6-9,-2 4 16,2-5-74,-1 4-11,0-4-4,0 3 17,1-3-44,-2 2 21,2-2-88,-1 1 15,-1-3-5,1 2 24,-2-2 27,2 0 27,-2-1 25,0-1-55,0-2 40,-2 0 100,1-3 5,-2 2 99,2-4-114,-2 3 74,0-3-77,-2 2 104,2 0-84,-2 0 6,2-1-48,-2 1-22,2-1 15,-1 0-8,2-1 20,2-1-7,-1 0 4,2 0-13,1-2 17,0 1-50,1-2 33,2 1-201,-2-1 100,2-2-137,0 1 147,1-3 17,0 0 38,0-2 13,1-1-490,3 1 120,-1-2-336,2-1 423,2 0 132,2-3 175,-1-1 0,5-3 0</inkml:trace>
  <inkml:trace contextRef="#ctx0" brushRef="#br0" timeOffset="150">15288 15760 9502,'-9'18'-158,"4"-11"40,-1 1 137,1-3 49,-1 0 47,1-1 5,0 0 105,-1-1-102,2 2 101,-1-2-103,0 2 39,1-2-40,-2 3 36,2-1-110,-2 2 96,2-1-82,-2 2 100,2 0-39,-1 2 36,-1-1-51,-1 4-8,2-1 5,-2 3-5,2 1 11,-2 5-2,1 1-65,-2 5 48,3-1-32,-3 8 48,4-1-21,-2 9 14,3-3-60,0 8 72,1-3-68,1 6 74,1-4-62,1 7 48,3-8-62,2 4-15,4-14-48,4 6 25,3-15-10,4 3 3,-1-10-12,7 0-54,-3-10 56,7 0-32,-5-7-7,7 2 19,-7-4-148,5 1 105,-9-1-113,3 0 68,-8 0-133,3 0 39,-9 0-89,1 0-108,-6 0 102,-2 1-125,-3 0 158,1 2-82,-2 1 107,0 3-139,-2 0 181,-1 1 51,-3-2 102,1 1 58,-2-1 0,1 0 0,-3-1 0,0 1 0,-2 0 0</inkml:trace>
  <inkml:trace contextRef="#ctx0" brushRef="#br0" timeOffset="151">12097 15776 9502,'-15'0'-15,"6"0"126,3 0 3,-2 0 54,2 0-17,-2 0 59,1 0-38,1 0 52,-1 0-51,1 2-13,0 0-40,0 3 37,0 1-52,0 2 7,1 0-4,-1 2 7,1 2-30,-2 0 62,2 1-77,-1 2 87,1 0-90,-1 4 63,0 0-70,-2 4 63,2 0-30,-4 7 34,1-3-24,-1 8 33,-1-3-32,-2 8 29,2-2-43,-2 8 95,3-7-16,-1 10 43,5-7 8,0 10 5,4-10-49,2 7 37,4-12-159,4 7 89,5-12-89,5 5-22,2-10-20,4 3-64,-3-12 87,5 4-83,-2-8 59,3 2-78,-4-7 26,1 2-44,-6-7-8,2 0-54,-8-3 26,2 0 21,-6-1-4,2 0 50,-5-1 24,1-1 13,-4 0 18,0-1-29,-1 1 14,-1 0-525,0 0 126,0 3-359,-1 0 343,0 5 92,0-4 16,0 3 10,0-3-5,-2 1-67,2-1 104,-1 1-85,-1-2 122,-1 1-69,0-1 74,-1 0-88,-1 0 197,0-1 4,-2 2 124,-2-2 0,-1 1 0,-4 0 0</inkml:trace>
  <inkml:trace contextRef="#ctx0" brushRef="#br0" timeOffset="152">8004 15965 9502,'0'-7'-77,"-3"5"197,2 0-18,-1 0 50,0 0-35,0 0 39,-1 1-73,0 0 61,0 0-76,1 0 82,0 1-90,-1 0 23,1 0 55,0 0-43,2 0 67,-2 2-109,2 0-50,0 2 32,0 0-69,0 1 99,0 0-73,1 2 77,0-2-72,1 1 10,0 0-27,1 0-23,0 0 53,0 0-16,2-1 25,-2 0-28,2-1 13,0 0-19,0-2 24,1 1 13,0-1-17,1 0 14,1-1-42,-1-1 20,1 0-23,2 0 26,-1 0-19,0 0 23,2-2-25,0 0-16,0-2 26,0-1-29,-2 0 37,2-1-19,-2 0 12,1-1-15,-3 1 17,2-1 45,-2 2-34,-1-2 33,0 0 4,0 0-34,-2 0 37,0 0-46,-1 0 54,-1 0-36,1 0 45,-2-1-68,0 0 17,-1-1-15,0 0 26,0-1-97,0 2 25,0-2-88,0 2 84,-1-1 15,-2 1 29,-1-1 10,-2 3-158,-2-3-9,1 3-93,-3 0 21,2 4 37,-3-1-24,1 3 54,-3-1-137,1 2 113,-2 1-150,0 3 208,0 2 8,0 4 132,-2 0 0,3 1 0,-1 0 0,3 0 0,-2 1 0,3-1 0,-1 3 0,0 0 0</inkml:trace>
  <inkml:trace contextRef="#ctx0" brushRef="#br0" timeOffset="153">10509 15847 9502,'-3'-9'-149,"1"5"208,1 1-6,-1 0 72,0 0-24,1 0-3,0 0-44,0-1 29,1 2-81,0-1 59,0 1-46,0 0 52,0 1-87,2-1 50,1 2-125,2-1 123,1 2-107,2 0 93,0 2-120,1 2 28,0 0 28,-1 3 7,1-2 36,0 2 23,0-1-42,-2 0 31,1 1 24,-1-1 12,-2 0 13,2 0-21,-4 0-20,2 0-1,-1-1 8,0 0 29,-1-1-10,1 2 17,-2-2-23,0 1 6,-1 0-11,0 1 12,-1 1-18,0 0 9,-1 1-7,-2 3 8,-3-2 33,-1 2 20,-3-1-7,0 2 0,0-2-43,-1 3 6,2-4 2,1 1 76,0-2-19,0 1 36,3-3-44,-1 2-69,2-3 23,1 2-22,0-2 25,2 1 2,1-2-1,0 1 2,0-2-6,1 2 1,3-2-16,1 0 12,4-1-7,3 0 20,2-2-29,3 1 5,0-2-184,3 0 47,-1 0-108,1 0-260,0 0 125,1-1-222,-4 0 244,1 0-47,-3-1 76,0 2 28,-4-1 111,-2 1 158,-2 0 0,1-1 0,-3-1 0,3-1 0</inkml:trace>
  <inkml:trace contextRef="#ctx0" brushRef="#br0" timeOffset="154">17733 15892 8355,'0'-9'637,"0"6"-485,0-1-87,0 0 15,0 0 72,0 0-15,0 0 25,-1 0-22,1 0 10,-2 1-47,2-1 60,-1 1-50,1-2 10,0 3 1,0-2-70,0 1 30,0 0-21,0 0 43,0 0-86,0 0 15,0 1-86,0 0 72,0 0 51,0 0-12,1 1 44,2 0-76,0 1 44,0 0 34,2 0-22,-1 0 42,2 0-61,-1 0-39,2 0 40,-1 1-27,3 1-6,-3 1-8,4 1-2,0 1 2,0 1-10,1 0-35,0 2 7,1 0-6,0 0 69,0 2-36,1 0 31,-1 0-44,2 4 33,-2-2-25,1 2 20,-1 1 11,1 1-3,0 3 10,0 0 28,-1 0-33,3 2 37,-4 2-44,1 0 47,-3 0-31,4 3 32,-5-3-36,2 3 0,-2-1-2,-1 1 7,0-2 42,1 3-29,-4-4 38,3 2-45,-4-4-76,0 3 61,-1-4-66,1 2 9,-3-2 43,1 2-48,-2-3 54,0 1-2,-4 0-7,0 0 0,-3-3 11,-1 4 0,-1-4-9,1 2 6,-1-5 7,-1 3-5,1-6 13,0 4-62,1-5 29,0 1-27,2-4 39,-2 1-41,1-4 30,1 2-33,-1-3 38,1 1-64,1-2 38,-2 1-44,4-2 6,-2 1 44,2-2-53,0 1 57,0-1-60,1 1-7,1-1-498,0 0 352,2-1-498,-2 0 512,4-4-128,0 1 83,2-2-7,1 1-5,1-2 23,1 1 48,0-2 23,0 1 36,1-2-207,-1 0-37,2-2-75,-1 0 158,0-3 144,0-3 137,2-3 0,0-4 0</inkml:trace>
  <inkml:trace contextRef="#ctx0" brushRef="#br0" timeOffset="155">3332 15823 9502,'-10'-8'-803,"5"5"894,0 1 246,1 1-155,-2 0-2,2 1-82,-1 0 15,0 0-24,1 1 43,1 1-31,-2 4-53,4 4 49,-2 1-53,3 4 58,-1 2 30,1 3-37,0 6 28,1 2-22,1 8 36,1 1-39,6 10 52,1 0-58,3 9-5,0-1 7,0 6-5,1-7 6,-1 5 40,-3-9-37,-1 2 27,-2-11-234,-2 3 51,-2-10-156,-1 0 109,-2-8 29,-2 0 38,-3-10 20,-4 3-6,0-9-3,-1 0-22,-1-4 15,2-1-33,1-3 57,2 0-61,1-2 66,1 0-19,2 0 16,1-2-124,1 0 30,0-5-97,2 1-279,1-2 105,5 0-214,0 0 246,1 0 174,2 1 73,1-3 94,3 0 0,1-2 0</inkml:trace>
  <inkml:trace contextRef="#ctx0" brushRef="#br0" timeOffset="156">16015 15930 9502,'-2'-9'-500,"-1"4"562,2 2 0,-3-1 67,2 1 3,0-1 15,0 1-14,1-2 60,-1 2 2,1 0 19,0 0-40,1 0 37,-1 1-78,1-1 67,1 1-69,1 0 0,3 0-15,3 0 26,0 1-22,4 0 26,-1 0-15,4 1 14,-3 0-157,2-1 68,-2 1-128,1 0-131,-2 0 69,0 0-127,0 0 131,0 0-168,-2 0 57,1 0-138,-3 1 146,2 0-107,-1 0 68,-1 2-120,0 0 121,1 0 38,-2 1 13,1-1 96,-1 1 29,1-1 95,-2 0 0,4 3 0,0-1 0,2 2 0</inkml:trace>
  <inkml:trace contextRef="#ctx0" brushRef="#br0" timeOffset="157">10161 15945 9502,'0'-12'-98,"0"6"51,-1 1-28,0 0 50,0 0 64,-1 1 1,1-1 33,0 2-11,-1-1 42,1 1-53,-1 1 17,1 0-39,-2 1 105,2 0-79,-1 2 129,1 0-107,0 2 54,1 3 1,-1-2 6,1 2-10,0 0-26,1 1-8,1 0 5,1 2-29,3 1 25,2 1-25,0 3-24,1 0-34,2 3 7,1 0 8,0 2 13,1 2-34,2 2 17,-1 0-25,2 5 38,-1-2-1,1 5-9,-1-2-12,2 2 37,-3-2-41,2 3 37,-1-5-17,-1 4 11,-1-4-14,1 2 19,-2-3-70,2 2 51,-5-5-49,2 5 12,-3-6 29,0 1-30,-2-1 32,-1 0-5,-3-4-2,0 3-7,-2-3 84,1 1-11,-2-4 63,-2 4-67,-4-3 62,-3 3-79,1-3 47,-5 1-57,3-2-18,-3 3 14,3-6 8,-2 3-59,2-4-17,0 0 3,2-2 3,1 1-18,1-4 13,-1 1-93,3-3 24,-1 1-9,3-3 28,0 1 21,2-2-13,-3 0 43,3 0-84,-1-1-18,1 2-646,1-1 390,0 0-418,1 0 619,1 0 0,3-1 45,1-1-94,2-1 0,2-2 20,2-2-20,-1-3 165,2-2-10,-1-2 72,4-2 0,1-2 0,2-3 0</inkml:trace>
  <inkml:trace contextRef="#ctx0" brushRef="#br0" timeOffset="158">7619 15949 8325,'-1'-7'53,"0"5"-37,1 0 217,0 0-33,0 0 133,0 0-63,0 0-74,0 0-9,0 0-41,0 0-30,-1 0-33,0 0 56,-1 0-57,1 0 13,0 0-12,0 0 9,0 2 8,0-2 42,-1 2-52,1-2-39,0 2 54,-1-2-131,1 2 161,0-2-117,-1 2 78,1-1-30,0 0-10,-1 1-23,1 0-28,-2 0 9,2 0-3,-2 0 42,1 0-10,-1 1-4,-1 0-38,0 2 24,0 1-27,-1 1 58,1 1-21,-1 0 24,1 0-25,-2 1 8,3 0-3,-2 1 8,0 0-10,1 2 1,0-1-5,-1 1 1,0-1 6,-1 2 9,2 1-12,-4 1 10,3 1 57,-4 1 24,2 0 3,-3 2-7,3 0-76,-4 2 22,3-2-19,-3 2 39,2-2-26,0 4 33,0-5-38,0 3 5,1-3-9,1 4-1,1-4 13,0 2 4,2-2-12,0 2 6,2-1-57,-2 2-9,4-4-2,-2 4 10,2-2 38,0 2 4,0-3-6,0 3-54,0-4-14,0 4-9,1-4 11,0 2 28,2-1 16,-1 3-21,0-4 99,0 2 19,0-1 0,1-1-7,-1 1-81,1-1 13,0-2-7,0 2-34,1-3 22,-2 2-13,1-4 30,1 1-49,-1-3-26,0 1-2,1-3 8,-1 1-25,0-2 12,0 0-89,0-2 5,0 0 8,-1-2-21,1 1 49,0-2-152,-1 1 56,0-1-98,0 1-48,-1-1 106,1 1-107,1 0 108,-1 2-256,-1-2 94,1 2-165,-1-2 228,3 2-247,-2-1 195,2 0-76,1 0 258,3 1 193,1-1 0,3 2 0</inkml:trace>
  <inkml:trace contextRef="#ctx0" brushRef="#br0" timeOffset="159">19695 16029 9502,'0'-11'-346,"0"6"619,0 1 266,0-1-76,0 1-180,0 0 93,0 1-171,0-1 23,0 1-108,0 0 37,0 0-52,0 1 127,0 0-55,0 0 105,0 0 278,0-1-297,0 2 165,1 0-393,0 0-30,2 0 57,3 1-64,0 0 36,3 0-54,1 0 13,1 0-163,1 1 34,3 2-131,1 1 109,2 1 54,2-1 43,2 1-24,-1 0-27,2 1-40,-1-1-44,2 1 127,-5-1 47,5-1 28,-7 0 1,4-1-24,-7-1 29,4 0 13,-5-1-6,1 0 72,-5-1-29,1 0 120,-4 0-113,3 0 38,-5 0-91,3-1 61,-4-1-96,1-1 23,-3-1-37,1 0-101,-1 0 63,0-1-104,-1 1 112,0 0-76,1 0 77,0 0-102,0 1 97,0 0-202,1 0 102,0 0-156,-2 1 41,2 0 25,-1 0-923,0 1 804,-2 1-625,0 2 1001,-5 1 0,2 2 0,-4 2 0,0 1 0,-3 2 0</inkml:trace>
  <inkml:trace contextRef="#ctx0" brushRef="#br0" timeOffset="160">17415 16096 8847,'-7'-11'-351,"3"5"514,2 2-34,-2-1 66,2 0-98,0 0 66,1-1-35,-1-1 9,2 2 7,0-1-11,0 1-51,0-1 46,0 1-58,0-1 19,0 1-41,0 0 17,0 1-1,0 0-1,1 1-31,0 0 23,1 1-25,0 0 72,0 1-31,1 0 25,-1 1-81,1 0 15,2 0-39,-1 0 31,1 2-29,1 1 58,0 1-64,2 1 68,1 1-15,0 0 8,-1 0-4,2 0-36,-1-1 19,1 1-19,0 0 28,0-2 11,-2 3-12,1-3 9,-1 2-87,1-2-5,-3 2-19,2-1 24,-3 0 21,1 1-7,-2-1-15,1 2-46,-2-1 68,0 2-38,-1-1 46,1 3-48,-3-2 32,1 2-38,-1 0 47,-1 1 14,-2 0-16,0 0 13,-2-1 6,-2 1-17,-1-1 19,0 0-21,0-2 26,0 1-19,-1-2 23,2 1 44,-1-3-45,0 2 52,1-2-66,0 0 61,2-1 17,0-1 8,1 0-9,0-1-48,1-1 3,1 0 120,0-1-39,1 0 45,0-1-73,1-2-53,0 0 3,2 0-1,-1 0 11,1 0 54,2 0-25,-2-2 37,1 2-54,0-1-38,2 1 30,-2-1-36,1 1 10,2-1 13,-1 1-21,1 0 33,0 0-1,1 0-5,0 0 2,0 1-4,1 0-44,0 0-12,0 1-6,1-1-30,1 2 68,0-1-29,0 1 30,0 0 9,-1 0-10,1 0 8,0 0 1,0 0-6,-1 1 5,-2-1-6,1 2 9,0 0-7,-2 2 9,1 0-10,0 1-18,-3 0 13,1 2-12,0 0 3,0 0 15,-1 2-16,0-1 14,-1 1-17,1 0 10,-2 0-13,1 1 85,-2-1-51,1 1 52,-2-1-67,1 1 2,-1-2-2,-1 2 6,0-3-5,-2 2-13,-1-3 10,-3 3-7,-1-3 12,1 2 8,-3-1-8,0 2 8,0-3-50,-1 2 37,-1-1-39,0 2 23,0-2 11,-1 2-18,1-2 20,-3 1-6,2-1 3,-1 2-4,1-3 4,0 1 62,1-2 16,0 0 4,2-2 51,-2 1-36,3-2-1,-1-1 3,3 0-53,0-1 8,1 0-2,-1 0-70,0 0 33,1-1-32,0-1 57,-2 0-57,3-2 37,-3 0-43,4-1 55,-4 0-36,5 0-23,-3 0-13,3 1-22,-1-1 51,0 1-18,2-2 23,1 2 1,0-2-6,0 1 5,1-2-2,0 2 4,0-2-3,0 3 3,0-4-58,0 3-12,1-2-7,1 1 19,2 0 11,0 0 28,0 0-38,1 1-10,-2-1-27,1 2 11,-1 0-9,0 0-54,-1 1 3,0 1-482,0 0 287,-1 4-292,-2-1 369,-1 6-77,-1-2 77,0 4-88,-2-2 117,1 1-33,2 1 111,-3-1 32,3 0 82,0-1 43,0 0 0,2 0 0,-2-1 0,2-1 0,0-1 0,0-1 0,1 0 0,2 0 0,1 2 0</inkml:trace>
  <inkml:trace contextRef="#ctx0" brushRef="#br0" timeOffset="161">16951 16135 9502,'-6'-13'-898,"2"7"893,0-2 74,1 2 215,-2-2-99,1 2 15,-1-2-9,2 2-25,-1-1 27,1 1-64,-1 0 25,2 1-37,0-2 68,0 3-59,2-2 50,-1 2-45,1-1-30,0 1-36,0 1 39,0 0-6,0-1 53,0 2 69,1 0-116,-1 0 95,2 1-78,-1 0 231,1 1-146,-1 1 122,0 1-209,2 2 65,-2 1-12,1 3 45,-1 0-34,1 2-30,0 0-5,0 1-3,1-1-15,-1 2 29,1 0-30,-1 2 17,2 0-15,0 3 14,0 0-25,1 2-35,-1-1-54,2 5 18,-2-3 7,0 4-23,1-2 5,-2 1-72,0-3-4,0 1-3,0-2 40,-1 0 3,-1-4 62,0 1-17,0-4 7,-1 2-52,0-7 2,0 3-13,0-6 8,0 1-2,0-2-378,0-1 154,0-3-245,0-1 194,0-3 93,0 1-108,0-1 146,0 2-176,0 0 138,0 0-151,0-1 106,0 2-234,0-2 114,0 2-159,0-1 195,0-1 77,0 2 53,0 0 24,0 0-180,0 0 70,0 1-157,-1 0 133,0 1 0,-2 2 0</inkml:trace>
  <inkml:trace contextRef="#ctx0" brushRef="#br0" timeOffset="162">8029 16022 8371,'-8'5'969,"5"-2"-768,2-3-42,-1 2-3,1-2-38,-2 2 26,1-2-15,0 2 16,0-1-63,0 0 65,-2 0-65,2 1 44,0-1 0,-1 1 0,-2 0-7,2 1 20,0-1-37,-2 0 19,2 1-11,-3 0-24,2 0-35,0 1 25,-1 0-24,1 1 66,-2 0-12,2 1 7,0 1-201,-2 1 53,2 1-149,-1 1 109,2 1 78,-1 1-8,3 0 55,0 0-69,-1 0-5,2 0-18,0-1 60,0 0 48,0-1 11,2-1-9,0-1-44,1 0 7,3-2-4,0-1 19,2 0-81,-1-1 5,2-1-21,1-1 29,-1-1 55,2 0 7,-1-1-10,1 1-137,-1-1 21,2 0-103,-4 0 70,3 0 45,-2-1 19,0 1 6,-1-2 22,0 0-35,-1-2 26,-1 0 50,1 0 46,-1-1 69,0 1-55,0-2-15,-2 2-67,0-2 15,1 2-5,-1-2-27,-1 2 17,2-2-25,-2 1-23,1-1 43,0 0-47,0 0 51,-2 0 4,4 0-17,-4-1 12,2 0-33,0 0-16,0-1-37,-1 1 22,1-2 27,-1 0 26,-1-2 12,0 2-17,-1-2 47,0 2-28,-1-2 31,0 2-92,0-2 29,-1 2-28,-1-1 43,-2 4 6,-2-1 0,-1 4 1,-2-2-135,0 4-57,-3-1-85,0 2 45,-2 0 26,0 3 50,-3 2-15,2 2 51,-2 2-100,2 1 79,-2 3-163,3-1 199,-1 1-14,3 0 136,-1 2 0,3-1 0,-1 1 0,2-1 0,-3 2 0,1-1 0</inkml:trace>
  <inkml:trace contextRef="#ctx0" brushRef="#br0" timeOffset="163">20902 16190 9502,'-13'-13'-184,"8"7"192,1 1 32,-1-1 61,2 2 19,-1-1 30,1 0-17,0 0 17,1 0-30,1 1 52,0 0-48,1-2 38,0 2-31,0-1 14,0 1-25,0 0 37,0 1-123,1-1 45,1 2-101,1-1 0,2 2 2,1-1-12,-1 1 54,1 0 34,0 1 7,0-1 30,2 1-78,-2 0-11,2 1-18,1 0 3,-1 1 37,0 1 26,0 0-24,1 1 80,0-2 11,-1 2 63,0-2-46,2 1-11,-1-1-65,1 0 31,-2-1-10,3 0 14,-2 0-8,3-1 14,-2 0-29,1 0-62,0 1-18,0 0-73,-2-1 87,2 1 8,-3-1 42,1 1-18,0 1-101,1-1 11,-4 0-79,3 1 84,-1-1 17,-1 1 32,0 0 10,1-1 52,-2 1-36,1-1 43,-1 0-58,2 0 64,0-1 11,-1 0 15,1 0-20,2 0-35,-2 0-18,1 0 56,0 0-82,2 0 30,-3-1-41,3 0-26,-2-1 60,2-1-23,-3 1 31,2-1-38,-2 1-15,1-1-14,-2 1 12,3 0-10,-2 1 34,1 0-41,-2 1 45,3 0-18,-2 0 13,1 0-17,-3 0 42,4 0-28,-3 0 31,1 0 37,-1 0-48,3 0 54,-4 0-67,4 0 71,-2 0-49,1 0 60,-2 0-71,1 0 3,1 0-2,0 0 6,-1 0 3,2 0 18,-2 0-17,2-1 31,-1 0-82,-1-1 2,1 0-20,1 0-45,-2 1 89,0-1-49,1 2 54,0-1-71,-1 1 50,0 0-57,0 0 69,2 0-10,-2 0 7,0 0-12,0 0 8,1 0-18,-2 0 14,3 0-23,-3 0 81,2 0-53,-3 0 58,3 0-20,-2 0-27,0 0 34,0 0-37,2 0 36,-4 0-27,3 0 29,-3 0-34,2 0-1,-1 0 0,2 0-1,-2 0 2,3 0 3,-3 0-3,5 0 4,-3 0-28,4 0 21,-4 0-22,4 0-38,-2 0-15,2 0-10,-1 0 19,2 1 8,-3-1 34,3 1-45,-3-1 49,2 2-66,-3-2 1,3 2-21,-2-2 24,1 0 26,-2 0 21,2 0-26,-4 0-154,4 0 7,-3 0-96,2-2-280,-2 0 172,1-3-245,0-1 300,1-2-198,-3 0 371,1-2-185,-1-3 366,1-5 0,0 0 0</inkml:trace>
  <inkml:trace contextRef="#ctx0" brushRef="#br0" timeOffset="164">9685 16287 8833,'0'5'649,"0"-5"-206,0-2-403,0-4-15,0 1 42,0-3-44,1 3 46,0-1-8,0 0-7,2 0-5,-2 0 15,1 0-39,-1 0 11,1 0-12,-1 1-34,1-1 3,0 2-18,0-1 22,0 1-10,-1-1 1,1 2-25,-1-1-20,1 1 62,2-1-24,-2 1 26,1 0 47,1 1-43,0-1 40,-1 0-46,2 0 52,0 1-39,1-1 44,-2 1-5,3-1 16,-1 1 8,1-1-10,-1 2-87,1-1 42,-1 1-39,3 0-6,-2 1-15,0 0-6,1 0 8,0 0 4,-2 0 28,3 0-38,-3 0 39,1 0-3,-1 0-1,1 0-14,-1 1 12,0 0-9,0 1 3,1 0 3,-3 2 13,2-1-8,-1 2 15,1 0-12,0 0 0,-1 2 3,1 0-5,2 1 4,-4 1-1,4 0 0,-4 0-1,3 1-20,-2 0 13,1 0-16,-2 0 34,1 1-12,-2 0 11,0 1-14,-2-1 64,0 2-45,0-1 49,-3 3-54,-1 0-5,-5 2 9,-1-2-9,-4 5 26,-1-1-19,-3 3 24,1-3-25,-3 5 28,1-3-22,-2 3 23,2-3-99,0 4 61,2-6-61,0 3 74,4-4-44,-1 3 27,3-6-32,1 1 80,5-6 10,-1 1 2,3-6-13,1 2 27,1-3-46,-1 0 49,2-2 1,1-2 8,3 0 21,-1 0-16,2 0-36,-1 0-9,2 0 23,-2 0-59,2 0 53,-2 1-56,3-1 57,-3 1-65,3 1 0,-1-1-17,1 2-26,-1-1 63,3 0-31,-3 0 38,4 0-1,-1 0-1,2-1-4,0 0 20,2 0-17,-2 0 19,2-1-22,-1 0-31,1 0 24,-3 0-25,3 0-77,-5 0 22,3-1-96,-4 0 104,1 0-59,-3 0 37,1-1-19,-3 1 25,1 0-152,-3 1 60,1 0-946,-1 0 787,-1 0-547,3 0 875,0 1 0,3 0 0</inkml:trace>
  <inkml:trace contextRef="#ctx0" brushRef="#br0" timeOffset="165">11262 16191 9502,'-11'8'-438,"5"-4"622,1-2-28,0 1 270,2-2-149,-3 0 12,3 0-45,0 0 2,0 0-54,1 1 4,1 0-1,0 1 14,1 0-39,-1 2-13,1 1-37,1 4 110,0 0 13,5 4 54,-1 3-29,5 2-116,1 1-2,1 4-66,-1 0 47,2 3-129,-1-1 10,0 3-88,-2-5 106,2 3-167,-4-5 101,2 2-153,-4-6 91,2 2 39,-4-6 38,2 0-37,-4-6-193,0 0-23,-1-4-1123,-1-1 776,0-5-652,0 0 934,0-5 48,0 0 136,0-3 35,-1 0 120,0-4 0,-2-3 0,0-2 0</inkml:trace>
  <inkml:trace contextRef="#ctx0" brushRef="#br0" timeOffset="166">16810 16195 9502,'0'14'-26,"0"-9"50,0-1-41,0 0 104,0 0-28,0-1 80,0 0-19,-1 1 47,-2-1-45,1 2 41,0-3-58,-1 3 43,1-2-30,-2 1 34,3-1-31,0 2 35,1-2-50,-1 1 50,1-1 4,0 1 48,1-2-39,0 0-31,4-1-47,2 0 8,2 0 21,4-1-64,1 0-16,3 0-56,0 0 43,5-1-40,0 0 29,3-2-55,1-2 5,3 0 20,-1 0-14,1 0 53,-3 0-99,2 0 57,-6 1-134,2 1 12,-6 0 3,-1 1-24,-6 1 75,1 0-44,-6 1 20,1 0 4,-3 0-214,-1 0 205,-2 1-170,-2 0 201,0 2-57,-3-1 33,1 1-31,-1-1-42,-1 0 45,-1 0-105,1 0 98,-1 0-120,1-1 86,-1 1-121,2-1 124,-2 1 44,2-1 75,-2 1 54,2-1 0,-1 0 0,2-1 0,-1 1 0,0-1 0,1 0 0,0 0 0,-3-1 0,1 1 0,-3-1 0</inkml:trace>
  <inkml:trace contextRef="#ctx0" brushRef="#br0" timeOffset="167">3012 16400 9502,'-4'11'0,"1"-6"0,-1-1-160,2-1 44,-1-1-78,0-1 142,1-1 256,1 0-115,-1 0 156,1 0-191,0-2 49,-1 2-9,0-2 10,0 2 15,0-1-18,1 1 7,-1-1-6,0 1-34,-1 0 17,1 0-15,0 0 12,0 0-73,0 0 8,-1 0-22,0 0-39,1 0 28,-1 1 3,2 0 1,-2 2 69,2 1-30,-1 4 15,1 0-40,1 2 82,-1 2-17,1 2 24,0 0-25,2 6-39,0-2-4,4 3 86,1-1-130,4 3 126,0-3-129,4 1 56,-2-3 15,2 0-16,-1-4 10,2-1 23,-3-4-26,3-2 17,0-4-18,2-1-19,-1-2 12,2-2-17,-1-2 13,3-5 3,-3-2-1,2-2 11,-2-1-78,0-1-7,-2 1-20,0-1-25,-4 3 94,2-2-37,-4 2 44,1-3-17,-4 4 10,2-2-19,-5 3 17,0-3-14,-1 3 12,-1-4-6,-1 4 6,-1-4-1,-1 4 1,-1-4-41,-5 3-43,-1-5-55,-2 4 41,-1-3-47,-1 1 63,-1-2-18,0 3 23,-3-5-6,-1 4 6,0-3-32,0 3 28,-3-3-58,2 4 10,-4-3-39,2 5 48,-4 0 10,3 6 38,-4 1-119,1 4-14,-5 3-74,5 6 18,-4 6 122,5 4 48,-2 7 92,5 0 0,-2 3 0,7-1 0,-2 0 0,8-4 0,-4 5 0,4-4 0,-3 6 0</inkml:trace>
  <inkml:trace contextRef="#ctx0" brushRef="#br0" timeOffset="168">12289 16224 9502,'-8'12'-859,"3"-6"970,1-1 264,0 0-155,-1-2 1,2 1-100,0-2 40,-1 1-41,3-1 74,0 0 22,0-1 60,1 1-53,2-1-13,1 0-112,4-1 39,2 1-49,4-1-39,1-1-27,3 1-46,-2-2 69,4-1-56,-2 0 41,2-2-78,-2 1 65,2 0-145,-3 1 73,3 0-120,-3 0 25,1 0 48,-2 1-48,1 1 57,-5 0 35,3 1 6,-7 0 38,6 0-60,-7 0 42,4 1-40,-6 0 40,3 2-23,-4 0 21,3 0-10,-4 1 19,2-1-11,-2 0 6,3-2-11,-2 0 70,2-1-49,-1 1 54,1-1-71,0-1-42,1 0-26,0-1 12,0-1-131,0-1 97,0-1-136,-1 1 137,0 0-90,0 0 99,-1 1-110,-1 0 115,1 1 12,-2 1 75,-1 0 25,-3 0 0,-3-1 0,-2-1 0</inkml:trace>
  <inkml:trace contextRef="#ctx0" brushRef="#br0" timeOffset="169">14281 16244 9502,'4'12'2,"-1"-6"32,-1-3 39,0 0 35,0-1 739,-1-1-552,1 0 619,-2 0-726,2 1 26,-2 0-28,0 3 5,0-1-60,0 3 71,0 0-82,0 4 26,0-1-15,1 4 14,1 1-231,0 4 88,2-1-167,1 3-49,0-1 87,2 3-97,-2-3 105,2 2-50,-3-2 20,3 0-56,-3-5 60,1 2-61,-2-5 27,0 1-100,-1-4 102,1 0 24,-2-5 21,0 1-732,-1-3 448,0-4-435,0-2 705,0-7 146,0 1 0,1-6 0,2 0 0,2-4 0,1-2 0</inkml:trace>
  <inkml:trace contextRef="#ctx0" brushRef="#br0" timeOffset="170">15977 16276 9502,'-5'15'-1029,"3"-9"1162,-1-1 140,1-1-58,-1 0-10,2-2 526,-1 0-478,3-1 395,0 0-541,2-1-25,1 1 64,0-1-14,2-1 13,-1 1-71,2-1-60,-1 1-52,3-1-47,0 1 74,1 0 42,1 0-15,1 0-10,1 0-100,1 0 7,2 0-35,2 0 52,0 0 24,3 0 28,-1-1 24,5 0 23,-2-2-23,3 0 19,-2-2-21,2 1 22,-3 0-16,-1-1 16,-2 2-11,-1-1 1,-4 0 1,-1 1 1,-4 1-144,1 1 31,-4 0-133,-1 1 78,-3 0-2,2 0 60,-3 0-87,0 0 136,-2 1-98,2-1 110,0 3-30,-1-2 1,1 1 14,0 0-16,0-1 45,0-1-73,1 1 19,0-1-31,0 0-70,2 0 42,-2 0-75,1 0-9,0 0 23,0 0-40,0 0 124,-2-1 14,2 1 93,-1-3 0,-1 0 0,2-2 0,-1-2 0,1-1 0</inkml:trace>
  <inkml:trace contextRef="#ctx0" brushRef="#br0" timeOffset="171">19734 16353 9502,'7'3'1657,"-4"-2"-1366,-2-1-46,1 0 14,1 0-37,-1-1-56,0 1 17,1-3-63,-1 1 22,3 0-12,-2-1 12,1-1-22,2 1-16,-1 0 3,2-1-14,1 1-14,0 0 1,3-1-25,1 2 41,2-2 20,2 2-7,0 0 7,5 0-253,0 0 57,5 0-151,0 0 102,3-1 33,0 1 23,1 0-32,-1-1 79,1 1-33,-5 0 63,1 0-37,-7 0 86,1 1-58,-4 0 58,-1 0-63,-5 1 14,0-1-3,-4 1 7,1 0-34,-4 0 20,2 0-15,-3 0 28,2 0-72,-1 0 12,1 0-74,0 0 76,3 0-134,-3 0 70,3 0-101,-3 0 71,4 0 27,-4 0 35,3 0-38,-3 0-103,2 0-18,-3 0-68,1 0-12,-1 0 98,-1 0-95,0 0 137,0 0-615,0 0 574,-3-1-437,-3-3 660,-7-1 0,-3-2 0</inkml:trace>
  <inkml:trace contextRef="#ctx0" brushRef="#br0" timeOffset="172">5315 16314 9502,'8'-4'-510,"-4"2"109,-1 0 237,-1 0 211,2 0 83,-2 0 93,0 0-32,0 1 218,1 0 73,-2 0 22,0 0-104,-1-1-205,0 0-77,1 0 47,-1 0-44,2 1-41,-1-1-32,1 1-21,-1-1 42,2-1-84,-2 1 32,2 1-99,-1-1-7,1 1 46,1 0-37,0 1 78,0-1-59,3 1 68,2 0-42,0 0 36,-1 0 17,3 0-25,0 1 20,4-1 45,-2 2-34,3 0 43,-1 0-54,3 1 73,-2-2-52,3 1 60,-4-2-73,4 0 23,-5 0-17,4 0 31,-5 0-68,2 0 7,-4 0-24,1 0-34,-2 0 18,0 0 3,-3 0 0,0-1-30,-2 1 7,0-1-72,0 1 66,-2 0 17,0 0 2,-1 0-320,-1 0 138,1 1-182,-1 0 164,0 0 24,-1 1-112,1 0-26,0 0 0,1 1 0</inkml:trace>
  <inkml:trace contextRef="#ctx0" brushRef="#br0" timeOffset="173">15489 16309 8847,'-15'1'-371,"9"0"496,0 0 0,1-1 41,0 1-17,1-1-6,-1 0-50,2 0-28,-2 0-31,2 0 51,0 0-66,-1 0 37,1 0-36,0 0 40,0 0-34,-1 0 23,1 0-25,0 0 2,0 0 44,1 0-67,-1 0 66,2 0 502,-1 0-405,4 0 432,-1 0-543,6-1-26,-2 1 7,3-1-35,-1 0 46,1 0-133,2 1 56,-1 0-140,2 0 21,-1 0 36,2 0-50,-1 1 69,2 1 10,-1 2 38,1 0 5,0 2-5,0-1 72,-2 0 4,1-1 12,-1 0 23,1 0-87,-2-1 43,2-1-43,-4 1 5,3-2-2,-6-1 10,5 0-70,-5 0-4,2 0-16,-4 0 23,2 0-50,-2-1 28,0 0-109,1-2 97,-1 0 8,-2 0 18,1 0 19,-1 0-221,1 0 53,-2 0-31,1 0 117,-1 0 147,0 0 0,0 0 0,2-3 0,0-2 0,2-1 0</inkml:trace>
  <inkml:trace contextRef="#ctx0" brushRef="#br0" timeOffset="174">11128 16369 9502,'-12'9'-1136,"5"-5"1490,0-1-85,0 1 399,1-3-307,1 1-54,1-1-129,0-1 29,3 0 502,-1 0-405,3 0 390,2 0-637,4 0-27,3 0-36,1 0 64,3 0-92,0 0 47,2 0-77,1 0 30,2 0 41,-2 0 20,5 0-26,-2 0-133,2 0-13,-2 0-99,4 0 90,-6 0 53,5 0 27,-4 0 22,4-1 71,-6-1-20,4-2 33,-5 0-45,0-1-90,-4 0 25,2 0-77,-5 0 89,0 1 13,-4-1 39,1 1-7,-4 2-264,1-1-559,-2 2 252,-2 1-299,0 0 738,-4 4 54,0-1 99,-1 2 0,1-1 0,-1-2 0,-1 1 0,2-2 0,-4 3 0,-1-1 0,-3 2 0</inkml:trace>
  <inkml:trace contextRef="#ctx0" brushRef="#br0" timeOffset="175">16192 16381 9502,'0'9'-911,"0"-4"747,-2-2 92,1 1 72,1-1 0,-1 1 0,1-2 0,-1 1 0,1 0 0,-1-1-24,1 0 20,-1 1-16,1-2 24,0 1 114,0-1 65,0 0 8,0 2 36,0-1-90,0-1-22,0 1 42,0-1-90,0 1-4,0-1 15,0 1-45,0-1 69,0 1-62,0-1 89,0 0 15,1 1 38,0-1-21,0-1-73,3 1 46,-2-1-70,0 0 82,0 0-139,0 0 20,1 0-26,0-1 29,1 1-23,2-2 1,0 1-23,2-1-44,1-1 81,1 1-48,-1-1 57,3 0-23,-1 0 9,1-1-21,-1 1 22,2 1-57,-4 0 42,3 0-43,-3 0 6,0 1-12,-1 0-1,-1 1 7,-1 0-29,1 1 44,-2 0-49,1 3-12,-2 2 57,-1 2-68,-1 1 80,0 0-38,-2 1 29,1 0-40,-1 1 37,-1 0 16,-1 0-8,0 2 11,-5-2 52,0 0-66,-3-1 67,0 0-75,0-2 70,-2 2-45,1-2 52,0 1-24,0-4-24,0 2 31,0-2-35,0 0 31,1-1-21,1 0 28,1-1-30,0 0 75,3-2 10,-2 0 12,3-1 41,1 1 6,0-1 1,1-1 12,1 0-88,1-1 0,0-1-23,1-1 44,1-1-37,3 1-26,0-2-52,3 2 19,0-1-1,0 0-1,1 1 34,2-2-56,-1 1 3,1 0 38,-1 2-41,1-2 49,-1 2-42,-1 1 25,1-1-31,1 1 40,-2 0 0,2 2-6,-2-1 6,1 1-44,-2 1-6,2 0-4,-1 2 8,0 2-19,-2 2 39,2 2-49,-1 1 65,-2 1-15,0-1 13,-1 2-16,-1-2 53,0 2-40,-3 0 41,1 1-9,0-1-27,-2 1 31,-3-2-39,-1 2 6,-3-1-3,-3 3 19,-2-4-14,-1 2 113,0-3-34,0 1 101,-1-1-97,1-2 6,-1 1-59,1-2 12,2-1 14,-1-1-4,2-2 3,-1 0 15,2-2-29,-1 0 28,2-1-27,-1 0 43,2 0-36,-1-2 39,1 0-47,1-4-48,-1 0 37,1-2-37,0 0-80,0-1 37,0 2-124,-1-2 121,3 2-98,-1 0 74,1 0-97,0 1 43,2 1 1,-2 1 20,2-1 27,0 2-116,1-1 57,-1 1-126,2 0 85,-1 1-88,1 0 44,-1 0-559,1 1 470,2-1-352,0 2 593,3-1 15,2 1 58,3 0 0,2-2 0,3-2 0,3-2 0</inkml:trace>
  <inkml:trace contextRef="#ctx0" brushRef="#br0" timeOffset="176">14177 16405 9502,'-14'0'26,"7"0"39,1 0 48,-1 0 8,-1 0 82,3 0-38,-3 0 49,3 0-47,-2 0-7,2-1-39,-1 0 35,2 0-94,-1 0 39,2 1 123,1 0-179,4 0 162,1 0-257,8 0 79,0 0-111,7 1 59,0 0-73,3 1 42,2 0 30,0 0 25,4 0-28,-3-1-45,2 0-19,-2-1-59,2 0 17,-4 0-4,1 0 28,-3 0 28,-1 0 26,-4 0 29,0-1-35,-4 0 22,0-1-83,-4 0 0,-2 1-13,-1 0-603,-1 0 549,-4 0-463,0 1 652,-5 0 0,3 0 0,-2 0 0,2 0 0,-1 0 0,-2-3 0,-1-1 0,-1-3 0</inkml:trace>
  <inkml:trace contextRef="#ctx0" brushRef="#br0" timeOffset="177">7791 16460 9502,'0'8'180,"0"-6"-61,0 0 35,0-1 23,0 1 262,0-1-185,1 1 155,0-1-282,4-1 10,-1 0-96,3 0 40,-2-2-97,3 1-12,-3-1 19,3 0-56,-3 0 85,3 1-34,-1 0 20,0 1-10,1 0 14,0 0-22,-2 0 46,2 0-52,-2 0 66,2 0-23,0 0 22,-1 0-23,0 0 31,2 2-9,-2-2 13,3 1 11,-1-1-25,2 1 28,-2-1-34,2 0-60,-2 0 40,3 0-48,-3 0 68,2-1-45,-1 1-17,0-2 0,0 1 6,0-1 34,-1 0 7,-1 0-22,1 1-29,-1 0-29,1 1 11,-2-1 27,0 1 29,1-1 12,-3 1-23,3 0 65,-2 0-45,2 0 56,-3-1-68,3 1 12,-1-1-10,0 0 23,1-1 5,1 1 3,-2-1 2,2 0-10,-1 0-45,2 0 36,-3 0-38,3 0-6,-1 0 28,0 0-35,-1 0 41,0 0-37,-1-1 24,1 2-30,-3 0 36,3-1-29,-4 2 21,3 0-24,-3 0 16,2 0 1,-2 0-3,-1 0 4,1 0 9,-1 0-8,0 0 8,0 0-9,0 0 3,1 0-2,-2 0 2,1 0-27,0 0 19,0 0-20,-1 0 26,2 0-37,-1 0 27,1 0-33,-2 0-86,3 0 18,-2 0-108,1-1 98,0 1-234,0-2 78,-1 1-145,2-1-121,-2 1 159,1 0-143,1 0 298,-1 0 92,0 0 143,1 1 0,-1-1 0,1 0 0,-1 0 0,3-1 0,-1-1 0,4-2 0</inkml:trace>
  <inkml:trace contextRef="#ctx0" brushRef="#br0" timeOffset="178">12444 16421 9502,'-1'9'-207,"0"-5"179,0-2 117,0 0-42,-2 1 96,1-2 4,1 0 12,-1-1-8,1 1-36,-1-1 236,1 1-249,3-1 175,-1 1-310,6-1-23,-2 0 40,4 0 6,-2 0-20,0 0-16,2 0-19,-1 0 16,2 2-5,-2-2 45,2 2-52,-2 0 52,1 0-11,-2 0 8,2 1-9,-4 0-8,2 0 4,-4 1-4,1 1 15,-2 1 3,0 0-2,-1 1 1,-1 2 24,-2-1-16,-2 3 16,-2-1-22,-3 1-3,-2 0 3,-1 2-1,0 0-58,-1 1 41,0-1-43,-1-1 53,2 0 5,0-2-4,4-1 2,-1-1 73,2-2 18,2-1 1,1-3 121,2-1-99,1-2 134,2-1-134,0-3 44,5-4-104,-1 1 59,4-1-96,-1 1 14,-1 0-26,0 0 41,0 2-49,-1-1 71,-1 3-70,-1-1 16,0 1-23,0 0-12,-2 1 10,1 0 31,-1 0 13,0 1-23,2 0 13,-2 0 20,0 1-14,0 0 22,1 1-26,-1 0 5,0 0-3,0 0 13,0 0-24,1 0 17,-1 0-14,1 0 47,0 0-24,2 1 27,-1 1-36,3 1 67,-2 1-47,2 0 51,-1 1-66,1 0 12,1 0-6,-1 1 7,1 0-1,1 0 0,-2 0 8,2 2-2,-2-1-45,0 1-14,0 0-8,-1 0-42,1 2 74,-1-2-35,-1 2 38,-2 0-27,1 0 13,-3 2-18,0-1 22,-1 2-4,0-2-1,0 1-2,-2-1 7,-3 0 2,0 0-3,-3-1 3,-1 0 46,-1 0-33,1-2 37,-1 1-57,-1-2 10,0 1-9,0-2 13,0 1-14,0-2 10,1 0-10,-1-1 13,2 0 130,-1-3-29,1 0 116,1-1-119,-2 0-16,2-2-54,0-1-2,0-3 66,0-1-44,3-1 65,-3-1-111,4 0-7,-2 0-1,2 1 10,-1 0-26,3 1-21,-2-1-7,3 2-1,-3 1-53,3 1 3,-1-1-109,2 3 97,-1-1 29,1 1 25,0 0-434,0 0 290,1 1-390,0 0 407,1 1 0,1 1 22,0 0-67,0 1 56,1 1-132,0 0 86,-1 1-35,2 0 77,-1 0-24,0 0 22,0 0 74,-1 1-6,1 0 106,-1-1 0,1 0 0,0-1 0,2 1 0,1 0 0,1 2 0</inkml:trace>
  <inkml:trace contextRef="#ctx0" brushRef="#br0" timeOffset="179">21353 16476 8519,'12'0'389,"-6"0"-164,-4 0-42,2 0-52,-2 0 0,1 0 10,-1 0-21,0 0 32,0 0 187,0 0-154,-3 1 119,1-1-223,-3 2-33,1-2-65,1 1-42,2-2-54,1 0-1,5-2 53,-2 0-32,3 0 54,-1 0-26,1 0 31,1-1-4,-1 1-3,1-1-3,-1 2 11,2-1-2,-2 1 5,0 0-6,-1 2 12,2-1-12,-4 1 18,3 2-22,-3 0 20,2 4-20,-3 1 16,1 2 22,-2 1-16,0 1 17,1 0-22,-2 3-9,0-3 5,-1 2-6,0-1 65,-1 1 1,0-2 20,0 2-26,0-2-21,-1 0-17,-1-1 22,-3 2-2,0-2-4,-4 1 9,2-3-11,-3 3 35,1-3 16,-1 1-1,1-2-6,-2 0 15,4-2 18,-2 1 3,2-3-10,0 2-50,1-3 6,0 1-1,2-2 88,0 0-16,2-1 78,-1 0-71,2-1-40,1-1-10,-1-2-22,2-1-35,0-2 41,2-1-45,1 0 46,2-1-31,2 1-31,1-1 11,1-1-13,1 1 65,0 0-40,1-1 33,-1 2-98,1-1 4,-1 2-23,1 0-15,-2 1 79,2 0-19,-3 1 26,3 0 12,-5 2-11,4 0 7,-3 2-8,2-1 16,-4 2-13,4-1 14,-4 3-15,3 0-15,-4 4 15,3 0-16,-3 4 35,2 0-16,-3 1 17,1 1-8,-1 1-2,0 1 4,-1 3-8,1 2-60,-2 0 43,1 4-46,0 0 57,-1 2 12,-1-2-10,-1 4 9,0-5-3,-1 4-10,-1-5 11,-3 3-13,0-8 93,-3 4-23,0-7 84,0 3 21,-1-7-32,0 3 57,0-7-86,-1 2 36,1-4-27,-3 3 3,1-3-5,-3 1 24,2-3 18,-2 2 11,2-2-3,-1 1-50,1-1 0,-1-1 5,2 2-81,-1-2 68,3 0-79,-2 0 29,3 0-55,-1 0 32,5-2-12,-2 1 2,2 0-33,-1-3 4,1 0-10,1-1 94,1 0-52,-1 0 36,2-1-123,-2 0 43,2 0-105,-1-1 99,2 1-103,-1 0 78,1 2-100,-1-1 5,1 2 21,0-2-34,0 2 73,0 0 11,0 1 15,0-1-1192,0 2 840,0 1-963,0 1 1159,0 4-37,0-2 117,0 2 39,0-1 100,0 0 0,0 0 0,0 1 0,-2 1 0,0 1 0</inkml:trace>
  <inkml:trace contextRef="#ctx0" brushRef="#br0" timeOffset="180">8984 16450 8355,'-3'7'0,"3"-5"8,-2 0-1,2-1 10,-2 1-4,1-1 3,0 0-2,-1 0 161,-1 0-40,1 1 153,1-2-154,-1 1 93,1-1-95,-1 1 97,-1-1-103,1 0 63,1 0-53,-1 0 50,1 0-61,-1 0-14,1 0 116,-2 0-119,6 0 66,-1 0-199,7 0 8,-2 1 3,5 0 55,-2-1-3,2 1-7,0 0-62,0 0-20,-1 0-1,1 1 42,-1 0 35,0 0 17,-1 0-32,0 0-2,0-1 1,-1 1 1,-2-2-3,3 1-83,-3-1 15,3 0-73,-5 0 82,4 0 12,-3 0 36,3 0 4,-2-1-254,0 0 49,-1 0-172,2-2-39,-3 0 120,2-1-100,-2 1 147,1 0 119,-2 0 50,1 1 80,-2 0 0,1-1 0,0 0 0,2-3 0,-1 0 0</inkml:trace>
  <inkml:trace contextRef="#ctx0" brushRef="#br0" timeOffset="181">5419 16501 9502,'0'14'-276,"0"-9"259,0 1 125,0-1-29,0-1 97,0 0-56,0-1 97,-1-1 627,1 0-560,1-1 447,0-1-755,5 1 54,-2 0-77,4 1 46,-2 2-89,2 0 39,2 0 20,1 0 5,1-1 37,1 0-25,2-1 48,1-1-57,1 0 32,0-1-13,1 0 6,0 0 6,0-2-113,0-1 22,0-2-102,-3 0 111,0-1-229,-3 1 103,1 1-161,-3 0 18,1 0 92,-4 2-60,2 0 71,-5 1-61,1 1 161,-1 0-42,-1 0 182,-1 1 0,0 1 0,0 2 0,1 2 0,0 2 0,1 2 0</inkml:trace>
  <inkml:trace contextRef="#ctx0" brushRef="#br0" timeOffset="182">7989 16812 8847,'0'-8'-494,"0"5"499,0 0 8,0 0 6,0 0-4,0-2 4,0 1 190,0-1-24,0 0 113,0-1-6,0 0-98,0-1 78,0 1-127,2-2 80,-1 1-131,1 0 110,0 1-99,1-1 11,-1 1-60,2 0 42,-2 1-40,1-1 96,-1 2-41,2-2-14,-2 3-99,-1-2 0,1 3-79,-1-2 63,1 2 20,1 0 20,-1-1 31,0 1-31,1 0-27,1 0 18,0 0-13,0 0-10,3 2-37,-2-2 7,3 2 4,-1 0 75,0 0-16,1 0-31,1 0-45,-1 0-51,-1 0 38,1 0-3,-2 0 61,2 0-4,-2 1-9,-1 1 24,-1 1-18,1 2 16,-1 1-9,-2 0-49,1 0 37,-1 2-33,-2 0 46,1 2-1,-1-1 4,-1 2-3,0-1-77,-2 3 5,-2-2-67,1 1 112,-3 0-23,-1-1 71,2 0-55,-3 0 66,2-2-45,-1 1 45,1-2-52,1 0 59,-1-2 25,0 1 10,2-2-15,-1 1-57,2-3 16,-1 1 48,1-1 60,1-1 21,1-1 335,0 0-354,1-2 217,2 0-344,2-5 3,0 2 68,4-1-20,-2 1-35,2 1-17,-1-1-50,1 1 41,0-1-30,0 2 20,1 0 6,0 0-4,-1 0-16,2 0 34,0 0-39,0 2 46,-1-1-59,1 1 36,-1 0-44,1 0 57,-1 1 2,1 0-10,0 2 8,-3 1-30,2 2 21,-1 0-20,-3 2 15,0 0 2,0 1-2,-2 2 5,-1 0-59,0 2 45,-2 1-48,-1 1 58,-3 2-2,-2 0 2,-3 1-1,-1-2-2,-1 1-3,-1-2-4,0 0 77,0-4 66,0 1 33,1-3 39,0 0 31,1-4-36,-1 1 71,2-3-113,-2 1 44,4-4-94,-2 1 48,2-1-38,-2-1-9,4 0 50,-3-4-32,2 0-18,1-2 18,0 1-30,1-2 37,0 2-179,0-2 31,3 1-141,-3 0 48,3 1 41,1-1-34,0 1 71,1-1-59,0 2 50,0 0-61,0 0 60,0 0-53,0 1 64,0 0-36,0 0 36,0 1 19,0 0-36,0 1 26,0 0-280,1 0 63,0 0-168,1 0 7,0 1 134,1 0-85,0 1 106,0 0-47,2 0 67,-1 0-72,0 0 76,1 0 15,-1 0 89,0 0 62,2 0 72,-1 1 0,1 0 0,1 0 0,-2-1 0,3 2 0,0-1 0,3 1 0</inkml:trace>
  <inkml:trace contextRef="#ctx0" brushRef="#br0" timeOffset="183">4337 16760 9131,'-2'-13'651,"1"10"-379,0-1 87,-1 2-83,-1-1 109,1 2-62,1 0 93,-1 1-140,1 0 45,0 2-290,-1 1 59,2 0-114,-2 0 30,2 0 17,0-1-15,0 0 32,0 0 60,0 0-78,0 0-285,0 0-155,2-4-314,0-1 0,1-4 0</inkml:trace>
  <inkml:trace contextRef="#ctx0" brushRef="#br0" timeOffset="184">3595 17150 9279,'0'8'439,"0"-6"-299,0-3 232,1-1-345,0-5-9,2 0 12,-1-2-52,0 1 108,2-2-61,-2 1 54,2-1-13,-1 1-16,0-1 17,1 0-50,-2-1-9,0 1 6,1-2-3,-1 1-17,2-1 43,-2 1-46,0 0 54,0 0-44,-1-2-24,2 2-5,-2 0-48,0 0 85,-1-1-44,1 2 49,-1 0 2,2-2-16,-2 4 12,2-1-75,-1 2 55,1 0-52,0 1 62,0 0-8,0 2 5,0-1-8,0 3 7,1-1 2,-1 1-1,1 0 2,-1 1 1,2 0-4,-2 1 5,1 0-5,-1 0 10,2 0-5,-2 1 5,1 2 0,-1 0-6,3 1 6,-3 1-6,2 0-4,0-1 4,-1 0-3,1 1 3,-1-1 1,2 1 0,-2-1 0,2 0 55,-1 1-39,-1-1 42,3 2-55,-3-1 40,1 1-27,0 1 32,0 0-2,-2 1-26,2 2 30,-2-1-33,1 1 19,-1-1-7,0 3 16,-1-2-21,2 0-44,-2-1 27,1 0-32,-1-1 18,0-1 24,0-1-28,0 0 31,0 0-25,1-1 19,-2-2-25,1-1-2,0 0 9,1 0-24,-1-2 29,0 1-8,1-1 3,-1 1 37,2-1-29,-2 0 71,0-1-63,0 1 31,0-2-4,0 0-24,0 0 28,-1-2-31,1 0-17,0-1 17,0 0-11,1-1 14,-1 0-30,1-1 18,0 0-23,-1 0 33,1-1 1,-1 0-3,2-1 1,-1 2-79,0-4 58,0 4-68,0-3 66,1 2 0,-1-1-3,1 1 7,-1 0 16,0 1-13,2 0 12,-2 1-14,1-1 13,-1 1-8,1 0 11,-1 2-14,0-1 3,0 2-1,0-1 1,1 2-3,-1-1 1,-1 2 2,1-1 2,-1 2 29,1 0-21,0 0 20,1 0 22,-1 0-35,0 0 39,0 1-49,0 0 21,1 2-15,-1 1 18,0 2-9,0 1-4,0 0 8,3 2-6,-3 0-31,2 1 25,-1 0-25,1 1-4,-1-1 21,1 2-24,-1-2 24,0 2 30,0-3-25,1 1 24,-2-1-30,1 1 56,-1-2-43,2 0 45,-2-1-15,0-1-22,0 0 26,0 1-32,0-2 5,0 1 2,-1-1 7,0 0-3,0 0-43,0 0 33,0-1-39,0 0 8,-1-1-17,1 0 3,-1 0-3,1 0-7,-1-1 41,2-1-49,-1-1 58,0-1-70,0-2-12,-1 1-3,1-2 13,-1 2-19,0 0 47,0 0-55,0 0 59,0 0 1,0 1-13,0 0 7,1-1 42,-1 1-34,1-1 34,0 1-46,-1-1 57,1 0-40,0-1 53,2 1-70,-2-2 17,1 0-11,-1 0 20,1-1-8,0 1 17,1-2-13,-1 0-6,0 1-12,0-1-1,0 0 2,1 0 29,-2 0-14,0 0 12,1-2 11,-1 2-20,0-2 22,0 1-25,0 0 29,0 1-17,-1 0 21,2 1-23,-1-1-5,-1 1 9,1 0-7,0 0 15,0 1-8,-1 0 9,2 0-9,-2 0-2,2 0-1,-1 0 0,0 1 5,2 0-2,-2 0 2,0-1-5,1 2 20,-1 0-15,0 0 16,0 0-18,0 0 3,2 0-1,-2 0 2,1 0-1,-1 0-1,1 0 4,0 0-3,1 0 0,-1 0 1,0 0-2,0 0-12,0 0 10,1 0-11,-1 0 12,0 0-8,0 0 4,0 0-6,1 0 7,-2 1-7,1 0 4,-1 0-7,1 0 6,-1 1 2,0 0 0,1 0 24,0 0 46,0 0-28,-1 1 29,0 1-25,-1 3-27,1-1 34,-1 2-34,0 0 53,0 1-30,0 0 34,0 1-29,1 1-6,-1 0 12,1 0-13,-1 1-42,0 0 30,1 1-36,0-1 29,-1 1 3,2 1-9,-1-2 15,0 2-16,0-3 9,0 1-13,0-1 5,1 0 6,-1-2-5,1 1 5,0-3-27,0 1 20,-1-2-25,1 1 32,0-2-33,-1 2 25,2-4-27,-2 4 31,1-3-5,0 2 1,0-1-1,0 0-74,0 0-16,0 1-11,0-1-36,0 0 96,0 0-35,2 0 40,-1-1 32,0 2-31,0-2 30,1-1-38,-1 0 72,0-1-56,1 0 58,0 0-67,-1 0 9,2 0-4,-1 0 3,-2 0 65,3 0-45,-3-1 59,1 0-66,0-1 11,0-2-9,-1 1 7,0-1-13,0 0 10,0 0-11,1 0 7,-1-2-58,0 1 40,0-1-43,0-1 8,-1 1 37,2-1-42,-2 1 49,1-2-60,-1 1 44,1-1-53,-1 2 62,1 0-44,0 0 31,0-1-38,-1 1 58,1-1-29,-2 1 31,1-1 20,0 2-28,-1-2 31,1 0-42,-1 0-3,1 2 9,-1-1-2,0 2 2,0-1 52,0 1 14,0 0 8,0 1 45,0-1-83,0 2 38,0 0-47,0-1-5,0 2 321,0-1-267,2 1 207,-2 0-284,2 0-14,-1 0 48,1 0 2,-2 0-46,2 0 33,-2 0-26,2 1 92,-1 0-45,2 0 101,-3 2-54,1 1 15,-1 2-18,0 2-54,0 0 4,0 1-2,0 1 8,0 0-5,0 1 3,0 0-5,0 0 8,0 0 4,0 0-8,0-1-1,0 0 2,0 1-16,0-2 45,0 2-34,1-2 33,0 1-12,1-3-12,0 2-28,2-2 16,-1 1-29,1-2 37,1 0-37,-2 0 24,1-1-33,1-1 43,-1 0-8,0 0 4,1-1-14,-1-1-66,0-1 40,-1 0-45,0 0 24,0 0 35,0 0-38,0 0 45,-1 0-39,1 0 27,0 0-31,-1 0 36,0 0 14,-1-1-9,0 0 10,-1-2-18,1 2-6,0-1 6,-1 1 36,1-1 0,-1 0 15,2 0-22,-2 0 4,1 0-18,0 0 24,1-1-26,-1 0-27,1-2 20,-1 1-20,1-1-33,1-1 45,-1 1-49,-1-2 57,1 1 2,-1-1-9,1 0 8,1-1-18,-1 1-6,0 0-2,-1 0-2,1 1 31,-1 0-7,2-1 8,-2 2-14,1-1-7,-1 1 5,1 0-1,0 1 5,1-2 2,-1 2 0,0 0 1,-1 0 0,1 0-3,-1 1 7,2-1 8,-2 2 25,1-1-16,-1 1 10,1 0 21,-1 1-39,1-1 45,-1 2-10,2-1 20,-2 1-1,1 1-2,-1 1-13,0 2-12,0 1 16,0 3-19,0 1-4,1 3 11,-2-1-3,1 1-3,0 1 2,0-1-3,0 1-27,1 0 20,-1 0-19,1-1 21,0 0 6,0-1-8,0 1 7,0-2-10,0 2 29,-1-3-22,2 2 21,-1-4-23,0 2 2,-1-3-3,1 0 5,-1-1-40,0 0 30,1-3-28,-1 1 10,0-2 16,0 0-17,1-1 19,-1 0-63,1 0 42,-1-2-47,2-1 57,-2-2-46,1-1-20,-1-2 1,1 0 3,1 0 51,0-2-14,0 2 8,-1-2-47,3 0-5,-2 1-12,0-1 10,0 2 34,1-1-2,-2 1 5,1-1 48,-1 1-35,2-2 36,-2 3-42,0-2 44,0 1-22,0 0 28,-1 0-37,2 0-12,-3 0 19,1-1-12,-1 2 30,1-2-24,0 3 20,0-1 14,0 3-18,0-1 21,0 3 17,0-1-35,1 4 36,0 1-42,0 3 3,0 3 0,0 3 3,-1 3 1,2-1-4,-2 2 12,1-1-8,0 0 53,0 1 7,0-2 4,3 0 26,-3-2-68,2 2 28,1-1-33,-1 1-51,1-2 39,1 2-38,0-1 51,0 3 4,1-3-1,-1 4 4,0-4-87,0 3 18,0-5-92,0 3 88,1-5-240,0 1 95,0-3-168,1-2-102,1-3 127,1-3-153,-1-3 206,4-4-252,-1-4 182,1-4-71,-1-2 239,1-1 178,-3 0 0,3-2 0,-3 1 0,3-5 0</inkml:trace>
  <inkml:trace contextRef="#ctx0" brushRef="#br0" timeOffset="185">6307 16878 8892,'-6'-2'777,"3"0"-584,3 2 173,-2-2-143,1 2 267,0-1-314,1 3 138,2 2-288,2 5 33,5 3-116,2 2 115,3 1-131,2 1 80,1 0-108,2 3 16,-1-3 23,2 1-24,-1-3 75,-1 0-56,-1-2 87,-2-1-70,-3-3 67,-2-1-134,-2-1 38,-3-1-126,-1-2-124,-2-1 59,-1 0-168,-2-1 168,0 0-11,-4-1-9,3 1 147,-1-1-19,1-1 162,-1-1 0,3-3 0,-1-1 0,1-4 0,1 0 0,2-3 0,3-4 0,3-1 0,4-3 0</inkml:trace>
  <inkml:trace contextRef="#ctx0" brushRef="#br1" timeOffset="186">22644 17067 8847,'-1'-12'-240,"0"7"475,0-2-32,0 2-74,-1 0-25,2 2-32,-2-2-6,2 2 13,-2-1-9,2 2 16,-1-1 148,1 2-121,-1 1 113,-1 3-104,-2 5 29,-2 5-20,-4 6 133,-1 4-97,-6 7 150,-2 5-133,-8 7 75,-3 4-124,-6 8 73,-1-3-102,-8 10 7,2-8-47,-6 9 40,5-12-84,-4 7 65,9-14-51,-1 1 65,13-15 17,-1 1 41,12-13-72,-3 3-14,10-10-206,0 0 49,7-6-515,0-1 437,3-4-308,0 0 444,2-4-46,-1 0 31,0 0-246,0-2 64,-2 1-141,2-2 92,-2 0-85,2-1 20,-1 0-63,2-2-36,-2 2 158,1-5 14,0 3 160,0-4 104,-1 1 0,2-3 0,0-3 0</inkml:trace>
  <inkml:trace contextRef="#ctx0" brushRef="#br1" timeOffset="187">22873 17226 9305,'-3'6'523,"2"-4"-345,1 0-35,0 0-24,0 0 17,-1 0-46,1 0 36,-1 2-47,0-1 71,-3 3-39,0 1 30,-1 4-22,-4 1 72,-4 3-65,-5 6 83,-5 3-95,-8 9-29,-4 2 25,-10 9-34,-2 3-44,-6 6 46,1-2-101,-4 6 95,9-9-2,0 3 42,12-14-14,4-1-211,12-13 27,5-5-147,9-8 108,1-2-27,6-7 36,-1 1-39,3-2 56,-1-2-57,3 0 30,-1-3-87,0-2 3,-1-1-5,-1 0-25,0-1 73,-2 0 30,0-2 8,-1 1 45,0-3-117,-2 1 29,-1-3-100,-1 2 77,1-3-107,-2 0 206,2-4-72,1 1 168,0-5 0,-1 0 0,0-5 0,-2-1 0</inkml:trace>
  <inkml:trace contextRef="#ctx0" brushRef="#br1" timeOffset="188">19693 17389 9502,'16'15'-131,"-8"-8"37,-2-5 110,2 0 52,-2-1 36,3 0 32,-2-1-91,3 0 74,-3-1-66,4 0 21,-2-1-43,3-1 22,-1-1-23,2 0-16,-2-1-4,3 1-62,0 0 67,2 0-28,-1 0 3,3 1 5,-2 0 2,4 0 35,-3 0 8,3 1-48,-1 1 32,2 0-28,-4 0 31,5 1 42,-4-1 7,3 1 15,-4 0-24,4 0 26,-5-1-45,5 0 56,-4 0-62,4 0-31,-4-1 15,3 0-15,-4 0 35,4 0 23,-4 0-21,4 1 18,-4-1-98,2 2-1,-4-1-26,4 1-31,-5-1 92,5 1-32,-5 0 33,3 0-23,-5 1 10,5 0-16,-6 2 24,6 2-4,-5 1-1,4-1-1,-4 1 7,3-1 3,-1 1-5,4-1 3,-2 0 56,5-1 19,-2 0 4,5-2 38,-3 0-43,8-1 7,-5 0-10,6-1-20,-4 1-10,4-1 17,-4 0-15,6 0-43,-5 0 30,6 0-29,-8 0 42,8 0 7,-8 0-5,7 0 6,-6 0-72,5 0-4,-6 0-24,4 0 27,-5 0 32,7 0 17,-7 0-21,5 0 30,-6 0-22,7 0 22,-7 0-22,8 0-3,-8 0 1,8 0 0,-8 0 8,5 0 4,-5 0 1,8 0 1,-7 0-43,5 0 31,-6 0-37,6 0 9,-6 0 17,6 0-20,-6 0 22,5 0 3,-6 1-6,7 2 3,-8 0-2,8 2-8,-4 0 4,3 3-5,-3-2 5,4 2 4,-5-2-5,4 3 4,-3-3-6,3 2 5,-3-2-4,3 1 1,-4-4 3,6 2-4,-5-3 4,3 0-2,-2-1 0,4-1-1,-5 0 1,6 0 1,-4 0 0,5 0 0,-4 0 0,5-1 0,-4 0 0,5-1 0,-5 0-43,3-1 31,-4 1-32,2-1-39,-5 2 15,4-1-73,-8 2 73,3-1-103,-6 1 59,2 0-97,-6 0 89,1 0-158,-4 0 87,-1 1-124,-3 0 23,-1 2 59,-2 0-48,-2 1 45,0 0 11,-1 1 91,0-2 30,0-1 104,-3-3 0,-3-1 0,-2-3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8:03.766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12853 18 8847,'0'-10'-143,"0"6"524,0 2-145,-1 1 3,0 1-130,-2 1-18,0 3 27,-1 1-134,-2 2 40,2 1-106,-2 0 149,2 1-39,1 1 103,0-1-69,0 2 70,0 1-57,1 2 54,0 0-64,2 6 19,-1 1-2,2 4 0,3 4-53,2 5 41,4 4-40,4 4 66,0 1-169,4 5 37,-1-4-119,0 2 36,-1-5 47,1 0-34,-5-5 50,1-1 91,-6-7-33,-1 3 68,-4-9-85,0 1 154,-5-7-43,-2 2 135,-4-5-122,-5 3-17,-1-6-39,-2 4-15,1-3-36,-2 2 28,2-2-21,-3 2-72,3-1 35,-2 0-112,3-1 101,-2 1-66,5-3 60,-4 3-78,6-5 48,-2 0 89,5-2-44,-2-2 75,4-1-93,0-2 15,1-2-22,2-2 14,0-3 111,-1-2-17,3-2 117,-1-3-37,1 0-45,-1-1-7,1 1-47,0 1-28,0 0 30,0 2-25,0 0 23,1 1-22,-1 3 14,2-1-17,0 2-13,1 0 24,1 4-32,1-1 37,1 0-54,0 2 38,1 0-39,2 2 18,1 0 12,2 4-15,-1 1 18,5 1 75,-2 1-55,3 0 56,1-1-74,2 0 15,1-2-10,2 0 12,0-1-32,2 0 19,-2-3-15,3 0 24,-4-1-82,2 0 18,-3 0-74,1 0 34,-3 0 33,-1-1 7,-4 0 29,0-3 66,-4 0 5,1-3 8,-3 1-25,-2-2-55,-1 0-9,0-1 8,-3 0 60,0-2 19,0 2 19,-1-1-17,0 1-79,0 0 20,1 1-16,-1-1-25,0 4 46,0-2-49,1 2 46,0 1-13,0 0 2,1 1-9,-1 1 5,1-1 9,-1 3-12,1-1 9,-2 2 40,1 0-31,0 3 37,0 3-46,-2 1 75,1 3-52,1 2 59,-1 1-73,0 2 8,1 0-4,1 0 6,2 0 3,0-2 4,2 2-1,0-5-27,2 3 2,1-5-13,1 3 18,1-7-18,3 2 24,-2-3-30,5-1 32,-3-2 24,3-1-17,-2 0 18,2-1 20,-2-2 7,1-4 8,-1 0-11,0-3 2,-4-1 12,3-1 6,-4-1-9,1-1-41,-3 0 0,2 1 11,-6 0-58,1-1 4,-2 2-19,-1-1 26,-1 2-63,-2-3 32,-3 3-100,-2-2-1,-5 1 31,-3-2-51,-3 3 96,-4-2-25,1 4 67,-3-2-59,0 3-14,-2-2-52,3 5-12,-1 0 11,4 2-7,-2 2-7,4 1 37,-2 2-26,3 2 121,-2 6-70,6 1 59,-5 4 35,6 1 3,-5 4 69,8-3-66,-4 2 35,7-1-12,-1 0 2,4-2-8,0 0 31,3-1-14,5-1 92,5-4-142,5 2 55,5-6-99,5 2 84,-1-3-86,5 0 0,-6-3-20,6 1 13,-5-3 62,2 3-12,-6-3 7,1 0 28,-5 0 18,0 0-21,-7 0 4,1-1 87,-3-3-15,-2 1 95,-4-3-28,0 0-43,-3 0 33,0 0-34,0-1-116,0-1-15,-1 1-36,0-1-34,-2 2 44,1-2 3,1 1 4,0 0 26,1 1 25,0 0-54,0 1 53,0-1-56,0 2 39,0 0-51,1 1 94,0 2-7,3-1 19,-1 1-16,2 1 0,-1 3-27,2 0 32,0 4-22,0 2-11,0 3 25,1 0-21,-1 1 67,0-2-2,0 2 14,0 0-17,3-3-58,-2 0 5,3-1-2,0-2-51,1 0 51,0-2-52,2-2 60,1-2-16,2-1 12,-2 0-15,5-2 12,-1-1 0,2-5-10,-1-4 4,5-3 127,-3-1-27,3-2 120,-2-2-125,4-3 26,-4 1-90,3-4 54,-5 2-100,0-2 11,-3 1-19,-1-2 30,-5 2-44,0-2 0,-5 3-26,-1-2-25,-3 3 100,-1-4-52,-4 4 50,-2-3-70,-3 2 46,-3-2-59,-4 3 60,0-6-54,1 5 41,-2-4-34,2 4 41,1-2-3,3 7 1,0 0 1,3 7-48,1 3-15,2 5 1,-1 0-52,1 5 91,-2 3-54,0 5 63,-3 4-30,0 3 21,-1 2-26,-1 2 20,0 1 16,-1 0-8,-1 1 5,2-2 26,-1 2 0,2-2 9,0 3-14,3-3 13,0 1-31,3 0 37,0 1 12,3-3-35,1 3 45,1-2-49,4 3 51,2 0-35,5 3 38,2-2-46,2 4 55,1-1-39,2 3 44,-2-3 39,1 2-15,-2-5 77,4 2-77,-5-6-18,3-1-22,-3-4-16,3-1 67,-3-5-4,3-1 58,-2-4-38,3-1-61,-5-3-49,4 1-6,-4-2 19,3 0-17,-3-1-23,1-3 1,-2-2-29,2-1 94,0-1-40,-1 0 34,1-1-35,1-1 24,-1 1-48,1-3 77,-3 3-50,3-3 55,-2 2-40,0-3-63,-3 3-17,2-3-4,-5 2 16,1-3 60,-3 3-1,1-2-4,-3 3-6,0-4 4,-3 2-20,0-1 13,-1 2 85,-1-2-6,-3 1 82,-3-1-194,-3 2 13,-3-2-137,-1 1 111,-3 1-105,0 1 80,-1 1-105,1 4 96,0 2-58,2 2 24,-1 0-10,4 4-2,-1 0 64,4 5-56,-2 3 32,5 5 90,0 2-4,2 3 122,2 2-36,0 0-11,5 6 16,2-2-44,3 4-44,3-3 6,3 4-39,2-6 40,0 2 67,1-5 0,1 3 66,1-8-16,0 1 10,0-9-35,0 0-13,0-5 28,0-1-15,-1-3 76,0-2 9,-4-4-59,3-3 25,-6-3-63,4-1-54,-7-1 42,4-3-34,-4 3 54,2-2-72,-4 2 2,3-2-64,-1 2-36,2-1 53,-4 3-71,4-3 103,-3 2-139,4-1 83,-1 3-136,3-3 34,-3 4 8,5-2-13,-4 3 60,5-1 19,-4 3 23,4-1 7,-4 3-16,3 1 75,-3 1 21,2 1 2,-2 1 1,2 0-50,-3 1 37,2 2-16,-1 4 55,2 2-42,-2 3 30,2 3-70,-5 2-29,4 1-18,-5 2 30,1 3-1,-3-2 35,-1 4-38,-3-4 29,1 4 1,-4-4-16,1 1 9,-4-5 176,-2 3-32,-2-8 121,0 1-96,-3-4 58,0 0-33,0-4 54,-2 0-57,1-3-56,-4 1 3,1-2-17,-2 0-239,1 0 51,-3 0-147,3 0 111,-4 0-151,5 0 46,-3 1-118,3-1 193,-2 0 89,5 3 64,-3-1 0,2 3 0</inkml:trace>
  <inkml:trace contextRef="#ctx0" brushRef="#br0" timeOffset="1">100 310 9502,'-13'1'-803,"8"0"756,-1 1 47,1-1 320,0 2-28,1-3 210,1 2-117,-1-2-178,0 1 18,2-1-119,-1 0 318,1 0-310,1-1 295,-1 0-363,2-4 111,0 1-37,0-2 40,0 0-40,0-1-15,0 2-141,0-2 34,0 2-99,0-2 94,2 3-30,-1-1 59,1 1-9,0-1-2,-1 1-21,0 1-12,2 0 10,-2-1 49,0 2-2,1-3 5,0 3-8,-1-1-6,1 0 3,0 0-3,0 2-62,-1-3-6,0 2-8,2 0-18,-2-1 43,2 1-2,-2 1 3,1-1-16,1-1-16,0 2-18,2-1-31,-1 0 66,1 0-22,1 0 22,0 0 16,2 1-35,-1-2 28,1 1-39,2-1 98,1-1-68,-1 1 69,2-1-75,-1 2 17,3-1-10,-3 0 20,2 1-17,-1 1 10,0 0-16,-4 1 17,3 2-11,-3 1 13,0 5-18,-3 3 13,0 3-14,-2 0 9,-1 4-19,-2 0 68,1 2-52,-1-1 57,-1 2 16,0-2 21,-3 1 11,-1-2-18,-1 0-2,-1-3 13,1 1 11,0-3-17,-2-1 20,2-3 7,-1 0 22,2-3-26,-1-1-30,-1-2-19,3 1 40,-1-4 14,0 1 54,0-1-33,1 0-16,1 0-40,-2 0-8,1-1 11,0 0-52,1-1 32,-1-3-43,0 2 61,1-3 54,0 1 3,1 0 12,-1-1-25,-1 0-46,2 1-1,0 0-3,-1 0 47,2 1 31,-2-1-8,2 2-47,0-1-69,0 1 12,1 1-3,-3-1-43,3 1 5,0 0-92,0-1 92,0 2-76,0-1 12,0 0-21,2 0 25,-1 0 36,2 0 40,2 1-96,3-2 70,-1 3-62,2-2 45,0 1 3,3 0-8,-1 1 22,0-1-42,1 1 35,0 0-32,-1 0 40,3 1-74,-2 1 58,0 4-66,0 3 74,-1 4-6,-1 0-9,0 5 5,-1 0 72,-2 3-60,-2 1 66,0-1 8,-1 1-13,-2 1 76,-2-1-68,0 0 82,0-4-43,0 3 82,-2-4-73,-2 2 24,-1-2-15,-4 0-10,1-1 17,-2 2-56,0-4 42,-1 3-30,1-3 4,-1 2-4,0-3-13,-1-1 93,2-1-16,-2-1 69,1-1-82,-3-2 116,3-1-74,-2-2 110,1-3-99,-3 2 48,1-3-90,0-1 60,0-2-112,-1-2 3,3-2 7,-1-5 15,0 1 56,0-2 8,2 0-4,0-1-296,2 2 49,2-1-195,1 2 152,1-1-24,1 3 38,2 0-48,0 1 34,0-1 95,2 3-57,0-1 86,0 3-121,0-1 50,0 3-633,0-2 401,1 3-609,0 0 579,3 2-107,0 3 165,2 1-127,0 2 114,1 1-122,1 2 152,0 0 133,0-1 44,4 4 108,-1 0 0,4 1 0</inkml:trace>
  <inkml:trace contextRef="#ctx0" brushRef="#br0" timeOffset="2">4218 171 9136,'-11'-1'269,"7"1"-71,-1-1-21,1-1-21,0 1 13,1 1 16,-2-1-58,1 1 47,0-1-43,-1 0-30,2 1 8,-2-1 3,1 0 8,-1 1-31,2-2-30,-1 1 16,0 1-115,-1-1 107,2 1-127,-4-1 102,3 1-67,-1-1 20,-1 1-8,-2 0 7,2 0 63,-4 0-21,2 1 18,-3 0-8,0 4 1,-2-2 6,1 3-14,-1-2-67,0 1 52,1 2-48,0-2-16,1 1 27,0 1-79,0-1 75,2 1 8,-1 1 28,2 1 3,0 0-117,2 1 25,0 1-118,2-2 112,2 2 59,-1-2 18,3 0 29,0-1-54,4-1 77,2-3-9,4 2 85,4-2-25,0-2-41,3-1 0,2 0-35,-1-1-28,2 0 41,-1 0-34,1 1-13,0-1 17,-1 1-26,0 2 42,2 0-39,-3 2-16,3 2-8,-3 1 10,3 2-20,-2 3-9,1 3-15,-2 2-67,-1 4 53,-1 0-64,-2 6 62,-4-2-10,1 5 37,-5-5-3,0 5 51,-3-6 27,1 3-14,-6-8-11,1 6 23,-4-9 22,-2 8 2,-3-8 1,-2 6-88,-2-5 26,1 5-10,-1-6 17,-2 6 0,4-6 5,-3 4-7,4-5 28,-2 3-20,2-6 17,-1 3 93,3-6-23,-2 1 95,4-7-107,-1 1-13,2-4-54,-1-1 2,1-2 154,-2-4 20,3-3 100,-3-3-39,2-3-70,-3-1-34,3 0-1,-4-2-30,5 2-82,-3-3 14,3 3-101,-3-1 23,3 3-2,-1-2-8,4 5 36,-2-3-50,3 4 29,-2-3-52,2 5 48,0-2-56,1 4 29,-1-2-57,1 4 59,1-1 15,0 2 17,3 1 15,2 1-22,1 0 13,4 1-13,0 0 71,2 1-42,0 0 45,1 1-55,2 2 32,-2 0 20,4 2-2,-1-1 8,2 0-61,-1 2 26,4-1-20,-3 1-11,6-1 17,-3-1-17,5 0 27,-4 0-18,4-2 11,-2-2-17,3 0 83,-5-1 17,4 0 1,-6-1-16,4-3 44,-7-3-23,4-6 100,-5 0-93,0-5 33,-3 0-28,2-5 5,-5 1-37,4-4-10,-7 3-17,2-4 38,-5 7-56,1-5-12,-5 7-15,2-4-42,-3 7 19,-3 0 9,0 6-17,-6-1 27,-1 5-43,-3 0 14,-1 2-14,-3 0 76,2 2-26,-1 1 19,2 0-10,-2 0-3,3 1 5,-1 1-8,4 0-16,-2 2 12,3 1-9,-1-2-43,4 2 45,-1 0-48,2 1 58,0 1 20,2 1-15,2 2 15,0 1-21,1 0-4,0 1-5,0 2 1,0-1 92,0 4-17,2-2 91,1 2-93,2 0 82,1 1-66,3-2 95,0 2-100,4-3 15,0 4-54,2-4 26,3 2-71,1-5-11,2 3-7,-1-3 11,4-1 27,-2-2-27,4 1 6,-6-5-12,4 1 52,-5-4-14,1 0-7,-4-2-17,-1 0 3,-4 0-33,0-2 117,-4 0 19,-1-2 69,-2-2 16,0-2-137,-2 0-18,0-3-44,-2 2 4,2-3-8,-2 0-25,0-3 1,0 1-136,1-4 90,1 3-99,1-3 48,-1 3 60,1-4-1,-1 7 34,2-3-16,-2 3 61,1 2-73,-2 3 68,1 1 2,0 3-1,-1 1 31,0 3 20,-1 1-61,0 5 61,0 2-3,0 4 40,0 0-12,0 0 2,0 0 15,0 3-7,0-3 67,0 2-96,1-2 6,1 2-43,0-1 17,3 1 22,1-1-13,1 1 26,2-3-24,2 1-82,0-3 3,3 2-88,-1-5 92,2-1 64,0-2 62,2-2-11,-1-1 77,1-2-84,-2-1 84,2-4-17,-3-3-2,1-3-13,-1-1-25,-2-3-19,-1 1-18,-1-3 45,-3 1-37,-1 0-6,-1 1-45,0-2 15,-2 2-89,-1-2 66,0 2-92,-2-3 82,0 2-152,-2-4 68,-3 3-98,-4-2 56,1 0-6,-4 1-1,-1 1-28,0-1 46,-1 3 30,1 0-4,-1 3 45,2 2-62,0 5 50,0 1-49,1 2 39,-2 3-10,1 3 17,0 3-12,-1 5 73,0 5 8,1 3 9,-2 4 47,4 1-37,1 4-3,0-2-2,3 4-20,2-2 16,1 3 8,1-4-9,4 2 72,1-3-21,6 2 111,3-5-83,5 1-3,3-5-50,1 0 2,1-4 24,1-1 27,-3-5-12,2 0 5,-4-5-49,2 0 23,-4-3-23,0-1 197,-5-2-57,3-3 138,-5-3-111,2-3-69,-4-3-26,1 0-8,-4 0-123,2-2 65,-4 3-134,4-4 138,-3 4-214,2-3 120,-2 2-148,2-3 63,-1 4 64,1-5-64,-2 3 91,4-3-51,-5 6 79,2-2-57,-3 5 44,1-3 22,0 6 43,-1-1-21,-1 3 94,0 1-114,0 6 78,0 1-50,0 8-24,0 1 99,-1 4-26,-1 1 86,1 1-78,1 0 44,0 0-87,0 3 43,0-4-48,0 4 32,0-4-25,1 3 29,3-5-24,0 1 13,3-3-15,3 2 10,0-6-52,2 3 40,0-5-37,2 0 44,-1-5-81,4 3-13,-3-4-14,3 1-35,-3-2 49,3-1-9,-5-1 14,3-2 5,-3 0 31,2-3-44,-5 0 42,2-2 4,-3 0-1,0-2 1,-2 1 9,1-3-21,-4 1 20,2-3-20,-2 3-15,0-5 12,0 2-5,-2-3-78,0 2 25,-1-4-87,0 3 89,0-2-42,0 3 78,0-2-44,0 4 3,-1-2 19,0 6-26,0-2 28,-1 5 31,0-1-31,2 3 45,0 2 20,0 4-32,0 2 48,0 5 5,0 1 7,0 5 57,1-1-51,2 3 86,1-1-42,3 2 84,0-1-125,2 2 14,-1-1-66,2 1 34,-1-2 17,0 2-7,1-6 26,0 4-90,0-6-9,0 3-81,-1-5 52,2 1-19,-2-4 78,1-1-24,-2-3 14,2-1 23,-1-1-29,2-1 21,-4-3-21,3-2 17,-4-5-9,4 0 12,-4-2-1,4-3-7,-4 1 13,1-3-59,0 2-36,-1-4-29,-1 3-21,0-4-79,-2 3 42,1-4-97,-2 1 122,1 0 68,-2 1 21,1 1 32,0 4-59,0 1 0,-2 5-33,1 1 8,-1 4-16,2 9 4,-2 3 233,0 15 274,0 1 79,0 9 94,0 1-152,0 0-123,1 2 5,1-5-67,2 0-372,2-6 61,3-1-211,2-6 162,3-2-179,2-6 85,4-4-87,2-4 185,4-4 145,1-3 0,4-3 0</inkml:trace>
  <inkml:trace contextRef="#ctx0" brushRef="#br0" timeOffset="3">887 318 9502,'-2'-15'-139,"1"7"195,1 1 56,-1-2 104,1 2-25,0-2 12,0 2-130,0-1 59,0 1-70,0-1 30,0 2 9,0-1-24,0 4 47,2-3-33,0 3-32,0-1 25,-1 2-21,2 0 15,-1 0 10,1 0-19,-1 2-30,2 0 57,0 0-63,-1 0 58,1 0-13,0 0 16,0 0-20,1-1-48,0 1-9,1-1-50,1 1 54,-1-2-72,0 0 38,1 0-72,1 1 59,-1-1-63,0 0 52,2 1-79,-2 1 36,3 0 21,-3 0 2,3 0 47,-2 0-7,1 1-12,-2 1 16,1 0-37,-1 1 33,1 3-16,-2 0 18,1 2-72,-2 0-11,1 1-11,-1 1 23,0 3-26,-1 0 21,1 0-87,-2 2 89,1 1-31,-1 1 70,-2-1-59,1 0 122,-1 0-23,-1-1 49,2 1 107,-2-4-85,0 3 92,-2-2-70,1 1 59,-2-3-33,-2 3 64,-1-3-60,-3 1 43,0-2-27,2 2 76,-3-3-102,2 0 61,-1-2-97,0 1 67,2-2-69,-2 1 45,3-4-54,0-1-22,1 1 12,0-2-20,2 0 41,-1-1-46,3 0 27,-2 0-38,2-2 41,0-1-36,1-2 25,0-1-27,0-1 36,0-1 5,0 0-13,1 0-2,0 0-37,2 0 24,0 1-26,1-1-2,1 1-23,0 1 9,0-1 3,-1 2-4,0 0-21,1-1-4,0 2 7,0-1-23,0 3 49,1-3-61,0 3 71,1 0-23,-1-1 16,1 2-15,0 0-64,3 1 13,-1 1-74,1 1-10,-1 4 28,2 2-43,-1 4 75,3 2-90,-4 2 63,2 3-92,-1 2 92,0 2 30,-3 0 55,1 2-10,-3-1 65,0 5-43,-3-4 28,0 3-45,-2-4 220,-1 2-72,-1-3 198,-6 2 2,1-4-90,-5 2 69,1-6-99,-3 3 36,2-7-36,-4 5 89,3-6-89,-3 1 74,2-4-60,-1 0 70,3-4-74,-3 2 6,3-4-69,-1 1 25,2-3-2,-2 0 13,2-1-13,0-1-63,0 0-67,0-2 50,1-1-19,-1-3-38,3 0-9,-5-1-92,5 1 74,-2-1-177,4 2 70,-1-1-122,3 2-23,-2-2 118,3 2-95,2-1 88,0 2-259,1-2 71,0 3-177,0-3-71,0 4 179,0-3-143,1 3 199,2-1-93,1 1 107,3 1-87,-1 0 160,1 0 47,-1 1 106,3 0 39,-1 0 72,3 0 0,2 0 0</inkml:trace>
  <inkml:trace contextRef="#ctx0" brushRef="#br0" timeOffset="4">12653 390 9502,'-18'-2'450,"11"-2"-319,-3 0 66,4-2-12,-3-1 35,3 3-63,0-2 118,1 2-66,-1 0 144,2 1-114,-1 1 34,4 0 229,-1 1-199,4 0 196,3-1-342,6 2 20,4 2-57,4-2-24,5 2 8,0-2-12,3 1 13,3 0-63,-2-1-8,4 0-61,-4 0-134,4 0 79,-3 0-120,4 0 143,-6-1-132,4 0 59,-5 0-105,3-2-69,-6 2 106,2 1-110,-7-1 110,3 1-48,-6 0 56,2 2-68,-6 0 87,1 3-171,-5 0 77,0 2-115,-3 0 20,1 0 52,-3-2-5,-1 2 36,0-3 12,-1 0-5,0-1 85,0-1 65,0-1 122,-1 1 0,-1 1 0</inkml:trace>
  <inkml:trace contextRef="#ctx0" brushRef="#br0" timeOffset="5">7948 439 9502,'0'-13'81,"-2"6"-30,2 3 34,0 0 130,-1 1-64,1 3 58,0 4-86,3 5-60,-1 4 24,4 2 1,4 2-6,2 1 2,3 2-23,1-3-45,2 1 17,0-4-10,0 2 10,-1-3-44,3-1 11,-4-4-57,2 0 107,-3-4-53,2 1 55,-2-4-86,-1 0 57,-4-1-58,1-2 32,-5-1 27,3-3-35,-4 0 38,1-4-60,-2 0-19,1-1-4,-3-1 14,2-1-39,0 2 23,0 0-93,0-1-8,2-1 16,-2 2-38,2-2 68,0 2-20,0-1 46,-1 3-10,1-1 7,-1 3 22,0 0-37,-2 2 37,0 1 38,-1 2 16,-1 0 11,-1 5 7,-3 0-12,-3 9 0,-2-1 38,-5 6-61,0 1 25,-4 0-22,1 1-2,-1 2 12,-1-1-7,1 0 27,1-1-24,-1 0 17,4-3-17,-2 1 37,5-3-25,-1 0 27,4-4-40,-1 0 1,3-4 4,2-1-2,3 0 86,-2-3-6,5-3 78,-1-2 10,4-2-30,-1-1 39,2-2-87,-3 2 71,1 0-95,0 0 69,-1 1-67,0 0 39,-2 1-34,2 1 44,-2 0-39,2 2 27,-3-1-18,2 2 14,-1-2 41,0 4-27,1 0 24,1 2 8,-2 5 5,2 0 14,-1 4-21,2 2-32,-1 3-3,1 2 1,-1 0 27,0 5-113,-1-2 27,2 3-83,-3-1 69,3 0 27,-2-1 31,0 0 13,-1-1-325,0-1 82,-1-2-234,0 2 85,-1-5 94,0 3-25,0-5 40,0 0 49,0-5-1,-1 0 37,0-5 3,0 1-28,-2-4 21,1-1-33,1-1 52,-2 0-8,2-2 10,0-2 42,0-4 15,1-2 35,0-4 0,0-2 0</inkml:trace>
  <inkml:trace contextRef="#ctx0" brushRef="#br0" timeOffset="6">10880 636 9502,'-9'2'-888,"7"-2"981,-1 0 208,1 1-134,0-1-6,0 1-78,2 2 24,-1 0 72,1 2 24,-2 0 82,2 3-68,0 3-40,0 1-29,0 3-35,2 3 77,0 0-104,2 1 95,3 1-115,3 2-30,1-5-9,3 2-82,0-2 94,2-1-112,1-4 60,2 0-96,-1-3 76,4-1-7,-1-4 2,2 1 30,0-3-54,-1 0 99,-2-1-105,3-1 81,-8 0-7,5-1 15,-6-1 29,2 0 55,-7-3-25,4-1 99,-6-2-86,2 0 50,-3-2-25,-1-1 8,-2 1-2,1-4-5,-2 1-14,0-3 29,-1 0-29,-1-1-5,0 1 29,-1-4-25,-1 3-189,-2-4 24,-3 3-150,0-3-111,-3 1 93,0-1-121,-1 1 157,-1-1 73,-1 1 18,-3-1 34,0 3-70,-1-1-171,-1 3-34,-1-2-110,2 6 131,-4-1 62,4 4 71,-3 2-42,4 2 48,-2 3-66,3 3 126,-1 3 13,4 6 110,-3 6 0,4 5 0,-3 6 0,2 2 0,-1 5 0,-1 0 0,-2 5 0,-1-1 0,-1 4 0</inkml:trace>
  <inkml:trace contextRef="#ctx0" brushRef="#br0" timeOffset="7">15734 975 9502,'9'-5'43,"-2"0"53,-4 1-15,2-1 170,-1-1-61,1 0 108,-2 1-109,4-2-54,-4-1-30,3 0-6,1-1 21,-1-1 26,0-1-15,2-1-74,0-1-162,2-2 16,-1 1-77,4-4 21,0 2 67,2-5-53,1 3 24,2-5 112,-1 3-95,3-3 112,-4 4-135,0-3 157,-3 3-111,0 2 115,-5 5-67,0 0 12,-5 4-14,0 1 107,-2 4-24,-1-1 98,-1 3-73,-2 1-68,-3 1 6,1 2-48,-3 2 51,0 2-27,1 1 16,1 1-21,-2-1 32,4 4-3,-1-2-9,1 2 1,0-1-27,3 2 18,0-3-21,1 3 90,0-2 6,0 2 85,1-2-60,3 1-49,2-1-64,2 2-5,2 0 6,3-1-12,0 0 34,2-1-38,2 0 51,1-1-52,1-3-20,2 0-10,-2-3-5,1-1 54,-2-2-7,2-1 47,-3-4 30,1-2 37,-3-4-31,4-5-25,-6-1-42,3-3-3,-2-2 11,-2 0-26,-1 0 19,-3-1-13,0 1 28,-2-1-86,-2 3 12,-1-1-85,-2 4 88,2 0-9,-3 5 58,0 0-57,-3 3 4,1 2-18,-3 3 13,-1 1 19,-1 1 12,-1 1-14,1 1 14,0 1 41,0 4 25,1 1 4,1 2-13,0 1 32,3 1 16,-2 1 14,3 0-21,0 0-61,1 1-9,-1 2 58,1-1 30,1 2 2,0-1 1,3 2-79,2 0 11,1 2-5,3 1 13,1 2-61,1-3 39,3 2-54,1-3 69,4 1-45,-1-6-10,5 1-10,-1-5 10,6-2 22,-2-4 13,5-2-99,-1-2 0,2-4-25,-1-4 33,1-1 98,-3-4 18,1-1-10,-5-1-2,2 1 39,-7 1-9,4 1 75,-11 2-79,5 1 67,-8 2-26,2-2 34,-5 4-35,0-1 1,-4 2-47,-1-3 84,-2 3-132,-1-1 33,0 0-60,-1-3 5,-1 2 63,-1-2-19,-1 1 20,-2-4-59,1 2-21,0-2-6,1 1 13,-1-3-35,2 1 25,-2-3-87,1 1 85,-1-3-14,2 3 31,-1-2 2,0 3-90,0-2 21,2 5-69,0-1 54,-1 6 18,1-1 32,0 5 13,-1 1 40,-1 2 32,-2 3-15,0 6 8,-3 1-13,1 5 29,-5 3-1,2-1-5,-2 1-27,2-3-12,-3 0 72,3-1 14,-1 0 73,2-3-58,-2 1 10,5-4-83,-3 1 33,4-3-28,-3 1-81,4-2 6,-1 1-81,4-4 90,-2 2-48,3-4 34,-2 4-21,2-3 24,1 4 14,0-2 27,0 5 112,0-2 56,0 5 70,1-2-14,3 5 36,2-2-49,5 4 64,1-3-89,3 3 16,1-3-18,2 2 28,0-4-178,2 3 32,0-4-160,2 1 158,-3-3-26,3 1 88,-5-6-25,2 3-14,-3-5-291,4 3 29,-5-4-182,1 1 64,-4-2 124,1 2-54,-4-2 82,3 0-104,-4 0 65,1 0-93,-5 0 94,3 0-97,-3 0 70,4-2-118,-6 0 169,5-1 27,-3-2 106,5-2 43,-1-2 0,4-1 0</inkml:trace>
  <inkml:trace contextRef="#ctx0" brushRef="#br0" timeOffset="8">6917 470 9502,'-7'2'910,"3"-2"-634,2 0-106,-1 0 43,1 0 181,1 0-166,2 2 166,1 2-237,9 5-51,3 3 50,5 4-106,6 3 47,1 2-100,6 5 29,-2-2-51,6 4 64,-4-2-8,3 4-39,-4-5 7,2 3-94,-7-5 84,1 3-40,-9-10 27,1 2-20,-9-6 15,1 1 15,-7-6 27,0 1-64,-3-5-20,1 0-17,-4-2 10,0-1-172,-2 0 88,1 0-155,-2-1-122,2 0 85,0 0-124,-1-2 134,1 1 110,0-2-9,1-1 84,0-1 42,1-1 74,-2-3 43,1-1 0,-3-4 0</inkml:trace>
  <inkml:trace contextRef="#ctx0" brushRef="#br0" timeOffset="9">8939 531 10044,'11'-8'-63,"-6"4"8,0-1 69,1-1-37,0 1 64,0 1-24,0-2 28,0 3-46,2 0 26,-1 0-55,0 1 106,2 0-43,-3 0 38,4 0-50,-3 2 48,3 0-33,0 0 32,0 0-67,1 0-18,0 0 9,0 0 5,0 0-4,0 0-22,1 0 6,-2 0 4,2 0-43,-1 1 17,0 2-98,-1 1 38,1 3 27,-1 1 15,1 2 23,-2 3 60,1 2-55,-3 1 55,0 4 50,-1-1-14,-1 4 90,-2-1-98,-1 3 54,-1-2-34,-3 3 25,0-3-25,-8 4 50,-1-4-32,-5 3 105,-1-2-70,-6 2 12,4-4-49,-4 5 8,2-8-13,0 4 20,2-5-22,2-1 23,5-5-27,1 0 17,6-5-12,0-1-50,4-4-26,1 0 8,4-2-4,3 0 7,4 0 34,4 0-37,1 0 40,2-1 8,0 0-10,2 0 3,-3-2-94,4 2 20,-2-1-88,0 1 12,-2-2 22,3 2-32,-4 0 78,1-1-113,-1 0 70,-1-1-124,-1 0 116,0-1-210,-3 1 109,1-2-157,-3 2-55,-1-1 56,-3 2-68,0 0 71,-2 0 75,-1-1 104,-2 1 38,0 0 119,-1-1 0,-2 0 0</inkml:trace>
  <inkml:trace contextRef="#ctx0" brushRef="#br0" timeOffset="10">7275 482 8563,'-7'0'711,"3"0"-526,3 0-81,-1 0 30,0 0 63,0 0 1,0 0 71,0 0-6,0 0-20,-1 0-6,2 0-52,-1 0-58,-1 0 0,1 0 0,-2 0-7,2 2-35,-2 1 17,0 0-27,1 2 56,-2 0 14,-1 3-25,0 1 37,-3 3-210,0 2 64,0 1-140,-3 3 12,1 0 45,-2 2-53,1 1 72,-3-1-96,3 0 59,-2-1-101,3-2 98,-1 1-125,1-3 72,1 1-84,1-4 50,2 2 85,1-4-35,0 2-166,2-4-77,-1 1-109,4-3 68,-1 1 229,2-4 69,0 3 116,0 0 0,1 1 0</inkml:trace>
  <inkml:trace contextRef="#ctx0" brushRef="#br0" timeOffset="11">10036 495 9502,'0'13'-155,"0"-8"148,0-2 493,0-2-326,-2-1 441,2-1-456,0-3 9,0 1-17,2-1-28,-1 2-18,1-1 44,1 0-42,-2 2 36,1-2-22,1 1-65,-1 1-108,2-1-12,1 2-68,0-1 100,2 1-3,0 0 48,3 0 10,1 1-30,2 0-19,1 2-18,1 1-23,2-1 70,-1 2-18,4-1 25,-2 1 7,2-1-12,-3 1 9,4 0-9,-5-1 8,3 1-3,-4-1 4,2 1-27,-3-2 19,1 2-21,-6 0 27,5-1-27,-4 0 21,1 0-24,-4 1 34,3-2-10,-5 1 9,2 0-12,-2-1 5,0 0-8,-3-2 6,2 2-10,-3-2 291,1 0-205,-4 0 237,1-1-277,-3 1-49,1-1 32,-1 1-38,2-1 52,-2 1 16,1 1-13,1-1-58,0 0-8,-2 0-71,1 0 60,1 0-7,0 2 55,-1-1-17,1 1 12,-1 0 46,1 0-30,-1-1 39,1 3-52,-2 0 3,-1-1-2,0 3 13,-1 0-5,-1 3 14,-2 1-10,-2 2-18,-1 1 4,-3 2-13,-1 1 18,-2 2 69,1-1 13,-4 3 6,2-3-19,-3 3 6,4-4 8,-2 1 18,4-5 28,-1 2-72,5-7 25,-2 3-24,6-5-22,-2 0 42,4-4-30,0 2-9,3-3-63,0-1-129,0 0 69,2 0-69,0-1 138,1-2-7,1 1 8,0 1 6,-1-1-6,1 1-52,1-1-75,-1 0-20,-1 1-48,2-1-103,-2-1 57,3 2-88,-2-1 99,1 1-179,1 0 81,-1-2-151,2 2 137,0 0 181,-1 0 23,4 0 151,-3 1 0,5-3 0,0 1 0,2-1 0</inkml:trace>
  <inkml:trace contextRef="#ctx0" brushRef="#br0" timeOffset="12">15413 845 8923,'-14'-5'-193,"5"4"545,2-1-81,-2 0 270,1 2-194,-1-1-160,0 1 3,2 0-90,1 0 42,1 0 20,1 0 43,2 0-82,6 0 48,1 0-135,9 0 2,3 0 13,7 0 6,-1 0-95,3 0 23,2 0-99,-1 0 56,1-1 4,-2 0-15,2 0 20,-4-1 82,0-2 2,-4 2 55,1-4-87,-7 1 12,3-1-30,-7-2 23,1-2 83,-3 0 3,-2-3 99,-3 1-88,0-4-36,-3 1-37,1-1-5,-1 0 24,-1 0-100,0 0 13,-2-1-106,-2 3-60,-2-3 41,0 4-56,-3-3 61,1 2 7,-2 0-12,-1 1-13,-2 1-21,1 3 17,-2-1-16,0 5 50,0-1 59,-1 4 9,-3-1-10,4 3-1,-4 0 40,4 4 18,-3 0 54,2 6-58,-3 2-2,3 2-27,-1 2 6,4 0-4,-3 5 1,4-3 6,-3 5-10,3-2 82,-3 2-5,5-5 26,-1 5 67,5-6-66,-2 5 74,6-8-75,1 3 84,3-8-56,4 3 89,7-7-76,4 2 13,5-4-48,4-1 14,-1-1-45,5-1 18,-4-1-8,3-1 26,-4-2-44,2 0-6,-7-2-17,4 0-3,-8-1 36,3 2-7,-5-1-6,1-1 18,-6 1-23,2 2 19,-4-2-36,2 2 28,-4 1-28,5 1 33,-5-1 22,4 3-15,-3 1 18,5 2-22,-3 4 92,5 4-15,-4 2 82,5 6-21,-2 1 0,4 6-32,-2 1-19,3 5-49,-5-1 7,5 8 4,-6-4 10,5 8-139,-5-6 24,0 5-115,-2-9 45,-1 5 14,-4-9 32,1 2 35,-3-9-55,1 1 36,-3-10-124,0 3 46,-1-9-35,-2 4 58,-2-6-12,2 0-95,-2-3 18,1 1-95,0-3 84,2 0 23,-1 0 84,2-2 14,0-3 80,-1-4 0,0-4 0</inkml:trace>
  <inkml:trace contextRef="#ctx0" brushRef="#br0" timeOffset="13">8954 804 9502,'-8'-9'178,"5"5"6,0-1 53,1-1 7,0 2 51,1-2-66,2 1-37,3 1-29,2 2-29,8-2 23,4 2-134,7 1 72,3 1-109,5-2-26,1 2 8,6 0-16,-4 0 32,5 0-101,-9 0-1,3 0-105,-8 2-93,0-2 106,-7 1-110,-3 0 118,-7 0-25,-1 0 7,-7-1 36,0 1 46,-4 2 86,-2 0 0,-3 2 0</inkml:trace>
  <inkml:trace contextRef="#ctx0" brushRef="#br0" timeOffset="14">612 877 10953,'-6'-7'652,"3"3"-405,3 1-60,-1 1 112,1-1-195,-1 1 293,1 1-306,1 2 259,-1 3-229,1 4-32,2-2 51,-2 2-114,1-1 95,1 0-71,-2-1 114,2 0-69,-2-2 70,0 1-180,0-2 63,-1 0-63,0-1-512,0 0-107,0-1-590,-1 3 0,-1-2 0</inkml:trace>
  <inkml:trace contextRef="#ctx0" brushRef="#br0" timeOffset="15">1806 887 9502,'-18'12'-252,"11"-8"681,-3 3-80,2-4 356,-1 2-272,-1-3 72,2 3-95,-2-3 77,0 2-124,1-2-108,1 1 8,0 0-92,0 0-88,3-1-48,-1 2-74,3-2 98,0 3-49,3-2 50,-2 2-33,2-2-163,0 1 85,3-2-104,1-1 102,2 0-81,1-1 13,2 0-106,0 0 61,1 0 125,-1 0-47,-2 0 117,1 0-98,-2 0 22,-1-1-17,-2 0 13,1 0 131,-2-1-22,0-1 121,-1 1-116,0-1-71,-1-1-85,0 1 16,0-1-315,0 0 142,-1 1-212,0-1-275,-3 0 222,2 0-279,-2 1 459,0-1 146,-1-1 189,0-1 0,-1-2 0</inkml:trace>
  <inkml:trace contextRef="#ctx0" brushRef="#br0" timeOffset="16">7648 932 11126,'-7'9'553,"6"-6"-452,0 2 40,-1-1-29,1 1-207,1 0 34,0 2-126,0 0 97,0-1-104,0 3 49,0-1-95,0 0 106,1 0-65,1-1 5,0 1-65,3-2 130,-1 1 59,2 0 70,1 1 0,3 0 0</inkml:trace>
  <inkml:trace contextRef="#ctx0" brushRef="#br0" timeOffset="17">8673 997 9502,'-8'34'523,"3"-20"-283,-2 5-3,2-5-33,-1 2 23,2-4-65,-1 3 46,3-3-51,-2-1-113,2-3-40,-1 1-57,3-3 48,-1 3-108,1-4 10,0 2-69,0-5 85,0 3 179,0-4-374,1 1 162,1-2-322,0 1 196,-1-1-186,3-1 99,0 1-18,-1-2 162,2-3 189,1-2 0,1-1 0</inkml:trace>
  <inkml:trace contextRef="#ctx0" brushRef="#br0" timeOffset="18">12837 2788 9502,'3'6'574,"-2"-4"-328,2-2 161,-2 1-120,1-1 66,-1 0-116,1 1 59,0-1-176,-1 1 26,2-1-15,-2 1-52,1 1 24,1 0-12,-2 0-36,2 2 10,-2 0-15,0 2 31,0 2-17,1 1 78,-1 1-120,1 3 104,-2 1-127,3 2 92,-3 1-100,2 0 59,1 2-15,0 0 2,1-2 24,2 3-28,1-5-27,1 2 19,2-3-61,-1 0 40,4-5-14,-1 1 20,1-4-13,3 0 3,-2-4-28,3 0 25,-3-1-25,3-1-5,-4-1-26,2-2 32,-2-3 19,1-1 23,-4-2-22,2-1 24,-3-2-19,-1 0 19,0-1-63,-1-1-11,-2 0-2,0-2 10,-2 3-16,1-6 43,-3 3-42,2-5-38,-2 4 20,0-6-87,-1 3 79,0-7-141,0 3 75,0-5-142,-1 5 126,-1-6-102,-3 5 92,-2-2-109,-1 6 4,-2 0-4,-1 9-29,-4 1 83,1 8 55,-6 1 26,3 4 50,-7 5-90,4 4 83,-5 4-83,4 4 93,-5 1-54,6 1 52,-5 2 21,7-2 41,-3 3 43,5-4 0,-3 4 0,6-3 0,-2 3 0,4-5 0,-1 2 0,1-1 0</inkml:trace>
  <inkml:trace contextRef="#ctx0" brushRef="#br0" timeOffset="19">13226 2836 9502,'15'-11'-1136,"-9"5"1046,3-2 18,-3 1 72,0-1 475,-1 0-2,-1 1 312,-2 1-258,-1-1-164,0 3-174,-1-1 7,0 3-76,-1 0 40,0 2-40,-3 0 37,-1 2-102,1 1 90,-3 6-75,1 3 90,0 3-40,1 1 37,0 1-52,3 4 77,1-2-71,-1 3 68,2-1-145,2 4 3,0-4-78,4 3 28,3-5 53,4 3 46,1-5 2,4 2 36,2-4-111,1 0-31,0-6-62,2-1-23,-2-4 51,2 0 49,-3-3-32,0 0 141,-4-1 20,3 0 79,-6-2 27,3-2-39,-5-1-15,3-3-28,-6-2-11,5-1-9,-6-1-15,5-3 26,-2 2-134,2-3 49,-3 1-96,3-4 112,-2 4-18,2-4 58,-4 4-35,1-5-202,-2 6-175,-1-6-95,-4 4 4,1-4 22,-2 3 140,-2-1-94,-2 0 120,-3-2-58,-4 3 49,-2-3-76,-5 3-53,-2-4 20,0 4-35,-3-2 71,1 4 100,-4 0-3,2 5 67,-3 0-35,3 6-337,-3 3 313,4 4-251,-6 7 431,2 6 0,-3 5 0</inkml:trace>
  <inkml:trace contextRef="#ctx0" brushRef="#br0" timeOffset="20">12206 3183 9502,'0'-16'-137,"0"9"258,0-1 260,0 1-189,0-1 33,0 1-105,0 0 40,0 1-39,1-2 127,0 2-74,0 0 131,3 0-132,0-1 32,1 1-90,1-3 42,0 2-98,1-3 86,2 1-71,1-4-8,1 1-18,1-2-45,0 0 43,3-6-16,-2 3-8,3-6-2,-1 2 1,2-4-40,-2 2 10,2-5-90,-3 5 26,2-5-18,-4 5 51,3-4-4,-6 6 5,2-3-31,-3 8 8,0-3-7,-4 9-17,1-3-1,-3 8-60,1-2-122,-2 4 157,-1 5-160,0 1 224,0 5-68,0 4 128,0 4-11,1 0 24,-1 4-38,2 2 80,-2 1-47,2 0 136,-2 2-118,1-3-15,2 2-27,-2-4-21,0 2 189,0-5-53,1 2 131,-1-3-80,0 3-121,0-4-34,0 2-28,-1-1-165,2 1 109,-1-1-118,-1 3 74,0-3-76,0 2 21,0-1-56,1 2 39,0-3 96,-1 2-77,3-5 109,-2 2-132,2-6 52,-1 1-53,-1-4 36,3 0 3,-2-4 51,2-1-50,-2 0-22,2-2-43,-3 0 12,2-1 73,-1-3 84,1-1 54,-2-1 0,1 0 0,2-3 0,0-2 0,1-2 0</inkml:trace>
  <inkml:trace contextRef="#ctx0" brushRef="#br0" timeOffset="21">7467 2649 9502,'-22'15'-128,"11"-7"236,2-4-41,-2 3 103,4-2-39,-3 1 84,4-3-7,-2 2 37,2-1-55,-1 0 9,2 0-54,-1 2 53,1 0-34,-1 1 46,0 1-35,-4 3 14,1 1-32,-3 5-5,-1 1-5,-5 5-46,1 1 5,-5 5-15,1 0 40,-5 3-82,2-3-2,-2 2-47,4-6 51,0 2-30,5-8 29,1 1-47,4-8-124,2 0 66,2-5-111,4-1 96,1-4-867,1 1 475,2-4-618,0 1 728,1-5 98,1 4 59,1-3 18,-1 2 31,2 0-116,1-2 143,1 0-67,1-1 186,2 1 0,2-1 0,0 0 0,6-3 0,-1-1 0,5-2 0</inkml:trace>
  <inkml:trace contextRef="#ctx0" brushRef="#br0" timeOffset="22">8565 2756 9502,'-15'-8'-34,"8"4"407,2 0-126,-1 0 10,2 1-71,-2-1 21,2 2-86,-1-1-19,3 0-50,-2 1 25,2 1 58,-1-2-39,3 6-28,1-1-99,2 6-37,1-1 42,3 3-17,-1-2-8,4 2 27,0-2-20,-1 0 59,2-2-13,1 3 4,-3-4 23,2 2-3,-1-2 0,0-1-4,0-1-14,0 0 10,-2 1-5,1-3-41,-1 0-14,1 0 1,-2 0 6,3-1-42,-1 1 16,-1-1-79,1 0 76,1-1-33,-2 0 22,3-2 0,-1-2-18,1-1 54,-1-2-28,1 0 18,-1 0 37,1-1 14,-1 0 0,1-2 47,-3 2-20,2-1-1,-2 1 6,0 0-108,-3-1 49,2 1-41,-3 1 62,1-1-14,-1 1 25,-1 1-20,0 2-125,-2 0 14,0 2-214,-1 0 241,0 5-33,-1 1 136,-3 7 0,1-1-15,-3 4 30,-1-2-7,-1 3 17,0 0-128,-3 1 82,2 2-73,-4-1 30,-1 3-31,-1 0 14,-2 3-2,1-3 106,-4 4-52,3-3 33,-1 0 14,2-5 16,0 2 2,3-5-8,0-1 62,6-5-19,-1 0 111,6-4 1,-2-1-88,5-3 93,1 0-82,2-6 16,1 2-7,3-1-73,-1 1 22,0 3-15,1-1-14,-1 2-22,0 0 7,0-1-20,-1 2 108,-1 1-14,0-1 22,-1 1-34,0 1 51,0 2-78,0 1 81,-2 3 5,0 3 2,1 2 67,-2 2-66,2 2-44,-2 3-2,-1 2-14,1 4-68,-1-1 8,1 6-76,0-3 63,1 4 49,0-5 10,-1 4 37,2-7-199,-2 3 31,2-6-126,-1 0 47,-1-7 49,3 2 31,-3-8 4,3 2 54,-2-5-363,-1 0-71,2-3-346,-3 0 0</inkml:trace>
  <inkml:trace contextRef="#ctx0" brushRef="#br0" timeOffset="23">15045 2874 9502,'0'-10'98,"0"4"15,0 2-20,0 0 64,0-1-99,0-1 24,0 2-44,0-3 48,2 2-31,-1-2 33,0 2-37,2-2 6,-2 2 30,1-2 0,0 3-5,-1-3 15,0 3-15,0-1 3,-1 1-5,1-1-28,-1 1 5,0-2-6,0 3-2,0-2 40,0 1-41,0-1-2,0 1-40,0-1 22,0 2-7,-1-3 10,-1 2 17,-1 0-28,0 0 28,-2 0-43,1 0-27,-1 0-2,0 1-47,-1 0 37,0-1-6,0 2 9,0 0-32,-2 0 11,2 2-69,-1-2 62,1 2 16,-2-1 15,2 1 19,-1 0-74,1 1 56,0 1-62,-1 0 66,0 2 52,2 1-37,-1 1 42,1 0 26,0 2-23,0-3 86,2 5-77,-1-2 47,0 3-14,3-1-6,-1 3 16,-1 0-72,2 2 43,0-2-32,-1 3 3,2 0-9,0 3-1,0-1 9,0 2-21,2-3-25,1 4 5,2-4-77,3 3 53,0-1-74,2 1 65,0-3-69,2 2 42,-1-3-62,1 4 54,1-5 11,0 2 16,-1-5 13,3 3 25,-3-6-7,3 3 5,-1-5-16,0 0 47,-1-4 35,3-1-6,-4 0 119,4-4-89,-4 0 118,3-4-101,-3-3 11,3-3-57,-4-2 7,4-2-13,-3 1-14,3-2 27,-4 1-14,1-3-45,-2 3 28,3-1-36,-4 2 49,2-2-31,-4 4-24,2-1-9,-4 3-30,2-1 17,-3 4 4,-1 0-1,-1 3 44,0 0-13,-2 2-151,0 0 95,-1 2-111,1 2 137,-4 3 15,2 1 43,-1 2 23,0 3-4,1 0 46,0 1-38,1 2 7,-1 1-7,1-2-15,1 3-23,0-1 37,-1 2 1,1-2-19,1 0 39,2-2-46,0 1-1,3-2 3,3 1-7,1-2 13,1-1 33,0-1-28,2 0 26,0-3-3,0 1-18,1-4 16,-1 0-20,1 0-7,0-1 5,0-1 1,1 0 2,-1-1-38,2-1 31,-1-1-31,1-2-36,-3-3 51,5 1-56,-5-2 67,3 0-62,-2 1 37,0-2-45,-1 1 49,0-2 8,-2 2-22,0-1 18,-4 1-29,3-3 21,-6 3-17,2 0 14,-3-1 45,-1 0 15,-1 1 7,-1-1-10,-1 0-40,-1 0 0,-6 0 5,-2-2-82,-2 1 20,-4-1-73,0 1-13,-2-2 27,-1 2-42,-1-3 79,0 4-55,-2-4 83,2 4-67,-1-4 65,3 5-57,0-4 33,2 5-43,0-2 30,2 4-4,2-1-1,3 4 16,1 0-27,3 1 25,1 3-19,3 1 21,0 5-8,1 5 18,0 4-21,0 3 104,1 3-35,1 1 86,3 4-35,1-1 17,1 3-50,0-3 11,0 4 2,1-5-27,-1 4 36,0-5-37,2 1 73,-2-5 1,3 0 67,-1-6-32,3 1 3,-2-7-34,2-1-10,0-4 8,3-1 7,-1-4 21,1-1-14,0-5-31,1-4 0,-1-1 4,2-2 0,-3-1 17,0-2-10,-1 1 4,-1 1-96,-1-1 2,0 0-73,-3 1 67,2-2 28,-2 2 11,0-3 26,-3 4-73,2-5 10,-3 6-17,1-4 19,-2 5 25,-1-2 13,-1 4-28,2 2-21,-3 3-26,0 1 9,0 3 8,0 5 38,0 0-16,0 10 78,0 1-63,-3 4 65,2 0-67,0 3 1,1-1-4,0 1 79,0-1-30,0 2 46,0-3-50,1 1 31,1-5 19,5 1 2,0-5-3,3 2-52,1-5 9,2 1-5,1-6 11,2 1 24,0-3-22,2-1 23,-2-2-32,2-3 7,-2-3 12,3-2-46,-5-3-42,4-1 17,-4 2-28,0-3 11,-3 2-31,1-2 3,-3 4 0,1-4 76,-2 1-11,1 0-4,-3 2-72,1-3-30,-2 2-6,1-3 18,-2 3 66,1 0-18,-3 2-4,1 0 63,-2 4-12,0 0 43,-1 1-36,0 3-86,0 1 49,0 4-9,0 1 33,0 9 21,-1 2 68,1 3-23,0 2 87,0 3-92,0-1-12,2 4-42,3-4-4,4 4 78,1-4-44,3 3 64,2-5-68,2 2-203,0-5 38,4 1-129,-1-5 110,3-1 1,-1-4 33,1-2-66,-2-4-272,4-1 283,-7-4-214,8-4 389,-4-3 0,4-3 0</inkml:trace>
  <inkml:trace contextRef="#ctx0" brushRef="#br0" timeOffset="24">7919 2687 9502,'-1'8'606,"0"-6"-377,0 0-51,0 0 65,-1-1-61,0 1 109,-1 1-133,2 1 135,-1 0-103,1 2 125,1 2-51,-2 4 4,2 2-24,0 3-35,0 0-46,0 7-3,2-1-40,-1 3-108,0 0-16,3 2-75,-1-6 108,2 5-71,0-7 63,-1 2-66,0-5 22,-1 0 43,0-5 14,-1 1-35,1-7-131,-2 4-35,1-7-86,1 2 64,-2-4-487,1 1 116,1-2-331,1 0 495,0-2 197,6-4 199,2-3 0,4-4 0</inkml:trace>
  <inkml:trace contextRef="#ctx0" brushRef="#br0" timeOffset="25">10071 2718 9152,'0'12'574,"0"-7"-233,0-6 546,0 0-862,0-6 50,1 1-98,1 0 110,-1 2-15,2 0 85,1 2-37,2-1-172,-1 0 27,3 2-133,0-1 44,1 2 71,1 0-83,1 0 107,1 0-19,0 0 45,2 0 14,0 0-42,1 0 31,1 0-14,-2-1 18,3 1-11,-4 0 10,2-1-9,-3 1 12,2 0 4,-3 0-2,1 0 4,-2 1-65,0 0 9,-2 2-24,2 3 26,-4 1 37,1 3-10,-2 1 7,-1 1-46,-1 0 3,-2 3-12,0-2 16,-1 5 32,0-4-1,0 3-1,-1-3-2,-2 4-5,-2-3 4,0 2-10,-2-2 67,1 1 25,-1-1 69,-1 2-45,0-2-21,-1 3-49,1-2-13,-2 3 37,0-3-30,1 2 56,1-3-46,-1 1 64,3-2-61,0-1 38,2-2-42,-1-2 55,3-1 6,1-1 7,-1-2-10,1-2-35,1-1-4,0 1 8,1-3-8,3 1 20,1-1-20,2 1 36,2-1-93,1 0 7,1 0-23,1 0-156,2 0 90,-1 0-119,2 0 83,1 0 2,0 0-9,2 0 13,-1 0 31,2-1 38,-2 1 21,2-2-21,-3-2 10,2 0-26,-5-2 25,2 1-1,-5-1-61,2 2 61,-5-2-69,2 0-157,-4 3 61,1-2-169,-3 3 136,1-1 120,-1 1 32,-1 0 90,1 0 0,0 0 0</inkml:trace>
  <inkml:trace contextRef="#ctx0" brushRef="#br0" timeOffset="26">6966 2707 9502,'-11'0'248,"8"0"-125,-1-2 38,1 1-39,1 0 474,1-1-356,3 2 347,1 2-432,8 2-35,0 4-16,5 4-63,2 3 41,2 1-132,4 3 103,1 2-130,5 3 124,-1 0-22,5 5 64,-3-3-7,6 5-22,-7-3-167,5 4 8,-8-7-110,1 3 63,-10-10 35,1 1 21,-10-8 25,2 1 134,-6-8 111,-1 1-45,-5-5 54,-2-1-223,-3-2 19,-1 0-27,-3-1 59,1 0-183,1-1 64,0 1-162,0 0-156,2 0 130,-2-2-178,3 2 200,-1-1-217,1-1 141,3-1-179,-2-1 309,3-2 88,0 1 126,1-8 0,0 0 0,1-3 0</inkml:trace>
  <inkml:trace contextRef="#ctx0" brushRef="#br0" timeOffset="27">9430 2750 9224,'-7'0'1067,"4"0"-710,3-1 51,-1 0-236,-1-2-40,1 2 321,1-1-270,0 3 206,0 2-289,0 6-4,1 2-6,1 4-5,1 3 30,2 3-17,0 2 0,1 2 8,2 2-64,-1 0 5,-1-1-17,1 2 22,-1-4-33,2 1 77,-2-4-92,0 1 4,-1-6-6,0 1-76,-1-4 74,-1 1-69,-1-4 50,0 1-67,-2-3 54,0 3-73,0-4 47,0 1-69,0-3-38,0 2 35,0-3-75,-2 0 95,0 0-46,0-2 21,1-1-713,-1 0 459,1-2-496,0-1 493,1-4 90,0 2-99,0-3 151,0 0 111,0 0 51,0 0 88,0-1 0,-1-2 0,-1-1 0,0-2 0</inkml:trace>
  <inkml:trace contextRef="#ctx0" brushRef="#br0" timeOffset="28">11163 2876 8847,'0'12'-238,"0"-9"495,0 1-52,0-1-38,-1-1-38,-1 1-42,1-2-13,0 0 6,0 0-10,0-1 19,-2 2 76,1-2-26,0 0 45,0 0-37,1 0-14,-2-1-30,3-1 27,-1-2-54,0 1 51,1-3-32,-1 2 6,1-2-1,-2 1-2,2 1-6,0-1-24,0 2-49,0-2 29,0 2-23,0 0 93,0 0-59,-1 1 51,1-1-96,0 1 78,0 0-36,0-1 86,0 1 40,0 1-45,0-1-52,0-1-17,0 2-48,0 0-69,1 0 15,2 0-109,1 1 113,3 0-47,0 0 62,3 0-66,0 0-48,3 0 27,1 0-87,1 0 114,-1 1 60,5 0-4,-3 1 42,1 1 61,0 0-29,0-2 133,-1 2-123,0-3 86,-2 1-75,0-1 97,-1 0-95,0 0 39,-2 0-86,1 0 78,-4-1-137,3 1 28,-5-2-45,4 0 54,-5 1-92,2-1 53,-2-1-140,1 2 34,-2 0 28,2 0-37,-3 1 90,2 0-15,-1 0 53,1 0-28,-1 0 15,1 0 47,-2 0-29,3 1 28,-3 0 75,1-1-40,-2 1 129,2 2-107,-2-3 79,2 1-61,-2 0 78,1-1-114,-2 0 42,1 0-49,1 0 33,-2 0 31,2 0-185,-1 0 32,-1 0-109,2-1-33,-1 0 65,-1-2-75,2 2 86,-1 0-21,-1 0 9,2 0 25,-2 0-27,2 0-16,-1 1-15,0-2-50,2 2-8,-1-1 15,0 1 0,0 0 51,0 0-54,1 0 32,0 0-63,-1 0 54,1 0-4,0 0 61,0 0-73,-2 0-117,2 0 21,-2 0 10,2 0 141,-3 1 136,1 1 0,2 1 0,0 0 0,1 2 0</inkml:trace>
  <inkml:trace contextRef="#ctx0" brushRef="#br0" timeOffset="29">7688 2900 9502,'8'5'-208,"-4"-4"366,1 1 27,-3-2 72,3 1 120,-2-1-104,2 2 115,-2-2-132,2 0-7,-1 0-78,2 0 21,1 0-87,1 0 94,0-2-69,2 2 72,1-1-180,3 1 61,-2-2-137,4 1 149,-3-1-24,4-1 89,-1 2-40,3-1-99,-1 0-160,2-1-33,-3 1-34,1 0 62,-2-1 70,3 1-63,-6 1 97,3-1-83,-5-1 47,2 2-33,-5-1 35,3 0 35,-4 0 29,2 1-23,-4 0-88,1-1 7,-3 1-76,1 1 77,-1-3 31,1 3 18,-2-1 24,1 1-288,-1-1 86,-1 1-209,2-1 169,-1 1-36,-1 0 68,2 0-70,-1 0 182,-1 0 17,2 0 121,-1 0 0,1 0 0,-1 0 0,1 0 0</inkml:trace>
  <inkml:trace contextRef="#ctx0" brushRef="#br0" timeOffset="30">10224 3004 9502,'10'-14'0,"-4"7"0,-3 3 94,1-1 52,-2 2 38,2 0 112,-3 2 47,1-1 51,0 0 4,0 1-72,-1 1-142,2 0 70,-1 0-89,1 0 51,2 0-48,1 0-9,1 1-38,2 1 22,0-1-161,4-1 70,-1 0-128,3 0-221,-2 0 68,4 0-182,-1 0 218,3 0-358,-2-1 132,3-1-279,-3 2 264,2-1 252,0 0 57,3-1 125,-3 0 0,5-3 0</inkml:trace>
  <inkml:trace contextRef="#ctx0" brushRef="#br0" timeOffset="31">9293 3007 12079,'13'11'560,"-6"-6"-569,2 0 65,0-1-220,2 0 68,4 0-144,0 0-45,2-2 161,0 0-120,4-1 117,-1 1-237,2-1 72,-1-1-174,2 0 171,-3 0-89,4 0 69,-3 0-52,5-1 182,-5-2 97,3 1 88,-1-4 0,4 1 0</inkml:trace>
  <inkml:trace contextRef="#ctx0" brushRef="#br0" timeOffset="32">11252 3145 9502,'0'-13'-1147,"0"7"1147,0 3 0,0-2 216,0 2-13,-1-2 162,1 2-87,0-2-99,0 2-25,0-2-49,0 1-18,0 0 26,0 1-27,0-1 118,0 1-45,0 1 78,0-1-95,0 0-61,0 1 10,0-1 360,0 2-147,0-1 234,1 2-270,2-1-268,-2 1 177,0 0-428,1 1 169,-1 0-207,0 1 76,0-1 88,1 2 32,-1-1 1,0-1 113,0 1 21,2 1 61,-2-2 37,1 1-2,1-1-16,-1 2 36,1-2-64,0 0 50,1 1-73,0-1 41,-1 1-6,2-1-32,-1 0 41,2-1-42,0 1-5,2-1 10,-1 0-10,2 0 51,0 0-95,1 0 28,1 0-62,3-1-34,-2 1 8,1-1 22,1-2-7,1 1 7,-2 0 29,2-2-40,-2 2 39,2-1 63,-3-1-54,1 1 50,-2-1-63,1 0 15,-2 0-27,1 1 18,-3-1-47,3 1 40,-3-1-24,0 1-29,0 1-20,0-2-1,-3 2 10,3 0-13,-5-1 11,3 1-72,-2 1 60,1 1 14,-3-1 1,2 1 24,-1 0-86,0 0 62,0 0-69,-1 0 98,1 1 22,-1-1-6,1 1 22,-1 1-11,0 1 32,1-1-11,-2 0 8,0 1-2,1-2-25,-1 1 35,-1-1-53,1 1 0,0 0 0,-1-1 16,2 0 2,-1 1-94,0-1-50,1 0-59,0-1-18,-1 3 54,0-3 2,2 1 41,-2 0 4,0 0 92,1-1-38,0 1 34,0-1-82,1 2-36,-1-2 12,0 0-7,1 1 70,-1-1-19,1 0 35,-1 1-242,1-1-185,-1 1-111,1-1 22,-1 2 300,-1-2 159,2 4 112,-2-1 0,1 3 0</inkml:trace>
  <inkml:trace contextRef="#ctx0" brushRef="#br0" timeOffset="33">12538 4422 8847,'11'-6'-492,"-6"3"492,0 1 272,-1-3-3,-2 3 184,2-3-75,-3 3-18,1-1-20,1 0-13,1 0 20,-2-1-92,0 2 82,0-1-144,0 0-8,1 0-73,-2 1 4,1-1 15,1 1-29,-2 1 7,0-1 251,0 0-403,1 4 279,-2 0-440,-2 6 134,0 2 3,-4 6 72,-2 0-36,-4 4 55,0 1-56,-3 1 37,2 0-14,-3 4 1,2-4-34,-2 4 13,3-6-4,-1 3 69,3-7-5,0 3 8,4-8-12,0 4 8,3-7-65,0 1-953,3-4 180,0 0-617,2-4 828,1 0 290,5-1 302,2 0 0,5-1 0</inkml:trace>
  <inkml:trace contextRef="#ctx0" brushRef="#br0" timeOffset="34">5337 4729 9502,'1'-26'0,"1"15"-19,-1-2 88,-1 2-11,0-1 151,0 2 1,0-1 15,0 0-42,0 0-82,0 2 5,0-2-15,0 3-29,1-2-1,0 3-27,2-1 55,-2 2 31,3-1 26,-1 4-15,2-2-60,-1 2-130,1-1 5,1 2-82,0 0 46,2 2 33,0-1-58,1 1 88,1 0-40,-1 0 78,4 0-26,-1 0-14,3 0 35,-1 0-38,2 0 44,1 0-5,2 0 4,-1 0-6,1 1-6,-2-1-3,2 1 1,-1-1 1,0 0 13,-2 0-5,2 0 5,0 0-9,-1 1-38,-1 0-14,1 0 0,-2 3 9,0 0 40,-1 1-1,2 3 0,-4 1-3,2 3 3,-6 0-53,2 6-47,-5-1-43,0 3-40,-3 1 66,0 4 54,-2-1 62,-4 4 7,-2-2-10,-5 4 44,-4-2-12,-2 3 76,-2-5-20,-1 4 2,-1-5-18,-1 2-23,1-6-13,-1 4-28,3-7 56,-2 4 52,3-7 78,1 1 26,2-6 20,2 0 7,2-4-34,1 0 47,1-5-100,1 0 59,2-2-52,-3 1 29,3-3-9,-4-1-36,4-3-3,-4 0 5,3 0-21,-3-1 30,2 0-16,-1-1-24,0 1-136,0-2 26,1 2-128,-1-1 50,3 1 0,-1 1-13,1 0 63,0 0-110,1 2 43,0 0-66,2 1 9,0 1 71,1 0-72,-1 1 92,3 1-46,-3-1-1605,3 1 1156,0-2-1165,3 3 1626,3 1 89,2 2 0,3 0 0</inkml:trace>
  <inkml:trace contextRef="#ctx0" brushRef="#br0" timeOffset="35">13259 4714 9502,'-17'0'1845,"9"0"-1147,5 0-203,-2 0 263,3 0-1059,-1 0-296,2 0-804,-1 0 0</inkml:trace>
  <inkml:trace contextRef="#ctx0" brushRef="#br0" timeOffset="36">5406 4775 9532,'0'-14'588,"0"9"-377,0 2-3,0-2 19,0 2 35,0-1-50,0 1-58,0-2 3,0 3-32,0-1-29,0 0-57,0 0 37,0 0-104,0 2 33,0 2-50,0 3-41,0 6 82,0 4 22,0 7 12,0 1 27,0 5-39,0 2 8,0 3-33,1-1 26,0 4 123,1-1-16,0 4 112,-1-5-86,2 5 22,-2-7-62,-1 6 45,1-10-142,-1 6 23,0-7-46,0 2 50,0-8-39,0 3 3,0-6-27,0 2 22,0-5 8,0 2-10,0-6-4,0 2-36,0-5 24,0 1-14,-1-3 7,1 0 60,-1-2-4,1-1-40,-1-2-36,-1-1-152,1-3 43,1 1-80,0-2 141,0 1-327,0-1 143,0-1-253,0 1 232,0-1-194,1-1 145,1-1-155,0 1 51,2-2 147,1 0 41,-1-2 140,1 0 122,0-4 0,1 0 0,1-4 0,-1-3 0,2-3 0</inkml:trace>
  <inkml:trace contextRef="#ctx0" brushRef="#br0" timeOffset="37">8465 4901 9502,'-9'-15'-263,"6"9"74,-1 0 117,2 3 199,0 0 27,-1-1 127,2 2 141,0 1-192,-1 2 109,4 1-241,-1 6 3,3 0 6,0 3 11,5-1 17,-2 1-29,3 1 20,1-1-211,0 1 82,2-2-146,0 2 54,2-4 52,-1 1-34,1-2 63,1 0-1,-1-2 35,1 0-5,-1-2 1,-1-2 20,0 2-30,-1-3 27,-1 0-5,1 0 1,-5-1 8,2-3-12,-2 0-68,-1-2-9,-2-2-7,0 0-137,-2-1 94,1-2-106,-1 1 82,-1-3-66,0 2 33,2-3-84,0 3 116,1-4-53,-2 3 111,2 0-99,-1 2 133,1 0-76,-1 2 64,0 1-80,0 3 102,0 0-25,-1 2 48,0 1 51,-1 0-72,1 1 80,-2 2-71,-1 2 0,1 4-38,-2 3 32,-1 1-27,-5 3 48,0 1-35,-4 3 21,-1 0-72,-4 3 40,1 1-44,-2 1 51,-1 0 16,-1 3-19,2-4 17,-1 1 21,2-4 17,0 0-6,3-5-1,2-3 17,3-2 28,3-4 3,1-3 78,2-2-73,2-2 98,0-3-27,1-4 31,3 0-60,-1-2 19,2 0-97,0 0 47,0 1-39,-1 0 64,-2 2-34,2 0 35,-2 2-44,1-1 32,-1 1-28,1 1 16,-1 0-17,1 2 46,-1 0 3,-1 0 22,2 1 84,-1 1-48,1 1 92,-1 3-86,2 5 34,1 4 6,0 4-30,0 4 7,1 4-71,0 2 21,0 4-18,0 1-1,-1 2-67,0 0 52,-3-2-25,2 3-55,-2-7-6,1 5-67,-2-7-99,-1 2 94,1-9-95,-1 4 73,0-9-76,0 3 20,0-8-52,0 3 46,-1-8 88,1 2-55,-1-5-466,1 1 258,-1-4-384,1 0 461,0-6-126,0 0 55,2-4-67,3 0 182,1-2 97,4-3 97,2-2 0,3-2 0</inkml:trace>
  <inkml:trace contextRef="#ctx0" brushRef="#br0" timeOffset="38">7717 4854 9502,'-12'0'210,"7"0"-37,-1 0 15,3 0 32,0 0-81,1 1 92,1 0-67,2 5-7,2 2 18,4 6-26,5 1-28,8 6 39,3 1-40,7 7 5,2 0 0,3 3 0,1-2-5,2 3-66,-2-4-12,2 2-79,-7-6-30,4 2 33,-7-6-68,0 0 119,-7-6-78,0-1 69,-9-4-66,-1 0 37,-6-5 19,0 0 2,-4-1 25,-1-1-64,-1-2 48,0 2-50,-3-1 51,-2 0-110,-1-1 28,-2 3-92,0-3-63,0 2 39,0-1-48,-1 0 57,2-2-89,-2 1 21,2-1-68,0 1-18,2-1 103,0 0-93,-1-1 99,1 0 89,3-3 39,-3-4 96,1-2 0,-1-4 0</inkml:trace>
  <inkml:trace contextRef="#ctx0" brushRef="#br0" timeOffset="39">8135 4866 9502,'-17'5'-366,"11"-4"440,-3 1 251,3 0-161,0 0 157,4-2-119,-3 1 151,4-1-90,-3 1 72,3-1-105,-2 0 6,2 0-79,-1 0-138,-1 0 74,1 0-113,-2 0-7,2 1 0,-5 3-44,3 2 56,-4 2 9,1 2-15,-4 3 44,0 1-51,-4 7 37,-1 0-14,-5 5 3,2 2 20,-6 4 25,2-1-35,-4 4 27,2-4-43,-2 4 37,5-8-21,-1 2 27,4-8-7,0 2 7,5-8-10,2-2-61,6-6-27,0-1-397,3-5 292,2-1-260,1-1 391,1-4-355,2 3 67,-1-1-236,1 0 157,-1 1 137,2 1-9,-1-1 125,1 0 31,0 0 76,0 0 44,2-3 0,2 1 0,2-4 0</inkml:trace>
  <inkml:trace contextRef="#ctx0" brushRef="#br0" timeOffset="40">9147 4947 9502,'-14'-11'-1147,"8"5"1147,3 1 0,-1-2 68,3 2 30,-1 0 77,2 1-54,0-1 61,0 1-117,0 0 71,0 1-73,0 0 86,1 0-67,0 1 69,2 0-8,0 0 16,1 0 47,0 1-47,-1 0-4,2 1-30,-1-1 1,2 1-48,-2-1-30,1 1 22,1 0-16,-1 0-62,0 0-5,1 0-91,-1 0 98,2 0-80,-2 0 56,2 0-91,1 0 19,0 1 12,0 0 22,1 0 27,0 2 10,1 0 29,-2 0-46,2 1 106,-2-1-73,1 2 71,-1-2-72,-1 3 57,-1-1 22,2 0 0,-3 1 4,-1 1-54,-1-1 10,1 2-2,-2-1-10,0 2 7,1-1-4,-1 1 8,0-1-36,-1 3 26,0-2-30,2 1 41,-2 0-11,1 2 8,1-2-19,-2 0-89,0 2 9,2-1-81,-2 1 82,0 1 56,-1-2 49,0 4 8,0-2-15,-2 3-39,-2-1-7,-2 1 4,-3 0 144,-2 1-24,-1 0 103,-2 2-37,2-2-13,-3 2-34,2-2 7,-1 2-102,1-2 32,1 0-23,1-2 28,1 2-51,2-4 38,1 2-40,2-4 67,1 1-8,3-4-1,-1 0-15,3-3 69,-1-2-4,4-2 64,2 0-30,1-1-39,3 0-8,1 0-25,1 0-66,-1 0-20,2-1 9,-2 0 8,1 0-19,-1 0 16,0-2-80,0 3 19,0 0 9,0 0 4,1 0 31,-1 0-75,2 0 34,-2 0-115,0 0 54,0 0-25,0 0 60,-1 2-10,-2 0 82,2-2-32,-3 1 25,2 0-33,-3 0 11,0-1-10,-1 0 10,-1 1-53,1-1 26,-3 0-24,2 2 40,-2-2-145,1 0 24,-2 0-87,1 0-196,1 0 121,-1 0-168,1 0 177,-1 0 46,1 0 141,0 0 6,0 0 129,1 0 0,-2 0 0,3-2 0,1 1 0,1-2 0</inkml:trace>
  <inkml:trace contextRef="#ctx0" brushRef="#br0" timeOffset="41">11156 5532 9502,'-8'-8'629,"7"5"-489,-1-1 54,0 1-128,1-1 91,0 1-37,1-2 40,0 1-40,0-1-41,0 1-129,0-1 15,0 0-76,0 0 157,0 0-16,0-2 66,0 1-23,1-2-107,2 1 21,-1-1-110,2-1 60,-1-2 31,1 0 23,1-1 39,0-1-1,1-3-8,-1 1 5,1-3-10,0 1-41,1-2 34,0 1-32,0-2 26,-1 3 10,3-2-15,-3 3 16,1-1-67,-2 6-21,2-3-5,-3 6 17,2-1-11,-2 3-14,1 1-22,-3 2 25,2 1 34,-3 2 27,2-1-8,-1 1 88,-1 1-18,2 0 58,-3 1-23,1 2 13,0-1-30,-1 2-12,0-2 73,0 1-28,0-1 100,0 0-115,0-1 7,0 0-62,0-1 125,0 2-83,0-2 105,1 0-212,1 1 50,-1-1-119,1 2-52,1-2 37,-1 2-64,2 1 72,0 0 87,1 1-13,-2 2 43,1 0-17,1 2 83,-1 0-6,0 2 85,0 0-90,1 1 1,-1 0-54,1 0 41,-2 0 1,2 1 35,-1-2-22,0 1-29,-1-2-8,2 0-10,-2-2 19,2 1-50,-3-3 33,2 1-46,-2-2 16,2-1 23,-2 0-30,1-1 31,-1-2 4,-1 2-20,2-2 13,-3-2-4,2-2 7,-2-2 29,3-1-88,-1-2 75,1 0-74,2-1 26,-2-2-18,3 1-6,0-2 12,1 0 32,0-1 8,-1 0-34,1 0 7,0-1-51,0 0 38,-1-1-24,0 1 45,0 0-9,0-1 2,2-1-25,-1 1 48,1 0-44,-2 2 57,1-1-27,-2 5 0,1 0 2,-2 2-5,-1 1-7,0 3 3,1 1-2,-2 0 42,2 2 41,-2 2 55,1-1-40,-1 3-1,2 3-74,-2 1 20,3 3 33,-1-1 40,1 3 45,0-1-32,1 3-30,-1 0-35,1 2-17,-3-1 23,2 3-71,0-2 52,-1 2-57,-2-1 50,1 0 12,-1-2-20,1 1 24,-1-2-15,2 1 9,-3-4-19,2 2 2,-2-4-47,0 0 34,0-3-30,2 0 28,-2-2 7,0-1-10,2-2 17,-2 1-15,1-2 9,1 0-10,-2 0 12,1-1 53,1 0-42,-2 0 43,2 0-56,-1-1 4,1-1-2,-1-3 57,2-1-27,-1-2 37,1 0-40,0-2-61,1 0-10,-2-3-4,2 0 12,0 0-11,0-1-19,1-1-3,0 1 7,-1-2 59,1 2-19,0-2 13,-1 2-84,3-2 60,-5 4-76,4-4 74,-3 3 7,1-1-3,0 2 19,0-1 22,0 2-30,0 0 33,-1 3-35,1 0-29,-2 2 27,0 1-23,0 2 28,0 0-6,-1 3 9,1 0-10,-1 2-10,2 4 7,-2 2-15,1 4 16,-2 1 101,1 2-21,1 1 99,-2 1-25,2 1 16,-1 0-47,0-1-7,2 1-3,0-2-37,1 0 46,-2-3-33,2 2-16,1-2 25,1-2-15,0 0 5,2-1 2,-1-3 11,2 1-4,0-2-191,2 0 38,0-3-144,1 0 27,-1 0 66,1-1-62,-2-2 95,3 1 63,-3-1 11,0 1 38,-2-1-57,2 0 69,-5-1 7,2 0 10,-2-1-14,2-3-69,-5-1 14,2-1 136,-2-1 10,2 0 90,-3 0-30,1-1-144,-1 0-6,1-1-55,-1 0 17,-1 0 55,2 1-7,-1-1 7,-1 2-28,2-2-184,-1 4 12,2-4-121,-2 5 96,1-2 51,-1 2-4,1 1 82,-1 1 47,-1 0 6,2 2 29,-1 0-15,0-1 18,0 2 12,-2 3 30,1 0-31,-1 4 19,1 2-21,-1 3 19,2-1-2,-1 3 27,1-1-26,2 1-13,1 1-27,2 0 47,1-1-80,1 2 61,3-3-66,1 1 50,2-4-8,2 0 4,1-3-5,4 0 44,-2-4-38,3 0 34,-3-2 15,3-2 24,-3-2-4,1-2 2,-3-5-71,1-1 29,-5-2-21,2-2 43,-5 2 16,3-3-1,-6 2 0,2-2-87,-5 3-35,0-4 18,-3 4-3,0-4-23,-2 2 1,-2-2-81,-1 3 88,-6-3-204,-2 4 97,-5-5-160,0 4 111,-3-3 46,-1 6 45,-3-3-187,3 5 46,-4-2-168,1 7 93,-1-1 45,3 4 69,-2 2 4,6 2 66,-4 8 31,6 1 68,-2 7-47,6 0 18,-3 5 28,7-2 6,-3 5 69,5-4-25,0 3-61,4-5-3,0 2-3,2-5-25,3 4 376,2-7-89,5 3 303,4-8-240,2 3-39,1-6-86,2 2-20,-3-4-46,3-1 26,-7-1-53,4-1-25,-4-2-55,0 0 24,-3 0-15,1 0 92,-4 0-24,1 0-28,-3 0-81,-1 0-13,0-1-61,0-3 56,-1 0 29,0-2 11,-1-1 36,2-2-74,-1 1 54,-1-2-49,2-1 63,-1-1-67,1 1 47,0-1-54,-2 1 65,2-1-6,0 1 3,-2 1-10,0 2 33,1-1-30,-1 3 30,-2-1-48,2 3 17,-2-1 46,1 3-21,-1 3 43,0 2-2,0 6 10,0 3 10,0 2 31,0 2-70,0 0 28,1 2-33,0-2-7,5 3 18,2-3-16,2-1 86,1 0-1,2-3 23,2-2-24,1 1-8,1-4-45,3-3 48,-2-1-52,3-2-36,-3-1-20,3-3 6,-1 0-44,-1-5 92,0-1-50,0-5 47,-3 1-32,3-2 14,-3-1-23,1 0-45,-4 0 49,4-2-60,-3 0 73,3-3-82,-2-1-15,2-2-12,0 0 21,2-5-46,-1 2 29,3-4-113,-3 3 112,3-2-29,-4 5 82,2 0-65,-6 8 38,2-2-45,-8 9 43,1-1 39,-5 6-8,-1 1-45,-2 2-49,-3 1-19,-3 1 30,-3 0-94,0 1 37,-4-1-111,2 2 94,-2-1 26,2 3 44,-3-2-26,3 0-193,-2 0 32,2 1-20,-3-3 159,1 4 164,-1-3 0,-2 2 0</inkml:trace>
  <inkml:trace contextRef="#ctx0" brushRef="#br0" timeOffset="42">6443 4993 10696,'7'1'657,"-5"0"-467,1-1-3,-1 0-59,3 0 49,-1 0-46,2 0-51,1 0-42,3 0 37,1 0-20,1 0-22,3 0 11,2 0-78,0 0 35,2 0 42,-2 0 2,3 0-156,-3 0-17,2 0-122,-3 0 63,2 1-1,-2 3 71,-2-2-81,0 2 115,-1 1-14,-2 1 72,2-2-30,-5 1 17,2-2 57,-3 1-2,2-2 65,-4 0-67,1-2-4,-2 2-37,2-2 32,-4 0 30,2 0 49,-2 0-25,1-2-56,-2 2-73,2-2 4,-3-1 13,1-1-161,0 0 50,-1 0-158,1 0 120,-1 1-162,0 0 68,0 1-145,1-1-30,-1 2 269,2 0-80,-2 2 281,1 0 0,-2 4 0</inkml:trace>
  <inkml:trace contextRef="#ctx0" brushRef="#br0" timeOffset="43">14669 5292 9502,'6'-11'-1075,"-4"5"976,1 4 97,-1-3-18,1 2 215,-2-2-20,2 2 110,-1-2-66,-1 3-16,0-3 34,1 2-55,-2-1-29,0 1-121,0-1 40,0 2-19,0-1-15,0 0-7,0 1-49,-2 1 51,2 0-6,-2 0-7,0-1 25,-1 2-48,1-1 84,-1 1-37,1 0 85,-1 0 32,2 0 137,-1 0-101,-1 0 65,2 0-65,-2-1-84,2 0-25,0 0-85,0 0 51,0 1 23,-2 0 67,2 0 90,-2 0-81,2 0 78,-1 0-57,0 0-103,1 1 51,0 0-71,0 1-2,0 1-3,-2-1 7,2 0-7,0 2-34,-1-2-35,0 1 13,1 0-41,-2 1 55,2 0-18,-1 0 15,-1 1 23,2 1 2,-2-2-4,1 2 59,0 0 11,0 1 6,0-3-20,1 3 11,-2-2 14,1 2 16,1-3-26,-2 2 11,2-3-7,-2 3 34,2-2-64,0 0-23,0 0-29,-2 0 45,3 0-70,-2-1 4,2 2-23,-1-2-44,-1 2 48,2-1-5,-1 1 7,1-1 43,0 2 11,0-1-45,0 1 30,0-1 0,0 1 5,0 0 11,0-1 48,0 1 17,0 0 3,0 0-3,1-2-23,1 1 28,-1-2-3,1 2 9,0-2-67,0 1 43,0-2-35,1 3 17,-1-4-13,2 2 10,-2 0-4,3-1-44,-2-1-39,2 1 4,-2-1-62,2 2 40,-1-1-8,1 0 4,0 1-1,0-2 35,-2 1-42,2 0 71,-1 0-6,1 0-4,-1 0-8,-1-1 93,0 0-14,0 1 94,0-1-101,1 0 17,-2 0-66,2-1 31,-1 0-67,2 0 5,-1 0-17,0 1 32,-1-1-57,2 0 31,-1 0-84,1 1 10,-3-1 54,3 0-26,-1 0 67,-1 0-87,1 1 60,0 1-82,0-2 85,-2 1 28,2-1-17,-1 1 29,0-1 39,0 1-22,0-1 80,-1 1-74,2-1-10,-1 1-20,-1-1-14,2 0 101,-1 0-8,0 0 37,0 0-37,1 0-96,1 0 23,-1 0-23,1 0 37,0 0-58,-2 0-29,2 0-3,0 0 15,0 0 3,-1 0-12,1 0-19,-1 0 16,1 0 31,-1-1 13,1 1 34,-1-1-23,-1 1 26,1-2-40,0 2 35,-1-1 14,1-2 4,0 2-8,-1 0-14,0 0-14,1-1 17,-2 0-72,0 1 43,2 0-41,-1-1 60,-1 0-73,2 0 53,-2 0-60,2 1 29,-2 0-16,1 0-3,-1-2 0,1 1 106,0 1-59,0-1 55,-1-1-73,2 2 96,-2-1-20,2 0 82,-2-2-20,1 2 3,-1-2-29,1 0-15,-1 0-33,2 0-11,-2-1 43,1-1-91,-1 1 71,0-1-68,0 0 64,-1-2-53,0 2-18,1-3 0,-2 2-5,0-1 2,0 0-36,0-1 10,0 0-102,0-1 82,-2 0-99,0-1 94,-2 1-42,-1-3 81,-1 3-50,-1-3-18,-2 2-19,0-3-7,0 1 17,-3-2-20,-1 3-16,0-3-15,-1 1 20,-3-3-38,1 3 39,-3-3-104,1 4 94,-1-2-18,0 6 55,0-3-17,2 6-341,-4 0 55,5 4-203,-5 4-71,5 5 241,-6 8-151,5 6 279,-3 12 13,4 1 200,-1 13-22,5-2 144,-5 11 0,2-2 0,-2 5 0</inkml:trace>
  <inkml:trace contextRef="#ctx0" brushRef="#br0" timeOffset="44">12640 5113 9502,'-15'5'71,"9"-2"36,2-2 95,1 2 20,0-2 330,2 0-270,1-1 163,2-1-347,3-1-52,0-2 40,0 1-186,1-1 110,-2 1-148,2 0 102,-3 0-46,1 1 23,-1-1-69,2 1 141,-3 1-38,2 0 92,-3 0-54,2 0 71,-1-1 21,1 2 18,-1-1-31,0 1-1,1-1-46,-1 0 75,1 1-68,-1-1 44,2 0-43,-2-1 45,2 1-92,-1 0 17,0 0-36,0 0-36,0 0 16,1 1 3,-2-1 7,2-1 43,-1 2 6,0 0-18,1 0 9,0 0 36,-1 0-26,2 0 24,-1 3 39,1-1 24,1 5-1,0 0-2,0 3-53,3 3 6,-2-2 4,2 4 16,-1-1-39,2 2 35,-1 0-4,1 1-68,-1 1-14,4 0-13,-2-2-16,1 1 28,-2-3-49,3 2 4,-3-5-18,2 3 72,-2-5-19,2 4 35,-3-5-100,1 1 28,-3-2-82,2 1 5,-2-2 62,1 1-18,-4-4 63,3 2 19,-4-3-27,3 2 20,-2-2-36,1-1 75,0 0-60,0-1 62,0 0-21,1 0 14,0 0 13,0-1-19,1-1-9,1-2-19,-2 0 31,1-2-56,-2 1 37,3 0-36,-4 0 33,4 0-27,-3 1 15,1-1-18,-1 2 18,1-3-52,-2 4 32,2-4-36,-3 4 10,4-3 28,-3 1-31,3-1 33,-3 2 49,3-2-35,-1 0 37,-1 0 1,0-1 17,-1 0-3,1-1-2,0 0-1,-1-1-27,1 0 34,-3-1-30,2 0 7,-3 0 8,2-2 0,-1 1-68,-1-1 36,-1 0-41,2 1 58,-2 1-48,0-2 32,0 3-40,0 0 46,0 3-9,0-1 5,0 1-23,0 1-12,0 1-15,0 1 27,-2 0-3,2 3 102,0 0-64,-1 5 52,1-2-23,0 5-29,0-1 37,0 0-41,1 3 65,1 1-45,0 1 58,2 1-65,1 3-2,1-1 0,1 3-5,0-1 34,2 0-12,0 0 10,2 0-15,-1-3 34,1 1 14,0-3 1,2-1 34,-1-3-72,1-1 42,-1-2-48,1-1 53,0-4-35,-1 0 47,-1-1-54,1 0-20,-2-1-27,0-2 12,-2-4 3,2-1 47,-2-2-13,1-1 7,-2-1-87,0 0-21,-1-2-6,0 0-12,-2 1 87,1-2-26,-2 2 26,1-3-34,-1 3 26,-1-2-26,-1 3 28,0-2-34,1 2 25,-2 0-25,0 3-23,0-3-15,0 4-2,0-1 7,0 2 55,0-1-13,0 2 9,1 1-130,0 1 38,-1 1-124,1-1 121,1 2-17,-1 0 39,0 1 62,0-1 11,1 2 18,0 3 0,-1 0-68,0 3 14,1 3 5,-1 4 195,0 2-29,2 1 119,-2 2-60,0 0-112,1 3 33,0-1-83,0 0 4,-1-3-4,2 4 4,1-6 6,0 3-6,1-4-4,3 1-4,-2-5-12,1 1 19,2-4-24,-1-1 23,1-2-12,1-1 11,-2-1-13,2-1-10,-1-1 9,1 0-10,-2-1 17,2-2-51,-4 1 36,3-3-41,-2 1 52,2-2-49,-3 0-18,1 1 0,-2-1-28,2 0 69,-2 0-24,1-1 24,-2 2 6,2-2-6,-2 1-4,1-2 40,-3 1-32,2-1 32,-2 0-35,2-1 3,-1 1-1,-2-4 8,0 2-6,0-1-15,-1-2 15,0 0-17,0 2 21,0-1-6,0 2 5,0 0-4,0 2 38,0-2-27,-1 5 27,1-2-98,-2 3-11,2 0-7,-3 0 17,2 2-52,1 1 74,-1 2-86,-1 1 144,2 4 2,0 1 5,2 3-17,0 0 112,1 1-37,0 0 111,2 4-65,-1-2-12,1 3-33,0-1 17,-2 2-57,1-3 50,0 4-32,-2-3 55,1 5-236,-1-4 56,0 2-147,0-3 66,0 1 106,1-3-31,-1 1 77,1-5-2,1 1 0,1-4-5,4-2 25,-2-2-35,4-1 36,-1-1-26,4-1 20,-3-4-7,3-2 13,0-2-10,1-1-66,-2-3 53,2 0-53,-3 1 21,3-3 25,-3 1-32,3-2 37,-4 3-69,2-3 47,-4 4-56,2-3 16,-4 2-13,2-2-5,-3 3 10,-1-3 91,-1 3-41,-3 0 37,0 2-50,-1 0-7,0 3 7,0-1-8,0 4 85,-1-1 15,-2 1 16,1 2-23,-1 1-36,1 1-26,0-1 57,-1 1-41,2 1 23,-2 0-18,3 1 55,-1 2-40,0 1 42,1-1-58,0 1 52,0-1-37,0 0 40,0-1 12,0 1 16,0-2 12,0 1-16,0-1-50,0 0-3,1-1-58,0-1-20,3 1 0,-1-1 11,0 0 28,1 0 18,-2 0-38,2 0 68,-1 0 0,-1 0 8,0-1-21,1 0 66,-1 0-29,1 1 101,-2-3-19,1 3 10,0-1-29,0 0-27,-1 0 23,1 1-59,0-1 59,-1 0-44,1-1-110,-1 1 39,-1 0-62,2 0 0,-1 0 26,2 0-15,-3 0 9,2 1 164,0-2-94,-1 1 549,0 0-395,-1 2 355,1 0-435,0 4-19,-1-3-38,0 3-14,0-3-35,0 1-27,-1-1 18,0 0 2,1 2 11,-1-2-28,0 2 2,-1 1-63,2 0 91,0 0-50,-1 1 42,1 2 1,0 0-12,-1 1 6,1 2-9,-1-1 18,1 1-16,0 1 16,0 1 16,0-3-15,0 3 26,0-3-28,0 0 77,0-2 8,0 1 14,0-3-43,0 1-38,0-2-21,0 2 32,0-4-89,0 2 27,0-3-80,2 1 83,1 0 4,0 0 43,1-1-6,0 2-136,-1-2 28,2 2-105,0-1 73,0 2 61,0-1 5,0 1 17,1-1 6,-1 0 82,0-1-1,1 1 89,-1-3-4,1 1-28,0-2 36,1 1-66,0-1 9,1 0-28,0 0-5,0-1-110,1-1 2,1-2-75,-1 0 96,2-2-326,0 0 124,3-1-248,-1 1 236,3-1-172,-1 0 124,5 0-190,-3 0 92,5 1 55,-2-1 33,2 2-42,-4 0 113,3 0-101,-4 2 152,1 1-277,-3-1 342,1 1-203,-4 2 328,2-1 0,-2 1 0</inkml:trace>
  <inkml:trace contextRef="#ctx0" brushRef="#br0" timeOffset="45">9169 5227 9502,'-13'0'-139,"7"0"340,1-1 81,1 0 66,1-3 19,-1 1-121,0-1 95,3 2-165,-3-3 87,4 3-131,-2-1 77,2-1-134,0 2 26,0 0-52,1-1 63,4 1-77,2 1 63,4 1-115,4-1 28,2 2-18,4 0-3,1 1 63,4 3-11,-1-1 48,2 2-67,-2-1 36,2-1-67,-5 1 11,2-2-9,-7 0 70,2 0 59,-5-2-2,2 2 7,-8-3-117,5 0 53,-7 0-50,1 0 68,-2-2-241,0 0 72,-2-1-156,-1-2-1,-2 0 96,0 0-72,0 0 85,0 1-293,0 1 91,0 0-238,0 1 256,-2 0-203,-1 1 172,1 1-181,-2 0 199,0 0 162,1 3 54,-5 1 116,1 2 0,-4 2 0</inkml:trace>
  <inkml:trace contextRef="#ctx0" brushRef="#br0" timeOffset="46">6588 5256 9502,'-9'0'619,"4"0"-377,1 0 138,2 0-142,-2 0 114,1 0-82,1 0 126,0 0 161,-1 0-355,7 0 165,-2 0-397,12 0 79,-1 0-111,7 0 48,0 0-69,0 0 23,2 0-12,-1 0-20,3 0-60,-4 0 58,1 0 49,-1 0-22,-2 0 69,-3 0-12,2 0 15,-6 0 14,2 0-108,-4 0 14,1 0-63,-5 0 79,2 0-170,-3 0 84,0 0-124,-3 0-520,1 0 188,1 0-360,-2 0 546,3 0 224,0-2 191,2 1 0,0-2 0</inkml:trace>
  <inkml:trace contextRef="#ctx0" brushRef="#br0" timeOffset="47">15494 5578 9502,'0'-14'847,"0"10"-582,0-2 222,0 1-118,0 1 160,0 0-31,0 1-95,0 1 46,0-2-95,0 3 466,0-1-603,2 1 402,-1-1-750,0 1 69,2 1-14,-2 0-118,1 0-29,0 0-82,-1 0 73,1 0-1349,-1 0 849,1-1-1020,-1 0 1359,-1-1 150,1 2 181,-1-3-1,1 2 1</inkml:trace>
  <inkml:trace contextRef="#ctx0" brushRef="#br0" timeOffset="48">3372 7063 9502,'5'-65'0,"-1"37"0,-1-5 0,1 12-115,-2-3 55,1 10-74,-1 2 227,0 6 18,-2 2 84,-2 6 30,0 1-111,-4 8 81,0-1-91,-3 5 56,2-1-36,-2 2 40,3 0-41,0 3 28,2 0-24,-1 5 15,4-1-72,-1 4 60,2 2-71,0 3-8,0 0-15,2 5-66,0-4 71,5 5-67,-1-2 40,1 3-53,-1-1 45,2 5-26,-1-4-6,0 7 17,-1-6 28,2 2 46,-2-7 2,1 2-26,1-12-4,0 2 2,2-11-3,1-3-15,1-3 4,2-5-5,-1-2 21,3-2-59,-1-2-18,2-3 4,-3 0 6,2-3-13,-4 0-25,3 0-4,-6-1-58,2 2 120,-1-1-66,-1 2 69,-3-1-76,1 1 50,-2-1-61,1 1 102,-1-2-39,1-1 37,-2-1-45,1-1 69,-1 0 19,-1-1 1,0 0-1,-1 0 24,0 0-8,-1 1 80,-1 2-75,0-1-15,0 2-20,0 1-20,0 2 89,0-1-73,0 3 67,0 4-71,0 2-30,0 7-21,0 1 5,0 2-13,1 3-4,1-1 22,2 1-34,3 0 21,2 0 25,1-2-35,2 0 33,-1-2-14,3 0 11,-1-2-5,2-2 37,-2-2-23,3 0 25,-3-4-33,3 0 96,-4-2-22,3-2 87,-3-3-85,3-3-11,-2-4-36,2-3 0,-2-3-20,1-2 21,-1 1-12,-1-2 21,0 2-62,-3-1 45,-1 1-55,-2-1 28,-2 2-19,-3-3 1,-1 4-5,-3-2 49,-3 2-35,-5-3 26,-5 4-57,-6-2-80,-1 3-4,-5-2-84,1 5 111,-5-1-34,3 5 87,-2 2-36,5 1-12,-4 2-19,7 4-4,-3 4 1,7 4 58,0 5-16,8 5 8,0 5-14,8 0 10,-2 5-10,5-1 20,1 2-2,5-5 4,5 5-5,4-8 80,7 5 1,1-10 35,7 3-43,-1-11 42,5 2-39,-2-9 109,4 2-7,-6-4-7,5-2 25,-9-2-67,4-2 48,-9-4-11,2 0-1,-7-2 2,2 0-26,-9 0-5,1 0 19,-5 0-18,2 0 37,-3 0 17,0-1 4,-3 3-55,1-4-41,0 1-17,0-1 27,-1-1-132,2-1 52,-1 0-114,2-3 10,-2 2 49,3-3-63,-1 4 98,1-2-15,0 7 49,0-2-15,-3 7 28,3-2-7,-2 4 20,-1 1-52,0 2 95,0 2-4,-1 4 34,0 5 47,-1 1-44,0 5 10,0 2-2,0 4-36,0 0-8,0 2 12,0 0-29,0 0-12,0-2 13,0 1-7,0-3-40,0 1-12,1-5-12,3 0 20,1-6 71,2-1-14,1-4 12,3-2-41,-1-3 7,2-1-12,-1-2 11,2 0 2,-3-6-4,4 0 5,-5-1-3,2-2-54,-2 2-14,2-1-1,-4 1-44,5-2 38,-5 2-4,3-2 1,-3 0 60,2-1-31,-1 0 24,1-3-77,-1 1 33,1-2-38,-2 3 36,2-5 8,-3 2 18,1-1-20,-2 2 23,0-2 48,-2 6 32,-1-3-4,-2 5 32,0-2-51,0 4 8,0 2-8,0 2-23,0 6-5,-1 1 53,-2 9 39,0 3 22,0 3 29,0 6-65,0-1-16,2 3-23,1-2-14,-1 2-157,1-5 28,0 1-104,1-5-209,0 1 112,3-4-172,4-1 181,2-7-142,4 1 277,0-6-157,5 0 323,1-2 0,3-3 0</inkml:trace>
  <inkml:trace contextRef="#ctx0" brushRef="#br0" timeOffset="49">2139 7056 9502,'-5'-9'81,"3"7"-7,-1 0 86,2-1 194,0 2-157,2 3 86,2 1-222,4 5-33,-1-1 10,4 3 42,-2-1 1,2-1-16,3 1-3,-2-1-15,2 0 7,-1-2-8,3 0 40,-1-3-48,2 0 46,-2-2-27,5-1 26,-3-1-22,2-3 20,-1-2-87,2-5 70,-5-2-66,2-3 27,-3 0 15,0-3-21,-4 0 25,-1-1-40,-3 1-38,0-1 13,-4 2-16,0-1-23,-2 4 1,-1 0-84,-3 6-8,-4-3 24,-1 8-34,-2-3 71,-1 5 28,-2-2-6,1 4 2,-3-1-57,3 2-1,-4 0-3,1 2 39,-1 1 36,2 2 0,-3 2 5,4 1-15,-4 0 39,6 1 35,-5 1-12,7-2 61,-2 2-95,3-2 53,-1 2-54,5-2 6,-3 4 7,6-4-6,-3 4 96,4-2-25,0 3 86,2-1-85,0 2 77,2-4-65,2 4 85,5-3-84,0 0-3,4-2-43,0 2 15,1-5-1,3 2 34,-2-3-28,2 0 38,-1-3-134,1 2 41,-2-4-108,1 1 44,-3-2 42,3 1-5,-4-1 50,2 0 2,-4 0-1,1-1 1,-5-1 34,4-1 5,-6-1 10,3 0-6,-5 1-44,0-2 16,0 2-11,-1-1 29,-1 1 49,0 0 47,-1-1-19,-2 1-55,-2-1-41,0 1-25,-2 0 37,-2 2-28,1-1-25,-3 1 3,1 1 4,-3 0 25,1 0 5,-2 2-20,2 2 18,-4 1-24,2 1 18,-3 3-27,5-1 124,-4 3-23,3-1 97,-1 3-87,3-2-15,-4 4-32,5 0-13,-1 1-44,5 1 31,-1 4-38,4 0 58,-1 5-54,3 0-22,1 6-9,1 1 13,3 4 30,3-2 18,3 5-43,5-4 104,1 2-6,2-6 27,2 0 36,1-7-51,1 0 16,-1-7-20,2-2-20,-1-7-24,1-2 49,0-5-37,1-3 54,-2-4-50,1-4 49,-2-2-116,1-5 0,-3-1-23,0-1 6,-1 1 14,-1-3-28,-4 4 4,3-3-41,-5 3 91,3-3-44,-6 3 47,3-1-56,-3 2-8,0-1-12,-4 2 16,1-1-21,-3 3 50,0-1-57,-4 3 23,-1-3 17,-5 4-22,-3-1 24,-2 2 4,-6-3-13,-1 4 9,-4-2 22,0 3-10,-4-2 10,1 4-15,-3-1-48,4 2 40,-2-1-34,6 3 40,-1 1-4,4 4 7,2 0-5,6 7-61,1 2-22,7 3-4,-1 5-2,5-1 87,2 3-35,3-3 31,1 4 19,4-2 21,3 1-6,0-2 0,2 1-52,0-4 13,4 1 8,0-4-7,0 0 89,1-6-22,3 1 87,-4-6 31,4 0-11,-3-3 46,2-2-77,-4-2-39,4-5-19,-5-1-33,2-3-12,-6-2 18,3-1-21,-4 1 28,0-2-47,-3 1 31,2-2-43,-3 2 51,1-1-44,-3 2 30,-1-2-38,0 1 33,-1-1-2,-1 3-1,-2-2 4,1 4 45,-3 0-33,1 1 34,-1 3 0,0 3-28,-1-1 33,0 4-40,-2 0 64,1 3-46,-2 3 49,2 3-55,-2 2-3,1 4 5,2 2-1,0 0-1,1 3 5,0-1-2,0 0 5,0 1-35,2-1 26,2-2-30,2 0-12,0-1-16,4 0 0,0-4 8,1 3 43,0-5 0,1 2-12,-1-4-3,3-1-23,-3-2 14,0-1-14,-1-1 82,1-1-50,-4-1 50,4-4-62,-3 0 51,1-6 11,-2 0 6,1-5-4,-1 1-48,1-3 19,-1 0-15,2-3-13,-1 1 7,1-3-8,-2 2-38,1-3 10,-5 3-26,4-2 24,-5 5-5,0 0 23,0 5-28,-1 2 26,-1 4 101,1 2-75,-1 7 199,0 3-116,0 10 113,0 2-119,0 8 47,1 0-55,2 3 34,0-3-29,4 4-64,-1-7-39,1 4 34,2-6-15,2 0 108,-1-8-42,4 2 63,0-9-993,5 1 229,0-7-614,4-3 727,-1-8 303,5-8 224,-1-7 0,3-3 0</inkml:trace>
  <inkml:trace contextRef="#ctx0" brushRef="#br0" timeOffset="50">7884 7195 9502,'-16'-5'-254,"7"1"359,2 1-26,-2-1 67,3 1-76,-1-1-1,2 0-30,-1-1-21,2 1 6,1-1 14,1-1 4,0 0 5,2 1 24,0-2-22,0 0 32,0-1-22,0 0 18,1 0-21,2-1 3,1-1 33,3 1-43,0-1 32,2 1-85,0 0-7,1 1-27,0-2-20,1 3 28,0 1 14,1 0-2,2 0 19,-1 3-28,2-2 11,0 0-14,2 2 104,-2 0-52,3-2 47,0 0-29,1 1-12,-1 0 15,1 1-22,-2 0-18,1 0 15,-3 2-12,1 0 20,-1 1-64,-1 1 46,-1 1-46,1 4 18,-1 3-12,0 4-3,1 1 0,0 4 15,0 0 10,2 5-19,-3 1 15,3 3 8,-1 0-21,0 4 16,-3-1-72,1 4 54,-3-3-47,-1 2 87,-4-3-21,0 1 22,-4-7-28,0 2 85,-2-6-16,-3 1 75,-2-6-79,-5 4 76,-3-7-55,-3 3 79,-1-3 3,-2 0-21,-1-1 47,-2-2-83,0-2 160,-3 0-76,0-3 104,-1 0-9,4-2-65,-3-1 51,5-1-66,-1 0-75,5-1-1,0-2-31,3-2 33,1-2-118,4 0 19,1-1-113,2 0 4,1 0 71,3 2-88,0-2 139,2 3-256,-1-1 123,1 1-185,1 0-62,0 0 81,3-1-91,0 3 120,2-2-157,0 1 78,0 0-154,1 1 142,1 0-111,-1 1 77,2 0-80,-1 1 243,1-1 72,1 0 126,-1 0 0,3-2 0</inkml:trace>
  <inkml:trace contextRef="#ctx0" brushRef="#br0" timeOffset="51">3235 7157 9502,'-8'-10'-590,"6"5"741,-2 2 259,3 0-132,-3-1 10,2 1-82,-2-1 23,3 2-109,-3-3 37,2 3-51,-1-3 50,2 3 7,-1-1 51,2 2-40,-2-3-39,2 2-45,0-2 3,2 3 27,-1-2-39,3 2-20,3 0-39,4-1-63,5 2 63,1 2-75,4 0 91,1 2-3,4 2 15,-2 3 8,4-1-76,-2 2 12,4-1-66,-3-1 57,2 2 43,-4-3 14,0 0 35,-5-3-42,2 2 35,-7-4-28,3 1 33,-7-3-42,3 1-11,-8-1 10,1 0-4,-4-1 14,0-2 20,-1 0-24,-2-2 32,0 0-353,0-2 79,0 0-227,0-1-164,0 1 200,0 0-231,0 0 278,0 0-148,0 3 159,0-1-13,0 2 188,1-2 162,1 2 0,1-1 0</inkml:trace>
  <inkml:trace contextRef="#ctx0" brushRef="#br0" timeOffset="52">14377 7611 9509,'-7'-13'400,"5"10"-269,0-2 84,-1 2-8,2-3 36,0 2-61,1-1-38,-1 0-20,1-2 21,0 1-76,0 0 23,1-2-37,0-3 40,3 2 36,1-2 14,1-1-24,1-2-73,2 2-12,-1-4-80,1 1 92,2-2-60,-2 0 23,2-1-12,-3 0-68,3-2 49,-3 3-4,2-4 18,-3 3-39,1-3 20,0 3-93,-1-3 92,-1 6 8,2-4 29,-3 5 10,2-2-180,-2 5 47,1-1-126,-2 5 88,1 1 13,-3 4 51,2 1-24,-2 3 120,1 3-22,-1 6 29,-1 5-35,2 6 130,-2 5-46,1 1 122,1 6-79,1-2-7,0 4-4,0-1 18,1 3 41,0-5-36,0 5 86,-1-9-107,-2 5-18,0-8-89,1 5 32,-2-9-19,-1 2 98,0-9-35,0 1 38,-1-8-141,0 3 27,-2-7-123,1 1-165,-1-4-154,1 0 43,1-2-160,-1 0 338,1-1-111,1-1 111,0 0-141,0-1 88,0 1-105,0 0 128,1-2 118,2-1 38,2 0 102,0-2 0,2-2 0,2-1 0,2-3 0</inkml:trace>
  <inkml:trace contextRef="#ctx0" brushRef="#br0" timeOffset="53">18814 7178 8355,'-10'0'1441,"8"0"-1093,0-1 283,1 0-436,0-2 26,1 0-101,0 0 37,0-2-52,0 0 78,0 2-88,0-1 83,0 1-89,0 1-15,1-2-30,0 2-23,1 0 48,-1 1 77,0-1 18,0 1 32,1 1-69,0 0 4,-1 0-77,2 1 58,-2 2-116,1-1 105,0 1-94,0 1 42,-1 0 5,3 0-8,0 2 29,1-1 47,1 2-44,0 0 39,2 2-62,2 2 33,1 1-38,5 3 34,0 2 8,5 5 0,1 0 4,4 7 62,-2-3-77,6 9 87,-6-6-90,5 8-82,-6-5-1,0 5-76,-7-6 81,1 3 40,-7-5 11,2 7 33,-5-9-174,-1 8 2,-4-10-106,-1 7 20,-1-7 62,0 5 43,-1-6-21,-1 4 67,-2-9 130,-1 5 7,-1-6 112,-3 3-22,2-6-71,-3 3 62,2-7-83,-1 3-86,0-5-46,0 3-14,1-6 31,0 2 3,2-2-8,-3 0-13,3-3 11,-2 2 63,2-3-50,0 2-32,1-3-56,0 0-32,2 0 32,-1 0 79,3-1-343,-2 0 297,2 1-312,1 1 331,-1 0-6,1 0 67,0 2-50,0-2 60,0 0-62,0 1 22,0-1-15,0 0 24,0 0 3,-1 1 42,-2-1 17,2 0-19,-1 1 61,0-2-94,1 1 57,0-1-66,0 0-3,-1 0 18,0 1-212,2 0 59,-2-2-139,0 2 105,1-1 79,0 0 23,0 1 3,-1-1-644,0 0 120,1 0-417,1 1 215,-3 0 367,3-1-66,-1 0 230,0 0 10,2-3-19,1-1 0,3-4 1</inkml:trace>
  <inkml:trace contextRef="#ctx0" brushRef="#br0" timeOffset="54">14129 7142 9502,'-28'0'-269,"14"0"576,5 0-137,-1 0 21,1 0-87,-1 0 32,2 0-44,-1 0 103,2 0-18,-2 0 46,3 0-101,-2 0 22,1 0-86,-1 0 98,3 2-124,-2 0 57,0 1-114,0 4 58,1 2-46,-3 3 73,3 3-34,-2 3 109,1 4-50,-1 7 31,1 3-42,-1 8 45,2 1-41,0 8 46,1-2-98,1 7 48,2-6-50,1 2 73,-1-7-104,2 0 38,3-11-84,-1 2 10,6-10-19,-1 0 42,3-6 2,1 2 15,0-5-17,1 1-27,0-4 20,1 3-136,-1-3 49,0 0-125,-1-1-33,0 1 59,-1-1-52,0 0 43,-1-2-52,0 4 5,-2-5-40,-1 1-134,-3-1 128,2-1-18,-4-2 179,2 2 154,-1-3 0,2 2 0</inkml:trace>
  <inkml:trace contextRef="#ctx0" brushRef="#br0" timeOffset="55">8009 7178 9940,'-7'-2'154,"4"1"-74,2-2-51,1 2 55,-1-1 15,1 1 33,0-2-33,-1 2-17,1 0-15,0-1-7,0 1 151,0-2-91,0 6 85,0-1-125,-2 7-19,2 3 16,-1 4-18,1 2 65,-1 4-12,0 4 31,1 3-32,0 5-1,0 2-36,0 5 42,0-3-105,0 5 22,0-7-28,0 3 40,0-8-53,0 4 35,0-9-100,0 2 90,0-10-2,0 4 30,0-8 2,0 4-158,1-8 33,0 4-103,0-8 70,2 3 5,-2-5-4,1 0 15,1-3 26,-1 2 31,1-3-131,-2 0 101,0 0-210,0-2 168,1 0-101,-2-1 108,0-1-261,0 0 129,0-2-208,0 0 153,0 0-114,0-2 118,0 0 7,0-2 168,0 0 111,0-1 0,1-2 0,0-2 0,3-4 0</inkml:trace>
  <inkml:trace contextRef="#ctx0" brushRef="#br0" timeOffset="56">13117 7321 9502,'0'-14'492,"0"7"-318,0 0 35,0 2-61,0-1 9,1 2-37,1 0 40,-1 1-102,1 1 82,1-1-97,-1 2 113,2 2-35,1 2 39,0 1-40,1 3-114,1 4-14,3 1-57,0 3 46,3 1-23,-1 0 6,4 0-38,-1-1 27,2 0 44,-1-2 10,3-2-5,-3-2 106,2-1-77,-3-1 72,1-3-38,-3-1-25,1-3 27,-4 1-28,1-2 18,-5-1-18,1-4 49,-3-1-39,1-3-86,-3-2-3,2-1-96,-2-1-109,1-1 60,-1 0-91,3-2 87,-1 2 115,1-1-50,0 1 99,1 1-178,0 3 69,0 0-121,-1 3 65,1 1 83,-2 4 41,-1 1-5,0 1 24,-1 1-1,-1 2 43,1 1 16,-2 4 60,0 2-118,0 3 60,-2 2-52,-1 1-9,-3 1 32,-3 1-20,-1 2-90,-2 1 15,-3 3-98,1-1 98,-4 3 33,1-2 33,-1 2-2,-1-3-15,1 1 51,2-6 31,0 1-5,4-6 158,1-1-112,3-5 120,2-1-12,4-4-74,1-2 60,-1-3-11,2-4 5,2-1 4,-1 0-35,1-1-50,1 1-20,-2 0 23,1 2-8,1-1-73,-2 3 6,2-2-80,-2 2 80,1-1 4,-1 1 43,2-1-34,-1 3 81,1-2-71,1 1 63,0 0 48,0 2-24,1-1 99,-1 2-103,1-1 120,-1 2-89,3 1 147,-1 1-138,2 4 148,1 3-100,1 5 118,0 4-86,1 5-17,0 4-46,1 6-13,-1 1-6,1 8 8,-1-1-4,3 4-252,-3-3 40,1 3-168,-1-7 133,0-1-41,-1-9 39,-1 0-53,-2-10 65,-1 1-11,-2-10-15,-1 1-17,-1-6-132,0 0 309,-3-3-130,0-1 268,-6 1-196,1-1-22,-1 0-105,-3 0 93,0 0-364,-1 0 137,0 0-263,0 0 230,-1 0-280,2 0 393,-1 0-247,0 2 445,0-2 0,-1 2 0</inkml:trace>
  <inkml:trace contextRef="#ctx0" brushRef="#br0" timeOffset="57">12723 7248 9502,'0'8'412,"0"-6"-209,-1 1 237,0-3-236,-2 1-119,0-1 62,-1 0-77,-1 0 34,0 0-52,0 0 42,0 0-28,-2 2 91,-2 2-106,-2 5 82,0 2-86,-3 8 98,-2 2-64,-5 7 50,0-1-85,-6 7 60,2-4-41,-3 5 88,3-5-142,-4 2 77,7-7-149,-1 1-55,8-9 24,-1-1-48,8-7 53,-1 1 103,5-6-544,2-1 216,2-1-380,2-1 371,5-1 57,-1 0 166,2 0-12,3 1 110,2-1 0,0 2 0</inkml:trace>
  <inkml:trace contextRef="#ctx0" brushRef="#br0" timeOffset="58">8920 7255 9502,'0'13'43,"0"-9"200,0-2-17,0 0 134,-1-1-160,-2-1 1,0 1-80,-3-1 35,1 0-36,-1 0 26,-1 0-150,-1 0 49,2 0-144,-3 1 98,2 0-38,0 4 59,-2 2 19,1 3-60,-2 3 30,0 5-112,0 3 94,0 4-60,1 2 49,-3 7-25,4 0 17,-2 5 21,3-2 20,-1 3-61,3-4-43,2 0-18,0-5-35,2-2 21,1-7 56,0 0-11,3-10 61,0 2-152,2-7 42,1-1-117,0-3-32,1 1 49,-3-4-57,4 1 40,-3-1 106,0 0-74,0 0 155,1 0-35,-1 1 92,2 0 0,-1 2 0,3 2 0,-1 0 0</inkml:trace>
  <inkml:trace contextRef="#ctx0" brushRef="#br0" timeOffset="59">14886 7356 9502,'0'19'-122,"0"-11"215,0-3 27,0 0 952,0-3-737,-2-2 695,2 1-977,-4-2 52,3 4-27,-2 4 33,3 4-5,-1 4-1,1-1-62,-1 6 87,1-1-95,-1 3 94,1 1-106,1 1 79,0-2-91,3 1 99,2-6-126,4 3 51,1-6-114,3-1 33,1-3-6,3-1 2,-2-7 40,4 3-44,-3-4 24,3 0-49,-3-2 34,1 0 30,-3-3-14,1 0 37,-5-2-70,3 0 13,-5 0-14,2 0 11,-3-1 57,0-1-13,-1 0 16,0-2 5,-2 0-20,1-3 20,-1 1-21,0-4-71,-2 1-14,1-2-6,-3-2-22,1-1 49,-5 0-1,-2-5 7,-6 3 27,-5-3 7,-5 2-27,-4-2-214,-5 3-173,-3 0-94,0 5-4,-4-1 129,2 6 133,-2 3-44,6 4 141,-1 7-65,10 6 164,1 10-24,9 3 110,1 9 0,7 2 0,1 7 0,0 0 0,2 4 0</inkml:trace>
  <inkml:trace contextRef="#ctx0" brushRef="#br0" timeOffset="60">10221 7271 9502,'0'16'-1146,"0"-9"1407,0 0-19,0-3 301,0 2-54,0-1-153,0 2 44,1-2-122,1 3-6,1 2-38,3 1-17,1 2-24,3 2-28,3 1-24,1 3 35,2 0-143,4 2 51,-1-1-108,4 2 122,-3 0-78,4 0 72,-5-1-52,2 3-36,-4-3 45,1 3-56,-6-2 22,-2 3-50,-4-2 11,-3 3-52,-1-3 64,-4 4-72,-1-4 44,-6 2-67,1-4-160,-5 0 66,2-3-124,1 0 117,1-5-327,0-1 357,3-3-254,0 1 452,-2-5 0,1 3 0</inkml:trace>
  <inkml:trace contextRef="#ctx0" brushRef="#br0" timeOffset="61">18067 7294 9502,'0'10'-142,"-1"-7"152,1 0 91,-3-3-1,3 3 66,-1-1-21,1 0 12,0 0-103,0 2 86,0-1-77,0 2 63,0 0-20,1 2 15,0 0-25,3 2 49,2 1-35,3 0 37,-1 1-65,3 2-4,1 0-22,0 0 25,0-1-158,2 0-9,-3-1-143,2 1 89,-1-2-15,2 1 91,-3-4-98,2 1 113,-3-2-23,2 0 70,-2-3-26,1 2 88,-2-4-69,1 0 67,-4 0-68,4-1 32,-5 0-10,3 0 18,-3 0-21,2-1-3,-3-3 7,3 0 1,-2-2-43,3-2 31,-2 0-39,2-2 2,-1 0 28,1-1-33,0 1 37,0-3-66,-2 3-24,3-3-1,-2 3 9,2-4 23,-3 4-9,2-3-14,-1 5-40,0-3 6,-1 2 2,0 0 6,-1 4 104,1-1-50,-2 2 38,0 2 4,-2 2 27,-1-1-4,2 3 6,-3 1-78,0 2 26,0 3-16,0 1 14,0 1-23,-1 0 19,-2 0-4,-1 1-36,-2 0 43,0-1-47,-2 2 50,-2-1 6,-1 2-15,-3-1 11,0 2 56,-2-1 24,-3 1-5,1-2-9,-2 0-81,3-2 13,0-1 0,2-2 0,0-1 179,4-2-43,0-1 127,4-2-112,1-1-41,1 0-36,1 0-36,3 0-32,0-1 16,-1-1-56,2-2 81,0 2-39,0-2 44,0 2-5,0 0-1,0 1-14,2-2 7,-1 2 73,1 0-10,1 0 73,1 1 14,-1-1-26,2 1 46,0 0-66,0 0 97,0 0-37,-1 0 85,0 1 69,0 0-57,0 4 71,-1 2-105,2 3 56,-1 3-64,1 4 65,-1 0-101,2 6 31,0-1-88,1 4 56,-1-2-166,3 4 52,0-3-106,-1 3 119,0-4-119,0 1 115,-2-3-129,2 1 116,-3-5-117,-2 2 60,0-3-117,-2-1 117,-1-2-10,-1 1 31,-3-5 8,-2 1 86,0-3-7,-3 2 110,1-3-121,-1 1 8,2-3-61,-1 2 33,1-2-126,2 1 55,0-4-119,1 1 120,2-2-1628,-1 1 1080,3-4-1356,-1 1 1507,4-3-8,-1 0 91,2 0 30,0 0 116,2 0 20,1-3 133,2-1 0,3-3 0</inkml:trace>
  <inkml:trace contextRef="#ctx0" brushRef="#br0" timeOffset="62">15293 7365 9502,'-21'2'0,"12"2"0,-1-1-292,2 0 198,1 0-168,3-1 284,-1 1 112,3-2 1050,1 0-760,0 0 785,1 3-1088,0 1 25,-2 3-20,1 4 12,0 0-27,0 6 16,-1-1-26,2 6 19,0 0-22,0 3-50,2-2-32,0 4-28,3-6 39,1 3 44,3-7 19,2 3 25,-1-7-37,2 1-89,-1-7 3,4 1-101,-3-6 20,4 2 26,-1-4-23,2 1 71,-3-1 7,5-1 20,-4 0 15,3 0-87,-3-1 16,1 0-74,-4-1 68,3-2 47,-4 0 55,1-1-9,-2-1-5,0 1 43,-3-2-14,2-1 93,-3-1-17,1-2-5,-2 1 10,1-3-36,-2 2-31,-1-4 23,-1 1-50,0-3-5,-2 2-161,0-3 21,-2 0-99,-2-1 61,-3 1 26,-4-4-25,-2 2 89,-1-3-151,-2 4 86,-2-3-121,1 4 78,-1-3-159,-1 7 74,1-2-140,2 7 121,-2 0 8,1 5 76,-2 3-242,1 6 14,-2 3-164,3 8 110,-5 4 57,3 7 231,-4 3-9,4 1 170,-5 2 0,6-3 0,-5 3 0,7-5 0,-7 4 0,5-5 0,-4 3 0</inkml:trace>
  <inkml:trace contextRef="#ctx0" brushRef="#br0" timeOffset="63">12285 7312 10185,'-6'0'1253,"9"0"-871,2 1-335,7 2 14,1 1-8,7 2-27,1 1-6,5 3-100,1 2 117,4 4-119,3 1 81,4 3-89,-3 0 41,4 3 23,-5-2 29,1 3-51,-7-3 18,-1-1-70,-6-1 49,0-1 24,-10-4 39,1-2 13,-5-2-22,-3-2 14,-2-4-9,0 1-105,-2-3 8,-1-1-109,0-1 116,-3 1 3,0-1 69,1 2-22,0-1-287,2 0 23,0 0-176,-1 1 46,2-1 136,0 2-54,0 0 105,0 1 50,0-2 92,0 1 42,0 0 55,0-1 0,-2-2 0,0 0 0,-2 0 0</inkml:trace>
  <inkml:trace contextRef="#ctx0" brushRef="#br0" timeOffset="64">4809 7417 9502,'-14'-6'0,"7"1"126,1 0-12,-1-1 145,2 0-91,-1 2 55,1 0-43,1 1 14,0-1-36,0 2-67,2 1 12,-2 0-23,3 0 123,-2 1-68,1 1 80,1 1-172,-1 5 46,0 3-106,0 4 54,-1 2-44,1 5 36,-2 1-19,0 3-11,2 1-17,-1 3 33,1-2-20,1 4 47,1-2-4,1 2-6,3-5 13,3 3 17,5-5-19,7 0 25,0-4-19,7-1 13,0-6-17,4 1 15,-1-6-102,1-1 37,-1-4-101,2-1 17,-4-2 10,4-1-17,-6-2 59,3-5-40,-6-2 59,4-4-32,-9-2 71,6-4-18,-7 1 12,6-5-28,-6 1-10,3-4 3,-5 4-11,2-7 66,-4 6 4,2-6 18,-5 4-6,-1-5-128,-3 8-5,-1-6-15,-4 8 25,-1-6-33,-4 9 24,-5-3-97,-1 10 84,-5-2 12,1 7 20,-2 1 17,2 3-44,-1 2 27,3 4-63,-2 4 23,3 2-17,-2 5 14,3 1 29,0 3 35,1-1 28,1 3-14,1-1 21,0 6-14,1-2 50,1 4-28,4-1 36,-1 4-87,3-4 40,3 7-41,3-6 34,8 4-28,1-7 46,9 1-14,0-8 71,3 3-51,-1-7 39,2-1 23,-4-7-8,0 1 71,-3-6-78,1-1 147,-6-2-74,2-4 106,-5-3-69,0-4-17,-5-2 25,3-1-39,-5 0 20,2-1-65,-4 2 69,2-3 28,-2 2-61,2-3 63,-2 2-117,2-3-103,-1 1 17,1-4-91,0 1 48,4-5-90,-3 3 4,5-5-59,1 6 15,1-4 90,1 7-54,3-2 48,0 8-12,1 2 36,-3 7-84,4 2 91,-4 4-99,2 4 40,-2 4-26,0 5 255,-4 3-24,1 5 176,-6 0-98,2 5-139,-6-3 47,1 5-107,-3-4 218,-1 4 130,-1-5 100,-3 4 32,-3-5-145,-2 5-40,-2-9-23,-1 6 28,-2-8-136,1 5 11,1-8-91,-1 4-68,4-7 46,-1 4-81,2-6 67,0 4-87,2-5 25,0 2-43,2-5 32,0 2-179,3-4-268,-1 1 93,2-6-182,-2 0 382,2-6-43,0 0-68,0-2 75,0-1-86,0 2 139,0-1-127,0 1 120,0-2-11,0 3 120,2-2 108,-2 0 0,1-2 0</inkml:trace>
  <inkml:trace contextRef="#ctx0" brushRef="#br0" timeOffset="65">16541 7427 9352,'5'-7'579,"-4"3"-375,0 1-24,0-1 40,2 0-28,-2 0-30,0-1-33,1 2 28,-1-2-79,1 2 72,1-1-72,-1 2 65,2 1-41,1 0 41,1-1-22,0 4 45,1 0-44,4 5 41,0 2-58,3 5 52,2 0-46,2 5 45,2 1-214,3 2 76,3 1-158,2 3 129,0-3-175,6 2 84,-6-3-137,6 1 47,-7-5 57,4 2-55,-9-8 78,2 4 35,-8-8-19,3 4 57,-9-8-114,-1 3 255,-6-4-75,0-1 238,-3-1-114,0 1 34,-1 1-119,1-2-17,-3 2-44,0-2 2,1 2-205,-1-1 64,1-1-159,1 0 112,-2 0-801,2 0 582,-2-2-624,2 0 820,1-3 1,0-1 104,0-1-4,0-2 103,0 1 0,0-2 0,1 0 0,-1-5 0,3-1 0,-2-3 0</inkml:trace>
  <inkml:trace contextRef="#ctx0" brushRef="#br0" timeOffset="66">16996 7383 9502,'-16'9'0,"10"-6"0,-3 0 200,3 0-28,0-2 197,2 0-94,-2 0 2,4-1-48,-3 1-26,2 0-45,-2 2 2,2 0-39,-3 3 22,0 2-41,-5 2 41,2 3-23,-7 4 57,0 1-53,-5 7 49,-1 0-68,-5 4-17,1-1-54,-4 3 41,4-3-334,-2 2 156,6-7-242,1-2 212,8-7-343,1 0 144,7-8-255,-1 1-119,6-5 243,0 0-227,3-2 410,3 0 111,2 0 169,6-3 0,1-2 0,2-3 0</inkml:trace>
  <inkml:trace contextRef="#ctx0" brushRef="#br0" timeOffset="67">9708 7455 9502,'12'0'-828,"-8"0"1110,0 0-65,-2 0-33,1 0-39,-1 0 65,0 0-83,0 0 75,0 1-89,-1 1 30,2 0-17,-2 2 19,2-2-29,-1 3 7,2-1-15,1 1 3,1-2-100,0 2 34,1 0-121,1-1 136,-1 1-189,3 0 108,-3 0-126,3 1 28,-2-2 63,2 2-62,-2 0 93,1 0-105,-1-1 78,0 1-123,0 0 106,-1 0-23,0-2 69,0 1-31,-2-2 78,1 1-5,-3-2 27,2 0-21,-1-1 8,-2 0-39,2-1 45,-1 2-30,-1-4-15,-1 1 26,2-1-22,-2-3 12,1-1-10,1-2 9,0-2-5,1-1-70,0-1-23,1 0-9,0-1-41,1-1 42,0 2 6,1-2-8,-1 2 17,2 1 15,-3 2-27,2 0 20,-2 3 27,1-1-39,-2 4 41,1-1 36,-2 2-26,0 2 28,-1-1-45,-1 2 45,1 0 38,-1 2-5,-1 3 36,0 2-47,0 1 6,0 2-3,-3-1-35,1 2 13,-3 0-10,-2 1 8,-2-1-6,-1 3 4,1-2 2,-3 2 13,1-3-10,-2 3 3,1-2-6,-3 3 57,3-3-41,-2 2 44,3-5-59,0 3-1,1-6 0,2 2 3,0-4 76,2 0-9,3-3 240,-1-1-174,4-3 108,-1 0-133,3-4-47,1-1 49,0-1-44,2 0 23,0 0-20,0 0 25,0 1-22,1 1 12,-1 0-4,0 0 7,0 1-61,1 0 47,-2 1-55,0 1 82,1 0-39,0 1 35,0 0-44,1 1 71,0-2-6,2 3 23,-2 0-29,3 1 6,-2 2-44,1 2 50,0 5-41,0 2 18,0 6-7,-1 2 10,-2 3 2,1 7 8,-2 0 1,0 7-106,-3-2 2,1 6-79,1-5 66,-2 1-50,1-9 41,1 3-62,-2-9 50,3 1-46,-1-8 26,1 1-45,-1-8 39,0 0 26,0-5-20,0 1 40,-1-3-341,-1 0 253,0-2-469,-1 0 347,0-3-161,0-1 116,0-1-166,0-1 88,-1 0-10,1-1 186,0-3 164,0-3 0,0-3 0</inkml:trace>
  <inkml:trace contextRef="#ctx0" brushRef="#br0" timeOffset="68">6225 7473 9502,'-1'-15'-76,"0"9"279,0 1 174,-1 0-81,0-1-20,1 2-66,-2-1 17,2 2-171,-3-2 73,3 3-62,-1-1-22,1 1-1,-2 2-54,2 1 60,-2 2-32,3 2 16,-2 3 6,1 3-5,-1 0-32,2 1-3,-1 0-84,1 0 19,0-1-15,0-2 35,0 1-7,0-2 123,0-1-1,0-3 14,1 1-17,-1-2-48,2-1 6,-1-2-5,1 2 48,0-1-31,0-1 47,-1-1-50,2-2-23,-2 0-28,-1-3 9,0-1-120,0 0 71,0 0-117,0-1 109,0 2-220,0-2 94,-1 1-145,-2 0 120,2 0 70,-1 0-8,0 1 51,1 0-358,1 3 141,-1 0-111,1 0 235,0 1 196,1 0 0,0-1 0,1 0 0</inkml:trace>
  <inkml:trace contextRef="#ctx0" brushRef="#br0" timeOffset="69">9303 7434 9502,'-12'17'-689,"6"-11"912,0-1 364,2-3-252,0-1 37,3-2-120,0 0 105,1-2-174,0 0-9,0-1-109,0 1 39,0 0-60,0 0 75,-1 2-23,-1 2-88,-2 2 69,-1 3-138,-4 6 26,0 3-26,-4 3-17,1 2 37,-7 5-61,2-2 30,-3 5-70,1-3 62,-3 2 39,3-4 8,0 3 40,3-8-360,-1 3 84,7-8-224,-1 2 199,6-7-119,0 1 92,4-5-6,-1-1 156,5-2 171,3 1 0,5-5 0,5 0 0,4-3 0</inkml:trace>
  <inkml:trace contextRef="#ctx0" brushRef="#br0" timeOffset="70">11184 7483 10413,'-5'-4'752,"5"3"-577,0-1-100,0 1 4,0-1-49,1 1-67,3 0 16,2 1 40,2-1-49,2 1 52,1 0 7,2 0 14,1 0 20,1 0-74,1 0-25,0 0-1,-1 0 9,2 0-49,-2 0 25,1 0-102,-3 0-11,1 0 33,-3 0-45,1 0 101,-2 0-37,-2 0 36,1 0-22,-2 0-31,-2 0 49,1 0-23,-3 0 15,2 0 85,-4 0-48,1 0 99,-1 1-274,2-1 25,-2 0-68,0 0 79,1-1-15,-1-1 24,0 0-29,-1 1 102,0-1 109,1 1 0,-1-2 0,0 2 0,0-2 0,0-1 0,0 1 0</inkml:trace>
  <inkml:trace contextRef="#ctx0" brushRef="#br0" timeOffset="71">9020 7524 9502,'4'-11'-70,"-3"7"142,1-1 45,-1 2 28,2-2-25,-2 0 93,2 2-65,-2-2 65,1 3-93,1-1 37,0 0-37,1 2 26,0 0-111,2 1 39,1 1-109,3 1 77,0 3-49,2 3 90,2 2-48,3 3 4,0 1-38,3 2-34,-1 0 23,2 2-73,-1-2 23,1 2-77,-3-2 82,2 1 37,-4-3 14,1 1 39,-6-4-246,0 3 67,-5-5-158,1 2 28,-4-2 81,0-1-77,-1-4 103,-2 2-76,0-3 78,-3 0-83,0-2 93,-2-1 42,0 0 61,0 0 52,-1-1 0,1-3 0,0-3 0,-1-3 0,-3-3 0</inkml:trace>
  <inkml:trace contextRef="#ctx0" brushRef="#br0" timeOffset="72">15946 7587 9502,'-19'-13'69,"11"6"129,4 4-67,-1-3 71,3 4-82,-2-3 137,3 2-76,0-1 139,1 2-137,0-2 100,2 3-73,3-1 37,2 0-98,4 1 1,4-2-59,1 1 69,1 0-214,3-2 80,0 3-160,0-1 90,-1-1 44,2 2-36,-4 0 79,4 1-194,-4-1 78,1 1-139,-3 0 82,2 0-21,-6 0 31,3 0-43,-4 0 41,1 0-25,-5 0 47,1 1-19,-2-1 63,-1 1-20,-2 0 23,1 2-305,-2-2 177,-1 1-240,1-1 104,-1 2 68,0-1-108,0 1 114,-1 1 102,1-2 41,-1 2 100,1-1 0,-3 0 0,-1 1 0,0 2 0</inkml:trace>
  <inkml:trace contextRef="#ctx0" brushRef="#br0" timeOffset="73">17476 7577 9502,'-9'-8'461,"7"5"-308,-1 0 13,1 0 86,-1 1-52,2 0 129,0-1 94,0 1-232,2 1 119,2 0-296,6 1-58,0 0 55,3 0-93,1 0 155,2 0-123,1 0 105,0 0-104,2 0-100,1 0 40,-1 0-80,1 0 82,0 0-78,0 0 24,-1 0-88,-1 0 76,-1 0-81,-1 0 45,0-1-88,-4-1-27,1 1 28,-4 1-11,1-1 39,-3 1 164,0 0-1,-3-1 105,0 1 0,-1 2 0,-2-1 0,0 3 0</inkml:trace>
  <inkml:trace contextRef="#ctx0" brushRef="#br0" timeOffset="74">11221 7703 9502,'4'-7'793,"-1"4"-569,-3 1 123,1 0 15,-1 1-117,1-1 37,2 2-151,-1-1 14,2 1-25,2 0 110,0 0-160,3 0 65,1 1-88,2 1-75,1-1 70,3 0-58,0 1 71,3-1-35,-1 1 41,3-2-56,-1 0 5,0 0 5,0 0-57,0 0 56,-3 0-197,1 0 105,-3 0-131,0-2 93,-4 1-115,1 0 53,-5-1-86,3 1-115,-5-1 103,2 0-135,-3 2 149,0-1-82,-2 1-339,1-1 332,-2 3-190,0-1 541,-1 3 0,0 0 0,-1 2 0,-3 1 0,1 0 0</inkml:trace>
  <inkml:trace contextRef="#ctx0" brushRef="#br0" timeOffset="75">6265 7876 9502,'-24'18'810,"13"-7"-512,3-5-138,-1 2 40,4-2-79,0 1 190,4-2-77,-1-1 131,2-1-146,-2 0-73,4-2-37,-1 0-40,3-1-99,2 1 25,1-1-78,2-1 106,-1 1 56,2-2 33,0 0-21,0-2-225,-1 1 0,0-2-116,0 2 83,-3-2 51,1 1 38,-1-1 19,0-1 79,-2 2-15,1-2 23,-3 0-32,1 0 4,-1 1-2,0-3 9,-1 1-4,-1-2 9,0 2-7,0-2 8,-1 1-331,-1-2 57,0 2-206,-1 0-200,0 3 452,0-2-241,-2 1 456,2 0 0,-3 2 0</inkml:trace>
  <inkml:trace contextRef="#ctx0" brushRef="#br0" timeOffset="76">9603 7823 10627,'-9'0'914,"5"0"-710,3 0-44,-1 0-187,0 0-1,1 1-153,0 0 98,0 3 115,1 2-144,0-1 76,1 3-130,1 0-74,2 0 56,1 3-72,1-3 96,0 2-5,2-2-5,-2 1 14,1-1 38,0-2-131,1 0 66,-1-2-143,-1 0 8,2-2 178,-2-1-37,4-2 177,-2-1 0,4-2 0</inkml:trace>
  <inkml:trace contextRef="#ctx0" brushRef="#br0" timeOffset="77">2979 9412 9502,'-2'-11'-82,"-2"4"180,2 3 22,-2-3 37,2 1-129,-1 0 69,3 2-104,-1-2 25,1 2-8,0-2-12,1 1 37,1-1 9,2 2 34,3-2 0,1 0 5,3-2 24,3 1-34,2-4 34,1 2-124,2-4 44,1 3-110,5-4 106,-5 4-161,4-2 96,-5 5-121,2 0 18,-4 4 47,2 1-55,-4 3 76,-2 2 10,-3 7 34,0 4 4,-5 4-13,1 5 39,-4-2-38,1 6 30,-3-3 40,-2 5-52,0-5 67,-4 6-77,-3-6 103,-3 4-30,0-6 98,-4 3 8,0-5-18,-3 3 41,1-7-81,-2 3 40,3-6-27,-4 1 7,4-5-7,-4 1-18,5-3-22,-1-2 41,6-3-94,-1-2 72,5 0-71,-2-2 82,4-2-163,0-2 58,3-3-117,0-1-166,2 0 88,-1-1-155,1 0 144,1 0-171,-1 0 69,3 0-133,2 0 253,1 1 91,0 1 111,3 0 0,0 0 0,2-1 0,2 0 0</inkml:trace>
  <inkml:trace contextRef="#ctx0" brushRef="#br0" timeOffset="78">4660 9225 8571,'-2'12'-310,"0"-7"310,1-2 339,0 1-56,0-1 234,1 0-157,0 1-99,0 1-34,0-2-50,0 0-79,0 2-25,0 1 13,0 1-13,0 2 83,1 1-36,1 4 26,1 0-69,2 6-23,0 2-14,0 7 83,-1 3 46,4 8 72,-3 3-63,1 6-69,-2 1-84,0 4 40,1-4-21,2 3-83,-1-12 20,2 1-105,1-11-71,2-1 101,0-11-108,2-1 80,0-10 96,1 2-60,-3-6 96,2-1-91,-3-1 60,-1 0-55,-3-1 39,2 0 80,-5-1-1,0 0 271,-1 0-214,0-1 146,-1 0-223,0-3 16,-1-2 10,0-2 19,0-1-9,1-2-58,2-2-158,2-1-2,0 1-65,2-3-11,0 1 71,3-3-60,-1 3 52,1 1 85,-2 3-27,2-1 55,-2 4-29,1 0 76,-2 3 19,2 0 0,-2 5-4,1 1-87,-3 4 35,2 3 54,-2 5 170,1 3-6,-2 1 77,2 3-80,-4-1-49,4 2 17,-1-3-45,3 0-17,-3-2-14,3 1-15,-2-5-33,4 2 32,-2-4-39,1 2 51,-1-6-11,3 2 12,-4-5-27,3 4 20,-3-5-81,3 2 63,-4-3-60,3 0 23,-3 0 14,1-1-18,-1 0 29,2 0 58,-5 0 5,4 0 10,-4-1-21,2-3-63,0 1 9,0-4-8,-1 0 23,-1-2 6,1 1-2,1-3 3,-1 0-89,1-3 25,-3 3-81,2-4-25,-3 1 25,1-2-54,0 1 85,-1-2-65,0 2 54,-1-4-72,-2 3 57,-2-4 12,-3 4 13,-2-2 15,-2 3-40,-1-1 24,-1 5-27,0 0 20,1 5 11,-2 0-11,2 3 20,0 2-14,2 1 19,-1 1-15,2 2 23,-1 3-28,3 2 24,0 2-24,2 3 28,0 1-25,1 0 26,3 3-28,0-1 115,1 3-37,2-3 111,1 4-112,4-3 61,2 2-56,0-4 30,4 2 15,0-4-49,2 4 14,0-7-16,0 3 72,1-7-4,2 2 67,-2-5-73,1 0 38,-1-2-22,1-1 0,-2-3 2,-1-3-53,0-4 24,1-3-17,-3-2 112,2-2-22,-2 1 98,1-5-155,-1 4-32,3-5-46,-3 4-2,3-3-24,-3 4 5,4-2-85,-4 4 73,4-3-17,-3 7 18,1-1-7,-4 7-14,4 0 48,-4 3-46,2 1 49,-2 3-52,1 3 35,-3 3-21,2 2 89,-4 3 19,3 3 9,-3 0-13,0 2-68,-1 0 17,0 3-8,-3-1 44,1 3-8,-2-3 10,0 3 0,-1-1-20,-2 0 4,-2-2-2,-2 1 15,-1-4 50,-3 2 42,0-6-23,0 1 37,0-3-58,2 0 10,-2-3-17,1 0 31,1-3-53,0 0 67,1-2-70,0 0 1,1-3-6,-1 1 17,3-1-2,-1 0 33,1 0-23,0-1 20,1-2-366,0-2 79,1-1-236,-1 1-114,3-2 182,-2 1-184,2-1 251,0 0-71,0 0 116,0 0-107,0 2 204,0-1 49,0 0 108,0 1 0,0-4 0,1 0 0,-1-1 0</inkml:trace>
  <inkml:trace contextRef="#ctx0" brushRef="#br0" timeOffset="79">6900 9244 9324,'-1'14'242,"-2"-5"-40,2 1-96,-1 3-43,-1 2-13,0 4-43,0 2-176,1 5 78,-2 0-145,3 5 141,1-5 88,-1 5 31,1-5 34,1 2-18,1-7-19,7 0-21,1-6 0,4 0 0</inkml:trace>
  <inkml:trace contextRef="#ctx0" brushRef="#br0" timeOffset="80">7749 9456 9393,'11'-27'600,"-6"12"-78,0 2-186,1-1-71,0 2-22,0-2-52,0 4-97,-1-2-14,0 4-37,-1 0 41,0 2-238,-2 2-205,0 2-72,0 4-11,-2 2 261,1 8-137,-2-1 49,-1 6-122,0-3 118,0 2 52,-3-2 102,1 1 24,-2-2 95,0-1 0,-3 2 0</inkml:trace>
  <inkml:trace contextRef="#ctx0" brushRef="#br0" timeOffset="81">7295 9312 8666,'-6'9'1338,"2"-7"-1141,1 1 21,-1-2-154,0 0 11,1-1-16,-1 2 30,0-1-89,2-1 58,-2 1-153,2 2 64,0-1 2,1 1 5,0 2 53,1 3-25,0 1 46,0 5-43,1 3 64,3 10-34,1 2 25,1 12-39,2 3 4,1 11-11,1-1 12,0 11-32,-1-8 26,3 7-15,-4-12 23,2 3 21,-4-17-14,1 4 19,-2-14-18,-1 4-52,-2-12-33,0 4 2,-2-9-50,-3 4 41,0-6-3,-6 5-3,0-5 74,-3 4-23,2-5 19,-3 4 31,2-5-31,-4 4 33,5-6-45,-2 3-7,5-7 4,-2 2-8,4-4 7,-1 0 102,4-3-19,-2 1 110,3-3-106,1-3-18,0-2-46,0-4-3,0-2-61,1-3 71,1 0-70,2-2 17,1-1 37,0-1-46,-2 0 54,2-2-27,-1 4 17,1-3-29,-3 5 31,3-2-63,-1 4 45,0-3-52,-1 6 25,2-3 14,-1 5-16,2-2 25,-2 4-61,2 0 40,-2 4-44,2 1 52,-1 2 11,2 0-18,-2 2 16,2 3 3,-1 3-3,2 1 2,-1 1-9,2 0 45,-3 1 25,2-1-1,0-1-10,0 2-35,-2-3-8,3 1 18,-4-2-70,4 1-10,-5-2-6,5-1 17,-4 0 52,2-1 2,-1-1-1,2-1-82,-2-1 55,3-1-75,-1-2 84,1 0 55,-1-5 36,3-5-14,-1-2-8,2-4-10,1-3 25,1-4 16,0 0 15,1-6-68,-3 3 16,1-5-24,-3 3-3,2-3 14,-4 7-7,0-2-28,-4 10 20,2-2-29,-3 11 37,-1-3-71,-1 7 15,1 0-38,-1 6 46,-1 3 20,0 5 6,0 2-12,0 7 9,0 1 184,0 3-39,0 5 132,0 0-106,0 6-23,0-4-5,0 4-9,0-3-35,1 4-244,1-6 23,2 4-124,1-9-158,4 2 143,-1-7-162,3 0 181,2-8 26,1-3 14,0-3-44,3-6-2,-1-1 21,1-6-26,-2-4 86,1-2 47,-4-1 83,0-2 44,-4 2 0,0-3 0,-4 3 0,0-2 0,-2-2 0,-1-1 0</inkml:trace>
  <inkml:trace contextRef="#ctx0" brushRef="#br0" timeOffset="82">3069 9466 8519,'0'9'681,"0"-4"-525,0-2-48,0 1-22,0 1 12,0 3-3,0 1-7,0 4-5,0 3 20,0 5 11,0 3-20,0 5 28,0 2-31,0 5 22,0-3-13,0 3-49,0-5 21,1 1-17,0-6 38,-1 1-77,2-8 15,-1 2-83,-1-6 61,0 0-111,1-5 42,-1 0-108,0-4 109,0 0 6,0-3 65,0 1 3,0-2-195,0 0-25,0 0-181,-1-1 97,0 0 32,-1 0 107,0 0-163,1-1 211,-2 0-107,2-1 209,0 0 0,1-3 0,-1 1 0,-1-5 0,1 0 0,-1-2 0</inkml:trace>
  <inkml:trace contextRef="#ctx0" brushRef="#br0" timeOffset="83">4459 9479 9502,'8'6'-122,"-4"-4"226,-1-1 19,0 2 44,0-3-109,-1 1 38,1-1-36,2 0 52,-2 0 8,3 0 36,2 0-50,0 0-74,2 0-11,4 0-73,0-1 79,6 0-198,0-2 74,3 2-146,0 0-139,4 0 118,0 1-138,4 0 163,-4 0 86,2 1 72,-4-1 22,4 3 59,-4 1 0,3 2 0</inkml:trace>
  <inkml:trace contextRef="#ctx0" brushRef="#br0" timeOffset="84">8198 9901 9502,'5'-20'-911,"-3"12"747,0 1 92,-1 0 72,-1 1 0,1-2 0,-1 3 0,0-2 0,0 1-16,-1-2 16,0 3-13,-2-3 20,-1 3-3,-1-3 2,-1 1-2,0-1 125,-1 1 99,-1-1 65,0 1-7,-1-2-41,1 3-58,-1-2 10,1 2-48,-2 0 42,2 3-89,0-3 108,2 4-117,-3-1-1,4 0-64,-2 1 38,3 1-21,-2 1 92,2-1-45,-1 1-62,3 0-64,-2 1-33,2 0-28,-2 1 59,2 3 23,-1 1 16,1 0 42,-2 5 15,2-2-13,-2 5 13,2-2-42,-1 4 22,2 1-17,1 2 28,0 1-13,0 4 15,0-3-19,2 6-56,3-3-27,4 5-3,2-6 17,2 3-4,2-4 46,2 0-54,0-5 65,3-1-29,-2-6 19,3-1-32,-2-4 27,2-3 45,-4-2 19,2-3 5,-4-3-15,2-4-44,-5-4-6,2-2 56,-3-2-43,1-4 50,-2 1-53,1-3-26,-2 1 21,-1-1-16,-2 2 28,1-3-38,-4 4-20,1-2-8,-3 5-56,0-2 85,-1 6-49,-1-1 53,0 4 7,-3 2-20,-1 4 15,0 3-26,-1 1-37,0 3-35,1 4 14,0 4 3,0 3 64,1 4-15,0 2 11,1 1 22,1 0-16,1 3 20,0-4-26,1 4 70,0-4 27,1 1 1,1-3-17,4 2-61,3-5-6,4 1 98,2-5 61,5 1 50,1-5 33,3 1-144,1-5-33,0 1-35,-1-3-9,0 0-1,-3 0-31,0-2 2,-5-1 6,-1-2-7,-4 0 32,0-3-45,-5 1 40,1-2 16,-3-1-52,-2 0 39,0 0 21,-1-3 44,-2 0 3,-1 0-81,-3-2-64,-1-4 0,-3 2 21,-3-5-103,-1 1 38,-3-4-114,0 1 77,-2-1-11,1 2 18,-3-1-40,3 4 51,-2 2 19,5 6-18,-1 0 43,3 4-78,-1 3 68,4 3-57,-3 1 71,4 2-17,1 3 8,-1 2 6,1 2 49,-1 2 7,1 0 49,1 1-40,-3 1 49,3-1-21,-1 4 52,2-1-63,-1 2-21,3 1-11,1 4-28,2-1 119,0 3-39,0-2 108,1 5-44,3-2-19,1 1-26,5-1-27,1 1 40,2-5-28,2 0 32,0-5 50,2-2-21,-1-4 88,3-2-91,-2-5-5,4-2-50,-1-2 16,1-5 59,-2-4 56,1-5 36,-4-3 34,2 0-126,-5-1 24,1 0-74,-3 1 36,0-1-101,-2 2 17,1-1-91,-3 0 84,4-2 36,-2 1 6,2-4 40,-3 3-102,4-4 16,-3 3-75,5-5 56,-2 5-82,3-4 67,-2 6-98,2-2 63,-3 8 12,3 0 32,-4 6 22,1 2-74,-4 7 56,1 4-59,-4 6 75,4 5 4,-4 2-3,2 4 0,-3 1-12,1 4-1,-1-3-7,-1 6 4,1-4 170,1 5-32,-3-5 118,3 8-57,-2-7-25,0 8-34,0-8-3,-2 5-103,0-8 39,-1 4-30,0-9 41,-1 3 51,-1-9-40,-2 1 43,0-9-60,-1 2 13,0-7-27,-1 3 21,1-5 179,-2 1-10,1-1 125,-2-3-193,0-1-32,-1-1-73,1-1 46,-2-2-175,1 4 31,-2-4-114,4 2 73,-3-2-3,1 2-9,1-2-37,3 3 33,-1-4 60,2 3-36,0-3 36,3 2-692,1-3 131,-1 4-392,2-3 409,0 4 338,3-2 110,2 2 144,0-1 0,4 1 0,1 0 0</inkml:trace>
  <inkml:trace contextRef="#ctx0" brushRef="#br0" timeOffset="85">6385 9736 9502,'0'-33'-214,"0"16"240,0 4-29,0-2 35,0 4-61,0-1 163,-1 3-60,-2 0 105,-1 4-67,0-1-48,-3 2 22,-1 1-15,0 2 27,0-2-53,-1 2 40,1 1-43,-1 0-40,1 0 44,-1 1-118,0 0 107,1 3-79,-1-1 106,2 2-81,-2-2 87,1 2-36,-2-2 23,3 2-20,-3 0-53,1-1 31,1 2-32,-1-2 50,-1 1 10,3 0-3,-2 2 5,1-3-46,-1 4-48,2-1-25,-2 1-31,2 1 27,-1 4 40,2-2-7,0 4 48,2 1-15,-1 3 10,3-1-12,0 5 5,2-1-7,-2 2 5,4-1 2,-1 2 63,2-3 24,4 1 0,2-4 34,5 1-90,-1-5 39,5 0-43,-1-5-3,2 2 4,0-6-7,2 1 18,-2-3-9,2-1 10,-4-2-8,4 1 3,-4-2-3,2-3 3,-3 0-12,0-4 53,-4-2-40,3-3 43,-6 1-76,4-3 26,-5 0-27,1-1 36,-2 0-42,1-1 32,-4 1-34,3-2 1,-2 1 22,1-1-28,-3 1 36,2-3-37,-1 6 24,1-2-33,-1 3 36,-2 1-53,0 4-6,1-1-10,-1 6-49,0-2 79,0 3-40,-1 2 49,2 1 15,-2 4-18,1 3 16,0 3 52,0 2-43,1 1 46,0 1-65,1 2 23,-2-1-13,3 0 17,0 1-20,0 0 1,-1-3 1,2 1 9,-1-2 71,0 0-44,0-4 49,1 1-66,0-4 49,0 0 20,0-3-3,0-2-42,0-1-28,1-1-19,-1 0 33,2 0 10,-2-1-9,3-1 20,-2-2-18,2-2-108,-1-1 13,1-1-111,0-1 109,0-2 6,-1-1 60,2-1-19,-3 0 50,3-4-48,-3 2 46,3-5-53,-1 3 15,0-4-15,-1 4 13,2-5-4,-4 4 8,4-3 5,-4 5 3,1-1-50,-3 7 35,1-1-41,-3 6 83,2 0-31,-3 3 31,1 3-47,-2 2 93,2 7-28,-2 2 82,1 7-25,-1-2 8,0 5-30,0-3-15,1 4 35,2-3 10,-1 1 36,2-2-38,1 1-102,1-4-40,0 4 27,1-6-194,1 4 120,-1-4-144,2 2 95,-1-5-115,1 3 35,-1-6-76,2 3 87,-1-6 71,2 1-42,-3-4 63,2-1-107,0-1 160,1-2-53,-1-2 119,2-6 0,0-3 0,2-5 0,-1-1 0</inkml:trace>
  <inkml:trace contextRef="#ctx0" brushRef="#br0" timeOffset="86">9292 9665 9502,'-6'14'-46,"4"-8"134,-1-3 42,2 1 15,0 0-25,1 1 37,-2-1-37,2 3 114,0-1-37,0 2 92,0-1-113,2 2-67,-1-1-57,3 1-54,0-1 76,5 0-14,0-1 9,2-1 15,0-2-82,1-1 87,-1-2-45,1-1 48,1 0-73,-2 0 47,-2-1-59,0-2 0,-2-2 50,1-1-51,-5-2 58,1 1-102,-1-1 8,-2 0-96,-1 0 108,0-1-230,-1 1 109,-2-1-177,-1 0-184,0-2 120,-1 2-174,-2-1 191,3 1 1,-3-1 75,3 3 49,0 2 120,-1 2 118,-2 2 0,-1 2 0,-2 3 0</inkml:trace>
  <inkml:trace contextRef="#ctx0" brushRef="#br0" timeOffset="87">3524 10101 9334,'-7'3'478,"4"-3"-399,1 1-80,1-1 138,-2 0-66,2-1-15,0-2-17,1-2-51,1-3 54,1-6-78,5-1 15,0-7-68,1-1 73,1-4-66,1-2 19,-2-3-14,1 2-14,0-2 75,-4 4-16,1-2 9,-3 6 18,0 0-29,-2 6 23,0 1-25,1 5 58,-2 2-40,0 4 44,0 0 5,0 4-31,1 0 43,0 1-52,0-1 63,2 2 7,-1 0 11,1 0-16,0 0 21,0 0-51,0 2 61,1-2-60,0 2 5,-1 0 5,1 2-10,0 0 32,-1 1-22,1 2 22,0 0-55,1 1 24,-2 1-25,4 1 32,-3 2-51,3 0 30,-3 2-31,4 1-4,-2 1-4,1 0-11,1 1 15,-2-2 7,2 2 25,-1 0-32,1 0 30,-2-3-29,2 0 19,-2-1-25,0 0 60,0-3-34,-1 0 34,-1-3-39,1 1 1,-2-3-1,2-1 0,-2-1 74,-1-1 19,0-2 12,0 1-17,0-1-76,-1-1 12,2-2-9,-2-1-25,2-3-9,-2 0-1,1-3 5,-1 1-22,2-3-24,-2 1 0,2-1 1,-1-1 9,-1-1-19,2-1-15,-1 2 24,1-3 34,-2 5-7,1-3-15,-1 3 32,2-2-32,-2 3 52,2-2-44,-2 4 55,0 0-39,0 2 42,1 1 12,-2 0-30,1 0 34,0 4 24,0-1-57,0 2 110,1 0-103,0 2 47,1 2-51,-2 4 77,1 1-54,1 2 62,0 3-69,1 0 37,0 2-24,1 0 27,1 2-20,-1 0-7,1 0 9,-1-3-8,2 3 0,-1-4-1,3 2-1,-2-4-4,2 1-16,-2-3 9,2 0-10,-1-3-24,1 1 35,-2-2-40,2-1 46,-3-2-23,3 0 17,-3-2-20,0 0 66,-2-1-42,2 0 43,-4 0-52,3 0 57,-3-1-42,2-1 45,-3-2-54,3-1 9,-3-3 0,3-2 5,-2-1-43,2-2-9,0 0-6,1-3 17,-3 1-58,3-3 24,-1 3-94,1-4 38,0 4-15,-1-3 42,1 4-4,0-1 53,0 2-30,0 0 18,0 2-24,0 1 69,-3 4-47,2-1 43,-3 5 18,3-1-50,-2 1 67,2 1-75,-3 0 76,2 1-55,-2 1 63,0 0-26,0 4-14,2 0 21,-2 0-30,2 3 14,-2 0-6,1 3 9,2 0 26,-2 3 9,2 0 7,0 2-11,1 0-31,-2 5-4,1-4 10,1 5 64,-1-5-50,0 2 56,0-1-71,2 0-3,-2-4 5,2 1-3,-1-6 7,2 0-14,0-3 6,1-2-9,-1-1-31,3-2 0,-1 0-16,1-3 18,-2-2 21,3-2 13,-1-2-20,1-2 17,-2 0-100,1-2 25,-3 1-90,3-3 110,-2 0-12,1-1 58,-3 0-25,3-2 44,-3 2-37,1-2 40,-1 2 29,0 0 20,-2 3 15,1-1-20,-3 4-65,2 0 15,-3 4-14,2 0 71,-3 3 32,0 0 6,0 5-2,0 1-45,0 8-33,0 2-4,0 3 2,0 2-11,1 0-42,-1 2-6,2-2-12,2 2 11,1-4 53,2 2-7,1-5 3,2 1-230,1-4-100,1-1-127,0-5 50,3 0 78,-2-2 115,2-2-86,0-2 132,-2-2-171,0-4 110,0 1-4,-2-6 92,-1 2 119,-1-3 0,-1-1 0,-1 1 0,2-5 0,-2 2 0,3-3 0</inkml:trace>
  <inkml:trace contextRef="#ctx0" brushRef="#br0" timeOffset="88">7207 9692 9502,'-22'3'284,"13"-2"-63,-2 0 228,5 1-171,-1-1-122,3-1 1,-1 0-660,4 0 200,1 1-394,5 1 197,6 0 211,1 3 21,5 0 157,0 0 111,2 2 0,0 1 0,3 1 0</inkml:trace>
  <inkml:trace contextRef="#ctx0" brushRef="#br0" timeOffset="89">9360 10067 9502,'6'7'192,"-5"-5"116,1-1-65,0 2 138,0-2-129,-1 1-55,-1-1-25,0 1-27,0 1-88,0 0 19,0 1-35,0-1-97,0 2 84,0 2-105,0-2 111,0 3-126,0 0 74,0 0-93,0 0 58,2 2 89,-1-3-52,1-1 70,2 0-86,1-1 50,2-2-76,1-1 59,-1 0 172,2-2-3,-2 0 138,0 0-96,-2-2-27,1 0-46,-1-2 12,-1-3-132,-2 0 17,1-2-62,-2 1 68,-1-3-273,-1 3 83,0-2-189,-2 1 155,-2 0 90,0 1 5,-1-1 51,0 4-726,0 0 180,-1 3-433,0 0 560,1 2 267,-2 1 188,-2 2 0,-1 2 0</inkml:trace>
  <inkml:trace contextRef="#ctx0" brushRef="#br1" timeOffset="90">2837 10331 9502,'-11'3'-113,"7"0"68,1-2 53,-1 1 88,0-1-31,2 2 32,0-2-28,-1 0-38,2 1 52,0-1 503,-1 0-411,4 1 424,-2-1-603,2 0 47,1 0-29,-1-1 14,0 1-41,1 0 62,-2 1-44,3-2 45,-1 0 8,1 0-28,0 0 40,-1 0-42,1 0-42,1 0 29,-1 0-30,1 0-19,-2 0 54,2 0-56,0 0 64,-1 0-6,1 0-4,0 0-3,1 0-37,-3 0 17,4 0-25,-4 0 27,3 0 55,-1 0-34,1 0 40,-1 0-50,3 0 42,-3 0-30,2 0 38,-1 0-75,3 0 33,-3 0-30,4 0 40,-3 0-9,3 0 14,0 0-14,-1-2-14,1 1-41,1 0-27,-2 0 12,2 0-20,-2 0 59,2 1-20,-3 0 22,2 0 5,-1 0-17,2 0 13,-3 0 94,2 0-13,-1 0 92,0 0-96,0 0-6,1 0-52,-2 0 14,2 0 44,-1 0 43,1 0-13,-2 0 12,4 0-74,-3 0 11,3 0-5,-2 0 10,1-2-41,-1 1-19,2-2 3,-2 1-48,1-2 47,-2 2-19,3 0 21,-3-1 17,2 2 16,-3 0-30,3 0-1,-3 1-39,3 0 23,-4 0-19,4 0 51,-2 1-17,0 2 14,-1 0-12,3 1 54,-4 0 12,3-1 5,-3 1 31,4-1-76,-4-1 35,4 1-37,-4-1 3,4-1 1,-2-1 7,2 1-10,-3-1-16,3 0 12,-2 0-15,2 0-25,-3 0 32,3 0-36,-3 0 43,3 0-35,-3 0 17,2 0-23,-1 0 7,1 0 23,-3 0-24,3 0 25,-3 0-8,3 0 5,-1 0-9,2 0 7,-4 0 42,4 0 16,-4 0 4,4 0 42,-2 0-28,2 0 4,-2 0-7,2 0 5,-1 0-30,-1 0 37,2-1-94,-1 1 38,0-1-36,1 0 48,-2-1 3,2 0 0,-3 0-3,3 1-43,-3 0-51,1 0-51,-1 1 29,0-2-31,0 2 93,2 0-30,-4 0 30,4 0-5,-3 0-4,1 0-3,0 0 4,0 0 45,0 0 4,2 0 8,-3-1-9,3 1-37,-2-1 8,2 1-7,-1-2 64,1 1-44,-2 0 52,2-2-73,0 2 19,0-1-16,-2 1 18,2 1-20,-1-1 15,0 1-16,1 0 64,0-2 14,-1 2-2,0 0-10,1 0-49,0 0 3,-1 0-3,2 0 3,-1 0 68,1-2 18,-2 1 16,4-1-94,-2-1-75,1 1-2,-1-1 16,1 1-19,-1-1 17,2 2-87,-2-1 76,1-1 20,-1 2 8,1 0 26,-2 1-74,2-1 8,-2 1-38,1 0 56,0 0 71,0 0-5,-1 0 23,1 0-9,-2 0 24,2 0-1,-3 0 7,5 0-38,-5 0-6,3 0 16,-1 0-16,1 0-8,-2 0 20,3 0-15,-4 0 7,2 0-6,0 0 1,0 0 3,-2 0-42,2 0-13,-2 0-8,1 0-2,-1 0 41,2 0-4,-3 0 4,3 0 23,-3 0-18,3 0 18,-3 0-15,3 0-3,-2 0 4,1 0-4,0 0 2,1 0-1,-2 0 6,2 0-5,-1 0 52,1 0 9,-2 0 6,2 0 8,-1 0-56,-1 0 17,1 0-18,2 0-31,-3-1 26,2 0-26,-1-2 8,2 2 20,-3 0-21,2 0 24,-2 1-5,1-1 3,0 0-14,1-1 12,-2 2-114,3 0 30,-2 0-104,1 0 167,-2 0-50,2 0 106,-1 0-71,2 0 70,-3 0 18,5 0 5,-5 0 28,3 0-92,-1 0 40,2 0-21,-3 0-5,4 0 39,-4-1-40,5 0 71,-3 0-155,1 0 62,-1-2-128,1 3 42,-1-2-7,1 2 29,-1-1 17,3 1 24,-5 0 14,4 0-23,-3 0 41,3 0-34,-2 0 33,3 0-37,-4 0 11,4 0-8,-4 0 9,5-1 9,-4 0 128,4 0-12,-4-2 108,3 2-99,-2-1-31,1 1-35,-1-2-28,2 0-25,-3 1-24,2-1 10,-2 0-39,3 1 36,-3-1-11,2 1 2,-3 1 42,2-1-24,-2 2 17,3-2-43,-4 2 33,4-1-83,-5 1 26,4 0 1,-3 0 10,3 0 49,-3 0-15,3 0-7,-2 0 7,2 1 3,-3-1 46,3 2-3,-1-2 12,1 1-26,-2-1-17,3 0 7,-4 1-2,5-1 3,-4 1-47,3-1-9,-3 2-2,3 0-36,-2 0 68,3 0-36,-3 0 40,4 2-1,-4-2-9,2 0-11,-2 2 24,4-2 37,-4 0 44,4 1-19,-4-1 50,4-1-35,-4-1 4,3 1-8,-1 0-41,1-1-10,-3 0 45,5 0-74,-5 0 9,5 0-23,-3 0 8,1 0-11,-1 0 35,2 0-49,-3 0 38,3 0 6,-2 0-20,1 0 23,-2 0 53,1 0 27,-2 0 0,3 0-14,-3 0 8,2 0-45,-3-1 60,2 0-109,-2 1 38,2-1-35,-2 1 49,2-1-48,-3 1 43,3-1-40,-3 1 43,3 0-49,-2 0-28,1 0 6,-3 0-35,5 0 77,-5 0-41,3 0 36,-1 0 22,1 0-15,-1 0 22,1 0-13,-1 0-12,1 0 15,0 1-11,0-1-2,0 0 7,0 1-5,-1-1 0,2 1 0,-2-1-2,2 0 4,-2 0-10,1 0 7,-2 1-8,2-1 8,-1 0 3,1 1-2,-3-1 1,3 0 60,-3 0-45,3 0 49,-3 2-60,2-2 14,-3 0-6,3 0 8,-1 1-20,-1-1 7,1 0-6,0 0 12,-1 1-10,1-1 7,-1 0-6,2 0 10,-3 0 1,3 0 0,-1 0-3,1 0 44,-2 0-36,3 0 36,-2 0-46,1 0 4,-2-1-1,2 1 1,-1-1 34,2-1-56,-3 0 49,5 1-51,-5-1-29,3 1-13,-1-1-8,0 0 17,0 2-1,-1-1-12,0 1-17,2-1 17,-2 1 22,0 0 18,0 0-37,1 0 74,-2 0-58,1 0 59,0 0-55,-1 1 52,0-1-30,0 1 33,1 0 17,-1 0-42,0 1 52,2-1-56,-3 0 16,1 0-12,1 0 11,0 0-9,-2 0 4,2 1-3,-1-1 2,1 0-59,-2 0-14,2 0-5,-1 0-3,1 2 63,-1-2-16,2 1 12,-2-1 13,3 2-10,-4-2 8,4 2-14,-2-2 25,2 2-21,-3-1 25,3 0-27,-1-1 6,1 2-4,-2-1 20,2-1-39,-1 1 35,-1 0-34,1 0 26,1-1-6,-1 1 2,1-1-5,-2 2 55,2-2-38,-3 1 40,3-1-52,-1 0 47,0 2 9,0-2 9,0 0 32,0 0-64,1-1 30,-2 2-31,2-2 54,-1 2-30,1-2 36,-1 0-47,2 0-3,-1 0 3,2 0 4,-2 0-56,1 0-9,-1 0-8,0 0 16,0 0-4,0 0-4,0 0-11,1 0-17,-3 0 59,3 0-33,-3 0 31,1 0-28,-1 0 19,1 0-25,-2 0 23,3 0 35,-4 0-24,3 0 32,-2 0 4,2 0 14,-2 0 3,1 0-4,-1 0-1,2 0-22,-2 0 26,3 0-10,-2 0-23,1 0 31,-2 0-32,2 0-15,0 0 8,0 0-9,-2 0-54,2 0 63,-1 0-65,2 0 72,-3 0-5,3-2-4,-2 2 2,2-1-15,-4 1-47,4-1-29,-2 1 8,2-1 2,-2 1 60,0 0-19,0 0 15,2 0 60,-2 0-39,0 0 52,-1 0-68,2 0 45,-2 0-31,2 0 42,-3 0-21,3 0-10,-1 0 14,-1 0-15,1 0-23,1 0 19,-3 0-20,4 0 23,-3 0-4,1 0 4,-1 0-4,3 0-19,-4 0 11,4 0-14,-4 0-34,5 0-13,-5 0-2,4 0 7,-2 0 19,0 0 15,0 0-21,2 0 21,-2 1 8,0-1-17,0 2 15,2-2 39,-4 2-27,3-2 30,-2 1-45,3 0 41,-3-1 19,3 1 5,-3-1-11,3 0 22,-3 0-46,2 0 59,-1 0-72,2 0 20,-4 0-17,4 0 20,-4 0-10,3 0 14,-2 0-13,1 0-65,-1 0 45,0 0-55,0 0 69,0 0-31,0 0 20,0 0-27,-2 0 30,3 0 26,-3 0-19,1 0 19,0 0-28,1 0-3,-2 0 2,2 0 0,-2-1 47,2 0-27,-2 0 32,3-1-103,-3 1 43,3 0-44,-3 0 59,3 1-38,-3-2-14,2 2-3,-2-1 5,3 1 40,-3 0-5,3-2 0,-2 2-8,2 0 1,-3-1-17,2 1 0,0 0 57,0 0 12,0 0 21,0 0 33,-2 0-78,2 0 41,-1 0-49,0 0 1,0 0 1,0 0-3,-1 0 12,1 0-27,0 0 20,-1 0-21,0 0 21,1 0 2,-2 0-3,2 0 2,0 0-66,0 0 46,-1 0-55,1 0 67,1 0-9,-1 0 6,1 0-6,-1 0 11,0 0-8,2 0 7,-2 0-7,1 0-48,-1 0 34,2 0-35,-3 0 46,2 0-2,0 0 2,-1 0-1,0 0-59,2 0 40,-3 0-46,1 0 82,-2 0-22,3 0 22,-2 0-31,1 0 14,-1 1-8,0 1 8,1-1-6,0 0-53,-1 0 40,3 0-41,-3 1 56,1 0-8,-1-1 10,2 1-7,-2-1 15,0 0-13,0-1 6,0 2-14,0-1 0,-1-1 1,-1 1-2,1-1-46,-3 1 37,2-1-40,0 0 54,-2 0-612,1 0 414,-2 0-412,1 0 574,1-2 56,0-1 0,3-2 0</inkml:trace>
  <inkml:trace contextRef="#ctx0" brushRef="#br0" timeOffset="91">5986 11658 9502,'8'-14'-1075,"-6"6"1055,2-1 118,-1 0 54,2-3 42,-1 0-60,2-1 5,-1 0-71,1 1-5,0-1 0,2 2-4,-2 0-23,1 0 36,0 2-44,2-1 58,0 2-47,0 1 32,1 2-24,0-1-30,0 4-26,2-2 10,0 3-20,2 0 39,1 1-38,2 2 19,-1 1-13,2 2-42,-1 3-3,3 1-76,-2 2 12,3 0-6,-4 0 27,2 1 21,-5 1 70,1 1-5,-3-2-2,0 2-16,-6 1-15,0 1 8,-3-1-4,-1 2 162,-4-1-26,-1 5 106,-8-3-53,-2 5-43,-4-2 32,-2 3-56,-1-3 24,-4 3-58,0-4 20,-3 4-15,5-5 56,-2 0-36,5-6 36,-3 1 0,9-6-4,-5 0 15,9-6-31,-2 2 66,4-6-29,1-1 98,4-3-83,-2-3-85,4-1-34,-2-2-57,2 1-197,0-1 89,0 2-155,0-2 148,1 2-219,1 0 84,1 2-179,2-1 197,0 3-45,1-2 93,0 3 15,0 1 105,-1 0 102,1 2 0,-1 0 0,0 0 0,-1 1 0,2 2 0,-1 1 0,2-1 0</inkml:trace>
  <inkml:trace contextRef="#ctx0" brushRef="#br0" timeOffset="92">5534 11991 9502,'-10'-19'32,"6"11"50,-1 3 91,1 0 30,1 0 36,-1 2-53,0-1 32,1 2-69,-1 0 68,-1 1-79,0 1 24,0-1-39,-1 2 34,1 1-37,-1 3 40,1 1-40,0 5-15,2 1-81,-1 4-5,3 2 16,-2 5-81,3-2 62,0 6-75,1-4 28,1 2-30,4-4 9,0 1-69,5-5 51,3 1-15,-1-6 51,4 1-3,-1-7 51,4 0-30,-3-4 22,4-1 28,-4-1 27,1-2 1,-2-1-11,1-5-56,-2-3 10,2-3-1,-3 0 6,2-3-49,-4-1-18,3-1-2,-3-1-62,3-2 33,-3 3-9,2-2 18,-5 4 17,4-4 19,-7 5-27,4-3 93,-5 4-36,-1-3 40,-1 6-74,-1-4 128,-2 4-29,-1-4 115,-3 5-103,-2-5 39,-4 3-83,-1-5 56,0 3-61,-3-6 11,0 4 17,-1-6-14,1 3-202,-2-5 24,0 5-146,-4-7-26,3 6 108,-4-3-85,3 6 106,-4-4-84,3 6 66,-3-2-124,5 6 134,-1 2-103,5 6 88,1 4 27,6 5 85,-1 7 103,4 1 0,-2 7 0,3-1 0,-4 7 0,0-3 0,-4 4 0</inkml:trace>
  <inkml:trace contextRef="#ctx0" brushRef="#br0" timeOffset="93">6043 11633 9502,'12'-17'-776,"-8"12"926,-1-2 300,0 3-157,-2 0 13,0 2-113,-1 3 43,1 3-116,-1 9 26,0 2-59,2 7-92,-1 3-24,1 4-47,1 2-7,2 5 59,0-1-41,-1 5 54,1-2-17,0 2-15,-1-3 31,0 2 31,-2-8 66,-1 1-3,2-8-12,-3-1-63,0-7 18,0-1-5,0-6 21,0 0-123,0-5-877,0-2 607,0-2-596,0-1 948,0-4 0,0 4 0,0-2 0,0 0 0,0 1 0,1-4 0,0-2 0,0-1 0</inkml:trace>
  <inkml:trace contextRef="#ctx0" brushRef="#br0" timeOffset="94">16218 11823 9502,'0'-11'-33,"0"6"135,0 0-21,0 0 66,0 0-10,0-1 1,0 1-20,0 0 32,0 0-30,0 2-54,0-2 5,0 2-56,0-1-22,0 2 21,0 0 47,0 0-46,0 0 110,-1 1-86,-1 0 20,0 1 7,-1 1-5,0 0-52,1 4 36,-2 1-37,0 2 46,1 1-32,-1 2-12,-1 2 3,-1 2-2,0 2 44,0 2-16,-2 4 8,0 1 63,-1 6-41,1 1 42,-2 5-57,2 2-17,1 6 13,3-3-8,2 7-3,2-6 1,4 6 12,4-9-7,7 4-133,2-12 16,5 5-94,1-12 74,2 5-172,-3-12 57,3 5-143,-7-12 129,3 5 44,-8-7 62,5 2-158,-9-5 132,1 2-209,-5-5 185,0 0 8,-3-2 39,1 2 52,-2-4-84,0 0 34,-1-4-27,0 1 39,0-2 43,-1 0 24,-3-1 37,1-1 0,-5-2 0,0 0 0,-4-4 0,-1-2 0</inkml:trace>
  <inkml:trace contextRef="#ctx0" brushRef="#br0" timeOffset="95">17060 11886 9322,'0'-10'309,"0"5"-240,0 1 87,1 0-36,-1 0 40,1-1-102,0-1 80,2 2-98,-2-2 50,2 1-48,-1 0 31,2 1-21,-3 1-3,3-1-23,-2 2-56,2 1 61,-1 1 38,1 1 10,0 2 21,2 6-44,0 3-10,3 5 7,0 6-24,2 3 60,5 5 12,-1-2-2,5 6-36,-2-4-70,5 4 27,0-4-11,6 4 4,-4-5-45,5 2 8,-5-9-43,3 4 54,-8-6-9,3 3-4,-8-7 45,-1 5-24,-8-7 19,-1 6 42,-6-5-78,-1 6 78,-7-3-96,-3 3-78,-4-3 30,-2 3-116,0-5 124,-1 4-79,4-7 86,-1 2-98,6-8 91,-2 2-32,5-4 69,-2 1-48,4-4 42,-1 1-64,4-3-60,-2 1-61,4-6-75,-1-2 0,2-4 0</inkml:trace>
  <inkml:trace contextRef="#ctx0" brushRef="#br0" timeOffset="96">19188 12010 9502,'0'-12'-900,"0"6"1151,0-1 182,0 2-99,0 1-71,0 0-70,0 1-22,-1 2-40,0 0 14,-2-1-24,-3 5 35,1 0-25,-3 5 17,0 4-5,0 3-11,-1 3-14,0 3 25,2-1-22,1 5-13,2-2-27,2 3 15,1-2-18,1 0 11,2-5-54,3 3 22,6-6-7,2 2 70,5-6-21,1-2 29,3-1-157,3-4 48,-1-2-113,3-2 35,0-2 64,2-3-2,-2-2 41,3-3 73,-3-2-58,4-1 56,-5-2-67,2 1-58,-6-1 41,3 1-46,-8 1 70,0-1 8,-6 3-11,0-2 17,-6 3-71,0 0 48,-4 1-52,-1-3 59,-2 2 27,-5-2 28,-1-1-18,-4-3-45,-3-1-63,0-2 8,-1-3 2,-1-2-279,1 2 62,-2-5-209,-1 3 11,-3-2 148,1 4-91,-4 1 109,-1 5-191,-5 3 67,2 7-128,-8 4 34,0 6 154,-6 8-76,3 6 135,-7 9 120,8 2 40,-4 3 102,9 0 0,0 1 0,9-2 0,0-2 0,4-1 0</inkml:trace>
  <inkml:trace contextRef="#ctx0" brushRef="#br0" timeOffset="97">16764 12212 9639,'0'7'1403,"0"-5"-1040,1-2 445,1 1-734,0-2-32,2-2 14,-1-1-7,2-1 107,0-1-36,0-1 26,1-1-140,2 0-24,-1-1-103,0-1 31,2 0 47,-2-1 54,3 1-20,-1-3-18,-1 0-88,1 1 5,-1-2-34,2-1 71,-2 1 15,1-2 34,-1 2 16,-1-2-42,0 2 22,1 0-27,-2 1 36,0-1-42,-1 4 33,0 0-41,-1 1 49,-2 0-4,1 5-4,-1-3-33,-1 3 37,0 1-43,2 1 120,-3-1-9,1 4 17,-1 1-11,3 5 10,-3 1 24,2 4 14,-2 2-5,1 4-63,0 2 5,1 4 64,0 0-12,1 5 92,-1-3-73,2 5-57,-1-3-59,2 2-3,0-4 4,0 1 21,0-4-34,1 2 9,-2-8 2,2 2-12,-2-6-19,1 1-16,-3-6-8,2-1 63,-2-3-11,-1 0-593,2-4 439,-2 0-897,-1-3 701,0 0-312,0-1 297,0 0 14,1 0 217,-1-1-23,0-1 171,3-3 0,-2-3 0,1-2 0</inkml:trace>
  <inkml:trace contextRef="#ctx0" brushRef="#br0" timeOffset="98">15382 11945 9502,'0'-12'490,"-2"7"-387,1 0-14,-1 0 16,0 1-1,0 0-51,1 0 41,0 1-27,-1 0 144,2 1-74,0 3 45,2 2-55,0 6-77,2 1-4,1 3-25,2 1 19,2 0 18,-1 1-56,1 0-6,2 1-53,-3-4 65,3 3-63,-1-3 37,1 1-61,-1-3 11,1 0 59,-1-3-29,1 0 66,-1-2-41,1-1 27,-3-3-35,1 0 91,-2-1-67,1 0 67,-1-1-68,-1-1-36,-1-3-7,0 0 1,-1-3 16,2-2 34,-2 1 11,2-2-6,-1 0-68,2-1-24,-1 0-16,3 0 23,-2 1-162,2-1 44,-2 3-155,2-1 80,-2 4 114,0-1-13,-1 2 75,1-1 60,-5 4-41,2 1 91,-3 2-26,-2 2-24,-2 5 77,-4 2-53,-2 0 37,-2 4-31,-1-2-81,-3 3-40,2-1 19,-2 4-77,0-1 60,-2 1-25,2-2 27,-1 3 54,3-4-13,-1 3 2,5-6-41,-2 2 141,4-5-49,1 0 107,3-3 222,1-1-120,2-5 186,3 0-199,1-3-10,0-2-34,0-1 48,1 0-66,-2-1 45,0 2-62,0-1 35,-1 1-47,-1-1-3,1 2-11,0-2 17,-1 3-70,2-1 14,-2 1-31,1-1 29,0 2 15,0 0 30,0 1-29,1-2 123,-1 3-44,2 0 102,0 1-115,-1 2 16,4 3-61,-1 4 12,0 5-6,2 5 218,1 3-65,0 6 183,-1 1-252,1 4 26,-2 1-117,-1 2 81,0-4-217,-1 1 81,0-5-158,-2 2-26,-1-8 86,1 1-93,-2-7 89,1 0 20,-2-6-22,1 0 0,-1-4 37,2 1 10,-2-3 40,0 0-55,0-1 156,-2 2-61,1-3 142,-4 3-114,2 0 61,-3 0-93,1 0 49,-2 0-143,3 0 13,-3-1-61,4 0 77,-2-2-57,2 1 50,0-2-67,2-1-1197,-1 2 836,1-5-826,0 1 1176,0-3 120,2-1 0,-1-2 0</inkml:trace>
  <inkml:trace contextRef="#ctx0" brushRef="#br0" timeOffset="99">8943 11902 8519,'-14'6'907,"8"-4"-737,2-1-33,-1 2-18,3-2 1,-2 0-31,1-1 14,-1 1-18,1 0-23,1-1 38,-1 1-40,1-1 48,0 2-45,-1-1 65,2 0-82,-3 0 43,2 1 1,-1 1-25,0 0 24,-1 3-49,0 0 22,-1 2-20,0 0 36,-1 5 56,0 3-10,-2 6 27,0 4 20,-3 7-46,4 2 23,-3 11-27,4-1-88,0 9 74,3-3-83,2 4 34,2-12-44,4 5 32,5-12-17,4 2-174,3-13 24,4-1-153,-3-11 117,5 0-145,-4-9 67,2 3-145,-6-6-1,3 3 63,-7-4-51,0 1 69,-6-1-15,1-1 10,-4-1-36,1 1 167,-3-1 58,-3-3 116,-2 0 0,-3-3 0</inkml:trace>
  <inkml:trace contextRef="#ctx0" brushRef="#br0" timeOffset="100">15036 11975 9502,'-11'-14'-58,"6"9"-10,-1-2 152,2 3-22,-1-1 84,3 2-15,-1-1-33,1 2-35,-1 0 31,2-1-23,-1 2 24,0 1-25,0-1 5,-1 1-11,1 1 69,-1 0-32,0 3 21,-1 2 44,-2 0 22,1 2-17,-2 3 16,-2-1-86,1 4 32,-4 0-19,-1 4 5,0 0-16,-5 4 34,1 1-20,-4 2-171,2 0 25,-2 2-125,0-3 88,0 3-194,4-6 54,0 2-158,4-5 192,2-1 46,5-7 37,1 2-25,4-7-319,0 1 46,2-4-192,3 1 117,3-2 269,4-1 7,3-3 186,3 0 0,1-6 0,3-4 0,1-2 0</inkml:trace>
  <inkml:trace contextRef="#ctx0" brushRef="#br0" timeOffset="101">14664 12038 9502,'-5'-18'-905,"3"9"1167,-1 2 139,1-2-19,0 1-151,0-1 57,2 2-118,0-1 52,0 1-97,0-1 53,1 2-73,0 1 74,3 1-54,1 0 57,2 3-137,2-2 56,1 3-118,1 3 127,1 2-119,4 6 86,-1 4-119,3 2 99,1 2-21,3 4 44,0-2 4,5 3-88,-3-3 22,6 3-78,-3-5 60,2 1-66,-3-5 54,2 1-72,-5-4-3,3 1-16,-7-4 33,0 1 16,-9-5-22,1 2 14,-7-4-79,1 2 62,-5-2 23,0 2-5,-2-2 36,-2 2-61,-3 0 51,0 0-67,-2 1 63,1 0-152,1-2 67,-2 3-117,3-2 32,-2 1 9,4-3 2,-3 2 43,4-3-27,-1 0-3,2-1-149,-1 1 176,2-4-48,0 0 206,1-4 0,2 0 0,1-5 0,4-1 0,2-2 0,0-3 0</inkml:trace>
  <inkml:trace contextRef="#ctx0" brushRef="#br0" timeOffset="102">12721 11926 9491,'-8'2'328,"6"-2"-172,0 0-36,0 0 147,0 0 9,1 0 27,-1 2-39,2 0-216,3 4-13,4 4-62,4 3 13,4 4 99,3 4-34,6 4 58,0 2-32,6 7-1,-1-2-10,4 6 16,-3-5-16,3 6 31,-6-7-27,1 6-15,-8-9-43,-3 3-15,-7-9 20,-3 3-94,-6-6 47,0 5-100,-2-8 98,-4 7-207,-2-6 102,-3 3-163,-1-2 7,-2 3 69,2-6-38,-2 3 31,5-6 114,-2 2-82,3-6 115,-1 2-133,3-5 160,-1 2-103,4-7 99,-2 3-105,3-4-106,0 0 112,-1-3-29,2-1 189,0-3 0,0-2 0,2-3 0,0-1 0</inkml:trace>
  <inkml:trace contextRef="#ctx0" brushRef="#br0" timeOffset="103">18117 12048 9502,'-27'0'-341,"15"0"541,-2 0 250,5 0-139,-2-1 25,3 0-71,0 0 87,3-2-157,0 2 11,4-2-75,-2 0 14,4 0-74,1 1 23,1-2-35,5 1 37,4-1-71,3 1 41,3-1-118,3 1-74,1 1 3,2-1-44,-1 2 78,2 0 78,-3 1-48,3 0 68,-4 0-174,1 1 86,-4 0-114,2 2 51,-4 0 98,2 1-23,-4-1 63,2-1-41,-5 1-32,2-2 22,-3 0-9,1 0-107,-4-1 49,1 1-128,-5-1 132,2 0-105,-2 0-229,-1 0 97,-2 0-73,-1 3 306,-5 1 122,-1 3 0,-4 1 0</inkml:trace>
  <inkml:trace contextRef="#ctx0" brushRef="#br0" timeOffset="104">12187 12101 9502,'5'-20'-706,"-2"12"927,0-1 338,0 3-203,-1-3-61,-1 5-55,1-2-23,-1 4-50,-1-1-46,0 4-78,0 2-8,0 5 4,0 3 55,1 3 26,2 2 37,0 0-52,2 1-29,2-1-169,3 2-5,0-5-76,4 2 82,0-4 21,2 0 54,1-5-17,3 2 38,-2-6-2,2 3-10,-1-4 25,0-1 3,-4 0-13,1 0 10,-4-1 38,2 0-19,-6-3 30,2 0-78,-4-2-18,1 0 3,-3-1 7,2-1-50,-2 0 15,2 0-79,-1 0 77,1-2-87,-2 2 55,3-1-88,-2 1 64,1-2 22,-1 2 12,1 0 31,-1 1 20,0 0-18,-2 3 22,0-1 3,-2 2-31,1-1-77,-1 3 41,-2-1-75,-1 3 55,-1 0-2,-1 4-16,-1-1-3,-1 3 54,1 1-17,-2 2 22,1-1-20,-3 3 9,2 0-8,-2 2-4,-1-1 0,0 3 0,2-1 35,-3 3 115,0-1 5,0-1 67,1 0-102,0 0 70,2-3-60,-1-1 80,3-3-30,1 1-3,1-3-18,1-1-23,1-3 371,1 0-289,2-5 324,1 1-395,1-5 18,1 0-8,0-1 9,-2 2 8,0-1 3,0 0 0,0 2-52,-1-1-20,2 0-74,-2 1 53,0 0-50,1 1 105,-2-1-61,1 1 111,0 0-11,0-1 18,0 2-20,2 0 15,-2-1 2,2 1 20,-2 1-21,1-2 20,-1 2-34,2 0 44,1 1-10,-2-1-21,2 2 32,-1 1-37,2 4-19,1 3 18,1 2-29,0 5 44,0 0-66,2 5 4,-3-1-17,3 5-61,-4 1 39,1 4-51,-3-3 45,2 4 13,-4-5 23,2 3 6,-3-5 58,1 0-27,-1-4 27,-1-1-52,1-5 65,-3 0-44,1-5 48,-3-1-58,1-2-47,1 0 37,-1-5-22,0 2 37,1-3-5,-1 1 29,3-1-1663,-3 0 1145,5-2-1247,-1 1 1512,6-1 38,-2-1-45,2 0 49,0 1-46,1-1 64,-1 0-134,-1-2 58,1 1 1,0-2 81,0 0 99,-1-1 0,2-2 0,1-1 0,0-3 0</inkml:trace>
  <inkml:trace contextRef="#ctx0" brushRef="#br0" timeOffset="105">8031 12146 9343,'-10'-7'137,"5"4"20,4 1-76,-3 0 69,3 0-54,-1-1 64,2 1-40,-3-2 37,3 2-52,0-1-113,0 0-1,0 0-73,0 1 52,0-2 48,0 3-39,0-2 42,0 2 70,0-2-7,0 1 48,0 1-66,2 0-18,-1-2 3,0 3 99,0-1 37,0 0-14,1 1-55,0-1-59,-1 1-40,2 0-14,-2 0-14,2 0-69,-2 0-7,0 0 31,1 1-36,1 1 63,1 2-36,-1 2 48,2-1-18,1 1 14,-1 1 19,3 1-25,-1-1 19,0 1 59,1 0-41,0 1 52,1-1-66,-1 0 54,1 0-38,1 1 46,-2-2-53,2 0 14,-1-1-11,1 0 29,-2-2 34,2-2-16,-1 1 22,-1-2-67,0-1 7,0 0-11,-1 0 17,2-2-54,-3-3 37,2-1-40,-2-1 51,1-1 6,-2-1-11,2-1 11,-3 1-21,2-2 17,-1 1-33,1-1 26,-1 0-253,1 0 62,-2 2-162,2-2 110,-1 3 92,0 0 19,-1 1 27,-2 0-23,0 3 12,1 0-22,-2 2-66,2 0 80,-3 3-78,1 1 113,-1 3-8,0-1 97,0 2-35,1-1 99,-1 0-89,1 0 11,0 1-53,1-2 29,-2 2-103,1 0 73,-1 2-76,0-2 68,0 3 67,-3-1-45,1 2 41,-4 1-10,0 0-39,-4 0 38,0 1-46,-2-1 58,0 2-1,-1-3 27,1 2 26,1-4-10,0 0-9,1-2 6,0-1 12,3-1-33,0 0 41,2-2-45,0-1-11,1 0 18,2-1-11,0-1 1,1 0 7,1-3-8,0 1 21,0-2-15,1 1 10,1-1-13,0 1 63,2 1 18,-1 0 0,4-1-10,-4 2 30,2 0-17,0 0 93,0 1-33,0 0 6,-1 1-32,1 0-6,-2 0-49,2 1 30,0 2-18,0 2 56,0 3 16,1 4 4,0 2 20,0 2-57,2 5 13,-1 4-43,0 2-32,1 2-43,-1 3 16,-1-1 1,0 2 70,0-3-21,-2 1 29,0-7-77,-2 3 7,-1-9-24,1 1 23,-1-4-43,-1-1 72,0-5-85,-1 2 39,-2-6-32,0 2 12,-1-3-6,-1-1 6,0-1-33,1 0 9,-1-1 2,2-1-15,0 0 0,0 0-54,0 0-174,2 0 64,0-1-131,0-2 114,1-1-242,0-2 69,1-1-178,1-2-41,3 0 162,2-3-104,3 0 303,1-2 95,2 0 143,1-3 0,2-2 0,1-2 0,3-3 0</inkml:trace>
  <inkml:trace contextRef="#ctx0" brushRef="#br0" timeOffset="106">9131 12321 9502,'-9'8'359,"4"-5"-136,2-2-41,0-1 25,0 0-99,1 0 49,-1 0-34,2 0-26,0-1-56,0-1 37,-1-1-36,2-2 75,0 0-46,0-2 39,0-1-133,2-1 95,-1-2-140,2-1 89,2 0-81,3-3 37,-1 0-64,3-1 15,-1 0 4,0-2-3,0 3 41,-1-2 10,0 3 29,-1-1 3,-1 3-9,0 0-112,-2 5 4,1-2-101,-2 4 44,0-1 58,0 4 2,-1 0 68,1 1-12,-2 2 8,0 1 23,0 4-15,-1 2 16,1 1-20,1 0 12,-2 3 2,1-1 4,0 1 6,0 0 25,-1 1-9,2 1 15,-2-1-52,0 4 4,0-4-6,0 6 12,0-4-63,0 4-24,0-1 1,-3 5-84,2-1 92,0 3-95,-1 0 86,2 1-68,-1-3 60,2 3-73,1-6 56,1 1 44,6-8 37,1 0 52,2-6 0,3-3 0,1-5 0,5-3 0,-1-10 0,4-3 0</inkml:trace>
  <inkml:trace contextRef="#ctx0" brushRef="#br0" timeOffset="107">9800 12180 9502,'-6'-8'-495,"3"6"601,1 1 106,0-1-4,-1 1-60,2 0-3,-2 1-4,1-1-46,-1 0 45,2 1-31,-2-1 109,3 1-24,-4-1 45,4 1-58,-3 0-49,2-2-61,-1 4-46,1-1 27,1 2-46,0 4 98,0 0-86,0 4 69,0 2-104,0 2 143,0 1-40,1 3 122,1 0-82,2 3-14,1-3-56,2 4 2,1-3 23,1 3 12,1-5 4,2 3 7,-1-6-109,4 1-54,-1-6-76,4 3-1,-2-8 79,5 2 51,-3-5-18,4 1-53,-2-3-55,2-1-30,-2-2 7,1-1 172,-4-4-27,4-3 127,-5 0-81,2-3-15,-5 1-29,3 0-10,-5 0 64,0-2 11,-3 3 72,0-2-47,-1 1 20,-3-3-66,0 5 41,-1-5-98,-3 4-80,0-4-41,-3 2-39,1-3-65,-6 2 68,0-2-83,-5 2 71,0-3 20,-2 3-6,-4-3 5,0 6 10,-5-3-50,0 3 25,-5 0-80,1 4 115,-3 1-74,3 6 88,-3 3-143,7 8 26,-5 8 61,7 6 51,-2 8 142,7 1 0,-4 7 0,5-3 0,-4 4 0,2 1 0</inkml:trace>
  <inkml:trace contextRef="#ctx0" brushRef="#br0" timeOffset="108">9492 12196 9502,'0'-14'11,"0"6"47,-1 3 23,1-2 57,-1 2 9,1-1 14,-3 3-10,2-2-61,-1 3-28,0 0 5,0 1-10,-1 1 32,1 0-42,1 0 15,-1 1-9,0 1 57,2 3-26,-1 1 35,0 4-77,-1 0 53,2 1-52,0 3 57,0 0-91,0 2 73,0 0-75,0 3-6,2-2 13,0 1-76,3 0 73,0 0-40,2-1 6,1-1 7,1-1-62,1-1 100,2-2-53,1 0 48,0-3 1,2-1-9,0-3 7,1 0-10,-2-4 0,1 1 0,-3-1 2,2-1-18,-3 0 17,0-1-17,-3 1 21,1-3 51,-3 1-38,2-1 36,-5-2 13,2-1-41,-1 0 43,0 0-51,-2-1 9,0-1-3,0 0 7,-1-2-51,0-1 26,-1 0-24,0-2 41,0-1-78,0-1 20,-1 0-71,-2 0 66,-1-1-85,-4 0 46,-2-1-85,-2 1 72,-1-2-112,-2 2 62,-1-2-115,1 5 43,-1-4 22,2 7-30,-2-3 80,2 7-171,1-2 65,2 4-108,-2 2 51,5 3 158,-1 4 17,2 6 124,-1 5 0,2 4 0,-2 5 0,-1 1 0,-2 4 0</inkml:trace>
  <inkml:trace contextRef="#ctx0" brushRef="#br0" timeOffset="109">10986 12142 9405,'0'-9'321,"0"6"-103,0-1-98,0 1 74,0 0-42,0 0 52,0 1-47,0-1 3,0 1-40,0-1 37,0 1 91,0 0-108,0 1 95,3 0-131,2 2 1,1 2-69,2 5-11,5 3-85,0 3 87,3 0-84,1 4 56,4 0-67,-1 0 25,4 2 1,-2-3 33,4 2 10,-3-3-59,4 1 34,-5-6-120,3 3 64,-5-5 15,0 3 31,-5-5 21,1-1-97,-6-1 13,0 1-86,-7-4 91,2 3-119,-2-3 77,-2 1-124,0 0 116,-1 0-78,-1 1 79,0 0-88,-3 0-18,0 0-4,0 1-26,-1-1-4,1 0 149,-1 0-4,1 0 136,1-1 0,0-2 0,0 2 0,3-6 0,-2 1 0,2-6 0,0-1 0,5-5 0,1-2 0,3-2 0</inkml:trace>
  <inkml:trace contextRef="#ctx0" brushRef="#br0" timeOffset="110">11418 12155 9502,'-13'-8'0,"6"3"0,3 2 92,-1-1 3,0 1 74,0-2-95,1 3-31,0-3 13,2 3-7,-3 0 2,3-1-16,-3 1-68,1 1 75,-2 0-33,2 1 63,-3 0-17,2 1 59,-4 2-11,2 3-13,-2 3-15,0 3 50,-1 3 23,-1 0 56,-3 4-68,1 0-11,-3 4-31,0-2 7,-3 3-100,2 1 17,-1-1-96,2-3 103,-2 2-82,4-4 58,1-1-75,2-5-200,2-2 83,4-4-159,1 0-102,3-5 132,2-1-157,2-1 55,3-1 129,4-2 38,0-2 142,3-4 113,1-2 0,0-4 0,2-1 0</inkml:trace>
  <inkml:trace contextRef="#ctx0" brushRef="#br0" timeOffset="111">13846 12124 9502,'-17'0'-586,"9"0"1043,3 0-142,0 0-6,0 0-62,3 0 353,0 0-295,4 1 179,2 0-289,8 4-74,-2 2 68,5 2-32,-2 2 36,1 2-57,-1 2-48,1 1-53,-2 2 26,-1 1 2,-1 1-80,-2 1 8,0 1-68,-4-2 21,0 3-91,-1-4 5,-2 1-72,0-2 88,-1-1 63,-1-3-34,1-1-184,-3-4-113,1 1-79,-1-5 39,1 0-535,1-2 663,0-5-470,1-2 776,1-9 0,1-2 0</inkml:trace>
  <inkml:trace contextRef="#ctx0" brushRef="#br0" timeOffset="112">7075 12195 9541,'-8'0'561,"5"0"-257,1 0-73,0-1-12,0 1 29,0 0-103,1-1 207,-1 0-297,4-1 157,0 1-242,5 0 48,2 1 23,2 0 13,3 0-37,-1 0-165,3 0 0,1 0-91,2 0 80,-1 0 86,2 0-6,-1 0 56,2 0-66,-1 0 65,1-1-67,-4 0 76,1 0-22,-2-2 17,0 2-13,-5 0 11,3 0-42,-5 0 34,1 1-39,-4 0 45,2-1-7,-5 1 4,2-2-9,-3 2-129,0 0-580,0 0 329,0 2-363,-1-1 666,0 0 45,-1 1 68,0-1 0,0 2 0,-2 0 0,-3 1 0,0 0 0</inkml:trace>
  <inkml:trace contextRef="#ctx0" brushRef="#br0" timeOffset="113">16271 12278 9502,'7'-10'-391,"-4"6"639,-2 0 3,1 0-40,1-2-4,-2 0-60,2 1 43,-1 0-61,1-2 64,-2 2-73,1-1-8,-1 1-18,2-1 17,-2 2 9,2-1 40,-1 2-40,-1-1 11,3 2-105,0 0 85,-1 0-69,2 1 9,0 1-23,2 0-60,0 0 34,0 1-65,2 1 30,-1 1-74,1 2 77,1-1-75,-1 1 46,1-1-73,-1 1 67,2-2 35,-4 1-6,3-1 0,-1 0-118,-1-1 18,-2 0-83,3-1-9,-3 1 27,1-2-52,-2 1 114,3-1-187,-3 0 98,1 0-132,-3 0 99,3 0 69,-2 0 77,2 0 51,-3 0 64,3 0 0,-1-1 0,2-1 0,0-1 0</inkml:trace>
  <inkml:trace contextRef="#ctx0" brushRef="#br0" timeOffset="114">18177 12218 9502,'-21'3'27,"13"-2"71,2 1 127,-3-2 14,4 1 52,-2-1-69,1 0-64,0 1-1,2-1-37,0 1 86,2-1 88,-1 1-65,5-1 50,0 0-133,8 0-117,1 0 59,6 0-130,3-1 141,1 0-315,3 0 132,1 0-217,2 1 34,-3 0 107,2 0-69,-4 0 86,2 0-143,-3 0 64,3 1-133,-6 0 125,4 1-87,-6 2 65,2-1-75,-5 1 48,3 0 133,-4-2 10,1 1 136,-3-2 0,1 0 0,-2 0 0,3-1 0,0 1 0</inkml:trace>
  <inkml:trace contextRef="#ctx0" brushRef="#br0" timeOffset="115">13713 12302 9502,'-10'0'112,"7"1"-10,0-1 72,1 0 4,-1 0-53,1 1 56,0-1-61,0 0 79,0 0-40,-1 0 312,2 0-228,-1-1 168,2 0-315,0-2-163,1 1 18,3-1-92,2 0 60,2 0 48,5-1-53,-1 0 89,4 0-114,0 0 70,2 0-85,1 0 17,0 0-5,1 2 34,2-1-16,-1 0 83,2 1-46,-3 1 35,3-1-51,-3 0 112,2 0-77,-4 1 86,3-1-118,-5 1 40,2-2-32,-4 2 45,3-1-88,-6 1 25,4-2-92,-7 2 92,3 0-81,-5 0 63,4 0-95,-6 0 93,2 1-48,-5 0-307,3 0 290,-6 0-253,0 0 420,-6 0 0,2 0 0,-4 1 0,0-1 0,-1 1 0,-1 0 0,-3 1 0</inkml:trace>
  <inkml:trace contextRef="#ctx0" brushRef="#br0" timeOffset="116">11731 12267 8847,'-6'12'83,"3"-9"372,0 1-8,0-3 508,1 0-477,3-2 375,0 0-678,5-2-229,2 1 90,1 0-135,3-1 130,-1 1-174,1 1 84,0 0-141,3 0 29,-2 0 76,3 1-73,-1 0 63,2 0-166,-2 0 56,3 0-138,-4 0 117,3 0-2,-2 0 84,1 0-86,-3 0-76,3 0-44,-6-2 61,5 1 128,-7-1 171,4-1 0,-2-1 0,3-2 0,-2 1 0,1-3 0</inkml:trace>
  <inkml:trace contextRef="#ctx0" brushRef="#br0" timeOffset="117">10514 12329 9502,'-15'8'32,"9"-4"88,0-3 38,2 0 21,-1-1-34,2 0-24,0 0 93,1 0-127,1-1 57,-1-1-59,2-2-13,0 1-37,0-2-8,2 3-81,-1-2-16,3 3 49,-1-1-65,3 1 87,2 1-39,-1 0 12,0 0 22,2 0-26,0 0 62,0 0-34,1 0 24,1 1 7,0 0-1,3-1 11,-3 1-18,2-1 9,0 0-7,0 0 17,-1 0-204,2 0 49,-3-1-132,0 1 93,-3-1-115,2 0 41,-2 1-86,0-1 42,-3 1 97,1-2-96,-2 2 130,0 0 10,-2 0 91,-1 0 40,2 2 0,-1-1 0,1 1 0,2 3 0</inkml:trace>
  <inkml:trace contextRef="#ctx0" brushRef="#br0" timeOffset="118">5385 12356 8519,'-12'5'-164,"7"-2"213,0 0 48,1-2 52,-1 3-12,2-3 38,-2 1-13,1-1-20,-1 0 114,3 1-105,-2-1 102,2-1-95,0 0 68,0 0 206,1 0-146,-2 0 186,2-1-300,1-2 6,0 0-32,0-1-120,3 2 40,-1-1-116,3 0 14,1 1-1,3 1-35,-2 0 80,5 1-37,0-1 0,6 1 31,-2 1-41,4 1 53,1 2-22,5 1 3,0 1-16,3 1 47,-1-1-63,6 1 86,-5-3 5,5 2 69,-3-4-31,2 0 55,-5 1-36,4-3 5,-6 0-6,4 0-60,-6 0 5,2 0 5,-2-1-44,1-1-2,-3 1 1,1 0 13,-2 1 38,2 0 9,-3 0-12,2 0-172,-3 0-73,3 0-98,-5 0 29,1 0 85,-4 0 73,2 0 9,-4 0 28,1 0 93,-3 0-29,2-1 76,0 0-68,-1-3 35,-2 1-58,2-4 31,-2 2-12,1-1-27,-2 1 68,1 0-99,-4 2-46,1 1-48,-2 1-56,1-1-8,-3 2 38,1 0-50,-2 2 89,0 1 17,-1 2 14,0 0 18,0 2-66,0 0-95,0 0-17,0 0-62,-2-1 87,0 0 12,0-1 48,-1 2-86,1-2 53,-2 3 36,1-3 69,-5 4 99,0 2 0,-3 0 0</inkml:trace>
  <inkml:trace contextRef="#ctx0" brushRef="#br0" timeOffset="119">7122 12452 11378,'16'1'333,"-5"0"-248,1-2-119,3 1-2,2 0 27,3-1-45,1 1 50,1 0-14,0 0-6,0 1-20,-1 0 20,1 2-37,-5-1 43,0 1-12,-3 1 8,0-2 41,-4 0-41,1 0 40,-5-1-164,2-1 42,-3 0-108,1 0-147,-4 0 98,2 0-143,-3 0 168,0-1 50,1-1 37,-1 1 11,0 0-24,-1-1-103,0 1 132,0-2-67,-1 0 200,-3-1 0,1-1 0</inkml:trace>
  <inkml:trace contextRef="#ctx0" brushRef="#br0" timeOffset="120">5622 12951 9502,'-16'8'-655,"6"-4"603,4-1 11,-3 1 41,4-3 491,-2 1-79,3-1 303,-1 2-261,3-2-172,0 1-58,0-1-50,1 3-118,1-1-14,-1 3-55,1 0-47,0 2 80,1 2-73,-1 3 128,3 1-21,-1 6 1,2 1 6,2 3-106,-1-1 175,2 4-64,-1-3 124,3 3-51,-1-4-42,2 0 6,0-7-34,0 1-15,2-6-39,0 1 30,1-6-24,0-1 93,1-3-36,2-4 37,-2-3-153,3-6 32,-2-2-134,4-6-17,-6 0 3,6-7-25,-7 2 41,4-3 87,-5 1 5,3-2 34,-5 3-1,2-5 33,-4 6 23,3-7 2,-5 5-8,0-5-112,-4 7 52,1-6-46,-6 9 67,-2-7 17,-5 9-12,-6-6 27,-4 9-144,-6-3 30,-2 6-120,-5-2-106,0 6 73,-7-1-110,6 5 120,-8-1-96,8 5 75,-5 1-98,12 4 124,-2 4-135,13 4 87,1 6 16,10-1 125,0 5 129,7-2 0,3 3 0,2-1 0</inkml:trace>
  <inkml:trace contextRef="#ctx0" brushRef="#br0" timeOffset="121">6504 12907 9502,'-23'13'100,"11"-5"19,3-1 1,-2 1 26,1-1 50,-1 2 32,2 2-26,-2 0 20,1 2 176,-1 3-44,1 1 160,-3 3-252,1 0-82,-3 6-63,0-4 3,-2 6-273,2-4 61,-1 3-173,3-5 181,-1 0-130,5-5 41,0 1-119,4-8 82,0 0 123,4-6-148,0-1 172,3-2-94,3-2 157,5-2 0,2-1 0</inkml:trace>
  <inkml:trace contextRef="#ctx0" brushRef="#br0" timeOffset="122">23658 12962 9502,'0'-18'36,"0"10"-28,-1 5 24,0-3-40,-2 4 5,1-2 32,2 2 2,-4 0 281,4 2-186,-2 0 209,2 2-331,-1 3 2,2-2-19,0 3 23,0 1-45,2 0 30,0 2-81,1 1 5,0 2-17,2 1 26,-1 1 14,2 2 12,-1-1 36,2 2-55,-1-2 56,3 3-14,-3-2 11,4-1-16,-1-2 61,1 1 0,0-4 13,0 2-14,0-5 23,0 0 22,-1-4 6,0 2-1,-2-4-76,0 0 32,0-2-25,-1 0 83,-1-3-61,1-1 61,-1-2-63,0-4-30,2 1 18,-1-3-21,0 1-37,3-3-11,0 2-8,1-2 7,0 3 3,0-3-26,0 3-1,0 0 1,-1 2 68,1 0-28,-2 3 21,-1 0-65,-2 2 7,0-1-37,-1 4 31,-1-2 80,-1 2-18,-1 0 59,-1 0-63,-1 1 18,-1 1-33,-4 1 26,1 2-24,-2 0-46,1 2 47,-1 0-58,-1 2 71,-2 3-67,1-1-6,-2 1-22,-1 3 53,0-1 18,-1 1 30,-2 2-44,2-2 49,-3 0-44,4 0 44,-2 0-43,3-2 45,-1-1-30,2 0 36,0-4 0,2 0-22,1 0 35,1-3-42,0 1 4,4-2-6,-2-1-47,2 0 36,0 1-31,-1-2 42,0 2 7,0 0-10,-1 2 9,1-1 39,0 0 12,-1 2 40,1-3-38,0 2 58,1-2-15,0 0 10,1 1 281,0-1-230,1-1 221,-1 0-265,3-1 0,-2 1-57,1-1 43,1 0-49,-1 0 79,1 0-44,0 0 37,0 0-41,0-1 34,0 1-30,1-1 39,-1 0-68,1 0 32,0 0-26,-1 1 32,1 0-12,1 0 17,-1 0-13,1 0-6,-2 0-65,2 2 42,-1 0-52,-1 5 72,1 1-19,0 4 13,-2 0-10,1 5-3,-2 2-6,0 3 2,-1 1-2,0 2-47,0 0 33,-1 3-36,1-4 52,-2 3 11,-2-4-18,0 1-25,2-4-48,-1 1-35,1-7 21,1 4-21,-1-6 73,1 2-23,0-5 22,0 2 12,-1-5-16,1 4 12,-1-3-10,-2 2 65,2-4-48,-2 2 50,0-1-58,-1 2-1,2-3 8,-2 2 42,1-3-17,-2 3 25,2-5-21,-1 5-29,2-3 21,0 0-17,1-1 12,-1 0-131,2-1 29,0 1-542,0-2 385,2 1-329,0-2 432,4 0-111,1-1-124,4-1 7,0-3 64,2-1 167,2-1 134,0-2 0,2 0 0</inkml:trace>
  <inkml:trace contextRef="#ctx0" brushRef="#br0" timeOffset="123">6158 12951 8849,'-12'15'-654,"6"-8"654,-2-1 0,4-2 484,0 1-92,1-3 325,1 3-288,2 0-191,0 1-38,2 2-80,4 3 49,7 0-32,2 5 32,6 0-48,4 5-22,2-3 7,5 5-18,-3-3 44,6 4 13,-4-4-41,3 1 45,-4-2-371,1-1 108,-5-3-237,-2 0 129,-4-6 94,-4 1-20,-5-4 72,-4 1 35,-3-4-17,-2 2 54,-2-3-90,-1 3-193,-1-4 12,-3 3-134,-1-4 154,-2 1 61,0 0 63,0-1-5,-2 0-110,2 0 52,-2-1-29,0-3 124,2 1 99,-5-5 0,2-3 0,-2-1 0</inkml:trace>
  <inkml:trace contextRef="#ctx0" brushRef="#br0" timeOffset="124">25236 13080 9502,'-12'-6'-41,"7"2"90,1 0 4,0 0 25,2 1 0,1 0 104,-2 0-16,2 1 37,0 0-46,-1 0-11,2-1 152,0 1-147,3 2 75,-2 2-210,7 3 4,-2 3 9,5 3 7,1 3-21,3 2-5,2 3 1,4 1 25,0 2 16,6 2-35,-2 0-64,5 3 10,-1-2-68,7 1 7,-4-2 22,2 2-40,-2-5 78,-1 0 4,-6-5 38,-1 0-10,-7-4-1,-2-2 50,-7-3 23,-1-1-3,-4-3-14,-1 1-37,-3-3 53,1 0-3,-4 0 20,2-1-117,-2 0-32,2 0-313,-1 0-58,1 0-239,-2 0-1,-1 0 1</inkml:trace>
  <inkml:trace contextRef="#ctx0" brushRef="#br0" timeOffset="125">25679 13063 9502,'-26'2'-82,"15"-1"58,-4 1 118,5 1 61,-1-1 44,4 1-46,-3 2 6,4-2-60,0 2 67,2 0-57,1-1 36,0 1-36,1-1 33,2 1-96,-3 1 81,3-1-70,-1 4 82,1 0 30,-4 2-11,1 1 0,-4 4-32,1 0-21,-4 4 19,1 1-15,-6 3-43,1 0-61,-4 4 39,1-4-12,-4 5 100,0-5-32,-3 4 21,3-5-248,-4 2 63,8-8-157,-5 2 127,8-7-120,-1 0 50,4-5-97,1 1-142,4-5-707,1 0 452,8-4-360,0 0 893,9-5 125,2-2 0,3-2 0,0-2 0</inkml:trace>
  <inkml:trace contextRef="#ctx0" brushRef="#br0" timeOffset="126">24462 13150 9224,'6'0'808,"-5"1"-528,-1 0-237,0 1 38,0 0-47,0 0 7,1-1-85,-1 1 11,4 0 28,-1-1-17,1 0 78,1 0-41,1-1 37,3 1-239,1 0 70,1 0-154,1 1 94,3 0 88,0 0 5,1 0 42,-1 0 7,3 0-22,-1 0 14,-2-1 72,1 0 34,-3 1 53,2-1-3,-4-1-58,1 0-21,-3 0 1,0 0-34,-1 0 111,-1 0-41,-2 0 90,0 0-146,-3 0-20,2 0-43,-1 0-213,-1 0 13,-6 2-227,-1 0 1,-4 3 0</inkml:trace>
  <inkml:trace contextRef="#ctx0" brushRef="#br0" timeOffset="127">20953 13180 9502,'-13'0'91,"8"0"-15,0 0 11,1 0-51,-1 0 22,2 0-18,-1 0 32,0 0-48,1 0 27,-1 0-13,2 0 22,-1 0 116,1 0-103,0 0 84,1 1-157,1 1 34,3-1-46,3 2 42,1-1-31,5 0 17,2 1-9,3 0-5,2-2-36,3 3 15,0-2-8,3 0 31,0 0 3,3 0-12,-2 0 2,5-2 26,-6 1-35,5-1 28,-4 1 26,2-1-17,-4 0 24,1 0-42,-4 0 0,0 0 1,-7 0 9,3 0-80,-5 0 20,0 0-70,-5 0 74,1 0-30,-4 0 23,0 1-2,-1 2 6,-2 0 26,1 0-20,-1 1 7,-1-1-71,0 0 58,0 0-42,0-1 87,0 2 19,0-3-105,0 1 78,0-1-427,-2 1 163,-2-1-191,1 0 249,-2 0 115,-3 0 96,3 0 0,-3 0 0,-1 2 0,-1 0 0</inkml:trace>
  <inkml:trace contextRef="#ctx0" brushRef="#br0" timeOffset="128">21672 13191 9502,'11'9'-988,"-7"-7"1115,1 0 257,-3-1-131,3-1-45,-1 0-62,0 0 11,-2 0-97,3 0 23,-3 0-44,2 1-28,0 0-6,2 0 30,-1 2-11,1 0 45,1-1-36,2 3 16,-1-2-22,3 2 125,1-1-75,1 0 69,2 1-86,2-1 25,1 1-37,3 1 31,-1-3-82,4 2 17,-3-1-18,5 1-98,-4-1 60,3 2-93,-6 0 97,5 0-80,-6-1 62,4 2-92,-6 0 68,2 1 0,-5-1 36,0 1-1,-4-1-6,0 2 15,-4-3-35,0 2 23,-3-2 129,0 1-16,-2-3 139,-1 3-100,0-3-23,-2 1-47,-2-1-7,0 0-74,0 0 63,-1 0-59,3 0 68,-2 0-50,0 0-9,0-1-7,1 1 2,-1 0 46,0 0-26,0 1 18,1-1-4,-3 2 2,1-2 3,-1 3 118,-2-2-31,-1 0 122,2 1-115,-3 0 108,0-1-77,-1 0 113,1 0-103,-1-1 61,1 1-28,2 0-1,-1-3-17,-1 1-52,2 0 1,1 0 27,-1-2-103,2 2 25,1-2-91,-1 1-56,2-2 25,-1 2-35,1-2 33,1 3-136,0-3 24,-1 1-100,4 0-675,-3 0 632,3-1-595,1 2 771,1 1 0,1 0 0</inkml:trace>
  <inkml:trace contextRef="#ctx0" brushRef="#br0" timeOffset="129">24410 13466 9502,'15'-13'4,"-9"7"-6,1-2 32,-2 2 33,0 0 27,-2 1 23,0-1 19,0 3-29,-2-2 49,0 3 36,2 0-1,-3 0 10,1 0-40,0 2-55,0-1-89,2 1 13,-2 0-91,2 0 108,-2 0-13,1 0 49,1 0-20,0 0-94,0 0 15,1 1-91,-2 0 90,3 0-8,-1 1 56,2 0-17,-1-1 15,2 1-16,0-1 11,1 2-18,0-3 7,2 2 5,0-1 0,2 0-8,0 0 8,2 1-7,-2-1 11,2 0-38,-1 0 27,1 0-35,-1 0 43,1 1-29,0-2 17,0 1-25,-2-1 30,2 0-8,-3 0 6,2 0-12,-2 0 9,1 0-9,-3 0-31,2 0-39,-5 0-42,4 0 29,-5 0 20,1 0-109,-2 0 43,1 0-122,-3 1 94,1-1 16,-2 1-308,0 0 114,0 0-86,-1 2 248,3-3 179,-1 0 0,2-2 0</inkml:trace>
  <inkml:trace contextRef="#ctx0" brushRef="#br0" timeOffset="130">20985 13486 9502,'-18'0'-1134,"8"0"1379,1 0-37,0 0 319,0 0-145,2 0-76,1 0-14,-1 0-80,5 0 283,-2 0-365,6 0 230,0 0-356,5 0 57,1 0-90,3 0 58,0 0-121,0 0 9,1 0 30,2 0-39,-1 0 74,2 1-58,1 0 44,0 2-57,2-2 24,-1 2 34,4-1-10,-1 0 49,2 0-36,0 0 25,4 0-29,-2-1 26,3 0-12,-2-1 9,3 1-7,-4-1-35,2 1-16,-4-1 5,0 1 3,-4-1 0,1 1-18,-4 1 4,1-2-45,-5 2 84,2-1-55,-5 0 57,0 1-79,-4 1 3,3-1-31,-3 0 40,1 2-102,-3-3 51,2 2-144,-1 0 29,0-2 117,0 0 4,2 2 144,0 1 0,2 0 0</inkml:trace>
  <inkml:trace contextRef="#ctx0" brushRef="#br0" timeOffset="131">5594 14404 9502,'-4'18'-106,"3"-13"187,-2-1 50,2-1 14,-1-2 36,-1 2 50,1-3-35,-1 1 10,1-1-75,-1 1 14,1-1-25,-2 0 37,2 0-37,-1 0 26,1 0-15,-1 0 14,2 0 106,-1 0-179,2 1 98,-2 1-194,2 3-48,-1 1 58,1 1-93,0 1 111,0 0 13,0 4 35,1 0 8,-1 3-42,3 1-36,1 2-40,-1-1 33,5 3-39,-1-3 92,2 1-37,2-3 39,1 0 23,0-3-21,4-1 12,-1-4-15,4 0-1,0-4-1,2 1 4,-2-4-8,3 0 9,-2-2-2,2-3-24,-3-2-24,1-1-26,-5 0 21,2 0-78,-4 1 52,1 0-81,-4 0 69,2 2-13,-4 0 46,0-1-14,-2 2 77,2-1-41,-5 1 41,5-1-59,-6 0-5,3 0 0,-2-1-1,2-2-1,-3 0 170,3-4-36,-1 2 120,2-5-65,-3 2-74,4-5 3,-3 2-40,1-6-76,0 5 62,-1-6-60,0 4 8,-2-4-10,-1 3-18,1-3 26,-2 6 35,-2-6 14,-1 7-38,-5-7-49,0 7-21,-3-6-48,-3 7 51,-1-6 3,1 7 42,-5-7-2,2 4 8,-4-4-41,4 6 27,-5-6-32,4 5-19,-6-4-26,2 4 9,-4-3 0,6 7 67,-7-2-9,6 6 7,-6 0-8,7 4-228,-3 6 30,7 3-154,-4 8 79,7 4 101,-1 7-44,4 1 102,-1 6 14,7-1 30,-5 7 7,6-5-6,-4 7-37,5-7 52,-3 7 21,4-9 41,-1 7 43,2-10 0,-1 4 0,4-9 0,0 1 0,2-7 0</inkml:trace>
  <inkml:trace contextRef="#ctx0" brushRef="#br0" timeOffset="132">6214 14198 9502,'0'-20'-164,"0"11"225,-1-2 85,0 0-26,0 0 90,-1 0-22,2-1 25,0 0-27,0 1-93,0-1-38,0 1 36,2 2-23,0-2 78,2 3-15,1-1-84,1 3-130,1 1-7,2 1-51,1 1 99,-1 2 28,2 2 15,2 1 12,0 5 11,2 1 18,1 4-33,0-1 4,2 2 5,1-2-10,-1 1 29,2-2-7,-1 0 7,-2-1-3,2 2 21,-3-3-20,0 1 47,-3-1-39,1 1-203,-4 0 21,-1 2-163,-3-2 117,-1 4 119,-2-1-1,-1 4 58,-3-2-17,-1 3 54,-5-1 29,-2 3 2,-5-3-10,-2 2-49,0-3-8,-2 1 38,-1-3 67,0 3 18,0-6 60,0 2 66,4-6-51,-2 3 63,3-6-88,-2 2-91,4-3-49,-1-1 2,4 0-11,-3-1-88,5 0 11,-5-1-103,5-1 70,-1-2 71,1 1 13,0-2-13,3 1-180,-2-1-14,4 0-99,-2 2-69,3-2 127,1 2-121,0-2 129,0 2-138,0-1 122,2 0-13,2 2 168,2-3 111,1-1 0,2-1 0,1-1 0</inkml:trace>
  <inkml:trace contextRef="#ctx0" brushRef="#br0" timeOffset="133">6229 14192 9502,'0'-11'-225,"0"7"225,0 1 245,0 0-40,0 0 192,0 1 21,0 1-204,0 1 101,0 3-216,0 6 21,1 4-9,1 4 83,0 4-71,3 0 83,0 5-100,2 0 21,-2 2-10,1 1 7,-1-1-228,-1 4 69,-1-4-163,0 3 18,-2-4 87,-1 2-54,1-5 72,-1 1 7,-1-5-20,0 0 6,0-6 30,-3 1-133,2-7 63,-1 0-141,2-3 3,0-2-37,1-3-188,1-2 32,1-5-1,4-1 225,1-2 108,0-1 121,0-1 0,2-3 0,2-4 0,0 0 0</inkml:trace>
  <inkml:trace contextRef="#ctx0" brushRef="#br0" timeOffset="134">13016 14215 9502,'0'-15'-70,"0"8"109,0 0 102,0 3-11,0-1 68,0 2-78,0-1 314,0 3-259,2 2 259,0 2-328,4 5 51,2 2-37,1 4-3,1-1-91,3 6 16,-1 0-80,4 5-11,0 2 8,5 4-26,-3 1 40,5 5-32,-2 1 2,5 5-57,-4-3 46,4 7-16,-4-5 54,1 6-17,-6-10 95,0 6-55,-8-13 52,0 7-10,-7-13-20,-1 7 34,-3-10-42,-2 5-60,-3-10-20,-4 3 0,-3-6 15,-2 4-182,2-7 58,-1 3-174,3-7-65,-1 1 95,5-5-88,-2 0 215,3-1 107,-2 1 92,2-2 0,-2 1 0</inkml:trace>
  <inkml:trace contextRef="#ctx0" brushRef="#br0" timeOffset="135">16184 14218 9502,'-19'6'-419,"12"-5"585,0 2 229,3-2-136,-3 0-50,3-1-60,-1 2 7,1-2 34,0 1 58,0-1-42,0 2-34,2-2-135,-2 0 52,2 0-24,-1 1 9,1-1-19,-1 1-40,1 0 35,-1 0-45,2 0 28,0 2-59,-2 0 30,2 2 54,-1 1-61,-1 4 89,1 0-25,-2 6 73,2 4-40,-3 5 138,2 5-100,1 9 146,1 1-122,-1 10 49,2 0-94,3 7 49,1-6-46,4 4 23,2-12 22,2 4 15,2-11-207,2 2 58,-2-12-183,2 3 141,-2-14-402,1 4 130,-6-9-299,4 1 140,-6-5 141,0 0-31,-2-4-600,-2 0 535,-2-1-546,0 0 756,-2 2 50,-2-1 100,0 4 43,-2-1 0,-2 4 0</inkml:trace>
  <inkml:trace contextRef="#ctx0" brushRef="#br0" timeOffset="136">17009 14275 9502,'10'-8'-839,"-7"4"1064,0 1 364,0-1-250,2 1-32,-3 1-115,3-1 25,0 2-104,1 0 41,0 1-55,2 3 56,0 3-35,5 7 39,0 3-38,4 6 70,2 3-77,5 5 77,-1 1-71,8 4-8,-4 1-52,6 4 34,-3-3-179,2 4 120,-8-8-158,2 5 157,-9-8-156,1 3 110,-8-6-158,-1 3 138,-7-10 10,-3 4 32,-4-6 26,-5 2-211,-1-6 63,-5 4-142,3-6 90,-6 5-97,3-5 60,-2 4-83,2-4-5,-2 3 34,3-4-33,-2 2 25,3-5-42,0 5 143,4-6-34,-2 2 196,3-3 0,0 2 0</inkml:trace>
  <inkml:trace contextRef="#ctx0" brushRef="#br0" timeOffset="137">16407 14649 9502,'-13'-14'120,"7"8"26,-1 2-26,0-1 40,0 3-39,-2-3 35,2 4 26,-1-2 31,1 2 31,0-1-26,0 2-58,0 0 7,2 0-62,0 0 32,3 0 115,-1 0-91,6 0 93,1 0-143,8 0-28,0 0-243,4 0 45,0 2-151,1-1-13,-1 1 109,3 1-92,-2 1 99,0 0 37,-1 1 41,0 0-6,-3-2 49,1 2 45,-2-2 44,-1 1-13,-2-1-5,0 0-76,-1 0 6,-2-2 17,-1 1 37,0-1 38,-3-1-11,2 0-1167,-3 0 831,0 0-876,1-1 1172,-2-2 0,0 2 0,0-2 0,1 0 0,1-2 0,2 0 0</inkml:trace>
  <inkml:trace contextRef="#ctx0" brushRef="#br0" timeOffset="138">16798 14612 9643,'-9'-6'664,"5"4"-482,2-2-7,0 0-48,0-1-1,2 2-6,0-2-23,0 1 8,0-2-19,0-1 45,1 0-40,2-2 16,3 0-4,1 0-20,3-3 53,1 1-70,1-3 66,-1 1-114,3-1 33,-1 0-53,1-1-49,-1 1 57,1-2-63,-3 3 61,0-2-62,-1 3 33,1-2-66,-4 4 66,2-3 25,-3 4 2,1-1 37,-2 2-168,-1 1 57,-1 2-106,0 0 16,-2 3 153,-1 3-83,-1 4 133,0 8 64,-2 0-21,-1 7 118,1-1-113,0 4 40,1 3-27,2 2-7,-1 1 77,1 3-113,0-1 84,1 2-76,0-1-72,3 2 19,2-3-80,0 2-59,1-5 36,1 1-91,-1-6 126,3 0-24,-3-7 37,2-1-3,-2-7-24,-1 0 5,-1-5-26,0-1-19,-2-2-135,0 0 41,-2 0-87,1-1 62,-1-3-228,-1 2 46,0-2-127,0-1 80,0 0 284,0 0-18,0-2 190,-3-1 0,1-3 0,-4 0 0</inkml:trace>
  <inkml:trace contextRef="#ctx0" brushRef="#br0" timeOffset="139">15063 14333 9502,'-14'15'-936,"6"-8"1181,3-2 119,-3 0-27,3 0-100,-1 2-20,0-1-51,-1 2 7,1 0-62,-2 2 62,1-1-52,-3 5 44,2-3-44,-4 6 40,3-3-103,-4 5 87,2-1-72,-3 4-10,0-1-21,-3 4-53,2-1 38,-2 2-190,2-3 61,-1 5-127,3-6 116,-2 3-205,5-7 66,1 4-163,2-10-54,3 3 143,2-9-115,2 2 243,3-4 90,2-2 108,3-2 0,3 0 0,3-3 0,2-3 0,1-3 0,3-4 0</inkml:trace>
  <inkml:trace contextRef="#ctx0" brushRef="#br0" timeOffset="140">9243 14338 9502,'-2'11'-147,"-1"-5"209,1-3 95,-2 1-83,0 1 27,-1-2-41,1 2-18,-1-2 39,0 2-1,0-3 25,-1 2 63,1-1-56,0 1 54,-1 0-75,1-1 87,0 0-61,-1 0 66,1-1-100,-1 2 50,1-1-58,0 1 67,0-1-114,0 3 50,0 0-114,0 2 55,0 0-49,-1 4 77,1 2-24,-1 4 41,1 2-10,-2 6-3,2 2-10,0 5-35,3 2 16,-1 5-23,2-2 0,1 6 6,0-6-28,2 4 31,1-10-221,4 2 68,2-9-177,3 4-117,-1-9 131,3 0-152,-3-8 178,3 3-97,-3-7 71,3 1-105,-3-2 224,-1-2 66,0 0 123,-2-1 0,0-3 0,-2 0 0,-1-2 0,0-2 0,-1-1 0,1-2 0</inkml:trace>
  <inkml:trace contextRef="#ctx0" brushRef="#br0" timeOffset="141">15319 14378 8918,'4'-14'1450,"-3"10"-1292,-1-2 10,1 2-48,-1 1-18,1 1 3,1-1-6,-1 1 6,0 1 52,2 1-37,-1 1-17,2 1-123,-1 4 16,3 3-102,2 3 53,0 0 0,1 3-8,2 0 40,1 1-29,2-3 48,-1 2-13,2-4 40,0 1 4,-1-3-15,2 0 6,-1-3-17,-1 0 26,-2-3-45,0 1 78,-2-3-46,0 0 54,0-1-37,-2 0-83,0-1 15,-1-3-70,0-1 74,1-2 12,-1-3 27,0 0 9,1 0-125,2-3-170,-2 1-50,4-1-66,-3 0 133,2 1 58,-2 1 0,0 1-21,-2 3 37,0 0-11,-5 4 121,2 1 8,-5 5 26,-3 0 36,-4 10-12,-2 0-3,-3 3 38,-1 0-11,0 0 24,-2 1 29,2 1-48,-1 0 16,1-2-14,0 2 36,1-4 35,1 1-43,1-3 10,2 0 6,2-3-43,1-1 46,4-3-58,-2 0 59,4-3-40,0-1 55,1-4-62,4 0 16,-1-2-13,-1-1 48,2 0 6,-1 0 48,2-1-42,-2 0 40,1 2-77,0-2 38,-1 0-41,1 0 50,2 2-40,-3 0 53,1 1 11,0 0 35,-1 1-8,1 2 1,-1 0-83,-1 0 29,1 3-26,-2 3 141,1 5 41,-1 4 83,-1 4-13,-1 6-75,2 3-58,-2 6 0,0 0-47,0 5 2,0 0-22,0 2 9,0-3-175,0 2 65,0-7-125,1 2 91,0-7 74,3 0 0,1-7 42,0 2-301,1-9-67,-1 2-188,-2-5 94,2-2 128,-4-4 77,2 0-14,-2-3-12,0-1 54,1-2 1,-2-3 72,0-1 7,-2 0 13,0 0-4,-1-4 31,1 1-6,-3-3 24,1-1 0,-2-3 0</inkml:trace>
  <inkml:trace contextRef="#ctx0" brushRef="#br0" timeOffset="142">18803 14414 9502,'-7'13'-875,"2"-7"1160,1-2 157,-1 0-52,1 0-112,-1-1 13,2 2-37,-1 0-6,0 1-11,1 3-28,0 0-38,0 4 54,-1 1-20,1 4 27,2 1-122,1 2-32,0 1-102,3 2 124,2-1-121,3 3 95,3-5-100,5 2 111,1-4-13,4-1 68,0-5-26,4-1-87,0-6 14,4 1-113,0-6 84,2 0 114,-1-4 20,2-4 105,-2-5-7,0-1-21,-3-3 26,-1-1-40,-5 0-71,0-1 16,-6 1-47,1-2 46,-7 2-33,0-1 37,-3 0-37,-2-1-220,-3 2 42,-1-4-155,-5 2 112,-4-2-202,-4 3 63,-7-4-170,-3 3-141,-5 0 131,-4 4-151,-5 0 177,0 6-57,-4 1 69,1 4-78,-3 2 120,5 4 53,-1 2 2,5 5 16,-2 4-63,8 2 59,-4 1 56,9 1 95,-3 0 122,8-2 0,-4 1 0,3-2 0,0 2 0</inkml:trace>
  <inkml:trace contextRef="#ctx0" brushRef="#br0" timeOffset="143">12352 14388 9502,'13'0'-274,"-6"0"380,0 0-19,-1 0 70,0 0-72,0 0 67,-2 0-67,2 1 25,-1 2-61,1 1 45,-1 1-24,1 3 11,-1 0-50,2 4 22,-1-1-26,3 3-10,-2 0-6,3 0-68,0 0 22,2 2 19,-1-3-4,3 1 48,-2-4-41,3 2 17,-3-4-42,1 1 3,-2-4 30,3 2 7,-4-3 1,1 0 20,-3-1-21,3 0 18,-3-2-11,2 0-19,-4 1 17,1-2-17,-2 0 8,1 0 14,-1-2-17,0 1 21,-1-2-7,1-2 6,-3-1-11,3-2-21,-3 2-5,2-5-3,0 3 7,-1-2-30,0 1-19,2-2 1,-2 1 9,2-1 49,-1 1-5,1 0 3,-3 1-53,3-1-69,-1 0-16,1 1-56,-3 3 30,3-2 48,-2 4-4,0-2 121,0 3-40,1-1 36,-1 2-57,1-2 48,0 3 29,-1-1-6,0 2 17,0 0-23,0 0-11,-2 0 20,0 2 15,0 3-5,-1 2 33,-1 2-28,0 1-28,-5 2-9,0 0 6,-3 3-42,-1-1 38,-1 1-40,0-1 42,0 2 21,0-4-19,-1 3 17,1-2-22,0 0 42,0-2-31,0 1 32,1-3-45,-1 0 63,4-2-40,-2 0 45,3-4-28,0 2-20,1-4 28,1 0 53,2 0 19,0-3 76,2 1-71,0-5-14,3 1-14,-1 0 14,3-1 2,0 0 104,1-1-63,0 3 89,1-2-67,-1 3 43,0-1-4,-1 2 7,0 0 28,0 0-67,-1 1 32,0 2-35,2 3-13,-2 3-3,1 3 1,1 5-19,-1 4 49,1 3-50,1 6 40,0-1-104,0 6-2,0-2-25,1 2 52,-1-2 27,-1 0 28,0-4-18,-1 1-130,-1-6-42,0-2-69,-3-4 19,0-1 54,0-4 4,-1-1 21,-2-3 13,1-1-65,-4-2 27,0 0-109,0-3-110,0 1 40,1-2-74,1 0 87,0 0-890,2 0 629,-2-1-705,3 0 848,-1-3 167,1 0-1,1-3 162,4-2 0,1-3 0</inkml:trace>
  <inkml:trace contextRef="#ctx0" brushRef="#br0" timeOffset="144">14750 14402 9502,'1'16'-131,"-1"-9"176,1 0 24,-1-4 525,0 1-318,0-3 383,2 1-421,0-1-69,0 2 34,3-1-83,3 3-33,0-1 30,5 3-30,1 1 33,5 2-57,0 1-14,6 3-56,1-1-49,4 5 45,0-2-87,4 2 124,-3-1-144,2 4 84,-5-3-123,1 3 61,-5-4-3,-1 1 37,-7-1 20,0-1-22,-7-5 53,-1 2-64,-5-6 62,0 1-84,-3-5 63,0 2-59,-2-3 67,-1 0-15,-3-2 14,-1 1-15,0-1-143,-1 0 22,1 0-95,-1 0-100,1 0 20,1 0-121,-1 0 100,2 0 53,-1 0 175,-1 0 16,3 0 115,-3-1 0,4 0 0,-3-3 0,2-3 0,-2-4 0,-2-1 0</inkml:trace>
  <inkml:trace contextRef="#ctx0" brushRef="#br0" timeOffset="145">10049 14546 9207,'6'-5'341,"-3"4"-157,-1 1 101,-1 0-57,1 1 65,0 1-213,-2 6 32,1 0-36,0 5 66,1 1 14,0 1-15,1 3-11,0 3-9,2 2 9,0 0-19,2 2 36,0-1-107,0 4 3,-1-4-15,3 1-102,-3-3 80,1-1-87,-1-3 79,0-1-81,2-6 57,-2 2-90,1-7 19,1-2 6,-1-1 18,3-2 29,-3-2 24,4-2 25,-2-2-57,1-5 71,-1-1-4,0-2 18,-2 1 1,1-3-24,-2 0-13,0-1 17,-2 0-9,-1-1 12,1-1-4,-2-1 8,0-1-81,-1 0-18,-1-1-3,0-3 16,-1 1 61,-2-4 2,-3 3-15,-1-1-42,-3 3-131,-2-1 1,-1 5-63,-1-2-21,1 7 74,-1 0-102,1 5 121,-1 2-119,3 4 75,-2 2-114,1 5 128,1 4 61,1 5 95,-1 5 54,3 4 0,-2 5 0,4 1 0,-2 7 0,2 0 0,0 1 0,-1 4 0</inkml:trace>
  <inkml:trace contextRef="#ctx0" brushRef="#br0" timeOffset="146">9627 14800 9502,'0'12'-80,"0"-8"118,0 1 73,0 0 12,0-1 47,0-1-50,0 1 37,0-2-52,0 1 124,0-1 150,0-1-101,1-1 82,1-1-247,1-4 16,0-1-23,2-3 5,-3-1-46,3-2 20,-1-1-20,2-3 43,-1 0-22,2-3-71,-1 1-74,3-4-23,-2 2-49,2-5 67,-2 4-27,3-6 65,-2 5 9,2-3-90,-1 6 33,1-2-114,-2 6-4,0 0 46,-2 8-61,0 2 75,-2 3 37,0 5 0,0 5 52,1 6-31,-3 6 88,2 5 4,0 3 3,0 4 28,-2-2-77,0 2 33,0-4-47,-1 1-15,-1-3 17,0 4 0,0-7 18,0 2-128,0-7 26,0 3-126,-1-6 135,-1 3-14,0-6 89,-3 1-58,3-6-123,-3 2-33,3-5-56,0 2 140,1-5 90,0 1 80,2-4 0,0-1 0,4-6 0,1 0 0,3-5 0,3-1 0,1-3 0,3-1 0</inkml:trace>
  <inkml:trace contextRef="#ctx0" brushRef="#br0" timeOffset="147">14095 14480 8853,'0'10'-161,"0"-5"596,0-1-165,0-1-50,-1-2-49,-1 0-11,1-1 230,-1 1 103,0-1-51,1 2 51,0-1-304,0 1 50,1 0-52,0 3-81,0-1-55,0 3 38,1 1-39,0 3 107,0-1-37,2 3 40,-1-1-337,2 4 100,-2-1-250,2 3 237,0-4-200,-1 5 128,0-4-189,1 2-15,-2-2 91,2 0-84,-2-3 117,2 2-145,-2-3 82,2 1-135,-2-2 160,2 2-29,-1-4 172,0 2-20,0-2 157,3 4 0,-2-1 0,3 3 0</inkml:trace>
  <inkml:trace contextRef="#ctx0" brushRef="#br0" timeOffset="148">8496 14500 10311,'-1'-10'361,"0"7"-299,1 2 61,-2 0 23,0 1-27,-1 0 5,0 3 25,-1 3-63,-2 3 57,-3 5-50,-2 2 11,-2 3-9,-4 6 20,-2-1 7,-2 6-232,1-2 61,-3 2-163,3-1-104,-1-2 136,5-3-153,-1 1 175,6-8-167,0 1 89,4-5-122,3 0 5,0-4 104,3 0-66,-1-5 56,2 3 45,0-3 81,2 0 37,1-1 96,2-1 0,1-1 0,0 1 0,3-1 0,0 1 0,0 0 0</inkml:trace>
  <inkml:trace contextRef="#ctx0" brushRef="#br0" timeOffset="149">10318 14726 9502,'16'-35'-61,"-10"22"14,1-5 107,-2 5-2,1-1 78,-2 3-23,0 1-31,-2 4 25,-1 1 66,0 2-18,-2 2 72,-1 2-90,-2 3-34,-1 3 31,-1 1-103,0 3 24,1 1-40,0 3 13,1 0 43,1 1 6,0 0-15,1 2-18,2-2-49,-1 4 31,2-4-15,1 4 78,2-2-37,2 1 34,3-4-69,3 3 13,0-5-47,4 3-46,0-6-46,1 3-8,0-7-38,3 2 105,-3-5-5,2 2 57,-5-4-13,2 0 10,-5-1-18,2 0 13,-5-1 62,3-1 11,-3-4 68,0-1-61,-3-1 0,4-1-54,-4-1 27,3-2-19,-3 1 28,4-2-15,-4 1 12,1-1-54,0 1-21,-1-2 2,1 3-2,-2-3 6,-1 3 18,1-4-26,-3 2 33,0-3-46,1 2-17,-2-3-15,-3 3 1,1-4 49,-4 2-2,-3-4-6,-2 3-140,-3-4 7,2 5-84,-5-3 5,1 3 80,-4-1-73,3 4 121,-4 0-39,3 6 57,-3 2-24,4 5-34,-4 3-12,5 6-17,-2 9-31,7 3-12,-3 10 93,6 3 4,-2 5 126,4-1 0,-2 4 0,5-6 0,-3 4 0,1-7 0,-3 5 0</inkml:trace>
  <inkml:trace contextRef="#ctx0" brushRef="#br0" timeOffset="150">17862 14538 9930,'0'-11'929,"0"7"-687,0 0-53,0 0 21,0 1-46,0-1-99,1 1 6,2 0-57,2 1 56,2-2 46,3 2 5,2 0 25,3-1-232,1 2 46,2 0-157,3 0 15,-1 1 66,3 0-38,-2 0 59,3 0-9,-2 0 19,2 0-38,-2 0 48,0 0-23,-4 1-2,2 0 18,-4 0-43,1-1 76,-5 0-39,1 0 48,-5 0-68,1 0-19,-3 0-4,-1 0-621,-3 0 481,-3 0-406,-3 0 594,-7 0 83,0 0 0,-6 0 0,0 0 0,-3 0 0</inkml:trace>
  <inkml:trace contextRef="#ctx0" brushRef="#br0" timeOffset="151">8213 14548 10317,'-9'-6'725,"7"3"-630,0 2 19,2-3 6,-1 2 2,1 0-49,0-1 54,0 1-26,1 1 66,2 0-21,2 1-79,3 0 9,2 2-55,4 4-36,0 2 18,5 4-57,2 3 69,2 4-78,1 0 47,2 4-65,0 0 59,2 2-46,-4-1 34,2 3-54,-6-5 18,1 1 45,-8-6-21,2 2 51,-7-7 43,1 0-32,-5-5 38,0 1-109,-2-5-21,-2-1 7,-2-2 25,0 0-167,-4 0 55,3 0-158,-1 0-112,0 1 97,2-1-138,-2 1 149,3-1-240,-1 1 355,2-3-200,-2 0 403,2-6 0,-1 1 0,1-5 0,3 0 0,-2-3 0,2-2 0</inkml:trace>
  <inkml:trace contextRef="#ctx0" brushRef="#br0" timeOffset="152">11330 14546 8355,'-4'-7'671,"3"3"-541,-2 3 206,2 0-93,1 3 152,-1 2-195,1 5-44,4 4-6,2 4-37,4 2 35,3 3-1,4 3 17,2 1 1,4 3-5,0-1-181,5 3 67,-2-4-172,5 4-70,-5-6 35,3 1-67,-4-7 116,2 2-48,-7-6 28,1-1-60,-7-6 59,-1 0 44,-7-7-14,2 2 25,-6-1 69,1-2-41,-5 0 54,0-3-54,-3 1-10,-2-1 43,-1-2-182,0 0 58,-1 1-151,1-1 167,-2 1-133,0-2 138,0-1-55,2 1 104,-2-2 71,0 0 0,-2-3 0,-1-2 0</inkml:trace>
  <inkml:trace contextRef="#ctx0" brushRef="#br0" timeOffset="153">11633 14551 10727,'-13'23'617,"5"-6"-389,-2 4-112,-5 7 43,1 2-29,-6 6 30,2 1-129,-7 5 58,3-4-129,-5 4-47,6-10 10,-3 2-40,6-11 43,0 1 124,6-10-38,1-1-97,6-10-350,1 1 23,3-6-319,2 0 317,2-4-2,2 2 96,2-4 5,1 1 162,4-2-26,0 0 179,1-1 0,1-1 0,3-1 0,0-1 0,4-3 0</inkml:trace>
  <inkml:trace contextRef="#ctx0" brushRef="#br0" timeOffset="154">13944 14701 8847,'-12'-5'557,"4"3"-203,2-1-94,0 1 9,0 0-89,1 1 108,-1-2-104,1 1 98,0 1-98,-1-1 58,2 0-108,1 0 77,-1 1-91,1-1-26,2 1-29,0-2 16,1 2-14,0-1 90,1 0-37,3-1 26,2 2-174,3-1 51,2 1-144,2 1 30,3-2 17,1 2-50,2 2 79,3-2-41,0 1 45,2 1-38,1 0 34,3 0-13,-1-1 39,4-1-9,-3 0 18,4 0 11,-4-1-21,5-2 16,-6-1 46,3-3 25,-7 0 5,1-2-116,-5 2-29,-1 0-91,-7 2 100,2 0 12,-9 2 51,3 1-343,-6 1 67,0 2-237,-2 1 210,-4 4 56,0 0 51,-1 2 8,0-1 50,0 0-5,-1-2 43,3 2-77,-1-1 63,0 0-63,0-2 65,1 1-99,-1-1 130,0 1-45,2-2 127,-3 2 0,2-2 0,-2 1 0,1-1 0,-4 2 0,1 0 0</inkml:trace>
  <inkml:trace contextRef="#ctx0" brushRef="#br0" timeOffset="155">17861 14673 11122,'-3'7'777,"5"-6"-543,0 0-187,2-1 52,4 0-173,3 1 94,4-1-162,2-1-193,3 1 86,4-2-179,2-2 183,4 1-14,-2-2 35,5 1-56,-4-1-148,3 3 92,-4 0-116,1 2 233,-7 1 103,0 2 116,-5 4 0,0 2 0,-5 3 0,4 3 0,-5 0 0,3 1 0</inkml:trace>
  <inkml:trace contextRef="#ctx0" brushRef="#br0" timeOffset="156">7139 14719 9502,'0'-10'12,"0"5"94,2 2 50,-1 0-35,-1 1 82,1 0 44,-1 0-53,2 1 11,0 0-100,-1 1 18,1 0 3,2 0 32,0 0-47,1 0 4,1 0-47,1 0 41,2 0-41,2 0-42,-1 0-32,3 0-59,1 0 69,3 0 54,-3-1 3,5 1 45,-2 0-163,1-1-91,-2 1-79,2 0-14,-4 1 26,2 0 89,-4 3-42,2 0 46,-7 2 16,4 1 19,-5 0 4,3 0 75,-4-2 15,0 2-2,-1-3 1,-1 1-22,0-1-3,-1-1 12,1 0-139,-1-1 81,-1-2-249,0 1 85,-3 0-164,-3 0 1,-3 2 0</inkml:trace>
  <inkml:trace contextRef="#ctx0" brushRef="#br0" timeOffset="157">10842 14738 9502,'0'-13'737,"0"6"-577,1 3-40,1 0 36,1 0 28,3 1 32,0 1 31,3 0-100,0 0-37,4 2-24,1 0-14,3 0-91,1 1 4,3 3-87,-1 0 81,2 3-102,-1-1 34,1 1-87,-2-1-37,0 0 72,-3 0-61,0 0 62,-4-2-80,2 0 15,-4-1-60,0 0-32,-2-1 87,-1-1-77,0-1 88,-1 0 86,-2 0 41,1-1 72,-1 1 0,1-2 0</inkml:trace>
  <inkml:trace contextRef="#ctx0" brushRef="#br0" timeOffset="158">11858 14759 9407,'-1'-9'397,"1"5"-251,0 3 697,-1-1-548,2 1 560,0 0-735,6 1-66,-1 1 9,4-1-66,-1 1-186,2 0 98,2-1-148,0 1 169,1-1-245,2 0 82,0 0-185,-1 0 28,1 0 146,2 0-101,-4 1 103,2 1-141,-1 0 103,0 1-1,-2 2 169,1 0 112,-3-1 0,0 3 0,1 0 0,-1 0 0,1 2 0</inkml:trace>
  <inkml:trace contextRef="#ctx0" brushRef="#br0" timeOffset="159">5403 14846 8847,'-15'7'-492,"7"-2"492,2-3 52,-1 2 50,2-3 54,-3 2-18,3-1 19,-1 1-70,1-2 16,1 0-8,0-1-24,0 1 20,1-1 200,0 1-97,2-2 119,0-1-157,1-3-53,0 2 22,1-3-2,0 0 11,2 2-18,0-1-44,1 1-6,1-1-17,0 3-49,2-1 33,0 1-59,2 1 63,0 1-29,2-1 49,0 1-13,1 0 4,1 0 31,2 1-39,0-1 30,0 2 9,1 1 36,1 0-17,1-1 3,-1 2-41,3-2 6,-2 1 12,3-1 3,-1 0 4,3-1-4,-3-1 2,3 1-76,-2-1 7,2 0-55,-2 0 49,4 0-43,-5 0 64,5 1-38,-4 0-9,3 1 2,-3-1-34,5-1 27,-5 1 33,2-1 11,-1 1-6,0-1 40,-2 0 6,2-1 3,-4 1-10,4-2-38,-3-3-2,1 0 13,-3 0 4,2-2-17,-4 1 17,3-1-16,-5 3-46,1-1 56,-3 0-58,2 3 63,-3 0-67,2 2 44,-2-1-51,1 1 13,-2 1-13,4-1-9,-3 2 13,1 2 13,0 0 19,-2 1-26,2-1 25,-1 2-20,-1-2 15,1 0-17,-3 0 89,3-1-59,-3-1 61,2 1-74,-2-3 62,1 1 18,-1-1 3,2 0 5,-2 0-66,1 0 19,0 0-15,0-1-27,0 1 19,0-2-13,1 1 27,1-1-138,-2 1 24,3 0-98,-1 1-20,1-1 55,-1 1-80,2 0 94,-3 0-73,4 0 51,-4 0-64,3 0-84,-3 0 81,1 0-97,-4 0 106,1 0-33,-2 1 33,0 0 0,-3 0 63,2 4-110,-4-1 180,1 2-96,-3 1 188,-2 2 0,-6 1 0,-1 3 0</inkml:trace>
  <inkml:trace contextRef="#ctx0" brushRef="#br0" timeOffset="160">7218 14963 9502,'-14'12'0,"7"-6"24,1-2 26,0 3 58,1-3 62,0 1 66,2-1-35,1-1 23,2-1-31,-1 1-47,3-2 145,2-1-67,7 0 86,0 0-59,4-1-50,-1-3-57,2 1 7,-1-1-30,2 1-15,-3 0-54,2-1 37,-3 2-160,2-1 135,-4 1-144,1 1 139,-2 0-10,2 0 27,-3 1 4,1 0-175,-3 0-75,2 0-87,-3 0 19,0 0 21,0 0 90,-2 0-52,1 0 64,-2 1-127,0 1 46,-1 0-98,-1 3-26,1-1 41,-2 1-41,1 0 35,-1 1 111,0-1-54,0 2 106,-1-1-57,1 1-48,-2-1 114,0-1-51,-2 1 164,-2-1 0,-1 0 0,-3 2 0</inkml:trace>
  <inkml:trace contextRef="#ctx0" brushRef="#br0" timeOffset="161">5744 15402 9502,'-14'-8'0,"6"4"-245,2 1 62,0 2-149,0-2 138,-1 3 269,1 0-21,-2 0 198,3 0-136,-2 0 83,2 2-57,-2-1 31,2 2 14,-1 1-26,2-1-28,-2 1 24,2 0-12,-1 0-2,2 0 10,-4 2 43,4-2-91,-2 3 99,1 0-88,-2 1 3,4 1-51,-5 2 34,5 0-39,-2 4 37,3 0-2,0 2-2,1 1 11,-1 2 24,1 0-39,1 2 21,0-2-98,4 2 30,2-4-90,4 3 40,3-5-38,3 0 67,-1-7-20,5 3 3,-2-9-16,5 3-47,-2-5 39,4 0-34,-4-2-10,2-1 19,-3-4-18,2-1 84,-4-2-43,0-2 33,-4-2-15,1-1 15,-5 0-6,1-1 35,-3 1-38,2-4 40,-5 3-40,3-2-11,-4 1 14,1-2-12,-1 1 21,0-4-53,-3 3 41,2-4-42,-2 2 49,-1-3 0,-1 1-6,2-2 5,-4 3-91,1-4 24,-4 4-87,0-3-31,-4 3 27,-1-3-63,-3 4 98,0-2-123,-3 4 71,-1-3-119,-2 5 116,-1-1-143,1 5 94,-3-1-133,2 7 116,-2-1 18,3 6 70,-3 2-12,2 5-40,-2 7 91,5 3-23,-5 7 129,5 2 0,-4 4 0,4 0 0,-3 5 0,4-4 0,-4 3 0,3-3 0,-2 2 0</inkml:trace>
  <inkml:trace contextRef="#ctx0" brushRef="#br0" timeOffset="162">6262 15333 9502,'-7'-5'70,"4"2"136,1 2-85,-1-2-27,2 1 278,0 1-302,1 3 236,0 2-281,4 6 51,1 2-48,3 4 91,1 0-109,2 1 76,0 0-28,2 2 13,-2-3-2,4 1 16,-4-5-19,3 3 19,-2-4-19,1-1-14,0-2 0,0-1-1,-3-4-64,2 0 40,-2-2-95,1-1 90,-2-2-12,2-2 46,-4-3-6,2-2-317,-3-1 71,2-2-221,-1 1 205,-1-2 43,-1 3 96,1-3-61,-3 3 95,2-2-108,0 2 43,-1 0-58,-2 0 106,2 1-45,-3 4 91,2-3-91,-2 4 96,-1-2-71,0 4-192,0-1 189,1 1-235,0 1 321,3 1-68,0-1 113,-1 1-36,1 0 98,-1 1 50,-1 0-36,-1 3 56,2-1-72,-3 3-3,0 1 5,-2 1-2,1 0-32,-4 4 35,-2-3-67,-2 3 86,0 0-206,-2 2 67,-2-2-147,0 3 148,0-1-160,1 0 108,1-2-152,0 1 122,3-3 24,-1-1 10,4-3 44,0 1-36,4-5-22,-2 1 65,6-4-32,1-1 38,4-3 63,1-1-81,2-2 52,0 0-40,-3 0 64,5 0 37,-6 1-11,4-1 76,-5 2-96,3-1 88,-4 1-91,1 1 169,-2 1-86,-1 1 131,0-1-99,0 1 11,-1 1-26,-1-1 68,0 2-131,-1 4 64,0 0-129,0 10 45,1-2-24,0 6 5,1 2-4,-1 1 0,1 1-9,0 4 68,0-1-58,-1 4 71,1-4-97,-1 4 31,-1-6-23,0 5 44,0-3-21,-1 0 40,-1-3-34,0 1-87,-1-6 5,-2 3-100,2-4 97,-2 2-143,1-3 78,-1 2-108,2-2 79,-1 1 41,0-3 27,2 1-27,-1-3-172,1 0 0,1-5-107,-1 1-193,2-4 240,-1-3-186,2-2 308,-1-8-179,3 1 90,-1-4-157,2 2 127,1-3 159,0-2 28,1-4 108,1-2 0,2-3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8:47.520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12040 77 9502,'7'-25'-1001,"-4"14"1021,0 3 91,1-2 5,-3 5-46,2-2 8,-3 3 108,0 1-79,-1 1 131,-1 1-160,-2 2 55,1 1-63,-1 1 82,2-2-56,-1 2 61,0-1-68,0 0 89,2-1-133,2-1-38,2 0-112,4-1-40,0-1 60,3 1 30,-1 0 28,2 1-46,0 0 14,3 0-65,-3 0 44,3 1-9,-3 0 55,3 2-24,-5 1 23,2 3-20,-4 1 116,2 2-24,-4 1 94,-1 3-50,-2 1-34,-1 4-12,-4 1-36,-1 5 11,-7-1-8,-3 7 11,-4-2-7,-2 4 71,-1-3 7,-3 2 11,7-7-20,-4 2-51,6-7-8,-2 0 61,7-5-6,-1-1 63,6-7-46,1 1 3,4-6-16,-2 1-11,4-2 40,2-1-38,3 0 25,2 0-36,4-3 12,-1 0-21,5-2 20,-3-1-19,5-1 19,-3 1-20,5-3 18,-6 2-166,5 0 52,-7 1-109,4 0-132,-6 1 86,3-1-128,-5 2 144,3 1-141,-6 0 68,3 2-129,-5 0 30,1 1 213,-1 0-37,1 1 185,-4 0 0,2 2 0,-2 1 0,1 3 0,-1 1 0</inkml:trace>
  <inkml:trace contextRef="#ctx0" brushRef="#br0" timeOffset="1">9244 147 8761,'0'-9'258,"0"6"-185,0 0 21,-2 2-22,2-1 155,-1-1-91,0 3 95,1 0-137,-3 3-53,3 4-33,0 3 6,3 5 5,3 4 39,4 5-3,5 2-9,2 3-5,3 4-55,3 0 43,1 6-41,1-1 9,1 5-9,-1-3-11,1 4 16,-6-4 11,0 3 18,-6-6-21,-1 3 116,-7-7-25,0 3 85,-5-8-91,-3 3 52,-3-4-36,-4 0 21,-2-3-28,-4 2 28,2-5-54,-2 2 80,1-6-152,2 2 23,-1-7-38,4 3 49,1-6-50,-1 0 37,4-3-106,1-1-67,1-3-188,0 1 96,2-6-57,1 0 83,1-7 62,2 1-137,0-4-44,1-1 39,3 1-50,1-2 168,0-2 85,2-1 98,-1-1 0,4-2 0,2 0 0,0-3 0</inkml:trace>
  <inkml:trace contextRef="#ctx0" brushRef="#br0" timeOffset="2">4333 136 9188,'-11'-3'-176,"5"1"241,2 2-28,0-2 79,1 2-27,-1-1 30,1 1-165,-1 0 43,1 0-150,1 0 179,-3 1-28,3-1 106,-2 3-55,-1 1 14,1 0-20,0 3 20,1-1-20,-2 1 7,2-1-8,-2 1 7,0 2-2,0-1 16,1 0-3,-2 3 8,2-1-8,-1 1 6,-1 1-20,1 2-13,-1 0 6,1 2-7,0 1 12,1 4-1,0-1-9,1 5 7,2-1-65,0 6 63,-1-2-67,2 7 79,0-1-74,2 4-2,0-2-19,4 5 22,1-5-5,2 6-3,1-7-11,3 4-5,-4-9 47,2 5-13,-1-10 12,1 2 28,-3-7-21,2 0 14,-5-9-28,4 4 53,-5-8-37,1 3 48,-1-6-46,1 0 18,-3-1-510,0-2 325,-1 1-469,0-1 481,2-1-88,-1 0 146,0 0-15,4-3 101,1-1 0,1-3 0</inkml:trace>
  <inkml:trace contextRef="#ctx0" brushRef="#br0" timeOffset="3">597 277 9094,'-13'0'18,"8"0"365,1 0-131,1 0-135,0 0 26,0-2-86,2 2-87,0-2 51,-1-1-149,1-1 135,1 0-143,0 1 95,0-1-141,0 1 93,0-1 40,0 2 281,0 0-109,0-1 158,1 2-242,1-2-18,-1 1 2,2 0 18,-2 0-33,1 0-30,0 0 1,0-1 1,0 2 10,0 0-15,-1-2-11,2 3 56,-2-3-7,2 2 41,-2 1-13,1-2-23,-1 1 23,1 0 54,-1 1-43,0-2 113,2 2-83,-1-1-17,-1-1 12,2 2-126,-2 0 97,2 0-79,-2 0 64,2 0-14,-2 0 6,2 0-9,0 0-9,-2 2 7,3-1-12,-1 2 15,3 0-18,-2 1 13,3 1-13,-2 1 13,2 1-18,1 0 14,1 2-16,-1 0 65,3 2-30,0 0 28,1 1-38,1-2 27,1 4-18,-1-3 19,3 2-25,-1-3 43,3 2-23,-3-3 30,3 2-80,-2-3 22,5 0-22,-3 1 33,1-1-30,-1-1-20,3 1 3,-3-1-45,2 1 77,-3 0-46,4 2 53,-6-2-26,3 1 9,-4-1-12,3 0 42,-4-1-22,2 0 26,-4-3-39,2 3 6,-4-6-3,2 4 2,-3-4 5,2 0 45,-4-1 18,2 2 7,-4-2-26,3 0-27,-3 0-18,0 0 18,-1 0-18,0 0 15,-1 0-16,0 0-6,1 0 8,-2 0-28,0 1 27,2 2-8,-3-2 7,0 3-4,0-2 1,0 0-3,0 1 6,2-1 2,-2 0-4,0 1 4,0-1-19,1-1 13,-1 2-12,1-2 17,-1 0-4,2 2 48,-1-1 10,-1 0 65,1-2-24,1 3-23,-1-2-43,-1 1-15,2 1-12,-2-2 58,0 0-42,0 2 27,0-2 12,0 1-37,0 1 40,0-2-45,0 2 30,0 0-19,0 1 23,-2 0-28,1 0 2,-2 1 0,-1 1 6,0 1-11,-2 0 8,-1 1-8,0 2 11,-2-1-10,-1 2 10,0 2-12,-2 1 39,1-1-26,-3 3 27,2-3-36,-3 2-10,1-1 5,-1 3-7,1-5 6,-1 3 11,2-2-12,-2-1 16,1-1-45,1 0 32,-1-2-34,0 2 41,3-4-55,-3 1 41,5-1-47,-4 1 29,3-3 8,-1 2-13,5-1 14,-4-1 6,3 0-10,0 0 7,2-1 52,-2 2 19,1-4 1,-1 4-9,3-3-51,-1-1-1,0 1 12,0 1-11,2-1-31,-1 0 23,0 0-28,1-1-4,0 0 32,-1 1-35,2-2 38,-1 2 5,0-2-16,2 0 10,-2 1-37,0-1 60,2-1-51,-2 2 54,0-2-39,0 1 5,1 0 2,-1-1 7,0 2-20,-1-1 17,3 0-19,-3-1-49,2 2-19,-1-2-7,2 1-55,-2 1 105,2-2-297,-1 1-133,1 0-276,2-1-135,4 2 0,2 1 0</inkml:trace>
  <inkml:trace contextRef="#ctx0" brushRef="#br0" timeOffset="4">6965 324 9502,'0'-17'-992,"0"9"1120,0 2-27,0 1-53,0 2 9,0-1 36,0 1-22,0 5 42,2 0-52,1 11-11,1-1 17,3 7-37,2 1 26,2 2-22,4 3 18,2-1-9,1 1 10,1 0-8,3 0-35,-1-3 29,2 0-32,-2-1-26,3-2-3,-2-2-19,0 1 23,-2-6 47,1 3 9,-4-4-21,-1 3-25,-5-3-87,2 4 1,-8-2-64,1 2 46,-4 0 30,0 0 17,-2-1 28,0 0-8,-2-3-2,0 1-5,-3-4-7,1 1 13,0-4-13,0-1 19,1-2 3,1-1-14,0-1 8,1-3-64,-1-1 69,2-5-34,0-3 72,2-4 0,-1-2 0,2-3 0</inkml:trace>
  <inkml:trace contextRef="#ctx0" brushRef="#br0" timeOffset="5">5226 415 8560,'0'7'519,"0"-5"-278,0 0-83,0 1-96,0-2-42,0 3 13,0-3-18,0 4 78,0-3-22,0 4 24,0-1-44,0 4 33,0-1-46,0 2 46,0 1-6,0 4 8,0 0-8,2 3-5,-1 1-17,2 2 19,0 0-9,1 1-23,0-3-29,1 3 15,1-3-15,-1 2 65,2-4-22,0 0 23,2-3-128,-1 3 39,0-5-125,3 2 119,-3-7-52,2 3 55,-2-6-26,2 3 18,-2-6 20,1 2 13,-3-2-13,3-1 49,-4-1 0,2-3 10,-3-2-11,2-1-5,-3-3-18,1-1 21,-2-1-44,3-2 16,-4 0-14,2-2 24,-1 1-41,1-3-10,-1 3-3,0-5 11,0 5 32,0-3 6,0 2-19,-1-1-117,-1 2 12,2 0-109,-2 1 120,0 0-48,0 2 95,0-2-44,0 3 3,0-1 32,0 1-27,-2 0 20,2-1 34,-3 0-30,-1 1 26,-3-3 15,1 3-19,-3-1 17,0-1-25,-1 1-39,-1 2 28,-1-2-27,-1 2 39,1 1-70,-1 2 54,1 0-51,-1 3-25,0 0 11,0 2-68,1 1 57,1 4-15,0 2 87,1 6-15,3 3 75,0 4 0,2 2 0,-1 4 0,-1 2 0</inkml:trace>
  <inkml:trace contextRef="#ctx0" brushRef="#br0" timeOffset="6">11511 353 8522,'5'-7'349,"-2"4"-270,-1 0-26,-2 0 27,1 2-20,-1-2 86,0 1-8,0-1 31,0 0-47,0 0-6,0 1-35,0-1 39,0 0-42,0 0 46,0 2-85,0-2-1,1 2-96,1 1 39,0 3 6,1 5 16,4 3-17,1 4-12,3 4 39,3 5 11,1 1 32,3 5-48,3-1 10,2 5-17,-1-2 11,3 4 45,-4-7-6,4 4 34,-6-7-38,3 5-75,-7-9 35,2 4-41,-6-11 60,0 6-57,-6-8 37,1 4-50,-5-5 23,1 2 17,-1-7-22,-2 4 16,-1-5 12,0 1-28,-1-5 23,-1 2-89,0-2-11,-1 1-48,3-3 4,-2 2 32,2-2 41,-1 3-5,2-3-8,-2 0-63,2 0-40,0 0-125,-1-1 75,1-2 29,1 0 113,0-1 98,0 0 0,0-2 0,-2 0 0,1-1 0,0-4 0</inkml:trace>
  <inkml:trace contextRef="#ctx0" brushRef="#br0" timeOffset="7">8353 318 9502,'4'14'-164,"-1"-10"157,-2 0 46,2 0 11,-2 1 49,1 0 20,0 1 26,1-1-16,1 1 15,0 0-17,2 3 30,-1-1-29,4 2-33,-1 1-26,4 4 7,2 0-11,3 4-32,2 2-7,3 5-87,3 0 96,4 5-181,0 1 89,3 1-121,-2-3 80,2 3 56,-5-5 30,2-1-26,-5-5-50,-2-1-41,-4-4-62,-1-2 133,-7-7 30,1 2 45,-5-6 1,-1 1 8,-3-2-32,0 0 60,-2-2-133,0 2 58,0 0-42,-1-2-39,0 2 30,-4-3-95,1 1 82,0-1 21,-1 2 15,1-2 23,-2 0-221,2 0 74,-2 0-69,1-2 135,-1 2 107,-2-4 0,0-1 0,-2-4 0</inkml:trace>
  <inkml:trace contextRef="#ctx0" brushRef="#br0" timeOffset="8">7369 328 9502,'-17'12'-292,"7"-8"390,0 2-232,3-3 448,-2 1-31,0-3-90,1 3 31,0-1-119,0 1 14,1-1-47,-3 4 40,3-3-30,-3 4 75,1 1-51,-2 3 50,1 2-96,-2 1 85,1 3-85,-4 5 0,1 2-147,-4 5 2,1 1-57,-5 6 47,4-2 35,-5 5-34,5-7 52,-4 2-100,7-8 49,-2 0-103,6-7 60,0-1-1,4-9 42,2 1 20,3-9 2,1 2 2,4-6-13,-1-1-311,9-7 108,2-1-98,6-5 204,0-4 181,6-3 0,-1-2 0,2-4 0,0-1 0</inkml:trace>
  <inkml:trace contextRef="#ctx0" brushRef="#br0" timeOffset="9">4788 823 9502,'-6'-7'-244,"4"6"68,0-1 70,1 1 174,-1 0-42,0 1 119,0-2-76,0 1 8,0-1-3,1 1 4,-2 0-78,2-1 71,-2 1-74,1-2 82,0 0-8,0-1 14,1 0-18,0 0-73,1-3-4,-2 0-76,2-1 83,0-2-37,0 1 28,0-5-9,0 0 7,0-3-30,2 0 52,0-4-59,2-1 65,3-3-12,0 0 8,2-2-12,-3-1-39,4-1 27,-3 3-30,1-2 31,-1 5 11,0 1-13,-1 5 14,-1 1-1,-2 5 1,1 1-2,-3 4 0,2 2 5,-2 3-6,2-1 7,-1 1-8,-1 1 4,2 0-8,0 0 7,-1 0-7,1 0 8,0 0-1,1 0 0,-1 0-1,-1 0 4,1 0-2,0 0 2,-2 0-4,2 0 51,-2 0-29,2 0 34,-1 3 4,-1 0 13,0 4-2,1 1 45,-2 3-89,1 3 46,-1 1-45,2 4 5,-1 2 8,2 4-3,-2-1 7,2 4-62,-2-2-14,2 5-6,1-4 3,0 8 63,0-6-17,0 2 14,1-4-81,-1 3-9,0-9-18,1 3-32,0-7 89,-1 1-32,0-9 40,-1 3-51,1-8-18,0 1-2,-1-3 12,1-1-23,-1 0-17,1-1-10,0-1 17,0-2 58,1-2-1,1-2-5,-1-3-87,4-1 91,-2-1-56,2-4 112,1-1 0,1-4 0,0-1 0</inkml:trace>
  <inkml:trace contextRef="#ctx0" brushRef="#br0" timeOffset="10">8835 364 9502,'-1'12'32,"0"-6"71,-3-2-15,-1 1 18,-1 1 50,0-2-35,-1 4 38,0-1 42,-2 3 15,0-1 20,-3 5 13,-1 0-36,-2 4 0,0 3-50,-3 3-45,0 3-22,-4 2 23,3 0-115,-5 4 69,5-4-141,-4 4 151,5-4-35,-3 1 108,6-7-52,-2 2 49,8-8-541,-4 2 135,8-8-374,-2 0-22,5-7 185,1 2-143,4-6 226,1 1-3,4-4 126,6-2 19,3-5 147,6-6 92,2-6 0,2-5 0</inkml:trace>
  <inkml:trace contextRef="#ctx0" brushRef="#br0" timeOffset="11">5611 482 9143,'-11'3'385,"6"-2"-302,2 1 4,-1-1-6,1 1 3,-1 0-38,0 0 19,0 0-29,1 1-5,-1 0-6,-1 0-18,1 0 18,0-1-18,1 1 40,1 1-40,-2 0 50,1 0-5,0 1-6,0-1-1,1 3 25,-1-2-13,1 2 20,0 1-33,0 1 3,1 2-5,-1 0 7,2 2 0,-1 3 13,1 0-15,0 2 25,0 1-128,1 3 43,1-2-107,2 3 64,2-2 29,0 2 15,1-3 31,2 0-31,-1-6 21,2 4-27,-1-7 27,1 1 57,1-3-43,0-1 47,0-4-73,0 2 13,1-5-11,2 0 21,-1-1-57,0 2 44,-2-2-44,2-2 44,-4 2 2,2-2-4,-2-2 4,0-2 78,-2-1-58,2-1 56,-3-2-74,3-2 27,-4-1-21,5-2 26,-5 0-12,5-4-4,-4 2 7,3-5-2,-2 4-40,1-5 36,-1 5-33,0-6 11,-3 5 11,3-4-15,-4 5 16,1-4-57,-2 4-20,-2-3-7,-2 4 15,-1-3-30,-2 3 21,-5-2-85,-1 4 14,-4-2-27,0 5 49,-4-5-12,-2 8 88,-4-2-46,2 5 33,-6-1-139,1 4 58,-4 2-129,5 1 131,-2 4-157,5 3 107,1 7-153,8 2 155,1 5 35,6 0 101,2 2 37,5-1 0,-1 3 0,4-1 0</inkml:trace>
  <inkml:trace contextRef="#ctx0" brushRef="#br0" timeOffset="12">11823 390 9274,'-11'3'56,"5"-2"99,3-1-44,-1 0-8,0 0-25,0 0 27,1 0-27,-1 0 25,1 0-34,0 0 33,1 0 15,-1 0-7,0 0 21,0 0-24,-1 1-18,-1 2 26,1 3-27,-5 2 61,2 4-50,-5 6 46,0 6-123,-5 7 69,-1 4-68,-4 9 68,0 0-7,-4 7 9,2-4-14,0 1-60,1-6-137,3-4-14,3-9-40,2-2 82,5-12 80,3-1-20,3-9-232,2-1 35,2-5-191,2-3-6,4-9 89,4-1-54,5-5 103,0 0 71,3-3-18,1 0 69,2-2 37,-2 2 85,2-3 42,-1 2 0,1-5 0,1 1 0</inkml:trace>
  <inkml:trace contextRef="#ctx0" brushRef="#br0" timeOffset="13">3217 413 9502,'-15'0'-221,"8"-1"276,3 1 2,-2-1 83,2-1-25,-1 2-189,2-1 9,-1 1-130,1 0 97,-1 0 100,2 0-3,0 0 82,-1 0 141,0 0-104,3 0 16,-1-2-114,2 0-78,-1 2 56,6-2 7,-2 4-11,3 0-20,0 3 30,0 0-32,1 2 28,1 0-3,3 3 1,-1-1-2,2 2 23,1 0 7,1 3 0,0 0-1,3 1-29,-1 0 8,4 3-8,-3 0 10,2 1 13,-2-1-8,3 3 10,-5-2 3,4 2-9,-5-2 7,1 1-9,-3-4-4,1 3 3,-5-5-3,2 4 70,-2-4-43,-1 1 52,-3-4-63,2 3 3,-3-6-8,3 3 16,-4-4-16,4 1 0,-4-3-2,2 0-3,-2-4-27,3 4 30,-2-4-33,0 0 36,0 1-3,0-1-4,-1-1 2,1 1-53,-1-1-5,-1 0-49,0 2-58,1-2-66,-2 1-73,-4-4-48,-1 1-1,-3-7 1</inkml:trace>
  <inkml:trace contextRef="#ctx0" brushRef="#br0" timeOffset="14">3675 423 8843,'0'7'84,"0"-4"30,-1-2-17,-1-1-23,-1 0-25,1-1-11,-1-1 18,1 0-17,1 0 25,0-1 12,-2 2-5,2 0 13,-1-1 22,-1 1-34,2-1 27,0 2-8,-3 0-35,1 0 32,0 0 21,-1 0-27,1 3 24,-4 4-27,2 1-20,-4 5 17,0 2-11,-2 4 69,-2 3-39,-2 2 57,-1 2-63,-4 2-62,1-1 34,-3 4-35,1-4 46,-1 1-53,3-5-43,-3 3 10,4-6-66,-3 2 52,5-6-15,-2 2 25,4-4 43,-1 1 16,2-4-45,1 2 3,4-5-72,-2 2-14,3-2 4,0-1-43,3-2 89,-1 1-44,2-2 64,0 0-6,2-1-387,-1 0 266,2-5-440,2 1 354,0-6-91,4-1 57,2-3 132,2 1 48,2-5 84,3-2 0,2-1 0</inkml:trace>
  <inkml:trace contextRef="#ctx0" brushRef="#br0" timeOffset="15">62 486 9502,'-14'5'420,"8"-4"-263,-1-1 49,3 1-29,-3-1 36,3 0-119,-1 0 48,2 0-79,-1 0 97,3 0-127,-2 0-28,1-1-75,1 0 12,1-4 83,0 3-54,1-2 39,1 1-57,2 0 28,3 2 40,0-2-6,2 2 10,1-2 70,1 1 16,0 1 18,3 0 3,-3-1-40,4 1 0,-3-1 1,4 1-53,-3 0-29,4-1 7,-3 1 15,1-2 40,0 2-4,0-1 11,0 1-15,1 0-233,-1 1 31,1 0-154,-2 0 28,1 0 102,-1 0-56,1 0 68,-1 0 77,1 1-12,-2 0 48,0 2 28,0 1 9,-1-1 9,-1 0-10,0 0-53,-2-2 24,2 0-22,-4 1 68,2-2 4,-3 0 15,1 0 11,-3 0-123,0 0 16,0 0-78,-1 0 69,0 0-241,-2 0-27,0 0-252,1 0 0</inkml:trace>
  <inkml:trace contextRef="#ctx0" brushRef="#br0" timeOffset="16">13979 601 8847,'0'21'-492,"0"-12"492,0-3 0,-1 2 408,1-1-58,0 3 295,0-2-259,0 4-64,0-2-138,1 4 27,4-3-233,0 3 69,5-2-175,4 2 52,-1-3 12,4 1-17,1-2 91,1 1 81,0-4-16,5 0 59,-2-5-83,3 1 92,-2-3-20,6-1 33,-3-5-59,3-2-25,-2-4-12,1-4 19,-3 1-88,4-3 28,-7 2-84,6-2-11,-10 3 25,5-3-49,-8 3 77,3-3-89,-7 4 44,0-4-90,-6 6 67,-5-5-68,-6 3 47,-8-2-75,-9 2 75,-10-1 12,-7 4 20,-11-2 26,0 5-271,-10 1 63,3 3-163,-4 0 61,7 2 218,-3 2-20,11-1 166,-3 2 0,12 1 0,-2-1 0</inkml:trace>
  <inkml:trace contextRef="#ctx0" brushRef="#br0" timeOffset="17">12920 543 9502,'-2'18'-302,"-1"-10"268,0 0 45,-1-3-21,-2 1 42,2-3-3,-1 0 86,1-2-27,-2 1 19,2-1 100,-2-1-8,2 0 75,0 0-56,1-1-50,-1 1-19,1-3-19,1 0-35,-1-1 11,0 0 2,2 0 11,-1 1-36,1-1-30,0 1 7,-1 0-123,1 1 111,1-1-102,-1 2-47,1-2 66,1 1-109,0 1 100,3 0-43,2 1 8,1 0 11,3 0-9,1 0 43,0 0-8,2 0-10,1 0 66,0 1-34,1 0 40,0 2-42,-1 0-1,1 1 2,0 0 2,2 0 57,-3-1 20,2 0 0,-2 0-4,1-2 4,-1-1-38,0 1 45,0-1-52,1 0-18,-1-1 22,2 0-15,-2-2 14,1-1 5,-1-2-2,2-1 0,-2 2-110,3-2 17,-5 1-99,3 1 58,-2 1-2,1-2 49,-3 3-5,2 1 7,-3 0 14,1 1-25,-4 0 26,3 1-2,-5 0-4,2 0 2,-1 1 7,-2 2-7,-2-1 12,1 4-7,-1-1-44,-1 1-20,0-2 3,-1 2-102,0-2 79,0 0-98,0-1 90,-1 1-58,0-3 131,-2 2-40,0-2 109,0 2 0,-2 0 0,-2 0 0,-1 1 0</inkml:trace>
  <inkml:trace contextRef="#ctx0" brushRef="#br0" timeOffset="18">7681 656 9502,'11'-1'0,"-7"-1"174,-1 0 8,0-4 151,0 1-148,-2-2-72,2 0-28,-1 0-38,3 1 53,-3-1-52,3 2 40,0 1-25,1-2-73,-1 3-11,2-1-103,0 3 117,0-2 46,1 3 45,2 0-180,-2 0-131,2 0-100,-1 0 18,2 0 38,-1 2 106,2-2-83,-1 1 138,2-1-85,-2 1 126,1-1-91,1-1 94,-1 0-91,-1-1 109,3-3-48,-3 1 96,1-2 0,-3 2 0,0-3 0,0-1 0,0-1 0,-1-2 0</inkml:trace>
  <inkml:trace contextRef="#ctx0" brushRef="#br0" timeOffset="19">6401 630 10895,'27'0'-312,"-14"0"220,4 0 12,1 0 19,1-2-16,0 2 74,2-1-38,-3 1 30,3-1 2,-5 1 4,2-2 8,-4 2 29,1 0-40,-4 0 40,0 0-41,-4 0-53,3 0-11,-5 0-1,2 0-150,-3 0 91,0 0-112,-1 0 93,0-1-50,0-2 50,-2 2-102,1-2 128,0-1 15,1 0 81,0 0 30,0-3 0,1 0 0,0-4 0,1 0 0</inkml:trace>
  <inkml:trace contextRef="#ctx0" brushRef="#br0" timeOffset="20">10350 747 9502,'-3'-16'-1075,"0"7"1180,2 1 72,-3 0 151,1-1-79,0 0-15,0 2-65,2-3 0,0 5-38,-1-5 14,1 5-24,1-2 35,0 3-153,0-2 49,0 3-118,0-1 47,0 3-22,0-2 73,1 2-16,3 1 35,1-2-41,1 2 12,1 2-23,3-1 41,-2 2-10,5-1-4,-2 3 10,2-3 17,1 1-24,1 0 24,2-2-66,1-1 2,0 2-11,1-2-53,-1 0 19,3 0 6,-2 0 0,2 0 19,-3 0 26,2 0-35,-3-2 36,2 2-19,-5-1 5,3 0-11,-6 1 2,2-2 14,-3 2-18,0-1 17,-3 1-17,-1 0 13,-1 0-12,-1 0 42,-1 0-282,-2 0 59,0 0-189,1-2 148,-2 0 81,0 0 25,0-1 0,0 2 0</inkml:trace>
  <inkml:trace contextRef="#ctx0" brushRef="#br0" timeOffset="21">56 786 9785,'-7'-3'761,"5"2"-581,2-1-34,0-1-15,0 2 14,0-2-93,0 1 88,1-3-88,2 3 94,1-3-81,3 3-9,2-2-22,2 2-22,3-2 6,0 1 19,0 2-5,1 0-42,0 1 11,3-2-103,-3 2 88,3 0-58,-1 0 30,1 0-14,-2 0-34,2 0 40,-1 0 3,1 0-5,-5 0 17,4 0 12,-3 0-17,2 0 26,-3 0-35,0 0 20,-2 0-24,2 0-58,-3 0 29,2 0-97,-2-3 101,1 2-180,-3-2 96,3 1-137,-3-1-56,2 1 51,-2 0-54,3 0 30,-3 1 205,3 0-18,-4-1 141,4 2 0,-1 0 0,2 2 0,-1-2 0</inkml:trace>
  <inkml:trace contextRef="#ctx0" brushRef="#br0" timeOffset="22">12929 853 9337,'0'-9'68,"0"4"29,0 1-33,0 0 87,0 1-56,0 1 52,-2-1-70,2 0 63,-3 2-64,1-2-6,-1 2-64,-1-1 37,1 0-13,-1 0 31,1 1-46,-1-1 20,1 2-38,0-1 52,-1 1-5,2 0 2,0 0 132,-1 0-75,5 0 62,-1 1-125,6 1 1,0 1 0,4-1 4,0 0-32,-1-1 27,2 2-26,1-3-8,0 1 0,0-1-26,3 0 28,-2 0-44,3 0-2,-4 0-27,5 0 28,-2 0-2,0 0 3,-2 0-21,1 0 18,-3 0 16,4 0 18,-5 0-25,2 0 69,-3 0-49,1 0 50,-3 2-4,5-2 14,-5 0 7,3 1-13,-3-1-28,3 0-9,-2 0 18,3 0-13,-2 0-68,1 0-23,-2 0-3,4-1-36,-3-1 52,-1 1-2,-1-2-5,2 2-59,-4-1 7,0 2-98,-3 0-5,1 0 30,-1 0-49,-1 2 90,-1 0-113,-1 4 78,0-1-88,-3 4 151,2 0 39,-5 1 90,1 0 0,-4 3 0,1 3 0,-3 0 0</inkml:trace>
  <inkml:trace contextRef="#ctx0" brushRef="#br0" timeOffset="23">11549 3143 9502,'6'12'-1147,"-3"-9"1147,-2 1 0,2-3 318,-2 3 1,1-2 187,-1 1-152,-1-1-163,1 2-26,-1-1-46,0 3-7,0-2-48,0 3 26,2 0-35,-2 2 10,1 0 19,2 3-20,0-1-48,1 4 37,1-1-115,4 4 106,-1-2-104,2 2 84,1-1-101,2 1 29,1-3 33,3 2-2,-2-5 42,3 0 11,0-3-15,2 0-3,-2-3 1,2-1 68,-4-3 27,4-1 10,-4-1-11,2-1-67,-3-1-2,3-3 18,-3-3-61,3-2 51,-3-3-47,3 0 3,-3 0-22,2-2 8,-3 0-1,2 0-21,-3 0 46,1-2-67,-3 3 72,-2-2-133,0-1 33,-3-1-124,-3 0 38,0-4 7,-3 2-1,-4-5 41,-4 0 63,-6-4-17,-4 4 49,-4-5-58,-3 4 26,-3-3-30,2 4 28,-3 0-72,3 8-4,-2 1-6,5 8 32,-2 3-247,3 8 105,-3 7-108,3 9 201,-4 9 154,1 8 0,-4 4 0</inkml:trace>
  <inkml:trace contextRef="#ctx0" brushRef="#br0" timeOffset="24">15801 3035 9502,'-19'0'28,"9"0"69,3 0-24,-4-3 109,6 0-57,-5-1 54,5 0-94,-4-1 67,5-1-52,-3 2 46,3-1-147,-1 0 43,2 1-140,-1-1 30,1 1 10,2-2-29,-1 2 102,2 0 22,0-2-33,3 1 63,0 1-148,5-2 12,2 1-54,2-1-38,2 1 47,2 0-11,1 3 53,1-2 3,-3 2 51,3 1-1,-3-1 8,3 2-16,-4 0 5,4 0-5,-6 2 1,5 1 4,-3-1-1,2 4 1,-2-1 4,1 2-17,-2-1 13,-1 2-14,-1-1 11,0 3-3,-3-2 3,-1 3 1,-3-1 11,0 3-10,-2 0 12,-1 3-17,-4-1 7,-1 5-4,-5-1 2,-2 2 21,-6-1-14,1 4 15,-2-5-19,-2 3 37,4-4 12,-2 0 6,3-3 65,-1-2-49,4-4 65,1 1-60,3-4 55,-1-2-3,4-3-7,1 0 73,1-1-126,2-1 73,-1-2-77,2-5 24,0 0-21,2-3 35,0 0-29,1 0 34,3 0-24,-1-2 28,4 4-139,-3-1 44,3 2-120,-2-1 101,1 2-52,0-1 25,-1 3-1,1-1 5,-1 2 63,1 0-25,1 0 18,-1 1-65,0 0 4,2 2-18,-2-1 4,2 1 65,0 1-16,-2 0 22,1 1 8,0 2-24,-1 3 26,0 1-26,1 1-37,-1 2 30,-1 2-29,0 0 18,-2 2 14,1 3-15,-4-1 20,1 5-31,-1 0 22,-2 2-29,0 0 33,-3 5-3,-1-3-2,-6 2 0,-1-2 80,-3 3-21,-1-6 81,-2 0-83,1-4 102,-2 1-62,1-5 107,-2 0-42,3-5 24,-2 1-59,2-6 22,0 0-23,1-2 42,0-1-8,1-2 17,1 1-111,2-3 14,0 0-22,3-4-86,0 2 77,1-3-109,0 1 102,3 0-116,0-1 76,1 2-127,0-1 69,2 0-26,-2 0 44,3 2-10,0-1-14,0 2-19,0-3-4,0 3 31,0 0-56,0 1 32,0-1-90,0 1-28,0 1 13,0 0-94,0-1 127,0 2-47,1 0 135,2 1-190,1-2 109,0 2-57,3 0 135,-1 0 84,1 0 0,4 3 0,0 0 0,3 2 0</inkml:trace>
  <inkml:trace contextRef="#ctx0" brushRef="#br0" timeOffset="25">14109 3025 9502,'-8'17'-461,"4"-13"445,1-1 23,-1-2 63,2-1 71,0-1 37,2-2-15,0-2-88,0-2-15,0-2-29,0 2 37,0-1-39,2 1 9,0 2-35,2-2-28,0 3 75,0 0-38,0-1 47,2 1 1,-3 2-13,1-1 5,-2 0-2,3 2-19,-3-1 9,3 1-16,-3 1 11,2-1 43,-1-1-29,1 2 40,-1 0-45,3 0 17,-2 0-19,3 0 20,-2 2-15,3 0 21,1 4-20,3 1-65,-1 0-5,4 2-59,-1 1 67,4 1-39,0 0 18,3 0-7,-2 0-47,3 0 84,-3-1-39,5 2 39,-5-4 8,4 5-24,-5-4 17,4 2-78,-5-2 68,1 0-63,-3-2 76,0 2 8,-2-4-10,-1 2 12,-4-1-20,2 0-3,-6 0 3,3 1-2,-4-2 42,0 2 21,-2-1 42,-1 1-26,0-3-16,0 3-25,0-3-15,-1 0-20,-1-1-37,-1 1 13,-1-1-4,2-1 5,-3 1-10,1 0-9,0-2 12,0 3-2,0-2 26,0 2-37,-2-1 75,1 1-39,-2 0 37,0 1-43,0 1 4,-3 1-5,2 0 5,-3 1 35,1 0 40,-2 3 49,1-1-35,-1 2 40,-1-1-54,1 2 20,-1-2-19,2 0-84,2 0 33,-2-1-31,2-2-149,0 0 50,3-1-137,2-1 106,1-4 53,2 1-121,4-2 141,-1-1-82,9-4 164,2-3 0,5-1 0</inkml:trace>
  <inkml:trace contextRef="#ctx0" brushRef="#br0" timeOffset="26">9817 3100 8360,'-5'7'1227,"1"-6"-1004,-2-1-44,1 0-37,-1 0-37,1 0 52,-1 0-37,1 1 75,-1 1-70,-1 2 65,0 1-88,0 4 113,-1 0-80,-2 5 83,-1 1-98,-2 7 9,-3 3-30,-1 6 30,-3-2-100,-2 8 62,0-3-121,-4 6 117,4-5-33,-4 1 73,6-9-19,0 4 21,4-12-831,3 3 162,4-10-538,1 2 231,7-8 357,1-1 57,5-3 247,5-2 186,6-5 0,4-3 0,2-3 0</inkml:trace>
  <inkml:trace contextRef="#ctx0" brushRef="#br0" timeOffset="27">9380 3105 9602,'-5'4'358,"3"-1"-205,2 0-45,0-2 21,0 3-17,2 1 18,-1 2-28,5-1-36,0 5 17,7 2-28,1 1-4,4 4-2,1 1-26,4 3 42,2 0 12,4 4 28,-1 0-28,3 2-159,0-2-161,-1 0-65,-1-1-34,0 0 124,-4-6 69,0 1-13,-7-5 53,1 0 88,-8-5-32,1-1 73,-6-5-85,-1 2 74,-3-6-117,-1 3 42,-1-2-131,0 0 84,-1 2-105,-2 0 106,3 1-113,-1-2 99,1 2 37,0-3 57,0 3 32,0-4 0,0 4 0,-2 0 0,-1 1 0</inkml:trace>
  <inkml:trace contextRef="#ctx0" brushRef="#br0" timeOffset="28">6436 3416 8847,'-15'-13'-34,"8"9"184,0-3-61,1 2-6,-1-2-11,2 0 20,-2-1 27,2 1-29,-1-3 38,2 2-79,-2-2 45,4 2-39,-3-2 46,3 2-71,0 0 8,0-1-27,0 0-40,2 2 25,-1 0-4,1 1 5,-2 1 72,2 1-25,0-2 17,0 2-14,2 0-83,-1 1 14,1-2-95,3 2 107,1-1-19,0 0 70,3-2-29,-1 1 45,3-4-30,-1 1 32,4-2-65,-2 2 19,2-3-16,1 1 22,0 1 13,0 1-10,0-2 16,1 4-11,0 1-108,-2 3 17,2 0-107,-2 2 44,3 1 47,-5 2 12,2 4 38,-2 2 8,-1 4-19,-1 2 15,0 0 5,-3 2-2,0 1 2,-2 0-4,1-1 4,-2 0-1,-2 0 11,1-1-15,-1 2 16,-1-1-8,-1 2 10,-1-1-21,-2 4 7,-3-1-8,-3 3 8,-4 3 27,-3 0-23,-4 4 23,-2 2 49,-1-3 21,-2 3 5,2-4-17,-2 0-29,6-6 11,-2 0 11,6-8-14,-1-3-16,5-4-16,3-4 38,1-1 103,2-3 85,3 2-6,1-5-71,1 1-80,0-2-66,3 0 66,2-3-12,4 3 11,0-3-17,4 2-81,0-2 3,4 0-84,-2 0 90,4 0-53,1 0 31,0 0-11,1 3-77,0-1 62,-1 1-72,1 1 68,-3 0-112,1 3 52,-2-1-105,1 3 99,-6 0 27,2 5 23,-4-2 36,-1 5-197,0-2 69,-4 0-134,-1-1 87,0 2 109,-1-1 22,1-3 87,-2 1 0,0-2 0,3 0 0,0 0 0,3 0 0</inkml:trace>
  <inkml:trace contextRef="#ctx0" brushRef="#br0" timeOffset="29">16342 3209 9502,'8'-15'1,"-5"6"15,-2 2 33,2-2 79,-3 2-15,1-1 71,-1 1-63,2-2-25,-2 4-54,0-2 31,0 1-34,1 1 27,2 2-53,1 2 25,0-1-81,3 1 145,1 2-90,2 2 63,1 4-70,3 4-29,1 4 9,3 6-33,0 1 30,4 4-5,-4 2 9,4 4-9,-3-2-13,5 6-4,-5-5 7,4 7-41,-3-7 20,3 4-94,-4-6 60,5 3 11,-6-9 36,0 3 1,-6-11 79,2 3-69,-9-9 67,2 2 4,-4-7-66,0 0 73,-5-3-80,1 1 26,-6-2-92,3 1 19,-4 2-85,2-2 16,-2 3 20,3 0-17,-1-1 36,0 0-115,1 1 41,1-4-6,0 3 88,0-3 101,-1 0 0,0-1 0,-1-1 0,-2-1 0</inkml:trace>
  <inkml:trace contextRef="#ctx0" brushRef="#br0" timeOffset="30">4755 3349 8366,'-3'-15'-162,"0"8"429,0 3-49,-1 0 199,3 1-253,-3-1-12,1 1-130,0 1 74,1-1-4,-1 2 10,1 1-11,0-2 38,0 2-11,-1 0 90,2 0-49,-2 0-9,2 2 8,0-1-20,-1 2 29,1 1-55,1 3-1,-2-2-55,2 5 71,0 0-89,-1 2 21,1 3-37,0 2-33,0 1 1,0 2 22,0 1-4,1 2 11,-1 1 30,5 1-51,-1-2 50,3 2-12,0-3 11,2 0-36,1-3-15,2 1-33,-2-5 12,4-1 10,-2-5 58,3 1-13,-2-6 13,2 2-36,0-5 8,0 2-6,-1-3 14,1 0 12,-2-2-11,3 1 14,-3-5-47,3 0-20,-5-1 5,4-3-7,-2 0 11,0-1 25,0 0-31,1-1 31,-3 1 18,4-4-18,-5 2 17,3-2-19,0 0 1,-1 0-2,-1 0 1,2-2-37,-4 3-10,2-2-1,-2 2 8,-1-1 21,-1 1 11,0-1-15,-3 1 12,0-1-3,-3 1 2,1-1-5,-1 1-21,-4-4 12,1 3-15,-5-3-1,-3 2 21,-2-4-22,-4 4 26,1-5-76,-1 4-17,-2-1-11,-2 3-63,2 0 70,-1 4-66,0-1 60,1 3-104,-3 1 45,2 5-88,0-1 72,1 6-151,-2 0 65,4 7-106,-2 4 202,7 5 76,-3 6 106,6-1 0,-3 6 0,3 2 0,-4 0 0</inkml:trace>
  <inkml:trace contextRef="#ctx0" brushRef="#br0" timeOffset="31">13431 3240 9502,'-13'0'0,"8"0"-120,0 2 61,1-2-69,-1 0 106,1 0 42,0 0 34,-1 0 2,0 0 13,2 0-5,-2 0 7,3 0-2,-2 0 17,1-2-26,-1 1 26,3 0 32,-2-2-13,2-1 15,-2 0-33,2 0 5,-1-1 7,1 0 6,1 1-37,0-2-2,0 2 0,0-1 1,0-1-15,0 2-35,1-2 22,1 2-13,2-1-17,3 1-9,2-2-58,2 2 64,3 0-1,0 0 40,1 0-37,0 2-110,3-2 2,-1 3-96,1-2 70,-2 3 3,3-1 45,-2 1 21,1-2 51,-3 2-4,2 0 4,-5 0-17,2 0 47,-3 0 23,-1 0 2,-1 0 22,-1 0-67,-2 2 20,1-2-11,-3 0-12,2 0 20,-2 1-13,-2-1-67,1 0-25,0 0-4,1 0 18,-3 0-29,2 0 22,1 0-98,-1 0 95,0 0-81,1 0 44,-1 0-43,1 0-28,-1 0 75,-1 0-25,1 0 21,0 0-26,0 0 55,-2 0-7,0 1 95,1 1 0,-2 2 0,0 1 0,0 4 0</inkml:trace>
  <inkml:trace contextRef="#ctx0" brushRef="#br0" timeOffset="32">18130 3501 9502,'3'-19'-94,"-3"9"104,2 2 202,-1-2-6,0-1 107,2 2-174,0-2-31,1-2-115,2 2 69,0-4 23,3 2 20,0-2 32,1 2-128,2-4-58,-2 3-61,3-4-33,-2 3 25,1-4 51,-1 4-35,1-2 83,-2 3-56,1 0 19,-3 2-25,3 1 6,-4 3 47,3-1-4,-5 5 21,2-1-1,-3 5 1,2-2 1,-2 5 25,0 1-26,-2 7 25,0 5-29,-2 1 5,2 6-2,-2-3 4,1 5 28,-1-3-71,2 4 9,-2-4-28,1 5-126,-1-4 85,1 5-132,-1-8 127,0 8-56,0-7 113,0 5-72,-1-4 20,0 3 46,-2-5-19,-1 4 84,-3-5 0,0 5 0,0-8 0,0 3 0,2-5 0,-4 0 0,2-2 0</inkml:trace>
  <inkml:trace contextRef="#ctx0" brushRef="#br0" timeOffset="33">16769 3229 9502,'2'-17'0,"-2"10"0,0 1 0,0-1 252,0 2-55,0-1 207,-2 1-138,0 1-118,-1-1 14,-1 3-70,1-1 28,-3 1-27,2 1 11,-1 1-21,-1 0 5,-2 3 3,1 1-26,-3 4 28,-1 3-45,-1 4-3,-3 3-16,-2 3-49,-2 3 13,-2 2 21,-1 1-21,-1 4-35,-1-1 5,-1 2-101,3-3 108,-1 1-91,2-4 68,2 2-94,2-8-144,2 3 44,4-7-93,3-1 96,1-4-37,3 0 35,1-7-73,3 3-18,0-5 80,2 1 34,2-3 118,4 0 105,2-2 0,5-2 0,1-4 0,5-3 0</inkml:trace>
  <inkml:trace contextRef="#ctx0" brushRef="#br0" timeOffset="34">19303 3425 9502,'0'-22'-538,"0"14"565,0 1 24,-2 2 34,2 0 25,-1 3 39,0-1-29,-2 0 38,0 2-55,2 1-15,-3-2 26,2 2-23,-2 0-20,1 2-22,1-2 8,-1 2-8,0 1-7,2 1 20,-2 2-34,1-1 59,0 2 9,2 2-22,-2 0-2,2 1-74,0 2-11,0 2 0,0 3-43,0-1 79,0 4-27,0-3 41,0 5-33,2-4 20,-1 3-27,3-3 32,0 0-28,2-3 13,1 0-21,2-4 27,1-1 8,3-3-20,2-2 18,1-3-61,4-1 4,2-4-10,4-1-38,0-5 73,7-4-36,-3-3 42,8-2-15,-7-3 6,9-1-11,-7 0 11,6-3 4,-9 3-13,5-3 10,-12 3-79,2-3-16,-11 3-9,1-4-23,-9 3 23,-4-5 19,-6 6-18,-8-4-13,-9 4 21,-6-3-78,-6 6 78,-7-4-85,1 11 55,-9 0-81,5 8 81,-7-1-51,9 10 123,-5 3-30,12 10 91,-8 9 0,9 8 0,-4 5 0</inkml:trace>
  <inkml:trace contextRef="#ctx0" brushRef="#br0" timeOffset="35">3788 3580 9502,'17'-24'-71,"-13"15"-7,1 0 121,-3 5 8,0-1 209,-2 3-99,-1 1 99,0 2-151,-2 1-22,1-1 3,0-2-19,2-2-76,1-5-32,0-2 8,2-1-89,3-3 86,1 2-90,2-6 79,0 1 10,2-2 23,0 0 17,2-3-50,0 0-4,2-3-64,-3 3 45,5-3 24,-6 6 33,3-4 18,-5 8-31,2-1 42,-4 6-25,2 0 35,-5 5-46,0 2 36,-3 2-18,1 4 26,-1-1-20,-1 5-9,0 3 11,0 2-17,0 2 10,0 0-11,0 2 0,0 0 5,0 2-8,0-2 9,0 3-5,0-1 4,0 3-5,1-2-51,1 2 38,-1 0-41,1 2 51,-1-2 4,0 2-7,-1-1 5,0 3-8,0-6-53,0 5-24,0-5 6,0 2-72,0-3 46,0 0-21,0-3 26,0 0-29,-1-3 35,1 1-100,-1-5 125,1 0-3,0-3 81,1-1 0,2-3 0,4-1 0,4-1 0,2-2 0</inkml:trace>
  <inkml:trace contextRef="#ctx0" brushRef="#br0" timeOffset="36">4399 3347 9502,'0'-17'10,"0"10"10,0 3 21,0 1 65,0 2 9,-1 1-23,-2 3-10,-3 6-25,2 1 35,-1 5 46,0 0-33,3 5 32,-2-2-47,1 2 29,1 0-46,1 2 30,0-3-66,1 2 15,0-3-14,0 1-94,0-3 45,0 2-97,1-2 98,2-1-73,2-2 59,1 0-69,1-2 53,1-1-40,-1-2 62,1 0-32,0-2 28,-1-2 23,0-1-52,0-1 38,-1 0 49,1-2 45,-2 0 5,1 0 32,-1 0-52,1 0 1,-2-2 8,1-2-88,1-3 39,-1-1-34,1-2 42,1-1-2,0-1 11,1-3-7,0 1-54,0-1-14,1 0-19,-1-1 23,0 1-54,2 0 26,-3 0-99,1 1 45,-1 0 28,0 1 17,-2 0 33,1-1 24,-2 2-18,0-3 13,-1 2-17,-2 0 21,-1 0-17,0-2 18,-2 0-18,-4 0-8,-1-1 17,-3-1-15,-1 3-15,-2-6 10,0 7-10,-2-5-70,4 5 31,-3 1-93,5 5 87,-4 0-145,5 4 80,-2 2-143,3 2 98,-2 5 74,3 5 46,-3 4 82,3 6 0,-2 2 0,1 1 0,-1 2 0,1-1 0,-3 2 0,2-1 0,-5 3 0</inkml:trace>
  <inkml:trace contextRef="#ctx0" brushRef="#br0" timeOffset="37">10534 3325 9502,'5'-17'-249,"-4"9"235,0 2 13,1-1-45,-2 2 115,0-2 49,0 1 23,0 0 11,0 1-51,0 0 11,0 1-20,0-2 83,0 2-17,0 0 26,0 0-24,0 0-46,0 1-12,1-1 24,1 1-18,2 2-82,1-2 11,3 2-84,3 1 82,2-2 27,2 4 31,3 0-11,1 4-252,3 1 29,0 1-161,3 0 91,-1 1 92,2 0-48,-4-2 101,3 1 12,-5-2 44,1-2-1,-3 0-15,1-1 34,-3-3 23,-1 1 5,-4 1-9,1-2-30,-4 0-8,1 0 37,-4 0-78,2 0 59,-4-2-53,1 1-109,-3-2 41,2 0-143,-1 1 34,-1 0-9,-2 4-39,-1 0 1,-2 4 0</inkml:trace>
  <inkml:trace contextRef="#ctx0" brushRef="#br0" timeOffset="38">7128 3347 9502,'0'-27'-213,"0"16"202,0-2 43,0 2-45,0-3 59,0 4-19,0-1 102,0 3-25,0 0 26,-1 2-37,1-1 33,-2 4-45,1-1 60,0 3 15,-1 0-24,1 2 26,-1 0-73,2 5 19,0 1-19,2 1 21,1 3-80,5 0 71,0 1-66,5 4 75,0-3-82,5 5 63,0-1-77,4 2 85,0-2-30,3 5 30,-3-6-32,6 6-188,-6-4 14,5 4-115,-4-4 78,1 4 50,-3-4 28,1 2 19,-5-4 34,2 1 16,-8-6-23,1 1 15,-3-5 0,-1 3-4,-3-6 3,1 1-12,-3-2 4,0 0-2,-1-3 12,1 3-82,-2-3-9,2 1-13,-1 0 24,-1 1-71,2-1 34,-1 2-132,1 0 10,1-1 19,-1 1-47,1 1 98,-1-1-48,0 0 90,1-2 13,-1 2 63,-1-2 59,1 1 0,-1-2 0,0 0 0,0 0 0,-1 0 0</inkml:trace>
  <inkml:trace contextRef="#ctx0" brushRef="#br0" timeOffset="39">7608 3254 9273,'-15'0'413,"9"0"-293,-1 2 113,3-1-37,-3 0 91,1-1-51,-1 3-20,1-1-34,-1 0-36,0 0 26,0 2 26,-1-1-25,0 2 25,0 1-107,-2 2 47,0 2-37,-2 3-70,-1 2 3,-2 3-64,0 3 78,-4 4-216,1 1 88,-3 4-156,2 1 10,-2 1 127,2-2-89,0 3 86,2-5-188,1-1 56,3-5-132,2-2-100,4-5 103,3-3-119,1-6 134,5-1 81,2-5 112,4-3 45,6-5 110,8-7 0,3-4 0,2-6 0</inkml:trace>
  <inkml:trace contextRef="#ctx0" brushRef="#br0" timeOffset="40">18763 3325 9502,'-6'-10'114,"3"7"-12,0 0 74,-1 2 20,1 0-83,0 1 83,1-2-93,-2 2-9,2 0-4,-2 2 4,3-1 26,-1 3-19,1 3-52,-1 3 29,2 2-34,0 2-67,0 2 3,0 5-84,3 0 57,0 2 62,4 1 0,1 1-128,5-3-22,0 2-97,0-4 19,5 3 112,-3-6 24,3 1 36,-2-6 23,2 1 14,-1-7 31,1 1-15,0-3 65,0-1-33,-3-1 16,1-2-6,-3-2-60,2-2 26,-4-1-18,3-4 50,-6 0 21,4-4 5,-3 1 2,2-2-54,-2 0-8,2-1 0,-1 0 7,0-2-106,-2 1 19,0-1-105,-1 2 109,-1-3-176,-4 2 97,1-4-133,-1 2 95,-5-2 42,-4 2 40,-7-3-175,-5 4 49,-9-2-30,-2 5 100,-6-1 149,-1 6 0,-3 0 0,1 7 0,-2 2 0,6 4 0,-2 7 0,7 4 0,-3 8 0,4 4 0,-2 1 0</inkml:trace>
  <inkml:trace contextRef="#ctx0" brushRef="#br0" timeOffset="41">17275 3383 9055,'-4'-13'-556,"3"6"519,1 3 64,-1-3 15,1 2 41,0-4-50,1 4-7,-1-2 6,1 0-9,2 0 77,1 2 9,-1-2 17,1 3-27,0-2 14,0 3-4,1-2 32,-3 2 36,2 0-72,-1 2 23,1-2-26,0 2-71,2-2 66,-2 2-55,2-1 64,-1 2-29,2-1 34,1 1-42,2 0-57,0 0-8,-1 0-69,2 0 70,3 0-34,-3 0 11,2 0 3,-1 1-41,0-1 35,1 2-2,-1-2 0,1 1-12,-1-1-19,-1 0 1,0 0 5,-1 0-10,2 0 35,-4 0-43,2 0-4,-3 0-6,1 0-22,-2 0 25,2 0-20,-2 0 4,-1 0-29,-2 0-35,1 0 8,-1 0 21,-2 0-204,2 0 251,-2 1-151,1 1 228,-2-1 0,1 2 0,-1 0 0,-1-2 0,-2 5 0,-3-1 0,-1 2 0</inkml:trace>
  <inkml:trace contextRef="#ctx0" brushRef="#br0" timeOffset="42">1063 3374 9502,'-13'-8'-1134,"7"4"1044,-1 0 18,1 0 72,-1-1 143,2 3-32,-4-2 139,4-1-135,-1 3 33,2-1-90,-1 0 38,1 0-43,0 1 16,1 0-22,-1-1 23,2 2 57,-1-2 39,2 3 178,0-2-155,2 2 18,0 0-208,6 1 12,0 4-5,4 1 54,0 1-13,5 1-69,-3 0-32,5 1-36,-1-1-10,3 2 56,0-2 16,2 0 18,-3-1 21,3 0-14,-1-2 11,2 0-16,-1-1 31,2-1-62,-3-1 52,3 0-50,-3-1 41,3 0 1,-5 2-1,1-1 5,-4 0-71,3 2-18,-7 2-5,5 1 17,-6 0 60,1 1-7,-5 0-1,3 3 38,-5-2-25,4 2 29,-5-3-40,1 2 42,0-2 17,-3 1 9,0-2-13,0 2-26,0-4-13,-1 2 30,-1-1-27,2 0 29,-2-3-26,0 4 35,0-4-29,0 1 24,0-1-26,0 2 47,-2-2 4,1 1 8,-2 0 32,-1 2-14,-2-2-5,-2 4 6,1-2 3,-4 3 38,2 1-18,-4 3 19,2-2-82,-4 5 44,0-2-37,-2 2 77,2 0-69,-2 2 69,4-6-62,-4 4-32,6-4-24,-4 1 4,4-3-1,-2 1-17,4-3-1,-1 1-69,3-4-95,0 1 35,2-4-69,1 1 68,1 0-452,0-2 286,5-2-380,0-1 460,5-3-31,0 1 31,1-2-24,1 2 44,-1 0 25,2 0 96,-1 0 16,2 0 58,0-1 0,2-1 0,-1-1 0,3-2 0</inkml:trace>
  <inkml:trace contextRef="#ctx0" brushRef="#br0" timeOffset="43">8458 3434 9502,'-13'-21'-157,"8"11"141,-2 1 92,1 3-21,1-1 102,2 3-37,-1 0 40,2 2 280,0 0-284,4 0 278,1 1-379,5 0-36,4-1-5,1 2-65,2 0-132,3 0 92,0 0-127,4 0 105,-2 0 95,5 0-38,-3 0 82,2 2-187,-2 0 31,3 1-116,-4 1 47,1 2 113,-4-2-2,1 3 53,-4-4-12,-1 3 4,-5-3 0,2 3 10,-7-4-16,1 4-74,-3-2 7,0 0-16,-2 0 26,2 1 52,-2-3 8,0 1-75,-2 0 81,2-2-52,-4 3 92,0 0 0,-3 1 0</inkml:trace>
  <inkml:trace contextRef="#ctx0" brushRef="#br0" timeOffset="44">10631 3526 9502,'6'-21'9,"-4"10"19,1 3 31,0-3 124,1 1-23,-1 1 117,1 0-111,0 1 97,1 1-127,1-1 86,1 2-180,0-1 98,1 3-83,3 0 103,0 3-96,2-2 78,0 2-93,3 1 108,-3-2-218,5 2 80,-1 2-159,3-1-81,-3 3 55,4 0-89,-5 2 108,2-1-113,-1 1 47,1-1-111,-5 0 121,4 0-41,-6-1 40,3 0-92,-5-1 54,4-2-36,-5 2 134,3-1 8,-4-2 136,3 1 0,-3-1 0,2 1 0,0 1 0,3 1 0</inkml:trace>
  <inkml:trace contextRef="#ctx0" brushRef="#br0" timeOffset="45">13443 3508 9502,'-6'-11'-239,"4"5"224,-1 2 34,-1-1 5,2-1 278,0 1-43,0-1 192,0 1-118,2-1-191,-2 1 57,2 1-131,0-2 73,0 2-88,2-2-4,-1 4-29,3-4-31,0 3 52,3 1-49,1-1 61,1 1-53,-1 0 4,3 0-21,-3 1-150,5 1 86,-4-1-102,4 1 56,-2 0-56,1 0 3,1 0-21,2 0 57,-3 0-8,2 0 4,0 1-30,-1 0 4,0 1 46,1 0 3,-3 0 21,0 1-40,0-1 37,-2 1-47,0 1 67,-1-1-17,-1 0 13,1 0-11,-2 1 53,1-3-2,-1 3 51,1 0 0,3 2 0</inkml:trace>
  <inkml:trace contextRef="#ctx0" brushRef="#br0" timeOffset="46">187 3443 9148,'-1'-8'-47,"-1"5"357,0 0-146,-1 2 32,2-2-100,-4 2 42,4 0-54,-2-1 42,2 2-87,-2-1-76,2 1 67,-2-2-95,4 2 148,1-1-57,5 0 15,-2 1-10,3 0-57,1 0 7,-1 1-27,3 0 35,0 4-24,1-1 37,2 1-48,0 1 56,3-2-37,-2 0 25,4-1-29,-2 1 31,5-1-5,-4-2 3,5 0-1,-5 1 2,5-2-3,-5 0 1,4 0-20,-4 0-36,3 0-32,-4 0 20,2 0-48,-5 0 42,4 0-19,-7 1 24,4-1 11,-4 3 31,0-2-31,-3 3 86,2 2-57,-5-2 55,2 2-74,-3-1 18,2 1-19,-3-1 16,-1-1 17,-2 2-48,2-2 47,-2 0-46,1 0-58,-1 0 26,0 0-90,0-1 97,0 1-53,0-1 111,0 1-40,0 2 73,0-1 0,0 2 0</inkml:trace>
  <inkml:trace contextRef="#ctx0" brushRef="#br0" timeOffset="47">17306 3514 8507,'-13'-3'1763,"9"1"-1502,1 1 99,1-2-118,0 1-23,1-1-44,1-1-30,0 1-91,1-1 86,2 0-86,3-1-5,3 1 9,2 0-70,2 1 72,1-1-248,-1 2 64,1 0-162,1 1 144,-2-1-123,0 2 56,0 0-115,-1 0 39,2 0 103,-3 0-45,2 0 49,-4 0-14,2 2 32,-3-1-32,4 1-4,-6-1-8,4 0-53,-3 1 133,1-1 14,-2 2 110,1 0 0,-3-2 0,3 4 0,0 0 0,-1 1 0</inkml:trace>
  <inkml:trace contextRef="#ctx0" brushRef="#br0" timeOffset="48">5577 3545 9502,'-7'-18'38,"3"11"45,-3-1 25,1 3 12,-2-2 37,2 1 55,-2 1 25,1 2 55,0-1-35,3 1-77,-3 0 6,5 2-92,-3 0 9,8 1-2,-1-2-67,7 4 85,-1 0-316,6 2 112,-3 1-210,3 1 143,-1 0 14,-1 0 73,0-1-18,2 1 112,-3-2-50,2 1 48,-2-2-46,1 1 37,-2-3-20,1 2 26,-2-1-24,2-2-8,-2 1 24,2-1-17,-3 0-142,2 0 18,-2 0-100,2-1-117,-2 1 100,1-3-126,0 0 152,2-2-111,-3 0 103,2 0-24,-2 1 141,3 0 107,0 0 0,1-1 0,2 0 0</inkml:trace>
  <inkml:trace contextRef="#ctx0" brushRef="#br0" timeOffset="49">285 3712 9502,'-21'2'-11,"13"-1"27,0 0 36,0-1-20,1 2 24,-3-1-48,3-1 25,-1 1-17,1-1 55,0 0-23,0 0 41,2 0-40,-1 0 18,2 0-15,-2 0 24,2 0 5,2 0 28,-1 0 21,1 0-78,4 0-17,-1 0-61,9 0 0,0 0-2,3 2-35,1 1 7,-1-2-28,2 2 97,0-2-43,1 2 39,0-3-35,-1 1 25,1-1-47,-1 0 36,2 0-53,-2 0 45,0 0-22,-1 0-36,0 0-14,1 0-5,-2-1 13,0 1-3,-3 0-12,2 0-13,-2 0-24,1 0 38,-1 0-15,1 0 11,-2 0 18,1 0 7,0 0-35,1 0-44,0 0 68,1 1-16,1-1 104,0 2 0,3-1 0,0 2 0,2-1 0</inkml:trace>
  <inkml:trace contextRef="#ctx0" brushRef="#br1" timeOffset="50">15301 4642 9502,'-20'11'-102,"12"-4"39,-4 2-39,3 2 57,-2 4 97,4-1-24,-1 7 70,3 0 7,0 6 6,3 1-3,2 10 63,0 1-82,1 12 88,2 0-89,5 17 83,2 1-68,6 20 68,1-2-89,4 25 27,1-13-36,-3-2 5,-3-15 17,2 4-120,3 17 75,1 3-133,2 21 136,-8-33-14,2 21 56,-5-31-2,-2 15-127,-5-26 20,1 4-105,-4-19 96,0 3 40,0-18 34,1 4 4,-2-13-23,5 5 5,0-9-2,3 7 16,0-6-14,2 7 22,-1-5-20,1 5 49,-3-4-198,0 5 61,-3-8-129,-1 8 76,-2-9 75,-1 5-16,-1-8 53,-4 5-74,0-7 55,-3 1-64,-3-7 63,0 1-61,0-8 48,1 1-42,1-8-107,2-1 24,0-2-88,1-2 67,3-2-105,-2-2 33,3-4-80,-1-2 59,1-2 122,0-2-82,0-1 119,3-3-8,2 1 64,1-5 47,3-1 0,2-6 0,2-2 0</inkml:trace>
  <inkml:trace contextRef="#ctx0" brushRef="#br0" timeOffset="51">12751 5846 9502,'9'-18'-21,"-6"11"68,0-4 31,-2 2 42,1 0 37,-2 1-37,1-2 98,-1 2-21,0-2 80,0 0-98,0-1-2,0 2-64,0-4 7,1 1 11,2-3-105,1 1 5,3-4-68,1 0-125,2-3 75,1 2-91,2-3 90,-1 1 96,0-2-32,1 3 73,-2 0-106,0 2-77,-2-1-52,0 3-32,0 1 48,-3 3 48,1 1 10,-3 2 23,0 3 31,-1 1 13,0 3-24,-1-1 20,1 3-16,-2 1 17,1 2 15,-1 1-14,2 3 83,-2 1 7,1 2 17,1 4 30,-1-2-90,1 6 34,1-1-42,0 3-7,-1 1 21,1 1-17,0 0-27,0 3-90,-1-3-7,3 4-57,-3-4 97,1 3 11,-2-3 36,3 2-47,-4-4-79,2 2-10,-1-2 37,1-1 68,0-2 79,1 1 0,0-2 0,5 3 0,-1-1 0</inkml:trace>
  <inkml:trace contextRef="#ctx0" brushRef="#br0" timeOffset="52">13821 5559 9502,'-3'15'-700,"0"-10"1094,1 0-133,-3-3-46,3 0-36,-2-1-19,-1 0-39,1 1 50,1-2-47,-1 0 36,2 0-29,-1 1 14,0 1-24,0-1 35,2 3-96,0 0 10,-1 2-15,1 1-44,1 2 88,0 2-35,0 3 40,0 3 5,1-1 0,3 4-13,2 0-2,2 4-77,2-1 7,2 1-68,1-4 77,-1 2 2,2-4 38,0-1 0,-1-5-142,4-1 29,-2-5-122,3-2 116,-1-3 14,2-4 43,-1-3 14,4-8-68,-3-4 3,5-4-16,-4-2 16,2-2-5,-1 1 40,0-2-36,-3 2 45,2-4-2,-3 4 1,1-4-8,-6 4-111,2-5 17,-6 5-99,1-2 30,-7 3 4,0-1 28,-8 6 32,-5 0-208,-8 6 67,-10 1-196,-6 6 151,-7 2 43,-4 2 71,-6 6 65,4 3 62,-9 10 49,7 6 0,-3 5 0</inkml:trace>
  <inkml:trace contextRef="#ctx0" brushRef="#br0" timeOffset="53">5917 5559 9502,'-8'9'-109,"1"-3"40,2-3 120,-2 1 29,1-1 69,-1-1-4,2 0-7,-2 0 23,3-2-24,-2 2 9,3-1-64,-1-1 2,3 2-64,-2-2 4,3 2-19,0 1 42,0 1-126,0 0 57,2 3-111,2 0-26,3 1 60,0 1-74,4-1 132,0 0-51,1-1 63,-1-1-45,1-2 32,1 0-3,-2-1 30,0-2-29,0-1 10,-1 0-26,-1-1 19,-2-3-20,0-2 148,-1-2-28,-2-3 119,-3-2-88,2 0-30,-3-3-32,1 0-22,-2-1 14,-1-2-7,0 1 17,-2-1-30,-2 1-52,-1 1-40,2 2 10,-4 1-116,2 2 91,-2 1-116,2 4 105,-3 0-115,3 4 81,-1 2-23,1 2 87,0 3 88,0 9 0,-1 2 0,0 6 0</inkml:trace>
  <inkml:trace contextRef="#ctx0" brushRef="#br0" timeOffset="54">13382 5553 9502,'0'11'0,"0"-7"464,0-1-353,0-1 357,-1 0-439,-2 1 40,2 1-3,-2 2-9,3 3 21,-1 0-56,1 3 99,0 0-77,0 4 68,0 0-67,0 2 56,1-1-78,3 2 66,2-4-100,2 3 89,0-4-60,5 1 15,-2-5-40,4 1 21,-1-7-6,4 1 3,-2-3-41,3-2 12,-2-3-21,4-3 21,-5-3 12,3-4-24,-2-2 24,1 0 31,-4-2-51,2 1-10,-5 1-42,3-2-30,-6 2 33,3-3-53,-5 4 90,2-2-48,-5 2 61,1-3-82,-4 4 20,2-5-76,-4 4 79,-1-4-44,-4 4 25,-4-2-6,-4 2 2,-3-1 40,-2 4-12,-4-3 4,1 7-242,-2-1 43,2 5-142,-4 2 217,5 2 95,-1 3 104,5 6 0,-4 4 0,4 2 0,-6 3 0</inkml:trace>
  <inkml:trace contextRef="#ctx0" brushRef="#br0" timeOffset="55">10172 5721 9502,'0'-12'-161,"0"5"209,0 4-22,0-2 90,-3 2-21,2-1-17,-1 3-41,-1-2 18,1 1-23,-1 1 28,0 0 8,0 1-10,1 0 14,-2 0 24,2 0-34,-1 0 0,2 0 33,-2 0-104,2 0 87,0 2-75,-1 1 56,2 3-102,0 1 11,2 4-100,-1-2 96,4 5-64,1 1 68,2 5-89,0-1 36,2 3 15,-2 0 20,2 4 16,-2-2 16,2 3-40,-2-3 32,2 3 17,-2-3 38,0 1-5,-1-8-4,0 3-1,0-6 14,0-1 10,-1-4-9,-1-1 23,1-5 9,-1-1 12,1-2-14,-1 0-41,2-2-6,0-2 9,0-5-25,0 1 27,-2-2-26,2 1 32,-1-1-16,1 0 22,-2 1-17,2-1-40,-2 3 24,4-1-44,-4 1 48,4-1-87,-4 2 23,3-2-80,-1 2 7,2-2 52,-1 1-8,-1-1 57,0 1 16,1-1-23,-3 1 19,2-3 29,-1 3-26,-1-2 30,-1 2-50,1-1 46,-3 1 14,2-3 3,-1 3 1,0-1 2,0 2-25,-2-2 35,1 3-41,-2-2-5,0 1 11,1 2-5,-1-2-24,0 2 19,0 2-20,0-3-16,0 3 55,0 0-54,1 0 60,1 0-29,0 2 6,4 0-3,-1 0 12,2 0-92,-1 0 26,1 0-83,-2 0 78,1 0-36,-1 0 23,1 3-11,-3 1 16,-1 6-40,-2 1-2,0 5-26,-2 4 26,-5 3 24,-4 5 34,-5 2-53,-3 4 89,-6 4-18,1-1 28,-4 4 44,-1-4-16,0 1-3,3-8-4,1 0 7,4-10 21,5-2 14,3-9-17,4-3 43,5-3-24,1-6 105,1-3-39,4-3-27,1-5-22,2-3-22,3-1 31,2 0-10,-2 2 21,2-2-6,-2 3-41,0 1 50,-1 2-50,0 1-51,-1 1 38,1 0-46,-3 3 57,1 0-38,-2 2-27,1 1-2,-1 1-25,0 0 63,-1 2-59,0 0 53,-1 2-41,2 0 35,-3 2-11,1 1 8,-1-1 27,2 1-17,-1 0 23,-1-1-29,2 0 74,-1 0-53,0 1 59,1-3-72,0 2 12,0 1-10,1-1 21,-2 1 39,2 0 32,-1 0-10,1 2 45,0 0-54,1 4 25,0 1-26,0 4 40,-1 3 9,3 7 20,-2 1-32,0 9-27,0 2-31,0 9 47,0 0-104,2 8 87,-2-1-95,0 5 104,0-5-30,-1 5-52,0-9-36,0 2-81,-2-11 20,-1 0-2,1-12 66,-1 1-78,0-11 53,0 2-91,0-9 81,0 0-68,0-7 98,-1 1-53,1-2-137,-3-1-60,2-4-120,-1-1 52,0-4-222,2-1 157,-2-6-213,4-1 362,0-4 93,4-3 153,4-4 0,1-3 0</inkml:trace>
  <inkml:trace contextRef="#ctx0" brushRef="#br0" timeOffset="56">7989 5864 9424,'8'0'787,"-7"1"-413,1 0-319,-1 3 11,2 2-19,0 2-50,3 3 40,3 3 54,2 3 11,3 2-14,2 4-82,5 5-6,1 1-64,4 4 51,-1-3 21,5 6 17,-4-4 26,6 2-53,-7-5 29,4 3-28,-10-9 48,3 2 18,-9-7-18,1 3 16,-8-7-25,1 2 16,-4-7-11,-2 2-4,1-5-48,-2 4-14,-2-4-10,1 1-85,-2-5 54,1 2-95,-3-2-854,4-1 666,1-2-723,0-1 877,4-4 63,0-4 18,2-4 112,1-4 0,1-3 0,2-3 0</inkml:trace>
  <inkml:trace contextRef="#ctx0" brushRef="#br0" timeOffset="57">8445 5971 9502,'-18'-11'0,"10"6"0,1 2 138,0-3 17,2 3 120,-1-1-55,2 0 14,0 1 6,0-1-50,1 2 41,2-1-109,-1 0 47,1 0-49,-1 2-53,0 0-29,0 1-27,0 0 53,-3 2-61,3 4 33,-5 6-68,0 5-9,-4 6 35,0 5-14,-3 5 56,-1 1-81,-4 6 56,2-1-134,-4 5 116,3-7-56,-2 6 94,2-10-74,0 4-61,4-10-12,0-1-71,6-11 99,0 0-88,5-9-243,-1 1 187,7-10-401,-1-1 386,8-10-142,2 1 70,4-4 184,3-1 0,2-3 135,3-4 0,3-2 0</inkml:trace>
  <inkml:trace contextRef="#ctx0" brushRef="#br0" timeOffset="58">11463 6003 9502,'13'-15'-1192,"-8"9"1185,-1 2-33,-2 0 48,0 0-1,1 0 1,-2 1 82,0 1-1,1 4 74,-4 1-70,0 5 64,-4 1-59,-2 3 69,-1 0-68,0-1 56,-1 0-2,1-1 2,-1-1-10,0-2-22,1 1 14,-1-2 5,2-2 8,1 0-43,-2-1 3,3 0 8,-1-2-42,3-1 22,-3 0-13,3 0-52,-2 0 65,3 0-63,0 0 69,2-1-63,0-1 50,-1-2-56,2 0 7,-1 0 28,1 0-39,0 1 39,0-1-66,1 1-32,1 0 0,2 1 15,1 0 11,4 2 36,0-1-45,1 1 44,2 0 0,2-1-1,1 1-2,0-3-1,3 1-7,0 0 3,2-1-6,-2 0-22,2 0 24,0 1-27,-1-1-26,-1 1-25,0 0-2,-3 0 16,3 2-5,-4 0 44,-1 0-56,-2 0 60,2 0-15,-5 2 9,2 2-15,-3 0 12,0 0-18,-3 0 13,1 0 3,-2-1 41,1 0 24,-2 0-12,0-2-14,1-1-30,-2 0-7,2 0 18,-1 0-71,2 0-12,-2-1-8,1-1-56,1-2 42,-1 0-9,0 0 15,0 0 58,-1 0 1,1-1-21,0 3-54,0 0-461,-2 1 269,0 2-296,-1 2 320,2 4 75,-2 1-126,-2 1 195,2 2 3,-2-3 127,-1 3 0,-3 1 0,-2 1 0,0 2 0</inkml:trace>
  <inkml:trace contextRef="#ctx0" brushRef="#br0" timeOffset="59">9131 6099 9502,'-11'-12'-281,"5"5"290,2 3-2,-2-2 73,2 1-36,-1-1 101,2 1-42,-3-1 28,2 2-20,0 0 19,1 0-22,-1 0 32,3 1-32,-2-1 24,3 1-14,-1 0 14,1 1-3,-2 0-3,4-1-5,1 2-71,1 1 2,4 0-25,2 0-52,1 0 43,2 1-64,0 2 65,2 0 25,2 1 21,-2 2 8,1-2-39,1-1-95,-2 1 9,2 0-90,-2-3 66,1 2-17,-2-3 47,1 0 13,-1 0-22,1 0 42,-2 0-39,0 0-25,0 0-15,-1-1-6,-2-1 16,1-1 16,-3-1-8,2 2-19,-3-3 25,1 3-78,-3-1 37,2 1-122,-2 1 8,-1 0-6,-2 1-13,3 0-64,-4 0 175,2 1-49,-3 2 180,0 1 0,0 2 0,0 0 0,0 3 0,-3-1 0,0 2 0</inkml:trace>
  <inkml:trace contextRef="#ctx0" brushRef="#br0" timeOffset="60">12280 6226 9373,'0'-12'189,"0"8"-32,0 0-80,0 1 15,0-1-20,0-1-86,0 1 40,0 2-68,0-3 67,0 3-19,0-1 25,0 0 1,0 2-5,2-2 19,-1 2-2,2-1-16,1 2 14,2-1 18,-2 1-38,3 0 34,-2 0 0,2 1 5,-1-1 18,2 2-34,-1 0 2,1 1 4,0 0 1,1-2-31,0 1 24,2-1-26,0 0 27,2-1-26,-2 0-26,2 0 8,0 0-45,2 0 75,-1 0-49,2 0 58,0 0-92,0 0 64,-1 0-70,3 0 79,-3 0-30,3 0 22,-3 0-27,3 2 84,-2-2-52,0 1 53,-1 1-64,2-1 17,-1 0-11,1 1 13,-2-1-14,4-1 4,-3 0 0,2 0 6,-2 0-32,3 0 23,-2 0-24,4 0 32,-2 0-3,2 0 4,-2 0-15,3 0 3,-3 0-7,5 0 5,-5 0-2,4 0 12,-3 1-10,5 1 10,-6 1 2,4-1-5,-2 3 7,2 0-6,0-1-5,1 2 4,-2-2-2,5 0 4,-4 0-8,3-1 7,-1 0-9,4-2-20,-4 0 18,7-1-20,-5 0 24,6 0 4,-2 0-5,3 0 3,-4 0-19,5 0-17,-5 0 3,3 0-2,-2 0-16,2 0 30,-6 2-33,6-1 39,-5 2 0,5 2-1,-5 1 3,5 2 43,-7-1-34,6 0 35,-7 0-47,8 0 26,-7-2-18,6 1 21,-8-3-10,10-1-6,-10-2 8,11 2-5,-8-2-70,7-2 55,-8 1-55,8-2-7,-8-2-20,6-1-7,-6-1 20,5 0-52,-11 3 28,7-1-115,-8 1 117,4-1-70,-5 3 58,2-2-47,-7 1-135,4 0 48,-6 2-73,3-1 30,-5 2 177,4-1-18,-4 1 124,4-3 0,-2 0 0</inkml:trace>
  <inkml:trace contextRef="#ctx0" brushRef="#br0" timeOffset="61">11412 6280 9502,'0'22'20,"0"-14"87,0-5-3,-2 0 56,1-2-40,-2-1 37,-1 0-52,-2 0 52,2 0 1,-1 0 12,1 0-12,-1 0-47,1 0-62,2 0 50,-1 0-24,0 0 255,2 0-134,-2 0 123,6-1-216,-1-2-63,8 0-90,1 2 12,3 0-46,2 1 69,-2 0-34,4 0 71,-3 0-18,5 0 6,-4 0 11,4 0-23,-5 1 4,4 2 34,-4-2-45,2 0 38,-3-1-29,1 2 22,-3-2-6,2 0 3,-3 0-62,1 0-26,-2 0-3,2 0-119,-3-2 89,0 2-124,-2-1 119,1 0 17,-2 1 39,2-2 16,-4 2-96,3-1 12,-4 1-88,3 0 65,-4 0-11,2 0 54,-1 0-25,0 0 63,0 1-103,0-1 87,-2 2-70,2 0-33,-2 3 20,0-1-41,1 0 41,-1 1-37,-1 0 41,0 0-98,0-1 151,0 2 1,2-1 102,-1-1 0,3 2 0</inkml:trace>
  <inkml:trace contextRef="#ctx0" brushRef="#br0" timeOffset="62">6553 6458 9502,'-12'-13'-1075,"6"5"1003,-1 4 72,0-3 0,0 3 0,1-1 0,-1 3 0,-2-2 0,2 4 0,-2-1 0,2-1 0,-3 2 0,5 0-15,-5 0 70,5 2-52,-4-1 60,4 2-57,-2-2 3,3 2 5,-2-2 202,3 1-38,-1-2 137,2 1-67,-1 0-55,1-1 42,0 2-74,2 1 14,0-2-54,0 2-10,0 1 54,0 0-118,0 3 38,2-2-67,3 4-55,1-2 47,1 1-43,4 0 45,-1 0-3,1 1-17,2-1 32,-2 0-51,1-1 28,-2-1-62,2 0 34,-2-1-35,1 0 89,-2-1-32,1-1-9,-2 0-17,2 0-4,-3-3 5,0 1 93,0-1-44,0 1 48,-5-2-60,4 0 6,-3-2-4,-1-4 10,0-1-31,-1-3 25,0-2-23,-1-1 30,0-1-6,0-3 11,0 2-12,-1-4-112,0 4-86,-2-3-63,-1 3 15,-2 0 56,-1 2 99,-1 0-48,0 6 82,-3-2-119,0 6 28,-3-3-53,3 6 14,-1-2 1,1 3 40,-1 3-35,4 4 80,0 2 19,2 3 37,0 1 32,0 2 0,-1 2 0</inkml:trace>
  <inkml:trace contextRef="#ctx0" brushRef="#br0" timeOffset="63">9215 6328 9502,'-15'0'341,"9"0"-143,0 0 40,5 0 11,-3 0 29,3 0-51,-2-1 12,3-1-143,1 0-68,5 0 52,1 1-21,1 1-25,3 0-8,1 0-71,1 0 17,1 1-72,-2 2 16,3 1-61,-2 0-62,2 2 59,-3-1-71,2 0 55,-2-3-63,1 2 6,-1-2-31,1-1-29,-2 1 100,2-2-86,-2 0 83,2 0-63,-2 0 135,3-2-28,-3-1 140,4-5 0,-1-1 0,2-4 0</inkml:trace>
  <inkml:trace contextRef="#ctx0" brushRef="#br0" timeOffset="64">13264 6443 9502,'0'11'487,"0"-10"-241,-2-1 469,1-1-656,-2-5 39,2 2-35,-1-1-31,2-1 27,0 2-35,0-2 9,0 1 67,0-1-20,2 2 58,-1-1-192,2-1-84,2 1-109,2-1 21,2 1 68,0 1 133,1-2-50,2 2 101,1 1-208,1-1 62,-1 1-131,2 0 69,-1 2 24,1 0 36,1-2 7,0 3 87,-3 0-34,0 0 29,-2 1-33,0 3-12,-2 3 22,-2 4-22,-3 2 29,-1 5-24,-5 1 32,-1 6-25,-5 0 79,-4 5-10,-3-2 19,-3 5 78,-2-6-57,0 6 84,0-8-77,0 3 77,3-9-53,1 2 81,3-7-76,-1-1 59,6-6-51,0 0 67,4-4-13,-1-2-30,4-3 7,1-3-31,0-3-6,1-2 10,4-2-31,0-2 4,2 0-5,1 1-3,1-1-18,-1 0-32,2 0 18,-2 2-15,1-2 62,0 3-34,0-3 30,0 5-89,0-2 5,0 2-26,0 0 29,-1 0-3,2 2 6,-2 2-22,3-1-25,-2 4 55,3-1-23,-2 2 29,4-1 5,-3 1-8,4 2 5,-3 2-3,2 4 37,-2 2-32,2 5 32,-4 3 20,1 1 17,-4 2 7,0 3-14,-5 1 13,1 3 20,-1-3 9,-5 7 29,-1-5-79,-6 6 29,-2-5-34,-8 5 64,2-4 14,-5 2 4,1-4-8,-4 4 12,1-5-47,-3 1 60,2-4-72,0 1 9,2-7 1,0 1 5,2-8-13,1 1 22,3-6-21,0-1-59,4-2-25,0-2 3,3-3-1,2-3-52,0 0 4,1-4-114,3 1 109,-1-1-65,2 2 59,0-2-69,2-1-184,0 1 71,0 2-142,1 1 124,1-1 66,-1 2 35,1 2-40,0-1-478,0 2 75,0 1-302,1 1 405,-1-1 257,3 2 128,1-2 109,3-1 0,1-1 0</inkml:trace>
  <inkml:trace contextRef="#ctx0" brushRef="#br0" timeOffset="65">5362 6492 8847,'-21'0'-174,"11"0"473,3 0-155,-2-2-30,2 0-87,-3-2 40,3 1-52,-1-1 18,1 0-34,-1 1-11,2-1 25,-1 0 11,2 1-15,-1-1 66,2 1-19,-1-1 20,2 1-20,-3-1 40,4 2-54,-4-1 45,3 0 18,-2 2 45,2-1-12,-2 1 1,0 1-43,1 0 38,2 3-2,-3-1 7,4 5-47,0 4 13,1 2-19,0 2-20,0 0-26,1 3 17,2 0-15,2 1-96,4-2-4,2-2-75,1-3-29,3-1 92,2-5-73,-1-1 68,2-3-16,0-2 50,-1-3-32,-1-5 60,-1-2 6,1-5-5,-5-2 11,0 0 1,-4-3-16,-1 0 18,-1 0-3,-3-2-41,-2 4 44,0 0-39,-2 3 41,-4 0-11,-4 5 9,-2-1-8,-2 4-361,-2 0 64,0 5-118,-1-1 213,-1 2 208,-2-1 0,0 2 0</inkml:trace>
  <inkml:trace contextRef="#ctx0" brushRef="#br1" timeOffset="66">15792 6575 9502,'6'-19'-249,"-3"8"312,-1 4-38,-1-4 81,0 4-30,-1-3 120,0 3-39,0 1 51,0 1-47,-1 1-1,0 1-40,-2 1 37,-3 0-77,1 1 70,-2 0-55,0 1 72,-1 1-45,-2 0 42,-1 3-59,-1 2 58,-1 4-41,-2 3 44,-1 3-45,-5 4-19,0 4-67,-5 6 49,1 3-94,-7 10 140,3 1-93,-9 13 100,5-2-132,-11 12 63,8-2-111,-11 12 4,8-8-6,-9 10-29,11-14 46,-5 1-95,12-21 42,-4 4-99,10-20 95,-2 1-158,9-16 83,1-2-110,8-8-55,-2-4 88,6-4-87,0-3 77,1-2-241,0-5 52,3-1-2,0-5 198,3-2 240,1-7 0,3-1 0</inkml:trace>
  <inkml:trace contextRef="#ctx0" brushRef="#br1" timeOffset="67">16009 6992 9502,'-1'9'160,"0"-5"52,-2-1-75,0-1 87,0-1-104,1 0 247,0-1-245,0-2 175,2-1-279,-2-3-64,2-1 52,0 0-96,0 2 155,0-1-18,0 2 33,0 2-4,0 3-58,-1 4 31,-2 8 48,-5 3 27,-5 8 5,-5 3-24,-5 7-29,-3 1-22,-7 7 56,-3-1 30,-6 7-31,1-2 24,-3 1-46,3-4-2,-4-1 30,11-10-21,-2 1-223,8-11 35,4-1-147,6-7 105,0-2-66,7-4 45,-2 2-77,4-2 88,-2 2-20,2 0 32,0 2-59,0 0 91,1 2-60,4-1 94,0 0-101,1-3 8,0 1-60,3-4-9,0 0-63,0-3 69,2-1-92,1-2 151,2-1-83,1 0 81,2-3 31,0-1 40,2-5 96,-1-4 0,2-5 0,-1-1 0,3-6 0,-1-5 0,2-7 0,1-5 0</inkml:trace>
  <inkml:trace contextRef="#ctx0" brushRef="#br1" timeOffset="68">7779 7341 9502,'-29'-2'0,"17"-1"0,-5 1-33,3-3 173,-4 1-10,3 0 147,-3-1-31,5 1-68,-4-2 6,5 2-64,-4 0 37,4 0-52,0-2 52,3 3-82,0-1 5,3 0-89,-1 0 75,4 1-32,-1-1 113,4 3-34,-1-2-111,1 0-112,1 2-53,1-2-28,2 0 78,3 0 35,1 2-14,3 0 47,0-1 5,0 2 22,3 0 9,-2 0-8,3 0 78,1 0-60,2 0 60,1 0-62,3 0 5,0 0 3,6 2 40,-4-2 28,8 1-5,-2 0-1,6-1-34,-4 0-11,9 0 13,-3 0-13,7 0 13,-5 0-14,7-1 18,-8-2-17,8 1-1,-10-3-4,8 1-3,-9 2 4,6-3 3,-11 4-1,7-2-3,-11 3 23,8 0-14,-9 0 12,4 0-15,-9 2-4,6 0 6,-7 3-4,6 0-18,-5 2 9,5 1-11,-4-1-30,5 1 42,-5 1-43,7-1 49,-2 0-6,2 1 2,-5-3-2,7 1-11,-6-1 26,6 2-24,-4-2 22,3-1-18,-5 1-2,6-1 0,-6-1 1,7 0 53,-4 1 10,3-3 16,-6 0-20,7-2 25,-6 0-55,7 0 62,-7 0-72,7 0 26,-8-2-19,7 1-19,-7-3-47,6 0 23,-6 0-19,7-2 30,-9 2 17,9-2-24,-7 4 29,7-4-58,-6 2 38,6 0-48,-8 0 55,8 1-44,-6 0-8,6 0-9,-7 2 12,5 1 27,-6-1 9,3 1-24,-6 1 34,5 0-29,-7 4 31,6-1-22,-10 0 4,9 1-6,-9-1 5,7 2 66,-5-2 19,3 2 10,-3-4-18,4 3-48,-5-4-13,6 0 32,-2 1-26,3-2 39,-4 1-34,6-1 79,-3 0-65,6 0 55,-5 0-64,8 0 16,-7 0-9,8 0 8,-4 0-9,6 0-49,-5 0-22,7 0-4,-6 0 12,6 3 32,-4-2 13,5 2-24,-2 0 18,2-2-25,-1-1 21,4 1 10,-6-1 57,9-1 35,-6 0-22,6-2-19,-3-3-49,4 0-2,-5-3 11,5 0-39,-6 0 26,5 0-27,-4 0 38,5 1-29,-8 3 20,6-1-30,-6 3 31,6 2-9,-6 0 5,5 1-20,-8 0 29,6 0-25,-6 1 25,4 0-7,-5 3-3,4 1 6,-6-1-6,6 0-6,-7 0 3,4 0-4,-4-1 6,3 0-14,-8-2 10,7 2-14,-6-2 17,3-1-4,-3 0 2,3 0-8,-3 0 3,4 0-2,-3-1 2,3-2-2,-3 0 3,6-2-4,-5-1 5,8 1-38,-5 1 28,6-1-30,-3 3 37,6 0 2,-8 1-3,8 0 1,-4 1-2,2 0-5,-4 0 4,5 0 13,-6 0 30,4 0 25,-4 0-15,1 1 46,-4-1-76,4 0 46,-7 0-52,6 0-13,-6 0 8,3 0-3,-4 0 13,4 0-49,-6 0 35,6 0-42,-5 0 53,2 0 4,-1 0-9,1 0-37,-3 0-28,4 0 7,-3 0-11,3 1 77,-3-1-27,5 2 25,-2-2-28,4 2 35,-2 0-24,6 1 25,-5-1-27,7 3-37,-4-1 30,6 1-29,-6 1 41,6 1-3,-6-2 9,5 2-62,-5-1 34,6 0-41,-6-1 43,6-1 54,-5-3-37,6 0 37,-7-1-51,9 0 52,-5-1 10,6-3 5,-5 0-7,8-4-61,-8 1 17,11-3-12,-6 3 26,5 0-7,-5 0 17,8 3-13,-9 0-36,9 3-23,-7-1-1,7 1-1,-4 1 46,6 3-7,-8 1-1,9 1-12,-8 2 4,6 3-8,-8-2 12,9 2-54,-13-3 39,9 2-42,-12-2 59,9 1-5,-12-2 5,8 4-5,-15-5-5,11 3 0,-14-2-3,10 2 25,-10-5-12,7 2 11,-9-2-19,8 0-48,-9-3-6,8 3-7,-7-3 20,4 0 32,-8 0 10,5 0-9,-6 0-127,4 0 16,-8 0-85,3 0 53,-7-2-194,4 1 44,-8-2-130,5-2-91,-5-1 173,4-3-144,-5-1 183,5-5 37,-2-2 141,6-9 29,-1-6 125,5-8 0,-1-5 0</inkml:trace>
  <inkml:trace contextRef="#ctx0" brushRef="#br0" timeOffset="69">20646 8764 9502,'18'-17'-148,"-8"9"75,-2 0 63,0-2 43,-1 2 22,0-2 10,-3 2 88,2-2-9,-2 2 3,-2 0 3,0 2-101,-1-1 70,1 2-64,-2 1 63,0-1-14,0 1 22,0 1-20,0 1-21,-2-1-22,1 0 1,-1 0-7,1 1 4,1-1-38,-1-1 4,-1-2-75,2 1 66,0-1-80,0-1 86,0 0-5,0-1 32,0 1 9,0-1-161,2 0 37,-1-1-104,0 1 68,2 0 25,0 1-3,0-3 18,1 3 18,-1-1 15,-1 1 17,1-1-16,1 0 9,0-2-14,1 2 13,-1-2-14,0 1 77,1-1-47,1 0 50,-1 1-42,2-1-10,0 0 14,-1 1-14,1-1 29,-1 2-22,1-2 21,-1 3-26,-1-1 66,1 2-46,-2 1 51,0 2-64,0-1 6,-1 4-4,0 0 13,-2 3 47,1 5 34,-2 7-11,1 4 68,-1 6-116,0 6 69,0-2-81,0 4 68,0-3-48,1 4 55,2-5-62,0 3 24,0-6-27,1 3 38,0-7-68,1 2 18,0-8-30,0 5 19,-1-9-219,0 2 51,0-7-157,1 0-138,-1-4 151,0 0-183,-1-2 223,1 0-194,-1-1 159,1 0-58,-2 0 200,5-2 148,0-3 0,3-1 0</inkml:trace>
  <inkml:trace contextRef="#ctx0" brushRef="#br0" timeOffset="70">21148 8489 9502,'-21'0'262,"13"0"-142,-3 0 112,3 0-71,-2 0 118,4 0-146,0 0 57,3 0-104,-1 0 71,2 2-98,0 0 38,2 1-35,0 1 5,0 0-4,0 2 31,1-1-37,0 2 3,2-1-15,1 1-60,0 0 57,0 1-117,1 2 47,-1 1-74,0 1-8,0 2 58,-1 0-62,1 1 72,-3 0-96,3 2 61,-1-2-110,1 0 83,-2-1-12,2 1 36,-1-3 27,-1 1 44,1-5 38,1 2-18,0-6 3,2 1-63,-2-2 18,3 0 6,-2-3 95,4-2-3,-2 0 77,2-3-61,0-4-29,2-1-17,-3-2-28,2-1 15,-1 0-12,1-1 7,-1 0-8,1 0 48,-2 0-35,1 1 34,-2 0-45,-1-1 10,1 2-9,-1 0 12,-2 1-22,0-3 16,-1 4-12,0-4 22,-2 5-122,-1-5 30,-1 3-108,-2-2 98,-5 2 19,-2-1 27,-4 1 20,-2-1-233,-2 2 64,-2-3-157,1 5 107,-3-3 84,1 3 22,1 0 9,2-1 13,-2 2-27,5 2 21,-1 2 6,3 0-83,1 2 0,4 1 24,-2 1 52,4 2 104,0 3 0,1 1 0,-1 4 0,0 1 0,-2 2 0</inkml:trace>
  <inkml:trace contextRef="#ctx0" brushRef="#br0" timeOffset="71">21331 8532 8611,'0'12'545,"-1"-7"-271,1-1-29,-1-3-70,-1 2 114,1-2-147,1 2 93,-2-2-42,2 2-31,-1-1 35,1-1-107,0 2-28,0-1 14,0 1-12,0 0 93,0 0-37,0-1 26,0 3-28,0-1-134,0 0-6,0 3-63,0-2-35,0 4 89,0-1-92,0 3 121,0 0-73,0 1 63,1 2-39,-1 0 31,2 0 18,1-1 27,-1 1-36,2-1 79,1-1-59,2-1 57,-2-3-55,2 1 72,1-4 13,0 1 12,2-4-11,1 0-59,-1-1 21,2-1-12,-1-1-64,3-1-25,-2 0-14,2-4-32,-1-1 101,0 0-38,-3-1 38,4 0-75,-6 1-4,3-1-67,-3 1 48,2-2-19,-3 3 2,1-3 20,-1 4-19,1-3 54,-2 1-19,1-2 16,-3 1 47,2-2 6,-2 1 17,0-4 17,-1 4-57,-2-5 20,2 2-18,-3-5-21,0 2 24,-3-3-14,-3 3 19,-2-5-50,-3 5-1,-4-5-15,1 3-25,-2-2 18,0 4-4,-1-3 2,3 5 48,-3-2-23,3 4 25,-1 1-171,4 6-74,-4 0-83,4 4 28,-4 3 12,1 5 206,-4 4-45,3 5 162,-6 4 0,2 1 0,-6 4 0,0 2 0,-2 2 0</inkml:trace>
  <inkml:trace contextRef="#ctx0" brushRef="#br0" timeOffset="72">17983 8710 8355,'11'-6'1117,"-6"2"-852,-3 3-52,1-3-5,-2 2-40,2-2-7,-2 1-35,2-1 31,-2 0-52,2-1 52,-2 2-37,1-3-28,-1 2-57,2-1 36,-2-1-34,2 1 3,-2-1-20,2-1-68,0 0 61,1-1-167,-1 0 54,1-2-102,0 2 1,0-3 106,0 1-67,2-1 66,-2 2 1,3-4 42,-3 4-66,2-4 28,-2 3-82,1-1 49,1 0-8,-1 0 127,-1 0 19,2 0 10,-2 2-10,2-2-81,-2 2 40,1 0-33,-1 3 153,1-2-54,-3 4 132,1-2-115,0 2 31,1 0-84,-3 1 31,2 0-43,0 2 20,-2-2-18,2 2 14,0 0-57,-1-1 39,1 1-43,0 1 52,0-2-38,0 2 20,-1 0-24,1 0-7,-2 0 31,2 0-35,-1 3 38,-1 1 17,-1 5-16,1 3 13,-1 7 86,0 5-23,-1 5 94,0 4-94,-4 5 62,1 1-21,0 5 2,-1-2 2,2 3-111,0-5 50,3 0-39,-1-5-99,1-4 26,1-7-125,2-2 138,2-8-177,4-2 106,-1-7-145,3 1-66,-3-5 81,2-1-3,-2-1 125,0-2 134,-2-1 0,-1-1 0,0-1 0,-3-2 0,2-1 0,1-2 0</inkml:trace>
  <inkml:trace contextRef="#ctx0" brushRef="#br0" timeOffset="73">18515 8437 9502,'-3'18'0,"-1"-11"128,2-2-38,-4 1 126,3-4-96,-1 1 26,1-1-29,1 0 18,-1 0-4,0 2-57,0 0-42,1 2 36,-1 0-88,2 3 80,-2 0-22,1 4 28,2-1-25,-1 3 74,1 1-123,0 1 69,0-3-69,0 6 50,0-7-29,1 5 72,2-4-45,3 1 41,2-4-21,2 3-71,-1-7 2,4 4-72,-1-5 12,2 0 15,0-3 16,1 1 28,0-2-28,2-1 1,-2-1-26,0 1 24,-1-1 26,1 0 19,-3-1-22,3 0-68,-2-2 7,2-3-69,-5 0 67,3-3-44,-3 1 68,2-4-34,-3 2 65,2-4-16,-6 3 12,4-4-21,-7 3 49,4-4 5,-3 3 19,-1-4-20,0 3-25,-2-1-11,0 1 19,-2-2-78,0 2 65,-5-3-65,-4 5 74,-2-3-84,-3 2-6,-2-2-17,0 4-16,-4-4 33,3 5-1,-5-2-3,3 4-12,-1-2 34,3 4-26,0 0-37,4 3 61,-2 0-73,7 6 84,-3 1 28,4 6 25,0 5 27,2 7 0,-3 5 0,2 2 0</inkml:trace>
  <inkml:trace contextRef="#ctx0" brushRef="#br0" timeOffset="74">18934 8470 9502,'-15'14'0,"10"-10"2,-5 0 72,3-1-10,-1-2 93,0 1 1,-1-1 50,1-1-40,0 1-26,2-1-49,-1 2 10,2-2 18,1 0-18,1 1-52,-1 0 34,3 2-97,-1 0 87,1-2-40,1 3 21,0 1-16,0 0 37,0-1-54,0 5 35,0-3-31,0 4-4,0 1 9,0 2-14,0 0 32,1 4-24,1-1 30,2 4-65,1-1-22,2 3-6,-1-3 11,3 2 69,-2-3-4,3 1-15,-1-5-91,3 1 4,-1-4-83,1 0 59,-1-5 33,1 1 11,-1-4 38,3-2 31,-3 0 19,3-1-2,-2-2-8,4-1 17,-4-4 17,3 0 15,-2-3-19,0 1-27,-2-2-21,3 0 40,-4 1-66,2-1 53,-3 0-54,0 0-1,-2 1-24,0-2 1,-3 2 10,0-2-40,-1 1 17,-2 0-85,2-2 82,-3-1-55,0 3 31,-1-4-20,-1 1-51,-3-1 72,-2 0-34,-1-1 55,-2 0-107,-1-2 18,-1 3-107,-1-3-65,-1 3 49,-2 0-53,-1 4 67,-2 0 76,-2 3-15,-3 2 40,-3 3 63,-4 2 18,0 1 68,-5 3 0,1 2 0,-4 6 0,-1 5 0,-1 1 0</inkml:trace>
  <inkml:trace contextRef="#ctx0" brushRef="#br0" timeOffset="75">13261 8611 8355,'5'-7'969,"-3"4"-644,-1 0-154,-1 2 78,2-2-210,-1 3 111,0 0-115,3 3 29,-1 2-49,3 4 46,1 3-50,1 0-31,2 4 17,2 0-76,3 1 67,2-1-115,1-1 65,4 1-115,0-3 119,4 0-66,-4-2 45,3-1-28,-4-5 26,1 1 18,-7-5 36,3 2-71,-6-3 128,1 1-34,-7-1 51,1-3 22,-3 1-39,2-5 6,-3-2-6,1-2-1,-1 0-29,-2-1 32,0-1-25,1-2-61,1 3 54,-2-3-52,2 2 58,-2-2-3,0 4-1,2-4 0,-3 5-111,2-1 20,-2 4-106,0-1 86,0 5 14,0-2 66,0 3-8,-2 4 79,1 1-18,-5 5 20,2 2-24,-1 2-32,-1 2-15,1 0 39,-4 2-28,1 2 81,-2 0-61,1 1 56,-2 2-117,0-2 54,-2 3-54,1-2 60,-1 2-60,2-4 39,0 1-45,2-4 51,-2 2-55,2-5 36,1 2-43,3-7 47,0 1 2,3-5 11,-1 1-9,4-4 66,2-2-1,3 0 0,-1-4 1,3 1 38,-1-2-11,0 0 80,-1 3-76,-1-2 105,-1 2-62,2 1 107,-2 2-68,0 0-29,0-1-17,0 2-35,1 4 93,0 2-6,-1 5 90,2 5-16,-2 4 20,0 6-45,0 3-19,0 7-108,0 1 30,-2 6-36,-1-2 56,1 7-87,-2-5-3,0 4-52,-3-7 7,0 1 23,-2-10 22,-1 0 26,1-8-5,-2-1 49,1-10-101,1 2-271,0-10 13,1 1-490,2-3 331,-1-2-107,1-3 266,2-2 56,2-4 19,2-2 18,3-1-221,2-2 251,3-1-165,3-6 287,1-1 0,2-4 0</inkml:trace>
  <inkml:trace contextRef="#ctx0" brushRef="#br0" timeOffset="76">12173 8660 9502,'0'-19'368,"0"12"-296,0-1 88,-2 2-40,1 1 36,1 1-50,-1 0 56,-2-1-155,2 4 72,-2 0-145,0-1 13,0 2-4,-1 2-22,0 0 91,-2 7 26,1 0 37,-5 6 9,2 3-71,-6 4 53,0 5-79,-6 6 67,-2 0 24,-4 8-11,-2-1 19,-5 4-32,2-4-1,-4 4 14,4-8 7,-5 4-135,9-9 18,-1-2-108,9-10 108,0 0-129,8-10 78,0-1-97,5-5-102,2-1 108,5-4-112,3-3 121,7-4 22,3-1 72,4-4 7,2 2 75,3-5 0,0-1 0</inkml:trace>
  <inkml:trace contextRef="#ctx0" brushRef="#br0" timeOffset="77">7500 8782 9502,'-5'-10'-1040,"2"6"980,-2 1 22,-1 0 18,-2 1 26,0-1-30,-2 1 35,-1 0-39,0 0 27,-2 1-30,1 0 30,0 1 3,-1 0-4,1 0 5,-1 0 38,2 0 10,0-2-4,2 1-7,-1-1 29,2 0 18,0-1 14,2 0 53,-1-1-29,2 0-7,-1-2 10,2 1-17,-2-1 45,2 1-12,0-2 67,1 1-132,-1 1 89,0-1-93,0 2 46,1-1-31,-1 1 45,0-1-47,0 3 5,0-2-15,0 1-6,1 0-32,0 0-4,0 2-23,0-2 32,1 2-31,-1-2 50,2 2-50,-2-2-17,1 1-23,1 0-6,0 0 9,-1 0 9,2 0-9,-1-1-16,1 2 46,-1-2 23,1 2 115,0-2-86,0 2 104,1-2-110,-1 2 23,3-1-67,-1 1 14,4 1-3,-1-1 16,4 1-26,-2 0-20,2 0 3,1 0 2,1 0-27,-1 0 42,1 0-62,0 0 2,1 0 39,-1 0-48,0 0 58,2 0-41,-1 0 18,0 0-22,2 0-20,-1 0-4,0 0-14,-2 0 21,3 0 41,-1 0 4,-1 2-12,0 0 6,1 2 45,-2-1-27,3 2 31,-5-2-10,2 1 5,-1 0 9,1 2-5,-3-4-2,3 3-14,-2-1 18,0-2 15,-2 3-33,1-3 39,-1 1-41,0 0-28,-1 0 20,-1-1-24,-1 1 33,1 0-15,-3-2 8,2 2-14,-2-2 17,1 2-5,-3-2 3,0 2-13,0-1 106,0 2-23,0-1 93,-2 1-69,1 0-27,-3 0-18,0 1-28,-2 1 13,2-1-10,-2 2 15,2-1-9,-1 2-55,1 0 33,-2 3-45,2-1 20,-2 3 25,2-1-32,-1 3 23,-1-1-51,1 4 31,-1-2-34,-1 4 32,0-4 19,1 6-24,-1-4 24,-2 3 19,1-3-14,0 3 16,0-4-23,-2 6 52,0-6-36,-2 4 42,2-3-50,-1 3 6,0-3-4,-1 4 11,1-4-23,0 2 21,2-3-20,-2 2 22,6-2-6,-5-1 4,5 0-5,-1-3-22,2-2 13,1 0-18,2-5 22,-2 1 48,3-3 103,-1-1-50,1-5 52,1 0-200,1-5 7,-1 2-64,0 0 68,2 2-36,-3 0 19,3 2-13,-2 0 17,1-1 16,0 1 7,0 1-11,0 0-6,0 1 23,1 1-15,-1-1 15,0 0 15,0 1-10,4-2 17,-2 1-16,3-1 26,-1 0-19,3 0 17,-1 0-22,5 0 53,-1 0-37,3 2 38,1-1-31,2 2-12,-1 1 16,4 0-6,0 0-112,1 2 28,-3-1-104,3-1 101,-4-1 4,2 0 48,-4-2 0,-1 1-130,-2-4 33,0-1-113,-3-3 102,1-4-116,-1-4 79,-2-1-128,-1 0-118,1-2 56,-4 3-85,3-1 243,-4 3 91,1-1 108,-1 2 0,1-1 0,0 0 0</inkml:trace>
  <inkml:trace contextRef="#ctx0" brushRef="#br0" timeOffset="78">9197 9019 9502,'-2'-11'376,"1"5"-273,0 4 41,-2-1-24,1 0 40,0 0-40,0 2 37,0 0-159,0-1 156,-1 1-211,2-1 186,0 2-99,1-2-25,-2 0-16,2-2-20,0 0 22,2-2 60,-1 1 4,2-2-7,1-3 12,1 1-162,2-2 47,-1 0-116,2-2 64,-1 1 8,0-3 39,1 0-13,2-2 46,-2-1-7,2-1 1,-1-2 4,3-1-1,-3 0 2,4 0-5,-4 1-37,2 0 33,-1 6-33,-2 0 45,-1 4 10,0 1-12,-3 5 6,0-1 42,-1 5-36,1 0 36,-2 1-46,0 2 46,1 1 17,-2 4 1,1 1-5,1 2-52,-2 0 15,0-1-13,1 1 74,-1 0 6,0-1 22,1 0-18,1-1-67,-2 1 10,2 1-14,-2 3 15,2-2 5,-2 2-6,1 1 2,0 3 4,0 1-11,-1 2 8,1 1-16,-2 4 71,1 0-53,-1 2 58,1-1-59,-1 2 2,2-3 5,-2 0-1,1-3-137,0-2 30,1-2-127,-1-1-65,1-3 50,-1-2-65,0-1 83,1-1-69,-1-3 30,0 0 28,-1-5 101,2 2 120,1-4 0,-1-1 0,2-4 0</inkml:trace>
  <inkml:trace contextRef="#ctx0" brushRef="#br0" timeOffset="79">15727 8818 9502,'-20'4'29,"11"0"69,1-1-40,-4 2 105,6 2-41,-4-2 44,3 4 18,-1 0-12,2 2-4,1 0-11,2 2-58,0 1 56,2-2-56,1 5-9,0-2-1,3 3 1,2-3 31,3 3 38,3-4-46,3 2 40,-1-3-47,3 2-212,-2-6 17,4 4-144,-3-6-33,3 0 133,-1-2-102,-1-1 110,-2-2 16,1 0 4,-3-2 11,2 0 73,-1-2-16,0-4 55,-3-4-58,1-2 3,-1-4-1,1-2 1,-2-2 20,1 1 52,-4 0-17,1-3 30,-3 2-146,1-3 9,-3 2-84,0-2 89,-2 2-131,2-4 70,-5 3-92,0-4 57,-6 4-1,-3-4-3,-4 5-42,-2-2 46,-3 5 63,-2-4 49,-2 6 68,-3 1 0,4 7 0,-5 1 0,4 6 0,-5 2 0,2 6 0,-2 5 0,5 8 0,-6 4 0,7 3 0,-7 6 0,4 1 0,-4 3 0</inkml:trace>
  <inkml:trace contextRef="#ctx0" brushRef="#br0" timeOffset="80">9753 8870 9502,'8'-18'-605,"-4"11"679,-1 0 200,-1 2-121,0 1 202,-2 1-184,1 4 137,-1 3-165,0 7 28,-1 2-12,1 2 1,0 3-27,0-2-23,-2 4 28,2-4-23,0 2-5,2-1-59,-2 1 50,3-3-27,1 1-10,1-3-18,1 2-59,2-4-47,-1 3 54,1-5-62,0 2 94,1-4-74,0 3 57,0-4-76,2 0 23,-3-3 31,0 1-5,1-2 44,0-1 36,-2-1-33,3 1 31,-3-1-42,1 0 1,-1-1-1,1-2 7,0-2-45,2-3 39,-2-5-37,2-1 49,0 1-84,-1-5-13,1 1-13,0-4 19,-2 5 70,1-6-10,0 4 7,-1-4-103,-1 2 28,-2-3-102,1 4 95,-3-5-72,-1 5 48,0-4-28,-1 3-26,-4-2 7,-1 6 20,-7-6-16,0 8 79,-7-6-27,0 7 30,-4-4 12,2 6-8,-2-1 1,2 6-14,0-1-86,3 4 21,1 2-39,2 5 40,0 3-34,4 7 73,-1 5-73,4 5 10,0 5 76,6-2-32,-2 8 113,3-5 0,0 6 0,2-4 0,2 2 0,3-2 0,2 1 0</inkml:trace>
  <inkml:trace contextRef="#ctx0" brushRef="#br0" timeOffset="81">11639 8724 9502,'-14'-11'0,"6"5"0,1-1 0,2 2 53,-1-2 34,2 0 28,1 1-11,2 1-48,-1-1 20,1 2-1,1 0 60,0 1-24,0-1 35,0 2-196,1 0 56,2-1-157,3 3 151,1-1 2,2 1 51,1 3 3,2 0-38,2 5 28,4 1-9,1 7 2,5 0 11,-1 3-4,8 4 10,-4-1-2,6 2 1,0 1-7,2 3 9,-2-3-65,4 2-3,-6-2-11,3 0 13,-5-3 49,-1-1 0,-5-3-4,-1-1-72,-5-3-12,-4 1-80,-4-5 65,-1 3-8,-5-5 73,-1 3-41,-2-2 32,-1 4-78,0-3 63,-3 2-49,-2-1 14,1 1 22,-2-2-27,1 1 34,1-3 6,0 2-6,3-4 8,-1 0-7,3-3-37,-1 1-693,1-2 522,0-2-497,0-3 732,-2-8 0,-1 0 0,-1-3 0</inkml:trace>
  <inkml:trace contextRef="#ctx0" brushRef="#br0" timeOffset="82">16018 8780 8620,'-10'0'1097,"7"0"-895,1 2 140,0-1-136,1 2 9,-2 1-92,2 0 42,-1 2-44,2-1 24,-1 2-13,0 1-48,1 3-16,0 2-20,-2 1 26,2 2-62,0 2 45,2 3-88,-1-1 78,2 5-108,2-1 54,3 3-87,2-5-16,3 3 44,0-3-67,1 0 91,1-4-23,0 0 56,1-4-9,2-2 1,-2-3 23,1-4-38,-1-1 30,1-1 40,-3-3-22,2-1 41,-2-4-56,1-3 49,0-1 11,2-4 12,-3-1-22,1 1-26,-1-1-16,-1 1 27,-2 0-39,2 0 34,-4 2-31,2 0 34,-4 1-67,2-1 47,-3 2-51,1-1 4,-1 0-14,-1-1-11,-2 0 14,0 0-55,0-1 25,-2-2-96,-1 0-36,1-4 21,-3 2-56,-1-5 90,-4 2-44,-4-3 46,-3 1-57,-4-4-51,-1 3 54,-4-1-110,-1 3 139,-2 1-44,1 7 88,-4 2 47,4 6 25,-2 4 58,3 5 0,-1 12 0,3 5 0,-1 8 0,-1 6 0</inkml:trace>
  <inkml:trace contextRef="#ctx0" brushRef="#br0" timeOffset="83">10242 8849 9502,'-1'-9'-14,"-1"4"88,1 3-35,-2-1 118,0 0-37,-1 0 26,2 2 30,-3 0 27,4 1-16,-2 0 3,2 0-63,0 2 4,-1 3-48,2 0-41,0 3 37,0 3-22,0 2 39,0-1-28,0 3-7,-1 2-6,-1-1 60,1 2-52,1 2 39,0-1-11,-1 2 16,1-1 1,0 2-74,0-1 28,0 1-36,0-3 62,0 2-70,1-4 3,2 1-50,2-5-19,4 1 7,0-5 14,2-1 25,2-3 34,0-1 27,3-2-52,2-2 37,-2 0-99,2-3 4,-1 0-27,2-5-14,-4 1 34,2-3 13,-5 1 1,2-1 47,-3 1-8,0-3 6,-3 4-11,2-4 42,-3 2 6,1-4 6,-3 2-10,2-3-37,-1 0 2,-1-3-1,0 1 42,-1-4-26,-2 2 37,1-4-126,-1 1 25,-2-3-81,1 1 82,-2-2-115,-1 3 66,-2-2-115,-3 3 100,-4-2-46,0 6 19,-5-2 5,0 6-3,-3-1 56,1 5-20,-5 0 12,3 6-34,-3 2 23,2 0-10,-1 2-87,3 3 38,-3 4-90,4 3 92,-1 3-96,3 4 83,1 1-117,1 1 109,1 2 50,4-2 65,0 0 64,3-1 0,2-2 0,1-3 0,1 1 0,-1-2 0</inkml:trace>
  <inkml:trace contextRef="#ctx0" brushRef="#br0" timeOffset="84">15110 9194 9137,'9'-14'348,"-7"9"-262,1-2 44,0 1-60,-2-2 54,2 0-17,0-3 7,-1 0 8,1-5-79,1 1-2,2-3-52,-1 0 55,2-2-89,2-2 56,0-2-98,1 1 83,0-3 41,-1 1 5,2-1 36,-2 4-200,2-3 53,-3 4-138,0-1 97,-1 5 11,1-1 52,-4 5-15,3-1 108,-3 6-55,1-2 53,-3 4-59,1 1 66,-2 4-35,1 1 47,-1 4-50,-1 5-5,0 2 4,0 5 31,0 0-21,0 3 22,0-1-31,2 4 43,-1 0-32,0 2 35,2-2-45,0 3 4,0-2-1,-1 3 1,1-1-151,0 3 34,0-3-101,-1 4 82,1-5-108,-1 4 43,0-5-85,0 1 39,-1-5 62,2 1-38,-2-7 111,1 1 19,0-7 75,2 0 0,1-4 0,0-2 0,2-2 0,3-5 0,1-5 0,3-4 0</inkml:trace>
  <inkml:trace contextRef="#ctx0" brushRef="#br0" timeOffset="85">8303 8885 9502,'-12'11'143,"6"-8"6,1 0-3,1-2-15,-2 0 14,3-1-25,-1 2 37,1-2 359,2 0-330,0-3 275,-1 2-424,2-4 38,0 1 34,0 0 23,2 0 13,-1 1-144,3-1-11,0 3-112,5-3 57,-1 1 28,1 2 43,2-1-34,2 1-50,-2 1-37,4-2-12,-2 2-8,3-1 92,-2 0-19,2 1 63,-2-3-19,3 2 82,-2-1 12,1-1 14,-2 2-13,1-2-58,-1 2 8,-1-2-6,-1 2 21,-1-2-16,-1 2 27,-1-2-43,-2 1-14,0 0-41,-3 0 15,2 1 13,-3 0 31,-1-1-1080,1 2 576,-4 0-787,-1 0 1014,-3 0 120,2 0 143,-1 0 0,1 2 0,-2 0 0,-1 2 0</inkml:trace>
  <inkml:trace contextRef="#ctx0" brushRef="#br0" timeOffset="86">7394 8979 9502,'-19'0'-52,"11"0"14,1 0 118,0-2-58,0-2 74,2-1-40,-1-2 33,0 0 30,2 0 13,2 0-23,-3-1-113,4 2-4,-2 0-105,2 0 115,0 2-51,1 0 101,-2 0-39,2 1 574,0 1-412,2 2 402,0 0-529,4 2-61,2-1 9,0 2-29,2-3 37,0 1 49,2 1 9,-1-2-16,3 1-64,-2-1-14,1 0-72,-1 0 61,3 0-53,-2 0 97,1 0-53,-3 0 59,2 0-7,0 0 4,2 0-2,-3 0 20,2 0-15,-1 0 17,0 0-18,-2-1-2,3-1 5,-4 1-5,2 0-62,-4-2-72,2 0-28,-2 2-34,1-1-31,-2 1 52,-2 0-86,-1 1 135,0 0-124,-1 0-302,0 0 283,-2 1-224,1 0 489,-1 1 0,-1 0 0,-3 3 0,1-1 0,-3 1 0</inkml:trace>
  <inkml:trace contextRef="#ctx0" brushRef="#br0" timeOffset="87">10860 8972 9179,'-3'-14'673,"2"10"-440,-1 0 31,1 1-89,0-1 44,1 1-140,0-1 25,0 0-50,0 1 61,1-1-128,2 1 65,2 2-152,4-2 152,2 2-142,1-2 120,3 3-131,2 0 130,-1 0-11,4 0 29,-4 0 0,3 0-167,-3 0 53,2 1-111,-3 1-15,0 2 48,-3-1-70,2 1 101,-4-1-72,1 1 63,-4-3-69,1 3 1,-3-2 17,2 0 4,-1 0 39,-1 1-26,-2-3 19,3 1-54,-2-1 94,1 1 27,-1-1 71,2 0 0,0-1 0,3 1 0,-1-1 0</inkml:trace>
  <inkml:trace contextRef="#ctx0" brushRef="#br0" timeOffset="88">14299 8961 9502,'-5'-12'451,"2"6"-305,2 2-12,-2-2 11,2 4-56,-1-3 59,1 3-126,1-1 61,3 2-45,1-1-41,7 2 33,3 0-40,1 0 55,4 0-76,0 0 39,5 2-96,-2-2-3,0 0 30,-1 0-32,1 0 46,-3 0-35,2 0-7,-5 0 22,1 0-141,-6 0 93,1 0-135,-5 0 142,3 0-86,-6 0 101,1 0-365,-2 0 318,0 1-196,-7 3 336,0 3 0,-6 1 0</inkml:trace>
  <inkml:trace contextRef="#ctx0" brushRef="#br0" timeOffset="89">16895 8969 8847,'4'-18'-108,"-3"11"460,2 3-74,-2-1-13,1 2-85,1-1 20,-3 2-95,1 0 52,0 0-37,1 1-22,1 0-80,-1 1 7,2 0-64,2 1 56,1 2-41,1 1 66,0 0-15,3 3 92,2-2-40,-1 1-14,1-1-30,0 1-14,1-2-4,1 0 39,-1-1-16,0 1 23,-2-3-15,2 2-76,-3-1-99,2 0-22,-4-2-63,2 2 13,-4-2 35,3 1-50,-5-1 125,2 0-78,-3 0 90,2 0-119,-3 0 65,1 0-179,-1 0 90,1 0-14,-3 0 126,0-1 108,1-2 0,-1-1 0,-1-2 0</inkml:trace>
  <inkml:trace contextRef="#ctx0" brushRef="#br0" timeOffset="90">12555 8972 9502,'0'-10'490,"0"5"-281,1 3-76,-1-2 65,2 2-67,-1 0 14,2-1-25,-1 2 37,3 0-185,0-1 63,2 2-108,4-1-73,0 1 70,3 0-70,0 0 78,4 0-39,-2 0 30,3 0-76,-1 1 63,2 3-239,-4-1 70,2 3-180,-3-2 194,1 1 115,-4-1 62,2 3 68,0-1 0,1 1 0</inkml:trace>
  <inkml:trace contextRef="#ctx0" brushRef="#br0" timeOffset="91">17819 8982 10062,'0'-7'580,"0"4"-404,0 2 25,0-1-52,0-1-186,0 2-11,0-2-109,0 2 31,0 0 41,0-2 54,0 1-32,0 0 63,1 0-44,3 2 116,0 0 20,2 0 61,-1 0 16,2 0-117,2 0 17,0 0-65,2 0 41,2 0-39,-1 0-9,3 0-3,-1 0 0,3 0 9,-2 0 13,3 0-17,-3 2 7,3-1 21,-2 0-49,2-1 40,-2 2-53,0-2 42,-1 0-28,2 0 81,-2 0 7,0 0 11,-1 0-11,1 0-21,-2 0-16,0 0 23,-2 1-25,3-1-5,-4 2 12,1-2-7,-3 1 17,3 0-3,-3 1 8,2-1-3,-4 2-40,2-2-12,-3 2-20,4-2 14,-2 1 24,2-2 9,-3 0-6,5 0 10,-3 0-10,4 0 8,-2 0-7,2 0-37,1 0 27,1 0-29,-2 0 40,3-3 2,-1 2-9,0-2 9,0 0-15,1 2 11,-3-2-13,1 2-59,-2 1-25,1 0 0,-1 0 9,0 0 87,-3 0-22,2 0 21,-2 0-20,1 0 47,-2 0 19,1 0 0,-1 0 3,0 0 16,-1 0-43,3 0 57,-2 0-62,1 0 3,0 0 1,0 0-31,2 0 13,0 0-6,-1 0 18,1 0-33,0 0 24,-1 0-28,1 0 33,0 0-46,-3 0-18,2 0-10,-2 1-32,3 0 67,-3 2-27,1 1 31,-3 0 9,1 0-13,0 1 9,-1-1 7,1 0-6,-1 0 7,-1-1-10,2 0 7,-2-2-5,1 2 9,1-2-10,1 0 15,-2-1-9,4 0 13,-3 0-12,4 0 2,0 0 0,1 0-2,-2 0 40,4 0-28,-2 0 31,3-1-41,-2 0 1,1-1 1,-1 1-1,2 1 14,-3 0-9,3 0 13,-2 0-15,0 0-42,-1 0 30,2 0-33,-4 0-4,3 0-15,-1 0-2,-2 0 5,1 0 8,-1 0-17,0 0 1,0 0-22,-2 0 61,4 0-35,-4 0 33,3 0-35,-2-1 25,3 1-29,0-3 30,2 1-45,0-2 37,4 0-30,0-1-112,3 0 24,1 0-118,2 1 111,-1 0-123,5 1 78,-5 2-91,1-1-33,-2 1 102,0 2-127,-6 2 222,0 2-3,-7 4 142,0 3 0,-1 3 0</inkml:trace>
  <inkml:trace contextRef="#ctx0" brushRef="#br0" timeOffset="92">19818 9024 10350,'5'-5'597,"-3"3"-399,0 2-49,-1 0-29,2 0-78,0 0-229,-2 0 0,2 0-105,1 0 65,0 0 82,3 0-41,0 0 32,1-1 28,3 1 32,2-3-24,0 1-52,3-3-6,0 0-65,2-2 53,0 2 86,1-2-41,-4 2 106,3 1-25,-4 0 62,3 0 0,-1 0 0</inkml:trace>
  <inkml:trace contextRef="#ctx0" brushRef="#br0" timeOffset="93">20453 9013 9502,'0'9'-117,"0"-5"201,0-1 26,0-2 64,0 0-130,1 1 26,1-1-142,0 0 84,1-1-59,1 0 16,-1 0-16,1 0 15,2 0 45,-2-1 16,3 0-22,-2-1 10,2 0-19,-1 0 12,2-2-12,0 3 57,0-2 13,2 0 2,0 0 64,-1 1-93,1-1 60,0 1-67,1 0 33,-2 0-27,2 1 28,0-2-25,1 2-66,-4 1 51,3 0-52,-2 0 60,1 0 10,0 0-12,-1 0 9,1 0-69,1 0-11,-1 0-18,2 0 35,-2 0 32,4 0 19,-3 0-26,4 0 57,-3 0-46,3 0 47,-2 0-51,2 0 50,-1 0 13,1 0 5,-3 0-5,2 0-42,-3 0 11,3 0-8,-3 0 43,1 0-30,-2 0 28,1 0-63,-3 0 23,3 0-26,-2 0 34,2 0-39,-3 0-19,3 0 8,-3 0-9,3 0 24,-2 0 4,2 0-11,-3 1 10,3-1 13,-1 0-24,-1 2 19,1-2-73,1 1 56,-1-1-55,1 1 43,-2-1 6,2 0-9,-1 2 15,1-1 14,-1 0-11,1-1 11,-2 2-15,2-1 58,-2-1 11,3 2 6,-2-2 28,1 0-78,0 0 34,1 0-39,-2 0 11,2 0-3,-2 0 11,2 0-63,-2 0 41,2 0-41,-2 0 55,2 0-37,-3 0-16,5 0 1,-6 0-7,3 0 50,-1 0-29,1 0 23,-3 0-72,3 0 2,-3 0-23,5 0 22,-5 0 19,4 0 21,-2 0-14,2 1 64,-2-1-37,2 0 39,-2 1-48,4-1 27,-5 0-16,5 2 19,-3-2-21,3 0 27,-3 0-14,3 0 19,-4 1-16,3-1-9,-2 1 16,3-1-13,-4 0 112,4 0-27,-3 0 94,4 0-113,-3 0 1,3 0-57,-2 0 23,3 0-70,-2 0 51,3-1-53,-2 1 60,4-1-55,-5 1-32,4-2 9,-3 2-129,2 0 98,-4 0-101,4 0 63,-6 0 28,1 0 23,-3 0-21,0 0-438,-2 0 85,-1 0-312,-2 0 321,-1 2-19,-3-1 169,0 2 18,-2 1 158,-1 0 103,-2 0 0,-1-1 0,0 1 0,-1 0 0,-2 2 0</inkml:trace>
  <inkml:trace contextRef="#ctx0" brushRef="#br0" timeOffset="94">8361 9092 9502,'-14'15'94,"7"-9"8,3-4 30,-1 0 13,-1-1-25,1 1 37,1-2 63,-2 0 1,3 0 74,-1 0-87,1-2-37,1 1-15,0-2-50,-1 0 116,3 0-85,-2 1 88,2-1-105,-2 2 47,2-2-59,-1 1 59,1 0 26,-1 0 29,1 0 23,1 0-34,0 1-49,3-1-57,2 2 1,2 0-5,1 0 5,2 0-71,0 0-7,1 0-82,0 0 86,2 0-51,0 0 43,0 0-55,-2 0 57,2-1-13,-2 0 48,2-1-94,-1 1-112,2-2-18,-4 2-47,3-2 65,-5 2 35,4-1 21,-2 2 24,0-1-22,-2 1 57,2 0-74,-2 0 77,0 0-51,-2 0 43,2 0-71,-4 0 103,3 0-83,-4 0 84,3 1-66,-3-1 70,3 2-32,-4-1 37,1 0-186,-1 1 35,0-2-146,0 1 161,-1-1-247,1 0 141,0 0-193,-2 0 149,2 0-159,0 0 114,-1 0-133,0 0 160,1 2 68,-2-1 54,0 0 92,1 2 39,-1 0 44,0 1 0,1 1 0</inkml:trace>
  <inkml:trace contextRef="#ctx0" brushRef="#br0" timeOffset="95">14326 9155 9502,'-17'0'943,"10"2"-697,0-2-51,2 0 33,-1 0-108,2 0 40,1 1 93,-1-1-95,3 2 27,2-2-116,2 2-251,5-2 107,3 3-138,3-3 154,0 1 29,2 1 17,0-1 13,1-1-368,0 2 108,2-1-284,-2 0 253,1 1-93,-2-1 132,1 0-144,-3-1 124,2 2 113,-5-1 44,4 1 115,-5-1 0,3-1 0,-5 3 0,3-2 0,0 2 0</inkml:trace>
  <inkml:trace contextRef="#ctx0" brushRef="#br0" timeOffset="96">18492 9268 9502,'-3'18'-80,"0"-9"230,1-5-30,-1 0 40,0-3-40,0 2 37,1-2 363,-1 2-389,3-4 324,-2-2-525,5-2 37,1-1-7,2 1-7,1-1 69,0 2-45,1 0 9,1-2-13,0 3 4,0-1-62,0 2 30,2-1-91,-3 1 6,3 0 35,0 0-45,-1 1 55,1 1 51,0 0-1,-2 0 43,4 0-51,-2 0-35,1 0 14,-2 0-22,1 0-3,-3 1 47,2 2-44,-2 0 58,0 2 27,-3 1-21,0 1 18,-2 0 24,-2 4 3,1-2 18,-4 4-27,-1-2 54,-3 4-29,-3-1 92,-2 2-85,-1-2 67,-1 3-52,2-5 65,0 3-3,2-4-51,-1 2 34,2-5-72,1 2 48,3-5-36,-2 1 51,5-4 66,0 3-51,2-4 47,0-1-96,5 0-16,1-3 15,0 0-10,2-2-47,0-1 32,0 1-33,1-1 43,2 2-44,-1-1-26,2 1 2,-2-1-62,2 3 104,0 0-59,-1 1 63,-1-1-27,0 2 11,-2 0-16,2 2 12,-4-1 37,-1 5-36,-1-2 34,0 4 22,-3 0-36,0 1 47,0 0-57,-2 2 28,0 0-19,-3 3 26,0 0-27,-5 4 27,0-2-23,-6 5 23,0-2 21,-3 5 20,2-3-6,-5 3 0,2-1-31,-3 0 0,3-5 6,-1 4 67,2-8-66,-1 2 76,4-5-92,-2 0 75,6-7-6,-1 2 23,3-6 50,0 1-78,2-1 34,-1-1-41,3-2-19,-1-4 19,0-1-11,-1-3 22,0-1-154,-2-1 59,1 1-144,0-1-5,-1 1 37,1 1-36,0 1 62,0-1-45,0 4 23,2 0-82,1 2 109,-1-1-161,1 2 104,1 2-128,1-1 27,-1 0-1057,2 3 865,1 0-756,2 1 1178,2 6 0,5 0 0,0 3 0,2 0 0</inkml:trace>
  <inkml:trace contextRef="#ctx0" brushRef="#br0" timeOffset="97">21130 9348 9502,'-4'11'-376,"1"-6"417,0-3 36,1 1-35,-1 0 61,0-2-81,0 1 50,2-1 4,-2 0 24,2-1 100,-2 0 113,2 0-87,-2-1 19,2 1-223,1-3-7,-2 2-23,2-2-45,0 0 51,0 2-56,0-3 57,0 1-57,2 0 33,-2 1-51,2-3 42,0 3-15,2-2 32,0 1-7,0-1-3,2 0 26,0 1-31,0-1 26,1-1 53,0 3-38,0-2 46,1-1-34,-1 3-16,1-2 21,0 2-19,2-1-8,-2 2 10,2-2-8,0 3 11,1 0-42,-2 0 32,2 0-33,-1 0-4,1 0 31,0 2-38,-1 2 43,1 0-61,-2 1 42,1 1-49,0 1 55,-2-2-37,2 4 26,-3-2-29,1 2-10,-3-1 31,-1 4-37,1-3 43,-4 4-8,0 0 2,-1 1-1,-1 1 15,-3 1-15,-4 0 13,-3 1-15,-2-1 75,-3 1-53,0-4 59,0 1-74,1-1 9,0-2-5,2-3 3,-1 0 120,5-2-26,-2-1 90,4-2-60,0 0 89,3-3-38,-2 1 206,5-1-188,-2-1-8,3-1-166,0-2-30,0 2 37,1-3-32,1 1 32,1 2-83,1-3 28,0 3 33,0-1-12,0 0 45,2-1-37,-2 3 25,1-4-34,1 3 91,1-2-55,0-1 55,-1 3-59,1-1 44,0-1-25,0 1 30,1 0-28,-2 0-42,2 1 38,-2 0-34,2 1 21,-2 1 6,2-1-6,-3 1 8,4 0-37,-2 0 25,-1 0-35,1 1-26,0 0 43,0 2-49,0 3 57,-1 1 7,0-1-11,-1 4 8,1 1-9,-1 0 39,-1 0-29,0 2 28,-1 0 23,-1 0-39,0 1 43,-1-2-55,1 2 47,-2-2 11,-2 3 12,-1-2 6,-2 1-42,-2-2 3,-3 2 2,-1-3 33,0 3-16,-1-5 19,-2 4-29,2-4-18,-2 4 24,3-5-17,-3 3 59,2-3-47,-2 2 45,1-3-58,1 1 64,1-2-45,0 1 54,1-5-48,-1 4 9,3-3-12,-2-1 14,3 0-18,-1-1 22,4-1-22,-3 1-23,3-1-49,0 0 29,1-1-17,0 0-3,2-2-29,-2-1-3,2-3 6,-1 0-58,1 0 23,-2 0-123,2-1 124,-2 1-124,2 0 101,-2 0-139,2 3 129,-1-1-44,1 0 101,-1 1-181,1 0 8,0 1-124,1 2 65,-2-2-54,2 2 24,-1 0-97,-2 1 0,0 1 1</inkml:trace>
  <inkml:trace contextRef="#ctx0" brushRef="#br1" timeOffset="98">13974 10780 9502,'-24'8'-3,"12"-4"-14,0 2 44,-1-2 26,-2 2 9,3 0 56,-5 1-63,3 2-36,-2 0 17,3 1-12,-2 1 85,4 0-12,-1 3 11,3 0-59,1 1 16,4 0-31,-1 3 28,3 0-61,2 5 22,2 1-92,3 6 74,5 0 0,5 10 38,4 0 2,5 11-31,2 0 14,1 11-10,2 0 26,2 12-40,-5-4 30,3 11-33,-7-4 34,0 9 16,-7-9-25,-1 11 27,-6-12 28,1 11 31,-7-12-16,-2 7 76,-4-8-110,-6 8 67,-2-10-71,-4 12 1,-2-11 0,0 13 10,0-12 16,0 10-7,3-18 21,1 9-20,4-20-1,2 3 10,2-18-12,4 1 6,0-16-46,2 3-5,2-13-22,-1 4-43,2-6-13,2 3 23,1-3-5,1 3-62,-2-3 14,2 3-124,0-3 115,-1 2 32,-1-6 23,-1 2 34,0-4-153,-1 0 48,0-3-109,0 1-403,-2-4 264,0-4-299,1 0 360,-2-6 104,0-2-20,0-2 75,0-3-27,0 2 7,0-5 54,0 2 8,0-6 88,-2 2 0,1-7 0,0 1 0</inkml:trace>
  <inkml:trace contextRef="#ctx0" brushRef="#br0" timeOffset="99">12056 11297 9159,'0'-11'268,"0"6"-96,0 2-48,1 0 52,-1 0-56,0 1 62,0-3-70,0 3 70,0-1-75,0-1 51,0 1-51,0-3 50,0 4-99,0-4 38,0 3-36,0-2 47,0 1-126,0-2 55,0 1-163,0-1 156,1 1-5,-1-2 59,2 0-2,-1-1-274,2-1 54,-2 0-182,2 0 82,-2-2 79,2 2-31,-1-4 66,0 2 64,2-1-4,1-1 52,-1 0-7,0 0 28,0-1-11,0 2 6,2-3-52,-2 2 11,3-2 3,-3 4 2,1-2 64,-1 3 16,2-1 10,-3 5 10,1-1-62,0 5 11,0-1-16,-1 3 40,0 3-27,-1 5 28,3 6 1,-3 4 9,1 6 6,0 3-13,1 4 5,-1 0-30,1 3 38,0-2-43,-1 5-36,1-5-22,0 4 10,0-7 5,0 2-17,-1-6-24,-2 4-9,2-8-71,-1 0 76,-2-9-76,0 0-61,0-6-176,0-1 65,2-5-68,0-1 274,3-6 51,1 0 65,1-2 0,0-1 0,1-1 0,0 1 0,3-2 0,2-2 0,0-1 0</inkml:trace>
  <inkml:trace contextRef="#ctx0" brushRef="#br0" timeOffset="100">12971 11123 9502,'0'16'-388,"0"-8"430,0-4 12,0 1 44,0 0 19,0-1 38,-1 0-22,0 1 21,-2 0-38,0 1 35,0-1-49,1 3 49,-1-3-97,-1 2 23,2 0-42,-1 3 36,2-1 17,0 2 36,-1 0-30,1 2-9,0 1-50,1 1 31,-2 0-69,2 3 71,0-3-35,0 6 40,0-5 1,2 5 32,0-6-51,4 5-41,1-7-72,1 2-13,0-3-38,3 0 36,-1-2 27,2-2 17,-1-3 41,3 0 19,-3-4-30,3 0 23,-3-1-13,3-1 53,-3-3-31,3-3 30,-3-3-43,1-1 5,-2-1-7,2-3 18,-4 1-60,2-3 51,-2 2-52,2-4 0,-2 2-20,1-2 2,-4 2 5,3-3 13,-5 3-23,3-5 5,-2 4 1,-3-4-42,2 4 11,-3-5-80,1 3 60,-1-3 13,-2 4 39,-1-5-77,-3 6-49,-3-2-52,-2 4-9,-3-2 9,-3 7 24,-2 0 4,-2 6 43,-5 1-26,1 4 23,-5 3-49,2 3 20,-3 8 89,4 4 13,-4 7 78,6 3 0,-7 6 0,6 3 0,-4 5 0</inkml:trace>
  <inkml:trace contextRef="#ctx0" brushRef="#br0" timeOffset="101">12511 11134 9502,'0'7'-324,"-2"-3"541,1-2-100,-2-1 78,0 2-81,-1-2 83,2 2-96,0-2 40,-1 2-29,1-1 33,-1 0-40,0 0 47,2 0-48,-1 0 41,1 1-81,0-1 62,1 1-74,-2 1 31,1-1-51,1 3 15,0-1 3,0 3-43,0 1 8,1 0-86,2 2 3,0 3 30,1-2-20,1 5 56,4-3 9,-2 2 10,1 1 16,0-1-69,0 0 18,2 0-27,-2-2 24,1-2 68,-1-1 14,0-1 2,0-3-11,2 0-1,0-3-26,-1-1 39,2-2-99,2-1 54,-2-1-52,4-3 67,-3-3-57,5-3 46,-2-2-47,2-3 51,-2 1-58,3-1-24,-4 1 1,2 0-56,-3 2 97,2-1-48,-4 2 42,1-1-6,-2 2-5,-1 0 0,-2 2-44,0 0 39,-3 1-40,1-1 49,-4 1-45,0 0 28,-1-1-32,-1-1-42,-3 2 17,-4-4-78,-4 3 81,-3-3-74,0 3 24,-4-3-8,1 1 1,-1-2 27,-1 1-18,1 0-11,1 0-28,0 0 15,2 4-3,0 0 2,3 3 53,0 2 43,2 4 27,2 3 47,2 9 0,-2 4 0,4 8 0,1 7 0,0 2 0,-1 7 0,1 3 0,-3 4 0</inkml:trace>
  <inkml:trace contextRef="#ctx0" brushRef="#br0" timeOffset="102">9427 11355 9502,'0'-14'0,"0"7"-7,0 3 9,0 1 25,-1-1 43,1 2 26,-2-1 33,2-1 6,-1 1-15,1 2 43,-1-2-43,-1 1-18,1 1-20,-1-2-28,1 2 44,0-1 62,1 1-16,-2-2-87,1 2-45,0-2-92,1 2 89,0-2-91,0 2 76,0-2-135,0 2 65,1-2 23,0 1 10,3 1 60,2 0-42,2-1 65,2 1-50,1 0 50,3-1-81,-1-1 36,4 1-30,1-1 41,3 0-86,-2 0 18,3 1-79,-1 0 84,1 1-48,-3-1 33,3 4-22,-5-1 21,3 5 9,-4 1 32,0 4-68,-2 1 109,1 5-30,-4 1 44,1 2 27,-5 1-29,2 4 3,-5 0-6,-1 2 26,-2-1-49,0 3 65,-1 0-70,-2 0 34,0-1-24,-5 1 26,0-4-27,-2 2 10,-2-3-8,1 0 4,-2-1 57,1 1 19,-2-4 1,-1 4 39,3-4-54,-4 5 16,4-5-21,-3 4 23,3-8 2,0 4 23,3-8-27,0 3 26,2-7-60,1 1 69,3-5 13,1-1-35,2-2 43,1-1-123,3 0 23,4 0-27,-1 0 30,1 0-8,1 0 0,1 0-8,0 0 14,3 0 27,0 0-28,2 0 29,1 0-73,2 0 45,-2 0-44,5 0 51,-4 0-54,2 0 4,-3 0-18,4 0 43,-8 0 7,4 0 28,-6 0-36,1 0-37,-5 0-25,2 0 8,-5 0-3,1 0 60,-3 0-621,0 0 390,0 1-715,-2 2 586,0 1-156,0 0 23,-2 1 164,2-1 37,-1 0 162,0 0 106,-1 0 0,-1 0 0,-2 2 0</inkml:trace>
  <inkml:trace contextRef="#ctx0" brushRef="#br0" timeOffset="103">10864 11638 9502,'-12'-13'-832,"6"9"622,-1 0 205,2 1 20,-4-2 95,4 2 1,-5-2-46,3 0 9,-2 0-9,-1 1-28,0-2 24,1 2-29,-1-1-11,0-1-24,-1 1 12,3 0-4,-3 0-15,3 1-31,0 0 7,-1 1 6,1 1 20,3 0 23,-4 0-38,4 1 98,-2 1 13,3-1 4,-3 1-15,4 0-62,-2 0 1,2 0-3,-1 0 77,2 0 812,-1 0-620,6 0 599,-1 0-845,5 0 45,1 0-51,3 1 80,1-1-107,2 3 52,1-1-59,3 3 33,0-4-32,3 3 34,-1-1-62,1 0 36,1-1-27,0 0 42,0-2 1,2 1-11,-2-1-52,1 0 66,-3 0-72,2 0 80,-7 0-51,4 0-4,-5-1-15,2 1 21,-6-2-84,1 2 27,-5-1-102,2 1 28,-4 0-6,0 0-58,-2 0 43,0 1 5,-2 1 61,0 2 28,-1 0-19,-2 3-15,0-3-60,-1 2-4,-1-2-26,1 0-65,1 0 50,-1 0-83,1-1 121,0 0 52,2-2 78,-1 0 46,0 2 0,-1 1 0,-3 0 0</inkml:trace>
  <inkml:trace contextRef="#ctx0" brushRef="#br0" timeOffset="104">9674 11623 9502,'1'-7'1623,"2"5"-436,0 1-1222,2 1 54,2-1-110,3 1 49,1 1-86,0-1 51,3 3 24,0-1-20,-1 1-3,2 1-57,1 0 37,-1 1-84,1 0 105,-2 1-77,1-2 28,-1 1-6,1-1-46,-2 1 96,-1-1-33,-1-2 54,0 3-24,-1-4 16,-1 2-16,0-3 11,0 1-184,0-1 58,-1 1-148,0-1-23,2 0 97,-2-1 13,2 1 145,-1-3 114,4-1 0,1-3 0,2-2 0</inkml:trace>
  <inkml:trace contextRef="#ctx0" brushRef="#br0" timeOffset="105">11772 11638 9502,'-12'0'511,"8"0"-306,0 0-43,1 0-23,-1 0 7,2 0-76,-3 0-1,3 0-26,-1 0-78,0 0 52,0 0-90,1 0 102,-1 0-28,1 0 74,0 0 140,0 0-119,4 0 139,-1 0-201,6 0-21,-1 0-26,2 0 6,-3 0-42,1-2 29,1 2-10,1-1 12,-1 0 38,1-2-5,2 1 3,-2 1-86,0 1 20,2-1-76,-2 1 75,2 0 2,0 0 41,-1 0-12,1 0 8,0 0 18,-1 1-12,1 2 15,-2 0 16,2 1 6,-2 0 8,2 0-6,-3 0 32,1 2-43,-1-4 48,2 3-55,-2-1-8,2-2 20,-2 1-15,2 0 40,-2 0-31,3-2 30,-3 0-34,2 1-30,0-1 21,0 1-25,-1-1-8,2 0 34,-2-1-41,2 3 44,-2-1-29,2-1 17,-2 2-20,3-1 17,-2 1 4,2 1-9,-3-2 8,2 2 18,-1-1-13,1 1 17,-1-2-22,3 1 50,-4 0-35,4 0 41,-2-2-22,2 1-13,-1-2 15,3 0-18,-3 0-33,3 0 29,-2 0-27,3 0-29,-1 0 38,4-3-40,-4 0 55,3 0-55,-2 0-16,1 1-13,-1-2 18,2 2-2,-3-1 36,2 2-49,-3 1 86,2-1-41,-3 1 40,3 0-48,-3 0 10,1 0-15,-3 0 13,2 0 69,-1 0 28,3 0 10,-4 0-18,4 0-18,-5 0-37,6 0 47,-2-2-51,2 1-2,-3-2 2,5-2-4,-3-1-34,4-1 36,-3 2-39,3-2 46,-3 3-42,3-3 26,-3 3-28,3 0-15,-4 1-9,2 0-12,-3 0 16,3 2 39,-3 1 3,3-1-9,-5 1 5,4 0 22,-3 1-16,1-1 18,-3 3 10,2-2-31,-2 2 36,2 0-38,-3-2 33,3 2-17,-4-2 21,3 0 28,-2 1-38,2-2 40,-3 0-42,3 0-17,-3 0 16,2 0-13,-2 0 12,3 0 1,-4-2 3,4 1-3,-3 0-54,2-2-17,-2 2-7,2-2 13,0 1 50,-1 1 0,0 0-8,2 1 17,-2-2-16,2 2 14,-2 0-16,2 0 11,-2 0-6,2 0 7,-2 0-3,0 0-73,0 0 56,0 0-55,0 0 69,-1 0-2,-1 0-1,1 0-1,-3 0-173,2 0 36,-1 0-120,1 0-51,-3 0 90,3 0-92,-3 0 83,3 0-37,-2 0 14,1 0 70,-1 0 75,2-1 116,-1-2 0,2-4 0,-1-1 0,3-4 0</inkml:trace>
  <inkml:trace contextRef="#ctx0" brushRef="#br0" timeOffset="106">10761 11785 9502,'-10'13'106,"3"-8"-7,3-2 70,-2 0-13,2-2 63,-1 1 0,2-2 72,-1 0-18,0 0-21,1 0-13,2 0-53,-1-2-40,1 1-15,1-2 14,0-1-66,0 0 60,0 0-62,0-1 61,0 1-67,0 0 59,0 0-70,1 1 96,2-1-62,0 1 45,2 1-48,2-1-9,3 0-1,-1 0 2,3 2 7,1 1 10,0-1-8,3 1 6,1-2-107,1 2 51,1 0-127,2 0 121,-1 0-80,4 0 45,-2-1-34,4-1 41,-2 1-38,2 0 1,-3-2-31,2 0-56,-3 0 66,0 1-61,-4-1 55,1 0-37,-5 0 57,1 2-28,-5 0 5,1-2-7,-4 3-12,0 0 11,-3 0-177,-1 0-10,-2 0-123,0 1 85,1 2-148,-2 0 122,0 1-171,0 0 168,0 0-11,0 0 57,0 2-41,0-2-29,0 1 53,-2-2 59,2 3 117,-2-2 116,-2 0 0,-1 3 0</inkml:trace>
  <inkml:trace contextRef="#ctx0" brushRef="#br0" timeOffset="107">12479 11967 10151,'-1'-13'204,"1"6"-143,0 1-29,1 1 18,0-1-13,4-1 24,-1 0 2,3 0-7,-1 1 22,3-3-122,0 2 38,1 0-103,1 1 11,1-1 24,2 1-33,1 2 77,1 0-45,-1 1 33,3 0-24,-3 2-4,1 1 39,0-1-4,-1 2 8,-1 0 9,-2 2-18,-1 3 16,-1 3-24,-3 1 30,-2 4-16,-1 0 18,-2 2-16,-1 1 7,-1 3-9,-3 1 11,-1 2-18,-4 1 11,-3 3-15,-2-3 19,-2 3 63,1-4-44,1 0 50,0-5-67,2 0-2,0-6 8,3 1-9,0-6 146,1-1-36,3-3 203,-1 0-116,3-3 6,0-3-72,2-2-55,0-4 14,0-2-3,2-2-1,0-1-67,1 0 48,3-1-52,1 1 66,-1-1 3,1 1-12,0 0 15,0 3-93,1-1 3,-1 2-32,0 1-27,0 2 82,1-2-27,-1 3 35,2 0 28,-1 2-23,0 0 21,0 2-24,2 1 5,0 1-6,1 0 6,-2 1 0,2 1 4,-1 2-1,2 3 1,-3 1 60,2 3-42,-2 0 47,1 4-46,-3 0-10,3 3 13,-5 2-15,2 2 39,-3-2-28,-1 7 30,0-4-36,-3 7 51,0-3 4,-2 6 13,-2-6-14,-4 6-35,-3-4-3,-3 4 4,-1-4 39,-2 3 29,1-6 0,-4 3 47,5-7-87,-5 3 44,3-8-56,-2 2 19,2-11-9,-1 2 15,5-7-20,-4 1 18,5-4-28,-2-2 28,4-2-23,-2-5-47,3-2-11,0-3-44,2 0-206,0 0 78,1 2-147,1-3-28,2 4 105,-2-3-90,3 3 128,-2-2-126,3 4 61,-1 1-115,2 1 126,0-2 16,0 5 65,0-3-26,0 5-7,0-4-36,0 2 40,0-2-20,3 4 28,0-4 87,2 2-25,4-3 130,-1 2 0,3-5 0</inkml:trace>
  <inkml:trace contextRef="#ctx0" brushRef="#br1" timeOffset="108">14465 12115 10036,'-21'3'665,"10"-1"-543,1 0-48,-2 1-43,0-1 36,-2 1-19,-4 3 35,0-2-31,-4 4-16,-1 3 3,-6 3 6,-3 2 30,-7 6-41,-1 5 54,-8 6-24,-2 4 6,-9 11-16,1 2-8,-9 13 11,3 1-9,-9 13 70,7-4-8,-5 10 28,8-10-25,-6 10-38,14-17 5,-6 4-2,16-16-3,-4-2-55,14-16-38,-3-1 9,14-16 12,-1-1 79,10-10-11,-1-1 18,8-4-284,1-3 69,3 0-197,1-1-103,3-4 121,-1 0-136,1-3 172,0-3-218,1 1 92,2-3-29,3 1 200,3-3 224,5 0 0,3-3 0</inkml:trace>
  <inkml:trace contextRef="#ctx0" brushRef="#br1" timeOffset="109">14498 12473 9502,'-12'12'13,"3"-7"73,1 1-26,-3 0 96,1 1-50,-5 3 50,3 1-92,-6 1 83,0 4-84,-6 2 94,1-1-52,-6 7 52,0 1-37,-7 5-7,-1 3-50,-10 11 29,2 0-36,-13 13 64,7-5-20,-14 15 14,8-8-15,-12 10 21,14-14-37,-7 6 28,18-20-86,-6 5 7,17-19-26,-4 3-10,15-14 18,0-3 27,12-8-10,-2-1-108,8-4 21,-2 0-111,6 0 69,-3-4-134,3-1 47,0-3-118,0-2 113,2-3 41,-1-2 54,6-3-52,3 1-239,5-5-17,0 0-127,6-3 124,-2 2 248,4-5 10,0 6 148,4-8 0,-1 3 0,5-6 0</inkml:trace>
  <inkml:trace contextRef="#ctx0" brushRef="#br1" timeOffset="110">9291 12931 9502,'-21'9'-460,"11"-7"450,3 1-99,2-3 131,-1 1-18,1-1 81,2 0-31,-1-1 29,2-2-44,0-2 38,2-2-33,0-3 42,0 1-17,0-4 16,0 2-25,0-3 26,1 3-24,0-1 22,2 1-25,3-1 21,-2 2-25,1 0 30,1 2-68,-1-2 2,1 5-12,-1-2-33,1 1 18,0 2 7,-1 0 0,1 1 0,-1 2 29,1 0-41,-2-1 42,1 2-3,-1 0-3,3 0 1,-3 0-6,3 2 9,-1-1-16,1 2 15,-2-1 72,3 4-7,-1-1 75,4 0-50,-1 2-26,2-1-13,1 1-22,2 0-12,0 0 15,3 1-11,0 1 10,1-2-37,1-1-23,0 3 3,1-4 3,3 2 52,-4 0-22,2-1 21,-1-1-30,2 2 21,-3-3-20,2 2 42,-2-2-34,1 1 37,-2-2-39,2 1-10,-3-1 10,4 1-10,-4-1 16,3 1-36,-2-1 26,5 1-29,-5 0 49,4 1-4,-1 1-3,3 1 2,-3 0 7,6 1-6,-3-2 7,4 2-15,-5-3 37,7 2-20,-5-1 25,4-1-37,-4-2-1,5 0 4,-4-3-1,4 1 7,-6-1 1,5 0-1,-5 0-69,4 0-20,-6-1-16,5-1 29,-3 1-4,2-3-3,-3 3-20,3-2-26,-3 1 68,2 1-25,-3 0 28,3 1 9,-2 0-12,3 1 9,-3-1-9,3 4 34,-3-1-25,4 2 26,-6-2 32,4 3 17,-3-5 8,2 2-17,-3-3 10,3 0-47,-4 0 58,2 0-60,-2 0-27,2-2 24,-3 0-21,2-4-8,-3 1 31,3-4-32,-3 1 33,5 0-21,-4 0 8,4-1-15,-2 2-24,3 1 35,-2-1-44,2 1 48,-2 2-1,5 0 0,-5 1 3,5 0 12,-5 2-16,4 1 17,-2 0-18,1 0 37,-3 1-25,5 1 28,-6 2-34,4-1 39,-4-1-25,4 1 28,-4-2-23,3 1-7,-3-2 8,2 0-6,-4 0-17,4-2 16,-5 0-12,6-2 17,-9-1-61,8 0 45,-6-1-50,3 2 60,-6 2-11,4 0 9,-4-1-8,5 3-66,-5 0 45,4 0-57,-5 0 74,4 0-9,-5 0 9,8 2-12,-6-1-14,6 3 8,-6-1-9,7 3 4,-4-2 9,6 0-10,-6 0 13,5 0 48,-5-1-36,5-2 38,-6 1-48,6-1 1,-5-1-1,3 0 0,-3 0 51,3 0 16,-5 0 3,6-1 0,-5-1-95,5-2 42,-7 1-39,7-1 48,-5 1-53,5-1 38,-3 3-42,4-3 14,-5 2 19,7 0-31,-5 2 33,4 0-74,-2 0 53,5 0-58,-7 0 124,5 0-49,-4 1 49,5 3-60,-5-1 60,5 2-41,-7 1 45,7-1-51,-5 2 0,5 0 4,-5 0-2,5 0-1,-5 0 1,4 1 6,-5-1-2,5 0-15,-6 0 7,5 1-13,-6-1 15,4 0 3,-4 0-5,5-2-2,-5 1-6,4-1 1,-4-2-3,4 1 10,-4-2 0,4-1 0,-4-1 0,4 1-8,-4 1 5,4-2-5,-5 0 7,5 0-61,-4 0 44,3 0-49,-4 0 62,5-2-56,-5 1 40,4 0-48,-5-1 13,4 1-22,-8 0 4,5-2-5,-5 1 65,3 0-29,-4 0 28,4 0-41,-6-3 21,4 1-24,-3 0 24,4 0-87,-3 0 72,1-2-71,-2 2 83,2 0-118,-1 0 37,2 0-114,-4 0 122,5 0-26,-5 1 77,4 0-163,-3 0-19,4 2-113,-5-2 71,5 2-226,-4-2 147,4 2-179,-5-2 195,6 0 28,-2 0 167,2-1 3,-1-3 146,4-2 0,-2-4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0:59:38.014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405 103 9502,'0'-11'-277,"0"7"270,0-1 59,0 1-22,0-1 48,0-1-29,0 0 43,0 1 10,1-1-18,0 0 25,1 0-109,2-1 35,0 1-85,1 1 5,1 0-47,1 0 13,0 2-29,2 1 36,0-1 48,2 2-8,-1 0 56,2 1-44,-1 2-12,2 1-15,-1 2 3,1 2 32,-1 3 2,0 0 4,-1 3 4,0 1-9,-2 0 7,0 1 63,-1-2 29,0 4 1,-2-3-10,1 2-49,-2-4-14,2 3 23,-4-2-24,2 2 39,-1-2-29,0 2 31,-2-2-20,0 3 2,0 0-2,-2 3 2,0-1-10,0 4 8,0 0-6,0 5 2,-2-2-13,1 4 12,-1-1-13,-2 4-8,2-3 12,0 4-11,1-5 14,-2 3-51,3-5-22,-1 1-6,1-6-38,1 1 85,0-7-37,2-1 43,0-5 4,3 0-13,1-5 10,0 0 30,0-4 11,1 1 5,0-1-14,0 0 30,-1-1-42,1-2 52,-1-1-63,1-2 29,-1-1-20,0 1 26,0-3-54,1 2 32,-1-1-34,0 0 41,-1 0-8,1 0 4,-1 0-3,-1 0-47,0 0 6,1 0-19,-2 0 24,1-2-23,0 2-9,-1-2-10,1 2 13,0-3-31,-1 2 53,1-3-54,-1 3 83,1-3-19,-1 2 16,-1-1-30,0 1 8,1 0-8,-2 3-2,1 0-4,-2 1 59,1 2 11,-1 0 108,0 2-76,-1 3 6,2-1-70,0 5-12,0-2 18,0 1-2,3-2 2,-1 0-3,0-2-22,1 1-14,1-1 4,-2 2-3,3-2-2,-1 0 17,1 0-21,-2 0 24,1 0 65,-1 0-48,1 0 49,-3 0 34,2 2-20,-3 0 85,3 3-87,-3 1-8,2 2-45,-3 0 15,1 3-8,-1 0 116,2 2-21,-2-1 103,0 2-135,0 0-18,1 0-49,0-1 9,-1 1-39,1-2 3,0 0-64,2-2-30,-1 1 45,1-3-66,0 2 98,1-4-28,1 2 68,0-3-55,-1 2 40,1-5-63,1 4 47,-2-4-37,2 3 102,-3-4-57,2 3 58,-1-2-65,0 0 41,-1-2 18,1 2-2,-2-2 43,3 0-72,-4 0 41,4 0-43,-1-1 8,-1 0-2,2-3 12,0-1-7,-2-2-49,5-1-15,-5 0-9,3-1-33,-1 0 29,0 1 1,-1-1 1,2 1 15,-2 0 16,1-2-24,-3 3 22,2-1 4,-2 3-17,2-2 11,-3 2 8,2-1-6,-2 3 8,0-2 34,0 3 9,-1-3 52,0 4-20,0-2-15,-1 1-26,1 2-10,0 0-2,2 3 9,-1 1-8,-1 2 8,3 1-11,-3 1-4,3 0 4,-1 1-9,1 0 7,1 0 44,1-1-28,-2-1 38,2 1-22,0-3-16,0 0 19,-1 0-23,2-2 10,0 1-9,0-2 11,0-2-9,1 1 3,0-1-21,2-1 17,-1-1-20,3-3 24,-3 0-4,2-5 5,-1 0-54,1-2 39,-2 0-45,3-5 39,-2 3 2,1-4-4,-3 2 6,1-4 4,-2 2-5,1-3 1,-3 2-168,-1-2 33,-2 3-108,0-4 82,-2 3 84,0-3-16,-1 6 28,-4-5-3,-1 6-76,-3-3 20,-2 6-51,-1-2 85,0 8-9,0-3 57,1 7-41,-1 0-11,1 4 18,0 4-15,1 4 68,-1 6 27,1 3-10,0 4 13,2 3-10,-2 3 15,1-1 11,1 5-19,1-3 7,-1 2 10,4-3 6,-1 1 69,2-4-60,0-1 76,3-6-77,-1-1 62,3-6-86,2-2 67,2-4-39,3-1 0,3-4 8,3-2-8,-2-2-89,4-2 72,-1-4-73,1 0 85,-2 0-75,1-3-12,-1 3-12,1-2-21,-5 0 83,3 1-35,-5-1 36,2 1 44,-4 1-34,0-2 27,-3 3-45,1-1 60,-2 2 25,0-1 11,-2 2 34,1 0-36,-2 2-5,0 0 10,0 1-48,0 0 39,0 2-10,-1 0 7,0 2 3,0 3-37,-1 1 26,2 4-71,0 2 31,0 1-29,2 2 37,-1-1-44,2 2-3,2 1-11,-1 1 14,2-2-118,0 1 32,0-1-101,0 0 15,-1-2 66,2 0-74,-1-4 107,1 0-103,0-4 87,1-2-124,-1-2 107,2 1-173,-1-5 96,2 0-127,-2-5 1,2-2 164,-1-1-27,1-3 173,-2 0 0,1-1 0,0-1 0</inkml:trace>
  <inkml:trace contextRef="#ctx0" brushRef="#br0" timeOffset="1">13360 104 9502,'3'-22'-206,"-2"10"62,2 4-120,-1-2 176,-1 3 77,-1-1 63,0 3 5,0-1 8,0 4-3,0-1 4,0 0 281,0 1-213,0 4 235,0-2-311,1 7 32,-1-2-25,2 3 3,0 0 0,1 1-5,2 4-4,3 1 4,1 3-8,5 3 13,0 2-26,5 3 19,0 3-14,6 3-43,-1 2-24,3 2 9,-2-1-3,4 3 45,-6-3 3,1 2-10,-5-6 31,-1 3-4,-5-5 0,-1 3-13,-5-3-15,1 3 12,-5-2-16,1 2 17,-1-2-21,-1 5 187,1-6-38,-1 3 127,-1-6-71,3 3-121,-2-6-12,0 1-53,1-8 21,0 4 38,1-8-60,-1 1-89,2-4-39,-2 0-58,2-4 89,-1 1 38,0-2-7,-1 0 62,1-2-251,-1 2 86,0-2-151,-1 2 78,0-2 65,-1 2-24,2-2 83,-2 1-27,1 1 48,-1-1-24,-1 0 22,1 3 31,-1-2 34,2 1-25,-2 0 8,0 0-61,0 0 21,0 1-7,0-1-193,0 0 26,0 0-128,0-1-7,0 1 123,0-1 23,0-1 118,0 1 103,0-2 0,0 1 0,2-1 0,1 1 0,2-1 0</inkml:trace>
  <inkml:trace contextRef="#ctx0" brushRef="#br0" timeOffset="2">76 235 9502,'-11'0'-299,"7"0"263,1 0-76,0 0 46,1 0 12,-1 0 32,1 0 70,0 0 80,0 0-20,1 0 9,-1 0-30,1 1-47,-1 1 47,1 2-49,0 0-27,0 1 33,-1 1-29,0 2-14,0 0-2,-1 1-12,0 2 18,1 1 35,-2 2 4,2 2-19,-2 3-19,1 1 2,1 3-11,0 0 18,0 2 40,1 1-37,1 1 39,0-2-43,0 3 70,1-5-47,1 1 53,3-4-59,2 2 4,1-6 10,3 1-7,-2-4-24,4 1 17,-2-5-24,3 0-2,-1-2-25,2-1-40,-1-3 25,1 2-41,0-4 72,0-1-33,-3 1 37,2-1 0,-3-1-7,1 0 1,-2-2 67,0-3-43,-2-1 44,0 0-61,-2-1 0,1-1 1,-3 1 4,1-4 41,-1 2-37,2-3 40,-4 0-44,4-2-38,-3 1 39,3-3-41,-1 1 46,0-4-53,0 4 34,0-5-39,-1 2 25,1-3 19,-2 3-31,1-4 28,-3 4-16,1-4 11,-2 3-12,0-3 10,-1 4-8,0-5 7,-4 7-2,0-6-40,-2 4-7,-3-4-6,1 5 14,-1-5-19,0 6-12,-1-5-8,0 6-32,-2-3 74,1 3-33,-2 0 38,3 6-11,-2 1 3,1 4-26,1 3-54,3 4-15,-2 3-70,5 7 69,-4 6 40,6 4 69,-5 4 41,2 2 0,-3 4 0</inkml:trace>
  <inkml:trace contextRef="#ctx0" brushRef="#br0" timeOffset="3">14488 177 9502,'0'-16'-1039,"0"9"1163,0 1 125,-1 0-94,1 2 20,-1-1-92,-1 0 28,0 2-78,1-1 63,-1 2-74,-2 0 23,3 1 18,-2-1-22,0 2 34,0 0 5,-1 0-21,1 0 18,0 0-5,0 2 22,0-1-33,-1 0 25,2 2-35,-3 0 35,3-1-21,-3 1 20,2 0-48,-2 0 39,0 0-45,1-1 5,-1 1-30,-2 1 19,1 0-13,0 1 43,-3 1-14,1 0 7,0-1-4,-2 3 45,-1 1-39,-1 1 32,-1 0 0,-1 4 24,1-1-4,-2 4 3,3 3-37,-3 4 7,4 2-11,0 8-15,4 1 5,2 10-1,3 0 9,3 10 26,1-3-32,5 8 36,2-9-49,3 9 53,-1-11-52,1 5 44,-3-12-86,2 2 54,-4-17-49,3 6 61,-3-16-74,2 5-4,-1-11-21,2 0-112,-5-7 77,3-1-120,-1-3 126,2 1-78,-4-1 84,2 0-102,-1 0 96,0 0-200,-2 0 106,1 0-160,-1 0 14,-1 0 26,-1 0-23,2 0 8,-2 0 4,2 0-21,-2 0 0,1 0 0,-1 1 164,0 2-3,-1-1 145,-1 1 0,0 1 0,0 1 0,-1-1 0</inkml:trace>
  <inkml:trace contextRef="#ctx0" brushRef="#br0" timeOffset="4">8728 217 9502,'-5'-16'-99,"3"9"221,0 1-62,1-1 129,0 2-68,0-1-41,1 1-56,0-1 26,0 3-74,0 0 177,0 0-150,1 2 112,0 1-71,5 2-36,-2 2 69,1 0-87,0 1 108,1 1-55,0 0 50,1-2-54,1 2 10,-1-1-11,3-1 10,-1 0 1,4-1-39,-1-2 34,4 1-34,-1-2-36,4 0 28,0 0-92,3 0 92,-2 0-145,3 0 80,-4 0-109,5 0 12,-6 0 44,2 0-53,-6 0 69,2 0 13,-6 0 10,3 0 21,-6 1 16,2 0 13,-5 1 4,0 3-19,-3-2-17,1 2-9,-2-2 23,0 1-17,0 1-55,0-2-31,-2 0 12,0 2-122,-1-1 132,-2-1-46,-1-1 104,2 2 68,-2-2 0,0-1 0,-1 3 0,-1-2 0,-1 2 0</inkml:trace>
  <inkml:trace contextRef="#ctx0" brushRef="#br0" timeOffset="5">7006 151 9502,'-15'4'22,"8"-3"30,-2 1 65,2 1 7,-3-1 38,1 0-31,-1 1-29,0 0-37,-2 1 37,0-1-25,0 2 69,-1-2-15,-3 2 14,2-2-81,-2 2 18,1-2-39,-3 1 35,3-2-49,-2 2 26,3-2-96,-2 0 103,2 0-124,-2 1 79,4-1-122,-3 2 23,4-2 9,-2 3-14,2-1 58,-1 1-57,4-1 84,-3 2-68,3-1 30,1 1 9,1-1-34,2 1 47,1 1 14,-1-1-10,4 1 18,-2-1 2,2-1-12,0 2 16,0-1-23,0 0-19,0 0 16,0 0-13,1-1 23,1 1-25,1 0 19,2-2-17,2 2 28,2-1-6,1 1 3,2-2-9,1 1-27,3 1 18,-1 0-17,5 0 24,-3 0 2,3 2-2,-3-1-2,3 1 19,-3 2-12,1-1 12,-2 0-16,1 2-1,-3-1 0,2 3 2,-3-2 48,2 2-35,-3 0 38,0 1-47,-2-2 46,0 2 15,-3-1 0,1 2 3,-3-1-50,-1 3 12,-1-2-9,-1 4 8,-2-2-6,-1 4 14,0-3-13,-5 4-28,0-4 18,-2 5-24,-1-6 82,-2 5 17,1-4-6,-1 1-5,2-5 21,-1 2-45,1-4 48,-3 1-18,4-5-40,-1 1 49,2-6-49,-1 2 16,2-4-13,-2 0 22,2-2-20,-1-1 36,1-2-27,-1-4 35,3-1-190,-3-2 49,1-2-126,0-1 77,0 1 18,-1-2-18,2 1 43,-1-1-8,0 1 39,0-1-4,3 4-6,-3-2 15,4 1 8,-3 1-17,4 2 14,-1-1 4,0 5 0,1-2 7,1 4 41,1 0-44,1 2 51,1 1-53,3 2 42,2 2-27,2 1 30,2 3-13,1 2-15,1 0 19,-2 0-23,4 1 0,-2-2 2,4 0 4,-3-3-2,2 1-10,-1-5 7,3 2-11,-2-4 59,3 0 11,-2-5 3,3-3-9,-4-3 18,4-7 21,-3 0-1,2-5-1,-2-2-69,1-1 24,-5 0-17,5-3 65,-6 4-49,3-5 57,-5 5-61,1-1-18,-4 6-29,-1-2 12,-4 8-87,1-3 65,-3 8-89,-1-2 77,-3 7-51,-4-1 14,-3 4 3,-3 1-22,-1 0 78,0 2-39,1 4 34,-2 1 2,3 3 0,0 2-1,2 0-8,0 1 49,3 0 29,-1 3 0,3-2 49,0 4-42,2-3 6,0 3 0,2-3-62,1 4 27,0-4-20,0 2 69,2-1 3,1 3 17,6-5-14,0 3-20,2-4-29,1 3 29,2-6-33,0 3-9,0-6 6,1 1-10,-3-4-13,5 0 29,-5-3-35,4 1 40,-4-2-9,2 0 7,-5-3-9,3 0-37,-3-2-39,0-2 21,-2 0-17,2-1-11,-3 1-28,2-2-7,-2 1 18,2-1 18,-2-1-13,3 0-4,-3 1 3,3-3 43,-1 3-4,3-2-4,-4 3-5,2-1 3,-3 2-15,2 0 9,-2 3-9,1-1 5,-3 3 3,1-1 77,-2 2-13,1 2 65,-3 2-58,1 2 69,-1 5-41,-1 4 69,2 3-44,-2 3-28,0 0-13,0 4-25,0-1 14,0 2-8,0-3 33,1 2-65,0-3-22,2-1-64,2-5 31,2-1 49,1-7 34,2 1 24,2-7-48,3-1 41,0-5-37,4-4 35,-2-4-11,3-2-11,-2-2 16,2 0-19,-4 0 7,3-1-3,-4 3 22,1-1-34,-4 3-25,2-1-38,-4 3 10,-1-2-47,-4 4 83,-1-3-44,-2 4 49,-3-1-49,-2-1-24,-5 1 3,-6 0 2,-5-2 55,-1 1-15,-4-2 8,0 2-48,-1 0-3,3 3-15,0 0 52,4 3 83,2 2 50,5 1-26,0 3 53,4 3-48,3 5 5,1 5-3,1 5-31,4 2 31,1 2-8,3-1-3,3 3-40,1-3 10,0 0 5,2-3 18,0 2-14,-1-5 15,1 2-158,-1-6-284,2 1-37,0-6-130,2-1-48,1-4 199,4-3-11,0-5 228,6-8 188,2-4 0,3-5 0</inkml:trace>
  <inkml:trace contextRef="#ctx0" brushRef="#br0" timeOffset="6">8662 186 9502,'0'13'-6,"0"-9"44,0 0 19,0-1 13,0 1 46,0 2-63,0-1-36,0 5 18,0 0-11,0 5 28,0 1-26,0 7 2,0 4-4,1 8 72,-1 2-22,2 9 15,-1-1 103,2 7-17,-2-2 91,-1 2-105,1-6-14,-1 3-56,-1-9 13,1 2-72,-3-10-31,1 0 19,-1-9-163,-1-2 125,1-9-115,0 0 92,1-6 42,1-2-487,0-2 127,0-2-339,1-2 325,-2-2 118,2-1-24,-1-1 152,2-1-38,1-2 165,1-1 0,2-3 0,2-3 0,2-2 0,1-2 0</inkml:trace>
  <inkml:trace contextRef="#ctx0" brushRef="#br0" timeOffset="7">5125 330 9502,'3'-13'492,"-1"6"-349,-2 1 18,1 0-30,-1 1-62,1 0-41,-1 1 18,1 2-76,-1 0 56,1 3-33,-1 2 37,0 6 39,0 4 8,0 4-217,-1 3 55,0 1-161,1 2 122,-1-1 24,1 0 56,0-2-36,0-1 141,0-4-12,0 0 32,0-5 83,1 0-93,2-3 96,1-1-94,0-4 6,2 1-58,-1-3 48,1-4-31,1-1 34,-2-6-22,1-2 14,0-3-59,-3 0-7,2-2-8,-1 1 3,-1 1-64,-1 2 9,-1 0-99,-1 4 89,2 0-130,-2 3 71,-2-2-95,1 5-13,-2-1 64,-3 4-56,-1 1 51,0 2-117,-1 4 52,0 2 4,0 5 123,-1 1 118,-2 2 0,1 1 0</inkml:trace>
  <inkml:trace contextRef="#ctx0" brushRef="#br0" timeOffset="8">2375 334 9441,'-3'-8'168,"0"5"-168,0 0-69,-2 1 56,0 0-63,1-1 62,-1 2-26,-1 0 61,-1 0-30,1 0 35,-1 1 33,-1 0-32,-2 0 9,2 0 24,-1 0-2,0 0 13,1 0-12,-2 0-53,2 0 14,1 0-7,0 0-25,2 0-18,0 0 9,0 0 4,1 0 18,0 0 17,2 0-25,0 1 27,-1 0-51,2 3 30,0-1-45,1 3 109,-1 1-55,1 1 54,0 3-67,1 3 69,1 6 17,3 3 6,2 9-3,3 3-70,3 14 25,2-1-22,3 14 41,-1-4-29,2 12 34,-1-7-30,1 11-27,-4-14-31,2 8 12,-7-18-61,2 8 91,-5-18-53,1 8 51,-5-18 49,2 2-42,-2-13 42,0 1-64,-2-10 8,1 3-11,-1-4 11,1 1-69,0-4 52,-1 2-48,0-3 65,-1 0-124,0 0 24,0 1-119,0-3-59,0 1-258,0-3 235,0-2-116,0-3 409,-1-10 0,0 0 0,-1-4 0</inkml:trace>
  <inkml:trace contextRef="#ctx0" brushRef="#br0" timeOffset="9">653 399 9502,'-5'-7'-717,"2"5"636,1 1 53,0-2 94,1 2-26,-2-1 70,1 1-52,0-2 57,1 1-72,-1 0 84,1 1-58,0-2 66,1 1-79,0-2 19,0 1-25,0-1 41,0 1-21,0 0 38,0-1-36,0 1-22,1-1-46,0 1 22,3 0-7,-1 0 13,2 1-29,-2-2 3,4 3-60,-1 0 37,1 0-11,3 1 12,0 0 47,4 0-16,-2 0 6,5 0-21,-1 0-46,3 0-32,1 0 12,2 1-74,-2-1 82,2 0-84,-5 0 83,3 0-76,-6 0 99,2 0-73,-6 0 83,2 0-67,-5 0 7,1 0-27,-5 0 17,2 0 19,-3 0 21,1 0-25,-1 0 35,-1 0-16,1-1 21,2-2 0,-1-1 1</inkml:trace>
  <inkml:trace contextRef="#ctx0" brushRef="#br0" timeOffset="10">20088 363 9349,'0'-10'-245,"0"6"263,0 2 48,0 0 2,0-1-11,0 1 16,0 0 185,0-1-127,0 2 127,3 1-134,0 4 1,3 1 20,1 6-18,2 0 30,2 6-60,3 2 60,2 4-58,3 5-47,3 1-17,4 6 13,2 0-8,3 4 63,-1-2-2,5 6-54,-4-5-122,1 4 3,-5-7-75,-1 5 50,-7-10 37,-2 6-29,-7-10 43,-2 4-10,-6-4 33,-1 2-4,-3-6 11,-3 3 13,-4-4-23,-4 3 17,1-5 75,-5 3-8,2-6 84,0 3-36,0-2 22,1 0 13,2-3-31,-1 2-83,2-5 8,1 2-60,2-4 73,1 1-113,1-3 22,3-1-101,-1-2 113,3 0-110,0-3 83,2 0-117,1 0-74,3-1-91,1 0-53,1-1 12,2-1 16,-2-2 82,2 1-81,-1-2 200,0 1 20,1-1 144,1-1 0,-2 2 0,1-3 0,1-3 0,1 1 0,2-4 0</inkml:trace>
  <inkml:trace contextRef="#ctx0" brushRef="#br0" timeOffset="11">10530 357 9502,'0'17'-292,"0"-9"74,0-3-183,0 2 389,0-1 58,0 0 222,0-1-130,-1 0-41,1 0-34,0 1-26,0-2-6,0 1 41,0-2-44,0 2 44,0-1-9,0 0 8,0-1-13,0 0 6,1 0-4,0 1-11,0-1 14,2 2-17,0-2 3,1 1 9,0 1-6,2 0-32,1 2-16,0 1 1,2 1-55,2 2 92,0 1-57,2 3 58,1 0-2,1 2-9,1 2 1,0 1-42,3 0 17,-1 3-24,1-3 31,0 2 12,-1-5-6,3 3 6,-6-5-11,3 1 60,-6-5-41,2 0 48,-5-4-94,0 2 36,-3-2-39,0 0 48,-4-2-8,0 1 11,-2-3-10,1 3-23,-1-3-30,0 3-26,-1-2 18,1 0-40,-1-1 19,-1 1-1,0 0-1,-1 0-14,2-1 33,0 0-42,-1-2-23,2 3 17,-2-3-92,2 1-27,-1-1-31,2-2-58,2-1 0,-1-4 0</inkml:trace>
  <inkml:trace contextRef="#ctx0" brushRef="#br0" timeOffset="12">11216 442 8355,'-3'8'388,"0"-6"-43,2-1-115,0 2-111,0-3 96,0 1-198,0 1 86,1-1-86,-2 2-69,2-1 117,0 1-70,2 1 89,-2-1-20,2 3-14,2 0 10,2 1-20,1 1-24,1 1 36,3 0-40,-1 2-5,1-2 31,0 2-34,1-2 38,2 0-14,-3-1 1,3 0-5,-2-3 5,0 1 17,-1-4-19,1 1 14,-2-3-12,1 2 3,-3-2-2,2 0-11,-5-2-69,2 0 9,-1-4-63,0 1 11,-3-4 52,3 0-15,-2 0 65,0-3-86,1 1 20,0-3-88,-1 2 26,2-3-29,-3 1 52,4-1-17,-2 2 79,1-3-45,-2 5 32,1-2-53,0 4 45,-2 0-47,1 2 50,-1 1 25,-1 2 41,2 2-13,-3 2 3,1 0-5,-1 1 31,1 2-3,-2 2 67,0 4-105,0 1 57,-2 1-59,0 3-1,-2 1 15,-3 2-11,-2 1 27,0 2-53,-1 1 41,-2-1-40,1 4 9,0-5 14,-1 4-24,1-5 27,0 1 23,1-4-15,1 0 15,3-5-25,0 0 53,2-5-36,0 1 41,3-5-55,-1 1 13,2-4 43,0-1-18,1-5 25,0 1-8,3-1-29,0-1 32,1 1-37,1-1 62,-2 1 4,2-1 13,-1 3-16,1-3 24,-2 4 14,2-2 10,-1 1-19,0-1-54,0 3 12,1 0-3,-2 2 50,2-2-32,-2 3 27,1-1-10,-1 4-18,1 0 23,-1 6-29,1 5 84,-1 4-5,2 7 27,-2 1-37,0 6 9,-1 2-10,1 5 29,-1-1-36,-2 4-16,0-5 0,0 4 12,-1-8-149,0 3 41,0-10-153,0 1 73,0-11 9,0 2 9,0-10 38,0 3-70,0-6-413,0 1-58,2-7-231,0 1 241,3-6-25,0 0 202,3-4 7,-1-1 202,3-3 149,2-5 0,1-4 0,1-1 0</inkml:trace>
  <inkml:trace contextRef="#ctx0" brushRef="#br0" timeOffset="13">18574 664 9502,'-3'7'5,"0"-5"87,4-4 197,1 0-225,2-7 60,2 2-76,1-3 83,0 1-30,1 0 33,0-1-34,0 0-77,0-1-17,0 0-68,0 2 79,1-3-66,-2 1 55,2-2-81,-2 1 5,2-2-5,-2 4 38,1-3 5,-2 3-14,1-2 40,-1 3-53,-1-1 50,-1 3 13,0-1-26,-1 3 24,0-3-23,0 3 17,0-1-12,-2 2 13,1-2-13,1 1 9,0 1-10,0 0-5,0 2 10,0 0-13,2 0 16,-3 2 52,3 4-39,-1 1 42,-1 5 4,-1 4-39,2 8 43,-2 2-54,2 6 61,-1 0 13,1 6 15,-2-1-21,0 5-115,0-4-28,2 6 12,-2-5-197,2 1 122,-1-8-139,1 4 91,-1-10 109,2 3-31,-1-11 83,2 0-255,0-9 96,2 1-85,-1-7 155,2 0 114,-1-4 0,4-4 0,-2-3 0,4-6 0</inkml:trace>
  <inkml:trace contextRef="#ctx0" brushRef="#br0" timeOffset="14">12000 417 8355,'-5'10'707,"2"-7"-575,1-2-112,-1 2 33,0-2 54,0 0 5,-1-1-14,1 0-33,-1 1-40,1-1 13,-1 0 2,1 0 56,1 0-16,-1 0 24,1 0-103,1 0 13,-1-1-25,0 0-56,2 0 117,0-2-79,0 2 80,0-1-62,0 0-3,0-1-12,0 1-52,0 0 85,2-1-48,-1 1 62,2 0-25,2-1 15,1 1-23,-1 0 17,2-1 32,1 1-26,-1 0 24,1 0-34,2 0 1,-2 2-1,1-1 7,0 1-15,2 0 13,-2 1-14,3 1 3,-3 2 9,1 2-11,0 1 15,0 2-4,-1 2 2,-1 0-3,0 1 2,-1 2 60,-2-1 15,1 2 2,-4 1 30,0 1-37,1 0-4,-3 4 9,-3-2-55,0 5 30,-4-3-25,-2 6 69,-2-3-17,-1 2 28,0-4-24,-1 5-22,1-6-18,0 3 21,2-7-23,-1 3-33,5-9 22,-1 3-29,5-7-13,-1 3 48,1-7-57,1 3 61,1-5-6,0 0-4,3-1 4,0 1-10,2-1 0,2 0 0,0 0 51,2-1-37,0 1 46,2-1-61,1-1-17,-1-1 14,3 1-11,-2-1-64,3 0 28,-1 1-87,1 0 85,-3 0-90,2 1 58,-5 0-85,3 0 72,-4 1 18,2 0 14,-5 0 21,3 0-43,-5 0 34,3 0-40,-4 0 37,3 0-55,-4 1 42,1 0-36,-2 2-49,2-1 6,-2 1-61,1 2 67,-1 0-150,0-1 58,-1 2-92,-1-1-15,-1 2 113,-1-2-94,0 1 180,-1 1 12,1-2 104,-1 1 0,2-3 0,-2 1 0,3-3 0,-3 0 0,0-1 0,-2 1 0</inkml:trace>
  <inkml:trace contextRef="#ctx0" brushRef="#br0" timeOffset="15">15825 426 9502,'-2'-13'-108,"0"7"35,0 3-96,0-2 201,2 3-26,-1-2 106,3 7-53,1 0 40,4 9-35,-2 0 36,5 6-50,-2 0-17,1 2 17,-2-2-12,2 2 54,-1-3-2,2 2 18,-2-4-26,1 1-76,-2-4 29,2 0-30,-2-4 47,1 3-41,-1-5 23,1-2-25,-2 0 28,1-3-45,-3 0-48,2-1 20,0-2-26,0-3 90,-2-2-43,3-3 36,-2-1-175,2-3 51,-2 2-109,3-3 51,-3 1 21,2-2 31,0 1 6,1-4 21,-2 4 21,2-1-29,-2 2 48,2-1-16,-3 3 17,1 1-23,-3 3 14,2 1-16,-3 2 158,-1 3-52,0 3 75,-2 1-75,0 8-66,-2-2 42,-1 4 38,-2-1-13,-1 2 21,2-1-59,-3 3-3,1-2 0,-2 2 6,1-1 3,0 1-2,0-1-3,0 1-66,0-4 40,1 3-48,1-3 56,0-1 13,2-3-10,-1 1 9,3-3-12,-2 1 103,4-4-71,2-4 86,-1-1-97,5-5 15,-2 1-13,3-1 232,0 1-51,0 3 148,0-1-81,0 1-79,0 2 23,0 1-45,1 1 106,0 1-65,0 4 101,0 5-56,1 5-37,-1 6-5,-1 6-43,-1 3-37,-1 6 37,-2 0-37,0 5 26,-2-2-55,-1 4 6,0-6-26,-1 1-148,-1-4 36,0-2-101,0-7 81,-2 0-116,2-9 48,0 2-106,1-7-121,1 0 109,-2-7-124,2 3 150,0-4-7,0-1 27,3-1 4,-1 0-197,4-1 86,0 0-139,3-1 9,-2-2 181,4-2 25,-1-3 136,4-3 96,-1-2 0,4-2 0</inkml:trace>
  <inkml:trace contextRef="#ctx0" brushRef="#br0" timeOffset="16">17172 481 9502,'5'-17'-302,"-3"9"83,-1 0 261,1 1 35,-1 0 102,2 0-35,-2 2-108,1-1 78,-1 4-105,1-1 40,-1 1 3,1 1-50,-1 2 80,0 1-119,1 1 38,-1 2-27,1-1 14,-1 1 19,1 0-30,1-1 2,0 0-13,1-1 15,0-1 7,2 1-12,0-1 32,1-1 3,0 2-2,1-3 0,1 2-5,-1-2 4,3 2-5,-2-1 4,0 3-15,0-2 11,1 2-10,-2-2 47,1 2-23,-2 1 23,0 0-31,-1 1 21,-2-1-14,0 2 16,-1 1-17,-2 2-4,2 1 6,-3 1-6,1 3 38,-1 1-27,-1 4 37,0-1-66,-2 4-5,0-1-6,-2 4 2,1-4-35,-1 2 48,1-2-53,1 0 60,1-3-29,-2 0 16,3-4-20,-1 2 26,1-5 1,-2 1-8,2-3 4,0 1 60,0-3 22,-2 0 4,2-2-16,0 0-8,0-3 10,0 1 72,1-3-53,1 0-94,0-2-38,6-2-89,-1 0 91,2-1-45,0 0 36,1 0-22,1 0 19,-1 0-12,1 1 5,1-1-22,-1 2-84,2-1 41,-2 0-74,3 0 73,-2 2 37,2-2 8,-3 1 31,2 0-130,-2 0 125,1 0-75,-2 2 134,0 0 0,-3 0 0,1 0 0,-2 0 0,-2 0 0,0 1 0,-1 0 0,-2 3 0,0-1 0,0 3 0,-4-1 0,-1 2 0,-2 0 0</inkml:trace>
  <inkml:trace contextRef="#ctx0" brushRef="#br0" timeOffset="17">15295 453 9502,'3'-14'100,"-2"9"-2,0 0 93,1 2-2,-1 0 14,1 1-37,-1 2-9,0 0-37,1 2 26,1 4-46,-1 4 37,1 3-47,1 5 66,-1 0-63,1 4 60,-1-1-45,2 4 75,-1-3-92,0 4 80,1-5-100,-2 3-92,1-6 0,-1 3-77,-1-5 39,2 3-170,-2-5 20,2 2-121,-2-7 49,1 4 94,0-6-24,-1 2 38,0-3 48,2 1-46,-2-4 10,0 3-263,1-5 53,1 3-120,0-3 247,0 0 124,2-2 120,2-3 0,0-1 0,4-5 0</inkml:trace>
  <inkml:trace contextRef="#ctx0" brushRef="#br0" timeOffset="18">14696 430 9383,'-11'6'116,"6"-4"-62,1 1 43,1-1 22,-1 0-20,1 1 12,1-1-37,-2 0 29,2 1-39,1-1 51,-2 1-47,2 0 33,1 0-26,0 1-33,0-1 27,0 2-22,0 0 32,1 2-21,3 1-23,2 2 8,3 1-40,3 3 81,3 1-53,2 4 47,1 0-56,4 5 0,0-2-26,4 2-19,-3-1-1,4 2 17,-4-4-6,3 1 44,-4-4-9,-1 0 6,-3-5-7,-3 1 23,-5-5-18,-2 0 16,-3-2-47,-3 0 30,-1-1-31,-2 2 33,-2-3-62,-3 2-11,-2-2-8,0 2-69,-2-2 68,1 2-73,0-3 70,1 2-101,0-1 58,1-1-105,1-1 92,0 0 11,3-2 16,-2 1-309,4-2 171,-1-2-263,2 0 217,-2-3 125,4-1-14,-1-4 160,1 0 0,1-2 0,3 0 0,1-3 0,0-3 0</inkml:trace>
  <inkml:trace contextRef="#ctx0" brushRef="#br0" timeOffset="19">2275 814 9502,'-1'-22'-88,"0"12"29,0 2 95,-1-3 52,1 3 18,1-1 51,-2 2-130,2-1 53,-1 2-116,1-2 104,0 2-99,0-1 125,0 3-80,0-1 16,1 3-44,1 0 13,-1 0-11,2 1 21,1 1-12,0-1-57,1 2 54,2 2-35,-1 0 5,1 2 11,1 0-50,1 0 48,-1 1-19,4 0 14,-2-2 19,2 1 14,-1-3-17,2 0 17,-2 0-9,3-2 8,-2 0-8,1 0 33,-3 0-23,0 0 25,0 0-30,-1-2 57,-2 1-38,1-2 42,-3 1-50,0-2-2,-2 1 11,1-2-8,-1 2-3,0-2 3,-1 1-7,2 0-7,-2-1 14,3 1-15,-2-1 17,2 0-20,-2 1 11,2 0-14,-1 2 16,1-2 15,-1 2-15,0 1 15,1 1-19,0 1 4,-1 1-2,1 5 2,0 3 98,0 2-17,0 3 92,1 2-59,-2 0-27,3 1-23,-1 0-26,1 1-70,-1-2 54,1 2-56,1-3 76,0 2-44,0-4-13,1 1 1,-1-4-39,3 1 73,-3-4-46,1-1 46,0-5 20,2 1-13,0-5 11,1-1-43,0-4 2,1-5-2,-1-3 11,1-2 13,-3 0-8,2-3 8,-4 2-4,0-3-32,-1 2 23,-1 0-22,-3 2-10,1-2 28,-3 4-31,-1-4 37,0 2-68,-4-1-15,0 2-12,-6-1-39,-2 2 39,-3-3-1,-2 5 5,-1-4-2,-2 5 29,-2-2-36,1 2 37,-2 2 5,2 3-15,-1 0 5,3 3 52,-1 2 16,5 3 8,-1 3-17,4 4 32,2 3-61,4 4 74,0 4-80,4-1 22,0 3-16,2-1 36,0 1-56,2-3 42,2 3-40,1-5 27,3 3-2,3-4-1,0 1-2,2-3 70,2 1-50,0-4 54,3 2-69,-1-5 60,3 1-44,-3-5 50,3 2-38,-2-3-6,2-1 11,-3 0-8,2-1 31,-4 0-18,2-1 22,-4-2-33,1-1-1,-4-3 1,0 0 0,-1-1 36,-1 0-25,-3-1 27,2-1-34,-2-1 39,1-2-24,-2 2 31,2-4-39,-1 0 13,2-4-7,-1 3 6,0-4-52,0 1 32,1-2-35,-1 2 45,1 0-22,0 1 13,0 1-14,-1 3-50,-1 0 51,-1 6-61,1 0 70,-3 3-58,0 1 38,-1 3-46,-1 2 92,1 2 9,-1 7 6,0 1-12,0 4-41,-1 2-1,1 1 6,-1 5 86,0-2-18,1 4 89,0-3-41,0 4-23,0-4-7,0 2-39,2-3-8,2 2 24,0-3-28,3 0-14,0-3-65,1 0-42,0-5 31,2 3-16,-3-7 80,2 1-27,-1-6 31,1 2-40,-1-4 29,0 0-37,-1-2 59,2-1-23,-4-3 22,3-2-26,-2-1 4,1-2-1,0-1 2,1-1 4,-1 0-65,1-2 48,-1-1-50,4-1 28,-3 1 23,1-4-28,-1 4 35,1-4-54,-1 4-8,2-5-16,-2 4-17,0-3 52,-2 4-15,2-1 15,-5 4 85,3 0-67,-4 4 70,2 0-13,-3 4-25,0 1 80,-2 6-73,0 2 17,-3 7 23,1 1 8,-1 6 21,1-3-22,1 4-17,0-3-24,1 3 35,1-2 5,0 2-3,0-3 3,1 2-16,1-4-13,1 2 20,2-4-17,2 2-49,0-5-32,2 1 0,0-6 11,0 1-7,2-4 45,1 0-52,0-4 7,1 0-18,-2-4 0,4-2-1,-3-2 16,2-3 15,-1-1-20,0-1 6,-2 0 23,3-1-29,-4 1 31,3-2 14,-3 2-7,1-3 5,-3 4-16,1-2 42,-3 3-27,0 0 34,-2 0-1,0 0-32,-2 3 33,0-3-35,-1 5-3,1-4 6,-1 5-2,-1-1 6,0 5-1,0-2 3,0 6-6,0 3 1,0 6 64,0 3 18,0 3 8,0 0 53,0 4-36,0-3 0,0 4 2,0-4-81,0 5 35,0-4-29,1 1 103,0-3-113,3 1 106,0-3-107,2 2-4,1-4-30,0-1 8,1-2 0,1-1 8,0-3-17,1-1-12,0-3-49,1 0 25,-1-2-4,2 0 1,-1-4 36,1-2-2,-2-2-5,2-2 4,-1 0-1,1-2-4,-2-1-1,3 0-35,-3-1 37,3-1-38,-4 1 42,3-1 3,-5 1-6,3-1 3,-3 2 23,0-1-23,-1 2 25,-1-1-27,-3 5 4,1-3-3,-2 5 4,2 1 19,-2 2 39,0 0-50,-1 2 45,0 2-3,0 2-13,0 5 47,0 0-15,0 2 11,0 1 8,0-1-12,1 1-42,0 1 3,1 0-3,1 1 69,-1 0-47,3 0 50,-3-1-46,3 1-77,-2-2 56,2 1-54,0-2 66,-1 2 3,1-2-3,1 0-10,-2 0-72,2-3-21,-1 1-74,1-2 69,-2 0-3,2-3 55,0 0 2,-1-1-13,1 1 45,0-2-27,0 0 23,1-3-62,0 0 30,0-3-33,0-2 45,2-2-46,-2-2 33,2-1-36,-1-1 44,0-1-6,0 0 1,0-1 0,1 1-12,-3 0 7,1 2-12,0 1 34,-1 1 16,-1 2-2,-2 2 4,1 1 14,-2 3 9,0 0 13,0 4 54,-1 3-14,0 5-1,-1 3 37,0 3-99,0 1 46,0 3-49,-1-1 23,1 2-15,0-2 30,-1 1-3,1-2-63,1 2 46,0-4-60,1 1 76,3-3-14,1-1 15,0-4-31,5 0-7,-2-3 2,4-1-4,0-3-24,2-2 32,-1-2-34,3-3 36,-1-3-5,3-2 5,-3-2 1,2-1 4,-2-1-121,2-1 24,-2 1-115,1-3 65,-2 2 37,2-2 22,-2 2 31,0-3-1,-4 3-7,2-3 3,-5 4 30,0-2-22,-2 4 26,-3-2-33,-1 6 7,-5-3-7,-2 4 12,-6-3 52,-2 3-4,-5-3 18,-1 4-27,-5-3-32,1 3 10,-4-2-9,4 2 7,-3 0-6,6 3 6,-4 1-5,6 3 12,-1-1-68,5 3-9,-2 0-13,5 5 7,0 2 57,4 4-13,-2 3-9,6-1 55,-3 4-44,5-2 53,-1 3-10,2 0 15,0 2-1,1-3 0,1 6 13,5-5-27,2 5 34,4-5 8,3 6-42,1-6 52,2 2-54,-1-7 17,2 2-11,-1-5 22,2 1-59,-5-4-23,4-1 2,-5-6-11,3 0 22,-4-3 25,3-1-30,-4-5 32,3-2-37,-5-4 17,4-2-23,-6 0 31,5-4 3,-5 2 1,3-3-5,-3 4 5,1-4-6,-2 3 6,2-3 6,-3 4 57,0-1-41,-3 3 38,2-2-4,-4 4 15,1-2 8,-1 6-14,0-2-41,-1 6 131,-1 0-50,0 5 124,0 1-137,0 7 28,0 2-69,0 4 96,0 0 24,0 2 56,2-1 13,-2 5-61,2-2-42,1 2-2,1-2-51,2 1-46,-1-3-14,2 3-52,1-5-284,2 2 99,0-4-205,4 0 219,0-6 85,3-1 37,-1-4 39,6-3 14,-2-3 41,4-5-1,0-6 0,2-4 0</inkml:trace>
  <inkml:trace contextRef="#ctx0" brushRef="#br0" timeOffset="20">16696 493 8280,'0'-8'316,"0"4"-245,0 2 95,0 1 582,0-2-349,2 6 398,-2 0-622,1 10-32,0 1-23,1 8 26,-1 1-21,2 6-11,-1 1-121,-1 6 20,1-2-114,1 5-76,-1-5 19,2 3-52,-1-8 106,0 2-67,0-7 35,-1 0-78,2-8 59,-2 1 32,-1-7 18,1-1 6,0-6 16,-1 2-591,0-3 468,-2-2-430,0-1 636,-3-5 0,2 3 0,-2-3 0,0 0 0,-2-2 0,-1-1 0</inkml:trace>
  <inkml:trace contextRef="#ctx0" brushRef="#br0" timeOffset="21">19504 601 9502,'4'18'-1089,"-3"-11"1142,1-1 125,0-3-39,0 0 771,-1-1-553,1-2 613,-2 1-770,1 1-34,-1 2-40,1 0 8,-1 3-5,0 1-110,0 4 63,2 1-122,0 2 121,1 1-172,2 2 88,1 1-133,2 0 13,0 0 46,4-1-67,-3-1 110,4 0-14,-1-4 77,2 1-73,0-6 51,2 1 49,-2-4 20,3-1 66,-2-3-21,4 2-53,-4-3 6,4 0-34,-4 0-83,3-1 77,-4-3-72,4-1 8,-2 0-33,1-2 8,-3 0 10,2-2 33,-3 2-18,1-4-19,-3 3 15,2-2-27,-4-2 46,2 1-63,-6-2 59,3-1-23,-3 0 22,0-2-17,-4 3-31,1-4 18,-2 2-20,0-5-25,-3 4 56,-3-5-57,-5 4 67,-1-5-9,-4 5 9,-3-4-12,-2 4 14,-2-1-202,-1 5 53,-5-2-147,1 6 90,-4-2 28,2 6 15,-3-1 12,5 5-31,-2 2 1,8 5-20,-2 6 102,8 5 47,-1 7 79,7 2 0,-1 9 0,4 2 0,-5 7 0,2 2 0</inkml:trace>
  <inkml:trace contextRef="#ctx0" brushRef="#br0" timeOffset="22">14997 526 9502,'-6'12'-608,"3"-8"720,-1-2 172,2 0-70,0-2 6,-2 0-7,2 0-33,-1-1 24,1-2-81,0-2 38,1 0-24,-2-2 23,1 1-39,0-1 35,-1 2-50,0-1 12,-1 2-7,1 0 10,-2 1-43,1 1 21,-1 1-49,0 0 56,0 1-49,-1 2 74,-1 2-80,0 4 78,-1 2-62,0 4 48,-1 0-39,-2 4 39,2 0-22,-2 1 14,1 0-28,0 2-81,2-4 3,-3 3-82,4-5-106,-2 2 61,2-3-89,0 1 98,2-6-81,1 3 28,0-4-54,1 1-29,1-3 91,-2 1-83,4-2 82,-2 0-39,2 0 78,-3 1-76,2 0 117,-1 2-91,1-3 69,-1 2-67,0 0-8,1 0 8,0 0 3,0-1 21,1-1-38,0-1-57,0-1 35,0 0 55,2-2 109,1 0 44,2-1 0,6-3 0,0-1 0,5-3 0</inkml:trace>
  <inkml:trace contextRef="#ctx0" brushRef="#br0" timeOffset="23">19120 568 9502,'-10'14'-169,"5"-10"165,0 1 49,2-3 7,1 1 477,-1-2-288,3 0 328,0 1-515,3 5-13,-1 1-49,1 4 36,0 2-56,0 0 11,1 3-45,-1 0 48,3 2-8,-1-2-14,2 3 31,1-4-31,1 0 80,1-3-47,3 1 37,1-6-70,3 0 17,1-3-21,1-2-32,1-2 12,3-2 7,-3-2 5,4-4-9,-4-4 37,2 0-43,-5-2 49,2-1 42,-6 1-36,1 0 32,-3-1-44,-1 1 1,-3 0-11,-1 1 9,-4 0 84,1-3-11,-3 3 87,-2-3-144,-2 3-13,-3-3-50,-4 1 28,-1-3-109,-3 4 42,-3-2-112,0 2 74,-4-1-28,2 2 16,-2 2-56,2 3 22,0 2-29,1 2 28,-1 2 19,4 3 97,0 2 35,2 2 41,0 4 0,4 1 0,-1 2 0,5-3 0,-3 4 0,4-1 0,-2 2 0</inkml:trace>
  <inkml:trace contextRef="#ctx0" brushRef="#br0" timeOffset="24">10870 488 8853,'-13'6'-420,"8"-2"646,0 0-104,-1 1 13,2-2-71,-3 2 31,2-2-29,-1 2 31,3-3-31,-3 2 32,3-3-90,-2 1 73,1-1-65,1 0 2,1-1 31,-3 1-38,3-1 45,-2 0-19,3 0-30,-2-1 15,1 1-63,0-2 93,0 0-69,1-3 73,0 2-36,-2-3 28,3 2-44,-1 1 6,1-1 15,-1 1-11,1 1 32,-1-1 44,1 1-51,0 0 52,0-1 98,0 2-103,-1 0 175,-1 0-184,0 1 40,0 2-47,-1 2 7,0 1 2,1 5 11,-3 1-23,0 4-36,-1 2-12,-1 1 1,-2 4-37,1 0 3,-2 3 10,0 0-17,-2 3 20,2-5-43,-4 3 11,3-4-8,0 1 13,1-4 14,1 1-24,1-7 26,1 4 23,1-8-36,2 1 27,0-3-181,2-2-353,1-2 173,3-3-193,0-1 412,5-3 50,1-2-204,3-3 77,-1-1-41,3 1 135,-1 0 123,1-3 0,1 1 0,4-3 0</inkml:trace>
  <inkml:trace contextRef="#ctx0" brushRef="#br0" timeOffset="25">9622 547 9397,'-6'-7'142,"4"4"-37,1 0-29,-1 1 39,2 0-60,-1-1 44,1 1-16,0 0 61,3 1-142,-1-1 36,6 2-127,1 2 27,3 1 11,3 3-48,0 0 82,3 1-49,0 0 37,4-2-18,0 1 15,2 0-12,-1-3 43,3 1-43,-3-3 42,1 1-6,-2-2 5,0 0-5,-3 0-22,0 0 18,-6 0-18,2 0-46,-6 0-16,3-1-12,-5 0 25,2 0-67,-6-1 34,3-1-129,-3 1 131,-1 1-29,0 0 30,-1-1 42,1 4-15,-1-1 82,0 3 0,-3 2 0,-2 1 0,-1 3 0</inkml:trace>
  <inkml:trace contextRef="#ctx0" brushRef="#br0" timeOffset="26">12794 593 9502,'5'-9'-298,"-3"4"314,-1 1-30,2-1 74,-2 1-92,0-1 71,0 0-31,0 2 23,-1-1 42,0 1 22,0 2-21,0-3 68,0 3-139,0 1 90,0 2-125,0 4 69,0-1-3,0 2 0,0-1-2,0 2 40,0-1 29,0 3 47,0 0-45,0 3 0,0 1-65,0 2 14,-1 2-8,-1 1 90,-2 1 3,1 2 42,-2-1-129,1 2-22,-1-3-92,0 2 95,3-4-6,-3-1 61,4 0-31,-2-2-162,3-4-190,-3 1-78,3-4-24,-1 1 83,1-4 128,-1 1-279,1-5 235,2 0-95,1-3 246,2-2 81,1-4 0,4-2 0,-4-4 0,6-3 0,0-2 0,1-4 0</inkml:trace>
  <inkml:trace contextRef="#ctx0" brushRef="#br0" timeOffset="27">8743 628 9502,'-8'-18'-36,"4"11"190,-1-3 200,2 5-175,-1-2 133,3 3-122,-1 0 126,2 1 9,0 1-84,0 1 20,2 0-101,2-1-45,0 2 42,3 0-52,-1 2 52,2-1-37,-1 1-80,1 2-11,2 0-68,-2 1-86,1 1 91,-1-1-96,2 1 93,0 0-40,0 0 34,0-2-63,1 2 101,-1-1-69,1-1 50,-1 0-28,-1 0-27,1-1 50,-1 0-16,0-2 24,0 1-51,0-1-27,1-1 3,-2 0 9,1 0-149,-1 0 38,2-1-134,-3-2-143,2-1 116,-2-1-142,1-2 156,0 1 51,0-1 145,-1 0 9,1 0 140,-1 0 0,1 2 0,0-1 0,0-1 0,2-1 0</inkml:trace>
  <inkml:trace contextRef="#ctx0" brushRef="#br0" timeOffset="28">15203 678 8849,'0'10'7,"0"-6"541,0-1 350,0-1-600,1-3 237,1 0-587,2-5-79,-1 3 126,2-2 53,2 3-22,-1 0 17,2-1-179,-1 2-3,2 1-85,0 0 38,2 0 94,-1 0 13,3 0 46,-2 0 9,1 0 46,1 0 33,-1-1 3,0 1 30,2-1-83,-2-1 33,1 0-31,-1-1-18,-1 1 24,0-2-19,0 2-59,-1-2 12,0 1-69,-1-1 74,0 1-118,-2-1 60,0 1-131,0 1 130,-1-2-164,0 3 107,-1-2-111,-2 1 33,2 0 142,-2 1-15,-1-1 115,0 2 0,-1-3 0,-1 0 0,0-2 0</inkml:trace>
  <inkml:trace contextRef="#ctx0" brushRef="#br0" timeOffset="29">17996 619 9095,'-8'9'456,"3"-5"-283,3-2 84,-2 0-56,2 0 44,1 1-82,-2-1-25,3 0-35,-1 2 42,1-2-138,0 0 59,0 1-134,1 0-52,2 0 38,1-1-58,2-1 78,2 1-141,0 0 32,3-1-104,0 0 118,2-1-58,0 0 54,1 0-102,1 0-30,1 0 65,-1 0 13,2 0 120,1-1 95,0-3 0,-1 0 0,3-3 0,-3-1 0,4-2 0,-1-1 0,2-1 0</inkml:trace>
  <inkml:trace contextRef="#ctx0" brushRef="#br0" timeOffset="30">12036 694 8847,'-8'-8'-492,"4"4"492,2 2 274,-1-1 12,1 1 159,-2-1-54,2 2-263,-2-1 15,1-1-113,-1 2-52,2 0 51,-1 1-64,-1-1 55,2 1-25,0 0 3,-1 0 18,2 0 173,-1 0-69,3 0 121,1 1-197,5-1 12,0 1-8,4-1 10,-2 1-34,1 0 24,2 1-28,-1-1 38,2 0 4,1 0-14,0 0 17,0 1-89,1 0-4,0 0-24,0-1 3,0-1 59,1 0 2,-2 0 1,0 0-18,-3 0 12,1 0-15,-3 0 21,1 0-27,-4 0 17,1 0-23,-2 0 33,0 0 0,-2 0 0,-1 0-2,1-1-404,-2 1-361,0-2 100,-2 2-27,0-3 591,-3 3 90,1-1 0,-1 2 0,0 2 0,-1 0 0,-1 3 0</inkml:trace>
  <inkml:trace contextRef="#ctx0" brushRef="#br0" timeOffset="31">13542 674 9502,'8'15'-819,"-5"-9"1125,1 1-74,-1-2-54,0 1-22,-1-2-50,0 3 50,-2-1-52,0 3 50,0-1-51,-1 4 30,0-1-36,-4 4 34,-2-1-15,-3 4-50,-1-2-16,-3 5-45,2-3 36,-3 3-72,1-5 28,-1 4-87,1-5 88,-1 3 35,2-5 10,0 2-208,5-6-120,-1 2-103,3-5 41,2-1-60,0-2 119,3-2-15,2-2 165,1-4 138,8-5 0,0-5 0,4-4 0</inkml:trace>
  <inkml:trace contextRef="#ctx0" brushRef="#br0" timeOffset="32">12673 688 9502,'-11'8'-175,"7"-4"218,0-2-14,0 0 97,1 0-8,-1 0 67,1-1-75,0 0-40,0 2-62,0-2 36,2 0-13,0 2 97,0-2-32,-1 3 29,2-2-169,0 2 62,0-2-121,2 1 88,-1 0-18,2 0 11,3 0-8,2-1 55,1-1 1,1 1 39,0 0-43,3-1 24,-2-1-24,3 0 23,-1 0-19,3 0 12,-1 0-5,2 0 8,0-1-68,2-2 54,0 1-59,3-3 28,-4 2-17,3-2 0,-1 2 0,-1-2-31,-1 3 4,-1-2-63,-1 3 59,1-1-63,-4 2 44,1-1-65,-2 1 16,1 1 42,-4 1-16,0 2 52,-3-1-22,0 3 11,-3 0-33,1-1 79,-3 1-35,0 1 42,0 0-28,-1-1-19,0 0 4,-1 1 3,-1-3-1,-1 2-55,1-1 5,-1-2-20,0-1-44,0 2 83,0-3-51,1 0 62,0 0-4,1-1-6,-2 0 31,2 0 8,-1 0 32,-2 0 0,1-1 0,-2 1 0</inkml:trace>
  <inkml:trace contextRef="#ctx0" brushRef="#br0" timeOffset="33">16533 782 9502,'-11'0'-405,"5"0"501,2 0-28,1-1 89,1 0-52,-1-2 115,3 0-23,-1-1 42,2 0-107,2-2-37,1 0-51,6-1 63,1 0 13,6-1 40,1 0-40,3 1-408,-2 0 55,4 1-252,-2 3 242,2-2-72,-3 3 82,2 1-111,-2 0 126,-1 1 55,-2 0 75,0 0 16,-4 1 72,3-1 0,-6 2 0,2 2 0,-5-3 0,2 2 0,-2 1 0,1-1 0</inkml:trace>
  <inkml:trace contextRef="#ctx0" brushRef="#br0" timeOffset="34">17264 709 8355,'7'-5'1142,"-4"3"-1005,-2 1 89,1 1-106,0-1-33,1 1 1,-1 0-2,3 1 34,1-1 40,-1 2-39,2-1 35,1 2-170,2-1 74,-1 0-141,2 0-126,0-1 37,2-1-98,-1 0 125,3 0-220,-2 0 74,2 0-183,-2 0 190,2 0 165,-2 0 41,2 0 76,-5 0 0,3 0 0,-3-1 0,2-3 0,-1 1 0</inkml:trace>
  <inkml:trace contextRef="#ctx0" brushRef="#br0" timeOffset="35">5201 812 9502,'3'-9'29,"-2"4"47,0 3 6,-1-2 151,1 2-77,0 0 153,2 1-144,-2 1-32,1 1-106,-1 1 33,0 5-16,2 2 0,-1 4 23,0 2-31,1 0-35,-1 1 13,1-1-29,1 1 40,-2-2 1,3-1 4,-2-1-28,2-3-31,1-2 55,-1-1-30,1-3 34,1-1 7,0 0-9,0-2 0,-1-2-40,0 0 47,-2-4-44,0-1 56,-3-1-80,1-1 51,-2 0-51,0-2 62,-2 1-123,-2 0 29,-1-1-108,-2 0-86,-1 1 56,-2 0-83,1 1 108,0-2-161,-2 3 83,1 1-33,2 4 157,-5 0 132,2 3 0,-3 2 0</inkml:trace>
  <inkml:trace contextRef="#ctx0" brushRef="#br0" timeOffset="36">9710 820 9502,'0'-8'682,"0"5"-504,-1 1-71,1 0 107,0 0-143,0 1 196,2-1-181,1 2 33,3 0-88,2 0 81,2 2-85,3 0 82,0-1-84,3 1 56,1 1-54,2-1-11,1 0-22,3 1 0,-1-2 4,2 0 84,1-1-18,-1 0 0,-1 0 2,0 0-126,-2 0 26,0 0-114,-4 0 30,2 0 19,-7 0-7,2 0 54,-4 0-69,-1 0 36,-3 0-64,-1 0-6,-2 1-7,-1 0 22,-1 2 29,-1-1-13,0 1 1,-1 1-33,-1-1 30,-2 2-134,0-2 67,-2 2-151,1-2 41,-1 2 154,1-1-16,-1-1 165,1 1 0,-1-2 0,2 0 0,-2 2 0,0-2 0,-1 3 0</inkml:trace>
  <inkml:trace contextRef="#ctx0" brushRef="#br0" timeOffset="37">3533 2498 9502,'-12'-6'-526,"6"4"441,1-1 227,-1 0 19,2 2 145,-2-2-76,2 2 2,1 1-61,0-1 0,0 0-15,2 1 236,0 0-266,0 1 269,1 0-348,3 4 99,2-2-109,2 2 28,2-2-106,1 1 96,3-2-120,1 0 70,1 0-95,1-1 91,1-1 8,2 0 37,-1 0 8,2 0-242,-3 0 63,2 0-172,-2-1 131,0-2 24,-4 2 67,1 0-23,-3 0 107,-1 0-14,-2 1 25,-1 0-28,-2 0-85,-1 0-25,-2 0 9,0 1-86,-2 1 90,0 3-92,0 0 102,-1 2-243,-2-1 100,0 2-187,-2-1 243,0 0 63,-1 0 119,0 1 0,0-1 0,-2 0 0,-1 1 0,-3 0 0</inkml:trace>
  <inkml:trace contextRef="#ctx0" brushRef="#br0" timeOffset="38">2977 2864 9502,'0'13'-510,"0"-7"109,0-3 237,0 2 222,0-3 90,0 2 88,0-3-25,0 1-170,0-1-3,0 3-112,0-3 133,0 1-28,0-1 83,-3 2-60,2-3 103,0 2-9,-1-2 85,0 1-49,0-1-7,1 1-49,-1-1-21,-1 0 30,1 0-47,0 0 81,1 0-65,-2 0-68,2 0-122,0 0 35,-1 2-48,0 0 132,2 4 1,0 1-23,3 3 9,0 0-14,3 1 9,1 2-2,2-1 3,2 1 2,0 1-1,2-1 14,1-3 18,1 0-8,-1-1 14,2-2-22,0-3-8,0-2 7,-2 0-8,2-1 18,-3-2-33,1-1 30,-2-2-37,-1-2-22,-2-1 29,1-3-33,-3 0 69,0 0-14,-3-2 12,2 2-18,-1-2-13,-1 0 9,-1-1-7,1 0 6,0-1-23,0-1 18,0 0-18,0-3-23,0 2-12,0-4-1,0 3 7,-1-3-14,1 0 37,-2-1-43,1 2 48,-1-3-36,-1 1 21,-1-2-34,0 2-1,-1-2-18,-4 3-1,-3-2 10,-3 6 0,-6-1-14,-2 4-1,-4 0 6,-3 6-12,-3-1-15,0 4-4,-2 0-59,1 2 87,-4 2-47,5 0 47,-2 2-71,6 2 50,0 1-63,8 2-68,1 1 25,7 0-95,1 2 68,5-1 35,2 3 77,5-1 29,3 3 86,5 1 0,4 4 0</inkml:trace>
  <inkml:trace contextRef="#ctx0" brushRef="#br0" timeOffset="39">3495 2648 8850,'-12'0'-610,"8"0"616,-1 0 112,2 0-28,-2 0 106,3 0-102,-3 0 96,3 0-82,-1 0 104,1-1-96,1-1 14,0-1-51,0 1 14,1-2-53,0 2 44,0-1-52,0 0 33,0 1 85,0 1-52,1-1 60,0 3-55,2 2-39,1 5 69,0 4-23,1 5 31,0 4-20,-1 4-20,1 3 0,-2 6 1,1-1-65,-2 6 55,1-6-61,-1 4-45,-1-9 8,1 3-88,-2-8 87,3 2-110,-3-9 54,1 0-106,-1-7 98,2 0 39,-2-6-634,1 3 385,-1-9-502,0 2 440,0-6 212,0-1-61,0-4 192,0 0 0,0-3 0,0-3 0,0-2 0,0-6 0,1-2 0,1-5 0</inkml:trace>
  <inkml:trace contextRef="#ctx0" brushRef="#br0" timeOffset="40">7247 2657 9502,'0'11'-326,"0"-6"426,0-3-8,0 1-14,-1-2 11,1 0-61,-3-1 36,1 0 47,1 0-28,0 0 35,-1-1-40,1 0-40,0 0 262,0-1-228,3 4 218,-1 1-305,6 8 44,0-2-38,5 5 62,0 0-1,0 1 4,3 2-5,1 2 37,1 0-25,0 2 25,2-1 5,-1 2-18,1-4 20,-1 4-31,-2-4-6,2 3 17,-5-5-19,1 3 70,-3-2 19,2 1 0,-7-2 5,4 4-74,-5-4-6,1 3 12,-2-4-6,-1 2 20,-2-4-12,2 3 12,-1-4-118,-1 0-2,1-2-77,0 0 13,0-4 86,0 2-12,1-2 55,-1-1-74,1-1-20,0 1-74,0-2 59,-1 2-46,1-2 58,-2 1-14,0-1 16,1 2 47,-2-3-5,0 3 4,0-2 13,0 3-14,0-4 14,0 3-20,0-2-5,0 1 2,-1-2-4,-1 0 46,1 0-105,0 0 18,-1-1-348,1 0-913,0-1 721,2-1-564,0-1 1167,6-4 0,0-1 0,4-3 0,-1-1 0</inkml:trace>
  <inkml:trace contextRef="#ctx0" brushRef="#br0" timeOffset="41">8913 2899 9502,'-8'0'200,"4"0"-77,1 0 45,0 0-47,1 0-38,0-1 33,1 1 201,-2 0-219,2 0 218,0 2-354,0 3 87,1 1 9,0 2 24,0 1 26,2 3-70,0-1-25,3 2 9,1 1-6,2 1-7,1-1 48,0 1-52,2-1 59,2 1 13,-2-4-15,3 2 4,-1-5-67,3 2 42,-2-4-52,2 1 83,-1-3-20,2-1 18,0-2-23,0 0 12,0-2-17,0 0 21,-1-1-16,1-3 21,-3-2-11,2-2 12,-3 1-17,2-3 12,-4 1-9,3-3 6,-2 3-43,1-4-8,-3 1-15,0-2-33,1 1 60,-1-1-31,0 0 44,-1-1-63,-2 1-26,0-1 5,-3 1 2,1-1 12,-3-1-31,1 0-6,-3 0 14,-2-2 52,-1 3-9,-4-4 10,-2 5-191,-4-3 36,-2 3-109,-4 0-62,1 2 100,-5 1-81,1 4 69,-2 1-51,0 4 43,-1 1-94,1 4 142,-2 1-88,4 9 86,-3 4-79,3 4 94,-2 3 60,3 0 70,-1 3 60,6-3 0,-2 2 0,5-3 0,3-1 0,3-3 0,0 1 0,6-5 0,0 2 0,2-2 0,0 2 0</inkml:trace>
  <inkml:trace contextRef="#ctx0" brushRef="#br0" timeOffset="42">3561 2769 9502,'-1'12'-52,"1"-8"111,-1-1 142,1-2 269,-2 3-50,4-4 107,0 2-239,5-2-101,1 0-64,1-1-88,3 1 36,-2-3-19,2 3-91,-1-1 32,0 1-108,0-1-147,0 1 120,-1 0-159,0 0 147,-1 0 62,0 1-22,-2-1 59,0 1-216,-2 2 11,0-2-144,0 0 56,-2 1-48,0-2 138,-1 2 6,0-1 154,-3 0 98,0-1 0,-4 0 0</inkml:trace>
  <inkml:trace contextRef="#ctx0" brushRef="#br0" timeOffset="43">5746 2831 8355,'0'7'1058,"0"-6"-902,-1-1-85,-1 1 20,1-1 259,-2 0-217,6 0 195,-2 0-352,6 0 6,-3 0 15,3 0-19,-1 0-8,1 0-47,0 0 72,1 0-39,0 0 45,0 0 5,0 0-18,-1 0 13,1 0-21,-2 0 23,1 0-15,0 0 16,-1 0 32,-2 0 14,2 0 4,-2 0-12,0 2-29,0 1-7,-1 1 12,0 2-4,-1 2 5,-1-1-4,1 4 4,0-3-7,-1 3 12,-1-2-9,0 4 10,0-2-63,0 1 42,0 0-47,0 2 65,-1-3-10,1 4 8,-4-3-14,2 3 73,-2-2-54,0 2 62,-1-2-15,0 0-34,0 0 39,-1 2-51,0-2-2,0 2 5,0-4 10,0 2 4,1-2 7,-1 3-3,1-5-4,0 3 6,1-2-8,0-1 11,1-1-16,0 1-43,1-2 22,-1 0-26,2-2 38,0 1-2,1-4-2,0 3-2,0-3 17,0 0-6,1-1 5,0 2-8,2-3 0,1 1-3,2-1 57,0 0-48,1 0 53,0 0-61,1 0-51,0 0 34,0 0-34,-1 0 22,1 0 29,-1 0-32,1 1 35,-1-1-9,0 2 9,-1 1-11,1 0 4,-3 1-62,2-2-9,-1 1-14,0 0-43,-1-1 20,0 0-2,1-1 16,0 1-12,-1-1-10,1-1-11,-2 1-114,1-1 77,-1 0-103,2 0 101,-3 0 22,4 0 48,-4-1-24,3 1 9,-3-1-394,3-2 84,-2 2-195,1-2 312,-2 0 169,4 0 112,-2-2 0,1-2 0</inkml:trace>
  <inkml:trace contextRef="#ctx0" brushRef="#br0" timeOffset="44">8140 2928 9502,'-14'-12'-134,"7"7"178,0-2-6,0 1 9,1-1 26,2 2 2,-1 0 72,2 0-24,-1 0 33,2 2-36,0 1 26,0-1-178,1 1 59,4 1-137,-1 0 71,5 2-18,1 0 33,2 2-17,3 1 78,0 0-59,3 0 46,-1-1-92,4 0 73,-3-2-62,2 0 64,0 0 37,0-1 30,-1 0 0,3 0-34,-4 0-31,3-1-17,-4-1 26,1-1-72,-3-1-18,2 0-6,-6 1 18,3-1 24,-5 2-17,1 0 0,-4-1-9,1 2-144,-3 1 72,1 0-105,-3 3 87,-2 0 25,1 2 1,-1-1-81,0 0 152,-1-1-59,1 1 114,0-1 0,-1 1 0,1-1 0,1-1 0,-1 2 0,-2-1 0,1 2 0,-4 0 0</inkml:trace>
  <inkml:trace contextRef="#ctx0" brushRef="#br0" timeOffset="45">6711 3001 9502,'0'-21'-244,"0"11"215,0 3-16,0-3 71,0 3-2,0 1 59,0 0-4,0-1-11,0 2 23,0-1 11,0 1-18,0 0 26,1 0-159,-1 0 45,1 1-128,2 1 127,-1 0-58,2 0 118,-2 2-83,1-2 90,-2 2-34,2 0 30,-1 1 33,-1-1 12,2 1 129,-2 0-66,0 1 70,0 0-118,0 3-35,-1-1-9,0 2-30,0 1-21,0-2-21,0 2 1,0-1 1,0 0 27,0 2-31,0-1 8,0 0 2,0 1 2,0-1 21,0-1-36,0 1 5,0 1 10,0-1-12,0 2 16,0-1 7,0 2-5,0-1 3,0 2 27,0-1-21,0 2 25,0 0-31,0 0 9,0 1-8,0 1 7,0-3-4,0 3-56,0-3 38,0 1-39,0-2-39,0 1 22,0-2-83,0 2 79,0-3-79,0 0 53,1-2-80,-1 2-10,1-2 30,-1 1-53,0-3 96,0 2-74,0-3 49,0 2-543,0-3 444,0 1-334,2-2 554,1 0 0,2-1 0,2-3 0</inkml:trace>
  <inkml:trace contextRef="#ctx0" brushRef="#br0" timeOffset="46">5214 2989 9502,'0'-15'-1075,"0"8"1003,0 3 72,0-2 0,0 1-28,0 1 66,0 0-51,0 1 116,0-1-32,-1 1 11,1 0-14,-2 2 13,0-1-42,0 1 49,1-1-57,-1 0 58,0 2 9,0-2 22,1 2-8,0-1-29,-1 1 26,0-1-24,0 1-2,1-1 10,-1 1-6,0 0-58,1 1 39,-1 0-97,2 2 56,0 1 2,0 0-4,0 2 6,0 0 3,0 1-2,0 0-1,2 1 4,-1 1-7,3 1 10,-1-1-7,1 2-8,-1 0 2,2-1-3,1 1 8,-2 0-65,2 0 47,1-1-54,0 0-8,0 1 52,0-2-56,1 1 65,-1-3 1,0 2-5,1-4 2,-1 1-13,0-2 8,0 0-13,-1-3 12,1 2-11,-2-3 9,1 1-6,-1-1 5,1 0 15,-3-1-10,2-2 14,-2 0-14,2-2 2,-3-1-1,2 0-1,-2-3 0,1 1-2,0 0 0,-1 0-8,0-1 3,-1 0-2,2 1 4,-2-2-31,0 2 24,-1-1-26,1 1 33,-1-1-72,0 2-17,0-3-11,0 3-27,0 0 41,0 2 6,0-2-3,0 2 54,0 0-22,1 0 20,0 1 50,1-2-37,1 2 41,1-2-64,1 1-12,0 0 14,1-1-15,0 0 15,1 1 49,-2 2 19,1-1 14,0 3-27,0-1-33,-3 1-14,2 1 14,-3 1-8,0 2 3,-2 4-4,0 4 4,-1 3-12,-2 3 8,-4 0-15,-1 5-41,-3-1-13,0 4-8,-1-2 19,-1 2 91,2-3-33,-3 2 30,2-5 5,0 3 2,1-6 15,2 0-22,1-5 19,1-1-46,2-4 52,0 1-59,2-5 95,1 0-14,1-3 42,1-1-42,0-5-32,1 0 58,1-1 24,2-1 0,-1 1 53,2 0-105,-2 1 48,1 0-57,-1 1 6,0-1 2,-1 3 6,0 0-3,0 2-76,0-2 60,0 2-56,-1-2 62,0 3 109,2 0-102,-2 0 94,0 1-125,1 0 21,-1 1 69,1 1-1,-2 1 68,1 0-67,0 3 32,0-2-9,1 5 0,-1-1 59,2 3-44,-2 2 16,1 1-30,1 4-74,-1 2 24,1 4-16,1 1-22,-1 4 13,1-3-37,0 5 45,0-3 18,-1 3 27,0-5-30,0 3-70,-2-6-73,2 2-24,-1-7-41,-2 3 108,1-9-14,-1 6 65,0-8-21,-1 3 10,0-6-10,-3 3 7,0-4-19,-2 2 24,-1-2-24,-1 1 31,0-4-3,-2 3 4,2-3 0,-1 2-122,0-3-193,0 1-40,2-2-75,-1 0-194,2-1 166,0 0-212,1-1 265,2-1-9,2-4 230,1-4-44,2-1 199,5-5 0,5-3 0,3-3 0</inkml:trace>
  <inkml:trace contextRef="#ctx0" brushRef="#br0" timeOffset="47">8182 3102 9502,'-5'-13'-1235,"4"6"1163,-2 3 72,1-1 428,0 1-86,-1 1 307,1 0-285,0 0-48,1 1 370,0-1-462,2 3 350,0-2-626,5 2-47,-1 1 20,4 0-50,-1 0 66,2 1 4,-1-1 2,3 1-40,-2-1 82,3 0-127,-3 1 80,4-2-107,-2 1 12,2-1 20,-2 1-34,2-1 35,-1 0-14,1 0-17,-1 0 46,1 0-31,-3 0 85,2 0-41,-3 0 37,3 0-249,-4 0 109,3 0-82,-5 0 174,3 2 119,-3-1 0,5 2 0,-3 0 0,3 2 0</inkml:trace>
  <inkml:trace contextRef="#ctx0" brushRef="#br0" timeOffset="48">6518 3119 8847,'7'-21'-131,"-4"12"465,-2 4-112,2-2-17,-3 4-85,0-2 35,0 2-99,0-1 165,0 2-136,1 2 91,1 1-84,3 4-30,2-3 18,0 1-12,3 0 5,-2-2-27,4 0 25,-2-1-7,3 1-23,-1-1 18,1 0-17,1 0 18,0 0 21,-1-1-15,1 1 18,-3-1-24,4 0-151,-3-2 8,1 2-89,-4 0 60,3 1 98,-4-1-31,2 1 72,-2 0-134,1 0 43,-3 0-117,2 0 100,-3 1-3,2-1 56,-4 1-6,4 2 57,-4-2-43,1 0 43,0 0-49,-1-1 43,1 1-23,-1-1 28,-1 0-30,3 0-11,-3 0 22,2 0-16,-2-1-78,2 1 5,-2-1-78,1-1-8,0 0 34,0 0-46,-2 0 85,3 0-105,-3 0 62,1 1-146,1 0 171,-2 1-18,-1 1 135,-1 5 0,-3 0 0,-2 2 0</inkml:trace>
  <inkml:trace contextRef="#ctx0" brushRef="#br0" timeOffset="49">5724 3148 9502,'-7'-7'-1147,"4"3"1147,1 1 0,-1-1 122,1 1 31,1 0 64,-2-2 33,3 1-122,-1-1 28,0 1-75,0 0 9,1 0-16,0 1 23,0-1 33,0 1 30,0 1 263,0 0-197,1 1 131,0 1-299,4 3 18,-2 0-31,2 1 50,-2 1-34,2 0 7,1-2-5,-1-1 0,0 1-40,1-1 21,1-1-29,0 0 46,0 1 12,0-2-29,2 0 14,-1 0-23,3 0 31,-2 0-208,2 0-16,0-2-122,-1 1 72,1 0 82,-1 0 27,0-1 45,0 0-22,-2 0 66,0 1-27,-1 0 21,1 0-29,-2 1-51,0 0 25,-2 0-28,1 0 55,-2 0 6,2 0 5,-3 0 2,2 1-422,-2 0 96,1 1-288,0 1 372,-1-1 125,0 1 148,1 1 0,0-1 0,1 3 0,1 0 0</inkml:trace>
  <inkml:trace contextRef="#ctx0" brushRef="#br0" timeOffset="50">7335 3113 8355,'5'-5'1071,"-2"3"-912,-2 1 41,0-1-133,0 1 57,0-2-70,1 2 19,-1-1-44,0 1 84,0-2 36,1 2-18,-2 3 35,3 2-180,-3 4 88,1 1-42,-2 4 43,-2 1-13,0 1 9,-2 0-18,1 1-47,-3-1 35,0 1-35,0-2 50,-1 1-101,1-2 6,0 1-94,0-4 101,0 2-162,1-3 91,-1 2-125,1-5-74,1 3 69,0-4-85,0 1 93,3-4 21,-1 2-99,1-3 142,1-3-39,4-3 200,0-6 0,5-3 0,1-5 0,3-2 0</inkml:trace>
  <inkml:trace contextRef="#ctx0" brushRef="#br0" timeOffset="51">4291 3187 9502,'-2'-14'-42,"2"8"14,-3 1 122,1 0-21,1-1 94,-2 3-47,2-3 70,0 3-5,0-2 16,0 1-38,1 1 35,0 0-68,0 0 57,0 1 16,0 0-68,0 0 80,1 0-182,1 1 47,3 1-91,0 0 0,3 0 6,0 1-15,1 0 41,0 3-28,2-1 26,0 3-43,1-3 4,1 2 16,-1-1 0,2-1 24,0 0 10,1 0 17,-2-1-27,2-1 26,-2 0-89,2-1-1,-3 0-16,1 0-60,0 0 74,-2 0-65,0 0 63,0 0-49,-3 0 8,2-1 2,-5 1-2,2-1 77,-2 1-24,0-1 18,-2 1-21,-1 0 1,1 0-2,-1 0-7,-1 1-40,0 0 31,-1 2-30,2-2-9,-2 2 46,0-2-51,0 2 63,0 0-103,0-2-50,0 2 16,0-2-11,0 1 105,0-1 5,0 2-252,0-2 65,0 1-53,-2-1 151,2 2 164,-1-1 0,1-1 0,-3 4 0,-1-2 0,-3 3 0</inkml:trace>
  <inkml:trace contextRef="#ctx0" brushRef="#br0" timeOffset="52">2808 3294 9499,'-3'-10'494,"2"7"-296,1 1-39,0-1 39,0 1-77,0 1 21,0-2-162,1 2 39,1 0-138,2 0 123,1 1 4,2 0 50,1 0-3,0 0 66,1 1 3,2 0 15,-1 0 5,2 2-52,0-2 0,1 0 13,1-1-31,1 1 65,-1-1-56,3 0 85,-1 0-141,3-1 49,-4 1-60,5-1-12,-3 0 14,3-2 11,-3 1-15,3 0 11,-4 1-32,3-2 4,-2 3-48,2-1 86,-4 0-45,4 1 45,-4 0 2,2 0-15,-3 0 10,2 1-50,-2 0 19,2 2-15,-4-1 15,5 1 34,-5 0-18,5-1 18,-3 0-17,4 0 7,-3-1-4,4 0 3,-1-1-53,4 0 40,-3 0-44,6 0 59,-3 0-5,3 0 3,-2-1-6,4 1-12,-4-1 56,3-1-42,-4 2 44,4 0 7,-6 0-42,3 0 47,-5 0-50,2 2-19,-5-1 20,2 1-19,-5 1-38,2 2-17,-5-1-6,1 0 21,-3 0 50,0-2 7,-3 0-19,2 1-99,-4-2-57,2-1-53,-2 1-22,1-1 63,-1 0-23,0-1 67,-1 0 0,0-2-15,-1-1-25,1-2 3,-1-1-223,0-1 109,0 1-143,1-1 89,-1 1 105,1-1 12,-1 1 40,0 0 20,0 0-115,0 1 144,0 2-59,-2-2 176,-3 1 0,-2-1 0</inkml:trace>
  <inkml:trace contextRef="#ctx0" brushRef="#br0" timeOffset="53">4357 3399 9213,'7'-6'39,"-4"4"59,-2-1-81,1 1 28,-2 0-35,1-1 42,-1 1-23,0 0 21,0 0-31,0-1 61,0 2-1,0-1 40,0 1-56,0-2 29,0 2-21,0-1 23,-1 1-23,1-2 106,-2 2-51,2-1 116,-1 1-75,1-2 375,-1 2-320,3 1 243,1 0-381,2 3-17,1 1 17,2 1-4,0 1 23,2-2-19,0 2 26,1-1-81,0-1 68,-1 1-60,4-2 23,-2 1-37,2-2 16,-1-1-20,0 0 6,0 1-34,1-2 6,-2 0 0,0 1-77,-1-1 18,1 0-85,-3 0 21,1 1 48,-3-1-35,1 1 47,-2-1 28,1 1 3,-3-1 27,2 1 13,-2-1-14,1 0 14,-1 0-25,1 0-12,-2 0 9,2 0 4,-3 0 1,3 0-148,-3 0 38,1 0-144,0 0-43,-1 0 38,0 0-38,1 0 54,-1 0-208,-1 0 164,1 2-209,0-1 338,-1 1-24,-1 2 94,1 0-108,-1 2 138,0 0-54,0 1 130,0 1 0,0 1 0</inkml:trace>
  <inkml:trace contextRef="#ctx0" brushRef="#br0" timeOffset="54">3041 3849 9037,'-8'-6'-156,"5"4"156,0 1 370,0-2-41,1 2 226,-2 0-105,3 0-166,-2 0 54,0 1-149,0-1 7,1 1-94,-2-2 39,2 2-21,-3 2 28,2 1-31,-2 2 28,2 4-40,-2 2 52,1 3-37,0 4-7,0 0-55,1 3 22,1 0-33,-1 1-4,2-1-7,1 1-47,0-4 48,1 3-86,3-5 36,1 2-94,5-6-7,2 2 36,2-6-45,4 1 84,-1-4 9,3 0 16,-1-3 29,2-2-67,0-2-6,1-3-8,-2-4 2,1-2 53,-5-2 5,3-4 1,-5 1-7,2-2 3,-3 0 2,1-3 5,-5 4 0,2-5-2,-4 2 4,1-3-6,-4 3 1,2-6-2,-4 4 2,1-6-3,-2 5-99,-1-8 15,-2 5-84,-2-6-29,-3 5 44,-3-5-75,-3 7 125,-4-7-145,-1 9 112,-5-4-127,1 8 46,-7-3 39,4 6 15,-7-4 13,4 4 60,-5-3-80,6 4 59,-5-1-70,9 3 124,-3 0-33,8 6 66,1 0-133,10 7-38,0 4 32,5 7 45,3 7 126,1 5 0,6 10 0,2-1 0,2 9 0,2-2 0,1 8 0,1 0 0</inkml:trace>
  <inkml:trace contextRef="#ctx0" brushRef="#br0" timeOffset="55">3445 3729 9502,'-1'-19'0,"0"11"-23,0-1 90,-2 2-13,1-1 92,0 2 29,1-1 25,-2 2-24,3 0 76,-1 1-66,1-1 25,-1 3-27,1-1 17,0 0-11,0 0 37,0 1-51,0-2-28,1 2-16,0 1 16,3-1-68,2 1 27,2 1-37,3 3 36,2 0-31,4 5 57,1 3-68,1 4 31,2 2-51,2 5 3,-1 1 8,1 6-16,0-1-23,1 2 4,-5-1-42,3 1 88,-6-5-26,3 3 32,-6-5-77,1 0 24,-4-4-81,-1 1 66,-3-7-47,1 2 3,-5-4 7,2-1-109,-3-3 78,-1 0-114,1-3 115,-1 0-218,0-1-859,0-2 501,1 0-589,0 0 849,3-2 79,-1-1-23,2-4 157,-2-1 86,1-4 80,-1 0 0,1-4 0,-1-3 0,2-2 0</inkml:trace>
  <inkml:trace contextRef="#ctx0" brushRef="#br0" timeOffset="56">3814 3667 9502,'-14'0'283,"9"0"165,-1 0-109,1 0 50,-1 1-47,2-1 31,-2 3-11,2-2-119,0 0 69,0 0-117,1 0 3,-1 1-78,2-1 38,1 0-38,-1 0-84,2 1 12,-3 2-81,2 2-14,-1 0 75,1 5-68,-3 3 124,1 3-154,-3 5 71,0 5-116,-3 4-20,1 1 56,-3 7-92,0-5 123,-1 4-68,1-5 55,-1-1-28,3-5 26,-2-3-192,6-7 69,-2 1-170,4-9-125,0 1 89,2-6-577,-2 1 404,5-7-151,0-1 493,5-7 138,0-2 85,3-5 0,1-3 0,1-2 0</inkml:trace>
  <inkml:trace contextRef="#ctx0" brushRef="#br0" timeOffset="57">13255 3843 9125,'0'-9'584,"0"5"-504,0 3 47,0-1-35,0 1 15,0-2-19,0 2 15,0-1-23,-2 1 191,2-2-150,2 6 118,0-2-169,6 6-24,2 0 18,3 1-41,2 0 39,3 0-53,1 1-52,2 1-45,2 1-33,0 0-4,4 0 93,-3 1-21,3 1 64,-5-2-33,1 3 79,-2-1-55,-3-1 58,-2 1-54,1-1 1,-6-1 5,2 1-3,-5-2 9,1 0-6,-3-2 16,0 0-13,-3-3 24,1 2-19,-2-3 10,0 2-9,0-4-2,1 1 0,-1 0-5,1 0-74,0 0 11,1-1-63,-2-1 67,3 3 12,-3-3 26,3 2 8,-2-1-64,0 2 44,1-1-64,-1 1 65,0-2 29,-1 3 24,0-3 1,1 3 59,-2-1-21,0 2 4,-1 0-5,0 1 25,-1 1-13,-3 4 85,-1-2-72,-5 5 42,-1 0-3,-4 2-13,0 2 16,-4 2-68,-1 0 38,0 2 76,0-2 7,-2 1 25,2-2-62,0 2-138,1-3 6,0-1-82,3-3 91,0 3-123,3-7 64,2 2-111,3-4 88,-2-1-54,7-3 46,-2 0-662,3-4 438,3-1-638,2-1 617,2-4-110,2-1 106,1-1-112,2-2 81,1-1 19,0-2 170,4-2 148,-3 1 0,5-4 0,-1 0 0,1-3 0,2 0 0</inkml:trace>
  <inkml:trace contextRef="#ctx0" brushRef="#br0" timeOffset="58">16757 3862 9330,'3'-7'89,"-2"4"44,-1 1 37,1 0 38,-1 1-107,0-2 18,0 2-62,0-1 74,0 1-72,0-2 19,0 2-36,0-1-83,0 1-12,0-2-60,0 2-23,2 0 115,0 2-25,0 2 65,2 2-28,0 2 19,1 3-32,2 1 24,0 1-34,2 3 75,0-3 1,2 5 19,0-5-3,1 3-49,1-2 7,-1 0-5,1-3 8,1 2-41,-1-3 29,-1-1-29,0-2 9,-1 0 19,-1-3-24,-1 1 28,-1-3-47,-1 0-7,-1-1-12,0 0-55,-1 0 80,0-1-48,0-1 59,-1-2-64,0-2 42,1-1-48,0-1 57,1-1 1,-1 1-8,1-3 2,-1 1-43,2 0 28,-1-1-32,1 0 35,-3 0 69,3 0-51,-2 1 58,1 1-19,-2 2-28,0-2 31,-1 4-37,1-3 48,-3 5-25,1-2 31,-1 2-42,1 0 11,-1 1 24,-1 1-6,0 2 8,0 0-24,0 5 0,0-3 0,0 3 0,0-2-44,-1 1 31,-2 2-32,1 0-6,-3 4 33,0-1-38,-2 3 44,0 1-9,-3 1 4,1 1-6,0 1 33,0 0-22,-2 0 21,2-1-26,-1 2-18,1-3 17,0 1-17,3-5 21,-1 3-20,3-5 17,-1 3-12,3-4 16,-2 1-1,3-3-2,0 0-3,1-4 242,-1 2-64,3-4 162,1-3-133,4-1-103,-2-3 11,5-1-69,-2-2 57,0 1 8,1 0-50,-2 1 41,2-1-50,-2 2-56,1-1 59,-2 3-106,2-2 95,-2 2-83,0 0 58,-1 1-85,0 1 29,0 0 31,-1 0-6,0 1 42,-1-1 0,1 1-3,-1 1-3,0 1-4,-1-1 35,0 1 16,1 0 8,-2 0 50,1 2-10,-1 0-3,0 4 6,0 2 20,1 5 3,-1 2 66,0 2 19,0 3-44,0 5 59,0 1-106,1 4 45,0 0-91,-1 4 70,1-2-53,2 4-20,-2-4-58,2 3 37,-2-5-115,1 2 122,-1-7-109,0 4 97,-2-9-86,0 6 62,0-8-88,0 4 27,-2-7-19,-1 4 30,-1-8 7,-1 6 5,-1-8-12,2 4-9,-1-8 10,0 4 21,2-5 13,-1 2-14,2-3-129,0 1 18,1-3-510,-2 0 400,3-3-671,-1 1 547,1-5-284,0 1 277,1-3 173,2 1 85,4-3 102,-1-2 0,5-3 0</inkml:trace>
  <inkml:trace contextRef="#ctx0" brushRef="#br0" timeOffset="59">15441 3909 9502,'2'-18'-187,"0"9"204,-1 0 8,0 3 20,-1 1 34,1 0 26,-1 0 102,0 3 29,0 1-37,-1 0 3,0 0-89,-2 1 35,1 0-45,-1 0 45,-1 0-28,2 0-22,-2 1-55,3 0 26,-2 0-31,0 0-11,0 2-4,1-1-74,-2-1 78,1 2 7,0 0 35,-1 0-18,0 2-101,0 2 9,-2 0-94,-1 3 158,0 1-38,-2 5 95,-2 0-52,-1 6 58,-2 0-43,-2 6 55,-2-2-69,-1 6 24,0-5-15,-1 3 27,3-3-21,-3 0 18,6-7-8,-1 0 10,6-7-125,1-2 23,3-5-121,2-1-416,2-3 289,2-3-335,1-1 402,6-4-118,-1 0 33,5-2-105,-2 2 123,3-1 56,0 0 109,2-1 49,0 0 72,2-2 0,1-1 0</inkml:trace>
  <inkml:trace contextRef="#ctx0" brushRef="#br0" timeOffset="60">15116 3862 11395,'13'0'-353,"-4"3"360,3 5 47,1 6-121,6 3 28,4 5-109,3 5 53,4 4 34,-1 0 24,4 3 26,-4-2 12,1 1-30,-4-7 24,-2 1-24,-6-8 133,1-1-27,-8-8 103,1 2-87,-5-7-24,0 0 10,-5-3-127,-3-1 58,-1 0-121,-4 0 76,1 0-3,0 2 47,1-1-32,-1 0-158,2-1 8,-2 2-90,2-2 41,-2 0 53,2 0 0,-1-1 42,0 0-91,0 0 62,1 0-156,-1 0 161,1 0-116,1 0 201,-2-1-68,2-1 134,-1-3 0,2 0 0,0 0 0,0-1 0,-1-3 0,-2-1 0,0-1 0</inkml:trace>
  <inkml:trace contextRef="#ctx0" brushRef="#br0" timeOffset="61">15970 3940 8355,'0'-9'830,"1"4"-657,0 3-24,-1-1-36,1 1 38,-1-1-3,0 2-7,0-1 12,0-1-104,0 1 72,0 0-68,0 0-12,0 0 64,1 2-67,1-1-19,0 1 3,1-1-81,2 1 69,1 0-24,1 0-9,1 1 23,1 0-118,0 4 93,3-2-123,0 2 115,-1 1-58,2-3 97,0 2-58,-2-2 87,1 2-45,-1-2 41,0 0-44,-1-1 33,-2-2-22,1 1 24,-2 0-18,0-1-5,-1 0 14,0 0-10,-1 0-27,-2 0 20,0 0-24,0 0 35,-1 0-210,0 0-65,0 0-86,-1 0-213,1 0 394,-1 1-150,0-1 323,0 5 0,-1 0 0,0 2 0</inkml:trace>
  <inkml:trace contextRef="#ctx0" brushRef="#br0" timeOffset="62">12625 4006 9502,'0'-14'-1142,"1"6"1143,1 4 30,-2-4 109,1 3-36,-1-1-1,0 1-4,0 1 21,0 2 30,0-3-4,0 3-20,0-2 17,-1 2 0,-1 0-27,0 0 30,0 0 33,-2 1-88,3 0 95,-2 1-82,0-1 44,1 1-28,0 0 32,1 0-44,-2 0 46,1 0 254,1 0-187,2 1 86,1-1-247,8 1-103,-2 0 22,3 0-6,1 2-12,2-1 34,2 0-23,0 2 50,4-1-26,-1 1 28,3 0 20,0 1-36,3-1 34,-1 1-81,3 0 58,-4 0-60,2 0 65,-3-1-30,1-1 26,-4 1-21,2-1 6,-6-1 11,2-1-12,-4 2 10,-1-2-45,-1-1-22,-2 1 2,-2 0-17,0-1 67,-1 0-25,-2 0 26,0 0-70,-2 0 49,0 0-54,1 0-20,-2 0 16,1-1-76,-1 0 71,1-1-91,-1-1 51,-1 1-88,0 0 89,0-1-134,1 1 79,-1 1-123,0-1-143,1 0 191,-1 0-164,1 1 240,-1 0-18,1 0 0</inkml:trace>
  <inkml:trace contextRef="#ctx0" brushRef="#br0" timeOffset="63">16022 4183 9737,'-7'-12'528,"5"7"-300,1 3-19,-1-2 41,2 1-59,-1-1-53,1 2-38,0-2 38,1 2-95,-1-1 59,3 0-108,0 1 115,2 1-170,2-2 122,0 3-148,1 0 118,0 0 5,1 0 32,0 0 10,1 3-212,-1 0 41,1 1-159,-2 2 99,3-2 25,-4 2 55,2-1-5,-1 0 68,1 0-20,-2 0 16,3-1-10,-4 0 3,4-1-4,-3 1 3,1-2-20,-2 0 21,2 1-19,-3-1 28,2 0-110,-2-2 28,2 3-103,-4-3 109,3 2-130,-2-1 95,0 0-146,-1 1 34,0 1-5,-2-2 0,2 2 42,-1 0 7,0-1 94,0 0 7,1 2 90,-2-3 0,2 1 0,1 1 0,2-1 0,-1 1 0</inkml:trace>
  <inkml:trace contextRef="#ctx0" brushRef="#br0" timeOffset="64">12639 4315 9066,'-3'-9'60,"1"5"-35,0 1 238,1-1-58,-1 1 187,1 1-118,-1-2-80,1 2-9,0-2-46,1 1-48,0-1 52,0 2-52,0 0 47,0 0-15,0-2 15,0 3-25,1-1-38,3 0-52,0 1 16,4 0-120,2 1 95,2 0-128,1 0 124,2 1-96,1 2 92,1-1-88,3 0 75,-1 2 10,3-1 24,-1 1 5,3-3 9,-2 1-13,2-2 3,-1 1-14,3-2-11,-4 1 7,1-2 6,-5-1 0,2 0-63,-5 0 45,1-1-45,-4 1 63,1 0 15,-6 1-12,1 2-139,-5-1-144,2 1-73,-3 2-10,2 0 37,-3 3 111,0 2-60,-1 1 83,0 1-152,0-1 84,0 2-128,0-2 222,1 1 31,-1-2 116,1 1 0,2-3 0,1 2 0,1-3 0,2 3 0</inkml:trace>
  <inkml:trace contextRef="#ctx0" brushRef="#br0" timeOffset="65">2936 5046 9171,'-7'-7'314,"5"5"-183,1 1-96,-2 0 112,2 1-104,0 1 118,0 2-101,0 3 19,1 2-26,0 3 49,0-1-3,1 4 16,1-1-17,3 2-64,1-1-39,2 1 23,0-3-10,1 5-15,0-6-1,3 4-61,-2-3-21,2 0 44,-2-2-52,3 0 86,-3-4-23,2 2 58,-2-3-54,1 0 44,-2-3 26,0 0 45,-2-1-14,3-1 51,-4 0-51,1-2 14,0-2-5,0-3-38,-1-1-2,3-3 11,-2-1-4,3-2 0,-4 1 25,3-2-13,-1 2-65,0-4-26,-1 5-26,2-5-16,-3 5 19,2-3-41,-2 1 20,-1-2 23,0 2 39,1-4 12,-3 4-13,1-4 23,-2 4-19,0-4 18,0 1-6,-1-1-8,-1 4 13,1-5-13,-1 6 16,-1-5-11,-2 4 23,-1-2-29,-2 3 19,-3-3-21,-2 3 10,0-3 1,-2 4-1,-1-6 2,0 5-3,-2-3-43,1 5-10,-2-4-2,2 4-35,-3 0 25,4 4-4,-2 0 9,2 3 38,-3 2 3,3 1-14,-3 2-124,3 1-67,-2 5-69,2 3 28,-2 2 55,3 2 84,-2 4-20,6-3 39,-3 4-56,6-3 44,0 4 13,3-1 70,2 4 38,0-1 0,1 4 0</inkml:trace>
  <inkml:trace contextRef="#ctx0" brushRef="#br0" timeOffset="66">3756 4697 8847,'0'-9'-492,"0"4"492,0 2 0,-1 0 248,1 0 26,-1 0 155,0 0-133,-1 2-47,0 0-147,0 0 18,1 2-79,0 0 4,0 2-30,1 2-12,0 0 25,0 0-7,0 0 46,2 1-3,-1-2-17,4 1 46,-1 0-23,3-3 24,0 1 5,1-1-34,2-1 48,-2-1-60,3 0-19,0 0-33,1 0 22,0 0-9,3 0 73,-2 0-31,2 0 31,-3 0-208,4 0 45,-5-1-134,4 1 91,-3 0-55,2 0 28,-4 0-84,2 0 50,-3 0 13,0 0 33,-2 0 39,1 1-26,-3 0 15,1 1-27,-4 1 31,1 0-53,0 0 12,-2 2-34,-1-1 32,1 1 33,-1-1 29,0 0 17,0 0 38,-1-1 28,-2 1 0,0-1 0,-4 3 0</inkml:trace>
  <inkml:trace contextRef="#ctx0" brushRef="#br0" timeOffset="67">7998 4763 9502,'1'-15'-1142,"0"7"1101,0 0 39,1 1 80,0-1 25,0 3-65,-1-2 28,-1 2-34,0 1 14,0 0-10,0 1 417,0 2-292,0 2 350,0 0-362,0 5-6,0-2 68,0 2-50,0 0 25,0 1-38,0 0-45,0 0 5,1 1 5,0 1-98,3 2 45,2 0-126,1 2 132,1-2-101,1 4 91,0 0-101,2 3 84,-1-2-54,2 5 74,-1-1-54,1 3 79,-2 0-42,2 5 35,-2-2-38,2 4 15,-4-3-9,2 4 16,-2-4-19,1 4 7,-2-6-12,3 3 23,-5-6-66,4 2 7,-3-5-24,3 3 24,-4-7-49,3 3 27,-3-6-84,2 2 74,-2-6 9,-1 4 17,0-5 15,-1 1-62,0-5 3,-2 2-21,0-4-303,0 2 200,-1-1-360,1 0 348,0-2-110,2 1 189,-1-1-279,1 0 126,2 0-210,-1 0 270,1 0 59,1 0 140,2 0 0,-1-1 0,4 0 0</inkml:trace>
  <inkml:trace contextRef="#ctx0" brushRef="#br0" timeOffset="68">3629 4842 8519,'12'0'498,"-9"0"-284,-1 0-15,2 0-25,-3-2-13,1 1 42,-2 0-82,0-2 35,0 1-149,0 0 102,0 0-56,2 1 68,-1 2-55,0 2-30,0 5-92,1 4 96,-1 4-7,1 3 52,0 3-20,-1 3 1,0 2-14,2 2 4,-2 1 5,1-3-78,0 2-8,1-3-9,-1-1-48,1-4 45,1-1-1,-1-5 9,2 1-50,-2-7 26,2 2-122,-1-4 115,0-2-90,0-1 83,-2-1-105,1-2 91,0 1-46,-2-2 85,1 0-169,-1 0 4,2 0-89,-2-2 15,1 0 59,-1-1 62,2-5 56,-1-2 71,-1-1 33,1-3 0,1-2 0,-1-2 0,0-1 0,0-2 0,0-3 0,-1-1 0,1-6 0,-1 1 0,3-5 0</inkml:trace>
  <inkml:trace contextRef="#ctx0" brushRef="#br0" timeOffset="69">9547 5119 9502,'-6'-10'-86,"2"5"137,2 3 71,-1-2-9,-1 2 45,2 0 45,-2-1-36,1 2 16,-1 0-119,2 1 65,-1 0-75,-1 1 45,2 3 6,-2 2-17,2 3 43,0 2-29,-1 3-34,2 2 13,0 1-15,0 1 5,1 1 29,0 0-31,0 0-31,1 0 53,1 0-60,3 1 60,2-3-65,0 2-15,1-4-12,2 2-8,0-4 30,0 1 5,2-5 4,-2 2-38,2-3-27,-1 1-6,0-5 10,1 2 68,-2-4 0,2 1-12,-2-2 41,1-1 5,0 0 5,1-1-7,-1-3-43,1-1 7,1-1-7,1-3 17,-1 0-49,2-1 45,-1-1-36,0 0 5,0-1-21,-1 0 6,0 0 0,1-2-18,-4 2 38,3-1-55,-5 0-16,3-1 44,-4 2-50,1-1 62,-5 1-48,2-2 28,-3 1-32,-1-2-55,-1 3 28,-1-3-96,-4 1 97,-3-3-135,-4 4 88,-3-4-149,-4 4 145,-1-3-94,0 3 94,-2-4-109,0 2 101,0-1-44,2 2 79,-1-2-43,5 3-6,-1 1-4,4 2 2,0 2-143,3 2 63,-1 3-13,4 3 120,-2 1 128,2 4 0,-1 5 0,0 4 0,-2 5 0,-2 1 0</inkml:trace>
  <inkml:trace contextRef="#ctx0" brushRef="#br0" timeOffset="70">3842 4978 9502,'-8'13'-119,"3"-7"210,2-3-23,-2 0 92,2-1-40,-1-1 29,1 0 2,0-1 57,1 0 88,0 0 28,1 0-64,-2-1-29,2 1-98,1-3-61,0 2 73,0-1-88,0 0 100,0 1-37,0-2 40,1 0-40,2-1 37,0 1-221,3-2 83,0 2-154,2-1-12,-1 1 58,2-1-55,0 2 45,0 0-6,1-1-8,0 0-36,-1 2 71,2-2 27,-2 2-5,0-1 43,-1 1-104,1 1 16,-1-1-40,-1 1 29,-2-2-46,1 2 29,-1 0-75,1 0-101,-3 0 47,0 0-78,0 0 96,-1 0-101,0 0 93,0 2-1,-1 0 145,0 1 104,-1 1 0,-1 2 0,0-1 0,-1 2 0</inkml:trace>
  <inkml:trace contextRef="#ctx0" brushRef="#br0" timeOffset="71">6190 4968 9502,'-4'7'-1147,"2"-4"1147,-1-1 0,1 1 0,0-1 194,0-1 4,0 1 141,0 0-203,1-1 6,-2 0-144,1 0 50,1-1-26,0 1-45,0 0 10,-2 1 23,2-1 18,1 0-47,0 1 41,0 0-66,0 0 151,0 0-66,0-1 185,0 1-129,0 0 82,0 0-103,1-1-57,3-1-42,-1 0 23,3 0-4,0 0 13,0 0-28,0 0 1,1 0-1,3 0-18,-2 0 44,2 0-58,1 0 29,-1 0 17,0 0-23,2 0 27,-2 1-14,1-1 5,-1 3-7,1-1 15,-2 1 1,1 1-2,-3-2 1,1 3 40,-2-3 12,1 3 2,-1-2-11,0 1 22,-4-1 14,3 2 7,-3-1 11,0 2-67,-1-1 18,1 3-15,-1 0-23,-1 2 22,-3 0-14,1 3-23,-3 0 31,0 5-32,-3-2 39,1 3 46,-1-1-40,-1 4 38,1-4-60,-1 4 8,2-3-9,-1 2 9,2-4-27,-1 3 27,3-4-29,-2 1 35,2-4-23,0 2 20,1-3-19,-1 0 93,2-3-58,-2 2 60,3-5-79,-3 1 31,4-5-27,-1 3 159,0-4-119,3-1 48,1 0-139,3-3-10,-3 2-35,3-1 28,0 2 6,-2 0-9,2 0 5,-1 0 25,0 0-33,0 0 42,2 0-17,-1-1 5,0 1-10,0-1 9,3-1 6,-1 0-9,0 0 7,0 1 24,2-3-17,0 2 20,-1 0-26,0-2 5,-1 2-4,0-1 9,0 1 8,-1 0-4,1 1 7,-3 0-8,2-1-70,-2 2-13,0 0-7,0 0-42,0 0 47,-2 0-8,1 0 11,-1 0-136,0 0 41,0 0-133,-1 2-44,0-1 93,1 2-95,-2-2 82,1 3 137,-1-2 14,3 0 123,-3 0 0,1-1 0,1 0 0,-2 0 0,2 3 0</inkml:trace>
  <inkml:trace contextRef="#ctx0" brushRef="#br0" timeOffset="72">7442 4972 9502,'-8'0'-442,"5"0"508,0 0-22,2 0 147,-1 0-93,0-1 78,0 1-63,0 0 66,1 0 34,0 0 17,-2 0 71,2 0-105,-1 0 66,1 1-102,0 2 74,0 1-89,1 3-9,0 4-35,0 1 35,0 2-15,0 5-3,0 1-8,1 5 4,0 0-8,0 5-38,1-2-16,-1 3-50,1-3 52,-2 2 15,1-4 17,-1 0-131,0-6-110,0 1-61,0-7-4,0 2-31,0-7 91,0 1-78,0-6-777,0 1 630,1-4-601,0 0 762,3-3-24,-1 0 94,1-1-25,-1 1 179,0-2 0,2-2 0,0 1 0,2-5 0</inkml:trace>
  <inkml:trace contextRef="#ctx0" brushRef="#br0" timeOffset="73">5906 5133 9502,'-2'-16'0,"-1"9"0,2-1 0,-1 0-25,-1 1 20,1 0 31,-1-1 39,0 2-30,2-1 66,-2 0-82,2 1 36,-2 1 16,2-1-29,-1 1 48,1 0 9,-2 2-18,2-2 23,-1 3-24,1 0-9,-2 1 7,2-2-11,-1 3-51,0 0 61,-1 0-66,0 0 67,1 1-22,-2 3 16,1 2-23,-2 2 32,-1 1-18,0 4 7,1 1-3,-4 3 62,0 0-53,-1 5 61,-2 0-74,-3 4 45,1-2-29,-3 4 41,1-3-49,-2 3 36,2-4-33,-1 3 22,3-6-136,-1 2 35,3-7-118,1 1-59,3-4 39,1-1-56,2-5 72,2 0-182,0-4-104,2-1-87,4-2 43,-1 2 142,5-4-45,1 1 31,2-1 85,1-4 96,1-1 148,1-3 0,1-1 0,2-2 0,2-3 0,1-2 0</inkml:trace>
  <inkml:trace contextRef="#ctx0" brushRef="#br0" timeOffset="74">21967 5020 9242,'-3'7'-3,"2"-5"206,-2 0-15,2 1-4,0 0-23,1 2-28,-1 0-15,1 4-26,1 0 24,0 2-13,3 3 11,1 0-20,4 3 29,2 1-249,3-1 68,0 1-155,2-1 119,0-2-41,2 0 44,-2-2-80,1-1 64,-1-2-4,1-2 24,-5-2 29,2-2-21,-5 0 12,2-3-31,-4 0 22,0-1 64,-3 0-13,1-1 15,-3-1 7,2-2-44,-3-2 41,1-2-39,1-1 10,0-3 5,-1 2 4,3-4 3,-2 2-4,4-1 2,-1 0 0,0-2 13,1 3-5,0 0 1,-1 1-8,-1 1 30,1 3 19,-1-1-5,-2 3-1,1 0-41,-2 2 113,-1 1-57,0 4 74,-1 0-81,-1 6-19,-3 0-47,-1 3 32,-1-1-36,-1 1 51,0 1-39,-1 1-11,-1 3-10,0-2 13,-2 5 22,2-3 10,-3 6-8,2-4-4,-3 4 3,3-2-12,-1 1 45,2-5-28,1 0 29,1-4-33,1-1 87,3-4-14,-1 0 76,3-4 98,0 0-129,1-5 113,1-1-173,2-5 80,0 1-55,1-1 52,0 1-90,0 0 25,0 1-21,1 0 24,0-1-49,-1 2 21,1 1-26,-1 0 34,1-1 5,-1 3-12,1 0 7,-1 1-11,2-1 21,-2 4-23,2 0 22,-1 5 27,0 3 30,1 5-14,0 5 41,-1 2-78,-1 7 41,0 0-40,-2 4 9,-1 0-4,1 3 9,-2-6 10,0 3-87,-1-7 15,-1 3-75,0-10 58,-3 3 29,0-9 17,1 2 20,-1-8-147,2 2 42,-1-4-141,2 0 135,0-4-768,-1 0 546,3-2-611,0-2 685,4-2 19,0-1 89,5-5 38,1 0 58,3-4 0,2-1 0</inkml:trace>
  <inkml:trace contextRef="#ctx0" brushRef="#br0" timeOffset="75">5595 5056 9502,'-8'1'95,"4"-1"22,2 0 62,1 0-70,-2 0 13,2 0 34,-1 0-17,1 0 268,-2 0-263,2 1 176,1 1-329,3 3 5,-1 1 11,4 3-3,1 1 27,1 2-34,1 4 9,0-1 0,3 6 6,0-1-22,4 4-3,-1-2 0,2 4 38,-1-4 7,3 4-23,-2-6-45,3 3 31,-3-7-37,3 2-8,-5-7 49,3 0-55,-5-4 67,2 0-25,-6-3 16,0-1-18,-4-2 29,0 1-11,-3-1 10,-1 0-16,-2 1 3,0 0-4,-4 2-49,1-1 39,-2 1-38,-1-1-66,2 1 27,-2-2-113,3 0 119,-2 1-168,1-2 109,1-1-139,0 1 98,1-1-118,0 0-43,1 0-17,1 0 116,-1-1 147,0-1 101,2-2 0,0-2 0,0-1 0,0-1 0,3-2 0,0-2 0,3-3 0</inkml:trace>
  <inkml:trace contextRef="#ctx0" brushRef="#br0" timeOffset="76">19306 5084 9502,'-4'11'286,"1"-6"-136,0-3-71,1 0 78,-2-1-52,2 0 255,0 1-144,0-1 101,2 0-195,3 0-45,3 1-128,0 1 53,6-1-97,-2 1-65,4 2 68,0 1-62,2 0 53,1-1 87,1 2-52,1 2 82,0 0-110,0-1 40,2 3-92,-2-1 78,2 1 32,-2 0 30,0-1 20,-4 0-38,3 1 37,-6-3 21,2 0 6,-3-1 45,-2 0-72,-1-2 35,0 2-36,-3-2-8,1 1 20,-4 0-15,1 1 25,-1 0 14,-1 1-9,-1 1 9,-3 4 57,1 0-26,-6 4 79,-1-1-81,-6 6 66,1-2-33,-5 5 31,2-3 29,-4 5-81,0-5 34,0 3-34,2-3-23,-2 1 50,4-4-41,-2 2-19,5-7-117,-1 1-4,6-6-76,0 0-116,4-4 54,2-1-451,1-2 304,4-1-213,1-2 51,6-2 112,3-1-87,3-3 267,1-1 123,3-2 97,-1-2 0,3-2 0,1-1 0</inkml:trace>
  <inkml:trace contextRef="#ctx0" brushRef="#br0" timeOffset="77">20454 5189 9502,'-16'0'0,"7"-2"-56,4 1-165,-3-1 18,3-2-75,-2 1 247,3 0 17,-2-2 117,2 0-66,1 1 13,1-2-13,-1 0 12,1 1 8,1-1 53,1 1-31,-1-1 32,1 1-66,0 0 15,0 1-20,0 0 19,0 1 64,0 0-33,1 2 47,-1-2-84,1 2-2,1 0 0,1 0 10,1 3 11,2 2-13,1 4 10,2 3-23,3 4 48,2 3-43,2 3 42,1 1-50,6 3 25,-1-1-34,5 4 32,-3-4-99,6 4 39,-2-2-85,5 1 26,-6-4-25,5 1 49,-11-6-8,4 1 31,-9-7-37,1 3 15,-6-5-7,-2-1-9,-6-4 22,0 1-39,-3-3 30,0 0 16,-1-2-9,-2 3-8,-1-3-45,0 1 25,0 0-25,0-1-30,-1 1 27,2-1-87,1 0 83,-2 2-57,2-3 36,0 1-22,-1-1-131,1 1 70,1-1-21,-1-1 102,0-2 107,1 0 0,-1-3 0,0-3 0,-3-3 0</inkml:trace>
  <inkml:trace contextRef="#ctx0" brushRef="#br0" timeOffset="78">18649 5140 9502,'14'-5'-836,"-7"2"899,-1-3 184,-1 3-24,-1-2-52,0 2-6,-1-1-41,-1 2-29,0-2 21,-1 2-12,-1 0-51,0-1 32,-3 2-44,2 1 44,-3-1 5,-1 1-14,-1 0-25,2 0 9,0 0-19,-1 1 31,2-1 13,0 1-33,0 1 33,1 0-149,0-1 52,2 1-116,0-1 39,0 2-22,0-2 62,1 1-7,2-1-9,3 2 0,2-1-74,3 0 62,1 1-39,1 0 63,2 1-28,1-1 30,2 1 13,-2-1-17,1 0 11,0 1 73,0 1-51,-2-2 52,1 1-9,-2-2 19,-2 1-2,-1-2 3,0 2-17,-2-2-19,0 1 29,-2-2-28,0 0-72,-3 0 60,2 0-57,-1 0 18,-1 0-14,1 0-1,0 0 9,-2 0-84,2 0 26,-1 0-127,1 0 24,-2 0 28,2 0 49,-1 0 67,0 0 68,-1 0 0,-1 0 0,-1 1 0,0-1 0,-1 5 0,-1 0 0,-1 2 0</inkml:trace>
  <inkml:trace contextRef="#ctx0" brushRef="#br0" timeOffset="79">23567 5130 9502,'0'15'-985,"0"-10"1172,-1 1 129,0-2-53,0-2-57,0 0 82,0-1-134,-1-1 67,0 0-172,1-1-21,0-1-35,1 0-21,0-2 61,0 0-10,0 0 16,0 1-36,0-2 5,1 2-16,1-2 19,1 1-46,1 1 17,2-2-52,1 2 98,0-1-53,2 1 59,-1 1-83,3-2 58,-2 2-61,1 0 14,1 0 28,0 1-33,0 1 37,0-1-43,0 1 25,0 0-32,-2 1 44,1 2 42,-2 0-32,0 2 32,-3 2-14,0-1-18,-2 4 20,-1 0-27,-1 3 64,-1 0-45,0 2 52,-1 1-60,-3 0 12,0 1-8,-2 2 23,-1-1-66,-1 1 1,1-1-17,-1 0 12,1-1 46,0-2-8,0 0 5,0-2 51,0 1 19,1-4-2,1 2-11,-1-3-2,-1 1 16,2-1 13,0 0-14,-1-1 4,0 1-33,0-2 46,0 2-87,3-2 38,-2 0-35,3-1 40,0 0-48,1 0 33,-1-1-38,2 0-11,0 1-10,0-2-21,0 1 24,3 0-12,-1-1 44,3 0-49,2-1 50,1 0 12,2-1-9,2-1 10,2-1 26,-1 1 9,5-1 7,-1-1-8,4 1-12,-3-2-14,6-2 18,-5 2-62,3-3 26,-2 3-26,0-1 42,-5 1-86,0 1 19,-4 1-81,1-1 84,-5 1-68,0 0 88,-4 1-65,1 0 2,-4 3 37,1-2-45,-1 3 64,0-2-43,-1 0 35,-1 0-52,-1-1 43,1 2-67,-2-3 4,1 1-14,0-1-60,0 2 40,1-2-73,-2 0 73,2 0-70,0 2 42,-2-2-54,2 0 102,-2 0 41,2 0 78,0-1 0,-3 1 0,-1 1 0,-1-1 0</inkml:trace>
  <inkml:trace contextRef="#ctx0" brushRef="#br0" timeOffset="80">8803 5182 9502,'0'-21'-281,"0"13"317,-1 2 22,-1 0 18,1 3 50,-1-2 48,1 3-48,-1-1 402,0 1-385,5 2 332,-1 1-434,7 3-24,-2-1-16,4 2-74,-2-1 81,1 1-87,0 0 56,1-1-76,-2 1 67,3-2 34,-3 2 0,2-1-10,-2-2-45,0 1-17,-2-2 8,1 2 24,-1-2 17,0-1 14,0 1-2,-1-1-45,0 0 37,-1 0-34,1 0 46,0 0-67,-1 0-12,-1-1-10,1 0-30,-1 0 45,0-3-12,1 2 14,-2 0-78,0-1 21,1 0-115,-1 2-35,-1-2 36,0 2 47,0 1 95,-1 0 106,0 0 0,1 1 0,-1 4 0,-1 1 0,0 2 0</inkml:trace>
  <inkml:trace contextRef="#ctx0" brushRef="#br0" timeOffset="81">20815 5127 9502,'0'13'-1075,"-1"-7"1261,0-3 66,-2 1 177,0-2-88,-2 0-115,1 0-41,-2-2-29,1 0 4,-1 0 35,2 0-14,-1 0-40,1 0-31,-1 0 2,0 0 9,0 0-41,0 0-30,-2 1 14,0 0-9,-2 1 6,0 3-18,-4 4-71,1 1 75,-5 4-26,1 4 54,-5 4-47,0 1-68,-3 3 2,3 1-63,-3 2 39,3-2-11,-1-1 45,4-4 7,2 1-105,4-7 37,-1 3-112,5-6 79,0-1-57,3-2 36,2-1-58,0-6 61,2 3 3,1-3-149,-1-1 74,3-1-117,2-1 0,4-1 91,2-1 4,5-5 143,4-3 91,2-2 0,4-5 0,2 0 0</inkml:trace>
  <inkml:trace contextRef="#ctx0" brushRef="#br0" timeOffset="82">8120 5182 9047,'3'-10'560,"-3"6"-417,1 3-22,-1-2-50,0 2 96,0-1 64,0 1-6,-1-2 47,-1 2-145,-1 1-66,-1 0 49,0 3-68,-1 1 84,-1 1-86,1 3 13,-2 0-26,0 1-32,-1 3 5,-2 1 27,1 2-20,-1 0 33,-2 1-32,1 1 13,0 1-18,0-2 64,1-1-40,0 0 29,2-5-184,0 3 51,2-6-117,0 1 88,3-2-139,0-2 58,2-1-496,0-1 355,2-3-340,0-1 386,4-5 67,1-3 87,3 0 128,-2-2 0,2 0 0,-2-1 0,4-2 0,-2-1 0,1-2 0</inkml:trace>
  <inkml:trace contextRef="#ctx0" brushRef="#br0" timeOffset="83">7278 5235 8847,'-14'2'-301,"8"-2"514,1 1-71,-1-1 15,0 3-72,0-3 22,2 1-18,-2-1 27,2 0-27,0 0 33,-1 0-54,3 0 46,-2 0-57,2 0 33,0 0 95,-1 0 32,2 0 81,0 0-57,0-1-90,1-2-110,0 2-60,2 0 12,0 0-2,3 1-6,0-1-1,2 1-51,0 0-26,2-1 32,1 1-47,3 0 78,0-2-15,2 2 52,0 0-39,2 0 28,-1 0-93,3 0 68,-3 0-76,3 0 135,-2 0-58,1 0 60,-1 0-60,1 0 30,-2 0-17,1-2 18,-4 1-15,2-1-6,-3-2 15,2 0-10,-5 0-37,2-1-23,-2 2 4,-1-2-49,-1 3 32,0-1-62,-1 0 44,-2 1-45,0 0 83,-2 0-242,0 2 186,-1 0-194,1 2 224,-2 1-35,0 1 39,0 0 3,0 1 32,0-1 19,0 1 34,0 0 0,0 0 0,-2 0 0,0 2 0,-2 1 0,-2 0 0</inkml:trace>
  <inkml:trace contextRef="#ctx0" brushRef="#br0" timeOffset="84">6251 5280 9502,'-13'0'32,"8"-1"94,2 0 54,-1 0-49,2-2 68,0 1-12,-1 0 37,2-2-114,0 1-43,0-1-15,1 1-56,0-1 57,0 1-42,0 0 46,0 0-30,0 1 11,0-1 3,0 1-5,0 0 36,0-1 16,0 2-70,1-1 59,-1 1-55,2 0 31,1-1-2,-1 1 7,2 1 0,0-1 12,2 1-68,1-1 4,0 1-26,2 0 33,0 0 34,3 0 11,-1 0-12,2 0-166,-1 0 27,2 0-112,-2 0 83,1 0-69,-1 0 44,0 0-72,0 0-28,1 0 36,-4 0-44,1 0 24,0 0-10,-1 0-23,-1 0-17,1 0 8,-2 0 142,1 0 8,-1 0 123,2 0 0,-2 0 0,1 0 0,1 0 0,-1 0 0,-1-1 0,4-3 0,0 0 0,2-2 0</inkml:trace>
  <inkml:trace contextRef="#ctx0" brushRef="#br0" timeOffset="85">4740 5280 8584,'-8'-2'1005,"5"1"-776,2-1-53,-1 1-23,1 0-24,0 0-24,-1 1-29,1-2 0,0 2-33,0-2 65,0 1-29,0 0 16,2 0-30,1 0-4,3 0-11,2 1 31,0-2-31,2 1 30,-1 0-21,2 0-53,1-1 36,0-1-33,1 1-51,1 0 30,-1-2-91,2 0 91,-1 0-11,1 1 63,-3-1-39,3 1-76,-2 0-25,1 1-83,-3 0 91,0 1 14,1 0 57,-2-1 1,-2 2-25,2 0 63,-3 0-41,1 0 42,-2 0-44,0 0-2,-1 0 2,0 2 14,0-1-25,-2 0 26,2 0-21,-2 0-29,0 0 34,1 0-46,-2-1 54,1 0-54,-1 0-7,2 0-241,-2 0-50,1 0-191,-1 0 1</inkml:trace>
  <inkml:trace contextRef="#ctx0" brushRef="#br0" timeOffset="86">21277 5260 9502,'-17'0'-9,"12"0"2,-1 0 182,1 0-14,1 0 74,-1 0-66,0 0-61,2 0 0,-1 0 4,2 0 8,0-1-43,-1 1-31,2-1-19,0-1 117,0 1-35,1-2 106,1 2-320,1 0 85,3 0-181,1 0 15,2 1 58,1 0-43,2 0 29,-1 0 48,2 0-51,0 0 69,1 0-15,2 0 103,-2 0-41,1 0 32,-2 1-11,2-1-19,-2 0 15,1 0-24,-2 0 59,1 0 10,-3 0 18,0 0 14,-1 0-57,2 0 16,-3 0-15,1 0-95,-4 0 30,3 0-81,-3 0 82,1 0-87,-1 0 62,1 0-93,-3 0 41,1 0-13,0 0 34,-1 0 7,0 0-13,1 0-80,-1 0 79,-1 1-30,0 0 148,-1 3 0,0-2 0,0 1 0,0 0 0,-1 0 0,-2 2 0,-2-1 0,-3 3 0</inkml:trace>
  <inkml:trace contextRef="#ctx0" brushRef="#br0" timeOffset="87">22773 5289 9252,'-9'0'491,"7"0"-340,1-1 75,0 1-143,1-2-66,-1 1 52,1-1-69,0 0 46,1 1 13,0 0-106,4 0 65,0 1-98,2-1 83,0 1-77,1 0 34,2 0-14,0 0-38,0 0 88,2 0-42,0 0 49,1 0-12,0 0 8,1 0-24,-1 0 12,2 0 15,-4 0-10,3 0 21,-3 0-13,0 0-6,-2 0 8,1 0-6,-3 0-61,2 0 44,-3 0-46,1 0 13,-3 0-11,2 0-5,-1 0 11,-1 0-11,0 0-9,0 0-18,0 0 22,-1 0-49,1 0 26,-2 0-95,0 0 40,1 1-41,-2 0 98,0 1 1,0-1 95,-1 3 0,0-1 0,0 2 0,-1 0 0,0-1 0,-4 1 0,-2 2 0,-2 1 0</inkml:trace>
  <inkml:trace contextRef="#ctx0" brushRef="#br0" timeOffset="88">2797 5417 9173,'-6'-5'751,"4"3"-597,1 0-41,0 1-41,2 0-4,1 0-113,5 1 81,0 0-67,4 0 99,-2 0-28,1 0 30,3 0-25,-1 1-9,1 0 10,0 0-15,1 2-29,0-2-23,0 1 10,1 1 0,0-1-7,-1 1 28,2-2-35,-2 3 45,1-2 5,-1 1-8,2-1 1,-2-1-4,1 1 1,-2-1 0,2 2 0,-3-3 23,5 1-14,-5 0 15,5 0-18,-5-1-4,4 0 6,-3 0-4,5 0-33,-3 0 20,2 0-24,-3 0 35,4 0-37,-4 0 24,6 0-30,-4 0 96,4 0-44,-3 0 46,4 0-61,-3 0 44,6 0 15,-5-1-2,6 0-3,-6 0-46,5-2 12,-3 1-7,5-1-34,-4 2 19,3-2-16,-5 2 35,5 0-40,-5 0 25,5 1-34,-3 0 11,4 1 27,-6 0-29,4 3 21,-5-1 4,7 2-20,-6-1 12,3 2 12,-5-1-5,4-1 18,-4 1-21,2 0-2,-3-2 0,3-1 2,-6 1 1,5-2-6,-8 0 3,7-1-5,-6 0 5,5 0 3,-7 0-1,3-1-1,-3 0-46,3 0-15,-4-2 0,3 1-57,-5 0 30,3-2-12,-3 1 21,2-1-16,-2 1-4,1-1-26,-2 1-96,2-1 59,-3 0-88,2-2 96,-1 1 20,-1-2 45,0 2-25,2-4 10,-4 2-270,4-2 86,-3 1-58,0-2 176,0 2 162,-1-4 0,1 0 0,-1-1 0</inkml:trace>
  <inkml:trace contextRef="#ctx0" brushRef="#br0" timeOffset="89">8794 5410 8859,'0'-11'-198,"0"7"553,0 0-27,0-1-76,1 2-4,-1-2-59,0 1-25,0 0-56,1 1 56,-1-1-44,1 1 12,-1-1-19,2 1 15,-2 1-22,1-1 1,1 1-48,-1 1 40,1 0-99,0-1 64,1 2-62,0 0-1,1 0 3,0 0 35,1 0-35,1 0 30,-1 0-63,2 2 35,0-1-20,3 0 41,-2 0-48,2 1 25,1-2-189,0 2 101,1-2-133,0 0 92,-1 0-57,2 0 32,-3 0-50,2 1-13,-3-1 50,1 0-69,-2 1 83,2-1-47,-3 1 50,1 0-35,-4 0 29,2-1 9,-1 2 14,0-1-11,-1 0 71,1 0 5,-2 1 64,2-1 0,-2 3 0,3-1 0,1 1 0</inkml:trace>
  <inkml:trace contextRef="#ctx0" brushRef="#br0" timeOffset="90">23637 5430 9502,'0'-15'-299,"0"7"299,0 2 0,0-2 0,0 3 25,0-2-15,0 2 19,0 0-22,0 2 140,-1-1-14,-1 2 115,1 0-166,-1 1 15,0 0-96,-2-1 46,2 2-43,0 0-32,-1 0 11,1 0 2,0 2 63,0-2-14,1 1-2,0 1-11,0-1-30,0 1 21,1 0 24,0-1 54,-1 1-15,1-1 11,-2 2-92,2-1 41,0-1 42,0 1 3,0-1 245,0 1-268,3 0 185,-2-1-235,4-1 38,0 0-54,2 0-43,3 0 9,-1 0 9,2-1 5,2-1-25,1 0-22,0 1 19,2-1 26,-1 1 29,1 0-68,-2 0 25,0 1-26,-2 0 28,-1 0 43,-3 0-10,0 0 16,-2 0-24,0 0 12,-3 1-4,2-1 9,-4 2-71,2 0-19,-3 1 2,0 0 9,0-1 63,0 2-10,0-3 8,-2 1-65,1-2-64,-1 3-36,0-2-32,-1-1-22,1 1 51,0-1-65,1 0 107,-2 0-86,1 0 160,1 0-51,-3 0 122,1 2 0,-3 1 0,-2 0 0</inkml:trace>
  <inkml:trace contextRef="#ctx0" brushRef="#br0" timeOffset="91">18749 5452 9502,'-16'0'-89,"9"0"44,-1-1 13,1 0 322,-2 0-21,4 0 167,-2 0-114,3-1-134,-1 0 4,2 1-71,0-1 35,2-1-50,-2 1 50,3-1-82,-1-1-29,1 1-50,1-1-10,0 1-126,2-1 91,1 2-104,2 0-29,1-1 55,1 2-69,0-1 74,2 1 11,-1 1 11,2 0-36,0 0 47,1 0 33,0 0-4,2 0 30,-2 0 38,1 0-45,-1 0 59,3 1-76,-3 1 67,3-1-1,-4 0 29,4 1-27,-3-1-54,2-1 6,-3 0-3,3 0 18,-3 0 18,1 0-14,-2 0 15,1 0-171,-2 0 42,2-1-119,-4-1-28,2 1 64,-2 0-55,1-1 54,-2 1 122,2-2 5,-2 2 87,1-1 0,-2 0 0,5-1 0,-1 0 0</inkml:trace>
  <inkml:trace contextRef="#ctx0" brushRef="#br0" timeOffset="92">4824 5436 9502,'0'7'6,"-1"-5"89,0 0 97,0-1-34,-2-1 46,1 0 43,0 0-41,1 0-26,-2 0 64,2 0-146,0 0 125,-1-1-170,4-2 104,-1 2-72,6-1 76,-1 1-90,4-2-51,0 1-46,1 0 26,1-1-3,2 0 14,-2 1-36,3-1-2,-2 1-45,2 0 98,-2-1-36,1 2 45,-3 0-29,3 0 24,-3 1-68,0 0 65,-3 0-46,1 0 45,0 0-19,-1 0-40,-3 0-15,4 0 2,-5 0 11,3 0-42,-2 0 19,1 0-79,-2 0 74,2 0-36,-3 0 59,3 0-29,-3 0 19,2 0 13,-1 0-42,2 0-28,-3 0-81,2 0-5,-1 0-31,1 0-81,-2 0 65,2 0-84,-3 0 95,3 0 51,-3 0 12,2 0 29,-3 0-37,1 0 85,-1 0-13,2 0 102,-2 0 0</inkml:trace>
  <inkml:trace contextRef="#ctx0" brushRef="#br0" timeOffset="93">21270 5543 9502,'-11'-6'348,"7"2"-92,0 1-61,1-2 136,0 2-146,1-1 63,1 1-94,1-1 52,0 1-47,0-1 1,1 1-40,1-2 37,3 2-203,2-2 89,2 3-131,2-2-53,-1 2 59,2 0-72,-1 0 74,2 0 109,-3 1-52,3 1 86,-3 0-106,3 0-194,-2 0-2,0 0-162,-3 1 90,3 2 82,-3-1-20,1 0 55,-1 2 8,-1-1-45,0 0 49,0 0-113,0-1 101,0 1 16,0-1 84,1 0 94,-1-1 0,3 2 0,-1-1 0,4 3 0</inkml:trace>
  <inkml:trace contextRef="#ctx0" brushRef="#br0" timeOffset="94">22753 5580 9502,'8'-19'58,"-5"11"0,2-2 84,-1 2-37,0-1 119,-2 4-22,3-3 42,-3 3-116,3-2-44,-2 3-52,2-1 67,0 2-90,-1 0 66,0 1-136,0 0 145,0 0-108,2 1 83,-4 1-40,3 0-76,-3 0 62,1 0-113,0 0 90,1 0-46,-1 1 37,1 1-22,0 2-54,0-1 14,1 2 10,1-2 9,0 1 20,1-1-20,0 1 2,2-1-51,-1 0 92,2-1-59,0 0 64,0-1-105,0 1 36,2-1-105,-3-1 105,3 0-73,-2 0 52,1 0-37,-2 0-69,1 0 34,-1 0 27,1 0 53,-2 0 104,2 0 0,-3 0 0,5 0 0,-2 0 0,3 0 0</inkml:trace>
  <inkml:trace contextRef="#ctx0" brushRef="#br0" timeOffset="95">3077 5997 9502,'0'-11'-213,"0"5"240,0 0 72,0 0 13,0 2 22,0-2 90,0 1-86,0 1 76,0-1-83,0 0-61,0 2-6,0-1-30,0 1 61,0 1-27,0 2-3,0 2-15,0 6-65,0 1 54,0 5-43,0-1 76,0 2-33,1 2 59,2 0-58,0 1 1,2-2-5,2 3 12,-1-3 6,2 2-47,0-2 43,1 1-42,0-3-17,2 1-4,-2-2-22,1-1 25,1-2 14,-1-1 27,-2-3-42,1-1 96,0-1-59,-1-1 55,-1-2-67,0 1 70,-2-2-53,2 1 59,-2-2-67,3-2-2,-3-1 11,2-2-3,-2-2-54,3-1-14,-1-2-14,2 0 30,-3-1-17,4-1-6,-2 1-28,0-2-9,0 0 72,0-1-24,-1 2 21,0-3-1,-1 2-22,1-3 17,-3 2-9,1-3 95,-3 4-13,1-4 72,-2 4-55,-1-3-20,0 1-26,0 0-3,-3 4-66,0-5 54,-4 3-55,-1-2 8,-1 1-18,-2-3-1,1 2 12,-3-4-19,2 3 47,-2-5-66,0 3 73,-1-5-74,3 5 0,-3-3-29,1 6-11,-1-5 54,1 7-4,0-2 10,0 8 1,-2-2-12,0 5 10,-4 0-25,2 3 40,-4 1-41,3 1 38,-7 1-18,7 1 18,-7 2-17,7-1 23,-5 2 26,7-3-19,-5 3 20,7-2-140,-3 2 7,4 0-74,1 3 79,6 1-130,1 5 84,5 1-25,2 6 113,6 2 106,4 5 0,4 2 0,4 6 0,1-1 0</inkml:trace>
  <inkml:trace contextRef="#ctx0" brushRef="#br0" timeOffset="96">3635 5749 9238,'0'-10'-90,"0"6"146,0 3 59,0-3 8,0 2 3,0-1-69,0 1-32,0 0 144,0 1-119,0 2 123,0 1-168,2 6 11,0 1-47,4 4 49,1 1-24,1 1 31,2 0-37,0 0 55,2-1-64,0 1 23,1-3-30,1-1 16,-1-2-10,2-2-3,-1-1 23,-1-2-32,0-3 37,0 0 49,-2-1-41,1-2 39,-3-2-54,2-3 13,-4-2-14,1-3 18,-3 1-15,2-3 10,-2 0-6,0-1-38,-1 1-12,1-1-2,-2 1 8,1 0 6,-2 3-14,1-1-3,-1 3 2,-1 1 41,1 1-11,-1 2 7,-1 2-16,0-1 4,0 3-3,0 4-21,0-1 29,-2 8-23,1 0 34,-2 2-56,-1 0-7,1 2-9,-1 0 13,-2 2-21,2-1 44,-2 2-49,1 1 72,-1-1-14,1-1 11,-2 1-23,2-3 70,-2 1-50,4-3 49,-2 1-22,2-5 17,-2 0-3,3-2 8,-2-2 6,3-1-29,0-1 76,0-4-73,1 0 29,-1-3 19,1-1-38,0-1 42,0 0-49,0 1 63,0 0 13,0 2 10,1-1 40,-1 1-39,1 0 6,-1 1-6,1-1 12,0 2-35,0-1 44,1 2-53,-1-1 4,0 1 10,0-1-7,1 0 61,-1 1 8,2 1-4,-1-1 4,0 1 13,2 2 8,-1 1 65,1 2-60,-1 6 91,2 2-42,-2 4 83,2 4-118,-3 3-40,2 5-31,-2 2-24,-1 6 77,0-1-50,1 3 50,-2-6-225,0 5 80,0-9-166,0 2 128,-2-9-100,1 1 74,0-9-90,0 0-104,0-7 56,0 1-107,1-4-314,0-1 334,0-4-339,0-1 412,1-4-28,0 1-13,1-3-7,2 2-5,-1-2 49,2 0-5,-1-1-26,2-2 94,1 0 7,-1-2 139,1-3 0,0 0 0,3-5 0,1 0 0,0-4 0</inkml:trace>
  <inkml:trace contextRef="#ctx0" brushRef="#br0" timeOffset="97">16942 6233 8519,'-10'-7'-164,"7"5"250,-2-1 25,3 0 80,-1 0-45,-1 0-34,-1 1-35,3-1-25,-1 0 25,0 1 40,0 0 36,2-1-17,-2 1-45,1 1-42,1-1-12,0 0 135,0 1-21,1-1-16,-2 1-68,2-1-77,2 0 29,-1 0 10,3 0-23,1 1 13,2-2-17,-1 2 15,1-1-6,1 1-3,0-1-4,1 2 4,0-1 11,2 1-22,-1 0 19,1 0-51,0 0 40,1 0-31,-1 0-31,1 0 48,1 0-53,-3 0 64,3 1-21,-3-1 11,3 3-13,-3 0 17,2 1-3,-3-1-3,2 3-2,-3-1 0,1 0-7,-3 1 8,2 1 16,-4 0 38,1 1-15,-1 0 11,-1 2-41,-2-2-2,0 1 10,0 0 3,-1 0 44,-1 1 14,0 0 1,-1 0 46,-3 4-73,-1-1 41,-2 2-55,-1 1-1,-1 3 8,-1-1-9,0 3 74,-1 0-112,1 2 95,-1-2-104,0 1 26,3-2 17,0 0-20,2-3 27,0-1-71,4-5 52,-2 2-59,4-6 69,0 0-5,-1-4 65,2 0-52,2-3 51,-1-1-65,1-3-1,0 2 8,1-2-5,-2 3-23,0-1 16,1 1-46,-1-2 47,1 2-20,-1 1 29,1-1-6,-1 1 4,2-1-16,-2 1 47,1 0-39,-1 0 41,2 0-23,-2 0-13,1 0 19,-1 0-22,1 0 53,0 0-36,0 0 45,1 0-53,1 0 53,-2 0-40,3 0 43,-2 0-45,3 0 14,-1 0-15,0 0 22,2 0-20,0 0 14,0 0-12,1 0-56,0 0-22,2 1 1,-1 0 9,0 0-8,2 2-18,-1-2-12,-1 1 18,2-1 31,-1 1 20,-1-1-33,1 0 29,1-1-26,-1 0 21,0 0-35,-1 0 105,2 0-74,-2 0 78,1-1-66,-3 0-1,4-3 12,-4 2-9,2-2-71,-3 1-21,1 0-6,-3 2-38,1-1 100,-2 1-36,2 0 35,-3 0 14,2 1-88,-3 0 13,1 1-90,-2 1 81,0 3-122,0-2 99,0 3-124,0-1 133,0-1-161,0 1 106,0-2-128,0 0 139,0-1 27,4-4 63,-1-5 0,4-4 1</inkml:trace>
  <inkml:trace contextRef="#ctx0" brushRef="#br0" timeOffset="98">15202 6256 9502,'-12'-11'-85,"6"5"196,3 3-49,-2-2 100,2 3-58,-1-2-66,2 2-34,0 0 14,0-1-31,1 1 39,0 1 202,1 0-183,-1 2 195,1 0-194,1 6-3,-1-2 0,1 1-3,0 1-28,1 0 24,-1 0-23,0 1-23,1 0 26,2 1-27,-1-1 44,1 1-60,0-1 40,1 0-45,0 0 47,-1 0 13,1-1-24,-1 1 19,1-2-28,0 1 21,-2-2-21,2 2 16,-2-4 59,2 2-41,-2-2 49,1 2-58,0-3-4,1 3 8,0-4-1,1 2-57,-2-1 43,3 1-43,-1-2 52,0 2-48,-1-2 33,4 1-37,-4-1-6,2 1 40,-2-2-53,1 2 57,-2-2 36,1 1-28,0-1 29,-2 0-31,0 0-12,2 0 14,-3 0-12,3-1-11,-3-1 12,2-1-10,-3-2 12,2 0-26,0-1 23,0-1-20,0-1-47,0 0 51,1-3-57,0 1 65,0-2-39,1 0 22,0-1-33,2-2 34,-2 2 3,2-2-8,-2 2 6,1-1 32,-1 4 15,-1-2-1,0 5-2,-1-1-18,0 4-8,-1-2 13,-1 4-76,0-2 43,-1 6-91,-1 0 51,0 6-10,-1-2 17,0 4 32,0-2 9,1 2-25,-1 1 23,1-1-128,-1 2 41,1 1-117,0-1 133,0 1-32,0-1 93,-2 0-53,2-1 99,-1 0-5,1-3 27,-2 3 23,0-3-38,0 1-6,-1-3-5,1 2-65,-2-3 17,0 2 0,1-3-25,-2 2 38,1-3-37,-2 2 47,3-4-4,-3 2 7,1-2-4,0 0-11,2-1-16,-2 0-3,2 0-2,-1 0 66,1 0 29,-1 0-9,3-1-6,-1 0-18,0-2 16,2 1 14,-1-2-14,1 1 39,1 1-55,-3-1 69,3 0-71,-1 1 20,1-2-16,0 2 18,0 0-49,0-1 37,-1 1 31,1 1 546,0 0-359,1 1 372,0 0-554,3 4 63,-1 0 2,1 4 14,-1-1-27,2 2 32,-2 3-7,2 3 26,-2 2-72,2 5 6,-3 3-61,1 7 84,-1 1-85,-2 8 11,0-2-20,-1 5-8,0-4 53,-3 1-7,0-6 9,-2-1-66,2-11-24,0 2-14,0-11 13,1-2-48,2-6-286,0-1 157,-1-8-334,2 2 362,0-8-100,2 3-17,0-3 94,-1 2-88,4-1 85,-2-1-195,3 1 71,0-4-123,-1 2 146,4-4 142,-3 1 55,4-4 96,0-3 0,2-2 0</inkml:trace>
  <inkml:trace contextRef="#ctx0" brushRef="#br0" timeOffset="99">13255 6224 9336,'-10'0'-371,"7"0"451,1 0 1,-1 0 74,1 0-89,0 0-15,-1 0 13,2 0-13,-1 0 22,1 0 4,-2 0 226,2 0-184,2 0 124,2 1-204,6 3-29,1-2 4,4 3 38,1-2-39,3 3 43,0 0-8,4-1 7,0 2-20,1 1-44,2 1-87,0 1-9,-1-1-55,2 2 67,-3-1 25,0 2 30,-3-1 22,0 1 26,-4-3-24,-1 3 19,-3-3 11,-1 0-22,-3-1 23,0-1-31,-3-1 4,0 0-4,-1-3 15,0 2 41,0-2 33,-1 1-11,0-3 3,-1 2-73,-1-1 17,3 0-15,-2-1 16,0 1 2,1 1 2,0-2 0,0 1-76,1 0 54,-1 1-60,1-2 71,-2 1-4,2 1 1,-2-2-9,3 0-1,-3 0 1,0 0-5,1 0 6,-1 0 58,0-1-43,-1 2 46,1-2-55,-1 2 7,0-2-1,-1 3 6,0 0-11,0 2 5,-1 1-6,-3 2 11,-2 2-4,-2 2 9,-2 2-7,-4 5 71,0-1 44,-2 4 39,-1-2 19,-3 4-33,3-3-13,-4 2-23,3-2-32,0 0-2,3-5-26,-3 1 44,7-5-106,-4 2 83,6-7-88,-1 1 101,6-5-268,-1 0 2,4-3-159,1-2-173,2-2 183,2-2-154,4-1 226,0 0-90,2-2 105,3 0-119,1-1 206,1-1 37,-1 0 117,2-1 0,0-1 0,3-3 0</inkml:trace>
  <inkml:trace contextRef="#ctx0" brushRef="#br0" timeOffset="100">16005 6380 9502,'0'-15'29,"0"7"65,-2 1-28,1-1 91,0 1-51,-1 1 50,1 2-30,-2-1 35,2 3-35,0-2 31,1 2-218,-1 1 133,2 0-200,0 1 116,3 0 21,-1 1-39,2 0 75,-2 1-45,3-1 30,-3 1-36,3-1 37,-1 0-24,-1 0 24,2-1 21,1 1-11,-1 0 16,2-1-67,-1 0 28,2 0-29,-1 0 35,3 0-46,-2 0 32,3 0-35,-2 0 42,4 0-31,-4 0 16,5 0-24,-3 0-33,2 0 48,-3 0-51,3 0 58,-2 0-38,1 0 19,-4 0-31,2 0 38,-3 0-31,1 0 21,-2 0-18,-1 0 48,-1 0-14,1 0 12,-4 0-20,2 2 11,-2-1-5,0 2 7,-1-1-42,2 2 20,-3-1-19,0 1 29,0-1-62,0 1 42,0-2-47,0 0 15,0 1 36,0-1-41,0 0 51,0 0-18,-3-1 11,2-1-37,0 1-113,-1 0-22,1-1-106,-3 0 33,2 1 0,-3-1 0</inkml:trace>
  <inkml:trace contextRef="#ctx0" brushRef="#br0" timeOffset="101">12676 6428 9502,'-21'-10'-1075,"12"5"1162,-3-3 120,3-1 99,-3 0-7,1 1-187,1-2 52,-1 2-129,2-2 42,1 2-45,1 1 14,2 3 2,1-1-2,1 2 26,1 0-106,0 1 53,3 1 12,0 1 40,3-1 20,-1 2-20,2 0 0,0 0-37,4 1 43,-1 1-65,2-1 20,3 0-7,0 1 19,2 0-67,1 1-12,1-1-10,2 2-47,-2-2 41,3 2-5,-2-1-1,2 1 19,-3 0 23,3 0-41,-3-1 38,2 1 3,-4-2-17,3 2 16,-4-3 23,3 1-23,-5-1 30,3-1-39,-5-1 1,3 0 2,-4 0 2,2 0-31,-4 0 29,0 0-31,-3 0 40,3 0-3,-3 0 5,0 0-6,-1 0-141,-1 0-40,-4 1-141,-1 0 0,-2 1 0</inkml:trace>
  <inkml:trace contextRef="#ctx0" brushRef="#br0" timeOffset="102">17055 6420 9502,'-12'2'182,"9"-1"-38,1-1-40,-2 0 75,3 0 20,-1 0 174,-1 0-157,2-1 76,0 1-186,1-2-74,-1 0 92,2 0-84,0 0 46,2-1 18,2 1-31,0-1 22,4-1-65,-1 2-2,3 0-61,-1-1 24,2 0-5,0 0 28,2 1 14,0 0-115,1 1 27,-1-2-94,1 2 46,0 1-48,-1 0 4,0 0-67,-1 0 47,-3 0 52,1 0-5,-3 0 71,-1 1-76,-2 1 66,0 1-52,-3 2 43,1-2-22,-2 2 19,-1-2-25,0 2-57,0-2 9,-1 1-80,-1-2 82,-1 2-149,0-2 82,-1 0-17,-1-1 115,1 2 116,-1-2 0,-1 2 0</inkml:trace>
  <inkml:trace contextRef="#ctx0" brushRef="#br0" timeOffset="103">16061 6541 9293,'-8'2'-172,"6"-1"219,-2-1 45,2 0 63,0 0-3,-2 0-47,2 0 10,1 0-7,-2 0-3,2 0-18,-1 0 16,1 0-16,-1 0 8,0 0-20,0 0-60,1 0 220,-1 0-220,3 2 215,0-2-219,6 2 33,0-2-36,2 1-18,1 0 7,1 0-61,2 2 27,-1-2-7,2 1 7,0 1 57,1-1-16,0 0 10,1 2-58,-1-2-13,2 1-8,-2 0 8,1-1 78,-2 0-18,0 0 21,-2-1-34,1-1 40,-3 0 14,1 0 5,-1 0-11,0 0-30,-2-1-7,0-1 24,-1 1-56,-2-2 44,1 0-37,-1 1-18,-2 0-46,1 1-32,-2-2-917,-1 2 753,2 2-653,-2-1 937,1 3 0,2-1 0,-1 1 0,4 2 0</inkml:trace>
  <inkml:trace contextRef="#ctx0" brushRef="#br0" timeOffset="104">12721 6602 9502,'-18'0'0,"10"0"0,-2 0 47,3-1 8,-1 1 76,4-2-10,-2-2 89,5 2-78,-4-3 75,5 2-168,-2 0 101,2-1-86,0 1 106,0 0-110,0 2 17,1-1-54,1 1 64,2-1-33,2 1 34,1 1-95,3 0-33,-1 0 1,2 0-50,0 1 95,1 1-78,0 0 69,3 0-93,-2 2 1,3-1 14,-3 0-21,3 0 54,-2 0 17,2 1 4,-2-1 27,2 1-76,-3-1 65,2 2-60,-3-2 65,3 1-65,-4-1 47,2 2-50,-4-3 54,3 3-61,-5-3-8,2 2-12,-1-2-125,-1 0 62,0 1-114,0-2 118,-2 0-28,2 0 138,-2-1-28,1 0 88,0-2 0,1 0 0,1-4 0</inkml:trace>
  <inkml:trace contextRef="#ctx0" brushRef="#br0" timeOffset="105">7630 7209 9502,'-1'-35'-1130,"1"21"1167,0-3 107,0 4-72,0-3-20,0 5-52,0-1 56,-2 3-13,2 1 14,0 4-15,-1-1 14,1 3 271,-1-1-188,1 6 197,0-2-185,0 6-65,0-1 74,1 1-80,0 0-2,2 1-6,1 0 11,1 1 5,1 1 20,1 1-18,0 0-21,0 2-64,1 2 43,0-2-36,1 3 72,0 0-14,1 3 10,0-1-21,1 3 66,1 0-56,1 4 49,0-1-50,3 6 9,-2-3-12,2 7 19,-1-3 21,1 5-15,-2-5 35,0 6-35,-3-7-98,0 4 28,-4-6-107,0 1 45,-4-6-19,1 1 50,-3-4-10,1-1-37,-2-5-2,0 1-85,1-4 13,-1-1 32,1-3-41,1 0 87,0-2-29,0-3 67,2-1-48,-1 0 37,2-1-301,1 0 67,-1 0-191,2-1 19,-1-2 112,1-1-59,1-3 116,0 0 125,0 0 52,2-2 87,-4 1 0,4-4 0,-1 1 0,1-3 0,1-1 0</inkml:trace>
  <inkml:trace contextRef="#ctx0" brushRef="#br0" timeOffset="106">3892 7243 9502,'-11'-8'-291,"7"5"313,-1-1-221,-1 1 350,2-1 5,-2 2-41,1 0 32,1-1-23,0 1 41,1 0-44,0 1 58,1-1-61,0 0 50,1 1 92,-1 0-76,2 0 87,0-2-146,2 2 16,1 0-36,3 0-54,1 1-14,2-1-31,1 1 49,3 0-167,0 0 59,2 0-120,0 1 74,1-1-13,-2 3 20,2 0-39,-2 0 52,2 1 6,-3-1 33,2-1-72,-5 2 59,3-2-67,-4 0 64,3 0-60,-5 0 19,2-1-23,-4-1 27,3 1-55,-5-1 38,3 1-97,-3-1-366,0 2 375,-2-2-295,-1 3 493,-2 2 0,-3 0 0</inkml:trace>
  <inkml:trace contextRef="#ctx0" brushRef="#br0" timeOffset="107">2933 7548 9520,'-5'9'794,"3"-6"-637,1 0-37,-1-1 26,1 1-15,0 1 3,0-1-69,0 2 61,1 0-65,-1 0 36,1 1 12,-2 2-15,2 0 12,0 2-11,0 0-41,0 2 10,2-1-76,-1 3 57,2 0-80,2 2 92,2-1-24,1 1 68,1-1-37,2 2-17,-1-5-110,3 3 14,-2-4-91,2 0 96,-1-4-1,1 0 53,-1-4-3,2 0 21,-1-2-27,0-1 23,-1-2-24,1-2 19,-3-3-16,4-1 18,-4-2-4,3-2 5,-4 3 4,3-4-23,-3 2-20,3-3 8,-3 2-13,3-3 3,-3 3 19,1-5-23,-2 3 23,3-2 29,-4 2-26,2-3 25,-3 3 46,0-4-48,-2 4 52,0-5-67,-2 3 0,0-1 2,-2 2 6,0-3 6,0 6-58,-1-6-8,-1 6-11,-4-2-123,-1 2 82,-1-2-132,-2 5 134,-2-6-102,-1 4 94,-1-2-108,2 2 26,-3-2-34,0 2 63,-2-3-15,2 4 76,-2-4-19,3 3-30,-4-1 17,3 2 43,-3-2 16,2 1 36,0 1-44,2 2-14,-1 0-26,5 4 32,-3-1-76,6 5 33,-2 3-45,5 4 42,0 7 10,2 4 34,0 8-31,2 0 72,0 8-10,0-3 53,0 6 0,1-3 0,0 3 0,1-6 0,0 2 0,-1-7 0,4 4 0,-1-7 0,2 5 0</inkml:trace>
  <inkml:trace contextRef="#ctx0" brushRef="#br0" timeOffset="108">9403 7388 10000,'-3'9'582,"2"-5"-452,-2-1-39,2 1 33,-1 0-39,1 3 31,-1-1-41,0 3 3,2 2 7,-1 1-17,1 3 37,-1 3-74,1 1 0,0 2-49,1 0 43,0 2 34,1-1 4,3 0 28,1-2-141,2-1 16,1-2-94,2 0 33,-1-4 40,3-1 36,0-3-3,0-1 91,1-4-14,0 1 23,0-4-20,2 0 20,-2-1-43,0 0 51,-1 0-49,1-1 0,-3-1 14,2-3-7,-3-2 13,2-1-3,-3-2 4,3-3-4,-3 0-46,1-3-11,-1 1-17,0-4-16,-1 2 13,1-3 10,-3 3-4,1-4-23,-1 4-30,-2-4 6,-1 3 1,-1-3 23,-1 2-32,0-3 10,-1 1-113,-2-1 72,-2 3-114,-1-4 109,-5 2-82,-1-2 74,-2 3-82,-3-1-33,0 4 29,-5-2-51,0 8 76,-3 0-121,-1 6 83,-2 1-136,0 8 169,-4 4-22,3 8 87,-4 8 43,5 4 16,-3 5 58,7 0 0,-3 4 0,7-4 0,-4 3 0</inkml:trace>
  <inkml:trace contextRef="#ctx0" brushRef="#br0" timeOffset="109">3803 7338 9502,'0'-14'-349,"0"6"369,0 2 35,0-1 37,0 3-22,0-2 55,0 3-54,0-2 55,-2 3-22,2-2 32,-1 3-32,-1-1 22,0 1-87,1-1 65,-2 2-78,1-1 125,0 1-48,-1 0 39,2 1-37,-1 2 27,1 1-32,-1 4 44,2 4-47,-1 4 83,1 4-57,0 4 56,0 4-77,0 5 36,0 1-20,0 5-33,0-1-154,0 4-1,0-1-87,1 0-42,-1-4 77,2 0-84,-1-8 98,1 0 62,-1-8 23,3-2-15,-2-7-24,2-1-213,-2-8 32,1 2-115,0-5 122,0 1 23,1-3 67,-1-1-46,0-5-92,2 0-21,0-5-43,-1-1 171,2 1 93,0-5 84,0 2 0,1-4 0,0 1 0,0-3 0,-2 1 0,3-5 0,-1 2 0,3-5 0</inkml:trace>
  <inkml:trace contextRef="#ctx0" brushRef="#br0" timeOffset="110">8568 7450 9502,'-17'0'252,"8"-1"11,4 0-108,-2 0 14,3 0-52,1 0 67,1-2-106,3 3 45,1 0-96,5 0-12,1 1-1,2 2 25,1-2-10,0 2-21,2-1-2,0 0-76,0-1 62,-1 1-23,1-2 61,1 1-61,-4-1-123,3 2-3,-3-2-77,2 0 66,-4 0 97,3 0-28,-3 0 74,1 0-128,-1 0 52,0 0-122,-2 0 113,1-2-102,-4 2 96,3-1-108,-2 0 111,-1 0-102,-1 0 158,1 1-59,-2 0 116,0 0 0</inkml:trace>
  <inkml:trace contextRef="#ctx0" brushRef="#br0" timeOffset="111">3911 7463 9502,'-15'1'0,"11"-1"119,-2 1 45,4 1 33,-3-1 85,3-1 576,-1 0-418,4 0 438,1 0-708,5 0-14,-2 0-50,5 0 51,-2 0-255,0 1 95,0 1-177,1 0-147,-1 1 105,0-1-144,0 2 177,1-2-197,-2 0 96,1 1-186,-1-1 190,1 0-86,-1-1 56,0 0-98,-1-1 104,1 0 46,-1 0 119,1 0 35,-2 0 110,1 0 0,-1-1 0,1-1 0,1-1 0</inkml:trace>
  <inkml:trace contextRef="#ctx0" brushRef="#br0" timeOffset="112">6212 7512 9174,'-12'-6'70,"6"4"-3,4 0 14,-3 0 44,2 1-48,-1 0 1,1 1-49,-1 0 30,2 0-15,-1 0 84,2 0-41,-1 0 38,1 1-11,0 1 3,1 3 9,0 1-24,0 1-21,0 2 25,1-1-33,0 1 55,2 0-79,1 2 68,3-2-70,0 2-32,0-2-13,1 0-59,0-1 73,1 0-95,2-2 55,-2 0-111,0-2 35,2 1-8,-3-3 52,2 0-5,-3-2 69,2 1-43,-1-1 30,0-1-88,1-2 64,-1-1-57,-1-2 64,2-2-35,-3 0 33,2-3-30,-2 1 31,2-2-53,-3 2-3,2-2-11,-1 2-45,1-1 74,-2 3-41,2-1 45,-4 2 18,3 0-25,-3 1 27,1 2 44,-2 0-34,0 1 33,1 2 18,-2-2-45,0 5 59,-1 0-7,1 2-44,-1 1 49,0 1-50,0 0-33,0-1 26,0 1-24,0 1 37,0 0-31,0 0 20,0 1-28,-1 1 41,1 0-6,-2 1 4,-2-1-10,1 3 30,-3-2-22,1 2 23,0-2 31,-1 1-45,0-3 48,1 0-59,0-1 10,1 0-6,0-3 16,0 1-53,2-3 0,-1 1-76,2-2 53,-1-2 16,2-2 38,-1-3 20,1 1-27,1-2-3,0 0-10,1 0-2,2 0 160,-1-1-33,2 1 118,0 0-80,-2 2-49,2-1-23,-2 2 13,1-1 88,0 2 0,-1 0 96,0 1-110,1 1 36,-2 1-80,0 2 30,1 4-46,-1 4 12,-1 6-6,1 3 3,-1 3 110,-1 6-20,0 3 88,0 5-80,0 1-50,0 6-24,0-3-10,-1 4-84,-1-4 13,-1 0-74,-1-6 71,1 0 34,-1-8 33,2 0 17,-2-8-203,3-2-28,-1-6-141,2-1 68,0-7-327,0 1 289,0-4-487,0-1 409,0-3-112,0-2-42,1-2 126,3 0-108,0-3 262,4-2 53,-1 2 124,2-5 0,2 1 0,-1-3 0,2-1 0</inkml:trace>
  <inkml:trace contextRef="#ctx0" brushRef="#br0" timeOffset="113">7036 7556 9502,'0'-10'335,"0"5"-99,0 1-57,0-1 110,0 1-118,-1 0 26,0 0-90,0 0 50,1 1-37,-1-1 40,1 2-40,0 0 99,0 1-83,0 1 104,0 3-115,0 7 49,0 4-68,0 7 59,0 2-43,-2 5 39,2 2-45,-2 3-107,1-2-11,-1 2-74,-1-5 99,2 3 53,0-5 28,0 0-184,0-7-467,1 1-47,0-9-183,0 2-89,1-9 289,0 2-208,4-3 353,0-3 219,3-4 119,4-3 94,0-7 0,3-4 0</inkml:trace>
  <inkml:trace contextRef="#ctx0" brushRef="#br0" timeOffset="114">5932 7568 9234,'-5'4'448,"2"-4"-317,1 1 65,0-1-63,-2 0 75,2 0-116,0 0 47,-2 0-36,2 0 42,-2 0-116,2 0 59,-1-1-116,-1-1 8,1 0 18,-1 0-39,1 1 52,-1 0-2,1 1-21,-1-1 33,0 1-24,-1 0 95,0 1-67,-1 1 61,0 4-1,-2 1-18,0 3 35,-4 4-50,0 2 41,-1 5-19,-3 2 37,-2 5-85,1 1 36,-4 3-33,1 0 36,-2 1 15,4-2-11,-1 1 7,4-7-3,-1 0-225,5-7 34,2-1-136,5-5-122,-1-3 134,3-4-207,2-2 46,0-3 35,2 1-21,3-2-1,0 0 93,5-3 66,-1 0 103,5-3 128,0-1 0,2-3 0</inkml:trace>
  <inkml:trace contextRef="#ctx0" brushRef="#br0" timeOffset="115">8560 7674 9502,'6'-11'376,"-5"7"-255,0-2 37,0 0-52,0 0 52,0 3-37,1-2-11,0 1-51,-1 0 35,1 2-121,1-1 115,0 2-108,1 1 114,-1-1-25,2 1 72,-1 0-45,2 1-134,0 0 4,1 2-98,0 1 64,1 1-63,-1 1 22,2 0-54,-1-1 66,3 1-104,-3 0 45,2 0-90,1-2 94,0 1 30,-2-2 39,3-1-45,-2-1-165,4-1 9,-1 0-9,2-3 149,0-1 144,5-7 0,-2-2 0,5-6 0</inkml:trace>
  <inkml:trace contextRef="#ctx0" brushRef="#br0" timeOffset="116">5606 7653 9578,'-4'-8'476,"2"4"-401,1 2-55,0 0 27,1-1 142,-1 1-121,3 3 125,2 1-245,6 7 106,-1-1-79,5 3 95,-1 2-59,3-1 45,-1 0 1,3 1-1,-2-1-6,2 0-42,-3-1 32,3 1-26,-3-1 42,1 2-35,-2-2-37,1 2 17,-4 0-6,2 0 56,-5 1-12,3 3-13,-4-2-74,1 2-23,-4-2-11,1 2-19,-2-3 43,2 2 0,-1-4 14,-1 1-32,1-5-18,-2 0-12,0-2 19,0-2-30,2-1 29,-1-1-90,0-1 45,-1-1-26,0 0 59,2-1-17,-1 0 2,0-3-43,-1 1-5,0-4-127,-1 1 121,2-2-22,-1 1 115,0-1 76,-1 1 0,2-2 0,-1 1 0,0-4 0,1-1 0,0-2 0</inkml:trace>
  <inkml:trace contextRef="#ctx0" brushRef="#br0" timeOffset="117">7758 7666 8975,'9'1'-391,"-5"-1"429,-2 0-62,0 0 43,2 0-50,-2 0 11,2 0 41,-1 0-48,-1 0 54,2-1-6,-1-1 7,0 1-7,1 0 6,-1 0-19,0 0 11,1 0-12,-2-1 66,0 1 9,2 1 12,-2-1-24,2 0 28,-3 0 7,2 1 23,-2 0 57,2-1-53,-1 1 51,0-1-42,1 1 373,-2 0-323,-2 1 259,-2 1-423,-3 6 13,0-1-9,-3 3-7,1 0 22,-1 1-39,-1 0 50,-1 3-13,1-3 4,-2 3-22,2-2-38,-3 0-15,3-1 6,-2 1-70,3-2 58,-2 0-79,2-3 78,1 1-140,1-2 75,0 0-110,3-4 79,-1 3-137,3-3-217,-1-1 24,2-2-119,2 0 384,1-5 43,1 0 152,0-2 0,2 1 0,0-2 0,-1 1 0,0-3 0,0-2 0,1-1 0,2-3 0</inkml:trace>
  <inkml:trace contextRef="#ctx0" brushRef="#br0" timeOffset="118">6882 7751 11531,'25'0'134,"-12"0"-61,1-1-79,3-1 8,1-1-79,1 1-22,3-1 33,-2-1-55,4-1 95,-4 1 9,2-1 26,-3 1 14,2-2-46,-5 1-71,0 1-8,-3 0-65,0 1 16,-5 0 69,1 1-25,-2 1 86,0 0-148,-4 0 46,2 1-134,-4 0-124,1 0 118,-1 1-111,1 0 215,-2 3-19,0-1 75,0 0-2,0 1 69,0-2 36,0-1 0,-4 2 0,0-3 0,-5 0 0</inkml:trace>
  <inkml:trace contextRef="#ctx0" brushRef="#br0" timeOffset="119">4830 7880 8847,'0'-11'-308,"-1"8"496,1-1 6,-1 0 12,-1 0-65,0-1 21,1 2-68,-1-2 21,1 2-12,-2-1 11,1 1 37,0 0 46,-1 0-25,0 1 71,0 0-51,1 0 21,0 0-38,-2 1-47,2-1-15,0 0 5,1 1 260,-2 1-365,4-1 223,3 1-375,4 1 12,0 2 67,3-1-81,-1 3 111,0-1-53,1 1 44,0-1-16,0 1-36,0 0 74,0-1-31,0 0 40,-1-1 6,1 1-16,-3-2 12,1 0-41,-2 1-17,3-2 4,-5 1-3,2-1-6,-2-1 37,2 1-40,-2-1 50,-1 0-62,1 0-3,-1 0-15,-1 0-72,1 0 53,-1-1-64,0 1 58,0-1 30,-1-1 11,0 1 21,0 0-119,1-1-377,-1 1 300,-1 2-238,0 1 499,1 1 0,-2 2 0,0 2 0,-2 0 0,1 1 0</inkml:trace>
  <inkml:trace contextRef="#ctx0" brushRef="#br0" timeOffset="120">2756 7991 9502,'-17'-5'-35,"12"4"11,-2-3 143,2 2-2,-1 0 86,3-1-45,-2 0 22,3-1-41,0 1 42,-1-2-61,2 1 16,0 0-21,1-1 10,0 0-114,1 1 39,0 0-127,3 0 145,1 2-145,4 1 105,0 0-136,0 1 40,3 0 10,-1 1-10,1 0 67,-1 2-10,1 2 49,0 2-39,-2-1 23,1 0 31,-1-1 26,0 1 0,-2-1 49,2-1-28,-2 1 1,1-1 11,-2-1-84,2-1 31,-1 2-21,1-3-17,0 1-23,1 1 17,-2-2-6,4 1 53,-3-1-8,2 0-2,0 1-69,0-1-3,0-1-23,2 2 22,-3-1 50,4 0-9,-4 0 7,4 1-12,-2-2 36,2 1-24,-3 0 28,3 0-27,-2-1-9,1 0 16,0 1-16,2-1 71,-2 0 0,3 0 21,-3 0-26,5 0-13,-3-1-33,4-1 35,-4-2-94,4-1 63,-3 0-63,3-1 74,-2 1-77,3 1-2,-5-1-14,5 2-17,-5-1 75,5 2-33,-5 1 32,3-2-52,-4 2 36,4 1-46,-6 0 50,6 0-21,-6 0 15,6 1-28,-7 1 84,4 0 3,-3 1 18,3 1-7,-2-1-28,2 1-15,-4-1 20,3 1-23,-2-2-8,3 0 13,-4 1-11,4-1-19,-3-1 13,3 0-15,-3 1 22,4-1-9,-3 0 2,3 0-8,-4 0 43,5-1-22,-5 1 22,5 0-28,-4 1-6,5-2 5,-4 2-3,2-1-2,-2 1 1,3 1 3,-2-1-2,3 2-19,-6-2 13,6 1-15,-5 0 23,4 0-26,-3-1 15,2 1-19,-4-2 25,4 0-5,-5 0 2,5 0-10,-4 0-19,2-1 14,-4 0-14,4 0 32,-5 0-6,4 0 7,-3 0-10,2 0-4,-4 0 3,2 0-3,-1 0 4,1 0-44,-3-1 32,2-1-33,-3 1 43,2 0-1,-3 0 0,2-1-2,-3 1-245,1 0 45,-2 0-163,2 0-97,-4 1 136,3-1-139,-3 1 5,1-2 8,-4 2-144,-2-2 0,-3 1 0</inkml:trace>
  <inkml:trace contextRef="#ctx0" brushRef="#br0" timeOffset="121">4883 8076 8596,'-7'-6'625,"5"4"-329,0 0-87,-1 1-39,1-2-13,1 1 11,-1 0 67,0 1-36,0-2 70,1 1-94,-1 1 81,0-2-95,1 2 64,1 0 358,-2-1-313,4 2 328,-1-1-492,6 1 50,0-1-35,5 1-52,-2 0-206,2 0 12,1 0-116,0 1 57,0-1 61,2 1-22,-1 0 27,1 1 46,-1 1-5,1-1 31,-3 0 26,0 1 11,-1-1-23,-1 0 9,-1 2-21,1-2 14,-3 0-6,0 1 6,-3-1-79,3 0 13,-2 1-63,-1-2-49,-1 1 44,-1-1-79,-1-1-20,1 1-99,0-1 10,0 2-3,-1-4 89,1 2 96,0-2-30,-1-1 69,0-2-29,1 0-66,2-2 116,-2 0-39,1 0 149,2-2 0,1-1 0,1-3 0</inkml:trace>
  <inkml:trace contextRef="#ctx0" brushRef="#br0" timeOffset="122">3077 8463 8918,'-9'-8'328,"6"4"-317,-1 2 29,2 1-43,-1-2 60,0 3 5,2 0-10,0 3 15,-1 1-10,2 5 5,0 4-3,0 3 0,0 3 61,0 2-36,2 0 40,0 2-3,0-1 8,3 2 12,1-1-21,1 1 16,1 0-46,0-1 48,0-4-40,2 2-52,-2-3 38,3-2-27,-3-2-43,3 0-6,-2-5-16,0 1 27,0-3-25,0-1 1,-2-3-42,3 1-7,-5-3 36,3-1 12,-1 0-20,-1-1 17,1-1 3,0-3-14,-1-1 27,1-2-6,-1-1 2,2-2-5,-3 0-47,2-2 42,-1 1-47,0-1 59,-1 0-13,0-1 7,-1 1-10,0-2 75,0 3-49,-1-4 52,0 3-66,-1-4 30,-1 2-19,1-2 23,0 2-29,-2-4-12,1 3 9,-1-2-2,0 2-70,-1-3 24,-1 5-74,0-3 74,-2 3-50,-1-2 73,-2 2-43,0-1 41,-2 2 9,-2-2-19,0 2 13,-3-4-22,-1 4 19,0-4-31,-1 4 24,-3-3-5,3 3 11,-4-3 8,3 4-47,-3-1-16,4 4 1,-2 0 5,3 3-17,-3 1-32,5 3 12,-3 0-44,6 2 100,-4 1-51,4 4 52,-3 2-9,2 2 16,0 2-25,2-1 8,-1 3 39,5-2-22,-4 2 36,6-3-132,-2 1-4,4-3-61,0 0 67,3-2 56,2 1 47,3-4 38,3 3 0,4 0 0,2 0 0</inkml:trace>
  <inkml:trace contextRef="#ctx0" brushRef="#br0" timeOffset="123">3626 8309 9502,'-12'0'-42,"6"0"143,2 0 13,-1 0 46,2 0-110,-1 0 90,2 0-29,1-1 50,-1 1 45,1-3-86,2 1-32,1-1-68,0 0 45,3 0-18,1-1-29,3 2-6,1-2-74,0 1-50,3 0 73,0 0-87,2 1 107,-2 0-33,2 0 26,-1 0 4,-1 2-58,-1 0 82,1 0-63,-4 1 65,3 0 37,-3 4 25,0 0-1,-1 3-13,0 0-47,-2 1-2,0 2 13,-2 1 42,0 1-3,-2 2 17,1 2-29,-3 1-26,0 4 15,0 0-13,-2 3-21,-1 1 18,-2 3-25,-2-3 33,-1 5-4,0-3-4,0 1 2,0-3-8,1 0-13,1-4 7,-1 2-9,4-5 87,-2 2-45,3-7 46,0 2-64,0-7 52,1 2-36,0-6 41,1 1-30,0-2-11,1-2 14,2-1-10,0-1-8,3 0 5,1 0 1,1 0 2,3 0-62,0 0 47,3-1-48,-2 0-11,5-2-11,-3 1-16,3-1 23,-3 0-21,2 0-16,-2 1-20,1-2-61,-2 2 73,-1 1-66,-4-2 58,2 2-29,-5-1 17,0 1-1,-1-1-426,-2 1 320,-3 1-311,0 0 236,-5 0 81,0 0-30,-1 0 124,0-1 111,-1-1 0,-2 0 0,-1-3 0</inkml:trace>
  <inkml:trace contextRef="#ctx0" brushRef="#br0" timeOffset="124">3670 8523 9502,'9'0'-32,"-6"0"204,0 0 878,-1 0-674,-1 0 653,1 0-971,1 0 99,-1 0-37,3 0 40,0 0-115,2 1-97,0 0-73,3 0-7,-2-1-120,2 1 124,-1 1-133,2-1 1,-2 0 74,0 0-57,1 0 57,-1 0-60,-2 1 22,2-1-53,-2 0 94,1-1-53,-2 1 34,2 0-81,-2-1-31,2 0 152,-1 0-18,0 0 180,0 0 0,1 0 0,2-1 0,2 0 0,0-1 0</inkml:trace>
  <inkml:trace contextRef="#ctx0" brushRef="#br0" timeOffset="125">3071 10766 9502,'0'13'-54,"0"-9"6,0 2 106,0-2 15,0-1 49,0-1 193,0 1-124,-1-3 83,1 1-216,-3 0 29,2-1-75,-2 4 80,2-3-36,-1 2 44,1 1-31,0 3 44,-1 0-63,1 2 67,0 1-26,0 5 26,1 0-30,0 5 26,0 0-37,0 4 41,0-2-32,1 3-33,3-4-44,0 3 23,2-3-98,2 0 105,1-5-92,2 3 85,-2-6-7,3 2 32,-2-6-9,2 0-50,-3-4 35,2-2-46,-3-2 49,2 1 12,-2-4-15,1 0 22,-3-4-65,2-4 0,-3-2-11,2-3 23,-3 0-28,3-3 0,-3 1-14,1-1 15,-1-1-7,0 0 32,0 0-40,-1 0 3,1 1-8,-2-4-18,0 5 18,1-5-2,-2 2 31,0-3-32,-1 5 29,1-5-13,-2 3 12,0-3-11,-3 3 44,-1-3-31,-3 6 29,-2-5-31,-1 5-74,-2-3 10,-1 4-62,-3-2-31,1 6 39,-4-3-66,1 4 104,-1-3-30,-1 5 82,-1-3-70,2 5 52,-1-1-166,4 5 78,0-2-132,4 4 129,0 2-18,6 4 53,0 5-25,5 5-90,-2 4 124,4 1-42,-2 5 156,2-3 0,0 4 0,0-3 0,0 4 0,0-5 0,2 5 0,1-3 0,0 4 0</inkml:trace>
  <inkml:trace contextRef="#ctx0" brushRef="#br0" timeOffset="126">3527 10569 9502,'-7'-15'-252,"3"7"363,0 4 60,0-1 53,0 0-50,1 2-32,0 1-15,1-1 14,0 2 20,-1 1-13,2 1 9,0 2 19,0 2 27,1 3-22,0 5 28,0 2-88,0 4 30,0 0-20,0 6-33,0 0 10,0 4 1,0 0 11,0 3 26,1 0-15,0 1 15,-1 0-213,1 2 73,-1-3-164,0 2 119,0-6-93,0 2 52,0-7-88,0 1-16,0-8 43,0 0-46,0-7 43,0-1 90,-1-3-474,0-3 197,0-3-328,0-1 183,1-5 113,0 0-13,2-5 184,2 1 88,1-4 104,2 0 0,3-4 0</inkml:trace>
  <inkml:trace contextRef="#ctx0" brushRef="#br0" timeOffset="127">3490 10601 9502,'-11'0'-219,"5"0"444,1 0-1,1 0-17,-1 0-36,0 0 15,2 0-52,-1 0 13,2 0 247,1 0-194,1 0 172,3 0-240,4 0-12,1 0-40,4 0-32,0 1 12,0 0-116,2 0 113,0 0-145,1-1 129,-1 1-92,1-1 83,-1 2-87,-1-2 17,-2 0-33,2 0 45,-3 0 3,1-2-8,-3 2-24,1-1-17,-2-1 18,1 0-73,-3-1 38,2 1-134,-4-1 14,2 0 12,-2 1-27,1 0 77,-2-1-128,0 1 56,1 1-69,-2 1-111,1 0 134,-1 0-17,2 0 150,-2 0 132,0 1 0,-2 4 0,0 0 0,-2 2 0</inkml:trace>
  <inkml:trace contextRef="#ctx0" brushRef="#br0" timeOffset="128">16829 10665 8847,'-15'3'-18,"7"-3"195,4 1-52,-4-1 4,2 1-29,-2 0 32,1 0-105,-1 1 6,0-2-47,-1 1 80,3-1 14,-3 0 52,2 0-59,1 0 73,0 0-67,-1 0 72,2 0-72,-1-1-32,3 1 17,-1-2-10,1 0-71,1 0 60,1-1-111,1 1 105,0-1-128,0-1 78,0 0-126,0 0 77,2-1-10,1 1 38,3-1 14,1-1-23,2 2 0,2-1-26,-1 1 21,4-1-41,0 1 59,2 2-60,-1 0 39,1-1 3,-1 2-8,4 1 16,-4 0 11,3 0-8,-3 1 12,3 2-39,-5 1 26,2 3-34,-4 4 39,2-1 25,-5 4-12,0 0 13,-4 1-27,-1 2 39,-3 2-27,1 2 34,-3-2 14,-2 3-42,-3-2 47,-2 2-51,-2-2 24,-1 0-11,-1-1 15,2-2 32,-1 0 13,1-2 9,-1-4-15,2 2 22,0-4 10,1-1 15,2-3-20,1-2-6,2-2 7,-1 1 19,2-4-22,0 0-9,1-2-25,1-2 41,1-4-51,0 2 44,0-2-47,0 1-22,0-2 26,0 2-37,0 0 50,0 0-23,0 0 7,0 0-9,1 3 8,1-2 37,0 3-29,0-1 27,0 1-34,2-1 12,-1 2-13,-1-2 9,3 2-26,0 0 22,0-1-22,1 2-39,1-1 41,0 0-46,1 1 61,0 0 0,0 1-4,2-1-5,-1 2-64,1 1-7,1 0-65,0 2 55,1 3 10,-1 2 31,1 5 14,1 1-11,-2 4-4,1 1 9,-2 3-13,0 1 36,-2 1-18,-3 2 20,0-1-22,-3 1 48,0-1 18,-1 2-2,-2-3-2,-3 0 9,-2-4 23,-3 1 0,0-3 33,-3-1-85,1-3 43,-3-1-46,1-1 55,-3 0 7,1-3 9,-4 2 71,2-3-92,-3 2 55,2-5-63,-3 2 18,2-3-15,1-1 24,1-2-30,-1 0-44,5-2-18,-2-3 2,5-2-46,0-2 55,1-3-23,3-1 24,1 2-97,-1-2 34,4 2-138,0-1-14,0 3 22,1-1-59,0 2 108,1 1-150,0 0 92,0 3-115,0-1 70,0 2-81,1 0 19,2 0-58,0 2 66,3-1 144,0 2 24,3-2 118,-1 2 0,3-2 0,1 0 0,2-2 0</inkml:trace>
  <inkml:trace contextRef="#ctx0" brushRef="#br0" timeOffset="129">10882 10765 9502,'-3'14'-11,"2"-10"95,0 2 19,-1-1 27,1-2 27,0 1-41,-2 0 29,3-1-17,-1 1-13,1 0-3,-1 2 15,1-1-7,0 5 26,0-2-15,0 4 14,0 1-24,0 3-13,0 1 1,0 3-32,0 1-30,0 2 48,1 1-62,0 0 97,3-1-133,0 0 38,2-3-102,2 1 101,0-5-2,3-1 57,-2-4-11,4 0-154,-2-5 33,2-1-112,0-3 70,-1-1 5,1-2-17,0-3 17,-3-3 7,2-1 49,-3-1 7,-1 1 0,-1 0 75,-1-1-55,-1 4 56,-1-1-37,-2 1-18,1-1 23,-2 3-27,1-2 10,-1 2-8,1-2 23,-1 1 15,0-2-14,-1-1 16,2 0-31,-2-1-60,1-1-14,2 1-8,-2-4 16,0 3-34,1-4 17,-1 1-83,1-1 28,-2 0 3,1-2 17,-1 0 27,0-3-38,0 1-2,0-3-36,-1 2 38,-1-3 1,-1 1 46,-3-3-44,-1 2 23,-1-2-14,-1 2 19,0-1-18,1 3 25,-3 0-17,3 4 11,-2 0 63,3 6 32,-3 1-9,4 3 1,-4 4-5,3 3-45,-2 5 53,1 6-58,-1 4 11,1 3-2,-2 5 15,5 0-129,-1 3 26,2-2-93,1 3 89,1-2 57,0 0 46,2-1 34,0 2 0,0-2 0,2 2 0</inkml:trace>
  <inkml:trace contextRef="#ctx0" brushRef="#br0" timeOffset="130">11194 10818 9555,'0'9'417,"0"-5"-260,0-1-112,-1 0 97,0 0-82,-2 2 28,1-2 12,0 4-19,-2-1 21,1 2 31,1 1-24,-2 2 22,1 0-21,0 2 75,1 2-38,1 2 50,0 2-62,1 2 12,0 0-53,0 3 52,1-1 11,1 4 8,3-4 15,1 4-111,-1-3-16,2 2-45,-1-5 40,2 2-65,-1-5 34,1 0-90,0-6 87,3 0-42,-1-5 4,4-1 26,-1-4-59,4-3 58,-1-2-13,4-5 5,-1-3-69,1-4 32,-1 0-115,1-3 6,-3 1 22,0-1-33,-2 2 86,-1-4 10,-3 5 44,-1-6-7,-3 4-5,0-5-9,-1 3 74,-2-4-57,-1 2 65,-1-4-84,-2 2 12,0-6-11,-2 3-46,-4-5-32,-1 5 21,-4-7-129,0 7 110,-4-4-132,0 5 129,-3-1-142,1 7 89,-4-3-140,0 9 122,-3-2 4,3 8 40,-4 0 4,5 10-74,-3 1 49,5 10-14,-4 5 30,7 4 95,-2 4-10,8-1 72,-1 4 0,4-4 0,-1 5 0,0-4 0,-1 3 0</inkml:trace>
  <inkml:trace contextRef="#ctx0" brushRef="#br0" timeOffset="131">10446 11069 8928,'-11'0'-168,"7"0"151,0 1-17,1 0 42,-2 1-52,3-1 65,-3 1 4,2-1-7,-1 2 7,2-2-6,-2 1 4,1-1-6,1 2 78,-1-2 9,0 0 14,0 0-25,1 0 35,1-1-29,-1 0 98,-1 0-62,1 0 34,1 0-8,0 0 47,0-1-54,1-4 12,0 0-108,0-5 7,0 0-26,2-6-77,1 0 31,3-5-70,3-1 70,2-5-92,0-1 47,3-4-99,0 3 82,0-6-32,0 6 65,0-2-20,-4 6-8,2-4 49,-4 8-58,0 1 49,-2 8 48,-2 0 21,-2 7 56,0 0-51,-1 6-2,-1 1-10,0 7-13,0 1 24,0 2-42,0 1 5,0 0 2,0 2 6,0-2 7,0 0-4,1-1-3,0 1 2,2-4-57,0 1-9,1 0-12,1 0-22,0-2 67,0 3-24,-2-3 30,2 2-16,-2-1 8,1 4-12,-2-3 16,1 5-19,0-2 11,-2 5-14,1-3-31,-1 4-15,2 0-1,-2 0 7,1-1-76,0 1 22,1-3-109,0 0-74,1-5 69,2 2 4,-1-7 129,3 1 106,0-6 0,3 0 0,0-2 0,2-1 0</inkml:trace>
  <inkml:trace contextRef="#ctx0" brushRef="#br0" timeOffset="132">8684 10748 9324,'-7'-9'233,"3"5"-87,2 2-141,0-2 33,0 2-129,0-3 130,0 2-56,-1-1 101,3 0-44,-2-1 5,2 1 17,0-1-12,0 0 20,0 0-36,0 1-28,0-1 7,0 1-74,0 0 115,0 1-71,1-1 78,0 1-73,2 0-7,0 2-24,2-1-17,0 1 22,1 1 11,1 0-9,3 0 32,-1 0-3,1 0-3,1 0 5,1 2 22,1 1-18,2 1 17,-1 1-17,2 0 2,-2 1 0,2 1 1,-2-1-39,1 2 29,-2-1-29,0 1 24,-3-1 10,1 1-11,-4 0 10,2 1 5,-5-1-5,1 2 3,-1-1-7,-1 3 13,-2-1-11,0 4 10,-1 0 50,0 4-45,-1-1 49,-2 5-61,-1-2 48,-2 6 11,-1-2 11,1 3 30,-3-1-64,2 2 28,-1-4-32,0 3-48,1-5 37,0 1-33,0-4 43,2 2 2,-1-7 5,0 2-3,3-5-34,-2-1-14,3-2-11,-2-1 8,3-5 91,0 1 5,2-4 62,0 1-59,5-2 15,-1-1-62,3 1 21,0 0-18,2 1 7,0-1 9,1 1-2,-2 1-71,4-1 51,-3 2-66,3 1 81,-2 0-13,0 1 14,-2-2-28,2 1-76,-2 0-1,2-1-70,-5-1 75,3 0 15,-4-1 36,2 2-5,-2-2 7,0 0-147,-2 0 36,-1 0-125,1 0 84,-1 0 14,-1 0-198,0 1 53,0 1-122,-1 1 212,0 1 103,-2 2 91,0 1 0,-3 1 0</inkml:trace>
  <inkml:trace contextRef="#ctx0" brushRef="#br0" timeOffset="133">7019 10741 8847,'-7'0'-110,"5"0"174,-1 0-15,2 1 16,-1-1 13,1 0-5,-2 0 32,2 0 53,-1 0 14,1 1-12,-2-1-24,2 1-74,1 1 26,0 0-13,0 1 17,0-1-23,1 2 30,3 0-26,0 2 21,3 0-19,2 1 8,0 1-10,1 1 17,2-1-54,0 3 2,2-2-9,0 3-79,1-4 44,3 1-67,-3-2 61,3 0-52,-2-2 43,2-1-62,-1-2 25,-2 0 39,-1-2-17,1 0 47,-5 0-25,2-2 15,-5 0-18,2 0 9,-4-2-20,1 1 16,-3 1-7,1-1-22,-2 2 26,0 0-27,1 0 37,-1 1-4,0 0 8,0 0-5,0 0 3,0 0-54,0 0-14,1 0-4,-1 0-52,0-1 85,1-1-40,-1-1 42,1 0-22,0-4 12,-1 1-21,0-2-5,1 0 29,-1-2-36,1 0 40,-2 0-8,2-1-2,-1 0 1,0-1-26,1 0-16,0 2 6,0-2 1,-1 2 27,0 0-3,-1 3 9,2-3-20,-1 6 107,0-3-35,1 3 90,-1 1-85,0 1-2,1-1-41,0 2 4,0 1 85,1 0-20,-1 0 89,1 0-83,-1 1 17,1 0-57,-2 3 34,0 1 29,2 0 36,-3 1-18,0 2-2,0-1-13,-1 4 21,0-2-3,-1 4 0,0 0-56,-4 2 22,0 3-18,-2 1-21,-3 1 17,1 3-17,-1 0 27,-1 3-37,0-3-25,0 2 0,1-3-68,1 0 58,-1-3-69,2-1 61,3-5-58,-2 1 70,3-7-42,2 1 44,0-6 15,0 0-33,1-2 26,1-4 2,0-2 2,0-2 7,0-2-12,1-1 34,1 1-22,-1-2 33,0 3 14,1-1-36,-2 2 42,2-2-48,-2 3 38,2 0 15,-2 3-2,0-2 34,1 3-68,-1-1 37,0 1-41,0-1 50,0 2 8,0 0 13,1-1-17,-1 1 27,1 1 98,-1-2 6,1 2 43,0 0 19,1 1-129,-1-1 124,1 2-170,-1 1 66,2 2-76,-2 3 91,1 1-18,0 1 42,2 4-45,-1 2 40,2 2-81,1 5 86,-1 1-99,2 6 56,-1 1-54,2 7 57,-1 1-110,-1 4 30,0-2-37,-2 5-4,-1-8 62,0 3-16,0-8 12,-1-1-55,-1-12-4,0 3-61,-1-12 60,0 1-95,0-7-90,0 0 0,0-5-67,0 0 163,0-5 20,0 0 19,1 0 25,-1-1-125,1 1-187,1-1-51,-1 0-67,0 0-128,-1 1 179,1-1-157,0 0 196,0-2 176,1 2 58,1-4 113,0 0 0,3-2 0</inkml:trace>
  <inkml:trace contextRef="#ctx0" brushRef="#br0" timeOffset="134">12346 10857 9502,'-11'24'333,"5"-13"-154,-1-2-53,1 1 43,2-2-38,-2 1 106,2-1-49,1 3 118,2-2-129,0 4 37,1-2-77,0 4 31,0 0-48,1 3 37,1 0-37,3 3 26,-1-1-26,3 3 22,0-3-32,0 4-19,-1-6-74,2 4-2,-1-6-49,1 3 98,0-5-33,1-2 82,2-1-44,-1-2-16,2-5-42,2 0 21,0-3-46,2-1 63,-1-3-29,3-3 26,-3-4 25,4-3 12,-4-3-19,2-3-197,-3 0 20,2-3-128,-3-2 82,1 0 112,-2-1-44,-1-1 89,-2 1-72,1-2 8,-5 4-67,1-5 42,-2 5-56,-2-3-1,-2 1-19,-3-1-41,-3 1 81,-5 0 14,-4 2 39,-4-2-179,-3 5-78,-5-1-97,-2 6 32,-3 0 92,1 8 120,-5 1-24,4 7 88,-2 6-146,5 8 44,-1 7 13,8 7 91,1 7 118,5 2 0,2 3 0,2 0 0</inkml:trace>
  <inkml:trace contextRef="#ctx0" brushRef="#br0" timeOffset="135">17181 10728 9447,'0'-8'511,"0"5"-402,0 1 8,0 0-72,0 0 14,0-1-54,0 1 60,0 0 24,0 0 15,1 0-78,0 1 32,3 2-30,-1 1 49,6 3 6,-1 5-10,3 4 3,1 6-15,3 2-54,1 5 39,2 3-40,1 1-1,3 6-2,-2-3-25,4 3 29,-4-6-21,3 2-10,-4-6-12,2 1-45,-3-10 33,0 2-4,-6-9 12,2 2-13,-5-6 47,1 2-66,-4-4 70,0 2-61,-4-5 0,0 4-18,0-3-21,-2 3 13,0 0 16,-3 0-14,1 0 71,-3-1-33,1-1 30,-1-1-35,2 0 20,-2-1-24,1-1 18,1 0-67,1-1 55,-1 0-213,1 0 121,1-1-161,0-1 58,0-2 115,1 0-7,0-3 139,0 1 0,1-4 0,0-1 0,0-2 0</inkml:trace>
  <inkml:trace contextRef="#ctx0" brushRef="#br0" timeOffset="136">14764 10700 9502,'-17'6'-136,"9"-4"-2,1 1 191,1-2 35,-1 1 122,3-1-34,-3 1-31,2-2-54,0 2 8,3-2 20,-1 1-22,0-1 162,2 1-203,2-1 174,0 1-180,6 0 10,0 3 37,3-1-69,-1 3-19,1-1-71,1 2 42,0-1-3,2 1 89,0 0-26,2 0 24,-1-1-27,2 1-61,-1-1-1,2-2-64,-1 1 55,4 0 24,-3-2 23,4 1 0,-3-2-83,2 1 8,-1 0-64,1 1 68,-3 0 16,0 0 20,-2 1 6,0 2-4,-2 0 4,0 1-9,-4 1-1,0 1 23,-2-1-16,-1 2 31,-2-1 40,0 1 17,-3 0 5,1-1-9,-1-1 17,-1 2-9,0-4 71,0 2-19,-1-2-4,-2 1-15,0-1-24,-2 0-30,0-1-8,0 2 23,-1 0-18,-1 1 27,0 0-25,-1 3 18,0-1 33,-1 2 24,-1-1-18,0 2 8,-1-2 11,0 1 30,2 0-1,-3 1-70,3-3-32,-2 2-20,3-3 41,-1 2-20,2-4-22,-1 1 17,2-3-12,0 1-104,3-3 10,-2 0-104,4-3-1061,-1 2 788,3-6-855,1 1 1036,5-5 71,1 0-245,3-2 292,-1 0-170,3-2 304,1-2 0,2 0 0</inkml:trace>
  <inkml:trace contextRef="#ctx0" brushRef="#br0" timeOffset="137">18832 11047 9244,'-16'-9'390,"10"4"-267,-1 1 62,4 0-36,-2 0 121,4 0-114,-3-1 22,3 3-85,-1-2-7,2 1-130,0-1 19,0 0-97,1-2 81,1 2-27,2-4 79,3 0-4,1-3-16,0 0-2,2-4-63,1-1 36,3-2 37,-3 1-27,4-4 50,-3 2-95,2-3 23,-4 4-25,2-2-73,-5 6 4,1-1-43,-4 6-7,2-1 104,-3 4-5,0 1 22,-2 4 60,-1 2-8,0 3 26,-1 4 9,-1 2-15,-2 4-14,1 3 21,-1 3-16,2 2-26,0 1 50,-1 3 9,2-2 39,1 4-19,0-3 0,0 3-163,0-3 35,0 2-113,0-4 110,0 2-114,0-5 82,1 3-118,2-7 142,1 3 12,1-7 84,3 1 0,-1-7 0,3 2 0,0-4 0,2 0 0</inkml:trace>
  <inkml:trace contextRef="#ctx0" brushRef="#br0" timeOffset="138">19620 10863 9502,'0'-9'-17,"0"6"172,-1 0-63,0 1 108,-2 0-95,3-1 14,-2 1-9,1 0 12,1-1-2,-1 1 185,1 1-253,-1 2 167,1 1-263,-2 6 58,2 3 12,0 2 11,0 2 18,0 1 77,0 1 6,0 3 21,0-1-35,0 2 22,2 0-70,0 1 84,0-3-82,4 1 44,0-2-38,2 1 64,1-3-175,3 0 82,-2-4-146,4 1 34,1-4 9,1 2-15,0-5 47,4-1-26,-1-2-14,0-1 3,1-2 6,1-1-4,-3-1 41,2-4-40,-5-2 36,3-4 5,-5-1-6,5-2 2,-7 0 28,4-3-14,-6 0 12,4-2-77,-6-1 44,3-4-46,-4 4 61,1-5-184,-5 4 40,1-5-129,-3 5 102,-1-5-78,-3 5 54,-6-5-110,-2 9 125,-5-4-34,-2 7 102,-3-2-39,0 8-68,-2 0-16,0 7-94,-4 3 165,4 6 45,-6 5 124,4 7 0,-3 5 0,4 5 0,-3 4 0,1 0 0</inkml:trace>
  <inkml:trace contextRef="#ctx0" brushRef="#br0" timeOffset="139">19265 10894 9502,'-10'0'89,"6"0"133,2 0-111,-2 0 75,2 0-81,-1 2-12,2-1 11,-1 1-14,2 2 11,-1 0-27,1 2-42,0 1 14,0 0 2,0 1 61,0 1-20,1 2-20,0-2-61,3 4-34,-1-3 27,4 3-31,0-2 34,0 2 5,2-1-3,0 0-12,1-2 44,1 1-52,0-3 57,1 2-44,-1-4-19,2 0-6,-2-2 12,3-1 25,-2-2 11,1 1-67,-1-2 16,2-3-25,-3 0 33,2-3-15,-1-2 31,-1-4-34,0 1 41,-1-2-3,-2 0 1,1-1-1,-2 0-26,0-1-37,-1 0-33,-1-1 16,-2 0 16,0-1 35,-2-1 14,0 0-26,-3 0-189,-1-1 26,-6 1-123,-1 1 80,-5 1 123,-4 0-49,1 3 101,-7 0-100,2 4 17,-2 1-42,-1 3 44,1 2 97,0 0 26,2 6 59,4 1-28,1 8 0,6 3 0,1 6 0,4 2 0,3 4 0,1 0 0,3 7 0,3-3 0,-1 4 0</inkml:trace>
  <inkml:trace contextRef="#ctx0" brushRef="#br0" timeOffset="140">17570 10749 9502,'-16'0'0,"9"0"11,1 0 50,0 0 23,-1 0 70,3 0-32,-2 0 44,1 1-46,-1 0-34,2-1 29,-1 1-31,1 0 32,-2 3 46,0 0-44,0 2 32,-2 2 26,0 3 28,-1 3-24,-3 3 25,1 4-89,-4 5 29,-1 3-17,-1 4-72,1 0-2,-3 2-42,3-1 51,0-2-132,2-4 65,0-2-105,5-5 68,0-4-206,4-5 53,1-3-160,2-5-344,2-1 381,3-4-378,0-1 343,8-4 38,-1-3-46,5-3 184,0-2 72,4-3 104,-2-2 0,3-3 0</inkml:trace>
  <inkml:trace contextRef="#ctx0" brushRef="#br0" timeOffset="141">6408 10787 9502,'0'9'-129,"0"-4"208,0-3-18,0 0 81,0 1-10,0-1 0,0-1-15,0 2 27,0-1-24,0 0 79,0 2-54,0-1 54,0 2-79,0-1 37,0 2-37,0 2 56,0-2-79,0 3 28,0 1-56,1 0-16,-1 1-9,1 1 19,0 1 4,2 0-232,-2-1 50,1 2-184,-1 0-112,2 1 145,-2-2-140,1 2 161,-1-4 84,2 3-20,-2-2 69,1-1-78,2-1-61,-1 0-54,1-2 60,0 0 81,1-1 164,1-2 0,-1-3 0,6 2 0,-2-3 0,4 0 0</inkml:trace>
  <inkml:trace contextRef="#ctx0" brushRef="#br0" timeOffset="142">5407 10815 9262,'-12'-4'7,"6"2"81,2 0-36,-2 0 44,3 0-1,-3 0-4,3 1-55,-2-2 74,2 2-94,-2 0 102,3 0-89,-2 1 72,3 0 21,-1 0-40,1 1 69,-1-1-106,1 2 14,1 1-23,0-1 12,1 0-15,1 1-16,0 0 6,1 1-25,1-1 21,1 0-34,0 1 53,1 1-57,2 0 63,1 0-12,2 2 6,2 0-10,2 1 77,2 0-62,3 4 64,0 0-79,5 2 62,-2 2-44,3 3 53,0-1-41,2 4 7,-5-1-8,1 2 13,-4-2-69,-1 1 11,-5-2-24,1 2 30,-5-4 23,0 2 21,-5-6-15,0 2-56,-2-6-28,0 3-15,-2-5 14,2 2-22,-2-5-14,0 2-17,0-3-45,0 3 104,2-3-39,-1 4 53,1-2-47,1 2-27,1-1 9,0 3-69,0-4 48,1 1-25,-2-1 29,2 0-7,-2-3 53,0 2-67,0-3 76,-1 1-125,0-2-497,-1 0 386,-4-1-335,-2-1 616,-5-3 0,-2 0 0</inkml:trace>
  <inkml:trace contextRef="#ctx0" brushRef="#br0" timeOffset="143">11762 10868 9502,'0'10'10,"0"-5"303,0-3 11,0-1 93,-1 1-142,-1-2 87,-1 0-155,2-2 138,1 1-198,1-2-118,3 0 48,3 0-94,2 0 105,1 0-200,2 0 110,0 0-154,1 1-26,0 0 83,2 1-84,-1-1 83,1 1 28,-2 1-10,2 0 9,-3 0 25,0 0-56,0 0 13,-2-1-44,-1 0-51,0 1 47,-2-1-55,-2 1 60,0-2-124,0 0 42,-2 1-71,-1-2 49,1 0 92,-1 0-35,-1-2 118,0 1-16,0-4 79,1 0 0,-1-3 0</inkml:trace>
  <inkml:trace contextRef="#ctx0" brushRef="#br0" timeOffset="144">3466 10853 9498,'1'-13'1248,"-1"8"-932,0 0 46,1 1-114,2 0 107,0 0-240,2 0 41,0 1-181,4 0 130,-2 2-206,3-1 125,-2 1-153,4 1 23,-2 0 45,2 0-50,-2 0 115,2 0-252,-3 0 112,1 1-233,-2 1 178,0-1-197,-1 0 116,0 0-185,-2 0 53,2-1 55,-3 0 7,1 0 45,-1 0 182,-1 0-1,1 0 116,0 0 0,2 0 0</inkml:trace>
  <inkml:trace contextRef="#ctx0" brushRef="#br0" timeOffset="145">14136 10853 9502,'-18'0'0,"10"0"0,-2 0 0,2 0 162,-1 0 11,3 0 125,-3 0-9,4 0-37,-2 0-20,3 0-54,-2 0-70,2 0-15,0 0 14,3 0-75,-2 0 17,6 0-49,0 0-64,6-2 69,1 0-90,2 1 69,0 0 10,3-1 6,-2 2 27,3 0-71,-1 0 5,2 0-7,-2 0 11,3 0 19,-2 0 19,2 0-19,-1 0 7,0 0 9,-1 0-9,3 0 10,-3 0-23,2 0 16,0-1-17,0 1-23,-2-3 33,2 2-37,-3-4 47,1 3-47,-2-1-7,0-1-11,-3 2-37,1 1 66,-4-2-33,1 3 35,-2 0-28,-1 2 11,-3-1-16,1 3 22,-3 2-53,1 2 31,-2 2-31,2-1 41,-2 0 17,0 0-14,-2-1 10,2 2-92,-2-3 31,1 0-97,-1-2 97,0 1-148,0-2 79,1-1-18,1-1 91,-2 2 104,-2 0 0,1 1 0</inkml:trace>
  <inkml:trace contextRef="#ctx0" brushRef="#br0" timeOffset="146">5771 10845 9502,'-2'14'-176,"1"-10"138,0 3 77,-1-3-59,-1 0 107,1 1-34,0-2 66,1 1-22,-2-2 22,1 2-33,1-2 37,-1 1-38,0 0-22,0 0 26,1 0-29,-1 0 31,-1-1-22,2 2 8,-1-2-29,0 0 21,-1 2 16,1-2-24,0 2 39,-1-1-22,0 1 5,-1-2 0,1 3-62,-1-2-30,-1 2 16,0-1-9,-1 3 24,0 0 30,-2 2-39,1 2 40,-2 2 64,-1 0-52,-2 4 47,1 0-59,-3 4-4,1-2-2,-1 3 4,1-2 41,-1 2-20,2-3 33,0 0-23,1-4-73,0 3 15,2-6-31,1 2-98,2-6 67,0 0-116,4-3 114,0-1-621,0-2 387,2-3-448,3 0 485,1-5-2,2 0 15,1-2-45,1 0 36,1-1-33,1-2 120,0 3 5,1-4 141,1 2 0,1-3 0,0-1 0</inkml:trace>
  <inkml:trace contextRef="#ctx0" brushRef="#br0" timeOffset="147">9668 10940 9502,'-16'-2'35,"9"0"-58,1 0 42,2-2-17,-2 1-21,2-1 23,1 0 14,1-1-8,-1-1 47,1 3-7,1-3 0,0 3 12,-1-3 43,2 2-37,0-1 36,0 1-50,0 0 28,-1 0-56,1 1 87,0-1-21,-1 2 45,1-1-21,0 1 111,0 1-123,1-1 91,0 2-131,5 0-41,-1 0 37,3 0-68,0 1 56,0 0-52,3 1 7,-2 1-29,4 0 10,-2 1-2,3-2 11,0 1-26,1 1 1,-1-1-6,1 1-13,-1-3 36,2 1-54,-2-2 70,3 0-37,-4 0 3,2 0 43,-2 0 43,1-1 76,-4-1-41,3-2-21,-5 1-62,1-2-1,-3 2 7,1-2-42,-4 3 30,2-2-19,-4 3-42,1 0 62,-3 2-100,0 0-24,-4 4-8,2-2-71,-1 1 11,1-1 40,2 0-35,-3-2 92,3 1-22,-1-1-88,1 0-56,-2-2-136,1 0 1,-1-5 0</inkml:trace>
  <inkml:trace contextRef="#ctx0" brushRef="#br0" timeOffset="148">18086 10932 9502,'0'-21'-924,"0"11"1178,0 6 140,-1-3-29,0 3-105,-2-1 35,2 1-114,-1 0 11,1 1-78,1-1 20,0 1-14,0 0-12,0 2-64,0-3 51,1 3-80,1 0 76,4 0-40,2 1 50,1 0-138,3 1 72,1 2-138,2 2 17,0 1 25,2 1-52,-1 0 58,3 0-7,-3-2 6,1 1 24,-2-1-19,1-1 64,-3-1-41,1-1 30,-4 0-39,2-1 4,-4 1 4,1-2-5,-2 0-28,0 0-16,-2 0-4,1 0 10,-4 0-89,4-2 25,-5 1-87,4 0-95,-5-1 85,2 1-105,-1-2 165,-1 2 52,-1 2 68,-1 3-1,-3 3 1</inkml:trace>
  <inkml:trace contextRef="#ctx0" brushRef="#br0" timeOffset="149">7971 10854 9502,'-2'14'-132,"0"-8"13,0-2 210,1 1-25,-1 2 122,-1-3-68,2 3 0,0-1-10,0 2-1,1-1 22,0 3 14,0-2-25,0 1 37,1 1-68,1 2 8,3-1-9,1 2 13,0 1 19,1 1 30,-1 0-44,1 4-46,-1-2-44,-1 3 20,-1-1-12,1 3-23,-3-2-9,2 2-86,-2-2 95,-1 2-40,1-4 10,-1-1 24,0-3-164,-1 0 113,0-5-123,1 1 75,-1-4-88,1-3 34,0-1-71,0-1-112,2-1 72,-1-2-110,0-2 126,2-5-39,2 1 167,-2-4-43,3 0 168,-1-1 0,1-2 0,1-1 0,1-1 0</inkml:trace>
  <inkml:trace contextRef="#ctx0" brushRef="#br0" timeOffset="150">6282 10989 9502,'-11'17'-510,"7"-11"109,-1 3 356,2-6 110,-2 2 127,2-3-44,-1-1-49,2-1-33,-2 0 33,3-1 52,-1 0 35,1-3 41,-2 0-31,3-1-57,-1 0-5,0 0-32,1 0 93,0 2-151,0-1 94,0 1-158,0 0 77,0 2-15,1 0 46,0 0-35,3 1 54,1 0-92,0 0-1,1 0-23,0 0 13,1 0 34,0 0 12,1 0-20,1 0 10,0 0-70,2 0 9,-1-1-20,2-2-46,-2 1 28,3-3 6,-2 1 6,3-2 33,-2 1-18,2 1-11,-4-1-80,4 1 47,-3 0-70,2 1 62,-2 1 26,2 0-3,-4 1 0,2 1-7,-3-1 13,3 1 4,-3 0 24,1 0 3,-3 0-9,2 1 16,-3-1-27,2 1 28,-3 0-14,2-1 19,-2 0-22,1 0-72,-2 0 51,1 0-53,-1 0 76,0 0-11,-1 0 10,1 0-105,-1-2-103,-1 1-49,0-1 61,0-1 100,2 1 128,-2-2 0,2 1 0</inkml:trace>
  <inkml:trace contextRef="#ctx0" brushRef="#br0" timeOffset="151">8750 10989 9502,'-11'0'-853,"8"0"922,-2 0 102,3 0-45,-1 0 53,1 0 353,1 0-229,2 0 254,1 0-444,7-1 38,0 0-49,6 0 62,0-1-42,2-1-134,2 2-5,0-1-94,1 2 52,0 0-17,-3 0 12,3 0-33,-4 0-81,2 0 63,-4 0-84,3 0 60,-6 0-109,2 0 18,-3 0-61,2 0-47,-4 0 120,2 0-107,-3 0 196,3 0 33,-4-1 96,5-1 0,-1 1 0</inkml:trace>
  <inkml:trace contextRef="#ctx0" brushRef="#br0" timeOffset="152">11820 11046 9502,'-13'-3'604,"8"-1"-486,1 2-40,-1-2 215,3 2-66,-1-1 150,1 1 12,0 0-162,3 1 5,0 0-172,5 0-33,0 1-279,3 0 121,1 0-190,0 0 212,0 0-84,2 0 62,0 0-94,0 0-257,-1 0 141,1 0-253,-1 0 265,2 0-15,-3 0 217,1 0-35,0 0 162,0 0 0,0-3 0,0-1 0,1-3 0</inkml:trace>
  <inkml:trace contextRef="#ctx0" brushRef="#br0" timeOffset="153">4386 11069 8355,'0'-11'180,"0"6"35,0 3 113,0-3-85,0 3-80,0-2-48,0 1-21,0-1-15,0 2-38,0-1 15,0 0-2,-1 1-41,1 0 3,-2-2-57,1 3 60,0-1 25,0 2 45,0-2-121,0 2 38,-2 0-93,2 0 87,-1 0 1,1 0 98,0 0-59,-2 2 113,3-1 176,-2 1-203,2-1 130,-1 0-242,1 2-75,0-2 97,0 1-38,0 1 33,0-2 13,0 1 43,0-1 130,0 1-55,0 0 5,1-1-117,0 0-59,0 0 63,0-1 6,2 0 5,-2 0 0,1 0-98,-1 1 26,2-1-98,-2 0 96,1 1-47,0-1 79,2 2-53,-2-2 63,2 1-29,-1-1 26,2 1-26,-1-1 5,0 1-5,0-1 7,0 1 2,2 0-10,-3-1 10,2 2-9,-1-2 0,2 2 10,-2-2-10,0 1 11,1 1 30,0-1-21,-1 2 18,1-2-11,-1 0-15,1 0 17,0 0-18,-1 1-15,1 0 10,1-2-9,-3 2 17,3-2-15,-1 1 12,2 0-12,-3 1-24,2-1 30,-1-1-34,0 1 39,0-1-40,0 1 28,0-1-30,0 1-5,0-1 25,-1 1-30,0-1 36,0 0-19,1 0 14,0 2-18,-2-2 19,2 0-23,-2 0 17,3 0-19,-2 0 0,0 0 9,0 0-15,0 0 19,1 0 23,-2 0-18,2 0 20,0 0-35,-3 0 11,3 0-11,-2 0 14,2 0-4,-3 0 7,3 0-7,-2 0 5,1 0-58,-2 0-7,1 0-9,0 0-66,0 0 54,-1 0-68,1 0 60,-1 0-80,0 0 37,1 0-70,-1 0-78,-1 0 64,1 0-80,0 0 106,0 0 9,0 0 66,1 0 40,-2 0 54,3 0 39,0 1 0,3 1 0</inkml:trace>
  <inkml:trace contextRef="#ctx0" brushRef="#br0" timeOffset="154">7915 11031 9502,'-8'9'-995,"5"-4"1005,-2 0 110,2-1-28,-2 0 18,3-1-50,-2 1 55,2-2-53,0-1 93,1 0 239,-2 0-209,2-2 201,0 0-350,1-2 31,1 0-37,1 0 26,3 2-17,1-1 65,1 1-33,3 1 21,-2 0-15,4 1-46,-3 2-29,4 1 4,-3 0-172,3 0 102,-3 1-115,2 0 80,0-3-134,-1 0 37,2 1-90,0-3 76,-1-1 120,3-3 3,-1-2 76,5-5 11,-1-4 0,4-4 0</inkml:trace>
  <inkml:trace contextRef="#ctx0" brushRef="#br0" timeOffset="155">18093 11110 9502,'-13'-1'669,"6"-2"-437,4 0 74,-2-1-77,2 2-52,-1-2-31,3 1-15,-1 0-23,2 0 3,-2 0 8,2-1-60,2 1 11,0 0-16,3 0 31,0 1 35,3-1 37,2 1-37,0 1-151,1 0-125,1 0-92,0-1 4,2 2 75,-2 0 78,3 0-55,-2 0 104,1 0-103,0 0 87,0 2-103,0-2 91,0 2-84,-2 0 38,2 2-29,-2-2-53,-1 1 52,-1 1-51,-1 1 56,-1-2-90,0 1 43,-2 0-75,0 0 7,-3 0 27,3 0 78,-4-1 41,2 1 110,-2-1 0,1-1 0,0 3 0,1-1 0</inkml:trace>
  <inkml:trace contextRef="#ctx0" brushRef="#br0" timeOffset="156">14194 11109 8854,'-12'0'-648,"8"0"648,-1 0 91,-1 0-10,2 0 74,-2 0 45,1 0-41,0 0 67,0 0-95,0 0 74,1 0-109,-2 0 83,1 0-93,1 0 63,-1 0-41,0 0 47,2 0-62,-2 0 28,3 0 3,-1-2 0,0 2-56,1-2-33,2 0-29,-1-2-53,1 2 51,0 0-64,1-1 68,1 2-22,3 0 7,3 1 24,3 0-34,2 0 71,1 0-32,2 1 23,-1 0-26,3 2 22,-3 0-35,2 1 29,-2-1 44,2-1 36,-3 1-1,3-1-72,-2-1-15,0-1-38,-1 0 61,1 0-96,-3 0 18,2 0-93,-1 0 88,0 0-99,-3-2 68,3 1-114,-5-3 111,3 2-31,-2 0 84,0-1-71,-3 2-82,2 0-26,-5 0-71,4 0-11,-3 1 69,0 0-76,-2 0 130,2 0-132,-2 0 200,1 0-74,-1 1 158,0 0 0,1 1 0,0 3 0,0 0 0,2-1 0</inkml:trace>
  <inkml:trace contextRef="#ctx0" brushRef="#br0" timeOffset="157">2882 11269 9064,'-6'-5'-48,"2"2"79,1 3 39,1 0-5,-2 0 3,2 0-16,-2 0 4,1 0-13,-1 1 34,0 1 2,2 0-8,-3 1 11,3 1 45,-2-1-34,2 0 40,-2-1-15,2 0-42,-1-1 52,1-1-54,-1 2-17,2-2 136,-2 0-174,6 0 151,-2 0-178,6 0 66,-1 0-29,3 0 29,-1 0-32,1 2 63,2-1-45,-1 1 47,2 1-52,-1-2 9,3 1 2,-1-1-1,1 0-44,1 1 32,0-2-42,2 0 58,1 0-86,1-2 61,-1 1-65,2-1 2,-1-2 41,2 0-44,-2 0 52,2 0-12,-2 0 3,0 2-10,-1 0 9,0-1 10,-2 2-15,3 0 10,-4 0 58,1 1 22,-2 0 1,1 0-9,-1 0-78,1 0 15,-2 0-6,2 0-42,-1 0 43,1 0-42,0 0 54,3 0-63,-2 0-18,4 0-4,-3-1 3,4 0 33,-1-2 3,2-1-12,-2-1-2,3 0 22,-4 1-25,5 0 19,-5 1 20,3-1-14,-3 2 18,2 1 19,-4 1 12,1-1 2,-1 2-3,0 0-17,-3 1-11,2 4 18,-3-1-16,-1 3-28,0-1 22,1 2-15,-4-2-57,3 1-14,-3-2-8,2 1 14,-2-3-38,0 2 14,-2-2-107,1-1-37,-4-1 48,3 1-88,-3-2 155,0 0-47,-1-1-449,0 0 415,-3-1-377,0-3 588,-2-1 0,-2-3 0</inkml:trace>
  <inkml:trace contextRef="#ctx0" brushRef="#br0" timeOffset="158">4413 11313 9502,'0'12'-589,"0"-8"669,0-1-41,0 0 127,0 0 85,0-1-119,-1-3 110,0 1-194,-1-4 16,0 2-38,0 0 37,0-1-43,2 1 16,-1 1-7,0-1 5,0 0 100,1 1-55,-3 0 94,3 0-103,-2 0 67,1 1-37,0-1 16,-1-1-51,0 2 25,1-1-85,-1 1 37,1 0-16,-2 0 3,2 0-75,-1 0 185,1 0 160,-2 0-55,6-1 147,-2 0-363,6 0 13,-4-1-10,4-1 21,-2 2-31,1 0-17,-1-1 5,0 0-50,1 0 86,-2 0-61,2 1 65,0-2-90,0 2 66,-2 0-79,2 0 70,-1 0-16,1 1 9,-2 0-4,2 0 61,-3 0-48,3-1 49,-1 1-54,-1 0 5,0-2 0,1 2 2,-2 0-23,2-1 21,-2 1-21,2 0 28,-3 0-49,3 0-9,-3 0-9,3 0 15,-2 0 32,1 0 9,-1 0-26,1 0-29,-2 0 13,2 0-22,0 0 38,-1 0 3,1 0-10,-1 0 6,1 0 10,-1 0-5,1 0 14,-1 0-15,1 0 11,-1 0-9,1 0 9,-1 0-7,1 1 26,0-1-19,-1 2 18,1-2 36,-2 1-42,3-1 45,-1 0-56,-1 0 10,-1 1-3,3-1 7,-3 1 2,3-1-6,-3 0 10,3 1-8,-3-1-23,3 0 17,-3 0-20,2 1 0,-1-1 15,1 1-17,-1-1 19,0 2 18,1-2-17,-1 0 14,0 0-17,0 1 6,1-1-4,-1 1 4,-1-1-15,2 1 9,-1-1-9,1 0 13,-2 1 31,2-1-21,-2 0 25,1 1-30,0-1-2,-1 0 4,0 2-3,2-2-6,-3 0 5,1 0-5,1 0 5,-2 1-9,1-1 7,0 1-9,1-1-32,-1 1-13,-1-1-2,1 1 8,0 0-151,-1 1 38,0-2-123,1 2-121,-2-1 128,3 0-154,-2 0 151,0 0 66,0 1 42,0 0-33,2-1 85,-2 1-17,0 0 30,0-1 21,1 0 7,-1 0-60,2 0 72,-2 0-99,1 2 95,-1-2-10,3 1 72,-1 2 0,2 0 0</inkml:trace>
  <inkml:trace contextRef="#ctx0" brushRef="#br0" timeOffset="159">3585 11459 9502,'-21'-7'-905,"13"4"670,-1-3 144,2 2 19,0-1 72,2 1 8,0 0-5,2 0 6,0 1-7,2 0 88,0 1-14,-1 0 73,1-1-50,1 2-33,-2 0 50,1 1-14,-2-1 26,1 1-34,0 1 31,0-1-64,-1 2 74,1 1-84,-2-1 35,3 1-37,-2 0 67,2 0 3,-2-2 11,2 2-13,-1-2 8,1 0-37,0 0 26,-1-1-17,0 0 62,1 0-67,2 1 49,1 2-80,6 0-24,2 4 29,2 2-37,3 4 63,1 2-44,3 4 52,1 3-61,4 4 16,0 3-20,5 7 21,0-1-71,4 9 57,-3-3-58,3 9 79,-6-7-26,2 4 24,-11-9-22,4 4 57,-8-12-46,1 4 45,-7-11-60,2 1-31,-6-10 24,0 1-23,-2-8 32,0 2 14,0-4-558,-2-1 320,1-5-622,-1 0 527,0-5-135,0 2 151,0-4-182,2 2 113,0-2-8,1 1 183,2-4 160,2 1 0,3-4 0</inkml:trace>
  <inkml:trace contextRef="#ctx0" brushRef="#br0" timeOffset="160">3024 11922 9502,'2'-21'-222,"-1"13"230,1 3-33,-2 1 94,0 1-20,0 0 94,-3 2-52,1 0 51,-1 1-1,-1-2 44,-1 2-30,1 0 22,0 0-59,1 0 31,-1 0-14,0 0-49,1 0 10,1 2-16,0-1 17,0 1-18,0 1-48,2 3 33,0 1-21,0 2 31,0 2-57,0 2 23,0 0-68,2 3 42,0-3-7,1 4 1,2-2 52,3 1-14,-1-2 5,3-2-55,0 0-6,1-2-2,1 0 3,1-3-15,0-2 42,2-1-53,-1-3 67,1 0 0,0-1-6,-1-2 4,0-2-25,0-3 13,-4-2-14,3-4 16,-4 1-8,2-3 6,-3-1-6,0-1 5,-2 1-2,0-1 5,-2-1-6,1 1-28,-3 1 21,2-3-25,-3 3 32,0-2-53,-1 0 33,0-1-36,0 1 15,-1-1 27,-3 0-29,0-2 32,-3 3-39,0-4 27,-1 2-34,-2-3 38,0 3-76,-2-3-17,1 4-7,-3-2-74,1 2 83,-3 0-76,1 3 69,-3 0-59,1 4 84,-2-1-58,0 5 61,0 0-1,0 4-11,-1 1 5,3 3-26,0 1 7,3 2-10,-1 7-97,4 1 31,0 6-110,4 2 124,-1 3-124,3 0 208,-1 3-89,4 1 168,-3 3 0,2-3 0,-3 4 0</inkml:trace>
  <inkml:trace contextRef="#ctx0" brushRef="#br0" timeOffset="161">3504 12115 8965,'-10'0'-536,"4"0"536,2-1 44,0 0-26,0 0 34,0-1-39,0 0 85,1 1-11,-1 0 69,1 0 12,1 1-3,-1-2-20,1 2-22,0-1 12,-1 1 45,2-1-11,0 0 35,0 0-103,0 0 28,1 0-14,0-2 0,0 1 25,0-3-78,0 2-4,2-3-15,0 0-12,4-1 36,0-1-44,3-2 17,0-1-11,3-1-9,1-2-43,1-2 23,2-2-74,1 0 65,0 0-25,2-1 26,-1 1 25,2 1 29,-3 2-46,3 1 35,-5 4-435,3 0 99,-7 6-278,2 0 59,-4 2 162,0 2 44,-4 2 150,1 4 164,-2 4 0,1 2 0</inkml:trace>
  <inkml:trace contextRef="#ctx0" brushRef="#br1" timeOffset="162">15918 13567 9051,'-13'14'-241,"7"-8"453,1-3-98,-1 2 3,1-2-46,0 1 109,3-2 42,-1 0 236,2-2-163,-1 3 44,1-3-302,1 2-9,0 0-78,-1 2 93,1 0-87,0 3 56,0 3-76,-1 1 61,1 6 37,1 4-14,0 7-12,4 6-70,3 8 46,2 4-29,5 11 76,3 2-41,1 12 31,1-4-34,0 9 24,-3-7-11,-1 6 11,-4-13 9,-1 7 1,-5-15 2,0 5 0,-3-12-3,0 7 3,-1-14-15,-1 14 54,0-12 8,1 12 61,-1-10-43,1 11-4,0-15-45,1 10 16,0-12-13,1 10 75,0-15-65,1 7 64,1-15-60,-1 5 19,1-11-18,0 5 18,-1-10-16,-1 3 14,-1-8 5,-2 3-3,-1-7-167,0 3 30,0-6-203,0 3 137,-1-4-42,-1 0 118,0-1-49,-1 0 34,-2 0-5,2 0 7,-1 0-45,2 0 20,-2 0-89,1 0 86,0 0-832,2 0 578,1-1-598,3-2 753,2 0 114,2-3 13,4-1 65,0-2 0,2 0 0</inkml:trace>
  <inkml:trace contextRef="#ctx0" brushRef="#br0" timeOffset="163">14216 14115 9502,'-16'13'-100,"8"-7"31,1-3 46,0 0 36,1-2 25,0-1 37,3 0-15,-2 0 49,4 0-66,-2 0 82,1-1-29,0-2 20,1 2-11,0-1-41,0 0-30,-1-1 18,2 1-14,-1 1 102,1-2-40,0 2 29,0-1-94,0 1 49,0-3-49,0 1 62,1-2-133,3-3 34,1 0-123,1-4-20,4 0 28,0-3-33,2 0 72,-1-3 8,2 1-8,0-3 5,-2 2 22,2-2-35,-3 3 59,2-3-85,-4 4 129,1-3-26,-2 4 35,1-1-30,-3 3 25,0 2 12,-3 0 13,0 3-1,-1 1-62,1 3 58,-1 1-29,-1 5 35,-1 0-71,-1 6 20,0 1-28,1 3-7,0 1-14,0-2-2,1 3 2,-2-1-10,2 2 27,0-1-31,0 2 37,0-1 11,0 3-17,2-1 12,-2 2-61,1 0 4,1 2-23,0-1 25,2 6-26,-1-3 49,3 4-54,-1-3-23,1 3 0,-1-4-62,3 0 100,1-7 25,2-1 70,-2-7 0,5-4 0,0-6 0,2-1 0</inkml:trace>
  <inkml:trace contextRef="#ctx0" brushRef="#br0" timeOffset="164">14601 13905 9502,'6'-13'-660,"-5"8"771,1 1 185,0-1-82,-2 2 40,0-1-91,0 2 98,0 0-101,0 0 30,-2 1-59,0 1-40,1-1-39,-2 2 35,1 0-23,0 2 0,1 1-34,-1 4 4,-1 2-2,2 2 82,-2 2-31,2 4 3,-2-1-76,1 4 63,0 0-85,0 2 56,1-2-16,1-1 11,0-1 19,0 1-34,1-4-40,1 1 16,2-4-16,3 1-16,2-6 0,3 0-70,1-6-47,2 2 43,0-4-84,2 0 125,-2-4-76,3-3 115,-5-1-85,2-2 81,-3-1-17,0 1 6,-4 0-7,0-1 55,-2 1 16,-1-1 4,-1 2-5,-1-1-28,-2 0 26,1 0-7,-2 1-68,1-3-69,-2 2 19,-2-3 5,0 3 19,-3-4-28,-1 3 3,-3-4-126,0 4 100,-2-3-137,-1 3 112,-3 0-41,1 2 45,-5-1-11,3 3 7,-3 1 106,3 2 7,-3 1 3,4 1 37,-2 4-59,5 0 63,-1 5 0,4 3 0,2 6 0,4 2 0,-1 4 0,4 0 0,0 2 0,3 2 0,2 0 0,1 2 0</inkml:trace>
  <inkml:trace contextRef="#ctx0" brushRef="#br0" timeOffset="165">14926 13908 9502,'-20'3'-271,"10"-2"261,-1 1 76,1-1 5,-1 0 40,3 0 60,-3 1 53,6-2-18,-4 1-34,4-1-129,-1 1 42,1-1-22,1 1 81,1 0-35,0 2 31,1-1-44,-1 1 37,2 2-28,0 2 31,1 1-58,0 4 50,0 0-72,1 6 72,1-1-74,3 5 53,2-1-42,2 3-35,3-1 1,0 0-46,2-3 48,3-1-105,-1-4 51,3-1-121,-1-5 115,3-1-53,-2-3 105,3-2-47,-3-2 43,2-3-9,-4-3-10,1-3-21,-1-3 41,-1-2-28,-5-2 28,3 0-13,-4 1 46,-1-1-28,-2 1 45,0 0-109,-3 2-4,2-1-7,-2 2 13,-1-2 58,-1 3-11,1-2 7,-2 2-96,0-2-114,-1 3-38,0-2-39,-2 0 42,-4-1 67,-1 1-57,-3-2 31,-2 3-20,-2-2 38,0 3 6,-2 0-100,0 3 24,-3 0-98,1 3 92,-3-1 45,1 3 93,-3 2 35,2 2 70,-6 6 0,1 4 0,-5 4 0</inkml:trace>
  <inkml:trace contextRef="#ctx0" brushRef="#br0" timeOffset="166">6671 14158 9502,'-6'-14'-343,"1"6"279,1 1 151,-1 0 44,1 1 120,0 1-92,2 1-46,-2 1-25,2 0-37,-2 2 90,3 1-67,0 1 24,0 3-50,1 5-1,0-1-43,1 5 64,1-1-66,3 0 77,2 1-26,1-1 14,0-2-12,2-2-25,0-1-20,1 0-34,0-4 18,0 2-33,0-4 22,0 2-4,-3-3 11,3 0 6,-2 0 23,0-3-25,-1 0 3,-1-3 14,-1 0-15,0-3 21,-3 1-1,0-3 2,-1 1-2,-1-3-62,-1 2-27,1-3 2,-2 0 6,0-3-24,-3 0 21,0 0-92,-2 1 91,-2-3-106,0 5 80,-3 1-117,0 2 16,-2 1 4,-1 5-23,-1 0 55,-1 3 37,-1 2-19,2 2 54,-2 4 3,4 6 44,-2 3 41,3 3 0,-2 4 0</inkml:trace>
  <inkml:trace contextRef="#ctx0" brushRef="#br0" timeOffset="167">10301 14127 9502,'-5'16'-174,"1"-7"72,-1-3-112,-1 0 138,3-1 79,-3-1 34,1-2 28,0 2-52,1-3-38,0 1 8,1-2 2,0 0 105,0 0 222,1 0-151,3 3 160,2-1-245,5 4-8,0 0-44,3 1-34,3 0 19,0-1-4,4 3 66,-2-1-20,2-1 17,0 0-147,2-1 47,-2 0-134,1-1 127,-1-2-51,0 1 53,-3-3-22,0 0 12,-2-1 30,-1 0 7,-4 0-5,0 0 24,-4 0-19,1 0 17,-4-2-18,2 0 11,-3-2-5,0 1 7,0-2-45,0 0 25,0 1-23,0-2 34,0 0 7,0 0-6,0-1 0,0-1-91,0 0 15,1-1-76,1 0 75,2-2-59,0 1 23,3-1-10,-1 3 13,1-1 56,-1 1-9,1 1 1,-3 2 63,1 2 4,-2 1-11,0-1 105,-1 6-98,-1-1 139,-2 6-56,-1 1 23,-3 5-56,-2-1 14,-2 3-88,-2 0 41,0 3-32,0-2 44,-3 5-45,2-3 40,-2 3-38,1-3 37,-2 1-5,2-3-7,1 1 1,1-6 20,1 0-18,3-5 19,1-2 24,3-3-35,-1-2 39,3-4-49,1 0 6,1-5-4,0-3 18,3-1 8,0-1-20,3 0 19,0-1-25,-1 3 78,1 0-39,-2 2 41,-1 0-61,1 4 83,-2 0-12,1 0 70,-1 2 4,0 1-5,0 1-20,-1 1-24,2-1 16,-1 5-63,1 0 91,0 5-93,2 6 74,-1 2-12,1 7 33,-1 2 13,2 5-27,-1-1-4,1 5-18,0-1-62,0 5 6,-2-3-27,0 1-30,-1-3-5,-1 1 13,1-7 6,-2 2 17,-1-8-30,0 1 10,-1-7-7,2 1 42,-2-6 10,0 0-46,0-3-246,0-1 27,0-3-1116,0 1 739,0-7-647,1 0 864,1-6 171,2-1 48,2-5 129,1 0 0,3-2 0</inkml:trace>
  <inkml:trace contextRef="#ctx0" brushRef="#br0" timeOffset="168">8438 14192 9502,'-7'-10'0,"4"6"0,-1 0-7,1 2-1,1 0 53,-2 2-52,2-1 24,1 1 10,0 2-10,-1-1 79,2 5-10,0 0 7,0 1-10,0 1 22,2-1-22,0 1 13,0-1-10,4 0-4,0-1-8,2 0 26,1 1-42,0 0 45,3 0-39,1 1-22,-1 0-30,3 2 17,1-1-8,1 1 8,0 2-22,3 3-7,-2 0 5,2 2 10,-1 1-22,1 2-5,-2 0 10,3 2 21,-6-1 11,2 1-24,-3-4-51,1 2 40,-5-5-45,3 1 27,-4-5-21,1 0 6,-4-4 0,3 0-34,-5-3 9,2-1-69,-1-1 1,-1 0-17,-1-1 31,1 0 14,-2 0 53,2 0 8,-2 1-26,1 1 13,-1 0-5,-1 1 5,1-1-3,0 3 33,-1-3-27,0 3 23,0-2-16,-1-1-26,0 1 24,1-2-389,-1-1 281,-1-2-250,0-2 371,-4-9 34,-1 0 0,-1-4 0</inkml:trace>
  <inkml:trace contextRef="#ctx0" brushRef="#br0" timeOffset="169">11999 14226 9502,'-5'17'27,"1"-12"69,2-1 166,-1-3-54,2-2 116,0 1-232,2-5-117,2 3 4,1-3-91,3 1 112,1 0-22,3 1 82,-2-1-17,3 1-24,-1 0-49,3 0 0,-2 1-36,3-1 57,-3 1-4,3 0-1,-1 1 38,1-1-14,-3 2 11,2-1-9,-2 1-30,1 0-16,-1 1 0,-1-1-66,-3 3 90,4-1-61,-6 2 73,3 0-23,-3 1 16,0-1-20,-3 2 20,1 1 10,-3 1-7,1 3 11,-2 0-14,0 4-1,-2 0 1,-2 5 4,-3 0 34,-1 4-19,-3 0 21,-1 5 69,-1-2-26,-2 4 96,3-3-100,-3 4 52,1-5-47,1 2 28,4-7 9,-2 2-45,3-8 6,1 4-7,3-7-26,0-2 40,3-5-8,0 0 25,2-5-8,0 1-18,4-3-51,2 0 18,2 0-23,1-3 33,3 1-28,0-1-30,3 1 15,-2 0-3,4 1-22,-3 0-29,5 0-2,-4 0 6,4 0 61,-4 1 5,4-1-92,-5 0-135,2 0-40,-4 0-44,2-1 19,-6 1 96,2 1-84,-6-1 129,2 1-176,-2-2 128,0 2-147,-3 1 92,-3-2 1,-4 1 0,-2-3 0</inkml:trace>
  <inkml:trace contextRef="#ctx0" brushRef="#br0" timeOffset="170">8836 14217 9396,'-1'7'503,"-1"-5"-317,-2-2-10,0 0 10,-2 0-29,-1 0-34,0 0 39,0 0-24,-2 0-18,2 0-50,-2 0 37,1 0-42,-3 0 35,3 2-52,-2 1 41,0 2-34,0 2 98,0 1-71,-2 4 63,0 1-252,0 3 86,1 3-179,-3 3 121,3 1-86,-2 2 62,3 0-67,-2 2-24,4-3 55,-1 1-91,3-5 110,-1-1-193,5-7 94,-2 1-137,4-8 134,-1 1-45,3-5 60,3-1 22,3-2 83,4-4 102,3-4 0,2-3 0</inkml:trace>
  <inkml:trace contextRef="#ctx0" brushRef="#br0" timeOffset="171">9369 14305 9502,'0'-18'-1158,"-2"9"1179,2 5 81,-1-3 49,1 2-45,-2-1 17,1 3-23,0-2 19,-2 3-50,2-1 49,0 0 33,0 2 17,0 1 53,-2-1-55,2 2-16,0 0-142,0 3 92,1 0-91,0 2 21,1 0 37,0 1-47,3-1 52,1 1-18,2 0 4,1-2-21,1 0-22,0 0-19,1-1-5,1 0 10,0-2-20,2 0-20,0 1 1,-1-3 4,1 1 20,1-1-18,-2 1-2,0-1-37,-1 0 72,1 0-40,-1 0 43,-1 0-65,0 0 44,-1 0-54,-2 0 62,2 0-84,-3 0-9,1 0-17,-2 0-104,1 0 85,-2 0-107,2 0 100,-4 0-120,2 0 85,-1 0-14,-1 0 97,0 0 97,2 0 0,-3 0 0,1-2 0,-1-1 0,2 0 0</inkml:trace>
  <inkml:trace contextRef="#ctx0" brushRef="#br0" timeOffset="172">11100 14275 9502,'6'7'-209,"-3"-5"315,-2 1-8,1-2 299,-2 0-212,2 0 121,-2-1-217,3 0-11,-1 0-32,0 0 20,1 0-45,1 0 25,1 0-87,1 0 62,1 0-39,1 0 40,0 0 4,2 0-9,-1 1-11,4 0-17,-2 0 49,1 3-32,0-2 31,1 3-116,-2-2 37,2 2-99,-2-2 93,2 1-24,-2-2 72,0 2-28,-2-4-6,3 2 19,-3-2-22,3 0 32,-3 0-43,1-1-17,0-1 3,0-2-104,-1 1 76,1-2-114,-3 0 112,1 1-81,-4 0 53,2 2-41,-2 0 46,-1-1-238,-1 2 257,-1 2-205,-1 2 301,0 1 0,-1 0 0,-2 2 0,-2-1 0,-2 2 0,-2 0 0</inkml:trace>
  <inkml:trace contextRef="#ctx0" brushRef="#br0" timeOffset="173">13051 14357 9502,'0'-11'345,"0"5"-172,0 2 11,0 1-24,0-1-40,0 0 37,0 0-52,0 0 95,0 1-106,0-1 63,0 1-83,0-1 45,0 1-13,0-1 50,0 1-36,0 1-170,0 0-12,0 0-103,1 0-86,3 1 143,1 1-114,3-1 111,2 1 21,1 0 53,2 2-50,2 0 49,1 2-36,2 0 25,-1 1 16,3 0 31,-2 0-20,2-1 19,-4 0-15,1-1 29,-2 0-9,0-2 17,-3 0-11,1 0-89,-4-1-2,0 0-19,-3 0 17,2 0 65,-3 0-9,1 0 5,-4 0-212,1 0 40,0 0-441,-1 0 411,-1 1-160,0 0 386,-1 1 0,-2 1 0,-2 2 0,-1 0 0</inkml:trace>
  <inkml:trace contextRef="#ctx0" brushRef="#br0" timeOffset="174">12130 14457 9502,'-8'-17'-52,"3"12"109,1-1 38,-1 2 36,0 1 14,1-1-24,0 2 35,1 0-36,-1 1 71,2-2 291,0 2-220,4 2 223,-1 0-365,6 3 37,0-1-37,4 1 26,-1-1-15,2 1 14,-1-2-331,2-1 99,-2 2-242,3-3 222,-1 1 34,1-1 107,-3 1-81,3-1-493,-1 0 45,1 0-340,-1 0 318,1 0 188,-2 0 50,1 0 11,-1 0 135,-2 0 3,2 0 130,-1 0 0,1 0 0</inkml:trace>
  <inkml:trace contextRef="#ctx0" brushRef="#br0" timeOffset="175">13953 14481 9502,'-3'-12'112,"1"5"-37,-2 2-12,-1-1 36,2 1-40,-2 1 150,2 1-76,-1 1 79,1 0-92,-1 0-12,1 2-15,1-1 182,1 1-120,2 1 128,1-1-248,5 0-49,-2 2 17,3-2-18,-3 0 75,2 0-20,0 0 18,-1 0-65,1 0 2,-1 0-23,2 0 30,-1 0-34,1 0-3,-2 0-25,2 1-31,0 0 92,1 1-38,-2 1 49,4 0-11,-4-1 7,3 2-23,-2-1 17,1 0 56,-1 0-38,2-1 47,-2 1-22,1-2-27,-1 0 31,1-1-29,-1 0-33,2 0 32,-2 0-28,1 0-30,-1 0 38,3 0-41,-3 0 53,2 0-27,-2 0 18,1 1-26,-2-1 31,3 1-21,-3-1 12,1 0-20,-3 2 57,4-2 2,-4 0 8,2 0-10,-1 0 32,2 0-44,-2 0 49,2 0-30,-1 0-24,2 0 31,-1-3-35,3 1-2,-3-2 3,3 0 3,0-1 5,0 1-39,1-1 22,1 1-30,-2 1 0,2 1 32,-1-1-35,0 2 34,0 0 13,1 0-12,-3 0 11,2 1-14,-3 0 1,2 0-4,-1 0 2,0 0 30,-3 1-20,2 0 29,-3 0-34,3 0 23,-3 2-19,3-3 23,-4 1-55,4-1 31,-3 1-30,3-1 35,-3 0-42,4 0 30,-3 0-32,4 0 35,-3-1 0,2 1-5,1-1 2,-1-2 24,1 2-17,0-1 17,1 1-25,0 0 27,0 1-19,1 0 25,-1 0-16,2 0-4,-1 0 8,1 0-8,-1 0-30,1 0 26,-2 0-26,3 0 14,-2 0 9,1 0-11,-2 1 12,1-1-58,0 1 41,1 1-48,-4-2 59,4 1-37,-1 0 25,0-1-30,-2 2 32,3-2-9,-2 1 7,3-1-14,-4 1 52,3-1-37,-1 0 38,1 0-35,-3 0-2,3 0 4,-2 0-3,1 0-39,-3 0 28,3 0-27,-3 0 37,3 0-50,-3 0-9,1 0-11,-2 0 10,1 0 41,-2 0-2,2 0-5,-2 0 9,0 0-20,0 0 16,0 0 14,-2 0-8,2-1 15,-2 1-20,1-3-46,-3 2 36,3-1-33,-2 0 41,1-2-64,-1 2-8,1 0-14,-1-1 23,0 1 39,-1 1 11,1 0-32,-1 1-223,0 0 8,-1 0-130,1 0-74,-1 0 142,1 0-92,-1 0 241,0 0 88,1 0 112,1 0 0,1 0 0</inkml:trace>
  <inkml:trace contextRef="#ctx0" brushRef="#br0" timeOffset="176">9467 14531 9502,'0'-10'-21,"0"5"153,0 1 39,0 0 41,0 0-62,0-1-8,0 2-25,0-1 28,0 2-25,0-1 37,1 2-37,-1-2-62,2 2-41,2 1-41,0-1-18,1 1-2,1 1 6,0 1-48,1 2 102,0 0-153,1 1 87,0 0-114,0 1-91,2-3 69,-1 2-86,2-2 72,-2-1 26,3 1-14,-1-2-2,3 0-78,-2-1 156,2 1-55,-2-1 167,5 0 0,-5-1 0,6 0 0,-3-3 0,3 0 0</inkml:trace>
  <inkml:trace contextRef="#ctx0" brushRef="#br0" timeOffset="177">13083 14547 9502,'-9'-7'528,"4"5"-408,1-1 37,0 2-7,0-1 3,0 1 9,1 0-71,0-1 288,1 2-238,3 2 163,0-1-257,4 1-84,2 0 89,2 2-9,2-3 52,1 1-23,2-1-262,0-1 32,1 2-150,1-2-5,0 0 126,0 0-86,0 0 99,0-2 30,-1 2 47,1-2-60,-2 0 49,1-1-230,-2 0 81,0 1-102,-2-1 105,1 2 48,-3-1 87,0 1 38,-1 1 81,3-1 0,-3 1 0,2 0 0</inkml:trace>
  <inkml:trace contextRef="#ctx0" brushRef="#br0" timeOffset="178">11209 14555 9502,'-8'-6'289,"5"5"-163,-1-1 60,2 1 18,-2-2 39,3 2-66,0-1-12,0 1-36,1-2-9,0 2-43,0-1-17,0 1-44,1-2-5,0 2 5,3 0 10,1 0 48,4 1-96,0 0 37,1 0-126,2 0-57,1 0 43,0 0-60,0 0 72,3 0-104,-2 1 37,2 0-86,-2 0 85,1 2 74,-1-2-17,1 0 70,-2 0-224,1 0 45,-1 2-109,-2-2 56,0 1 175,0-1 3,-3 2 108,3-2 0,-3 1 0,1 1 0,1 2 0</inkml:trace>
  <inkml:trace contextRef="#ctx0" brushRef="#br1" timeOffset="179">16370 14726 9502,'-10'-16'89,"4"8"-15,0 1 35,0 1 22,1-2-28,-1 1-35,1 0 30,2 0-25,-1-1-42,2 0 6,0-1-80,0 2 72,1-2 39,0 2 20,1-1 18,0 2-114,0 0 16,0 1-106,0 2 82,0 1 8,-1 2 57,-1 2-6,-3 6 11,-2 2-19,-2 7 69,-3 2 14,-2 6 14,-2 1-27,-3 7-40,-1 0-18,-4 6 21,0 0 51,-3 6 36,0-2-18,-3 4-32,1-2-45,-3 6-10,4-8 32,-3 4-44,4-6-37,-1-1 7,5-6-2,-2-1-6,6-7-18,0-1-15,3-7-61,1-1 73,4-4-70,-3-1 60,4-2 13,-3 1 12,2-2 17,-1 3-160,1-2 42,0 1-105,0-2 76,3-1 40,1-2 28,1 0-18,4-4-761,-1-1 514,2 0-588,-2-1 782,2 0-18,-1 0 54,-1 0 24,1 0 36,-4-1 43,-1 1 0,-1-2 0</inkml:trace>
  <inkml:trace contextRef="#ctx0" brushRef="#br0" timeOffset="180">14614 14740 9502,'2'-12'-1121,"-1"8"1056,1-1 65,-1-1 178,0 2-46,-1-1 172,0 1-167,1-1 82,-1 1-68,0 0 36,0 0-44,0 1-25,0-1-40,0 1 43,0 1-90,0-1 72,0 1-22,0 0 24,0 1 47,-1-2-62,0 2 42,-2 1-135,1-1 28,1 1-123,0-1 99,1 0-3,-1-2 56,1 1 10,0-1-17,0-1 21,1-1-20,0 1-28,1-2-20,2 0 9,2 0-8,0 1 55,1-1-13,2 1-49,0 1-71,1-1-24,-1 2-43,3 0 85,0 2 18,-1 0 12,0 1 31,0 1-100,-2 3 13,2 2-28,-5 4 46,2 2 31,-4 2 31,1 3-31,-4 0 14,1 3-11,-2-2 8,0 3-1,-2-3 9,-1 4-1,-3-3 7,-2 1-4,0-5-2,-2 1-4,1-5 3,1 3 80,0-6-12,1 0 76,1-4-82,0-1 2,3-1-49,-1-1 23,2-1 17,1-3-12,0 1 81,1-4-8,0 0 80,0 0-67,0-1 20,1 0-91,0-1 31,1 2-31,3-2-6,-1 1-5,0-3 3,2 4 9,-1-3 21,0 2-18,1-1 18,0 1-83,1 1 60,-1 0-69,2 0 18,-2 1-64,2 1-11,0 0-39,1 2 52,0 1 18,2 1 23,-2 3 22,1 3-66,1 4 43,0 3-49,-1 4 54,0 4 9,-3 0-14,1 3 13,-3 0-6,-2 1 2,-1-1-6,-2 3 5,-1-3 194,-2 2-36,-5-3 132,-3 0-69,0-3-69,-2-1 25,-1-5-57,0 2 60,0-5-8,-2-2 5,3-2 0,-2 0-96,4-5 43,-3 2-34,4-4 34,-2 1 3,0-1-14,2 0-74,1 0-87,-2-1-26,3 0-59,-1-2 51,2 0 10,-1-3-2,3 0 57,-2-1-88,3 0 44,-2-2-86,4 1 76,-3-2-27,3 0 10,-1 0 15,1 1-16,1-3 59,-1 3-37,0 0-160,2 0-286,0 1-46,0 4-53,0-2 212,0 2 256,0 2 40,2 0 130,-1 0 0,2-1 0</inkml:trace>
  <inkml:trace contextRef="#ctx0" brushRef="#br0" timeOffset="181">6282 14694 9502,'-13'2'-101,"6"-1"13,0 2 128,0-1 15,3 0 53,-2-1 12,0 1 41,2-1 37,-1 0-3,1-1-2,1 0-19,-1 0 49,2 0-29,-1 0-47,2 0 146,-2 0-161,2 1 27,0 1-120,0 3-141,1 0 107,-1 3-99,2 0 70,-1 0-86,2 2 82,2-2-78,0 3 42,2-3-100,0 1 82,0-2 7,2 0 44,-3-2 16,3-1 25,-1 0-29,0-2 23,0-2 26,-1 1-29,1-2 36,-1-1-46,0-2 70,-1-4-49,-1-1 61,0-3-121,-1 0 48,-1-1-44,-1-1 56,0 0-70,-1 0-17,0 0-7,-1 3 11,-2-3 4,-2 2 34,-2 0-43,-1 1-107,-1 1 33,-2 2-106,1-2 68,-2 3-163,1 1 210,2 1-130,-3-1 271,2 3 0,-3-1 0</inkml:trace>
  <inkml:trace contextRef="#ctx0" brushRef="#br0" timeOffset="182">6970 14740 9836,'-7'4'771,"5"-2"-650,0-2 189,1 1-200,-1 0 143,1 0-193,1 3-74,0-2 43,0 3-81,3-1 107,0 3-152,3 0 78,2 1-88,1 2-32,0 0 94,3 0-112,0 1 92,-2-2 12,1 0 47,1 1-28,-2-2 98,0-3 19,-1 1 68,-2-2 25,1-2-28,-2-1 8,0 0-43,-3-1 7,1-2-132,-2-3 1,-1-2-6,-1-3 25,0-2 57,-1-1 20,-1-1-13,-4-1-173,0-3 37,-2 3-146,-1-3 95,-1 2-71,1-3 44,0 3-82,-2-3-270,3 4 94,0-1-214,2 5 238,0-1 194,2 5 66,-2 0 116,4 2 0,-3 2 0</inkml:trace>
  <inkml:trace contextRef="#ctx0" brushRef="#br1" timeOffset="183">16423 14975 9723,'-8'0'431,"5"-1"-274,0 1-78,1-1 4,0-1-87,0 1 73,-1 0-33,0 0 114,0 1-36,0 0 40,1 0-185,-3 0 56,0 1-158,-2 3 190,1 4-31,-4 2 103,-1 5-72,-5 5 52,-2 4-53,-6 5 54,0 3-29,-8 7 12,1-1 30,-6 6-16,4-5-18,-5 5 14,10-9-26,-6 5 30,10-10-165,-3 6 33,7-7-124,1 1-11,5-4 51,1-2-80,5-6 115,-1 1-60,5-7 76,1-2-87,2-4-80,0-2 110,2-6-120,-1 0 145,1-9-12,0 2-210,1-4 63,2 3-120,-1-3 70,1 0 76,2-3 23,-1 0 21,3-5 108,1 2 15,2-7 56,0 2 0,2-5 0,1 0 0,5-6 0,-2-1 0,4-2 0</inkml:trace>
  <inkml:trace contextRef="#ctx0" brushRef="#br1" timeOffset="184">8750 15288 8845,'-11'0'327,"7"0"-89,1 0 22,2 0-124,0-1-17,0 0-91,1-2 5,0-1-25,0 0 4,1 0-60,0 2 9,1-2 59,2 2-7,-1 1 54,2 0-79,0 0 59,-2 1-83,2 0 80,-2 0-24,3 1 16,-3 1-22,2 1 59,1 1-46,-2-1 45,2 1-39,0-1 1,0-2 6,0 3 1,1-4 27,-1 2-20,3-2 23,0 0-24,-1 0-1,2 0 7,0 0-12,2 0-41,-1-1-59,3 0-12,-2-1-41,3-1 38,-1 1 28,2 0 12,-3 1 31,3-1 2,-2 2-13,2 0 7,-1 0 42,1 0 19,-3 2 1,4 0-11,-5 1 24,3 1-44,-1 0 55,1 1-49,-2-1-5,3-1 11,-3-1-8,4-1-20,-3 1 13,4-2-11,-5 0 17,6 0-24,-4 0 14,5 0-17,-4 0 19,3-2-36,-3 1-22,3 0 3,-4 0-30,5 1 67,-4 0-27,3 0 18,-5 1 5,4 3-9,-4 0 10,4 4 73,-4-1-53,4 3 54,-4-2-71,2 1-1,-4-2 1,5 1 5,-5-2 73,5 1-6,-5-4 70,4 1-68,-2-3-8,3 1-32,-4-2-10,5 1-27,-5-1 23,5-1-22,-4 1 33,3-2 12,-2 1-16,4-3 14,-5 2-11,3-2-40,-2 2-18,4-1-7,-3 1 21,2 0 29,-3 1 14,4 1-18,-4-1-1,6 0 1,-5 1-4,5 0 34,-5-2-22,6 1 25,-5 0-30,5-2-1,-3-1-2,4 1 3,-5-3 2,4 0-14,-3 2 8,4-3-11,-4 1 4,3-1 11,-5 1-12,4 0 12,-5 2 7,5-1-4,-5 2 1,6-1-28,-7 2 14,6 1-16,-5-1 21,6 1 2,-4 1-3,4 0 4,-4 1-3,5 1-19,-5 1 13,4 2-15,-2-2 15,2 2 3,-3-2-3,1 2 1,-2-3 35,4 2-26,-5-3 26,4 1-32,-5-2-2,5 0 5,-5 0-4,6 0 51,-4 0 4,2 0 14,-2-2-17,3 1-43,-5-2 1,6 0 3,-4 1-47,4-1 47,-3 2-47,3 0 55,-4 1-52,5 0 34,-3 0-40,3 0 38,-4 1 2,4 1-9,-5 2 7,7-2 32,-6 2-25,6-1 26,-7 0-35,6-2 42,-4 0-29,4 0 36,-3-1-19,3 0-8,-2 0 11,4-1-14,-4 0-24,4-2 22,-4-1-23,3-1 6,-3 0 9,3 0-11,-4 1 18,4 1-45,-4-1 29,2 2-34,-2 1 41,2 0-46,-3 1 34,3 0-40,-3 2 45,2 1-65,-3 2 46,5 2-52,-6 0 61,4 1-12,-5 0 10,4-1-13,-3 0 11,2 1-15,-2-3 11,4 1 54,-5-3 25,5 0 3,-3 0-13,4-2 0,-5 0-40,7-1 52,-6 0-33,6 0-8,-5-1 12,6 0-14,-5-2-2,4 0 9,-3 0-8,4-1-38,-4 2 22,3-2-28,-3 3 41,3-1-44,-3 1 29,3-1-33,-3 1 39,3 1-36,-4 0 25,6 0-26,-5 0 38,2 0-4,-2 0 0,3 0-5,-4 1 25,3-1-19,-3 0 20,4 0-7,-6 0-13,5 0 16,-4 0-15,3 0-15,-4 0 12,4 0-9,-5 0 14,4 0-36,-3 0 27,4 0-29,-4 0-2,4 0 27,-4 0-31,5 0 35,-5 0-10,5-1 6,-3 1-14,4-1 12,-3 0-1,3 0 1,-3 1 2,3 0 2,-3 0-6,4 0 8,-4 0-8,2 1 6,-2 0-3,2 3 4,-3-1 15,1 2-16,-1-1 18,1 2-20,-2-2 21,3 0-15,-5-3 16,6 3 33,-6-4 13,6 1 3,-5-1-7,5 0-73,-3 0 21,3-1-17,-1 0 28,3-2-62,-3 0 48,4-2-49,-4 1 58,3-1 4,-1 2-4,1-1 2,-3 3-58,4-1-14,-4 2-15,3-2 18,-3 2 9,2 2 29,-5-1-33,5 2 51,-5 2-19,2 2 18,-2-1-16,0 2 17,-3-1-11,3 0 13,-6 0 4,6 0-17,-6-3 22,6 1-25,-8-2 47,7 0 7,-5-3 6,5 1-10,-2-1-34,2 0 0,-4-1 6,5-1-29,-4 0 21,4 0-20,-4-2 24,4 0-39,-5 0-13,2 1-1,-3 0 4,3 2 43,-4-1-14,3 1 10,-5 1-64,4-1-6,-5 2-12,4 1 11,-4 2 104,4 1-43,-5 1 44,4 0-3,-4 0 18,4-1 2,-1 0-4,2 0-58,-3-2 17,5-2-13,-2 2 80,4-3 13,-1 0 14,3 0-11,-2 0-92,5-1 24,-1-2-28,5 0 40,-3-2-79,5-2-11,-5 3-17,8-2-49,-7 1 106,8-1-49,-7 2 52,5 0 8,-5 1-27,5-1 18,-7 2-70,8 1 51,-8-1-43,5 0 47,-7 2-8,6 0 2,-8 0 0,8 0 1,-7 0 40,4 0-32,-5 0 32,4 2 3,-5 0-20,5-1 23,-5 1-29,5 1 8,-7-3-3,6 1 5,-5 0-1,5-1 52,-5 0-33,4 0 42,-4 0-13,4 0-29,-5 0 36,4 0-46,-3 0-13,3-1 13,-5 0-11,4-1-34,-5 1-12,4-1-6,-4 2 12,3-1 15,-4 1 19,2 0-24,-3-1 40,2 1-13,-2-1 13,2-2-29,-5 1 1,4-2-7,-2 1 5,2-2 10,-3 1-17,4-1 11,-4 0-13,5 1 12,-6 0 9,6 1 1,-4 1 2,3-1-76,-5 1 51,4 1-68,-3 0 23,4-1 26,-5 1-27,4 1 33,-3-1 16,1 1-24,-3-1 21,4-1-133,-4-1-123,3 0-68,-5-1-21,3 0-2,-3-2 134,4-1-88,-3-1 121,2-2-135,-2-1 83,4-4 20,-1 0 120,5-6 131,-1-1 0,3-3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21:01:27.673"/>
    </inkml:context>
    <inkml:brush xml:id="br0">
      <inkml:brushProperty name="width" value="0.075" units="cm"/>
      <inkml:brushProperty name="height" value="0.075" units="cm"/>
      <inkml:brushProperty name="color" value="#004F8B"/>
    </inkml:brush>
    <inkml:brush xml:id="br1">
      <inkml:brushProperty name="width" value="0.15" units="cm"/>
      <inkml:brushProperty name="height" value="0.15" units="cm"/>
      <inkml:brushProperty name="color" value="#F6630D"/>
    </inkml:brush>
  </inkml:definitions>
  <inkml:trace contextRef="#ctx0" brushRef="#br0">1258 97 9502,'-15'-16'-228,"7"9"264,1 2-13,0-3 33,1 4-6,-2-3 51,3 3-6,-2 0 53,1 2-42,0-1-53,3 3-15,-2-1-50,1 1 40,0 0-12,1 0-2,1 1 21,1-1-81,-1 2 119,1 0-81,0 0 75,0 0-34,1 1 19,0-1 17,0-1-5,2 0-12,0-1-20,4 0-17,1 0 20,3 0-32,0 0-21,1 0 3,2 0-64,0 0 92,1 0-58,3 0 64,-3 0 9,3 0-11,-2 0 8,4 0-24,-4 0 7,3 0-10,-4 0 11,2 0 51,-2 0-38,1 1 44,-3-1-38,1 2-1,-4-2 6,2 2-4,-5-2-50,3 3 40,-3-3-43,0 1 51,-3 0-8,2 1 4,-2-2-3,0 0-76,-1 0-21,1 0-8,-2 0 18,0 0-4,0 0 52,2-1-64,-1-1 73,1-2-24,1-1 18,-1-2-29,1 0-118,-1-2 3,1 3-66,0-1 23,1 2-143,-1 1 49,0 1-8,1 1 167,-1 1 138,0 1 0,-1 1 0,-1 1 0,2 4 0,1 4 0,0 4 0</inkml:trace>
  <inkml:trace contextRef="#ctx0" brushRef="#br0" timeOffset="1">1132 116 8847,'0'12'-492,"0"-7"492,0 0 0,0-1 143,0 1 33,0-1 78,0 1-8,0-2-113,0 3 8,0-2-66,0 1 4,0 0-19,0 1 17,-1-2-3,0 0-21,0-1 8,-1 1-10,0-1 11,0 1 18,0-2-15,1 1 14,-1-2-62,0 1 2,0-1-72,1-1 76,-1 1-18,1-1 18,-1 0-47,0 1 2,1-1-52,-1 2 88,1-1-46,-1 0 51,2 2-3,-2 0-7,2 1 5,-3 0-16,3 2 85,-2 1-60,2 0 61,-1 1-26,1 0-31,-2 0 38,2 0-45,0-1 29,0 1-23,0-1 30,0 0-84,0 0 52,0-1-50,0 1 60,0-2-7,0 1 9,0-1-12,0 0 8,0-1-63,0 1-9,0-1-14,0 1-44,0-1 83,0 0-39,0-1 46,0 2-11,0 0 2,0 0-7,0-1 46,0 2-22,0-3 22,0 2-31,0-1 0,2 1-1,-1-1 1,1 1-1,0-2 49,0 1 13,-1-1 9,1-1 36,0 1-71,0-1 31,1 0-36,-1 0-5,0-2 12,1 0-6,-2 0 10,2 0-50,-2 0 35,2 0-36,0 0 35,1 0 6,1-2-10,0-1 7,0-2-46,1-1-6,1 0-9,-1 0-3,1 0 40,1-1-7,-2 1 7,2 1 58,0-1-45,0 1 46,0 0-55,1 0 42,-2 0-27,2 1 31,-3 1-35,2 0-1,-1-2 9,-1 3-6,1-1 58,-1 1-41,0-1 43,0 1-87,0 0 29,-1 0-30,1 2 38,1 0-45,-1 0 29,0 0-31,1 0 34,0 0 6,-2 0-9,4 0 6,-3 0-54,2 0-7,-2 1-12,2 2 15,-1 0 36,1 3 5,-2 0-7,1 1 42,0 2 7,-1 0 5,0 1-10,-1 2 4,1-1-27,-2 1 31,-1 0-4,0 3-22,1-3 30,-1 2-32,-1-2 48,0 0-32,-1-1 41,-1 2-45,0-3 12,0 2-9,0-1 10,0-1-59,0 1 37,-1 0-43,-1-1 46,-2 1 5,0-1-8,-2 0 9,2-1-33,-2 2 23,0-4-26,0 2 29,1-2-12,-2 0 10,1-1-10,-2 0 9,1-1 181,-2 0-31,1 0 117,-3-2-81,1-1-76,-1 1-14,0-2-3,-1 0-117,-1-1 36,1 0-86,-2 0 65,0-1 32,2-1 22,-3-2 20,2-3-241,-2 0 56,2-3-171,-1 2 114,5 0 57,-2-1 37,4 2-22,-2 0-110,4 1-2,-1 0-82,4 3 80,-1-1 66,3 2-3,-1 0-27,1 0-20,2 1-67,0 0 56,4 1-27,1 0 15,2 0 31,3 1-29,-2 0 75,3 1-24,-1-1 25,2 1-96,-3 0 147,2-1-63,1 1 146,0 1 0,2 1 0</inkml:trace>
  <inkml:trace contextRef="#ctx0" brushRef="#br0" timeOffset="2">142 201 9502,'-6'-11'0,"4"7"0,-3-2-167,2 4 44,-2-2-95,2 1 95,-1 1 144,0 2-28,-1-1 90,1 1-7,0 0 28,1 1-7,1 0 3,-1 2 18,1 1-40,-1-2 39,1 3-3,1-3-3,-2 2 39,3-3-40,-2 1 42,1-1-187,-1-1 112,2 0-160,-1-1 89,0-1 38,1 1 11,1-2 8,0 1 7,2-1-43,1 0 10,0-2-8,1 1-36,0-1 34,0 1-33,2-1 44,-2 1-85,2-1 62,-1 1-62,2-1-4,-3 2 48,3 1-59,-2-1 69,1 1-33,0 0 23,1-1-31,-2 2 31,3 1-17,-2-1 12,1 1-13,-1 0 40,1 0-25,-1 1 28,2 0-27,-2 1 0,1 1 7,0 2-6,-1 2 9,0-1-7,-1 2 2,0 0-2,-1 1 0,-1 1 0,0 1-2,-2 1 46,-1 2-33,0-1 36,-1 4-42,0-2 24,0 4-13,-1-2 15,0 1-15,-3 0-6,-1 0 11,-2-2-9,1 1 52,0-3 2,-1 0 13,2-2-17,-1-1-30,1-3-7,0 1 11,1-4 29,0 0 27,1-3-11,-2 1 7,3-3-102,-2 0 50,2 0-53,0 0 20,0-1 19,0-1-26,0-3 35,0-1-51,1-1 33,-2-1-40,3 1 47,-2-1-22,1 1 8,0 1-17,0 0 16,0-1-2,1 3 6,-2-1-2,2 1-16,0 1 13,0 1-16,-1-2 34,0 2-12,1 0 13,0 0-17,0-1-4,0 1 1,0-1 2,0 1 2,0 1-3,0-1 10,0 0-67,1 2 54,0-1-52,3 1 56,1-1-65,3 1 44,-1 0-52,2 0 61,-1 0-39,2 0 27,1 0-34,-1 0 36,1 0-10,1 0 5,-1 0-10,1 0 54,-1 1 6,1-1 9,-2 2 41,1 1-80,-1 1 46,1 1-50,-2 1 24,2 0-15,-4 0 18,3 1-17,-3 0 44,0-1-33,0 1 34,-1 1-9,-2-1-20,1 2 23,-2 0-30,0 2 41,-1 0-27,-1 2 31,-1 0 16,0 3-36,0-1 40,-2 1-47,-2-1 17,-2 2-9,0-3 11,-3 3-29,0-3 6,0 2-4,0-5 9,-1 4 20,1-4-17,-1 3 16,1-3-22,-1-1 27,0-1-20,0 0 20,0-3 40,0 1-36,-1-2 36,-1 0-47,0-4-41,0 1 39,1-2-38,-2 1-27,2-1 34,-3 0-37,3-1 58,-2 0-29,1-1 18,-1-3-26,0 0 28,-1 0-46,1-1-18,0-2-10,2 2-42,-4 0 21,5 0 4,-3-1-2,3 2 19,-1-1 15,4 1-21,-3-1 26,4 1 12,-2 0-22,4 0 16,-1-2 35,3 2-21,-3-2 27,5 1-37,-3-1-79,3 1 58,0 0-55,0 1-27,0 0 13,0 1-77,0-1 75,1 3-153,2 0 61,2 0-93,-1 2 47,4-1 41,-2 1-39,2 0 3,1 1-60,0 0 72,1 3-73,0 1 141,2 1 34,-1 0 85,5 4 44,0 0 0,3 4 0</inkml:trace>
  <inkml:trace contextRef="#ctx0" brushRef="#br0" timeOffset="3">9463 370 9502,'-4'-9'-731,"3"4"688,-2 2 43,1 0 255,-1-2-21,1 3 167,0-1-197,-1 0-111,1 0-39,1 1-24,-1 0 19,1 0-36,1 0 15,0 0-39,-1 2 13,1-1-5,-1 2-39,1 0 58,0 5-16,0 0 15,2 2 59,-2 0-44,4 1 48,0 2-60,2 0 61,1 2-47,0-1 57,1 1-62,2 2 19,0-2-16,2 3 23,0-2-87,1 2 69,-2-2-67,3 2 57,-4-5 0,3 4-7,-5-5 5,1 1 12,-3-3-9,-1 2 3,-2-5-8,1 3 30,-3-3-26,0 0 30,0-3-22,-1 1 2,0-2 54,0 1-42,0-1 10,0 0-18,0 0-32,0 0-25,0 1 29,0 0-45,0-1 56,0 1-56,1 0-20,0-1-5,0 1-17,1 0 64,-1-1-15,0 0 10,0 0 62,1 1-54,-1-2 51,0 1 275,0-1-221,-1 2 258,-1-2-381,-1 1 2,1-1-149,-1 1 75,1-1-26,1 0 135,-2-1 41,1 1 8,1-2 31,-1 0-21,1 0-5,0-1-20,0-1-32,0 1-6,0-2 14,0 0-51,0-1-24,0-2 2,0-1 11,0-2 6,1 0-14,-1-3-3,2-1-60,0-3 30,1 1-26,2-3 21,0 0-5,1-2 43,0 0-53,2-3 90,-1 2-36,2-3 34,-1 3-34,1-1 61,-2 4-39,1 2 46,-4 4-54,0 4 34,-2 4-27,0 2-24,-1 4 1,-1 2-29,0 4 50,-2 1-104,-1 2 12,1 0-96,-2 0-48,2 0 41,-1 1-86,1-3 132,0 2 6,1-3 42,-1 1 22,1-2 24,0 0 42,1-1 43,0 0 0,-1 1 0,-1-1 0,-1 0 0</inkml:trace>
  <inkml:trace contextRef="#ctx0" brushRef="#br0" timeOffset="4">6753 413 9561,'-3'-6'430,"2"5"-438,1-1-117,-1 1 115,1-1-65,0 1 66,-1-1-92,1 1 23,0 0-4,0 0-47,0-1 60,0 1 27,1 1 31,0-2 43,1 2 23,0 0-42,1 0 55,-1 0-63,2 0 19,-1 0-14,0 0 23,-1 0-12,2 0 10,-1 1-8,1 0 7,0 0-81,-1 1 59,-1 0-64,2-1 12,-1 1 38,1 0-47,-1 0 55,1 1 5,-2-1-5,1 0 1,0 0-6,1 1 64,0-2 20,0 2 7,-1-1-20,2 0-59,0-1 4,0 1-3,0-1 64,2 0 14,-1-1 13,0 2-59,1-1-12,1 0-37,-2-1 47,1 0-70,0 1 44,0 1-48,-2-1 58,3 0-48,-3-1 24,0 2-32,0 0 32,1-1 16,-1 1-25,-1 0 19,0-1-44,2 2 33,-2 0-30,0-2 62,0 2-25,1-1 25,-1 0-29,2 0-1,-3 0 1,4 0-1,-3-1 4,3 1-10,-4-1 7,4 1-7,-1-1 10,-1 1 1,0 0 0,2-1 0,-2 1-51,0 1 36,1-2-42,-1 2 48,0-2-3,-1 2 1,-1-1-2,2 1 51,-2-1-37,2 1 38,-3-1-47,1 1 47,0-1 12,1 1 4,-2-1 4,3 1-50,-3-1 16,2-1-12,-2 1-20,3 1 17,-2-2-17,2 1-15,-2-1-11,1 0-1,-1 1 5,2 0-3,-2-1-19,2 1 1,-2 1-4,0-2 31,1 2-1,0-1-7,0 1 14,0-1-2,-1 1-3,1-1-2,0 1 41,1 0 9,-1 0 8,1-1 32,-1 1-22,1-1 2,0 0 0,0 0-21,0 0-8,1 0 15,-1 0-15,0-1-2,1 0 12,1 2-8,-2-2-41,2 1-13,-1 0-5,1-1 14,-3 1-35,3 1 52,-1-1-66,0 1 59,0 0-1,1 0-4,-2 0 3,2 1 59,-1-2-45,2 3 45,-2-3-54,2 2 47,-1-2-32,1 1 36,0 0 18,1-1-43,-2 0 56,2 0-61,-1-1-12,1 1 11,-2 1-11,2-2-30,-2 1 37,1 0-39,-1 0 46,0 1-42,-1-1-18,2 1 0,-3 0 0,1 0 26,-1 0 0,1 0-7,-1 1 3,0-1 12,0 1-22,1 0 17,-2 0-7,3 0 8,-2 0 2,1 0 14,-1 0-12,2 1 13,-1-1-15,-1 0-4,1-1 6,1 2-2,-1-1 31,-1 0-28,1-1 27,1 2-35,-2-2 12,1 1-3,0 0 3,1 0-2,-3 0-58,2-1-17,-1 0-1,0 0-194,-2 0 103,2-2-135,-1 0 107,0 1-36,0-2 131,-1 0-45,2-3 152,0 0 0,1-4 0</inkml:trace>
  <inkml:trace contextRef="#ctx0" brushRef="#br0" timeOffset="5">3778 2461 9502,'-9'-1'-1237,"6"0"1165,0 0 72,1 0 56,-1 0 14,1 1 8,0-2-13,1 1-50,-1-1 1,1 2 3,1-2 1,-1 0 3,1 1-1,0 0 1,-1 0 37,1 0-6,-1 0 58,1 0 8,-1 0 27,-1 1-35,1-1-19,-1 1 20,0 0-42,0 0 45,1 0-44,-1 0-22,1 0 26,-2 0-17,2 0 36,0 0-158,-1 0 59,0 0-145,0 0 71,0 0-4,0 0 48,1 0 10,0 1 2,-1-1 20,1 0 179,0 0-109,2 0 162,-1-1-248,4-3 27,0 2-38,1-2 44,-2 0-5,1 0 5,2 0-13,-1 0-36,0-2 24,1 1-28,2-1 36,-2 0 5,2-1-8,-1 1 8,1-2-9,0 2 6,2-3-5,-3 2-2,4-2 5,-4 2-5,4-3 6,-3 3 1,2-2-2,-2 2 1,3-2-2,-3 3-36,2-3 26,-1 3-28,0-2 33,0 2 2,0 0-4,0 2 4,1-3-24,-1 3 19,2-2-21,-2 2 23,2-1 13,-1 1-9,1-1 8,0 0-11,0 0-6,-1 0 4,2-1-3,-2 1 45,2-2-30,-2 1 33,2-2-34,-2 2-3,2-1 5,-1 1-5,1-2-21,-2 3 16,3-2-16,-4 1-16,3-1 24,-3 2-25,4-1 29,-4 1 19,3-1-17,-3 1 15,3-1-20,-4 2 5,4-1-8,-3 0 8,3 0 39,-4 1-27,4-1 33,-4 1-41,3-1 37,-3 0-26,3-1 32,-3 1-38,3-2 8,-3 2-6,3-2 6,-2 1-4,2-2 3,-2 2-2,2-3 1,-1 2 5,2-3-3,-2 3 2,2-2-8,-3 2 2,4-2-2,-4 2 3,4-1-10,-3 1 7,3-2-8,-3 3 10,3-3 1,-3 3-1,4-3 2,-2 2-40,2-2-13,-3 3 0,3-3-2,-4 4 3,5-4 16,-4 2-20,2-1 53,-2 2-11,3-2 9,-3 1-16,3-2 27,-2 1-17,4-2 20,-4 1-26,4-2 22,-2 1-13,4-2 17,-1-1-15,4-1-6,-3 0 10,6-2-7,-4 2-24,6-3 16,-4 2-19,3-1 31,-2 1-4,3-1 2,-4 2-6,3-2 12,-4 4-8,3-3 9,-4 2 23,1-1-25,-1 2 28,1-2-35,-2 2 1,1-1 0,-2 1 5,2-1-4,-3 2 72,4-2-49,-3 2 53,3-2-81,-3 1 15,4-2-16,-3 2 22,4-2-29,-4 1 20,4-1-21,-4 1 24,4-2-18,-5 3 10,4-3-13,-4 3 8,2-2 8,-2 2-13,1-1 12,-2 2 0,2-2 0,-4 2 4,1-1 7,-2 2-9,3-1 10,-4 1-12,2 0 32,-1 0-23,2-1 24,-3 2-29,3-2-5,-3 2 7,4-2-5,-3 1-3,2-1 6,0 1-5,1-1 8,-2 1 3,2-1-2,-2 2 1,4-2-19,-5 1 11,3 0-13,-3 1 15,3-2 28,-3 3-22,1-2 23,-2 0-31,2 0 3,-3 1 0,2-1 1,0 1 60,-1-2-41,1 1 46,1-2-57,-3 2 40,4-2-27,-1 1 30,3-4-74,-3 4 30,4-4-31,-2 1 42,4-2-67,-2 3 46,2-3-48,-1 2 55,2-1-26,-3 1 14,3 0-19,-4 1-20,2 1-7,-3 2-15,2-2 15,-5 4 38,3-2 0,-2 1-2,0 1 21,-2 0-21,1-1 22,-1 2-25,1-2-1,-2 2 3,1-2-4,-3 2 12,2-3-49,-4 4 39,3-3-39,-3 2 2,1-1 26,-2 2-31,-1-1 38,0 1-78,0-1-21,-2 3-6,0 0-184,-2 1 121,0 0-57,-1 1 127,-2 2 115,-2 3 0,0 0 0</inkml:trace>
  <inkml:trace contextRef="#ctx0" brushRef="#br0" timeOffset="6">10772 443 8952,'-6'0'725,"4"0"-601,1 0-36,-1 0 46,1-1-30,0 0 21,0-1 11,1 1-74,0 1 26,0-2-43,0 0-54,0 1 43,1 0-67,1 0 48,1 0-47,2 1 24,0-1-54,4 3 52,0 0-31,1 2 2,1 2 19,3 2-17,0 1 66,1 2-35,3 1-1,-1 1-41,1 1 27,-1-1-20,1 0 57,-3-1-20,1 0 18,-4-2-15,-1-1 61,-1-2-41,-2 0 43,-4-3-52,0 1 51,-2-3-35,0 1 41,-1-1-48,-1-1-1,0 1 10,0 0-7,-1 0 15,0 0-9,-1 0 24,1 1-140,-1-1 40,1 1-121,1-1 105,-1 1-92,1-1 68,0-1-248,0 1 199,1-1-110,0 0 173,1-1 9,0 0-47,0 0 41,1 0-4,-2 0 1,1 0 4,0 0-17,-1 0-15,0-1 42,-1-1-79,0 0 68,0 0-61,0-1 95,-1 1 6,-1-2 32,-1 1 0,0-2 0,-1 0 0,0-1 0,0-2 0,-3-1 0</inkml:trace>
  <inkml:trace contextRef="#ctx0" brushRef="#br0" timeOffset="7">11042 464 9502,'0'-6'-203,"0"2"298,-1 3-15,0-1 77,0 1-77,0-1 52,0 1-45,-1 0 9,1 0-44,0-1-12,0 2 1,0-1-63,0 0 137,0 1-93,0-1 121,-1 0-52,1 1-108,0-1-16,-1 1-85,0 1 83,0 0 4,0 2 39,-3 0 5,1 2 50,-3 1 41,1 1-9,-4 1 42,1 1-90,-5 3 45,1 0-52,-3 2 21,-1-1-23,-3 3 37,3-1-27,-3 1-23,4-2-37,-3 2 16,6-6-10,-2 3 67,7-5-14,-1-1-1,5-3-320,1 1 51,1-2-600,1-1 437,3-2-210,0 0 341,3 0 30,2 0 70,2-1 50,0-2 105,2-2 0,2-2 0,0-3 0</inkml:trace>
  <inkml:trace contextRef="#ctx0" brushRef="#br0" timeOffset="8">11604 470 8355,'0'-6'738,"0"5"-660,0-1 1,0 1-62,0 0 37,0 0-72,0-1 68,0 1-14,0 0-5,0 0 123,0 0-134,0-1 107,1 1-118,0 0-5,2 1 17,0-1-13,1 1 21,1 0 10,1 0-6,1 0-2,-1 0-78,2 0-10,0 0-75,2 0 60,-1 0 18,0 0 6,0 1-1,0 1-17,-1 1 41,-1 1 6,-1 1 28,1 1-9,-2 0-10,-1 1 7,-1 0-14,0 1 41,-2 1-29,0 0 37,0-1-44,-1 1 71,0-1-48,-1 2 62,-2-2-6,0 1-37,-1-2 43,-1 3-54,0-2-8,-2 2 13,1-1-9,-2 2 60,1-1 4,0 1 18,0-1-23,-2 0-7,4-1-27,-3 1 32,3-2-36,0 0 9,1-2-10,0 1 8,2-3-1,1 0 10,0-1-12,1-1-28,-1-1 13,2 1-24,0-1 34,2-1-3,1 0 3,1 0-6,0 0 0,1 0 1,1 0-1,-1-1-1,2 0-18,0-1 11,0 1-14,1-1 21,0-1 2,1 2-3,0-2 6,0 2-55,0-2-6,-1 1-11,0 2-34,-1-1 22,0 0 5,-2 1-1,0-1 21,-1 1 11,-1 0-18,-1 0 21,-1 1 17,0-1-18,-1 2 15,0-1-20,-1 2 4,0-1-6,0 0 3,0 0 9,0 1-4,-1-1 12,-1-1-58,1 1-5,-1 0-9,0-1 14,0 0-55,1 1 18,-1-1-88,0 0 84,0-1-66,1 1 22,0 0-45,-1 0 37,1-1 24,0 1-116,0-1 146,0 1-96,0-1 193,-1 0 0,-1 0 0,-1-1 0</inkml:trace>
  <inkml:trace contextRef="#ctx0" brushRef="#br0" timeOffset="9">11213 458 8847,'-8'-1'-177,"6"0"467,-1 0-42,1 0-43,1 0-51,-1 1-33,1 1-25,0 0-61,2 3-26,0 1 15,3 2-7,1 0-14,2 1-27,1 1-10,0-2 11,3 2 57,-1-1 2,3-1-55,-2 0 2,2 0-57,-1-2 45,0 0 1,0-2 40,-2 1-11,0-3 7,-2 1 47,-1-1-34,-1-1 43,-1 0-71,-1 0 17,-2-1-15,1-1 24,-1-1-5,-1-1 12,1-1-9,-1 0 8,0-1-110,0 0 21,0-1-91,0 1 84,-1-1 17,2-1 42,-2 2-23,0-1-31,1 1-39,0 1 16,-1 0 4,1 0 44,0 2-13,-1-1 8,1 2-9,-1-1 3,1 2 110,-1-1-63,-1 3 85,0 0-90,-2 4-1,0-1-1,-1 2 0,-1-1-5,0 2 14,1 0-14,-2 0 16,1-1-17,1 1-24,-1 0 21,2-1-46,-1-1 47,0 1-21,1-1 23,0 0 32,1-1-24,-1 0 22,3-1-30,-2 1 53,1-2-39,0 0 42,0-1-26,0 1-16,1-1 20,-1 0-10,1 0-12,-1 0 30,1 0 34,-1 0 34,0 0-14,0 0-5,0 0-1,1 0 16,-1 1 4,1 0-9,0-1 32,0 0-13,0 2 75,0-2-7,0 1-50,0 0 18,1 1-68,0-1 48,0 2 12,1-1 3,1 1 22,0 2-54,0 1 14,0 0-8,1 3-62,0 1-26,0 1 15,0 2-12,0 3 80,0 0-20,0 3 16,-1-2-191,0 2 60,0-3-147,-2 1 106,0-5 1,0 2 59,-1-5-27,1 1 56,-1-6-21,0 2 14,0-4-11,-1 1-16,0-3 9,0 0-11,-1-1 26,-2 0-60,1 0 48,0 0-49,0 0-77,0 0 26,1-1-128,-1-1 129,1 0-205,-1 0 106,1-2-145,-1 1-79,1-1 150,0 0-24,1 0 179,-1-2 124,0 0 0,1-2 0</inkml:trace>
  <inkml:trace contextRef="#ctx0" brushRef="#br0" timeOffset="10">10075 500 9502,'2'-7'-23,"-1"4"13,0-1 9,-1 3 57,0-3-21,0 3-5,1-1 19,-1 1 76,1-1 20,0 1-42,0 1-86,2 0-43,-1 1-12,2 0 93,-1 1-33,2 0 29,0 0 19,2 1-32,-1-2 34,1 0-29,2 0 23,0-1-19,1 0 19,-1 1-15,3-1 15,-3-1-13,3 1 8,-3-1-109,2-1 28,-2 1-101,0-1 110,-2 0-101,1 2 78,-2-1-104,0 0 20,-1 1 45,0-1-1,-2 1 46,0 1-3,-1 0-10,-1 0 1,0 2 14,0-1-5,-1 2 1,0-2-4,0 1 14,0-1-10,0 0 22,0 0-22,0-1 11,0 0-99,0 1-129,0-1 71,0 0-287,0 0 382,-1 1-165,1-1 246,-1 0 0,-1 2 0,-1 0 0</inkml:trace>
  <inkml:trace contextRef="#ctx0" brushRef="#br0" timeOffset="11">1970 630 9502,'0'6'-473,"0"-2"436,0-2-22,0 1 37,0 0 7,0 0 143,0 0-5,0 0 20,0 1 1,0 0-50,0 1-1,0 1 5,-1-1-42,1 2 31,-2-1-23,1 2 58,-2-1-39,1 1 49,-1-1-55,-1 1 88,1-2 7,0 2 18,0-2-36,0 1 14,1-3-18,-1 2 32,1-2 18,-1 1-45,1-1-1,-1 0 20,2 0-126,-1 0 29,1-2-36,-1 2-88,2-1 70,0-1-88,0 1 89,0 0-140,0-1 85,0 1-118,0-1 70,0 1 42,1-2 22,1 1-29,1-1 15,0-1-32,1 0 20,0 0 4,0 0 78,-1 0-55,0-1 59,1-1 6,-1-1 16,0-1 17,-1-2-22,-1 1-18,0 0-24,-1-1 49,0 3-41,0-2-144,-2 3 7,-1-1-109,-2 1-122,-1 1 84,0 0-111,-1 0 117,0 1-287,1 0 70,3 0-187,-1 0 340,3 1 168,-2 1 146,2 0 0,-2 3 0</inkml:trace>
  <inkml:trace contextRef="#ctx0" brushRef="#br0" timeOffset="12">10112 645 9530,'5'3'445,"-4"-2"-304,1-1 99,-1 1-120,1-1-19,-1 0 19,1 0-19,-1 0-37,1 0 22,0 0-39,0 0 39,0 0-50,1 0 31,0 0-100,1 0 70,0 0-59,1 0 14,-1 0 14,3 0-41,0 0 29,-1 0-2,2 0-6,2-1 35,-2 1 11,3-1-20,-2 0 22,4-1-70,-2 0 42,1 0-45,0 1-7,-1-2-14,0 1-6,-1 2 10,-1-2-19,0 1 11,-2 0-71,0 0 17,-2 1 2,-1 0 19,-1 0 25,0 0 15,-2 0 23,0 1-47,-1 0-10,1 2-81,-1-2 21,-1 2-63,0-1 17,0 2-9,-1-3-2,-1 3 37,1-3-2,0 3 89,0-2-2,1 2 86,-2-2 0,1 1 0,0-1 0,-2 1 0,0 1 0</inkml:trace>
  <inkml:trace contextRef="#ctx0" brushRef="#br0" timeOffset="13">11660 646 9039,'-9'0'-226,"5"0"461,1 0-108,-1 0 78,1 0-116,0 0 86,0 0-84,-1 0 32,2 0-32,-1 0 29,1 0 34,-1 0-41,5 0 42,0 0-95,5 0 24,-1 0-43,2 0 38,-1 0-94,0 0 76,1 0-66,1 0 78,-2 0-86,2 0 66,-2 0-70,3 0 29,-1 0-35,0 0 12,0 0-14,1-1 11,-1 0-35,1 0 12,-1-1-5,1 1-8,-1 0 29,0-1-39,-3 1-56,1 0 30,-2 1-112,0-1 106,-2 0-301,0 1 185,-3 1-238,-1 0 250,-3 3 55,0-1-46,-2 1 127,-2 0-62,1 1 122,-1-2 0,-1 1 0,0 0 0,-2-1 0,1 1 0</inkml:trace>
  <inkml:trace contextRef="#ctx0" brushRef="#br0" timeOffset="14">766 721 8847,'-16'0'-492,"8"0"492,2 0 173,-1 0 18,0 0 117,0-1-25,0 0-191,0-1 61,-1 2-133,2-2 142,-1 1-51,0 0 56,1 0-75,0 1 102,-1 0-79,2 0 76,1 0-54,-1 0-8,1 0 4,0 0 3,1 0-10,1 0 9,2 0 26,-2 2-81,2 1-99,-1 2-9,1 0-101,0 1-2,0 1 28,1 0-25,0 0 43,0-1 31,2 0-55,1 0 62,-1-1-39,2-1 91,-2 0-55,0-2 41,0 0-50,1-2 37,-1 1-53,0-1 88,0-1-2,0-2 68,-2-2-27,2-2 0,-3-2-45,1-1 6,-1-1-4,0 0-79,0 1-11,0-1-9,0 1-87,0 0 90,0 2-96,0 0 94,0 3-5,0-2 60,0 4-39,0-2 49,1 4-17,2-2 41,3 1 0,3-2 0</inkml:trace>
  <inkml:trace contextRef="#ctx0" brushRef="#br0" timeOffset="15">4848 2888 8635,'0'-4'461,"0"2"-380,0 1 90,0 0-124,0 0 21,0 0-78,0-1 1,0 1-18,0 0-25,0-1 22,1 0 15,0 0-11,1-1 45,1 1-6,0-1-4,0 0-5,2 0 38,-1-1-32,2 0 30,-2 0-30,2-1 9,0 0-7,1 0 7,-1-1-44,2 0 34,-1 1-33,2-3 10,-1 3 20,1-3-22,0 1 28,0 0-23,0 0 12,1-1-15,0 0 12,0 0 12,0 1-14,0-2 12,0 2-10,1-1 4,0 0-3,0 0 3,-1 1-63,2 0 46,-2 1-47,2-2 60,-2 2-2,2 0 2,-3 1-5,2-2-54,-1 2 36,0-1-43,-1 2 50,0-1 51,-2 1 12,2-1 2,-3 0 48,2 0-92,-1 1 51,1-1-59,-2 1 57,1-1 9,0 1 20,1-1-33,-2 1-21,2-2-17,0 2 23,-1-2-46,1 2-6,0-1-7,-1 1 7,2-1 46,-2 1-14,2-1 9,-2 0-54,2-1-4,-2 1-16,2-1 15,-2 1 36,3-2 2,-4 1-1,3 0 40,-1-1 8,-1-1 6,1 2-6,-1-2-27,0 2-6,1-2 13,-2 1-11,2 1-10,-1-1 14,0-1-11,1 2-23,1-2 23,-2 2-27,2-1 36,-1 0-42,2-1-8,-2 0-10,3 0-7,-2 0 41,3 0-11,-3 0 9,2-1 46,-2 2-36,1-2 35,-2 2-40,0-1 36,0 1-24,-1 0 26,-1 2 5,1-3 11,-2 3 3,0-2 0,-1 2 25,2-1 24,-1 1 10,-1-3-23,2 2-53,0-1 2,1 1 4,-1-2-34,1 2-11,1-1-3,-1 0 3,1 0-7,-1 1 25,2-1-33,-1 0-23,1 0-20,-2 1-6,2-2 0,-1 3 20,1-3 26,-2 3-32,2-3 81,-3 3-26,3-1 17,-2 0-31,1-1-9,-1 2 6,2-2-4,-2 2 5,2-2 104,-2 1-18,3-2 104,-1 2-98,1-1-1,-1-1-47,1 1-1,0 0-64,1 0 44,-1 0-48,0-1-3,1 1 44,-1-1-48,0 2 52,1-2-7,-2 1-7,1-1 0,-1 1-10,1 0 48,-1 1-42,0-2 39,-1 3-37,1-2 6,-1 1 0,2-1 1,-3 2 71,1-1 16,-1 2 14,1-1-46,-1 1-37,1 0-23,-1 0 30,3-1-1,-4 1 5,3-1-2,-2 0-4,2 0-65,0-1 37,0 0-44,-1 0 33,2-1 21,-1 1-25,1-2 26,0 1-12,0-1 10,0 1-8,1-2 7,-1 1 0,1-1 0,-1 1 0,1 0 39,-2 1 11,1-2 2,0 2-5,0-2-18,0 2-11,1-2 16,-2 3-30,1-4 10,0 4-8,1-4 12,-2 3 20,2-2-13,-3 2 14,4-2-21,-4 2-2,4-1 1,-4 1-7,4-1-48,-5 3 33,3-1-36,-3 1 50,4-1-56,-3 1 37,1-1-42,-1 1 36,1-1 14,0 1-19,2-2 18,-1 1-12,2-1 7,-2 0-21,3 0 65,-2-1-45,2-1 49,-2 1-46,3-1 40,-4 1 18,4-2 0,-4 2-6,2-2-42,-1 2 0,0-2 7,-2 4-26,0-2 25,-2 2-25,2 0 29,-3 1-5,2 0 6,-2 1-4,0 0-39,-1 1 18,3-2-30,-3 1 35,2-1-21,-2 1 20,3-1-23,-3 1 26,4-2-22,-2 0 18,2-1-17,-1 2-21,0-3 25,1 2-26,0-2 33,1 1 14,0-1-14,-3 2 11,3-2 60,-3 2-49,3-2 52,-3 3-67,1-3 49,-2 4 16,2-2 8,-2 1-15,3-1-6,-3 1-30,4 0 42,-3 0-41,2 0-23,-2 0 14,2-2-13,0 2-10,0-2 38,-1 3-37,1-3-21,-2 3 35,3-3-48,-3 2 54,2-1-62,-2 2 45,1-2-53,-1 1 60,2-1-17,-2 1 15,1 0-15,-1 0 21,1-1-14,-2 2 15,2-2-15,-1 1 17,1 0-14,-3 0 14,4-1 6,-3 1-11,1-1 15,0 0-17,1-1 20,-3 2-15,3-2 18,-1 2-20,1-2 15,-1 1-11,2-2 10,-2 3-58,3-3 35,-4 2-36,4 0 45,-2 0-68,0-1 46,-1 2-49,0-1 32,-1 1 23,2 0-32,-3 0 34,2 0 14,-1 1-10,1-1 11,-2 1-22,2-2 38,-1 2-24,-1-1 29,2 1-38,0-2 4,-2 2-3,2-1 21,-1 0 9,1 0 3,-2 1 2,0-1-13,0 1-38,0-1 23,-1 1-26,1 0 24,-1 1 5,1-2-6,-2 1 3,2 0 3,0 0-2,0-1 0,0 1-1,0-1 7,1 0-5,0 0 8,-1 1 48,1-1-38,0 2 42,0-2-48,-2 1 17,2 1-7,-1 1 10,0-1 9,-2 1-22,1 0 24,-1 0-26,1 1-28,-1 0 19,0-1-19,0 1-29,-1-1 43,0 2-44,0-1 50,0 0-77,-1 0 9,0 0-69,1 0 62,-1 1-62,0 0 39,0-1-56,1-1-169,-1 1 70,1 0-128,-1 0 124,1-1 61,0 1 49,0-1 62,1 0 52,1-2 31,0 1 0,0-3 0</inkml:trace>
  <inkml:trace contextRef="#ctx0" brushRef="#br0" timeOffset="16">7646 780 8637,'0'-7'200,"0"5"-218,0 0 16,0 1-18,0 0 2,0-1-27,0 1 71,0 0-24,0 0 214,0-1-149,0 3 127,0-1-191,0 3 25,-1-1-16,1 1 24,0-2-20,0 1-6,0 0 8,0-1-7,0 1-3,0 0 7,0-1-6,0 2 12,0-1-26,0 0 19,0 1-20,0-1 18,0 0-3,0 0 2,0 1-1,0-2-3,0 2 3,0-1-11,0 1 6,0-1 34,-1 0-24,1 0 31,-1 0-35,1 0 3,-1 1-4,1-2 9,0 1-29,-1 0 21,1 0-20,0 1 8,0-2 8,-1 2-7,1-1 10,0 1-56,0 0 40,0 0-48,-1 0 38,1 0 9,-1 0-13,1 1 13,0-1 3,-1 1-8,1-1 7,-1 1-14,0 0 92,0-1-24,1 0 80,0 2-35,-1-2-39,1 0 2,0 1-45,-1-1 57,1 0-39,0 1 50,0-1-53,0 1-30,0-1 16,0 1-18,0-1 35,0 2 15,0-2-15,0 0 5,0 1-50,0 1-16,1-2 2,-1 0-42,1 1 31,1 0-12,-1-1 13,0 1 29,0-1 9,0 1-16,0-1 57,0 2 4,-1-2 10,1 1-8,-1-1-44,1 1 6,-1-1-4,0 1 11,0 1 51,0-1 33,0-1-8,0 1-5,0 0-64,0 1 12,0-2-8,0 2-50,0-2 35,0 2-42,0-1 57,0 1-65,0-2-26,0 2-6,0-1 16,0 1 48,0-1 10,0 1-27,0-1-27,0 1-30,0-1 2,1 1 43,-1-1 17,0 1 22,0 0-22,0 0 56,0-1 27,0 0-1,0 0 62,0 0-115,0 0 65,0 1-72,0-3 18,1 3-10,-1-2 27,1 0-18,0 1-25,0 0 16,0-2-29,0 3-18,-1-3 39,1 1-42,0 1 46,0-1-36,0 0-23,1 1 4,-1-2-3,0 2 42,0-1-7,0 1 3,0 0-3,0-1 2,-1 0-8,0 1 5,1 1 59,-1-1 17,0 0 8,0 1 32,0-1-40,0 1 3,0 0-2,0 1-38,0-2 4,0 2 10,0-2-12,0 2-36,0-1 20,0 1-26,0-1 42,0 0 4,0 0-6,0 1 5,0-2-60,0 1-7,0 0-16,0 0 2,0 0 47,0 0-5,1-1 4,-1 1 31,1-1-23,0 1 22,0-1-24,1 1 11,-2-1-7,1 1 8,-1 0-8,1 0 0,0-1 2,0 0-1,0 0-3,0 0 3,-1 0-4,1 1 19,-1-2-11,0 1 11,0 0-15,0 0 64,0-1-47,0 1 49,0-1-61,0 0 2,0 1 2,0-1 0,0 0 42,0 1 10,0-1 9,0 0-10,0 1-65,0-2 25,0 2-24,0-1-12,0 0-11,0-1-4,0 1 4,0 0-2,0-1-23,0 2 3,0-2-2,0 1 16,0-1 9,0 2-17,0-2 27,0 2 4,0-1-9,0 0 1,0 1 25,0 1-19,0 0 25,0 2 41,0 0-48,-1 1 54,0 1-62,-1 2-11,0-2 14,-1 2-11,0-1 15,0 0-58,0-2-9,1 1-7,0-4-235,0 2 106,1-4-169,0 1-165,1-3 197,0-2-82,2-1 260,2-5 156,2-1 0,1-3 0</inkml:trace>
  <inkml:trace contextRef="#ctx0" brushRef="#br0" timeOffset="17">7876 1007 8869,'0'5'527,"0"-5"-122,0-1-389,0-4-25,3 2 30,0-1-44,1 2 74,1-1-71,0 0 26,0 0-29,1 1-4,0-1 4,0 1 12,0-1-14,2 1-5,-2 1 7,3-1-6,-2 0 31,1 1-42,-1 0 18,1 0 5,-2 1-9,2 0-15,-1 0 30,0 0-30,-1 0 35,0 1-5,-2 1 5,2 1-6,-2 0 6,0 1 1,-2 2 0,1-1 1,-3 0-12,1 2 3,-1 0-2,0 1 4,-1 0 12,0 1-8,-2-1 7,-2 2-7,0 0 16,0 0-10,1 1 11,-2-1 34,1 0-35,-1 2 37,2-2-47,-2 1 2,0-1-1,0 1 8,3-2 46,-3 0 25,2-1-7,-1 0 4,2-2-13,-1 0-19,2-1 25,-1-1 3,2 0-37,0-2 78,1 0-49,0 0 15,1-2-50,2 0-3,0 0-21,1 0-42,0 0 52,1 0-59,1 0 70,-1-1-51,1 0 36,1 0-43,1-1 43,-1 0-18,2-1 8,0 1-8,2-1 15,-1 0-1,2 0-2,-1-1-1,2 2 13,-3-1-8,1 1 10,-1 0 27,1 0-27,-5 1 28,3 0-32,-4 0 21,0 1-13,-1 0 19,0 0-24,-2 0 60,0 0-761,-1 0 541,-2 0-605,0 0 645,-3 0 29,1 0-135,-1 0 61,0 0-14,2 0 76,-1 0 85,0 1 0,0-1 0,-2 0 0,0 0 0,0 1 0</inkml:trace>
  <inkml:trace contextRef="#ctx0" brushRef="#br0" timeOffset="18">7955 1124 8855,'-10'1'-74,"5"0"250,3-1-98,-2 0 36,1 0-27,-1 0 31,1 0-115,0 0 35,0 0-107,1 0 75,0 0 7,0 0 38,0 0 1,0 0 48,1 0 61,-1 0-46,1-1 58,0 1-80,0-2-6,1 1-56,0 0 22,0 0-63,0-1 68,1 1-9,0 0 2,2 0-4,1-1 29,1 0-30,-1 0 32,3 0-33,2-1 7,0-1-8,3 0 7,-1 1-11,2-2 23,1 1-16,0-1 20,0 0-68,1 1 51,-2 0-57,-1 1 21,-1 0-25,-1 1 4,-2 0 1,0 0-27,-4 2 42,1-1-51,-2 1-19,-1 0 53,-2 1-62,0-1 65,-2 3 8,-1-1-51,-1 1-63,1-1-22,0 1-46,-1-1 0,0 1 33,1-1-35,0-1 71,0 2-118,1-2 70,-1 1-122,2-1-9,-2 1 35,2-1 53,-1 0 96,0 0 105,0 0 0,0 0 0,0-1 0,0 1 0,-2-1 0</inkml:trace>
  <inkml:trace contextRef="#ctx0" brushRef="#br0" timeOffset="19">4845 3749 9446,'1'-6'171,"-1"4"-90,1 0-256,-1 2 141,1-1-102,0 0 97,0 0-11,1-1 71,0 2-51,0-2 43,0 0-26,0 0 22,1 0-17,0-1 93,0 1-26,0 0 83,1-1-59,-1 0-21,1 0-15,0 1-14,1-2-29,0 1 16,-1-1-18,2-1 26,0 0-7,0-1 3,1-1-13,0 0-8,1-1 17,0 0-23,2-3 24,-3 1-48,5-1 35,-4 1-38,4-3 47,-2 2-65,2-1 45,-2 3-47,3-2 10,-3 4-12,2-2-12,-1 2 15,0-1 74,-1 4-22,0-2 16,-1 4 28,1-3 7,-2 1 11,1 0-15,-4 1-54,4-1 5,-3-1-3,1 0 102,0-1-8,1-2 111,-3 1-97,3-2 34,-1 1-99,1-2 44,-1 1-45,1-2-39,-1 2 29,2-2-36,-2 4 51,2-3 10,-1 2-17,0 0 6,-1 1-78,2 0 13,-2 0-69,3-1 59,-2 3 9,2-3 18,-4 3 16,4-3-55,-2 3 2,1-3-7,-1 1 2,0-1 45,0 0-12,0 0 9,0 0 47,1 0 18,-3 1 5,2-1-11,-1 1-45,-1 0-2,0 1 10,1-2 5,-2 2-3,2 0 7,-1 1-9,0-2 0,-1 2 7,2-2-5,-1 1-39,1-1-3,0 0-15,2-1 19,-3 1 7,4-2 15,-2 1-19,2-1 22,-2 1-11,3-1 6,-2 1-9,1-1 15,0 1-8,0 0 8,0 1-8,0-1 0,-1 2 1,1-2 0,0 2 0,-1-2 57,1 1 14,-1-1 4,0 1-8,1-1-54,-1 0 8,0 1-4,0 0-28,1-1 20,-3 1-21,2 0 32,-2 0-19,3 0 15,-3 1-20,1 0 11,0 1 2,0-2-5,0 2 1,2-2 37,-3 1-29,3 0 28,-2 0-4,2-2-18,-1 2 20,1-2-23,-1 1 27,3-2-19,-3 1 25,2-2-66,-1 3 28,2-3-26,-2 1 36,2-2-42,-2 1 31,3 0-34,-3-1 37,3 0-47,-2 1 28,1-1-34,-1 1 34,1-1 9,-1 2-17,0-1 16,-1 2-15,1-2 11,-1 3-16,0-2 19,0 2-65,0-2 50,0 2-48,1-1 28,-1 1 15,1-3-18,0 3 22,1-2 16,-2 0-12,2 0 13,-2 1-4,2-1-12,-2 2 12,0-2-17,0 3 46,0-3 10,-1 3 7,-1 0 51,0 1-78,-1-1 46,0 1-52,1-1 19,-3 1-7,3-1 13,-2 1-18,1-1 1,-1 0 7,3-1-6,-2 1 80,3-3-58,-1 2 56,2-2-67,0 0 23,2-1-15,-1 1 22,2-1-24,-1 2-58,0-3-6,1 4-15,0-1-57,-4 1 60,4-1-65,-4 3 63,3-2 16,-4 2 13,2-2 17,-3 2-65,4-2 43,-4 2-51,4-1 46,-4 0 48,3-2-35,-3 2 42,4-1-57,-4 0 51,4-1 11,-4 2 18,4-3 29,-5 4-18,5-3-3,-4 2-1,3-1-51,-2 2 12,1-3-6,-1 3 67,1-2-42,-1 1 45,2-1-55,-1 0-6,1-1 15,0 1-8,1-1 35,-1-1-89,3 1 7,-2 0-36,3-1-37,-4 2 33,3-2 2,-2 3 7,3-4-5,-3 3 42,4-3-58,-5 3 8,2-2 24,-2 2-32,2-1 25,-3 1 44,1-1-44,-2 2 39,1-2-40,-2 2 60,1 0 3,0 0 14,0 0-11,-2 1-42,2-1 8,-2 2-5,1-1 133,-1 1-32,1-1 128,-2 3-128,2-3 11,-3 2-77,2-1 26,-1 1-21,0-1 38,0 0-29,0 0-53,0 1-74,0-1-33,-1 0-27,2-1 65,-2 2 33,1-1 6,1 0 42,0 0-40,-1 0 31,2 0-38,-1 0 73,1-1-47,-2 1 49,2-1-48,-1 1 9,2-1-2,-4 1 2,3-2 67,-2 2 9,1-1 13,0 0-20,2-1-20,-4 2-24,4-2 29,-2 1-32,1-1 54,0 1-40,0-1 45,0 1-112,2-1 54,-3 2-54,2-2 67,-2 3-6,2-2 8,-3 1-7,1 1 8,-2 0-63,2 0-18,-2 0-4,1 1-35,-2 0 84,1 0-41,-1 0 44,1-1 32,-1 1-21,2-1 25,-2 1-1,1-1-28,0 1 31,1-1-28,-1 1-1,0-1 11,0 0-9,1 0 40,-1 0-20,0 0 23,1 0-26,0 0-8,-1 0-3,0-1 2,0 1 1,1-1 9,0 0-10,-1 0 8,0 0-8,1 0 44,-1 0-31,1-1 36,0 0-45,1 0 7,-2 1-6,2-2-13,0 2-7,-1-2 1,0 2 3,0-1-37,-1 1-18,1-1-3,-2 2 14,1-2-127,-1 2 45,-1 0-129,0 0 96,0 0 47,-1 1 30,0 0-15,-1 1-112,0 0-71,0-1-124,1 1 0,-1-2 0</inkml:trace>
  <inkml:trace contextRef="#ctx0" brushRef="#br0" timeOffset="20">10236 1922 9502,'-10'-6'-146,"5"3"86,2 0-119,-1 0 163,1 1 0,-1-1 45,2 1-9,0-1 9,2 2 156,-1-3-16,1 2 127,0-2-186,1 1 2,0-1-93,1 1 45,2-2-43,1 2 25,0 0-31,1-1 37,0 1-21,-1 1 8,-1-1-13,1 1-4,-2 0 34,1 0-52,-1 1 47,0 0-78,-2 1 13,1 0-22,0 0 21,0 0 45,-1 0 43,1 0-29,-2 1 27,1 0-74,-1 2 28,1-2-23,-1 1 31,0 1-2,0-2 4,0 2-3,0 0 4,0-1-70,0 2-12,0-2-17,0 3 20,0-1 49,0 1 7,0 0-11,0 1 9,-1 0-18,0 3 13,-2-2 55,-1 4 21,0-1 11,-2 3-18,-1 0-49,0 4-4,0-1 13,-2 3 27,2-1-69,-2 3 60,1-3-74,0 4-6,1-4 37,1 2-41,1-5 51,0 2-1,1-5-8,0 2 2,1-5 39,1 1-24,1-6 22,0 2-38,1-4 11,-1 0-7,2-3 8,-1 1-13,1-2 6,0 1-6,0-1 2,0 2-8,1-1-4,0 1 3,0 0 3,1 0 59,1-1 20,1 0 1,0 1-19,1-1-53,3 0 2,-3 0 5,4 0-41,-2-1 31,4 0-30,-1 1 40,2 0-73,-1-1 9,1 0-75,-1 0 79,1 0-11,0 1 52,-1 0-37,-1-1-79,0 1-4,-1 1-73,-1-1 72,-1 1 30,0 0 6,-2 0 36,1 0 32,-4 0 36,3 1-2,-3 0-5,1 1-20,-1-1 20,1 2 8,-3-1-11,2 0-17,0 1-13,0-2 28,0 1-65,1-1 3,0 0-20,-1-1 10,2 0 45,0 0-10,-1 0 8,1 0-169,0 0 41,1-1-120,-1-1 93,-1 0 33,0-1 40,0 0-22,0-1-160,-1 1 20,-1 1-12,0-2 135,-1 1 140,-1 0 0,1-3 0</inkml:trace>
  <inkml:trace contextRef="#ctx0" brushRef="#br0" timeOffset="21">14177 1933 8355,'0'-7'437,"0"4"-275,0 0-82,0 1 45,0-1-53,0 1 15,0 0-8,0-1 7,0 2-1,0-1 15,0 0 118,0 1-121,0 2 106,-1 1-152,-1 5 30,-1 0-16,-2 2 4,-1 3-1,0 0-9,-2 1 20,0 2-23,-3 0 17,1 1-60,-2 2 54,1 0-49,-2 2-4,3-1-24,-1 3-2,3-2 4,-1 2 14,3-3-28,3 1 8,1-4-5,1 1 2,3-5 26,2 0-30,2-3 31,4-1 12,1-5-29,2 1 1,-1-2 33,1-1-24,-2-1 39,1 0-46,-1 0 10,0-1-8,-1 0 14,0-1-42,0-1-17,0 0 1,0 0 6,1 0-7,0 0 34,0 2-40,1-2 29,1 2 13,-3-1-25,4 1 22,-3 0-41,2 1 28,-3 0-30,2 0-14,-4 0 29,3 0-34,-4 0 46,1 1-8,-1-1 7,-2 3-5,0-3 4,-1 4-22,-1-3 18,0 1-23,-1 0-41,0-1 43,0 1-51,0-1 64,-1 0-544,1-1 425,-3-1-398,-1-2 561,-5-2 0,-1-1 0</inkml:trace>
  <inkml:trace contextRef="#ctx0" brushRef="#br0" timeOffset="22">12136 1922 9502,'-4'7'-484,"2"-4"359,-1-2 76,-1 1 11,0-2 38,1 1 29,0-1-18,0 0 24,0 0-27,-1 0 0,1 0 1,-1 0-1,0 0 33,1 0-23,-1 0 26,0 0-32,-1 2 78,1 0-57,-2 4 59,0 2-32,-1 2 15,-1 0 4,0 3-3,-2 1-28,0 2-5,-1 0 12,0 3-9,0-2-4,-1 2 18,1-3-7,-1 2-43,4-4 34,-3 2-47,4-3 43,-1-1-14,3-2 1,-2 0-10,5-5 17,0 3 5,1-5-6,0 1 9,1-3-12,1 0 8,1 0-3,0-1-1,1 0 5,2-1-5,-2 0-61,0 1 41,0-2-44,-1 0 56,-1 1 126,0 0-108,-1 0 105,0 0-132,0-1 13,0 1-55,0 0-18,0 0-43,0 0-16,0-1 55,0 2-3,0-2 98,0 1-41,0 0 37,-1 0-55,0 1 72,0-1 19,0 0 10,0 0-12,-1 0-59,1 0 9,0 1-38,0 0 50,0-2 69,0 1-34,2 0 64,0 0-69,2 1-39,1 0 37,0 0-64,1 1 18,3 1-20,-2 0 29,4-1-10,1 1 10,2 0-5,2-1-41,2 1-84,4-1-13,2 0-59,2 0 40,0 0-9,2 0 36,-2 0 20,4-1 30,-5 0 19,1 0-20,-6 0-4,3 0 79,-5 0-60,0 0 60,-5 0-62,1 0-12,-6 0 13,1-1 29,-4 0-3,0-1 14,-2 1-3,0-1-129,-1 0 42,-1 0-109,-1 0 103,-2 0-93,0 0 78,-1 0-104,-1 1 85,1-1 1,0 0 22,0-1 11,2 0-50,0 1-23,0-1 62,0-1 4,0 2 104,-1-2 0,-1-1 0,-2-1 0,-3 1 0</inkml:trace>
  <inkml:trace contextRef="#ctx0" brushRef="#br0" timeOffset="23">12179 1978 9502,'0'-12'-87,"0"8"98,0-3 96,0 4-31,0-3 15,0 2-5,0-1 0,0 1 27,0 2-15,0-1 51,0 3-49,0 0 54,0 4-95,-1 5 65,1 4-18,-1 3 18,1 4 82,0 1-69,1 5 45,0-2-40,2 4-16,1-3-32,-1 1 36,1-3 11,0 3-103,-1-6 21,0 4-93,0-5 61,0 2 55,-3-7 3,2 3-86,-2-6-111,1 1-34,-1-4-24,0 0 40,0-4-71,0-1-45,-1-3-10,1-1 28,-2-4 108,2 1 13,0-3 33,0 0-248,1 0 207,3-3-176,3 0 291,3-2 0,5 0 0</inkml:trace>
  <inkml:trace contextRef="#ctx0" brushRef="#br0" timeOffset="24">16677 2015 8842,'-4'-9'889,"1"6"-613,-1 1-145,0 0 71,-2-1-97,0 1 52,0 0-37,0 0-4,0 1-127,0-1 22,1 0-108,0 2 183,0 0-43,1-1 111,1 1-68,0-1 5,0 0-29,0 0 22,2 1-10,0-1-41,0 0 42,1-1-64,-1 0 81,0 1-14,-1-1 20,1-1-166,-2 2 43,1-2-129,-2 1 50,-1 0 35,-2 0-28,2 1 45,-3 0 57,0-1-12,-1 2 48,1-1-53,-2 1 68,2 0 0,-1 0 16,0 0-15,0 0-47,3 1 10,-3 0 45,2 2 17,0-1 49,0 1-38,0 2 50,2 1-22,-3 1 3,3 0-14,-2 2 11,1-1 0,0 4 21,2-1-20,-2 3 2,3 0-36,-2 3 42,4-1-54,-1 3 27,3-3-5,1 3 13,4-4-117,3 2 34,4-2-123,2-1 65,2-4-31,3 0 67,0-4-23,3 1 13,-3-4-57,3 0 26,-5-3-17,2 1-5,-4-2-5,3 1-66,-7-4 66,1-1 20,-4-1 21,0 0 17,-4-1-308,2 0 63,-3 1-198,0 0-32,-2 2 135,1 0-104,-1 2 164,-1-1 39,0 2 38,-2 0-18,0 1 0,-3 2 1</inkml:trace>
  <inkml:trace contextRef="#ctx0" brushRef="#br0" timeOffset="25">12574 1961 9502,'-3'8'-1147,"1"-5"1147,0-1 0,-1 0 292,1-2 419,0 1-216,2 0 227,0 0-602,2 3 26,3-1-195,2 4 49,0 0-136,3 1 86,0 0 7,3 2 25,-1-2 24,3 1-24,-1 0-6,0-1-18,-1 0-23,2-1 73,-4-2-11,2 1 17,-3-3 8,0 2-16,-2-4 10,0 1-22,-2-1-12,1-1 13,-2-1-12,2 0-13,-3-2-16,3-2-1,-1-2 11,1-1-55,-1-2 23,2 0-103,-2 1 101,3-2-22,-2 2 69,0-1-58,0 2-11,-1 0-44,-1 2-13,-2 0-15,0 3 86,-1 0-61,-1 1 98,-3 3-52,-1 0 26,-5 4 51,-1 0 20,-2 3-3,0-1-1,0 0-6,-2 0 12,1 1 11,-1-2-9,0 2-28,1-2-6,-2 1 26,2-1 38,-1 1-15,1-1 21,0 0 6,0 0-45,2 1 43,1-2-53,1 2 59,3-3 10,0 1 12,4-3-19,0 0 3,3-1-38,4 0 46,3-1-51,2-1 18,0 0-17,3-2 30,-2 0-32,1-1 30,-4 0-29,2 0 71,-4 0-52,1 2 51,-3-2-58,0 2 44,-1-1-34,0 2 33,-2-1-44,0 0 11,0 1 60,-1-1 71,0 1-25,0 1 11,0 2-47,1 0-10,2 4 26,-1 1-27,1 3 60,-1 2-40,1 2 106,-1 2-112,0 3 83,0 1-56,-1 4 49,-1-1-48,0 4 11,0-4-61,-1 3 81,0-4-168,0 2 76,0-6-149,0 3 52,-1-6-45,1 0 79,-2-4-16,0 1 13,0-5-12,0 3-70,0-5 62,0 2-38,1-4 14,-1 3 0,0-5 0,0 3 37,1-4-725,-1 3 489,2-5-711,-1 1 734,1-4-134,1 0 121,2-1-122,2 0 78,1-3 22,3 1 116,4-5 126,1-1 0,4-3 0</inkml:trace>
  <inkml:trace contextRef="#ctx0" brushRef="#br0" timeOffset="26">11007 2052 9084,'0'-10'-14,"0"5"123,0 0-25,0 0-19,0 0 14,0 1-8,1-2 141,0 3-44,0-2 147,2 1-217,0-1-10,-1 1-75,1 1 27,-1 0-14,1 0 69,0 1-76,-1 1 151,0 0-76,0 3 56,-3 0-81,-1 6-13,-2 2 13,-5 4 50,0 0-40,-3 4 69,-2 0-142,-2 3 70,1-2-64,-3 3 78,1-2-82,-1 1 5,3-2-33,0-1-32,1-4 91,1 2-41,4-5 50,-3 2-44,4-5 21,0 1-34,3-4 43,-2 0-52,4-3 35,-3 1-44,3-2 0,-2 1 32,4-2-532,-1 1 268,2-3-364,0 1 370,4-1-65,2-1 77,3 0-98,2 0 107,3-1 96,1 1 37,4-2 99,1 0 0,3-1 0</inkml:trace>
  <inkml:trace contextRef="#ctx0" brushRef="#br0" timeOffset="27">10408 2016 9502,'-9'-10'0,"4"4"24,2 2 60,0 0 34,0 1 36,0-1-62,3 2 24,-3 0 148,3 1-71,-2 2 138,2 1-200,0 5 11,0-2-46,1 4 36,0-2-27,1 2 31,0-1-29,2 2 31,-1 0-44,2 2-21,-2-2-45,1 2 33,-2-1-19,1 1-4,-1 0-21,0 1-55,0-2-15,-1 3 39,0-2-45,-1 3 71,0-3-65,0 1 72,0-1-39,-1 2 3,-1-3-9,-2 2-11,1-3 7,0 2 4,-1-4 29,0 3-31,1-3 34,-1 2-76,2-4-15,-1 3-8,3-3 19,-1 1 57,1-4 9,-1 3-22,1-2-204,0-1-66,0-1-186,2-1 104,-2-1 63,5 0 91,-1 0 52,2 0-34,-1 0 31,-2-1 16,2-1 57,-1-1 63,2-1 43,-2 0 0,3-2 0</inkml:trace>
  <inkml:trace contextRef="#ctx0" brushRef="#br0" timeOffset="28">14659 1984 9502,'0'10'88,"0"-5"26,0-1-56,0 0 83,0-1-99,1-1 174,1 0-81,0 0 84,1-2-99,1 0-8,-1 0-18,3 0 17,1 0 9,1-1-49,1 0-18,2-2-41,-1 0-113,2-1 90,0 0-110,1 0 103,-2 0-152,2 1 66,-2 1-99,1 0 111,-3 1 21,1 0 3,-3 1 26,0 0-44,-1 1 33,-2 0-41,0 4 5,-2 2 135,-1 2-21,-1 1 109,0 0-12,-1 4-28,0-1 30,-2 2-56,-1 0-11,-1 3-13,0-2-17,0 3 31,0-1-26,-2 2 42,2-2-32,-2 3-41,-1-3-38,0 2-2,-3-2 9,1 0 106,-1-2-38,1 1 30,0-4-49,0 1 50,2-3 12,0 0 11,4-4 41,-1 0-21,3-2-8,1-1 76,0-2-117,2 0 77,1-1-80,3-1-35,1 0 20,6 0-15,0 0 34,3 0 24,1 0-16,1 0 11,-1 0-140,2 0-73,-1 0-73,2 0 3,-2 0 57,2 0 50,-3 0-21,1 0 40,-4 0 25,2 0-5,-5-1 32,1 0 31,-4 0-19,-1 0 30,-2-2-45,-1 1-135,-2-2 34,-1 0-117,-1 0-16,-1-1 28,-3-1-55,-1 0 108,-1 1 34,-2-1 18,1 0 46,0 1-280,0 0 131,0 0-83,-1 1 180,0 1 132,0-1 0,-3-1 0,0 1 0,-2-2 0</inkml:trace>
  <inkml:trace contextRef="#ctx0" brushRef="#br0" timeOffset="29">14320 2000 9131,'11'0'-103,"-5"0"375,-3 0-123,1 0 61,-2 0-69,2 0 33,-2 0-110,0-1 157,-1 0-153,1 2 142,-2 0-47,0 5-12,-2 4 34,-3 0-43,0 6 30,0-1-28,-1 6 45,0 0-27,2 6-62,-1-2 12,2 7-12,1-4 19,0 5-101,1-8 15,1 6-98,0-8-30,0 4 65,0-8-103,0 1 99,0-6-44,1-1 85,0-5-37,1-1 14,-1-3-57,1 0-10,-2-3 21,1-2 35,-1-2 29,1-3-3,-1 1 2,-1-2-455,0 0 86,-1 0-280,1-2 5,-1 1 231,1-3 9,0 1 212,1-3 191,1 1 0,2-3 0,2-2 0,2-2 0</inkml:trace>
  <inkml:trace contextRef="#ctx0" brushRef="#br0" timeOffset="30">13462 2000 10623,'0'17'1057,"1"-4"-856,2 2-81,1 3 7,1 1-14,2 3 3,-1-1-118,1 2 48,1-3-141,-2 1 169,0-3-230,0-1 140,-2-3-171,1 0-201,-1-4 118,-1 0-200,-1-4 201,1 1-73,-1-4 80,-1 1-116,0-3 158,1 1 82,0-2 73,1-1 65,2 0 0,1-2 0</inkml:trace>
  <inkml:trace contextRef="#ctx0" brushRef="#br0" timeOffset="31">10740 2044 10567,'11'12'569,"-4"-6"-424,3 1-25,0 0 37,2 0-108,2 1 9,-1 0-12,4 0 27,-1 0-95,2 1 56,-2-1-137,1 1-6,-2 0 45,2 1-76,-5-1 92,0 2-11,-2-1 10,0 1 23,-4-1-25,0 2 68,-2-3-50,-1 1 37,-1-2-48,-1 1 40,0-2-27,0 0 23,-1-3-37,0 0 28,0-1-19,0-1-395,0-1 251,0-1-462,0-1 402,-1-3-74,1 2 75,-2-2 18,2 2 95,-1-1 19,1 1 107,-2 0 0,-1-1 0,0-1 0,-3-1 0</inkml:trace>
  <inkml:trace contextRef="#ctx0" brushRef="#br0" timeOffset="32">11474 2060 9791,'0'-8'674,"0"4"-224,0 3-197,0 1 93,0 3-189,0 3-37,0 4 26,0 2 14,0 3-8,0 1-2,1 2-87,1 0-12,1 3-57,2-3 78,0 2-133,-1-1 50,1-1-87,0-1 42,0 0-69,-3-2 33,2 0-73,-2-4 10,0 1 40,0-3-59,-1-1 46,-1-2-111,1-1 33,-1-3-584,0 0 386,-2-1-227,0-1 493,-5-2 138,1-2 0,-4-2 0</inkml:trace>
  <inkml:trace contextRef="#ctx0" brushRef="#br0" timeOffset="33">15539 2108 9002,'-1'-9'-144,"1"5"462,0 1-104,0 0 50,0 0-44,0 0 64,1 1-116,2 0-11,2 1-55,3-1 4,0 1 50,3-1-35,1 2 39,2 0-147,2 0-6,2 0-102,1 0 47,0 0-4,3 0 23,-3 0-1,3 0-20,-3 1 2,2 0 34,-6 0-31,1 0 7,-4 0-12,0-1-53,-4 0 57,-1 0-20,-3 1 13,1-1-294,-4 0 77,-1 0-325,-1 0 237,-5-1 67,2 1 150,-1-1 141,1 0 0,-2-2 0,1-2 0,-2 0 0</inkml:trace>
  <inkml:trace contextRef="#ctx0" brushRef="#br0" timeOffset="34">13330 2175 9502,'-13'-5'-23,"5"1"119,2 1-5,1 0 54,0 0-25,1 1 103,1-1-67,0 1 60,2 0-65,-1 0-95,2 1 27,2 0-35,0 1-82,6-1 58,-1 1-107,6 0 102,0 0 46,3 0-35,2 1 62,2-1-142,2 0 43,-2 0-51,5 1 44,-2-1 43,2 0 16,-2 0 4,2 0-7,-3 0-10,-1-1 16,-1 1-6,-2-2-38,-4 0-7,-1 0-4,-3-1 8,-2 1 2,-4 1 19,0-1-148,-3 1 119,-2 0-224,0 0 141,-4 1-134,2 0 23,-3 0 25,2 1-32,0 1 85,1-1-52,1 1 16,1 0 1,0 0 2,0 0-11,1-1-15,0 0 19,0 0 23,-1 1 83,-1 0 0,0 2 0</inkml:trace>
  <inkml:trace contextRef="#ctx0" brushRef="#br0" timeOffset="35">14656 2236 9502,'-3'-13'5,"2"7"15,-1 1 55,0-1 178,1 1-54,-1 0 181,1 1-173,0-1 52,1 2-72,-1-1 14,0 1-29,1 0-14,0 1-30,0 0 18,0 0-64,2 0 52,0 2-62,3 0 84,-1-1-172,3 1 81,0 0-142,-1 1-81,2-1 33,0 1-101,-1 2 87,1-1-49,0 2 37,0 0-55,-1-1 12,1 1 35,0-2-44,2 1 51,-3-1-2,4-1-19,-2 1 52,3-2-54,-1 0-50,3 0-30,-2 0-54,3 0-14,0 0 193,4 0-28,-4-2 158,5-1 0,0-2 0,2-1 0</inkml:trace>
  <inkml:trace contextRef="#ctx0" brushRef="#br0" timeOffset="36">11357 2220 9502,'-17'0'-43,"10"-1"102,0 0 5,1 1 45,0-2 1,2 0 57,0 1 5,2 0 11,0-1-24,1-1-108,1 0 17,0 1-50,2-2-4,1 2 86,2-1-16,3 1 33,0 0-94,2 0-19,0 1-57,1 0 33,0 0-55,1 1 14,1 0-50,-1 0-23,1 1 50,-2 0-66,3 0 80,-3 2 21,3-1 14,-4 1 29,4-1 71,-4-1 0,2 1 73,-1-1-85,0 0 49,-1-1-84,0 0 60,-1 0-66,0 0-6,-3 0 5,2 0 5,-3 0-46,0 0 58,-2-1-56,1 0 60,-2-1-65,1 1 38,-2 0-46,1-1-52,-2 0 25,1 2-102,-1-1-39,2 0 39,-1 1-88,1 0 141,0 0-111,0 0 89,-1 0-105,1 0-55,-1 0 157,0 0-46,1 0 188,-1 0 0</inkml:trace>
  <inkml:trace contextRef="#ctx0" brushRef="#br0" timeOffset="37">15523 2219 11224,'13'-3'638,"-7"2"-415,2 0-62,1 1-16,1 0-13,1 0 13,1 0-25,2 0-80,-1 0-8,4 0-77,-1 0-96,3 0 53,-1 0-88,3 0 120,-2 0 28,2 0 8,-3 0 33,2 0-264,-4 0-79,1 0-160,-4 0 51,0 0 68,-3 0 126,-2 0-57,-1 0 87,-2 0-186,-1-1 91,-2 1-25,0 0 147,-2-1 133,0-1 1,0-1 0</inkml:trace>
  <inkml:trace contextRef="#ctx0" brushRef="#br0" timeOffset="38">3725 2400 8680,'5'0'182,"-3"0"-89,-2 1-213,1 0 179,-1 1-44,1 1 37,-1-1-1,0 1 20,0-1-3,0 1-5,0-1-42,0 0 1,0 0 10,0 0-3,0-1 58,0 1-41,0 0 49,0-1-64,0 0 12,0 1-7,0-1 8,0 0-65,0 0 46,0 1-50,0-1 55,0 0 12,0 0-21,0 1 14,0-1-61,0 1 46,0 0-56,0 0 62,0-1-80,0 1 1,0 0-15,0 0-48,0 1 95,0 0-44,0-1 54,0 2 4,0-1-10,1 1 8,0 0 0,0 1-2,0-1 2,1 1-6,-2 0-4,1 1 2,0 0-4,-1 0 68,1-1-1,-1 2 62,1-1-52,-1 1 47,0-1-75,0-1 43,0 1-50,0 1-4,0-1 9,0 1-5,0-2-19,1 3 20,-1-2-18,1 1 22,0-1 4,1 2-3,-1-1-5,2 1-50,-1-1-30,1 1-51,0-1 38,-1 1 0,0-1 58,0 0-9,0 0 9,-2 1 52,1-2-41,0 2 41,-1-2 12,0 2-44,0-2 50,0 1-61,0-2 10,0 0-6,-1 1 20,0-1-15,1-1 91,-1 0 10,0-2 17,0 3-57,0-3-77,0 1-2,0 0 1,1 0 52,0-1-11,0 1 13,0 0-63,0 0-42,0 0-29,0 1-36,0-2 60,0 3 9,0-2 6,0 1 61,0 0 15,0 1 56,0-2-21,0 2 42,0-2-90,0 3 48,0-2-57,0 1 23,0 0-14,0 0 29,0-1-36,0 2 26,-1-2-24,0 1 24,1 0-10,-1 0 12,0-1-11,1 1 8,-1 0-53,1 0-8,0-1-6,0 1-31,0 0 30,-1 0-6,1 0 9,0 1 22,0-2 11,0 2-17,0-1 16,0 2 4,0-1-2,0 1-2,0-1-4,0 1-12,0 0 10,0 0 61,0-1 31,0 2 74,0-2-63,0 0-2,0 0-77,0 2 28,0-2-24,0 0-30,0 0 19,0 1-28,0-1 44,0 0-51,0 2-25,0 0-2,0 0 12,-1 2 36,-1-2 12,-1 3-35,1-2 96,-2 2 0,1-3 21,0 1 47,0-1-112,1 1 55,0-2-66,1 0 77,0-2-53,1 2 69,0-3-75,0 3-35,0-4 19,0 3-16,1-3 39,0 2 22,0-2-21,1 1 8,0-1-134,1 1 27,-1-2-109,0 2 72,0-1 40,0 0 13,-1 1 42,0-1-9,0 0 7,0 1-7,0-1 36,-1 1-34,0 0 37,0 1-40,0-1 4,0 1 1,0 0 1,0 2 7,0-1 31,0 0-20,-1 0 22,-1 1-18,1-2-10,0 2 13,0-2-15,0 2 12,0-2-8,1 1 7,0-3-9,0 2 3,0-1-3,0 0 3,0-2-2,0 3 3,0-3-3,1 1 5,0-1-73,1 2 51,-1-3-54,1 1-104,0 0 43,0 0-125,0-1 98,-1 1-103,1-2 55,-1 1-93,0-1-7,0 1 145,1-1-53,0-1 152,0 0 0,1-1 0</inkml:trace>
  <inkml:trace contextRef="#ctx0" brushRef="#br0" timeOffset="39">3720 2451 8469,'-4'-6'367,"1"5"-297,2 0-25,0-1 26,0 1-28,-1 0 26,2 0-42,-1 0 30,1 0-36,-2 0 49,1 0-18,0-1 12,0 1-8,0 0-44,0 0 24,0-1-23,1 1 30,-1 0 13,1 0-9,-1 0 9,1-1-111,0 1 33,-1 0-86,1 0 94,0 0 46,0-1 102,0 1-52,0 1-15,1-1-53,1 1-48,-1 0 11,1 0 18,0 0-23,-1 0 30,1 0-8,-1 0 2,1 1-6,0-1 5,-1 1 6,1 1-8,0 0 7,-1-2 31,1 2-22,0-1 26,0 1-34,-1-1 40,1-1-27,-1 2 31,1-1-19,0 0-10,0 0 12,0-1-13,1 2-18,-1-1 14,0 0-13,1 0 1,-1 0 13,0 0-12,0 0 16,1 1-30,0-2 22,0 2-28,0 0 57,0-1-26,-1 1 25,1-1-31,1 2 47,-1-2 6,1 1 8,-1-1-11,1 0-38,-1 0 4,2 0-1,-1-1 51,1 1-32,-2-1 41,2 0-42,0 0 5,0 0 0,0 0 6,-1 0-2,0 0 9,2 0-5,-2 0-9,0 0-60,0 0-15,0 0-44,0 0 18,0 1-40,0-1 22,-1 1-39,0-1 71,1 2 3,-1-1 39,0 1-6,0-1 1,-1 0-1,2 1 4,-1-1 47,0 1-17,1-1 26,-2 1-34,2-2-23,-2 1 7,3 0-4,-2 1 7,0-1-1,1 0 0,0 0-1,-2 0-8,2 1 9,-1-1-9,1 1 8,-1-1 1,0 1-4,-1-1 2,2 2 6,-1-2 27,0 1-15,-1 1 13,1-2-26,0 2-3,-1-1 7,1 1-5,0-1 44,-1 0-33,1 1 36,0-1-47,0 1 11,0-1-9,0 1 12,0 0-5,1-1 7,-1 1-8,1 0-49,0 0-34,-1 0 7,1 0 2,1 0 56,-1 0 4,0 1-10,0-2 8,1 2 15,0-2-11,0 2 8,-1-1 47,1 1-51,0-1 53,0 0-59,-1 0-1,2 1 9,-1-1-7,1-1 73,-2 1-42,2 0 49,0-1-57,0 1 14,-1-2-18,2 2 22,-1-2-22,1 0-22,0 0 16,1 1-21,-1-2-27,2 1 40,-2-1-43,4 1 50,-3-1 1,2 1-6,-1-1 2,1 2-53,-1-1-31,1 0 7,-1 1-4,1 0 65,-1 0 1,0 2-9,0-3 3,0 3 18,-2-2-12,2 1 17,-3 1 40,2-1-48,-1 0 52,0 1-57,-1-1-1,1 1 12,-1 0-9,-1-1 58,1 0-24,1 1 30,-2-1-36,2 0-32,0 0 10,-1 0-9,1-1 16,1 1-38,-1-2-14,2 3-3,-1-2-43,0 1 73,0 0-39,1-1 42,-1 2 5,1 0-17,0-1 13,0 2-26,-1-2 46,2 2-37,-3-2 35,3 2 26,-1-1-35,0 1 41,1-1-51,-1 1 53,0-1-37,1 0 47,-1 0-56,2 1 11,-1-1-7,1 1 9,-1-2-4,1 1 8,-1 1-6,1-1-59,-1-1 19,1 1-34,-2 0 45,1-1 14,-2 0 5,1 0-18,-1-1 13,1 0-6,-3-1 7,2 1 0,-3-2-33,0 1 17,0 0-17,0 0 26,-1-1 2,-1 1-1,0-1 2,1 0-25,-1 0-10,0 1 0,-1-1-1,0 0 27,1 0 0,-2 0-7,1 0 6,1 1-58,-1 0 40,1-1-41,-2 1-18,2 0-24,-1 1 0,1-1 11,-2 2 66,2-2-1,0 2-3,0-1-64,0 1-201,1-1 26,0 1-17,-1-1 168,3 0 135,0 1 0,1-1 0</inkml:trace>
  <inkml:trace contextRef="#ctx0" brushRef="#br0" timeOffset="40">3876 2424 9502,'-15'0'0,"7"0"0,2 1 0,-3-1 0</inkml:trace>
  <inkml:trace contextRef="#ctx0" brushRef="#br0" timeOffset="41">4871 2928 9502,'0'-5'-424,"0"3"467,0 1-10,0 0 94,0-1-39,0 1 94,0 1-132,-1-2 19,1 1-96,-1 0-3,-1 0-85,1 1 96,0 0-87,-1 0 238,1 0-40,-1 0 84,1 0-74,0 1-104,1 0 24,-1 0-48,0 0 16,0 0 24,1 1-27,0 0 29,0 1 13,-1 0-16,1 1 5,0 0-13,0 2-9,0 0 5,0 0-2,0 2 5,0 0 3,0 1-2,0 2 6,0-1-8,0 1 7,0 0-9,0 1 60,0-1-39,0 2 40,-1-3-52,0 1 25,0-1-20,-1 1 22,1-2-25,0 2 69,0-4-49,1 3 58,0-2-73,-1 1 19,1-2-13,0 0 18,0 0-73,0 0 57,0-1-62,1 2 18,-1-4 28,1 3-35,0-3 44,0 2-20,1-2 10,0 1-19,-1-2 22,1 2-11,-1-1 7,0 0-10,0-2 59,0 3-40,-1-3 43,1 2-49,-1-1 0,0 2 4,0-2-3,0 2 7,0-1-6,0 1 13,0 0-11,0 1-36,0-1 22,0 2-28,0-1 40,0 1-24,1-1 16,0 2-24,0-1 14,0 0 4,0 0-5,0 0 4,0 0 29,1 1-21,-1-2 21,0 1 25,0-2-35,1 1 39,-1-2-49,0 2 51,-1-2 5,0 2 16,0-2-19,0 1-1,0-1-27,0 1 35,0 0-64,0 0 36,0-1-30,0 0 31,0 0-77,-1 0 54,0 0-66,0 0 14,0 0 31,0 1-40,0-1 46,0 1-64,1 0 34,-1 1-43,0-1 50,0 0 26,0 0-25,0 0 21,0 0 29,0 1 13,0-1 5,0 0-12,0-1-37,0 1-3,0-1 16,1 1 51,-1-2-24,0 2 32,1-1-40,-1 1-44,0-2 29,1 2-25,-1-1 26,1 1-31,0 0 19,-1 0-26,1 0 31,0 0-5,-1 0-8,1 1 1,0-2-50,0 2-4,0-1-4,0 0-57,0-1 95,0 0-58,0 0 69,0 0-89,0-1 27,0 0-89,0-1 88,0 1-187,0-2 102,0 1-157,-1-3 101,-1-2 0,-2-2 0</inkml:trace>
  <inkml:trace contextRef="#ctx0" brushRef="#br0" timeOffset="42">5915 3182 9502,'0'6'72,"0"-4"49,-1-3 121,0 1-180,-1-3-42,1 2 19,-1-2-21,1 1 87,0 0-25,0 0 26,1 1-125,-1-1 40,0 0-119,0 1 40,0 0 41,0-1 6,1 1 39,-1-1-45,1 2 16,0-1-19,-1 0 193,1-1-95,2 3 97,-1 0-167,4 3 12,0 0-11,2 1 24,0 0-55,-1 0 39,2 0-42,-1 0 45,3 1 12,-2-2-19,2 1 14,-1-2-49,0 0 34,0-2-38,0 1 19,-1-2 6,1 1-8,-3-2 14,2 1-41,-2-2 30,0-1-33,-2-1 43,2-2-60,-3 1-18,2-3-4,-2 2-55,2-2 103,-2 1-58,1-3 66,-1 3-44,1-2-14,0-1-6,0 2-10,0 0 42,0 0-10,-1 1 10,1 1 21,-1 1-10,0 0 8,-1 3-80,-1 0 110,0 2-36,-1 2 85,-1 3-28,-1 1 31,-2 0-64,0 2 73,-1 0-105,1-1 31,-3 2-28,1-1 37,0 3-56,0-2-1,-1 2-13,1-2 15,-1 3 30,0-2 7,1 1-11,0-2 63,0 1-48,1-2 42,2 0-59,0-3 76,-1 0 14,3-2 76,-1 0-61,2-4 1,1-1-64,1-3 21,1 1-6,1-2-13,-1 1 13,1 0-12,0 1 7,0 0 8,-1 0-11,0-1 4,0 2 36,1 0 11,-2-1-1,2 2 40,-2-1-28,2 2 6,-3-1-11,2 1-33,-1 0-9,1 1 28,-2 0-23,2 1 145,-1 2-41,0 3 133,0 0-32,0 5 1,0 1 3,0 3-62,0 0 37,0 4 1,0 1-31,-1 1-25,0 0-59,-1 4-7,0-4 38,0 2 20,-1-4-30,-1 0 37,0-5-37,-1 0-179,0-4 31,1-1-132,1-5-92,-2 0 113,2-2-415,0-1 332,1-1-319,-1-2 332,1-1-97,0-1 86,-1-1-25,1 0 44,0-1-96,1 0 134,0 0-209,0-2 124,2 0-122,1-1 201,-1-1 56,2 0 113,2-2 0,-2 0 0,4-2 0</inkml:trace>
  <inkml:trace contextRef="#ctx0" brushRef="#br0" timeOffset="43">3720 3387 8871,'0'-6'764,"0"3"-614,-1 2 45,1 0-188,-1-1 13,1 1-284,0-1 172,1 2-58,0-1 133,1 1 18,0 0 15,0 1-43,0-1 36,0 2 45,0 1-33,0-2 37,0 1-1,1 1 11,-1-2 10,1 1 2,0 0-59,-1-2 15,0 2-6,1-1-67,0 1 45,1-2-43,-1 2 63,1 0 9,-2-1-6,3 0 4,-1 1-6,0 0-70,1 0-25,-1 0-16,1 0 34,1 1 42,-1-1 20,0 0-27,1 0 77,0 0 10,0 0 11,0 0-11,0 0-68,1-1 17,-1 1-13,2-1 74,-1 0-50,0 0 62,1 0-68,0 0-36,0-1-30,1 1 6,-3 1-43,3 0 40,-1-1-10,0 2 5,-1-1 19,0 2 8,0-1-15,1 2 18,-2-1 6,1 1-14,0 0 7,-1 0 61,-1 0 25,2 0 6,-2-1-18,1 1 7,-1-2 15,1 2 19,-1-2 10,0 0-64,0 0 8,2-1-4,-3 0-93,2-1 74,0 1-70,0-1 29,0 1 28,1-2-30,-1 2 39,1-1-51,-1 0-16,2 1-16,-3-2 16,2 2 6,-1-1 29,1 0-39,-1 0 40,2 0-21,-2 0 15,1 0-20,0-1 17,-1 1-12,1 0 11,0-1 66,-1 1-43,0 1 55,0 0-65,1-1 6,-2 1-5,2 0 7,-1-1-7,1 1 35,-1 0-26,2-1 24,-3 1-31,3 0 0,0-1-1,-1-1 0,1 0 19,1 1-10,-3 0 14,4 0-10,-3 0-7,2 0 14,-1 0-11,0 1-36,-1 0-20,1 0-5,-1 1 10,1 1 41,-2-1-8,2 1 6,-2 1 15,0 0 61,0 0-34,1 0 29,-1 1-51,0-1-11,-1 0 18,2 0 19,-3 0-23,2-1 29,-1-1-31,1 1-4,-2-1 11,2 0-5,-1-1 0,1 0-43,-2 0 24,2 1-30,-1-2-6,1 2 39,-2-2-43,2 2 49,-1-1-9,1-1 8,-2 0-15,2 1-10,-1-1-36,1 1 20,-2 0-17,2 0 43,-1-1-5,0 1 0,-1-1 0,2 0 68,-1 1-47,1 0 52,-3-1-69,3 1 2,-1-1-1,1 1 2,-3-2 38,4 2 13,-3-2 9,2 1-29,-1-1-18,1 0-17,0 0 23,0 0-57,-1 0-15,3 0-3,-3 0 7,2 0 14,-2 0 21,2 0-29,-3 0 27,2 1 8,-1-1-17,0 1 12,-1 0 15,1 0-13,-2 2 14,2-2 8,-2 1-20,1 1 22,-1-2-21,2 2 36,-2-1-22,1 1 26,-1-2-28,1 1 18,-1 1-10,1-2 12,-1 0 1,0 1-16,0-1 18,0-1-20,-1 1 33,1 0-22,-1 0 26,0 0-24,-1 0-4,2-1 6,-2 1-7,1-1 32,-1 0-22,1 2 24,-1-2-29,0 2-27,-1-1 18,1 0-17,0 0 14,0 1 13,0-1-15,0 1 15,0-1-32,0 1 25,-1-2-26,1 2 29,0-2-48,0 1-6,0 0-74,0 0 55,1-1-12,-1 0 51,0 0 2,1 1-5,-1-1-30,1 0 24,-1 0-26,1 0 28,0 0 7,0 0-8,0 0 9,0 0-12,-1 0 51,1 0-37,0-1 44,0 1-18,0 0-15,-1 0 17,0-2-22,2 2-51,-2-1 42,1 0-42,0 1-32,0-1 13,0 1-71,0 0 73,0-1-28,1 1 18,-2 0-8,1 0 2,0-1 82,0 1 5,0 0 9,0-1 47,0 0-18,-1 0-1,1 1-2,0-1-77,-1 1 36,0-1-29,0-1 86,0 1-2,0 0 82,0-1-57,-1 0-19,0 1-47,0-2-11,0 1 21,0 0-66,0-1-20,0 2-8,0-2-65,0 2 77,0-1-71,0 0 61,0 1-45,0 0 7,0-1-212,-1 1 68,1 0-87,0 0 89,0-1 120,0 0 17,0 0 91,0-2 30,1 0 0,0-2 0,2 0 0</inkml:trace>
  <inkml:trace contextRef="#ctx0" brushRef="#br0" timeOffset="44">4223 3803 8961,'-6'0'-38,"3"0"54,1 0 132,0 0-71,-1 1 78,1-1-13,0 0-18,1 0 24,0 0-34,0 0-37,-1 0 37,1 0-25,-1 0-12,1 0 1,-1 0-6,1 0 6,0-1-12,-1 1-35,1-1 23,0 0-20,0 1 41,-1 0-25,1-1 17,0 1-50,0-1 17,0 1-34,-1 0 33,0 0 14,0 0 25,0 0-22,-2 2 89,2-1-75,-3 3 76,1 2-91,-2 3 21,-1 1-10,0 2 14,-2 2-4,-1 2-27,-1 1 12,-1 2-9,2-3-50,-2 2 66,2-5-71,0 2 83,3-4-78,-2-1 8,6-4-30,-2 0 32,3-4-60,0 0 5,1-3-92,1 0 61,1-4-86,0 0 72,0-1-102,2 0 5,-1 0 13,1 0-22,-1 0 61,1 0-10,-1-1-18,0 2 18,0 0-82,-1 0 68,1 1-78,-1 0 99,0 0-116,0 1 92,0 0-109,1 1 97,-1-1 58,0 2 63,0-2 57,0 1 0,2-1 0,1 0 0</inkml:trace>
  <inkml:trace contextRef="#ctx0" brushRef="#br0" timeOffset="45">4035 3838 9222,'-9'-3'362,"6"1"-317,-1 1 8,2-1-26,0 0 64,-1 1 20,1-2 57,-1 2-62,1-1 24,0 0-14,0 0 15,1 1-24,-1-1-23,0 0-45,1 1 107,1 0-119,0 2 104,3 1-123,4 5 25,1 0 2,3 2-14,0 0-38,2 1 19,-1-1-13,3 2 7,-3-2-34,2 2 13,-1-1 5,-1 0 55,0 0-7,-1 0 10,-1-2-84,-2 1-13,-2-2-26,0 0 32,-4-2 48,0 1 17,-1-1-21,0-1 13,-1-2-12,-1 1 14,0-2-7,-2 1 0,2-2 5,-3 1-3,1-1-29,0 0 25,0 0-28,0 0 38,2 0-162,-1 0-75,1 0-42,0 0-12,0-1 172,0-1-176,1 1 86,-1-2-138,1 1 110,0-2-11,0 2 130,0-2-6,1-1 117,0 0 0,1-1 0,-1-2 0</inkml:trace>
  <inkml:trace contextRef="#ctx0" brushRef="#br0" timeOffset="46">15790 4069 9502,'-7'-8'-532,"3"6"625,2-2 78,0 3-43,1-2-39,0 1-29,0 1 41,1 0-85,0-1 59,0 1-56,0 0 27,0-1 12,0 1-9,1 0 16,0 1-36,1-1 28,1 1-31,0 0 31,0 0-46,0 0 23,1 0-35,-1 0 43,0 0 13,1 0-20,-2 0 23,1 0-27,0 0 18,0 0-17,0 0 54,0 0-39,0 1 44,-1 0-51,1 0 62,-1 2-42,2 0 45,-2-1-54,2 1 12,-1 0-3,0 1 2,0 0-21,2-2 16,-2 3-26,2-2 38,-1 1-75,0-1 52,0 1-54,2-1 11,-1 0-26,0 2 10,1-2-8,2 1-12,-2 0 38,2 0-47,0 1 53,0 0 15,1 1-27,-1 0 20,2-1 26,-1 2 22,1 0-5,0 0-5,0-1-15,0 2-15,-2-2 25,2 3-56,-3-2 23,1 1-20,-1-1 31,-1 1-12,0-1 11,0 0-10,-2 1 6,1 0-20,-1 0 4,0 1-8,0-1-25,-1 2 38,0-2-41,2 3 44,-2-2-40,1 2 30,-2-2-29,1 1 32,-1-1-6,1 2 5,-1-1-13,1 1 21,-1-2-19,2 2 17,-2-4-14,1 4 51,0-3-35,2 2 39,-1-2 14,1 1-41,-2-1 50,3 1-57,-1-1 28,1 2-17,-2-4 25,2 3 3,-1-3-17,1 4 22,-3-4-32,3 4-56,-2-2 40,2 2-41,-1-3 50,-1 4-60,1-2 37,0 2-47,-1-3 36,-1 3 20,1-4-27,0 3 32,-1-2 63,0 0-47,-1-2 44,0 1 4,0-1-57,-2 0 60,2-1-70,-1 0 11,0-1 5,0 1 3,0-1-1,0 1-6,-1 0-5,0 1 20,0-2-82,0 3 71,0-1-74,0 1 77,0 1-71,0 0 45,0-1-56,0 2-2,0-1 38,0 3-47,0-3 63,0 3 10,0-2-14,0 2 12,0-1-17,0 0 65,0-1-45,-2 1 46,1-2-17,0 0-29,0 0 33,-1 0-34,2-1-5,-2 1 10,0-3-7,1 3 21,-2-3-16,1 3 19,0-3-21,-1 4 22,0-4-17,0 2 15,1-2-17,-1 2-52,0-2 35,0 3-41,1-4 19,-1 3 24,2-3-26,-2 2 33,3-3 40,-2 3-30,1-4 30,-1 3 24,1-2 10,-2 1 10,2-1-22,-2 1-28,1-2-21,-2 2 30,2 0-30,-2 1-9,1-1 3,-2 2 6,1-1-77,0 1 36,0 0-93,-1 0 88,1 0-67,-1 0 90,2-1-55,-2 1 108,1-2-35,0 1 26,0-1-47,1 1 40,1-3 17,-2 1-2,2 0-10,-2 0 34,1-1 18,0 1 28,0-2-30,1 2-19,-2-2-41,0 1 78,1 0-263,-1-1 86,1 1-171,-1 1 104,2-2 95,-2 2-11,1-2 60,0 1-113,0-1 31,1 1-115,1-1 99,-1 0 23,1 0 47,-1 0 104,1 0 52,0 0 14,0-1-9,-1 0-70,0 0-57,-1 0 30,0 0-23,0 1 18,0 1-17,-2-1-58,2 0 40,-2 1-46,2 0-146,-2 0 43,1 0-132,0 0 93,1-2-439,-1 2 94,3-1-284,-2 0-62,1 0 567,0-1-198,1 1 504,-2 1 0,0 1 0</inkml:trace>
  <inkml:trace contextRef="#ctx0" brushRef="#br0" timeOffset="47">13238 4095 9129,'11'-9'-313,"-6"4"367,-2 3-40,-1-2 7,0 2-5,0-1 5,0 2 257,-1 0-174,1 2 186,-2 0-177,1 5-58,-1 0 61,0 2-66,0 1 38,0 0-23,0 3 26,0 0-35,0 2-1,0 0-7,0 2 1,-1 0-25,0 1 34,0-1-36,-2 2 53,-1-2-70,0 2 51,-1-3-49,-2 2 10,2-3-20,0 2 4,0-4-7,-1 1 21,2-3 11,1 0-15,0-2 19,0 0 1,1-3-6,1 1 3,1-4 16,-1 1-15,3-2 58,0 0-50,3 0 34,-1-1-97,3-1 39,1 0-37,-2 0 51,3-1-40,-1-1-14,2 1-4,-1-1 7,1 1-2,1-1 22,-1 1-31,1 0-36,0 1 51,0-1-54,2 1 55,-3-1-55,3 2 32,-3 0-37,3 0 67,-3 0-3,1 0 1,-3 0-9,2 0-10,-4 0 6,2 1-9,-2 0 11,-1 1 74,-2-1-9,1 1 75,-1 0-79,0-1 58,-1 0-86,0 1 58,-1-1-86,1 0 34,-1-1-134,0 0 57,0 0-101,1 1 100,-1-1 5,2 0 54,-2 0-21,2 0 16,0 0-190,0 0 54,-1 0-132,1 0-4,1-1 48,-2 1-61,2 0 78,-2 0 99,0-2 46,0 2 72,0-1 0,-1 0 0,0 0 0,-1 0 0,1-1 0,-2-1 0,1-1 0,-1-2 0</inkml:trace>
  <inkml:trace contextRef="#ctx0" brushRef="#br0" timeOffset="48">14784 4134 9502,'-8'-7'-517,"4"5"390,1-2 98,-1 3 4,0-1 51,1 0 88,-1 2-4,0 0 77,0-1-42,0 1-46,-1 0-6,3 0-47,-2 0 52,2 0-36,-1 0 41,1 0-14,0 0-20,0 1 31,1-1-38,0 3 23,0-1-23,0 1 17,1 0-127,-1 2 42,1 0-108,-1 0 53,0 1-13,-2 1 42,0 1 5,-1 1 115,-1 0-48,0 2 47,-2-1-69,-1 3 31,1 0-24,-3 1 33,1 0-36,-2 1 18,1-1-15,-3 2 34,2-3-99,-2 2 81,5-3-78,-3 1 24,5-4-26,-3 2 0,3-4 4,1 1 1,2-3 32,0 0-46,3-3 119,-1 2-8,1-4 21,1 1-32,1-1-42,1 0 40,0 0-17,1-1 25,1 0-68,0-2 18,-1 2-20,-1-1 36,2 0-42,-2 2-13,1-2-2,0 1 4,0 1 4,0-1-24,1 1 4,0 0-17,1 0 57,-1 0-26,3 0 20,0 0 10,1 0-8,0 0 9,3 0 21,-1 0 12,4-1 1,-1 1-2,2-1-11,0 0-15,1-1 20,-1 1-19,1 0-5,-2 1 16,2-1-11,-5 1-35,2-2 25,-3 2-32,0-1 43,-2 1-35,0-1 23,-3 1-30,1 0-14,-3 0-17,1 0-2,-1 0 6,1 0 2,-2 1-16,0 0-3,0 1 9,0-1-10,0 0 32,0 0-39,0 0-53,0 0 15,-1-1-85,0 1 82,0-1-37,0 0-183,-1 0 191,-1-1-136,-1 0 292,-4-2 0,0 0 0,-3-3 0,0-1 0</inkml:trace>
  <inkml:trace contextRef="#ctx0" brushRef="#br0" timeOffset="49">12042 4181 9502,'0'8'-105,"0"-5"705,0-1-436,0-2 462,0-1-642,0-3 73,0 2-30,0-2 66,0 2-31,0-1 23,0 2-43,0-1 29,0 0-25,0 1 25,0 0-12,0-1 20,0 1-13,0-1 17,0 1-140,0-1 37,0 1-137,0-1 88,0 1 21,-1 0 45,1 0 16,-1 0 19,0 0-37,-1 0 27,0 0-21,-1 0 20,1 1-6,-2-1 3,2 0-4,-2 1 4,1-1 6,-1 0 27,-1 1-54,1-1 45,0 1-57,0 0-29,-1 0 44,0 0-46,1 0 54,-3 0-36,2 0 21,-2 0-26,2 0 31,-2 0-7,1 0-1,0 0-4,-1 1-2,0 0 9,2 2-6,-2-2 25,1 2 46,0-1-29,2 0 29,-2 0-38,1 0-12,0 1 18,0-1-16,0 1-6,0-1 7,-1 2-2,2-1 0,-2 2 50,0-1-35,0 1 32,0 0-38,-1 1 2,1-1-5,-1 1 39,1 0 38,0 0 47,2 0-29,-2-1 40,3 0-107,-1-1 55,0 0-59,2 0 30,0 0-19,0 0 30,1-1-32,-1 1-15,1-1 6,0 0-12,1 1 30,0 1 14,0-1-18,0 2-27,0 0-36,1 0-44,1 1 37,2 0-11,-1 1 56,3 0-12,-1 0 8,1 0 6,-2 1-7,1-1 7,0 0-11,-1 0 19,0 0-15,-1 1 14,1-2-11,-1 3 3,0-4-4,0 3 15,0-3 44,0 2 26,-1-2-1,0 0-11,1-1-55,-1 0 14,1-1-10,0 1-59,0-3-24,0 2-7,1-2 9,0 0 13,1-1 27,0-1-37,0 1 29,1-1 18,1 0-19,-1 0-24,1-1-26,2 1-44,-3-2 30,2 1-34,-1 0 79,0-2-40,-1 1 46,1 1-13,-3-1 5,3 1-10,-2-1 15,0 1 34,-1 0 18,1-1-1,-2 1-11,2 1-45,-2-1 5,1 0 2,-3-1 69,3 1-38,-1 0 46,0-1-100,0 1-13,1 0 5,-1-1 7,0 0-100,0 1 26,1 0-103,-1 1 79,1-2-147,-1 2 62,-1-1-121,0 1 105,0-1 30,0 1 60,-1 0-1098,1 0 929,-1 2-829,0-2 1148,-1 3 0,0-1 0,-1 2 0,0 0 0</inkml:trace>
  <inkml:trace contextRef="#ctx0" brushRef="#br0" timeOffset="50">14837 4184 9502,'-10'0'-44,"7"0"134,0-1 31,0 0 38,3-1 38,-2 0 6,1 0 53,0-1-62,1 1-98,0-1-18,0 2-35,0-2-9,0 2 37,0-1 13,0 0 61,0 1 15,1 0 3,0 0-41,1 1-128,-2 0 35,2 2 1,-1-1 5,0 5 93,0 2-60,-1 3 66,0 2 34,0 2-11,0 3-57,0 2-91,0 2 14,-2 1-3,0 0 44,0 0-38,-2 1 19,1-2-1,-1 0-46,1-4 5,-1 1-85,2-5 7,0-1 20,-1-2-17,0-1 39,2-5-64,-1 0 30,1-2-594,0-1 424,1-2-378,0-2 45,1-2 152,1 0-160,2-1 315,3 0 263,2 0 0,2-2 0</inkml:trace>
  <inkml:trace contextRef="#ctx0" brushRef="#br0" timeOffset="51">15079 4175 9502,'-14'4'-136,"9"-2"40,-3 1-52,3-2 79,-1 1 116,3 0-6,-2 0 58,3 0-23,-1 0 22,2 2-31,0-2 82,1 1-59,0 1 63,0-1-73,1 1 77,1-1-23,1 1 42,2 0-39,1 1-9,1 0-34,1 2 48,0 0-126,2 1 34,-2 0-43,4 3 47,-2-3-115,4 3 53,-1-3-134,2 1 50,0-1 46,1-1-53,-2-1 85,1 0 18,-1-2 25,0 0-2,-4-3-21,2 1 57,-4-2-38,1 0 50,-3-1-29,1-1 14,-5-2 4,2-1 8,-3-3-52,1 0 45,-2 0-36,0 0-38,0-1-52,0 0 14,0 1 5,0-1-70,0 0 21,-1 0-109,0 1 76,0-1-73,1 2 44,0-1-71,0 1 82,0 0-1,1 2 44,2-2-64,1 4 157,2-3-131,0 3 137,3-1-54,-1 2 45,2 0-17,-1 1 9,0 0-11,-1 0 40,0 1-4,-3 0-3,1 0 0,-3 1 20,0 0 8,-3 2-5,1 0-54,-1 1 14,-1 1-3,-3-1 71,-1 2 10,-2-1 5,0 1-70,-2 0-10,0 0-45,0 1 60,-1 0-61,1 0 45,-1 0-48,3 1 51,-3 0-11,3-1 2,-2 1-7,2 0 4,0-1 1,1-1-17,-2 2 12,4-2 51,-3 0-33,3-1 50,-2 0-2,3-2-36,-2 1 42,1-1-48,0-1 35,0-1 21,1 0-4,0 0 0,-1-1 15,1 1-34,-1-1 41,2 0-14,-2 0-25,3 0 31,-1-1-37,1-1 6,0 0-2,0 1 9,1-2 19,0 1-14,0 0 14,0 0-22,0 1 55,0-1-44,0 0 51,0 1-60,0 0 71,0-1 16,0 1 7,1 0-19,0 1-48,0 0-1,1 0 0,-1 0 207,1 0-43,-1 0 126,1 2 4,0 2-104,1 3 83,-1 2-134,0 4-37,0 0-96,1 5 35,-2 0-25,2 4-33,0-1 10,-1 2-67,1-1 67,-1 1 49,0-4 10,-1 1 26,0-3-230,-1-1 52,0-3-178,0-2 137,0-3-3,0-1 75,0-3-75,0-1 86,-1-2-45,-1 0 48,0-2 10,0 0-7,0-1 7,1-3-391,-1 0 83,0-1-259,1 1 246,1-1-324,-1 0 145,1 1-240,0-1 2,0 1 275,1 0 5,1 1 248,3-2 187,2 1 0,2-3 0</inkml:trace>
  <inkml:trace contextRef="#ctx0" brushRef="#br0" timeOffset="52">18098 4178 9502,'2'15'-132,"-1"-10"215,1-3 33,-1 1 128,1-2-36,0-1 22,1 0-110,0 0 37,-1 0-52,2 0 60,-1 0-43,1 0 47,0 0-49,1 0-58,-1 0-27,0 3-33,-1 0 59,1 4-59,-1 0 34,1 3-90,0-1 3,-1 3 0,1-3 39,1 3-3,-1-2 66,3 1-46,-3-3 25,3 2-1,-1-3 9,0 0 13,0-2-21,1 0 55,-2-2-44,2 0 56,-1-1-96,0-1 9,-2-1-18,2 0 22,-1 0-44,0 0-1,-2-1-17,2 0 20,0-1 18,1-2 21,-2 2-29,4-2-9,-3 1 28,3-1-41,-3 0 43,3 1-33,-1 1 23,0-2-25,0 2 25,1-2 5,-1 2-3,1-1 8,-3 1-10,2-1 3,-1 1-1,-1 0 9,-1 0 3,1 0-1,-1 0 2,0-1-6,0 1-3,-1-1 5,0 0-6,2 0-37,-2 0 29,1-2-29,0 2 36,-1-1-62,1 0-19,-1 0-3,1-1 10,0 0 59,-2 1-10,2 1 7,-1-1-52,1 1-6,-1 1-9,1-2-12,-1 2 48,0-1-10,0 1 9,0-1 66,-1 2-45,1 0 43,-1 0-49,0 0 34,0 1-16,-2 0 38,1 1-42,-1 0-36,-1 4-21,-2 0 11,-3 1-92,-3 1 72,0 2-90,-3 1 82,0 0-14,-1 0 53,-1 1-24,0 0 9,0 1 53,0-2-49,1 3 45,1-4-50,-2 2-11,4-3 5,-2 1-1,4-1 88,-2-1-17,4-2 100,0 0-42,2-2-16,-1 0-19,3-2 129,-1 1-78,2-3 174,1 0-176,0-2 24,1 0-72,1 0 84,-1 0-56,1 1 67,-2 0-78,2 1 17,-2-1-14,1 0 20,0 1 13,-1 0 757,1-1-461,0 4 537,-1-1-612,2 5-43,-1 1-13,0 1-31,0 2-114,1 0-40,-1 4 37,0-2-22,-1 4 9,1-1 5,-1 2-51,0-1-11,0 1 29,0-1-24,0 1 48,0-3-101,0 1 50,-1-2-116,-1 1 34,0-4 9,-2 2-16,2-5 38,-2 2-25,1-5 49,0 3-19,1-3 31,-2 1 14,2-5-24,-1 3 18,1-2-56,0 0 42,0-1-37,0 0-24,1 0-95,0 0 45,0 0-132,0-1 153,0-1-86,1 1 85,0 0-109,0-1 63,0 0-108,0 1-194,0 0 50,0 0-226,0 0-6,1-1 122,-1 1 107,2 0 215,-1-1 183,2 0 0,1-1 0,1 0 0</inkml:trace>
  <inkml:trace contextRef="#ctx0" brushRef="#br0" timeOffset="53">13465 4194 9502,'-3'6'-912,"1"-4"1176,-1-2 132,-1 1 0,2-1-142,-2 0 53,2 0-130,0-1 89,1 1-78,-1-2 49,2 0-51,0-1-37,0 1-32,0-1 29,0 1-163,0 0 311,0 0-376,0 4 292,0 1-276,0 7 35,0 2 112,2 3-55,-1 3 84,3 0-15,0 6-24,1-2 27,0 6-18,0-3-66,1 5 25,-1-7-24,0 5 44,-2-7 9,1 2 32,-1-5-37,0 2-50,-2-9-44,0 5 2,-1-9 5,0 4 122,-1-6-1,-1 3 6,-2-7-76,-1 3 3,1-4-48,-1 1 70,0-1-102,0-1 36,1 1-86,2-1-68,-1-1 39,1-1-62,0-1 78,1-1-376,0 1 105,1-1-290,0 1 309,0-1-321,0 1 239,2-1-108,2 1 321,2-2 234,3 0 0,2-2 0</inkml:trace>
  <inkml:trace contextRef="#ctx0" brushRef="#br0" timeOffset="54">13958 4211 9502,'0'12'-292,"0"-10"396,0 3-219,0-4 1217,0 1-673,-2-2 540,1 0-818,-2 1 23,-1 0-13,-2 1 2,0 3-71,0 0 8,-3 4-21,-1 0 41,-3 3-53,0 0-42,-2 2 30,-3 2-65,-1 3 78,0-2-25,-3 2 28,3-2 1,-1 1 45,4-3-77,0-1-38,4-4-117,2 0-7,2-3-26,3-2-131,2-2-547,1 0 288,3-2-314,1-1 605,4 0 33,0-1 16,3 0-82,0-1 42,1 1-58,2-3-6,1 1 164,1-2-6,1 0 144,3-3 0,1 0 0</inkml:trace>
  <inkml:trace contextRef="#ctx0" brushRef="#br0" timeOffset="55">11243 4226 10151,'-8'0'340,"5"0"-194,1 0-80,-1 0-27,1 0 75,-1 0-34,0 0 37,0 0-25,0 0-50,-2 0 19,1 0-41,-1 0 89,-1 1-52,0 1 61,0 2-41,-2 4 27,0 4-60,-1 5 111,-1 5 25,1 5 84,-2 5 26,2 8-48,0 3 1,1 7-45,3 1-31,0 4-101,3-4-12,0 4-55,2-11-37,0 2 52,2-11-83,3-1 145,1-12-43,2 0 93,1-10-73,0 1-380,1-7-335,0 0-171,1-3-24,0 0 115,-1-2 222,0-1-67,0 0 246,0 0 54,0-1 116,0-2 44,-1-2 69,1-3 58,-1-2 0,1-3 0</inkml:trace>
  <inkml:trace contextRef="#ctx0" brushRef="#br0" timeOffset="56">5628 4400 8718,'0'-6'302,"0"4"-168,0 0-13,0-1 13,0 1-50,0-2 15,0 2-22,0-1-33,0 1-37,0-1 11,0 1 6,-1-2 16,1 3-25,-1-3 17,0 3-20,0-2 59,-1 1-25,1 1-3,-1 0-10,1-1 8,1 1-10,-1 0-4,0-1 1,0 1-4,0 0 13,0 1-10,0-1 74,0-1-62,2 2 55,1-1-61,2 3-18,1 1 81,4 2-54,0 4 57,4 1-67,0 3 53,2 1 9,3 4 6,0 0-9,3 6-41,-1-1 5,2 5 2,-2 0 69,2 3 18,-2-1 10,2 2-13,-3-1-107,1-1 3,-4-4-13,1 0-22,-4-7 22,2 0-1,-3-7-6,-1 0-15,-1-5 28,0-2-41,-2-3 49,0-1 13,-3-1-23,1 0 21,-2 0-26,-1-1 16,-1 0-21,0 0 17,-1-2 67,-1 0 3,0 0 68,0 0-118,0-1-19,0-1-39,0 0 7,0-1-21,0-3 7,0 0-65,0-2 65,0-1 16,0-3 14,1-1 21,0-2-179,3-4 50,1 0-123,2-4 77,0 0-29,3-6 21,-2 2-55,4-6 35,-2 2 33,3-4 11,-3 5 45,3-2 24,-4 6-20,2-1 23,-5 9-34,2 1-58,-3 8 47,-1 2-57,-2 6-178,0 1 98,-1 3-141,-1 2-36,1 5 91,-1 0-12,0 2 136,0-1 190,1 3 0,0-1 0,0 2 0</inkml:trace>
  <inkml:trace contextRef="#ctx0" brushRef="#br0" timeOffset="57">13663 4235 9502,'-3'9'-99,"1"-7"480,1 1-176,0-5 215,1 2-255,2-3-97,1 0 76,2 0-27,-1 0 31,2 2-28,1-1-21,-2 1-68,2 0 46,0 2-95,0 2 128,1 2-69,2 2 79,-1 3-34,2 3 36,0 2-54,2 2-18,1 0-39,0 3-36,1-2 23,2 1-27,-2-2 63,2 1-27,-2-4 46,1 1-49,1-4 26,-1 1-27,-3-4 34,2 1-35,-5-4 20,1 1-27,-4-2 34,0-1 17,-3-1-20,-1 0-102,-1-2-109,-1 1 31,-2-1-109,0 1 181,-2-1-74,1 1-42,-1-1 30,1 0-625,1 0 373,0-2-362,0 1 445,1-1 206,0-1 0,0 0 131,0-1 0,0 1 0,-1-4 0,0 0 0,-1-2 0</inkml:trace>
  <inkml:trace contextRef="#ctx0" brushRef="#br0" timeOffset="58">19207 4251 9502,'1'5'-122,"-1"-3"121,0-1 103,1 0-67,-2 0 33,1 1 7,-2-1-13,0 1-15,-1-2 5,0 2-15,-1 0 7,1 0 34,-1-1-38,0 2 44,-1-1-39,0 2 3,2-1-1,-4 1 2,2 0 7,-2 2 34,1 0-26,-2 1 23,1 0-28,-2 2 6,-1 0-9,1 2 46,-2-1-23,1 3 24,-1-1-25,0 4 41,0-1-45,1 3 54,0 0-60,1 3 45,0-2-26,2 5 32,0-3-13,1 3-3,3-2 6,1 2-17,1-4-6,0 4 8,2-4-13,1 2-24,0-3-46,3 3-32,2-6 29,-1 5-25,0-4 24,1 3 17,-1-3-21,-1 3 56,-1-4-17,1 3 10,-2-2-18,1 1 22,-2-2-35,0 2 25,0-4 0,0 2 4,0-3 7,0 0 24,0-3 37,1 1-20,1-3 25,0 1-132,2-2 49,0-1-45,0-1 60,1 1 7,0-3-5,0 2 6,0-1-9,0-2-89,-2 1 3,1-1-86,-2-1 44,2 2 3,-3-3 7,0 1-10,-1-1-23,1 1-15,-1 0 24,0-1-53,0 1 15,-1 0-52,1 0-30,-2-1 88,0 1-13,0 1 79,0-1-17,0 0 31,0 0 26,0 1-9,0-1 15,0 0-183,0 2 43,0-1-135,0-1 142,0 2-238,0-1 116,0 0-168,0 0 52,0-1 71,0 2-42,0-1 116,1-1 33,-1 2 55,1-2 69,-1 1 5,2 0 72,0 1 0,0 1 0</inkml:trace>
  <inkml:trace contextRef="#ctx0" brushRef="#br0" timeOffset="59">17988 4292 9216,'-2'-4'415,"0"3"-296,1 0 24,-1-1-12,1 2-43,-1-1-36,1 1 27,-1-1-20,0 1 74,0 0-14,0 0 14,-1 0-84,1 0 16,-1 1-38,0 0 73,0 2 12,-2 1 37,1 2-58,-3 1 52,2 1-46,-4 2 40,0 1-39,-3 2 18,-1 1-23,-2 4 41,-2 0-35,-3 3 34,1 0-21,-3 3 29,3-2-270,-2 1 80,4-4-190,1 1-17,4-5 107,1 0-87,5-6 101,2 0 41,2-4-7,1 0 14,0-3 28,2 0-44,0-2 17,0 0-47,1 0 42,0 0-14,0-1 48,0 0-70,0-2-285,0 0 17,-1 0-160,-1-1 161,1 1 237,0-2 32,2-1 125,0-2 0,3-2 0</inkml:trace>
  <inkml:trace contextRef="#ctx0" brushRef="#br0" timeOffset="60">17640 4304 10589,'7'4'615,"-3"-2"-510,1 2 52,0 0-6,4 2 15,-1 0-9,5 1 0,-1 0-166,3 2 71,0-2-146,3 4 32,0-2 3,3 3-21,-2 0 59,3 1-60,-3 0 39,2 1-71,-3-1 57,2 3 40,-6-4-24,3 3 59,-6-4-118,1 3 91,-4-4-98,0 1 90,-4-3 1,0-1 8,-1-1 21,-1-1 10,-1-2-845,1-1 507,-2-2-640,1 0 667,0-2 92,1 2-29,-1 0 58,0 1 59,0 0 25,-1-1 72,0 2 0,-1-1 0,0 1 0</inkml:trace>
  <inkml:trace contextRef="#ctx0" brushRef="#br0" timeOffset="61">14105 4372 9502,'-6'-7'365,"6"3"-198,-1-1 49,1 1-47,0-2 10,0 2-54,0-1 51,1 1-71,0-1-40,2 1-13,2 0-41,2 2 52,-1-2 48,2 3-5,0-1-2,-1 2-41,3 0-12,-2 0 11,3 0 26,-2 2 0,2 0 20,-2 1-19,4 2 32,-2 0-33,2 1 33,-1-2-47,0 0 2,0-1 3,0 0 10,-1-2 4,1 1 37,-1-1-48,-1 0-61,-2-1-116,1 0-22,-3 0-29,2 0-72,-4 0 73,1 0-93,-3 0 96,2-1-57,-2 0-878,-1 0 579,-1 0-597,-1 1 789,-2 0 189,0 2-63,-3 0 180,2 0 0,-3 2 0</inkml:trace>
  <inkml:trace contextRef="#ctx0" brushRef="#br0" timeOffset="62">23323 4353 9502,'-3'-9'-1075,"2"4"1003,-1 1 72,-1 0 0,1 1 224,-1 0 18,1 1 128,0 0-97,0 0-124,0 1 521,1 1-379,1 0 374,1 1-478,2 3-92,0-1 54,2 2-51,0-2-16,0 2 0,2 0 2,0 0 29,1 0 40,0 2-39,2 1 30,0 0-46,2 2-45,0-1-11,2 5-56,1-1-35,2 4 40,1 1-66,1 3 98,-3 0-67,4 6 31,-4-1-10,3 6-44,-3-2 28,-1 6 2,-3-5 6,0 6 51,-4-6 1,1 5-18,-4-8 8,-1 3 54,-1-10 21,-1 5 3,-2-10-18,1 5-49,-1-5-8,-1 3 22,-1-5 86,-3 4-3,0-4 79,-2 3-128,-2-2-33,0 3-27,0-3-5,-1 2-12,-1-2 42,0 2-52,0-5 63,0 3-66,0-3-28,-1 1-15,3-6 70,-3 2 62,4-5 10,-1 1-24,1-3 52,2-1-26,-1-1 91,1 1-18,0-1-5,0 0-11,1 0-33,0 0-5,1 0-33,0-1 58,0 1-54,1-1-47,0 1-20,0-1-57,2 0-261,-2 1-281,3-1-94,-1-1 78,1 2 274,0-1 226,1-1-42,-1 1 9,1 0-25,1 0 24,0 1 28,0-2-58,0 1 47,0-1-75,1 1-7,-1-1 5,1 1 10,-1 0-2,0-1 77,1 0-37,0 1 37,-1-2-214,1 1 62,0 0-13,0 0 133,0 0 152,2-3 0,0 0 0</inkml:trace>
  <inkml:trace contextRef="#ctx0" brushRef="#br0" timeOffset="63">12580 4341 8847,'0'7'-1,"0"-4"429,0-1 430,0-1-579,1-1 419,0 1-646,3-1-30,1 1-5,2-1-104,-1 0 86,4 0-4,-1 0 63,4 0-9,-1 0-103,4 0 23,0 0-114,1 0 66,0 0-5,2 0 55,-2 0-7,1-1 92,-2 1-4,2-1 12,-3 0-12,-1-1 9,-1 0-34,-2 0 47,-1-1-90,-2 1 36,-2-1-37,1 2 45,-5-1 0,2 0 14,-3 1-9,1-1-325,-2 1-96,4-1-329,0 2 1,1-1 0</inkml:trace>
  <inkml:trace contextRef="#ctx0" brushRef="#br0" timeOffset="64">3157 4443 9502,'-8'-10'-309,"5"6"387,-1-1 102,2 2-26,-2-2-7,2 0-46,0 1 61,0-1-66,-1 0 101,1 1 8,-2-3 24,2 3-47,-1-2-29,-1 1-39,1 0 32,-1 0-98,-1 0 33,-1 1-96,0 0 18,-1 0-3,-1 1-24,1 1 76,-3 0-45,2 1 68,-3-1-41,2 2 42,-3-1-107,3 1 26,-3-1-115,1 1 30,-2 0-25,2 1 55,-1 0-2,0 2-6,-1 0 0,1 2-63,-1 0 63,2 1 18,-2 2 10,4-2 23,-3 1-92,3 0 8,0 0-33,1 0 32,1 1 5,1-1 41,-1 1-42,3-1 91,-1 1-10,2-1 21,-1 1-22,2-2 63,0 0-23,2 0 93,-1-1-49,1 0 9,0 0-35,2-2-14,1 1 35,4-1-52,1 2 72,2-2-72,2 1-22,2 0-24,0 1 9,1 0-62,1 1 28,1-1-13,2 2 8,-2 0 13,2 0-30,-1 1 7,2 0-46,-1 1 89,4 2-55,-3-1 52,4 3 56,-3-1-36,1 1 38,-3 0-59,2 0 116,-6 0-21,1 0 120,-4-1 37,-2 1-34,-3-2 39,-2 2-54,-2-1-89,-2 4 50,-1-1-85,-3 4 28,-3 1-23,-3 4 19,-1-1 8,-3 4-42,-1-2-44,1 3 13,-1-4-2,-2 2 23,3-6-19,0 2-16,0-7 62,1 0-6,1-5 38,1-2-55,2-5-1,0 1 2,1-5-2,-1-1-29,2-4-19,-2-3 14,2-3 0,-1-2-25,0-1-27,-2-2-3,3 1 12,-3-1 73,1 2-16,0-4-10,1 5-108,-2-3 5,3 4-77,-2-2 89,5 4 4,-3-3 43,3 5 0,0-2-21,1 2 33,0-2-29,2 5 24,0-3 47,2 4 24,1-2 0,4 1-2,1-1-16,3 3 21,2-1-7,0 1 73,5 0-101,-3 3 69,5-2-75,-2 2 71,5 1-40,-3 2 43,6 0 2,-3 5-39,4 0 39,-4 4-35,5 0-44,-4 0 30,4 3-30,-5-3 31,3 1-34,-6-3-14,3 1 0,-6-4 5,3 1 41,-6-4-10,2 1-7,-8-3 143,2-1-34,-6-3 133,3-1-111,-3-4-35,1-3-31,-2-1-26,1-4-63,-1-2 1,2-2-53,-1 1 61,1-4-51,-3 4 41,2-4-72,-2 4 23,-1-3 20,0 7 12,-1-3-5,0 7 36,-1-1-89,-2 6 73,-1-2 78,0 5 27,-3-1 113,0 3-121,1 1 5,-1 0-73,-1 0 48,2 2-37,-2 2 89,2 1-19,1 1 26,-1 1-27,1 0-20,1 1-29,0 1 31,2 0-5,0 1 1,0-1-2,1 0-13,1 0-13,-1 1 14,1 0-9,0 0-54,1-1-27,-1 2 1,3-1 5,0 1 66,3 0-4,3 1-6,-1 0-57,4 1 32,-1-1-40,2 1 46,-2-2 59,2 2 6,1-4 9,0 2 26,-2-4-75,3 1 38,-5-4-38,4 0-43,-4-3-24,2 0 8,-2-2 3,2 1 66,-3-2-10,2-2 11,-2-2-159,2-1 26,-3 0-101,2-1 69,-5 1 5,4-1 32,-4 1-2,2 0 15,-2 1 42,1-2-35,-2 2 10,0 0 98,-1 0-31,1-2 104,-1 2-82,1 0 3,-2 1-41,1-1 2,-2 2 26,1-1-30,0 2 34,-1 1-35,-1 0 200,1 1-138,-1 1 147,0 2-175,0 3 0,0 0 7,0 2-21,1 0 24,0 1-22,0 0-13,1 2 22,1-1-30,0 1 42,0 1-23,2 0 14,1 0-23,0 0 78,0-1 1,1 0 15,1-2-22,-1 2-20,2-5-17,-1 2 23,1-3-20,1 1-4,-1-3 11,1 0-9,-2-1-32,3-1 28,-3-2-33,2 0 48,-3-3-76,3-1 53,-3-1-64,0-2 74,0-2-73,-1 1-6,-1 0-21,0-1 23,-1 2 38,0-2 13,-2 2-21,1-1-52,-2 1 31,-1-2-37,1 2-18,-2-3 18,1 2-73,-5-1 70,-1 0-55,-3-1 23,-2 2-16,-1-1 53,-2 1 66,0 1-7,-1 3-5,-2-1-32,1 3-14,1-1 10,0 3-7,0-1 45,1 2-19,1 0 32,0 0 17,3 1-49,0 1 62,2 0-69,1 2 11,1 1-8,4 2 0,-1 3-31,3 1 32,-1 2-38,1 2 43,1 2 30,1 3-23,2 2 23,3 0-27,2 1 64,1-1-43,2 1 50,1-5 30,1 0-24,1-4 94,3-4-96,-1-3 61,2-3-93,-1-3 63,2-4-62,-2-4 27,2-4-16,-2-3 45,0-2-112,-3 0 7,-1 0-35,-4 1 13,1 1 63,-4 1-4,0 1-3,-3 3-12,1-2 15,-3 4-14,0 0-14,-1 0 71,0 1-7,-2 3 34,0-1 32,-2 3-80,-2-2 43,0 3-54,1 1 86,-1-1-57,0 1 61,1 0-74,-1 1 76,3-1 6,-1 5 22,2-1 92,-1 3-71,1 1 84,1 1-74,0 1 15,0 2 14,0-1-32,1 3 39,2-1-170,0 2 103,3-2-109,1 3-119,2-3 16,1 1-119,1-3 98,3 1-327,-1-3 92,3-2-257,0-4-114,3-1 174,-2-3-160,5-5 231,-2-4 171,4-4 58,-4-3 51,4-4 96,-5 1 29,6-5 58,-2 3 0,2-4 0</inkml:trace>
  <inkml:trace contextRef="#ctx0" brushRef="#br0" timeOffset="65">10001 4364 9502,'-9'0'17,"3"0"73,1 1-44,-2-1 108,2 1-42,-1 0 48,1 0-33,-1 0 31,3-1-46,-2 1-19,1-1 12,-1 0-8,2 0 24,0 0-42,1 1-31,-2 0-18,2 0 40,-1 1-24,0-1-15,0 3-15,0-1-18,0 3 72,-1 1-6,-2 3 18,0 2-14,-1 4-8,-2 0-7,0 6-33,-1-2-28,-1 5-32,0-2 24,1 3-148,-1-5 77,2 3-104,2-6 80,0 2-140,3-7 58,-1 3-124,2-6-129,1 2 82,1-6-126,2 1 135,1-4 206,2 1 31,2-2 118,4-1 0,1-1 0,3 0 0</inkml:trace>
  <inkml:trace contextRef="#ctx0" brushRef="#br0" timeOffset="66">10369 4439 9502,'0'-9'-238,"0"5"332,0 0-3,0 0 54,0 1-80,0-1 18,0 1-40,0 0 36,0-1 37,0 1 13,0 1-22,-1-1 9,0 1-15,1-1 7,-1 1 10,0 1-55,-1 0 42,1 1-47,0-1 56,0 2-8,1 1 0,-1 3-108,1 2 25,1 2-100,0 3 98,4 0-61,4 0 30,1 2-13,5-1-56,0 1 34,3-2 0,0-1 3,2 0 3,-2-3 36,2 0-50,-3-3 65,1 0 47,-3-3-42,-2 1 34,-1-2-53,-2 0 1,-2-2-11,-1-2 12,-2-1-27,0-2 32,-3-1-13,1-3-36,-1 2-18,-1-3-2,0 1 13,-1-2-44,0 2 20,0-1-90,0 0 76,0 0-49,0 1 61,0 0-30,0 0-10,0 2-14,0 1-9,0 1 11,1 1 89,-1 0-29,1 2 36,0 0-2,0 1 28,1 0-4,0 2-3,-1-1 2,1 1 35,-1 0-15,0 1 16,0 1-51,1 4 10,-2 1-1,0 3-33,0 1 4,0 2 0,0 3 18,-2 1-40,-2 3 25,-2 0-38,-1 2 106,-2-1-44,0 0 46,0-1-64,-1-1 0,3-4-2,-1-1-4,2-4 1,0 0 66,1-4 25,1-1 2,2-3 95,0 0-137,1-3 143,0-1-133,1-5 51,1 1-57,0-4 58,1 3-40,0-1 46,2 1-22,-1 0-18,1 0 24,-1 0-28,-1 0 74,1 2-48,0-2 56,0 3-24,1-2-29,-1 2 30,0 0-35,-1 2 32,1-2 22,0 3-5,0-2 67,0 2-38,0 0 24,0 0-24,0 1 5,0 1 3,1 3 16,-1 2-24,1 4 85,0 5-31,0 3 117,2 3-105,0 4 9,-1 0-82,2 6 29,-1-3-162,1 4 70,-1-4-148,1 5 160,-2-7-42,-1 2 117,0-8-65,-1 2-185,-1-9-12,1 3-120,-2-8 83,0 1 54,0-5-79,-1-1 61,0-4-219,0 1 141,0-5-106,0 2 96,0-2-46,0 0 17,0 0-53,0-1-309,0-1 156,0 0-243,1-2 403,1-1 108,2-1 167,1-4 0,3 0 0</inkml:trace>
  <inkml:trace contextRef="#ctx0" brushRef="#br0" timeOffset="67">7832 4404 9502,'-8'4'-254,"6"-2"356,-1-1-57,2 1 143,-1 0-94,1-1 21,-1 0-34,1 1 34,-1-1 307,1 0-240,2 0 247,0-1-347,5 3 14,0 0-9,4 1 7,-1 2-14,3 2 17,-1 0-24,2 2-12,1 1 11,1 3-13,1 1 17,1 2 18,0 0-19,1 4 17,-2-2-156,1 3 36,-3-1-142,1 1 141,-5-2 6,1 2 53,-6-2 13,1 2-90,-4-4-6,1 3-19,-3-4 19,-1 1 67,-1-4 2,-2 2-2,-1-4-6,-1 0-6,0-4 4,0 0 3,3-4 25,-1-1-13,1-1 16,1-1-21,0 0-2,1-2-184,0-1 42,1-2-127,1 0 98,1-2-261,2-1 85,2 0-208,1-2 238,3 0 34,1-1 71,2-1 66,0 0 36,3-3 96,0 0 0,3-3 0</inkml:trace>
  <inkml:trace contextRef="#ctx0" brushRef="#br0" timeOffset="68">9684 4425 9469,'-2'-5'424,"2"3"-341,-2 1 28,1 0 164,-1 1-126,2 1 114,1 2-161,4 3-63,2 2 53,4 2-12,3 4-7,2-1 15,2 5-2,3-1-112,3 3 37,1 0-108,3 4 30,-1-4 21,3 3-22,-3-3 67,1 0-56,-5-4 77,1 0-64,-8-3 72,0 0-72,-5-5 49,-4 0-57,-3-1 99,-2-1-45,-2-1 44,-2 0-49,-2-1-59,-2 1 46,-3-1-47,0 1-10,-1-1-17,0 1-7,1-2 20,-1 1 9,2-2-10,-1 0-15,4-1 19,-3-1-104,3 0 47,-1 0-123,4 0-22,-2 0 39,2-1-84,1-3 95,0-1 90,1-2 57,0-2 79,2-1 0,2-1 0,1-4 0,4-1 0,1-2 0</inkml:trace>
  <inkml:trace contextRef="#ctx0" brushRef="#br0" timeOffset="69">7329 4535 9502,'0'-12'-104,"-1"7"100,0-2 135,0 2-58,-1 0 130,0 0-68,1-1 80,-1 3-95,1-3-5,0 3 8,0-2-8,1 1 5,0 0-55,0 1-15,0 0-84,0 2 79,1 1-29,1 4 65,2 3-94,1 2-14,2 4-51,0 0-4,2 0 17,1 0-7,-1 0 26,2-1 15,-1-1 14,0-2 23,1-1-23,-1-2 63,0 0-28,0-3 26,-1 2-38,0-5-1,-1 2-2,0-1 2,-1-1 2,-2 0-39,0-1 34,-1-1-33,-1-2-30,0 0 48,-1-2-53,0-1 69,-1 0-7,0-2 3,1 0-3,-1-1-207,1-1 40,0 0-137,0-2 95,1 1 88,2-1 13,-2 1 18,2 1 7,0 1 37,1 2 0,-2 1 19,1 1 61,-1 2-55,1 2 77,-2 0-65,-1 1 65,0 2-35,-1 1 66,0 2 2,0 2 16,-1 1-33,0 2-11,0 1-46,0 1-11,-1 0 36,-2 2-18,0-2-38,-1 3-21,-2-2-8,1 2-42,-1-2 35,0 2-12,0-2 14,0 0 28,2-1 9,-2 0-12,3-3 30,-2 1-19,3-3 20,-1 0-30,2-2 6,-1 1-7,2-4 156,-1 1-14,1-3 104,1 0-57,1-4-76,-1 2 77,2-3-60,-2 2 82,2 0-72,-1 0-6,0 0-20,0 2-12,0-2 47,0 3 17,-1-1 9,1 1-3,0-1-30,0 2-8,1 0-12,0 1 79,0 2-6,1 3 28,-1 3-43,1 3 21,-1 2-73,1 3 80,-1 1-73,0 4-42,0 0 29,0 3-29,-2-3 46,0 3 32,1-5-2,-1 1-184,0-5-221,-1 0-74,2-4-80,-2 1 33,1-7 114,0 2-69,-1-4 124,2 1-44,-1-2-75,0-1-248,0-1 224,0 0-81,1-1 321,0-1-83,0 0 33,0-1 33,1-3 55,1-4 82,1 0 0,0-3 0,1-4 0,2-3 0,0-1 0</inkml:trace>
  <inkml:trace contextRef="#ctx0" brushRef="#br0" timeOffset="70">6588 4439 9502,'0'-6'379,"0"5"-204,0 0-15,-1 0 25,-1 1-12,0 0-3,-2 0-70,0 0 5,-1 0-2,0 1 17,0-1-25,0 2-68,-2 0 52,1 1-22,0 1-3,0 0-15,-1 0-73,1 0-22,0 0 51,0 1-45,1 0 67,-1 0-26,0 0 45,0 2-22,0 1 30,1-1-3,-2 3 0,3 1-3,-2 3-20,3 1 8,-2 3-8,3 1 16,0 5-68,2-1-21,0 3-2,1-1-156,2 2 107,2-2-116,3 0 74,2-5 90,2 1-33,2-6 73,0 0-343,1-5 97,1 0-234,-2-5 200,2 0-16,-3-3 97,3-1-86,-5-2 185,3-1 1,-4-3 117,1-2 0,0-3 0,-1-1 0,2-4 0,-1 0 0</inkml:trace>
  <inkml:trace contextRef="#ctx0" brushRef="#br0" timeOffset="71">20592 4525 9502,'1'-9'-691,"-1"4"1101,1 1-155,0-1-4,0 2-75,1-2 21,-1 2-77,0-1-20,0 1-64,-1 1 51,1 0-17,-1 0-21,0 4-14,1 0-38,-2 5-13,0 2 31,-2 3-7,0 3-6,-1 1 40,1 0 7,-3 4-13,1-1 8,-1 2 39,1-3-36,-1 3 48,0-3-49,0 2 15,3-3-13,-3 1 11,2-3-55,-1 1 46,1-5-41,1 2 55,0-3-35,0 1 29,0-4-36,1 1 11,0-4 4,1 0-9,0-2 12,1 0 9,0-1-16,0 1 13,1-2-63,1 0 45,3 0-47,2 0 60,1 0-109,4 0 30,-2 0-92,4-1 38,-2 0-6,3-1 35,-1 1 13,1 1 31,-2-1 10,3 0-25,-2 1 18,2-1 11,-2 1-4,2-1 1,-3 1 41,1-1 1,-2 1 17,1-1-11,-3 1 3,3-2-31,-5 1 38,3 0-33,-4 0-12,0 0 28,-1 0-23,0-1-91,-4 2 9,1-1-95,-1 1-771,-1-2 484,0 2-585,-2-2 827,-1 2 94,-1-2 118,1 1 0,-5-2 0,0-2 0,-2 0 0</inkml:trace>
  <inkml:trace contextRef="#ctx0" brushRef="#br0" timeOffset="72">22345 4546 9502,'-4'-12'-36,"1"7"69,0-1 72,1 1-11,-1-1 62,1 2-9,-1-2 60,2 3-35,0-2-41,0 3-68,1-1 13,0 0-11,0 1-40,0 1-66,0 2-37,0 0-8,0 4 64,0 1-9,0 3 39,0 1-14,0 0 45,0 0-45,-2 2 93,0 0-68,-2 1 70,-1-1-67,-3 2-53,-1 0 46,-1 2-43,0-1 69,-2 2-4,1 0 13,-3 2-5,2-2-116,-1 3 21,3-3-115,0 1 110,3-2 73,0-1 7,4-3 34,0 0 56,2-5-36,2 1 115,2-5-108,2 1 69,2-3-67,1 0 73,1-1-52,-1 0-8,1 0-14,0-1-4,-2 0-61,2-1-18,-2-1 2,3 0 18,-1 1-45,2-2 31,0 3-120,3-3-14,-2 3 11,4-3-53,-1 3 86,2-2-17,-1 1 18,3 0 14,-3 0-15,3 1 37,-1-1-13,-1 0 3,-2 1 29,1 0-12,-2-1 14,0 1-24,-4-1 62,2 2-49,-4-1 61,2 0-47,-4 0-2,-1-1 9,0 2-4,-1-2-111,-2 0 35,1 1-96,-1 0 93,0-1-49,-1 0 33,0 1-12,0 0-158,0-1 85,-1 1-124,0 0 78,0-1 59,0 0 6,0 1 95,-1-1 23,-1 0 59,-1-2 0,-4 0 0,-1-3 0</inkml:trace>
  <inkml:trace contextRef="#ctx0" brushRef="#br0" timeOffset="73">6961 4532 9502,'7'-17'0,"-6"11"8,1 0 68,-1 2-5,-1-1 85,0 4 81,0-1-43,-1 1-27,0 1-24,-2 1-94,0 2 151,-2 0-31,1 2 37,1 1-60,-2 1 10,0 0-36,-1 2 7,1 1 38,-2 1-28,0 1 22,-1 1-3,0-2-197,-2 2 75,3-2-141,-2 0-288,3 0 112,-3-1-220,4-4 246,0 3-266,1-4 142,-1 1-288,3-2 308,0 1 41,2-4 195,0 2 8,1-2 117,3 1 0,3 0 0,1 1 0</inkml:trace>
  <inkml:trace contextRef="#ctx0" brushRef="#br0" timeOffset="74">22515 4560 9502,'2'-11'-66,"-1"6"121,0-1 74,0 2-18,0-1 70,0 1-61,-1 0 143,0 1-65,0 0 126,0 0-125,0 1 147,0 1-191,1 1 131,0 3-192,1 3 68,-1 3-40,2 4 43,-1 1-45,1 4 47,1-1-59,-1 2 59,0 1-47,1 1-21,-1-1 6,0 2-14,-1-4-69,0 3 61,-2-4-104,0 2 103,0-4-152,0 2 85,-1-4-151,-1 1-23,-2-4 31,0 0-43,0-4 76,-1 0-19,3-2 20,-3-1-72,3-1-849,-1-2 455,2 0-605,0-1 763,2-2 39,1-1 199,4-1-23,2-3 187,3-3 0,2-2 0</inkml:trace>
  <inkml:trace contextRef="#ctx0" brushRef="#br0" timeOffset="75">22839 4566 8519,'9'-5'815,"-6"2"-474,0 1-8,-1 0-80,1-1 45,-1 2-98,1-2 50,0 2-79,-2-1 28,1 0-131,1 1 75,-1 1-90,0-1 45,0 1 7,0 1-4,0 2 19,-1 2-67,1 2-25,0 2-54,1 1 74,1 2-94,2-1 56,2 2-82,0-2 1,3 1 19,-1-2 18,3 0 2,1-1 65,0-2-32,0-1 19,2-1-33,-5-2 30,2-2-15,-2 0 16,0 0 3,-2-1-4,0-1 10,-4 0-7,2-3-54,-3 0-21,1-3-3,-2 0-150,2-1 89,-2 0-105,2-2 69,-1 0 85,4-2-26,-1 1 68,1-1-244,2 1 72,0-2-167,1 4 111,1-1 60,-2 2 39,0 2-9,-2 1 48,0 1 38,-4 3 10,1 0 56,-3 1-53,0 0-25,-1 1-15,-1 2 27,-2 2 141,-2 1 1,-3 1 86,-2 0-63,-2 1-20,-1 0-28,0 0-17,-3 2-80,1-1 27,-3 1-35,1 0 56,-2 1-80,0 0 58,0 1-61,1 0 61,-2 1-7,2-1-6,-1 2 4,2-4 83,0 3-14,5-3 84,-2 0-17,6-3 20,-1 0-42,4-3-2,2 0 48,1-2-76,2-2 107,1 0-93,4 0 1,-1-1 11,3-2-20,-1 0 0,0 0 7,-1-2-6,-1 1 24,0 1-19,-1-1 6,-1 2 39,0-1-47,-1 1 46,1-1-49,-1 2 5,-1-1-6,1 0 10,0 2-6,0-1 237,-1 0-46,1 1 156,1 0-119,-1 1-96,1 0 1,1 3-68,0 2 120,1 3-29,-1 3 73,2 1-128,0 3 1,0 3-73,-1 0 51,1 3-107,-1 0 5,0 1-70,-2-1 85,0 2-108,-1-4 65,0 1-88,-2-4 32,0 0 51,0-3-25,-2-1 40,0-5-35,-3 1 56,-1-3-64,-1-1 24,-1-3-3,-1 1-5,0-2 26,0 0-29,1-1 22,0 0-21,1 0 35,-1 0-167,4 0 37,-1 0-112,1 0-6,1 0-44,2 0-187,0-2 26,2 2 7,1-4-69,4 2 141,1-2-101,4-1 143,0 0-50,2 0 95,0-1 24,0-1 147,1-1 99,-1 1 0,3-3 0,1-1 0,1-2 0</inkml:trace>
  <inkml:trace contextRef="#ctx0" brushRef="#br0" timeOffset="76">20706 4601 9502,'11'-10'0,"-5"3"111,-1 1 43,1-1 129,0 1-78,1-1 154,-1 1-138,0 0 145,0 2-151,0-1 62,-2 2-141,1-1 85,-1 3-91,1-1 18,-2 1-7,-1 3 4,1 0-38,0 5 46,-2 2-46,1 4 39,-2 0-53,0 5 5,0 0-25,0 2 2,0 1-17,0 1 28,0-1-28,0 3 4,0-3-60,-1 1 41,0-1-122,0 0 108,0-2-109,0 2 104,0-5-86,1 2 49,-1-3-42,1 1 37,0-4-101,0 0 45,0-2-116,0-1 12,0-3 44,0 1-53,0-4-644,0 1 543,2-5-545,-2 1 728,3-3-153,0-1-146,0 0-42,0 1-23,1-2 100,-2 1 226,2-1 0,0 0 143,1-1 0,0-2 0,2-1 0</inkml:trace>
  <inkml:trace contextRef="#ctx0" brushRef="#br0" timeOffset="77">21019 4595 9502,'2'-14'158,"1"7"-32,1-1 169,0 3-135,1-2 39,-1 3-79,2-1 40,-2 3 34,3 0 17,-3 0 14,2 3-23,0 1-90,1 5-8,-1 4-40,2 4 11,1 2 22,3 6 24,-1-2 0,3 4-63,0-1-15,4 1-79,0-3-7,4 0 62,-3-3-5,6 0 63,-3-5-2,5 3 11,-6-6-20,5 1-54,-7-4-80,3 0-29,-7-4-45,2 3 14,-8-3 22,1 1-34,-6-1 92,-1 0-128,-3-1 85,1 3-131,-1-1 71,-1 1-37,-1-2 79,0 2-43,-2-1 101,-1 0-83,0-1 76,1 0-141,2-2 20,-1 2-79,1-4-268,0 2 270,1-2-279,0 0 441,0-1-54,0-1 148,0-2 0,0-1 0,-1-2 0,-2-2 0,0-3 0,-3-2 0</inkml:trace>
  <inkml:trace contextRef="#ctx0" brushRef="#br0" timeOffset="78">6739 4615 9502,'-6'-8'76,"3"4"51,-1 1 1,1 0-1,0-1 31,1 2-31,0-2 19,1-1-84,1 0 67,0 1-78,0 0 106,0 1-176,0-2 55,2 4-136,0-3 65,2 4-20,1-2 81,3 2-56,1 1 179,0 0-39,3 4 50,-1 1-56,2 3-36,0-1-56,1 2 42,-1-1 39,1 1 45,-2-1 14,2 0-96,-3-1-33,1 0-80,0-1 92,-1 0-216,-1-1 84,-1 0-155,0-1 100,-1 0-131,-1-1 58,0 0-129,-2-1 123,-2-1 21,1 1 69,-1-1-67,-2 0 52,1 0-75,-3-3 11,0-1 1,-3-2 0</inkml:trace>
  <inkml:trace contextRef="#ctx0" brushRef="#br0" timeOffset="79">19603 4617 9486,'0'-9'476,"0"6"-330,0 0-133,0 0 38,0-1-125,2 1 141,-1 0-18,1 0 78,0 0-14,-1 1-169,1 0 20,-1 0-97,-1 0 69,1 0 70,-1 1 10,0-1 12,0 1 243,0-1-178,-1 2 203,0-1-249,-2 1 47,1 0-35,-1 0-9,0 0-38,0 0 22,0 0-18,-1 0 0,0 0-35,0 0 1,0 0-58,-1 0 101,0 0-57,-1 0 60,1 0 14,-1 0-16,-1 0 13,0 0-4,0 0-14,-2 0 13,3 0-14,-2 1 41,0 1-31,1 0 40,0 0-48,-1 0 38,1 0-26,0 1 31,1-1-33,-1 2 19,1-1-20,0 1 22,2 0-65,-3 2 47,3-1-50,-2 1 78,2 1-30,-2 1 28,2 1-31,-1 2 45,2 0-36,-1 2 39,2 0-49,-1 4 68,2-3-48,0 4 56,1-1 9,0 1-33,0-1 32,2 0-41,2-3-21,3 2 31,1-4-27,3 2-46,1-5-43,1 3 17,1-5 2,1 2 16,-1-3-29,2 0 1,-1-2 0,0 2 11,-3-3-19,3-1-12,-3-1 14,1 0 20,-2-1 18,0 0-40,-2 0-41,0 0 27,-1 0-29,2-1 12,-4 0-3,2 0-15,-3-2 19,1 1-9,-3-1 0,2 1-19,-2 0 25,1 0-45,-2 1-2,-1-1-28,0 0 35,0 1 26,0 0 3,0-1-144,0 1 17,0 0-59,-1 0-28,2 0 90,-1-1-102,1 0 115,0 1-13,0-1 52,0 0-7,1 0 29,1-1-143,-1 2 181,3-3-96,-2 2 187,2-3 0,2 0 0,2-3 0</inkml:trace>
  <inkml:trace contextRef="#ctx0" brushRef="#br0" timeOffset="80">8595 4612 9502,'4'-9'-134,"-2"4"35,0 2 110,-1 0 69,1 0 24,0 0 45,-2 0-60,2 1-4,-2 0 3,0-1-1,0 1 12,0 0 29,0 0-41,0 0 757,0 1-630,1 0 565,2 1-761,1 1 57,3 0-88,2 1 54,1 0-141,2-2 62,1 2-56,2-1 83,0 0-32,4-1 25,-3 0 6,3 0-19,-2 0 31,2 0 19,-4 0-21,3 0 18,-4 0-17,1 0 14,-4 1-11,2-1 11,-5 0-105,1 2 26,-4-2-96,2 2 94,-3-1-1,0 0 54,-1-1-90,-1 2 10,-1-2-1242,0 2 963,-1-1-856,0 0 1230,-1 2 0,-1 0 0,-2 2 0,-1 1 0</inkml:trace>
  <inkml:trace contextRef="#ctx0" brushRef="#br0" timeOffset="81">21390 4608 9502,'10'-8'239,"-4"4"-91,-3 0-37,1-1 33,-1 3 27,1-2 56,-1 1 36,0 1-29,-1 0 61,0 0-197,-2 3-12,-2 2-117,-1 2-62,-4 4 176,-2 3-51,-3 3 122,-1 2-80,-4 3 32,0 1-40,-4 3 14,1-1-19,-3 3 33,1-2-10,-5 3 49,4-5-42,-5 3 56,5-5-65,1 1-21,4-7-132,0 1-9,7-6-36,-2 0-55,7-4 55,0 0-62,3-3-185,1-1 226,3 0-168,1-1 188,4-1 70,1 0-373,2-1 113,3-1-238,1-1 302,2 0 94,4-5 149,2 0 0,3-3 0</inkml:trace>
  <inkml:trace contextRef="#ctx0" brushRef="#br0" timeOffset="82">16621 4611 9502,'-10'-1'-566,"6"0"524,0 0 61,0 0 65,0-1-5,1 0-19,-1 2 21,2-2-21,-1 0 19,1 0 10,-1 2 4,1-2 8,0 1 51,1 0 9,-1 0 16,0 1-33,0-1 7,0 1-55,0-2 60,2 2-84,-2-1-5,3 1-48,0-1 46,3 1 2,-1 0 9,3 0-8,-2 0-49,0 0 5,1 0-3,0 0 78,0 0-45,0 0 67,1 0-75,0 0-61,1 0 39,-1 0-40,2 0 54,0 0-45,-1 0-29,2 0-1,-1 0 12,2 1 7,0-1-12,1 0-12,-1 0 10,2 1 20,-2-1 14,2 0-31,-1 0 61,1 0-47,-1 0 46,1 0 26,1 0 19,-1 0 8,1 0-17,1 0-55,-1-1-1,2 1 10,-2-1-48,0-1-1,-1-1-10,-1 1 16,-2-1 42,-1 3 1,-2-2 1,0 1-1,-2 0-107,-1 1 22,-1 0-181,0 0 146,-1 1-60,1 0 140,-2 1-19,0 1 18,0 0-20,0 0 48,0-2-31,0 2 31,-1-1-31,0-1-10,-1 1 16,1-1 2,0 0 5,-1-1 3,1 2-326,1-2-213,-1 1 28,0 0 39,-1 0 403,0 0 76,-1 3 0,-2 0 0</inkml:trace>
  <inkml:trace contextRef="#ctx0" brushRef="#br0" timeOffset="83">11573 4656 9502,'0'-7'-948,"0"3"1101,0 1-33,0 0 24,1 1-53,0-1 61,0 1-78,1-2 67,-1 2-53,1-1 51,-1 1-36,1-1 0,-1 2-5,1-2 9,0 2-38,0-2 28,0 1-12,-2 1 20,2 0-14,-1-1 21,0 2-113,0-1-89,0 1-44,0 0-68,0 3 75,0-1 45,0 2 29,0 0 25,-1-1 25,2 1-27,-1 1 75,1-2 6,0 0 9,0 0-11,0 0 1,0-1 20,1 0 2,1 0-1,-1-1-81,1 1 32,-1-2-29,-1 1-35,2 0 49,-1 0-50,1-1 72,-1 1-56,2 0-11,-3-1-16,3 1-10,-2 0 55,2 1-16,-1 0 10,0-2 48,1 1-41,0 1 38,1-1-47,-1 0 2,1 1 2,0-1-2,0 1 63,0-2 11,1 1 23,0-1-21,1 1 5,0-1 5,-2 1 9,3-1 11,-1 0-56,1 0 17,-1 0-23,2 0 4,-1 0 0,1-1 2,0 1-3,2-2 9,-2 2-13,1-3 13,-2 1-38,2 0 29,-2-1-32,2 1 35,-2 0-22,1 0 19,-2 1-18,2-2-33,-5 2 28,5-1-31,-4 0 39,2 1-42,-2-1 28,1 1-32,-1 0 41,1 0-22,0 1 13,-2 0-20,1 0-19,1 0 28,-3 0-37,2 0 45,-1 0-5,1 0 0,-2 0-1,2 0 18,-1 0-14,2 0 17,-3 0-19,3 0 52,-3 0-37,2 0 39,-2 0-47,4 1 15,-3-1-11,1 1 17,-1-1-26,2 1 12,-2-1-8,1 0 10,0 0-22,0 0 18,-1 0-19,1 0 4,-1 0 11,2 1-14,-3-1 16,3 1 8,-2-1-9,2 0 7,-3 0-9,4 0 25,-2 0-19,1 0 19,-1 0-25,2 0 4,-1 0-3,2 0 8,-2 0 62,2 0 30,0 0-4,-1 0-18,1 0-65,1 0 3,-2 0 3,2 0 18,-2 0-13,2-1 20,-3 0-17,3 0-102,-3 0 9,2 0-100,-1 1 29,-1-1 57,0 1 2,1 0 52,-1 0 39,2 0-40,-4 0 34,4 0 35,-3 0 26,2 0-1,-1 0-13,2 0-66,-4 0 0,5 0 17,-4 0-12,3 0 122,-1 0-37,1 0 117,0 0-162,0 0 55,0 0-112,2 0 76,-1-1-63,2 1 10,-2-1-20,2-1-39,-1 2 22,1-2-9,-1 0 12,0 1-16,0 0 43,0 0-60,-2 0 67,3 1-50,-3 0 36,1 0-42,-2 0 51,1 0-18,-1 0 16,1 0-16,-2 0 36,2 0-29,-3 0 31,3 0 10,-2 0 14,0 0 3,1 1-10,-1 0-1,1-1-27,1 0 37,-2 0-40,2 0 57,-2 0 4,3 0 16,-1 0-53,0 0-7,0 0-33,2 0 47,-2 0-62,2 0 50,-2 0-52,2 0-10,-1 0 43,2 0-51,-1 0 61,1 0-20,-1 0 12,2 0-22,-1 0 21,3 0-1,-2 0 0,1 0-1,0 0 50,0 0-43,0 0 46,1 0-50,0 0 23,-1 0-13,0 0 16,2 0-17,-4 0-5,3 0 13,-2 0-10,1 0-18,-1 0 11,1 0-18,-2 0 28,1 0-30,0 0 18,0 1-23,-2 0 8,2 0 11,-3 1-13,3 0 16,-2 1-64,2-2 44,-3 2-47,3-1 57,-3 0 4,3 1-8,-1-2 6,3 1 6,-2 0-4,3-2 4,-2 0-10,3 1 67,-1-1 20,2 0 5,-1 0 17,3 0-84,-3-1 24,3 1-20,-2-1-40,2 0 38,-2-2-35,1 2 47,-3-1-8,3 0 15,-5 2-14,2-1-39,-3 0-22,3 1-8,-5 0 13,3 0 0,-4 0 30,1 0-38,0 0 61,-1 0-25,0 0 24,0 1-24,0 0 52,1-1 13,-1 1 4,1 0-6,0-1-55,1 0 14,0 0-12,0 0-9,0 0 10,1 0-10,-2 0 19,4 0-34,-4 0-16,3 0 0,-1 0-16,1 0 52,-1 0-18,2 0 12,-3 1 5,3-1-23,-1 1 16,2 0 37,-3-1 15,4 2 11,-3-1-20,1 1 35,0-2-51,3 1 61,-4 0-72,4-1 57,-4 0-41,4 0 48,-2 0-68,2 0 26,-5 0-21,5 0 26,-5 0-10,4 0 13,-5 0-15,4 0 10,-4-2 14,3 2-12,-3-2 13,5-1-65,-5 2 26,5-2-30,-4 2 43,4-1-37,-5 0-18,5 0 3,-4 0-41,2 1 37,-4 0-12,3 1 13,-5 0 29,5 0 6,-5 0-22,4 0 12,-6 0 32,5 0-23,-4 0 31,4 0 0,-3 0 11,3 0 4,-4 0-4,5 2-26,-5-1-5,4 1 11,-3-1 47,4 2-41,-4-2 48,4-1-56,-4 2 3,4-2 1,-1 2 0,2-2 27,-2 0-55,2 0 49,-3 0-57,4 0-4,-3 0-22,2 0 7,-3 0 2,3 0-6,-4 1-21,4-1-1,-3 0-13,2 0 66,-4 0-23,6 1 20,-5-1-17,4 1 8,-3-1-21,3 0 33,-3 1 17,3-1-5,-2 0 16,3 1-8,-4-1-16,4 0 20,-4 1-21,3-1 1,-3 0 4,3 0 0,-4 1-40,2-1 26,-4 0-28,2 0 36,-2 0-2,0 0 1,-2 0-2,2 0-26,-5 0-39,3 0-35,-2 0 18,2 0-50,-1 0 95,0 0-50,0 0 54,1 0-97,-1-1 23,2 1-90,0 0-20,0-2 14,1-1-57,3 1 95,-2-1 17,3-2 46,0 0-3,1 0 45,-1 0 9,1-1 54,-1 0 0,1-2 0</inkml:trace>
  <inkml:trace contextRef="#ctx0" brushRef="#br0" timeOffset="84">15148 4689 9272,'0'-5'354,"0"3"-218,0 1-10,0 0-34,0 0 2,0-1-5,0 0-28,0 1 22,0 0-37,0-1 3,0 1-37,0 0 14,0-1-2,1 1 55,0 0-25,0 0 27,0 0-89,0-1 20,0 2-76,0-1 67,0 1-19,0-2 66,1 2-40,-1-1 30,1 1 0,0-1 3,0 1 6,-1 0 1,2 0-19,1-1 19,1 1-13,0 0-28,-1 0 18,2 0-12,0 0 23,1 0-48,-1 0 37,1 0-44,1 0 49,-1 0 7,1 0-15,0 0-28,0 0-3,1 0-10,-3 0 15,3 0 24,-2 0-6,1 0 4,-1 0-4,0 1 11,0 0-10,0 0 14,-1 1-12,2-1 52,-1 0-37,0 1 39,0-2-52,2 1 13,-2-1-12,3 0 52,-2 0-35,3 0 39,-2 0-47,2 0-53,-2 0 35,2 0-40,-3 0 59,2 0-59,-1-1 39,-2 0-43,0 0 53,0 0-66,-1 1-17,0-1-18,0 1 21,-1 0 36,-1 0 19,2 0-89,-2 0 119,1 0-104,-2 0 115,2 0-67,-1 0 11,0 0-12,0 0 9,0 0 93,1 0-17,0 0 95,0 0-89,-1 0 2,0 0-50,2 0 13,-2 0-12,1 0 28,-2 0-22,1 0 32,0 0-96,0 0-4,-1 0-23,-1-1-30,0 0 96,0 1-43,0-1-196,-1 0 215,0 1-168,1-1 238,0 1-72,1 0-53,0 0-6,0 0 17,2-1-157,0 1 54,1 0-151,-2 0-146,2 0 84,-2 0-132,0 0 268,-1 0 129,1-1 124,-1-1 0,3 0 0</inkml:trace>
  <inkml:trace contextRef="#ctx0" brushRef="#br0" timeOffset="85">20008 4706 8847,'-14'8'391,"9"-6"-74,1-1-94,-1 0 24,2 0-65,0-1-40,1 0 7,0 0-52,3 1-16,0 0 1,5 1-95,1 1 72,1 0-98,2 0 80,0-1-134,3 0 119,-1-1-74,3-1 64,-1 1 2,2-1-5,-1 0 6,1 0 9,-2-1-9,1 1 6,-2-1-36,0-1 26,-4 0-33,1 0 39,-3-1-135,-1 1 34,-2 0-120,0 1-97,-3 0 0,1-1-143,-1 0 44,0 0 1,0-2 0</inkml:trace>
  <inkml:trace contextRef="#ctx0" brushRef="#br0" timeOffset="86">17494 4780 9502,'-9'7'-486,"3"-5"403,2 1 19,0-1 69,0-1-19,-1 1 140,1 0-14,0-2 34,0 1-32,0 0 19,2-1-15,-2 1 29,2-1-23,-1 0 170,1 0-195,3-1 119,0-1-180,5-1-13,-1 0-5,2-1-18,0 1-44,0 0 45,-1 0-32,0 1-9,1 0 17,-3 0-50,2 1 106,-2 0-58,1-1 53,-1 0 19,1 2-14,-1 0 12,0-1-29,0 1 65,-1 0-43,1 0 56,0-1-31,0 1-28,1 0 35,-2 0-32,1 0 10,0 0-5,1 0 8,0 0-56,0 0 44,0 0-40,0 0 52,1 0-64,0 0 45,0 0-59,1 0 69,-2 0-19,3 0 17,0 0-21,-1 0 0,1 0-7,1 1 5,-1-1 2,2 1 9,-4-1-11,4 0 10,-3 1-37,2-1-11,-2 1 4,2-1 1,-2 1-18,2 0 39,-2 0-49,3 0 29,-3 0 10,4 0-14,-3 1 15,3-1 0,-2 0-3,3 0 0,-3 0 2,3 0 2,-2-1-3,3 0 2,-3 0 69,3 0 24,-3 0 5,2 0-13,-3 0-40,2 0-15,-3 0 14,3 0-52,-5 0 22,3-2-21,-3 1 32,1 0-68,-1 0 44,1 0-47,-4 0 62,4 1-27,-3-1 17,3 1-31,-3-1-20,3 1 26,-2 0-31,1 0 38,0 0 11,1 0-14,-1 0 12,1 0-12,-1 0 26,2 0-20,-2 0 22,3 0-24,-2 0 5,1 0-1,-2-1 1,2 1 56,-1-1 15,2 1 9,-2-2 27,2 2-30,-2-2-6,2 2 6,-2-1-4,2 0-18,-1-1 22,1 1-60,-1 1 11,3-2-7,-4 1 17,4-1 17,-2 2-18,2-1 22,-3 1-17,3-1-38,-3 0-19,4 0-7,-3 1-14,4-1 58,-3 1-19,4 0 17,-3 0-27,1 0 14,1 0-18,-1 0 27,0 0-43,0 0 30,-1 0-31,0 0 41,-1 0-1,0 0-2,-1-1 1,1 1-11,-1-1 7,1 1-12,-1 0 50,0-1 8,0 0 4,1-1-7,0 2-39,-1-1 6,1 0-5,-1-1 31,1 1-80,0 1 67,-3-1-69,2 1 7,-3-1 36,2 1-39,-2-1 52,1 1-55,-2 0-13,1 0-17,-1 0 2,-1 0 42,1 0 0,-1 0-4,-1 0 12,1 0-25,-1 1 22,0-1-64,-1 1 7,2 0-12,-2 0 16,1 2-427,-1-2 122,0 2-341,-1 0 324,0-1 88,0 1 178,-1-1 29,0 1 107,-1 0 0,-1-1 0</inkml:trace>
  <inkml:trace contextRef="#ctx0" brushRef="#br0" timeOffset="87">21608 4794 9502,'20'8'0,"-13"-6"0,3 1 107,-3-2 158,-2-1 51,0 0 62,-1 0-51,0 0-102,-2 0 62,0 0-117,0 0 62,-1-1-90,1 0 50,0 0-71,1 0-23,-1 1-50,3 0 25,-1 0 1,1 0 71,1 0-39,1 0-68,-1 0-180,4 0 0,-1 0-64,2 0 105,0 0 33,3 0 8,0 0 11,1 0-31,1 0 47,1 0-17,-2 0 36,2-1-44,-2-1-40,3 0 15,-6-2-5,2 1 73,-4-1-7,0 0-2,-3-1-550,1 1 100,-5 1-353,1-2 229,-2 2 356,-1-2 5,-3 0 237,-2-2 0,-1-1 0</inkml:trace>
  <inkml:trace contextRef="#ctx0" brushRef="#br0" timeOffset="88">7168 4746 9545,'-6'1'617,"3"-1"-503,2 0 74,0 0-67,0 2 35,-1-2-36,1 2 32,0 0-46,0 0 80,0 0-58,1 1 62,0 0-168,0 1 60,0 0-145,0 1 154,0 0-337,0 1 156,1 1-245,1-1 216,0 1-321,2 1 146,0-1-262,3 1 118,-1-1 116,1 2-26,0-3 181,1 2 66,-2-2 101,2 0 0,-1-3 0,2 2 0,0-2 0,1 1 0</inkml:trace>
  <inkml:trace contextRef="#ctx0" brushRef="#br0" timeOffset="89">16599 4805 9502,'0'8'0,"0"-5"0,0-1-33,0 0 13,0 0 33,0 0 449,0-1-265,1-1 341,0 1-452,2-1 35,0 1-28,1-1 79,1 0-111,-1 0 63,0 0-98,-1 0-61,2 0 46,-1 0-77,1 0 81,-1 0-69,0 0 47,0 0-79,1 0 78,0 0-30,-1 0 68,1 0-54,0 0 41,2 0-49,-2 2 41,2-1-59,0 0 131,1 0-37,0 0 97,1 0-33,1-1-37,0 0 1,1 0-40,1 0-51,0 0 30,0 0-35,-1 0 56,0 0-33,-1 0 21,1 0-33,-2 1 33,1-1 6,-2 0-15,0 1-3,-2 0-51,2 1 27,-3-1-22,1 0 85,-2 0 10,1 0 8,-2 0-16,-1-1-26,1 1-11,0-1 12,0 0 7,0 0-28,-1 0 26,2-1-17,-1 1-61,-1-1 65,0-1-67,1 1 71,-1-1-2,0-1-17,0 2 8,-1-1-378,0 0 87,0 1-258,-1-1-432,0 0 584,-1 2-417,0 0 721,-3 2 41,-1 1 43,0 0 0,-2 1 0</inkml:trace>
  <inkml:trace contextRef="#ctx0" brushRef="#br0" timeOffset="90">8709 4833 9502,'-9'7'129,"6"-5"15,0 1 16,0-3 20,-1 1-23,1 0 60,0 0 2,2-1 495,-1 0-401,1-1 281,1 0-508,2-1-54,2 0 26,1 0-84,3-1 107,-1 1-102,4 1 103,-2-2-86,3 2 53,-1 1-63,2-1 53,-1 0-3,1 1 36,-1-1-12,1 1-28,-1 0 21,1 0-25,-1 0 23,0 0-47,-1 0-24,1 0 9,-3 0-145,1 0 89,-2 0-104,1 0 76,-2 0-111,2 0 35,-3 0-77,1 0-69,-1 0 106,1 0-116,-2 0 112,0 0-27,0 0 37,1 0-83,-1 0 30,0 0-30,0 0 20,0-2 64,0 2-62,0 0 55,-1-1 34,2 0 61,-2 0 116,1 0 0,-2 0 0,3-2 0,-1 1 0,1-3 0</inkml:trace>
  <inkml:trace contextRef="#ctx0" brushRef="#br0" timeOffset="91">13216 4852 9502,'15'0'-280,"-9"0"262,1 0 100,-1 0-9,0 0 78,-2 0-31,1-1 26,-3 1-15,1-2 14,-1 1-106,-1-1 52,-1 1-209,1 0 117,-1 0-56,-1 0 70,0 0 227,0 1-159,0-1 162,0 1-137,1-2 38,0 1 5,0-1-78,0 2-61,2-1-5,-1-1 4,1 1 4,-1 0-21,1 1-89,-2 0 43,1 0-25,0 2 43,-1 1 11,1 3 7,-1 0 20,-1 1-9,0 1 8,0 1-3,-1 0 4,-2 1-3,-1 1 4,0 1-3,1-2 0,-2 2 2,0 0-2,0 0 1,0-1-1,0 0 0,-1 1 0,1-2 7,-1 1-5,0-1 7,0 1-47,-1-2-9,0 1-3,2-1 8,-1 1 56,1-3-17,1 2 15,1-4-24,0 2 57,1-4 10,2 3 5,-1-4-16,2 1-49,1-3 106,1 1-15,3-1 108,1 0-87,0 0-6,0 0-46,1-1-1,0 1-48,0-2 36,1 0-41,-2 0 46,3-1-60,-2 1 35,1 0-37,0 0 37,0 0 14,1-1-28,0 1 20,1 0-58,-1 0 9,1 1-16,-1-1-16,0 0 50,0 2-17,-1-1 21,1 1-24,-1 0 14,0 0-18,0 0 23,0 0-53,0 0 35,0 0-39,-1 0 36,1 0 12,-1 0-16,2 1 13,-1-1 19,2 1-19,-1 1 21,1-2 18,0 2-24,0-2 26,1 0-35,-1 0 30,1 0-19,0 0 26,-2 0-32,0 0 56,-1 0-40,1 0 48,-3 0-61,2 0 15,-3 0-13,-1 0 15,-1 0-88,0-1 20,-1 1-466,0-1 389,-1 1-325,0-1 445,1 1-44,0 0-66,-1 0 8,2 0-53,0 0-125,-1-1 63,0 1-105,0-1 115,1 1-8,-1-1 123,-1 0-9,1 0 111,-2-1 0,1-1 0,-1 0 0</inkml:trace>
  <inkml:trace contextRef="#ctx0" brushRef="#br0" timeOffset="92">13476 4906 9502,'6'-3'55,"-5"1"2,1 0 100,-1 0-21,1 0 19,-1 0 1,0 0 8,0 0-21,0 0 25,-1 1-45,0-1 49,0 0-51,0 2 55,0-2-65,0 0 65,0 1 453,0 0-401,0 2 359,0 1-533,0 5 33,0-1-18,0 4 54,1 1-85,0 1 96,0 2-93,1 1 83,-1 2-58,-1 3 37,1-2-16,-1 5 15,0-3 30,0 3-14,-1-3 17,0 2-105,-1-4 2,-1 0-61,-1-4 69,-1 2-31,3-3 2,-3-1 23,1-2-37,-1 0-1,1-4-20,1 2-53,0-2 12,-1-2 6,1-1 14,1 0 23,0-1 7,0-2-5,1 0 1,0 0-3,0 0 28,0 0-1,-1 0 0,1 0 2,0 1-242,-1-1 45,0 1-160,0-1 39,0 1 89,0 0-40,0-1 59,0 0-153,1 1-455,0-1-427,0 0 366,0 0 60,-1-3 812,1-1 0,-2-2 0</inkml:trace>
  <inkml:trace contextRef="#ctx0" brushRef="#br0" timeOffset="93">17939 5034 9502,'0'-10'0,"0"6"-275,-1 0 71,1 1-169,-1 0 154,1 0 195,-1 1 27,0 0 79,0 0 45,1 0-27,0 0 0,0 1-1,0 0-32,0-1-12,0 1 20,0 0 25,0 0 1078,0 0-809,0 1 777,-1 2-1087,1 3-35,-2 0 41,-1 5-43,0 0 5,-1 2-5,-1 3 2,-1 0-33,-2 4 33,1-1-29,-3 3-5,1-1-18,-2 2 2,1-3-4,-2 0 63,3-4-23,-1 1 19,2-4-27,1 0 39,2-3-33,0-1 33,2-4-50,2 1 16,1-3-23,0 0 24,0-1-6,0 0 6,3-1 19,0 0-18,0 0 17,0 0-25,0 0 26,0-1-22,0 1 23,-2-1-5,2 0-10,0 1 13,0-1-14,1 1 2,0-2 0,-1 2 5,2-2-14,0 2 8,1 0-8,-1-1 8,3 0-25,-1 0 17,2 0-19,-1 0 23,2 1-38,1-1 23,0 1-25,0 0 33,2 0 5,0 0-8,2 0 5,-1 0-58,3 0-11,-1 0-9,4 0 1,-3 0 53,3 0-7,-3 0 8,3 0 74,-4 0-56,2 0 56,-2-1-70,1 1 70,-3-1-46,1-1 52,-4 1-60,1-2-6,-4 2 18,2-2-13,-4 1-2,1 0 2,-5 0 0,1 0-42,-2 2-108,1-2 50,-3 1-114,0 0 124,-2 1-4,2 0-36,-2 0 26,1 0-3,0-1 5,0 1-143,0 0 27,0 0-123,0-2-98,0 1 126,0-1-130,1 1 161,-2-1-13,0 1 161,0 0-10,-2-1 144,0 0 0,0 1 0,-2-2 0,-1 1 0,-2-4 0,-1 1 0</inkml:trace>
  <inkml:trace contextRef="#ctx0" brushRef="#br0" timeOffset="94">18062 5120 9502,'5'-9'5,"-3"4"88,-1 2 27,0-2 37,-1 1-76,0 0 98,0 2-32,0-2 52,0 3-41,0-2-3,0 2-39,0-1 514,0 0-378,0 4 432,1 0-551,-1 4 78,1 1-69,1 1 9,0 1 2,1 0-8,0 1-85,0 2 82,0-1-82,1 2 0,-1 0 6,0 0-60,-1 0 54,1 1-67,-1-2 20,0 1-74,0-1 65,0 0-26,0-1 43,0 0 1,-1-2-45,0 0 70,0-1-70,-1-1 68,0-1-59,0-1 2,0-1-15,0-1 12,0-1-73,0 0 42,0-1-180,-1 0 97,0 0-73,-1-1 102,0 1-71,0-1 75,-1 0-102,1 0-30,0 0 9,1 0-450,0 0 355,0-1-295,0 0 248,1-2 42,0 2-54,0-2 68,0 1 127,0-1-13,0-1 118,0 0 15,3-3 58,-1-1 0,4-2 0</inkml:trace>
  <inkml:trace contextRef="#ctx0" brushRef="#br0" timeOffset="95">5309 5834 9502,'-11'-2'453,"7"0"-197,-1 1 6,2-1 79,0 1-145,0 0-35,1 1-50,0 0 9,0 0-45,2 3-19,0 1-38,0 4 35,0 4 61,0 2 6,0 5 40,2 1-146,1 5 60,2 1-153,3 5 92,2 1 23,2 8 22,0-1 10,3 8-18,-3-3-27,2 6 25,-4-8 15,1 7-20,-4-11 15,-1 7-17,-3-11 24,0 4 20,-5-12-5,-1 3 11,-5-9-139,-1 4 37,-2-9-147,-2 1 141,3-6-35,-3 1 96,3-6-58,-4 4-58,4-5-12,-3 3-64,4-5 81,-3 4-3,4-3 49,-3 1-10,3-3 11,-1 2 28,4-2-26,0-1 22,2-1 17,-1-2 10,2-2 8,-1-2-14,3-2-8,-1-3-21,1 0 27,-1-2-59,1 0 32,1-2-30,0 2 43,2-5-67,2 5 49,0-5-52,0 4 54,2-1-1,-2 3-7,1-1 3,-1 2-69,1-1 49,-1 3-53,-1-2 61,0 6 38,1-2-31,-2 3 33,2 0 21,-2 3 23,1-2-2,0 4-6,2 0 41,-1 4-15,2 3 93,0 2-88,3 4 2,1 1-42,3 3 4,1-2-59,4 3-13,-1-4 0,4 1 22,-1-4-153,3 0 45,-1-3-144,4-1 74,-4-3 65,3-1-29,-6-2 42,3-2 83,-7-2 30,2-2 15,-6-3-8,1-2-21,-6-2 26,0-1-13,-3-1 6,-1-2-73,-1 1 27,-1-3 24,-1 1-62,-1-4 19,0 1-16,-1-5-32,0 3 89,1-1-45,0 4 23,0 1 36,1 6 3,1 1 3,1 5-3,1 4 20,0 5 21,1 7-7,1 7 180,-1 6-105,-1 5 131,-1 4-70,0-2 61,-2 4-9,0-5 65,2 3-256,0-7-11,3 2-145,0-9 125,3 2-321,1-9 140,2 2-242,1-8 222,1-1-162,0-5 82,3-2-149,-3-7-259,2 0 215,0-5-81,-1-1 298,-1 0 249,1-1 0,-1-1 0</inkml:trace>
  <inkml:trace contextRef="#ctx0" brushRef="#br0" timeOffset="96">1243 6037 9502,'-7'-7'-198,"3"4"176,-1 0 130,1-1-27,0 0 79,1 1-37,-1-1 34,2 0-49,-2-1 49,3 1-96,-1 0 27,1-1-42,1 0-9,0 0-4,-1-1 37,1 1-18,1-2 85,-1 1-34,2-1 30,1 0-42,2-1-77,1 1-11,0 0-78,1 0-7,2-1 49,-1 2-46,2-3 87,0 3-99,3-1 63,-1 1-90,2-2 4,0 3 22,2-1-43,-2 1 69,4 1 10,-2 2 35,2 0-19,-2 0 22,3 3-96,-5 1 66,3 3-55,-4 2 72,2 4-14,-3 0 23,-1 3-31,-3 0 69,0 2-53,-3 0 56,1 1 10,-3-2-38,-1 2 48,-1-3-63,-2 3 0,-1-3 2,-3 4 3,-5-3 1,-1 2 54,-3-4 16,-2 2 10,1-4 113,-4 3-69,3-4 107,-2 0-103,2-3 72,-2 0-63,5-3 76,-3 0-20,3-1-12,0-2-7,2 0-38,1-2-32,3-1-6,0-1 25,2-3-16,-1-2-72,3 0-16,-1-3-82,4 2-139,-2-2 60,2 2-108,0 0 138,0 0-203,0 1 75,0 1-153,0 0-126,0 4 195,0 0-54,0 1 232,-1 0 164,-1 1 0,-1-1 0</inkml:trace>
  <inkml:trace contextRef="#ctx0" brushRef="#br0" timeOffset="97">2776 5923 9502,'1'8'131,"-1"-4"23,1-2-49,-1 3 52,0-3-37,0 2 40,0-2 50,0 1 15,0 1 27,0-1-59,-1 1-134,1 2 7,-3-1-109,2 2 37,-1 0-15,1 1 15,0 1 63,1 3-20,0 0 47,0 5-17,0 1-54,1 5 84,2 1-125,2 6 102,1 0-10,2 8 18,0-2 9,0 5 64,-1-5 4,0 7 110,-3-9-78,1 5-47,-3-9-54,1 1-12,-2-11 27,1 1-79,-1-10-4,0 2-70,1-8 10,0 0 32,1-3 5,2-1 42,-1-1-14,3 0 45,-3 0-72,4 0 7,-1-1-153,0 1 29,2-1-70,0 1-3,0 0 53,1-1-71,-1 1 98,2-1-10,-4 0 66,4-2-17,-4 0 65,3-1-40,-3-2 23,2-2-43,-2 1-15,1-3 7,-1 0-5,1-2 85,-4 1 47,2-2 38,-3 0 38,2-2-70,-2 2-4,0-2-41,-1 3-11,-1-2 33,0 4 25,-1-2-7,0 4-4,0 0-46,0 3 5,0-1-2,-1 4 3,0 0-1,-1 2 7,0 4-58,-1 3 69,0 5-65,1 4 73,0 5 30,2 1 13,-1 3 6,2 0-15,1 3 31,2-3-17,4 2 75,2-4-23,5 1-38,0-4 11,5-2-55,1-5 34,4-2-20,1-6 41,3-2-98,0-5 7,1-2-84,-4-6 60,0-2-51,-6-3 21,-1-1 9,-5 1-12,-4-2 24,-5 2 18,0-3-30,-6 2 1,-1-2 36,-6 2-47,-3-3 45,-6 2-16,-4-4 12,0 1-18,-7-3-50,1 2-86,-5-3-12,2 4-55,-2-1 24,2 6 31,-1 0-31,5 6 78,-2 2-68,9 6 80,-1 2-53,8 6 65,2 6-63,6 2-17,1 4 0,4 0-5,2 2 57,6-2-13,5 1 29,4-4 125,6 1-9,0-5 103,4 2 22,-2-5-29,4 2 20,-3-5-41,2 2-97,-4-3 46,2 0-76,-5-3 164,0 1-24,-6-2 110,0 0-33,-6-1-39,-1 0-33,-5 0-1,0 0-100,-3 0-18,0-2-11,-1-1-6,0 0 34,0-2-22,-1 0 8,-2-2-10,0 0 51,-2-2-23,2 0 16,1-2-34,0-1 72,0 0-14,2-2 26,-1 0-15,2-1-38,0 0-4,2-1 12,2 1-147,4-1 39,0 3-131,3-2 76,0 4 3,2 0 51,-1 3 7,2 1 46,-2 3-29,4 0 20,-2 3-25,2 1 90,-2 3-62,3 3 59,-4 3-79,3 2 4,-2 1 6,1 2 2,0-1 259,1 2-51,-4 0 163,3 2-133,-4-2-109,0 2 3,-2 0-43,-1 0-65,-2-1 53,-1 3-51,-3-2 57,-1 1-56,-2-3 26,-1 2-47,-2-4 62,-4 1-16,-2-3 10,-3 0 135,0-2 37,-3-1 89,1-3-32,-2 1-68,-1-4-56,0 2 5,0-2-71,-1 0 59,3-1-40,-2-1 76,3 0-119,-3 0-53,5-1-72,-2-2-15,6-1 54,-3-2 48,6 0 15,-1-4-25,3 2-329,0-1 37,3 0-228,0-1-26,1 3 167,3-2-117,0 2 218,3 0 25,-2 3 59,3-1-6,-1 3-26,0-2-6,0 3 50,0-1-33,0 1-17,0 0 127,0 1-64,-1 0 182,1-1 0,0 0 0</inkml:trace>
  <inkml:trace contextRef="#ctx0" brushRef="#br0" timeOffset="98">1267 6067 9502,'11'1'-608,"-6"-1"1061,-3 1-141,2-2 23,-2 0-69,1-1 84,0-2-155,0-2 11,-1-2-75,0 1 14,-1-2-76,1 2 74,0-1-74,-1 0 77,1 1-118,0-1 42,-1 2-116,1-1 7,-1 1-6,0 1-43,0 1 79,0 0-69,-1 1 45,1 2-75,0-1 48,-1 3 7,2 2 47,-1 4 67,-1 4-30,1 2 37,-1 7-60,2 1 36,-2 6-21,1 2 36,-1 6-88,0 1-10,1 6-1,-1-1 15,0 7-13,0-7-14,0 6-7,0-11 4,0 2 64,0-13-20,0 2 12,0-12 55,-1 2 25,1-9-6,-2 0-15,0-5-71,0-1 7,-2-2 9,-1 1-125,0-1 36,-1-1-114,1 0 127,-2 0-152,1-1 101,0-2-119,1 0 76,-1-1-20,3-1 8,-1 0-47,3 1-88,-1-3 19,1 2-40,1-1 160,0 0 83,0-1 90,1 2 0,2-2 0,-1 2 0,4-3 0,1 1 0,0-3 0</inkml:trace>
  <inkml:trace contextRef="#ctx0" brushRef="#br0" timeOffset="99">5682 6072 9502,'-19'1'868,"11"-1"-158,-2 0-57,4 0-224,2 0 98,2-1-187,1-1-110,2-2-31,1-3-53,3 0-26,4-1-252,3 0 36,2-1-155,0 1 147,3-1-380,-1 3 125,3 0-240,-3 2-359,2-1 324,-2 5-171,0-1 425,0 1 380,-1 1 0,0 0 0</inkml:trace>
  <inkml:trace contextRef="#ctx0" brushRef="#br0" timeOffset="100">4919 5998 9502,'11'0'146,"-6"0"8,-2 0 109,-1 0 24,0 0-1,-1 0-39,0 1-284,-1 1-45,-1 4-165,-1 3 3,-1 5 139,-1 2-80,-1 3 108,1 1-316,0 3 82,2 0-110,-1 1 221,0-2 200,0 0 0,-1-2 0</inkml:trace>
  <inkml:trace contextRef="#ctx0" brushRef="#br0" timeOffset="101">2698 6139 9502,'-29'0'0,"13"0"179,3 0-37,-1 0 188,4 0-142,-1-2 25,5 0-93,0 0 37,3 0 3,0 0 66,5 2-37,4-1 26,5 1-95,8 0 37,5 0-52,8 0-175,4 0 20,10 0-103,1-1 62,10-1-173,-3-1-8,8-2-112,-9-2 115,8 0 127,-11 0-28,7-2 106,-15 4-7,4-5 71,-12 1 0,2-2 0</inkml:trace>
  <inkml:trace contextRef="#ctx0" brushRef="#br0" timeOffset="102">5212 6215 9502,'-7'13'567,"4"-8"-494,1-1 12,2-3-13,4-1 25,3-1-41,8-2 84,4-1-99,4-2-74,2-1 8,4 1-83,-1 2 66,2 1-443,-2 0 352,3 2-369,-4-3 502,2 1 0,-1-2 0</inkml:trace>
  <inkml:trace contextRef="#ctx0" brushRef="#br0" timeOffset="103">6170 6308 9502,'18'-19'-92,"-10"9"38,-3 3 94,1-2-1,-3 3 67,-1-1-6,-1 1 0,-1 1 55,0 2-40,-2-1 45,-3 3-49,-4-1 44,0 1-59,-3 1 50,0 0-29,-1 0 31,0 1-28,0 0 61,0 1-69,1 3 61,2 0-119,-1 1 18,2 1-33,0 2 45,2 1 13,0 2 38,3 1-26,-1 2-163,4 1 15,-1 2-110,2 1 64,-1 1-20,2 0 19,1 3-38,3-3 51,2 3-2,0-3 37,4 1-24,-1-5 157,3 2-39,-1-6 99,3 1-92,-1-5-13,2-1-35,0-4-7,1 0 59,-1-3-61,1 0 73,-2-4-74,0-2-21,-2-1-32,1-2 9,-5 0 9,2 1 18,-4-1-17,1 0-14,-3 1-25,1 0 52,-5-1-20,2 0 15,-1 1 22,-1-2-25,0 2 22,0-1-16,-1 0 95,0 1-17,0 0 81,0 2-5,-1-1-64,-1 2 27,-2 1-78,2 0-59,-2 1-28,0 1 9,1 2-36,0 0 65,0 2-10,0 3 9,2 4 16,-1 2 15,1 3-30,1 2 30,0 2 24,2 1-34,1-1 34,5 2 10,1-2 26,4 0 3,-1-2-8,5 1 9,-1-4 19,2 1 7,0-4-1,1 0-71,-1-4 25,1-1-6,-3-2 0,2-1 14,-5-2-5,1 0-50,-3-1-1,1-2-61,-3-1 41,0-2-28,-2-1 20,0-3 4,-4 0-8,3-1-70,-4-1 17,0-4-96,0 1 96,-2-4 19,-1 0 26,-3-3 2,-3 0-179,-4-3 28,-2 1-112,-5-2 43,0 3 53,-4-1-61,2 5 109,-2 1 47,2 6 104,-1 1-15,4 7-20,0-1-23,4 6 27,0 0 2,6 5 8,-1 4-46,5 3 6,0 2-5,2 2 35,1 1-37,1 0 55,1 4 4,5-2 83,2 4-8,2-3 46,2 3-47,2-3 19,1 2-49,1-2 7,3 0-13,0-3 22,3 0-3,-1-3 12,4-1-51,-2-7 25,3 1-9,-3-5 1,3-1 4,-5-4-8,1-2 23,-4-5-28,1-2 20,-6-2-29,1-2 68,-3 0 16,-1-1 4,-4 1-11,0-2-43,-1 1-9,-1-4 14,-1 5-11,0-6-5,-3 4 10,2-3-2,-1 4 3,2-3 10,-1 7-13,2-2 11,-1 7-66,3-2 47,0 7-53,1-1 30,1 2 10,1 3-13,0 2 13,3 7 38,-2 1-31,3 6 29,-2-1-32,0 3 102,-3 1-26,2 2 96,-3-2-98,1 4 1,-2-4-49,-1 3 6,-2-5 60,1 3 30,-3-7-13,0 5-49,-2-6-95,0 1 20,-3-7 10,-3 2-91,-2-5 24,-5 1-98,0-4 50,-4 1-50,2-2 8,-6-1-78,4-1 98,-3 0 31,3-3 9,-3 0-8,6-2-255,-2 0 40,4-3-121,0 0-1,4-2 267,1-1-68,7-2 235,0-2 0,3-1 0</inkml:trace>
  <inkml:trace contextRef="#ctx0" brushRef="#br0" timeOffset="104">1790 6580 9502,'-2'14'-331,"1"-9"326,-1 1 53,1-1 41,-1 0 1,0-1 89,1-1-20,-1 1 44,2-1-48,-2 0 45,1 0-84,0-1 87,1 0 387,-1 0-499,2-4 368,-1 0-586,1-4 64,1-1-2,-1-4 5,2-1-38,0 0 36,0-4-17,0-1 50,1-3-9,-1 0-17,0-5 35,-1 4-40,1-6-1,-1 2 48,0-5-57,-1 4 64,0-2-76,-1 6 55,0-2-62,0 8 74,-1-2-72,1 8 56,-2 1-65,2 6 40,-2 0 0,2 6-5,0 1 7,0 6 21,0 2-27,0 5 19,0 2 32,2 2 26,1 0 43,1-1-33,0 3 52,1-4-21,1 1 5,-1-2-14,1 2 4,0-4 14,1 2 21,-1-6-19,3 4-38,-1-6-15,-1 4 18,2-6-75,-1 2 60,-1-5-59,2 2 69,-3-5-49,3 3 34,-3-4-39,0 2 15,-1-3 15,0 1-27,-2-2 27,1 0 28,-2-2-22,1-2 23,-1-1-3,0-2-22,0-1 24,-1-1-23,1-1-27,-1-2 24,0 1-22,1-3-23,-1 1 34,1-2-34,0 1 45,-1-1-51,1 2-17,-1-2-12,1 4 18,-2-3 46,1 5 2,0-1-9,-1 6 34,1-3-38,-1 5 38,1-2-43,-1 3 15,0-1 27,1 3-13,0 0 25,1 1-31,0-1-11,2 2 8,-2-1-10,1 1 4,1 0 5,0 1-6,1 0 9,-1 3 0,2 0 1,0 2 0,1 2 57,-2 2 30,2 2-6,-1 1-4,0 4-10,0-2 10,2 2 15,-2 1-19,2 0-50,0-3 0,0 1 12,1-3-77,2 0-5,0-4-14,1-1 21,1-4 35,0-2 23,0-1-29,1-3 19,-3-3 5,1-2-21,0-3 13,-1-4 51,-1-1 24,-2-3 0,0 1-17,-2-3 57,-1 1-28,-3-2 108,0 1-108,-1-3-2,0 3-43,-2-2 8,-1 3-22,-1 0 26,-3 3-20,0 2-6,-1 3 30,2 1-31,0 4 25,1 0-63,1 3-1,0 2-58,2 2 49,0 4 21,1 3-6,0 3 36,1 0-152,0 2 51,2 1-117,2-1 111,2 1 9,0-1 54,1-2-11,1 1-6,0-1-7,1 0 3,0-2 5,2 0 21,-1-1-13,0 0 16,0-2-14,-1 1 48,-2-3-28,1 1 31,-4-2-17,1 0-23,-3-1 23,1 0-25,-3-2 110,1 0-69,-2-4 41,1 0-104,-1-6-8,0 0 11,0-5-52,0 0 19,0-2-82,1 1 30,3-4-4,2 3 29,1-2 13,0 1 18,2 1 12,-1 1-33,1 1 28,-1 1 26,0 1 20,-1 3 2,-1 1 74,-2 3-50,0 0 78,-2 3-69,0 1 74,-1 1-44,-1 4 72,0 3 19,0 2-30,-1 3 53,0 2-90,0 1 44,-1 4-28,0-1 16,1 4-12,-1-2-40,2 4 2,0-1-5,0 1-145,0-3 28,3 2-104,2-5 76,4-1-157,2-5 46,6-3-111,1-5-125,7-5 135,1-5-155,4-7 179,1-7-50,2-6 49,-3-2-41,2-8 31,-6 3 166,3-6-1,-7 2 116,0-6 0,-7 3 0,-1-9 0,-7 1 0,-2-6 0</inkml:trace>
  <inkml:trace contextRef="#ctx0" brushRef="#br0" timeOffset="105">4453 6438 9502,'5'-5'-570,"-5"4"1045,-3 1-270,-4 0-49,1 0-11,-3 1-25,1 0 37,-1 1-37,0 1 27,3-3-16,-1 1 15,1-1-26,1 0 90,0 0-76,0 0 66,1-1-69,0-2 4,1-1-18,-2-2 29,2-1-131,-2 0 50,0-2-110,0 1 118,-1 0-13,-2-2 77,-1 2-49,-2-1-163,0 0 6,-3 0-100,0 1 74,-2 0 43,2 2-25,-2-1 27,2 3-34,-1 0 32,4 2 7,-4 0 4,5 2 46,-2-1-11,5 3 9,-3 1-2,4 2-68,0 3-23,1 2-1,1 2 20,2 1 62,0 4-2,2-1-5,0 5 40,3-1 24,2 5-5,4-2-9,4 5 12,3-2 17,5 3 18,1-4-18,6 1-38,-2-8-9,7 2 18,-4-6-37,7-1 35,-8-5-35,5-1-7,-10-4 20,1-2-26,-8-2 34,0-2 60,-8-3 6,1 0 6,-6-4-17,-1-1 14,-1-1-50,-2-1 63,0 0-75,-2-2 27,-2 1-18,1-2 41,0 1-100,0-3 17,0 1-40,2-1-70,1 1 72,0-1-91,1 2 92,1-3-60,1 4 22,3 0-1,1 5-14,3-1 25,1 6-21,1-1-1,-1 5 9,2 0 38,-2 2-19,3 3-8,-4 3 49,4 3-40,-3 2 58,1 2 68,-4 0-13,2 2 103,-3 1-105,0 3 62,-1-4-66,0 5 65,-3-4-49,0 3 37,-1-4-61,0 2 34,-1-2-30,1-1-6,-1-3 43,0 2-8,0-6-68,0 2-19,1-4-39,1 1-29,1-5 88,1 1-40,1-3 49,1 0-26,0-1 17,3-3-15,-2-1 12,3-3 0,-1-2 0,2-2-2,-2 1 3,1-3 3,-2 2-5,0-4 5,0 1-46,-1-1-10,-2 1-4,1-2 13,-2 3 37,0-2 0,-2 4-3,2-2 10,-2 4-5,0 0 6,0 5-14,-1 0 78,-1 4-58,0 3 65,0 4-79,0 7 15,1 5 4,1 3 264,1 2-47,1 0 163,4 1-148,2-4-96,1 2-5,2-5-59,3 1 31,0-5-9,2 0 11,-1-6 57,2-1-757,-3-4 183,4-1-513,-6-1 428,2-3 217,-5-2 42,0-2 37,-3-2-422,1-3 141,-2 1-193,-1-3 385,-2 1 170,2-4 111,-3 1 0,2-3 0</inkml:trace>
  <inkml:trace contextRef="#ctx0" brushRef="#br0" timeOffset="106">7406 6387 9502,'-13'-7'303,"6"2"1,2 2-129,-2-2 26,2 2-96,-1-1 131,4 2 83,-2-1 54,4 1-5,-2 0-124,2 1-68,0-1-40,2 1-146,2 1 3,0 2-69,3 0 43,0 3 21,0 2-14,1 2-24,0 0 11,1 1 85,-1-1-101,0 0-48,0-1-76,-1-1-43,-1 0 31,0-1 237,0-2-42,-1 1 182,-2-2-115,0-1 5,0 0-25,-1-1-25,-2-2 48,-2-1-59,-3-3 57,-1-1-24,-4-2 18,0 0-223,-2-1-320,1 1-61,0 1-131,0 0 2,-1 1 213,2 1-117,-1 0 335,1 2 106,0 1 130,0 2 0,0 0 0,0 0 0,-2 1 0</inkml:trace>
  <inkml:trace contextRef="#ctx0" brushRef="#br0" timeOffset="107">7450 6674 9502,'-5'29'-49,"3"-18"17,-2 2 511,1-5-150,-1 2-108,2-3-40,0 2-24,1-1 274,0 1-51,1-2 179,0 2-287,0-2-134,1 2-41,1-2-25,3 1 74,3-2-15,2 0 14,3-2-25,1-1-161,1-1 13,2 0-101,-1-2 96,2 0 55,-4-1-21,0-2-23,-3-1 97,-3-2-74,-3-1 118,-1-3-123,-5 2-11,-2-2 12,-5 0-1,-7-1 73,-3 1-15,-6-1 38,-1 1-115,-3-1-440,1 2 25,-1 0-279,3 4 341,-2 0 200,4 3 92,-1 0 84,1 1 0,1-1 0</inkml:trace>
  <inkml:trace contextRef="#ctx0" brushRef="#br1" timeOffset="108">1267 6910 9502,'-6'16'-1075,"2"-7"1153,0-3 91,0 1 120,1-3-58,0 1-40,2-2-60,-1 0 347,1-2-282,1-1 222,0-2-384,2-1 28,0 0-29,-1-2 32,2 2 21,-1 0-38,1-1-34,-1 0 28,1 2-97,-1-2 90,1 3-84,-1-2 57,-1 1-78,2-1 34,-1 1 22,0 0 9,0 0 36,1 1 58,-1-2-47,0 1 46,1 0-65,-1-1 15,0 1-10,2-1 14,-1 1-76,1-1 55,-1 2-58,0-2 78,1 1-101,1-1 31,-1 1-91,1 1 16,-2 0 53,3-1-15,-1 1 67,1 1 12,-1 0-12,2 0 2,1 0-13,0 0 43,1 0-33,0 0 33,1 0 7,2 0 13,0 2 9,2 0-1,-2-1-21,5 1-7,-3-1 15,3 0-10,-1 0-35,3-1 35,-1 0-30,2 0 28,-3 1-12,5-1 13,-5 1-15,4 0-15,-5 1 9,3 0-18,-3 1 1,3 0 15,-4 1-19,3 0 23,-5 1 15,3 0-12,-3 0 14,3 1 26,-4-1 6,4 0 10,-3-2-15,3 1-36,-1-1-1,2-1 2,-1 0-5,2-1 75,-2-1-47,4 2 52,-3-2-107,5 0 38,-4 0-46,4 0 66,-3 0-77,3 0 54,-3 0-54,2 0 56,-2 0-67,1 0 45,-3 0-53,4 0 37,-5 1 17,3 0-27,-2 1 27,1-2 39,-1 2 13,0-1 1,-2 0 53,2 0-83,-3-1 45,4 0-49,-4 0 44,3 0-26,-4 0 32,5 0-67,-4 0 11,2 0-4,-2 0 15,3 0-26,-3 0 20,3 0-21,-3 0 28,4 0-51,-3 0-25,2 0-9,-3 0 16,3 0 38,-1 0 12,0 0-23,-2 1-33,4 0 18,-3 0-23,2 1 33,-2-1 52,2-1 4,-2 2 9,4-2 32,-4 1-71,2-1 39,-2 1-46,1-1 53,-1 0-37,1 0 46,-3 0-92,3 0 48,-4 1-48,3-1 58,-2 1-55,2-1-4,-2 1-9,2 0-39,0-1 74,3 0-40,-2 0 45,6 0-16,-2 0 10,5-1-20,0-2 16,3 1 32,2-3-23,4-1 26,-1 0-36,6-1-2,-3 1 2,6-1 4,-4 2 63,6-2-40,-6 3 47,7-1-53,-7 2-36,5 0 30,-7 2-30,5-1 16,-8 1 9,6 1-12,-8 0 14,4 0-22,-5 0 13,3 1-19,-6 0 3,5 0 8,-7 3-11,4-2 14,-5 2 27,3-1-21,-4-1 20,4 1-23,-5 0 0,4-1 0,-5 1 0,4-2 31,-5 0-21,7 1 26,-6-1-30,4-1-45,-4 1 32,4 0-35,-5-1 47,3 1-31,-3 0 21,2 0-27,-3-1 46,2 2-16,-6 0 14,5-1-21,-5 2 3,4-1-10,-5 1 10,5 0 35,-7-1-22,5 1 32,-4 0-41,6-1 49,-5 0-34,6 0 40,-5-1-46,5 0-3,-3 0 2,5-1-3,-3 0-12,4 0 16,-4 0-16,4 1 19,-3-1-2,4 1 1,-5-1-2,5 1-39,-6-1-13,6 2-8,-7 0 13,7 0 78,-5-1 16,3 2-1,-4-2 57,3 1-24,-5-1 4,6 1-7,-5-2-73,4 2 17,-4-1-10,3 0 23,-2-1-40,5 1 42,-4-1-41,3 0-23,-2 0-33,3 1 5,-3-1 9,6 1 7,-4-1-21,6 0-19,-7 0 20,7 0 37,-6 0 11,9-1-15,-6 1 55,5-1 0,-6 0 13,7-1-14,-7 0-4,8-1-24,-8 1 29,5-1 0,-8 2-24,6-1 35,-8 2-35,6 0-4,-7 0 1,4 0-2,-8 0 10,5 0-25,-5 1 16,5 2-23,-6-1 26,4 3-5,-5-2 3,6 0 1,-5 1 7,4-1-3,-2-1-1,3 1 6,-3-1-7,4-1 10,-4 0-13,6 0 36,-4-1-27,4 1 30,-5-1-35,5 0 4,-4 0-3,5 0 4,-5 0-3,4 0 6,-5 0-4,4 0 4,-4 0-4,4 0 7,-5 0-8,5 0-84,-5 0 14,4 0-84,-6 0 86,6 2 0,-4-2 49,3 2-12,-5-1 55,5 1-44,-5-2 45,5 0-53,-4 0 6,2 1-4,-2-1 3,2 0 42,-2 0 13,3 0 52,-3 0-41,5 0-25,-5 0-26,3 0-11,-3 0 20,4 0-38,-3 0-19,2 0 2,-3 0 5,3 0 6,-2 0 20,2 0-26,-2 0 23,1 0 7,-2 0-24,1 0-2,-4 0-15,5 0 5,-5 0 12,2 0 11,-4 0 4,3 0 0,-3 1-3,2-1-7,-3 1 9,3-1-10,-5 1 11,4 0-35,-4-1 22,0 0-26,0 0 32,0 0-4,-3 0 3,3 0-68,-2 0-352,2 0 16,-2-2-178,4 0-33,0-2 219,3-1-116,1-2 174,3 1 51,-1-2 64,3 1-33,0-2 171,-1 1-1,0-1 110,-1 1 0,0-2 0</inkml:trace>
  <inkml:trace contextRef="#ctx0" brushRef="#br0" timeOffset="109">1636 8202 9502,'0'-9'24,"0"5"-8,0 0 84,0 1 17,0-1 50,-1 1-17,0 0 7,1 1-85,0-1 29,0 2-41,0-1-28,0 1 51,0 0 78,0 0-8,0-1-4,0 3-57,0 1-86,0 3-6,0 0 44,0 4-50,0 0 56,0 0-11,0 2-8,0-2 7,0 3-37,0-1 26,0 1-24,0-1 22,2 0 51,0-1 6,3 0 13,0-1 18,2-1-52,1 0 12,0-1-14,0-1-22,2 0 19,-1-3-13,2 2 18,-1-3-13,2 1 24,-2-2-21,2 0-29,-2-1-21,3 0 0,-2 0 2,1-2-3,1 0-23,1-3-6,-1-1-16,3-2 61,-2-1-20,1-1 23,0 0-23,0-2 13,-2 1-14,2-2 3,-3 1 11,-1 0-15,0 0 16,-2-1-4,-2 0 4,0 0-3,-3 1 1,0-1-12,-3 1 9,0-2-10,-1 3-28,-1-4-12,-2 3-1,-3-2 5,-1 1-27,-2-3-22,0 2-2,-2-3-34,1 1 100,-1-1-50,-2 0 52,-1-2-63,0 4-4,-2-2-25,1 3 27,-3-1-22,2 4 12,-4-1-26,2 4-26,-4-1 9,3 5 19,-4 0-17,4 1 11,-2 2-35,3 0 9,1 2-83,4 2 92,1 2-113,3 2 111,-1 3-164,7 4 109,-3 3-17,4 2 114,0 6 106,0 2 0,-1 5 0,0 1 0</inkml:trace>
  <inkml:trace contextRef="#ctx0" brushRef="#br0" timeOffset="110">2129 7986 9502,'0'-13'186,"0"8"-18,0 0 92,0 1-66,0-1 125,0 1-152,0-1-17,0 2-44,0-1-2,0 2 16,0 0-67,0-1-8,0 2-33,0 1 78,0 3-36,1 3 72,0 4-109,1 2 111,1 3-60,2 2 53,1 2-57,2 2-32,2-1-46,-1 5 33,3-3-1,-1 5-57,1-3 8,0 2-87,-2-3 94,3 4 32,-4-5 22,2 3 26,-5-6-187,2 2 54,-3-7-131,0 2 170,-2-7 32,0-1 49,-1-3-29,0-2 291,-1-1-122,-1-3 237,1 0-196,-1-4-74,1 3-14,1-2-15,0 0-22,0 2-55,1-2 50,-1 0-50,2 0 77,0 1-96,1-2-3,-1 0-49,0-1-10,1 1 18,0-3 25,0 2-31,0-2 94,-1 0-49,2-2 41,-1 2-55,0-3 36,-1 1-37,2-3 37,-1 2-72,-1-3 2,-1 2-14,2-4-109,-1 1 71,2-4-111,-2 1 110,2-3-110,-1 2 78,2-3-116,-1 4 101,1-1-180,-1 4 95,-1 1-134,-1 5-65,0 0 78,-1 7-73,-1-2 81,0 6-196,-2 0 86,-1 8-6,-2 1 233,-4 5 209,-1 4 0,-5 0 0</inkml:trace>
  <inkml:trace contextRef="#ctx0" brushRef="#br0" timeOffset="111">9693 8052 9221,'-1'-7'207,"0"4"-101,-2 0 50,1 1-35,-1-1 39,-1 1-40,0 0-227,-1-1 13,0 2-140,1 0 110,-2 0 134,0 1-7,0 0 75,2 0 2,-3 0 1,2 1 1,-1 1-25,2 0-9,-3 2 7,2 2-12,-1 0 98,1 0 3,-2 2 101,1 1-91,-2 0 13,-1 1-100,-1 2 47,0-1-27,-2 1-20,-1 0-52,-1 2 23,0-1-98,-2 1 104,2-3-95,-1 2 82,3-4-87,-3 2 55,6-3-87,-3 0 34,6-2-16,-3 1 24,4-4 17,0 3-124,2-3 47,-1 2-117,3-3 83,0 2-70,1-2 39,-1 1-70,2-2 27,0 2 15,1-2-23,1-1 42,3 1-17,1-1-17,3 0 87,1-1 0,2 0 127,3-3 0,1-4 0,3-3 0,1-1 0</inkml:trace>
  <inkml:trace contextRef="#ctx0" brushRef="#br0" timeOffset="112">9792 8053 10260,'2'10'329,"-2"-4"-299,1 1 63,-1 1-102,4 3-1,0-1-27,4 0-41,2 1 31,2-1 17,3 0-5,2-1 25,0-2 20,1 0-31,-1-2 28,0-1 16,-2-1-37,-2-1 26,-4-1 60,1-1 2,-3 0 67,-3-1-72,-1-1-17,-1-2-29,-1-2 5,-1-1-62,-1 0-13,0-1-4,-3 0 15,1 0-12,-2 1 14,-1-1-74,2 1 18,0 1 44,0-1-23,0 1 58,2 1-83,-1-1-8,2 1-17,0 1 14,1-1 2,0 0 42,0 1-46,0-1 60,1 1-7,1 0 0,1 1 7,2-1 26,0 2-19,-1-1 20,1 2 22,0-1-50,-2 0 59,1 1-69,-3 1 22,1 0-20,-1 0 40,0 1 5,0 3-21,-1-1 17,0 3-41,0 1-9,-2 0 30,-1 2-31,0 0 37,-2 1 30,-2 0-24,0 1 22,1-1 3,-2 1-35,2-1 37,-2 0-45,1-2 7,1 1-8,1-3 22,-2 2 86,2-3 88,1 2 34,0-5 6,0 3-68,0-4-42,1 2-19,0-2 10,1 0 1,0 0 17,0-1 146,1 0-102,-1 0 71,1-1-89,1 0-96,0-1 65,0 1-63,0-1 45,0 0-17,0 1 15,0-1-22,0 1 22,0 0-19,0-1 20,1 0 37,1 1 20,-1 0 30,0-1-22,0 1 13,0 0-64,0 1 28,0-1 10,1 1-19,0 0 42,0 0 8,-1 0-59,1 2 58,0 1-79,0 2 56,-1 1-40,0 3 44,0 1-47,1 2 50,-2 1-47,1 1 51,-1 2-28,1 1 18,-1 1-13,1 1-94,0-2-111,-1 2-23,1-4-30,0 2 48,0-4 34,0 2-28,0-4 45,0 1 55,-1-5-14,1 2 48,-1-3-4,0-1-9,0-1 14,0-1-29,0-1-5,0-1 7,-1 0 9,0 0-9,-3-1-34,1 0-16,-1 0 2,-1 0 14,1 0 37,-1 0 3,2 0-16,-1-1-126,0 0 10,1 0-116,1-1 101,0 0-213,0 0 101,1-1-149,1-1 137,-1 1 42,1-1 20,1 0-310,1-2-173,2 1-116,2 0 93,2 0 382,1 1 178,3-3 129,2 2 0,0-4 0</inkml:trace>
  <inkml:trace contextRef="#ctx0" brushRef="#br0" timeOffset="113">3675 8120 8519,'6'0'430,"-3"0"-155,-2 0-55,1 0-28,-1 0-34,1-2-2,-1 0-35,1 0 25,-1-1-15,1 1-45,-1-2-37,0 2 29,-1-1-20,1 1 76,0 0-12,-1 1 12,1-1-227,-1 0 68,1 1-171,0 0 115,0 1 77,0 0 17,1 0 24,-1 0 49,0 0-51,1 2 43,1 1-46,0 1 17,1 1-15,0-1 16,0 2 17,2 0-11,-1 1 42,2-1-31,-1 1-112,2 0 19,-1-1-127,1 1 144,-1-1-15,0 0 75,1-1-26,0 1 33,-3-2-33,2 0 31,-1-1 0,1 1-20,-3-2 26,2 1-25,-1-2-48,0 0 42,-1-1-36,1 1 52,-1-1-57,1 0 5,-2 0-19,1 0-34,-1 0 22,2 0-7,-2 0 11,1-1 8,-2 1 23,2-1-38,0 0 39,0-1-19,0 0 15,0 0-16,0-1 19,1 0-14,0-1 14,0 1-12,-1-2 17,2 1-13,-2-1 14,2 0-11,-3 0-1,3-1 7,0 0-4,0 0-107,-1 0 24,3-2-107,-2 1 111,0-1 17,0 1 48,0 1-6,-2 0-18,0-1-12,-1 3 5,0 0-6,-1 0-72,0 1-1,-1 1-156,0 0 132,-2 1-41,-1 1 77,-3 3 52,-1 0-63,0 3 57,-2 0-9,0 1 12,-1 2-18,0-1 37,-1 1-57,0 0 49,-1 3-45,0-2 73,-1 2-1,1-1 29,-1 1 41,2-2-82,-1 2 45,2-2-58,-1 0 74,3-2-3,0 0 65,2-3-1,0 1 11,2-3-33,1 0 0,1-1 176,0-1-113,1-2 181,1 0-139,1-3-70,0 1 44,1-1-91,0 1 74,-2 1-70,2-1 78,-2 2-72,1-1-21,-2 0-43,1 1 24,-1 0-37,1-1 97,-1 1 27,0 0 243,0 0-73,0 0 132,1 0-221,1 0-44,-1 1 10,1 0-60,-1 0 73,1 0-112,0 2 78,0 0-64,0 1 68,1 2-34,-1 3 31,1 0-44,-1 3-2,0 1-39,2 3 21,-2 1-17,0 2-5,-1 1-47,0 2 23,0-2-5,-1 3 1,0-2 34,0 0-45,-1-4 47,1 1 11,-2-6-9,1 2-10,-2-5-6,1 1-1,0-4-7,0 1-40,1-3 59,1-1-555,-1-1-49,-1 0-520,0 0 0,-1-1 1</inkml:trace>
  <inkml:trace contextRef="#ctx0" brushRef="#br0" timeOffset="114">9367 8077 8847,'-1'9'-206,"1"-6"449,0 1-11,-1-3 181,1 1-237,1-2 190,1 1-323,2-1 7,0 0-15,2 0 20,0 0-22,1 0 50,0 1-66,3 1 28,-1 3-26,3 0 13,1 2-9,2 2 41,1 1-16,2 0 9,0 1-5,2 2-75,-1-2 10,5 2-72,-5-2 67,4 1-14,-5-2 55,3 0-23,-6-2 13,3 1 4,-5-3-10,0 1-21,-5-3 22,0 2-23,-4-2 29,1 1 4,-4-1-5,0 1 9,0-2-7,-2 2-86,-1-1 15,-2 1-86,0-2 11,-1 2 16,1-2-21,0 1 53,1-2-49,0 2 62,1-1-29,0-1 17,1 0 34,0 0-358,1-1 231,1-1-278,0 1 366,1-2 0,0 1 87,0-4 0,-2 1 0,0-3 0,0-2 0,-1-1 0</inkml:trace>
  <inkml:trace contextRef="#ctx0" brushRef="#br0" timeOffset="115">11641 8224 9459,'6'-5'239,"-3"5"-148,-1 0 29,0-1 26,0 2-15,1 1 14,2 2 29,0 4 51,2 3-37,0 3 33,3 2-84,2 3 30,1 1-47,4 5-4,-1-1-47,3 4 25,1-2-3,2 5-64,-2-3 5,2 2-83,-4-2 74,0 0 18,-6-4 52,1 3-27,-7-6-208,0 2 21,-4-5-139,0 3 33,-3-8 91,-1 5-49,-3-7 68,0 4-21,-3-4 64,0 3-43,1-5 85,-4 2-96,3-3 10,-3 3-30,2-4 41,-1 2 27,3-5 27,-2 2-27,3-4-62,0 1-4,3-2-52,0 0-90,2-2 62,3-2-88,2-1 179,2-3 35,5-2 100,2-2 0,2-1 0,4-2 0,0-2 0</inkml:trace>
  <inkml:trace contextRef="#ctx0" brushRef="#br0" timeOffset="116">10701 8224 9502,'-11'0'-518,"4"0"584,1 0-20,-1 0 85,4 0 13,-4 0 60,3 0-25,-1 0-24,2 0-99,-1 0 28,0 0-35,0 1 32,2-1 9,-2 0-12,2 1 22,-1 0 43,-1-1-52,0 2 52,1-2 5,-2 3 45,2-1-33,-3 2 18,2 0-43,-3 2 56,3 1-25,-4 3 119,2 3-103,-2 3 119,1 2-140,-2 5 106,4 1-130,-2 7 89,3 1-105,0 6-44,3-3-31,0 6-18,1-6 42,1 6 51,2-9-1,4 5 37,2-8-248,1 1 90,2-10-180,1 2 97,-1-10 35,2 4-4,-2-7 19,0-1-14,-2-5-34,1 1 31,-2-4 1,2 0-114,-2 0 42,1-4-115,-2 0 82,2-2 73,-3 0 15,3 0 36,-4 1-414,1 1 70,-2 2-297,1-1 228,-3 2 11,1 0 68,-1 1 10,0-1-124,-1 2 176,-1 0-25,0 0 189,-1 2 139,-1 1 0,-1 1 0,-1 2 0</inkml:trace>
  <inkml:trace contextRef="#ctx0" brushRef="#br0" timeOffset="117">4591 8265 9133,'0'-8'129,"0"4"2,0 1 61,0 1-79,0-1 97,0 1-105,0-2-9,0 3-15,0-2 13,0 2 9,1 0 229,0 0-105,-2 1 146,0 2-174,-2 2-57,-1 3 64,-3 1-16,0 3 45,1 1-58,-3 3 154,2 3-97,-2 5 165,1 1-82,0 7-40,3 0 3,-2 8-62,5-3-64,-1 7 3,2-7-37,0 6-263,1-10 36,2 3-153,1-10 157,2 0 39,3-10 41,0 1-46,3-8 32,0 1-136,1-5 29,0 0-113,0-3-30,0-1 44,-1 0-41,3 0 66,-3 0 71,4 0-16,-5 0 47,3 0-396,-2 1 144,2 0-121,-3 2 266,3 1 223,-2 1 0,2 1 0</inkml:trace>
  <inkml:trace contextRef="#ctx0" brushRef="#br0" timeOffset="118">11348 8398 9502,'0'-16'0,"2"9"-292,-1 1 199,1 0-223,0 0 318,0-1 22,0 0 34,0 2 19,1-1-20,-1 0-16,0 0 13,1 1-15,-1 0-51,0 1 62,0-1-67,0 2 75,0 0-5,0 0 5,0 1-9,-1 0 14,0 0 48,0 1-49,-1 0 435,0-1-358,0 1 216,0 1-368,0-3-49,0 5 42,0-2 38,-1 3-8,0 0 12,1-1-9,-1 1 23,1 0-12,-1 1 12,0 0-13,0 1 0,0 0 2,-1 0-3,1 2 0,-1 1 0,0 0-2,0 1 2,-1 1-35,1 2 25,-2 0-26,0 1-14,0 1 28,0 1-31,0-1 40,-1 2 11,1-3-9,-2 2 7,2-3-11,-1 2 39,1-4-29,-1 2 33,2-4-41,0 1 7,1-4-6,1 2 15,0-4-6,0 2 11,0-3-8,1 0-13,0-1 0,0 1-10,1-1 6,0-1-13,1 0 9,-1 1-13,1-1 19,0 0-6,-1 0-4,0 0-1,1 0 26,-1 0-12,1 0 78,-1 0-58,0 0 36,0 0-24,1 0-13,0 0 26,-1 0-60,-1 0 28,2 0-43,0 0 2,-1 0 22,1 0-28,-1 0 33,0-1-14,0 1 9,2 0-13,-1 0 13,1 0 0,0-2 0,2 2 1,0-1-3,2 0 1,-1 0 0,4 0 2,-2-1 23,4 1-14,-2-1 17,3 1-24,-1-1-1,3 1 2,-3 0-2,2 0-54,-1 1 39,-1-1-44,-1 1 57,0 0-55,-2 0 38,0 0-45,-2 0 53,-1 0-12,0 0 10,-1 1-22,0-1-11,-1 1-1,-2 0-3,2 2 16,-3-2 11,2 1-9,-2-1 10,1 1-8,0-1 6,-1-1-1,2 0 3,-2 0-47,1 0 37,1 0-45,0 0 51,0 0-11,-1 0 10,1 0-13,-1 0-66,0-2-1,-1 1-60,1-2 53,-1 2 29,-1-1-666,0 1 553,-2 0-517,1 1 709,-3 0 0,0 1 0,-3 2 0,1 0 0,-1 2 0</inkml:trace>
  <inkml:trace contextRef="#ctx0" brushRef="#br0" timeOffset="119">5173 8326 9502,'11'-1'-110,"-9"-1"152,3 1 124,-3-1-43,1 0 104,0 1-106,-2 0 39,1-1-40,-1 0 37,-1 2-82,1-2 205,-1 1-232,0-1 225,-1 2-228,0-1 102,-1 0-37,-1 1 34,0 0-35,-1 0-21,0 0-65,2 0 44,-3-1-30,2 1 94,-2-1-46,1 1 39,0-1-160,-1 1 66,0-1-136,0 1 136,0-1-86,-2 0 61,1 0-46,-1 1-4,0 0 18,-2 0 20,3 0-20,-5 0 19,4 0 4,-5 0-11,4 0 25,-4 0-3,2 1-5,-3 1 1,2 1-19,-3 2 22,3 0-20,-2 3 22,1-1 40,0 2 15,0 1-3,0 3 75,2 0-60,0 2 76,1 1-74,2 3 78,2-2-64,2 4 90,2-3-76,3 4 49,5-3-63,3 3 33,4-4-98,5 2 13,-1-5-14,5 2 26,-2-4-181,1 1 44,-1-4-153,-1 0-49,-2-2 93,-1-2-89,-5-2 106,1-1 62,-5-2 41,0 0-54,-4-1 80,-1 0-160,-1-2 78,-1 0-139,-1-2-38,1-1-23,-1 0-3,0-1 54,0 0-186,0 1 66,0 0-93,1-1 254,1 1 140,4-2 99,0 0 0,2-2 0</inkml:trace>
  <inkml:trace contextRef="#ctx0" brushRef="#br0" timeOffset="120">5815 8373 9502,'0'-12'-14,"0"8"46,0-1 102,0 1 31,0 0 50,0 1-47,0-1-10,0 0-38,0 1 34,0 0-48,0 1-22,0 0 18,0 0-15,0 0-16,0 0 73,0 1-87,0-1 99,1 0-71,-1 1 64,1-1-80,0 0-25,0 1-39,0-1-209,-1 1 128,1 2-130,-1 2 188,1 4-18,-1 1 48,1 1-8,-1 2 2,0-1-11,0 2 52,0 0-48,0 1 51,1 0-47,-1 1 1,1-1 7,-1 2-3,0-2 9,0 2 13,0-3-6,0 3 9,0-2-18,0 2 2,-1-3-3,1 3 3,-1-5 47,0 3 16,0-4-1,-1 3 41,1-3-86,0 0 44,1-3-43,0 1 67,0-3-46,0 1 53,0-3-65,1 0-54,0-1 43,2-1-41,1 0 53,2 0 11,0-1-16,0-1 15,0 0-90,1-1-8,-1 0-23,1-1 28,-1 2 46,2-2 21,-3 2-42,3-1-29,-1 1-44,1-1 21,-1 2 0,1-1 63,0 0-12,2 2 9,-3-2-63,3 0 22,-3 1-31,2 0 39,-2 0 13,2-1 3,-3 1-11,2 0 44,-1 1-22,0-2 26,-1 1-27,-1-1-10,-1 2 8,1-2-7,-1 1 18,-1 0-179,0 1 47,0-1-117,-2 1-1003,1 0 912,-3-1-803,0 1 1146,-5-2 0,3 0 0,-5 0 0</inkml:trace>
  <inkml:trace contextRef="#ctx0" brushRef="#br0" timeOffset="121">11544 8365 9502,'0'-8'-187,"0"4"58,0-1 86,0 2 21,0-1 39,0 1-1,0-1 160,0 2-70,0-2 70,0 2-72,0-1-28,0 1 9,0 0-2,0 0-59,0 0 162,0 0 178,0 1-117,0 1 63,0 1-284,0 3-58,-1-2 62,1 1-11,-1 0 6,1-1-6,-1 1-19,1 0 60,0 1-56,-1-2 61,1 2-6,-1 0-23,1 0 30,-1-1-28,1 1 55,-1 2-33,1-1 38,0 0 8,0 1-43,0 2 49,0-1-62,0 3 24,1-1-15,0 3 16,1-1-10,2 4-54,0-2 38,0 3-34,0-1 3,0 3 34,0-3-37,0 1 44,-1-1-49,-2 1 41,1-1-48,-1-1 40,-1-2-8,1-1 4,-1-1-9,0 0 15,0-3-18,0 2 14,0-4 2,0 1-28,0-1 20,0 0-18,0-1-55,0 0-6,0-2-17,0 2 26,0-2-9,0 1 52,0-2-59,-1 0 58,0-1-75,0 1 48,0-1-104,0 0 37,-1 0 9,1 0-642,0 0 412,-1-1-495,1 1 387,0-1 60,1 0-43,-1-1 74,1 1 59,0 0 111,0-1 29,0 1 126,0-1 0,0 1 0,0-2 0,0 1 0,0 0 0,0-1 0,0 0 0,-1-1 0,1-1 0</inkml:trace>
  <inkml:trace contextRef="#ctx0" brushRef="#br0" timeOffset="122">13279 8409 9502,'-16'-6'850,"10"3"-532,2-1-119,0 2 132,3 0 57,-2 1-28,2 0 23,-1 2-63,1 1-84,0 2 41,0 4-90,0 3 23,1 2-105,-1 3 52,1 0-37,-1 3-35,1-1-22,2 4-29,0-3 24,5 3-14,2-3 20,5 1-26,2-3-59,5 2 47,-1-5-94,4 0 84,-3-4-54,5-1 77,-4-5-36,3 0 26,-2-2 7,3-1-14,-5-3 22,4-1 44,-6-4-35,4-1 36,-6-2-52,2-1-28,-7 0 22,3-4-14,-7 2-69,3-4 34,-7 1-104,2-4 98,-4 2-122,-1-6 72,-4 3-113,-1-5 51,-4 2 1,-5-4 30,-3 8 27,-3-3-277,-2 7 96,-6-1-242,2 8 228,-9 1-412,4 5 193,-8 1-299,2 5 80,-6 1 430,5 4-95,-8 1 376,5 3 0,-3 1 0</inkml:trace>
  <inkml:trace contextRef="#ctx0" brushRef="#br0" timeOffset="123">7942 8339 8519,'-7'0'548,"4"0"-276,0 0 44,0 0-76,0 0 76,1 0-149,-2 0 38,3 0-85,-1 1 40,0-1 82,0 1 564,0-1-395,3 0 358,1 0-725,4 1-12,-1-1-64,3 0 64,0 1 67,0 0 21,2 2 40,-1 0-259,1 2 71,0 0-204,2 3 127,-2-1 33,2 2 14,-2 0 21,2 2 71,-2 0 5,1 3 36,-1 0-30,1 4 27,-2-2 4,2 6 16,-2-2-18,1 3-32,-4-3 3,3 4 8,-3-4-45,0 4-6,-1-6-14,1 3 16,-3-5 35,1 3 3,-1-7-10,1 6 41,-1-6-42,1 3 40,-2-5-47,-1 3 47,0-3-39,-1 3 38,1-4-35,-2 4 9,0-4 3,-2 3 1,-3-2 67,-2 5-44,-1-4 45,-3 4-14,2-4 3,-2 1 14,3-3-23,-3 4 12,3-6-44,-1 4 50,4-6-43,-3 3-34,4-4-26,-1 1 12,2-2-56,-1 0 105,3-1-52,-1-1 54,2-1-151,-1 1 86,2-2-289,0 1-447,0-2 361,-1 3-429,0 0 644,-1 3 3,0-3 0,-1 4-184,1-4 49,1 2-173,-1-2-286,1 1 211,0 1-270,1-2 359,-1 2 223,1-1 103,-1 1 116,0 0 0,-1 2 0</inkml:trace>
  <inkml:trace contextRef="#ctx0" brushRef="#br0" timeOffset="124">5989 8399 9502,'0'-13'-637,"0"6"1079,0 2-152,0 0-26,0 0-13,0 0-39,0 2-38,0 0-39,0 0-20,0 1 81,0 0-62,-1 2 80,0 1-149,-1 1 67,0 4-55,-1 1 83,2 2-36,0 1 37,1 2-54,0 0 7,0 0-7,0 2 9,0 0-11,1 0 1,1-1-6,1 3-3,1-4-22,1 3 0,0-1-24,0 0 39,0-2-88,0 3 41,-1-3-98,1 3 87,-2-1-88,0 0 68,-3-1-110,2 2 47,-2-3-22,0 2 45,-1-3 10,-1 1 33,-2-1-13,-1 1 4,-1-4 6,1 1-61,-1-2-11,0 1-25,2-4-259,0 2 118,2-5-174,0 3-523,1-4 540,3 1-511,1-1 681,3-1 39,2 0-131,0-3 103,1 0-44,-1-1 143,1-3 103,1-1 0,0-3 0</inkml:trace>
  <inkml:trace contextRef="#ctx0" brushRef="#br0" timeOffset="125">7129 8399 9502,'8'-20'-79,"-5"13"47,1-2 232,-2 4-9,1-1 179,-1 3 66,-2 0-260,0 5 84,-2 0-267,-1 5 4,-2 0 53,0 5 45,-2-1-1,0 2 45,1 0-175,-1 3 60,1-3-156,0 3 136,2-2-8,-1 2 41,2-3 14,0 2-28,1-3 26,-1 2 1,2-2-9,1 1-12,-1-3 10,1 3-4,-1-3 14,1 2 24,0-2-27,0 1 21,0-2-85,0 2 58,0-3-62,-1 3 89,1-4-28,-1 2 26,1-3-27,0 1 42,0-3-34,0 1 36,0-1-54,1-1 26,0-1-20,1 0 28,3-2-18,0 0 23,2 0-26,-2 0 31,2 0-95,1 0 0,-2 0-25,2 0 33,-1 0 45,0-1 13,1-1-16,0-1-2,-1 1 0,2-1 0,-2 0-3,4 0-33,-3 0 25,4 1-21,-3-2 30,4 3 14,-3-2-14,4 1-129,-5 1-128,5-1-62,-5 1-6,3 0 57,-3 1 95,2 0-74,-4 0 114,1 0-85,-2 0 51,0 0-49,-1 0 46,-1 0-6,0 0 51,-2 2-39,0 0 23,-1-1-27,0 0 35,-1 0-132,0 1 59,0-1-64,0 0 69,-1-1 42,-1-3 0,1-1 0</inkml:trace>
  <inkml:trace contextRef="#ctx0" brushRef="#br0" timeOffset="126">6185 8396 9502,'0'-12'-151,"0"5"294,0 4-91,0-2 147,0 1-26,0 1 40,0 0-51,0 1 42,0 1 178,-1-1-112,0 4 171,0 0-196,1 6-35,0-1 21,1 3-110,2-1 35,2 1-50,0 0 89,3 0-28,2 1 40,1-1-49,1 2-88,1-2-30,2 2-25,-2-2 51,4 2-116,-2-1 43,3 3-89,-2-3 43,3 4 68,-4-2 12,4 3-166,-6 0 36,2 1-146,-5 0 64,0 2 137,-4-3-15,0 1 72,-4-3-26,2 1 43,-3-4 33,1-1 1,-1-4 36,-1 1-80,0-5 56,0 2-53,0-4 43,-1 2-38,0-2-10,-1 0-92,1 0-4,-1-2-50,2-1-135,0 1 58,0-1-123,0 1 121,0-1-153,0 1 87,0-1-145,0 1 22,0 0 55,0 0-14,0 0 61,0-1 138,0 2-40,0-2 79,2 1-92,-1-1 123,0 1-36,-1-2 126,1 1 0,-1 0 0,-1-3 0,1-1 0,-1-1 0</inkml:trace>
  <inkml:trace contextRef="#ctx0" brushRef="#br0" timeOffset="127">8616 8376 9502,'-13'0'183,"7"0"-60,3-1-26,-1 0 26,3 1-3,-1-3 40,2 1-39,0-1 35,0 1 69,1-1 20,1 1 68,1 1-133,0-1-69,2 1-24,0 0-36,1 1 45,-1 0-50,1 1 40,-1 0-36,1 2 97,-2 3-56,2 2 32,-1 1-21,1 4-29,-2 1 12,3 3 69,-1 1-6,1 5 119,-1-2-105,2 5-63,-2-3-64,3 4-38,-2-3 39,-1 1-101,0-4 43,0 2-81,-3-7 57,0 2 21,-2-6-33,1 0 23,-2-6 15,1 0-2,-1-4 40,-1 0-38,0-2-10,-1 1 23,0-1-30,-1-1-62,0 0 27,0-1-86,-1-1 94,1-1-303,0 0 119,1 0-217,-1 0-181,0 0 154,1-1-171,0 1 233,1 0 148,-1 1 133,2 0 41,-1-1 108,0 1 0,-2-2 0</inkml:trace>
  <inkml:trace contextRef="#ctx0" brushRef="#br0" timeOffset="128">6495 8374 9502,'-8'0'335,"4"-1"-122,1 0-22,1 1 25,-1-1-28,0 1-36,1 0-30,-1 0 42,1 0-44,-1 1 1,1 0 4,1 1-4,-1 2-1,0 1 37,1 0-37,-2 1-14,2 1-81,-2 1-2,1 1-72,-2 1 56,1 1 22,-2 2 7,-1 1 55,-2 2-26,0 1 9,-4 3-5,0-1 2,-2 3-30,-1-1 26,-1 1-19,1-3 21,0 0 29,0-3-27,1 0-25,3-4-140,1-1 0,2-4-66,2-1-202,2-2 110,1-2-544,2 0 374,2-2-209,2-2 351,3 0 9,1-2 48,3-1 16,0-1 80,2 0 55,0-3 72,3 0 0,0-2 0</inkml:trace>
  <inkml:trace contextRef="#ctx0" brushRef="#br0" timeOffset="129">12454 8420 9502,'-39'-1'-309,"19"-1"520,7 1-33,-2-2 251,6 0-150,0 0-2,4 1-49,0 0 246,4 0-220,1 1 184,3 1-266,3 0 8,1 0-20,4 0-102,0 2 84,1 1-99,2 0 58,-1 1 5,5 1-1,-3-1 15,5 1-86,-3-1-22,4 0-71,-4-1 87,2 1 17,-2-3 46,2 2-24,-5-2-128,2 0 17,-4 0-111,2 0 102,-5-1-42,3 0 36,-6 0-10,2 0-138,-4 0 71,-1-1-95,-2 0 67,0 0-201,0-2 64,-2 1-153,-1-1 178,-1 1 59,-2 0 18,0 0 31,0 1-89,0 0-135,0 0-2,0 1-55,1 0 251,-2 0 87,1 0 111,-1-1 0,-1-1 0,-1-2 0</inkml:trace>
  <inkml:trace contextRef="#ctx0" brushRef="#br0" timeOffset="130">2821 8457 9502,'0'11'94,"0"-6"52,0-1 23,-1 1 231,1-4 472,-1 1-381,3-1 323,1-1-695,4-2-64,4 0 39,3-2-36,3 0 52,1 0-145,4 0 75,-2 0-148,5-1-53,-4 1 44,5 1-79,-4 0 72,2 1-28,-3 0 7,1 0-39,-5 1 17,1 0 34,-8 1 8,4-1 19,-7 1 51,1 0-6,-5 1-5,0 0-6,-3 0-25,0 2 17,0-1 0,0 2-37,-1-1 8,-2 0-16,-1 0 17,0 0-28,0 0 55,0-1-67,2 1 69,-1-1-55,0-1 30,1 1-39,-1 0 18,2-2-21,-1 1-23,0-2-8,-1-1 1,-1-1 0</inkml:trace>
  <inkml:trace contextRef="#ctx0" brushRef="#br0" timeOffset="131">1449 8488 9502,'-8'0'-116,"3"0"241,2 0-67,-1 0 137,3 0-75,-3 0 140,2 0-65,0 0 123,0 0-150,1 0 33,1-2-83,-1 1 36,1-1-34,0 0 36,1 0-50,0 0-9,2 0-150,1 0 35,1 1-80,2 0 66,1-1 21,0 1-35,1 1 73,0-1-12,1 1 49,1 1-30,0-1 68,1 2-51,-1 0 56,0 2-56,1-2-10,0 3 12,-1-3-16,2 1 90,-2 1 20,3-2 61,-3 1-13,4-2-23,-1 0-58,2 0 23,-3 0-49,4-1-15,-2 0-49,3 0 24,-2 0-64,2 0 71,-3 0-26,3 0 28,-4 0 16,4 0 7,-4 0-20,3 0 0,-2 0-61,1-1 6,-3 1-58,4 0 53,-5 0-2,3 0 37,-3 0 1,2 0 30,-3 0-24,4 0 31,-5 0-38,3 0-13,-5 0 10,4 0-10,-5 0 18,4 0 17,-4 0-21,3 0-50,-4 1 26,2 1-40,-1-1 53,1 3-15,-1-2 9,1 2-16,-2-2 20,3 1 53,-2-1-40,1 1 46,0-1-61,1 1 86,-1-2 8,3 2 23,-3-2-33,4 1-37,-3-1-30,4 0 97,-1 0-59,2-1 71,-1 0-77,2 0-18,-4 0-7,5 0 8,-6 0 12,3 0-49,-2 0-41,0 0 5,-1 0-105,-1-1 99,-2 0-101,1 0 90,-4 0 11,0 0 26,-1 1 13,0-1-2450,-2 0 1209,1 1-1360,-1-1 1963,3 0 625,0 1 0,2-1 0</inkml:trace>
  <inkml:trace contextRef="#ctx0" brushRef="#br0" timeOffset="132">8536 8498 9502,'-14'0'-510,"7"0"109,2 0 237,-2 0 100,2 0 148,0 0-39,2 0 67,-2 0-68,3 0 5,-1-1-6,2 0-5,-1-1 4,2 1-7,0 0 119,0-1 52,0 1 62,0 0 18,0 0-75,0-1-14,0 0-33,0 1-12,0-1-32,0 0 24,0 1-13,0 0 56,0-1-31,0 1 26,0 0-102,0 0-193,0-1 77,-1 2-131,0-1 200,0 4-49,0-3 66,0 2-44,1-1 47,0 0-12,0 1-36,0-2 15,0 1-23,0 1 20,1-1-39,1 1 29,1-1-27,1 1 33,1 0-25,1-1 17,0 1-17,2 0 23,0 1-1,1-1 1,1 0-9,0 1 45,0-1 4,2 0 5,-1-1 31,2 1-26,-1 0 3,2-1 2,-1 0-23,1-1 0,0 0 2,0 0-33,-1 0 11,2 0-12,-2 0 24,2 0-61,-3 0 40,3 0-42,-3 0 56,2 0-32,-2 0 22,1 0-36,-1 0 37,0 0-75,-1 0 52,-1 0-57,-1 0 53,-1 0 1,-1 0-5,0 0 4,-2 0 78,0 0-58,-1 0 60,0 0-71,-3 0 124,2 0-74,-3 0 43,1 0-106,0-2-13,-1 1-84,0-1 57,0 1-263,0 0 19,0 0-215,0 0 227,0 0-56,1 0 258,1 1-114,-1 0 13,1 0-249,0 0 83,-1 0-118,1 0 279,-1 0 59,1 0 129,0-1 0,0 0 0,-1 0 0</inkml:trace>
  <inkml:trace contextRef="#ctx0" brushRef="#br0" timeOffset="133">7510 8523 9502,'-1'-8'509,"0"3"-296,0 3-93,1-3 93,-1 3-48,-1-1 7,2 0-7,-2 1-8,2 0-121,-2-1 33,2 3-4,-2-2-37,1 1 135,-1 1-99,-1 1 41,2 0 2,-2 2 1,3 2-35,-2 2 58,2 0-99,0 3 90,0-1-86,-1 1 30,2 1-55,0 0 46,2 0-123,3 1 72,2-3-123,0 2 62,1-2-28,1 0 64,0-2-18,0 1 46,1-3-1,-1 1-9,1-3 7,-1 1-2,-1-2-15,0 0 7,-1-2-29,1 0 37,-3 0-34,2-1 40,-1-3-98,-1 0 23,0-2-87,2-1 26,-4-2-7,3 1 36,-2 0 9,2-1-3,-3 0 29,2 1-41,-1 0 45,0 0-13,-1 1 7,1 0-14,-1 2 52,1-2-38,-2 3 45,0-1-54,-1 1 5,1 1-8,-1 0 4,0 1 65,-1 1-26,1-1 31,-1 2-41,1 0 30,-1 0 27,0 0-11,2 0 8,0 0-15,1 0-13,1 0 23,0 0 34,1 0 13,-1 0 18,3 0-25,-2 0-5,2 0-33,-1 0 44,0 0-100,-1 0-12,1 0-8,-4 0 14,1 1 57,-2 1-3,0 1 4,-2 1-4,-1 2-54,-2 2 37,-4-1-52,-2 3 49,-5 1-6,-1-1 4,-2 3-7,-1-1 25,-2 1-25,1 0 24,-3 2 8,1-3-14,-1 3 22,4-1-24,-2 0 66,6-4-47,-2 3 49,6-6-64,0 2 44,5-3 10,1-1 9,2-1 50,2-2-13,2-1-2,3-1 3,3-1-95,2-1 39,1-2-34,1 0 52,-1 0-19,-1-1 22,-2 2-26,0-2-3,-3 3 0,0-1-9,-2 2 15,2-1 49,-3 1-39,0 0 729,0 1-550,-1 0 504,0 2-558,1 1-49,-1 4 107,-1 1-107,1 5 135,1 1-98,0 6 157,0 0-97,1 4-13,-1 1-42,2 4-12,-2-3-139,1 4 73,-2-3-135,1-1 52,-1-2 49,0-2 3,-1-3 49,0-2-51,-1-4-45,0 0-11,-1-6 17,0 1-40,-1-5 24,0 0-92,1-3 77,0 0 3,1-1 36,0-2-617,1-3 111,0-2-388,0-2-7,1-1 298,2-2 12,2 1 291,2-4 280,3-2 0,2 0 0</inkml:trace>
  <inkml:trace contextRef="#ctx0" brushRef="#br0" timeOffset="134">7352 8520 9502,'-8'-3'0,"4"0"25,0 2 39,1-1 35,-1-1 120,0 3-44,1-3 102,1 2-111,-1 0 85,1 1-35,0 0 58,0 0 22,1 0-17,0 1-47,1 3-32,0 0-55,0 2-25,0 1 37,0 1 6,0 2 37,0 0-15,1 2-66,0 0-87,-1 2 37,1 0-19,-1 2-21,0-2 11,0 3-88,0-1 65,0 1-148,0 0 39,0 2-94,0-4 88,0 2 58,0-2-23,0 0 56,0-3-241,1 0 102,0-3-174,0-1-92,2-2 105,0 0-123,-2-2 159,3-2-272,-1-1 119,1 0-205,1-1 267,-1-2 180,2-1 95,3-5 87,-1-4 0,4-3 0</inkml:trace>
  <inkml:trace contextRef="#ctx0" brushRef="#br0" timeOffset="135">5412 8517 8355,'-7'-3'132,"4"3"-76,0-1 69,1 1-76,-1-1 66,1 1-52,1-1 63,-2 1-73,2 0 103,-2 0-26,2 0 90,-1 0-33,0 0 33,1 0-58,-1 0 334,1 0-386,2 0 220,-1 1-400,5-1 46,-2 2-4,3-2 67,-2 2-23,1 1 13,1-2 55,-1 2-45,0-2 44,2 1-56,0 1 17,-1-2-15,2 0 27,-1 1-25,0-1-1,0-1 2,2 0 2,-2 1-69,2 0 68,-1-1-70,0 0 75,1 0-73,-2 0 47,2 0-55,-3 0 62,1 0 0,0 0-17,-1 0 12,-1 0-71,0 0-2,-1 0-12,0 0 16,-1 0 25,0 0 20,1 0-22,-2 0 41,0 1-19,0 0 18,0 0-23,0-1 26,-1 1-19,1-1 21,-1 0-63,1 0 32,0 0-30,0 0 38,0 0-103,0 0 25,1 0-98,-1-1 103,1 1-190,-1-1 95,1-1-149,-1 0-88,1 0 64,-1 0-83,1 1 215,-1 0 110,1 0 109,-1 0 0,0 0 0,1 0 0,2 0 0</inkml:trace>
  <inkml:trace contextRef="#ctx0" brushRef="#br0" timeOffset="136">9352 8579 9502,'-18'2'-422,"8"-2"501,2 1 0,0 1 66,2-2-25,0 0-8,3 0 5,0 0-41,1 0 63,1-2-51,1 0 51,0-2-57,1 0 41,-1 0-32,1-1-55,1 1 1,0 0-52,-1 0 57,1 2 22,0-1 36,0 1 5,0-1-66,-1 1-194,1 1 113,-1 0-154,0 1 232,0 1 59,1 1-18,-1 1 81,1-1-86,-1-1 68,0 1-91,1-1 71,1 0-82,0-1 18,1 0-13,0 0 21,-1 0-56,1 0 10,0 0-27,0 0 35,1 0-48,-1 0 28,0 0-78,1 1 24,0-1-7,1 1 26,-1-1 7,2 2 15,-1-2 15,0 1-28,1 0 22,1 1 59,-2 0-42,1-1 50,0 0 9,0 1 22,0-1 1,1 0-2,-2 0-17,2 0-28,-1-1 39,0 0-39,1 0-17,-1 0 38,0 0-32,1 0-21,-1 0 14,1 0-22,0 0 33,-1 0-37,1 0 20,0 0-36,0 0 22,1 0 15,-2 0-23,2-1 24,-1 1 60,1-2-46,-1 2 50,1-1-62,1-1-5,-2 1 8,2 0-8,0-1 18,0-1-10,-1 1 19,1 0-18,0 0-27,-1-1-30,2 1 12,-4 0-40,3-1 38,-4 2-11,3-1 8,-2 0-28,-1 2-17,-1-2-2,2 1-37,-3 1 89,1-1-47,-1 1 49,1 0-68,-3 0 49,3 0-56,-3 0 62,3 1 24,-2-1-14,1 1 14,-1 1 47,1-1-64,-2 1 67,3 0-77,-1-2 48,2 1 9,-2-1 5,0 0 8,1 0-48,1 0 22,-1 0-19,0 0-33,-1 0-17,1 0 3,-1 0 8,0 1-14,0-1-16,0 1-12,0 1 14,0-1 41,-1 1 6,1 1-17,0-1 58,0 1-50,-1 1 46,2-1-4,-3 0-26,3 2 30,-2-3-37,3 2 67,-2-1 23,1-1 15,0 1-21,2-1-14,-2-1-37,2 0 46,-1-1-42,2 1 13,-3-1-11,3 0 11,-1 0-13,1 0 19,-1 0-15,1-1 19,0 0-18,2 0 6,-1-1-11,3-2-39,-4 1-12,4-1 0,-2 1 5,2-2-36,-1 3-22,0-2-4,-2 1 18,1 0 64,-2 1 6,1-1-17,-3 2-221,2-1 23,-4 1-137,1-1-67,-2 1 141,2 1-132,-3-1 148,1 1-48,-1 0-358,0 0 250,-1 1-142,0 0 437,-1 2 122,-1-1 0,-1 1 0,-2 1 0</inkml:trace>
  <inkml:trace contextRef="#ctx0" brushRef="#br0" timeOffset="137">3633 8586 9502,'0'-6'180,"0"3"1,0 2-32,0-1-8,0 1-33,0-1-27,0 1-25,0-1 8,0 1-78,0-1 55,0 1-36,0-1 33,0 1 53,0 0 9,0-1-16,1 1-20,0 0-52,0 0 22,2 1-30,1-1 70,0 0-33,0 0 35,2 1-23,-1-1-24,1 1-17,-1-1 5,2 1 0,-2 0-14,0 0-35,2 0 6,-2 0-3,2 0 77,-1 0-39,1 0-22,-1 0-35,1 0-29,0 0 31,1 1 16,0-1 15,1 1 19,-1-1-23,1 1 167,0 0-35,1-1 144,-1 0-92,1 0-38,-1 0-30,1 0-43,-1 0 28,-1 0-16,1 0 33,-2 0-19,0 0-130,0 0 16,-2 0-136,2 0 90,-2 0 18,0 0 51,-2 0 0,3 0-19,-3 0 4,2 0-14,-1 0 24,0 0 14,0 0-13,0 0 10,0 0 0,1 0 3,-2 0-2,1 0 55,0 0 19,1 0 55,0 0-40,0 0 47,0 0-86,1 0 43,-1 0-45,0 0-52,0 0 46,2 0-43,-2 0-47,0 0 25,1-1-89,0 0 89,-3 0-6,3 0 52,-2 1-39,2 0 31,-2-1-154,0 0 50,1 1-100,0 0 73,-1 0 36,1 0 18,-1 0 6,2 0 73,-2 0 9,1 0 11,-1 0-7,2 1 41,-1 0-5,0-1 93,-2 2-95,2-2 11,-1 1-70,1 0 55,-1-1-45,0 0 75,0 0-64,1 0-2,-1 0-11,0 0-18,0 0 34,1 0-202,-2-1 38,2-1-148,-2 1-105,0-2 89,-1 1-106,2 0 118,-2 0 91,1 0-30,-2 1-256,1 0 281,-1 2-166,-1 1 371,0 4 0,-2 2 0</inkml:trace>
  <inkml:trace contextRef="#ctx0" brushRef="#br0" timeOffset="138">10862 8565 8716,'6'-1'993,"-4"0"-814,-1-1 73,-1 1-78,0 0 57,0-1 43,0 1-59,-1 0 29,1 0-43,-2 0-69,0 0 73,0 0-85,0 0 13,1 1-172,0 0 54,2 0-79,1-1 27,5 1-185,0 1-12,4 0-124,0 3 146,3-2 59,-1 1 48,2 1 6,0-2 10,0 1 13,-2-1-29,1 0 84,-1 0-74,0-1 71,-3-1-65,0 1-53,-3-1 69,1 0-67,-3 0 92,2 0-150,-4 0 47,0 0-132,-1-1 124,-1 1-83,0-1 171,0-1-58,0 0 129,0-1 0,0 0 0,1-2 0,1 0 0,1-2 0</inkml:trace>
  <inkml:trace contextRef="#ctx0" brushRef="#br0" timeOffset="139">12374 8555 9502,'-17'15'0,"11"-9"0,1-2 168,1-1 8,2-1 458,1-1-221,2-1 155,0 0-142,3 0-138,1 0 77,0 0-104,2 1 5,0-1-17,1 1-3,1 0-55,1 1-76,1-1 9,0 1-9,1 0-109,0-1 64,2 0-136,1 0 140,-1 0-277,2-1 128,1 0-196,2 0-225,-3 0 139,4 0-222,-3 0 270,2 0 98,-2-1 58,1 0-42,-1-1-41,0-1-316,-2 1 65,1-1-161,-2 1 171,1-2 264,-2 2 18,2-3 195,-1-1 0,1-2 0</inkml:trace>
  <inkml:trace contextRef="#ctx0" brushRef="#br0" timeOffset="140">6684 8646 9502,'-13'0'101,"7"0"3,2 0 10,-3 0 126,2 0-51,0 0 135,1 0-140,-1 0 50,1-1-94,-1 1 42,2-1-62,0 0 37,0 0-37,0-1 69,1 1 238,1 0-181,3 1 78,1 0-283,6 0-75,0 0 77,4 0-53,-1 0 30,2 1-34,1 0 21,2 0 17,-2 1 28,2-2-163,-3 1-112,3 0-71,-3-1-17,0 1-35,-2-1 126,-1 0-100,-2 0 113,0 0 32,-3 0 54,1 0-48,-4 0 5,2 0-286,-2 0 145,-1 0-155,-1-2 219,-2 1 0,-1-2 0</inkml:trace>
  <inkml:trace contextRef="#ctx0" brushRef="#br0" timeOffset="141">2857 8643 9502,'-9'1'1762,"7"-1"-1051,1 1-301,0 0 165,1 1-282,1-1 15,3 1-90,3-1 23,4 0-31,4-1-25,4 2-61,2-2-67,5 1-49,2-1 70,4 0-241,-1 0 84,3 0-129,-2 0 128,1 0-18,-4 0 14,0 0-53,-6 0-128,0 0 101,-6 1-145,0 0 99,-8 1 61,0 0-8,-6 0 77,1-1-126,-3 1 56,-1-1-103,0 0 92,-2-1-190,-1 0 111,-3 0-158,-1 0 132,-1 0-20,0 0 44,-2 0-43,2 0-139,-2 0 235,2 0-105,-4 0 294,2-2 0,-3-1 0</inkml:trace>
  <inkml:trace contextRef="#ctx0" brushRef="#br0" timeOffset="142">1587 8939 9502,'8'0'-682,"-5"0"1098,0 0-142,0 0-70,-1 0 47,0 0 51,-1 0-13,0-1 54,0 1-191,-1-2 38,0 0-91,0 4 60,0 0-56,0 5 31,1 1-57,0 3-21,2 0 9,2 3-19,2 0 22,1 2 36,2-1-30,1 2 23,2-3-49,1 2-5,0-3-2,2 0 26,-1-3-161,0-1 42,-1-3-146,1 0 214,-3-4-20,1 0 112,-3-2-98,1-2 154,-2-3-47,2-3 136,-3-3-121,3-2 44,-4-2-87,3-1 43,-5 1-13,3-2-13,-4 0 54,2-2-36,-3 2-85,1-3 13,-2 3-103,0-3-98,-2 2 30,0-3-77,-2 2 57,-3-3-66,-1 4 10,-5-3-54,-1 4 95,-4-4-31,-1 6 25,-3-3-82,2 5 49,-6-1 32,3 5-3,-3-2 12,2 5-159,-3 2 4,6 4-53,-5 3-73,6 6 139,-4 6-102,5 2 150,-3 6-27,5 0 152,-3 4-13,7-2 134,-2 4 0,5-6 0,0 2 0,6-7 0,1 0 0,3-2 0</inkml:trace>
  <inkml:trace contextRef="#ctx0" brushRef="#br0" timeOffset="143">9685 8711 9502,'-1'10'-831,"0"-6"783,0-1 48,-2-1 252,1-1-23,0 1 166,-1-1-98,1 0-63,0 0-37,1-1-36,-1 0 28,0 0-77,2 1 50,0 0-51,-1 2-16,1-1 19,0 0-10,0 1-51,0-1-43,0 2-14,0-1-30,1 2 8,-1 1-16,0 0 26,0 2 9,0 0 26,0 2-19,0 2-7,0 0 11,0 4-22,-2-1-10,-2 3-9,-1 0 9,-2 2 34,1-3 12,-1 3-62,1-4-16,2 2-2,0-4 6,1 0 109,1-4-37,0 0 37,2-4-54,-1-1 67,1-1 152,0-1-59,1-4 69,0 1-136,0-5-98,1 4 19,-1-3-42,0 2-16,1 0 27,-1 0-4,0 0 7,0 0-21,2 1 38,1-1-45,0-1 53,2 2-75,-1-2-14,3 1-12,1-1 22,-1 1 52,1 0 11,1 0-24,0 0-35,2 0-39,0 0 20,0 0 2,-1 0 56,4 1-12,-4 1 5,4 0 20,-4 0-6,1 0 11,-2 0-23,0 0-3,-1 0 6,0 0 17,-3 0 40,2 0 28,-2 0-14,0 1 0,-2 0 54,4-1-11,-4 0 90,3 0-67,-2 0-34,1 0-16,-2 0-35,2 0-36,-1 0-27,2 0 12,-3 0-158,1 0 87,0 0-110,0 1 83,-2-1 62,2 1 17,-2-1-8,1 1 31,-2-1-231,2 1 55,-2 0-136,0 0 34,-1 0-226,1 0 283,-3-1-160,0 1 404,-4 0 0,-1-1 0,-2 1 0</inkml:trace>
  <inkml:trace contextRef="#ctx0" brushRef="#br0" timeOffset="144">3854 8748 9502,'-7'7'-331,"4"-5"410,0 0 66,1-1-78,0 0 18,1 0-42,-1-1 326,1 0-201,0 0 238,0-1-199,1-1-76,1 3 19,0 0-130,3 3-25,-1 1 25,0 2 25,0 0 12,-1 2-8,1 1-63,-2 0 36,0 2-36,1 1 50,-2 1-8,0-1 3,0 4-7,-1-2-42,-1 3 48,-1-2-54,-2 1 60,0-1 11,-2 0-7,3-2 6,-2 1-47,2-3 14,-1 0-19,2-4 27,1 2-39,0-5 25,1 1-26,0-2 35,0-1 128,1-2-90,1 0 93,0-1-123,3-1-38,-2 0-16,3-1 7,-2 1 3,2-1 51,-1 1-10,1 0 15,-1-1-16,3 0-44,-2 1-23,0 1-11,2-1 3,0-1 44,-1 2-8,1-1 9,0 1-4,0-1 5,1 1 2,2 0-20,-3 0 18,3 0-17,-1 0 21,1-1 0,-1 1 2,3-1-2,-2 0 1,2 0 17,-2-1-14,2 1 13,-2-1 35,2 0-39,-2-1 43,1 1-52,-2-1-66,2 0 51,-4 1-51,2 0 68,-4 0-2,3 0 7,-4 1-5,1 0-51,-2 0-15,-1 0-17,0 1 10,-1 1-8,0 0 32,-2 1-25,0 1 39,-1 0-56,0 0-29,-1-1 9,-1 1-125,1-2 109,1 2-136,-1-2 135,1 0-79,0 1 67,0-1-54,1 0 60,-1 0-101,1-1 64,-1 1-16,1 0 86,-1 1 100,-1-1 0,-1 3 0</inkml:trace>
  <inkml:trace contextRef="#ctx0" brushRef="#br0" timeOffset="145">9868 8806 9369,'-1'7'305,"0"-6"-102,0-1 108,0 1-80,-1-2-66,2 1-8,-1-2-37,1-1 93,0 0-24,0 0 34,0 0-62,0 1-47,0-1-49,0 1 42,0-1-30,0 1 33,0 2-62,0-2 255,0 0-223,0 3 259,0 1-293,0 3 60,0 1 45,0 5 57,-1 0-15,1 3-74,-1 1-80,1 1-55,0 2 76,0 2 21,0 0 24,0 2 27,0-2-44,0 2-123,0-3-4,0 1-81,0-2 54,0 0 49,0-3-32,0-1 47,0-3-67,0 1 87,0-5-50,0 0 20,0-3 21,0 1-7,0-4 27,0 1 8,-1-2-82,0 0-23,-2 0-8,2 0-90,-2-1 78,2-1-93,0 1 86,0-1 21,0 1 20,0 0 28,1-1-362,0 1 99,0 0-239,0-1 219,0 1-18,0 0 99,0 0-101,0-1 143,0 1-177,0 0 109,1-1-3,0 0 117,2 0 140,1-2 0,3-2 0</inkml:trace>
  <inkml:trace contextRef="#ctx0" brushRef="#br0" timeOffset="146">4008 8828 8794,'-10'0'480,"6"0"-196,0 0-30,0 0-30,1 0-50,-1 0 39,2 0 1,0 0 16,1 0-44,-1 0-46,1 0 183,-1 0-168,2 1 162,0 0-234,3 3 5,-1 1-12,0 0-10,0 1 89,1 0-26,0 2 88,0 1-25,0 1 25,-1 1-57,1 2 32,-1 0-94,1 1 55,0 1-36,-1 1-29,0 0-90,-1 1 10,1-2-54,0 2-4,-1-2 22,1 1-68,-2-2 100,0 0-49,0-1 87,0 0-61,0-3 58,0 1-18,0-2 9,0-1-1,0-2-1,0 0-2,0-3 5,0 2-51,0-3 33,0-1-27,-2 1 42,1-1-40,0 0-5,-1-1-103,1 0-255,-1 0 132,1 0-437,0 0 424,-1-1-156,2 0 52,0-1 79,0 1-132,0-2 128,-1 2-201,1-1 115,-1 0-16,1 0 196,-3-2 191,1-1 0,-3-1 0</inkml:trace>
  <inkml:trace contextRef="#ctx0" brushRef="#br0" timeOffset="147">2413 8898 9884,'-7'-4'990,"6"1"-870,1 1 307,0-1-105,0 1 195,0-1-167,0 1-174,0 0-55,0 1-32,0-2-214,0 2 193,0 1-351,-2 3 245,-1 4-116,-5 5-32,-3 4 88,-4 6-134,-3 2 126,-3 4-275,1 1 106,-4 3-222,4-3-49,-1 1 109,5-4-75,2-2 124,5-6 178,2-3-6,4-6 143,3-3 15,4-7 58,5-4 0,1-3 0</inkml:trace>
  <inkml:trace contextRef="#ctx0" brushRef="#br0" timeOffset="148">2149 8894 9773,'-4'-3'902,"3"1"-541,0 4 216,1 0-181,2 5-147,1 0 43,5 3-135,3 0 31,1 1-71,3 1 32,1-1-29,3 2-60,2-2-27,2 2-34,-1-1 60,5 2 53,-3-2 8,2 3 37,-5-3-382,1 2 96,-5-2-246,-1 1 134,-6-3 113,1 2-44,-6-5 110,-1 2-78,-3-4 117,0 1-85,-1-3-11,0 0-8,-1-2-61,0 1 69,-1-2 29,0 0 23,0 0 19,-1 0-21,1-2-530,0 0 87,1-1-333,-1-1 338,1 0 162,-1-1 190,0-1 31,-1-3 124,-2 0 0,-2-2 0</inkml:trace>
  <inkml:trace contextRef="#ctx0" brushRef="#br0" timeOffset="149">18778 9551 9466,'-2'4'458,"0"-2"-188,0-1-102,0 0 27,1-1 100,0 1-31,0 0 119,0 0-221,1 1 13,2-1-101,1 2-54,4-2 6,1 3-72,4-1 88,0 2-117,2 1 72,3 1-95,0 0 23,1 1 72,1-1-82,0 2 90,-1-2-59,1 1 82,-4-1-55,3-1 43,-6 0 51,0-2 38,-3 0 1,1-1-14,-5-1-70,2-2 10,-3 1 10,0-1-108,-2-1 33,1 0-99,-1-1 98,1-3-35,-1 0 24,1-3 3,1 1-70,-1-1 33,2-1-29,1 0 23,-1 0-12,1 0-2,1-1-26,1 0-28,-1 1 35,1 0-6,0 0 17,0 2 13,-1 1 16,-1 0-20,-2 2 30,1 0-20,-2 1 15,0 2 24,-1 0-26,0 2 91,-1 0-25,-1 4 21,-1 0-60,-1 2-36,-1 0-22,-1 0 34,0 2 24,-1-1 19,0 2-14,-1-1 26,-2 2-178,1 0 48,-2 2-155,1-2 171,-4 4-19,2-3 108,-4 3-11,2-1 36,-2 1 51,1-3-52,0 2 172,1-4-95,0 1 106,2-4-54,1 1-48,3-4 22,0 0-22,3-2-28,-1 0 244,3-2-147,-1 0 231,1-2-252,1-1 32,0 0-88,1-1 57,2 0-43,0 0 99,1 0-26,-1 1 33,1-1-48,1 1-33,0 0-15,-1 0 25,0 1-17,1-1-3,-1 1-18,0 0 11,0 0 41,0 1 3,0 0-4,0-1-12,0 1 42,0 0 52,-1 1-20,2-1 62,-1 0-91,1 0 42,-1 1-57,0 0 11,1 0-35,0 0 55,0 1-47,-1 1 74,0 3-82,1 2 72,0 4-21,-1 4 51,-1 2-40,1 6 26,-2-1-209,1 7 79,-1-3-137,-1 5 151,1-3-24,-1 2 83,-1-5-42,1 2-171,-1-8 18,0 0-123,0-6 82,0 1 84,0-6-1,-1 1 29,0-5 86,0 1-70,-2-4 68,0 0-70,-1 0-37,0 0 41,1-1-32,-1 0 65,0 0-24,1 0 49,0 0-46,0 0-178,1 0 14,0 0-136,1 0-419,-1 0-101,0-1-218,1 1 193,1-2 366,-1 2-76,1-2 84,0 0-95,0 1 34,0-1 170,1-1-64,1-1 141,1 0 104,1-1 49,3-3 84,1-1 0,0-2 0</inkml:trace>
  <inkml:trace contextRef="#ctx0" brushRef="#br0" timeOffset="150">17087 9562 9909,'0'-11'613,"0"7"-482,0 0 14,0 2-25,0-1 37,0 1-67,0-1 48,0 1-37,1 0 44,-1 1-143,2-1 65,0 1-140,1 1 132,0 0 4,1 0 9,2 1 15,0 1 52,0 1 27,2 1 15,1 2-23,-1 1-51,1 0-15,0 2 44,1 1-36,-1 0 53,1 2-34,1 2 37,0 1-122,1 1 53,2 1-105,1 3-48,1 0 27,2 3-57,0-2 56,3 3-35,-2-3 13,2 3-70,-2-6 82,2 2 5,-3-4 44,1-1 1,-5-3 5,2-1-34,-5-4 25,1 0-29,-4-2 28,-1-1-8,-3-1 7,1-1-19,-3-2 22,0 1-17,-2 0 25,0 1-8,-1 0 5,-2 1-8,1-1 6,-1 2-10,-1-2 4,2 1-4,-1-1 3,1 1 3,0-1-3,0 0 15,0 0-512,1-2-989,0 1 647,0-2-529,1 0 1375,0-5 0,2 0 0,-1-3 0,2-1 0</inkml:trace>
  <inkml:trace contextRef="#ctx0" brushRef="#br0" timeOffset="151">17477 9554 9502,'0'14'65,"0"-9"5,0-3 40,-1 1 11,0-2 72,0 0 26,-1 0 147,1 0-76,-1-1 34,1 0-129,0 0-35,0 0-100,-1 0 21,0 0-64,-1 0 5,-1 1 60,-2 1-4,1 3 18,-4 3 4,0 2-33,-5 4 25,1 1-10,-6 6-29,2 1 5,-6 5-14,2-1 16,-3 3 45,5-4-39,-3 2-70,5-6-102,-1 1-28,5-7-24,1 0 32,5-7 40,-1 1-40,5-6 63,-2 0-35,3-2 40,0 0-56,1-2 56,1 0-8,0-1 34,0-1 1,0-2-8,1 1 4,1 0-543,1 0 103,0 0-343,2-1 452,0 2 182,4-1 184,0 0 0,3-1 0</inkml:trace>
  <inkml:trace contextRef="#ctx0" brushRef="#br0" timeOffset="152">15394 9562 9502,'-3'8'-13,"1"-4"9,-1-3 77,0 1 26,-1 0 21,1-2 37,-1 1 2,2 0 37,-2 0-15,1-1-10,1 0-55,-1 0 379,2 0-287,2 1 291,1-1-354,7 1-24,-2 1 14,4 1-179,-2-2 33,1 2-97,2 0-14,-1 1 64,1 0-62,0 0 82,1 2-62,0-1 48,2 2-71,-2-2 60,2 2-14,-1 0 47,2 0-9,-2-1 13,2 2-2,-2-3 0,2 1 78,-4-1 29,3 1 78,-4-2-70,0 0 0,-1-1-74,-1 1 14,-4 0-2,1 0-69,-3-1 62,1 2-53,-2-2 60,-1 1-63,-1-1 35,1 2-46,-1-2 54,1 0-9,-1 1 2,0-2-7,0 1-9,0-1 13,0 0-27,-1-1 73,1 0 7,-1 0 11,0-1-6,0 1 35,0-1-15,-1 0 26,0 0-47,-1 1 29,-1 1-42,-2 1 46,1 3-57,-4 2 1,-1 3 1,-3 2 21,-3 3 229,-1 2-52,-5 5 161,1-2-132,-3 5-35,2-5 3,-1 3-39,5-6-16,-2 2-101,7-5 30,-1-2-25,7-5 55,0 1 27,3-7-23,1 3 23,1-4 73,0 1-150,1-3 134,0-1-201,1-1-113,0 0 13,0-2-114,0 2 79,0-1 135,0 0-45,0 0 104,0-1-267,1 0 79,-1 2-213,1-1 151,1 0-1062,0 1 291,0 1-659,1 0 913,0-1 368,3 0 328,-1-1 0,2-3 0</inkml:trace>
  <inkml:trace contextRef="#ctx0" brushRef="#br0" timeOffset="153">14771 9652 9502,'-15'-5'-59,"10"2"-13,2 0-1,0 1 250,2 0 334,0 1-65,2-1 143,0 1-366,2 1-27,3-1-25,1 1-70,3 0 8,1 0 3,2 0 8,0 0-13,1 0-23,2 1 13,0-1-15,1 2 75,-1-1-37,2 1-119,-2-1-98,3 1-65,-2-1-13,0 2 97,-2-2-4,2 0 62,-3 0-20,0 0 119,-2 0-58,1-1 57,-4 0-62,1 0 51,-4 0-33,2 0 36,-4 0-31,1 0 1,-1-1 19,-2-1 11,-1 0-58,1-1 47,-2-1-70,1 2-27,-1-2 5,0 2-67,0-1 68,0 1-142,0 1-663,0-1 368,0 3-478,0 0 603,1 2 75,0 0-94,0-1 164,0 0-25,-1 0 104,1 0-36,-1 1 93,0-1-9,-1 2 72,-1 0 0,0 1 0</inkml:trace>
  <inkml:trace contextRef="#ctx0" brushRef="#br0" timeOffset="154">17981 9681 9440,'-6'-3'557,"4"3"-200,0-1 157,1 0-62,3 0 9,1 0-371,4 1-27,2 0 13,1 0-11,4 0 84,-1 0-31,5 0-24,-2-1-125,5 0-1,-2-2-107,2 1 131,-2-2 5,0 1 52,-2 0 16,0-1-252,-4 2 61,1-1-161,-5 1 116,1 0-2,-4 0 36,-1 1-69,-1 1 118,-1 0-236,-2 0 233,0 0-242,0 1 254,-2 3-52,0-3 57,0 3-119,-2-3 40,2 2-125,-1-1 131,0 0-140,0 0 92,1 0-7,0 0 90,0 0 112,0 0 0,-1 0 0,1-1 0,-3 2 0,0 0 0,-2 2 0</inkml:trace>
  <inkml:trace contextRef="#ctx0" brushRef="#br0" timeOffset="155">14817 9894 9502,'-11'-3'283,"7"2"-91,1-1 52,1 0-54,0 1 36,1-1-24,0-1 36,1 2-67,0-2 58,0 1-53,0 0 103,1 0-113,1 1 27,0-1-87,3 0 82,0 1-125,1 1 48,-1-1-72,1 1 52,-1 0 15,1 0 50,-1 0-35,1 0-44,0 1-20,0 0-72,-2 1 52,3 0-25,-2-1 68,2 2-29,0-2 26,2-1-9,-1 1-6,4-1-59,-3 1-80,5-1-9,-2 0-61,2 0 127,1 0 0,1 0 59,-3 0 1,2 0-350,-2 0 84,1 0-253,-3 0 230,1 0-31,-4 0 93,3 1-83,-4 1 84,1 0-23,-2 1 77,1-1 5,-4 0 115,2 0-24,-2 0 60,2-1-67,-2 0 5,1 0-28,-2-1-18,3 0-117,-1 0 40,2 0-103,-2-1 131,4-1-194,-2 0 107,1 0-147,0-2 104,2 1 133,-3 0 27,4 0 103,-2-1 0,2 0 0</inkml:trace>
  <inkml:trace contextRef="#ctx0" brushRef="#br0" timeOffset="156">18002 9888 9260,'-8'2'-241,"5"-2"241,0 0 431,1 0 620,0 0-341,4 0 317,0 0-907,7-1 40,-2 0-103,4-2 21,-1 2-52,1-1 68,-2 0-25,2 1 28,-2 1-40,2 0-117,-2 0 40,2 0-87,-3 0 52,4 0-144,-4 0 43,4 2-116,-2 0 103,3 0-74,-4 1 49,5-1-79,-4-1 97,4 1 7,-2-1 62,2 0-68,-2-1-187,1 0-15,-3 0-97,3 0 13,-3 0 193,2 0 11,-4-1 156,4 0 101,-3-2 0,5-2 0,-2-1 0</inkml:trace>
  <inkml:trace contextRef="#ctx0" brushRef="#br0" timeOffset="157">9652 10247 9502,'0'-6'-152,"0"5"834,0-1-396,0 3 337,0 0-531,0 4-3,0 0 3,2 2-44,1 0 20,2 2-44,1-2 36,2 2-62,1 0 41,2-1-119,-1 0 55,2 0-39,0-1 61,0-1-5,0 1 20,-1-4-21,1 2 8,-3-2-4,2 0 5,-3-1 16,0 0-30,-2-2-7,0 0 25,-2 0-29,2 0 31,-2 0-21,1 0 13,-1-1-14,1-1-39,0-2 45,4 0-50,-4-2 60,5 0-43,-3 0 31,1 1-37,0-1 43,0 1-46,-1 0 34,1 1-40,-3 0 17,1 0 7,-3 1-10,2 1 11,-2-1 16,-1 1-17,0 1-145,0-1 109,-3 2-122,-1-1 159,-2 2-17,-2 1 15,-3 2-93,0 1 3,-1 2-33,0 0-19,-3 3 26,1-1 24,-2 3-26,1-2 116,0 3-67,2-3 54,0 2-65,2-3 120,1 1-47,1-3 115,0 0-49,5-2 25,-1 0-50,2-2 2,0 0-58,1-2 151,1 1 76,0-3 75,3 0 3,-1-1-53,1 0-37,0-2 23,-1 1-19,1 0-17,-2 0-13,0 0-39,0 0 59,1 0-68,-2 0 80,1 2-89,0-1 103,0 0-91,-1 0 99,1 0-142,-1 1 71,0 0-70,0-1 77,0 0-65,0 1 57,0 1-48,1-1 52,-1 1-74,1 0 56,0 0-71,0 0 111,0 1-49,1 0 44,0 4-56,0 0 105,1 4-48,1 2 116,0 1-122,0 5 29,-1 0-65,0 3 39,0 0-29,-1 3 50,-1-2-44,0 0 55,-2-1-101,1-1 20,-2-3-49,0-1-45,0-3 43,-2-1-75,0-3 80,-1-1-94,1-2 60,0-2-86,2 0 19,-1-3 10,1 1-272,-1-1 158,1-1-285,0 1 258,1-3-39,0 2 70,0-1-10,0 0 12,0 1-16,0-1 45,1 1-130,0-1 55,1 0-120,1 1 96,-2-2 23,2 1 48,-1-1-221,1 2-43,-1-2-130,0 1 112,-1 1 70,1-1 230,0-1-14,-1 2 156,1-3 0,-1 1 0,1-2 0</inkml:trace>
  <inkml:trace contextRef="#ctx0" brushRef="#br0" timeOffset="158">1744 10524 9502,'1'-14'-604,"-1"7"738,0 2 206,1-1-100,-1 2-40,0-2-37,0 3-16,0-2 13,0 1-82,0 0 68,0 2-83,0-2 93,-1 2-36,-1-1 40,0 2-40,-1-1-42,0 1-66,-1-1 39,1 2-78,-2 0 78,1 0-33,1 0 27,-1 0-24,-1 0 6,1 2-20,-2 1 21,2 2-9,-2 1 38,-1 2-52,1 1 60,-2 1-11,-1 2 6,1 0-11,-2 3 73,1 1 0,-2 2 26,3-1-33,-2 3 0,3-2 4,1 3 25,2-2-69,0 2-18,2-2-31,2 0-26,1-3 12,3 2 6,4-5-1,3 0 70,3-2-19,4-1 1,2-5 1,2 1-119,1-5 25,2 1-109,-1-2 62,2-3 24,-3 1 35,1-5 21,-4-1 8,1-4-7,-4 0 4,1-3-4,-6 1 24,4-4-19,-4 0 19,2-3-20,-3 1-2,1-4 4,-3 3-1,1-3-49,-5 2 34,0-3-34,-3 3-54,0-4 24,-3 5-91,-2-4 86,-4 3-161,-6-3 69,-3 4-106,-6 0 64,-1 1 101,-5-1-46,-3 5 92,-3-2-228,1 5 84,-6-1-153,4 7 94,-3 0-20,6 5 56,-2 2-53,9 3-27,-1 4 17,10 3-68,0 6 195,10 0 32,-1 5 127,3 2 0,-1 3 0</inkml:trace>
  <inkml:trace contextRef="#ctx0" brushRef="#br0" timeOffset="159">9495 10353 9502,'-1'-13'-868,"-1"8"952,-1-1 279,1 1-164,0-1 2,0 2-72,0-1 8,0 2-17,1 0-10,1 0-47,-1 1 19,0 1-27,0-1 416,1 0-361,-1 2 334,0 0-406,-1 0 37,-1 3 0,-1 1-10,-1 2-1,0 2-45,-2 0 53,-1 1-64,0 1 80,-3 2-31,0 1 21,-1 0-21,-1 1-37,0 0-30,-2 2 16,2-2-7,-2 3 4,2-3-27,-1 2 5,3-2-5,-1 1-32,4-2 0,-1-2-77,4-1 74,0-2 22,3-2 16,1-1 27,0-3-214,2 1 60,1-2-140,0-1-109,3 0 106,1-1-133,0-1 157,0 0-129,0-3 110,2 1-12,-1-2 166,1 0 132,2-4 0,1 0 0,1-2 0</inkml:trace>
  <inkml:trace contextRef="#ctx0" brushRef="#br0" timeOffset="160">2070 10400 9502,'0'-16'140,"0"8"-25,0 1 106,0 0-20,0 0 26,0 2-31,0 0 3,-1 0-66,1 2 77,-1 0-94,1 0 28,-1 1 318,1 1-233,1 2 226,1 2-301,3 5-49,1-1 49,0 3-38,3 0-25,1 2 6,-1 1-17,2 2 18,1 3-24,-1-1-52,4 5 29,-3-1-18,4 4 86,-2-2-35,2 5-19,-2-3-165,2 4 23,-2-4-100,1 5 46,-2-8 35,1 3-33,-5-8 61,2 2 118,-6-9 2,1 1 95,-2-5-103,-1-1 211,-1-3-201,-2-2 176,1-2-184,-1-3 67,0 0 9,0-1 82,0 1-86,0-3-42,0 1-95,0 0 23,0 0 4,0 0 1,0 0-3,1-1-60,0 2-31,2-2 43,1 2-61,3-2 73,0 1 1,0-2 38,1 2-28,-1-2-33,1 1-105,1-1 0,-1 1-43,2-3 59,-3 2 44,3-3 18,-3 2 24,2-3-72,-3 2-17,2-4-7,-4 2-86,1-2 66,-3 1-93,0-3 87,-2 2 27,1-2 39,-2 4 17,1-2-83,-2 5-229,0 1-2,-1 4-93,1 0-339,0 3 467,1 2-255,1 3 518,0 4 110,0 3 0,0 3 0</inkml:trace>
  <inkml:trace contextRef="#ctx0" brushRef="#br0" timeOffset="161">9262 10360 8847,'0'-8'-54,"0"5"440,-2 1-100,1 0-19,-1 0-106,0 0 40,0 1-80,1 1 39,0-1 151,0 1-122,0 1 162,0 1-223,3 2 60,0 1-83,5 2 60,0 0-43,3-1 46,1 1-142,1 1 56,1-1-132,1 2 136,-1-3-156,3 3 104,0 0-149,0 0 68,0-1-36,1 3 65,-3-2 7,2 1-29,-5-1 20,3 1-108,-5-2 89,2 2-59,-6-4 92,3 4-58,-5-4 71,1 2-27,-2-2 27,0 1-23,-2-3-79,0 1 13,0-1-67,0 0 17,0-1-269,0-1 172,1-1-188,1-1 159,1-1 56,0-1-90,1 1 59,-2-3-33,0 1 80,-1 0-37,1 0 161,-2-1-10,0 2 72,-1-1 0,-2 0 0,-3 0 0,-2 0 0,0-2 0,-3 0 0,0-3 0,-2-1 0</inkml:trace>
  <inkml:trace contextRef="#ctx0" brushRef="#br0" timeOffset="162">4007 10407 9502,'-9'0'-17,"6"0"24,0 0 53,-1 0 113,1 0-51,0 0 98,1 0-100,-1 0 40,2 0-39,0 0 35,0-1-49,0 0 108,0 0-103,1-1-38,0 2-168,0-2 33,0 3-41,-1 0 162,0 4-52,-1 0 39,0 2-51,-1 2 39,-1 0-42,-1 2 36,-2 3 86,-2 2 2,0 1 89,-5 3-123,1-1-24,-5 4-43,2-1 2,-4 3-5,2-4-27,-2 2 10,5-5-3,-2 1 65,7-7-29,-4 3 22,7-8-47,-1 2 32,5-7-72,-1 1 48,4-4-220,-1-1 77,2-3-113,1 0 88,2-2-249,0 1 81,1 1-187,-1-1 205,2 0-70,0 0 90,0 0 18,2-1 132,0 0 136,1-2 0,3-1 0,-1-2 0</inkml:trace>
  <inkml:trace contextRef="#ctx0" brushRef="#br0" timeOffset="163">3743 10475 9502,'5'4'263,"-4"-2"-137,0-2 346,0 0-404,2 0 45,-1 0-20,0 0-45,0 0 16,1 0-75,1 0 34,-2 1-22,2 0 31,0 0 50,1 1-7,0 1 7,-1 1-60,3 0-22,1 2 13,-1 1-16,4 1 77,-1 0-13,3 3 11,0 0-22,2 2-16,0-1 8,2 1-9,-1-1-50,1 0 56,-2 0-62,2-1 82,-4-1-14,1-1 7,-3-1-4,2-1-62,-4-1-3,0 1-58,-3-3 51,1 1-47,-4-2 79,2 0-51,-4-1 54,1 0-20,-1 0 12,-1-1-13,0 1-8,0 0 13,0-1-15,-1 0 21,0 0 0,0 0-1,-1 0 1,0-1 0,0 0-127,2 1-1152,-2-1 840,3-1-809,0-1 1247,5-4 0,0-1 0</inkml:trace>
  <inkml:trace contextRef="#ctx0" brushRef="#br0" timeOffset="164">7899 10485 9502,'-2'10'-783,"1"-7"959,-1 2 291,0-3-156,1 0 544,-1-1-525,2 1 396,0-2-581,2 3-46,0 0 52,1 0-45,-1 2-5,1-2-23,1 3 22,-1-1 22,2 1 40,-1-1-3,0 2 13,2-2-109,0 1 8,-1 0-41,2 0 54,0 0-94,0 2 52,0-2-140,1 2 74,-1-1-47,2 3 83,-2-3-27,1 2 81,-2 1-55,2 0 41,-2 0-64,2 1 77,-2-1-57,1 2 53,0-2 27,1 3-34,-2-2 38,2 2-45,-2-2 32,1 1-14,-1 0 24,2 0-100,-3-1 38,2 2-37,-2-3 57,0 2 16,-1-2-16,1 4 16,-2-3-159,0 2 42,-1-3-109,0 3 75,-2-3 39,0 4 16,0-4 21,0 3-4,-1-3 92,-3 3-30,0-4 82,-2 4 10,1-4-32,-2 2 48,1-4-73,0 3 13,1-5-52,-1 3 37,1-2-84,0 1 31,2-3-32,-1 1 43,0-1-56,1 1 3,-1-2-32,1 2 26,2-3-5,-1 2-20,0-2-5,-1 1-41,1 0 91,0-1-46,0 1 47,-1-1-47,1 1 34,-1 0-41,0 1 86,-1-1-1,1 0 11,-2 2-14,1-1-36,1 1-1,-1-2 2,-1 2 62,1-2 22,-1 2 8,3-1-13,-3 0-70,2-1 6,-1 1-4,2-2 12,-1 2 13,1-3-11,1 1 17,-1 0-745,1-1 102,2-2-741,-1 1 486,3-4 102,0 3 200,1-2 209,-1 1-21,-1-1 126,2 1 111,-1-1 40,-1 0 97,2-2 0,0 0 0,2-2 0</inkml:trace>
  <inkml:trace contextRef="#ctx0" brushRef="#br0" timeOffset="165">10534 10545 9502,'-10'13'-292,"5"-8"420,0 0-218,1-2 425,0 0-7,2 0-87,0-2 59,0 0 252,1 1-284,0-1 233,1 0-381,0 0 26,0 1-15,0 0 14,0 0-69,-1 2 26,0 2-37,-2 1 27,0 1 32,-3 3 9,0 3-38,-2 1 48,0 4-79,-4 5 71,2 1 19,-4 8 119,3 0-14,-2 8 74,2-4-160,1 8 38,4-7-91,0 6 80,5-10-40,0 6 44,4-12-70,2 2-103,3-11-6,4 2-70,2-9 87,2 3-206,-1-7 66,2 2-122,-4-5 111,4 1 92,-5-4-33,3 3 68,-4-4-350,0 1 127,-4-1-272,0-1 91,-2 0 4,-1 0-7,-1 1 61,-1-1-11,0 1 100,-1 0-77,-1 3 136,0-2-227,0 2 148,0 0-177,0 1 151,-1 1 61,-1-1 53,-1 0 14,-1 0-64,-1 0-23,0-1-64,2 1 148,-2-3 44,0 2 116,-1-1 0,0 1 0</inkml:trace>
  <inkml:trace contextRef="#ctx0" brushRef="#br0" timeOffset="166">4828 10551 9782,'-4'1'763,"2"0"-648,1-1 184,0 0-240,-1 0 64,1 0-2,0 0-18,0 0 4,-2 0 60,1 0-50,-1 0 55,-1 1-54,-1 2 7,0 2-19,-2 1 31,-2 5 51,-2 3 30,-1 2 45,-5 6-48,-1 3 4,-2 8-49,-1 1-8,-2 7 59,4 0-20,0 7 40,7-6-56,0 5-204,9-9-7,3 1-58,4-12 61,10 1-133,3-11 34,7 2-122,0-10-543,5 2 226,-3-8-447,5 2-72,-5-4 366,4 1-32,-8-2 428,4-3 318,-5-1 0,2-2 0</inkml:trace>
  <inkml:trace contextRef="#ctx0" brushRef="#br0" timeOffset="167">11368 10611 9811,'5'4'749,"-2"-2"-387,0-1-78,2 1-11,0 1-5,4 1-69,2 2-37,3 1-5,4 4-37,5 3-46,4 2 24,4 4-28,2 2 36,5 5-67,-2 0-6,2 5-78,-8-2 103,1 4-76,-10-3 58,-3 2-96,-7-4 79,-6 3 2,-5-7 12,-2 3-16,-7-6-75,-3 1-11,-2-4 30,-1 2 55,0-6 69,-1 2-3,3-3-14,-1 0-134,3-3 18,-1 1-75,2-3 89,0 0-114,2-2 68,0-1-113,3-3 104,-1 1 22,4-3-412,-1 1 320,3-3-527,0 0 471,0-2-110,1 2 89,-1-3-207,1 2 94,-1 0-171,0 0 308,1-2 70,-1-1 138,1-1 0,1-3 0</inkml:trace>
  <inkml:trace contextRef="#ctx0" brushRef="#br0" timeOffset="168">7140 10626 9502,'6'12'-1235,"-4"-8"1163,0-1 72,0-1 403,0 0-93,-1-1 301,1 1-123,-1-1-199,-1 0-64,0 0-126,1 0-119,-1 1 128,1 0-140,0 1 98,-1-1-135,1 1 65,0 0 18,0 2 4,0-1 51,0 1-62,-1 0 43,1 2-49,0-2 41,-1 4 39,0-2-26,0 3 34,0-1-24,0 2-4,0-2 1,0 3 6,0-3-20,0 2 26,0-2-23,-1 2-13,0-2 1,0 0-2,0-1 16,0 1-42,1-2-30,0 0 3,0-1-2,0 1 16,0-3 26,1 2-36,0-4-20,2 3 40,2-4-48,0 3 57,3-4 0,0 1-10,0-1 5,1 0-52,-1 0 38,2 0-37,-2 0 45,1 0-3,-1 0 1,0 0-4,0 0 3,2 0-8,-4 0 5,4 0-7,-3 0 6,4 0 1,-3-1-1,2 1 3,-2 0 0,0-1 0,0 1 0,1-2-9,-1 2 5,1-2-6,-4 2 8,3-2-53,-3 0 40,1 1-44,-1-1 54,1 0-137,-3 1 33,2-1-130,-4 0 136,3 1-12,-2 0 86,0-1-267,0 1-46,-4 3-253,-3 0 0,-2 3 0</inkml:trace>
  <inkml:trace contextRef="#ctx0" brushRef="#br0" timeOffset="169">7363 10743 9502,'0'-20'-45,"0"9"40,0 1-32,0 0 99,0 2 1,0-2 75,0 3-18,1-2 65,2 4-4,-1-2 14,1 4-35,-1 0-41,0 1 143,-1 0-131,0 3 163,0 1-228,-1 4 66,-1 1-67,-1 3 99,0 1-54,-1 2 63,0 0-72,1 2 53,0-1-40,2 3 40,0-2-47,0 1-52,0-1-11,0 1-54,0-2 0,1 1 5,0-2 11,2 1 48,0-2-146,0 1 62,0-1-143,-1 1-32,0-2 61,-1 1-60,0-1 40,-1 1 20,0-1-14,0 0-13,0-2 52,0 0 12,0-1 2,0 0 32,0-4-295,0 2 75,0-3-169,0-2 108,2 0-34,3-1 190,1-2-44,4-2 242,3-4 0,1-2 0</inkml:trace>
  <inkml:trace contextRef="#ctx0" brushRef="#br0" timeOffset="170">6000 10656 8355,'5'-2'458,"-3"2"-380,-2-2-47,1 2 81,-1-2-41,1 2-4,-1-1-17,2 0-1,-2 0 27,1-1 51,-1 2-37,1-2 48,0 1-4,0 0-78,0 0 78,0 1-98,1-1 11,-1 0 55,0 1-80,0 1 49,-1 0-14,1 2-28,-1-1 30,0 3-33,0-1 10,0 1-7,0 0 10,0 1-9,0 0 49,0 2-34,0 1 37,-1 1-48,1 1 37,-2 1-28,-1 2 28,0 0-29,-1 1 6,1 0-9,-1 0 12,-1 0-43,2 0 33,-1-2-28,1 1 21,0-3 1,1 1-2,-1-3 3,2 1-67,0-3 49,-1 2-53,2-4 60,-1 1 11,1-1-21,-1 0 16,1-1-66,0 0 48,0-1-54,0 0 69,0-1 0,0 1 1,0-2 82,0 0-71,2 0 58,-1 0-109,3-1 23,-1 1-23,0-1 30,1 0 8,0-1-11,1 0-14,0-1-52,-1 2 33,1-2-31,1 0 38,0 1 7,0 0-11,1-1 9,2 0 20,-2 0-19,3 0 15,-2-1-13,4 0 2,-2 1 0,1-1 0,-2 0 1,3 0 0,-4 0 3,3 1 0,-3 0-30,1 0 21,-2 1-24,-1 0 12,0-1 12,0 1-16,-2 1 19,1-1-26,-2 1 18,1 0-21,-2 0-40,0 0-31,0 0 8,-1 1-352,0 0 161,-1 2-264,-1-2 253,-1 3-72,1-2 115,-2 2-135,1-1 181,-1 1 51,1-1 113,-1 1 43,1-2 0,0 2 0,0-3 0,-1 2 0,1-2 0,-2 0 0,1 1 0,-2 0 0</inkml:trace>
  <inkml:trace contextRef="#ctx0" brushRef="#br0" timeOffset="171">11226 10800 9502,'-6'-13'-292,"3"7"160,-1 0-193,0 3 243,0-2 85,2 2 2,-1-1 54,1 2-14,-1-1-77,2 2 10,-2-1-76,2 1 70,-1 0-32,1 1 63,-1 0-31,1 0 48,0 0-7,0 0 8,0 0 34,-1 0 13,1 0 3,-1 0-11,1 0-37,0-1-3,0 0 5,-1 1-1,1-1 8,-1-1 0,1 1 7,-1 0-73,0-1 52,1 1-58,0-1 65,-1 1 2,1-1-20,0 0 16,1-1-47,-1 0 37,1 0 11,0-1 38,0 1-3,0-2-6,0 1-29,0 0 107,0 0-9,0 0 95,0 0-88,0-1 49,1 2-25,0-1-9,0 1 11,1-1-71,-1 1 23,0 0-9,1 0-66,-1 0 43,0 1-53,0-1 3,0 2 32,1-2-31,-1 1 33,0 2-33,0-2 352,-1 1-282,1 2 306,-1 1-390,1 3 43,-1 1-37,0 3 47,0-1 10,0 2-19,0 2 14,0 1-115,0 2-2,0-1-78,0 2 16,0-2 13,-1 4 54,-2-3-13,0 4 65,-1-2-20,0 0 14,-2-1-15,1 2 66,-1-4 7,2-1 11,-1-1-10,0-1 15,1-3-39,0 1 47,2-4-53,0-1-14,0-1 0,1-1-11,1-2-6,1-1-1,1-2 3,-1 1-4,1 0 8,-2 0-2,1 0-75,-1 2 97,2-1-40,-1 0 70,0 1-9,1 0 13,-1 0-42,1 0 55,-1 0-63,1 0-26,0 0 17,0-1-14,0 0 30,0 0 17,0 0-15,0 1 18,2 0-138,-1-2 30,1 2-117,1 0 58,-1 0 50,3 0 0,1 0 60,0 0-62,2 0 8,0 0-20,3 0 23,0 1 76,0 0 33,3 0-11,-3 1-4,2 0-54,-1-1 3,1-1 4,-2 1 117,1-1-20,-2 0 106,2-1-114,-3 1-7,2-2-49,-3-2 1,1 2-97,-4-2 14,0 1-91,-2 0 101,0 0-149,-2 1-218,-1 0 6,-3 2-141,0 0 284,-4 4-43,2-1 104,-2 1-92,2-1 145,2 1-78,-1-2 75,0 2 32,0-3 40,1 3 96,0-3 0,0 2 0,1-1 0,-1-1 0,1 0 0,-1 2 0,-1-1 0,-2 2 0</inkml:trace>
  <inkml:trace contextRef="#ctx0" brushRef="#br0" timeOffset="172">7601 10656 8355,'0'4'1466,"0"-3"-966,0 1-417,0-1 68,0 1-54,0 1 89,0 1-60,0 1 56,0 1-76,0 2 10,0 1-51,0 2 39,0 0-33,0 3 21,1-2-60,1 3 35,1-4-134,2 2 103,2-3-130,3 1 127,-2-3-112,3 0 93,-3-3-102,3 0 46,-3-4-16,2 3 33,-3-4 3,0 1 21,-3-1 14,3 0-39,-5 0 31,2-1 54,-2-1 36,0 0 14,-1-1-82,0 0-72,-1-1-10,0 0 27,0 1-86,0-1 35,1 0-126,0-1 48,1 2 1,0-2 39,1 1 29,-1-1 24,2 0 27,1 0-73,-1 0 57,1 0 19,-3 0 4,3 0 16,-1 1 23,0-1-6,0 2 30,0-3-14,0 2-6,-1-1 18,1 1 1,-1-1-52,1 1-12,-1-1-29,0 1 48,1-1-57,-1 2 42,2-2-44,-2 1 58,1-1-62,0 2 45,1-1-61,-1 0 11,1 2-35,-2-1 15,2 1-16,-1 1 142,-1-1-81,0 2 92,-1 0-40,-1 2-18,-1 0 30,-2 5-61,-3 1 15,-3 2-7,-2 0 13,-3 2-29,0 0 28,-2 2-26,-1-1 58,0 1-21,1-1 23,-1 1-30,1-1 51,0-1-42,4-1 41,-3 0-57,6-3 11,-3 1-13,6-3 15,-1-1 154,3-1 213,0-2-81,5-3 79,0 0-273,3-4-28,0 1 36,-1 0-45,0 0 45,0 1-38,-1 0 35,-1 1-21,1-1 14,-2 1-21,0 0 49,1 0-36,-1 1 33,1 0-45,-2-1 38,1 0-35,0 1 45,-1 0-45,1-1 26,0 0-24,0 2 27,0-2-99,0 1 78,0-1-49,0 2 61,1-1 15,-1 1-35,1 0 70,-1 0-55,0 0 51,0 0-63,1 1 93,-1 3-30,1 2 99,-1 2-25,1 3-42,0 1 6,0 4-45,1 1-122,-1 2 58,0 2-117,1 0 47,-1 1-16,0 1 48,-1-2 2,0 0-13,-1-1 0,0 1-87,-1-5 84,0 4-73,-2-4 93,-2 0-72,-1-2 99,-1-1-44,0-4 42,1 2-44,0-5 6,0 1 3,3-3 0,-1-1-57,1-2-11,0 0-6,2-2 20,0 0 54,3-1-773,0-2 188,4 0-533,-1-2 516,4 0 212,0-2 114,2 0 72,-1-1-20,3-2 123,-2-2-3,4-3 101,-1-2 0,2-2 0</inkml:trace>
  <inkml:trace contextRef="#ctx0" brushRef="#br0" timeOffset="173">13479 10826 8972,'-8'-10'69,"5"6"387,1 1-124,-1 0-51,1 0-17,-1 0 0,1 1-49,-2-1 6,1 2-49,-1-1-12,1 1-40,-2 0 37,0 1-52,-1 0 180,1 0-69,-1 3 154,0 0-53,-1 5-8,2 0-14,-2 3-65,2 2-14,1 3-46,3-1-11,0 5-3,1-1-112,2 2 36,3-1-37,5 2-83,2-2 55,5 3-86,2-5 90,4 1-84,-1-4 54,5 0-63,-1-5 28,4 0 121,-2-4-73,3-1 87,-4-4-98,4-3 45,-6-2-71,5-4 133,-6-1 42,1-3 76,-7 0 16,3-2-127,-8 2-6,3-4-52,-7 1 43,1-2-136,-5 1 31,0-3-124,-3 1 112,-1-5 38,-1 2 10,-2-3 45,-4 3-290,-4-6 87,-1 5-205,-4-6 64,0 5-42,-3-2 0,1 7-5,-5-2-208,1 9 142,-6 0-187,2 8 261,-8 5-412,4 7 206,-11 9-305,3 7 374,-9 10 234,4 3 116,-9 10 104,5-2 0,-4 6 0</inkml:trace>
  <inkml:trace contextRef="#ctx0" brushRef="#br0" timeOffset="174">8591 10668 9502,'0'13'80,"0"-9"71,0-3 81,1 1 147,0-2-52,1 0 13,-1 0-31,1 0-70,0-1-15,0 0-29,-1 1 75,1 0-105,-1 1 108,0 2-142,0 3 17,-1 2-28,0 5 37,0 0-37,0 5 52,0 1-59,0 4 53,0 0-71,0 1-50,0 1-15,0 1-73,0-5 83,0 1-92,0-3 52,0-2-78,0-3 67,0-1-35,0-5 41,0 0-48,1-5-37,-1 1 67,1-5-55,0-1 3,-1-2 8,0-1-64,0-1 74,0-1-152,0 1 73,-1-1-109,0 0 73,1 1-154,-1-1 41,1-1-113,0 2 142,0 0 29,0 0 23,0 1-76,0 1-222,0-1 33,0 0-68,0 1 283,0 2 135,-1-2 119,0 0 0,-2-1 0</inkml:trace>
  <inkml:trace contextRef="#ctx0" brushRef="#br0" timeOffset="175">6177 10743 9502,'0'-8'-350,"0"4"450,0 0-15,0 0 72,0 0-37,0 0 40,0 1-40,-1-2 24,1 3-58,-1-2 54,1 0-36,0 1-18,0 0-56,0-1 28,0 2-30,-1-1 36,1 1 20,0-1 3,-1 2 51,0 0 20,1 1-45,-1 0 0,-1 1-72,2 4 75,-2 0-40,2 4 52,-1 1-15,1 2 20,-1 1-41,1 2 43,0 0-54,0 3 32,0-2-16,0 1 21,1-1-55,0 2 0,0-2-72,1 1 64,0-2-22,1 2 73,-1-3-40,1 2 34,-2-4-202,1 2 69,0-3-136,0 1 72,-1-4 9,-1 2 46,1-3-9,-1 2 53,0-4-9,0 2 0,0-3 2,0 0-65,0 0 2,0-2-61,0 0 66,-1 0-1580,1-1 1233,0-1-1187,-1-2 1597,3-4 0,0 0 0,2-2 0</inkml:trace>
  <inkml:trace contextRef="#ctx0" brushRef="#br0" timeOffset="176">5302 10759 9502,'9'-1'-374,"-4"-1"621,-2 0 6,-1 0-82,0-1 23,0 1-63,-1-1 15,-1 1-26,1-1 36,-1 2-4,0-2-70,-1 1 62,1-1-69,-2 1 45,1 1 36,-1-1-35,0 0-26,0 0-69,-1 0-14,2 0-55,-1 1 48,1-1 25,0 0 1,0 1 57,0-2-105,-2 2 21,1 0-80,-2-1 76,1 1-56,-3 0 29,1 0-15,-2 1 15,-1-1 45,0 1 10,-2 0-39,1 0 13,-2 0-16,0 0 11,0 1 32,1 0-13,-2 0 13,2 1-18,-1 0-2,2 1 2,-1 0 7,1 1-2,0-1-39,1 0 28,-1 2-31,1 0 40,-1 0 4,0 0-4,0 1-4,1 0 32,-1 1-31,1-1 27,0 0 99,3 0-28,-2 2 122,3-1-124,0 2 115,2-1-99,1 2 138,0 0-132,1 4 29,2-1-78,0 2 42,5 0-36,2 3 60,2-2-51,2 1 50,2-2-247,1 1 57,-1-3-161,1 0-5,0-3 80,0 0-61,-4-3 77,4 0-39,-6-3 33,2 1-90,-3-3 124,1-1-205,-5 0 120,2 0-146,-2-2 111,0 1 30,-1-1 59,3-2-301,-1-1-18,2 0-192,1 0 145,3-2 252,1 1 123,3-1 109,1-1 0,3-1 0</inkml:trace>
  <inkml:trace contextRef="#ctx0" brushRef="#br0" timeOffset="177">6555 10734 9502,'-11'-5'-195,"7"3"248,1-1-1,-1 2 50,2-1 18,0-1 98,1 2-84,-1-1 80,1 1 96,0-1-220,-1 2 171,1-1-301,1 2 120,-2-1-17,-1 5 57,1-1-19,-2 3 71,0-1-22,-1 3 44,2-1-48,-4 1-21,2 1-32,-2 1 31,0-1 15,-2 2 62,1-1-10,-2 1 26,2-1-208,-3 3 57,2-3-175,-2 3 10,3-3 13,-4 2-22,4-2 51,-2 2-112,2-2 29,0 1-73,2-4 94,-1 3-74,4-6 43,-1 3-114,3-4 87,-1 0-112,1-2-38,2 0-52,1-3 44,3 0-153,1-2 146,3-2-20,0-1 194,2-2 168,0 0 0,3-2 0,-1 0 0</inkml:trace>
  <inkml:trace contextRef="#ctx0" brushRef="#br0" timeOffset="178">6276 10754 9502,'-1'-6'0,"-1"4"0,1 0 48,-1 0 36,1-1 41,0 2 28,-1-2-20,2 1 20,-1 1-33,1-1-4,0 0-6,0 1-5,0-1-39,0 1 179,0 0-146,1 0 162,1 1-174,3 0 41,1 1-43,3 4 56,0 0-25,3 1-38,-1 3 19,3-1-20,0 1 23,1 1-71,-1 0-8,3 1-67,-2-1 82,1 1-123,0-1 63,2 1-84,-2-2 27,0 1 91,-3-1-19,2 0 6,-4-1-13,0-1-64,-3 1 43,1 0-7,-4-1 50,1 0-13,-3 0 10,0 1-6,-2-2 6,0 1 4,0 0 1,-1-1 5,0 0-5,-1 0 6,0-2-3,-1 1 1,0-2-1,0-1-9,0 1-20,2-2-944,-1 0 667,2-1-756,-1 0 946,2-3-102,-2 1 97,1 0-74,-1 0 91,0 1-144,0 0 157,0-1-76,-1 1 156,-1-1 0,-1 1 0,-1-2 0,-3 0 0,-1-1 0</inkml:trace>
  <inkml:trace contextRef="#ctx0" brushRef="#br0" timeOffset="179">11308 10788 9502,'-10'-11'-35,"6"6"123,0 2 15,1-1 44,1 2 47,0-2 22,1 3 25,0-2-38,1 2-17,-1-1 24,1 0-35,0 0-8,0 1-42,0 0 200,0-1-163,1 2 126,0-1-178,2 1-101,-3 0 47,3 0-45,-1 1 38,-1 1-25,1 1 25,0 1-45,0 0 13,-1 0 36,1 0 4,0 0-3,-1 0 4,1-1-10,-1 1 3,1 0 10,-1-2-17,1 2 6,0-2-1,0 1-36,-1 0 1,1-1-13,0 0 18,-1 1-18,1-2 3,0 1-22,-1 0-16,0-1 52,1 1-20,-1 1 20,0-2 12,-1 1-24,2 0 17,-2-1-22,1 2 83,-1-2 3,0 3 21,1-2 30,-1 2-42,1 0 8,-1 1-10,0 0-26,1 1-2,-1 0 10,1 2 20,-1 0-22,0 3 24,0 0-39,0 3 19,0-2-17,0 5 15,1-3-10,-1 5-35,0-3-23,1 3 13,-1-2-10,0 1 51,0-2-7,0 2 3,2-5-94,-2 1 24,1-3-96,0 1 69,0-4 15,-1 1 28,1-5 18,0 2 21,-1-4-32,0 1-75,0-4-9,1 0-79,-1-5 90,0 3-208,0-4 81,0 2-137,0 0-257,-1-1 161,1 0-246,0 1 289,0-1-69,-2 1 145,2-1-88,-1 1 116,0 1-296,0-1 145,0 1-69,0 1 283,-2-2 212,-1-1 0,-1-1 0</inkml:trace>
  <inkml:trace contextRef="#ctx0" brushRef="#br0" timeOffset="180">8438 10877 9502,'-18'-1'-29,"8"0"95,3 0-32,-3 0 122,4-1-35,-3-1 38,3 2 84,0-1 5,0 0 56,1 0-32,1 0-81,2 1 8,1 0-79,-1-1 98,2 1-82,1-1 40,1 2-67,2-2 2,4 1-5,2-1 50,1 2-35,3-1-28,1-1-161,5 0 9,0-1-88,4 0 51,1 1 51,5-1-51,-3-1 90,6 2-179,-4-1 87,4 1-128,-7 0 28,4 1 51,-7 0-44,2 1 56,-7 0 44,0 0-30,-8 1 62,2 0-103,-8 1 144,1 0-59,-3 0 83,0 0 65,-2 0-47,0 0 94,0-1-95,-2-1 42,0 0-34,0 0 13,-1 0-14,1 0-53,-1 0 6,2 0-7,-1-2 17,2-1 8,0 1-6,0-1-176,0-1-40,0 1-118,0 0 76,0-1-88,0 1 109,0-1-124,0 2 123,0-1 107,0 2 48,0-2 88,0 1 0,0-1 0,0 1 0,-2-3 0,-1 1 0,-1-2 0</inkml:trace>
  <inkml:trace contextRef="#ctx0" brushRef="#br0" timeOffset="181">2921 10848 8355,'-8'0'1711,"6"0"-1476,0 0 93,2-1-143,-1 0 23,1 0-103,0-1 52,2 1-126,2 0 63,4-1-118,1 1-72,2-1 10,3 2-33,0 0 74,5-1-23,-3 1-8,3-1-34,-2 1-10,1 0 84,-2 0-38,1 0 60,-2 0 74,1 0-41,-4 0 35,2 0-66,-5 0 105,3 0-12,-5-1 118,3 0-58,-3 0-31,0-2-19,-2 1-21,2-2-54,-3 1 1,2 0-9,-2-1 4,1 1 57,-2 0-6,0 0 10,-1 0-230,0 1-61,0 1-145,0-1-610,0 2 556,-1 0-460,0 2 627,-1 2 118,0 0 24,0 1 108,0-1 0,0 0 0,0-1 0,-2 2 0,-1 0 0,-2 2 0</inkml:trace>
  <inkml:trace contextRef="#ctx0" brushRef="#br0" timeOffset="182">9266 10912 9048,'-5'-5'-275,"3"2"141,1 1 75,0 0-122,0 0 112,1 0 14,-1-1 55,1 1 0,0-1 0,0 1 0,1-1 0,0 1-37,1-1 28,1 2-27,0-2 36,0 2 0,0-1 0,-1 1 0,0-1 0,-1 1 0,0-1 1,-1 1-2,0-1 8,0 1-7,0-1 5,0 1-6,-1 0 1,-1-1 0,0 0 1,-2 0 115,0 0-20,-1-1 105,0 0-93,2 0 71,-2 0-62,1 0 72,0 0-61,0 1 39,2-1-14,-1 2-3,0-2 30,0 2-81,2-1 38,-2 1-39,2 0-54,-1 1 49,0 0 27,1 0 8,0 1 41,0 0-66,1 1-18,-1 1 7,1-1-13,0 1 38,0-1-42,0 0 50,0 1-112,0-2 65,0 1-57,0 0 71,0-1-93,0 0 25,1 0-94,1 0 30,2-1 47,1 0-27,1 0-3,0 0-28,1 0-44,2 0 34,-1 0 35,2 0-19,-1 0 49,1 0 28,0 0 49,1 0-4,-1-1-11,1 0-12,-1 0-29,1 0 43,-2 0-46,0 0 20,0 0-11,-2 0 33,2 1-94,-3-1 65,2 1-68,-1 0 65,0 0-43,0 0 21,2 0-29,-3 0 44,2 0 2,-1 0-4,2 0-4,-2 0-14,3 0 12,-1 0-13,2 0 55,-3 0 7,4 0 11,-3 0-5,3 0-46,-1 0 3,1-1 4,-2 1 1,0-1-58,0 0 40,0 1-49,-1 0 8,1 0 41,-3 0-46,2 0 51,-2 0-7,2 0-3,-4 0-1,3 0 46,-3 0-32,2 0 37,-3 0-50,3 0 30,-2 0-23,0 1 32,-2 0-34,3 0 31,-3-1-24,3 1 28,-3-1-31,2 0 18,-1 0-12,1 0 19,-1 0-37,0 0 28,-1 0-32,3 0-27,-2 0 32,1 0-39,-1 0 50,2 1-36,0-1 22,-1 1-26,1-1 32,0 1-21,0-1 14,0 1-15,0-1 11,1 1 7,-2-1-15,2 1 7,-1-1 55,0 1-37,0 0 48,0-1-37,0 0-13,0 0 20,0 0-23,2 0-46,-2 0 32,2 0-35,-1 0 51,0 0-84,0-1 17,2 0-74,-3 0 72,2 0 14,-1-1 22,0-1-13,-2 2-186,2-1 24,-2 0-105,1 2-15,-1-2 84,1 0-76,-3 1 90,2 1-52,-1-1 63,2 1-84,-4 0 109,4 0-92,-2 0 68,3 0-34,-3 0 66,3 0 14,-1 0 37,1 0-40,-2 0-14,3 0 77,-2 0 0,2 1 97,0 3 0,1 1 0</inkml:trace>
  <inkml:trace contextRef="#ctx0" brushRef="#br0" timeOffset="183">12410 10890 9502,'-8'-17'-588,"3"11"743,2-2 9,-2 2 159,1 0 10,1 3-107,-1-1 77,2 2-127,-1 0 70,1 2-129,-1-1 85,1 0 38,0 1-50,1 1 106,1 0-126,0 2 6,0 0-16,2 1-52,1-2 45,3 1-60,3-1 64,2-1-147,2 0 67,1-1-136,4 0-45,-1 0 9,5 0-34,-2 0 68,5 0-21,-2 0 17,4 0-43,-2 0-168,3 0 68,-4 0-129,4 0 114,-6 0 10,2 0 5,-5 0-31,1 0 118,-8 1 52,2-1 12,-6 1 22,0 0-119,-3 0 61,-1 0 112,-2-1-5,-4 1 121,-1-2-75,-4 1-47,0-2 24,-2 1-228,2-2 60,-2 1-124,1-1-82,0 1 103,-1 0-109,2 0 109,-1 1 124,1 0 23,2-1 87,-1 1 0,-1-1 0,2 1 0,-1-1 0,0 0 0,-1-1 0</inkml:trace>
  <inkml:trace contextRef="#ctx0" brushRef="#br0" timeOffset="184">6786 10922 9502,'-7'0'-21,"4"-2"95,1 1 57,0-1 61,0-1-60,1 1 71,0-1-83,1 0 17,0 0-8,-1-1 8,1 0-73,0 0 77,0 1-77,0-2 81,0 2-69,0 0 0,0 0-45,0 1-3,0-1 43,0 1-7,0 0 34,1 1-26,-1-1-39,1 2 28,2 0-30,0-1-5,1 1 25,1 0-33,0 0-37,1 0 41,1 0-104,0 0 95,1 0-100,0 0 69,0 0-105,0 0 56,0 0-25,0 0 54,0 0-13,-1 0 52,1 0-33,-1 0 22,-2 0-41,1 0 7,-1 0-6,0 0 3,-1 0-10,0 1 23,1-1-24,-1 1 32,0 1-108,-1 0 22,1 0-96,0 0-141,1 0 66,-1-1-107,0 0 105,2 0 20,0 0 38,1-1 63,-1 0 86,3 0 78,-2 0 0,4-2 0,-2-1 0,4-2 0,-1-2 0,3-2 0</inkml:trace>
  <inkml:trace contextRef="#ctx0" brushRef="#br0" timeOffset="185">3700 10906 9502,'1'-8'-867,"0"4"1133,0 2-100,0-2 15,0 3-76,-1-2 42,0 2-45,0-2-8,0 2 144,0 0 24,0 0 46,0-1-50,1 1-127,-1 0-29,1 0-83,0 0 5,1 1-61,0-1 57,0 1-58,1 0 44,0 0-77,0 0 72,1 0 20,-2 0 10,2 0 27,0 0-88,0 0-6,0 1-8,0 1 81,1-1-4,0 2 62,0-2-80,0 2 53,0-1 4,1-1 15,-1-1-15,1 1-19,-1-1-4,3 1 12,-2-1-56,1 0 38,0 0-41,0 0 55,-1 0-70,2-1-6,-2 1-20,2-1-25,-2 0 22,1 1 12,-2-1-14,3 0 21,-3 0 6,1 1-16,0 0 20,1 0 38,-3 0-33,3 0 30,-3 0 6,3 0-24,-3 0 30,2 0-37,-1 0 82,1 0-16,-3 1 76,4-1-74,-2 1 5,2-1-46,-3 0 27,3 0 73,-2 0-8,1 0 76,0 0-87,2 0-49,-2-1-4,1 1-34,-1-1-22,1-1 57,-2 1-68,2 0 82,-2-1-83,1 1-2,0 1-30,0 0-16,0 0 23,-1 0 16,0 0-11,0 0 10,-1 0 14,1 0-23,-1 0 26,1 0 10,-2 1-19,2 1 13,-2-1 56,2 0 26,-2 0 4,3 1-15,-3-2-20,2 1-25,0-1 34,2 0-36,-2 0-31,2 0 29,-2 0-25,2 0-49,-3-1 15,3 1-75,-2-1 76,1-1-52,-3 2 11,2-2 0,-1 1-91,2 0 80,-4 1-81,3 0 53,-3 0-36,2 0 58,-1 0-20,1 0 24,-1 0-14,0 0-64,-1 0 25,1 0-200,-1 1 118,0 1-148,-1-1 141,1 2-71,0-1 69,-1 1-88,1-1 143,-2 0 49,1 1 92,-1 1 43,2 0 0,0 1 0</inkml:trace>
  <inkml:trace contextRef="#ctx0" brushRef="#br0" timeOffset="186">1333 10971 9502,'4'-11'-226,"0"5"327,-1 0 36,1 0 73,-1 0-46,3 0-7,-2 0-24,1 1 24,-1 0-37,0 0-21,1 1-51,-1 1 25,-1 0 1,0 1 71,0 0-25,0 1-39,0 0-96,0 1-9,-1 0-42,1 0 103,-1 0-3,1 0 54,0 0-15,1 1 56,0 0-40,1 2 38,0-2-61,2 2 84,0-2-63,1 0 79,2 0-79,0 0 36,2-1-37,0 0 64,1 0-147,3 0 59,-2 0-111,2 0 13,-1 0 13,4 0-15,-3 0 56,2 0-34,-2 0 66,3 1-53,-2 0 47,4 0-14,-3-1 7,3 1-16,-2 0 11,3-1-25,-2 1 16,4 0-19,-2-1 110,4 0-24,-3-1 95,4 0-73,-3-1-24,5-2-10,-4-1-30,3 0 129,-4 0-41,4 0 115,-4 0-119,1 2-53,-4 0-97,2 2 22,-6 0 6,2 0 95,-5 2-25,1 0 33,-3 3-304,2 1 68,-5 1-190,4 1 119,-5 1 60,3-1 28,-2 1 31,2-1 14,-2-1 39,1 0-50,-1-2 41,2 0 71,-2-1 5,2-1 81,-3-2-87,3 1 2,-3-1-53,1 0 26,-1-1 32,1 0 35,-1-2-12,2 0 10,-4 0-61,4-2 32,-3 1-28,1-1-19,-2 2-28,1-1 1,-2 0 5,1 0-256,-2 2 66,0-2-206,-2 1 195,2 0 26,-2 1 105,0-1-75,0 1-359,-1 0-742,1 1 508,-1 1-312,-4 4 1069,-1 2 0,-3 4 0</inkml:trace>
  <inkml:trace contextRef="#ctx0" brushRef="#br0" timeOffset="187">5598 10902 9502,'-12'-14'-662,"6"8"1094,2 3-150,-2 1-21,2 1-44,-1-1-13,1 1-61,2 1 4,0 0-15,1 0-7,0 2 32,1 1-52,1 0 52,1 2-102,2-1 23,4 1-41,1-1 7,1 0-8,2 0 45,0-2-34,1 1 4,-1-1-48,2 0 10,-3-1-14,3 0-60,-4-1 13,2 0-85,-3 0 60,2 0 70,-3 0-1,1 0 47,-1 0-461,0 0 79,-1 0-296,2 0 7,-2 0 257,3-1-8,-4 1 224,4-2 155,-2 1 0,4-2 0</inkml:trace>
  <inkml:trace contextRef="#ctx0" brushRef="#br0" timeOffset="188">10620 10971 9502,'-10'-7'186,"7"4"-65,-3-1 133,1 2-41,0-2 110,1 2-134,2-1 71,-2 1-80,2 0 27,0 0 39,1 1-18,0-1-25,1 0 19,0 2-147,1-2 59,2 2-48,2-1-62,1 1 6,4-1-71,1 1 86,3 0-167,-1 0 83,1 0-122,0 0 83,1 0-13,-2 0-12,2 0-26,-3 0-107,1 0 79,-1 0-103,-1 0 75,-1 0 3,1 0-14,-3 0 25,1 0 17,-1 0 35,0 0 10,-2 0-19,1 0-165,-2 0 24,1 1-113,-1 0 95,0 1 143,0-1 36,0 3 108,1 1 0,1 0 0</inkml:trace>
  <inkml:trace contextRef="#ctx0" brushRef="#br0" timeOffset="189">3041 11019 9502,'-15'2'0,"7"-1"0,2 0 400,1-1-56,0 0 247,0 0-88,1 1-196,1-1 62,1 1 291,1-1-310,3 0 285,-1 0-442,8 0-81,0 0-39,4 0-25,1-1 51,2 0-114,2-1 60,1-1-133,2 0-87,1 0 37,0 0-58,-1 1 89,2-1-85,-3 1 32,2 0-92,-3 1 88,1-1 29,-4 2-3,1 0-18,-6 0 39,2 0 1,-5 0 31,-1 0-12,-2 2-50,-1 0 38,-4 0-35,1 2-21,-1-2 0,0 1-28,-1 0 46,0-1-121,-2 0 46,0 0-122,-1-1 93,1 0-14,-1-1 16,2 1 24,0 0-78,1-1 203,-1 0-67,-1 1 167,-1 0 0,-1 1 0</inkml:trace>
  <inkml:trace contextRef="#ctx0" brushRef="#br0" timeOffset="190">1666 11293 9502,'-13'6'-911,"6"-3"1020,1-1 30,0 1 292,0-2-163,0 1 80,1-1-81,1 0 104,0-1-170,0 0 85,1 0-98,0 0 50,1 0 137,1 0-173,0 0 135,0 2-193,1 2-31,0 1-5,2 3 2,1 2-5,2 2 13,2 0-47,1 4 26,1 0-5,1 2-34,2-2-4,-1 3-57,2-3 52,0 1 8,-1-3 43,2-1-28,-1-3-39,-1 0-24,2-4 3,-1-1-24,-1-2 75,1-2-29,-2-3 26,2-1-40,-4-5 23,3-1-31,-4-3-20,2-1 50,-2-1-58,1-1 76,-1 1-12,-1-3 1,0 2 0,0-3-15,-2 1-133,1-2 21,-2 1-124,1-3-50,-3 3 54,1-4-65,-2 2 97,0-1-70,-2 2 48,-2-2-69,-2 3 73,-5-1-46,-1 3 47,-5-1-95,1 3 119,-5-2-60,0 4 87,-3-2-36,0 3 91,0-2-69,0 3 68,-1-1-95,3 6 36,0-2-36,4 5 53,0 0-160,4 3 67,1 1-133,3 6 138,0 2-52,4 3 170,-1 5-35,3 0 125,-1 6 0,0-1 0,-2 5 0,0-1 0</inkml:trace>
  <inkml:trace contextRef="#ctx0" brushRef="#br0" timeOffset="191">9584 11081 9502,'0'5'-502,"0"-2"724,-1-2-127,1-1 267,-1-2-287,1-3 29,0 2-32,0-3 23,0 2-14,0 1 3,0-1 14,0 0 6,0 0 0,0 2-3,1-2-20,0 1 6,0 0-14,0 1 28,0-1-81,-1 2 7,1-2-17,0 2-21,-1-1 69,1 0-19,0 1 24,-1-1 65,1 1-60,-1 1 36,1 2-70,0 3 14,-1 1-7,0 4 12,0 1 24,-1 1-30,-2 3 38,-1 1-43,-1 3-53,-1-1 40,-3 3-46,2 0 57,-2 1-36,1-2-22,0 1-2,0-3 10,1 0 31,2-3 4,0-2-15,1-2-32,1 0 12,2-4-16,1 0 24,0-2 9,0-1-6,0-2 76,0 0-51,1-1 58,1 0-72,2-1 52,1 0 4,0-1 13,0-1-15,1 0-24,0-1-14,-1 1 26,1-2-76,2 1 9,-2 0-21,1 1-49,0-1 90,2 1-50,-1-1 60,3 1-85,-1 0 15,1 0-89,1 2 88,1-2-51,-1 2 35,2-1-8,-3 0-3,5 1 48,-4 0-16,2 0 10,0 0 44,1 0-34,-4 0 35,3 0-13,-4 0 16,3 0-1,-4 0 7,1 0 4,-4 0 31,1 0-8,-2 0 10,1 0-42,-3 0 5,1 0 3,-2 1-7,1-1-9,-2 3 16,0-3-11,0 4-76,0-3 11,0 1-77,0 0 11,-1 0-10,1-1 31,0 0 9,0 0 24,0-1-8,1 0-15,-1 0 24,0 0-95,1 0 83,-1-1-141,0 0 75,-1-1 17,0-1-3,0 0 81,0-1-16,0 2 14,-1-2-340,-1 1 105,-1-1-110,0 1 226,-1-2 173,-2 0 0,-2-4 0,0 2 0,-3-4 0</inkml:trace>
  <inkml:trace contextRef="#ctx0" brushRef="#br0" timeOffset="192">3952 11059 8847,'-2'7'-52,"1"-5"1035,0-1-646,0-1 396,0-1-726,1-3 60,-1 3 1,1-2-51,0 2 5,0-1-87,0 0 60,1 1 2,-1 0 40,2 1 18,-1 1-7,0-1 12,-1 3 5,0-1-30,0 2 35,0 0-35,0 1 47,0 1-37,-1 1 41,-1 0-48,-1 3 13,-1 1-10,-2 2 14,1 2-9,-3 2 23,0 1-27,0 3 27,0-1-70,-1 3-2,1-3-17,0 2-33,1-3 26,0 0-1,3-5 7,1 1 31,2-6 8,-1 2-12,2-6 8,0 1 61,0-5-44,1 1 50,1-2-63,0 1 11,2-2-11,1 0 19,-1-1-60,1 1 50,-2-3-51,1 2 4,0-1-22,0 1 1,-1 0 9,0 0-4,-2 2-13,1-2-14,0 2 16,1 0-21,-1 0 47,0 0-60,-1 0 65,1 0-25,0 0 22,0 0 24,0 0 23,0 0-4,1 0-6,0 0-1,2 0-20,0 0 28,0-1-34,2 0-50,0 0-11,1 0-3,1-2 16,0 1-16,1 0-13,2 0-16,-1 1 23,0-1 30,1 2 23,0-1-18,-1 1 42,1 0-37,-2 1 28,2 0 24,-2 0-31,1 1 39,-3 1-55,1-2 41,-3 2 21,2-1-1,-1-1 11,0 0-23,-3-1-3,1 1 17,-2-1-29,1 0-2,-2 0 6,1 0-619,-2 0 386,-1 1-446,-1-1 448,-4 2 58,2-1-114,-1 1 122,1-1-35,1-1 70,-1 0 46,1 1 8,-1-1 72,1 0 0,-1 0 0,1-1 0,-1 1 0,1-3 0,1-2 0,-3-2 0,-1-2 0,-2-2 0</inkml:trace>
  <inkml:trace contextRef="#ctx0" brushRef="#br0" timeOffset="193">12378 11053 9502,'-2'7'708,"2"-4"-498,-1-2 62,1 1-32,0-1 101,0 1-144,0-1 93,0 0-115,1 1 26,1-1-81,2 2 26,0 0 99,3-1-14,-1 1 75,4 0-78,0 0-51,4 1-31,1 0-15,4-1-199,3 0 28,4-1-96,2 1 83,6-2-95,-1-1 45,4 1-115,-2-2 30,2 1 67,-5-1-71,0-1 78,-8-1-5,0-1 3,-8 2 40,-1-1-42,-8 2 72,-1-1-69,-4 1-217,-3 0 43,-3 0-156,-4 2 163,-1 0-132,-2 2 76,0 0-107,2 0 148,0 1-27,1 0 183,3-1-31,1-1 172,-1-1 0,2 0 0,-1-1 0</inkml:trace>
  <inkml:trace contextRef="#ctx0" brushRef="#br0" timeOffset="194">9769 11099 9502,'2'-6'-51,"-1"4"173,-1 0 44,1 1-46,-1-2 37,1 2-52,-1-1 52,0 0-54,0 1 53,0-1 389,0 1-299,0 1 308,0 2-420,0 3-26,0 0 24,1 2-44,-1-1 42,1 2 30,-1 0 0,1 1 6,0 3-19,0 0-66,0 2 61,0 0-48,-1 2-13,0 1-28,0 2 10,0 0-12,0 0-5,0-1-15,0 2-58,0-3 63,0 0-24,0-2 41,-1 0-2,-2-3-36,0 0 14,0-3-32,-1 0 24,2-3-26,-3 2 11,2-4-29,-1 0-32,1-2 9,1 0 9,-1-2-350,2 1 263,0-2-294,0 1 110,1-2 50,0 1-122,0-1 101,0 0-16,0 2 2,0-2-28,0 1 45,0 0 17,0 0 52,0-1 37,0 1 13,0-1 37,1 1-25,-1-2-28,1 2-66,-1-2 15,1 1-67,-1 0 177,0-1 0,0 2 114,0-1 0,0 0 0,-1-1 0,0 0 0,-2-2 0</inkml:trace>
  <inkml:trace contextRef="#ctx0" brushRef="#br0" timeOffset="195">4071 11142 9918,'0'-7'518,"0"4"-377,0 1-21,0 0 37,0 0-37,0 1 26,0 0 32,0-1 492,0 1-361,0 1 354,0 3-531,0 3 17,0 0-29,0 3 36,0 1-35,0 2 25,1 2-77,-1 2 0,2 1-34,0 2 55,-1-1-92,2 3 53,0-1-124,0 2 21,-1-2 2,0 0-5,-1-1 45,0-1 30,0-2 17,-1 1 17,0-4-28,0 2 61,0-5-62,-1 1 55,-1-2-24,0 0-5,-2-2 12,1 0-14,0 0-48,0 0-2,1-2 1,-1 1-146,1-1 71,1 0-98,0 0 66,0-1-36,1-2 16,-1 2-65,1-3-135,0 1 161,1-2-132,0-1 22,2 0 42,-2-1-124,1-2-248,-1 0 168,-1 1-231,0-2 292,0 1 80,0-1 165,0 0 28,-2-2 104,0 0 0,-3-1 0</inkml:trace>
  <inkml:trace contextRef="#ctx0" brushRef="#br0" timeOffset="196">2062 11244 9502,'-7'1'1351,"5"-1"-1018,2 0-3,-1 2-170,2 1-83,1 0 26,3 2-52,1 0-39,3 2 30,1-1-51,3 3 60,-1-1-84,2 1 31,0 0-74,-1-2 56,2 1-11,-3-2 50,2-1-33,-1-2-10,0 0 42,-2-2-51,0 0 61,-2-1-83,1-2 57,-3-1-59,2-3 8,-2-1 38,2-3-45,-4 0 63,3-1-90,-2-1 18,2-1-80,-2 1 74,2-1 14,-2 2 14,3-1 17,-4 3-117,4-2 24,-3 3-98,0 1 87,-2 2-44,2 0 18,-3 3 23,0 0-24,-2 1 84,0 2-35,-1 1 28,-2 2-43,-1 3 47,-4 3-53,-1 2 82,-4 3-101,0 1 94,-3 2-94,0 0 116,-2 3-23,1-2 26,-2 2-30,2-3 74,-2 3-34,5-5 109,-1 1-1,4-5-17,1-2 43,3-4-91,2 0 71,2-3-60,0-2 89,3-1-85,2-2 124,2-3-81,1-1 105,0-2-64,2 0 2,-1 1-41,-1-2 48,0 3-3,0-1 9,-2 2-12,1-2-26,-1 2-30,1 0 38,-2 1-35,1-1 61,-1 1-63,1-1 53,-1 1-53,1 0 41,-1 1-35,0 0 39,0 1-53,1-1 38,0 2-27,0 0 34,0 1-1,0 2 9,1 2-17,0 4 57,1 3-13,-2 4 32,0 2-41,0 4-21,-1 2-35,0 2 38,-1 0-24,-1 4-50,0-2-14,-1 2-43,-1-4-101,0 1 72,-3-7-111,-1 2 143,0-7-200,0 2 104,0-7-139,0 1 78,1-6 111,-1 2-67,3-4 109,-2 2-347,1-3 124,0 3-244,1-3 206,-1 2-68,1 0 112,-1 2-110,2-2-11,-1 1 8,0-1-18,1 1 75,1-3 160,0 2 27,1-5 102,1 1 0,1-4 0</inkml:trace>
  <inkml:trace contextRef="#ctx0" brushRef="#br0" timeOffset="197">16327 12533 9009,'-8'0'-364,"6"0"381,-2 0 88,2 1 19,-1 1 23,0-1-28,1 0-43,0-1-22,0 1 19,0 1-20,1-1 31,1 0-17,0 0-9,0 0 0,0 1-28,0 0 34,0-1-10,0 0 15,0 1-16,0-1 9,0 0-17,0 2 14,0-2-25,1 2-25,0-1 12,0 2-15,0-1-1,-1 1 42,1 0-44,-1 1 48,0 0-77,0 1 59,0 0-61,0 2 79,-1 0-25,0 1 21,-2 2-28,1 1 7,-2 0-8,-1 2 7,0-1-3,1 5 38,-1-2-31,0 3 33,0-1 12,-1 2-25,2-1 29,-3 5-37,2-4-23,-2 4 22,1-4-18,-3 5 1,4-5 7,-5 5-10,2-5 9,-1 4 5,-1-4-3,0 3 3,0-5-6,-1 6 4,2-7-15,-1 4 13,2-6-10,0 4 15,2-6-18,-1 3 15,2-3-20,-1 2 19,1-4-12,0 3-42,2-3 34,-1 4-37,0-4 43,-1 3-19,2-2 9,-1 1-13,2-2 13,-3 2-26,2-2 7,-1 0-13,1-3 60,-2 1-18,4-3 20,-3 2-31,2-4 5,-1 1-2,2-3-1422,-1 1 1061,4-4-1073,0 1 1425,5-3 0,-1-1 0,6-4 0,0-2 0,2-3 0</inkml:trace>
  <inkml:trace contextRef="#ctx0" brushRef="#br0" timeOffset="198">11289 12657 8772,'6'0'350,"-4"0"-291,-1 0 29,0 0-21,1 0 55,-1 0 7,1 0 12,0-1-22,-1-1-15,0 0-24,1 0 17,-1-1-10,0 1 17,0 0-21,0 0 35,0 0-33,-1 0-18,1 0 15,-1-1-22,1 2 22,-1-1 21,2 0-22,-2 1 12,1-1-129,0 1 27,0-1-118,0 1 86,0-1 26,0 1 26,0 0 38,0 0-75,0 0 49,1 0-54,0 0 61,0 0-40,1 1 30,0-1-33,0 1 34,1-1-4,-1 0 1,2 1 1,0 0-20,1 0 18,-2 0-20,3 0 11,0 0 5,0 0-9,1 0 12,0 0-50,-1 0 35,1 0-38,-1 1 7,0 0 26,0 0-29,-1 2 33,-1 0 2,1 0-12,-2 0 8,1 1-17,-1 1 22,0-1-15,0 0 16,0 0-39,-1 0 23,0 0-25,-1 1 31,1-1-25,-1 0 18,1 0-19,-1 0 22,1 1 65,-2-2-47,1 1 48,-2-1-63,0 1-3,0 0 3,0 0-3,-2 0 53,-2 1 19,-1 0 0,-2 0 10,-1 0-61,-1 0 21,1 0-17,-1 1 12,1-2-11,-1 2 7,0-2-7,2 2-6,0-2 4,0 1-8,2-1 8,0 0-3,0 1 0,1-1-1,1 0-47,-1-1-14,2 1-2,-2 1-41,1-1 82,-1 1-45,1-2 52,1 2-15,-2-1 12,1 1-28,0-2 23,0 1 96,1-1-10,1 0 102,0 0-108,0-1-2,1-1 145,0 1-83,1-2 93,1 1-133,2-1-55,1 0 22,1 0-53,0 0 32,1 0-36,1 0 49,0 0-1,2 0-1,-1 0-3,2 0-11,1 0 15,1 0-36,1 0 31,-1 0 51,3 0 43,0 0-5,1 0-76,-4 0-96,3 0 11,-5 0 12,1 0-19,-3 0 12,-1 0-80,-2 0 69,0 0-53,-4 0 43,1 1-79,-3 0 75,1 0-5,-2 1 13,0 1-31,-1 0-67,-1 0-33,-1 0 36,0-1-38,0 1 104,1-1-47,0-1 56,-1-1-165,2 1 52,-1-1-152,1 0 163,0 0-265,0 0 140,2 0-189,-2 0 168,0-1 155,0 1 54,-2-5 103,-1 0 0,-2-2 0</inkml:trace>
  <inkml:trace contextRef="#ctx0" brushRef="#br0" timeOffset="199">4616 12638 9502,'-8'0'-26,"4"0"4,-1 0 122,2 0-10,-1 0 64,1 0-33,-1-1-33,1 1-52,0-1 25,1-1-74,0 1 60,0 0-32,1 1 45,-1-1 127,2 0-109,-1 1 102,-1-1-154,0 3 57,0-1-26,-2 4-11,1 1 5,-3 3-5,0 2 17,-3 2-50,0 1-26,-3 2 10,0 1-1,-2 2 62,-1-1-8,-1 2-33,2-2-93,-3 2 4,3-4-86,0 1-4,2-3 16,1 0-46,2-3 90,2 0-245,2-4 98,0 1-162,3-3 152,1 1 146,1-1 36,1-1 77,1-1 0,2 1 0</inkml:trace>
  <inkml:trace contextRef="#ctx0" brushRef="#br0" timeOffset="200">4298 12682 9502,'0'6'-169,"0"-4"252,0 0-25,0 0 99,0-1 78,0 0-123,1 0 125,-1 0-186,2 0 89,0-1-87,0 2 73,2-1-76,3 1 82,0 2-94,1 0 74,3 2-68,0 0 34,2 1 2,4 2-10,0-2 6,2 3-40,-1-1-38,4 2 12,-4-1-91,3 2 94,-3-2-101,1 3 93,-3-4-89,2 4 61,-5-4-85,3 2 71,-4-1-40,1 0 64,-4-4-28,2 2 27,-4-4 12,1 1-24,-2-2 18,1-1-4,-4-1 5,3 0 0,-3-1-2,0 0-4,0 0 5,-1 0 7,0 0-65,-1 0 51,1 0-52,-1 0 58,1 0-161,0-1 63,-1 0-157,-1 0 107,1 0 19,-1-1 38,0 0-171,0 2 69,0-2-170,0 0 135,0 0 107,0-1 50,0-1 80,0-1 0,-1-3 0,1 0 0,-1-3 0</inkml:trace>
  <inkml:trace contextRef="#ctx0" brushRef="#br0" timeOffset="201">9466 12753 9044,'-6'-2'408,"4"1"-312,1-1-13,-1-1 22,0 1-21,-1-1 35,1 2-24,0-2 25,1 1-38,-1-1 52,0 1-44,0 0 37,1 0-34,0 0 51,1 1-46,-2-2 60,2 3-99,-1-2 44,0 0-35,0 1 46,1 0-82,0-1 13,0 1 8,0 0 170,0 0-70,0 2 76,0-1-187,1 5-1,0-1-3,2 2 6,0-1-7,2 1-8,1 0 7,0 1 68,0 1-51,2 0 68,-1-1-112,3 4 32,0-2-28,2 2 39,-1-1-56,1 1 3,0 0-17,3 2-12,-3-2 59,2 2-25,-1-1 25,0 1 53,-3 0-43,3 0 36,-4 0-50,2 1 71,-3-1-53,0 1 63,-2-2-38,1 0-18,-3-1 26,2 2-22,-2-3-13,1 0 33,-3-1-28,2 1-12,-1-2-35,0 1 10,-1-1-6,1 1-7,-1-1 30,1 2-44,-3-2 55,2 2-21,-2-1 10,1 1-11,-1 0 17,0 2-5,0-2 6,0 3-7,-1-2-26,0 2 21,-1-2-22,-1 2-33,0-2-16,-1 1-4,0-1 12,0 0-8,1-2-23,-1 1-1,2-1 3,-2 0-5,2-1 39,0 0-52,0 0 101,0-1-31,1-2 26,-1 3-42,1-3 29,-1 1-24,1-1 27,0 1-34,-1-1 76,0 1-56,0-1 71,-1 2-22,-1-3-19,0 3 26,0-3-34,-2 3 58,0-3 31,0 3-5,-1-2 31,-2 0-52,2 0 4,-2 2-4,2-3-27,-3 2-5,2-2 13,0 2-67,2-3-13,-1 2 0,1-3 12,0 2-17,1-3-29,1 2 2,0-1 0,0-1 10,2-1-910,0 1 563,1 0-727,-1 0 904,2 1-68,0-1 117,0 2-117,0-1 104,-1 1-114,0-2 140,0 2-40,0-1 81,0 0 33,0-1 29,-2 2 58,0 0 0,-1 0 0</inkml:trace>
  <inkml:trace contextRef="#ctx0" brushRef="#br0" timeOffset="202">5429 12739 9502,'0'8'0,"-1"-4"0,0 0-98,-1-1 44,1-2-80,0 1 195,-1-2 138,1 0 1,0-1 49,0 0-125,0-2-34,1-1 28,0 1-20,0-1 10,0 0-18,0 1 25,0 0-84,0 0 2,0 1-10,0 0-74,0 0 63,0 1-33,0-1 14,-1 2 52,0 1 31,-2 1-34,1 1 38,-1 1-58,0 0 43,-1 1-28,1-1 35,-2 2-26,2 1-12,-2 0 33,0 0-28,-2 3 43,2 0-33,-3 3 27,1 1-32,-1 3 75,-1 1-3,0 6 15,-1 0 41,-1 5-85,0 1 31,0 2-32,0-1-25,2 4 24,0-5-14,3 2 7,2-5-11,2-1 24,0-3-16,3 0-19,2-6-24,3 2 2,3-3-3,2-1-15,2-3-34,0 2-6,0-4-33,0 2 86,-2-2-35,2 1 45,-4-2 61,2 1-50,-4-3 52,2 2-31,-3-4-30,-1 1 34,0-2-41,0 1 14,-2-4-6,1 2 18,-2-2-17,0 0-88,-1-1 6,1 0-82,0 0-400,-1 0 223,1 0-1667,-1 0 1347,0 0-859,0 1 1367,-1 3 110,-1-1 0,-1 2 0</inkml:trace>
  <inkml:trace contextRef="#ctx0" brushRef="#br0" timeOffset="203">17183 12893 9502,'0'-8'-911,"2"4"762,-1 0 93,0 1 82,0-2 2,1 2 44,-1-1 16,1 1 6,-1-2-5,0 2-6,1-2 26,-1 2-8,1-2 9,-1 1-49,1 0 13,0 0-19,1 1 63,-1-2-49,0 2 58,0 0-56,0-1 56,0 2-49,0-2 52,-2 2-58,2-1 21,0 1-13,0-1 16,-1 2-66,0-1-116,0 1 45,-2 1-79,-1 1 130,-1 2 4,0 1-21,0 1 16,-1 0-20,1 1 19,-1 0-11,0 1 9,2 1-10,-2 0 6,0 1-3,0 0 5,-1 2-7,1-1 5,0 3-6,-1-1 8,-1 3-13,1-1 9,-2 3-11,0 0 13,0 1-3,-1 0 3,0 2-11,0-3 4,0 1-5,1-1 6,1-1 3,-1-2 0,1 1-1,2-4 0,-1 1 54,1-4 13,0 0 5,2-4-14,0 2-44,1-4 121,0 0-80,1-3 37,0 0-130,1-1-1,1-1 8,0 0-1,1 1-17,1 0-4,0 1 0,-1-1 41,2 0-5,1 1-2,-1 1 2,1-1 4,0 1-19,2 0 39,-1 0 17,3 0 41,-2 0-16,3 0 23,-1 0-60,1 0 24,0 0-22,3 0-9,-2 0 13,2 0-9,-3 0 9,3 0 25,-3 0-19,2 0 21,-2 0-32,0 0 4,-3 0-6,2 0 38,-3 0-49,1 0 46,-2 0-52,2 0-15,-4 0-13,1 1 1,-1-1 7,0 2-46,-1 1 15,1-1-77,-2 1 73,0 0-64,0 0 50,0 1-70,1-1 60,-1 0 6,0 0 5,1-1-20,-1 1 15,0-1-22,-1-1 42,2 1-6,-1-1-1,1 0-2,-1-1 7,0 0-75,0 0 11,0 0-29,0 0 36,-1-1 33,0-1 24,-1-1-21,0-1 51,0 0-6,0 0 39,-1 0 0,-2-2 0,-1-2 0,-2 0 0</inkml:trace>
  <inkml:trace contextRef="#ctx0" brushRef="#br0" timeOffset="204">7031 12930 9502,'14'-17'0,"-8"9"-69,1-2 68,0 2-76,0-1 163,-3 2-95,1 0 74,-2 2-46,1 0-65,-3 1 47,1 1-61,-1 1 19,-1 3 58,-1 1-10,-1 4 50,0-1-72,-2 1 48,1 1-71,0 0 87,2-1-33,-2 1 28,1-1-27,0 1 15,0-1-12,1-1 15,-1 0-9,2 0-14,-2-1 12,2 0-12,-1 0-2,0 0 17,1 0-19,-1 0 20,1-2-28,-1 3 19,0-2-25,1 1 30,-1 0-19,0 2 13,0-1-15,0 2 66,-1 0 7,-1 2 10,0-1-18,0 6-43,-1-2 0,0 4 1,1 0 72,0 3-64,-1-2 70,1 4-79,1-4 14,-1 3 4,2-4-7,0 1 68,1-5 6,0 2 8,0-5-17,0 0 0,0-3 1,0-1 20,0-2 66,0 0-141,1-4 106,0-1-126,3-2-57,-1 0 24,2-2-114,-2 1 118,0 0-108,1 0 85,0 0-115,0 1 45,-1 0 30,1 0 6,-2 1 37,2 0-12,-1 0 2,2 0-12,-1 1-24,0 0 12,0 0-19,2 0 40,0 0-15,0 1 10,1-1-6,2 1-30,-2 0 34,3 0-33,-2-1 39,3 2 29,-2 0-18,2 0 12,-2 0-25,2 0 26,-1 0-20,-1 0 24,1 0 47,-1 0-57,0 0 66,0 1-75,0-1 48,-1 1-32,0 0 36,1-1-27,-2 0-7,1 0 13,-1 0-14,0 0 10,1 0-5,-2 0 7,1-1-5,1 0-137,-3-1 27,3 0-131,-2-1 138,1 0-170,-4 0 115,3 1-132,-2-1 91,0 2 32,-1-1 47,-1-1 42,-1 3 55,1-2 26,-5 1 0,0-1 0,-5 1 0</inkml:trace>
  <inkml:trace contextRef="#ctx0" brushRef="#br0" timeOffset="205">10808 12907 9502,'6'-5'29,"-4"3"35,-1 0 88,0-1-23,1 1 64,-1 0-87,0-1-17,0 0 14,1 1-10,-1-1 27,1 0-36,0 1-67,0-1 42,-1 0-16,0 1 103,1 0-37,0 1-66,0-1-65,1 0-24,-1 1-15,1 1 78,-1-1 3,2 1 26,-2 0 3,3 0 13,-2 1-7,3 0 16,-2 3-27,2 1 19,1 2-25,1 2 30,0 0-16,3 3 21,-1-2-20,4 4-2,0-2-40,2 3 27,-1-2-17,4 2-12,-1-1 25,5 1-34,-3-1 38,4 1 8,-4-2-5,4 1-4,-5-4 6,3 3-30,-4-3 17,1 1-16,-4-2 18,1 1 0,-6-2 1,2 1-62,-6-1 42,3 0-42,-4 1 55,0-1-41,-2-1-11,0 2-4,-1-2 6,0 0-13,0-1 35,-1 1-48,0-3 37,1 1 5,-1-2-9,1 1 12,-1-2 3,0 1-8,1-3 8,0 2 17,0-2-7,-1 1 11,1-1-17,0 0-51,-1 0-117,1 0 18,-1 1-41,-1 0 111,0 1 30,-3-1 16,2 1-77,-3 0-4,2 0-89,0-1 72,0 0-151,0 1 108,1-1-114,-1 1-237,1-2 111,0 1-41,-1-1 229,0-1 225,-1-1 0,-2-2 0</inkml:trace>
  <inkml:trace contextRef="#ctx0" brushRef="#br0" timeOffset="206">17334 12900 9502,'6'-7'-120,"-4"4"-2,-1 0 100,1 1 30,-1 0 36,0 0 36,0 0 25,-1 0-35,0 0 34,0 1-25,0-1 324,0 1-191,0 2 194,0 1-300,0 4-64,0 0 18,1 3-18,-1 0 68,2 2-35,-1 0 36,1 1-96,1 2 23,-1-1-98,0 1 87,-1 0-36,1 1 88,-2-1-60,0 3 52,1-2 7,-2 3 49,0-2-22,-2 4 20,-3-2-67,-1 1 23,1-1-5,-3 1-60,2-3 47,1 1-39,0-3 52,-1 1-76,3-4 12,-1 2-71,2-3 55,-1 0 31,3-4-12,-1 2-37,1-5-22,0 2-41,1-3 256,0 0-121,0-3 137,0 0-147,0-4-39,0 2 39,0-3 19,0 1-6,0 1-108,0-1-126,0 1-61,0 0-17,0 0-110,0 0 107,0 2-127,0-1 144,0 1-77,0-1 79,0 2-124,0-1 120,0 0-180,0 1 255,0 0-106,-2-1 278,0 0 0,-3-2 0</inkml:trace>
  <inkml:trace contextRef="#ctx0" brushRef="#br0" timeOffset="207">7233 12959 9502,'3'-9'-52,"0"4"64,-2 2-46,1-2 169,1 0-53,0 0 109,1 0-86,0 0 61,-1 1-43,1-2 46,-1 3-49,2-2-15,-2 1-12,0 1 13,0 1 14,-2 0 40,0 2-40,1 0 37,-1 2-119,-1 3 75,1 3-70,-1 4 30,0 4 22,0 3-19,0 2 10,0 3-38,0 0 29,1 3-30,0-2 44,0 2-73,1-2-12,0 1-52,-1-6 65,1 3 22,0-5 29,-1 1-84,-1-6-1,1 2-78,-1-5 76,0-1 7,0-4 43,0 1-5,-1-4-6,1 1-19,-1-2 16,-1 0-8,0-1-73,-1-1 25,2 1-83,-1-2 89,0 0 6,0-1 45,1-1-4,0 0-344,0 0-103,1 1-221,0-1 115,0 0-86,0-1 235,0 0-18,0 0 238,1-1 168,2-2 0,1-1 0</inkml:trace>
  <inkml:trace contextRef="#ctx0" brushRef="#br0" timeOffset="208">8757 12997 9502,'-1'-20'-407,"1"11"516,0-2 239,-1 5-155,1-3 51,0 3-118,0-3 56,0 4-77,0-1 66,0 3-48,0-1 51,0 2-113,1 1 80,0-1-94,1 1 109,-1 1-78,2 1 27,1 2-41,0 4 13,0 2 10,1 3 24,0 1-18,1 3 42,-1 1-58,0 2 47,-2 1-70,1 0 48,-1-1-33,-1 3 36,-1-5-80,-1 4 75,1-3-86,-1 0 99,-1-3-106,0 2 44,-2-4-103,-1 2 99,0-5-41,0 2 81,0-7-63,-1 4-190,2-6 1,0 2-120,1-3-967,1 0 811,1-1-943,0 0 1058,4-1-32,0 0 177,1-1 94,0 0 87,-1-1 0,4-2 0,0-1 0,2 0 0</inkml:trace>
  <inkml:trace contextRef="#ctx0" brushRef="#br0" timeOffset="209">17874 12926 8847,'0'-5'-492,"0"3"492,0 0 65,0 1 23,0 0 78,0-1-53,0 0-5,0 2-61,0-2 4,0 0-9,0 1 31,-1 0-4,0 0-1,0 0 2,0 1-23,-1 0 30,1 0 1,-1 0-3,1 0-52,0 0-33,-1 0 1,1 0 0,-1 0 49,1 1-20,0 0 14,-1 1-48,0 2 36,-1 0-38,-1 2 45,-1-1-18,1 3 14,-3 1-9,0 2 22,-1 1-12,-1 1 14,-1 3-18,-1 1 45,1 1-33,-3 3 35,0-1-43,-1 4-37,1-2 28,-1 2-29,0-2 30,-2 2 9,2-3-12,-1 3 17,0-5 26,0 3-19,2-5 20,-2 3-19,4-4-14,-1 1 17,1-4-20,1 2-21,1-4 15,0 2-17,1-4 24,-2 2 7,4-2 0,-3 1 1,3-3 44,-1 1-33,2-3 26,-1 0-33,2 0 11,0-2-8,0 0 13,0 0-78,1-1 40,-1 0-38,2-1 55,1 1-59,-1-1 43,0 0-612,1 0 354,2-1-419,0-1 429,3-1-75,-1 0 59,2-1 21,0 0 124,0 0 104,-2-1 0,3 1 0,-1-2 0,1 0 0,0-2 0,2-1 0,2-2 0</inkml:trace>
  <inkml:trace contextRef="#ctx0" brushRef="#br0" timeOffset="210">7452 12962 9502,'0'-14'20,"0"8"47,0-2 102,0 1 6,0 1 51,0 1-50,2 0-16,0 2-40,3 0 37,-1 2-97,2 1 40,1 2-36,2 5 12,1 3-6,2 4 37,2 3-41,2 2 94,-1 2-39,4 3 29,-1-2-125,4 1 34,-2-1-123,3 0 127,-1-3-36,2 1 78,-4-3-25,2 0-30,-4-4-49,-2 0 31,-3-3-30,-2 0 37,-4-4-29,-1 0 8,-3-3-16,0 1-10,-3-2 21,1 0-34,-3-1 50,1 1-32,-3-1-26,1 2 13,-2-2-1,-1 3 50,1-2-17,1 2-61,0-1-146,-1 0-5,2 0-64,-1-1-5,2 0 69,-1 0-89,1-1-308,0 0 302,1-2-265,1 0 352,-1-4-9,1 1 9,1-3 1,-1 0 126,1 0 5,0-2 72,0-2 0,1-1 0,1-2 0</inkml:trace>
  <inkml:trace contextRef="#ctx0" brushRef="#br0" timeOffset="211">11189 12916 9492,'0'-5'131,"0"4"67,0 0 26,0-1 388,0 1-455,-1 0 352,1 2-469,-3-1 26,1 4 38,0 1-27,-3 1 29,0 3-22,-3 3 18,0 1-35,-2 4 4,-1 0-12,-2 5 12,-2-1-1,-1 3-21,1-1-40,-2 0 27,3-2-11,-1 0 63,4-5-22,-1 2 20,5-6-76,0-1 12,4-4-40,-1 0 42,4-6-496,-1 2 313,1-4-368,1 0 232,1-3 99,1 0-139,-1-2 95,0 0-15,0-1 26,0 0-56,0-1 86,0 0-2,0 0 8,1 0 102,-1 1-8,2-4 99,1 1 0,0-1 0</inkml:trace>
  <inkml:trace contextRef="#ctx0" brushRef="#br0" timeOffset="212">8658 12943 8355,'2'-5'996,"-1"3"-859,-1 0-54,1 1 129,-1 0-77,0-1 67,0 1-71,0-1 58,0 1 16,0 0-6,0 0-1,0-1-134,0 1 25,0 0-43,0 0-38,0 0 15,0-1-124,0 2 0,0-2-21,0 1 108,-1 3 60,-1 0 42,-1 6-13,-2 1-64,-2 5 8,-1 1-4,0 2-34,-1 2 35,-1 2-36,1-1 46,-1 3-68,1 0 44,-1 0-48,2-2 53,-1 1-4,4-5-9,-2 1 2,4-5 72,-1-1 27,3-3-3,0-2-12,1-3 39,1-1-18,2-2 102,4 0-152,2-3-26,2 0-44,1-2 18,4 1-87,-2-2 32,3 2-129,-2 1 123,4-1-42,-3 2 65,3 0-58,-3 1-25,3 0-18,-2 0 29,2 0-29,-3 0 157,2 0-89,-5 0 69,2 0 33,-2 0-14,-1 0 83,-3 0-72,1 0 25,-5 0-17,3 0 5,-6 0-8,3 0-38,-4-1 13,1-1-5,-2 0-131,1 0 22,-1-1-124,-2 1 134,1-1 9,-3 2 70,1-1-3,-2 0-479,-1 1 122,0 0-319,1 1 410,-1 0 143,0 0 144,0 0 0,0-1 0,-1-1 0,-1 0 0</inkml:trace>
  <inkml:trace contextRef="#ctx0" brushRef="#br0" timeOffset="213">9032 12949 9502,'0'-8'-23,"0"4"69,-1 0 36,1 2 39,-1-2 40,1 2-41,0-1 59,-1 2 286,1-1-219,0 4 210,2 0-311,2 5-24,3 0 35,1 3 5,4 2 34,0 0-13,3 1-80,1 1-45,2 2-36,0-1 48,2 2-89,0-2 54,1 3-114,0-3 105,1 2-117,-2-3 74,2 1-99,-3-2 61,2 0 13,-5-2 32,1-1-44,-3-2 23,-1 1-69,-4-4 55,0 1-47,-3-4 84,-1 2-37,-3-4-60,0 2 70,-2-1-133,-1 0 86,-2 0-15,-1-1 20,-1 2 30,1-1 18,-1 0-38,2 0-143,-1 0 7,0-1-94,0 0-52,1 1 110,0-1-110,1 0 114,-1 0-58,1 0 47,-1 0 58,1 0 80,0 0 109,0 0 0,-1 0 0,1 0 0,-1 0 0,-1 0 0,-1 0 0</inkml:trace>
  <inkml:trace contextRef="#ctx0" brushRef="#br0" timeOffset="214">13513 13064 9502,'-12'-7'-593,"5"2"802,1 3 227,-1-2-81,1 3-160,-2-2 22,3 2-111,-3 0 134,3 1-56,-2 1 113,3 3-125,-2 2 58,2 0-117,0 3 75,2 1-113,0 2 28,2 1-40,-1 1 48,1 0-90,1 3 72,0-2-110,1 3 105,4-3-70,2 2 21,2-2-21,3 0-49,0-3 22,4 2-6,0-4 8,4 2 27,-1-5 17,3 1-25,-2-3 101,4 0-51,-3-5 51,3 2-61,-4-2-16,2 1 22,-6-2-15,4 0 100,-5-1-15,3-2 107,-4-2-103,4-1-6,-4 0-61,3-2 12,-3 2 1,4-3-29,-4 2-53,4-2 28,-3 1-108,2-2 96,-4 2-111,3-3 97,-4 2-4,1-3 35,-6 3 8,-1-2-56,-4 1-9,-1-4-61,-5 3 41,-3-4-52,-4 1 40,-5-3-12,-3 3 16,-2-3-101,-2 2 42,-2-2-143,0 3 145,-4 0-239,2 3 127,-6-1-181,2 5 18,-5 1 69,3 3-49,-8 3 72,3 3-95,-4 5 48,2 6-35,-2 5 10,6 4 122,-1 4 40,8-2 95,-1 4 111,9-4 0,0 0 0,7-4 0,2-1 0,5-3 0,0 1 0</inkml:trace>
  <inkml:trace contextRef="#ctx0" brushRef="#br0" timeOffset="215">7744 12984 8968,'0'-14'26,"0"9"465,0 0-173,0 0-96,0 2-30,0-1 44,0 2-40,0-1 76,0 2-136,-2 1-4,1 3-29,-4 4 17,1 1 26,-1 5-15,-3 2-66,1 1-7,-4 5-11,0-1-29,-3 4 73,0-1-105,-2 3 164,0-3-128,-1 1 151,2-2-90,-2 1-138,2-6 38,-2 2-103,5-5 67,-1-1 97,3-3-32,1-1 64,3-4-173,0 0-202,4-3-257,0 0 104,3-2-17,3 0 283,6-1-354,1-2 108,4-1-151,3-3 331,1-1 147,3-2 105,1-2 0,2-1 0</inkml:trace>
  <inkml:trace contextRef="#ctx0" brushRef="#br0" timeOffset="216">9316 12993 9502,'0'-10'0,"0"5"0,0 1 0,-1 0 99,0 1-16,1-1 103,-2 1-51,1 0 10,-1 1-29,1-1 25,0 2 21,0 0 9,0 0-9,-1 1-6,0 1-3,0 1 62,-1 3-36,0 1 64,0 4-113,-3 3 62,0 0-86,-2 4-17,0-1-54,-2 3 40,0 0-22,-2 1 103,0-1-50,-1 1 51,0-3-176,-1 3 13,2-5-126,-3 3 47,4-6-33,-2 2 65,4-7-78,0 3-147,2-6 33,-1 2-105,3-4 149,2 1-1047,1-3 800,4 0-746,0-2 1088,10-4 106,-2-1 0,5-3 0</inkml:trace>
  <inkml:trace contextRef="#ctx0" brushRef="#br0" timeOffset="217">2434 12970 9502,'-14'8'76,"7"-3"35,2-2 6,-2 1 52,3-1-33,0-1 33,3-1 263,-1 1-226,4-1 233,-1-1-318,4 0 25,1 0-15,1-1-24,-1-1-168,1 0 40,0 1-116,0 0 21,0-1 53,1 1-67,-2 1 92,2-1-23,0 1 10,0 0 20,-1 0-27,1 0 81,-1 0-36,0 1 27,-1 0-30,1 2 17,-1-1-20,1 2 16,-1-1 44,2 1 17,-2 0 20,1 0 62,-1 2-45,1-2 64,-1 1-69,2 1-58,-2-1 3,1 0-43,0 0 56,1 0 0,-1 0-1,2 0 6,-2-1-62,3 2-6,-3-2-26,3 1 2,-1 0 6,1 0 27,-1-1-23,1 0 80,0 1-38,0-2 37,-1 0-41,-1 1 40,0-1-27,1 0 30,-3-1-33,2 1 1,-2-3 4,0 3 0,-1-2-3,2 1 1,-4-1 5,2 1 1,-1-1-42,0 1-13,-1-1-8,1 2-36,-2-3 24,2 2 0,-1-1-2,1 1 26,-2-2 7,1 1-13,0 0 16,-2 0 12,1 0-14,0-1 10,-1 1-13,1-1 207,0 0-105,-1 1 137,-1-1-163,0 2-28,0 0-5,0-1 6,0 1-1,-1 0 5,-1 1-2,-1 1 8,-1 0-6,0 1-27,-2 0 20,-1 1-29,0 2 6,-3 0 13,-1 2-15,-2 0 16,-1 3 61,0-1-46,-2 3 46,-3-1-54,0 2 67,0-1-48,-2 1 55,2-2-62,-2 2 0,4-5 10,-2 2-8,5-4 67,-1-1 23,6-3 2,-1 0-48,6-3-68,-1 0-44,4-2-78,0 0 34,1-1-72,2-1 77,-1 1-17,1-1 57,0 2-163,-1-1 57,0 1-216,1 0 31,-1 0-870,1 0 696,-1 1-496,0-1 918,-1 3 70,-1 0 0,-2 1 0</inkml:trace>
  <inkml:trace contextRef="#ctx0" brushRef="#br0" timeOffset="218">5922 13056 9275,'0'-8'225,"0"5"-19,0 0-46,0 1-14,-1 0-15,1-1 61,0 2-19,-1-1 80,1 0-82,0 0-40,0 1-14,0-1-26,0 1 29,0-1-15,0 1-50,0 0 26,0 0-47,0-1 4,0 1-31,0-1 6,0 2 42,0-2-26,1 1-41,-1 0-34,1 0-29,0 0 30,0 0 43,0 0-8,0 0 7,-1 0 15,0 1-33,1-1 42,-1-1-11,1 1 6,-1 0-3,0 0 12,0 0 6,0-1-14,0 1 8,0 0-10,0 0 1,0 0 17,0-1-19,-1 1 8,0 1-7,-1 0-30,0-1 22,-2 1-24,1 0 28,-1 0-32,1 0 23,-1 0-25,-1 0 29,0 0-5,-1 1 4,1-1-5,-2 1 34,-1 2-25,1-1 26,-1 2-29,-2-1 0,3 1 1,-3 0 1,3 0 21,-3 1-15,3-1 20,-1 1-36,0 0-26,2 1 15,-1-1-17,0 2 0,2-1 27,0 2-31,1 0 34,-1 2 2,2 0-11,0 1 7,2 2-17,-1 0 87,2 2-65,0 0 67,0 1-72,1 0 1,1-1 5,2 0 62,1-1 24,2 0 4,0-2-4,1 0-37,0-4-11,1 1 15,0-3-24,0 0 61,2-3-44,0 0 46,0-2-59,1-1-7,0 0 2,-1-1 1,0-2-3,2-1 14,-4-1-6,2 0 9,-4-1-186,3 1 42,-3 0-128,-1 3 1,-1-2 73,1 3-82,-3-1 111,1 1 21,-1 0 24,0 1 26,-1 0-198,0 0 76,-1 1-95,0 0 109,0 2 50,0-1-12,-1 1 3,0-1-135,0 0-466,0-2 384,1 1-285,0 0 620,3-3 0,-1-1 0,3-2 0</inkml:trace>
  <inkml:trace contextRef="#ctx0" brushRef="#br0" timeOffset="219">1888 13045 9502,'-9'-2'231,"4"1"-125,0 0 50,2 0-35,-2 0 156,3-1-69,-1 1 138,2 0-167,-1 1 36,2-1-95,-1 0 40,1-1-104,1 1 20,0 0-50,1 0 66,1-1-24,2 1 27,2 0-46,-1 1-43,0-1 12,1 0-37,-1 1 22,0 0-1,1 0-28,0 0 43,0 0-85,1 0 126,-1 0-75,-1 1 80,2 0-75,0 0 54,-1 1-67,3 0 69,-3 0 2,4 0 3,-3 0 2,4-2 39,-2 2-50,4-1 54,-3-1-59,3 0-28,-2 0 20,2 0-20,-1 0 30,0 0-45,-3 0 35,2 0-35,-3 0-39,-1 0 24,0 0-96,0 0 94,-3 0-65,3 0 35,-4 0-23,1 1-15,0-1 60,-1 1-17,0 0 17,0 1 35,-1 0-27,2-1 25,-2 0 22,3 1-40,-4-2 43,3 1-51,-1-1 15,2 1-11,-2-1 26,0 0 36,1-1-76,-1 1 18,0-1-52,1 0-112,-3-1 81,1 1-115,0 0 111,0-1 13,-1 1 37,0 1-243,0 0 86,-1 1-202,0 0 198,-1 3 28,1 0 15,-1 1-87,0 0-89,0 0-1,0 1 99,0 0 140,-2 1 111,0 0 0,-2 2 0</inkml:trace>
  <inkml:trace contextRef="#ctx0" brushRef="#br0" timeOffset="220">16566 13062 9550,'-10'-5'409,"5"3"-264,2 1-80,-1 0 22,1 0-37,-2 1-3,0 0 29,0 2 15,1 1-14,0 1-24,0 1-13,0 1-66,2 0 79,-1 0 23,1-1 24,0 1 30,2-1-129,-1-1 38,1 0-100,0 0 92,0-1-46,0 0 16,0-1-11,1-1 4,-1 0 45,1-1-31,1 0-24,1 0 5,-1 0 1,0-1-17,0-1 33,0 0-37,-1-1 42,0 0 12,0 0-24,-1 0 17,0 1-404,0 1-325,0-1 172,-1 1-84,-2 3 625,-3 0 0,-1 2 0</inkml:trace>
  <inkml:trace contextRef="#ctx0" brushRef="#br0" timeOffset="221">12577 13114 9502,'-13'-4'-36,"8"1"155,0 1 21,1 0-9,0 0 14,0 0-25,2 0 37,0 0-34,1-1 23,0 2-12,1-1-98,0 0 1,1 0-60,0 0 69,3 1-141,3 0 75,2 0-107,1 0 40,1 1 39,3 0-32,0 0 7,2 0 32,2 0 28,-1 0-37,2 0 58,0 0-54,0 0 48,-1 0-22,2 0 73,-4 0 7,2 0 14,-2 0-6,-1 0-12,-5 0-22,4 0 33,-6 0-37,1 0-34,-3 0 29,-2 0-29,-1 0-249,0 0 128,-4 1-184,0-1 111,-2 2 67,0-1-95,1 1 93,-1 0-108,1-2 72,-1 3-100,1-1 148,-2 0 25,1 0 96,0 1 0,0-1 0,-2 1 0,-1 0 0,0 3 0,-2-1 0</inkml:trace>
  <inkml:trace contextRef="#ctx0" brushRef="#br0" timeOffset="222">16452 13132 9502,'8'-7'-53,"-4"4"12,-1 0 100,-1 1 72,0-1 0,0 2 68,-1-1-131,0 0 65,-1 0-54,0 1 66,0-1-95,-1 1 13,0 0-38,-1 0-13,-2 0 41,0 1 7,1-1-8,-1 0 4,0 1-46,0-1-1,1 1 12,1-1 4,-1 0-17,3 0-8,-1 0 3,1 0 26,0 0 18,0 0-26,0-1-34,0 1-18,0 0 19,0-1 29,1 2 36,-1-1 53,1 1-98,0 0 61,0 1-76,-1 2 34,0-1-6,0 1 15,0-1-13,0 1-56,0-2 39,0 2-51,0-2 61,0 1-58,0 0 40,0-1-402,0-1 305,-1 2-273,0-2 261,0 1-9,-1 0-28,-1-1-72,0 1 60,1 0-79,-1 0 66,0 1-37,0 0 21,1-1-28,1 0 92,-1 1 44,1-1 81,0 0 0,0 1 0,1 0 0,-1 2 0</inkml:trace>
  <inkml:trace contextRef="#ctx0" brushRef="#br0" timeOffset="223">10076 13146 8722,'-7'-3'609,"3"2"-338,1-1-68,1 0-25,-1 2-33,1-2 51,0 0 18,1 1 29,-2 0-81,2 0-1,-1 0-47,1 1 48,-1-1-50,5 1 23,-1-1-130,6 1-49,1 0-115,3 0 0,0 0-2,2 0 69,0 0 4,3 0 41,-2 0-9,2 0 53,-1 0-12,1 0 11,0 0-3,1 0-18,-3 0 15,0 0-15,-1 0 20,0 0-2,-4 0 3,2 0-3,-4 0-11,2-1 6,-3 0-9,0-1-54,-1 1 46,1 1-49,-2-1 63,1-1-2,-1 1-2,0 0 2,-2 1-43,2 0-88,-2-1-3,0 1-76,0 0 100,0 0-226,-2 0 134,0 1-158,-1-1 139,0 2 130,0 1 9,0 0 99,-1-1 0,-2 2 0,1-2 0,-3 2 0,0 2 0,-1-1 0</inkml:trace>
  <inkml:trace contextRef="#ctx0" brushRef="#br0" timeOffset="224">6362 13148 9079,'0'-6'369,"0"4"-172,0 0-66,0 0 70,0 0-80,0 1 36,0 0-51,0-1 51,0 0-123,0 1 59,1 0-115,-1-1 47,1 1-52,0 0 77,0 1-25,1-1 30,-1 1 9,1 0-33,0 0 39,0 1-85,0 0 0,2 0-80,2 3 0,0-1 26,0 1-26,3 0 65,0 0-57,1 0 79,0-1-42,1 1 19,0-2 26,1 0-37,-2-1 39,3 0-15,-3-1 9,2 1-18,-3-1 16,2 0-65,-3 0-2,1 0-7,-1 0-84,-2 0 64,0 0-79,0 0 72,-2-1-93,0 1 53,-2-1-97,1 1 80,-1 0 39,0 0-10,0 0 95,-1 0-30,0 0 75,2 0 0,-1 1 0,2 1 0</inkml:trace>
  <inkml:trace contextRef="#ctx0" brushRef="#br0" timeOffset="225">4154 13215 10304,'5'-6'355,"-3"3"-255,0-1-29,-1 1-49,1-1 25,-1 2-122,1-1 113,-1 2-112,1-1 98,-1 0-75,1 1 24,-1 0-16,1 0-16,-1 0 87,0 1-39,1 0 36,0 0 47,0 0-39,1 0 40,-1-1-56,2 1 59,0 0 12,-1 0 18,2-2 0,0 2-51,0-2 6,0 1 2,0 0-63,2-1 11,0 1-26,0 0-14,1-1 58,-1 0-19,1 1 29,2 0-46,-2 0-26,3 0-5,-2 1 9,2-1-6,-2 1 38,3 0-46,-2 0 37,1 0 0,-2 0-3,3 0 4,-3 0 4,3 0-4,-3 1 3,2 1 5,-3-2-3,2 2 4,-3 0-4,2 0 50,-2-1 12,1 0 5,-2 1-13,2-2 43,-3 1-23,2-1 88,-1 0-50,1 0-18,-1 0-21,2 0-13,-3 0-57,4 0 57,-2 0-57,1-2 13,0 0-32,1 1 15,-1-2-3,3 1-17,-4 0-34,5 0 6,-5 0-6,5 1 8,-4-1 26,3 0-41,-2 2 5,2-2 44,-3 2-50,3-1 53,-4 1-8,3-1 3,-1 1-3,-1 0 70,-1 0-51,0 0 54,-1 0-68,1 0 53,-1 0 17,-1 0 2,0 0-3,0 0-2,-1 0-27,0 0 35,-1 0-39,1 0-4,-1 0 19,0 0-14,0 0-86,0 0 11,-2 0-90,1 0 10,0 0 24,-1 0-29,1 0 62,0 0-25,-1 0 52,1 1-25,0-1 20,0 0 8,0 0-15,0 1 9,0-1-3,1 0-4,1 0 2,-1 0-1,0-1-381,1 1 76,-2-2-239,2 2 329,-1-3 138,1 0 133,1-2 0,-1 0 0</inkml:trace>
  <inkml:trace contextRef="#ctx0" brushRef="#br0" timeOffset="226">7987 13178 9502,'-8'1'483,"5"0"-280,1-1-46,-1 0 3,1 0-40,-1 1 245,1-1 399,-1 0-247,5-1 209,0 0-566,8-2-354,-2 0 115,6 0-248,-1-1 140,2 1 96,2 0-34,1 1 51,1 1-84,-1-2 27,1 3-74,-1-2 67,2 1-33,-4 0 73,4 0-45,-5 0 99,2 1-53,-6-2 41,2 2-43,-5-2-138,3 2 9,-7 0-75,3-1-52,-4 0 176,0 0-96,-3 0 148,-2-1 0,-2 0 0</inkml:trace>
  <inkml:trace contextRef="#ctx0" brushRef="#br0" timeOffset="227">12537 13278 9502,'0'13'-96,"0"-6"186,0-3 49,0 0 97,0-2 157,0 0-113,1-2 94,1 0-193,4 0 54,0-1-53,2-1 14,1-2-36,1 0-68,0 1 12,1-1-22,-1 1-79,2 1 48,0 0-137,1 0 163,0 1-209,2 0 130,-1-1-160,3 1 102,0 1-84,2 0 53,-2 0-84,4 0 49,-3-1 53,3 1-5,-2-1 59,2-1-16,-2 1 4,2-1-12,-3 0-38,1 0-8,-5-1 5,3 1 1,-6-2-129,1 2 22,-5-1-108,1 2-107,-4-1 130,0 0-141,-2 1 225,1 1 45,-4 0 94,0 2-1,-3 1 1</inkml:trace>
  <inkml:trace contextRef="#ctx0" brushRef="#br0" timeOffset="228">1899 13303 9271,'-7'0'317,"5"0"-126,0 0-25,1 0 64,-1 0-51,1 0 5,-1 0-64,0 0 37,2-1-37,-1 0-28,0-1-27,0 1 14,1-1-12,-1 0 22,1-1-51,0 1 12,-1-2 6,1 2 45,0-1-2,0 1-35,0 0 10,0-1-16,0 2 27,0-2-28,0 2 15,0-1-9,0 0 16,0 1-47,0 0 36,1-1-36,0 1 42,1-1 24,0 2-24,1 0 9,2 0-77,0-1 8,1 1-72,-1 0-3,2 0-32,1 0 4,-1 1-5,2-1 64,-1 1 10,3 1 23,-2 0 10,3 0-13,-1 0 9,2 0-11,-1 0-7,1 1 10,1-2-12,0 1 21,-2 0-3,2 0 7,-3-1-6,3 1-43,-4 0 18,2 0-28,-2-1 37,1 0 5,-2 0 3,3 0-8,-4 0 7,4-1 7,-5 0-5,5 0 9,-5 0-13,5 0-40,-4 0-8,2-1-4,-4 0 10,3-1 37,-3 0 2,0-1-4,-1 1-51,0 0-31,-2 1 8,0-1-83,-1 1-624,0 1 467,-1 0-516,0 1 781,2 1-12,0 1 71,2 1 0,0 0 0</inkml:trace>
  <inkml:trace contextRef="#ctx0" brushRef="#br0" timeOffset="229">17818 13263 9502,'-8'0'-1147,"6"0"1147,-1 0 0,2 0 0,-2 0 0,2 0 0,-1 0 0,1 0 565,-1 0-331,2 0 439,-1 0-520,1-2 2,-1 1 155,1-1-187,1 1 130,0 1-224,1 0-71,1 0 91,0 1-62,2 2 62,0-1 5,0 2-23,2-1 13,0 1-23,0 0 16,2 2-13,0 0 18,0 2-48,2 0 31,-1 1-28,1 1-36,0 2 57,-1 1-57,3 0 71,-3 0-17,2 2 11,-3-3-16,2 2 7,-3-3 2,3 1-13,-3-3 8,2 0 16,-1-3-10,0 2 17,1-4-20,-1 1-30,0-1 20,-2-1-17,0-1-11,1-1 31,-4 1-30,2 0 35,-3-2-30,1 2 21,-2 0-24,1 0 22,-1-1-6,-2 2-2,1-2 0,-1 2-27,0-1 24,0 1-23,0-1 28,0 2-4,0-2 3,0 1-5,0-1-56,0 1 41,0-1-44,0 0 55,0 0-41,0 0-19,0-1 3,0 2 0,0-3 42,0 3-10,0-3 9,0 2-6,0-1 7,0 1-4,1-1-27,0 0 24,-1-1-25,2 2 27,-1-1-54,1 0-7,-1 0-5,0 0 17,0 0 37,0 0 9,0 1-81,-1-1-21,0 0-55,0 1 13,0-1 15,0 0 48,0 1-13,0 0 43,0-1 23,0 1-6,0 0 4,0-1-18,-1-1-57,0 1 80,0 0-16,-1-1 76,1 0 0,-2-1 0,0 0 0,-1-3 0</inkml:trace>
  <inkml:trace contextRef="#ctx0" brushRef="#br0" timeOffset="230">18187 13262 8353,'0'6'373,"0"-5"-296,-1-1 135,0 1-169,0-1 37,0 1 59,-1-1-63,1 0 140,0 0 57,-1 0-94,1 0 41,-1 0-176,1 0-78,0 0 13,-1 0 15,1 0-15,-1 0 68,1 0-39,-1 0-8,1 0 5,-3 0-11,2 2 20,-2 0 69,-1 2 0,1 2 19,-3 1-20,0 2 2,-2 1 9,-2 3 12,-1-1 12,-3 4-55,0-1 21,-2 4-17,0-2 1,-3 3 5,1-2 4,-1 1-62,2-2-22,-2 1-62,3-2 36,-2 0 51,5-2 18,-3-1 37,5-4-47,-2 1 54,6-4-47,-3 1 45,4-4-54,1 1-8,4-3-185,-1-1 63,3 0-99,0 0 91,1-2 0,0 1 11,0 0-6,1 1 39,-1-1 20,1 1-139,-1 0-3,-1 0-139,2-1 5,-1 0-18,1 0 0,0-1 1</inkml:trace>
  <inkml:trace contextRef="#ctx0" brushRef="#br0" timeOffset="231">15979 13431 9502,'9'-6'-911,"-4"2"888,-1 1 70,0-1 199,-1 1-102,1 0-58,-3 0-24,2 0-23,-1 0 30,-1 1-31,0 0-18,0-1 2,-1 2-31,0-1 77,0 0-33,0 2-11,0-1 25,0-1-45,0 1 33,0 0 2,0-1 75,1 1 13,-1-1 18,1 1-31,1-2-50,-1 1-11,1 1 27,-1 0-17,1-1 27,-1 1-24,0-1 17,-1 1-60,0-1-30,0 2-15,1 0-10,-1 0 41,0 4 21,0-2-14,0 2 20,0-2 35,0 1-27,0 0 31,0 0-40,0 0-5,-1 1 8,1-1-8,0 1-32,-2-1 18,1 1-23,0 0 35,0 1-32,-1-2 20,1 2-22,-1-1 27,0 1-23,1 0 13,-1 0-23,0 0 17,-1 1 0,2 0 0,-2 0 6,0 0 7,0 1-5,0-1 3,-1 1 4,0 0-10,1 0 12,-1 0-10,0 0 7,0-1-5,0 2 7,1-1-9,0 0-9,-1-1 8,1 1-8,-1-2-4,1 1 12,1-1-16,-2 1 16,2-2 5,-1 2-2,1-2 1,-1 1 8,1-1-12,-1 2 13,2-2-14,0 2 50,0-2-36,-1 2 39,0-2-50,1 2 19,-1-2-10,0 1 17,0 0-15,0 0 6,-1-1-9,1 2 6,0-2-23,-1 2 21,0-1-22,0 0-21,0 0 24,0 0-28,0-1 38,1 2 0,0-3-3,0 2 3,0-1-13,-1 0-25,1 1 10,0-1-14,0 0 24,-1 1 9,2 0-10,-1 1 8,0-1 12,-2 1-8,2-1 13,-1 1 6,1-1-15,-1 1 17,1-2-20,0 1 2,1-1 1,-2 0-1,2 0 3,-1 0-23,0-2 17,1 2-17,0-2-5,-1 1 19,1-2-24,0 1 28,0-1-36,0 1 25,0-2-29,-1 3 27,2-2-1,-2 1-1,1 0 0,-1 0 5,0 0-6,-1 1 4,1-1-2,0 2-14,-1-1 13,1 0-12,0 1-51,1-2 45,0 1-49,-1 0 61,1-1-2,0 0-1,1 0-3,-1-1 45,0 0-660,1 1 358,0-3-492,0 0 232,0-3 351,-1 2-174,-1-3 357,0 1 0,-2-2 0</inkml:trace>
  <inkml:trace contextRef="#ctx0" brushRef="#br0" timeOffset="232">4454 13396 9502,'0'11'0,"0"-6"-40,0 0 55,0-2-54,0 1 135,0-2 357,0 0-239,1-1 275,-1 0-377,2-1-10,0 1 49,0-1-115,0 0-7,-1 0-73,1 2-6,0-1 61,-2 4-8,1-2 18,0 4 21,-1-2-52,0 3 69,0 0-45,0 2-12,-2-2 30,0 4-29,-2-1 41,-1 2-29,-2-1 13,2 2-16,-2-1 28,-1 2-33,2-3-22,-1 2-4,0-2 2,1 2 31,1-5 7,0 2-37,1-5-7,1 4-1,1-5 1,1 2 39,0-3-5,1 1 5,0-3-7,0 1 51,0-1-32,0 0 35,2-1 3,-1-1 2,2 0 14,0 0-22,2 0-23,-2 0-15,2 0 30,-2 0-77,2 0 10,0 0-27,0 0-58,0 0 61,1 0-70,0 0 74,0 0-1,-1 0 42,1 0-30,0 0-21,-1 1 4,1-1-11,1 1 16,0 0 16,-2 1-39,2-2 30,-1 1 42,0 0 54,1 0 31,0 0 13,0-1-61,1 0-14,0 1-7,-1-1-23,3 0-35,-3 0-32,3 0 5,-2 0 10,1-1-8,-1 1 40,1-1-56,-1-1 64,0 1-22,0 0 16,0-1-43,-2 1-42,2 0-50,-2 1 30,0-1-73,0 1 136,0 0-72,-3 0 80,1 0-153,-1 0 48,0 0-118,0 1 92,0-1-77,-2 1 41,1 2-74,-2-1 81,1 1 84,-1-1 46,0 0 76,0 0 0,-1-1 0,0 1 0,-2-2 0,1 1 0,-3 0 0,0-1 0,-2 0 0</inkml:trace>
  <inkml:trace contextRef="#ctx0" brushRef="#br0" timeOffset="233">4618 13439 9387,'-6'1'224,"4"0"-89,1-1-19,-1 0 54,1 0 284,0 0-228,0 1 209,0 0-330,1 2-8,1 1-7,2 1 9,1 1-8,-2 2 48,3 0-31,0 3 36,-1 2-51,0 0 32,-1 1-30,1 3 22,-1 0-58,-1 2-1,0-1-20,-1 1-57,0-2 36,-1 1-63,0-2 68,0 1-61,0-3 37,0-1-52,0-1 39,0-1-41,0-3 26,0 1-49,0-3 36,0-1 28,0 0-16,0-2-158,0-2 111,1 1-140,0-2 22,1 0 20,-1 0-104,2-1 66,1 0-229,0-2 70,0 0-342,1 0 286,-1-1 75,2-1 204,0 0 150,1-1 0,2-1 0</inkml:trace>
  <inkml:trace contextRef="#ctx0" brushRef="#br0" timeOffset="234">16750 14447 9502,'-6'-9'24,"3"4"62,0 1-13,0-1 128,0 1-26,-1-1 26,1 0-86,-1 0 15,0 0-71,-2-1 98,2 2-96,-3-2 11,1 2-15,-2-2 29,2 2 34,-3-1 36,2-1-35,-2 3-116,0-2 13,-1 2-93,1-1 50,0 1 10,-1 1-31,0-1 26,1 1-58,-1-1 65,1 1-63,-2 1 73,1 0-56,-2 1 18,0-1-1,-1 2-22,2 0 73,-3 1-31,3 2 29,-2 3 46,3 1-34,-2 4 31,3 0-49,-2 3 63,4 1 22,-3 2 10,5 2 44,-2 0-95,3 0 38,0 1-32,3-2 43,1 0-17,3-3 27,3 2-36,4-7-6,5 2 16,2-5-16,5-1-64,-1-3 33,4-1-38,-2-2 55,4 0-132,-5-1 16,3 0-84,-7 0-27,3 0 67,-6 0-81,2 0 96,-5-1 27,0 0 7,-5 0 40,0 1-164,-4-2 67,1 2-369,-3 0-295,1-1 300,-3 0-144,0 1 628,-3 0 0,-1 0 0</inkml:trace>
  <inkml:trace contextRef="#ctx0" brushRef="#br1" timeOffset="235">17272 14427 9502,'-13'-11'-805,"7"4"1125,-1 1-98,3 1-47,-1 1-33,2 0-39,1 1-16,0 1 10,1 0-41,3 3 46,1 0-13,6 6 10,0 1-64,4 3 9,1 4-52,2 2 36,0 3-27,3 5 13,-2 2-23,3 6-33,-3 2 60,1 10-30,-5 4 51,-2 13-10,-2 2 2,-4 10-2,-4-6-2,-3 10 54,-4-13-46,-1 6 43,0-13-63,1 3 19,2-12-19,3 3 15,2-14 87,2 4-8,2-13 82,4 2-137,-3-8-31,3 1-42,-4-7 15,0 2-1,-1-5-25,-2 0 5,0-4-11,-1 2 31,-1-4 1,1 1-14,-1-1-53,0 0 67,0-2-77,2 1 78,0-2-18,0 0 12,0-2-7,2 1 23,-1-3-12,1 2 14,0-3-16,0 1-59,-1-1 44,1 0-47,-1 0 59,0 0-1,-1 0 0,-1 0-1,0-1-41,0-1-63,-1 0-12,0-1-42,0 0-76,0-2 36,0 2-49,0-2-136,0 1 137,-1-1-48,0 0 174,-1-3 132,-2 1 0,0-3 0</inkml:trace>
  <inkml:trace contextRef="#ctx0" brushRef="#br0" timeOffset="236">20542 14493 9502,'11'-4'-397,"-6"1"365,-2 1 102,1-1 19,-2 0 36,2 1 11,-2-1-65,1 2 57,-1-2-59,0 2 51,-1-2-34,-1 1 33,1 1-19,-1-1-11,0 0-43,0 0 25,-1 0-79,0 0 64,-2 0-31,0 0 26,-1 1-40,0-3-13,-1 3-21,-1-3 28,0 2 54,0-2-3,-2 2-2,-1-1-58,1 1-22,-2-1 1,1 2 6,-2-2 1,1 1 35,-3 2-41,2-1 74,-3 0-18,1 1 20,-2 1-24,2 0 17,-3 4-10,0 0 8,-1 3 10,4 2-23,-3 3 26,3-1-29,0 5 52,2-1-43,3 3 50,3 0-53,1 2 77,5-2-59,4 4 64,4-5-134,6 3 64,4-5-59,5 1 74,-1-5-121,5 3 36,-3-6-111,3 2 41,-7-6-13,2 3 40,-6-6 17,0 3-76,-7-5 36,0 1-141,-5-1 2,-3 1 36,-1-3-75,-1 2-19,-2-5-11,0 3-19,-3-2 27,-1 0 129,-3 1 27,2-1 95,-4 0 40,1-1 0,-3-2 0</inkml:trace>
  <inkml:trace contextRef="#ctx0" brushRef="#br1" timeOffset="237">21409 14511 9502,'-28'4'-240,"15"-1"325,2 1-11,0 2 50,3 1 7,0 4-1,5 1-14,0 6 25,2 1-42,2 8 41,2 0-29,3 9 34,6 0-73,4 7 70,1-1-74,5 8 23,-2-5-27,3 8 9,-2-8-24,1 8 23,-4-6-1,2 8-13,-6-8 36,1 10-36,-6-9 9,0 8-6,-5-9-29,-1 4 6,-2-11-20,-2 4 23,-3-12-65,-1 1 41,-2-9-113,-2 0 103,1-10-21,0 1 66,1-7-44,0 0 107,2-4-16,1 0 32,2-4-46,1 1-50,-1-2-9,2 0-54,-2-4-8,2 1-1,-1-2 19,0 0-115,0-1 40,0 1-136,0-1-54,0 1 73,1-1-85,-1 0 106,1 0-171,-1 0 67,1 0-133,1-1 130,0 0 47,2-1 77,1 0 46,0 0 83,3-2 43,1-1 0,1-1 0</inkml:trace>
  <inkml:trace contextRef="#ctx0" brushRef="#br0" timeOffset="238">7654 14544 9502,'-5'6'136,"1"-3"14,1 0-30,-1-1 142,2 0-64,0-1 118,1 0-77,-1 1-31,2 0-46,0 0-5,0 1-91,2 2 66,1 1-54,4 2-39,1 2 3,3 3-58,1 2 71,4 3-14,-1 1 14,3 3 18,0 0-50,1 2 106,-1-1-120,2 2 95,-3-3-180,3 2 91,-6-4-138,1 4 122,-4-4-74,-3 2 116,-4-6-54,-2 4 7,-4-4 26,-2 5-31,-4-5 33,-5 5-20,-1-5 6,-2 3-12,-1-3 14,-1 3-7,3-4-3,-1 2-1,4-5-36,-1 3-6,4-6-8,-2 4 14,4-6-107,1 0 32,3-3-570,0 0 153,4-5-260,0 1 281,4-4 168,-1 0 173,2-2 54,2-3 113,-1-2 0,3-1 0</inkml:trace>
  <inkml:trace contextRef="#ctx0" brushRef="#br0" timeOffset="239">14958 14603 8778,'0'-16'746,"0"11"-445,0-1-86,0 1-28,-1 1-5,1 2-18,-1-2 38,0 4-48,-1-2-52,0 2 18,-1 0-19,-1 1 20,1 1 123,-2 3-57,-2 4 102,0 1-102,-1 4 49,-3 1-57,-1 3 36,-1 0-48,-4 3-21,0-1-15,-2 3-61,1-2-40,-4 1-37,2-2 38,-4 2-32,2-4 71,-2 0-54,3-3 33,0 0-67,2-4 7,0-1-71,6-3 54,0-1-84,4-3 40,1-1-74,5-1-361,-1 0 100,5-1-260,2 0-13,4 0 199,1 0-119,2 1 252,3-1-87,-1 2 163,4-1-17,0 1 167,4 1 122,-1-1 0,3 2 0</inkml:trace>
  <inkml:trace contextRef="#ctx0" brushRef="#br0" timeOffset="240">13023 14603 9502,'-1'-14'772,"0"9"-410,1 3-120,0-2 133,0 3-218,2 0 20,1 2-101,3 3-1,2 2-6,3 0-6,3 3-30,1 0-121,3 2 72,1-2-80,3 2 100,0-1-91,3 1 54,-2-2-111,3 1 62,-4-2 39,1 2 6,-2-3 15,-1 2 86,-2-3-69,-1 3 69,-5-3-57,1 1-7,-4 0 9,0 0 6,-4 0-145,0 1 44,-3-1-139,0 2 138,-1 1-74,-2 0 79,-1-1-93,-4 2 83,1-2 45,-4 1 61,-1-2 3,0 2 95,-2-3-65,-1 2 95,0-2-108,-2 1-20,-3 0-46,-1 0 11,0-1 200,-4 1-27,2-1 140,-2 1-92,3-2-165,-1 1-8,2-2-62,2 0-329,5-2 149,1-1-246,6-1 163,2 1 135,5-2 39,2 0 73,10-2 51,2 0 0,5-2 0</inkml:trace>
  <inkml:trace contextRef="#ctx0" brushRef="#br0" timeOffset="241">14589 14713 9502,'-12'-10'-203,"6"5"190,0-3 57,0 2-51,0-3 78,3 1-18,-1-1 85,1 1-34,-1-2 31,3 2 37,-2-2 30,2 3 38,-2-1-16,3 1-63,-1 0 13,1 3-69,-1-1 87,1 3 108,0-2-76,1 6 93,1 0-197,4 7 28,1-1-62,5 6 36,0-2-32,4 3-15,1 0 16,4 3-16,0-2 11,3 2-80,-1-1 1,3 3-76,-1-2 82,5 4-128,-5-3 63,4 2-90,-6-4 64,4 4 48,-8-5 19,2 3-35,-7-6-10,1 1-43,-6-4-15,0 0 95,-5-6 25,1 2 25,-3-4 122,-1 1-134,-1-4 120,-1 1-119,-3-3 29,2 2-24,-2-2 27,2 2-325,0 0 65,0 1-204,-1 0-29,1 0 145,-2-1-121,2 1 139,-1-1-51,1 1 70,0 0-67,0 0 126,-1-2-83,1 1 101,0 0-108,0-2 176,0 0 1,-1-1 113,0-1 0,1 0 0,-2-4 0,-1 0 0,-1-2 0</inkml:trace>
  <inkml:trace contextRef="#ctx0" brushRef="#br0" timeOffset="242">5063 14599 9502,'-23'4'-190,"12"-2"13,1 1 307,2-2-21,-1 2 241,4-2-169,-1 1-18,1 0-85,0-1 19,3 1 4,-1 1-1,2-2-10,-2 2 5,1-1-10,-1 2 42,2-1-30,-1 3-15,0-1-41,0 2-21,0 0 4,-2 4-3,1-1-3,0 4 25,0 1-30,0 2 75,1 1-44,0 4 40,0-2-32,1 5-67,0-2-8,1 6-66,0-3 56,0 4 38,0-6 2,1 5 38,1-7 1,0 4 3,1-8 6,3 2 13,-1-8-34,2 1 38,-1-6-36,2 2-26,-1-5 20,2 1-17,-2-3 38,1 1-80,-1-3 16,2 3-70,-3-2 63,3 0 15,-2 0 12,1 1-143,-2-2-149,2 1-59,-1 0-2,1-1 3,-3 0 109,2 0-72,-2 1 74,1-1 12,-2 1 18,0-1-19,-1 0 51,1 0 61,-2 0 45,1 0 64,-2 0 0,1 0 0,-1 0 0,0-1 0,1-1 0,0-3 0,0-1 0</inkml:trace>
  <inkml:trace contextRef="#ctx0" brushRef="#br0" timeOffset="243">10813 14718 9502,'-8'0'589,"5"-2"-366,0 2-20,0-1 26,0-1-31,1 2-98,-1 0-36,1 0 36,-1 0-25,2 0 71,-1 2-15,1 1 14,0 5-96,1 2 17,0 3-35,0 4-49,2 1 74,1 3-95,4 1 72,1 3 37,4-1 12,2 0 24,1-2-29,3 0 36,2-6-33,2-1 55,0-5-58,4-1 34,-2-6-22,3 0 22,-3-5-70,1-1 19,-3-3-28,0-3-51,-6-1 45,0-1-74,-4 0 66,-2-1-26,-2 1 13,0-1-6,-5 2 10,1-2 86,-2 1-39,0-3 41,-2 3-60,0-4-7,-2 1 8,-3-2-67,-2 1-79,-4-2-12,-2 1-57,-3-4-116,-1 4 62,-4-4-113,0 4 128,-2-2-177,-1 5 84,-1 0-153,2 6 179,-4 0 21,5 3 62,-3 4-6,3 3-135,-1 5 59,5 3 4,-1 5 130,4 3 148,-1 4 0,0 1 0</inkml:trace>
  <inkml:trace contextRef="#ctx0" brushRef="#br0" timeOffset="244">6421 14710 8903,'0'-5'467,"0"3"-144,0 0-162,1 2 177,0-1-186,2 1-10,-1 0 11,1 0-25,-1 0-44,2 1 42,-2 1-19,1 1 58,1 1-41,0-1 44,1 1-64,-1 0-68,1 1-5,1-1-66,0-1 62,0 2-103,1-1 32,1 1-57,-1 1-54,1 0 90,0-1-83,1 3 71,-1-2 4,2 1 41,-1-1-51,0 1 140,-1-2-104,2 1 102,-3-2-79,3-1 138,-4 0-26,4-2 120,-3-1-74,1 0 2,-1-1-48,1-1-4,-2-3-85,2-1 42,-3-2-41,1-1-4,0 1 40,0-2-40,-2 1 49,2-2-100,-1 2 2,0-3-91,-2 3 89,1-2-34,-2 2 24,1-1 0,-3 3-80,1-2 67,-1 3-63,-2-1 49,0 3 10,-4-1 26,-2 3-7,-4 0-65,1 0 7,-2 1-87,-1 1 79,-1-1-77,2 1 53,-3 0-28,3 0 51,0 0-24,2 0 48,1 0-57,1 0 60,1 0-130,0 0 157,1 0-92,3 0 168,-1 0 0,2 0 0,-2-1 0,0 1 0,0-3 0</inkml:trace>
  <inkml:trace contextRef="#ctx0" brushRef="#br0" timeOffset="245">9135 14641 9502,'-2'8'-234,"1"-4"435,-1-2-95,1 1 50,0-2-35,-1 2 102,2-2-86,-1 2 83,1-1-115,0 2 52,0-1-37,1 2 40,2 1 57,2 2 12,5 0 33,2 3 4,5 1-36,3 2-9,3 0-51,5 3-127,0-1-22,3 2-49,-1-2 77,4 1-163,-5-2 69,4 2-105,-7-4-54,0 1 135,-8-5-109,2 2 105,-9-4-16,2 2 63,-7-3-70,1 0 138,-6-1-47,1 0 45,-1-2-42,-1 2-17,-2-2-13,1 2 18,-3-2 11,0 2-117,0-2 45,1 2-104,1-1-25,0 0 30,1-2-69,0 2 114,0-3-38,1 3 33,0-3-301,0 1 129,1-2-176,0 1 249,2-1 44,-2-2 102,2 1 29,0-4 58,-1 0 0,0-2 0,1-3 0,-1-2 0,2-1 0</inkml:trace>
  <inkml:trace contextRef="#ctx0" brushRef="#br0" timeOffset="246">15499 14645 9502,'-17'9'-884,"9"-6"1168,2-1 151,0-1 23,3 0 198,0-1-251,4-1 159,0 0-448,4-1-7,2 0 3,0 1-7,3 0 52,-1 0-37,3 1 40,-1 0-223,3 0 70,-2 0-162,3 0 44,-1 0 48,2 0-52,-2 0 95,3 0 2,-2 0 61,1 0-45,-3 0-11,2 0-6,-3 0-1,1-1 28,-3 0-78,1 0 19,-4 1-83,1-1 91,-4 0-91,1 1 62,-2-1-84,1 1 28,-2-1-23,0 1 56,-1 0-255,0 0 9,-2 0-249,-4 0 0,-2 0 0</inkml:trace>
  <inkml:trace contextRef="#ctx0" brushRef="#br0" timeOffset="247">18510 14727 9502,'0'-11'140,"0"7"7,0 1-16,1-1 14,-1 0-25,1 1 37,0 0-37,-1 0-12,0 1-23,1 0 14,-1 1-17,1 0 75,1 1-37,0 2 26,0 1-135,2 3 12,0 2-94,1 3-36,2 0 49,3 1-49,-2 1 59,4 0 5,0 0-12,1-1 28,0 0 7,2-1-22,-1-2 53,2-1-54,-2-1 63,0-1-4,-2-2 1,0 0-11,-2-4 24,-2 2-23,-1-2 21,-1 0-14,-2-1-1,0 0 3,-2-3-2,1-1-36,-1-1 24,0 0-23,0-1 32,-1 0-65,1 0-19,-1 1-9,0 0 18,1 0 49,-1 1 10,1-1-26,0 2-28,1-1-38,-1 1 21,1 0 23,0 0 35,-1 0 11,0 1-24,1-1 56,0 2-37,0-2 44,0 2-55,1-1 52,-2 0-37,2 0 47,-1 0-51,1 0 8,-1 0-2,2 1 15,-3 0 1,4 0 4,-2 0-3,1-1-77,-2 2-19,1-1-6,-1 1 18,0 0 2,-1 1-7,2 0-13,-2 0 13,0 0 56,-1 0-17,1 0 1,-2 0-4,2 1-14,-1 0 5,0 0-5,0 1 60,0-2 18,-1 2 17,2-1 47,-1 0-98,0 0 63,-1-1-25,1 2 27,-1 0-8,0-1 0,0 2-1,-1-1 24,-1 2 2,-2-1-14,0 2-38,-2 0 2,-2 1-1,1 1-25,-1 1 23,0-1-29,0 2-28,-1 0 38,0 1-44,1-2 58,0 1-6,3-1 1,-2-1-6,2 0-2,0-1 48,3-2-1,0 0 11,2-1 22,-2-2-20,3-1 0,-1 0 0,1-5-35,-1 3 4,1-1-5,-1 0 4,0 1-15,0 1 62,0 0 677,0-1-446,0 1 463,1 0-668,-1 1-73,2 0 88,0 0-79,0 1 79,0 2-66,1 0 17,-1 2-14,3 3 15,-2 1-14,2 3 20,-1 1-7,3 4 12,-3 0-103,2 5 30,-1 0-104,0 3 107,-2-3-64,-1 3 46,0-3-29,-1 1 5,-1-4 38,0 0 4,-1-6-6,0 3-6,0-8-1,-3 2-4,1-4 11,-1 0-4,2-4 3,-1 2-4,0-4-40,1 2 37,1-1-274,0 0 175,1 0-413,-1 0 254,1 1-147,1 0 161,-1-2-92,2 1 63,-1 0-97,3-1 114,1 0-16,1 0 31,0 0 18,2-1-96,1 0 220,-1-2-81,2-2 186,-2 0 0,4-2 0,-1-3 0,3-1 0</inkml:trace>
  <inkml:trace contextRef="#ctx0" brushRef="#br0" timeOffset="248">10127 14745 9502,'0'-10'-10,"0"6"34,0 0 31,0 0 44,0 1 108,0-1-3,0 0 41,0 1-23,0 0-73,0-1 26,0 3-55,0-3-45,0 3-19,0-1-39,0 0 35,2 1 62,2 1 6,1-1 40,3 3-113,2-1-130,0 3-67,3 0-31,1 2-5,2-1 113,1 1-68,1-2 70,0 1 28,1-2 19,-1-1 6,1-1 33,-3 0-29,1 0 28,-4-1-18,2 0-32,-6 0 29,1 0-27,-4 0-132,1-1 31,-3 1-103,0-1-482,-3 1 427,-1 2-346,-2 0 547,-4 2 92,2 1 0,-2 2 0,0 0 0,-2 1 0</inkml:trace>
  <inkml:trace contextRef="#ctx0" brushRef="#br0" timeOffset="249">9470 14702 9723,'3'-4'1209,"-2"2"-924,-2 2 184,-1 0-323,-1 0 118,0 0-19,-2 3 90,1 1-41,-2 3-39,-2 1-41,1 2-27,-4 2-139,2 0-1,-4 2-50,0 0 62,-1 2-266,-1-1 101,0 2-177,1-2 157,-1 1 113,3-2-27,-1 1 73,2-1-631,0-1 174,2-1-444,1 0 362,1-1-72,0 1 154,3-4-93,0 3 287,2-3 102,-3 2 128,2-3 0,-3 3 0</inkml:trace>
  <inkml:trace contextRef="#ctx0" brushRef="#br0" timeOffset="250">12518 14721 9653,'-11'0'850,"6"0"-644,0 0 1,0 0-15,-1 0 64,-1 0-121,2 0 84,0 0-99,-1 0 82,2 0 1,-1 0 13,2 0-39,-1 0-89,2 0-18,-1 0-67,6-1 91,0 0-26,8-1 46,3 1 3,4 1-266,3 0-26,2 0-158,1 0 84,5 0 55,-2 0 83,2 0-64,-1 0 102,2 0 22,-5 0 34,2 0 14,-7 0-38,1 0-27,-7 0 25,0 0-20,-6 0 79,-1-1 15,-3 0 6,-1 0 82,-2 0-109,-1 0 64,0 0-61,0-1-13,-1 1 11,-1 0-12,0 0-135,0 0 32,-1 0-118,1 0-800,1 0 589,-1 2-650,1 0 839,-1 2 107,0-1 51,1 2 86,-2 0 0,-2 1 0,-1 0 0,-1 1 0</inkml:trace>
  <inkml:trace contextRef="#ctx0" brushRef="#br0" timeOffset="251">7323 14717 8360,'-9'5'981,"5"-2"-705,0 0-34,1 0-7,0 1-56,-1 1-22,1 1-52,-2 1 52,2 1 102,-1 1 6,1 1 81,-3 2-17,1 0-91,-2 2 56,1-2-120,-3 4-27,1-2-27,-3 3-15,2-2 15,-4 1-79,3-2-8,-3 1-76,4-4 101,-2 1 30,4-2 32,-2-1 37,3-3-398,1 0 102,2-3-281,0-1-1134,2 0 964,1-1-932,2-1 1344,4 0 93,0-2 85,4-2 0,-1-2 0</inkml:trace>
  <inkml:trace contextRef="#ctx0" brushRef="#br0" timeOffset="252">16442 14786 9502,'-15'0'-289,"7"0"73,0 0-181,0 0 163,0 0 144,1 0 18,-2 0 72,1 0 120,-2 0-15,3 0 105,-3 0 11,3 0-50,-3 0 58,2 0-118,-2-1 85,3 1-49,-2-1 33,3 0-42,-3-2 33,4 1-22,-1-2 67,2 2-60,0-2 11,3 2-62,-1-1 61,1 0-101,1 0 44,0 1-41,1-1 33,1 1-94,2-1 29,2 2-124,2 0 57,1 0-2,2 0 6,-1 1 40,2 0 6,0 0 14,0 0 17,0 1 23,1 1-8,-2 0 6,3 1-23,-2-2 39,3 1 36,-3-1-6,3 0 19,-1-1-63,5 1 21,-2-1-17,4 0-48,0-1-19,3 0 0,-3-1 11,3-1-63,-2 0 14,1-1-93,-5 2 12,3-1 41,-5 2-42,2 0 87,-5 0-141,1 1 77,-2 0-105,-1 0 36,-1 1-1,0 0 33,-3 1-9,1 1 122,-2-1 3,0 0 12,-2 0-22,0-1-54,-2 1 5,0-1-29,0-1 8,-2 0-32,-1-1-215,-1-2 61,0 2-129,1 0 144,0 0 54,0 0 12,1-1 19,0 2-33,0-2 121,0 1-16,0-1 102,0-1 0,-1 0 0,0-2 0</inkml:trace>
  <inkml:trace contextRef="#ctx0" brushRef="#br0" timeOffset="253">5584 14797 9502,'-6'-14'14,"4"8"95,1 2 11,-2-1 26,2 1 75,-1 0-8,1 2 54,0-3-110,0 4-60,-1-3-20,2 3-1,-2-1-42,2 0 2,-2 1-61,1 0 76,-1 0-54,1 0 59,-1 1-103,0 0 89,-1-1-35,1 1 69,-1 0-93,0-1 79,-1 1-75,1 0 70,-1-1-3,-1 1-8,0-1 18,-1 0-14,-1 0-36,0 1 21,-1-1-14,0 1 27,-2 0-35,3 0-20,-4 0-5,3 0 6,-2 0 39,2 0 0,-2 0-1,2 0-44,-1 0-10,1 1-19,-1 2-19,1 0 55,-1 2-18,1 0 28,0 1-17,1 1 10,-1 0-12,1 1 15,0 1-6,1-1 3,-1 3-4,2-1 6,-1 3 3,2-1-7,-1 2 5,3-2 100,1 4-18,1-3 95,-1 4-62,2-4-32,0 4-20,1-4-25,3 3-63,4-3 50,0 1-49,3-3 60,0 0-49,1-4-19,2 1 2,-2-3-1,2 1 62,-1-4-30,1 3 23,-3-5-123,4 2 39,-6-2-108,4 1 28,-4-2-19,2 0 48,-4 0 6,2-2-95,-5-1 35,3 0-111,-3-1 86,1 0-187,-3 0 62,2 1-137,-2 0 59,3 0 90,-4 0 78,4-1 94,-2 1 130,4-1 0,-1-1 0,4-1 0</inkml:trace>
  <inkml:trace contextRef="#ctx0" brushRef="#br0" timeOffset="254">7042 14743 9502,'-8'-4'94,"5"2"78,1 2 321,0-2-124,4 1 196,1 1-314,7 1-1,1 1-93,6 3 42,-1 0-79,5 4 30,-1 0-33,4 2 30,-1 1-41,2 0-27,-3 1-17,5 1-28,-4-1 38,3 3 46,-4-4-12,1 4 50,-5-3-262,1 2 70,-5-4-178,2 3 99,-4-3 23,0 0 42,-5-1 16,0 1 13,-3-4-4,0 2-13,-2-2 8,-1 1 5,0-4 27,-1 2-31,0-3 34,-1 1-12,0 0 7,-1-1-13,-1-1-47,0-1-28,1 1 9,0-1-61,1 0 31,0-1-402,-1 0 251,2 0-220,-1-1 132,0-2 49,1 2-115,0-1-101,0 1 202,0-1-24,0 1 200,0-1 137,0-1 0,-1-1 0,-2-1 0,-3 0 0,0-2 0</inkml:trace>
  <inkml:trace contextRef="#ctx0" brushRef="#br0" timeOffset="255">19305 14763 9502,'-10'7'-226,"7"-4"211,-1-2 106,1 0-24,0 0 402,2-1-256,2-1 248,1-1-345,4 0 7,-1-1-7,2 1 4,1 0-20,-1 1-51,3 0 16,-2 1-91,3 0 76,-1 0-98,0 0 101,0 0-91,3 0 66,-2 0-75,3 0 58,-1 1 9,2-1 14,1 0 15,3 0-55,-3 0 7,3 0-17,-2 0 10,1 0 83,-2 0 11,1-3 8,-5 1-65,1-3-51,-4 3-8,0-2 28,-5 1-132,1 1 49,-3 0-227,0 1 149,-4 0-68,0 0 151,-3 1-213,-1 2 113,-3 1-173,0 0 119,2 3-120,-2-1 88,2 2 7,-1-2 137,1 1 120,1 0 0,-2 0 0,2-2 0,0 0 0,0 0 0,-2 0 0,1-1 0</inkml:trace>
  <inkml:trace contextRef="#ctx0" brushRef="#br0" timeOffset="256">2196 14809 9502,'-18'-5'-9,"10"3"74,0-1 36,1 0 15,-1 1 25,2 0 56,0-1 29,2 2 43,0-1-51,2 0 2,-1 2 458,2-1-466,2 0 353,1 1-586,4 0-72,1 1 66,2 0-93,0 0 116,2 1-116,2-1 76,1-1-112,3 1-41,1-1 40,3 0-49,-1 0 80,2 0-2,-2 0-1,1 0-3,-3 0 37,1 0-37,-4 0 22,0 0-53,-3 0 96,-1 0 8,-4 2 41,0 1-51,-4 0 76,1 0-47,-3 1 115,0 1-97,-2-2 3,0 1-25,-2 0-6,-1-2 125,1 1-29,-3-1 109,0-1-106,1 0 22,0 0-77,0-1 30,1 0-162,0 0 35,2 0-129,0 0 124,1-1-212,1-1 94,-1 0-133,1 0 45,0-1 199,0 1-28,0-1 143,0 1 0,-1-1 0,-1 0 0</inkml:trace>
  <inkml:trace contextRef="#ctx0" brushRef="#br0" timeOffset="257">2478 14783 9502,'-10'2'240,"6"-1"-56,0-1 168,3 1 342,-2-1-339,5 1 249,1-1-558,7 2 61,-1 0-150,6 1 80,-1 1-142,3 1 4,1 0 23,2 3-20,0-1 38,4 2-21,-2-1-5,3 2-71,-1-1 51,1 1 94,-4-2 20,3 1 45,-6-1 12,2 0-25,-6-2 7,-1 1-14,-5-3 57,-1 1-20,-5-2 102,1 0-22,-2 0-36,-2 1 0,-1-3-44,-4 4-38,-1-1 34,-4 2-30,0-1 23,-3 4-42,0 0 25,-2 3-35,0-1 39,-2 3 2,1-1-9,-2 3 1,4-3 53,-3 3-34,4-4 36,-3 3-41,4-5-25,-1 3 26,6-5-19,-1 1-50,5-5-34,-2 1 8,5-3 39,-1 0 40,3-2-86,1 1-384,2-3 23,2 2-208,0-4-123,3 2 174,-1-2-152,2 0 172,1 0 338,-1 0-10,1-3 217,3 0 0,-2 0 0</inkml:trace>
  <inkml:trace contextRef="#ctx0" brushRef="#br0" timeOffset="258">15476 14787 9502,'-11'0'-549,"4"0"815,3 0 273,-1 0-166,2 0-125,-2 0-53,4 0 367,-1 1-273,2 0 295,0-1-282,3 1-51,3 0 55,2 0-164,4-1 54,2 1-116,4-1 66,0 0-170,2 0 54,1 0-122,2-1-5,-2 1 54,2-1-55,-3-1 76,2 2-291,-3-1 81,1 0-231,-4 1 226,3 0-162,-7 0 119,1 1-182,-3 0 73,-1 1 47,-3 1 12,0 1 61,-3-1-28,0 1 25,-3 0-41,1-1 156,-1 0 54,0 1 103,-1-2 0,0 2 0,-4-2 0,-1 2 0</inkml:trace>
  <inkml:trace contextRef="#ctx0" brushRef="#br0" timeOffset="259">8536 14867 8847,'0'-16'-32,"0"8"421,-1 2-71,0-1-70,1 4-63,-2-1 3,2 1-114,-2 0 336,2 2-256,1 0 268,1 1-301,4 0-89,0 0-7,3 1-79,-2 1 47,3 0-61,-1-2 21,2 2-61,-1 0-10,2-1 27,-1 1-35,1 1 83,-1-1-26,0 0 24,0 1 5,-1 0-14,-2 0 51,2 0-42,-4 0 33,2 0-19,-2-1 18,0 1-3,-2-1-4,2 0 36,-2-1-22,1 0 32,-2-1-83,2 0-8,-2 0-4,1 0 15,-1 0-121,1 0 30,-1-2-103,1 1-40,-1-3 88,2 1-83,-2 0 93,2 0 89,-1 1 34,2-2 67,-1 1 0,3-1 0</inkml:trace>
  <inkml:trace contextRef="#ctx0" brushRef="#br0" timeOffset="260">6536 14842 9502,'-7'0'-1209,"4"1"1142,1-1 81,0 1 48,1-1-43,-1 0 46,1 0-59,-1 0 73,0 1 15,1-1 11,-1 0 110,1 1-83,0-1 71,0 0-17,-1 1-48,1 0-49,0 0 8,1 0-74,0 0 36,0 1 13,0-1-15,-1 1 6,1-1 52,-1 2-36,1-2 31,-1 2-37,1-1-19,-1 1 13,0 0-11,0 1 31,0-1-72,-1 0 68,1 2-66,0-1-19,0 1 50,0-1-52,1 2 61,-1-1-39,1 1-32,0 0 8,0 0-5,0 2 60,0-1-33,0 1 29,1-1-62,-1 4 45,2-4-38,0 3 35,1-1 56,0 1 30,2-1-2,0 0 23,1-1-84,-1 2 29,2-3-28,0 1-34,0-2-11,2-1 0,1-1 13,1-1-21,0-1-19,3-1 3,-1-1-5,2 0 67,-1 0-25,2 0-29,-3-1-79,2 0-1,-4-2-64,2 2 100,-3-2-15,1 2 61,-2-1-16,1 1-22,-3 1 15,3-1-16,-5 1 24,3 0 0,-3 0 0,1 0-3,-1 0 81,0 0-59,-1 0 69,1-1-35,-3 0 113,3-3-1,-1 0 83,1-1-78,-1-1-37,-1-1-29,0-1-33,0-1-37,0 0-8,0-2 2,-1 1 16,0-2 40,-2 1 1,0-1 1,0 0-77,0-1-5,-1 2-47,-2-1-81,-1 1-28,-2-1-43,-1 3 13,-1-1 43,0 3 14,0 0 29,-1 2 6,0-1-64,-1 2 32,-1-1-117,1 4 115,-3-2-67,1 2 46,-2 0-14,1 1 24,-3 0 41,1 1-18,-1-1-112,2 3 130,-2 0-57,1 1 176,-1 1 0,4-1 0,-2 0 0,4 1 0,-3-1 0,5 1 0,-2 1 0,2 1 0</inkml:trace>
  <inkml:trace contextRef="#ctx0" brushRef="#br0" timeOffset="261">20226 14877 9502,'-14'3'-120,"7"-2"41,0 0 84,1-1 63,1 0 39,-1 0 38,2 0 47,1 0-18,1 0 17,0-2-41,1-1-17,-1 1 17,2-1-30,0 1-25,0-2 9,0 2-20,0 0 47,0 1 15,1-1-26,2 1 36,1 0-98,1 1 9,2 0-27,2 0 32,1 0-44,3 0 16,1 1-48,3 0-13,1 0 28,4 0 14,1 0-16,3-1 33,-2 1-43,6-1 18,-3 0-9,3 0 13,-1 0 2,1 0-6,-2-1-31,2 1 48,-6-1-49,3-2 51,-6 1-12,0-2 12,-5 1-10,-1 0-27,-5 0 19,0 0-22,-6 1 27,1-1-64,-3 2 43,0-1-48,-2 0 63,0 2-44,-1-1-20,-2 0 5,1 1-106,-1 0 72,1 0-953,0 0 506,2 0-588,-2 0 735,0 0 110,0 0 141,-1 1 25,-1-1 100,0 1 0,-2 0 0,-1 0 0,-3 1 0,-1 0 0</inkml:trace>
  <inkml:trace contextRef="#ctx0" brushRef="#br0" timeOffset="262">5843 14881 9502,'-12'0'92,"6"0"-28,1 0 43,0-1-2,1 1 15,0-1 37,1 1 315,1-1-289,4 1 265,1-1-374,6 1 49,-1 0-3,4 0 37,-1 0-170,1 0-41,0 1-96,1-1 32,0 3-187,1-2 124,-1 2-163,1-1 165,-3 1-204,3-1 90,-3 1-161,2-1 56,-3 1 161,1-1 12,-1-1 137,1 3 88,0-1 0,2 1 0</inkml:trace>
  <inkml:trace contextRef="#ctx0" brushRef="#br0" timeOffset="263">10103 14944 9502,'2'-9'387,"-2"5"5,0 1-27,0-2-17,0 2-15,0-1-23,0 1-149,1-1 62,0 2-103,1-1 40,0 2-40,0-1 37,1 1-52,2 0-81,2 0-3,1 1-76,3 0-106,1 0 95,3 0-107,1 0 145,0 0-284,2 1 80,0 1-195,2 0 168,-1 0-211,1 1 67,-2 1-161,1-1 95,-3 1 179,2 0 66,-3 0 118,1 0 106,-4-1 0,1 2 0,-3 0 0,2 0 0,0 2 0</inkml:trace>
  <inkml:trace contextRef="#ctx0" brushRef="#br0" timeOffset="264">12485 14950 9502,'-25'0'433,"14"0"-172,2 0-62,0 0 131,3 0-144,-2 0 145,6 0 58,-2 0-47,6-1 16,0-1-201,9-1 6,-1-1 65,6 1-36,0 0-65,1 1-73,2 0-44,-1 0 40,2 0-94,-2 0 48,3 1-58,-2 1 12,2-1-112,-2 1-25,2 0-59,-5 0 8,5 0 112,-5 0-70,3 0 61,-5 0-145,3 1 37,-7-1-95,2 1-37,-4 1 93,1 0-85,-4 1 110,0 0-35,-2-2 54,-1 1-54,-1-1 117,1 0-110,-1-1 195,1 0-73,0 0 155,-1 0 0,1 0 0,2-2 0,0-1 0,1-3 0</inkml:trace>
  <inkml:trace contextRef="#ctx0" brushRef="#br0" timeOffset="265">19344 14931 9502,'-1'20'0,"0"-13"0,-2 1 144,1-4 8,0 0 322,2-3-190,0 0 160,2-1-277,5 0 38,2 0-85,3 0 131,2 0-63,4-1 117,1 0-143,3-2-29,-1 1-99,5-2 40,-3 1-23,3 0-93,-4 1-1,1-1-82,-6 2 74,1-1 81,-6 1 9,2 1-42,-7-1-678,1 3 60,-4-1-415,0 2 245,-4 1 344,1 2 91,-1-2 212,0 2 144,0-1 0,0 2 0</inkml:trace>
  <inkml:trace contextRef="#ctx0" brushRef="#br0" timeOffset="266">16425 15046 8519,'0'5'55,"0"-3"68,1-2 50,0 1-124,1-1 24,0 0-16,0 0 13,0 0 29,0 0-43,0 0 41,-1 0-46,0 0 72,1 0-56,0 0 73,-1 0-87,1-1 25,0 1-18,0 0 21,0-1-19,0 0 27,0 0-24,0 1-42,-1-1-25,1 0 2,0 1 2,1 0 37,-1 0 5,0 0-22,-1 0 28,1 0-4,0 0-3,0 0 6,-1 0 12,0 0-13,1 0 16,0 0-24,-1 0 39,0 1-18,0 0 23,1 0-18,-2 1-15,1-1 21,-1 1-22,0 0 1,0-1-5,0 1-3,0 0 12,0 0-37,0 0-22,0 0 9,0 1-13,0-2 48,0 2-8,0-1 0,0 1-30,0 0 21,0-1-24,0 2-4,0-1 25,0 1-28,0-2 32,1 3 1,-1-2-4,2 1 0,-1 0 1,1 0 38,0 0-29,0 0 34,0 0-42,1 0 4,1 1-4,0-1 6,0 0-28,0 0 28,0 0-25,1 1 28,0-2-37,1 0 25,-2 1-29,2-1 25,0 0 1,-1 0-4,0-1 4,2 1-2,-1-1-3,1-1-4,-1 1 26,2-1-2,-2-1 10,2 1-8,-1-1-45,1 0 26,0 0-26,-1 0 33,0 0-54,1-1 40,-3 1-47,4-1 19,-3-1 17,0 1-21,-1-2 25,2 1-1,-3 0-6,1-1 2,0 1-6,0 0 45,-2 1-34,1-1 34,-2 0-36,1 0 0,0 0 3,0 0 43,0 1-18,-1-1 25,0 0-32,0 1-29,0-1 15,-1-1-13,1 2 18,-1-2-8,1 1 4,0-1-6,0 1-22,-1-2 24,1 2-28,0-2 29,0 1-8,0 0 6,0-1-4,-1 1-21,1 0 18,0-1-20,-1 2 24,1-2-14,-1 1 10,0 0-11,-1 0 11,0 0-16,0 0 13,0 0-14,0 1-18,0-2 22,0 2-24,0-1 29,0 1 4,0-1-6,-1 1 7,-2-2-3,2 1 9,-2 0-7,1-1 6,-1 0-61,0 1 42,-1-2-43,1 0 50,-1 0-29,2 0 23,-1 0-24,-1-1 30,0 1 16,1 0-13,-2 0 9,2 0-16,0 0-14,-1 0 15,-1 0 8,2 2-43,-2-1 39,1 1-45,-2-1 35,1 2 7,-1-1-2,1 0 2,-2 2-70,1-1-12,-2 1-20,1 0 37,-1 1 33,1 0 19,-2 0-31,2 0 20,-2 0-31,2 0 32,1 0 41,0 0 58,0 0 24,2-1 18,0 0-47,1 0-24,-2 0-8,4 0-32,-3 0 15,3-1-11,-2 1 17,2 0-9,-2 1-32,2-1-19,-2 0-6,0 1 13,0 0 24,0 0 11,0 0-13,1 0 36,-1 0-28,0 0 26,-1 0-18,1 1-3,-1 0 4,2 1-9,-2 1 30,1 1-21,-1-1 30,0 0-32,0 2 14,1-2-10,-2 1 17,0 0-27,0 0 16,1-1-18,-2 1 38,2 1 45,-2-2 37,2 0-22,0 0 27,0 0-91,0 0 40,0 0-43,0-1 32,2 1-22,-1-1 32,0 1-32,1 0-6,0 1 3,0-1-7,1 0 19,0 2 11,1 0-14,0-1-47,0 2-74,0 0-21,0-1-38,1 2 62,1 1 31,0-1 14,2 0 34,0 1-6,0-1 3,1 1-7,0-1 1,0 1 59,0-2 28,1 2 0,-1-3-15,1 2-59,0-3-5,0 1 28,0-1 75,1-1 12,-1 0 68,1 0-131,-2-2 22,2 2-74,0-3 40,-1 3-81,1-2 10,0 0-86,0 0 87,-1-1-76,1 2 60,0-2-93,-1 1 87,2 0-39,-1-1 76,0 0-68,0 0 74,0 0-61,-1 0 57,1 0 11,-1 0 29,-1 0-4,0 0-4,1 0 30,-2 0 23,0-1 14,1-1-20,-1 0 4,-1-2-50,0 0 61,0 1-67,-1-2 21,0 0-17,0 0 31,0 0-81,1-2 62,-1 2-61,0-2-23,-1 1 12,1 0-76,0 0 78,0-1-75,0 1 23,1-1-23,0 2 28,0 0 36,0 0 27,0-1-54,-1 2 17,0 1-34,0 0 31,0 0 46,0 1 44,-1-1 45,1 1-57,-2 2 860,0-2-673,0 3 668,0 0-831,0 3 19,0-1-21,0 2 20,0 1-26,0 0 11,0 1-15,0 0 13,-1 1 69,0 1-1,0 1 69,-1 1 8,0 1-70,0 1 29,0 0-79,1 2-63,-1-2-21,0 3 3,0-2 12,1 2 14,-1-3-31,1 1 8,0-2-11,0-1 80,1-1-44,0 0 33,0-3-5,0 2 8,0-5-3,0 2 34,0-4-7,0 2 22,0-2 80,0 1-102,-1-3 76,0 1-138,-1 0 33,-1 0-29,1 1 47,-2 0 9,0 1-7,-1 2 7,1 0-213,0 0 55,0 1-147,0 0-42,0 0 85,1 1-83,1 0 76,1-2 87,1 0-12,0 0 51,0-1-15,0 0 94,0-2-21,0 2 71,0-3-77,0 0-29,1-1-25,1 1-13,0-1 278,0 0-71,0 0 204,0 0-127,-1-1-86,1 1-20,-2-2-35,1-1-165,-1 1 49,0-2-142,0 2 135,0-1-489,-1 2 177,0-1-340,0 0 309,-2 2 145,0 0 44,-1-1 120,0 1 17,-2 1 92,0 0 0,-2 2 0</inkml:trace>
  <inkml:trace contextRef="#ctx0" brushRef="#br0" timeOffset="267">20344 15047 9502,'-8'8'-911,"3"-3"747,2-2 214,-2 0 117,2-1 74,-1-1-28,1 0-83,0 0-13,2 0 5,-1-1-32,1-1 16,0-1-41,1 0 16,0-1 13,0 0-17,0 0 9,1 2-52,0-2 42,0 2-53,1-1 44,-1 1-19,1-1 25,-1 1-10,0 0-49,0-1-5,0 2-29,1-1 40,-1 0 37,0 1-4,0 1 46,0 0-3,0 2-12,-1-1 54,1 2-89,0-1 51,0 0-50,0 1-36,0-1-11,0 1-1,1-1 15,-1 2-14,1-1 36,-1 0-34,1 0-17,0 1-5,0-1-22,0 1 21,1 0-29,0 1 57,0-2-69,0 1 76,0 0-21,0 1 16,0-1-15,0 0 5,0 0-4,0 0 4,0-1 0,0 0 123,0 0-29,0 1 119,0-2-89,1-1-23,0 1-30,0-1-27,-1-1-79,3 1 24,-1-1-75,1 0-20,-1-1 29,2 0-56,-1 0 90,1 0 3,-1 0 22,2 0 10,-2 0-70,2 0 16,-2 0-16,0 0-8,0 0 106,0 0-9,-2 0 19,0 0-14,1 0-2,-1 0 11,-1 0 22,1 0 39,-2 0-13,0 0-6,1 0-9,0 0-1,0-1-27,1-1 37,-2 1-40,2 0-29,-1 0 15,1-1-6,-1 0-49,0 0 55,0-1-55,1 1 64,-2-2-63,1 2 45,0-1-54,0 0 22,-1 0 23,0 0-31,1 0 39,-1 0-15,0 0 8,0-1-15,0 0 13,0 1 10,0-1-6,-1 0 12,1 0 22,0-1 10,0 2 3,0-2-6,-1 1-67,1-1 27,-1 0-25,0 1-40,-1-1-20,0-1-4,0 1 18,1 0 12,-1 0 38,0 0-48,0 0 56,0-1-20,0 1 17,0 0-44,0 0 65,0 0-56,0 0 53,0 0-52,0 2 58,-1-1-45,0 0 53,-2 0-46,-1 2 4,-1-2 13,-1 3-6,1-3-51,-2 3 38,0-2-48,1 1 61,-2 1-66,2 0 48,-1-1-61,0 1 68,-1-1-18,2 1 11,-2-1-17,1 2 59,0-1-48,0 0 52,0-1-55,2 2 10,-2-1-8,2 1 9,-2-2 1,2 2 6,-3-1-2,3 1 1,-1-1-19,0 1 16,-1 0-17,2 0-2,-3 0 6,2 1-11,0 0 10,0 1 55,-1 1-2,2 1 16,-2-1 33,2 2-18,-2-1-1,4-1-8,-3 1 80,2 0-26,0 0 131,1-1-131,0 1 79,1-1-127,-3 0 90,2 1-129,-1 0 65,1-2-55,-1 2 69,2-1-76,-3 0 12,2 1-32,-1-1-31,1 0 76,1 0-48,0 0 53,0 0-49,2 0-11,-1 1-11,0 0 12,1 1-24,0-2-4,1 3-11,1-1-23,1 1 66,1 0-22,2 0 23,0-1 53,-1 1-44,1 0 45,0-1-11,0 0 16,0-1-3,-1 1-5,2-1 43,-2-1-16,1 1 82,-1-2-81,1 1 48,-2-2-38,2 1 30,-1 0-79,1-2 27,-2 1-59,2 0 73,-1-1-19,2 1 25,-3-1-31,3 0-120,-2 0 10,1-1-90,-1 1 68,1-2-18,0 2-10,0-2 3,-1 1 33,1-1 34,-1 1 30,1-1-34,-1 1 99,2 0-79,-2-1 76,1 0-83,0 1 14,1 0-5,-2-1 12,3 0 57,-2 0 20,0-1 11,0 1-16,3-2-8,-4 1 6,3 0 9,-2-1-13,-1 0-6,0 1-24,2-1 26,-3-1-28,0 1 11,0 0-8,0 0 13,0 0-86,-1 0 60,0-1-64,-1 1 97,0 1-19,0-1 14,-1 1-22,0 0 66,0 1-49,0 0 52,-1 0-65,0 0 60,0 1-21,0 0 47,-1 0-51,0 0 16,-2 1 16,1 0-2,0 0 2,0 0-24,0 0-15,0 0 9,1 0-6,-1 0 11,1 0 282,0 0-208,-1 0 216,2 1-292,-1 1-1,1-1-4,0 2 10,0-1-3,0 2-18,0-1 13,0 1-20,0 1 23,0 1 6,1 1-8,0 0-5,0 2-55,1 2 39,0 1-44,1 2 19,1 1 23,-1 3-34,2-1 43,0 0 77,-1 0-21,0 0 79,0-1-85,0-1 70,-1-2-24,0 1 19,-1-3-29,0-1-32,-1-2-27,0 0 48,0-2-134,0 0 59,-1-1-121,0-1 47,0 0-21,0 0 36,0-2 16,0 2 2,0-1-11,0 1-19,0-1 13,0 1-17,0-1 0,0 2-21,0-1 46,0-1 9,0 0 33,0 1-31,0-2 48,0 0 15,0-1-251,0 1 114,-1-2-211,1 0 209,-2 0 20,1 1-28,-1-1 24,1 1-273,-1 0 112,0 1-178,0 0 128,1 1-85,-1-2 76,0 2-90,-1-2 127,2 1-162,-1-1 79,-1 0-110,1 0 147,-2-1 147,1 0 53,-3 0 98,1 0 0,-4 1 0</inkml:trace>
  <inkml:trace contextRef="#ctx0" brushRef="#br0" timeOffset="268">2111 15053 9430,'-4'-7'763,"3"3"-539,0 2 21,-1-1-36,1 0-26,0 0 24,-1 0-21,1 1 41,-1-1-14,2 1-40,-2 0-102,2-1 38,-1 2-28,1-1 0,0 0 41,0 2-68,1-2-3,0 2-6,4 0-57,0 0-3,2 0 19,1 0-47,0 0 39,2 0 15,0 1 26,1 0-29,0 1-42,0 1-34,-1-1-21,1 2 67,-1-2-49,0 1 17,-1 1-8,0-1-79,0 0 71,-3-1-77,3 1 83,-3-2-61,1 1 47,0-1-59,0 0-124,-1-1 57,2 0-86,-2 0 70,2 0-181,-1 0 69,1 0-148,-2 0 169,3-1 3,-4 0 155,2-1 6,-1 1 147,0-2 0,1 0 0</inkml:trace>
  <inkml:trace contextRef="#ctx0" brushRef="#br0" timeOffset="269">18043 15205 9502,'12'0'-188,"-8"0"56,-1 0 105,-1 0 27,1-1 45,-1 1-7,0-1 117,-1 1-55,1-2 54,-1 0-52,0 0-64,0 2 35,-1-3-30,0 1 43,0-1 20,0 1-11,0-1 9,0 0 17,0 0-2,0 1 1,0-1-12,0 1-12,0-1 11,0 1-21,0 1 440,0 0-332,0 2 299,0 0-553,0 4 16,-1-2-113,-1 3-119,0-1 67,-1 2-117,-1 2 134,1 1-129,-1 2 53,-2 4-93,1 4 117,0 3-111,0 3 63,0 3-122,1 2 234,2 1 55,0-3 125,2-2 0,2-3 0,0-3 0,3-2 0</inkml:trace>
  <inkml:trace contextRef="#ctx0" brushRef="#br1" timeOffset="270">21594 15226 9502,'-4'-10'-341,"2"4"677,0 4-147,-1-3-33,0 3-105,-1 0 22,1 0-32,-3 2 16,0 0-46,-2 4 17,1 1 34,-3 4 97,0 4-34,-2 3 26,1 4-70,-3 5 28,-1 1-27,-2 6 282,-1-1-93,-3 4 210,1-2-166,-5 4-38,2-4-43,-5 5-25,3-7-179,-4 2 38,6-9-141,-3 4 159,6-9-152,-3 1 126,8-8-162,-2 1 161,9-7-110,-3-1 102,7-4-106,-2 0-74,3-1 19,0 0-87,2-1 71,-1 0-130,2-3 58,-1 0-100,0-1-174,-1-2 87,1 2-166,1-2 187,-2 0 111,0-1 124,-1 1 45,-1-2 84,-3 0 0,0-2 0</inkml:trace>
  <inkml:trace contextRef="#ctx0" brushRef="#br1" timeOffset="271">17448 15326 9502,'0'-19'-252,"0"10"273,0 3-8,1-2 82,0 3-24,1-2 85,2 3-72,0 0 83,0 2-79,-1 0-71,0 2-5,1 1-68,-1 1 58,-1 3 13,0 2 36,-1 3 0,-2 0 119,-1 1-8,-2 1 80,-4 3-89,-2-1 37,-4 3-18,-2 0-17,-3 3 91,-1-1-83,-4 5 71,0-2-57,-7 4-74,2 0-4,-8 3-6,4-2 12,-5 2-64,6-5-9,-4 2-70,9-7-68,-3 2 59,10-7-109,-1 1 140,9-7-58,0 1 61,7-7-51,-1 3-64,4-4-304,0 1 204,1-4-352,1 1 387,0-3-96,0 0-121,0-1 86,0-1-101,0 0 87,0 1 203,-1-2 4,-1 0 131,-3-3 0,-2-1 0,-3-2 0</inkml:trace>
  <inkml:trace contextRef="#ctx0" brushRef="#br1" timeOffset="272">21640 15401 9995,'0'5'991,"0"-3"-777,0 0 15,0-1-60,0 1-9,0 0-4,0 3-105,0 0 21,-1 4-40,-2 1-1,-3 2 6,-3 4 50,-3 1-22,-4 5 66,-3 1-18,-5 3-19,-1-2-11,-4 3 9,2-3-27,-5 2 36,5-7-91,-1 2 75,6-7-75,-1 1-9,9-8 2,-3 1-59,7-6 67,-2 2 32,4-4 16,-1 1 21,5-1-15,-3 0-315,4 0 63,-1 0-229,2 0-1059,0 0 924,3 1-850,0 0 1251,3 1 92,3 0 58,0 1 0,1-1 0</inkml:trace>
  <inkml:trace contextRef="#ctx0" brushRef="#br1" timeOffset="273">17670 15477 9502,'0'-16'95,"0"10"37,0-3 100,0 5-51,0-3-12,0 4-47,0-1 43,0 1 33,0 1-133,0 4 90,0 1-189,-1 6 136,-2 3-106,-4 3 134,-3 2-99,-4 2 103,-2 1-50,-2 2 27,-2-1-32,-3 1 31,0-1-30,-4 3 29,1-3-44,-5 1 7,4-3-1,-6 2 21,6-5-110,-7 3 56,7-5-131,-2 2 126,7-5-137,-3 2 89,10-6-131,-3 3 47,7-5-18,2 0 48,5-3-169,0 0 126,5-4-166,-1 1-38,3-4 29,-1 1-56,2-2 66,-1 0-81,1-1 9,1-1 53,1-1 122,0-2 174,3-2 0,1-1 0</inkml:trace>
  <inkml:trace contextRef="#ctx0" brushRef="#br1" timeOffset="274">14247 15572 9502,'-10'0'-231,"5"0"252,2 0 30,-1 0 58,1 0 12,1 0 35,-1 0-36,1 0 95,1 0-182,-1 0 72,1-1-122,1 0-22,0 0 46,2 0-45,0-1 2,2 1 59,0 1-7,1-2 22,1 1 14,-1-1-24,0 2 12,1-2-14,1 0 6,-1 1-3,0 0 6,1 0-32,1-1 28,-2 0-24,3 2 35,-2-2-48,2 1 40,0 0-42,-1 0-10,2 1 34,0-1-42,1 1 48,-1-1-43,1 1 28,1 0-38,-1 0 45,1 0-68,-2 0-11,3 0-12,-3 1-14,3-1 70,-3 2-18,4 1 17,-3 0 57,2 0-46,0 1 41,2-2 26,-2 1-54,4-1 58,0-1-69,1 1 1,0-1 12,2 0-5,-1-1 28,2 0 21,-1 0-13,2 0 24,-3 0-77,4 0 32,-5 0-31,4 0 33,-4 0-65,3 0 48,-3 1-52,3 0 56,-3 1 3,3-1-12,-3 2 8,2-1-66,-1-1 48,2 1-53,-1 0 59,2-1 57,-1 1-40,4-1 43,-3 0-5,4-1 12,-4 0 5,4 0-5,-3 0-11,3 0-18,-2 0 24,3 0-42,-5 0 5,3 0 6,-2 0 1,1 0-33,-3 0 20,3 1-28,-5-1 42,4 0-48,-3 0 31,2 1-41,-3 0 39,4-1-2,-3 1 0,4-1-2,-3 0 26,4 0-19,-1 0 19,6 0-20,-5 0 0,6-1 4,-3 0-4,4 0 7,-3 0-6,4-1 8,-5 0-7,7 1-13,-7-1 9,7 1-11,-6 0-26,5 0-8,-7 1-5,7 0 7,-7 0-3,7 0-17,-7 0 2,6 0-15,-8 1 55,7 0-25,-9 1 25,8-1 11,-9 1-5,6 1 3,-9-2-15,7 1 35,-6-1 21,7 1-2,-6-2 43,5 1-31,-5-1 6,7 1-1,-6-1-50,7 0 25,-5 0-19,7 0 22,-8 0-18,6 0 15,-5 0-11,6 0-18,-6 0 10,5 0-16,-7-1 23,7 1-31,-7-1 21,7 0-29,-6 0 32,7-2-8,-9 2 6,8-2-12,-7 1-9,7-1 5,-6 1-6,4-2 20,-6 2-1,6-1 1,-7 2-2,5-2 4,-6 1-3,4 1 4,-7 0-5,3 0-9,-6 1 7,4 0-6,-5 0 8,2 1 0,-5 1 2,2-1-3,-2 1-40,2 0 28,-2 0-34,1 1-5,-2-2-13,2 1-7,-2-1 14,3 0-46,-5-1 26,4 1-86,-4-1 77,5 1-103,-4-1 71,3 0-102,-1 0 101,2-1-3,-1 0 26,2 0-27,-1-3-40,4 0 67,-4 0 8,4-3 91,-3 1 0,2-3 0,1 0 0</inkml:trace>
  <inkml:trace contextRef="#ctx0" brushRef="#br1" timeOffset="275">18508 15556 9502,'-16'-2'-929,"8"1"972,0-1 230,3 0-112,-2 0-41,4 1-66,-2-1-1,3 1 138,0 0-44,3 1 71,1 0-115,3 0 21,0 0-16,1 0 25,-1 0-32,0 0-17,1 0 23,-2 0-21,1 0 13,-1 0-5,1 0 13,-1 0-21,0 0-60,-1 0-11,2 0-61,0 0-4,1 0 30,-1 1-38,1 0 71,1 1-70,0 1 77,1-1-44,1 1 103,-1-1-34,2 1 33,-1-2-51,4 1 30,-2 0-20,3-1 25,0 0-35,3 0 24,-2-1-17,4 0 25,-2 0-58,3 0 2,-2 0-15,2 0 26,-2 0-39,2 0 52,-2 0-54,3 0 42,-3 1 6,4 1-12,-3 0 12,3 1 30,-3 0-23,3 0 18,-2 0-31,3 0 46,-3-1-32,2 0 43,-3-1-42,3 1 6,-2-2-4,1 1 10,-1-1-18,2 0 14,-3 0-10,4 0 33,-3-1-25,4 0 29,-4 0-34,4-1 12,-4 0-8,5 0 6,-3 1-11,1-1 8,-1 1-7,0 1 11,-4-1-108,2 1 29,-4 1-99,0 1 96,-1-1-47,0 4 33,-5-1-4,6 1-3,-5-1 59,6 1-32,-3-2 25,4 1 24,-2-2-15,6 1 23,-4-3-39,8 2 38,-4-2-22,5 0 34,-4 0 28,6 0-45,-4-1 50,6 0-56,-4-1 36,4 0-18,-5 1 23,6 0-43,-8-1 2,6 1 0,-8 1 2,4 0-33,-9 0-18,6 0 2,-8 1 7,6 1-21,-4 0-18,4 2-9,-5-1-37,6 1 85,-4 0-34,6 0 31,-4 0 54,5-1-10,-4 1 17,6-2 57,-4 1-48,7-2 66,-4 0-69,5-1 137,-4 0-68,6 0 110,-4 0-79,8 0 34,-6-3-4,8 0 18,-8-2-87,10 0-33,-7 0-43,8 0 54,-7 0-92,7 0 61,-11 1-112,9-1 48,-9 2-24,7-1 34,-9 0 1,9 2-65,-12 0 25,9 0-117,-10 2 111,7 0-35,-8 0 86,4 0-63,-7 1-125,4 1-4,-8 1-71,4 1 60,-7-1 110,0 1-44,-6-1 81,-2 1-168,-3-2 67,0 1-155,-2-1-328,-1-2 316,2 1-414,-1 0 475,4-1 31,-1 0 93,3-2 144,1 1 0,0-3 0</inkml:trace>
  <inkml:trace contextRef="#ctx0" brushRef="#br0" timeOffset="276">1720 16946 9502,'-3'-16'220,"2"7"-32,-1 3-60,-1-2 63,1 3-71,-1-2 169,2 3-83,-1-1 166,1 3-191,0-2 157,0 3-304,2 0 168,1 1-235,2 1-29,2 0 13,2 3-19,2 1 42,0 1-11,2 1 2,-1 1-49,1 1 36,1 0-64,-2-1 17,4 1-54,-4-1 40,2 0-14,-1-2 47,2 1-31,-3-2 174,1 0-54,-3-2 110,1 1 11,-3-3-30,0 0 60,-3-1-102,0 0 12,-3-1-62,-1-2 40,-2-2-29,-3-2-72,-3-2-2,-3-1-67,-1-1-8,-2 0 42,-1 0-46,0-2 77,1 2-92,-2-2 46,5 2-85,-3-3 53,3 3 41,0-2-28,2 3 68,0 0-268,3 5 98,-1 0-61,4 4 142,-2 4 139,1 5 0,-1 2 0</inkml:trace>
  <inkml:trace contextRef="#ctx0" brushRef="#br0" timeOffset="277">21307 16965 8847,'-6'0'-492,"2"0"492,3 0 0,-1 0 0,0 0 173,1 0-117,-1-1 186,1 0-146,1 0 18,-1 0-26,1-1-29,0 0-16,0 1 19,0-1-6,0 1 2,0-1 101,0 2-88,1-1 127,0 0-97,1 1 6,-1-1-18,2 1-44,-1 0 3,1-1-2,0 0 19,1 0-54,0 0-15,1 0 5,0-1 1,-1 1 58,0-1-8,1 0 7,-1 2-137,1-2 39,0 2-140,-1-2 70,0 2-26,1-1 69,0 1-10,0 0 74,1 0-24,1 0 19,-1 0-19,1 0 42,0 0-30,0 0 29,0 0-23,1 0-9,-3 1 10,2 1-11,-1 0 13,-1-1-11,-1 2 28,2-2 2,-2 1 24,1 0-15,-2-1 1,1 1 11,-1 0-23,0-1 26,0 0-35,0 1 40,0-1-28,-1 0 31,0-1-36,1 1 7,-1 0 0,1 0 4,-1 0-24,1 0 13,-1-1-15,2 1-19,-2-1-10,3 1-2,-1-1 5,1 1-33,-1 0-24,1 0-3,0-1 7,0 1 78,-1-1-16,0 2 10,-1-2 50,1 1-48,-1 0 43,0 0-63,0-1 105,-1 1 25,-2 0 198,1 0-142,-1 0 59,-1 0-164,0-1 10,-1 0-4,-1 0-1,2 0-72,-2 0 5,2 0-62,-1 0 2,1 0 1,-1 0 11,0 0-15,1 0 63,0 0-20,0 0 31,0 0-2,-1 0-10,1 0 3,0 0-5,-1-1 75,1 1 10,-1 0 75,1 0-65,0 0 31,-1 0-82,1 0 35,-1 0-61,0 0 23,1 0-19,0 0 26,0 0-57,0 0 52,-1 0-56,1 0 55,-1 0-17,1 0 37,-1 0-22,1 0 33,0 1 12,0-1-37,0 3 33,0-1 19,0 3-45,1 0 51,-1 1-59,-1 0 34,1 1-28,1 1 36,-2 0-33,1 1 4,-1 0-1,0 1-2,1 0-4,-1 1-27,2-1 18,-1 0-19,0-1-40,1 1 59,0-2-67,0 1 76,0-2-81,0 2 57,0-2-67,0 2 14,0-2 32,0 1-41,0-2 52,0 3-7,0-3-3,0 3 0,0-3 4,0 3 3,0-2-4,0 0 0,0-1 69,0 1 23,0-2 1,0 1-10,0-3-5,0 2-38,0-3 44,0 1-457,0-1 248,0-3-299,0 1 353,0-4 16,0 4 1,0-3-10,-1 3 7,-1 0-11,-1 0 13,1 0-3,1 0 11,-1 1-3,0-1-301,1 1-79,0-1-313,0 0 0</inkml:trace>
  <inkml:trace contextRef="#ctx0" brushRef="#br0" timeOffset="278">14011 16988 9502,'-4'4'52,"3"-3"143,-1-1-14,1 2 117,0-2 199,-1 1-218,1-1 609,0 0-725,-1 0 207,2-1-461,-2-1-62,1 2 31,-2-2 62,0 0-66,-1 1 108,-1 0-58,1 0 76,-2 1-38,-1-1 46,-1 1 15,0 0-5,-3 1-17,2 0 3,-3 1-20,-1 2 17,-1 2-7,0 2 52,-2 0 16,3 2 0,0 0 69,1 2-26,2 1 14,3-1-24,2 2-24,2 0-32,2 2 39,3-2-36,2 3-24,3-3 13,3 1-7,2-2 22,3 2 31,-1-5-22,3 1 38,-2-2-196,1-1 56,-1-3-134,1 1 68,-2-4 84,1 0-33,-3-2 68,1 1-266,-3-2 77,2 0-173,-5-2 126,3 0-232,-2-2 106,-1 1-202,-1 0 238,2 2 43,-4 0 156,4 1 23,-1 0 98,1 0 0,2 0 0</inkml:trace>
  <inkml:trace contextRef="#ctx0" brushRef="#br1" timeOffset="279">22541 17052 9009,'8'-5'-101,"-4"2"161,-1 3-9,0-2 0,-1 0-49,1 1 59,-1 0-64,0-1 72,-1 0-52,1 2 219,-1-1-166,0 2 160,-1 1-159,-1 4-28,-2-1 29,1 3-1,0-2 1,0 3 1,1 0-5,0-1-40,1 4 37,0-2-30,0 3 37,0-1-20,0 3 18,1-1-24,2 4-54,0-3-35,2 5 4,1-2 8,-1 3 30,1-3 21,1 4-29,-2-4 86,3 3-36,-2-2 35,1 2-50,-1-4 61,1 4-41,-2-6 48,0 5-52,0-5-11,0 4 23,0-3-23,-1 2-19,1-3 13,1 2-13,-2-2 28,1 2-38,-1-2-33,2 3 7,-3-4-41,1 4 39,-3-2-7,2 3-1,-1-3 111,0 4-57,0-5 55,-1 5-19,-1-5-35,1 4 37,-1-3-50,0 3 76,0-4 14,0 2 24,0-2-30,-1 3-83,1-3 9,-2 4-1,0-5-19,-1 4 13,1-4-25,-1 3 25,1-4-35,-1 4 51,2-6-52,-1 3 31,1-4 13,0 2-26,1-1 22,0-1 21,0 0-16,0 1 19,0-3-27,0 3-14,0-3 11,0 3-3,0-3-66,0 3 59,0-4-60,0 2 73,0-1-2,1 0 0,-1-1-1,1 0-75,-1-1-17,1 1-17,-1-1 23,1-1-12,-1-1 56,1-1-62,-1 0-27,0-1 65,-1-3-65,1 0-96,-2-6 44,-1 1-134,0-2 112,0 1-159,0 0 78,-1-2-131,1 2 234,-2-2 64,0-1 110,0 0 0,-2-2 0</inkml:trace>
  <inkml:trace contextRef="#ctx0" brushRef="#br0" timeOffset="280">12132 17091 9502,'-7'0'-510,"3"-2"109,2 1 237,-1-1 92,3 1 72,-1-1 0,1 0 0,0 2 0,2-1 0,0 0 0,3 0 0,0 1 0,3 0 0,0 0 0,0 0 0,0 0 0,1 0 0,0 0 0,1 0 0,-1 0 0,2 0 0,-2 0 0,3 0 0,-2 0 0,1 0 0,-1 0 0,1 0 0,-1 0 0,0 0 0,0 0 0,0 0 0,-3 0 0,3 0 0,-4 0 0,3 0 0,-1 0 0,-1 0 0,1 0 0,-1-1 0,0 1 0,0-1 0,-1 0 0,-2 0 0,1-1 0,-1 1 0,-2 0 95,0-1 20,-1 1 55,0-1 136,-2 2-86,0-2 83,-2 2-74,0-2 5,-2 1-21,0 1 55,1-1-79,-1 0-8,0 0-9,1 0-24,1 0 5,0 0 6,1-1-28,-1 1-11,1-1-68,1 1-23,-1-1 1,0 0-53,1 1 53,-1-2-69,1 2 61,-1-2-66,2 1 34,-2-1-54,0 1 42,0 0-32,0 0 52,-1 1-21,0-1 15,-1 0 41,1 0-60,-3 2 48,1-2-87,-2 1 11,2 1-14,-3-1 12,0 1 49,0 0 3,-2 1-2,0 0 54,-2 1 9,1 3 6,-1 0-10,-1 1 3,2 1-31,-1 2 37,2 1-40,0 1-5,4 0 17,-1 3-13,3-1 21,0 2-15,2 0 12,1 2-71,1-2-19,1 3-4,2-3 10,2 0 67,2-2-19,1 1 15,2-4-61,-1 0 4,2-4-21,0 0 14,0-2 14,1-2 14,-1-2-21,2 1 18,-3-2-67,3 0 52,-3-1-39,3-2-68,-4-1 31,2 0-109,-3 0 108,1 1 14,-3 1 44,0 1 2,-1 1-33,-1 0-197,-1 2 13,0 1-130,-1 2 129,1 2 24,-1 1 47,2 0 9,0 0 88,1 1 46,-1 0 58,3 0 0,1 1 0</inkml:trace>
  <inkml:trace contextRef="#ctx0" brushRef="#br0" timeOffset="281">5417 17070 9502,'-6'15'-145,"3"-9"272,1-1-52,0 0 126,2 0-81,0 0 100,0-2-35,1 2 50,1-1-52,3 3-23,1-2-39,4 2 35,0-1-124,2 3 69,0-3-100,1 3 113,0-2-162,1 3 104,-1-3-147,1 2 16,-3-2 18,4 1-55,-4-2 66,2 0 38,-2-2 9,0 0 38,-2-3-39,0 1 20,-1-2-34,1-1 25,-4 0-79,2-4 69,-2 0-56,1-4 72,-3 0-65,3-1-15,-1-1-7,1-1-65,-2 1 73,4-1-73,-1 0 64,1-2-41,0 2 18,1-1-7,-2 2-2,4-3-2,-5 5-22,3-2 0,-4 5-49,3-2 7,-5 5-45,1 0 97,-3 5-22,-1 0 108,-3 7-10,-3 1 37,-1 3-17,-3 1 9,-1 2-11,-1-1 49,0 1-17,0-2 11,-1 2-24,1-3-5,-1 2 19,1-2-17,-3 1-27,4-2 28,-3 1-18,1-3-9,-2 3 2,2-3-8,-2 2 74,4-5 18,-1 1-2,3-3-10,-1 1-62,6-3 6,-2-1 131,5-1-14,-1-1 95,2-1-42,1-3-5,2 1-30,1-1-8,1-1-1,0 0-34,1 0 23,0 1 50,-1 0-3,0 0 16,0 0-21,1 1-2,-2 0-1,1 1 33,0 0-40,0 1 84,-1-1-37,1 2 133,0 0-51,0 2 16,0 0-23,0 5-57,0 1 53,0 6-46,-1 2 42,0 4-94,-1 2-58,-1 5-14,0 1-1,-1 4-4,-1-1-41,0 2 35,-1-3-18,-1 1-5,0-6 8,-1 0-99,1-7-3,0 1 24,0-7-43,-1 1 57,2-6-49,-2 0 25,2-4-44,-1 1-145,0-3 48,1 0-959,0 0 401,0-2-528,1 0 792,2-2 223,3-3 246,3-1 0,3-3 0</inkml:trace>
  <inkml:trace contextRef="#ctx0" brushRef="#br0" timeOffset="282">20037 17058 9647,'4'4'838,"-2"-3"-746,-1 0 61,0 0-61,1-1 11,-1 1-11,2 1 11,-1-1 17,1 0 20,0 1-25,3 0 22,0-1-32,1 0-49,2 1-20,2-1-53,2 0-73,2-1 63,2 1-101,2-1-2,0 0 19,2 0-56,-2 0 98,1 0-25,-2 0 30,-1 0-1,-6 0-6,2 0 50,-7 0-25,3 0 20,-5 0-12,-1 0 75,-4 0 15,-1 0 7,-6 0-11,1 2-2,-1 1-35,0 1 41,0 1 4,1 0 12,0 1 15,0 3-18,0 0 6,0 1-41,-1 4 50,1-1-58,-3 4 26,3 0-19,-4 5 28,3 0 36,-6 6 45,2-2-27,-3 5-4,-1-3-99,-2 6 32,1-5-26,-3 4 53,2-7-24,-2 2 20,5-10-15,-1 0 71,5-9 0,1 3 16,4-8-34,1 1 42,3-3-50,3-2 48,1 0-123,2-2-73,1 1-16,0-1-34,2 1 49,-1 0 30,2 1 4,1-1 47,1 1-67,1 1-10,4-1-19,-2 2-26,4 0 28,-3 2 9,4 0-3,-3-1 51,5 1-17,-2 0 16,3-2-2,-5 1-38,4-1-13,-5-2-5,3 1-18,-4 0 63,1-1-30,-5 0 27,2-1-68,-5 0 53,2-1-56,-4-1-25,-1-1-2,-1 1-70,-1-1 63,-2 1 34,1 0 4,-1-1 42,-1 2-249,-1-1-79,0 1-117,-2 1 38,-1-1 99,-2 1 120,0 1 67,2 0 91,-2 0 84,1 0 0,0-1 0,-1-1 0,-1 0 0</inkml:trace>
  <inkml:trace contextRef="#ctx0" brushRef="#br0" timeOffset="283">6777 17107 8519,'-9'5'-164,"5"-3"581,2-1-45,0 1 290,0-2-255,0 0 162,1 1-309,2 0 65,1-1-247,5 1-127,1-1 144,3 1-95,0-1 75,1-1-113,2 1-33,-1-1 10,3-1-33,-1 2 40,3-2-92,-3 1 27,3 0-68,-3 0 59,1 1 4,-4 0 47,2 0-17,-3 0 124,0 1-64,-4 1 58,2 0-72,-6 0 65,2 1-3,-2-1 20,0 1 102,-2-1-64,-1 1 119,0-1-120,0 1 67,0-2-56,-1 1 40,0 0-32,-2 0-1,1 0-45,0 0 65,0 0-150,1 1 62,-1 0-117,1 2 96,-1-1-67,1 2 21,-1 1-11,1 2 41,-2 0 39,0 4 14,-1 0-30,0 5 58,-2-1 18,-2 6 11,0-1 5,-4 5-62,1-2 10,-3 4-3,-2-3 5,0 3 13,2-5-3,-3 2 14,3-8 26,-1 3 41,4-7-22,1-2 45,4-5-88,2 0 43,3-6-57,0 1 104,2-2-47,1 1 105,4-2-89,3 1-43,2-2-69,3 0 24,0-1-76,0 1 81,-1-1-32,2 1 30,-4 1 28,4 0 5,-4 0-19,3 1-231,-3 0 36,3 0-162,-3 0 111,4 0 31,-3 0-2,2 0 50,-2 0-39,2 0 41,-2 0 2,1 0-12,-3 0 75,2 0-39,-5 0 20,2 1-29,-5 0 86,2-1-59,-3 1 73,-1-1-160,-1 0 76,1 1-69,-2 0-107,-1 1 56,-1-1-141,-1 0-33,-2 1 79,0 0-83,-1-1 70,1 1 117,-1-1-35,0 1 95,0-1-105,1-1 17,-1 1 42,2-1 51,-1-1 115,-1 0 0,-2-4 0</inkml:trace>
  <inkml:trace contextRef="#ctx0" brushRef="#br0" timeOffset="284">10423 17121 9756,'0'-7'524,"0"5"-379,-1 0-18,0 1 31,0-1-31,-1 2 64,-1 0-82,0 0 74,0 2-95,0 1 30,0 0-7,2 3-4,0 0 24,-1 1-55,2 0-18,0 0-30,1 0 25,0 1-35,2 0 31,3 0-50,2 2 21,3-2 49,1 1-35,4 1 56,1-1-474,5 2 116,2-1-308,3 0 192,1 0 132,5 1-16,-4-3 88,2 2 98,-4-2 63,0 0 9,-6-1-17,-1 0 6,-8-2-18,0 1 70,-6-1-39,-3 1-41,-2-1 43,-2 1-59,-1 1 378,-3 0-104,-1 1 237,-4 0-169,2 0-92,-2 1-11,2-1-50,-2 2-12,1-1-15,-1 1-8,2-1 22,-3 1 0,2-1-4,-3 2 3,1-3-37,-2 3 23,1-3-33,-2 2 22,2-3-104,-1 3 35,0-3-93,1 2-352,1-4 88,-1 3-237,4-2 269,0 0-142,1-2 107,1 1-33,3-1 183,-2 0 194,2-2 0,0 1 0</inkml:trace>
  <inkml:trace contextRef="#ctx0" brushRef="#br0" timeOffset="285">15609 17110 9502,'-8'6'-980,"5"-3"1192,1-1 105,-1-1 3,1 0-66,0 0 366,1-1-374,1-1 209,1 1-379,4-1-205,-1 1 127,3-1-142,-1 1 44,1 0 53,2 0-70,0 1 91,1 1-75,0 1 44,1 1-40,0 0 32,0 1 70,-1-1-5,1 1 15,-1 0 23,0 0 6,0 0 13,-1 1-9,0-1-18,-1 1-14,-2-1 22,1 2-26,-3-1-4,0 0 15,-1 0-9,-1 3-18,-2-2 11,0 3-19,-2-1 27,-3 2 17,-1 0-16,-3 3 10,-1-2 41,-3 3-44,0 0 46,-2 3-53,0-1 15,-1 2-5,3-2 8,-3 1 9,3-3-18,1 3 25,1-5-27,2 1 85,2-3-62,1-2 64,4-2-75,1-2 53,1-1 0,0-2 18,0 0 24,3-1-15,1 0-4,2-1 7,0 0-69,0 0 38,0 0-31,1 0-39,-2 0-29,1 0 5,1 2 3,-2 1 1,3-1-37,0 1-3,-1 1 16,2-1-5,1 1-19,1-2-17,-1 1-36,4-2 87,-1 0-30,2 0 31,1-1-24,0 0 5,-2 0-11,1 0-89,-2-1 32,0 0-111,-3 0 116,-1-3-166,-2 2 99,0-2-114,-5 1 67,2-1-140,-2 1 61,0 1-122,-2-2 121,0 2 87,0-1 7,-2 1 125,-2-1 15,-3-1 58,-3-1 0,-1-2 0</inkml:trace>
  <inkml:trace contextRef="#ctx0" brushRef="#br0" timeOffset="286">4212 17112 9502,'-10'2'27,"7"-1"47,0 1-8,1-1 47,0 1 10,1 0-2,1 1-49,1 2-32,2 0 4,3 2-5,3 2 35,3 1-46,6 3 13,1-2 2,3 4 63,0 0-19,3 1 26,1-1-63,2 5 38,-4-4-37,3 4-4,-4-3 14,0 3-10,-5-3 13,-1 2-30,-6-3-23,-1 2 8,-5-4-80,-2 2 79,-1-3-90,-2 1 86,0-4-13,0 1 51,-1-4-41,-1 0 36,0-3-153,1 1 53,-1-4-370,0 1 241,1-3-197,1-1 286,0 0-227,0-1 88,0-1-151,0 1 103,0-1 110,-1 0 46,0 0 75,-1-2 49,-2 0 0,-2-2 0</inkml:trace>
  <inkml:trace contextRef="#ctx0" brushRef="#br0" timeOffset="287">4480 17137 9502,'-8'9'0,"4"-7"0,3-1 210,-2 0 185,2 0 55,-1 0-11,1 0-192,0 0-112,0 3 30,-1 0-44,-1 2 57,-2 0-52,0 4 42,-4 2-37,-1 2 14,-4 2-25,-1 3 37,0-1-92,-4 3 42,2-2-37,-4 2-202,4-3 57,-1 0-131,6-3 107,-2 1 104,7-6-5,-2 1 56,5-3-409,0 1-109,2-4-253,0 3 93,2-4 343,1 1 130,4-1 149,1 3 0,5-1 0</inkml:trace>
  <inkml:trace contextRef="#ctx0" brushRef="#br0" timeOffset="288">21363 17168 9502,'-8'2'-1075,"4"-1"1003,1 0 72,1-1 0,-1 1 0,0 0 0,0-1 0,0 0 0,1 1 0,-1 0 0,1-1 0,0 0 0,0 0 0,1 0 159,-1 0-107,2-1 129,-2 0-121,2 0 7,0-1 30,0 1 34,0-1-41,0 2 91,0-2 34,0 1 15,0 0 68,0 0-141,0 0-112,0-1-97,0 1-31,-1 0 38,1 0 40,-2 0 74,1 1-55,-1-1 118,1 0-76,1 0 36,0 0-85,0 0 29,0-1-36,0 1 30,1 1 27,1 0 46,0-1 27,0 1 35,0-1-110,0 1 14,0 0-61,1 0 32,-1 0-50,2 0-14,-1 0-1,0 0 9,1 0 60,0 0-12,-1 0 12,1 0-66,0 0-5,-1 0-57,2 0 45,-2 0-60,1 0 85,0 0-64,0 0 125,-1 0-48,1 0 51,-1 0-53,1 0 22,0 1-11,0 0 16,-1-1-15,0 2 25,1-1-11,0 1 16,0-2-17,1 1-7,-1-1 8,0 1 15,1 0-15,0 0 17,1-1-22,-1 0-31,1 0 20,1 0-22,-1 0 29,2 0-58,-1 0 42,0 0-45,0 0 53,0 0 19,-1 0-22,0 0 18,-1 0-27,-1 0 9,-1 0-15,0 0 44,-1-1-456,0 1 278,-2 0-374,-2 0 408,-4 0 31,1 1 62,-4 1 19,0 2 0,-3 3 0</inkml:trace>
  <inkml:trace contextRef="#ctx0" brushRef="#br0" timeOffset="289">4889 17157 9113,'-1'6'137,"0"-4"327,1 0-58,0-1-84,0 1 29,0 0-76,0 0-105,0 1 27,0-1-77,0 3 172,0 0-51,0 2 106,0 2-107,1 3 4,-1 2-34,1 3-11,1 2-26,0 4-105,1 0-5,0 3-33,-1 0 42,1 1 35,1-3 24,0 0 15,1-3-386,-1-1 87,2-5-261,-1 0-36,0-5 172,0 0-153,0-5 205,1 0-260,-1-4 137,-2 1-193,2-1 195,-1-1-68,0 0 100,1-1-99,-2-2 142,2 0 126,0-1 41,1-3 105,-1 0 0,2-3 0</inkml:trace>
  <inkml:trace contextRef="#ctx0" brushRef="#br0" timeOffset="290">8762 17215 9686,'-3'-8'722,"1"5"-417,0 1 23,0 0-88,1 1-56,-1-1-27,0 0-52,0 1 62,0 0-45,-2-1 48,2 0-49,-1 2 18,-2-2-38,1 1 38,-2-1-63,1 1 29,-2-1-41,-2 0 48,2 1-102,-5-2 61,2 2-121,-4-1 48,-1 0-15,-3 0 34,1 2 6,-4 0-33,0 0 10,-3 1-85,2 2 86,-3 4-41,4 2 71,-2 2-39,3 4 96,-1 2-56,4 0 58,1 5-66,5 0-10,0 4 13,6 0-11,0 4 46,5-3-24,4 5 33,3-3-38,8-2 17,3-2-15,6-3 12,2-7-6,6-1-103,0-7 16,4-1-96,-2-4 33,2-1 52,-5-3 4,1-1 48,-6-3 7,-4-2-20,-4-2 14,-3 0 62,-7 1 27,0 0-4,-4 1-15,-1 1-166,-2 1 28,-1 0-81,-2 2 91,-1 0-349,-2 1 133,-1 0-248,-1 2-238,-2-1 205,0 2-247,-2 0 322,0 2 269,-2 0 81,1 3 134,-1 0 0,-2 2 0</inkml:trace>
  <inkml:trace contextRef="#ctx0" brushRef="#br0" timeOffset="291">6255 17190 9502,'-5'1'1446,"3"-2"-480,2 0-619,0 1-86,0-2-53,1 4 43,0 2-46,1 7-26,0 0 25,-1 6-137,0 2 11,1 2-14,-1 4 28,0 0-115,0 3 69,-1-3-139,0 3-52,0-4 51,0 1-77,0-4 51,0-1 62,0-5-38,0 0 20,0-6-153,0 0 45,1-4-102,0 0 85,0-3-106,1 0-55,-1-1-206,1-1 111,-1-2-7,2 0 163,0-1 85,1-1 30,2-1 40,0 0 69,1-1 5,2-2 72,2-1 0,1-2 0</inkml:trace>
  <inkml:trace contextRef="#ctx0" brushRef="#br0" timeOffset="292">22005 17246 9063,'6'-5'555,"-3"3"-327,-1 0-57,0 1 10,0 0-21,0-1-95,1 0 77,-2 2-92,1-3 46,1 2 9,0-1-6,0 0 21,1 0-67,-2 1-25,1-2-55,0 1 71,0 1-54,0 0 44,1-1-78,-2 1 17,1-1 39,-1 1 7,-1-1 32,0 2-4,1-1 450,-1 0-319,0 0 359,-1-1-454,1 1 27,-1 1 4,1-2-150,-2 1 42,0-1-174,0 2 57,-2-1 20,1 0-11,-1 0 77,-1 1 34,0-1 8,-1 1 33,1 0-62,-3 0 16,1 0-24,-1 0 17,2 0-17,-2 0 16,0 0-2,2 0 3,-2 0 158,1 0-29,0 0 103,0 0-63,0 0-55,-1 0-15,3 0-2,-3-1-29,2 1 17,0 0-12,0 0-51,0 0-71,1-1-22,0 1-49,1 0 85,-1 0 17,1 0 39,-1 0 4,1 0-4,0 0 3,1 0-4,1 0-38,-1 0-17,-1 0 1,2 0 5,-2 0 43,2 0-7,-2 0 7,2 1-10,-2-1 49,0 2 7,1 0 5,-1 0-15,0 2-38,0-2-6,0 1 5,1 0 61,-1 0 20,1 0 14,1-1-13,-1 1-37,1 0-13,-1 0 31,1 0-93,-1 0-6,1 1-14,0-1 5,0 1 71,0 1-18,1 0 13,0 0-82,0 1 123,0 0-110,0 1 115,0-2 55,0 2-20,0-1 108,1-1-47,0 1 3,1 0-49,2-1 3,-1 0-74,0-1 22,1 1-8,-1 0 20,1 0-58,-1-1-6,1 0-9,-2-1-40,2 2 64,0-2-35,0 0 29,0 1-77,0 0 33,0 0-113,2-1 19,-1 2 0,1-1-15,-1-1 59,1 1-41,-1-1 64,0 1-33,0-1 37,1 1 52,-1-2-1,-1 2 10,-1-2 35,0 1-35,0-2 9,0 2-15,-1-2 61,0-1-21,-1 1 246,1 0-154,-1 0 100,-1-1-204,1 1-36,1-1-3,0 0 13,1 0 42,0 0 12,2 0-7,0-1-181,-1 0 39,1-1-142,2 2 101,-3-2-44,3 1 39,-2-1-85,1 2 74,-1-1 15,1 0 32,-1 0 20,0-1 49,-2 2 10,1 0 2,0 0 4,-1-1-62,0 1 17,0 0-16,-1 0 76,0 0-8,0 0 81,1-1-70,-1 1 62,0 0-42,0-1 24,-1 1 3,1-1-49,0 0 6,0 0-17,0 1-11,1-2 9,1 0-9,-1 1 13,2-1 0,-2 1 4,1-1-2,0 1-209,2 0 41,-2-1-140,1 1 104,-1-1-106,2 1 44,-2-1-84,1 2-76,-2-1 120,2 1-125,-2-1 135,0 0-94,0 1 91,-1-1-84,-1 1-751,1 0 767,-3-1-617,0-1 972,-5-3 0,0-2 0</inkml:trace>
  <inkml:trace contextRef="#ctx0" brushRef="#br0" timeOffset="293">7646 17213 8355,'-10'0'1278,"6"0"-1050,1 0-26,0 0-37,0 0 5,0 0-46,-1 0 35,1 0-27,0 0 13,2 0-25,-2 0 44,2 0-125,2 0 35,2 0-70,7 0-126,1 1 60,6 0-89,1 2 39,2 0 24,0 1-21,2-1-8,-3 0 41,2 1 30,-4-1-23,1 0 51,-4-1 41,2 1 17,-6-3 60,1 2 3,-4-2 8,1 1-27,-3-1-1,-1 0-47,-2 0-1,1-1 15,-2 0-4,-1-1-59,1-1 5,0-1-17,-1 1 17,0 0 44,0 0-6,0 1 7,0 0-344,0 1-397,0-1 123,-1 2-173,0 0 513,-2 3 125,1 0-1,0 2 117,-1 0 0,0 1 0,0 0 0,0 0 0,-2 1 0,1 2 0,-4 0 0</inkml:trace>
  <inkml:trace contextRef="#ctx0" brushRef="#br0" timeOffset="294">19170 17245 9502,'-20'-5'263,"10"1"-39,2 1-53,0-1 100,2 1-80,0-1 151,3 2-89,1-1 40,1 1-24,0 1-78,3 0-9,0 1-125,7 0-11,2 1 37,2 1-37,2 2 111,0 1-37,5 1 40,-2 2-40,3-1-352,-2 3 41,3-2-249,-3 0 174,2 2 103,-3-1 6,1 1 59,-3-2 75,1 3 31,-4-3 28,0 2 26,-5-3-23,1 3 2,-4-2-7,-1 1 70,-2-1-24,-2 1 119,-1-1-116,-3 2 70,-2 0-114,-2 1 81,-3-2-159,-1 4 45,-1-2-92,-1 2 93,0-3-57,-2 3 38,1-3-18,-1 2-66,2-3 31,-4 0-27,4 0 25,-2-2-105,3-1 45,-3 1-120,5-4 82,-1 2-287,4-3 104,1 0-518,4-1 562,3-1-140,5-2 444,6-2 0,3-2 0</inkml:trace>
  <inkml:trace contextRef="#ctx0" brushRef="#br0" timeOffset="295">14939 17249 9502,'-13'-5'120,"7"2"112,2 1-16,0-1 146,0 1-162,0 0 101,0 1-101,2-1 271,0 0-235,1 3 222,1 1-244,2 4 55,1 3-55,1 2-150,1 3 4,2 2-103,-3 1-2,2 2 17,-1 1-15,-1-1 64,0 1-156,-2 0 59,0 1-115,0-3 81,-1 1 64,0-2-44,-1 0 62,0-5-175,0 2 86,0-4-114,0-1 64,-1-3-108,-1 1 42,0-5-81,0 1-89,-2-2 102,2 0-124,-1 0-144,1-1 212,1-2-70,1 1 287,3-4 132,4 0 0,4-4 0,2-2 0</inkml:trace>
  <inkml:trace contextRef="#ctx0" brushRef="#br0" timeOffset="296">20775 17267 9502,'-13'-4'-291,"4"1"444,4 0-80,-3-1 137,2 2-89,-1-2 38,1 2-38,-2-1 35,3 1 168,-1 0-5,1 0 100,0 2-65,2-2-92,0 1 281,1 1-292,3 0 155,2 0-312,5 0 14,2 1 13,3 1 39,0-2-40,3 1 37,-1 0-284,3-1 99,-2 0-201,4 0-1,-3 0 70,4 0-60,-3 0 93,1 0 69,-4 0-13,2 0 45,-4-1-102,2 0 34,-4 1-71,1-2 14,-5 1 41,1-1 12,-4 2-2,1-2 29,-4 1-183,1 0 93,-3 1-175,-1 0 122,-3 0 18,-1 1 43,-1 0-7,0 1-7,0-1-21,0 3 8,0-2-63,1 1 49,0 0-114,1 0 130,0 0-29,0 0 87,-1 0 36,3 0 41,-3 0 43,2 0 0,-2 0 0,1 1 0,0-1 0,-1 0 0,-1 2 0,-1 1 0,-2 2 0</inkml:trace>
  <inkml:trace contextRef="#ctx0" brushRef="#br0" timeOffset="297">17548 17275 9502,'7'-10'210,"-3"5"15,-2 1-20,1-1 41,-2 3-58,1-2-19,-2 1-61,0 0 61,-1 1-49,-1 1 40,-3-1-40,0 1 77,-2-1-88,-2 2 86,0 0-81,0-1-9,-1 1 1,0 0-5,-1 0 4,1 0 52,-1 0-37,-1 0 40,1 0-86,-3 0 4,3 0-110,-4 0 89,3 0-45,-2 0 111,2 1-75,-2-1 9,3 0-88,-3 0-4,3 1 17,-2 0 5,3 0 59,-2 1-1,2-1 2,-1 1-33,3 0 17,-2 1-30,5 1 45,-4 2 6,4 1-8,0 1 6,2 1-10,0 3 3,3 0 1,-1 3-49,1 1-44,2 1-14,2 1-29,4 2 1,3-2 58,2 3-26,2-4 70,2 2-25,0-4 15,2 0-25,-1-5 25,3 1-4,-2-5 2,3-1-10,-2-2 2,2 0-17,-1-3 14,1-2-7,-2-2 90,1-4-15,-3 0 75,1-3-64,-4 0-16,1-1-25,-2 1-12,-2 0 13,-1 1-9,-1 0 15,-2 3-40,-1-1-12,-1 3-41,-1 0 26,-2 3 7,0-1-620,-2 1 418,-2 2-511,-1 1 574,-4 3 50,0-1-300,0 1 119,-1 0-205,1 1 161,-1-1-9,1 1 73,-1 0-78,0-1 158,0 2-9,-1-1 133,0 0 15,-1 0 58,-1 1 0,-3 0 0</inkml:trace>
  <inkml:trace contextRef="#ctx0" brushRef="#br0" timeOffset="298">9850 17275 9502,'-11'-2'-1147,"7"1"1147,-2-1 394,3-1 51,-3 2 259,2-1-167,-2 0-150,3 1-163,-3-1-7,3 1-97,-2-1-12,2 2-50,0-1 26,2 0 144,-1 1-60,4 0 108,2 0-144,8 0 12,-1 1-169,4-1 52,2 0-164,1 1 72,1-1-13,2 0 62,0 0 11,0 0-113,0 0 28,1 0-119,-3 0 87,2 0-32,-4 0 33,2 0-54,-5 0 59,2 0-12,-5 0 46,2 0-74,-4 0 162,1 0-136,-3 0 140,2 0-35,-6 0 53,3 1-1,-4 2-6,2-1-124,-3 1-3,0-1-9,0 1 22,-1-1-19,0 0-750,0-1 568,-1 0-526,-1-1 820,-3-3 0,0 1 0,-2-2 0</inkml:trace>
  <inkml:trace contextRef="#ctx0" brushRef="#br0" timeOffset="299">13051 17295 9158,'-1'-14'75,"0"8"306,0 3-129,-1-1 22,1 2-45,0-1 200,0 2-135,0 1 122,0 2-198,0 4 53,1 1-63,-1 3 48,1 2-48,0 0 7,1 3-56,-1-1 25,1 3-90,1-2-38,-1 2 36,1-1-23,1 0-99,-1-2 30,0 1-95,0-2-198,1 0 146,0-2-222,-1 0 215,0-3-218,1 1 115,-1-2-188,0-1 179,-2-2 35,2 0-65,-1-4-111,1 2 13,-1-2-21,0 0 143,1 0 126,0-2 42,3-1 104,0-4 0,4 0 0</inkml:trace>
  <inkml:trace contextRef="#ctx0" brushRef="#br0" timeOffset="300">18536 17324 9502,'-14'-10'-4,"6"6"60,0 0 96,-1 1-15,1-2 87,-1 3-104,1-1 26,0 2-14,-1-1 14,3 1-25,-2-1 48,3 2-46,0 0 36,1-1-28,0 1 253,3 0-190,1 0 147,2 0-236,5 0-6,-2 0 19,4 1-101,-1 0 9,2 2-100,0-1 89,2 3 50,1 0 6,2 0 39,0 0-138,2 1-142,0 0-59,2 0-42,-1-1 33,1 0 105,0 0-48,1-1 55,-2-1 119,2-1-52,-3-1 84,2 0 44,-4 0-30,2-1 109,-4 0-94,0-2 22,-4 0-54,0-2 15,-4 0-59,0-1-22,-3 1 20,-1 0 4,0 0-151,-2 1 34,0 1-137,-1-1-144,-3 2 119,0-1-159,-1 2 174,1 0-99,0 0 76,-1 0-93,2 1 218,-2 0 71,1 2 111,0-1 0,0 1 0,-1 1 0,-2 0 0,-1 2 0</inkml:trace>
  <inkml:trace contextRef="#ctx0" brushRef="#br0" timeOffset="301">16311 17387 8355,'-5'-8'1025,"4"5"-900,0 0-4,0 0 0,1-2 3,0 2-12,0 0 1,0-1 44,0 0-5,0 2-6,0-2 11,0 2 28,0-1-23,1 2 34,1-1-45,1 0-30,1 1 41,1 1-42,3-1-12,1 1 14,1 0-14,3 0-45,2 0 22,1 0-37,4-1 38,0 0-46,5-1 26,0 0-99,4-2 94,-1 0-11,4-1 24,-4 0 16,1 0-340,-5 1 84,-1 0-218,-6 1 198,-2 1-94,-7 0 92,-1 2-122,-4-1 109,-1 3-57,-2 0 54,-1 1-62,-2 2 37,-2 1 36,-1 0 17,1 0-3,-1 0 56,-1 0-40,2 0 31,0 0-13,0-2 24,-1 1-35,2 0 35,-3-1 34,2 1 29,-1-1 58,1-2 0,0 2 0,0-2 0,-2 2 0,2-2 0,-4 2 0</inkml:trace>
  <inkml:trace contextRef="#ctx0" brushRef="#br0" timeOffset="302">15494 17396 9502,'0'-10'0,"-2"4"0,1 1 174,0-1 8,-1 1 150,1-1-43,1 1-15,-1 0-51,1 1-41,0-1-51,0 2-17,0 0 6,0 0 11,0 1-53,0-1-43,0 2 58,0 0-36,1-1 124,1 2-207,1 1 60,0 1-152,3 1 58,1 2 17,1 0-19,1 0 37,2 0 9,3-1 21,0 1 9,2-1 2,2-1-48,2-1-30,1-1 11,2 0-92,3 0 85,-1-2-94,4-1 96,-3 0-297,3-3 108,-3-1-203,1-1-166,-5 1 203,3-2-58,-7 2 265,2 0 204,-3 0 0,1 1 0</inkml:trace>
  <inkml:trace contextRef="#ctx0" brushRef="#br0" timeOffset="303">6078 17371 9502,'-16'-1'-8,"8"1"31,3-1 47,-2 0 135,2-1-21,-1 1 112,3 0-137,-1-1 110,2 2 175,0-1-133,4 1 145,1-1-316,5 1-54,1 0-69,4 0 52,1 0-20,2 0-60,-1 0-7,4 0-78,-1 0 10,2 0 4,-3 0-24,3 1-15,-2-1 40,2 1 28,-3 1 23,3-1 20,-6 0-79,4 2 9,-4-2-99,2 1 74,-4 0 21,2-1 39,-5 1 2,2-1 53,-4 0-34,3-1 37,-5 1-33,3-1 39,-4 0-23,2 0 27,-4-1-98,2 0 34,-1-1-29,0-2 46,-1 1-97,0-3 13,-1 1-88,1 0-44,-1-2 51,1 2-87,-2 0 122,0-1-211,1 2 114,-1 0-39,0 0 148,0 1 142,-1 2 0,-1 0 0,-3 1 0,-1 0 0,-2 0 0,0 1 0</inkml:trace>
  <inkml:trace contextRef="#ctx0" brushRef="#br0" timeOffset="304">4812 17353 9502,'-25'-4'142,"14"2"68,-2 0 41,4 1-58,-4-1 178,5 1-104,-1-1 185,3 2-158,2-2-67,1 2 151,0-1-185,6 0 142,0 0-215,11 0 37,0 0-52,6-1-91,0 1-1,6-1-85,-2 0 103,4 1-206,-3-1 82,3 0-166,-4 0 139,1 2 38,-4-1 23,4 1-28,-6 0-170,2 0 24,-6 1-82,2-1 123,-8 3 79,4 1 3,-6 0 42,2 2 1,-4 0 47,-1 0-11,-2 0-2,1 1-37,-2-2 11,-1 1 1,1-1-71,-1 0 18,0-1-72,-1-1 71,1-1-516,-1-1 287,0-2-257,1 0 428,-1-5 170,1 3 0,0-3 0,1 0 0,-1-1 0,1-1 0</inkml:trace>
  <inkml:trace contextRef="#ctx0" brushRef="#br0" timeOffset="305">20012 17364 9502,'0'-9'-134,"0"5"241,0 2 13,0-2 113,0 1 10,0 0 57,0 0 0,0 1 48,0 0-72,0-1 106,0 2-175,0-2 80,0 2-66,0-1 15,0 1-14,-1-1 236,1 1-355,1 1 222,0 1-384,7 3 35,-1-2 32,4 2 23,2-2-28,1 1-77,2-2-180,2 0-20,4-1-46,1 1 122,2-1 104,2 0-23,0 0-33,1 0-171,1 0-12,-3 0-55,1 0-101,-6 0 131,-1 0-138,-7 0 174,-1 0-100,-8 2 237,0 0-73,-6 4 258,-1 1 0,-5 1 0</inkml:trace>
  <inkml:trace contextRef="#ctx0" brushRef="#br0" timeOffset="306">21382 17337 8519,'-8'-3'325,"5"2"-157,0 1 1,1 0-77,-1-1 11,1 1 87,-1-1 12,1 1 65,-1 0-27,1 0-6,0-1 13,1 1 224,-1 0-273,4 0 147,0 1-322,6 0 0,1 1 61,2 1-75,1 1-32,1 0-114,2 1-10,0-1-5,3 0 63,0 0 49,3-1 8,0 1 33,2-2 52,0 0-1,2-1 14,-2 0-16,3-1 29,-4 0-43,1-1 49,-2 0-48,-1-2-6,-4 0 25,-1 0 30,-4-1-111,-1 0 47,-5 2-130,0 0-89,-3 0 1,-1 2-62,-2 0-13,0 0 104,-3 2-67,0 1 87,-2 2-40,1 0 50,0 0-17,1 0-3,-1 2 29,1-2-66,0 0 41,2-1 10,-1 1-1,0-1 63,1-1-120,1 1 40,-1-2 15,1 1 52,-1-1 94,1 1 0,-2 0 0,1 1 0,-3 1 0</inkml:trace>
  <inkml:trace contextRef="#ctx0" brushRef="#br0" timeOffset="307">6815 17394 9502,'-7'-14'105,"2"8"-17,1-1 147,0 3-57,0-1 95,2 2-94,0 0 103,1 2 319,-1 0-234,3 1 195,1 1-405,2 3-37,4 0 26,2 1-90,1 0 35,2-1-92,2 1-118,1-2 27,1 2-82,0-2 116,2 1-217,-2-1 58,2 0-161,-1 0 146,0-1 0,-3 0 10,0-1-38,-2 1 28,-1-1 15,-2 0-7,-1 0 85,-4-1 37,2 1 102,-4 1 0,3 0 0</inkml:trace>
  <inkml:trace contextRef="#ctx0" brushRef="#br0" timeOffset="308">14886 17414 9502,'-27'1'-92,"12"-1"38,4 1 94,-3-1 84,5 0 3,-4 0 58,6 0-80,-2-1 4,4 0 0,-1-1 3,4 0 9,-2-2 35,3 0-50,-2 1 51,3 0-92,-1-1 26,1 2-42,0-1-12,0 2-8,0-1 66,0 0-47,1 1 81,1 1-67,2 0 2,1 0-4,1 0 6,3 0 11,0 1-20,1-1 21,2 0-127,2 0 39,1 0-120,3 0-2,0 0 23,3 0-51,-2-1 109,4 1-102,-2-2 85,3-1-117,-4 1 110,3-2-87,-5 2 50,2-1-32,-5 2 28,2-1 24,-6 0 36,1 2-60,-6-1 130,1 1-51,-3-1 101,-1 2-38,-2-1-29,1 2-16,-2 0-19,-1 2-67,0-1 2,0 2-14,-3-1 30,1 0-59,-2-1 37,2 1-95,0-2 84,1 2 7,-1-2 27,0 1 0,1-2-66,-1 1 88,0-1-35,1 0 99,-1 0 0,1-1 0,-1 0 0,-1 1 0,-1-1 0,-1 1 0</inkml:trace>
  <inkml:trace contextRef="#ctx0" brushRef="#br0" timeOffset="309">13759 17401 9502,'-17'0'-899,"8"0"1151,1 0 182,-1 0-34,2 0-79,0 0 11,1 0-103,1 0-24,1-1-57,2 1 174,0-1-165,3 0 80,2 1-141,6-1-39,1 1 5,4 0-21,1 0-48,3 0-79,3 0 66,2 0-88,4 1 97,-2 0 4,6-1 45,-2 1-35,5-1-13,-2 0-65,4 0 34,-4-1-14,5 1 135,-5-2-10,5 0 21,-7-1-32,2 0 20,-9 0 6,4 1 18,-10-1-10,4 1-52,-8 0 17,3 0-8,-6 1-5,2 0 22,-4-1-31,3 1-21,-3 1-74,2-1-11,-2 1-36,2 0-6,-3 0 18,3 0-39,-4 0 66,2 0-65,-4 0 39,1 0-83,-2 1 98,-1-1-20,-1 2 67,1 0-23,-2 0-6,1 1-3,-2-1-8,0 0 19,-3 0 26,3 0-17,-4-1 22,2 1-88,-1-1 7,1 0-17,0-1 39,1 2-278,1-2-36,-1 1-82,2-1 157,-2 1 244,0 0 75,0 2 0,-1 1 0</inkml:trace>
  <inkml:trace contextRef="#ctx0" brushRef="#br0" timeOffset="310">12027 17416 9502,'-12'-5'-1012,"6"2"1157,1 0 155,2 0-116,-1 0 82,1 0-93,0 1 46,1 0-53,0 0-9,1 0-52,0 0 252,1 2-235,1-2 136,1 2-183,3 0-18,2 2 15,2 0-18,3 1-46,0 2 33,3-2-9,1 0-2,3 0 4,0-2-67,4 1 92,0-2-61,4 1 74,0-2-12,5-1 8,-1 0-11,4-2-142,-3-1 19,2-1-86,-8 2 68,2 0-70,-8 1 35,3 1-66,-7 1 70,2 1-22,-10 0-6,4 1-6,-7 3 40,4 0 5,-5 1 54,2 0-93,-2-1 102,1 1-88,-2-2 90,2 1 18,-3-2 54,3-1-13,-2 0-4,1-1 15,-2 0-12,2 0 85,-3 0-78,2-1 45,-2-1-29,0-1 4,-1 0 6,0-1-58,0 1 40,0 1-30,0-1-269,0 1 42,-1 0-192,1-1 57,-2 3 224,0-2-49,-2 1 183,0 0 0,-3 0 0</inkml:trace>
  <inkml:trace contextRef="#ctx0" brushRef="#br0" timeOffset="311">12998 17445 9502,'-2'-15'-5,"1"7"28,-1 3 23,-1 0 62,1 1 67,-2-1 0,1 3 0,-3-2-25,2 3-47,-2 0 47,1 0-30,-2 0 40,2 1-40,-2 0 37,2 0-44,-2 0 60,4 0-41,-1 0 43,1 0-96,0 0 69,1 0-63,0 1 14,3-1-17,2 1-30,5 0-78,1-1 30,6 0-75,1 0 86,2 0-29,1 0 22,2-1-13,-1 0-147,0-1 85,-1 1-106,0-1 56,-3 1-102,3-1 26,-5 2-64,1 0 0,-5-1 61,1 1-66,-5 0 75,2 1 30,-4-1 34,1 0 5,-3 2-2,0 1 39,-2-2 15,1 1-81,-1 0 34,-1-2-144,0 0 135,-1 1-98,0-2 66,0 1 10,0-1 39,0-1 105,1 0 0,-2 0 0,1 0 0,0 0 0,-3-2 0,-1 0 0</inkml:trace>
  <inkml:trace contextRef="#ctx0" brushRef="#br0" timeOffset="312">1449 17448 9502,'-21'0'794,"12"0"-567,-2-1 5,5 0-110,-2-1 35,3 1-11,1-2 21,3 1-37,-1 1-53,3 1-64,1 0-19,1 3-27,3 3 77,0 1-23,2 3 80,-2 0-24,2 2 17,-2 0-25,2 1 38,-1-1-62,0 1 55,1-2-38,0-1 12,-1 0 21,2-1 22,-1-3 12,0 0 13,1-4-16,0 1-104,1-2-20,2-3-1,-1-2 0,2-4 94,-1-3-29,1-3 19,-2-1-116,0-3-102,-3 1-57,-1-2-12,-2 2-128,-3 1 114,-3 1-139,-3 2-61,-5 2 112,-3 2-117,-4 2 148,-3 3-134,0 2 81,-2 2-113,0 2 145,1 4 12,1 2 152,2 4-1,4 2 131,-2 2 0,2 1 0,-1 1 0</inkml:trace>
  <inkml:trace contextRef="#ctx0" brushRef="#br0" timeOffset="313">20728 17404 9502,'-15'2'106,"8"1"40,3-1-15,-3 0 86,3 1 31,-2-1 64,1 2-13,0-1-83,2-1-30,1 1-40,0 0-26,1 0 236,0-2-85,2 2 150,2-2-127,3 0-10,3 0-56,4-1 53,2 0-113,4 0 16,1-1-53,3-1 14,0-1-125,2 1 61,-2-1-124,2 0-26,-4 1 36,2-1-30,-6 1 60,1 2-298,-5 0 62,1-1-245,-5 1 246,0 1 43,-4-1 53,-1 3-43,-1 0-223,-2 1 14,-1 0-116,-1 1 135,-2-1-190,-2 0 105,1 0-142,-2-1 164,0-1 253,2 0 31,0-2 154,0 1 0,-2-1 0,1-1 0,0 0 0</inkml:trace>
  <inkml:trace contextRef="#ctx0" brushRef="#br0" timeOffset="314">7629 17416 9617,'5'0'782,"-3"0"-524,-1 0 34,0 1-136,1-1 232,0 1-21,0 1 140,0 0-37,1 1-165,0 0 60,2 0-135,2 1-71,0-1-12,4 2-31,-1 0 4,4 0-12,0-1-62,3 1 50,-1-2-199,5 0 132,-4 0-149,4 0 134,-3-2 38,2-1 18,-4 1-23,2-1-488,-5 0 65,2 0-297,-5 0 313,2 0-31,-6 0 116,1 0-104,-4 0 121,1 0-169,-2 0 210,0 0-167,-2 1 264,0 1-37,-2-1-213,1 1 15,-1 0-35,2-1 146,0 1 174,1 0 0,2-1 1</inkml:trace>
  <inkml:trace contextRef="#ctx0" brushRef="#br0" timeOffset="315">21348 17582 9502,'0'5'-163,"0"-1"240,0-2-51,0 0 126,0-1-32,0 1 212,0-2-252,0 2 199,0-1-278,0 1 42,0-2-42,0 2-5,0 0-50,0-1 52,1 1-4,1 1 9,-1-2 37,1 3 0,0-2-8,-1 2 32,1 0-24,0 0 20,0 0-23,0-1 38,0 2-32,-1-1 41,1 0-87,2-1-1,-2 2-6,1-1 16,0-1-38,1 0-9,-1 1-15,1-2-9,1 0 81,0 1-27,0-2 25,-1 1 14,1 0-14,0-1 2,1 0-13,-2 1 31,1-2 17,0 1 3,0-1-10,0 1-32,0-1 0,0 1 13,0-1-43,-1 0 39,0 0-37,1 0 43,-1 0-7,0 0 6,0 0-6,-1-1 27,0 0-24,1 1 18,-2-3-25,2 0 38,-1-1-29,0 1 34,1-1-41,0-1 10,0 1-5,0-2 21,-1 1-66,0-1 5,0 0-20,1-1-6,-2 1 56,1 0-18,-1 0 19,0-2-35,-1 2 23,-1-2-29,1 2 33,-1-1-22,0 2 16,0-2-17,0 2-10,0-1 16,0 0-18,0 0 25,0 2-44,0-1 30,-1 0-31,1 0-1,-2 0 31,0 0-36,0 1 43,0-1-83,0 1 59,0-1-67,-1 0 78,1 0-50,-1 1 39,1-1-47,-1 1 30,0-1-1,-1 1-5,-1-1 7,0 2 12,-1 0-21,-1-1 19,1 2 37,-2 0 21,-1 1 49,1 1-41,-3 0 10,1 0-54,-2 0 20,1 1-23,-3 2-62,2 1-14,-2 2-9,0 0 10,0 2 63,2 0-8,-2 1 1,3-1 44,0 1-47,3-2 43,-1 1 59,4-1-14,0 1 91,2-2-96,1 2 47,2 0-31,0 0 21,1 0-20,1 1-88,3 1 27,1 0-18,3-2-9,0 1-2,1-1-11,0-1 10,0 0 14,1 0 23,-1-3-39,0 1 41,0-2 28,0 1-26,-2-2 18,1 1 74,-2-2-32,3 0 106,-4 0-97,2 0 46,-2-1-27,2 0 5,-2 0 3,1 0-111,-3-1 57,1-1-48,-1 1 19,2-3 32,-3 0-33,2 0 0,-3-1-21,1 1 4,-1-2-14,2 1-16,-2-1 22,2 0-33,-2 0 42,1 0-13,-2 0 2,2-1-8,0 1 8,0 0 14,-1 0-12,0 1 13,0 0 5,0 0-3,0 1 1,-1-1-4,-1 2 8,1-1-5,-1 2 4,0-1 11,0 3 27,0 0-14,0 2 15,0 4 6,0 0-32,0 1 34,0-1 1,0 1 10,0 1 7,0 1-9,0 2 9,0 0 9,0 1 10,0 1-8,-1 3-105,1-1 50,0 3-49,0-1 61,0 2 12,0-2-4,-1 3 7,0-4-70,0 2-8,0-3-29,0 0 30,0-5 99,1 1-30,0-4 28,0 2-48,0-6-25,0 2 139,0-3-91,1-2 105,-1-1-114,3-1 5,-3 0-736,2 1 400,-2 2-548,0-1 617,-1 2-84,-1-1 58,1 0-88,-1-1-25,0 0 202,1 0-43,-1-2 197,-1 0 0,-1-2 0</inkml:trace>
  <inkml:trace contextRef="#ctx0" brushRef="#br0" timeOffset="316">9912 17456 9502,'-10'0'147,"4"0"113,2 0 61,1 0 43,-1 1-137,0 0-23,1-1-46,-1 1 2,2 0 8,-1 1 48,2-1-51,0 1-21,0 0-102,1 0 42,1 0-25,0 1-2,2-1-26,3 1-36,3-1 64,1 1-88,2-2 31,1 2-98,1-2 40,2 1 73,-2 0-34,4-1 1,-4 0-208,4 0 27,-2 0-87,2-1-64,-4 0 89,2 0-98,-2 0 137,1 0-180,-3 0 95,2 0-167,-5 0 174,2 0 25,-4 0 147,3 0 10,-5 0 116,4-1 0,-2-1 0,0-2 0</inkml:trace>
  <inkml:trace contextRef="#ctx0" brushRef="#br0" timeOffset="317">18486 17469 9427,'-8'0'271,"4"0"-111,2 0-40,-2 0 195,1 0-90,-1 0 149,2 0-67,-1 0-33,1 0 5,0 0 270,1 0-311,3 0 249,2 0-381,10 0-38,-1 0-15,7 0-37,0 0 49,3 0-327,0 0 86,3 0-225,-3 0-130,4 0 165,-3 0-163,4 0 187,-5 0-63,4 0 31,-5 0-71,4 0 77,-6 0 45,5 1 145,-6-1 12,4 1 166,-5 0 0,5-2 0,-4 0 0,4 0 0</inkml:trace>
  <inkml:trace contextRef="#ctx0" brushRef="#br0" timeOffset="318">16368 17470 9502,'-15'4'101,"7"-3"34,0 1 37,3 0 13,-2 0-39,2 0-15,2 0 14,0 0-25,2 0 77,0 1 73,1-1 22,2 0 66,2 0-82,4 0-32,3-2-34,3 1-47,3-1-67,0 0-27,2 0 15,1 0-14,0 0-74,0 0 4,1-1-76,-3 1 77,1-1 94,-1-1-39,-2 1-100,-2 0-321,1 0-18,-3 1-134,1 0 62,-4 0 122,3 0-62,-4 0 134,1 0-36,-2 0 56,1 0-83,-3 0 31,3 0 4,-1 0 12,1 0 127,-1 0 54,3 0 96,-1-1 0,5-3 0,0-1 0,2-2 0</inkml:trace>
  <inkml:trace contextRef="#ctx0" brushRef="#br0" timeOffset="319">2157 17533 9502,'-21'7'-47,"11"-4"34,2 0 69,-2 0 38,5-1 37,-3 0 14,5 1-44,-1 1 51,2 0-51,1 2-8,1 0 23,1 3-25,2-1 25,4 2-60,2-1-15,2 2-59,1-3 73,3 1-48,-1-3 10,1 1 7,1-3-6,0-1 71,-2-1-26,0 0-20,0-2-4,-2 0-31,-1-1 41,-1-1-47,-2-2 66,-1-2-35,-2-2 34,-1-1-61,-2-2 28,0-1-30,-3 0 49,-1-1-104,-3 0 18,-3 1-91,-1 1 92,-3-2 18,-2 4 38,-1-1-15,0 2-293,-2 1 33,3 0-171,-2 2-180,2 2 408,-1 0-214,1 4 408,-1 1 0,-2 2 0</inkml:trace>
  <inkml:trace contextRef="#ctx0" brushRef="#br0" timeOffset="320">13948 17627 8962,'-6'0'252,"4"0"-225,0 0 20,1 0-4,0 0-2,-1 0 18,2 0-25,-2 0 27,1 0-35,0 0 23,-1 0-25,1 0 38,-1 0 23,0-1-30,0 1 27,0 0-38,0 0 26,-1 0-29,1 0 36,0 0 10,-2 0 3,2 0 5,-2 0-51,1 0 7,-1 0-6,2 0 7,-2 1 33,1 0-23,0 1 28,0 0-72,-1 0-12,3 0-76,-3 1 58,2-2-8,-1 1 66,1 0-14,-1 0-55,1 1 17,-1-1-22,2 1 28,-1-1 55,2 1-33,-2 1 29,1-1-33,1 2 39,-1-1-27,1 2 31,0-1-37,0 2 8,0-2-7,1 2 8,-1-1-6,2 0 8,0 0-2,2 0-22,0 0 12,2 0-15,-1-2 14,1 2 9,0-2-10,2 2 8,-3-3-12,3 2-28,-1-2 20,-1 1-22,0-1 31,1 0 8,-1-1-9,1 1 8,-1-1-32,1 0 25,-1-1-28,2 0-32,-1-1-29,2 1 4,-2-1 0,0 0-1,0 0 41,1 0-48,-3 0 59,3 0-30,-3-1 17,0 1-22,-1-1 20,1 1 4,-2-2-6,1 1 5,-2 1-4,0-1 2,0 1-8,0-1 69,0 0 28,0 0-5,-1 1 4,1-1-36,-1 1-20,0 0 25,1-1-24,0-1 31,-1 1 21,1 0-5,-1 0 0,1-1-32,1 0 3,-1-1 1,1 1 0,0-1-6,-1 0 11,1 1-36,-1-1-47,-1 0 27,2 1-32,-1-2 44,0 1 16,0 0-20,0-1 20,-1 0-13,1 0 4,-2-1-8,1 1 7,-1-2-3,1 0-1,-1 0-1,0 0 4,0-1 2,0 1-2,0-3 9,0 1-77,-1 0 56,0-1-58,-2 0 21,0 1-11,-2-2-7,1 2 11,-2 0 38,0 1-6,-1-2 4,1 3-56,-2-2 36,0 2-31,1 0 26,0 0 4,0 0-7,-1 2-9,0-1 12,2 1 65,-2-1 15,1 2 23,0-1-25,-1 1 2,0-1-44,1 2 48,-1 0-52,1-1 12,-1 2-4,0-1-17,-1 0-34,0 2-21,-1-1 13,0 1 14,0 1 34,-2 2-8,2 2 4,-1 1 47,1 1 11,1 2 8,-1 0 36,3 0-82,-2 1 42,4-1-48,-2 1 70,3-2-38,-1 1 47,4-2-61,-2 1 63,2-2 15,0 2 21,1-3-15,0 1-57,1 0-2,1 0-8,0-1-46,5 2-4,0-1-5,1 1-41,1 0 28,1 1-7,0-1 13,0 2 23,0-2 18,1 1-36,-4-1 34,4 2 19,-4-3-13,2 2 13,-2-2-28,0 0-17,-1-1 12,1 0-8,-2-2 167,3 0-29,-3 0 105,1-2-68,0 0-78,0-1 9,0 0-49,-1 0-23,2 0 16,0-1-16,-2-1 33,2-1-93,-1 0 12,0 0-91,0-1 90,1 0-7,-2 1 61,1-1-46,-1 0-26,2 0-54,-3 0 29,2 0-15,0-1 74,0 0-34,-2 0 30,1-1 34,0 1 38,0-2-1,-2 1-9,1-1-8,-1 2 11,1-2 16,-2 1-15,1-1-16,-1 2-17,0-1 23,-1 1-86,1-1 58,-1 2-61,1-2 65,-1 2 0,0 0-2,1 1 1,-1 0-50,1 1 35,-1 0-46,0 0 343,0 2-129,0 0 241,0 1-231,0 3-45,0-2-17,-1 2-49,0 0 2,0 1-14,0-1 8,0 2 10,0 0 21,0-1-21,0 3 11,0-1-77,0 1 52,0 0-51,0 2 54,0 0-55,0 1 37,0 0-48,0 2 78,0-1-19,0 3 18,0-2-23,0 2 38,0-1-34,0 1 42,0-4-42,0 3-16,0-4 9,0 3-8,0-3 12,0 1 25,0-2-19,0 1 20,0-4-19,0 4 8,0-3-15,0 2-98,0-4 16,0 2-97,0-2 98,0 2 45,0-3 23,0 1 28,0-3-40,0 2 20,-2-3-14,2 2 16,-1-2-9,1 1 8,-1-1-44,0 0 38,1 1-105,0-1 28,0 0-65,0 0 46,0 1-693,0-1 456,0-2-501,0-1 239,0-4 395,0 1-250,1-2 424,0-1 0,0-1 0</inkml:trace>
  <inkml:trace contextRef="#ctx0" brushRef="#br0" timeOffset="321">12091 17611 9502,'0'5'-216,"0"-2"370,-1-3 37,0 1-21,0 0 252,-1-1-324,3 0 175,-1 0-225,4 0 3,-2 0-3,1 0-19,-1 0-29,0 0 17,-1 1-7,1 1 13,0 0-31,0 1 5,-2-1-2,2 1 40,0 1-6,0 0-2,-1-1 35,1 2-25,0-1 28,0 0-19,0 1-16,0 0 19,1-1-23,-1 2 11,1-1-8,1 1 14,-1-1-8,1 1-10,0-1 0,-1 0-3,1 0 12,0 0 10,1-1-12,0 1 5,-2-1-6,3 1 4,-1-3-1,2 1-23,-2-1 11,4 1-14,-3-2 16,3 2-58,-1-2 42,2-1-43,-1 0 58,0 1-37,0-1-19,1 0-3,-3 0 8,3 0 28,-4 0 7,3 0-26,-2 0 7,0 0-17,-2-1 13,3 1 20,-5-1-4,5 0 12,-4-2-15,2 2 47,-3-2-34,2 2 40,-2-2-48,1 1 7,-1 0-6,0 0 8,-1 0 36,0 1-25,-1-1 28,1 0-35,-1 2 9,1-2-2,-1 0 6,0 1-43,-1 0 21,1-1-23,0 0 31,-1 1-67,0-1 47,1 0-53,-1 0 67,1-1-18,-1 1 10,1-2-12,-1 1 2,1-1 9,-1 1-13,1-2 12,-1 0-14,0-1 8,0 0-11,0-1 13,0 0-3,0-1 3,0 0 2,0 0 2,0 1 0,0-2 2,0 2-3,0-1-33,0 1 24,0 1-25,-1 0-40,-1-1-18,0 3-7,-2-1 17,0 1 14,0-1 32,0 2-42,-2 1 8,1-1 20,-1 1-29,1 0 31,-2 0 47,0 1-38,1 1 40,-1-1-56,0 0 55,2 1 17,-2-1-3,1 1 6,0-2-61,1 2 28,-1 0-21,0 0 86,1-1-66,0 0 68,-1 0-68,2 0-41,-1 1 28,0 0-34,-1 0 38,1 0 8,0 1-9,0 0 2,0 1 42,-1 2-30,2-1 28,-1 0-38,0 2-3,2-2-2,-2 0 1,3 0 86,-1 0-18,1 0 89,-1-1-41,2 0-25,-2 0-15,2-2-28,-1 1-63,0-1 50,1 1-49,-1-1 59,1 1-54,-1-1-15,1 0-2,-1 0-32,0 0 77,0 0-39,-1 0 40,1 0 3,-1 1-4,0-1-2,1 1-8,0-1 50,-1 2 22,0-2 5,1 2 23,-2-1-74,2-1 25,-1 2-21,1 0-7,-1-1 24,0 1-17,0 0 13,0 0-12,-1 0 4,2 1 0,-2-1 38,1 1-26,0-1 22,0 1 27,0-1-46,2 1 49,-1-1-61,2 2-4,0-1 6,0 0-4,0 1 15,0 1-59,0 0-12,1 0-2,1 1-45,3 0 95,0 1-47,1 0 53,0-1-62,1 2-10,0-1-20,0 0 23,0-1 32,0 1 11,0-1-17,2-1 43,-2 0-31,3 1 30,-2-1-33,0-1 29,1-1-17,0 1 22,0 0-36,0-1 4,-1-1-1,1 1 8,-2-1-28,1 0 18,-2 0-21,2 0 45,-3-1-10,1 1 9,-3-2-17,2 1 24,-2 0-17,2-1 18,-3 0-23,2 0-3,-4 0 3,3 0-2,-1 0 49,-1 0 14,1-3 8,0 0-10,0-2-41,0 0-2,-1-1 1,2 0-66,-1 0 51,-1-1-54,1 1 66,1-1-49,0 1-15,0-2-5,0 3 6,1-1 54,-2 1-16,1-2 10,-1 3 35,1-2-33,-1 3 32,1-2-47,-1 2 71,1 1-51,-1-2 61,-1 2-7,1 0-36,0 0 44,-1 0-48,1 0 44,-2 0 501,1 2-344,0 1 362,-1 0-515,1 4 18,-1 0-11,1 2 14,-1 0-13,0 1 12,0 0-95,0 2 24,0 1-42,0 2 52,0 0-26,0 2 1,0 0-21,0 2 21,0-1 34,0 3 11,0-2-23,0 2-42,0-2-34,0 2 4,0-5 5,0 3 103,0-6 1,0 4 12,0-4 53,0 0-14,0-3 6,-1 1-13,1-5-69,-1 3 9,1-4-9,-1 1-30,0-2 83,1 0-68,0-1-160,0 0-1,0 1-179,0 0-20,0-1-14,0 0-20,1 0 93,-1 0 73,2-1 52,-1 0 0,1 0-175,-1 0 139,1 0-102,-1 0-98,0-1 140,0-1-50,-1 0 173,1-3 139,0-2 0,2 0 0</inkml:trace>
  <inkml:trace contextRef="#ctx0" brushRef="#br1" timeOffset="322">22795 17814 9502,'0'-19'-667,"0"12"720,0-2 177,0 3-104,0-3 16,0 3-66,0-3 23,0 3-75,0-2 60,1 2-54,0-2 62,1 3-22,1-3 20,0 2-29,-1 0 29,0 3-20,0-2 22,0 3-22,-1-3 29,1 4 74,-2-1-64,-1 1 72,-2 1-68,-3 2 45,0 1-13,-4 2 11,0 2-64,-4 1 16,0 2-10,-5 1-23,0 2 22,-5 2-17,0 1 15,-4 4 25,-1 0-40,-4 4 39,3 1-34,-6 5-78,3-1-13,-7 6-75,5-2 19,-6 6 25,7-6 17,-6 6 35,7-7 20,-3 3-1,8-9-3,-1 0 13,9-10-5,-3 4 23,8-10-29,-5 3 14,5-6-17,-3 2 22,6-5-16,-4 2 47,3-3-38,-1 3 39,3-4-87,-1 1 9,5-2-16,0 1 22,2-2-146,1 1-703,2-1 247,3 0-406,1-1 610,4 0 117,2 0-130,-1 0 74,3 1-71,-1-1 218,2 0 60,-1-1 118,3 0 0,-1-2 0</inkml:trace>
  <inkml:trace contextRef="#ctx0" brushRef="#br1" timeOffset="323">22813 17878 9502,'-8'4'97,"5"-2"0,0 0 77,2 0 20,0-1-3,1 1 15,0 0-38,0-1-41,0 2-14,0-2 3,0 1 15,1 1-63,-1-1-6,1 1-30,0 2 40,-2 1 36,-1 1 23,-5 3 14,-2 2-114,-7 3 48,-4 3-129,-6 2 40,-4 4 23,-6 4 13,-1-1 31,-4 3 7,2-1-15,-3 2 5,7-6 9,0 2-33,8-7-27,3 0 18,6-6-53,4-2 44,7-5-19,1 0 21,5-4-396,0 0 227,1-2-355,0 1 376,0-1-43,1-1 96,-1 2-44,1-1 36,-1 1 44,0-2 2,0 3 4,0-1 67,0 1-104,0-1 65,0 0-78,0 0-22,0 0-116,0-1-55,3-3-98,1-5 0,5-4 0</inkml:trace>
  <inkml:trace contextRef="#ctx0" brushRef="#br1" timeOffset="324">19775 18106 9502,'-14'4'-175,"7"-4"296,0 0 8,1 0 54,1 0 48,-1-1-9,2-1 62,0-2-64,1 0-96,0-1 10,1 0-49,-1 0 60,2 1-114,-1 0 59,1 0-115,1 1 115,-1 1-3,1-1 58,0 2-124,0-1 4,1 1-105,0-1 18,1 2 63,3 0-1,1 0 36,0 0 47,2 0-2,0 0 18,1 0-2,1 2-47,0-1 25,0 0-20,1-1-8,1 0 10,-1 0 0,1 0 6,1 0-52,0 0-51,1 0 11,-1 0-88,2 0 97,-1 0-92,4 0 78,-3 0-34,3 0 23,-3 0 4,3 0-12,-1 0 58,3 1-27,-3-1 22,4 4 45,-3-2-39,4 3 38,-3-2-55,4 2 88,-3-3-16,5 3 91,-4-3-55,4 1-15,-4-1-29,7 1-5,-4-2-73,4 0 64,-5 0-59,5 1 6,-6-1-26,6 0 3,-7 1 4,6 0 12,-7 0 28,6 1-46,-6 0 50,6 0-29,-5 0 19,6 0-25,-6-1 71,7 0 6,-4 0 9,6-1-14,-4 1-48,6-2 2,-5 0-1,8 0 17,-7 0 32,9 0 42,-5 0-23,8-1-38,-8-1-23,12 0-25,-8-2 41,11 0-43,-9 1 24,10-1-36,-11 2 47,9-1-48,-8 2 33,8-1-43,-9 0 47,7 1-13,-12 1 10,10 0-66,-11 0 51,9 0-51,-11 0 62,8 1-6,-12 2 2,7-1-3,-8 1 1,5 0 42,-6 0-28,6 0 31,-8 0 7,6-1 13,-5 0 3,6-1-4,-7 0-51,6 0 16,-8-1-11,4 0 47,-5 0-40,5 0 42,-5 0-46,3 0 9,-5 0-3,4 0 2,-4 0 1,5 0-36,-4-1 20,4 0-29,-6 0-113,5-2 30,-5 2-96,3-3 69,-5 2 80,2 1-15,-6-1 54,3 1-200,-5 0-230,2 1-103,-4 0-40,3 0-13,-4 0 210,2 0 35,-2 0 178,3-2 177,1 0 0,0-1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2108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12293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419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022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2970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9260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405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6538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094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207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7352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7964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chemeClr val="accent5">
                <a:lumMod val="20000"/>
                <a:lumOff val="8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C51C6E4-5D58-43F1-A03F-225AE7AEB314}" type="datetimeFigureOut">
              <a:rPr lang="es-419" smtClean="0"/>
              <a:t>16/8/2023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97CE940-23D0-4AAB-B09D-813BED210F0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8907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customXml" Target="../ink/ink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7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903EEC-22E5-22D8-CF9F-D5F75CDEC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110054"/>
            <a:ext cx="6558608" cy="4580300"/>
          </a:xfrm>
        </p:spPr>
        <p:txBody>
          <a:bodyPr>
            <a:normAutofit/>
          </a:bodyPr>
          <a:lstStyle/>
          <a:p>
            <a:pPr algn="r"/>
            <a:r>
              <a:rPr lang="es-CL" sz="8800"/>
              <a:t>Cálculo II (Clase 3)</a:t>
            </a:r>
          </a:p>
        </p:txBody>
      </p:sp>
      <p:sp>
        <p:nvSpPr>
          <p:cNvPr id="37" name="Rectangle 9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DBFBED-B391-27FD-03B5-6B13C1605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1947" y="1678210"/>
            <a:ext cx="2989007" cy="3443988"/>
          </a:xfrm>
        </p:spPr>
        <p:txBody>
          <a:bodyPr anchor="ctr">
            <a:normAutofit/>
          </a:bodyPr>
          <a:lstStyle/>
          <a:p>
            <a:r>
              <a:rPr lang="es-ES" sz="2000">
                <a:solidFill>
                  <a:srgbClr val="000000"/>
                </a:solidFill>
              </a:rPr>
              <a:t>Profesor: Carlos Ruz Leiva</a:t>
            </a:r>
            <a:endParaRPr lang="es-CL" sz="2000">
              <a:solidFill>
                <a:srgbClr val="000000"/>
              </a:solidFill>
            </a:endParaRPr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15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1" name="Oval 17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79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D4FEA55-A12D-48A0-B742-E8C4493DC17E}"/>
                  </a:ext>
                </a:extLst>
              </p14:cNvPr>
              <p14:cNvContentPartPr/>
              <p14:nvPr/>
            </p14:nvContentPartPr>
            <p14:xfrm>
              <a:off x="1816223" y="2879387"/>
              <a:ext cx="7862797" cy="3732211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D4FEA55-A12D-48A0-B742-E8C4493DC1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2902" y="2866068"/>
                <a:ext cx="7889438" cy="375884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EFEAE7A5-FDB1-4940-813F-E4CD00D59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016" y="135680"/>
            <a:ext cx="801346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20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D825B854-1FCA-4C32-9048-5AFB9BFB2849}"/>
                  </a:ext>
                </a:extLst>
              </p14:cNvPr>
              <p14:cNvContentPartPr/>
              <p14:nvPr/>
            </p14:nvContentPartPr>
            <p14:xfrm>
              <a:off x="829115" y="672426"/>
              <a:ext cx="10144386" cy="4755608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D825B854-1FCA-4C32-9048-5AFB9BFB28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5795" y="659106"/>
                <a:ext cx="10171026" cy="47822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695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8082F5AD-E5D8-40A5-8ABF-3F302AE37435}"/>
                  </a:ext>
                </a:extLst>
              </p14:cNvPr>
              <p14:cNvContentPartPr/>
              <p14:nvPr/>
            </p14:nvContentPartPr>
            <p14:xfrm>
              <a:off x="604770" y="438387"/>
              <a:ext cx="9503413" cy="5865136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8082F5AD-E5D8-40A5-8ABF-3F302AE374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1449" y="425065"/>
                <a:ext cx="9530055" cy="589177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640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D2C026B6-4FFB-4641-8F06-C63F3ADA91C1}"/>
                  </a:ext>
                </a:extLst>
              </p14:cNvPr>
              <p14:cNvContentPartPr/>
              <p14:nvPr/>
            </p14:nvContentPartPr>
            <p14:xfrm>
              <a:off x="743287" y="863431"/>
              <a:ext cx="10453249" cy="4674182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D2C026B6-4FFB-4641-8F06-C63F3ADA91C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9967" y="850110"/>
                <a:ext cx="10479889" cy="470082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34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E7570496-AFE6-460C-96B3-F902AC46FA33}"/>
                  </a:ext>
                </a:extLst>
              </p14:cNvPr>
              <p14:cNvContentPartPr/>
              <p14:nvPr/>
            </p14:nvContentPartPr>
            <p14:xfrm>
              <a:off x="4231835" y="3341417"/>
              <a:ext cx="4322717" cy="2047705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E7570496-AFE6-460C-96B3-F902AC46FA3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7434" y="3314407"/>
                <a:ext cx="4363759" cy="210136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704EF2AF-F016-2899-097D-53AE17E5F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09" y="1101545"/>
            <a:ext cx="10217782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97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2B80E79F-66C3-4931-89F4-6E856F5298E2}"/>
                  </a:ext>
                </a:extLst>
              </p14:cNvPr>
              <p14:cNvContentPartPr/>
              <p14:nvPr/>
            </p14:nvContentPartPr>
            <p14:xfrm>
              <a:off x="1158402" y="314121"/>
              <a:ext cx="9574112" cy="6242321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2B80E79F-66C3-4931-89F4-6E856F5298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5081" y="300802"/>
                <a:ext cx="9600755" cy="62826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706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E3119A50-F64A-46D5-AB9E-45EC5F4A24EA}"/>
                  </a:ext>
                </a:extLst>
              </p14:cNvPr>
              <p14:cNvContentPartPr/>
              <p14:nvPr/>
            </p14:nvContentPartPr>
            <p14:xfrm>
              <a:off x="3251876" y="4244063"/>
              <a:ext cx="5372654" cy="1884363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E3119A50-F64A-46D5-AB9E-45EC5F4A24E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28110" y="4230737"/>
                <a:ext cx="5409744" cy="191101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4A0E9114-33FB-2764-0771-ECA44DFED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8" y="546983"/>
            <a:ext cx="10321423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47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5841AB25-F0C6-4A84-9CE9-4834D52C8B61}"/>
                  </a:ext>
                </a:extLst>
              </p14:cNvPr>
              <p14:cNvContentPartPr/>
              <p14:nvPr/>
            </p14:nvContentPartPr>
            <p14:xfrm>
              <a:off x="1093045" y="643985"/>
              <a:ext cx="9800532" cy="3587547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5841AB25-F0C6-4A84-9CE9-4834D52C8B6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9725" y="630664"/>
                <a:ext cx="9840852" cy="36141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3520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B61C804F-53BE-4342-BCEF-88B619CD87C6}"/>
                  </a:ext>
                </a:extLst>
              </p14:cNvPr>
              <p14:cNvContentPartPr/>
              <p14:nvPr/>
            </p14:nvContentPartPr>
            <p14:xfrm>
              <a:off x="691307" y="933857"/>
              <a:ext cx="10756454" cy="4990288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B61C804F-53BE-4342-BCEF-88B619CD87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7987" y="920533"/>
                <a:ext cx="10796775" cy="50169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7406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5784AD-A7E9-4EC2-9DBD-E31CFE3F4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239" y="252120"/>
            <a:ext cx="7951152" cy="35124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955A482A-3DD6-4566-984D-5CFFB14AE94E}"/>
                  </a:ext>
                </a:extLst>
              </p14:cNvPr>
              <p14:cNvContentPartPr/>
              <p14:nvPr/>
            </p14:nvContentPartPr>
            <p14:xfrm>
              <a:off x="1435504" y="3899237"/>
              <a:ext cx="8523749" cy="2287554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955A482A-3DD6-4566-984D-5CFFB14AE94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2182" y="3885918"/>
                <a:ext cx="8550392" cy="231419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38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CFBB4CE-45E3-47BE-AEFB-86BA4251F7A4}"/>
                  </a:ext>
                </a:extLst>
              </p14:cNvPr>
              <p14:cNvContentPartPr/>
              <p14:nvPr/>
            </p14:nvContentPartPr>
            <p14:xfrm>
              <a:off x="865965" y="582817"/>
              <a:ext cx="9225655" cy="2481396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CFBB4CE-45E3-47BE-AEFB-86BA4251F7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2643" y="569490"/>
                <a:ext cx="9252299" cy="25080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4F4A7744-FB8E-4799-80C6-DE3DA08DC47D}"/>
                  </a:ext>
                </a:extLst>
              </p14:cNvPr>
              <p14:cNvContentPartPr/>
              <p14:nvPr/>
            </p14:nvContentPartPr>
            <p14:xfrm>
              <a:off x="2334232" y="3396911"/>
              <a:ext cx="6927603" cy="3101165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4F4A7744-FB8E-4799-80C6-DE3DA08DC4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20911" y="3383586"/>
                <a:ext cx="6954245" cy="312781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884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64D29D75-2215-46C9-9836-3DAA507FB03D}"/>
                  </a:ext>
                </a:extLst>
              </p14:cNvPr>
              <p14:cNvContentPartPr/>
              <p14:nvPr/>
            </p14:nvContentPartPr>
            <p14:xfrm>
              <a:off x="2693109" y="465273"/>
              <a:ext cx="5853715" cy="599389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64D29D75-2215-46C9-9836-3DAA507FB03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9786" y="451954"/>
                <a:ext cx="5894043" cy="60342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5349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3D08FDC4-C0A6-41CD-A349-7429239F94B3}"/>
                  </a:ext>
                </a:extLst>
              </p14:cNvPr>
              <p14:cNvContentPartPr/>
              <p14:nvPr/>
            </p14:nvContentPartPr>
            <p14:xfrm>
              <a:off x="1180256" y="1112127"/>
              <a:ext cx="8897347" cy="470501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3D08FDC4-C0A6-41CD-A349-7429239F94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6936" y="1098805"/>
                <a:ext cx="8937667" cy="4745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622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B2CFF3AB-1F1C-4C0F-85B3-0CE18C4150A7}"/>
                  </a:ext>
                </a:extLst>
              </p14:cNvPr>
              <p14:cNvContentPartPr/>
              <p14:nvPr/>
            </p14:nvContentPartPr>
            <p14:xfrm>
              <a:off x="875556" y="281595"/>
              <a:ext cx="8433814" cy="6351587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B2CFF3AB-1F1C-4C0F-85B3-0CE18C4150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2236" y="268276"/>
                <a:ext cx="8460453" cy="63782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025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D797FEAF-3D73-4F2F-8D5B-869CFE945F94}"/>
                  </a:ext>
                </a:extLst>
              </p14:cNvPr>
              <p14:cNvContentPartPr/>
              <p14:nvPr/>
            </p14:nvContentPartPr>
            <p14:xfrm>
              <a:off x="1834136" y="296289"/>
              <a:ext cx="8233992" cy="6445259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D797FEAF-3D73-4F2F-8D5B-869CFE945F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0816" y="282967"/>
                <a:ext cx="8274311" cy="648558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4306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403B9F96-8DFC-4D9A-93FD-E7D4BE4923AE}"/>
                  </a:ext>
                </a:extLst>
              </p14:cNvPr>
              <p14:cNvContentPartPr/>
              <p14:nvPr/>
            </p14:nvContentPartPr>
            <p14:xfrm>
              <a:off x="1245917" y="614431"/>
              <a:ext cx="9250228" cy="5766914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403B9F96-8DFC-4D9A-93FD-E7D4BE4923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32596" y="601111"/>
                <a:ext cx="9276870" cy="57935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024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6E44BAA-9C0F-4DA3-8B3E-05B7A5E3A602}"/>
                  </a:ext>
                </a:extLst>
              </p14:cNvPr>
              <p14:cNvContentPartPr/>
              <p14:nvPr/>
            </p14:nvContentPartPr>
            <p14:xfrm>
              <a:off x="1637017" y="737782"/>
              <a:ext cx="7925272" cy="4847114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6E44BAA-9C0F-4DA3-8B3E-05B7A5E3A6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3696" y="724459"/>
                <a:ext cx="7951914" cy="488744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500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1019AC78-7DF7-4D52-BFF7-4D3F99631C8D}"/>
                  </a:ext>
                </a:extLst>
              </p14:cNvPr>
              <p14:cNvContentPartPr/>
              <p14:nvPr/>
            </p14:nvContentPartPr>
            <p14:xfrm>
              <a:off x="1381092" y="703533"/>
              <a:ext cx="8613646" cy="562917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1019AC78-7DF7-4D52-BFF7-4D3F99631C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7771" y="690211"/>
                <a:ext cx="8640288" cy="56695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9923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E995E37-887D-4D7E-BD67-4DB6911C05E6}"/>
                  </a:ext>
                </a:extLst>
              </p14:cNvPr>
              <p14:cNvContentPartPr/>
              <p14:nvPr/>
            </p14:nvContentPartPr>
            <p14:xfrm>
              <a:off x="1459149" y="256841"/>
              <a:ext cx="8508985" cy="6601159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E995E37-887D-4D7E-BD67-4DB6911C05E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5830" y="243519"/>
                <a:ext cx="8535624" cy="664148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8787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14818" y="720071"/>
            <a:ext cx="5417868" cy="5417858"/>
            <a:chOff x="1311770" y="720071"/>
            <a:chExt cx="5417868" cy="541785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0BD59DB7-D541-56D2-33DE-DDFCEF999185}"/>
              </a:ext>
            </a:extLst>
          </p:cNvPr>
          <p:cNvSpPr txBox="1"/>
          <p:nvPr/>
        </p:nvSpPr>
        <p:spPr>
          <a:xfrm>
            <a:off x="1717507" y="1316890"/>
            <a:ext cx="4606394" cy="422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5208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77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tras en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TM03090434[[fn=Letras en madera]]</Template>
  <TotalTime>0</TotalTime>
  <Words>12</Words>
  <Application>Microsoft Office PowerPoint</Application>
  <PresentationFormat>Panorámica</PresentationFormat>
  <Paragraphs>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Calibri</vt:lpstr>
      <vt:lpstr>Rockwell</vt:lpstr>
      <vt:lpstr>Rockwell Condensed</vt:lpstr>
      <vt:lpstr>Rockwell Extra Bold</vt:lpstr>
      <vt:lpstr>Wingdings</vt:lpstr>
      <vt:lpstr>Letras en madera</vt:lpstr>
      <vt:lpstr>Cálculo II (Clase 3)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Cálculo II</dc:title>
  <dc:creator>Carlos Ruz Leiva</dc:creator>
  <cp:lastModifiedBy>Carlos Ruz Leiva</cp:lastModifiedBy>
  <cp:revision>2</cp:revision>
  <dcterms:created xsi:type="dcterms:W3CDTF">2021-11-21T21:35:19Z</dcterms:created>
  <dcterms:modified xsi:type="dcterms:W3CDTF">2023-08-17T00:56:58Z</dcterms:modified>
</cp:coreProperties>
</file>