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251E4-E779-4B04-A7E3-E36F718DED4B}" v="29" dt="2023-08-16T22:49:57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16:51.84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2283 630 9204,'-12'1'-120,"8"1"256,0-2-35,0 1 382,3-1-284,-1-1 304,2-1-357,0-2-82,3-1 25,2-4-38,4 1 15,0-2 18,3-2 22,2 1-6,1-3 17,0-1-21,2-3 15,0 1-25,1-3-17,-3 0 11,5-3-22,-2 2 29,2-8 10,0 3-23,0-6 25,-3 5-141,1-7 48,-3 7-131,-1-6 129,-5 6-9,-1-2 64,-4 8-3,-2-2-143,-4 6 32,-3-3-100,-5 7-5,-4-2 55,-3 4-60,-5 0 77,2 4 26,-3-2 8,3 4 36,0 2-51,4 0 4,-2 2-5,6 3 2,-3 2 15,6 6 21,-3 2-27,4 5 20,0 3-3,3 2 3,-2 3 2,2 2 74,0 2-26,2 0 80,-3 5-73,3-3-9,-3 5-33,4 1-1,-1 4 14,2-2 359,0 7-58,1-5 226,1 6-180,3-7-104,3 1-22,4-8-56,3 0-119,3-10-12,3 1-52,-1-9 65,4-1-137,-1-6 48,2-1-114,-3-4 88,2-1 49,-3-2 26,-2-1-112,-4 0 7,0-2-94,-5 0 28,0-2 89,-6-1 10,1 1 32,-2 0 7,0-1 41,-2 1 30,0-1 8,0 0-12,0-1-32,0-1-12,0-2 27,0-1-24,1 0 19,1-1-14,1 0 21,0-1-106,1-2 28,1 2-93,0-3 86,-2 3 8,2-3 32,-1 4 2,0-1 47,0 2 24,0-1-4,-2 5-6,1-2 6,-1 4-40,-1-1 63,0 4-270,1 0 92,-2 3-173,0 1 177,0 7 24,0-2 28,0 5 22,0-1 50,1 1 32,0 2-20,-1 2 125,2 1-115,0 1 132,-1 3-109,0-2-19,0 4-16,0-1-28,1 2 85,-1-2-12,1-1 100,2-3-28,1 1 59,3-7-46,3-3-6,4-4-35,3-2-175,1-7 17,5-5-125,1-4 131,3-5-257,-1-2 122,2-3-189,-5 1 141,3-2 82,-5 2 45,0 0-35,-5 3-112,0-2-63,-5 6-59,-1-2 185,-5 3 76,-2 1 85,-2 4-47,-2 0 251,-2 4-86,-1 0 199,-5 3-173,0 1 163,-2 1-89,-1 2 169,0 1-170,1 5-4,-1 2-44,3 4 53,-2 2-80,3 3 69,1 1-99,1 2 2,3 0-76,-1 2 16,5 1-20,1 1 6,3-3-3,6 4-71,4-8 67,7 3-452,1-9 140,6-2-183,0-8 269,9-4 213,-2-4 0,6-4 0</inkml:trace>
  <inkml:trace contextRef="#ctx0" brushRef="#br0" timeOffset="1">4555 32 9502,'-30'19'363,"16"-9"-268,-1 5 23,2 3-21,-3 5 72,3 4-73,-2 8 83,4 0-75,-1 8-212,5-4 23,0 4-144,3-10 99,3 1-341,3-15 326,5 0-294,7-10 439,3 0 0,3-4 0</inkml:trace>
  <inkml:trace contextRef="#ctx0" brushRef="#br0" timeOffset="2">3846 48 9502,'-25'0'1962,"14"0"-1258,0 0-200,5 0-4,0 0-891,5 0 7,-2 1-513,2 1 423,1 0-326,3 2 273,1 0-147,4 0 387,2 1 287,5-2 0,1 1 0</inkml:trace>
  <inkml:trace contextRef="#ctx0" brushRef="#br0" timeOffset="3">1532 116 9393,'11'-1'314,"-7"-1"-194,1-1-108,-3-2-4,2-1-98,-1 0 93,1 0-15,-2 1 22,1-1 15,-2 2-10,1-1 46,0 2-8,-1-1 195,0 3-129,-2 0 160,-2 1-193,0 0-33,-2 3 16,0 0-15,0 0 14,-1 1 22,1 0-12,1-2 17,-1 0-20,0 1-32,1-2 8,-1 0-11,1 1-45,-2-1 2,2-1-31,-2 1 36,0 0-29,0 0 74,0-1-78,-3 3 86,2-1-96,-3 1-2,1 0-33,-3 2-41,0-1 95,-2 3-39,1-2 46,-3 2 15,2 0-20,-2 1 14,3-2 31,-3 1-26,5-1 30,-3 1-38,4-3 3,-2 1-3,6-2 6,-2 0 45,3-1 2,-1-1 14,2 0-19,0 1-58,3-2 26,-1 1-72,2 0 62,-1 1-37,1 0 82,1 0 12,-1 0-2,3 1-9,1-2-45,3 2 5,2-2-12,3 0 53,1 0-89,3 0 81,0 1-78,3 0-50,-1-1 25,2 2-92,1-1 96,2 3-70,-1-2 66,2 3-79,-2 1 61,3 2 9,-5 1 1,3 3 23,-4 3-32,0 3 19,-7 0-28,0 8 84,-6-2 26,-1 9 48,-5-1 29,-1 5 15,-5-1-8,-5 7 46,-4-6-76,-2 4 130,-1-6-66,-1 2 90,1-8-55,-2 0-83,5-9 41,-1-1-73,3-8 95,-2 0 8,4-6 43,-1-1-41,4-4-73,-3-1-3,3-4-32,-2-5-27,3-2 0,-3-3-70,3-2 67,-2-2 24,2 0-2,0-1 42,0 0-315,-1 0 90,2 3-204,0-1 138,1 4 84,1 0 39,0 2-14,0 0 65,2 4-93,1-3 36,0 4-13,1-1 50,-2 2 49,2 0 4,0 2-5,2-1 2,-1 2 28,1-1-10,3 1 55,0 1-44,2-1 14,-1 1-17,1 1-31,1 0-13,0 0 27,2 1 45,1 1 29,2 1-1,0 2-7,3 1-167,0 1 32,2 2-107,0-3 103,2 2-86,0-2 71,3 2-92,-2-4 76,5 1-16,-3-1 35,2-3-6,-2 0-12,0-1 23,-1-2-56,1-3 159,-5-2 71,2-4 81,-4-1 19,1-3-39,-5 1-53,-1-2 46,-3 0-66,-1 0-41,-2 1-9,0-2-30,-1 4 1,-1 0 16,0 3-10,-2 1 22,0 5 20,-1-1-89,0 7 25,0 2-55,0 9 32,-1 2 122,1 3-31,-4 1 87,2 0-82,-2 4 101,1-1-64,-1 2 105,2-2-91,-1 1 16,3-1-42,-1 2 7,3-2 12,2 0-16,3-1 49,5 1-191,4-7-210,5 4-71,0-9-95,5-1 99,0-3 107,4-5-23,-1-4 39,3-5 95,-2-5-77,-1-6 92,-5-2-12,0-4 16,-8 3 6,0-5-36,-7 5-3,-3-4-10,-2 3 49,-5-5 69,-3 4 42,-5-3 63,-6 0-53,-7-3-62,-4 3-15,-8-3-45,0 7 37,-8-4-13,3 12 16,-4-2-17,7 8-10,-3 6 29,11 9-7,-3 11 46,8 9 0,-4 9 0</inkml:trace>
  <inkml:trace contextRef="#ctx0" brushRef="#br0" timeOffset="4">106 505 9502,'0'-22'-1147,"0"10"1147,-1 1 0,0 0 160,-2 0 21,2 3 109,0-3-9,0 5-67,-1-1-11,0 2-44,0 0-67,0 4 13,0-2-14,0 3 12,-1 0 31,2 1-30,-2 1 20,1 1-19,0 3 16,-2 2-32,2 0 39,-1 3 43,0 1 43,0 0-4,1 1 36,1 2-119,-2-1 63,2 1-66,1 1-93,-1-2 18,1 3-91,0-3 91,1 2 46,0-1 24,2 0 21,3-1-250,2-1 57,4-3-185,3-1 135,2-2-45,2-2 51,1-2-48,5-3 64,-1-3 27,1-3 20,-1-3 5,0-4 64,-3-2 2,-2-2 14,-3 0-8,-3-1-22,-4 2-8,-2-1 14,-4 3 5,0-2-19,-3 2 24,-1-1-22,-3 1-17,-2-3 13,-2 2-12,-2-3-95,0 0 27,-3-3-104,2 3 97,-3-1-52,2 3 24,-2-2-1,1 7 0,-2-1-17,2 6 11,-1 0-81,-1 5-49,-2 3 18,3 3-36,-3 6 38,1 2 146,-1 4-17,4 3 51,-3 1 11,4 2-23,-3 3-15,2-2 33,0 4 16,5-5 12,-2 4 61,4-4-55,1 3-41,4-6 31,3 3-63,3-7 125,7 1-95,4-8 84,6 3-76,1-4-75,3-2-2,0-5-77,3 0 21,-3-1 60,3-1-12,-5-2 59,2-1 18,-8-4-26,1 0 59,-6-1-26,1 1 43,-8 0-36,0-1 29,-5 3 164,0-2-36,-2 3 141,-1-2-127,-4-1 125,1 0-55,-3 1 101,2-3-43,0 0-70,0-2 59,3 3-88,0-2 9,1 3-3,1-1-20,-1 3-101,2-1 15,0 3-140,0-1 189,0 3-83,2 3 127,0 2-119,4 7 52,-1 2-50,3 4-128,0 0 10,-1 1-84,1-1 65,1 3 96,-1-5-11,1 2 56,-1-4-737,3 1 159,-3-3-273,3-2 424,0-2 377,1-1 0,2-1 0</inkml:trace>
  <inkml:trace contextRef="#ctx0" brushRef="#br0" timeOffset="5">5532 377 9502,'16'-20'-702,"-10"13"937,0-1 343,-4 2-242,1 1 24,-2 1-114,-1 2 88,-1 0-90,-1 1-30,-1 0-53,-2 1-4,-1 1 36,0 0 8,-1 3 49,2 1-52,-1 0-39,2 2 5,0-1-44,3 1-75,0 0 10,1 1-74,1-2 76,3-1-147,3-1 47,5 0-83,1-3 49,3 0 51,1-1-54,2 0 68,-2 0-66,1-2 118,-3-2-92,-2 0 42,-3-1-55,0-1-13,-6 0 12,0 0 26,-5 0 25,-4 1 18,-5 0-11,-4 1 0,-4 1 11,-4 0-9,0 1-274,-2 2 206,2-1-210,-2 2 284,1 1 0,-1 1 0</inkml:trace>
  <inkml:trace contextRef="#ctx0" brushRef="#br0" timeOffset="6">3649 528 9502,'-11'-2'229,"5"1"3,3-1-36,-2 0 90,0 1-112,0-1 101,2 2-98,-1-3 92,0 2-91,1-2-68,0 0-80,0 0 35,1-1-74,0-1 84,1 2-14,0-4 28,1 4-59,-3-3 56,3 1-133,-1 0 51,1-1-53,-1 0 65,0 1-52,-2-1 58,1 1-27,-2-1 7,-1 2 15,1-1-19,-3 0 8,-1 1-7,-2 1-28,-1 1 52,-1 0-46,-2 3 61,-2 0-61,-1 4-8,0 2-22,-1 6-12,1 1 59,0 2-15,3 2 11,-1 1 74,5 0 1,-1 3 15,4-2-21,0 2-56,5-2-3,0 0 4,0 0 134,2-1-28,2-2 99,2 1-63,4-2-12,4-1-28,3-1 6,5 0-220,2-2 47,2 2-119,0-5 87,4 2-119,-3-2 37,3-1-91,-3-3 75,3 0 114,-4-3-52,0-1 92,-3 0-127,0-2 48,-6-1-120,2-3 83,-6-3-50,0-3 67,-3-1-49,-1-4 286,-3 1-63,1-1 186,-4-1-118,1-1-76,-2 1 8,0-3-46,0 5 52,0-4-13,0 4 74,0 0-53,-1 3 21,0 1-76,-1 4 28,-1-1-23,1 4 86,1-1-91,-1 4 78,4 0-94,-1 2 28,4 4 56,-2 0 45,3 3 20,-1 1 24,-1 1 4,1 1-20,-2 1 45,1 3-80,-1-1 0,1 2-39,-2 0 15,2 2-126,0-4 31,0 3-109,1-3 104,3 1-87,-2-3 61,3 2-90,0-6 72,2 2-17,-1-5 40,3 1-7,-1-4-29,1 0 2,-1 0-25,1-2 13,-1-3 100,2 0-43,-4-5 62,3 0-36,-4-2-15,1-1 20,-4 0-19,2 1-65,-3-1 7,0-1-20,-1 2 22,-1-1 61,0 4-8,-1-3 7,-1 4 31,2-1-1,-2 3 7,0 1-16,-1 0 12,0 2-31,1 1 37,2 1-29,0 3 87,1 2-11,2 2 86,-1 2-87,3 2 68,1 0-96,3 3 53,-1-1-74,3 2 4,0-2 8,2 3 4,0-2 24,2 3-7,-1-6 0,2 2-17,-2-5 0,3-1 3,-2-4 3,2 1 11,-3-5-17,5 0 1,-5-4-21,5-3-59,-5-4-29,5-6 13,-3-1-38,1-2 100,-4-1-39,3-3 50,-7 2-67,3-3 44,-8 4-47,0-3-27,-4 5 18,-5-5-75,-1 3 76,-8-3-2,-4 5 49,-8-4-23,-2 7 3,-7-3-68,-2 8-7,-6-1-17,2 4-10,-4 4 9,8 5 13,-7 2-7,10 10-204,-8 3 36,11 9-137,-4 5-67,11 1 191,0 9-15,9-3 185,-2 7 134,8-8 0,1 3 0,5-7 0,2 2 0</inkml:trace>
  <inkml:trace contextRef="#ctx0" brushRef="#br0" timeOffset="7">4549 694 10134,'-5'-8'1211,"4"3"-1011,-2 1-67,2-1-39,1 1-26,-1-1-1,1 0 41,-1-1-10,1 0 33,0 0-54,1 0 26,0-1-15,2-1 33,2 0-20,1 1-26,2-3-41,0 1-67,3 1 42,-1 0-64,3-2 77,-2 1-194,1 1 73,0 2-126,-1 0 98,-1 1-39,1 1 23,-3 3-64,1 1 96,-2 3 26,0 4 14,-2 4 32,1 5 22,-4 4 40,2 4-29,-2 2 129,1 0-108,-2-1 138,3 2-108,-2-4 59,3 0-83,0-5 44,1 0-30,0-3-24,1-3 60,-1-4-45,3-1 72,-2-3-64,1-3 44,-2 0-48,2-2 70,-4 0-50,1-1 50,-1-2-151,-2-3 26,2-2-82,-3 0 82,1-3-83,1-2 57,-2 1-82,3-3 80,-2-1 13,2-2 19,1 1 17,-1-4-255,2 3 76,1-2-185,0 4 129,0-2 17,0 5 66,0-1-29,1 4 92,-2 3 40,0 2 25,-1 2 58,-3 3 103,2 2-53,-3 3 86,1 4-90,-2 4-75,0 5 34,0 3-74,2 1 440,-1 3-126,2 3 303,1-2-265,3 4-58,0-3-107,3 0 48,1-2-447,2-1 135,1-3-282,2-1 250,1-8-359,5-1 139,1-8-271,5-4 364,0-8 152,7-12 123,0-7 0,4-6 0</inkml:trace>
  <inkml:trace contextRef="#ctx0" brushRef="#br0" timeOffset="8">710 681 9502,'17'-1'370,"-11"-1"-167,1 1 98,-2-1-120,0-1 108,-2 1-105,0 1 671,-1 0-482,-1 2 440,-1 0-564,0 4-33,-2-2-149,1 4 6,0-3-133,-2 1 136,3 0 0,-1 1 69,1-1-25,-1 0-184,1-2 17,0 2-147,0-1 137,0-1-119,0 0 74,0 0-113,0 1 82,-1 0-1,1-2 63,-3 2-25,2-1 117,0 0-13,-2-1 23,2 2-11,0-2-36,-2 1 7,2-2-344,0 1 197,0-3-694,1 0 395,-1-3-98,1 1 287,0-3 266,1 0 0,0-2 0</inkml:trace>
  <inkml:trace contextRef="#ctx0" brushRef="#br0" timeOffset="9">5660 693 9502,'-10'2'1534,"5"1"-1287,3-3-54,0 2 9,-1-1-6,0 3 84,1-2-94,0 3 67,0-1-126,0 2 64,1-1-70,0 2 103,1-1-102,0 3 102,1-3-104,0 1-20,4-2 5,2 2-8,2-3 8,2-1 52,1 0-37,1-2-34,-1 0-68,0-1-10,-1 0-49,-1 0 11,-2-1 2,-2 0-34,0-2 76,-1-2-32,-1 0 13,-2-1-2,-1 2 6,-1-4-190,0 4 58,-1-4-163,0 3 117,-4 1 79,-1 1 34,-1 1-480,-2 1 416,1-1-390,-3 6 520,0 1 0,-2 2 0</inkml:trace>
  <inkml:trace contextRef="#ctx0" brushRef="#br1" timeOffset="10">1215 1042 9502,'-4'-8'-416,"2"5"534,-1 1 7,1 0-4,-2 1 29,2 0 4,-1 1 1,1 0 247,0 0-90,0 0 125,2 1-223,2 0-97,1 1-31,2-1 47,0 0-86,1-1 29,-1 1-30,1-1-63,-3 0 34,3 0-68,-1 0 49,0 0-36,0 2 30,0-1-49,-2 1 41,3 1 22,-2-2 6,2 1 24,-1 1 23,2-1-12,-2 0 5,3 0-22,-2 0 52,3-1 37,-1-1 0,2 0-7,0 0-28,2 0-19,-1 0 30,2 0-116,-1 0 19,0-1-71,0 0 75,1-2 23,1 1 21,-2 0 20,-1 0-147,1 0 41,-3 1-141,3 1 126,-3 0-37,2 0 90,-4 0-41,4 0 90,-4 1-55,3 1 54,-2 1-57,2 0 59,-3 1 19,3 0 3,-2-2 1,2 2-42,-2-3 2,4 1 5,-3 0 0,2-2 12,-3 1-5,4-1 9,-2 0 32,1 0-34,-2-1 40,4 1-47,-4-3-19,3 1 17,-2-1-23,1 0-10,-3 0-22,2 1 9,-3-1-3,3 2-1,-3 0 19,2 0-23,-2 0-30,0 1 55,-1 0-65,3 0 70,-3 0-19,2 0 8,-2 0-14,1 0 7,-1 1 37,3-1 19,-2 0 0,1 0 32,0 0-67,0 0 34,-1 0-39,3 0-6,-3 0 2,3 0 8,-4-1 10,4-2-45,-4 2 31,2-3-38,-1 3 9,2-2 30,-3 1-35,2 1 11,-2 0 10,3 0-16,-2 1 21,0 0 39,-1 0-30,3 0 32,-3 0-43,1 0 16,0 0-12,1 0 16,-1 0-16,0 0 6,0 0-5,1 0 8,-1 1 18,1-1-9,-2 1 12,3-1-51,-3 0 20,2 1-21,0-1 26,-1 0 8,0 0-10,1 0 8,-1 0-7,2 0-48,-3 0-17,3 0-6,-2 0 6,1 0 48,-2 0-2,4 0-1,-4 0 15,4 0-14,-3 0 12,1 0-15,0 0 45,0 0-32,1 0 36,-1 0-38,1 0-2,0-1 11,0 1-8,-1 0 15,1-1-13,0 1 10,0-1 8,-1 1-10,-1-2 11,3 2-14,-3-1 8,3 0-5,-2 1 6,1-1-8,-1 0-1,2-1 0,-2 1-1,2 0 25,-1 0-18,0 0 23,0 1-24,0-2-20,1 1 13,0 0-13,-2 1 19,2-1 14,-2 1-11,2-1 8,-2-1-36,3 1 18,-2 1-20,0-1 24,0 1-58,0-1-17,0 1 0,1 0-40,-2-1 43,0 1-9,0 0 15,1 0-6,-1 0-4,0 1-25,0-1 89,1 2 38,-1 1 14,2-1-30,-1-1 36,-1 2-31,2-2 92,-1 0-16,0 0-53,0 0 21,1 1-67,0-1-2,-3-1 5,4 1 14,-4-1 4,3 0-37,-3 1-30,3 0 3,-3 1-36,1-2 40,1 1-6,-1 0-8,-1 0 49,3 1-33,-3-1 24,3 0-23,-1 0 81,-1 0-53,2-1 53,-2 3-6,2-3-38,-1 1 49,1-1-58,0 0 55,-1 0 6,2 0 18,-1 0 6,1 0-47,-2 0 9,4 0-7,-4 0-12,2 0 24,0 0-19,1-1 25,-2 0-91,2-1 66,-1 1-73,1-1 33,-1 1-19,2-1-8,-2 0 12,2 1 7,-1-2 23,1 2-26,-1 0 27,3-2 6,-3 2-4,2-1 7,0 1-11,0-1 1,-2 0 0,3 0 41,-2-1-14,0 2 23,1-1-30,-1-1 15,0 1-21,1-2 24,-1 3-27,1-3 20,-2 3-15,3-1 18,-3-1-19,1 1-30,-1 1 22,2-2-24,-4 2 31,4 1 3,-3 0-4,1 0-55,-1 0-11,1 0-63,-1 0 56,1 0-8,-2 0 60,3 0-20,-4 0 16,3 0-15,-2 0 13,3 0-13,-3 0 12,3 0-12,-3 0 10,1 0-6,-2 0-19,2 0 19,-1 0-16,2 0 61,-2 0 13,0 0 40,-1 0-35,3 0-12,-1-1-35,1 1-2,0 0 6,1 0-70,-1-1-16,4 1-5,-4 0 20,5 0 7,-4 0-13,4 0-17,-3 0 23,4 1 20,-4-1 25,3 2-84,-2 1 110,0-1-53,-1 2 71,1-1 114,-1 0-58,1-1 123,-1-1-132,0 2 71,-1-3-51,3 1 16,-4-1 1,4 0-110,-3 0 51,3 0-23,-3 0 25,4 0 16,-3 0-4,3 1-57,-2-1-93,2 1-32,-2 2-78,4 0 65,-4 0-13,5 3 66,-5-1-20,3 1 84,-2 0-24,3 1 16,-3 0 68,2 2-64,-2-3 60,1 2-77,-1-2 10,0 1-8,-1-2 25,3 0 21,-5-1 58,4-3 42,-5 0-34,6-1 40,-4 0-50,3 0 2,-4-1 0,4-1-12,-5-2-23,5-2 29,-5 1-33,4-1-36,-6 2-10,4 0 1,-5 0 4,3 0 47,-2 1-11,1 1-28,-4 1-29,4 0 2,-4 1-1,3 0 25,-3 0 9,4 0-9,-4 0 2,4 1 52,-5 0-39,5 1 39,-4 0 0,3 1-30,-3-2 35,3 1-35,-3-1-3,3 1 5,-3 0-1,3-2 20,-3 1-3,3 0 13,-3-1-20,4 2-48,-3-2 27,3 1-30,-2-1 44,3 1-38,-3 0-14,3 0-2,-2 1 1,2 0 39,-2 0-8,1 1-2,-2-1 3,1 1-2,0-1-6,-1 1 64,-1-2 21,2 0 76,-2 0-55,3-1 59,-4 0-52,2 0 12,-1 0-5,1 0-70,-1 0 33,0 0-22,0-2-2,1 1-40,-2-2-29,2-1 22,-3 2 8,2 0 46,-2-1-16,3 2-41,-3 0-52,2-2-46,-2 3 28,3-1-39,-3 1 91,2 0-36,-2 0 42,3 0 21,-3 0-22,2-1 18,-2 1-15,3 0 1,-3-1-5,2 0 4,-2 1 38,3-2-25,-3 1 36,1 0-45,-1 0-56,1 0 43,-3-1-42,2 2-322,-3-1 91,1 1-263,0 0-115,-2 0 231,-1 1-201,0 1 317,-1 2-83,-1 1 126,-2 4 8,-2-2 134,-4 4 142,-2 0 0,-2 2 0</inkml:trace>
  <inkml:trace contextRef="#ctx0" brushRef="#br0" timeOffset="11">17210 1105 9502,'-3'-14'-62,"0"10"158,0 1 2,0 1 48,0 1 44,0-2 29,0 3-25,0 0 21,0 0-66,0 0 62,1 0 203,0 0-331,4 0 150,0 0-366,7-1-30,-3 1 63,5-1-67,-1 1 71,1-1 7,1 1-2,1-2-10,-1 2 34,4-1-24,-3 1 50,2 0-43,-2 0 98,0 1-61,-3 2 63,1 0-63,-5 2 111,0 4-23,-4-1 99,1 4-97,-3-1-12,-2 4-28,-2-2-17,-4 3 91,0-1-1,-4 2 31,1-2-27,-1 2-47,2-3-13,-1 2 11,3-3 34,-1 2-15,2-5 18,1 2-37,2-2 90,1 0-19,2-3 75,-1 0-74,2-2-23,0 1-25,0-3-11,2 0 172,0-2-53,3 1 139,0-1-98,1-1-100,1 1-32,0-1-17,0 0-108,1 0 111,-1 0-122,1 0 102,2-1-66,0 0 86,1-1-59,2 0 24,0 0-25,4-2-14,-1 2 15,2-1-233,-1 0 71,0 1-184,-2 0 134,0 1-334,-3 1 113,-1 0-259,-5 2-35,-1 1 210,-2 3 22,-1 0 264,-6 2 232,0 0 0,-4 1 0</inkml:trace>
  <inkml:trace contextRef="#ctx0" brushRef="#br0" timeOffset="12">7733 1269 9502,'4'-10'140,"-3"7"-24,0-2 25,1 1-21,-1 1 71,-1-1-3,0-1 15,0 2 10,0-2-45,0 1 0,0-2-22,0 2-32,0-2 28,0 2-39,0-2 16,0 1-47,-1-3 26,-1 4-5,0-4-40,-2 4-3,1-4-59,-2 2 61,-1-1-98,1 1 66,-2 0-123,0 0-50,-3-1 38,2 2-53,-5-1 66,1 2 40,-2-1-36,1 3 61,-4 0-61,2 0 42,-2 1-36,4 1 27,-3 0-8,4 0 42,-1 3-55,3-1 52,1 4 17,1 0-4,1 2 28,2 2-39,-1 0 44,3 2-24,-2 1 34,2 0-18,0 3-20,2 1 21,-2 4-29,2-2 107,0 6-24,0-1 94,1 7-13,0 0 6,0 9-23,2-2-33,0 11-21,4-3-35,3 10 50,1-2-67,2 8 44,-3-6-48,2 7 50,-2-14 11,0 8-2,-2-14 3,1 9-26,-5-15 27,2 5 18,-2-14-2,-2 7 74,-1-12-36,0 7 29,0-11-44,-3 4-16,0-10-30,-2 5 51,0-8-45,-1 6-38,1-6-63,-1 3 28,1-5-79,-1 4 105,1-3-88,-2 3 70,2-4-190,-1 3 69,3-2-119,-2 0-126,1-3 119,2 2-159,-1-5 182,1 3-160,1-5-256,1 2 176,-1-4-73,-1-2 455,2-4 72,-1-4 0,1-3 0</inkml:trace>
  <inkml:trace contextRef="#ctx0" brushRef="#br0" timeOffset="13">13991 1326 9502,'-14'8'118,"5"-3"60,5-4-38,-2 2 38,1-2-58,1-1 443,2 0-381,1 2 360,2 1-494,2 3 0,5 0 37,1 1-54,3 1 13,4 0-26,3-1-44,2-1 37,2 0-21,1-1 27,3-1-6,-3-2 26,2-1 55,-3-1-49,3 0 49,-5-2-75,3-3 37,-5-4-31,0-1-10,-5-3 17,1-2-15,-4-1 27,-2-2 10,-5 1-2,0-2 3,-4 1 1,-3-2-226,-4 2 38,-6-1-147,-4 2-142,-6 0 131,-3 4-157,-2 1 183,-1 3-133,-4 3 91,5 5-136,-3 3 36,3 4 139,0 8 35,5 4 144,0 6 90,6 1 0,-1 4 0,5 0 0</inkml:trace>
  <inkml:trace contextRef="#ctx0" brushRef="#br0" timeOffset="14">19385 1315 9322,'4'-10'522,"-1"5"-391,-2 1 14,0 0-25,2-2 79,-2 1-2,1-1 74,0 2-56,-1 0 32,1-1-118,-1 0 62,1 1-71,-1 1-28,0 0 26,-1-2-26,1 4 25,0-2 38,1 0-39,-1 1 30,0-1-15,0 0 15,0 0-26,2 1-16,-1-2-145,2 2 18,0-1-69,0 0-4,1 2 40,1-3-53,0 2 76,2-1-42,0 1 51,0-1-56,2 1 43,1 1-17,1 0-17,1-2 28,-1 3-42,3-1 76,-2 1-49,2-1-35,-2 1-22,0 0-49,-3 1 57,1 1 51,-3 2 57,-1 2-2,-3 1-7,0 2 5,-3-1 12,0 3 4,-3 1 3,-1 0-54,-3 1 30,-2 1-21,-3-1 54,-1 3-39,-1-2 54,-3 3-117,0-1 130,-1 1-57,0-3 71,2 3 80,-1-4-77,1 2 86,3-5-85,0 2-13,4-5-29,-2 3-9,5-6 32,-1 2 105,4-3 0,0 0 197,2-1-150,0 0 45,2-2-100,3 2-50,0-2 25,3 0 4,1 0-38,-1 0 47,3 0-51,1 0 38,-1-1-23,2 0 24,0 0-35,1-2 45,-1 1-34,3 0 30,-2-1-19,3 1 4,-1 1-7,-1-1-80,1 0-126,0 1-25,-2 1-31,1 0-164,-3 0 110,0 0-159,-4 0 169,2 1 11,-5 0 52,1 3-49,-4-2-1,2 3-4,-3-3-26,0 3 9,1-2 59,-2 0-65,0 0-317,0-1 104,0-1-203,-2 1 7,0-1 198,0-1-172,-2 0 269,-1 0 152,0-1 90,-2-1 83,1-1 0,-4-3 0,-1-2 0,-2-1 0</inkml:trace>
  <inkml:trace contextRef="#ctx0" brushRef="#br0" timeOffset="15">11511 1276 9502,'1'-24'0,"0"14"-143,1 0 36,-1 5-124,-1-3 440,0 6 179,0 0-46,-1 2 17,-1 2-416,-1 5-6,-1 1 48,2 4-52,-3 0 100,4 1-10,-3 0 58,3 1-21,-2 0 6,2-1 22,0 3-31,0-3 10,-2 3 51,2-1-6,-1 3 44,-1-3-42,0 5-22,-1-3-30,-1 3 66,-1-1-104,0 4 88,-1-2-96,0 3 91,-1-3-29,0 4 32,2-6-32,-1 4-23,3-6 31,-1 0-39,4-7 49,1 1-11,1-8-19,4 1 22,1-3-32,5 0-77,0-2 6,3 0-70,-2-3 79,3 1-93,-2-2 55,2 0-100,-3 1 106,0 1-7,0 1 67,1 0-88,-2 2-5,2 0-37,-3 0 29,3 0 49,-2 1 15,2 2-3,-2 0-1,3 1-27,-5 1 22,3-2-10,-1 1-25,1 0-10,-2-3 0,1 2 3,-3-3 45,1 3-13,-3-3 12,1 1-61,-2-1-46,-2 0-1008,0 0 769,-4 0-680,-2 0 1048,-4 0 0,0 1 0,-4 0 0,0 2 0</inkml:trace>
  <inkml:trace contextRef="#ctx0" brushRef="#br0" timeOffset="16">14761 1443 11697,'19'17'358,"-8"-5"-361,2 0 63,2 4-104,2-1 38,2 2-69,0-1-78,5 1 111,-2-5-97,5 0 91,-4-6-28,2 0 66,-5-5-62,2-1 104,-7-2-54,2-4 42,-8-4-45,3-3 81,-6-2 2,0-1 17,-3 0-10,-1-2-52,-2 1 4,1 0 3,-2 0 8,0 0-4,0 3 24,0-1-15,-1 3-300,1 0 51,1 3-208,0 2-30,0 4 138,1-2-107,2 5 155,2-1-29,-1 2 77,3 0-100,0 4 134,0 3 65,-1 2 23,1 2 107,-1 0-53,0 1 44,-2-1 0,-2 2 0,0-2 85,-1 1-70,-1-1 80,-3 1-12,-1-2-1,-4 4 63,-3-3-57,-2 4-48,-3-2 39,-2 3-77,-1-1 131,-3 2-144,3-2 53,-5 3-68,5-5 20,-1 3 34,4-6-3,2 0-2,4-5 14,2 0-12,3-4 77,1 0-68,4-5 46,2 1-57,1-4-13,3 0 11,0-3-7,0 3 16,2-2 46,-4 2 10,2-1 3,-2 0 37,1 0-15,-1 2-4,-2-1-1,0 3 47,2-2-9,-2 1 87,1-1-83,-1 3 50,1-3-17,-1 3 3,1-1 74,-2 1-129,1 0 79,-1 0-75,2 1 120,-2 2-50,1 3 108,0 3-96,-1 5 52,0 6-83,0 8 26,2 3-89,0 8 35,1 3-50,3 8 225,0-1-96,3 8 174,-3-6-189,2 6-203,-3-8-46,1 2-88,-3-9 74,-1 2-3,-2-13 18,1 0-53,-2-11 59,0 1 69,0-10-79,-2-2 102,1-3-133,-4-3 59,1-1-84,-4 0 220,2 0-27,-2 0 160,1-1-48,-2 0-359,1-3 61,-1 1-218,2-2 147,0-1 119,1 1 17,0-1 56,2 0-230,2-3-497,0 3-62,1-2-217,1-1 396,3 1 205,0 0 115,3-3-343,2 2-41,1-2 67,1 3 131,1-5 436,0 1 0,-1-3 0</inkml:trace>
  <inkml:trace contextRef="#ctx0" brushRef="#br0" timeOffset="17">18649 1374 9502,'0'12'-148,"0"-7"289,0-3 7,0 1 456,0-1-371,0-1 320,0 1-432,0 1-13,0-2-48,1 3 25,1 1-2,1 1-119,3 2 20,3 1-93,2 2-60,4 1 95,3 0-76,5 0 48,3-1 156,3 0-12,1-3 63,4-2-50,-4-2-42,0-2-52,-5-1 39,-3-1 281,-6-2-41,-3-2 217,-6-2-196,-2-2-10,-4-3-48,-1 1 46,-3 0-179,-3-3 22,-3 4-140,0-2 134,-2 2-386,2 1 157,1 1-277,1 1 0,1 2 166,1-1-139,1 3 190,1-1-695,1 1 539,5 2-542,0 0 695,6 1 99,2 0 28,1 2 14,1 0-28,-1 2 118,1-1-89,0 1 160,-3 0-57,-1 1-26,-1-2 37,-2 2-35,-3 1 155,-1-1-32,-2 1 109,-2 0-97,-3 3-8,-5-2 0,-2 3-9,-5-1-38,-2 3 11,-3-1-52,-1 1 83,0 2-181,-1 1 74,2-2-150,-1 3-84,4-3-13,-3 2-86,7-3 89,-2-1 132,6-1 29,2-3 32,6-4-20,-1 0 110,7-3-6,0-2 112,5-1-117,2-3 140,1-2-91,3-2 123,-4 1-83,0-2-7,-1 3-54,-2 0 77,-2 2-32,-2-1 75,0 2-21,0 0-105,-2 1-26,1 0 50,-1 1 4,-1 0 123,1 2-38,2-2-75,0 4 65,0-2-60,1 2 27,0-1-8,0 3-38,-1-2-11,2 4 16,-1 0 42,-1 4 20,1 1 46,0 6-43,-1 2-39,1 8-8,1 3-36,-1 6 92,3 1-2,1 8 37,-1-1-44,3 4-220,-2-7-4,3 4-85,-2-12 77,-1 4-4,-2-13 9,0 2-48,-2-10 105,-2 1 19,-1-11 24,-1 1-11,-1-5-25,0-1-41,-5-1 100,1 0 35,-2 0 81,0 0 41,-1 0-284,0-1 20,-2-1-163,1 0 116,-1-1-377,2 1 125,-2-2-278,1 1-186,1-1 218,2 2-234,-1-3 308,3 1 181,0-2 164,2 1 56,2-4 107,1-1 0,2-2 0</inkml:trace>
  <inkml:trace contextRef="#ctx0" brushRef="#br0" timeOffset="18">8087 1402 9502,'-14'0'-495,"9"0"486,0 0 19,0 0 36,0-1 67,2-2-7,-1 2 36,1-3-38,-1 2-79,2 0 28,-1-1-33,1 1 38,-1-1 60,2 2-49,0 0 46,-2 0-51,2 1 55,-1 0-1,-2 0 27,1 1-29,-2 3-29,0 2-8,-2 3-6,-1 6 179,0 3-16,0 4 117,-2 4-189,0 3-79,2 5-32,2 1-8,1 6 116,3-2-40,0 5 29,4-5-190,0 3-435,4-4-16,5-1-217,1-5 352,2-1 114,1-9 70,3-1-309,-2-10 131,3 1-72,-3-7 247,2-4 175,-5-4 0,3-2 0</inkml:trace>
  <inkml:trace contextRef="#ctx0" brushRef="#br0" timeOffset="19">11675 1425 9633,'5'3'557,"-3"-3"-426,0-1 88,-1-1 40,0-2 61,1-1-4,0-1-78,0 1-43,-1 1-32,0 0-43,2 0-51,-2 2-15,2 0 30,-2 0-52,0 2 128,0 3-93,-1 3 14,1 3 25,-1 6-83,0 1 146,0 5-40,0 4 89,-1 5 11,0 2 0,-1 7-5,-1 0-46,-1 5-99,1-3-24,-1 4-26,1-6 55,-1 2-135,0-9 42,2 1-84,0-10 56,0-3 67,2-7 16,-1-1-60,1-9 34,0 0-46,0-3 26,0-3 25,0-2-245,-1 2 58,-2-2-153,0 0 130,-1 0-424,1 2 144,0-2-337,1 0 365,-1 1 86,2 0 77,1-1-207,0 0 273,0-1-113,3-1 321,-1-1 0,3-1 0</inkml:trace>
  <inkml:trace contextRef="#ctx0" brushRef="#br0" timeOffset="20">16891 1397 9502,'-18'28'-543,"12"-20"810,-1-2 370,4-3 569,-1-2-720,4 0 557,-1 2-892,1 3-54,0 2-53,-2 4 42,-2 3-26,-4 3 10,-3 1-29,-5 5-24,-2-1 50,-4 6-16,-1-4 0,-2 7-32,2-7-104,-2 3 58,7-9-78,-3 2 62,9-9-201,0 2 67,6-8-124,1 2-355,4-6 350,1-1-342,2 1 58,4-4 162,2 1-247,0-1 295,2-1 187,-2-2 88,2 1 105,-2-1 0,2-1 0,0-3 0</inkml:trace>
  <inkml:trace contextRef="#ctx0" brushRef="#br0" timeOffset="21">16500 1436 10700,'6'8'1335,"-4"-4"-1094,3 1 92,1 1-153,4 2 33,0 2-87,6 4 34,2 2-40,6 4 37,3 3-52,4 3-132,1 0 9,6 5-74,-1-4 63,4 5-48,-4-6-10,3 3-25,-10-7 41,4 1 67,-11-9-54,2 2 65,-9-7-116,-1-2 83,-8-5-549,-1 1 293,-6-6-323,-1 2 370,-4-4-250,0 2 94,-2-2-196,2 1 244,-2-1 165,1 2 79,-4-3 99,0-2 0,-1 0 0</inkml:trace>
  <inkml:trace contextRef="#ctx0" brushRef="#br0" timeOffset="22">14154 1453 9502,'-13'14'0,"7"-8"296,0-2-66,0-1 234,2-3-89,-2 2-63,3-2 16,-2 0-91,1 0-166,-2 0 11,3 0-122,-5 0 62,2 0-9,-1 0 20,0 0 24,-2 0 44,2 1 14,-3 1 27,2 3-88,-2 1 69,1 0-133,-2 1 112,1 2-2,-2 0 66,2 1-18,-2 2 7,2-1-24,-3 4-4,5-5 33,-2 6-77,5-3 20,-1 6-19,4-4 15,0 6-8,4-3-40,4 4 29,7-3-31,4 4-63,6-6-20,4 3-85,1-8-68,4 3 69,1-8-72,3 2 91,-3-6 43,3 1 22,-5-5 6,4-2 121,-6-4-44,4-5 103,-8-4-101,2-2 29,-10 0-68,1-4 30,-7 3-11,0-4 3,-7 4 20,1-3-5,-6 4-168,-1-5 32,-6 5-110,-3-6 94,-3 3 71,-4-4-2,-1 7 0,-4-7-529,1 11 97,-4-3-341,2 7 368,-1 3-109,2 6 175,-5 3-147,5 7 188,-4 5-66,5 4 230,-4 5-64,8 1 232,-2 2 0,2 0 0</inkml:trace>
  <inkml:trace contextRef="#ctx0" brushRef="#br0" timeOffset="23">9286 1439 9502,'0'6'1224,"0"-2"-677,3-4 679,-1 1-837,4-1-181,0-1-50,4 0-138,1 0 49,1-1-239,2 2 164,2 4-177,3 3 159,2 5-93,3 8 74,-1 4-77,2 7 45,-2 2 79,2 8-72,-7-3 84,-1 7-20,-8-6 18,1 4-20,-8-9-6,2 4 100,-5-11-4,-2 1 130,-3-10-127,-2 0 53,-2-9-109,1 3 119,-1-7-297,-1-1 117,4-2-199,0 0 112,0-2-6,0 0 20,4 0-42,-3 1-377,2 1 115,-1 0-290,0-2 410,0 2 113,1 0 174,-2 1 0,-2 0 0</inkml:trace>
  <inkml:trace contextRef="#ctx0" brushRef="#br0" timeOffset="24">8857 1515 9416,'0'11'120,"-2"-6"-51,2-3-34,-1 2 122,1-1-37,-1 3 40,0-2 8,0 2 48,-1 2-50,1 0 38,1-1-89,0 2 45,0-1-45,0 2-41,1-2-30,3 2-22,1-4 29,3 1-35,1-1 11,0 0-37,1-2 30,1 0 58,0-3-30,0 1 59,-2-2-150,2 1 65,-2-1-134,-1 0 117,-2 0-29,0-1 76,0-1-28,0-1-55,-2 0-2,2-2-49,-3 0 62,4 0 18,-4 1 24,4-3 10,-1 1-19,2-1-239,-2 0 33,2-2-160,-2 1 135,3-2 97,-2 1 14,1-1 38,-3 2 107,2-2-25,-2 1 108,0 1-8,-1 1-20,-2 0 35,1 2-63,-2-1-54,0 2 6,-1 0-39,0 3 58,-1-1-84,0 3 6,-4 0-20,1 5-115,-3 3 86,2 2-97,-1 3 63,1-1-17,2 2-19,0-1 7,1 1 73,2-3 74,0 1 0,0-3-17,2 2 27,2-5-10,-1 3 75,3-3-51,0 0 52,-1-3-27,-1 2 65,-1-4-13,0 2 4,-2-2-14,0 1-23,-2-1 9,-1-1-42,-4 2 41,-2-2-84,-1-1-7,-2 1-3,-1 1 5,-3-1-25,1 1-26,-2 1-3,0 0 12,0 1 27,1-1 13,-1 2-28,4 0 6,-1 0 23,5-1-15,-1-1 9,3 1 64,2-2 48,3-1 40,1 1-22,3-2-37,3-2-62,0 0 27,2-2-19,-1 1 13,2-2 142,-3 1-28,0-1 103,-1 3-44,0 0-22,-2-1-43,1 1 21,-1 1-23,1-2 43,-2 1-8,2 1 51,-1-2-109,0 2 71,1-1-73,-1 0 19,1 1 2,0-1-1,-1 0-14,1 1 111,0 1-47,0-1 101,1 1-23,0 0-49,1 1-15,0 2-34,-1 2 24,2 3 39,-1 4-15,1 4 46,2 2-118,-2 5 71,-1 1-83,3 5-54,-3 0 6,2 4-56,-2-2 54,3 0-186,-2-3 60,0-1-142,0-8-22,1 0 86,-2-5-72,0-4 98,-2-2 24,0-3-162,-1-3 131,-6-1-178,1-1 172,-9 0-2,2 0 21,-3 0-63,3 0 35,-2 0-116,2 0-26,1 0 22,1 1-50,1 1 73,1 0-225,0-1 94,1 0-970,2 1 897,3-1-517,3-4 948,4 1 0,3-3 0</inkml:trace>
  <inkml:trace contextRef="#ctx0" brushRef="#br0" timeOffset="25">11988 1502 9502,'0'17'-845,"0"-11"1072,0-1 465,0-2-328,1-1-31,0-4-148,4 1 156,-1-4-20,1 1 102,1-1-60,1 0-107,0 3 42,2-1-119,0 2 65,3 3-73,2 2 26,0 6-24,4 4-34,0 5-21,5 7 32,-1-1-44,5 7 50,-2-2-35,5 4-63,-3-4-185,4 2 9,-6-8-103,7 2 112,-9-12 36,5 0-11,-7-8 41,3-1-5,-7-5-12,0 0 35,-8-2-30,0 0 65,-5-3-44,-2 0 32,0 0-68,-1 2 53,-2 0-28,-1 1 41,0 1-372,-4 0 65,0 1-233,-2 0-67,-2 1 196,0 2-157,-1 2 240,0 2 51,1-1 127,-2 1 32,2-1 78,-2 0 44,1 0 0,-2 2 0</inkml:trace>
  <inkml:trace contextRef="#ctx0" brushRef="#br0" timeOffset="26">12361 1556 9205,'-10'-8'575,"7"4"-248,0 0-108,2-1 154,0 0-138,0 1-30,1 1-45,0-1 18,0 0-124,0 2 146,0 0-75,0 0 95,1 2-37,0 3-65,-1 5-23,0 3 23,-1 5 2,-3 4-29,-2 2-52,-3 5 5,-2-2-18,-2 3 73,-1-2-7,0 2-45,-1-4-125,0 3 4,1-7-69,0 3-119,2-7 86,-3 2-130,6-6 127,-4 1-72,5-4 54,-2 1-87,4-7 98,-1 4-312,2-4 116,-1 3-235,1-1 144,-3 2 253,2-3-4,-3 4 224,0-1 0,-2 3 0</inkml:trace>
  <inkml:trace contextRef="#ctx0" brushRef="#br0" timeOffset="27">10250 1569 8847,'-2'12'187,"-1"-8"396,2-1-213,-3-2 45,3 0 280,-1 0-300,4-2 154,1 1-550,5-2-1,2 1-18,3-2 71,3 3-47,1 0 11,2-1-45,0 1 16,3 0-9,-1 0 3,0 1-21,-1-1 15,0 3 34,-3-2-9,0 2 31,-4 0 20,1-1 30,-5 1-4,2-2-2,-6 0-18,3-1-10,-4 1 17,1-1-87,-2-1-28,1 0 8,-1-3 9,-1-1-121,0-1 36,1 0-128,-1 2-9,-1-2 87,2 2-68,-1-1 68,-1 3-193,1-1-415,-1 1 189,-2 3-87,-1 1 532,-1 4 144,-2-2 0,1 1 0,-3-1 0,1-1 0,-2 2 0</inkml:trace>
  <inkml:trace contextRef="#ctx0" brushRef="#br0" timeOffset="28">17740 1634 9502,'-19'8'520,"11"-5"-349,0 0 144,3-2-76,0 1 435,4-2-361,1 0 228,4-2-311,5 0-40,2-2 23,2 1-254,2-3 89,-2 1-150,2 1-101,-3-1 59,3 2-80,-1 0 113,0 0 114,0 2-57,1-2 90,0 1-113,2 1-198,-3-2-33,4 1-156,-2-1 163,2 1 112,-1-2 28,2 1 35,-2-1 92,1-1 3,-3 2 43,2-1-106,-5 0-44,1 1-31,-3 0 52,-1 0 37,-3 1 12,0 1 11,-2 1-3,0-1-204,-2 1 57,1 1-164,-2 2 220,1-1 49,-1 2 102,2-1 0,-1 1 0,2 0 0,1-2 0,1 3 0</inkml:trace>
  <inkml:trace contextRef="#ctx0" brushRef="#br0" timeOffset="29">8345 1600 9502,'2'10'-820,"-1"-8"1065,0 2 1191,-1-3-851,0-2 532,0-1-900,0-4-28,0 2-149,-1-3 1,0 3-56,-1-1 69,-2 1-232,-1 1 104,-1 1-187,-1 0 165,-2 2 41,1 2 10,-3 3-28,0 5-244,-2 2 26,0 4-123,-4 3 63,2 1 132,-3 5-66,1-1 120,0 1-155,3-1 122,-1-1-154,6-3 156,0 0 47,4-7 91,2 3 58,3-4 0,-2 0 0</inkml:trace>
  <inkml:trace contextRef="#ctx0" brushRef="#br0" timeOffset="30">8091 1622 8519,'0'-9'1204,"0"4"-866,0 3-93,0-2 86,0 1-144,0 0 40,0 1-104,0-1 92,0 2-70,1 0 48,0 0-71,4 3-99,1 3 30,4 4-91,1 4 89,2 1-40,3 6 57,2-2-11,1 2-93,2 0 12,2 0-87,-3-3-146,4 1 86,-2-3-121,2 0 137,-4-3 57,-1 0 17,-6-3 32,2 1-269,-7-3-95,1 3-181,-6-4 77,1 3 136,-3-3 230,-1 5 29,-1-4 122,-2 3 0,-1-3 0,-5 3 0,-1 0 0</inkml:trace>
  <inkml:trace contextRef="#ctx0" brushRef="#br0" timeOffset="31">13274 1607 9502,'7'-5'610,"-5"2"-290,-1 0-80,0 1 137,-1-1-141,0 1 426,1 1-403,0 3 353,-1 3-384,3 8 14,-2 3 55,0 7-135,2-1-18,-2 4-50,0 0 26,1 4-59,1-5-15,-2 5-51,1-5 49,1 1 63,-2-7 13,0 2 40,0-7-436,1 2 108,-2-6-320,0-1 280,0-5-1113,0 1 812,0-6-859,1-2 739,1-3 199,2-2-53,2-3 268,4-4 215,1 1 0,2-4 0</inkml:trace>
  <inkml:trace contextRef="#ctx0" brushRef="#br0" timeOffset="32">15748 1770 9502,'-25'-5'376,"13"3"-31,1-2-48,0-1 159,3 2-90,1-2 113,1 1-162,1 0 4,1 0-73,3 0 42,0 1-103,2-1-105,1 0-43,3 2-59,5 0 73,1 0 39,4 0 39,2 2 14,1 0-344,3 0 116,-2 0-271,4 1 20,-1 0 86,2 2-79,-2-1 104,2 1 82,-2-2-32,1 0 65,-4 0-46,3-1 119,-5 0-10,1 0 16,-4 0-3,0 0-49,-5-1 10,2-1-94,-5-1-42,0-2-63,-3 2 5,0-1-147,-2 1 78,1-1-54,-2 3 138,-3 2 113,1 3 0,-2 2 0</inkml:trace>
  <inkml:trace contextRef="#ctx0" brushRef="#br0" timeOffset="33">13065 1780 9502,'-11'0'220,"6"-3"-63,2 2 38,-1-1 21,2-1 27,-2 0-40,2-2-60,1 0 14,-1 0-37,2-1 212,0 1-84,0-1 145,0 2-148,0-1-76,0 1-16,0-1-34,0 3 1,3-1 37,-1 2-52,3 0 52,2 1-164,2 2 71,2 2-150,1 1 145,2 2-169,4 2 106,2-1-112,3 0 14,-1 0 49,6-1-71,-2-2 90,3 0 8,-3-4 41,4 0 15,-4 0-30,3-3 15,-5 1-25,1-5 20,-7-2-118,3-1 35,-9 0-96,2-2-10,-5 4 35,-1-1-51,-4 2 94,-2 1-148,-2 1 83,0 3-110,-2 0 72,0 2-36,-5 0 18,0 3-59,1 1 88,0 2-6,0-1 61,1 1-19,2-2-110,0 1 4,1-2-79,-1-1 174,2 0 56,1-2 112,0 0 0</inkml:trace>
  <inkml:trace contextRef="#ctx0" brushRef="#br0" timeOffset="34">7310 1721 9570,'-8'0'856,"6"0"-557,3 1 347,2-1-448,4 1-109,1 0-47,6 0-89,-1-1 92,4 0-117,0 0 62,3 0-85,-1-1 53,3 0-51,-1-1-8,-1-1-23,0 1 19,-2 1 45,-4-1-35,-1 1-267,-2 2-154,-2 3 107,-4 3 15,-1 4 394,-2 5 0,-1 1 0</inkml:trace>
  <inkml:trace contextRef="#ctx0" brushRef="#br0" timeOffset="35">10314 1809 9502,'-7'-5'1792,"3"3"-1299,3 0 426,0 1-445,3 0 387,3 1-559,7-1-211,3 1 46,3 0-168,4 0-147,-2 0 45,5 0-93,1 0 117,2 0-241,-3 0 68,4 0-192,-6 1 250,2 0-139,-5 2 124,0-1-214,-4 2-96,-1-1 68,-5 1-94,1-1 187,-7 0-35,2 2 246,-5-2-76,1 3 253,-1 0 0,1 3 0</inkml:trace>
  <inkml:trace contextRef="#ctx0" brushRef="#br0" timeOffset="36">8651 1933 9502,'0'-14'223,"-1"8"-103,-1 1 104,0 0-34,1 0 83,0 2-104,-1-3 27,2 3-76,-2-1 26,2 2 93,-1 0 463,1-1-341,1 4 325,1 2-565,1 5-336,1 1 69,1 2-211,-2 0 193,3-2 127,-1 2-16,2 0 76,-1-1-715,2-2 193,-1 0-502,0 0 256,0-1 288,2-1 98,-3-1 212,1 0 147,0-1 0,2 1 0,-1 1 0</inkml:trace>
  <inkml:trace contextRef="#ctx0" brushRef="#br0" timeOffset="37">5810 3414 9502,'-15'-7'18,"7"3"77,3 0 89,0 1 57,1 0-40,0 1 20,2-1 16,0 2-138,2 4 70,0 0-160,1 8 40,4 1-46,0 6 34,1 3-56,1 3-11,3 4 21,-2 2 1,3 6 3,0 0 30,1 11-2,0-2-7,1 11-20,0-4-26,-1 7 6,-4-8 5,2 8 14,-4-11-12,0 5 1,-3-11 4,0 1-11,-3-12-22,0 3-12,-1-14 87,-4 5-14,-1-12 60,-3 3-84,-2-7 94,-2 2-27,2-6 85,-3 3-79,2-4-13,-3 1-18,3-2-16,-1-1 99,2-1 4,-2 0 37,4-1-38,-2 0-104,4-2-46,-1-2 17,2-3-83,0-2 89,0-3-93,2-2 76,0-1-43,3-3 63,0 0-29,1-4 21,1 2 15,2-3-28,0 1 22,2-1-9,1 3 8,1-2-7,-1 4 3,0 1 2,0 4 2,0 2 10,-1 5-63,0 1-9,0 7-6,1 2 9,-1 7 89,2 3-33,-2 7 29,3 3 19,0 1-40,1 1 37,1-1-51,2-1 29,-1-2-19,2-2 26,0-3-31,2-2-24,-1-4 19,3-2-14,-1-5 80,1 0 21,0-7-3,-1 0 0,-1-7-5,0-2-32,-3-4 36,2-3-63,-4-1 5,2 0-1,-5 1 6,4-3-64,-5 3 49,1-3-45,-2 1 62,1-2-117,-2 3 20,2-4-118,-2 4 5,3-1 20,-2 4-34,2 1 75,0 5-39,2 1 6,-2 6 14,1 2 54,-2 5 39,2 5 3,-4 7-31,1 5 139,-2 4-16,0 7 102,-2-2-75,2 4 107,-2-1-34,0 3 100,1-5-94,-1 4-32,-1-5-46,0 1 67,1-7-382,1 2 146,3-8-256,1-1 226,3-8 77,3-5 55,2-6 0,3-4 0</inkml:trace>
  <inkml:trace contextRef="#ctx0" brushRef="#br0" timeOffset="38">5216 3397 9502,'-16'7'0,"10"-4"-149,-1 0 67,3 1-87,0 1 114,3-1-131,1 4 50,0 1-100,0 3 142,1 3 54,4 4 40,2 2 0,3 2 0</inkml:trace>
  <inkml:trace contextRef="#ctx0" brushRef="#br0" timeOffset="39">1920 3648 9502,'0'-11'-153,"0"4"243,0 2 30,0-3 38,0 0-53,0 0 52,0 1-37,0-2 40,1 1-176,-1-2 58,3 2-166,-1-2 163,-1 2-66,3-2 78,-1 3-34,2-3 35,-1 2-15,2-2 50,-1 4-70,2-3 20,0 3-53,2-1 34,0 3-22,1 0 0,2 1 26,1 1-29,1 2-136,1 2 49,0 1-137,2 4 102,-3 1-13,3 3 29,-1 0-55,2 0 85,-2-1-9,2-1 45,-4-1-25,4-1 98,-4-1-28,0 1 85,-2-2-71,-1 3 34,-4 0-2,-1 1-14,-3 2 59,-2 4-59,-3 2 18,-3 4 13,-6 2-3,-4 6 36,-3 0-6,-2 5 64,-2-1-29,-1 3 14,1-6-24,-1 5 22,4-7 8,-3 2 16,5-8-37,-1 1 8,6-11 8,-1 1 11,6-8 65,-2 0-95,3-4 39,1-2-18,2-4-92,-1-2 77,2-3-62,-1-2-130,3-1 29,0-2-106,0 2 65,0-2 114,0 2-8,0-1 38,2 1-495,0 0 330,2 4-371,3-4 471,-1 4 0,3-3 0</inkml:trace>
  <inkml:trace contextRef="#ctx0" brushRef="#br0" timeOffset="40">3471 3492 8598,'0'12'-216,"-2"-6"338,2-1 113,-1 1-99,-1 1 83,-1 3-56,-2 1 75,2 5 6,-2 1-24,3 7-7,-2 2-50,3 9-26,0 3-44,2 8 44,1-2-32,4 11 171,3-6-69,3 9 155,0-10-262,2 4 56,0-13-174,0 3 125,-2-13-188,0 5 111,-2-12-149,0 2 116,-6-11 3,2 3 2,-3-8 20,-1 3 36,-2-6-3,0 0-24,1-6-9,1-2-19,-1-6-132,4 1 53,0-1-126,1-2-17,1 1 77,1-3-71,0 1 81,1-4 46,-2 2 18,3-3-18,-4 1 26,3-2 16,-3 2 57,1-3-28,-2 2 16,1-1 22,-1 3 1,-1-1 97,-1 3 10,0-1-24,0 6 46,-1-3-137,-1 5 26,1 0-79,-2 3 55,0 6 0,-2 1-39,1 11 26,1-2-39,-1 8 43,0-2-1,1 2-2,0 0-8,1-1 72,1 1 8,2-3 12,3 2-16,2-4-69,3 0 19,-1-2-12,1 0 84,1-3-62,0-1 72,1-2-74,0-1-28,-1-2-21,1 0 4,-3-2-40,1 0 79,-4-2-43,2 1 35,-4-1 65,2-1-56,-3 0 52,1-1-69,-1-2 3,1 0-10,-2-4 8,2-1 73,-3-2-50,3-1 74,0 1-81,0-4-44,-1 2 33,1-1-33,0 0-61,0-3 33,-1 3-106,1-4 96,-2 4-155,-1-4 72,0 1-101,-2-1 13,0 1 80,1-1-82,-5 2 109,-1-2-107,-4 1 61,-4 0-66,-3 2 59,-3-2 75,-1 3-7,-3-2 0,-1 6-15,0-1 89,3 4 16,-2 1 107,6 4-12,0 3-31,5 3 41,0 9-89,5 4-4,1 7-23,2 4-20,2 5-31,4-2-21,-1 3 4,3-2 17,2 1-34,3-5 12,0 1-86,-1-7 89,3 0 107,-1-7 29,4-3 86,-1-7-110,3-2-40,1-8-35,3-3 197,-3-7 13,3-4 144,-2-3-112,1-4-29,-3 2-88,1-1 50,-3 3-73,0-4-20,-4 6 13,3-3-23,-6 3 37,2 0-45,-3 1 23,0-2-55,-2 3 67,0-2-29,0 3 19,-1-2-20,0 5 70,1-3-45,0 5 52,1-1-78,0 4 11,1 1-4,-1 1 13,1 2-89,1 2 16,0 0-85,-1 4 19,2 1 62,-1 4-18,1 5 71,-2 2 34,0 4 14,0 0-15,2 1 157,-2 1-89,2 1 112,-2-1-84,1 1 7,-1 0-25,2 0 44,-3-2-57,1 0-15,-3-3-6,-1 3-13,0-6 35,-2 4-62,-1-3-15,-2 0 1,-1-3-51,-4 2 107,-1-2-74,-3 4 125,0-4-88,-2 4 79,0-4-93,0 5 5,1-5-9,0 2 9,1-3 6,0 2-81,4-6 11,-1 0-77,4-5-143,-1 3 67,1-6-113,3 1 122,0-5 85,2-4 25,0-2 2,4-3-158,0-2-326,2 0-49,1 1-88,0-1 231,-1 4 254,1-3 61,-2 7 132,1-5 0,-2 5 0,0-2 0,-1 0 0</inkml:trace>
  <inkml:trace contextRef="#ctx0" brushRef="#br0" timeOffset="41">6312 3557 9502,'-13'7'591,"4"-5"-382,3-1-26,0 2-38,3-3 423,0 1-400,4-1 311,2 0-486,4 1 50,0-1-58,2-1 43,-1 1-67,-1-1 83,1-1-1,-2 1-25,1-1-18,-2 2-56,0-3 69,-3 2-61,2 0 130,-2-2-46,1 2 99,-2 0-45,0-1-43,-1 0-14,0 0-24,0 1 37,0 0-74,-1-2 14,0 2-69,-2 1 2,0 0 2,-2 0 11,1 1 33,-2 2 18,1 3 33,-1 2-66,0 4-120,0 3-195,0 2-48,0-2-37,1 3-116,0-2 168,1 2-158,1-3 213,2-2 169,0-6 58,2-1 116,0-3 0,2-3 0</inkml:trace>
  <inkml:trace contextRef="#ctx0" brushRef="#br0" timeOffset="42">5822 3762 9197,'-5'-6'722,"3"3"-506,0 1-16,0 0 55,1 0-67,-1 0 36,0 0-182,2 0 14,1 1-268,2 0 137,3 1-113,2-2-139,3 2 64,1 0-132,3 0 138,3 0-25,1 0 42,5 0-67,2-1 167,5-2 44,3-2 96,4-3 0,2 1 0,1-1 0,-1-3 0,0-1 0,-1-1 0</inkml:trace>
  <inkml:trace contextRef="#ctx0" brushRef="#br0" timeOffset="43">1983 3884 9502,'6'-20'-861,"-4"11"749,2 1 72,-1 0 105,0 2-25,-1 0-104,-1 1 18,2-1-95,-2 2 86,1 1-2,-2 0 47,2 1-5,-1-1 11,-1 2 4,1-2 0,0-1 123,-1 0 37,0 1 68,2-2-14,-2 0 19,1 0-49,-1 0 61,1 1-99,-1-1 64,0 1-38,0-1 46,0 3-54,0-3-19,0 3-22,0-2 16,0 3-6,0-3 19,0 3-19,0-1 11,0-1 6,0 1-3,0-1-14,0 1 19,0-2-37,0 2 27,0-2-17,0 1 16,0-1-24,1 2 35,0-2-117,1 2-140,-1-1-77,0 1 29,0 3 58,0 1 39,-1 7-38,0 4-57,0 5 1,0 4 163,0 4-19,0 5 76,-1 0-44,-1 4 31,-1-1 2,0 2 21,-1-2-4,0 1-131,1-4 68,0 2-56,1-4 83,0 0-8,-1-5 28,1 4-22,-1-8-253,1 6 37,0-8-184,-2 2 120,2-5 85,-1 1-21,-1-7 50,2 3 31,-2-4 6,0 1 25,-1-4-23,0 2 31,-1-4-24,-1 3 23,1-5-10,0 4-25,1-5 56,-1 2-46,3-2-102,1-1-8,1-1-99,1-4-44,1-2 78,1-5 29,4 1 118,4-7 112,2-1 0,4-1 0</inkml:trace>
  <inkml:trace contextRef="#ctx0" brushRef="#br0" timeOffset="44">3335 3846 9502,'0'-20'-67,"-1"11"106,-1-2 124,0 3 31,-1-2 40,0 3-31,1-2-41,0 3-32,0 0 26,2 3-35,0-2 39,0 4-40,0-2-22,3 3-54,3 0-5,2 1 22,4 1 43,2 1 14,3 2 28,1 0-56,2 1-103,-1-1-18,4-2-66,0 1-63,4-1 91,-2-3-94,6 1 101,-5-2 33,5 1 37,-4-2-2,3 0 16,-3-2-22,-1 1 0,1-2 0</inkml:trace>
  <inkml:trace contextRef="#ctx0" brushRef="#br0" timeOffset="45">7903 3914 9502,'-2'-16'56,"1"9"19,-1 0 563,-1-2-86,1 3-181,-1-2 41,1 0-134,2 0 19,-1 1-68,0-3 47,1 4-95,0-3 5,0 5-66,0-1 22,0 1-115,1 7-164,0 0 0,1 9-76,1 0 27,0 5 96,2-1-93,0 0 69,0-2 23,0 1 27,0-2 0,-2-2 128,2-2-46,-1 0 98,-1-1-87,0-2-4,-1 0-46,1-1 5,-2-1 43,1 0-82,-1-3 85,1 0-106,0-1 81,-1-1-13,0 0 19,-1-4-150,2 0 26,-2-4-112,0 1 77,0 0-346,0-1 115,-2 1-267,2-1 284,-1 1 62,-1 0 172,-1 2 20,-1 0 108,-1 0 0,-2 0 0</inkml:trace>
  <inkml:trace contextRef="#ctx0" brushRef="#br0" timeOffset="46">6672 3877 9502,'-12'0'-306,"5"0"406,2 0-26,-2 0 88,2 0-42,-3 0 42,4 0-56,-2 0 56,1 0-42,-1 2 40,0-1-40,0 1 37,0 1-6,-3 0 17,3 1-3,-1 0 33,0 0-69,-2 2 65,3-1-88,-2 3-13,0-2-52,0 2 40,2 0-24,-1 3-19,2 0-26,-1 3-58,1 0 22,1 3 33,2 1 4,1 4 45,0 0-133,1 2 67,2-3-126,4 4-20,2-5 36,5 4-80,1-6 94,2 0 8,-1-5 54,4 0 2,-4-6 4,5 0 7,-6-3-18,4 0 9,-6-4 82,3 1-13,-4-2 86,1-1-89,-4-2 20,3-4-60,-5-1 34,4-2-85,-4-1 3,1 0-16,0-2 24,-1 0-8,0 2 39,0-3-46,-1 2 42,2-3-16,-2 4 6,1-2-14,-1 3 43,0 0-26,-3 3 23,2-1-33,-2 3 61,0 2-1,-1 2 66,0 3 0,-1 3-39,-2 4 8,-1 4-11,0 3 27,-2 1-5,0 0 1,3 3-10,-2-3-19,4 3 28,-1-5-34,3 3 0,1-4 6,3 2-2,3-4 5,2-1 0,1-2-2,1-1-50,2-2-16,-1 0-1,2-4 5,0 1 47,-2-2-6,2 0 1,-2-1-4,1-1 7,-3-3-16,-1-2 14,0-2 11,-2-2-8,-1 0 11,-1-2-19,-2 0-91,1-3 24,-3 0-82,2-2-67,-2 1 39,-1-3-60,-1-2 73,2-2-25,-3 0 20,0-4-47,0 4 62,-1-4-5,-2 4 31,-2 0-10,-1 4 39,-1 2-17,1 6 7,-1 1-28,-1 7-38,0-1-31,0 5 37,-3 0 54,2 2 85,-3 2-17,1 3 11,-1 1 62,0 2-3,-2 2 83,2-1-66,-4 4 12,3-2-6,-2 1 30,2 1 103,-3 1-57,4-3 94,0 0-83,2-2 27,3 1-19,1-2 65,1-1-88,4 0 18,-1 1-57,2-2 1,0 3-55,0-2-30,2 2 3,0 0 2,4 1-15,2 0-5,0 0-57,2-3-148,2-1 68,1-3-116,4-1 106,0-3 6,3-1 14,0-1-45,0-4 78,-2-1-51,3-1 82,-5-3-23,1 0 279,-4 2-43,1-3 154,-4 3-120,0-1-54,-3 1 16,0 0-32,-2 2 19,0 0-75,-3 2 16,2-1 74,-3 2-34,2 0 132,-2-1-103,0-1-64,0 2-66,0-3-7,2 0 3,-1-3 79,1 1-16,1-4-6,0 2 7,1-3-5,0 1-4,1-1 4,0 0-64,1-1 33,0 2-31,2-3 46,-1 3 21,2 0-7,-1 1 8,1-1-71,0 4 36,1-1-35,-3 3 47,2 1-36,-3 3 21,3-1-35,-3 2 45,1 2-126,0 1 27,-1 0-115,1 3 79,1 1 25,-2 0 38,4 1 15,-3 0 60,3 1-55,-2 0 52,3 1-23,-4 0-19,2 3 22,-2 0-31,1 4 45,-2 0-29,0 2 41,-2 0-48,1 3 58,-2-1-41,-1 3 53,-1-2-39,0 3 3,-2-7 0,0 3-8,-1-5 31,-2 0 19,0-5-9,-3 1 156,1-6-80,-2 1 115,-1-5-95,-1 1 1,0-2-18,0 0 8,0 0-38,-3-1 107,2 0-73,-2-1 164,0-2-165,-1-1-49,2 0-73,-1 2-40,1-2-307,-2 1 132,3 1-234,-1 0-259,4 1 217,-1 0-301,3 1 367,-2 0 97,4 1 96,0 0 73,1 2 43,2 1 92,3 3 0,-1 2 0</inkml:trace>
  <inkml:trace contextRef="#ctx0" brushRef="#br0" timeOffset="47">4799 3933 9502,'0'-16'-821,"0"8"756,0 2 13,-1-3 312,1 3-58,-2-2 205,0 3-154,0-2-70,-1 3-34,0-1-27,0 3-21,0-2 28,-1 2-41,0 0 41,1-1 20,-2 3-3,1-1 5,-1 1-18,2-1-43,-2 1 39,1 0-29,-2-2 27,0 2-75,-1 0 15,0 0-39,-2 0 11,2 0 7,-3 0 26,2 2-19,-3-1-4,1 1-50,0 1 15,0 2-3,-1-1 26,1 2 17,0 2-32,1-1 23,-1 3-3,3-1 4,0 5-12,2-1-86,0 5 18,3 0-85,-2 4 36,4-1 47,0 6 1,3-2 55,1 7-73,4-6 47,3 7-63,1-6 72,3 3 54,0-7-40,2 3 41,-2-6-61,2 0-5,-1-8 5,2 1 0,-3-9 71,2 3-5,-3-5 59,2-1-3,-4-5-3,1-2-10,-3-5-28,2-3-69,-4-2-33,2-2 18,-3 1-2,3-4-59,-3 3 12,2-2-107,-1 3 107,2-2-9,-4 4 70,3-2-37,-3 4-111,2-3-7,-2 3-97,1-2 108,-2 6 24,1-4 38,-3 4 20,3-3 32,-2 5 49,0-4-19,-2 6 1,1-3 5,-1 5 32,-1-3 12,0 4 84,2-1-111,-3 5 60,1-1-2,-1 6-62,1-1 62,0 2-74,2 1 68,0-1-52,1 1 58,1-1-67,1 3 29,1-2-23,0 3 29,1-1-30,-1 2 26,0-1-20,0 2 23,-1 0-40,2 0 27,-3 2-32,-1 1-33,-1-2 36,-1 5-44,-1-3 56,1 1-8,-2-1 1,0 1-4,0-6-34,0 4 30,0-8-33,0 3 40,1-6-4,0 0-2,1-4 2,3-1-12,1-4-41,3-2-21,0-4 5,2 0-93,-1-4 72,2 1-101,-1-1 102,0-2-113,-2 1 86,4 0-129,-5-1 122,3 0-90,-3 1 119,2-1-91,-2 0 98,1-1-67,-2 2 54,2-5-68,-5 5 141,4-4-50,-4 5 121,0-2-6,0 5-9,-2 0 44,-1 5-6,-1 2 4,2 4 34,-4 4-75,1 9 111,-1 3-85,-1 6 123,0 4-116,0 0 34,2 1-87,0 2 61,1-2 93,1 2 18,3-3 83,3 0-345,4-5 22,4-1-209,4-8 123,4 1-359,1-10 119,6-3-283,-1-5 310,5-9 178,-5-5 87,4-9 80,-4-5 0,2-2 0</inkml:trace>
  <inkml:trace contextRef="#ctx0" brushRef="#br0" timeOffset="48">2415 4419 9502,'0'-14'-378,"0"9"566,0-1 247,0 2-152,0-3-137,0 1-11,0 0-56,0 0-30,1-1 20,0 0-43,1-2 44,-1 1-80,1-3 58,1 1-113,-1-2 54,2 0-27,-1-2 59,1-2-41,1-2-25,-2 2-28,2-3-71,-1 2 64,0-3-24,-1 1 59,1-1-12,-3 3 100,1-2-32,0 3 35,0-2-57,-2 6 58,1-3 20,-1 8 12,0-3-15,0 7-44,0-2-13,0 4-19,0 2 18,0 3-17,0 5-25,0 2 36,0 4-43,0-1 42,0 3 9,1 0-21,1 3 14,-1 1-23,0 2 16,1-1-17,0 2 82,0-1 17,-1 3 8,2-4 0,-1 5-69,1-7 14,0 3-9,1-6 8,1 3 42,-1-6 8,4-1 13,-1-7 19,1 0-55,2-5 20,2-2-30,-1-4-48,3-4 41,-1-5-36,1-1 2,-1-3-20,2-2 3,-4 2-2,1-1-17,-4 2 33,2-1-42,-3 2 55,2-2-41,-3 3 27,1 0-40,-5 1 45,3 0-18,-2 2 14,0-1-18,-2 2-47,1 0-24,-1 2 3,-1 0 7,0 3 67,-1-2-14,1 5 11,-4-2 35,2 3-25,-3-1 25,1 2-38,0 0 39,1 1 20,-1-1 3,1 1-11,0 0-29,1 0-9,-1 0 186,2 0-111,0 1 121,0 0-147,0 3-24,1-1 69,1 4 5,0 1 17,3 1-24,-2 3-45,2 2-13,0 1 24,0 0 21,2 3 49,-1 0-23,1 1-46,-1-2-67,1 3 7,0-5 1,1 2 24,0-3-28,2-2-4,-1-3 10,1 0 2,-1-3 20,1-3-30,-1 0 27,1-1-19,-2-2 17,1 0-23,-2 0-13,2 0 20,-4-2-20,2 1 11,-1-3 16,0 2-19,-1-2 22,-1 0-37,0 1 25,0-2-31,0-1 38,-2 0-59,1-1 41,0-2-45,0 0 54,0-2-7,1 0 5,-2-1-5,1-2-59,1 1-19,-1 0-8,1 0-31,-1 0 41,1 0-2,-1 2 5,-1 0 46,0 3-6,1 0 5,-1 3-14,-1-1 46,0 3 189,0 0-97,1 1 172,0 2-179,2 3 1,-1 2 61,3 1-87,-2 3 60,2 2-68,-1 3 8,1 1 3,0 1 3,1 3-47,-2-1-12,1 2-2,1-2 4,0 1-13,2-3 35,-2 1-44,0-4 54,1 0-60,0-3 33,0 0-37,-1-4 5,3-2-3,-3-1-21,2-1 18,-2-2-69,3 0 30,-2-2-94,0-3 33,1-3 42,0-4 4,1-2 44,-1-3-9,-1-1 0,3-2-4,-3 0-3,0-3 2,1 0-10,-1-2 1,-1 2-6,1-3 60,-2 3-35,1-3 43,-2 7 16,-1 1 0,1 6 23,-3 1 25,2 6-27,-3 1-4,0 7 0,0 1-10,0 6 24,0 6-4,0 3 3,0 4-47,-2 0 23,2 4-16,0-2 104,0 4-32,0-3 87,2 1-82,1-2-139,3 0-9,0-5-122,5 2-161,0-7 73,3-1-130,1-7 179,3 1-264,-1-10 136,5-2-207,-3-10 332,5-7 112,-1-10 120,4-6 0,-3-3 0</inkml:trace>
  <inkml:trace contextRef="#ctx0" brushRef="#br0" timeOffset="49">7909 4248 9502,'-3'16'793,"3"-10"-126,-1-1-287,1-2 190,0 1-188,0-2 196,1 0-248,0-2-17,4 0-71,2 0-3,2 0-67,1-2-15,-2 1-37,3-1 40,-3-2-202,2 1 77,-2 0-153,1 1-6,-2 1 63,-1-2-64,0 2 65,-1 1-43,-1 0-16,-1 0-16,0 1 19,-2 2 49,0 0-1,-1 0 21,-1 1 6,0 0 18,-2 0-24,-2-2 97,1-2-13,-2 1 83,1-1-59,-1 0-123,0 0-8,0-2-100,0-1 113,1-1 7,-1-2 63,1 0-10,1-2-482,-1 2 359,3 0-365,-3-1 485,2 0 0,-2-2 0</inkml:trace>
  <inkml:trace contextRef="#ctx0" brushRef="#br1" timeOffset="50">1862 4769 9060,'-22'-11'-480,"14"8"447,2 0 24,-2 2-2,5-2 2,-3 2-2,5 1 217,-3-1-81,3 1 176,0-1-138,1-1-47,0 0-22,1 1 16,0-2-4,3 1 16,-1-1-16,2 0-57,-1 0 12,-1 1 1,0 1-22,0 0 33,-1-1-19,0 1-32,-1 2-10,0 2-15,1 0-16,-2 1 14,0 1 8,1-3-20,0 2 30,0 0-17,0-2 6,2 0-9,0 0 17,1-1 7,1 0-8,0-1 6,0 0 35,-1 0-22,2 0 26,2 0-36,-2 0 0,1 0 0,1 0 0,0 0 64,0-1-45,2 0 49,-2-1-55,3 1 1,-1-1 4,-1-1 0,1 1-36,1 0 27,-1-1-32,2-1 38,-3 1 20,3-1-13,-1-1 10,1 2-62,-2-1 23,2 1-24,-2-2 35,1 1-49,-3 0 30,2 1-33,-2 0 49,1 1-21,-2 1 12,1-2-15,0 2-21,0 0 32,-1 0-40,2 1 41,-2 0 35,3-1-25,-2-1 25,3 1-10,-3 0-23,3-1 26,-1 0-24,2 0-48,-2-1 36,2 0-35,-3 2 49,2-3-48,-2 3 35,0-2-37,0 2-24,1 0 48,-2 0-58,0 1 67,0 0-28,-1 0 17,0 1-22,2 1 41,-5 2-21,5 1 19,-4 1-22,2 0 48,0 0 17,1 1-2,-1-2-1,0 0-2,0 0-22,2-2 29,-2 1 17,1-2-42,1 1 49,1-1-53,-3-2-24,4 1 20,-3-1-25,3 0-2,-3 0 22,3 0-21,-1 0 29,1 0 4,-2 0-7,4 0 1,-4-1-17,2 0-14,-1 0 0,1 0 1,-2-1 19,2 2 2,-1 0 0,1 0-3,-3 0 50,4 0 17,-2 0 0,1 0 34,-3 0-40,3 0 9,-1 0-14,3 0-24,-3-1-13,3 0 27,-2 0-4,2-2-51,-2 2-22,1-1-5,0-1-49,0 2 56,-1-1-15,1 0 13,-2 1 3,2 1 21,-2-1-28,2 1 48,-4 0-10,4 0 6,-3 0-14,3 0 13,-4 0-9,4 1 12,-3-1-16,2 1 47,-2 2-34,2-1 42,-1 0-48,2 0 16,-3-1-11,4 2 21,-4-2-1,4 0 3,0-1-3,0 1-18,-1 0 1,1-1-2,-1 0 5,4 0-14,-4 0 7,4 0-9,-4 0 14,2 0-49,-2 0 34,3 0-39,-3 0 47,2 2-15,-3-2 10,3 1-15,-4 0 57,5 0-35,-4 0 35,2 1-41,-3-1-1,3 0-1,-2-1 1,1 1 21,0 0-14,0 1 22,0-2-22,0 1-13,-1-1 9,4 0-9,-3 0-12,1 0 23,0 0-26,2 0 26,-2 0-43,2 0 26,-2 0-30,1 0 33,0 0 5,0 0-10,-2 0 7,3 0 7,-3 0-3,1 0 5,-1 0-9,1 0 39,-1 0 10,2 1 5,-2-1 35,1 1-21,0-1 0,2 1 0,-2-1-19,4 0-7,-1 0 12,3 0-38,-1-1 8,5 0-5,-1-4 15,4 0-31,-1-3-18,2 2 4,-2-3 3,1 3-4,-4 0-14,2 0-12,-3 2-13,0 0 49,-3 1-16,3 0 14,-7 2-20,3-1 8,-3 1-9,1 1-1,-1 0 18,0 0-19,-2 1 21,1 2-30,0-1 23,0 2-26,-1 1 31,2 0-7,-3-1 3,3 1-7,-4 0 42,2 0-33,1-1 34,-1 0-40,-2 0 4,4 0-3,-3-2 4,2 0 56,-1 1 27,2-2 3,-1-1-8,2 1-55,0-1-5,0 1 9,1-1-4,2 0-14,-2 0 10,2 0-14,-1 0 30,2 0-8,-2 0 7,4 0-13,-4 0 7,2 0-9,-2 0 7,2 3 18,-3-2-17,2 1 23,-3 1-27,3-1 58,-4 0-43,3 0 46,-2-1-51,1 2 0,-1-3 10,2 1-6,-3-1 6,3 1-2,-1-1-1,1 0 2,-3 0-26,3 0 20,-2 0-23,2 0-41,-4 0 43,3 0-50,-3 0 62,3 0-39,-3 0 23,1 0-27,0 0 30,0 0 0,-2 0-6,4 0 2,-3 0 63,3 0-44,-3 0 47,4 0-61,-4 0 22,4 0-13,-3 0 18,0 0-17,-1 0 3,3 0 0,-4 0 4,4 0-25,-4 0 20,4 0-21,-3 0 23,3 0-11,-4 0 6,3-1-7,-1 1 6,3-1 4,-3-1-15,4 0 11,-3 1-15,3-2 13,-3 2-8,5 0 8,-3-2-38,2 2 29,-5 0-27,5 0-33,-7 0 47,6 1-51,-6 0 61,5 0-36,-6 0 20,3 1-26,-3 0 29,2 3 2,-2-2-9,1 2 5,-2-1 28,2 1-21,-4 0 27,6-1 18,-3 0 19,2 0-1,-2-2-2,3 2 4,0-2-32,2 0 41,-1-1-46,4 2-16,-4-1 17,4-1-12,-3 1-14,3-1 21,-2 1-21,4 0 29,-6 1-46,6-1 32,-6 1-40,6-1 46,-5 2-26,3-1 18,-5-1-25,6 3 26,-7-3-10,6 2 7,-4-2-4,3 1 20,-3-2-14,4 1 14,-3-1-9,5 2-7,-3-4 10,7 1-8,-5-1 17,7-2-12,-4-2 12,4-1-13,-1 1-8,3-3 6,-5 3-5,4-2-11,-5 3 13,3-2-13,-4 3 16,2 1 0,-7 0-1,3 2 1,-5 0-30,4 1 21,-3 0-25,2 0 28,-3 0 3,3 0-3,-4 1 3,4 0-5,-3 2 0,3-1 0,-4 0-1,3 2 46,-5-1-32,4-1 36,-4 0-42,3 1 0,-6-1 5,5 1-4,-6-2-33,5 1 24,-5 1-28,4 0 36,-5 0-44,3 0 30,-2 0-35,3 0 45,-3 0-4,4 0 2,-1 1-7,3-2 18,-2 1-15,3-2 14,-1 0-15,4 0 8,-4-1-5,6 0 6,-4 0 25,4 0-24,-3 0 30,3 0-35,-3 0 55,2 0-38,-2-1 41,3 0-47,-6-1 15,4-2-9,-4 2 11,2-1-3,-3 1-7,3 1 8,-3-2-12,3 1-14,-3-1 12,3 2-12,-1 0-53,3 0 51,-1-1-56,3 1 66,-1 1-29,4-1 18,-3 0-21,7 0 39,-6-1-9,6 0 6,-2 0-17,3-1 0,-4 0-1,3-1-5,-3 0 7,1 2 24,-3-2-14,2 1 27,-3 0-21,2 0-2,-4-1 4,3 0-6,-3 1-65,3-2-14,-5 1-4,1 1-229,-5 0 120,2 1-171,-6 1 120,1 1 110,-4 0-23,0 0 81,-2 0-9,-1 1-366,0 0 99,0 3-116,0-1 239,0 3 224,2 2 0,1 0 0</inkml:trace>
  <inkml:trace contextRef="#ctx0" brushRef="#br0" timeOffset="51">3968 5699 9502,'-11'3'-92,"5"0"29,1-2 97,-1 0-23,3-1 5,-2 0 34,2 0-15,-1-1 98,1-2-34,0 1 30,0-2-67,0 1 58,0-1-50,1-1 70,-1 2-42,-2-2 39,3 1-54,-3-1 72,2 2-57,-1-1 59,0 1-37,1 0 15,-1-1-18,-1 1 14,2 0-27,-2 0 32,0 0-19,-1 2-52,1-1-124,-1 1 2,0-1-58,-2 1 77,0 0-13,-1 1 59,0 0-22,0 0 9,1 0-14,-1 0-60,1 1 55,-1-1-10,1 4 47,0-2-28,2 3 15,-2-1-2,1 0 1,0 1 13,2 0 69,-2 1-45,4-1 54,-3 1-24,2 0 7,-1 0 11,1 1-22,2 1 95,1-2-32,0 2 120,1-1-122,-2 2 50,2-1-112,2 2 80,-2 0-45,3 0 22,1 0-19,1 1-34,1 0-55,0 1 40,-1 0-26,1 3 114,-3-3-19,3 4 19,-2-1-37,0 4 44,-1-2-2,1 4 32,1-3-41,-2 5-49,2-4-16,1 5 31,0-4-6,0 5 58,1-6-52,1 7 73,-1-6-212,0 4 87,-1-3-175,0 3-19,-1-3 31,1 3-50,-3-4 64,0 3 138,0-6-42,-3 4 82,1-7-59,-1 4 99,-1-5-22,-1 2 107,-1-7-110,-1 5 25,-1-7-77,-1 3 120,0-2-38,0 3 127,0-3-104,0 2-23,1-1-108,-1 2 35,1-2-27,1 2-65,0-1 4,0 0-87,4-3-80,-2 3 81,2-3-94,0 1 69,0-5 57,0 3 19,0-4-153,1 1 38,0-1-146,2-1 63,-1 0-76,1 0 74,-2 0-2,0-1-96,0-1 129,-1 0-139,-1-2-178,0 2 121,-3-2-139,-1 1 192,0-2 131,1 1 116,-1-1 39,-1-2 100,1-1 0,-1-2 0</inkml:trace>
  <inkml:trace contextRef="#ctx0" brushRef="#br0" timeOffset="52">2824 6288 9502,'22'-16'-1075,"-13"9"1003,1-4 72,-1 4 0,1-3 0,-3 4 0,0-1 0,-2 1 0,2-1 0,-3 2 0,1 0 0,-3 1 0,-1 2 0,0 0 0,-2 0 0,0 2 0,-1 0 0,0 0 0,0-1 0,2 0 0,0-2 0,0 0 0,1-2 54,0 0 25,3-1 60,-2 0-46,2-1 152,-1 1-96,0 0 116,0 1-16,-1 0-46,-1 2 67,0-2-87,-1 2 59,0 1-89,-1 1 57,-1-1-124,-3 2 59,0 0-83,-1 2 37,0 0-67,1 2 52,0 1-48,1-1 65,0 1-34,0 1 17,2 0-24,-1 1 20,1 1-23,1 0 19,0 1-43,-1 2 58,1-2-69,1 3 21,0-1 10,0 0-13,0 0 24,0 1 84,0-1-18,1 0 35,1-2-37,2 1 11,2-3-15,4 2 29,0-3-40,3 0-54,2-3-31,1 1 25,1-3-60,5 0 60,-1-1-32,3 2 43,-4-4-64,6 1 39,-5-2-115,4-2 50,-5-1-48,3-2 69,-6 1-34,5-2 122,-8-1-27,6-3 33,-6 1-36,3-4-22,-6 1-13,3-3 12,-5 1 51,3-2-30,-5 2 47,2-3-83,-6 4-41,2-3-43,-4 3 19,2-3-48,-3 4 32,1-3 4,-2 3-3,-2-4-38,0 5 7,-5-6-98,1 3 91,-3-3 15,1 3 21,-3-5 23,0 4-75,-2-7-6,0 4-23,-3-4-109,2 3-50,-5-4-50,1 4 16,-6-4 26,4 8 107,-8-1-69,2 9 111,-7 1-30,2 6 75,-8 4-34,4 6 47,-9 7-49,10 5 35,-7 8-23,9 1 14,-6 3-15,12-2 26,-2 2-51,8-5-25,3 0 76,8-5-9,3 1 129,7-7 0,1 1 0</inkml:trace>
  <inkml:trace contextRef="#ctx0" brushRef="#br1" timeOffset="53">19742 5834 9021,'-6'0'785,"4"1"-441,2 1-223,0 2-38,1 2-7,0 0 17,2 3 20,1 1-11,2 5 10,2 2-93,-1 7 6,1 4-32,1 7 26,-1 3 65,1 11 2,-2 3-17,0 11-34,-2 2-52,-1 16 21,-3 0-6,-2 16 7,-2-2-35,-5 7 17,-2-11-10,-2 3 75,1-24-19,0-1 15,4-23 36,2-4-22,4-14 19,0-4-42,2-11-11,-1 3 10,1-6-8,0 0 62,1 0-44,-1 0 45,0-3-41,-1 0-15,0-2 10,0 0-29,0-3-131,-1 1 50,1-3-263,-3 0 145,2-3-90,0 1 79,0-4-152,1 0 43,0-3-105,0 0 133,1-2-83,0-1 82,3 0 8,-1-3 142,5 0 124,-1-2 0,4-3 0,0 0 0</inkml:trace>
  <inkml:trace contextRef="#ctx0" brushRef="#br0" timeOffset="54">3606 6168 9502,'0'-19'0,"0"11"54,0-2 33,1 3 44,0-2 111,0 3-39,1 0 98,-1 3-121,0-1 216,0 1-173,0 2 113,1 0-138,0 3-59,0 1 11,3 2 1,0 1-6,2 0 46,2 0 54,0-3-37,5 2 60,-2-3-125,4 0 54,0-2-77,3 0-28,0-2 12,3-2-23,-3-1-191,4-3 72,-4 0-180,2 1 166,-6 1-33,1 0 60,-5 4-48,0-1 61,-4 2-37,-1 2 68,-2 0-87,-1 5-123,-1 0-20,-2 4-108,0 0 112,0-1 43,0 1 6,0 0 34,-2-4-1,1 2 40,-1-3 24,1 0-24,1-1-400,-2-2 232,2-3-521,-1 0 441,1-5-119,1-2 256,-1 0 71,2-2 125,0 1 0,0-4 0</inkml:trace>
  <inkml:trace contextRef="#ctx0" brushRef="#br0" timeOffset="55">18821 6282 9502,'6'-22'-575,"-4"14"763,2-1-40,-1 2 14,0 0-48,0-1 63,-1 2-76,0 0 30,0 2-30,0-2 20,-1 3-62,-1-2-2,0 4-40,0-1-46,-1-1 29,-1 2-49,0 1 52,-2 0 12,0 0 33,1 0-8,0 0 60,0 0-50,1 0 46,-1 0 122,2 1-163,2-2 97,1 1-159,1-5-10,1 3 11,-1-3-28,1 3 7,-3-1-5,2 0 0,-1 1 21,0 0-29,0 1 34,0-2 13,1 2-29,-1 0 9,-1-2 35,3 2-26,-2-1 43,2 1 3,-1-1-33,1 1 37,0 0-42,1 1 45,1-1-28,-2 0 34,2-1-22,0 1-13,0 0 21,2 0-20,-1 0 8,0 1-5,0-3 6,1 2 5,-1 0-5,1 0-32,-2-1 19,2 1-100,-1 0 14,0 1 0,0-1 5,1 1 76,-2-2-15,0 2 10,0 0-59,0 0 36,1 0-45,-1 0 46,0 0-18,0 0 14,-1 2-27,2-1 72,-2 0-13,1 2 28,-1 0-18,1 0-14,-2 0-7,0 1 11,1-2-10,0 2-5,-2-1 7,1 1-5,-1 1-15,0-1-22,0 0 10,-1 1-8,1 0 27,-1 1 2,-1-1-1,0 1 2,-1 0 13,2 0-10,-2 1 9,0 0-2,0 0-7,0 0 8,-2 1-10,2-2 3,-2 2-1,0-2 6,-1 0-7,1 0 10,1-2-7,-2 3 8,2-4-8,0 3 2,0-3-2,-1 1 30,2 0-18,0 1 21,-1-3-26,1 2-4,-1-2 0,0 2 0,1 0 1,-1-1-2,1 0 2,-2 0-2,1 0 4,0 0-11,0 0 6,-1 2-7,1-3 10,0 2-3,-1-2 2,0 2-22,1-2-4,-1 3-3,1-3 5,-2 2 17,2-1 1,-3 1-3,2 0 3,-2 1-10,1-2 7,-3 3-8,1-1 20,-2 2-11,-2-1 12,-1 3-14,1-2 2,-2 1-2,-1 1 2,0 1 27,0-2 9,-2 2 1,4-3-4,-4 3 11,5-3-27,-3 1 32,2-2-40,0 2 11,2-4-7,-1 2 11,2-1-37,-1 1 27,2-2-28,-2 2 34,4-2-5,-4 2 6,3-3-6,-1 2 4,3 0-59,-2 0-14,1-2-5,2 3 49,-1-3 22,2 2 23,0-3 50,0 2 28,1-3 69,1 0-57,0 0-23,2 1-71,0-2 39,1 0-31,0 0-20,-2 0-46,2 0-35,-1 0 35,0 0-14,0 0 64,0 0-30,-1 0 28,2 0-50,-2 0 35,1 1-46,-2 0 49,1 0-29,1 0 21,-2 1-20,1 0 20,-1 0-7,1 0 7,0 0-4,-1 0 44,0 0-28,1 0 30,-1-1 76,-1 2-28,1-2 110,0 0-80,1 0-23,0 1-20,-1-1-39,0 0-31,2 0-34,-2 0 17,1-1 0,0 0 64,0 0-15,0 2-64,1-2-15,2 1-76,-2-1 68,5 1-23,-4-1 73,5 1-32,-1 0 28,2 1 33,1-1 18,2 0 2,-1-1 51,4 2-20,-2-2 1,2 2-2,-1-2-65,3 0 21,-4 0-14,3 0 35,-2 0-68,-1 0 60,-1 0-58,1 0-11,-4 0 37,3 0-44,-5 0 55,2 0-53,-3 0-21,0 0 0,-1 0 0,0 0-2,-1 0 32,0 0-49,-1 0 60,-1 1-8,0-1-3,0 2 18,-2-1 24,2 2-22,-2-2 340,-1 0-258,-1 1 251,0-1-287,-3-4 7,2 1-3,-2-3 16,0-1-11,2-1-256,-2 0 53,2-2-191,-1-1-59,1 2 106,0 0-109,0-1 147,0 1-125,1 0 74,1 1-110,0 1 108,0 1-18,0 2 140,0-1-32,-1 3 160,-1 0 0,1 1 0</inkml:trace>
  <inkml:trace contextRef="#ctx0" brushRef="#br0" timeOffset="56">17422 6176 9502,'-3'-15'-213,"1"9"63,1 1 71,-1 0 163,1 2 25,-1-1 60,2 2-25,0-1-48,0 1-16,0 0 283,0 0-221,0 2 199,0 2-274,2 2-37,-2 1 37,0 1-37,-3 0 8,0-1-23,-3 2 13,-1 2-8,0-1 19,-1 2-2,-3 2-2,-1 0-1,-4 3 41,0-2-46,-3 4 40,0 0 6,-4 2-9,1-1 19,-4 4-28,1-3-2,-4 5 6,5-4-2,-2 4-60,5-6 39,-2 4-38,8-5 50,-5 2-20,8-5 3,-1 2-6,7-6 9,-1 2-24,4-6-36,0 1 16,3-3 31,-2 1 24,4-4 10,-1-1 7,1 0-41,1 0 43,-1-3-36,2 1-76,-3-2 16,1-2-69,-1 1 68,2-2 18,-2 1 31,0-1-345,2 2 65,-3-2-236,1 2-27,0-1 139,0 0-121,1 1 158,-1 1 16,0 0 177,0 0-4,2-1 160,0 3 0,1-3 0,2 0 0</inkml:trace>
  <inkml:trace contextRef="#ctx0" brushRef="#br0" timeOffset="57">14470 6213 9502,'2'-19'-126,"-1"9"161,0 2 78,2-1-27,-1 2 20,-1 1 46,2 0 28,-2 2-15,0 1 41,1 0-110,-2 6-17,0-1-10,0 5-40,0-1 38,1 3-3,1-2-4,3 0-14,0-1 24,2 2-17,2-2 9,0 0-39,3 0-23,3-2 14,-1 2 2,3 1-65,1-1 14,2 0-99,0 0 96,3 0-63,-2 0 33,3 0-21,-4 0 23,6 1 30,-6 0 29,3 1-68,-6-2 119,4 2-98,-7-1 99,4 1-13,-5-1 30,3 1 5,-6-2-16,2 2-10,-5-2-33,3 1 48,-4-1-48,1 0 3,-3-1-3,-1 1 1,-2-3 6,2 3 11,-3-2-11,1 1-8,-1-2 35,0 2-33,0-2 36,0 2 20,-1-3 9,1 0 12,-3 1-19,1-1 7,0 1-40,-2 0 44,0 0-44,1-1 37,-2 2-16,-1 1 30,0-2-39,0 3 13,-3 0-11,2 3-44,-1-2-21,-3 4-56,1-2 40,-2 5-29,1-2 34,-2 2 4,1-2-6,-3 3 96,3-2-2,-2 2 6,1-3-14,-2 2-43,2-3-10,-2 1 9,3-3 82,-2 0 4,2-1 76,-2-1-20,5-4 6,-2 1 33,4-3-63,-3 2-4,4-3-75,0 0 15,2 0 9,-1 0-53,4 0 1,-1 0-32,1-2-39,-1 1 42,1 1-63,0-1 84,0 0-33,-1 1-165,0 0-397,0 0-288,0 0-301,0 0 0</inkml:trace>
  <inkml:trace contextRef="#ctx0" brushRef="#br0" timeOffset="58">16919 6200 9502,'0'-11'0,"0"7"-86,0-1 36,0 2-80,1-1 117,0 1 155,0-1 51,1 2 126,0-2-152,-1 1-57,2 1-47,-1 0-27,0-1 27,2 2 7,0 0-8,0 0 16,1 1 70,1 0-67,0 0 65,3 1-45,0 2 3,1 3-5,5 2-9,-2 1-26,5 2 33,-1 3-20,5 0-55,-2 2 5,4 1-57,-1 1 59,3 1-60,-3 2 34,2-1-75,-2 1 78,1 2-28,-3-3 59,0 3-32,-3-2 65,2 2-46,-5-5 43,2 2-57,-5-3 53,2 1 10,-5-3 6,2 2 17,-2-6-53,-1 3 29,-3-4-29,1 2-26,-2-4-31,-2 3 9,0-5 5,0 3 3,-1-5 24,-1 1-36,0-2-46,0-1-7,0-3-82,0 0 72,0-7-3,0 2 69,0-1-36,0 1-382,0-1 50,0 1-245,0 0 206,0-2-38,-1 1 59,-1 0 70,2 0 134,-2-2 188,-2-2 0,0 1 0</inkml:trace>
  <inkml:trace contextRef="#ctx0" brushRef="#br0" timeOffset="59">6707 6197 10618,'-4'-4'666,"3"2"-545,1 1 91,0-1-205,0-1 12,0 2-112,0-1 153,0 0-124,-1 4 250,-1 0-112,-2 7 88,0 0-82,-1 6 48,-1 0-27,0 3 14,-1 4-7,-3 4-81,2-1-16,-2 6 9,1 0-70,-1 4 114,0-5-72,1 6 86,1-6-93,0 3 2,2-9-37,0 4 33,1-10 24,0 4 24,3-8-36,-1-1 85,2-4-60,1-1 58,-1-4-7,1 1 560,0-4-503,0-2 420,0 1-675,-1-5-15,1 4-11,0-2 75,1 3-15,1 0 123,3-1-5,1 1 10,3 0 5,0 0 70,2 0-26,1-1 26,4 0-23,0-2-63,2 2 5,1-1 4,1-1-51,-1 1-6,1-2-11,-2 0 9,2 2-52,-3-2 14,0 2-99,-3 0 90,-1-1-30,-1 2 33,1 0-19,-5 1-2,3-1 42,-5 2-3,2 0-57,-3 3 53,1-1-78,-2 3 72,1 2-7,-3-1-29,1 0 20,-2 0-10,0 1 82,-1-2-32,1 1 45,-1-2-65,1 1 41,-1-2 18,0 0-7,2-1 172,-2-1-105,1-2 94,0 1-77,1-2-72,1 0 25,-1-3-225,1-2 41,-1-1-122,0-2 110,1 1 97,-2-2 13,1 1 37,0 0 5,0 1-647,-2-1 164,0 2-231,0 0 398,1-2 329,-1 1 0,2-2 0</inkml:trace>
  <inkml:trace contextRef="#ctx0" brushRef="#br0" timeOffset="60">8338 6401 9502,'3'9'29,"-2"-5"557,0-3-466,-1-2 442,0-1-531,0-5 43,0 3 53,0-3 15,0 4-25,0-2-72,0 0-74,-1 0-41,1 0-12,0 0 34,-1 2 46,1-2-6,0 3 58,0-3-56,0 2-1,0 0-6,-1 0-22,1 0 66,0 0-27,0 0 24,0 0 2,0 0-14,0 0 7,0 0-20,0 0 8,0-1-6,0 2 10,0-2-13,0 2 11,0-2-10,0 1 15,0 0-33,0 0 24,0-1-28,0 2 33,0-2-11,1 0 7,0 1-13,0 0 14,1 0-7,0 0 5,0 0-10,1-1-9,0 2 2,1-2-3,0 2-38,-1-1 39,1 1-37,1-2 48,-2 3-41,1-1-9,1 0-9,-2 1-4,2 1 38,0 0-5,0 0 5,0 0 6,0 0-15,-1 0 14,1 0 27,1 0 51,0 0 41,-1 1-31,2 1 63,-1-2-44,2 1 23,-2-1-29,1 0-34,-1 1-27,1-1 56,-1 0-92,2 0 26,-4 0-41,4 0 30,-4 0 33,1 0 14,0 0-15,0 0-86,0 0-23,0 0-58,-2 0 16,2 0 40,-3 0 27,3 0 3,-1 0 33,0 0 10,-1 0-6,1 1 11,-2 2-20,2-1 53,-2 0-33,2 2 44,-2-1-55,2 0 10,-2 1-6,2-1 56,-2 1 21,2 0-1,-2-2-1,2 3-8,-2-3-39,2 3 44,-2-1-51,3-1 55,-2 0-39,0 0 45,-1 0-51,1 0-17,0 0 8,0 0-11,0 1 23,-2 0 9,1-2-8,-1 3-16,1-3-10,0 3 3,-1 0 1,0 0-1,1 0 7,-1 1-10,-1 0 11,0 2 5,0-2-7,0 3 3,0-1-2,0 1 21,0-1-16,0 2 18,0-2-18,0 2 2,0-2-2,0 2 3,0-2 34,0 2-22,0-3 30,-1 2-36,-1-2-3,1 2 5,-1-2-8,-1 1 8,1-1-6,0 2 4,-2-2-25,0 3 21,1-2-25,-2 2 29,0-2-6,-2 3 2,1-2-5,-1 4-4,-1-3-11,0 3 11,-2-2-9,1 3-17,-2-2 18,-3 4-23,2-1 29,-1 0 0,0-1-2,-2 2-1,2-3 0,0 2-1,1-4-1,0 1 2,3-3-5,-1-1-4,6-2 0,-4 0-1,5-2 10,-2-1 255,4-1-179,1-4 199,1 1-250,1-2 25,1 0-17,0 0 42,-1 1-7,0 1-145,0-1 34,0 0-158,1 2 147,0 0-3,0 0 84,1 0-53,-1 0-152,4 0-1,-3 0-95,2 0 63,2 2 96,-1 0-31,1 1 68,0-1-62,1 2 52,0-2-53,0-1 53,0 2 162,0-2-32,1 0 131,0 0-124,-3-1-39,1 0-40,0 0 11,-2 0-123,-1 1 40,1-1-106,-2 2 102,1-1-68,-1 1 69,2 1-82,-2 0 52,2 1 20,-2 1-35,5 0 55,-1-2-495,3 1 419,2-2-326,6-1 490,1 1 0,6-1 0</inkml:trace>
  <inkml:trace contextRef="#ctx0" brushRef="#br0" timeOffset="61">9446 6252 9138,'0'-8'1112,"0"7"-391,-1 0-587,-2 1-10,1 0-75,-1 1 41,0 0-35,0 3 40,0 0-29,-1 1 21,1 2-27,-4 1 58,1 2 4,-2 3-14,-2 2-8,-1 3 29,-3 4 30,-2 2-14,-3 6 91,-3 0-121,-4 7 74,-1-1-69,-4 3-24,2-2 13,-3 1 2,6-5 7,-2-1 17,6-6 3,2-1 2,5-9-130,2 0 46,4-7-143,1-2 133,6-4 5,-2-1 5,4-3-118,0 0-32,0-4-94,1 1 113,-1 0 31,0 0 41,1-2 22,1 1-124,-1-1-147,-1 0-46,2-1-52,-1 1-7,3-2 101,-2 1-63,2 0 6,0 1 75,-1 0-63,1 0 104,1 0-143,-2 0 113,1 1-160,0 0 177,-1 0-121,1 0 113,0 2-115,-2-1 96,2 1 84,-2-1 65,2 0 88,-1 0 0,2-1 0</inkml:trace>
  <inkml:trace contextRef="#ctx0" brushRef="#br0" timeOffset="62">11519 6368 9502,'-13'2'0,"7"-1"25,1-1 28,-1 1 37,1-1 12,1 0 80,-1 0-73,0 0 82,0 0-99,0 0 43,2 0-30,-2 0 33,2 0-92,-1 0 78,2 0-92,-1 2 104,1-1-36,0 0 32,2 1-24,-1 1 5,0-1 37,1 2-21,-2 1 25,2 0-61,0 1-20,0 2 13,0-1-11,0 3 18,0 0-3,0 1 10,2 1-61,-1 0 13,0 1-46,1 0 46,1 2 35,1-1 16,-1 1-19,2 0-7,0 0-15,1 1 9,-1-4-3,1 2 1,1-2-5,0 2 5,-1-5-9,1 3 20,1-3-13,-1 0 21,0-3-18,2 3-25,-2-3 3,1 0-7,1-2 27,-1-1 19,1-2-20,0 2-48,0-2-69,0-1-10,-1 1-38,1-1 52,0 0-12,2 0 42,-3 0-1,3 0 44,-3-1-6,3 0-5,-1 0-1,1 1 51,-1-3 16,2 2 5,-4 0-16,3-2-46,-3 2-6,3 0 5,-2-1 51,2 0 29,-4 0-2,1 0 10,-2-1-72,3-1 29,-2 1-30,0-2 82,-1 1-60,0 0 59,0-1-68,0-1-35,-1 0 15,1-2-17,-1 4 36,0-4 26,-1 2-24,2-2-42,-3 1-62,2-2-20,-3 2-23,2-2 32,-3 2 36,3-2-6,-3 1 45,2-1-51,-2 1-5,0-1-13,-1 0 15,1 0 23,-1-1 14,-1 0-24,0 1-42,-2-2-39,-1 0 18,-4-1-15,0 1-114,-4-4 8,1 5-105,-4-4 64,2 2 123,-4-3-37,2 2 96,-4-2-8,4 3 47,-3-3-28,2 4 21,-1-1-65,2 3 37,0-2-34,1 3 23,0 0 4,2 4-5,-3-2-106,3 5-206,-3-1-55,1 2-50,-3 0 101,1 1 125,-5 3-29,1 3 120,-3 4-259,1 2 142,-2 5-55,4 0 176,-4 5 175,2 1 0,0 3 0</inkml:trace>
  <inkml:trace contextRef="#ctx0" brushRef="#br0" timeOffset="63">6947 6279 9580,'-6'-6'505,"3"4"-298,-1 0-160,0 0 34,2 1-35,-2 0 54,1 1 42,-1-1 19,2 1-34,-2 0-12,2 0-8,-1 0 9,1 0 39,-1 0 195,2 0 77,-1 0-23,1 1-49,-1 0-198,2 3-43,0-1 36,0 3 4,3 2 53,-2 1-40,3 5 68,-1 3-119,1 3 78,-1 2-73,1 7-57,-1 0-16,-1 6-49,-1 0-71,0 3 81,1-4-89,-2 6 130,0-8-12,0 5 51,0-9-17,0 2-56,0-8 39,0 1-53,0-9 51,0 4 19,0-7-23,0 1 32,0-6-33,0 3-14,1-7 8,-1 4 0,0-3 39,1 0 3,-1 0 4,0 0-13,0 0-20,-1 0 9,0 0-19,-3 0 13,0-2 23,-1 3-7,2-3 10,-1 1-85,1-1 30,-1 0-32,2-1 58,-1 0-175,1 0 2,-1 0-1952,2 0 1433,1 1-1320,0 2 1811,3 0 26,-2 2-35,0 0-97,-1 1 8,-1 1 22,0 0 98,-4 3 124,-1 1 0,-3 1 0</inkml:trace>
  <inkml:trace contextRef="#ctx0" brushRef="#br0" timeOffset="64">17903 6281 9502,'-3'-8'0,"2"5"-76,0 2 21,-1-1-58,0 1 419,1 0-214,0 1 284,1 1-240,1 3-2,0-2 30,4 2-28,1-2-85,2 1 12,0-1-6,2 1 22,1-2-72,1 0 7,0 0-75,2-1 74,1 1 22,-1 1 30,3-1-22,-1 0-122,-1 1-4,1 0-107,0 0 93,-3-1 35,3 2 31,-4-1 37,0 0 60,-1 1 29,0-2 8,-4 1-23,1 0 8,-2 0 18,1-2 25,-3 1-17,0-1-41,-2 0-18,2 0 78,-3 0-110,2 0 85,-2 0-100,0-1-77,0 0 21,0-2-115,-1 2 112,0-1-190,0 1-253,2-2 19,-1 2-197,-1 2 284,2 3 0,0 1 0</inkml:trace>
  <inkml:trace contextRef="#ctx0" brushRef="#br0" timeOffset="65">10377 6339 9015,'0'-12'227,"0"6"-33,0 2 159,0 0-90,0 1-166,0-1 57,0 0-115,1 2-26,-1 0 8,1 0-81,2 0 75,-1 2-35,2-1 8,1 1 6,1 0 8,0 0 39,1 0-6,1 1 2,2 1 56,1 2-27,-1 0 22,2-1-50,-1 1 56,1-1-31,0 1 53,0-1-41,-1-1-13,1 0 22,-1 1-23,-1-3 20,1 1-13,0-1 13,-1 1-10,2-1-34,-2 0 19,0 0-15,0 0-38,1 0-2,-1 0-18,1 0 22,-2 0-51,2 0 31,-1 0-99,-1 0-21,0 0 26,1 0-60,-3 0 108,1 0-11,-2 1 56,1 1-12,-2 0 3,1-1 46,-1 2 16,0-2-19,0 0 101,0 0-82,0 0 99,-1-1-85,0 0 52,2 0-12,-4 0 19,3 0-55,-2 0-19,0 0-31,0 0 29,-1 0 34,2 0-18,-3 0 14,1-1-111,0 1-62,0-1-122,-1 0 71,2 1-91,-2 0 109,0 0-83,1 0 85,0 0 39,0 0-33,-1 0 33,0 0-42,2 0-66,-2 0 71,0 0-126,2 0 134,-2 0-51,1 0 136,0 0-23,1 0 68,1 0 0,1 0 0</inkml:trace>
  <inkml:trace contextRef="#ctx0" brushRef="#br0" timeOffset="66">13676 6348 9502,'-8'-14'160,"4"8"-15,-1-1-137,2 2 39,-1-1-50,2 1 54,-1 1 94,3 2-72,0-1 23,3 3-101,3 0 5,1 2-45,4 0 86,2 2-47,0 2 59,3 0 2,1 0-2,0 0-1,3 0 53,-1-1 0,2 1 21,-1-3-40,3 1 40,-4-2-67,4 0 75,-3-1-72,4-1-56,-3 0 39,2 0-35,-4 0 14,4-1 43,-5-1-45,4 0 52,-5-2-93,3 1 73,-5-1-79,2 0-21,-5 2-1,1 1-84,-3 0 70,1-1-36,-6 2 8,2 2 15,-5-1-7,3 1 53,-4 2-2,2 2-6,-2-1 1,0 0 6,-1-2-27,0 2 17,0-3 103,0 2-143,0-3 48,0-2-148,0 1-17,0-5-78,0 4-37,-1 3-120,-3 4 0,-1 4 1</inkml:trace>
  <inkml:trace contextRef="#ctx0" brushRef="#br0" timeOffset="67">9036 6306 9860,'-6'0'712,"4"0"-518,2 1 159,1 2-290,3 1 40,1 1-12,2 4 26,3 0-3,0 4 11,1-1-25,4 3 40,-2 0-28,4 3 54,-1-2-86,2 4 61,0-3-60,2 5-38,0-4 10,-1 4-15,-2-5 45,2 4-45,-4-3-47,3 4 9,-5-4-49,2 4 74,-6-5-16,5 2 9,-6-3 32,4 2-18,-3-4 4,3 2-54,-5-5-8,1 2-5,0-5 7,-1 2 93,-1-5-35,1 3 42,-3-6-50,2 2 20,-3-3-16,2 0 17,-1 0-73,0 0 50,-2-1-48,0 0 63,0 0-26,0 0-60,-1 0-141,0 0-659,2 0-73,-2 0-300,1 0 441,0 0 297,-1-1 227,0-2 116,-1-1 39,1-2 100,-2-4 0,1-1 0,-1-1 0</inkml:trace>
  <inkml:trace contextRef="#ctx0" brushRef="#br0" timeOffset="68">17862 6529 9502,'0'-10'233,"0"6"-45,0 2 192,0-1-173,0 1-2,-1 1-91,1-2 19,-2 2 442,2 0-330,2-2 247,-1 2-466,4 1-58,0 0 70,1 0-22,1 1 13,2 2 9,1-2-19,2 0 61,0 2-13,3-2-2,2 0-61,1 1 42,1-2-55,2 2 65,-2-1-37,4-1 27,-4 1-30,3-1-20,-4 0 27,1 0-28,-4 0 45,1 0 11,-4 0-12,2 0 1,-4 0-8,1 0-15,-4 0 11,1 0-14,-3 0 14,1 0-2,-2 0-3,1 0 8,-3 0-836,-1 0 541,-2 0-641,1 0 562,-4 0 125,3 0-237,-1 1 224,2 2-104,-1-2 146,-1 1-95,2 1 77,-2-1-36,1 0 111,-2 2 60,0 0 72,-2 1 0,-1 1 0</inkml:trace>
  <inkml:trace contextRef="#ctx0" brushRef="#br0" timeOffset="69">7510 6598 9502,'0'-9'588,"0"4"-443,0 1-25,1-1 37,0-1 101,1 1-9,-1-1 106,1 2-65,-1-1-103,2 0 24,-1 1-107,0 1-25,0-1-30,-1 2 14,2-1-9,-2 2 66,1 0-9,2 0-1,-2-1 21,3 2 54,0 0-13,2 0 2,0 2-31,3-1-43,0 1-12,3 2 41,0-2-115,4 1 115,0-2-80,4 0-21,-1 0 23,3-1-92,-1 0 74,2 0-115,-2 0 45,1 0-81,-4 0 37,0 0-75,-3 0 4,-1 0-46,-3 0 32,0 2 108,-4-1-68,2 2 99,-5 2-165,1 1 53,-3 0-92,2 2 104,-2-4 13,-1 4 43,0-4-19,0 1 97,-1-1-11,0-2 211,-1 1-75,1-2 59,0 0-49,2-2-106,-2 0 54,1-3-88,0-1 91,0-1-92,0-1 87,1 1-328,-2 0 96,1 0-178,0 2 126,-1-1-278,0 2 84,0-1-197,-1 2 217,0-1-341,2 2 460,-1-1-303,1 0 554,1 0 0,0 0 0</inkml:trace>
  <inkml:trace contextRef="#ctx0" brushRef="#br0" timeOffset="70">5445 6595 9502,'-12'-6'-230,"5"1"465,2 0-3,-1-1 237,1 0-165,0 0 118,3 0-80,-2 0 86,3 1-141,0 0-67,-1 1-48,2 2-30,-1 0 2,2 0-27,2 2-7,1 0-54,3 3-23,1 2 32,3 1-147,1 0 71,1 0-98,1 0 47,1-1-117,1 0 33,2-3-104,-1-1 99,2 0-118,-2-1 59,3 0-103,-5 0 109,4 0 19,-5 0 63,3 0-310,-6 0 62,2 0-221,-4 0 171,1 0 209,-5 0 99,5 3 112,-4 0 0,2 2 0</inkml:trace>
  <inkml:trace contextRef="#ctx0" brushRef="#br0" timeOffset="71">13756 6606 9502,'-9'0'-395,"6"0"453,0 0 19,1 0 119,1 0 0,-2 0-32,1 0 407,0 0-255,4 0 319,2 0-440,6 0-69,1 0-73,6-2-53,-1 1 58,1-1-53,1 0 22,1 1-44,-1-1 49,2 1-131,-3 1 46,3 0-95,-2 0 64,2 0 47,-2 0-51,1 1-38,-2 0-47,1 3 5,-2-2 15,-1 3 92,-2-1-5,1-1 49,-4 0-24,1 0 35,-4 1-20,0-2 22,-2 2-21,0-2 45,-2 2-32,0 0 42,-2-1-50,0 1 13,-1-1-8,1 1 38,-1 0-78,0 0 61,2 0-65,-2 1 47,1-1 2,0 0-2,0 0 0,0 0-130,2-2 34,-1 0-130,2 1 131,-1-1-133,1 0 96,1-2-107,0 1 80,0-1 77,1 0 33,1-1 61,1-3 0,2 0 0</inkml:trace>
  <inkml:trace contextRef="#ctx0" brushRef="#br0" timeOffset="72">2824 6613 9502,'-16'9'-704,"9"-5"772,-1 1 119,2-3-42,-1 1 54,1-2-21,-2 1 45,2 0-2,-1-1 12,1 0-35,-1 0 23,2 0-51,-3-1-1,3 2-15,-2-2 54,3 1-24,-2-1 41,2 1-54,2-1 23,-1 0 278,1 0-189,3 0 140,2-1-276,4-2-66,1 1 65,3 0-138,1-2 45,0 2-132,2-1 22,-1 2 9,1 0-45,-2-1 115,3 2-50,-2 0 40,2 0-23,-3 0 11,1 0 82,-1 2-21,1 1 9,0 0 12,-1 0 1,0 1 15,1 1-6,-1-3-42,3 3 9,-2-3-5,1 1 23,1-1-25,1-1 42,-2 2-29,3-2-38,-1-1 15,1 3-29,-2-3 43,2 1-43,0-1-20,1 1-11,-2 0-10,2 0 62,-2 1-19,2-1 16,-4 0 51,3 0 12,-2-1-1,0 1 0,-1-1-59,1 2 8,-1-2-4,0 0 121,-1 0-35,2-2 129,-2 1-126,3-1 27,-3-1-77,3-1 38,-2 0-160,1-1 61,-1 1-140,2 0 129,-3 1-133,2 1 84,-2 1-132,3-2 83,-4 3-5,4 0 39,-3 0 22,1 0-38,0 0 8,0 0-40,-2 1 30,3 2 52,-3-2-4,1 4 8,-1-3 135,0 1-46,-1-1 116,0 0-72,-1 1 88,-1-2-23,0 0 56,-1-1-49,1 2-96,-1-2 39,-1 0-69,2 0-51,-2 0-12,1 0-33,-1 0 55,2 0-83,-3 0 45,4 0-109,-3 1 46,3 0-9,-2 0 46,4 0-20,-2 1 131,2-2-81,-1 0 74,2 0-88,-1 0 17,3 0-16,-4 0 14,4-3 50,-4 1-30,3-2 53,-5 0-52,1 1-68,-3-1 8,0 1-67,-2 0-10,-1 1 21,-2-1-35,-1 2-4,1-1-298,-4 1 62,0-1-185,-3 2 234,0-1-393,-1 1 204,0-1-307,-1 0 495,1-2 142,-2 1 196,-2-2 0,-1 1 0</inkml:trace>
  <inkml:trace contextRef="#ctx0" brushRef="#br0" timeOffset="73">10352 6713 9097,'0'-11'755,"0"8"-633,1-1 70,-1 0-76,1-1 19,1 2-36,1-2 38,0 1-18,1 0 27,0 0-30,-1-1 29,1 1-80,1 1 40,-2 0-39,2 1 47,0 0 2,0-1 24,0 2-42,1 0-25,0 0-42,1 1-38,0 0 27,1 0-29,0 0 68,2 0-20,-1 1 36,3 0 19,-1 1-22,3 0 14,-2 1-24,2 0 21,-1-1-13,2 0 19,-1 0-67,2 0 55,-3-1-64,3 0 77,-4 2-96,3-2-3,-4 2-14,3-2-46,-3 1 43,1 1-5,-2-1 8,0 0 41,-1 1 15,2-2-51,-3 0 26,1 0 41,-2 1-29,1-2 59,-2 0-68,3 0 7,-2 0-3,0-2 7,1 1 21,0-2-13,-2-2 22,3-1-138,-3 0 28,0 0-101,-2 0 103,3 0-202,-4 0 92,1 1-156,-1 0 114,0 1-256,-2 1 85,1 1-292,0 0 216,0 1-28,-2 2 76,1 1 174,0 3 53,-1 1 181,2 3 0,-2-1 0,2 3 0</inkml:trace>
  <inkml:trace contextRef="#ctx0" brushRef="#br1" timeOffset="74">20091 6876 9631,'-3'8'793,"-1"-3"-492,0 1-71,-2 3 83,-2 2-98,-3 4 36,-4 5-37,-1 4 27,-7 5-70,0 2-9,-8 5-39,2-1-3,-4 4-61,1-4-12,-2 1-60,4-7 82,-2 3-38,5-11 73,0 1-13,6-6 15,-1-3-64,9-4-30,-4-2-71,6-3-12,-1 0 39,5-2-38,-1 0 63,5-2-1632,-2 0 1038,7 0-1192,1-1 1558,8-2 112,-1 0 123,6-4 0,0-2 0</inkml:trace>
  <inkml:trace contextRef="#ctx0" brushRef="#br0" timeOffset="75">5410 6846 9502,'-18'8'-710,"9"-3"1032,1 0 445,3-3-342,-1 2-84,4-2 219,-1 1-97,6-2 177,0 0-261,8-1-322,2 1-46,7-1-142,-1 0 67,3 0-250,0 0 80,2 0-162,-3 0 238,6 0-392,-4 2 94,4 0-144,-6 2 281,8 1 319,-3 1 0,4 1 0</inkml:trace>
  <inkml:trace contextRef="#ctx0" brushRef="#br0" timeOffset="76">2995 7302 9502,'-11'-7'-704,"5"2"1103,1 3-135,-1-2 33,1 2-72,-1-1 63,0 2-132,0 0 89,0 1-64,-1-1 39,2 2-13,-1 0-41,0 3-22,0 1 12,1 1-4,0 2 17,0 1-17,0 1 41,2 1-77,-2 1 77,3 0-72,-1 3 77,2-1-29,0 3 36,0-1-61,-1 2-9,1-1-20,1 5 23,0-4-18,0 5-19,3-4-9,-1 3 9,4-4-27,1 3 28,4-5-48,2 3-18,2-5-32,3 1 48,-1-7-35,6 2 60,-1-7-62,4 2 35,0-2-44,2-2 35,-2-2-51,4-2 25,-6-2-33,4-2 78,-6-1-41,1-3 47,-5 0 2,0-1-3,-6 0 2,1-2 43,-4 1-3,-1-1 23,-3-1-27,1-2-26,-2 2-14,-1-2 19,0 0-15,-1-1 11,-1 0 4,1-2-2,-1 3-121,-1-4 22,0 4-122,0-3 135,0 2-191,0-1 113,0 3-143,-1-2-46,1 2 77,-3-1-81,1 4 64,-3-3 6,1 4-2,-1-3-28,1 3 69,-4-4 0,2 3 7,-1-4 29,-1 2-104,-2-3 39,0 1-46,-2-1 39,-1 1-75,-3-1 42,-1 2-90,-3 1 62,-2 3 29,-5 0 25,1 4 47,-7 2 64,2 4 25,-7 3-14,3 3 14,-2 3-45,3 4 46,-1 2-25,6 2 103,-1-2-75,6-1 111,2-1-118,5-4 138,1 0-83,9-3 112,-1-2-780,5 0 529,5-2-548,2 1 710,7 0 0,4 3 0</inkml:trace>
  <inkml:trace contextRef="#ctx0" brushRef="#br1" timeOffset="77">20027 7081 9502,'11'-11'-39,"-6"5"177,0 2-68,1-1 123,-3 2-72,2 0 118,-1 0-60,-1 1 105,0 1-77,-1-1 317,-1 1-287,1 4 286,-4-1-390,-1 4 78,-3 3-91,-3 4 60,-3 0-69,-1 5 68,-3 0-58,-3 5-13,0-1-53,-4 5 37,1-3-39,-3 4-49,0-3-2,-2 5-67,2-3-171,-3 3 108,5-6-160,-2 0-12,9-7 110,-3 0-96,9-7 111,-4 1 42,8-7 47,-2 1-58,5-2 83,-2-3-208,4 0 107,-2 0-134,0-3-52,0 2 25,0-4-54,-3 3 185,3-3 88,-7-1 104,0 0 0,-2-4 0</inkml:trace>
  <inkml:trace contextRef="#ctx0" brushRef="#br1" timeOffset="78">16645 7083 9502,'-16'-3'-343,"9"1"289,-1-1 80,5 1 5,-2-1 36,4 1 55,-2 0 18,3 0 8,1 1-52,2 0-5,4 0-42,0 1 75,3 0-37,2 0 44,0 0-50,2 0 17,-1 0-11,1 0 11,2 0-18,0 0 24,-2 1-23,4 0 16,-3-1-47,3 1-2,-1 2-18,1-2 31,0 0-36,1 2 1,1-2-12,1 0-29,1 2 24,2-1 7,-1 0-5,4 1 29,-3-1 9,5 2-23,-2-2 16,3 1-51,-3 0 34,5 1-39,-4-1 10,3 1 24,-3 0-31,2-2 41,-3 2-5,2-2 1,-5-1-1,3 2 60,-2-2-46,1-1 50,-3 1-64,3-1 5,-4 0-2,5 0 2,-5 0-5,4 0-12,-4 0 8,5 0-2,-7 0-45,7 0 50,-7 0-55,3 0 64,-2 0-65,2 1 42,-3-1-45,4 4 30,-2-2 15,1 1-20,-1-1 18,4 1-7,-4-1 4,7-1-11,-5-1 8,8 0 23,-5 0-14,7 0 24,-5 0-35,6 0 9,-5 0-9,5 0 10,-6-1 21,5-1-13,-8 1 15,5-2-21,-9 1-3,8-1 3,-7 2-4,6 0 35,-9 1-25,6 0 28,-7 0-34,5 0-59,-4 0 41,4 1-42,-7 0 22,7 2 28,-5-1-31,8 2 33,-6-3 4,7 1-7,-4-2 6,6 0-9,-4 0 1,8 0-6,-8 0 3,8 0 4,-9 0-1,8 0 6,-8-1-7,9 0-24,-6 0 17,6 0-14,-8 1 22,8 0 2,-8 0-2,7 0-4,-6 0-3,4 1 0,-8-1-2,6 2 44,-6 1-28,5-1 29,-5-1-38,6-1 25,-5 0-17,7 0 23,-4 0-27,8-1 41,-6-1-29,7-3 34,-7 0-29,5-1 0,-7 2 1,3-2-1,-8 3-7,2-1 11,-11 3-8,3-2-48,-9 2 33,4 1-42,-6-1 51,1 1-129,-4 0 30,2 0-120,-2 0 127,2 0-182,-2 1 113,3 0-150,-3 1 15,3 0 43,0-1-53,1 3 70,-1-3 31,1 3 10,0-3 31,1 1 6,-1-1 35,3 1-19,-3-2 28,2 1-121,-2-1 147,1 0-63,-2 0 143,1-1 0,-1 1 0,2-2 0</inkml:trace>
  <inkml:trace contextRef="#ctx0" brushRef="#br0" timeOffset="79">3943 7119 9502,'-11'2'449,"5"-2"-143,2 1-55,2-1 110,-1-1-127,1 1 0,2-2-23,-1-2-37,1-1-32,0 0-22,0 1-22,0-1 22,1 0-10,-1 1-49,1 1 284,0 2-182,1 2 331,-2 4-273,-2 7 74,-2 2-86,-3 7-18,-3 3-30,-4 5-21,-3 6 60,-3 1-55,-4 8 55,-3-1-79,-3 3 77,0-4-26,-2 2 25,6-12-24,-1 2-43,7-12-14,0-2 25,8-6-105,0-5 46,7-5-21,1 0-4,1-6 75,2 2-46,1-2-318,0-1 94,1 0-258,0 0-483,2 2 213,-1-1-394,3 1 425,0-1-226,1 0 231,1 0-248,2 0 522,0 0 152,1-2 204,3-1 0,0-1 0</inkml:trace>
  <inkml:trace contextRef="#ctx0" brushRef="#br0" timeOffset="80">3513 7200 9678,'-5'-10'668,"1"5"-419,3 3-59,-1-2 9,1 2-41,-1-2 50,1 3 295,0-2-221,2 2 240,0 0-315,4 1-50,1 1 0,3 3-52,3 2 260,0 1-88,2 3 170,2 1-158,3 1-25,1 0-96,3 2 30,-1 0-186,6 1 66,-1 1-136,3 2 147,-2-1-189,4 2 144,-6-2-130,5 1 106,-7-1-42,4 1 12,-7-2-72,2 2-8,-9-4 14,3 2-63,-7-3 99,-1 2-12,-4-2 60,0 3-9,-4-5 53,-1 1 7,0-3 12,-2 0-6,-1-4-106,0 0 46,-1-4-42,0 2 5,1-3 32,2 0-227,-2 0 107,2-2-89,0 1-13,0-4 109,1 2-117,1-2-38,0 1 27,0-1-36,2 1 19,-1-1 126,2-1-85,-2 1 105,2-2-480,-2 1 168,2-2-300,-2 2 334,2-2-183,-2 1 384,1-3-184,0 0 373,2-1 0,1-2 0</inkml:trace>
  <inkml:trace contextRef="#ctx0" brushRef="#br1" timeOffset="81">20203 9353 9489,'16'13'123,"-6"-3"-80,-1 6 15,4 3-15,1 9-5,2 3 42,3 10 18,0 3 6,4 9 86,-1 2-82,3 12 91,-4-5-100,1 13 18,-7-9-48,1 14 49,-7-12-49,-1 15 15,-6-19-30,-2 9 12,-2-22 35,-4 8 20,-3-21-24,-1 10 7,-1-17-37,-1 4 25,3-12-22,1 5-40,3-11 20,1 6-26,2-8 34,1 6-22,-1-8 15,2 4-13,0-4 29,-1 4-59,1-5-13,0 4-47,0-6 38,0 4 36,0-6-29,0 5-4,1-5-72,1 2-14,0-3 28,2 0-42,-1-1 90,2 0-40,-1-2 52,1 1-49,-3-3-27,2 1 5,-2-3 4,2 1-47,-3-1 17,1 0-99,1 0-16,-1-1 23,-1 1-57,1-2 101,-1 0-6,0 1 60,-1-2-51,1 0-271,-1 0 88,3 0-62,-3 0 234,1-2 162,0 2 0,3-4 0,-1 0 0</inkml:trace>
  <inkml:trace contextRef="#ctx0" brushRef="#br0" timeOffset="82">2899 9864 8847,'0'11'124,"0"-8"48,0 0 74,0-1 910,0 0-828,-1-2 706,0 2-1097,-2-1 41,2 1 18,-1 2 12,1 1 64,-2 1 26,2-1 20,0-1-31,0 2-4,1 1-42,-2-3 59,2 2-52,0 0 40,0-1-36,0 1-11,0 0-63,0-1 21,0 1-11,0 0 54,0-1-3,0 2-4,2-2 0,-1 2 47,1-2 13,1 1 3,0 0-17,1 0 28,0 0-52,-1 0 63,2 0-67,0 0 28,0-1-27,1 1-44,0-1-47,0 1 11,0-1 9,0 1 0,1-1-26,0 1-7,1-1 11,0 1 47,-2-3 16,3 3-51,-2-2-7,0 1-19,0-1 8,2 0 18,-2-1 23,0-1-12,0 1 11,2-2 40,-3-1 85,2 0 15,-2 0 55,2 0-29,-1 0-65,0-1 18,0-2-77,1-2-20,-1-1 18,1-2-13,0 1 23,-1-2-51,0 1-37,2-2 7,-2 2 7,1-2 57,1 2-1,-2-2-56,1 1-76,1 2-13,-2 0-71,0 0 62,-1 1 28,0 0 26,-1 1 30,1 0 68,-3 1-57,2-1 55,-3 2-62,0-1 91,1 2-15,-1-2 80,-1 2-72,1-2-19,-2 1-12,0-2 23,0 1 71,0-3 1,0 2 49,0-3-121,0 0 36,0 0-74,0-1 46,0 0-85,0-1 21,0-1-78,0 2 1,0-4-3,0 3 17,0-2 23,0 1 41,0-3 15,0 2-42,0 0 22,0 0 5,0 0-3,0 0 15,0-1 8,-2 1-24,0-2 24,0 2-22,-2 0-46,0 1-3,-1-2-6,1 2 23,-2-1-73,-2 0 33,0-1-99,-1 1 89,-1-3 12,-2 2 28,-3-3-48,-1 2-67,-4-3-15,-1 1-52,-4-3 88,-2 2 4,-2-1 35,0 1 4,-4-1-57,4 3 34,-3 1-38,4 5 69,2 2-195,4 3 83,0 2-155,8 4 123,-3 6 40,7 4 49,-1 6-58,5 5-23,2 7 66,2 0 11,1 9 164,1-3 0,1 6 0,2 1 0</inkml:trace>
  <inkml:trace contextRef="#ctx0" brushRef="#br0" timeOffset="83">3884 9495 9148,'-11'0'282,"6"0"-150,0 0 17,1 0-29,-2 0 26,3 0-35,-3 2 38,1-1-38,-1 0 7,1-1-41,-1 1 34,1-1-15,0 0-22,0 0 27,1 0-31,0 0 34,-1 0-27,2 0-43,-2 0 13,2 0 4,-2 0-58,3-1 12,-2-1-90,1 0 87,-1-1 0,2 2 64,-2-3-127,1 3 25,-1-2-105,0 1 93,-1-1-8,1 2 69,-2-1-39,1 1 29,-1-2 57,1 2 36,-1 0 14,1 0-22,-1-1-94,0 2 18,1 0-10,-1 0 25,0 0 26,1 0-18,-1 2 24,1-1-140,0 4 34,1-2-120,-1 5 90,1-1 23,-1 0 27,2 1 23,-1 2 49,3 1 26,-1 1-2,0 1-14,1 3 47,1 0-24,-1 3 109,2-1-107,0 5 23,1-2-72,2 3 59,1-1 28,1 1 34,0 0 25,-1 1-73,-1-2-1,1 3-33,-3-5 1,0 5-21,0-6-39,-1 6 4,-1-7 8,0 5-22,0-6 39,0 4-44,-1-4 20,-1 3 22,0-4-23,0 2 28,-1-3-5,2 2 2,0-3-4,-1 4-42,1-4-23,1 3-48,0-3 35,0 2-37,0-3 35,0 3-9,1-4 14,1 2 14,-1-4 23,1 1-33,1-2 81,-2 0-49,0-2 47,0 0-56,1-1 5,-2-1-4,0-1 4,0 1-1,0-3 3,-2 2 8,0-4-2,-2 1-135,2-2 29,-2 1-128,1 1 135,-1-2-258,2 0 138,-1 0-564,1 0 313,1-2-187,-1 0 301,2-3 35,2-2 41,0-2 88,3 0 62,2-1 129,3-2 0,1 0 0,1-3 0</inkml:trace>
  <inkml:trace contextRef="#ctx0" brushRef="#br0" timeOffset="84">16831 9529 8762,'-9'1'456,"7"-1"-244,-1 0-95,1 0 67,1 0-77,-1-1 10,2 0-128,0 0 42,0-2-98,2 2 78,-1 0 13,1 2 16,2 2-10,1 1 2,-2 2-20,2 4 10,0 1-4,0 1 6,1 4 12,1-1-63,2 4 52,-1-1-56,3 1-2,-1-1-25,3 3 0,-1-4 12,4 1 59,-3-4-2,3 2-11,-2-5 8,2 0-37,-3-5 26,2 1-34,-6-3 114,2-2-28,-4-1 81,1-1-78,-6 0 36,2-2-18,-3-2-2,1-3 13,-2 0-97,0-4 55,0 1-50,0-1 18,0 0 11,0-2-7,0 2 24,0-2-91,0 2 10,0-2-100,0 2 8,0-1 16,1 2-25,-1-1 56,3 4-42,0-3-9,1 4 28,2-1-84,0 2 132,1 2-81,-1 0 89,2 1-26,-2-1 28,0 2-36,0 1 22,0 0 36,-3 0-18,1 1 29,-1 3 36,-1 0-6,-1 2 24,-1 0-27,1 1 2,-2-1 14,0 1 16,-1 2-10,-5-2 11,0 1-37,-1 1 44,-2 0-35,-1 1-15,-1 1 25,0 0-25,-2 1 90,0 0-26,-3 3 81,3-2-34,-3 3-29,4-2-11,-3 2-30,3-3-58,-1 3 50,5-4-52,-2 1 66,5-4-13,0 0 22,2-4-19,2 1-57,-1-2 412,2-1-311,2-3 339,-1-1-334,4-4-68,-2 3 70,2-3-66,0 3 19,-2-1-43,2 0 20,-2 0-5,2 1 30,-2 1 8,2-2-27,-2 2 19,2 1 43,-1 0-36,0 0 39,1 0-48,-1 2 6,1 4-8,1 2 78,-2 4 18,2 2 7,-3 4-8,2 5-74,-2 3-2,0 6 16,-1 2-4,-1 8-27,0-1 21,-1 6-31,-2-3-10,-2 3 1,-1-5-21,0 2 20,-1-10 30,1 1-5,1-10-1,0-1 18,2-7-40,-1 0 37,2-9-41,-2 3-30,2-5 35,-2 0-37,2-2 49,-3 0-59,1-2 43,1 0-49,-1 1 11,2-2-10,-1 0-500,1-1 293,3 0-580,1-1 497,6-4-175,-1 2 209,4-4-102,0 0 102,1 0 29,1-1 119,4-3 140,1-3 0,4 0 0</inkml:trace>
  <inkml:trace contextRef="#ctx0" brushRef="#br0" timeOffset="85">19171 9576 9143,'-23'-6'2,"12"3"364,3-1-131,-1 0-3,3 1-64,0 0-8,2 2-121,0 0 40,2 0-84,0 2 30,2-1 30,-1 4-5,2-2 21,-1 2-21,2-2 1,1 2-12,-1-2-26,2 0 53,-2 1-57,1-1 56,-2 1-38,1-1 33,0 1-27,0 0 32,-1 0-14,2 1 15,-2 0-17,0 2 17,-1 1-24,0 1 23,0 1-22,0 2 18,0 2-18,0 4 16,0 3-60,-1 3 9,-2 2-15,0 5 24,-3 0-26,-2 7-1,1-6-25,-1 5 66,1-7 1,-1 3 42,1-8-57,1 1 57,1-7-8,0-1 19,3-8-18,0 0 1,2-5 33,-2-1-17,5-4-35,-2 1-79,4-3 7,-3 1-10,3 0 15,0 1 11,1 1-21,1-1 25,3-1 4,1 1-14,3 0 7,2-1-36,4-2 32,1 0-29,4-1 35,1 1-14,4-1 9,-4 0-9,6-1 22,-6 2-7,6-1 7,-7 3-12,4 0 12,-6-1-8,2 2 8,-6 1-11,1-1-1,-7 1 2,4 0 0,-7 1-69,2 0 49,-7 2-51,2-1 66,-5 2 7,2 0-7,-3-1 6,2 1-14,-3-2 5,0 0-5,0 0-409,0 0 164,0-1-281,-1 0 298,-1 1-84,0-2 67,-1 0-86,2 0 98,-1-2-26,-1 1 145,0-1-29,-2-2 162,0-1 0,-2-1 0</inkml:trace>
  <inkml:trace contextRef="#ctx0" brushRef="#br0" timeOffset="86">19464 9753 9502,'-8'-12'138,"4"5"28,-2 0 70,3 1-33,-2 0 0,1 0-9,1 1 35,0 0-50,1 1-33,1 1 318,-1 0-249,4 3 234,-1 0-308,5 3-37,0 4 52,1 2-35,0 3 25,1 1-15,-2 3 53,-2 2-16,0 3 37,1 0-46,-3 5 42,-1-1-1,1 4 14,-1-1-58,-1 3-4,0-3-51,-1 5 45,-1-6-77,-1 5 0,-2-7-26,0 2-12,-1-7 73,1 1-26,-1-6 51,0 0-49,1-5-35,2-3 5,-1-2-9,1-2 2,0-1-13,1-2-17,1-2-104,-1 1 75,1-2-107,0-2 108,0-3-336,-1 1 117,1-2-217,-1-1-4,1 0 163,-2-1-115,1 0 171,-1 1-373,2 1 169,0-1-283,0 3 319,-2-1 201,2 3 94,-2-1 109,-1 1 0,-1-1 0</inkml:trace>
  <inkml:trace contextRef="#ctx0" brushRef="#br0" timeOffset="87">14495 9831 9502,'0'-25'-810,"0"14"942,0-2 285,0 4-143,0-1-5,0 4-89,0-2 26,1 3-101,0-1-27,2 4-18,-1-1-28,2 2 39,-2 1 45,2-1-10,1 2-52,0 1-47,-1 5-26,4 1-9,0 3 43,1 2-7,1 3 34,2 0-1,3 2-2,1-1-51,3 1 29,0-1-30,3-1 4,-1-2 26,4 0-30,-2-3 54,6 1 13,-5-5-22,5 2 20,-5-4-59,3 0 7,-6-4-25,4 1-38,-7-1-1,0 1 14,-7-2-5,2 0 27,-7 0-22,2 2 3,-4-2 0,0 4 80,-4-3-35,1 2 31,-1 1-46,0 1 4,-2 1-16,-1 0 10,-2 0 164,-1 1-28,-1 1 117,-1-1 6,-1 0-75,-2 1 87,0 0-106,-2 1 53,0 1-96,-4 1 47,1 0-58,-2 1-79,2-2 18,-3 2-70,3-2 67,-2 3 33,3-4 6,-2 2 33,3-2-334,0 0 90,4-2-231,-1 1-195,4-2 156,0 2-211,2-2 360,-1 1 126,1 2 139,-2 2 0,0 1 0</inkml:trace>
  <inkml:trace contextRef="#ctx0" brushRef="#br0" timeOffset="88">13753 9861 9502,'-18'-20'-80,"11"11"100,0-2 138,3 2-36,-1-2 137,3 4-130,1-3 23,0 4-73,1-2 27,0 4 53,0-1 54,0 1-28,1 2-105,0 1-74,1 1-86,3 0 90,0 2-77,4 3 52,0 1-74,2 3 70,2 0-36,2 1 44,3 0-19,0-2-23,4 2 68,-3-4-107,5 0 132,-2-1-41,5-2 96,-3 0-42,2-2 5,-3 0-44,5-1 11,-6 0-7,4 0 1,-5 0 10,2-1-5,-7 0 23,3-1-108,-8 0 31,3 0-93,-5 0 12,-1 1-7,-2 0 21,-1 0 23,-1 1 31,-1 0 21,-2 0-21,2 0-293,-2 0 99,0-1-261,-2 2 180,-1 0 0,-4 1 1</inkml:trace>
  <inkml:trace contextRef="#ctx0" brushRef="#br0" timeOffset="89">17867 9830 9502,'-2'-11'147,"1"6"11,-1 2 0,1-2 46,-1 2-52,2 0 43,-1 0-75,1 1 157,-1-1-210,2 2 145,2 2-225,1 1 44,4 4-45,1 0 62,2 2-27,4 1 46,-1-1-44,3 2 3,1-3-19,2 1 51,0-1-19,2 0 6,-3-2 8,4-1 3,-5-1-2,4-1 24,-5 1-55,2-3 50,-6 1-44,3-1-67,-7 0 8,1 0-92,-2 0 90,-2 0-728,-4-1 350,1 2-558,-3-1 573,-2 3 12,1 0 229,0 1-23,0-3 177,0 2 0,-4 0 0,0 2 0,-2-1 0</inkml:trace>
  <inkml:trace contextRef="#ctx0" brushRef="#br0" timeOffset="90">6958 9931 9502,'0'9'735,"0"-7"-462,-1-2 577,0-1-693,-2-3-15,1 2 23,1-3-8,-2 3-70,2-1-105,-1 1 12,0 1-84,1-2-12,1 2 10,-2-1-24,2 0 4,-1 1 67,-2 1-57,2 0 41,-1 0 88,-1 1-50,1 3 79,1 1-99,-2 3 35,1 1-34,1 0 103,-2 4 29,2 0 55,1 0 19,0 2-43,0-3-25,0 2-19,0-1-20,1 1-10,3-2 8,2 0-2,1-2-5,3-1 4,1-3-4,2 0 3,0-2-10,4-2 17,0-2-17,2 0 12,-1-1-111,3-3 27,-2 0-104,1-4 81,-5 1 13,2-1 38,-4 0 12,-1 2 66,-2-1-54,-1 2 54,-2 1-69,-1-1 6,-1 0-10,1 0 8,-4 1 4,2 1 1,-2-1 20,1-1-41,-1 2-14,-1-2 1,0 0-7,1 0-5,-2-1-17,0 0-1,0 0 1,-2-1 51,-1 0-21,-2-2 15,-1 1-139,-2-2-15,-2 0-79,-2 0 10,0 0 92,-3-2 16,1 1 19,-3-1-71,1 1-71,-2-1-37,2 1 11,-1 0-127,4 1 88,-1 2-99,2 3 121,-1 2 15,5 1 130,-2 5 3,2 3 136,-3 5 0,0 4 0,-3 5 0</inkml:trace>
  <inkml:trace contextRef="#ctx0" brushRef="#br0" timeOffset="91">9036 10073 8687,'0'-8'821,"0"5"-683,0 2-26,-1-2 18,1 1-8,0-2-41,0 2-33,-1-2 27,1 2-20,0-2 17,-1 0-25,1 0 7,-1 0-9,1 0 15,0-1 4,-2 2-23,2-2 18,0 1 27,-1 0-39,1-1 43,0 0-47,0-1 33,0 1-26,0 0-48,0-1 37,0 1-34,0-1 52,1 0-52,1 1-25,0-1 3,0 0-3,2 0 78,0 2-31,1-3 22,-2 3-139,2-1 38,0 1-128,0-1 123,0 2-25,1-1 81,-2 0-30,2 1 94,0-1 8,0 1 11,2 0-17,-2 0-6,0 0 19,1 0 6,-1 1-4,1-1-57,1 0 16,-2 1-6,0 1-15,1-2 16,-2 1-18,2 1 30,-1-1-55,1 1 43,-2 1-47,2-1-28,-2 1 5,2 0-67,-2 0 56,3 1-61,-4-1 40,2 3-64,-2 0 64,2 2 12,-1 1 25,0 0 6,-3 0 22,3 1-23,-3-2 18,3 3-32,-1-1 67,-1-1 11,0 0 15,0 1 41,0-2-30,2 1-1,-3-1 7,2 1-69,-2 0 19,1-1-10,-1 1 14,2-1-4,-2 1 10,2-2-5,-2 2-54,0 2-16,1-2-10,-1 1 17,1-1 8,-1 2 30,-1-1-40,2 2 53,-1-2-21,-1 2 17,2-1-16,-2 1-2,0-1 1,2 1-3,-3-1 3,1 1 53,0-2 14,-1 3 8,1-3 11,-1 1-60,0-1 14,0 3-12,0-1-19,0-1 22,0-1-18,0 2-13,0-2 16,-1 1-19,0 0 23,-2 0 11,1-2-9,0 3 5,-1-3-7,0 1-8,-1-1 4,-1 1-7,1-1 7,0 1-19,-2 0 14,0 0-10,-2-1-40,1 2 41,-1-2-43,-2 3 2,2-3 35,-3 1-41,1 0 51,-2 2-25,2-3 16,-2 2-24,3-2 25,-4 3 2,3-2 1,-1 0 0,1-1-7,-1 1 28,2-2-18,-1 3 23,1-4 9,0 2-28,3-2 32,-4 2 10,5-3-34,-3 3 40,3-4-47,-2 3 16,3-3-10,-2 2 15,2-2-15,0 2-7,0-2 3,-1 2-3,4-2-19,-3 2 23,3-2-24,-1 2 27,2 0 54,-2-2 17,2 0-1,0 1-8,0-2-53,0 1-2,3 0 88,-2-1-24,3 0 85,-1-1-80,5 1-34,-4 1-23,2-1-4,2 1-72,-1-1 36,0 2-94,3-1 87,-2 2-75,4-2 58,-2 1-78,3 0 111,-1 0 19,2-1 18,-1-1 1,3-1 62,-2 1-12,3-1 104,-4 0-113,4-1-29,-5 1-40,3-1 5,-4 0-163,0 0 56,-4-2-124,1 2 103,-3 0 76,1 0-136,-2-1 67,-1 2-114,1 0 75,-2 2-6,1-1 58,0 4-161,0-2 96,0 5-122,0-1 71,3-1-197,-2 0 91,3 0-147,0-4 278,4 2 60,2-5 129,3-2 0,3-2 0</inkml:trace>
  <inkml:trace contextRef="#ctx0" brushRef="#br0" timeOffset="92">3474 9907 9502,'21'1'19,"-13"-1"27,2 2 189,-3-2-21,3-2 150,-2 1-165,2-2 89,-1-2-96,2 0 50,-1 0-53,2-1-83,-1 1 1,2 0-4,1 2 2,1-1 52,-2 2-37,4-1 40,-2 1-161,3 1 66,-5 1-156,4-2 66,-5 2-10,2 0 2,-5 2 17,2-2-32,-4 1-1,1 1-25,-5 0 39,2 0-83,-3 0 39,1 0-84,-2 0-122,1-1-235,-2 0 103,0 1-559,0 0 604,0-1-201,-1 2 431,0-2 142,-4 0 0,0 0 0,-2 2 0</inkml:trace>
  <inkml:trace contextRef="#ctx0" brushRef="#br0" timeOffset="93">12008 10053 8519,'-13'3'637,"8"-2"-299,2 0-145,-1-1 29,0 0-101,2 0 74,0 0-51,-2 0 51,3 0-74,-3 0 59,3 0 53,-1 0 246,0 0-185,0 1 124,1-1-301,0 3-37,-1 0-23,1 3-2,-1 0-5,-1 2 86,1 0-36,-1 2 24,1-1-26,0 4 6,-1-3-15,0 4 28,1-2-72,-1 0 63,2-1-53,-1 1 67,1-3-32,1 2 29,0-2-40,0 2-20,0-5-42,1 3 19,1-4-11,0 4 16,3-5-41,0 3 16,1-4-70,1 3 107,0-3-62,2 1 66,-2 0-15,1-2 2,1 2-1,-1-2-71,-1 1-20,2-1-6,-3 1 10,2-1 9,-2 1 42,0-2-47,1 1 55,-1-1-28,-2 1 17,2 0-22,-1-2 24,0 1-9,-1 0 7,1-1-15,-1 2 56,1-2 7,0 0 9,0 0 35,0 0-75,1 0 41,0 0-48,0-2 17,0 0-11,2 0 16,-2-3-13,3 0-50,-1 0 31,1-2-36,-1 2 50,2-1 9,-2 0-13,1 1 12,-1-1-102,1 0 26,-2 1-94,1 0 92,0 2-5,-1-2 51,0 1-12,-1-1 67,0 2 12,0-2 7,-1 1-15,1 0-11,-2 0 17,-1-2 4,1 1 3,-2 0-51,0-1 31,0 0-20,-2 0-49,0-1-28,0 0-2,0-2-73,0 1 79,-1-2-84,0-1 73,-3 0-59,-1 0 8,-1-2 1,-1 1-8,-2-2 51,2 0 3,-3-1-14,2 3 15,-2-4-2,-1 3-9,1-3-54,0 4-19,-2-3-5,2 4 13,-1-2 76,3 4-3,-3-5 3,1 6 1,1-3 11,1 5-9,-1-1 8,2 2-20,-2 0-29,1 1 35,-1 2-34,3 0 37,-4 0-25,3 1 39,-2 1-30,-1 1-74,-2 1-15,2 0-84,-4 3 2,0 1 48,-1 1-43,0 1 96,-3 1-1,2-1 30,-2 3-3,4-1-10,-3 2-232,4-1 88,-2 3-168,5 0 263,0 4 56,1 0 124,-2 5 0,2 0 0</inkml:trace>
  <inkml:trace contextRef="#ctx0" brushRef="#br0" timeOffset="94">9695 10023 9502,'9'-2'-199,"-5"0"256,0 0-5,-2 0 89,0-1-21,1 0 67,-2 0-74,1 0 73,0-1-65,-1 0-6,0 1-50,1-2 35,-2 2-107,2-1 143,-1 1-88,0-2 106,-1 4-119,1-2 50,-1 0-135,1 1 47,1-1-14,-2 2 7,2 0 2,-1 1-23,2 0 33,-1 1-24,1 3 78,0 2-41,2 2 30,0 2-24,1 2 27,0 0-15,2 1 10,1 2-64,-1-1 46,2 0-49,0 1 61,-2-3-11,3 3 11,-3-4-11,3 1 49,-1-4-41,0 2 43,-2-4-51,2 0 22,-3-1-20,0-2 19,0 0-51,-1-2 33,-1 0-27,-1-1 37,-2 0-72,2 0 54,-2 0-79,0 0 94,0 0-33,-1-1-20,0 0 19,-1 0-38,2-2 41,-1 1-23,0-1 10,1 1-12,0-2 16,1 1-35,0 0-17,0 0 1,2-2-65,0 0 90,-1 0-58,2 0 68,-2-1 6,3 0-9,-3 0 6,2-1 43,0 1-37,0-1 39,0 0-52,1 0 22,-3 0-11,1-1 14,0 1 19,1-1-29,-1 1 30,0-1-25,0 0-70,-1 0 55,1 1-54,1-1 42,-1 4 17,0-4-21,-1 5 23,0-3-8,0 2 6,0 0-16,-2 2 12,2 0 3,-2 0-71,-1 0-8,0 4-17,1 0 21,-2 5 62,-2-1-59,0 4 40,-3-1-47,-1 2 7,-1 1 42,-3 1-55,1 2 60,-2 1-80,-3-1-5,1 2-25,-3 1 48,1 0 17,0-1 37,-3 0-37,4-1 79,-3 0 5,2-4 21,1 1 68,3-5-68,-1 2 83,5-5-91,-2 0 52,4-4-29,1 1 18,1-2-16,1 0 18,0-1 5,0-1 32,2-1-27,0-1 13,0-1-48,0 0 47,0 1-12,0-1-9,0 2 10,0-2-18,1 1 38,0 1-27,1 0 33,-1 0-5,1 0-38,0 1 44,1-1-51,-2 1 54,3 0 7,-3-1 19,2 2-71,-1 0-26,0-2-25,0 2 30,0-1-28,-1 1 97,0-1-75,1 2 159,0-1-57,-1 2 11,2 2-46,-2 0 12,0 3 13,0 2 18,1 0-29,0 1 43,-1 0-68,2 3 77,-2 2-125,1 0 61,1 1-66,0 1 81,1 3-76,-1 0 54,1 0-48,-1 4-13,0-1-30,-2 1 5,2-1 0,-2 3 16,-1-3-14,0 3-12,-1-3 62,-2 2 2,-3-2 37,0 1-54,-1-5 1,0 2-6,0-4 0,-1 1 57,1-5 17,1 1 10,2-3-10,0 1-77,1-4 11,2 1 0,0-3 15,0 3-57,1-5 41,0 2-53,0-3-10,0 3 59,1-4-71,0 3 75,0-3-23,2 3 8,-1-4-13,0 2 7,1 0 2,-1-1-7,-1-1 23,1 2-13,0-2-588,-1 1-21,2-1-683,-2 0 485,0-1 27,1 0 432,0-1 43,-1 0 115,0 0-160,-1 1 232,1-2-110,-1 1 205,2-2 0,-2 1 0</inkml:trace>
  <inkml:trace contextRef="#ctx0" brushRef="#br0" timeOffset="95">13825 10073 9502,'-34'4'154,"19"-1"-26,0-3 28,4 0-36,0-1 26,4-2-15,1-2 204,3 1-73,1-4 155,1 2-143,1-1-76,1 1-21,0 0-38,4 0-111,3 1 59,2 0-118,3 2 119,1-1-163,3 2 99,2-1-125,1 2 20,1 1 45,3-1-58,0 2 53,2 0-122,-3 2 41,2 1-95,-3 1 76,3 1-20,-3 0 28,1 0-51,-3 2 37,3-2-50,-4 0 69,3 0-19,-4-1-30,3-1-2,-4-2-65,1 0 0,-2-2 22,2 0 14,-4 0 83,4-1 67,-2-3 58,2-3 0,0-3 0</inkml:trace>
  <inkml:trace contextRef="#ctx0" brushRef="#br0" timeOffset="96">10998 10087 9502,'-12'0'194,"8"0"-69,-1 0-2,3 0-3,-2 0 37,2-1-37,-1-1 16,1 0-22,-1 1 18,2-1-27,1 0 9,-1 0-4,1-2-7,-1 2 28,1-2-26,0 1-42,0-1 36,0 2-94,0-2 50,0 2-22,1-1 27,-1 1 24,1-1 36,0 1-50,2 1 36,-2 0-123,1-1 39,1 2-115,1 0 157,-1 0-54,3 0 103,1 0-62,2 0 78,-1 0-3,4 0 29,0 0-33,3 0-91,1 0-14,1 0 6,1 0 10,0-1 59,1 1 6,0-2-158,-2 1-32,3-1-97,-5 0 33,2 2 27,-3-1 34,1 1-40,-4 0 53,2 1 2,-3 1 30,0 2 3,-2 1-8,1 1 124,-3-3-40,1 4 107,-2-4-92,1 2-22,-3-1-21,3-3-20,-2 1 206,1-2-51,-1 0 134,2 0-98,-2 0-62,2-1-21,-1 0-10,1-3-136,0-1 35,0-1-109,0 1 99,0-1-177,-1 2 83,1-2-127,-2 2-29,1 0 95,0 1-83,-3 0 72,0 2-696,1 0 494,-2 2-541,0 0 702,1 4-47,-2 0 152,-2 1-18,1 0 152,-3-1 0,2 0 0,0 0 0,-2-2 0,0 2 0,-2 0 0,0 1 0</inkml:trace>
  <inkml:trace contextRef="#ctx0" brushRef="#br0" timeOffset="97">17874 10053 9502,'-6'14'245,"2"-10"-76,2 0-46,-1 1 50,2-3-53,-1 3 37,2-2-51,0 0 50,0-2 97,1 3 6,1-3 91,6 2 5,1-2-57,6 0 33,2-1-76,4 0-130,2 0-28,3 0-82,-1 0 37,2 0-3,-3 0-10,2 0 42,-3 0-26,2 0-171,-6 1 14,1 0-140,-6 2 101,1-1 78,-5 2 31,1 1-154,-5-2-73,1 2-105,-3 0 6,1 0 108,-4-2 83,1 2-6,-1-1 63,1 0-367,-2-2 134,0 2-104,0-2 229,0 2 218,0-1 0,-2 2 0</inkml:trace>
  <inkml:trace contextRef="#ctx0" brushRef="#br0" timeOffset="98">6993 10141 9732,'-7'2'641,"6"-1"-370,-2-1 16,2 0 21,-1 0-148,-1 0 94,2 0-92,-1 0 55,0 0-35,0 0 33,1 0-51,0 0-119,-2 0-141,2 0-55,-1 0 7,0 0 82,0 1 8,0 0 38,-1 2 7,1-1 18,-2-1 23,0 3-60,2 0 43,-3-1 40,2 1 45,-2 1 12,1-1-24,-1 4-37,0-3-22,1 2 43,-1-1-61,-1 1 52,1 0-51,0 1 37,0 0-14,0-1 14,2 2-7,-2-1 12,1-1-14,0 3 4,1-1 8,0 0-4,0 0 9,-1 2-12,2-3-10,0 3 12,0-1-16,0 2 24,2-3 23,-1 2-4,0-1 9,-1 1-56,1-2 3,1 3-7,-1-2 22,0 1-28,1-1-25,-1 2 4,1-3-3,-2 2 20,2-1 12,0 1-18,0-3 20,0 3-6,0-3-1,0 2-14,0-3-12,0 2 7,0-2-7,0 2 84,0-5 13,0 4 12,0-4-21,0 2 26,2-3 6,0 3 26,-1-2-37,2-1 10,-1 0-53,2 1 68,-1-1-70,2 0 46,0 1-45,1 1 5,0-1-94,1-1 13,0 1-60,2 1-56,1-2 22,-1 1-56,1 0 67,2-1-2,-2 0 52,2-1-36,-1-1 74,1 0-1,-1 1 1,-1-2-3,0 0-11,2 0-24,-2 0 23,-1 0-17,0 0 95,-1 0-14,1 0 74,-1 0-24,0 0-37,0-2 1,-2 1-44,1-1 20,-1-1-16,3 0 13,-2-1-13,0 0-9,1 1 10,0-2-8,-1 1 8,2 0 4,-1 0-7,2-1-118,-3 0-41,3-1-73,-2 0 10,3 0 48,-3 0 4,3-1 44,-2 1-1,2-1 129,-4-1-18,4 1 66,-5 0-70,3-2 114,-4 3-63,1-1 122,-2 1-111,1-2-25,-4 2-11,1-2 10,1 1 74,-2 0-41,-1 0 38,1-2-113,-2 2 13,-1-2-19,-2 1 13,0-2-82,-2-1 22,0 1-109,0-2 91,0-2-76,0 1 57,-1-3-77,1 2 68,-1-6 18,-1 4 15,1-5 18,0 3-186,-2-4 49,1 4-125,-2-4 3,2 3 82,-3-2-95,0 3 138,-2 0-134,0 5 102,-3-2-122,0 8 153,-4 1-322,0 7 205,-6 5-102,-1 13 239,-8 7 180,-2 12 0,-6 4 0</inkml:trace>
  <inkml:trace contextRef="#ctx0" brushRef="#br0" timeOffset="99">8098 10309 9502,'-3'-9'37,"0"4"170,1 0 26,-1 0-32,1 0 90,-1 2-62,1-1 164,0 0-182,-2 1 8,2 0-88,-1 1 14,2 0 99,-1 0 6,0 1 590,1 0-556,2 0 370,1 1-602,4 0 39,0 0 40,3 0 14,1 0-307,0 0 83,-1 0-235,3 0 196,-1 0-39,1 1 75,0 1-69,0 1 45,1 2 37,-1-1 6,0 1 20,0 0 74,-1 2-54,1-2 54,-3 1-47,2-1-5,-2 1 13,2-2-9,-3-1 132,2 1-33,-2-2 123,2 1-91,-1-3-16,1 1-45,0-1-16,1 0-58,-2-1-10,2-2-6,-1 1 18,1-3-83,-2 2 28,0-2-120,-2 1 45,0-1-1,-2 3 33,1-1 26,-3 1 20,0 2-44,0-1-40,-2 2-122,0 1 37,-1 1-22,0 2-40,0-1 74,0 3-85,0-1 105,0-2-41,-1 1 107,-2 0-62,2 0 30,0-1 14,-1-1-25,0 1 39,2-1-65,0 0 52,0-1-40,2 1 82,1-2 0,2 1 1</inkml:trace>
  <inkml:trace contextRef="#ctx0" brushRef="#br0" timeOffset="100">5429 10366 9502,'-11'-5'-860,"7"3"992,-1-2 204,0 1-53,1-1-127,1 0 25,-1 0-63,0 0 25,2 0-23,0-1 35,-2 2-35,3-1 26,-2 1-15,1-2 14,0 2-25,-1 0 87,2 0-74,-2 1 63,2-1-47,0 1 1,-1 1-12,0 0 19,1-2 214,-1 3-308,4 1 195,1-1-363,6 4-41,0-3 55,2 3-94,1-2 111,-1 1-23,3-2 35,-1 1 14,3 0 22,-1-2 27,1 1 6,-1-1-21,2 0 29,-1 0-21,-1 0 20,1 0-30,-2 0 57,0 0-37,0 0 59,-3 0-78,1 0 25,-2 0-20,0 0 25,-2 0-23,0 0 18,0 0-18,-1 0 6,0-1 5,-1 1-9,-1-2 9,1 1-6,-2 1 3,1-2-8,-2 0 7,2 1-2,-3-1 3,2 1 1,-2-1-3,2 0 3,-2 1-2,0-2 7,-1 2-58,0-1-17,0 1-1534,-1-1 1158,0 4-1089,1 0 1534,1 6 0,0 2 0</inkml:trace>
  <inkml:trace contextRef="#ctx0" brushRef="#br0" timeOffset="101">10986 10395 9078,'7'-12'-275,"-5"7"387,1 2-29,-2-1 534,0 2-349,-1 2 465,0 2-554,-4 3 90,2 0-82,0 1 52,0-3-53,1 1 67,1-1-64,0 0 161,0-1-112,1 0 10,3-1-53,3-1-145,2 0 19,2 0-51,1-1 69,0-2-156,2 1 87,1-2-163,0 0-31,1 2 47,1 0-59,-2-1 79,0 2 70,-1 1-45,0 0 61,-3 0-86,3 0 107,-5 0-83,3 1 63,-4 2 81,2-1-10,-2 2 101,1-1-99,-3 0 62,1-1-29,-1-1 29,3 2-70,-4-3-15,2 1-33,-2-1 46,2 1 12,-2-1-9,2 0 15,-2 0-24,2 0-49,-2 0-45,2 0 7,-2-1-76,2 1 88,-2-1-77,3 0 58,-3-1-138,3 1 60,-4 1-123,4 0-36,-4 0 65,1 0-67,0 0 82,0 0 10,-1 0-12,-1 0 9,1 0 52,-1 1-55,0-1 45,-1 3-33,-1-2-45,2 1 82,-2 1-28,2-1 34,-2-1-61,1 2 105,1-2-43,-1-1 156,3 1 0,1 0 0,2 1 0</inkml:trace>
  <inkml:trace contextRef="#ctx0" brushRef="#br0" timeOffset="102">2680 10458 9502,'0'-15'90,"1"8"-9,-1 1 96,1-1 34,0 1 14,0 0 43,1-1-66,-1 2-75,0-1-43,-1 2-26,0-2-33,1 4 34,0-2-46,1 2 66,-1 0-14,1 1 4,1 0 37,-1 1-26,2 0-20,1 1-36,1 2-37,0 0 56,2 2 25,0 1 35,2 1-48,0-1 75,1 0-49,-2 0 48,2 0-59,0 0-5,1-1 6,-1 0 9,1-1 20,-1-1-24,1 1 35,0-2-31,1 1-32,-1-2-27,2-1-1,-2 1-55,2-1 46,-2 0-18,3 0 10,-2 0 11,2 0-21,-2 0 0,3 0-34,-4 0 64,3-1-34,-2 0 43,1 0-8,-1-1 1,2 0-5,-2 1 0,2-2 18,-3 2-12,2 0 17,-2 1-23,1 0 5,0 0-6,0 0 9,-3 0-51,3 0-7,-4 0-8,2 0 14,-1 0 39,2 0-1,-3 0 2,1 0-28,0 1 17,0 0-22,-2 1 23,2 0 26,-3-2-18,3 1 19,-3-1 19,3 1 14,-4-1 1,3 0 1,-3 0-31,4 0-1,-4 0 5,5 0 11,-4 0-26,4-1 32,-3 1-29,3-1-30,-2 0 19,2-2-21,-2 2 30,2 0-54,-2-1 37,2 0-48,-3 1 17,2 1-14,-2-1-5,3 1 6,-4 0 14,4 0 12,-4 0-16,4 0 18,-4 0 5,3 0-13,-3 0 9,2 1 53,-3-1 20,2 1 4,0 1-15,0-1 66,-2-1-28,4 1 120,-3-1-54,1 0-35,1 0-25,2-1-23,-3 1-101,3-3 17,-1 2-34,3-4-28,-3 3 31,3-3 17,-3 3 3,2-2-79,-1 3 22,1-3-109,-2 3 70,1 0 1,-2 0-3,2 1-5,-4 0 107,3 0-46,-3 0 94,0 0-103,-1 0 21,1 0-25,-1 0 23,0 0 54,0 0 38,2 0 4,-5 0-12,5 0-282,-5 0 55,3 0-152,-2 0 135,2 0-431,-2 0 141,2 0-311,-3 0 364,3 0 229,-1 0 114,2 0 103,-1-2 0,2 2 0</inkml:trace>
  <inkml:trace contextRef="#ctx0" brushRef="#br1" timeOffset="103">20645 10528 9502,'22'-19'-202,"-10"8"299,-2 3-4,2 0 52,-2 1-103,-2 0 12,-1 2-41,-1 0-33,-3 1 41,-2 1 2,-3 1-3,-2 0 65,-4 2-11,-3-1-2,-4 1 12,-2 0 68,0 0-59,-1 0 67,1 0-95,-2 0 25,5 0-13,-5 0 15,6 0 58,-3 1-30,3 1 34,-3 3 10,2 2-43,-5 3 50,2 3-63,-5 6 92,0 0-83,-6 7 90,3 1-96,-8 6 32,5-2-29,-9 6 28,6-3 19,-7 4 0,7-7 26,-6 3-28,8-8-78,-5 3 15,8-8-50,-3 0 61,9-11-129,-4 1 66,7-6-131,-6 2-80,6-3 42,-5 0-74,7-3 61,-5 1-148,7-2 32,-5 1-112,8-1-75,-2 0 131,6 0-138,0 0 160,4 0 142,-2 0 55,2 2 91,-2 0 0,0 0 0</inkml:trace>
  <inkml:trace contextRef="#ctx0" brushRef="#br0" timeOffset="104">5359 10611 9502,'-5'15'-877,"2"-9"1059,-1 0 15,1-3-105,-2 2 39,1-1-27,-1 0 101,2-2-84,-2 0 87,2 1-112,0-2 404,0-1-311,2 0 318,0-1-387,0-3 40,2 2-40,-1-3 37,1 1-175,0 1 77,1-1-145,0 2 46,-1-1 0,2 1-10,-1 1 41,0-1 27,0 1 19,-1 0 20,1 1-26,-1 0 37,2 0-71,-1 0 58,1 0-69,-1 0 131,1 0-86,0 0 92,1 0-36,-1 0-13,2 0 31,1 0-26,0 1-12,2-1 14,0 0-26,0 1-35,3-1 23,0 0-25,3 2 33,-1-2-49,1 0 22,2 0-27,-3 0 40,2 0 21,-2 0-31,0 0 25,-2 0-88,1 0 7,-3 0-22,0 0-31,0 0 85,-1 0-34,0 0 37,-1 0-1,0 0-5,0 0 0,-1 0 4,3 0 1,-4 1-3,2 0 3,-2 0-3,2 2 4,-1-1-2,1-1 2,-2 3-26,2-2 19,-2 1-21,1 0 19,0 0 4,0-1-5,-1 1 5,1-1 5,-1 0-5,1 0 4,-1 0-7,1-1 60,-1 0 12,1-1 5,-1 0 16,1 0-73,0 0 27,1 0-28,-1 0-11,0 0 12,0 0-7,1-1-42,-2-1-11,1 1-5,-1-2 12,1 1-10,-2 1-23,2-2-3,-3 2 2,3 0-7,-2-2 37,1 2-50,-2 1 43,2 0 16,-2 0-28,0 0 22,0 0-12,0 0 5,1 0-3,-2 0-4,1 0 5,-1 0-5,-1 0 15,1 0-28,0 0 25,-1 0-22,0 1 21,2 2-4,-2-2 7,-1 3-11,1-3-68,-1 2-27,1-1-5,-1 1 13,0 0-13,0-1 4,0 0-77,0 2-137,0-2 50,0 2-102,0-1 110,0-1-66,0 0 96,0 2 24,0-3 143,-1 3 102,-1-1 0,-2 2 0</inkml:trace>
  <inkml:trace contextRef="#ctx0" brushRef="#br1" timeOffset="105">20753 10705 9502,'13'-2'0,"-7"0"0,0-1 0,-1 0 174,-1-1 8,-1 2 150,0-2-155,-2 3 7,-1-2-89,-1 2 26,-3 0-9,-4 0-2,-3 1-8,-1 0 29,-4 2-68,0 0-41,-3 6 25,2 0-65,-5 5 84,2 3-31,-3 3 27,-1 3-39,-4 2 69,1 3-74,-4 4 38,1 0 6,-5 4-11,2-3 7,-2 2-19,4-5 0,-2 0-12,7-9 29,-1 2 75,6-10-60,1 0 66,4-4-55,2-4-3,3-1 10,-1-2-12,5-1-14,-2 0 23,4-1-22,-1-2-226,3 0 43,-1-2-157,2 0 123,0 0-311,1 0 101,1 1-240,0 0 275,0 0-261,3 1 177,0-1-75,4 1 264,4-5 223,4 1 0,3-4 0</inkml:trace>
  <inkml:trace contextRef="#ctx0" brushRef="#br0" timeOffset="106">2890 11202 9469,'-10'-7'459,"8"3"-203,-2 1-16,2 1 84,-2 0-89,1-1-5,1 2-72,0 0 21,0-2-42,0 2 54,1 1-52,-2 0 47,2 1-53,0 1-13,1 2-6,0 1-48,0 3 27,0 0-67,0 2 40,0 1-48,0 2 53,0 0-19,0 3 50,0-1-44,0 4 38,0-3-36,0 3 37,0-1-46,0 0-63,0 0 3,0 1-69,0-2 76,0 1-23,0-2 61,2 0-25,0-4-26,1 1 53,2-3-73,0-1 78,1-1 51,1 0-38,0-4 43,3 1-19,-1-2-43,3-2 50,-1 1-49,3-2-47,-1 0 42,3 0-39,0-3 52,1 0-6,-2-4 5,3-1-9,-2-2-34,1-2-9,-3 0-11,2 0 13,-3-1-15,3 0-13,-5 0-14,2-1-18,-4 3 61,3-2-22,-5 2 31,3-2-7,-5 4 1,2-3-2,-5 4 2,3-2 5,-4 3-2,2-2-3,-2 2-60,-1 0 39,1 1-40,-1-3 55,0 3-69,0-2-23,0-1-1,0 0-99,0-1 101,0-3-112,0 1 116,0-4-25,0 2 73,-1-3-53,0 1 45,-2-5-110,0 2 32,-3-3-57,0 3 61,-3-5 1,1 3 55,-6-4-51,2 2 70,-3-2-60,0 3 52,-4-2-50,2 6-17,-4-4-31,3 6 29,-3-1-42,0 6 80,-2 1-46,3 5 48,-6 0-130,4 4 65,-4 3-142,5 3 36,-4 7-13,3 4 10,-4 4 53,5 3 100,-3 4-36,8-2 124,-4 7-76,8-6 93,-5 7-20,6-8 26,-1 4 0,5-8 0,-3 3 0,6-10 0,1 1 0,1-8 0,1-1 0,5-6 0,1-2 0,3-4 0</inkml:trace>
  <inkml:trace contextRef="#ctx0" brushRef="#br1" timeOffset="107">16484 11018 9506,'6'-7'348,"-5"5"-209,0-2 21,1 2-40,-1-1 37,0-1-52,0 2 11,-1 0-131,0-1 32,0 2-103,0-1 143,0-1-27,0 2 98,0-1-29,0 0-137,0 0 1,0 1-169,0-2 104,0 2 23,1 0 50,1 0 44,2-1-72,0 1 43,3 1-38,1 0 47,2 0 55,0 0-34,3 0 34,2 0-45,1 0 63,2 0-46,2 0 57,1 1-110,2 1 43,-2-1-40,5 1 54,-4 1-10,3 0 16,-5 0-15,3 0-79,-5 0-21,5-1-88,-4 1 80,2-1 42,-4 0 49,5 0 5,-5-1-22,5 0 89,-6-1-9,7 0 89,-4 0-96,3 0 75,-3 0-66,5 0 98,-6 0-92,6-1 48,-5 0-85,5-1 90,-4 1-164,4-1 74,-5 1-137,4-1 55,-3 2 26,3 0 15,-7 0 37,6 0-74,-6 0 49,4 0-68,-4 0 72,5 0 18,-7 0-13,4 3 18,-3-2-27,4 1-1,-4 0 1,4 0 2,-5-1 50,6 1 23,-3-1-4,3-1 8,-2 0-65,5 0 22,-5 0-16,5 0-28,-3 0 17,2 0-22,-2 0 29,3 0-21,-4-1 13,4-1-23,-4 2 26,4-1-11,-2 1 5,3 0-37,-6 0 30,6 0-27,-3 0 31,3 0 40,-4 0-30,5 0 34,-5 1-42,5 1-5,-5-1 4,8 0-4,-5 0 6,4 0-37,-4 1-13,7-2-1,-4 0 9,6 0 38,-4 0-2,7 0-57,-7-2 41,7 1-51,-6-1 57,7-2 5,-4 0-5,4 0 4,-4 0-9,6-1 37,-8 2-26,6 0 34,-4 0-40,3 0 53,-5 1-37,5-1 44,-6 2-52,6 0 12,-6 0-9,5 1 16,-4 0 49,5 0-34,-5 0 37,6-2-94,-4 1 24,5 0-22,-4 0 35,5-2-40,-6 2-14,5-1-3,-4-1 5,4 1 46,-5 0-11,4-2 8,-7 2-45,6-1 32,-6 2-40,5-2 43,-6 1 3,4 1 0,-5 0 1,5 1 40,-6 0-37,5 0 41,-6 0-40,6 0 61,-6 0-36,4 0 44,-4 0-56,3 0-24,-4 0 21,4 0-20,-4 1 26,4 0-3,-5 1 6,3 0-75,-4 0 37,4-1-47,-6 1 52,3-1-19,-4 0 18,2 0-27,-5-1 33,2 3 1,-6-3 0,3 1-1,-4 0-2,1 1-70,-2 0 52,0 0-52,-3-1 66,1 2-1,-3-2 2,3 0-89,-2 1-161,1 0-30,-1-2-61,2 1-43,-2-1 130,4 0-120,-3 0 124,3 0 114,0 0 39,0-3 106,1-3 0,3-1 0</inkml:trace>
  <inkml:trace contextRef="#ctx0" brushRef="#br0" timeOffset="108">3560 11013 8519,'-5'-9'1003,"1"5"-781,2 2 33,0-1-83,-2 0 75,3 1-41,-3-1 14,3 2-39,-1-2-63,0 2-44,1-1 103,0 0-208,2 2 114,2 3-178,3 2 19,2 2 37,3 3-20,2 2 53,-1 0-61,4 1 33,0 1-83,-1 1 52,1-2 11,0 2 38,-2-2 2,1 1 80,-2-1-54,-2-1 56,0-2 20,0 0-19,-4-1 83,0-1-76,-1-3 36,-2 0-66,-1-2 37,0 0-44,-2-2 48,1 0-37,0-2 40,-1 0-26,1-2-2,1 0 33,0-3-259,1-2 62,2 0-166,-1 0 64,1-2 90,0 0-52,2-1 75,-2 2 15,3-3 31,-2 2-11,0-1-15,-1 0-4,2 0-8,-2 2 38,0-2 37,0 1-22,0 2 31,-3-1-45,3 1-15,-1 2 20,0 0-21,-1 1 28,1 1-12,-2 2 14,2-1-11,-3 3-18,2 0 7,0 0-8,-1 3-54,-2 0 11,3 2-77,-3 3 68,2 0 11,-1 2 38,-1-1 6,1 0-18,-2 2 69,0 0 23,0-1-6,-3 2 61,-2 2-120,-2-2 60,-4 2-67,-1 1 28,-5 2-27,0-3 52,-3 6 6,-2-5 45,-1 3 17,-1-1-20,0 0 32,2-1-62,0-2 26,5-4-41,0 1 75,7-6-14,-1 0 71,6-4-26,1-2-39,4-2 8,3-3-48,3-4 20,2 0-11,3-4 30,0 1 43,1 1-51,1-1 53,-2 2-80,1-1-3,-2 3 10,0-2-10,-2 5 17,-1-2 20,-1 3-22,0-1 18,-1 2-44,-1 0 32,-2 2 28,1 0-25,-3 4 74,1 1-92,-1 4 43,-1 0-44,1 3 58,-3 1-6,2 0 19,0 2-22,1 3-22,-1-1-14,1 5 14,0-2 46,0 6 142,0-2 7,0 8 67,1-2-85,-1 9-69,0-2 11,1 10-161,-1-4-242,0 8-21,-1-5-129,0 7 121,-3-13 96,-1 4-40,0-14 86,0 2 77,1-13 13,0 4 42,2-12-97,-2 4 193,2-10-85,-1 2 158,1-5-75,-2 2-94,2-2 62,-2 0-21,2 0-61,-2 0-4,2 0-39,-2 0-454,2 0 161,0 0-305,1-1 266,0 0-208,0-1 140,1-3-51,0-2 251,3-3 241,3-2 0,2-4 0</inkml:trace>
  <inkml:trace contextRef="#ctx0" brushRef="#br0" timeOffset="109">8392 13209 9502,'0'-23'-834,"0"14"748,0-3-76,0 3 162,0-5-23,0 5 56,0-5-8,1 5 22,-1-3 44,2 3-29,-1-4 14,1 3 64,0-1-49,-1 3 67,2-3-60,-1 3 52,1-2-2,0 2-14,1-2 44,1 3-96,-1-2 46,1 2-36,1-1-43,0 0-41,2 1 23,-1 0-8,1 0 18,1 1 15,0-3-22,0 3 24,3-1-12,-1 1-41,2-2 20,-1 2-31,4-2 62,0 2-28,2-2-24,-1 3-22,2-3 8,-2 4-1,2-1-17,-2 1 37,1 1-43,-3 0 58,2 2-37,-5 0 23,2 1-31,-3 1-10,2 0 32,-4 2-45,2 1 50,-3 1-18,3 2 11,-3 1-8,3 0 71,-2-2-44,2 3 48,-3-3-64,4 2 4,-2-2-4,2 1 8,-4-2-6,4 1 25,-3-1-19,3 1 25,-2 0-50,0 0 29,-1-1-28,2 2 32,-4-1-43,3 3 30,-4-1-33,2 2 28,-3 0 4,1 2-9,-4-2 8,3 6 13,-2-3-11,-1 4 11,-2-2-16,1 3 68,-1-2-47,0 1 54,0-2-54,0 2-1,0-2 4,0-1-3,-1-2-26,1 2 23,-1-4-23,1 1-13,-1-1 22,1 0-26,0-3 36,-2 1 0,1-2-2,-1 3-4,-2-2 1,-1 1 62,-1 0-44,-2 3 47,-2-3 30,-2 3-17,0-1 84,-4 0-79,2 0 92,-3 0-53,1-2 82,-1 1-3,0-3-78,-1 1 30,1-5-80,-1 3 0,3-5-6,-2 1 29,1-1-11,0 0-52,3 0-4,-1-1-68,1-1-30,0-2 45,4-2-67,-4 1 81,4 0-88,0 1 47,1 0-83,1 0 77,-1 3 16,2-1 11,0 1 30,0-1-144,-1 1 51,2 1-125,-1 0 118,1 0-73,2 0 113,-2 0-70,1 0-55,1 0 2,0 0-97,-2 0 103,4 0-206,-1 0-2,5 3-226,5-1 0,4 2 0</inkml:trace>
  <inkml:trace contextRef="#ctx0" brushRef="#br0" timeOffset="110">20038 12953 9502,'-11'2'-170,"6"-1"185,2 2-5,0-1 335,1 3-67,1 0 245,-1 2-188,1 4-201,0 0-42,1 6-111,-1 0-23,1 8 60,0 2-59,0 6 99,0 5 26,0 7 32,0-1 12,0 12-34,0-4-21,0 9-28,0-5 4,1 8 34,-1-12-9,1 11 55,0-14-59,2 9-70,-1-14-10,1 4-47,-1-14-99,2 4 67,-2-12-85,3 5 74,-3-12-2,1 6 6,-2-12-21,-1 4 49,-1-9 15,-4 4-6,-3-6 29,-5 2 23,-1-6-12,-4 2 27,1-3-44,-5 0 31,4-1 27,-5 1 1,5-1 45,-5 1-68,5-2 35,-6 0-32,6-1-78,-4-4 60,5-3-61,-2-2 71,5 0-1,-1-3-5,4 2 3,2-3 78,5 4-14,0-2 72,4 4-79,1-4 30,3 5-67,3-2 38,3 4-59,3-1 24,0 2-20,3 0 31,-2 2-93,3 0 31,-1 2-85,1 0-3,-1 0 27,2 1-49,-1 1 89,2 0-222,-1 2 99,4 0-165,-3 2 112,4-1-5,-1 0 84,1 0-62,-1-1 245,2-1-77,-3-1 150,2 0-159,-2-2 14,2-2-108,-3-4 43,3-2 248,-3-4 67,3-4 180,-5 0-98,1-3-32,-4 1-99,-1-4 56,-4 1-61,1-2-79,-7 2-33,1 0-11,-2 3-71,-2 1 106,-1 6-60,1 3 50,-2 3-70,1 2 41,-3 4-51,1 4 54,0 4 5,-2 6-15,2 5 4,-1 7 206,2 3-47,0 7 146,1 1-114,1 4-2,1-1-9,3 2 8,2-2-52,3 1 0,0-7-45,4 2-24,0-10-39,5 0-51,1-6 0,3 0 0</inkml:trace>
  <inkml:trace contextRef="#ctx0" brushRef="#br0" timeOffset="111">6319 13163 9502,'-6'7'-285,"3"-3"582,1-3-135,1 3 21,0-2-85,1 0 33,0 2-42,0-1-19,1-1-44,3-1 13,1 2 2,2-2 62,1-1-18,2 0 26,1 0-138,-1 0 40,0 0-111,1-1 50,-1-1-11,0-1 43,-2-2 6,1-1 25,-1-1 19,-2-3-21,0 0 15,-1-2 0,-1 0-4,-1-2 4,0-1-3,-2-1 6,0 1-5,-1-2 8,-1 1-137,-2-1 32,-4 5-126,0 0-132,-4 5 70,-2 2-108,-1 5 217,-4 5 72,0 7 78,-4 7 0,1 7 0</inkml:trace>
  <inkml:trace contextRef="#ctx0" brushRef="#br0" timeOffset="112">9785 13078 8355,'-1'6'1286,"0"-3"-1076,-2-3 12,2 1-111,-1-1 8,1 1-14,-1-1-11,0 0 11,0 0-8,0 0 23,0 0-92,-1 0-18,2 0-70,-1 0-27,-1 0 57,1 0-72,-2 0 100,1 0-73,-2 0 68,0 0-64,0 0 22,-1 0 30,-1 0-5,1 1 37,-2 1 16,0 1-13,-1 1 10,0 1-19,-3 1 49,2 0 12,-3 1 14,2 0 38,-2 3-20,1-2-8,-3 3 9,3-1-18,-2 2 43,3 1-17,-2 2 20,3 1-78,-2 4 42,4-1-41,-1 6 153,3-1-56,0 6 137,4 0-137,-1 8-23,3-2-61,0 7 13,0-7-71,3 10 55,0-9-111,1 5 104,2-8-78,-1 1 53,0-11-26,-2 4 11,1-13 42,-1 5-15,0-10 0,-1 3-42,1-9-13,-2 4-6,1-6 3,-1 3-101,2-4 29,-1 4-122,2-3-79,1 3 50,1-1-63,3 2 71,0-1-299,3 2 37,1-1-188,3 2 353,0-2 164,3 4 164,3 0 0,2 2 0</inkml:trace>
  <inkml:trace contextRef="#ctx0" brushRef="#br0" timeOffset="113">11249 13106 10643,'0'-7'544,"0"5"-478,1 0 134,1 4-220,5 1-19,1 4 44,4 5 26,4 3-3,3 4 40,4 3-90,4 5 12,-1 0-11,6 5-49,-3 0 93,1 3-41,-4-1 45,1 2 78,-7-2-63,-1 2 60,-5-3-80,-2 1 89,-3-4-67,-3 3 69,-3-8-109,-2 5 31,1-7-27,-2 3 42,0-5-93,-2 1 23,0-4-80,-2 3 34,0-6-8,-1 3 41,0-1-7,-2 0 18,1-1 7,-2 1-20,1-3 14,-1 1 81,0-3-1,-1 2 18,0-3 55,-2 1-116,2-2 65,-3 1-76,1-1 71,-1-1 10,1-1 24,-1-1-18,3-1-43,0-1-2,1-2 6,1 0-65,4-2 52,-1 0 21,2-1-141,0-1 89,1 0-184,1-4 77,1 1-81,2-1 41,-1 1-67,3-2-51,0-1 66,1 0-77,0 1 65,0-1-195,-1 0 48,2-1-137,-2 2 266,1-1 84,0 0 136,0 0 0,1-2 0</inkml:trace>
  <inkml:trace contextRef="#ctx0" brushRef="#br0" timeOffset="114">20549 13158 9944,'9'-11'996,"-2"5"-518,-3 1-170,2-2-37,0 2-98,0 0 26,-1 1-202,0-1 71,-1 2-147,-1 0 60,-1 0 186,-1 1-91,-2 2 160,-1 0-106,-2 4-47,0-2 43,-2 2-43,2-1 19,1 0-25,0 0 20,1-2-373,-1 2-75,2-4-361,0-2-1,1-2 1</inkml:trace>
  <inkml:trace contextRef="#ctx0" brushRef="#br0" timeOffset="115">13880 13830 9502,'-9'-9'-294,"4"5"380,1 3-34,-1-2 87,3 0-88,-2 1 73,2-2-76,-2 2 73,2-1-25,-2 0 28,3 0-15,-1 1-50,2 0 20,-2-1-26,1 1 29,1-1-51,0 1-30,0 1-26,1-2 43,1 3 19,0-1 40,0 1-66,2 0-1,0 0-14,-1 1 3,2 0 20,0 2 88,0-2-3,0 0 23,-1 0-27,2-1 2,1 0-38,-1 0 50,-2 0-77,4 0 28,-2-2-23,0 0 39,1-3 5,0-1 5,-1-3-1,3 1-87,-2-2-68,1-1-31,-2 0-42,3-1 64,-2 0 26,0-1 25,1 1 24,-1-3 20,-1 3-34,0-2 26,-1 2-34,1-1-1,-3 2 1,2-3-2,-2 6 24,-1-2 3,1 3 0,-2-1-72,-1 2 51,1-1-57,-2 3 65,0-2 8,-2 3-8,-2-2 7,0 3-9,-2-3-1,1 3-2,-1-2 0,0 2 7,-2-3-55,2 1 45,-1-1-46,0 2 56,0-3-6,1 1 6,-1-1-70,0 1 2,1-1-24,-1 1 24,1 0 23,0 2 14,0-2-16,1 2 25,0 0-7,1 2 2,-1-2-6,1 3 64,-1 0-52,2 0 61,-2 0-70,3 1 11,-3 1-9,2 1 15,-1 1 46,1 2 20,0 0 1,1 1-10,-2 0 13,3 2-39,0-1 46,-1 1-60,1 0 44,0 1-31,0 1 38,1 1 15,-2 1 25,3-1-6,-2 2 3,2-2-67,-1 1 22,1-1-1,0 3 74,0-3-51,0 1 55,0-1-71,1 1 7,1-2 4,3 1-4,0-1-3,2 0-9,1-1-2,0 1-2,-1-3 11,2 3-36,-1-3 21,1 2-24,-1-2 24,1 3 9,-1-2-7,0 0-14,1 0-17,-1 1 9,0-2-10,-1 3 32,0-4-7,0 3 0,1-2-2,-1-1 88,-1-2-17,2 1 82,-2-3-85,3 0-4,-1-1-48,1-1 20,-1-1-14,3-1 28,-1-1-20,1 0-61,-1-2-90,1 0-22,0-3-48,0 1 59,-1 2 55,1-1-7,-3 0 69,1 0-74,-1 0 50,0 0-65,-2 2 63,3-3 54,-3 0-34,1 0 45,-1-2-64,1 1-1,-2-1 1,1-2 19,0-1 15,0-1-2,0-1 7,1-2-25,-1 1 2,1-4 0,-1 2 1,1-2 5,-2 1-4,3-2-5,-2 3-27,3-2-37,-3 2 20,2 1-17,-2 0 53,2 1-11,-1 1 7,-1 0-6,0 2 7,0 0-7,-2 1 6,0 0 2,-1 0-2,0 1 3,0 0-3,-2-2 17,2 3-11,-3-2 15,1 2-21,-1-4-41,0 2 32,0-1-34,0-1 44,-1-1-5,-3-1 3,0-2-59,-2 1-5,0-3-67,-1 1 58,0-3 33,-1 3 29,0-3 13,0 3-23,-2-1 60,3 4-40,-3 1 48,3 3-109,-2 0 28,2 3-24,0 2 42,0 3 4,-2-1 11,3 2-8,-2 1-42,0 1 36,1 2-50,1 2 58,-1-2 27,1 3 14,0-1-8,1 0-1,0 0 15,1-3 27,0 2 5,0-2-16,0-1-7,3 1-34,-1 0 51,1-2-34,-1 2 1,1-2-37,1 3-43,0 0 13,-1 1-7,0 1 85,0 2-21,-1 2 12,0 0-24,1 2 49,-2 2 18,1 2 2,1-1-13,-1 3 9,1-1 12,1 3 20,0-1-25,0 3-37,0-3 10,3 5 49,-1-4 12,3 5 16,1-3-40,2 2 29,-2-4-47,3 4 49,-3-2-56,0 2 79,0-3-10,-1 4 29,0-3-28,-2 4 33,1-4-67,0 7 79,-1-5-103,1 4 49,1-4-34,2 4-18,0-4-40,5 3-23,-1-6 15,5 3-108,-1-9 52,6 2-88,-1-8 62,7-1-197,-2-4 56,4-3-153,-2-5 137,3-6-463,-2-3 162,5-7-135,-7-2 362,8-3 298,-6-2 0,4-4 0</inkml:trace>
  <inkml:trace contextRef="#ctx0" brushRef="#br0" timeOffset="116">19560 13205 9502,'2'-18'1248,"-1"10"-958,-1-1-47,2 1-4,0 1 20,-1-1-81,0 3 14,-1 1-304,2 0 9,-2 8-150,-3 3-389,-3 12 206,-2 5-168,-3 9 335,-2 6 269,-2 0 0,1 5 0</inkml:trace>
  <inkml:trace contextRef="#ctx0" brushRef="#br0" timeOffset="117">8671 13136 9502,'-4'10'-637,"3"-6"1066,-2-3-130,1 1-35,1-2-25,-2 2-14,1-1-51,1-1 30,-1 0-92,0 0 39,1 1-107,0-1 3,-1 2-14,1 2 54,0 1-12,1 2 101,-2 1-72,2 5 52,-2 0-76,2 3 98,-1 3-21,1 4 48,-1 1-51,0 6-39,1 2 2,-1 3 64,-2 1-99,2 2 55,-1-1-70,-2 3-104,0-5 75,-1 1-115,1-5 94,-1 1-66,0-7 42,-1 2-77,1-8 62,0 1-19,0-5-4,1 1 32,0-6-42,0 4 80,2-6-63,-2 2 47,2-3-80,-1 2 20,2-5-6,-1 2-147,1-2 78,-1 0-105,1-2-1060,0 0 830,1-3-816,0-1 1092,2-7 39,1 1-27,0-5 75,1 1 2,1-4 96,0-1 0,1-2 0</inkml:trace>
  <inkml:trace contextRef="#ctx0" brushRef="#br0" timeOffset="118">10987 13292 9502,'14'-11'-257,"-6"8"230,-2-3-14,-2 2-7,1 0-42,-1 2 86,-2 1 220,-1-2-18,1 2 164,-1 0-141,-1 0 14,-1-2-93,-1 1 55,0 1-93,0-2 60,-2 1-61,2-1 0,-2 2-60,2-2 47,-1 0-19,1 1-46,-1-1-8,1 1-79,1 0 59,-2-1 57,2 1 45,0-1-286,0 2 59,-1 0-172,1 1 232,-1 1 129,1 0 17,-1 4-24,0 1 23,1 3-19,-2 0 79,2 3-64,-2 3-9,0 3-4,-2 2 8,0 3-55,-1 6 47,0-1-67,-1 6 8,-1-1-16,-2 4 0,2-2-3,-3 4 18,1-7-33,-1 3 13,3-9-16,-3 1 57,4-8-38,-2 1 27,4-8 47,-1-1 41,4-6 145,-2 0-109,3-6 48,0-1-132,1-3-37,0 2-17,0-2 4,1 3-3,0-2-8,3 0 19,0 1-29,-1-1 15,3-1 29,-1 2-51,2-2-8,0 1-64,2-1-32,1 1 31,-1-1 42,2 0 43,1 0 22,-1 1-29,2 0 34,1 1-25,0 0 25,-1 1-30,2 0-8,-2 1 9,3 1-8,-3 0 18,3 0-9,-3 0 22,2 1-73,-3 0-5,1 3-15,-2-1 11,1 2 53,-1 1-2,0-1-1,-3 0-7,2 0 20,-2-2-15,0 1 12,-2-2 15,1 1-25,-4-2 26,3 0-30,-2-1 11,0 1-13,-2-1 67,1 0-93,-1-1 87,-2 1-88,0-2-109,-2-1-87,-1 2-89,1 0 20,-1 0-15,1 0 73,-1-1-64,1 2 66,1-2 49,-2 1 91,2-2 39,-2 0 86,-1-3 0,-1-3 0</inkml:trace>
  <inkml:trace contextRef="#ctx0" brushRef="#br0" timeOffset="119">10099 13471 8920,'-11'-7'623,"8"4"-355,-1 0-133,0 0 11,1 0-54,-1 1-53,1-1 78,0 0-74,1 1 84,-2-2-97,2 2 8,-1-1-38,0 0-10,0-1 46,1 1 4,1 0-6,-2 0 14,2-1 9,0-1-39,0 1 45,-1 0-61,1-1 38,0 0-29,1 0-6,-1 0 43,1 0-40,0 1 49,0-2-68,0 0-9,0 1-15,0-1-61,1 1 64,0-1-78,2 1 77,0-1-42,2 1 31,1-1-17,1 1 16,2-1 35,-1 0 3,2-1-5,0 1 17,2-1-30,-1 1 27,-1-2-28,2 2 51,-1 0-32,0 1 38,0 1-15,-2 0-17,0 0 23,-2 2-25,2 1 48,-2 0-35,0 1 37,-2 0-45,1 1 6,-1 1-5,2 4 7,-2 1-31,1 2 23,0-1-22,0 4 27,0-2-46,2 3-12,-1-1-2,0 2-49,-1-2 31,0 1-15,0 0 21,0 2-5,-2-2 3,1 3-16,-4-3 6,1 4 58,-2-4-18,0 4 5,-1-2 42,-1 3-10,-6-4 21,-1 6-18,-3-5 31,-4 6 13,-1-4 21,-2 5-28,-2-4 32,-2 3-20,2-4 78,-5 5-71,3-5 12,-2 2-24,4-4 9,0 0 0,5-5-12,-2 2-31,7-6 55,-1 2-45,7-6 49,-1-1 1,5-1-44,0-1 12,1 0-30,2-4-9,0 2 47,2-1-24,0 1 25,0 1-23,2-2 6,-2 3-5,2-1 4,0 0-67,1 1 53,1 0-55,0 0 65,2 1-77,2 0-12,0 0-10,2 0 20,0 0-44,1 0 18,1 0-94,0 0 91,0 0-1,-1 0 56,-1 0-40,0 0 83,-3 0-60,1 0 59,-2 0-91,-2 0 19,-2 0-26,0 0 32,-3 0-126,1 1 19,-2 0-100,0 0-52,-2 1 67,0 0-65,0 0 175,-1 1 44,-2 0 87,0 0 0,-1 0 0,2 0 0,-2 1 0,0-1 0,0 1 0</inkml:trace>
  <inkml:trace contextRef="#ctx0" brushRef="#br0" timeOffset="120">17651 13239 9502,'-4'54'-220,"1"-21"87,0-5 78,-1 8 256,2-5-65,-1 10 206,1-8-151,-2 11-35,1-8-111,-1 10 35,-1-7-36,2 7 113,-2-9-37,1 6-50,2-9-56,1 8-17,-1-10-33,1 6 52,2-12-38,-1 6 43,3-10-2,0 6-57,2-11 12,1 4-103,-1-9 103,2 3-62,-1-8 40,3 4-10,-3-7 5,0 0 57,0-2 2,0-1-16,-1-2 74,2-2-3,-1-3 16,4-2-31,-3-3-42,5-2-7,-2-1 14,4-3-75,-3 3 14,4-3-61,-3 4-24,2-2 31,-3 3-49,2 1 71,-3 3 23,0 1 29,-4 3-19,0-1 28,-3 5 11,2-1 38,-4 2-18,3 2 176,-4 1-84,1 6 127,0 2-81,-1 4 92,2 2-32,0 4 78,-1 1-199,3 2 10,0-2-83,2 2 78,2-3 14,3-1 5,0-6 29,3 0-13,1-8-128,3 1 21,-1-4-155,4-2 160,-1-4-38,4-4 99,-1-6-68,6-4 36,-3-3-74,6-4 59,-6 1 27,5-2-17,-7 2 56,4-2-60,-8 4 17,2-3 8,-9 7 9,0-4-159,-7 4-214,0-5-59,-6 6-83,-2-5 201,-5 3 53,-8-3 78,-3 1-25,-8-4 130,-1 2 3,-7-4 10,4 4-31,-7-2-178,4 9 31,-6-1-94,7 8 141,-7 5-21,9 9 111,-8 12-13,7 15 40,-8 12 0,3 9 0</inkml:trace>
  <inkml:trace contextRef="#ctx0" brushRef="#br0" timeOffset="121">11134 13353 8849,'0'-14'288,"0"9"-67,0 1 60,0-1-145,0 0 85,0 0-101,0 0 66,0 2-45,0-1 44,0-1-102,0 3 28,0-2-37,1 2 35,-1-1 291,2 2-215,-2 1 187,1 1-297,-1 5 6,0 0-2,0 2 42,0 0-5,0 2-4,0 2 4,0 0-7,0 5 19,0 1-18,0 4-18,0 1-19,1 3 17,-1 1 1,1 4-22,-1-2-41,0 4 20,0-3-23,0 1 41,-1-4-34,-1 1 14,-2-7-11,-2 4 37,0-9-15,-1 4-11,1-9-77,0 1 13,1-6-70,0 2 38,0-4 30,0 2 11,3-4 42,-2 2-71,3-3-21,-1 4-12,0-4-744,1 2 597,1-5-832,0 1 796,0-7-203,0 4 170,0-4-165,0 3 105,0-2-117,0 1 263,0-3 73,0-2 128,0-1 0,0-1 0</inkml:trace>
  <inkml:trace contextRef="#ctx0" brushRef="#br0" timeOffset="122">19854 13356 9502,'-16'5'171,"8"-3"-14,2 1 172,1-2-4,4 0-94,2-1 20,4 0-107,6 0 5,2-1-15,6-1 72,0-3-25,4 0 27,-3 0-28,3-2-37,-1 2-23,-1-1 35,-1 1-35,2 0-143,-3 3 28,3-2-96,0 3-329,2-1 170,1 2-285,5 0 301,-1 0-135,6 1 129,-1 0-169,4 3 244,-5 1 60,4 2 105,-4 1 0,4 3 0</inkml:trace>
  <inkml:trace contextRef="#ctx0" brushRef="#br0" timeOffset="123">12729 13716 9502,'-4'-14'104,"1"8"54,1-2 123,-1 2-128,2-1 0,0 1-43,0 0 8,1 0-25,-1 1 56,1 0-72,0 0 77,0 3-97,0-3 10,0 4-1,0-1-73,0 4 45,0 2-23,1 6-25,1 1 90,3 4-51,1-2 37,2-1-120,2-1 37,1 0-106,1-1 103,1-3 37,1-1 25,0-3 26,1-1-65,0-1 9,1-1-6,-1-3 11,0-3-19,-2-2 13,1-3-15,-3-3 25,-2-3-68,-3 0 50,-1-4-53,-4 3 70,1-2-113,-6 1 25,-1 0-109,-5 2 17,-3-1 21,-3 4-40,-2-2 86,-2 4-29,-3 0 53,1 2-21,-2-1 72,1 3-38,-1-2 38,2 4-40,-1-1 31,3 2-15,0 0 27,5 3-12,0-1-22,4 3 31,2 3-28,3 2 83,1 2 19,2 4 2,3 3 45,0 3-53,2 1 9,0 2-4,2 0-12,2 1-28,0 3 35,1-2-46,-1 2 78,0-1-55,-1 3 67,1-2-18,0 4 34,-1-3-14,1 3 16,0-2-100,-1 3 38,1-6-32,0 3 34,-1-7 15,2 3-4,-1-7 6,2 0-9,1-7-10,2 0 18,2-7-20,3-1 78,-1-5-6,6-4 14,-3-6-83,5-3-65,-4-2-12,3-3 32,-4 2-33,3-3 28,-6 5-78,3-5-44,-2 4 29,0-2-72,-4 3 107,1-1-45,-3 2 45,1-3-38,-5 4 30,1-1 15,-2 3 25,0 1-26,-3 3 80,0 0-69,0 5 74,-1 0-86,0 3 49,2 0-33,-1 1 35,2 1-77,0 1 34,5-2-32,-1 2 47,3-1-13,-1 1 12,3 0-12,-1 0 19,0 0-14,0 0 10,0 0-29,-1 3 87,0-1-70,-1 4 74,1 2-78,-3 3 122,2 4-30,-3-1 104,3 6-53,-3-1-1,1 3-34,-2 1-16,3 2-31,-3-3-5,0 5 23,-1-4-12,0 6-28,-3-7 13,0 3-19,0-6 128,-4 1-7,1-7 67,-4 3-79,-2-7 59,-2 1-46,-2-6 65,-4 2-57,2-6-30,-3 3 0,0-3-39,0 0 94,1 0-21,-3 0 54,3-3-48,-1 1-56,1-2-65,1-1 41,3-1-200,-1 0 118,3 0-147,0-1 88,4 2-263,-3-2 69,7 2-169,-2 0-8,3 2 169,-2-1-133,2 0 190,2 2 94,-1-1 75,4 1 67,2 0 0,4-2 0</inkml:trace>
  <inkml:trace contextRef="#ctx0" brushRef="#br0" timeOffset="124">17397 13431 9502,'-28'11'595,"17"-6"-408,-2 1 119,3 0-99,1 0 139,4-1-153,1 0 33,3-2-89,1 2 31,2-3-48,2 1 37,6-3-37,3 1 26,6-3-765,7-1 168,1-4-325,8-2 440,2-3 336,3 0 0,1-2 0</inkml:trace>
  <inkml:trace contextRef="#ctx0" brushRef="#br0" timeOffset="125">15625 13524 9502,'0'-11'-147,"0"6"523,0 3-179,0-2-39,0 3 36,0-1-82,-2 5 94,1 2-69,-3 12 22,2 5 64,-1 9-28,1 10 22,2 4-53,-1 12 2,1 1-15,1 12-68,0-5-18,1 13-26,1-10 35,0 11-160,1-18 38,-1 6-97,-2-22 77,0 5 6,-1-19 11,0 7-32,-1-17-35,-3 5 24,0-14-64,0 4 35,-2-9 15,0 3 13,0-6 39,1 2-90,1-3-251,0-1 88,3-4-168,0-1 265,2-1-109,3-4 188,2-1-78,2-3 211,3-2 0,1-1 0</inkml:trace>
  <inkml:trace contextRef="#ctx0" brushRef="#br0" timeOffset="126">19026 13529 9138,'-13'0'84,"7"0"319,1 0-152,-1 0 13,2 0-35,-3 0-3,2 0-54,-1 0-16,0 0-50,0 0 50,0 0-76,0 0 70,0 0-69,-1-1-98,1-1-8,-2 0-65,2 1 60,-2-2-33,1 2 11,-2 0-54,2-1 43,-3 0-17,2 1 14,-3 1-56,1 0 88,-2 0-38,1 0 74,-2 3-56,0 0 31,-2 4-27,2 3 26,-4 2 50,3 3-21,-2 2 30,3 1-43,-2 2 125,5 1-28,0 2 124,2-2-53,4 5 29,1-3-68,4 3 15,4-3-94,5 6 53,3-5-48,4 5-52,2-4-98,4 2-22,0-5-35,6 2-5,-3-6 32,4 3-38,-5-10 65,5 2 27,-4-9 25,1 2-19,-4-8 42,2-1 6,-10-7 38,5-3-20,-7-5 7,4-2-50,-8 1 18,5-3 22,-8 4 116,1-2 1,-3 3 93,-1-4-59,0 6-54,-2-5-6,-1 7-58,1-4-4,-1 6 3,-1-3-9,1 3 17,0 0-36,0 3-15,-1 0-1,1 3 8,0 1-90,0 2-47,2 1-70,-1 4 21,4 4 46,-1 3 24,1 4 17,-2 2 7,1 4 99,-2 1-4,2 3 6,-2-1-4,1 2 14,-1 1 5,0 0 64,2-3-62,0 2 8,1-4-41,-1 1 5,2-5 99,2-2-28,-1-3 123,0-2-107,2-3 4,-1-2-59,1-2 4,-1-1-73,2-2 56,0 1-60,0-1 69,2 0-101,-2-1 18,2-1-89,-1-2 84,0-1-2,0-2 55,1-2-58,-1 0-34,1-3-23,-2-2-45,3-1 140,-3-1-42,1-2 82,-1 0-61,1-3 108,-4 3-26,2-4 107,-3 4-100,0-1 143,-3 2-73,1 1 100,-3 4-32,1 0-27,-2 5-3,0 1-28,0 4 48,0-2-62,-1 6 120,0 2-112,-3 8 34,2 1-49,-2 7 4,2 0 6,0 3-3,0 1-13,2 2-55,0-1-15,0 2-50,3-5-403,2 4 109,3-4-275,4-1 363,3-3 124,5 2 124,2-5 0,3 2 0</inkml:trace>
  <inkml:trace contextRef="#ctx0" brushRef="#br0" timeOffset="127">20969 13843 9502,'0'-22'-93,"1"11"163,2 2 35,-1-3 16,1 2 35,0-2-12,0 2 8,0-2-59,1 2-2,-1-2 0,0 4 8,-1-4-13,-1 2-11,1-1 9,-1 4 10,-1-1 33,0 4-33,-1-2 30,-2 3-143,-3 0 60,0 3-127,-5 1 127,-1 4-102,-3 3 90,0 4-108,-4 5 53,1 1 13,-4 5 23,1 0 12,-3 4 22,2-1-46,0 5 36,2-5-45,1 4 44,6-3-30,-2 3 33,8-4-159,0 1 40,5-6-136,4 2 140,2-6-57,5 1 50,3-7-20,5 0-37,-1-7 84,4 2-36,-2-4 32,4-1 24,-4-2-21,3-1 12,-6 0-18,5-4 56,-5-1-30,3-2 38,-3 0 67,2-2-39,-4 0 120,4-1-113,-6 1 134,6 0-91,-6 1 118,2 1-1,-5 3-34,3 0 52,-3 2-87,-1-1-22,-1 4-44,-1 0 11,-2 2 7,0 1-17,-2 6-19,0 3 3,-1 2-164,0 4 88,0 0-123,0 2 94,0-2-109,1 2 43,2-3-80,2-2 28,2-3 59,4-1-50,3-7 81,4 1-32,2-3 77,4-2-84,-1-3 64,4-3 138,-1-2 7,4-2 105,-5-1 127,4 0-112,-6 2 127,5-2-133,-9 3-15,7 0-14,-9 0 32,4 1-212,-7 2 9,1-3-152,-6 3 128,0-2-44,-4-1 63,0 0-60,-4-2 73,2-4-105,-3 2 58,-1-5-109,-1 0 94,-1-4-13,-3 2 53,-3-6-57,0 2 131,-2-5-58,-1 5 119,-2-5-236,0 8 31,-4-3-158,0 9 137,-5-2-171,-1 7 114,-5 3-134,2 6 179,-4 5 54,3 10 69,-4 6 0,2 7 0</inkml:trace>
  <inkml:trace contextRef="#ctx0" brushRef="#br0" timeOffset="128">15584 13677 9502,'9'0'-59,"-6"0"125,0-1 18,2 0 47,-2 0-49,3 0 37,0-2-43,3 1 44,-1 1-38,3-2-56,1 2-28,1-2 2,2 3-76,1 0 102,-2 3-90,4 1 86,-2 3-10,2 2 16,-1 2 2,2 3-109,-1 1 32,2 2-86,-5 3 75,2 0 1,-3 2 39,-2 2 4,-5-1-2,-2 2 40,-4-2-26,-3 1 26,-7-1-24,-5 0 1,-3-3-1,-5-1 1,0-5 14,-2 2-9,1-6 12,0-1 0,1-3-9,-2-1 9,4-2-10,-3-2 61,5-1-42,-2 0 45,6-3-58,-2 0 50,8-3 17,-2-3 2,6 0-4,1-2-64,2 0 18,1 0-17,1 1 4,2 0 13,3 1-15,2-2 23,1 3-2,1-2 2,0 3-5,-1 0-153,0 1 22,-2 1-95,-1 1 50,0 2 71,-1-1 1,0 1 26,-2 1 80,0 1-61,-1 0 59,2 1-68,-2 1 64,1 4 6,-2 0 13,1 3 38,1-2-85,0 2 54,1-1-57,1-1 68,-2 0 0,3 0 25,2-3-24,-1 1-53,0-2 3,3-1-4,1-2-19,2 1 35,0-1-35,4 0 35,1 0-114,3-1 25,1 0-101,1-2 99,-1 1-37,3 0 23,-4-1 8,2 0-58,-3 1 48,0-1-33,-4 0 28,1 1 76,-5-2 29,-1-1-17,-3 1 93,-1-4-89,-2 0 101,-1-2-86,-3-1 78,0-1-49,-1-1 74,-1-2-23,0 2-1,-3-2-11,-1 0-24,-2-2 6,1 3-38,-2-2 44,2 1-37,-3 0-36,4 1 26,-1 0-35,1 2 43,2 1-56,0 1-28,2 2-5,0 2 16,1 0 48,0 1 7,2 0-192,2 3 44,1-2-129,1 2 92,1 0 72,-1 1 15,1 0 22,0 1 18,-1 0-44,0 0 31,0 0-55,-2 1 268,1 2-74,-1 0 180,0 5-105,-2-1-51,-1 4 35,0 1-73,1 3 110,-2 2-100,0 3 122,0 0-107,0 4 14,0 1-62,0 1 24,0-1-18,1 3-39,1-2-46,4 0 17,1-3-5,3 2-15,2-4-7,2 0-72,-1-7 30,1 3-7,1-6 43,0 2-51,0-6 28,-1 3 3,-1-4-23,0 0 30,-5-1 8,3-1-16,-4-1 32,2 0 51,-3-2 13,1-1 1,-1-1 62,3-2-106,-2-3 64,4-1-73,-3-4 27,3-2-9,-3-1 12,5-1-66,-4 0 40,2-4-44,-4 3 67,4-4-137,-4 2 36,2-4-123,-3 3 119,0-4-70,-2 4 69,-1-2-97,-2 4 93,2-3-22,-2 7 43,-1 1-4,1 6 97,-1 0-10,-1 5 39,0 1 41,-2 3-87,0 5 115,-1 3-23,-1 1 1,1 1 17,-1 0-41,1 2 40,0-3-56,2 2 28,0 0-19,0 1-27,1-1 28,1 2-31,0-2-36,0 1 30,0 0-30,1 3-47,2-2 13,0 2-73,4-4 72,0 4-37,2-3 65,1 2-34,2-5 32,1 1 69,1-6 3,3 1 11,0-6-10,2-1-61,-1-1 3,2-2-6,-1-3-37,1-3 30,-2-3-18,3-3-15,-4 0-1,2-1-11,-6 1 19,4-2-32,-5 3 51,3-4-58,-6 4 53,4-4 50,-7 5-49,1-4 42,-2 4-23,-1-4-19,-1 3 24,-1-3-31,-2 4 61,0-2-43,-1 2 55,-3-3 1,1 4-27,-3 1 33,-1 2-42,-1 0-9,3 4 18,-2 1-12,2 0 13,1 2 1,0 0-3,2 1-77,-1 0 47,1 1-63,0 1 117,2 3 11,0 1-1,0 3-8,0 0-11,0 2-18,0 0 22,2 1-83,-1 0 41,1 2-42,2-1 59,1 1-34,0-2 30,-1 3-30,1-3-35,1 1 46,-1-2-60,1 0 70,0-3 7,0 2-8,1-3 1,2 2-2,-2-3-13,3 1 11,-2-1-5,3 1-57,-2-2-11,1 4-4,0-3 17,1 1-6,-1-1-10,2 1-6,-3-2 7,2 0 4,-2-3-8,3-1-28,-1-3 94,3-2-31,1-6 65,3-6 8,0-3-9,2-7 57,1 1-59,3-4 88,-3 0-52,3-1 103,-4 2-102,2-2 37,-4 4-58,-1-1 23,-4 4-19,-1 0 20,-4 6-26,-2 2 59,-3 6 135,-1 3-16,-1 3 98,-2 1-133,-1 2-63,-2 2-14,-3 3-18,0 2 31,-1 4-19,-2 1 32,0 3-34,1 0-145,0 1 4,0 3-102,1 0 86,2 1 134,2-1-39,-1 3 59,1-1 30,2 2-2,0-3 25,1 3 13,1 0-99,0 0 46,0-1-44,3 1-28,3-5 26,3 0-6,3-5 23,7-1-251,-1-6 32,6-1-174,-1-4-162,5-2 140,-2-4-166,2-3 181,-4-2-77,1-2 60,-3 1-92,0 0 238,-5 3 89,3-3 118,-2 1 0,3-1 0</inkml:trace>
  <inkml:trace contextRef="#ctx0" brushRef="#br0" timeOffset="129">6773 13817 9502,'-20'0'-843,"11"2"915,3-2 169,0 2-18,0 2-30,1 3-10,2 0-51,0 5 54,2 2-67,0 5 79,3 3-87,4 5-35,3 0 2,5 6-5,2-4-78,5 1 58,-1-4-130,4 1 129,-1-9-93,1 1 67,-2-10-48,4-1 108,-6-9-24,5-4 79,-6-8-107,2-6 36,-6-9-49,-1-5 40,-5-2-78,0-3 15,-5 4-64,-3-4 60,-3 8-135,-5-2 86,-7 7-136,-4-2 139,-4 8-244,-5 0 121,-1 11-182,-6-1 207,4 9 64,-8 4 86,2 7 0,-2 3 0</inkml:trace>
  <inkml:trace contextRef="#ctx0" brushRef="#br0" timeOffset="130">5830 13888 9502,'0'-14'-44,"-1"9"56,0 2 79,0-1-20,-1 2 237,1-1-171,0 5 173,0 0-218,1 5 4,0 2 11,1 2-19,0 1 27,3 0-79,3 0-71,2-1-27,0 0-54,1-3 85,2 0 44,-1-2-7,1 0-68,-1-2-55,0 0-36,-1-3 0,1 0 39,-1-1 30,0-1 16,-4-1 44,-1-5-57,-3 0-23,-1-4-1,-4 1 12,-5-3 14,-5 1-21,-5-1-2,-3 1 5,-4 0 41,1 0-20,-4 0 26,3 0-100,-1 0 2,5 1 18,2 0 21,6 0 109,2 0 0,3 1 0</inkml:trace>
  <inkml:trace contextRef="#ctx0" brushRef="#br0" timeOffset="131">10539 13813 9502,'0'-6'1976,"0"6"-1462,-1 3-316,-2 7-126,0 1-3,-1 2-113,-2 3 70,0-1-43,0 4 78,-1-3 2,-1 4-94,1-2 17,0 1-112,0-2 57,-1 0 45,2-2 28,0-1-49,1-2 73,1-1-309,0-3 109,2 1-181,-1-4 128,2 1 85,1-4-664,-1 1 422,3-2-484,1 0 674,3-1 81,2-2 111,3-3 0,1-1 0</inkml:trace>
  <inkml:trace contextRef="#ctx0" brushRef="#br0" timeOffset="132">21862 14245 9502,'18'-19'2184,"-9"9"-1118,1-1-315,-2 3 212,1-2-401,-2 3-233,-1 0-50,-2 2-111,-1 0-471,-3 2 70,0 1-290,-3 1 309,-3 0-590,-3 1 222,-3 0-264,-2 1 470,-2 4 376,-1 2 0,-1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37:30.018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6619 96 9306,'-13'-5'-195,"8"1"195,4 1 312,-2-1-33,3 0 191,-2 0-106,4-2-34,-1 1-23,3-1 36,4 0-159,1-1-51,4 0-30,-1 2-25,3-2-69,-1 1 20,0 0-105,-1 3 110,1-1-187,-2 2 75,0 1-131,1 1 105,-1 1 68,-1 2-44,1 3-12,-2 0-121,1 5 38,-5-1-47,4 2 58,-5 0 51,1 1 1,-2-1 32,1 1 39,-2-2-30,-2 3 31,1-3-15,-1 1-26,-1-1 32,0 3-23,0-3 24,-1 4-11,-1-3 19,-3 1-51,0 1 90,-4 0-75,1-2 69,0 0 67,-1-1-20,-1 0 96,2-1-96,-2-2 137,2-3-78,0 1 102,2-4-58,1 1-88,1-2 46,-2-1-77,4 0 250,-1 0-132,2-1 223,-1-2-248,2-2 52,0-1-92,2-2-21,2 1 25,3-1-29,1 0 18,4 1-31,0 0-50,2-1 26,0 3-24,1-1 93,-3 2-53,1 0 45,-2 3-87,2-2 16,-5 3-41,3 0 38,-5 0-144,1 3 62,-3 1-128,0 3 123,-1 1 33,-1 4 42,-2 2-9,0 1 64,-2 1-46,1 3 50,-3 2-51,-2 2-40,-2-1 41,-1 2-38,-1-3 62,-4 0-15,2-3 27,-3 0 46,2-5 99,-4 1 15,2-6 25,-1-1-145,2-4-58,-2 1-25,4-4 4,-3-1-248,5-2 61,-1-4-193,3-3-154,-2-2 376,4-1-218,-4-4 380,2-2 0,-2-1 0</inkml:trace>
  <inkml:trace contextRef="#ctx0" brushRef="#br0" timeOffset="1">887 197 9502,'5'-42'345,"-2"23"-320,-3-2 43,1 8-45,-2-2 159,-2 5-40,-2-1 159,-5 5-143,-1-1-100,-2 4-47,-5 0-83,0 2-53,-2 0 53,-1 3-89,-5 1 130,2 5 12,-6 3 64,3 1-7,-6 3-77,4-1-30,-5 2-11,6-2 18,-5 1 52,6-1 9,-5-2-36,6 0 22,-2-1 60,5-1 37,-3-2 13,8 0 32,-1 0-40,7 0-6,1 3 14,7 0 6,0 3 45,5 3-21,3 5-51,8 4-104,5 8 24,5 3-1,5 13-9,0-1 2,2 14-59,-5-3 60,-2 14-184,-8-9 72,-2 15-143,-8-9 117,-3 12 56,-5-15 34,-5 9-14,-5-23 196,-5 9-77,1-24 139,-2 9-115,5-21-54,-2 3-24,8-15-25,-3 4 293,5-9-66,-1 2 230,4-5-196,0 1-146,2-2-44,2-1-57,0-1-207,0 3 102,0-3-168,0 2 163,0-2-185,3 1 71,-2-2-141,3 0 50,-1-1 132,0 0-305,0-2 343,-2-2-163,0-2 329,-1-5 0,0-2 0,-1-4 0,-2-2 0,-4-6 0,-1-1 0,-4-5 0</inkml:trace>
  <inkml:trace contextRef="#ctx0" brushRef="#br0" timeOffset="2">5029 291 9502,'27'-27'-369,"-12"16"467,4-4 129,-3 4-113,5 0 21,-5 3-63,4 0 25,-5 4-67,3 0 9,-6 2-31,2 1 36,-6 1 20,0 3-102,-4 2 8,1 6-117,-4 3 35,0 5 60,1-1 9,-2 5 127,-2-3-53,0 5 46,-3-5-81,1 3 19,0-4-34,-1 3 26,-1-6 43,1 5-24,-2-5 46,-1 2-51,0-6 35,-2 5-20,2-7 28,-3 3-6,2-2-19,-2 0 22,1-3-28,-1 0 48,2-1-1,-1 0 12,1-2-25,2 2 3,0-6-23,2 5 30,1-6-85,-1 2 49,4 0-16,-2-1 35,6 0 15,0-1-298,8-1 46,-2 0-166,6-1 153,0 0-4,3 0 43,2-1-70,2 1 73,4 0 21,0 1 57,4 0 35,0 1 23,7 1 12,-2 0 0,6 2 0</inkml:trace>
  <inkml:trace contextRef="#ctx0" brushRef="#br0" timeOffset="3">1225 569 9198,'-11'-9'19,"5"2"288,1 0-128,1-1-1,0 2-79,-1 0 30,3 1 15,-2 1-9,1 2 23,-1-1-78,1 2 11,-2 1-8,-1 2 14,-1 5 65,-1 5 1,-4 7 14,0 6-32,-3 5-25,0 3-22,-3 6 14,4 2 6,-2 5 12,4-1-25,-1 4 32,4-1-433,2 2 113,3-5-277,1 3-33,3-8 168,2-2-126,3-8 176,5 0-48,2-11 43,4 0-76,1-8 95,2-2 130,-2-5 44,3 0 87,-3-4 0,1-2 0,0-8 0,1-3 0,0-6 0</inkml:trace>
  <inkml:trace contextRef="#ctx0" brushRef="#br0" timeOffset="4">6202 680 9352,'17'-10'430,"-7"5"-48,-2-1-132,3 1-40,0-1-64,1-1 13,0 2-199,2-1 68,0 2-140,1-1 109,-2 2-44,2-1 22,-2 1 3,0 2 40,-1 1 50,1-1 20,-1 2-29,0 2-51,-2 2-51,1 2 6,-2 3-37,1-1 220,-3 1-67,2 1 144,-5-2-114,2 3-11,-2-2-25,0 3-17,-2-2-23,1 2 24,-1-1-19,-1 2-16,0-1 42,-1 4-47,-1-1 38,-2 3-19,-1 0-35,-4 4 17,-3-1-26,-1 4 114,-3-3-75,0 4 67,-2-5-73,1 4 14,0-6-6,-1 5 7,1-6 70,1-1 29,3-3 6,1-2 45,4-2-47,0-1 2,6-5-17,0 1 8,3-2 3,4-3 12,6 0 1,3-1-246,4 0 42,4-1-117,2 0-77,2-2 121,0-1-107,3 0 114,-1-2-247,1 1 81,-2-1-201,2 0 16,-5 0 107,2 1-79,-6-1 126,0 1-111,-6 1 97,2-2-86,-8 4 125,1-2 156,-6 1 27,0-1 107,-3-2 0,1-1 0</inkml:trace>
  <inkml:trace contextRef="#ctx0" brushRef="#br0" timeOffset="5">4734 655 9502,'-31'-1'2,"16"-2"170,4 2 136,2-1-21,3 4-94,2 0 14,4 8-76,4 3 57,6 7-15,6 5 37,6 3-48,8 4 21,5 2-4,9 5 13,1-3-34,5 2-1,-1-2-37,2 1-134,-8-9-140,1 5-57,-12-8-18,-2 0-103,-10-6 115,-5 1-155,-10-7 191,-1 1-145,-3-7 108,-2-1-167,0-1 127,-3-3-74,-2-2 54,-1 2 58,2-2 96,-2-4 124,0-3 0,-2-3 0</inkml:trace>
  <inkml:trace contextRef="#ctx0" brushRef="#br0" timeOffset="6">5631 707 9502,'-10'-2'718,"6"1"-506,1 0-28,1 1-45,-1-2-19,0 2-11,2 0 12,-2 2-12,2-1 11,-1 6-54,2 1-14,0 4-55,2 2-56,2 1 52,4 1-94,3 1 99,1-2-76,3 1 48,0-4-50,2 0 49,-2-2 20,0-3 18,-2-3 17,2-1-34,-3-2 24,1-2-34,-1-2 32,-1-4-69,-2-2 50,1-5-45,-3-1 6,1-1-13,-1-1-4,1 0 10,0-1-140,3 0 37,-2 3-124,5-1 76,0 4 109,1 1-50,0 4 94,0 1-329,-2 4 112,1 0-88,-3 5 189,-2 2 167,0 5 0,-5 4 0,-2 2 0,-2 3 0,-2 0 0,-7 3 0,-4-2-19,-5 2 30,-5-1-9,-3 0 18,-1 0-25,-4-1 46,2-3-65,-4 2 393,7-4-128,-2 1 264,6-5-225,1 0-28,6-6-67,5 1 10,4-4-123,3 0 15,5-4-119,2 1 123,4-3-119,3-3 79,3-1-101,1-2 65,-2 1 10,-1 1 23,-1-2 3,-1 2 16,-3 3-12,-1-2 9,0 1-20,-2 1-53,0 1 32,-1 1-23,0 0 47,-2 2 1,2 1 9,-2 1 37,0 5 37,1 5-15,0 4 51,1 5-60,1 6 18,0 4-33,2 8 35,-1 0-4,1 10 37,-1-2-39,-1 6-129,0-6-10,-1 5-55,-2-12-80,1 4 74,-2-12-77,0 3 83,0-12 63,-2 1-17,1-12 55,-2 1-298,1-8 86,-2 0-663,1-2 358,1-4-116,2 0 387,2-8 218,2-1 0,1-4 0</inkml:trace>
  <inkml:trace contextRef="#ctx0" brushRef="#br0" timeOffset="7">2787 727 9502,'-4'21'208,"3"-13"-31,4 4 203,1 0-30,8 3-16,6 2 8,9 4-94,4 1-55,9 7-33,1 0-40,4 9 173,-6-4-92,2 8 169,-12-5-173,-1 9-102,-14-6-70,-1 9-74,-13-9 76,-4 10-314,-12-12 120,-7 8-230,-4-11 225,-6 8-371,3-13 157,-1 1-155,7-12 300,-2 3 241,6-7 0,-3 3 0</inkml:trace>
  <inkml:trace contextRef="#ctx0" brushRef="#br0" timeOffset="8">4988 727 9502,'-19'6'267,"9"-4"-110,2 1-52,0 3 52,4-1 153,-3 2-7,4 1 78,-2 3 21,2 1-145,-3 3 125,1 0-175,-3 3-15,-2 0-117,-3 3 35,-1 0-41,-4 3-158,2-2 25,-6 3-114,6-4 98,-3 4 160,4-7-36,0 3 113,7-7-856,-1 2 190,5-6-601,2 0 656,3-5 202,3-1 252,7-4 0,4-1 0</inkml:trace>
  <inkml:trace contextRef="#ctx0" brushRef="#br0" timeOffset="9">2339 861 9502,'15'-8'-456,"-5"3"616,-1 1 132,2 0-8,0-1-95,3-1 26,-1 1-84,3-2-10,2 2-7,3-3 18,-1 1-13,5-1-19,-2 1 17,4-1-20,-2 1-114,-1 1 61,-4 4-151,0-1 146,-7 1 5,-1 5 68,-5 3-17,-3 5-296,-4 4-99,-4 6-178,-7 1 97,-4 4 143,-2 0 81,-4 3 28,1-2 31,-2 1 63,3 0-15,0 0-2,1-3-16,2 2 183,2-4-13,2 2 142,2-5 83,2 2-88,4-3 98,1 1-115,2-3-35,1 2-15,0-6 26,3 4-117,1-5-44,4 0-1,2-2-13,5-2 33,1-4-35,4 0 8,1-2-194,2-2 113,0 0-147,3-3 107,-2-4 42,4-1-17,-4-3 43,2 0-278,-3-1 57,0 0-184,-5 1 136,1 0 34,-5 3 121,-2-2-83,-5 3 119,0 0-125,-6 3 27,-1-1 47,-3 2 31,-6-1 122,-6 0 0,-4-3 0</inkml:trace>
  <inkml:trace contextRef="#ctx0" brushRef="#br0" timeOffset="10">32 799 9502,'-15'-19'410,"10"13"-290,-1-3 30,4 7 40,-1-2-54,7 1 149,3 3-102,11 0 115,5 3-162,9 2 53,5-1-120,5 3 87,2-2-35,9 2 38,-2-3-38,7 2-210,-7-2 11,3 0-128,-13 0 136,5 1-324,-16 2 121,6 0-271,-14 3 269,1-2 66,-11 1 54,2 1-40,-9-3-229,2 1 75,-6-4-17,2 0 191,-3-3 175,1 2 0,-1-3 0</inkml:trace>
  <inkml:trace contextRef="#ctx0" brushRef="#br0" timeOffset="11">1190 801 9502,'0'-10'66,"0"6"-2,0 1 222,0 1-114,2 0 166,1 4-177,2 2-30,2 4-1,4 8-127,1 5 8,3 6-90,1 3 92,3 4-209,0 0 99,3 4-153,1-1 116,2 1-50,-2-5 27,4 1-51,-5-7 45,1 0 28,-4-9-13,-1-1 26,-4-8-9,-2-2 48,-5-4-51,0-3-21,-6-5 71,2 0-22,-3-4 106,0-4 0,-2 0 0,0-4 0,-5 0 0,-3-4 0,-3-1 0</inkml:trace>
  <inkml:trace contextRef="#ctx0" brushRef="#br0" timeOffset="12">1741 848 9502,'-1'-19'293,"1"11"-130,-2 3-16,2-2 48,0 3-52,0 0 114,0 1-107,3 4 58,-2 4-77,6 8-56,-1 2-44,2 8 37,-1 0-183,2 3 134,1 2-119,0-3 56,1 0 81,3 0-23,0-5 59,1 0-252,0-5 57,2 0-187,1-6 120,0-1 89,-3-4 19,1-3 35,-5-1 14,1-3 43,-4-2-26,1-3 38,-5-4-4,1-2 6,-2-1 13,-2-1-3,2-1-36,-2 0 12,1-1-6,-1-1-132,3 2 21,0 0-122,2 2 133,0 1-151,1 3 107,3 0-145,-2 4 125,2 1-52,-1 3 102,-1 0-57,0 3 110,1 2 0,-4 2-6,0 4 42,-2 1-30,-1 5 52,-1 0 3,-1 1 91,-1 0-39,-4 1 72,-1-2-85,-4 2 119,-2-1-44,-3 1 75,-1-2-32,-2 2-23,-1-2 9,-3 1 13,2-2-143,-4 2 65,7-5-92,-4 4 85,6-6-41,-2 1 36,6-3-47,0-1 57,5-3 102,2-1-98,4-4 144,3 0-181,2-3 68,4-3-61,1-1 94,1 0 2,2 1 24,-4 0 30,2 3-19,-3 1-5,0 1 8,-1 2-71,0 0 15,-3 4-17,0 0-60,-1 7-2,0 4-48,-2 8 47,-1 4-131,1 5 37,-1 7-73,0 0 51,0 7-270,0-5 56,0 6-190,0-8 201,0 4 95,0-13 9,0 5 55,0-11-268,2 2 88,-1-10-162,0 1 59,1-8 203,-2-2-24,0-3 132,0-1 0</inkml:trace>
  <inkml:trace contextRef="#ctx0" brushRef="#br0" timeOffset="13">1421 839 9322,'0'-8'898,"0"5"-661,0 0-127,0 2 74,0-2-132,0 2 91,0-2-92,0 2 105,-2-1-122,-3 2 98,1 0-89,-3 3-22,-1 1-5,-3 7-82,-1 1 77,-3 9-265,0 1 92,-3 5-183,2 0 179,-3 4-57,4-1 75,-3 2-108,6-6-57,-1 2 59,5-6-62,1 1 64,3-6 76,2-2 55,2-7 41,2-3 80,5-5 0,4-1 0,3-5 0</inkml:trace>
  <inkml:trace contextRef="#ctx0" brushRef="#br0" timeOffset="14">6151 962 9502,'-19'-5'224,"11"4"-49,0-2 272,4 2-121,0-2 175,2 2-170,4 0 232,3 1-134,11 0 165,10 0-239,14 0 18,10-2-111,14 2 115,7-1-172,12-1 9,-5 0-83,6-1 14,-11 0-1029,-4 2 287,-16 0-471,-8 1 639,-19 1 429,-4 2 0,-10 1 0</inkml:trace>
  <inkml:trace contextRef="#ctx0" brushRef="#br0" timeOffset="15">3663 981 9502,'6'-10'1407,"-3"5"-1015,-2 1-126,3-1 3,0 1-89,2 0 23,0 2-71,4-1-59,-1 1-43,5 1 37,1 0-19,4-1 98,2 2-15,3 0-381,2 0-79,3 0-221,1 0 130,1 0 11,-1 0 133,1 0-87,-4 0 123,-1 0-236,-4 0 100,-3 0-44,-8 0 212,0 0 208,-6 2 0,2-2 0</inkml:trace>
  <inkml:trace contextRef="#ctx0" brushRef="#br0" timeOffset="16">2283 1143 9502,'-16'2'305,"9"-2"-12,2 0 68,2 0-86,4 0 22,5 0-36,10-1-123,4-2 90,9-1-108,5-1-216,3-1 11,5 0-107,-2-1 106,6 1 167,-5 2-24,5 2 99,-6-1-93,2 1 10,-9 2-73,1 0 0,-3 0 0</inkml:trace>
  <inkml:trace contextRef="#ctx0" brushRef="#br0" timeOffset="17">1632 1227 10023,'0'-16'687,"0"8"-493,0 2-98,0 1 56,0 1-55,0 0-313,0 2-26,0 5-197,0 1 131,0 11 114,0 0-56,-1 7 31,1 0-49,-2 2 74,-1 2 82,1 1-65,0-1 94,0 1-28,0-5 83,1 4 28,0-3 0,-2 3 0</inkml:trace>
  <inkml:trace contextRef="#ctx0" brushRef="#br0" timeOffset="18">3661 1246 9502,'-22'0'209,"14"0"-45,-2 0 214,5 0 231,-1 0 5,10 0 167,2 0-243,13 0-89,1 0-163,9 0 61,-1 0-155,7 0-17,-3-1-119,4 0 51,-5 1-257,6-3 137,-7 3-184,5-3 166,-5 2 65,4-1 65,-8 1 21,4 1 40,-7-1-1478,3 1 1042,-8 0-1118,2 1 1394,-5-1 0,3 1 0</inkml:trace>
  <inkml:trace contextRef="#ctx0" brushRef="#br0" timeOffset="19">2230 1283 10042,'8'-3'704,"-6"3"-930,-1 3 138,-2 3-99,-1 9 0,-3 1 113,1 6-89,-2 2 133,2-1-135,1 3 89,1-1-132,0 1 80,2-6 41,2 3 25,-1-5-42,3 1 33,3-7-51,2 1 46,1-8 12,1 0-17,-2-3 27,2-2 13,-4-2 29,3-3 12,-3-6 0,1-1 0</inkml:trace>
  <inkml:trace contextRef="#ctx0" brushRef="#br0" timeOffset="20">2270 3033 8355,'0'-13'1349,"0"8"-1129,0 1-4,0 1-95,0-1 79,0 0-24,0-2 25,-2 2-26,1 0-80,-3-1 12,-2-1-1,-2-1-77,-1 2 48,-4 0-94,0-1 106,-2 1-127,-2-1 88,0 2-137,-5-1 98,1 2 15,-2 0 10,1 2 27,-1 0-60,1 2 41,-1 2-36,4 2 38,-1 5-53,3 1 35,0 5-28,4-1 33,0 4 8,3 0-5,1 3 12,3 0 40,0 2 31,3 1-14,0 5 33,3-2-79,-1 8 32,2-2-43,0 7-35,2-3 25,1 8-28,2-5 46,-1 9-139,1-3 24,0 4-117,0-4 126,1 3-92,-2-9 86,1 4-124,-2-12 114,-2 1-49,2-11 94,-2 0 21,-2-9-12,0 1 21,-3-7-49,-4 1 83,-1-3 2,-4 1 95,0-5-98,-2 3-73,0-4-72,1 2 20,-1-2-248,0 0 142,2-1-179,0 0 120,1 0-41,3 0 11,2 0 53,1 0 88,1 0 137,0 0 0,0 0 0</inkml:trace>
  <inkml:trace contextRef="#ctx0" brushRef="#br0" timeOffset="21">1144 3339 9502,'-1'-16'83,"-1"10"69,1 1 43,0 1-47,-1-2-3,1 2-48,0-1 48,1 1 47,-3 0 19,3-1 33,-2 3-41,1-2-6,0 0 24,-1 2-35,0-2 78,0 1-80,0 1 37,-1 0-64,-1 0-69,2 0-55,-2 2 41,0-1-23,-1 1 105,-2 3-50,-1-1 50,0 7-242,-3 4 70,0 5-165,-1 5 125,2 3 3,0 5 28,4-1-14,2 7 47,2-3-52,5 4 75,4-4-83,8 2 63,5-9-11,12 0 9,0-9 13,10-2-19,-2-8 17,6-1-15,-6-8 70,5-3 15,-11-8-5,4-5-5,-9-2-7,-1-5-25,-9 2 32,2-5-82,-8 2 25,4-5-23,-8 4 31,2-4-174,-5 7 32,-1-7-112,-4 7 94,1-7-21,-2 4 33,-4-4-75,-3 7-103,-5-7 29,-6 7-64,-5-6 83,-3 9 39,-7-6-32,2 7-5,-9-4 81,5 6 64,-6-6 8,7 5 38,-3-3-231,11 7 68,-1-2-152,12 9 168,0-1-159,10 9 264,0 3-116,8 11 212,4 7 0,3 6 0</inkml:trace>
  <inkml:trace contextRef="#ctx0" brushRef="#br0" timeOffset="22">6747 3057 9502,'9'-15'0,"-5"6"0,-1 2-10,1-1 81,-1 1-18,0 0 152,-1 0-38,0 2 50,-1 1-48,0-1-75,-1 4 142,0-2-190,2 1 107,-1 0-249,3 2 14,2 0-70,0 2 108,3-2-65,-1 1 51,3-1-11,0 1 16,1 1-33,-1 0 22,2 1-87,-2 0 88,2 1-19,-3-1 64,3 1-85,-5 0 9,0 0-33,-3 1 34,2 0 70,-3 0 37,2 0-23,-5 1 6,2-1 34,-3 1-3,1 1 85,-1-2-80,0 2-5,-1-2-45,0 2 13,-2 0-4,-3 1 27,1-1-19,-3 2-20,1-2-4,-3 3-17,2-3 24,-1 2 26,1-2-9,-2 3 2,3-5-11,-1 3 52,3-2 19,-2 0 3,1 0-13,2-1 40,0-2-21,1 1 97,2-1-96,-2 1 21,3-3 0,0 2 19,0-2 66,0 2-73,2-3 72,0 1-112,2 1 76,3-2-75,1 0-3,1 0-4,-1 0-3,1 0 4,1 0 3,-2 0-5,2 0 0,-1 0 3,1 0 15,-2 0-22,1 0 25,0 0-161,-1 0 46,-1 0-144,1 0 38,-1 1 27,1-1-14,-3 3 69,2 0-36,-2 1 60,2 0-44,-3 1 92,2 1-35,-2 1 32,1-2-34,-2 2-16,1 0 4,-1-1 1,0 3 42,-2-3 71,0 3 10,-1-3 53,2 4-50,-2-3-26,-2 2-18,1-1-22,-3 2-44,-2 1 42,0 0-40,-4 1 41,1 0 25,-2 2-20,-2 0 20,1-1-31,-2 1 4,2-2-15,-1 2 60,0-3 47,-2-1 28,6 0 38,-2 0 122,3-5-58,0 0 105,2-2-96,1 0 9,1-2-11,-1-1 42,3 0-95,-1 0-31,2-1-84,-1-3 10,2-2-3,-1 0 56,0-3-25,1 1-14,-2-1-281,1-1 54,-1 3-162,1-2-240,1 3 148,-1 0-225,1 0 246,-3 2-435,3 1-50,-1 1 43,-1 0 214,0 4 582,-1 0 0,-3 2 0</inkml:trace>
  <inkml:trace contextRef="#ctx0" brushRef="#br0" timeOffset="23">3884 3632 9502,'0'8'124,"0"-4"40,-1-5 474,-1 0-518,0-6 26,-1 1-15,0-1-10,0 1-91,1 0 35,-1 1-85,0-1 37,-1 1-19,1 1 39,-1-2-3,2 2 98,-1 0-39,-1 0 12,2 1-19,-2-1-30,3 2 14,-2-4-7,2 2 7,0 0-1,-1 0 3,1-2-50,1 1-61,0-1-1,0 1-51,0 0 97,0-1 6,0-1 38,0 2-4,0-2-87,0 2 14,0-2-93,0 3 88,0-2-12,0 1 56,1 1-11,1 0 5,-1-2-9,0 3 7,1-2-4,-1 4-79,0-3 15,2 1-73,0-1 98,0 1-5,1-1 48,1 1-16,1-1 45,2 1 22,-1-2-4,1 1-9,1 0 19,1-2 21,1 2 14,0-1-21,-1-1-41,1 2-19,-1-1-48,-2 2-58,0-1-25,0 1-14,-1 1 25,0 0-6,-1 1 22,-1 1 24,0-2-9,0 2 1,0 0-36,-1 0 94,0 2-40,0-1 82,0 2-102,0 2 25,0 1-23,1 1 17,0-1 2,-1 1 145,2 1-25,-1-1 126,0 1-101,1-1-31,1 1-27,0-1-33,-1 1 38,1-1-30,0 1 27,0-1-83,1 1 47,-1-1-48,1 1 58,-1 0-3,1 2 0,-1 0-1,0-1-9,-2 1-48,2 1 23,-4-1-29,2 4 73,-4-3-14,2 3 16,-2-2-25,1 3 48,-2-3-33,1 2 40,-2-2-42,-1 3-2,-2-4 5,-1 4 1,-3-3-5,0 3 12,-2-4-9,-1 3 17,0-2-75,-1 2-9,1-4-12,-1 5-47,0-5 99,-2 4-55,2-4 63,-3 4-28,1-2 22,-2 3-27,2-2 24,-1 2-17,1-3 14,-1 4-18,3-2 39,-3 2-29,4-2 28,-2 1-2,2-2 31,-3 2-14,6-2 14,-3 0 35,4-6 21,-1 3 8,5-6-20,-1 1 437,3-3-297,2-2 398,2-3-437,5-3 15,0 0-58,5-3 80,-1 0-216,0 1 101,2 0-182,-1-1 31,1 4 18,2-1-26,-1 1 64,4 1-89,-2 0 33,3 0-87,-2 1 71,4 2-55,-2-1 42,2 2-66,-2-1 59,2 1 23,-3 0 4,0 0 34,-4 1-133,3-1 37,-6 2-102,2 0 3,-6 1 31,3 1-36,-6 0 89,4-1-52,-5 1 92,3-3-58,-5 2 52,5-1-92,-4-2-1,4 1-23,-2-1 46,2 0 30,0 0 12,2 0-21,-1 0 72,2-1 16,-2 1 72,4-5 0,1 0 0,0-2 0</inkml:trace>
  <inkml:trace contextRef="#ctx0" brushRef="#br0" timeOffset="24">6166 3485 9346,'0'-11'186,"0"7"-28,0 0-39,0 0-94,0 1-21,0-2-72,0 2 97,0-1 28,0 0 39,0 0 9,2-1-41,-1 1 39,2 3-29,-1-3-29,1 1 18,0 0-23,0 1 26,1-1 51,-2 0-37,2 2 35,-1-2-40,1 2-38,0-1-41,2 0 20,-1 2-79,1-2 122,1 2-74,-1 0 80,1 0-59,3 0 41,-1 0-39,5 0-7,-2 0-23,2 0-5,-1 0 4,4 0-17,-4 0 46,4 0-54,-5 0 63,2 2-50,-4 0 33,3 3-31,-6-1-2,1 1 32,-4 1-38,1 2 41,-2 0-8,-2 3 5,1 0-9,-2 2-13,-2 1 20,-2 4-18,-1-2 25,-5 3 28,1-1 11,-4 4 1,3-5-7,-4 6 61,3-3-21,-1 1 92,4-3-86,-3 4-13,4-4-27,0 3-13,2-4 60,1 2 12,1-4 15,1 3-6,2-6-92,-1 4 37,1-2-48,0-1 60,1-2-10,1 2 10,2-4-24,3 2 26,0-1-35,2-1 32,1-2-63,2 1 45,-1-4-46,4 3 51,0-4-91,1 1-1,0-2-15,2 0-121,-1-2 91,3 0-128,-5 0 118,5-2-86,-5 0 73,3-2-95,-4-3 80,3-1-111,-4-1 71,2 1-119,-4 0 42,1-1 6,-4 0-11,3 1 60,-4 0-198,0 0 101,-3 4-25,-2-2 158,0 4 149,-5-4 0,-1 2 0,-4-3 0</inkml:trace>
  <inkml:trace contextRef="#ctx0" brushRef="#br0" timeOffset="25">1652 3445 9502,'-6'2'1277,"1"-2"-934,5 2 110,0 0-252,2 5 81,1-3-89,3 3 37,5-2-298,3 0 51,2 1-182,5-2 172,-2 1 74,4-1 52,-3 1 6,5-1-200,-5-3-472,3 2-76,-1-2-167,3 0 446,-3 1 200,5 1 164,-1-2 0,4 3 0</inkml:trace>
  <inkml:trace contextRef="#ctx0" brushRef="#br0" timeOffset="26">5069 3473 9502,'-16'6'-149,"8"-1"82,2-3 68,0 1 111,2-3-6,-1 1 434,4-1-325,1-1 289,0-2-406,6-1 27,-4 1-5,5-1-41,-3 2-19,2-2-48,-4 2 37,2-2-94,-1 3 44,1-2-71,-2 2 30,0-1 231,0 2-147,-1 2 228,0 0-166,-1 4 22,-1 2-27,-4 2 119,-2 2-53,-5 3 136,-2 2-107,-5 5 32,-2 1-27,-4 5 18,-1-1-105,-6 6 42,2-3-99,-2 2 102,4-4-37,-2 3 26,7-8-15,-1 3-79,7-7-67,0 0-23,6-7-43,1 2 1,5-6 26,-1-1-64,5-3-242,0 0-254,1-2-126,1-1 6,2 0 112,-2-1 227,0 0-65,2 0 161,-2 0-27,2 0 56,-1 0-58,-1 0 138,2 0 50,-1 0 97,0 2 43,-1-1 0,0 3 0,-1 0 0,0 3 0,0 0 0</inkml:trace>
  <inkml:trace contextRef="#ctx0" brushRef="#br0" timeOffset="27">5452 3496 8410,'-4'-10'1238,"3"8"-1080,-2-1-10,3 0-75,-3 2 70,3-2-86,-1 2 97,0-1-52,-1 0 400,1 0-322,2 1 309,-1-1-392,4 1 35,-2 1-138,2 0 51,-1 0-134,-1 0 138,1 0-80,0 1 61,-2 2-46,2 0 42,0 2-5,-2 4 52,2-3-74,-1 4 6,1 1-11,1 0 2,0 1 26,2 2 22,1-2-17,-1 3 16,3-3-71,0 3-5,2-1-16,0-1 25,1-2 49,0 1 7,1-2-11,0 0 1,0-4-10,-1 1 7,-1-4-4,0 1 32,-2-4-26,1 1 26,-2 1-34,0-2-2,-3-2 7,4 1-4,-4-4-84,3-2 23,-1-3-93,0-1 97,0-1-127,0-2 75,-2 1-130,3-2 33,-2 0 27,2 0-25,-4 1 67,3 1-34,-2 0 59,1 1-30,-2 4 38,1-2-20,-1 3 0,0 1-11,-1 2 47,1 0-36,-1 1 61,0 0-64,-1 2 100,1-1-12,-2 2 36,2-1 50,-2 1-38,2 0 14,-1 1 57,0-1-61,0 2 70,0-1-56,0 2-14,-1 0-20,2-1-12,-2 0-5,1 0-4,-2 0 8,1 2 5,-1-2-47,0 4 32,-1-1-44,-2 4 14,-1-1-13,-4 3-4,-1 0 1,-3 2 39,1 2-19,-4 0 12,2 0-23,-2 3 66,0-3 6,0 3 11,1-3 60,0 1-99,3-2 60,-1-1-69,4-2 47,-2 0 6,5-4 16,0 1 57,1-3-82,1 1 57,1-3 207,0-1-169,4-2 206,-2 0-266,6-1 8,-3 0-52,-1-2 39,2 1-33,-2 1 18,0-2 1,0 2 3,1 0-4,-2-1 40,0 1-29,2 1 23,0 0-33,-1 0 79,1 0-58,1 0 62,-1 0-73,2 0 10,0 0-13,0 1 31,0 1 49,1 3-33,1 1 44,-2 3-1,1 3-60,0 5 74,1 2-84,0 5 54,0 5-36,0 5 38,1 1-52,-3 5-83,2-1 0,0 4-79,-2-5-64,1 1 50,1-6-61,-2-2 78,-1-6 19,2-3 28,-4-6 8,2-2 15,-2-6 17,-2-1-57,1-5 41,-2 1 167,-1-2-12,0-1 131,-5 0-111,-1 0-21,-2 0-56,-2 0 41,2 0-76,-2-2-77,3 0-8,-2 0-66,3 0-290,-1 0 109,4 0-204,-1-1-71,2 2 197,3-2-189,0-1 240,2 0-450,2 0 520,4-3-348,6-4 583,6-1 0,4-3 0</inkml:trace>
  <inkml:trace contextRef="#ctx0" brushRef="#br0" timeOffset="28">4614 3530 9306,'6'-2'596,"-3"1"-484,-2 0 92,0-1-78,1 0 95,-1-1-106,0 0 35,2-1-20,-2 1 22,2 1-11,-1-2 19,2 1-18,-2 0 4,2 0-85,2 1 67,-2 0-78,3 0 34,-2 0-57,3 1 21,-1 1-5,3 0 85,1 0-45,0 3 48,2 2-66,1 3-52,1 4-16,1 2-63,0 2 28,4 4 62,-4 0-18,6 3 60,-3 0-91,4 2 66,-3-2-72,2 2 27,-1-4-34,0 4 10,-2-5 2,1 2 64,-5-3-21,1 0 19,-5-2-30,1-2 22,-4-3-23,2 0 17,-5-2-2,2-2 4,-4-1 0,1-2-6,-3-2-57,2 1 42,-3-3-1398,1 2 1028,-1-6-1128,2 2 1303,-2-5-47,0 4 10,0-4 61,0 2 17,0 0 68,0 0 39,0 0 44,0 0 0,1 0 0,0 0 0,1-2 0,0-1 0,1 1 0,0-4 0</inkml:trace>
  <inkml:trace contextRef="#ctx0" brushRef="#br0" timeOffset="29">6153 3733 8355,'9'1'1594,"-6"1"-1016,0-2-153,-2 0 28,2 1-202,-2-1-60,0 1 108,2 1-110,0 0 8,1-2-76,4 2 39,0-1-39,5 0-76,0-1 11,4 0-73,0 0-79,5 0 80,-2 0-90,4-1 103,-4 0-251,3-2 80,-2-1-171,-1 0 174,-2 0-222,0 1 93,-5-1-203,1 1 86,-3 0 124,-2 2-74,-1-2-53,-1 3 82,-1 0 26,-2 0 174,-2 0 138,3-1 0,-3 0 0,4-1 0</inkml:trace>
  <inkml:trace contextRef="#ctx0" brushRef="#br0" timeOffset="30">2629 3869 9502,'-4'-18'548,"3"12"-400,-1-1 227,1 1-121,0-1 161,1 5-145,0-4-55,0 2-63,0 0 130,0 1-50,0 1 115,0 0-95,0 0-74,1 0-39,0 1-12,4 1-7,0-1-88,2 1 13,1 0-84,1 0 89,4 0 49,-1 0 21,3 0 26,0 0-230,3 0 16,1 0-150,1 0-1,2-2 49,1-1-38,-1 1 32,1-1-66,-2 0 56,-2 1-64,-3 0 90,-1 1-104,-4-1 49,0 1-89,-6 1 18,2 0 29,-4 1-43,-1 2 72,0 3 38,-2 0 31,0 1 39,0 3-90,-2-3 19,0 2-79,-2-1 67,0 0-58,-1-1 170,0 1-41,1-2 132,-1-1 0,-1-1 0,1 2 0,-2-3 0,0 1 0,-3 1 0,1 1 0</inkml:trace>
  <inkml:trace contextRef="#ctx0" brushRef="#br0" timeOffset="31">711 4031 9502,'-22'2'-570,"13"-1"499,2 0 71,0 1 214,1 0 104,2 0 138,0-2-53,2 1 249,0 0-307,2 1 249,4-2-359,7-2-66,3 2-64,6-2 2,5-1-13,2-1 37,8 1 14,4 2-24,6 0 35,2 1-204,12-2 67,-1 2-134,15 2-72,-3-2 63,12 1-76,-4 0 91,9 1 69,-12-1-15,7 0 44,-15 1-198,1 0 81,-15 0-147,3 0 91,-17 1 48,3 0 29,-13 0-24,2-1 210,-9 0-11,1 0 130,-8 0-18,3-1-198,-8-1 55,2 2-126,-4-2 98,2-2-56,-5 1 17,2-3-22,-2-3-26,1-1 12,-1-2-12,-2 1 13,0-1 3,-1-1 24,0 3-75,-1-1-30,0 2-273,-1-3 43,0 3-121,0 1 278,0-3 91,-2 1 125,-1-1 0,-4-2 0</inkml:trace>
  <inkml:trace contextRef="#ctx0" brushRef="#br0" timeOffset="32">2648 4086 9502,'-17'2'604,"11"-2"-416,1 3 3,2-3-71,-1 2 36,1-2 189,0 0 295,2 1-121,0 0 148,-1 2-460,2 0 125,3-1-113,0 1 117,4 0-142,4 0-91,1-2-66,5 0-73,3 1 97,3-2 28,3 0 31,1 0 37,0 0-494,3 0 130,-3 0-342,2 0 86,-5 0 144,2-2-57,-5 1 116,1 1-53,-9-1 23,2 1-69,-5 0 102,-1 0 13,-5 0-157,0 0 86,-8 0-112,0 0 270,-8 0 55,-3 2 102,-4 1 0,-1 4 0</inkml:trace>
  <inkml:trace contextRef="#ctx0" brushRef="#br0" timeOffset="33">1181 4748 9502,'-27'-23'573,"14"15"-404,0-2 80,1 3-77,-1 3 52,4 1-51,-4 2-13,4 1-40,-3 0 37,3 3 50,-1 1 26,3 3 53,-1 5-106,3 2-19,1 3-49,3 4-6,0 3-52,1 1-10,2 3-49,5 1 61,5 2-87,5-2 33,5 1-69,1-6 36,7 2 21,0-7 23,5 3-49,-2-10-30,4 2-28,-5-8-45,5-1 118,-7-5-13,6-1 70,-11-5-31,5-3 53,-11-5 14,5-4 12,-11-2-20,5-3-63,-8 0 9,0-5-1,-5 5 15,0-7 25,-5 4-20,1-6 31,-2 4-166,-3-4 47,-4 4-140,-5-4-134,-4 4 76,-5-6-128,0 6 147,-6-6-49,2 8 60,-8-7-73,1 9 96,-5-5-96,1 13 81,-4-2-110,6 11 143,-8 4-28,9 9 94,-2 9-36,10 7 93,-2 8-9,15 2 72,-1 6 0,6 1 0</inkml:trace>
  <inkml:trace contextRef="#ctx0" brushRef="#br0" timeOffset="34">1941 4586 9502,'-12'0'517,"6"0"-75,2 0-79,2 0 161,-1 0 46,2 0-210,-1 1 107,1 3-212,-1 3-21,2 4-25,0 7-1,0 1-289,0 8 46,-1 2-166,-3 6 150,-6 5-552,-4 6 164,-8 2-381,-6 9-154,-4-4 354,-8 8-98,1-6 399,-10 1 319,1-6 0,-5-1 0</inkml:trace>
  <inkml:trace contextRef="#ctx0" brushRef="#br0" timeOffset="35">1577 4647 9502,'-1'-12'198,"0"6"-3,1 2 296,-2-1 35,1 1-156,1 1 90,0 0-153,1 2 55,3 1-83,5 3 86,3 5-150,6 4-57,2 6-52,7 4-5,0 2-34,5 3 13,1 1-16,2 3 29,-1-2-118,3 2 73,-3-4-164,3 2-5,-3-6 20,2 0-33,-6-7 48,3-1-54,-8-6-1,2-3-49,-9-3 58,-1 0-171,-4-3 57,-4 0-135,-3 0-291,-1 0 255,-6 0-289,-2 0 376,-5 1-17,0-1 90,-5 3-77,2-2 142,1 3 50,-1-1 99,-2 0 43,1 1 0,-3 0 0</inkml:trace>
  <inkml:trace contextRef="#ctx0" brushRef="#br0" timeOffset="36">1554 7356 9502,'10'-3'111,"-6"0"109,-1 1-4,-1-1 113,0-1-138,0 0 22,0 1-93,-1-1 62,0 1 15,-1-1 56,0 1-62,0 1-36,0-1-108,0 0 25,0 2 1,0-2 18,0 2-38,0-2 35,0 2-113,0-1 96,0-1 17,0 2-50,-1-2 53,1 2-165,-1 0 9,-1 1-24,0-2 72,0 2-37,1-1 11,0 1-8,-2 0 17,1 0 28,0 0 15,0 0-61,1 1 45,-2 2-58,2 2 59,-2 1 40,2 3-25,0 1 38,-2 1 11,1 0-46,1 1 49,1 0-56,-1 2 85,1 0-15,0-1 79,1 1-20,0-1 9,2 1-27,3 0-15,2-1-40,3 1-7,1-2 23,3 2 48,-1-3-88,3 1 25,1-1-65,0 0-43,-1-3 30,1 0-2,-2-1 1,1-2 74,-2-1-25,1-1 20,-1-1-34,0-1 75,-1-1-68,2-1 63,-1-4-79,3-3 22,-2-1-15,5-6-41,-4 0-30,4-3-53,-4 0 49,3-2-28,-3 1 45,2-3-2,-2 2-1,0-4-16,-3 3 31,1-5-42,-4 1 14,0-3-8,-4-1-18,1-4 14,-6 2 26,3-6 5,-5 3 4,-2-8-107,-2 5-86,-8-9-53,-2 8-3,-6-11 36,-1 10 47,-6-6 3,3 13 20,-6-6 43,1 12-8,-4-4-2,6 12-22,-6 0-41,9 10-13,-6 3 2,7 6 52,-6 5 11,7 6 50,-4 4-76,11 5 3,-4 6-72,8 1 65,1 7 51,4 0 91,1 7 44,1-1 0,-1 5 0,0 1 0</inkml:trace>
  <inkml:trace contextRef="#ctx0" brushRef="#br0" timeOffset="37">2843 6822 9502,'-19'2'97,"10"-2"21,3 0 2,-2 0 36,2 0-50,-3-1 57,3-2-128,-3-1 64,2-1-121,-2-2 42,-1 0 15,-1-1 28,2 1 41,-2-2-27,0 2-45,0-1 20,0 2-26,1-1 20,2 2-41,-1-1 2,3 4-2,-2-2 44,3 2-4,-1-1-57,2 3-21,-1 0-56,2 3 50,0 3-13,1 5 78,0 5-25,1 3 24,-2 8 43,3 2-32,0 8 28,0 2-46,0 9 99,0 2-24,0 7 99,0-1-98,0 7 17,0-4-70,0 1 57,0-7 2,0 3 69,0-13-41,0 5-16,0-13-53,0 2 7,0-10 10,0 2 28,0-10-19,0 4-70,0-5-2,3 2-72,-2-3 66,2 3-114,-2-2 71,2 4-90,-3-5 54,0 5 24,0-6-88,0 5 20,0-7-75,-1 2-41,-1-5 51,0 0-50,0-5 80,-1 1-42,1-5 32,-1 0-68,0-2 103,-1 0-223,1 0 119,-1-2-157,2-4 113,-2-3 55,2-2 48,-1-4 74,3 0 54,-1-6 43,-2-2 0,-1-3 0</inkml:trace>
  <inkml:trace contextRef="#ctx0" brushRef="#br0" timeOffset="38">6113 7124 9502,'4'-15'-219,"-1"8"231,0 0-19,1 2 108,-2 0-26,4-2 12,-3 3-29,2-2 3,-1 2-114,2-1 93,-2 2-122,1-1 108,-1 1 4,2 0 54,-2 2-14,1 0-53,1-1-29,2 2-4,-1 0 16,1 0 8,0 0-19,3 0-1,0 2-1,1 0-22,-1 1 46,3 3-49,-4-2-13,3 1 17,-4 1-73,2-1 70,-3 0 10,1 2 19,-4 0 12,2 1-76,-4 0 71,1 2-70,-3 0 74,0 0-36,-1 1 13,-1 2-18,-2-3 17,-2 4 50,-3-2 23,-2 2 13,-2-2-5,0 2-49,-2-1 1,-1 1-2,1-3-5,1 3 10,-1-3-10,2-1-6,0 0 50,1 0 4,2-4 14,0 3 36,3-5-40,0 1 10,3-2 277,0-1-270,3-4 258,2 0-307,3-6 59,2 1-20,1-2 46,-1 1-43,1 0-26,-1 1-99,0 0-15,-1 1-36,0 1 34,-1 1 48,2 1-8,-1-1 58,0 1-51,0 2-1,2 0-22,-1 1 16,0-2-23,-1 2 44,3 0-41,-1 0 50,0 2-9,0-1 6,0 4-86,1 1 13,-1 3-79,0 0 75,1 3 23,0 0 37,-1 2-1,-1-1-8,-1 4 50,-2 0-36,1 1 42,-4 1 32,0 2-24,-1-2 85,-1 1-75,-3-1-14,-4 0-12,-3-2-20,-3 2 49,-2-4 63,-2 0 15,0-3 65,-1 0 44,0-2-52,0-2 94,1-1-141,2-2 74,1-2-116,0-2 72,4 1-202,0-2 64,3-2-152,0 0 146,4-4-6,-2-1 72,5-1-17,-2 0-10,3 0-687,-1 0 109,1-2-232,1 1 378,2-4 370,3 0 0,2-5 0</inkml:trace>
  <inkml:trace contextRef="#ctx0" brushRef="#br0" timeOffset="39">5019 7278 9502,'-4'-11'-125,"3"7"240,1 0 57,0-2-54,0 2 13,0-1-22,0 0 32,1-1-109,2 2 4,1-1-21,1-1-51,2 2 33,1 0 16,0 0-6,2 0-8,-1 1 11,2 0-92,-1 2 82,-1 0-71,1 1 55,1 0-84,-3 1 80,2 0-28,-2 5 63,0 2-49,0 1-8,-1 2 0,0-1-3,-2 2 36,1 0 7,-2 1-4,0-2 1,-1 1 47,-1-1-33,0 0 40,-1 0-49,-1-2 38,-1 2-27,-2 0 30,-3-2 0,-2 4-19,-4-2 22,-2 1-22,-1-1 53,-2 2 28,-1 0-5,0 0 43,1-2-57,2 1 24,0-1-25,2 0 8,4-3-35,-1 1 42,5-3-47,2 1 18,0-4-16,3 2 12,0-3-3,2 0-53,0-2 31,5 2-36,1-2-17,2 1-18,1-1-3,1 0 0,0 0 65,1 0-9,0 0 3,1 0-102,-2 0 26,3-1-98,-3-1 99,3 0-314,-2-2 124,2 0-220,-2-2-18,4 2 112,-4-1 31,2 0 144,0-3 191,2 0 0,-1-1 0</inkml:trace>
  <inkml:trace contextRef="#ctx0" brushRef="#br0" timeOffset="40">2373 7392 9502,'16'-12'-182,"-6"4"182,1 0 443,1 0 8,4 0 277,1 1-210,3-1-147,1 2-98,3 1-33,-1 1-54,5-1-28,-2 3-23,1-2 23,-1 2-38,0 0-206,-5 0 24,3 2-127,-7 0 123,1 0 135,-6 0-9,2 3 96,-6 1-762,2 3 174,-6 0-542,1 1 63,-2 0 316,0 0 17,-2-1 334,2 1 244,-2 0 0,3 0 0</inkml:trace>
  <inkml:trace contextRef="#ctx0" brushRef="#br0" timeOffset="41">5609 7384 9932,'7'-22'291,"0"14"-399,1-1 122,3 2-147,0-1 145,-1 2-103,3 1 107,-1 2-114,0 0 25,-1 3 57,1-1-37,1 2 78,-2 1 1,-2 3-4,1 2-5,-2 1-12,-1 2 51,1-1-34,-1 2 52,-1-1-13,1 1-29,0-2 36,1 1-32,-1-1-70,0 1 61,0-2-60,0 0-3,-3 0 45,1 1-51,-1-3 64,0 4-51,-2-2-18,-1 4-11,0-1 14,-1 3 25,-1-1 15,-2 5-22,-4 0 58,-2 4 2,-5-2 8,1 6-15,-4-3 15,1 4 15,0-2 4,-1 2 88,4-4-70,-2 2 103,4-5-100,1 1 74,3-5-49,2 0 30,2-5-25,2 0-61,1-5 0,3-1 10,1-3 6,5 0-41,2-2-30,3 0 0,-1 0-36,4 0 52,-4 0-13,4-1-2,-4 0-60,4-2 13,-2 1-107,0 2 17,-2 0 4,1 0-20,-3 0 64,1 0-90,-2 0 56,-1 0-95,-2 0 8,-2 2 24,-1 1-41,1-2-241,-4 0 289,-2 1-188,-2-1 370,-5-2 0,1-1 0,-3-3 0,-1-3 0,-1-3 0,-2-3 0</inkml:trace>
  <inkml:trace contextRef="#ctx0" brushRef="#br0" timeOffset="42">4658 7478 9502,'0'19'0,"0"-12"0,0 0 0,0-3 95,0 0 2,0-1 113,0-2-55,1 1 15,1 0-39,0 1 14,3 1-25,0 2 37,0 0-89,4 4 18,0 1-78,3 4 67,2 0-96,5 5 62,-1 2-47,6 4 44,-2 0-21,7 5-8,-3-2-19,4 5-36,-3-6 27,4 5 10,-5-8 0,3 3 5,-8-6 33,4 4-50,-9-7 48,-1 2-38,-6-9-10,-1 4-9,-7-5-41,0 1 14,-1-5 2,-1 3 8,0-6-120,-3 1 27,1-3-102,-1 2-371,1-4 409,2 0-485,-1-3 615,2-3-103,0 2 177,0-4 0,-1 0 0,0-3 0,-2-1 0</inkml:trace>
  <inkml:trace contextRef="#ctx0" brushRef="#br0" timeOffset="43">5000 7593 9502,'-18'17'-112,"10"-11"196,-1-1 62,2-2 11,0 0 41,3-3-23,0 1 53,2-2-39,1-1 41,1 0-120,-1-2 66,1 0-56,0-2-66,0 2-13,0 0-8,0 1-32,0 6 65,-2 2-33,0 12 5,-5 0 25,-1 8-28,-6 5 8,-2 0-14,-5 7 9,1-3 5,-3 4 1,1-7 24,-1 3-52,4-6-18,-2 0-1,6-7-7,-1-2-80,8-10 9,-1 1-87,7-8-399,-1 0 331,3-4-362,1-2 90,3-2 112,5-4-153,0-1 309,3-1 146,1-2 94,-2 1 0,2-4 0,-1 1 0</inkml:trace>
  <inkml:trace contextRef="#ctx0" brushRef="#br0" timeOffset="44">5538 7737 9502,'8'-11'-19,"-4"6"32,-1-1 53,0 1 101,-2-1 17,1-2 36,-1 3-64,-1-2 1,0 2-37,0-2 40,0 3 3,0-2 47,0 4-50,0-3 123,0 3-224,1 0 165,1 1-179,0 0-84,4 2-5,2 0-95,2 2-45,2 1 118,0 2-91,3-1 88,-1 1-174,3-1 58,0 0-127,0 1 102,0-1-37,1-1 26,-2 0-32,2-1-49,-2 0 71,2 0-114,-6-2 139,4 0 54,-3-1 89,0 0 63,-1 0 0,2 0 0,-3-4 0,3-3 0,-1-2 0</inkml:trace>
  <inkml:trace contextRef="#ctx0" brushRef="#br0" timeOffset="45">3475 7833 9711,'-12'-5'717,"8"3"-437,0-1-78,1 2 5,0-2 138,3 2-154,0-1 46,5 2-191,4-1-60,2 1 84,5 0-84,1 0 51,3 0-87,2 0-6,1 0 5,2 0-29,0-2-14,1 0-12,0 0 39,-1-2 16,-1 2-7,-3-1-11,1 0-19,-6 0 22,0 2-107,-2-2 46,-3 2-115,-4 0-43,1 1 60,-4-2-161,0 2 133,-3 2-7,1-2 108,-1 2-29,-1 1 113,-1 0-120,-2 1 112,0 0-26,-2 0 44,-1 1 58,1 0 0,-2 0 0,0-1 0,2 2 0,-3-2 0,-2 2 0,-1 0 0,-1 2 0</inkml:trace>
  <inkml:trace contextRef="#ctx0" brushRef="#br0" timeOffset="46">1203 8053 9502,'-14'0'300,"9"2"-28,1-2-65,-1 0 287,3 0-265,-1-2 131,3 1-277,0-2 31,1-1-40,5-1 46,2 1-134,3-2 80,1 3-140,5 1 35,0-1 5,4 2-19,2 1 69,3 0-9,-2 0-2,6 1 13,0 0-21,4 3 92,-2 0-43,6 2 15,-3-2 42,6-1 17,-4-1 8,8 0 5,-6-2 9,8 0 15,-8-4 69,12-3-108,-9-1-46,10-3-12,-9 1-29,8-1 99,-13 6-39,9 0 42,-13 2-29,9 1-234,-9 2 31,3 2-159,-5 1 23,4 2 97,-6 0-41,5 4 38,-5-4 114,4 2-53,-4-4 85,6 1 88,-7-4-18,6 1 107,-4-4-119,3 1 56,-3-5-38,3-3 22,-5-2-26,2 0 26,-5-1-66,0 3 100,-5-1-192,-1 1 60,-5 5-115,0-2 117,-7 5-238,0 0 107,-2 2-171,-2-2-118,-3 4 132,1-1-165,-1 2 200,-1 1-51,0 0 91,0 1-91,0 0 65,0 0-36,0-1 86,0 0-40,0-1 96,0 0-21,0-2 11,0 3-10,0-4-50,0 3 93,0-2-16,0 2 119,-1 1 0,-2 1 0,-3 2 0</inkml:trace>
  <inkml:trace contextRef="#ctx0" brushRef="#br0" timeOffset="47">3443 8125 9660,'-10'0'1126,"6"0"-744,3-1 162,-1 0-258,2-2-87,0-1 20,2 0-99,0 0-17,2 1-24,3-1 13,1 1-14,2 1 30,0-1 1,-1 1-12,2 1 20,0 1 25,1-1-37,2 1 23,-1 1-97,2-1 10,0 3-59,2 0 58,0 2-55,2-1 26,-1 2-16,4-1-39,-3-1 23,4 1 5,-2 0 3,2-3 58,-1 0-4,1 0-25,-4-2-47,3 0-19,-5 0-49,4 0 53,-5 0-183,2 0 76,-7 0-117,2-1-218,-4 0 152,0-1-222,-3 0 257,0-1-265,-3 1-191,0 1 166,-3 2 1,1 2 547,-4 4 43,-1-2 0,-4 5 0</inkml:trace>
  <inkml:trace contextRef="#ctx0" brushRef="#br0" timeOffset="48">1635 8824 9502,'-17'-2'652,"9"0"-435,1 1 103,-1 0-56,1-1 86,0 1-91,2 1-51,-2 0-39,0 0-49,2 0 37,0 0-37,-1 0 26,1 0-15,1 4-144,-1 1 16,3 5-63,-1 2-3,2 5 110,-1 0-68,2 6 66,0 1 2,2 3-36,2-3 41,1 6 17,5-6 47,2 3 10,2-7-26,2 1 42,2-8-70,3 1 97,0-9-96,6-1-38,-2-4-52,5-1 27,-4-3-90,5-6 83,-7 0-30,5-5 23,-6-2 29,4 0 10,-5 2-26,3-5-12,-9 7-13,5-5-9,-9 4 8,5-3-11,-7 3-7,2-1-4,-5 3 9,0-3-20,-4 3 43,-1-6-45,-2 4 53,0-6-7,0 5 5,-1-7-20,-2 2-91,-2-6 1,-2 3-77,-3-9-79,-2 8 57,-3-9-69,0 4 86,-5-6-59,-1 6 42,-3-6-94,1 8 109,-6-6-73,3 8 56,-5-2-20,5 10 62,-5-1 14,7 11 35,-7 4-39,7 9-109,-8 6 1,8 8-44,-8 10 145,8 4 86,-6 7 81,7 0 0,-7 8 0,4-5 0,-1 2 0,1-2 0</inkml:trace>
  <inkml:trace contextRef="#ctx0" brushRef="#br0" timeOffset="49">2270 8566 9502,'-10'-10'825,"6"6"-626,1 1 10,-1 0-6,1 2-40,1 0 43,0 1-61,1 1-14,0 2-51,1 4 24,0 2-12,2 3 28,2 3 26,5 0-15,1 3 14,3-1-266,0-1 80,1 0-211,1 1 139,0-4-9,0 4 40,-1-7-47,1 3 142,-3-4-9,3 1 64,-4-5-32,2-1 47,-2-2-1,0-1 22,-1-2-26,-1-2-66,1-5 14,-2-4-7,1-3-56,0-5-17,0-1 8,1-3 15,-2 1-144,1-3 36,0 3-152,0 0-93,-1 3 104,0 1-115,1 4 133,-3 1-65,0 6 68,-1 2-98,-2 4 113,0 3 42,-3 3 31,0 7 90,-3 3 23,-4 6 65,-2 2-5,-6 4 6,0 0 14,-4 4-23,0-3-21,-3 4 141,1-2-79,-3 2 120,3-4-58,-3 3 46,3-5-5,1-1 42,4-3-38,-1-5-11,8-5-6,1-3 91,5-5-59,4-7 99,5-3-113,6-9-31,0 1-31,5-6-33,-1 2 43,-2 2-14,1-1 10,-5 3 3,1 1 9,-3 3-18,1 0 22,-4 3-32,2 0 83,-3 3-60,0-2 62,-1 4-47,-2-1 60,1 3-55,-1 2 92,-1 2-116,0 8 50,0 2-54,0 8 82,1 0-72,1 7 76,-1 0-95,3 8 87,0 1-57,0 5 65,-1 3-86,0 5-58,-3-1-16,1 4-27,-2-8-59,-1 6 71,0-15-90,-1 4-50,-1-14 23,0 1-48,1-13 73,-1-1-92,3-7 40,-2 1-98,1-6-1274,1 2 1095,0-5-1001,-1 0 1420,1-5 0,-2-1 0</inkml:trace>
  <inkml:trace contextRef="#ctx0" brushRef="#br0" timeOffset="50">3069 10886 9502,'-15'-7'0,"7"2"115,3-1-50,-2-2 133,1 0-100,0-2 4,0 2-10,-1-3 10,3 3 18,-1-2-26,-1 4 10,1-2-14,1-1-5,-2 3 62,1 0-50,-1-1 55,2 3-37,-2 0 34,-1 0-129,0 1 45,0 2-177,-4 0 88,2 2-94,-4 0 48,0 3-10,-4 5 10,1 0 52,-3 5-23,1-1 8,-2 2 10,4 2-18,-4 0 64,5 1-47,-1 1 32,5 0-32,-1 0 27,5 0-19,0 2 63,5-1-43,-1 3 49,4-1-45,1 5-38,2-1 29,4 6-29,1-2 37,4 5-1,-1-2 0,0 5 1,0-3 108,-1 5 50,-1-2 55,-2 4 7,-2-5-108,-2 8-17,-2-5-35,0 3 67,-4-3-29,0 2 42,-5-8-50,-1 3-116,-2-10 23,1 2-80,0-9 76,3 0-59,0-7 46,2 0-76,1-4 71,1-1-178,2-4 61,0 1-126,0-3-1110,0 0 881,0-4-792,0-2 1161,2-9 121,-2 0 0,0-9 0,0-1 0,-1-5 0</inkml:trace>
  <inkml:trace contextRef="#ctx0" brushRef="#br0" timeOffset="51">1816 11308 9502,'-4'-11'734,"1"6"-459,-1 1-105,0 0 196,1 0-119,-1 0 132,1 1-110,1-1-120,-1 2-49,0 0-5,2 0-84,-2 2 62,3 2-16,-3 0 30,3 7 33,0 3 37,0 4-37,0 5-69,2 0-58,2 5-61,1 2-31,3 0 27,3-1 9,3 2-23,0-3 82,3 0 30,1-4 58,4-2 8,0-4 30,2-2-17,1-6-1,3-2-4,-2-6-47,4-2 16,-5-6-17,2-6 35,-5-2-89,2-6 82,-6-1-81,5-4 21,-7 1-44,3-5 15,-4 3 2,3-6-79,-4 4 21,4-6-98,-6 4-78,4-6 71,-6 7-83,2-7 61,-7 8 107,-1-7-17,-4 10 36,-4-6-74,-8 10-136,-8-7-15,-6 8-32,-8-8 33,-2 7 116,-6-4-46,4 8 94,-4-5 12,5 11 51,-3-2-36,10 8-207,-2 1-36,9 9-117,-2 4 98,9 8 208,-3 5 19,4 5 134,0-1 0,-2 2 0</inkml:trace>
  <inkml:trace contextRef="#ctx0" brushRef="#br0" timeOffset="52">7935 11112 9591,'4'-14'530,"0"10"-367,-1 0-117,-1 0 5,2 0-18,1 0 29,-1 0-72,0 0 55,0 0-139,1 0 124,1 1 7,-1 0 40,1 2 1,0-2-97,1 2 12,1-1-97,1 1 91,0 0-64,2 1 95,1-2-54,2 2-9,1-1 41,0 1-43,3-1 63,-1 1-2,2-3 7,-2 1-5,0 1-55,-3 1-5,0 0-21,-3 0 26,-5 0 78,0 3 13,-3 1-4,-2 4-8,-4 3 37,-1 3-16,-4 1 81,-4 1-81,-2 3 14,-2 0-53,-1 2 46,1-1-33,-2 0 42,3-1-36,-1 2 13,4-6 3,-1 3 5,4-6-3,1 2 118,2-5-45,2 2 107,1-4-106,3 1-8,0-3-58,2 1 14,1-1 11,2 2-7,3-3 60,0 3-45,2 0-17,-1 1-28,1-1-23,-2 2 98,0-2-29,-1 3 64,0-5-95,0 3 26,1-5-37,0 2 27,0-3-27,3-2 72,0 0-12,1-2 44,3-2-22,-1-4-27,1-1 20,0-2-9,0 0-641,0 1 136,-3 2-457,2 0-188,-3 3 296,0 0-299,-2 3 450,1 2 307,-4 1 144,3 5 127,-4 6 0,3 3 0</inkml:trace>
  <inkml:trace contextRef="#ctx0" brushRef="#br0" timeOffset="53">6181 11318 9502,'15'-29'-213,"-8"17"284,0-2 46,-2 6 4,1 0-23,-4 4 21,3 0-21,-3 4 22,0-2 4,0 5-13,0 1 1,-1 3 18,0 3-41,1 2-38,1-1 28,-2 1-65,2 0 61,-2-1-18,2 0 3,1-1 30,1-1 3,1-1-7,-1-1-110,2-1 23,0-1-107,0-1 101,1 0-104,0-2 71,0 0-117,0 0 119,2-2-107,-1 0 89,4 0-117,-4 0 108,2 0-35,-1 0 83,-1 0-101,-1 0 32,0 0-48,-2 0 46,-2 1 70,-1 2 27,-2 2-5,-2 3-1,-2 5-55,-2 0 11,-5 4 12,-2 0 121,-2 2 99,-1 0 49,0 2 6,2-2-94,-1 0-37,2-4-36,-1 3 38,5-6-33,0 3 41,1-5-41,2 2-76,2-4 29,0 1-33,2-4 51,1 1-36,0-2-36,3 1 6,1-4-70,5-1 100,1 0-59,3 0 67,2 0-6,2-1-8,-2-1 6,3-2-73,-1 0-306,4-1 9,-2-1-158,1-1-67,-2 3 219,2-3-32,-3 3 223,2 0 166,-6-1 0,4-1 0,-4 1 0</inkml:trace>
  <inkml:trace contextRef="#ctx0" brushRef="#br0" timeOffset="54">2612 11335 9502,'0'-12'577,"0"7"-373,0-1-38,0 2-9,1-1-37,2 2 115,1-1-36,3 3 92,1-2-206,3 3 47,-1 1-160,5 2 116,0 2-2,3 5 59,0 1-25,4 1 37,-1 0-407,4 1 103,0-2-281,2 1 153,-1-4 84,2 2 17,-5-5 32,5 0-161,-7-3 33,4 1-120,-7-3 130,-1 1-117,-3-1 108,-2 0-21,-4 0 164,-1 0 126,-4 0 0,-2 0 0</inkml:trace>
  <inkml:trace contextRef="#ctx0" brushRef="#br0" timeOffset="55">7668 11425 8847,'-7'-15'19,"4"7"425,-1 4-105,0-1-36,0-1-36,0 2-42,1 0-31,-1 1-48,1 1-26,-1-1 36,1 0-33,1 2 23,0-2-104,0 3 21,4-1-126,1 1-27,7 1-20,-1 3-48,3 0 79,3 2 39,0 1-12,2-1-4,-1 3-119,3 0 20,-1 1-70,1 1 170,-1 1-50,1 0 105,-2 0-57,3 2 81,-5 0-17,1-1 74,-4 2-67,0 0 81,-3 0-43,-1 1 83,-4 1-15,-1 1-60,-5 1 29,-2 2-77,-7 1 72,-2 4-51,-6-3 58,-3 6-51,-3-2 9,-1 2-2,3-3-3,-1 2-6,3-3 5,1 1-5,3-6-3,2 2 12,6-6-19,1 1 14,5-7-29,0 0 22,3-5-22,2 1 26,2-2 57,4-3 24,3 1 3,2-2-79,2 0-17,2 0-41,-1 0 60,3 0-104,-2 1 22,2-1-97,-2 3 95,2 1 24,-1 0 36,1 1 12,-3 1-228,2-1 48,-1-1-157,-2 2 101,-2-2-23,1-1 32,-3-1-36,0 1-19,-5-3 53,3 2-81,-4-2 100,-1 0-111,-1 0-55,0 0 119,-2-3-13,0 0 236,1-4 0,0-1 0</inkml:trace>
  <inkml:trace contextRef="#ctx0" brushRef="#br0" timeOffset="56">5101 11553 8881,'-12'-6'668,"7"3"-386,1-1-29,2 3-74,-2-4 27,1 4-86,0-2 26,0 2-15,1 0 14,0-1 174,1 1-127,-2 1 286,2-1-162,-2 1 73,2-2-133,-1 2-122,1-1-112,0-1 101,1 0-309,0 0 115,0 1-277,0-2 101,0 2 94,0-2 23,0 2 68,0-2 13,0 2 5,1-1 21,0 1-11,1 0 17,-1 1-15,2-2 21,-2 2 29,2-1-27,1 0 29,0 1-38,2-2 35,-1 2-22,0-1 27,1-1-34,1 1-5,-1 0 11,3-1-10,-3 1-48,4 0 35,-2-1-39,2 1 54,-1 1-41,2-1-20,-1 1-1,1 0-54,-2 0 85,2 0-50,-1 1 53,0 2 3,0 1-1,1 3-4,-3-1-6,3 4 17,-3-1-12,2 2 11,-2 0 40,1 0-2,-2-1 20,0 1-24,-2-2 10,2 2-39,-3-1 48,-1 2-9,-2-3-14,1 4 18,-2-2-24,-3 2 53,-2 1 28,-5-1-7,-1 1-5,-4 0-1,0-1-34,-2 2 41,-1-2-48,-1 0-6,1-3 21,0 1-14,3-3 158,0 0-36,3-3 94,1 1-86,3-3-50,0-2-16,4 0-14,0-1-15,0 0 4,2-1-49,1 0 29,2-5-13,1 1-37,0-4 3,4 3-24,1-4 24,1 2-28,1 0 52,-1 0-56,2-1 30,0 3 17,-1-1-20,-1 1 23,3 0 1,-3 0-2,3 1-5,-3 1-1,5-2-21,-5 3 16,4-1-13,-2 2-42,1-1-18,-1 1-1,3 0 9,-4 2 3,5 0-27,-5 0 5,4 1-45,-4 2 54,3 4-22,-3 1 24,2 4-20,-2 2 50,1 5-65,-2 0 61,0 8 14,-4 2 38,1 6-19,-2 1 70,-1 4-45,-2-1 19,-2 4-17,-2-7 161,-3 3-40,-1-9 138,-4 3-90,1-11 45,-3 1-15,1-10 27,-4 5 12,4-10-90,-6 2 115,4-7-131,-4-1 128,2-2-84,-2-1 69,3-3-124,-3-3-17,7-4-52,-5-1 52,5-3-120,-3-1 61,5-1-163,-2 1-71,4 2 34,-2-1-72,5 3 99,-2 0-48,3 2 30,0 2-64,3 4 72,-2-2-1174,3 4 823,0 3-926,1 2 1053,3 4 19,-1 1 15,2 1 37,1 1 113,-1-1 44,2 1 67,1 4 58,1-2 0,0 4 0</inkml:trace>
  <inkml:trace contextRef="#ctx0" brushRef="#br0" timeOffset="57">5741 11616 9311,'0'-8'806,"0"4"-658,0 1 8,0 0 8,0 1 50,0-1-40,0 2-28,0-2-54,0 0 11,0 0 18,0 2 7,2 0-16,-2-2 13,1 2-20,0-1 53,2 2-38,0 0 41,3 2-70,3 4 56,3 5-82,4 7 83,5 4-138,5 8 64,-1 1-125,8 7-2,0 2-9,4 2-25,-5-2 81,5 5-78,-6-9 50,4 5-88,-11-9 64,1 0 70,-10-10-7,0 1 50,-9-8-42,1 0 1,-4-7-11,-2 1-2,1-7-80,-2 1 62,-3-2-53,0 2-60,-2-2 33,-1 4-119,-1-4 124,1 4-261,0-2 126,-1 3-191,3-2 159,-1 1 74,2-2-7,-1 1-614,4-3 536,-1-2-448,3-5 718,3-6 0,3-4 0</inkml:trace>
  <inkml:trace contextRef="#ctx0" brushRef="#br0" timeOffset="58">6760 11677 9871,'-1'-8'830,"0"6"-693,2 0-9,-1-1-69,3 2-40,-1 1-17,2 0-71,2 0 98,-1 1 55,2 2-24,0 3 63,1 2-250,0 3 111,1 1-156,0 2 93,-1-1 84,2 2-6,-2 0 44,3 2-12,-2-5-23,1 3 24,-1-4-9,2 1-63,-1-4-20,1 0 2,-3-4 18,1 1 10,-2-4-19,3 0-1,-5-1-5,2 0 66,-1-1-41,-1-2 30,-2-2-105,2-3 4,-1-3-20,0-2-58,0 1 112,3-4-49,-3 1 65,5-4-67,-4 2-11,4-3-15,0 2 31,2-1-23,-3 3 54,3-1-62,-2 2 62,1 3-5,-2 1-28,-1 3 23,0 1 23,-2 3 29,-1 1 47,-3 2-4,2 4 11,-3 1-26,0 4 31,-3 3-2,-2 3-18,-2 1 25,-2 2-69,-2 0 36,-2 2-25,0 0 39,-4 3-30,2-3 40,-2 4 0,0-3 43,0 3 18,-1-2-25,0-1 65,3-2-60,0 0 71,3-6-66,1 0-12,4-4-33,2-2 224,2-3-70,3-5 165,3-2-148,4-7-31,-2 0-9,5-2-53,-2 0 16,1 1-39,-2 3 9,1-2-25,-1 3 13,0-2-21,-2 3 38,2 0-22,-3 2 6,3 0-9,-3 0-2,2 1-42,-2 0 29,1 2-33,-2-1 49,2 3 8,-2 0-13,3 4-50,-4 3-26,2 5-2,-1 6 6,0 6 212,-2 5-43,1 9 138,-2 2-146,1 7 20,-1 4-101,0 3 53,0-1-48,0 4 24,0-9-11,0 3 33,0-13-25,0-1 75,0-9-62,0-2 91,0-11-433,0 1 113,0-6-290,1-2 53,1-2 144,0-2-74,0-3-31,0-1 133,0 0-112,-1 0 139,2-1-14,-2-3 50,3-2 36,-1-2 56,4-4 36,1-2 0,3-4 0</inkml:trace>
  <inkml:trace contextRef="#ctx0" brushRef="#br0" timeOffset="59">6139 11642 8849,'-12'8'-91,"5"-2"577,0-2-174,0 1-81,-1 1-67,1-1-7,-1 2 108,-1 2-11,0 0 113,0 2-131,-2 2 71,0 2-64,0 2 63,-1 3 2,-2-1-51,1 6 36,-2 0-116,-3 3-35,2 2-37,-5 1-19,3 0 45,-5 3-196,6-2 26,-5 2-95,5-6-171,0 2 146,4-8-158,0 0 167,6-8-239,2-2 80,3-5-189,1-3 167,2-3 132,2-1-50,5-4 47,3-3-385,3-2 375,2-4-222,2-2 434,4-2 0,-1-4 0</inkml:trace>
  <inkml:trace contextRef="#ctx0" brushRef="#br0" timeOffset="60">7560 11752 9502,'-20'26'-51,"9"-15"149,4-5 60,0 0 73,4-4 296,1-1-201,3-2 100,2-1-226,5-3-80,3 1 40,2-2-40,4 1 82,0 2-40,4-1 51,-1 3-153,2-2 23,1 3-133,2 0 142,-2 0-310,3 3 151,-4 1-205,2 1-21,-3 2 118,0 3-112,-3-2 111,0 0 0,-6-1 34,2 1-49,-7-2 55,1-1-115,-4-1 62,1-1-97,-1-2-5,0-1 9,-1-4-36,3-3 83,-1-4 111,2-5 52,-2-2 72,5-6 0,-2-3 0,3-5 0</inkml:trace>
  <inkml:trace contextRef="#ctx0" brushRef="#br0" timeOffset="61">3843 11931 9502,'4'19'384,"-1"-9"-103,0-6-82,2 1 160,2-4-160,3 1 58,0-2-128,4 1 62,2-2-86,5 1 52,-2-3-37,7 0 40,-2 1-204,6-1 77,-1 0-154,4 2 143,-5-1-183,6 2 95,-8 0-141,6 2-27,-8-2 84,2 4-94,-10-1 96,3 1 14,-8 0-2,3 1-6,-9-2 48,2 0-92,-4-2-277,0 2 146,-5-2-195,0 0 296,-3-1 115,1 2-10,0-2 111,0 0 0,-3 3 0,1-1 0,-3 1 0</inkml:trace>
  <inkml:trace contextRef="#ctx0" brushRef="#br0" timeOffset="62">1368 12220 9502,'-18'-6'-613,"7"1"564,6 1 11,-4-3 316,4 2-72,1-4 219,2 4-161,2-3-93,0 1-26,3 0-40,3 3-15,3-1-49,2 3-11,5-1-49,1 3 52,5 0-31,-2 2-9,5-1 24,-1 5-6,6 0 59,-3 3-10,6 0-51,-2 1-18,5 1-44,-4-1 36,8 3 14,-5-4 39,9 5 6,-6-5-16,8 2 63,-7-1-44,7-1 53,-8-2-62,11 0-52,-8-2 30,8 1-33,-11-3 54,11-1 14,-9 0-13,9-1-41,-10-1-10,10 0-9,-12-1 20,12-1 75,-12-4 5,13-3 2,-9 0-18,8-3 68,-8-2-26,8 0 109,-9 1-111,9-2-72,-11 2-52,3 3-37,-13 3 61,6 0 54,-13 4 3,5 2 44,-10 0-244,3 2 58,-9 0-154,2 3 0,-7 3 91,4 1-67,-5 0 76,1 2-99,-2-2 50,-2 2-78,-1-2 76,2 0-101,-4 0 62,1 2-95,-3-2 106,-3 2 11,-3-2 97,-3 1 28,-3 1 82,-5-1 0,-1 2 0</inkml:trace>
  <inkml:trace contextRef="#ctx0" brushRef="#br0" timeOffset="63">3970 12291 9502,'-6'9'748,"2"-5"-591,2-1-37,-1 0 218,0 1-62,2-2 134,1 1-133,0 0 52,1 1-77,2-1 77,5 1-221,3 0 24,3 0-162,5 0 128,1 0-314,2 2 144,1-1-195,3 1 177,-1-1 120,0 0-14,0 1 78,1 1-567,-3-2 148,1 1-413,-3-1 345,1-1-66,-6-1 153,2-2-84,-6 1 51,2-2 68,-6-2-24,0 1 144,-3-5 54,0-2 97,-4-1 0,-1-4 0,-1 0 0,-1-5 0</inkml:trace>
  <inkml:trace contextRef="#ctx0" brushRef="#br0" timeOffset="64">2402 12896 9502,'0'-15'-16,"0"8"102,0 1 34,0-1 40,0 1-40,1-3 8,0 3-29,6-4 29,0 2-8,4-3-106,1 3-5,3 0-96,2 0-52,2 1 80,-2 3-87,5-2 152,-3 3-52,4 2 49,-4 0-22,3 2 74,-5 0-10,2 5 33,-7 1-63,4 2 71,-6 2-9,1 1 88,-4 2-89,-1 2 46,-3 2-79,0 4 64,-2-2-128,-1 6 89,-1-1-80,-2 5 97,-4-3-47,-2 8 37,-4-3-46,1 5 31,-1-7-11,-2 5-12,1-6 4,0 3 77,2-7-21,1 2 94,4-11-92,1 2 55,3-10-88,0 3 64,3-7-133,1 0 23,4-4-30,4 0 44,2-2-93,3-2 45,1-1-138,2-1 34,0-1 24,2 1-38,-3 1 94,5-1-207,-5 2 102,4 2-159,-5-1 108,4 2-181,-4-1 87,3 2-161,-4-1 7,2 1 241,-6 0-63,5 0 264,-6 0 0,5 0 0</inkml:trace>
  <inkml:trace contextRef="#ctx0" brushRef="#br0" timeOffset="65">1866 13039 9502,'-9'-18'0,"3"10"0,-1 1-23,-2 0 34,1 3-14,-2-1 91,-1 2 67,2 0 56,-2 0 38,0 2 17,0 1-7,-1 0-25,0 3-44,-2 2 22,2 2-22,-2 3 25,2 0-28,-2 4-21,2 0-41,0 3 53,1 2-102,1 5 15,1-1-15,2 4 25,1 0-92,2 3 63,3 0-133,0 3 3,3-4 18,5 2-56,4-5 71,7-2-13,4-6-9,5-3 31,4-8-28,5-3 58,2-5-30,3-4 19,-3-7-43,4-3 46,-5-4-38,2-5 41,-6-1-73,2-4 54,-6 2-56,1-3-1,-10 3 46,4-2-52,-9 4 66,0-3-5,-6 4 0,1-2-4,-6 5-6,-2-2 3,-4 4-2,-5 0-10,-7 4-66,-6-3-30,-5 5 5,-6-4 11,-2 4-56,-6-4 11,1 4-79,-9-5-48,6 4 74,-8-3-75,6 3 90,-6 1 10,6 3 11,-3 2 20,12 5-70,-3 0 18,11 3-42,2 3 104,9 4 52,4 5 91,6 6 0,2 2 0</inkml:trace>
  <inkml:trace contextRef="#ctx0" brushRef="#br0" timeOffset="66">2381 13150 9502,'-9'-13'36,"5"9"152,-2-2 118,3 2-129,1 1 208,0 2-191,6 1 135,1 3-183,7 2 25,1 1-16,5 0 6,1 0-161,2-1 4,3-2-74,1-2 75,5 1-410,0-2 92,2-3-267,2-1 260,5-3 207,-3-2 42,7-5 71,-3-1 0,5-3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18:04.836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7707 582 9502,'-24'0'-393,"12"0"326,0-1 306,1 1 7,1-2 203,2 2-146,-1 0-91,4 0-45,0 0-10,2 0 68,0 0-67,6 0 89,1 0-126,11-1-58,0-2 4,6-1-61,0-1 56,2-2-108,0 1 38,1-2-89,-3 2 18,2 1 44,-4-1-45,0 4 61,-3-1-68,-2 0 37,-3 2-56,1 1 128,-5 1 24,0 5 32,-3 5-12,-2 3 32,0 5-14,-1 4 102,-1 1-105,0 3 24,-1-1-73,1 3 22,-2-3 11,1 2-52,1-2 6,0-1-9,0-3-67,0 0 36,1-7-15,2 3 41,1-8 30,1 0 25,1-4-50,0-2 15,1-2-41,0-2 15,-1-3-11,1-1 78,-1-5-29,0-2 49,-2-5-70,0 0 9,-1-2-8,0 0 19,-1-1-46,0-1-4,-1 2-12,-1-2-106,1 3 54,-1-3-107,2 4 97,-1-2-149,0 5 78,2-4-104,0 5 72,1-5 36,1 5-19,2-4 40,1 6-31,1-5 52,2 4-28,1-3 14,-1 3 127,2-3-47,-1 5 120,3-3 14,-2 3-16,3-3 60,0 1-79,4 0 73,-2 2-47,3-2 84,-1 3-72,7-1-35,-3 2 6,4-1-49,-4 4 91,5 1-133,-9 2 34,1 2-52,-6 3-32,-1 6 96,-5 2-47,-1 5 101,-6 2 1,1 2 10,-3 1-30,-1 2-37,-3-4-23,-3 5 17,-3-5 56,1 6 8,-2-5 26,1 3-29,-1-2-43,0 2 10,1-4 0,-1 7 11,4-7-27,0 5 22,5-7-30,0 4-9,4-4 15,0 2-22,6-4 20,5 0 10,4-5-13,4 1 10,3-7-5,3 3 6,0-5-9,1 1 7,-5-3 65,4-1 27,-9-2-3,4-5-8,-6 0-13,-1-5 27,-5-1 4,0-3 48,-4-3-53,2-1 17,-4-2-24,2-3-33,-4 1 3,2-4 7,-2 1 5,-1-4-131,-1 3 12,2-4-104,-2 6-35,-2-4 64,-1 7-52,-1-4 80,-1 8-170,-3-1 57,0 8-110,-4 0 111,0 7 63,-3-1-24,-2 5 60,-5 0-284,2 3 115,-5 5-208,1 3 163,-3 2 141,3 1 83,-2 3 9,5-1 193,-2 4-152,6-2 148,-3 3-120,8-1-44,0 4-11,6-3-41,2 4 326,6-2-76,0 4 240,8-3-192,3 3-37,7-4-43,4 3 2,3-5-38,3 3-51,-1-5-45,4-1 23,-4-6 32,5 1 61,-4-8-18,6 1-10,-5-5-38,6-4 0,-6-4 6,7-8-42,-9-1 26,4-6-24,-6 1 30,0 1-117,-8 2 18,1-2-107,-8 5 119,3-3-130,-6 3 91,2 0-109,-5 0 74,4 0 68,-5 2-4,2 0 10,-5 3 5,2 0-67,-1 3 54,-1 1 78,-2 3 123,1 2-7,-4 3 14,2 2-88,-5 6-4,1 5 18,0 0 57,-1 5-16,2 0-3,-1 2-14,2 1-4,1 0-40,2 0 45,-2 2 4,4-5 9,-1 2 28,4-4-32,3 1 46,4-3-74,6-2 82,-1-4-80,7-1 22,-1-4-26,4-1 30,0-3-25,1 0-45,-3-4-30,2-3 7,-6-2-38,2-4 107,-5 1-55,0-5-11,-4 3 26,0-4-34,-4 1 33,-1 0-55,-2-2-12,-2 0-51,-2 0 55,0-2-198,-5-1 69,1-2-128,-6 0-101,-5-4 120,-3 1-128,-5-3 123,-2 4 44,-4-2 43,-1 5-23,-2 2 135,2 6-30,-2 2 28,3 6-12,1 3 20,3 1 5,0 5 65,4 0-77,1 8 105,3 3-39,2 7 87,4 3 7,0 6-50,6 0 47,-2 4-90,4-1 66,0 2-92,4-5 65,4 3-59,4-5 4,5 2-3,3-6 1,6 0-39,0-7 40,7-1-39,-3-7 42,8-2-1,-3-4-5,2-4 2,-2-4-2,2-9 2,-4-4-7,3-7 0,-7-4 72,2-5 21,-7 0 12,2-3 26,-8 0-95,0-5 33,-6 4-34,-3-5-68,-4 3-9,-2-7-8,-3 5 22,-3-8-26,-3 5 22,-5-6-82,-4 9 110,-1-2-19,2 11 50,-3 2-31,5 13 53,0 5-41,6 7 43,-1 3-45,4 5-14,-1 3 15,3 8-6,-3 7 37,3 5 27,-2 8-8,0 2 12,1 9 58,0 0-9,0 10 93,0-5-25,1 10-22,1-10 20,0 8-74,1-10 115,2 9-54,4-12 78,5 6-109,0-15-45,6 4-15,0-14 12,3 6-97,-2-13 13,1 2-109,-3-10 110,5 2-67,-6-10 60,4 3-83,-5-2 46,5-2 0,-5-3-26,3-4 44,-3-2-115,4-4 78,-6-1-97,3-3 83,-5 1-136,2-6 72,-3 1-82,2-6 117,-4 0 31,2-3 31,-3 2-26,3-6-16,-5 7-5,2-3-2,-3 7 78,1-1 168,-4 10 27,2 1 64,-2 9-6,-1-3-143,0 13 107,0 0-88,0 14-18,0 3-9,0 9 46,0-1-33,0 2 107,0 0-99,2 1 76,2-4-107,4 3 68,2-6-84,5 1 121,3-9-39,4 2 120,1-10-119,5 2 63,-1-7-112,6-1 104,-4-5-167,3-3 84,-6-3-138,5-5 36,-8-2-47,1-5 62,-6 1-5,0-5 35,-6 2-31,4-5-6,-6 1-164,0-6 75,-4 4-104,1-11 65,-5 7 84,1-12-36,-4 6 73,-3-7-318,-6 6-111,-5-9-179,-5 10 76,-4-5 150,0 11 131,-1 1 7,2 13 62,-1 2 110,5 10 31,-4 3 58,5 6 12,-5 5-45,5 8-19,-3 8-57,2 3-30,-2 7 10,3 0 22,-2 7 119,4-4 65,-2 9 52,5-7 6,-4 5-64,8-8-71,-1 3 1,6-13-50,4 5 158,6-13-37,3 4 116,7-11-80,4 2-64,2-10-8,3 1-21,-1-5-10,3-1 37,-3-3-34,0-2-27,-6-3-41,2-4-49,-8-2 42,4 0-10,-7-2 62,3-3-29,-6 2 25,0-5 47,-3 2-32,1-4 44,-1 1-92,-2-4 27,0 2-26,-1-2 37,0 3-2,0-1 9,0 3-7,0 2 34,0 4 30,2 3 38,0 3-26,2 4 0,2 2-63,0 5 14,2 4-13,2 7 60,0 8 11,1 7 15,0 5-24,1 4 15,-1 1-4,1 5 26,-3-4-22,2 3-13,-3-4-29,1 0 34,1-5-92,-1 0 1,2-9-15,1 0-54,0-8 100,2-3-43,-2-6 55,3 0-63,-4-5-21,2-4-16,-2-2-26,0-6 45,-1-3 0,0-5 1,-2-4 45,0-2-14,-1-4 10,1-3-20,-3-2-48,3-5-40,-3 0 15,2-4 86,0 2 50,1-2 68,1 3-77,3-3 33,0 9-27,3-5 14,0 10-14,3 1-125,3 5 15,3 2-77,1 9 89,5 0 22,0 6 38,2 1-70,1 5-17,1 3-27,-4 3 30,2 6 85,-5 6-20,0 3 7,-6 2-29,0 4 90,-7-2-9,0 6 98,-5-2-98,-3 5 149,-3-1-84,-3 6 119,-3-3-80,-3 7-31,-8-5-35,-2 4 55,-5-5-111,-2 1 87,0-7-73,-1 1-95,1-8 29,-1 0-110,5-7 108,-2 0-224,4-8 103,-1 1-181,5-6 26,-1 0 88,2-4-50,2 1 72,0-4 28,1 1 27,2-6-40,-1-4 6,3-3-159,-2-4 40,3 0 46,0-3 111,1-1 136,-1-4 0,-1-1 0</inkml:trace>
  <inkml:trace contextRef="#ctx0" brushRef="#br0" timeOffset="1">5671 707 9502,'-3'-26'-409,"2"15"392,-1-1 197,0 3 11,-1 0 177,2 2-166,-2 0-24,2 2-52,-1 2-55,2 5 48,-1 2-29,1 9 8,0 2 21,0 5-12,1 3 11,1-1-101,2 2 43,1 0-100,3 1 83,0-3 6,2 1 1,-2-3 17,1 3-56,-1-6-2,0 3 8,-1-4 4,2 2-11,-2-5 31,1 3-35,-1-4 42,1 0-3,-2-4 5,4 0-16,-1-3-60,0-4 49,2 0-55,0-3 37,1-4 19,3-5-23,-3-3 31,4-5-47,-4-1-22,2-6 1,-3 4 7,1-5-53,-4 3 21,2-6-98,-5 6 98,-1-5-16,-3 6 66,-2-5-166,-3 4-44,-5-6-101,-7 8 48,-6-5 38,-5 7 109,-3-4-49,-1 8 89,-4-2 47,4 9 29,-2-1 36,7 8-58,-2 3-46,9 4-10,-3 12-10,8 1 181,0 10-30,5 2 107,1 7-70,7-2 11,-3 4-2,4-4 43,-1 2 51,1-9-40,1 5 70,0-11-127,5 5 131,0-10-106,4 2 138,2-9-134,1 0 73,-1-6-73,4 0 49,-1-2-94,1-1-7,-1-2-39,4-2 56,-3-2 2,2-5 49,0 0-55,1-5-146,-2-1 4,3-4-112,-1 0 77,4-5 31,-5 1-22,8-4 35,-6 1 14,4-6-9,-4 2 45,4-6-53,-5 3 51,1-6-20,-8 7 15,3-6-52,-10 7-5,2-6-50,-6 10 44,-4-4-7,-3 9 57,-9-5-20,-2 8 18,-7-7 30,-1 8-19,-1-6 18,0 8-33,-2-9 41,5 7-25,-3-5 34,7 6-42,-3-5 5,9 7-3,-2-2 3,9 9 23,-2-2-20,5 6 31,0 1-55,3 7 26,3 2-28,5 10 26,4 7 13,5 7-10,6 7 10,1 0-14,4 5 16,0-2-11,2 7 12,-3-6-13,2 5-3,-7-7 6,4 9-4,-8-7 55,5 9 11,-10-6 7,3 8 44,-7-9-27,1 6 7,-6-9-16,1 5-27,-2-9-24,-1 2 25,0-10-14,0 2 45,1-10 6,4 1 15,-2-8-29,6-1-15,-2-7-7,5-1 9,-1-6 132,6-2-14,-3-5 100,4-4-155,-4-3-48,5-4-54,-3 1 17,2-4-91,-3 2 28,2-2-117,-4 2 117,2-4-119,-3 3 82,0-2-130,-3 2 51,0-4 2,-3 5 20,-2-8-50,0 3 42,-2-5-57,-3 3 54,1-5 10,-4 5 9,-2-5 29,-4 8-47,-3-4 153,-1 9-36,-2 2 110,2 6-85,-3 1-1,4 8-56,-2 0 10,1 2 0,-2 2-22,4 4 35,-2 2-24,1 3 63,0 3-1,2 3 20,-1 1 53,1 0-43,0 3 56,-1-2-69,2 2 120,0-2-62,0 2 116,1-3-108,1 1-20,2-1-21,0 1-26,1-1 124,2 1-31,1-1 104,1 4-91,4-2-54,5 3-13,5-1-44,6 3-15,2-3 4,5 3-68,1-3 63,5 0-68,-1-4 38,3 0-62,1-4 48,3-4-38,-6-3 52,5-2-25,-8-2 34,1-2 19,-9-2-24,2-5 14,-10-1 53,3-6-37,-9-1 45,-1-3-54,-3 2-3,-1-4 5,-4 1 2,0-3-74,-1 1 57,-3-2-56,-3 0 74,-1-5-75,0 2-18,0-7-5,2 1-191,0-3 107,2 2-145,4-2 98,0 5-29,4 1 27,4 6-27,6 1-4,0 5 80,5 4-32,0 6 64,1 0 97,-3 8-4,1 1 55,-4 6-66,1 6 38,-4 4-42,1 6 57,-5 0 201,-1 4-82,-2-2 164,0 3-136,-1-1 146,0 2-64,-2-2 118,0 3-65,-1-5-66,2 3 41,0-4-69,0 3-19,0-5-6,1 2-20,0-4 61,1 3-210,-2-5 68,2 2-176,0-2-32,0 0 75,-1-1-74,0 1 95,0-3-23,-2 2-5,2-5 25,-2 3-7,0-7 68,1 3-18,-1-7 1,0 1 46,1-3-35,0-1 29,1-1-30,1 0-56,1-4 44,3 0-33,0-7 48,3-1 17,1-4-12,3-1 26,-2-1-198,2-2 42,-2 1-124,3-2 66,-4 2 100,1-3-21,-4 4 62,2-5-1,-5 6 3,2-3-11,-4 3 5,2-4 30,-5 8 36,2-4 1,-3 5 38,0-2-36,-2 5 6,0-1-3,-4 6-86,1-1 37,0 2-36,-1 1 44,1 2 2,1-2 1,3 5-1,-1 0 160,2 3-38,0 2 108,0 3-87,4 3 86,2 0-47,4 2 82,4 0-24,3 3-31,3-1 32,2 2-36,-1-4-150,3 4 29,0-4-137,3 4 147,-3-4-38,3 3 109,-4-5-49,2 3-484,-5-4 84,3 3-359,-6-4 325,1 3-296,-8-6 188,4 3-99,-5-5 286,3 4 252,-1-5 0,2 4 0</inkml:trace>
  <inkml:trace contextRef="#ctx0" brushRef="#br0" timeOffset="2">1061 147 9502,'-6'-23'-329,"0"16"289,0 1 40,-4 2 0,2 1 321,-1 0-36,-1 1 196,1 0-110,0 2-169,-1-1 10,2 1-81,0 0-24,2 0-92,-2 0 24,2 0-82,-1 0 17,2 0 19,-2 0-29,2 0 68,-2 1 33,1 2 9,-4 0-6,2 2-52,-4 2-122,0 1 5,-4 0-53,1 1 61,-5 3 48,3 0 19,-6 2-48,3-2-1,-3 2-17,5 0 17,-5-1 67,7-1-1,-4 0 0,5-2-5,-1 2 3,4-6 0,0 4 4,5-6-7,-1 1-71,5-2 55,-1 1-63,4-3 78,2 1 9,0-1 29,5-1-16,1 0 11,1 1-14,1-1-12,-1 2 14,1-2-18,-1 2 12,0-2-6,-1 3 12,2 0 44,0-1-36,1 2 41,1 0-47,2 2-7,0-1 8,1 0-7,1 3 20,2 2-28,0 1 26,1 2-29,4 3 20,-5 0-4,7 5 8,-5 1-7,4 5-49,-3-2-18,3 6-7,-6-4 16,3 5 28,-5-5 14,2 3-22,-6-4 21,0 2-17,-7-5 12,0 2 31,-2-6 68,-4 5 12,-3-5 40,-4 3-22,-7-4-52,-2 3 17,-4-5-65,-1 4 64,2-3-5,-6 0 32,6-4-17,-4 1-22,4-4-17,-1 1 18,2-3-26,-1 0 35,5-5-26,-2 1 24,6-3-79,-3-1-1,5-2-24,-2-5-4,5-3 62,-2-4-16,4-2 20,-2-4-35,4 0-19,0-5 2,1 4 4,1-6-12,0 6 34,0-5-39,1 5 43,3-2-6,0 7 5,0-4-21,2 7-51,-2-3-41,2 5 19,-2 0-108,2 6 97,-1-2-115,2 6 114,-2-2 13,2 3 55,0 0-12,-1 1-5,2 2 40,0 2 36,2 2-9,-2 0 2,1 0-68,0 1 7,3-2 18,-1 1 161,3 1-9,-1-1 95,3 1-66,-3-2-46,5 2-14,-2-1-27,3 0-82,-1-2 21,4 1-27,-5-2 48,6 0 24,-3-3-19,3-1 10,-2 0-20,2-3-9,-3-2 3,3-6 35,-3-2 13,3-6 12,-3-2-21,1-3-74,-2-2 29,-2-3-30,-2 2 49,-2-4-59,-3 4 38,-3-1-40,-2 4 52,-2-1-34,-2 6-19,0-3-9,-2 6 8,-2-1 37,-2 4-16,-2-1 14,-2 4-89,-1-1 65,1 4-60,0-1 25,-1 4 27,0-1-30,0 3 39,0 0-47,0 0 32,-2 2-39,3 0 42,-2 0 2,4 0-6,-1 2 5,3 0 0,-2 2-4,3 3 1,-1 1 68,2 3-11,1 0 64,0 1-60,2 2 34,-1 2-15,1 3 0,0 0 3,1 4-54,-1 1 15,3 3-9,0-1 16,3 6-6,1-3 18,2 4-13,2-5 21,0 3-14,1-4 13,1-1-15,1-5-82,2-1 10,-2-6-84,4-2 79,-2-5-10,3-3 52,-3-3-16,1-2 198,-1-4-44,1-6 134,-2-1-83,1-4-86,-4-1 31,2-2-69,-2 0-74,-2-1 6,1 0-87,0-3 94,-2 3 7,2-3 48,-3 3-37,0-1-180,-1 5 5,-2-3-108,-1 6 72,0-1 107,-3 5-32,2 1 76,-3 2-17,1 2 43,-2 3-17,-2 2 30,-1 5-29,0 3 80,0 2-58,-1 2 64,2 3-29,1 2-20,-1 0 26,3 3-42,-1 0-36,1 0 28,1 2-29,0-3 40,3 3-5,3-4 10,2 1-6,3-3 74,2-1-56,-1-1 53,2-3-65,1-3 66,0 1 17,0-5 6,0-1 62,0-3-75,0 1 69,-2-4-62,2 1 26,-4-4-52,3-3 29,-5-3-23,4-2-26,-5-1 32,2-2-27,-3 1-22,1-1-3,-2 0-21,1-1 28,-1 1-43,1-4-4,-3 2-29,2-3-78,-2 1 65,0-3-83,-2 3 80,0-5-113,-3 5 67,0-5-114,0 5 113,-4-4-40,-3 7 29,-4-3 3,-2 6 5,-3-3 38,-2 5 19,-2 0-49,3 4 77,-4 0-31,3 4 40,-2-2 15,3 5-45,-2-2 9,4 2-12,-1 2 39,1 3 44,2 4-11,2 3 5,1 5-24,3 0-15,0 6 20,6-2 41,-2 4-62,3-1 65,0 5-72,0-3 64,2 6-46,0-4 49,2 4 5,3-3-37,1 5 48,1-7-53,2 4-2,-2-5 4,3 0-4,-1-5 63,3-3 54,-4-5 24,2-1 39,-1-7-52,1 2 25,-4-5-62,3 0 23,-3-2-110,1 0 19,-1-5-28,2-3-36,-2-2 6,1-2 12,-1-2 5,0-1 14,-1 0 29,1-2-49,-3 1 49,2-3-60,-3 3-9,3-3-24,-5 2 27,4-2 24,-4 5 21,2-1-21,-2 4 73,0-1-53,-2 5 56,0-3-40,0 6-12,0-2 18,0 3-17,0 1 7,-1 2-3,1 0-10,-3 2 5,1 0-5,0 3-3,1 3 11,1 4-13,0 3 10,0 3-5,0 3 1,0 1-3,0 4 48,1 1-31,2 3 32,2-1-42,3 7 2,-1-3-2,4 7 4,-2-3 9,3 6-47,-1-5-2,1 10-11,-1-7-45,1 9 23,-4-8-2,0 5 4,-4-10 53,1 7-11,-2-14 6,1 9-15,-3-12 15,1 5-32,-2-11 23,-2 7 55,1-10 40,-6 7-2,0-7-10,-3 3 60,-1-8-25,-1 2 102,0-4-60,-1 0 0,2-3-47,-3 1 28,6-5-151,-4 1 44,4-3-87,-1 1 28,1-1-12,1-1 44,2-3 3,-2-1-104,3-2 30,0-5-122,1-4 81,1-5-83,0 0 44,1-6-75,0 1 37,-2-4 56,2-1 5,-2-2 21,0 1 89,2-4-22,-2 5 26,2-5 32,-3 3-15,4-2-18,-3 5 10,3-3 47,0 5-15,0-1 114,2 5-102,2 0 43,0 4-40,4 1 21,1 6-16,3-2-22,0 5-13,3 0 11,-2 2-7,3 0 17,-1 2-13,3-2 56,-2 2 3,1-3-1,-1 1-11,1-4 51,0 2-19,-1-3 97,-2 1-100,2-4 55,-1 2-47,0-4 30,-3 1-92,1-4 31,-3 2-74,-1-3 99,-2 3-92,-1-3 72,-3 2-68,0-2 27,-2 3-22,0 0-5,-1 3 3,-1-1-6,-2 5 33,-1 0-45,-1 6 43,0-2-79,-2 5-14,2 0-3,1 2 10,-2 3 68,2 4-3,2 6-16,-1 3 65,0 4-2,2 2 14,1-1 123,-1 2-83,1 0 124,1-3-124,-1 2 119,3-3-83,1 3 122,1-4-104,2 1-64,-2 0-3,3 0-50,-1-5 88,-1 5-15,2-6 34,-1 3-14,1-2-201,0-1 36,-1-3-152,0 0 62,1-4 52,-2-1-25,2-2 44,0-1-10,0-2-3,2-2 25,-2-4-21,1-3-14,-1-3-3,2-3-52,-1-1 63,-1-1 10,0-1 29,0 0 3,-1 1-79,-1-3 56,0 4-65,-1-2 117,1 2-36,-1-1 30,-1 4-45,0-2 48,-1 5 12,-2-2 5,0 4 3,1 0-24,-2 2-2,0 2 13,0 1-27,0 1 47,-2 3-34,1 0 43,-3 8 40,1-1-14,-1 4 75,3 0-76,0 1 52,-1 0-20,1 3 5,1 2-5,0-1-82,0 2 24,0 1-15,1-1-9,1 1 33,2 0-26,0 1 39,2-2-82,1 1 60,0-4-75,1 2 16,-2-5 27,4 2-37,-1-6 39,2 3-58,-2-8 36,2 2-43,0-5 59,2 0-62,-1-3-25,3-2 0,-3-6 15,3-2 59,-3-3-4,0-1-1,-2-1-23,1-2 12,-3 2-22,0-2-28,-1 3 33,0-3-36,-3 2 50,1-2-2,-2 4-1,-2-3-2,-1 3 5,1-5-12,-1 7 21,0-5-18,-1 5 82,0-1 4,-3 4 14,-2-2-24,1 4 20,-2-2-61,2 5 72,-2-1-139,3 4 60,-1-1-54,2 3 94,-1 0-24,3 0 22,-1 1-27,2 3 51,0 3 13,0 1 2,0 3 124,0 1-77,2 1 124,-1 2-126,4 0 35,1 2-41,0-2 16,3 2-5,-1-2-115,1 2-15,0-2-3,1 3-124,-1-4 99,0 2-134,1-2 118,0 3-18,-1-5 14,0 4 24,-1-6-59,1 0 92,-1-3-103,0 0 78,0-3 12,2-2 58,-2 0 6,1-2 34,-1-3-89,2-4 43,-2-2-45,2-4-86,0-2 28,0-2-72,0-2 90,3-3-62,-1 0 35,3-5-24,-2 1-41,3-6 25,-2 3 8,3-6-22,-3 3 135,2-4-37,-6 6 37,4-3 41,-6 7-40,1-2 50,-3 12-50,-2 0-57,-2 9 18,-4 9-34,-1 7 252,-7 11-53,0 7 152,-2 5-1,0 6-66,2-4 37,1 8-43,4-7 141,1 2-12,2-6 88,4 4 1,2-8-146,5 3 110,4-6-191,6 2-20,2-10-121,6 3 25,0-10 0,5 0-190,0-5 40,2 0-125,-2-4-522,4-1 241,-5 0-398,4-5 510,-7-2 209,3-2 157,-2-4 0,0 0 0</inkml:trace>
  <inkml:trace contextRef="#ctx0" brushRef="#br0" timeOffset="3">3406 622 9502,'-4'-13'-149,"1"7"335,2 2-52,-1 2 21,1-2-133,0 8 76,1 0-109,0 12 83,2 0-26,2 5 27,0-1-22,3 3 73,0 0-5,-1 1 22,1-1-39,0 0 36,-1-3-3,1 1 28,1-4-13,2 2-37,-1-4-19,3 0-46,0-7 18,3 0-15,1-6 35,3 1-45,-1-2-59,4-3 26,-2-4-4,3-3-1,-5-4 0,5-5-80,-4 1 68,1-5-8,-7 4 53,3-5-47,-8 3-68,2-4-14,-6 2-67,-2 0 1,-2 1 34,-4 0-42,-5 2 95,-7-3-50,-5 4 49,-6-1-33,-1 6 27,-7 0-40,3 5 60,-6 0-66,6 4 80,-3 1-40,7 4 30,-3 2-34,10 5 28,-5 3-31,10 2 36,-1 4 66,9-1 4,0 5 75,5-3-78,2 2 62,1-2-16,1 1 1,2-5-13,4 2 42,2-4-25,4 3 113,3-7-53,5 1 29,0-6-66,7 1 31,-1-5-136,6 0 81,-1-2-79,3-5 7,-4-2 35,4-3-40,-6 0 58,5-5-12,-7 2-3,3-3-2,-8 2 0,3-3-34,-9 1-27,4-4-2,-6 2-43,-1-4 29,-6 2-11,1-5 20,-5 4-45,1-6 22,-3 5-79,0-6 77,-2 8-35,-2-6 15,-3 7 8,-4-6-13,-1 7 53,-2-5-14,0 8-7,-5-5-2,4 8-4,-5-2 0,4 6 82,0 0-1,3 6 92,0 0-82,4 5 74,-1-2-52,2 5 26,-1 4 54,4 3-62,0 6 62,3 2-60,-1 6 46,1-1-13,1 6 0,0-1 1,0 6 10,1-1-36,2 6 46,1-2-21,1 8 25,2-5 3,1 8-5,0-5-95,3 6 39,1-4-50,4 1 71,0-7-101,4 1 30,2-10-86,3 2-12,-1-11 15,4 1-34,-1-9 62,1 1-19,-4-8 1,0 1 18,-5-3-51,-1-1 45,-5-2-27,-2 0 17,-5-1 69,1 2 24,-4-4-1,-2 2 47,0-4-28,-1-1 6,0-3-2,0-3-144,0-3 30,0-4-79,0-1 93,2-5-54,-1 2 36,2-4-14,1 2-47,2 0 29,0 2-19,0 0 17,1 4 15,0 0 27,0 3-79,-1 1 106,1 4 2,-2 0 103,1 5-40,-1-2-25,-1 5-40,1 0-26,-1 1 71,0 1-10,-1 3 63,1 1-46,0 5 19,1 3 77,-1 3-11,3 4 110,0 1-114,1 2-24,0 2-39,0 3 55,1-3 29,2 4 59,0-5-45,1 1-18,1-2-39,2-4-5,1-3 9,3-4-27,-1-4 13,5-2-17,-1-5-11,0-4-12,0-4-46,1-7 27,-5-4-8,4-5 52,-8-1-14,3-2-51,-8 0-74,2-2-20,-6 2-45,0-4 47,-2 5-26,-4-5 65,-3 4-23,-7-4-119,-4 3 10,-5-3-115,-3 5 109,-3-4-74,0 6 46,-5 0-70,5 6 66,-5 2 25,4 8-14,0 2 21,3 3 78,0 4 52,5 5 10,-1 7 185,6 6-82,0 8 113,5 2-78,1 6 22,4 1-13,0 3 41,1-3 85,2 1-84,2-3 92,3 1-84,5-8-49,5 2-25,3-8 7,6 1-38,1-6 109,4-1-43,0-6 109,2-1-153,-3-3-2,-1-2-57,-3 0 11,0-3 11,-6 0-20,-1 0-2,-5-3-65,0-2 45,-5-2-22,0-2 11,-4-2 37,1-2 6,-3-1-29,1-2-18,-1 0-40,0-3-40,0 3 39,0-5-79,-1 2 74,1-4-87,-1 2 96,-2-3-102,0 4 66,1-4-96,-2 5 136,1-1-44,-1 5 103,3 0-85,-2 9 17,2-2-47,1 6 83,-2 4 118,2 3 35,0 6 77,0 5 25,0 2-70,0 5 72,2-1-81,-2 2 53,2-2-40,2 5 91,0-4-183,2 4 76,0-3-137,1 3 104,0-6-32,2 6 49,1-7-45,2 4-17,-2-5-189,5 2 16,-2-9-87,5 3 43,-2-8 70,3-1-69,-1-3 102,1 0-36,-3-6 78,2-1-42,-5-4 35,2-4 22,-6-3 35,2-2-7,-5-1-5,1-2-39,-4-1-1,0-2 32,-1 0 52,0-3-19,-2 2 26,1-6-121,-1 2-24,0-7-1,0 3 13,3-4-12,-1 5 48,5-2-64,0 7 74,3-2 27,1 11-17,2-1 9,0 9-28,1 2-27,-2 6 24,3 1 44,0 5 22,2 6 58,-1 4-53,3 5 62,-2 2-29,5 8 20,-6-1-25,5 8 86,-3-3-41,2 8 138,-4-5-73,1 8 34,-2-9-88,1 6 32,-5-11-93,1 5 61,-6-9-51,2 3 90,-5-9-72,0 2 75,-4-11-64,-2 4 22,-5-9-34,-2 2 23,-3-5-33,-3 0-244,1-3 36,-3 1-164,0-4 126,-3 1 124,1-3 8,-4-3 34,2 1-211,-3-4 140,2 1-155,-7 0 221,1-2 0,-3 0 0</inkml:trace>
  <inkml:trace contextRef="#ctx0" brushRef="#br0" timeOffset="4">7135 324 9502,'-21'-2'478,"10"0"-338,6-1 177,-2 0-138,5 1-115,-1-1-15,3 2-58,-1-1 2,1 1 0</inkml:trace>
  <inkml:trace contextRef="#ctx0" brushRef="#br1" timeOffset="5">454 1442 9502,'22'-2'-423,"-10"1"394,-2-2 20,3-1 26,-4 0 4,5-1 13,-5 1 35,3-2-5,-2 2 17,2 0 12,-3 0-19,3 0 26,-1 3-26,1-3 1,-1 3 1,2-3-2,-1 2-60,3 0 64,-1-1-69,3 0 74,-3 1-63,2-1-3,-1 0-24,2 2-31,0 0 7,0-2 12,-2 3-3,2 0 19,-2 0-33,1 0 12,-1 0-13,1 0 60,-3 0-23,3 0 14,-4 0 11,4 0-6,-4 1 8,4 1-18,-5-1 54,4 0-37,-2 1 46,1-2-27,-1 1-17,3-1 21,-3 0-23,5 0 0,-2 0 0,1 0 12,-2 0-4,4 0 18,-5-1-11,5-1 4,-4 1-86,0-2 58,-2 2-61,0-2 74,-2 2-61,1 1 42,-2 0-48,-1 0 118,0 0-52,1 0 49,-4 1-67,2 1 61,-1 0-48,1 2 50,-1-1-56,2 0-9,-1-1 11,6 0 0,-4-1-63,6-1-3,-2 0-15,5 0 25,-3-1 9,4-1-11,-2-2-8,4 0-17,-3-1 60,3 1-28,-3 0 25,4 0-5,-4 1 3,1 2-15,-2-1 6,2 2 43,-2 0-29,1 0 43,-5 2-6,4-1 17,-6 3 1,3 0 3,-6 3-9,4-2 25,-5 2-9,3-3 7,-3 3-52,0-3 22,-1 0-15,2 0 62,-2 0-49,2-2 53,-1 0-59,3 0 23,-3-2-16,5 0 16,-3 0-37,3 0 25,-1 0-25,2 0 22,-2 0-74,2 0 51,-2 2-58,3-2 42,-3 1 17,4 2-25,-2-2 33,2 2-54,-2-2 36,4 2-43,-2-2 48,1 2-5,-1-3 4,3 1-7,-1-1-10,0 2 5,1-2-6,1 0 11,-1 0-8,2 0 6,1-2-6,0 2 19,1-3-9,1 2 10,-1-3-12,3 0 6,-4 0-4,4 0 2,-4 0-4,5 0-20,-8 1 14,6 2-15,-7 0-20,6-1 28,-8 2-30,7 0 36,-9 0-40,7 0 25,-7 0-28,6 0 39,-5 0 1,5 0-5,-5 0-6,4 2 25,-5-1-19,6 0 25,-3 1-24,3 0 23,-4 1-14,2 1 17,0-1 36,3 1-43,-5 0 48,6 1-57,-6 1 11,5-1-8,-3 0 10,4 3 51,-3-2 18,4 2 5,-4-3-6,5 3-21,-4-3-19,5 2 25,-5-3-31,7 1-27,-5-1 24,6-2-21,-4 0 23,7-2 6,-5 0-11,6 0 7,-3 0-85,7-2-13,-7-1-17,9-2-48,-8-2 112,8 0-56,-9 1 59,9 2 10,-10-2-10,8 4 7,-8-2-3,7 1 66,-11 2-45,8-1 55,-9 2-72,8 0 4,-10 0-2,6 2 14,-7 0 63,4 4-31,-5-1 38,5 2-84,-5-2 8,4 2-11,-7-1 21,6 1-44,-4-2-18,7 4-5,-5-4 10,7 2-1,-6-3-10,8 2-13,-5-2 16,5 4 17,-2-4 20,4 3-37,-7-2 77,8 2-59,-7-3 61,9 3 25,-7-3-8,5 1 70,-7-1-76,9-1 73,-8 0-23,9-1 28,-7 0-33,7-1-33,-9 0-25,8-1 37,-7 0-30,8 0 37,-7 0-35,7 0 48,-7 0-121,7 0 43,-7 0-102,9 0 10,-7 0 49,6-1-22,-8 0 71,10-1-29,-12 2 22,12 0-25,-9 0 22,8 0 60,-11 0-42,12 0 52,-10 0-71,8 0 11,-5 0-10,5 0 17,-7 0-24,6 0 23,-7 0-23,9 0 21,-9 0-7,6 0 6,-7 0-4,7 0 0,-8 0-1,9 0-3,-5 0 2,6 0 13,-8 0-10,9 0 9,-7 0-17,7-1 6,-3 1-6,3-1 13,-3 1-33,6-2 24,-5 2-24,5-1 3,-4 1 16,6-1-19,-6 1 21,7-2 72,-7 1-52,8-1 55,-7 0-72,8 0 36,-7 0-26,7-1 29,-7-1-32,8 0 11,-7 0-9,4 0 25,-6 0-75,5 0 3,-8 1-18,7 1 16,-8-1 19,3 0 19,-4 2-24,4 0 87,-5-1-46,4 2 44,-4 0-62,4 0-6,-5 0 5,5 0 4,-5 0-16,6 0 23,-5 0-20,5 0 30,-3 0-44,6 0 33,-4 0-33,5 0 64,-2 0-27,3 0 22,-5 0-31,7 0 51,-7-1-36,8 1 40,-6-3-53,5 1 37,-6-1-26,7 0 36,-7 1-54,8-2 28,-7 1-27,6 2 35,-4-1-73,7 1 52,-6 1-53,10 0-1,-5 0 39,6 0-48,-5 0 55,9 0-31,-8 0 21,10 0-27,-9 0 28,9 0-12,-9 0 8,10 0-10,-11 0 12,10 0-5,-10 0 6,7 0-3,-8 0 45,7 0-32,-9 0 34,9 0-10,-9 0-25,7 0 30,-6 0-34,7 0-11,-7-1 10,7-1-8,-6 0 12,6-3 9,-9 1-8,8 2 6,-9-2-19,9 1-63,-9 0 41,6 1-48,-8 0 32,7 1-15,-11 0-7,7 1 25,-9 0 23,7 0 6,-9 0-7,7 0-5,-8 0-3,7 0-5,-5 0 5,3 0-26,-2 0 29,4 1-21,-4 0 5,5-1 9,-5 3-8,6-2 11,-3 1 53,6 0-39,-5 0 38,9-1-15,-7 0-22,9-1 23,-7 0-31,8 0-36,-10 0 28,7 0-27,-10 0 38,2 0-44,-9 0 35,0 0-30,-10 0 88,2 0 11,-9 0 1,4 0-15,-9 0-1,3 0 7,-6 0 6,0 0-17,-3 0-31,1 0-2,-1 0 20,-1 0 14,1 0-6,-2 0-126,2 0 13,0 0-122,1 0 13,1 0 25,1-2-31,2 0 73,-3 0-322,3-1 83,-3 0-200,2 2 176,-4 0 229,1 1 42,-3 2 125,0 1 0,-2 2 0</inkml:trace>
  <inkml:trace contextRef="#ctx0" brushRef="#br0" timeOffset="6">7703 2613 9502,'0'-16'-324,"0"9"312,0-1 29,0 2-2,0-4 45,0 3 21,0-1 41,0 0-29,0 2 130,0-1-54,0-1 120,0 3-132,0-2-5,0 3-87,0-4 34,0 5-134,0-2 94,0 2-139,0-1 135,0 3-144,1-2 97,2 3-136,4 0 70,0 0-27,2 3 45,2 1 18,1 3-55,0 2 34,1 0-108,-1 3 96,2-1-14,-4 1 60,1 0-27,-3 0 69,-1 2-7,-3-1 23,0 2-19,-3-3-1,0 2-30,-3-2 35,-4 6-27,-3-3-7,-4 2 19,-3-2-15,-3 4 12,-1-2-11,0 2 11,1-5-8,0 4 28,4-6-21,1 1 16,4-3 16,0 2 11,4-6-1,2 1-3,3-4-41,0-1 13,3 0-11,2-2 31,4 0-24,3-3 32,4-1-28,1-3-25,0-1 16,3 0-21,-3-1 26,2 1-43,-3 0-23,1 1-2,-1 2 9,-2 1 38,-1 0 7,0 2-28,-1 0-132,-1 2 7,-2-2-75,1 2-48,-1 2 94,1-1-88,-1 3 90,3 0-117,-2 1 84,5 1-14,-2-2 132,1 1 87,1-2 0,3 1 0,-1 1 0</inkml:trace>
  <inkml:trace contextRef="#ctx0" brushRef="#br0" timeOffset="7">14799 2693 9502,'0'-17'-106,"0"9"153,0 1 63,0 1 10,0-1 40,-2 3-40,2-3-25,0 3-63,0-3 40,0 5-18,0-2 16,0 1 15,0-1-27,0 0 25,0 0 0,2 1 0,3-1-16,1 0-44,3-1-4,2 1-26,1-1 37,0-1-31,1 1 57,0-1-63,1 1-9,1 1 2,-2 0-62,-1 1 68,3 1-66,-5-1 50,3 2-85,-5 1 74,1 0-35,-4 2 66,3 1-41,-5 2 69,1 3-35,-1 2 32,-2 1-32,0 1 10,-1 1-8,-1 0 12,-2 2 15,-2-2-14,0 4 18,-3-3-17,0 2-7,0-2 16,1 3-10,0-1 14,0 2-86,2-5 57,0 3-61,1-3 113,0 2 12,0-3 1,1 2-11,2-5-2,-2 2 11,2-3 5,-2 1 52,3-4-23,-3 2 9,3-3-6,-1 0-15,0-2 13,-1 0-71,5-3 30,0 1-106,5-4 32,-2 2 9,5-2-16,0 2 23,1-2-108,1 0 20,3-2-97,0 1 103,4-3 15,-1 3 45,3-2 4,-2 0-359,1 2 78,-1 1-251,2 0 147,-5 1 230,3 1 11,-4 0 174,3 1 0,-6 1 0,5 0 0,-4 0 0</inkml:trace>
  <inkml:trace contextRef="#ctx0" brushRef="#br0" timeOffset="8">14295 3202 9178,'-6'-7'689,"3"3"-388,2 3-77,-1-2-16,1 2-26,0-2 396,-1 2-336,1 2 337,1 1-517,-1 3-4,2 2-41,0 2-32,2 0 35,2 2-44,1 1 55,2 2-41,-2-2 55,4 0-18,-1 0 17,2 0 32,1-1-37,0-1 27,0 1-8,3 0 10,-2-3-4,3 1-6,-1-2 8,1 1-3,-1-3 5,1-1 1,-4-1-11,4 0 8,-3-3-2,2 1-5,-2-1-2,2-1 6,-1-1-8,0-2 32,0-3-24,0-2 24,0-2-101,1-1 66,-2 2-68,0-5 78,-2 3-48,1-2-3,-3 1-13,1 0-20,-1 1 12,-2-3 5,0 3 3,-2-3 33,-1 2-2,0-2-11,-1 2-11,1-3-23,-3 1 14,2 0-13,-3 0 0,1-1 16,-1 2-19,0-2 29,-1 2-59,-1-2 43,1 0-45,-3-1 10,-1-1 30,-2-3-34,0 3 43,1-4-54,-3 0 39,0-3-48,-2 2 56,-1-4-72,-1 3-11,-2-1-19,-1 2-32,0-1 20,-1 4 17,-2 0-10,2 2 13,-5 0-36,2 4 17,-4-1-60,3 5 106,-6-1-57,3 3 54,-3-1-37,4 3 35,-1-2-49,4 3 48,-3-3-29,6 2 19,-2 1-33,4 2-404,-2 1 56,4 0-236,-4 6 268,4 4 89,-4 11 199,3 7-6,-2 8 158,1 7 0,-1 9 0,0 5 0,0 6 0</inkml:trace>
  <inkml:trace contextRef="#ctx0" brushRef="#br0" timeOffset="9">980 2677 9502,'-14'-13'-510,"6"8"583,3 1 7,-2-1-63,2 1-6,-1 2-42,2-1 55,-1 2 3,2-1-6,-2 2 7,2 0-7,1 0 41,-1 0-15,0 0 175,2 0-139,0 2 105,-1-1 146,2 2-210,2-2 262,-1 0-322,4-2 41,1 0-30,0-3 22,1-2-45,1 0-11,0 0-7,-1 0-45,2-1 44,-2 0-29,2 2 21,-1-2-44,3 2 63,-3 0-73,3 1 39,-2 0 10,2-1-20,1 3 31,1 0-61,1 1-31,0 0 10,1 1-3,1 0-53,0 0 10,2 2-113,-2 2 55,0 3-7,-3 0 59,1 4-11,-6-1 112,1 2-17,-5 2 26,-1 2 40,-2 1-76,-4 2 39,-1 1-62,-8 1 112,-4 2-15,-4 1 112,-4 0-108,-1 1 27,-2-4-84,0 2 73,2-5 39,1 1 70,2-5 13,2-1 13,4-4-31,0 1-34,5-6-17,2 0 0,3-3 21,2-1 69,2 0-56,2-1 6,0-3-84,0 0-26,2-2-19,1 1 12,0-2-67,1 2 50,0 0-29,0 1 26,0 0 50,1 0-4,1 1-6,-1 0-136,0 2 21,3-2-94,-1 2 67,2-1-77,1 1 39,0 0-64,1-1 68,3 1-266,-2 0 79,1-1-197,0 1 221,2 1 41,0-3 63,1 3 61,-1-1 31,2 0 82,2-2 0,2 0 0</inkml:trace>
  <inkml:trace contextRef="#ctx0" brushRef="#br0" timeOffset="10">15708 2759 9502,'-8'-19'41,"4"11"40,0 1 112,0 1-6,1-1 112,0 0-123,1-1-49,-1 2-12,2-2-32,1 2 37,-2-2-8,2 2-48,0-1 27,0 0-125,0 0 87,0 1-131,0 0 152,0 0-77,0 0 116,0 1-91,0 0-4,0-1-58,0 2-37,0 0 22,0 0-18,0 2 76,-1-2-19,0 1 42,-1 2-21,0-2 14,-2 2-16,0-1-16,-2 1 34,1 1-41,-2 0 49,2 0-48,-2 0 33,1 1-39,-1 1 15,0 0 11,0 4-16,2-1 18,-2 2 58,3 1-43,-1 0 48,1 2-58,0 1 22,0 2-13,3 2 15,-2 0-14,2 4 53,-1-1 11,2 7 12,0-1 44,0 6-25,0 1 9,0 7 62,0 1-115,-1 5 72,1 0-79,-1 8 11,-1-5-3,0 8 13,0-7-21,1 6 74,0-6-14,1 4 16,0-9-70,0 5-49,0-9-17,1 0 34,2-10-84,2 3 47,0-12-118,3 6 110,-1-11-75,1 5 65,-1-7-77,-2 3 36,-1-5 30,-1 2-12,-2-2 46,0 1-11,-2-3 9,-2 3-7,-3-4 44,-4 4-43,0-5 45,-4 2-46,2-3-67,-1 1-17,2-6-1,-1 3-88,3-4 92,-1 1-98,2-1 105,0 0-113,4 0 82,-1-1-130,2 1 128,2-3-287,0 1 152,-1-4-236,2 1 24,0-2 71,0 0-20,2-1 207,-1-1 105,3-3 96,3-1 0,1-3 0</inkml:trace>
  <inkml:trace contextRef="#ctx0" brushRef="#br0" timeOffset="11">7150 3311 9502,'0'-18'-229,"0"9"270,0 2 7,0-2 45,0 3 27,0-2 87,0 4-74,0-1 70,-1 1-97,1 0 51,-3 3-37,-1-1 40,-1 1-47,1 1 41,-3 0-55,2 1-14,-2 2 18,2 4-14,-1 2 25,0 2-13,2 1-66,-2 1 48,2 0-31,0 2 56,2-1-27,0 2 15,0-3-37,2 2 56,0-3-51,0 3 41,0-3-60,0 2 46,0-3-52,1 2 24,4-2-39,2 3 17,2-4-3,2 1-6,4 0-32,-1-2 18,4-2-15,3 1 33,-1-6 7,6 2-16,-2-2-18,4-2 42,-3 0-51,6-2 48,-5-2-11,3-4 8,-3-1-8,2-3 2,-6-1-7,4-2 3,-6 0 1,3-1-67,-7 0 45,3-1-45,-5 2 61,1-3 7,-6 4-9,3-4 6,-5 1-58,1-2 21,-4 0-33,2-2 34,-4 2-32,1-5-8,-3 3-10,0-5-95,-1 4 59,-1-7-92,-3 4 91,-2-6-57,-2 3 29,-1-4-8,0 3 2,-4-6 0,1 5 23,-3-5-38,0 5 38,-3-4 13,0 6-45,-2-3-17,-1 7-34,-4-3-30,0 7 57,-3-1 19,-2 5 40,-5-2 11,0 8-23,-7-1 64,3 4-35,-8 1 30,5 0-42,-6 2 0,9 0 5,-5 2-1,10-1 13,-1 3-33,10 0 41,2 3-27,10 5-202,0 8 46,10 8-42,0 12 144,3 4 148,1 11 0,1-2 0,2 10 0,2-2 0</inkml:trace>
  <inkml:trace contextRef="#ctx0" brushRef="#br0" timeOffset="12">8587 2693 9502,'-19'-9'-178,"11"4"15,-1-1 327,-1 1-36,0 0 233,0 1-121,-2-2-81,0 2 0,-1 0-47,-1 0 7,1 0-33,0 1 11,-2-1-27,1 2 6,1-2 44,0 1-56,-1-1 75,4 0-116,-3 1 40,4 1-89,-2-2-8,3 1 5,0 0-25,3 2 45,-2 0-37,3-1-2,0 5 17,3 2-14,0 7 133,1 4-20,0 10 22,1 5 54,2 7-15,3 5-8,5 12-7,1 3 18,3 13-11,-1-3 104,3 14-126,-4-3-13,-2 6-40,-3-6 16,-4 7-11,-2-16-1,-4 6-9,-2-18 1,-6 0 23,0-15-1,-5-3-13,1-15 5,2-1-51,2-14 6,0 1-13,2-6-94,2-1 55,0-2-128,1-1-35,0-1 37,1 0-37,0 0 62,0 0-161,1 0 38,-1 0-117,2 0 141,0 0-577,-1 0 470,2 0-383,-1-3 631,0-3 100,-1-6 0,-2-4 0</inkml:trace>
  <inkml:trace contextRef="#ctx0" brushRef="#br0" timeOffset="13">416 3289 9502,'-20'4'-203,"8"-1"23,3-1 131,-4 0 228,5 0 22,-2 1 150,3 0-99,-2 0-37,3-1-52,0 0 16,0-1-59,1 2 26,2-2 193,1 0-251,0-1 178,1 3-281,1 0 69,-1 1-8,1 1 4,1 2-1,2 1 6,1 1 26,2 4-2,1-1 4,2 3-11,2 1-8,2 0 9,3 2-12,-1-2-66,5 1-4,-2-2-15,4 0-24,-1-3 96,3 0-39,-3-4 42,3 0 17,-2-3-24,2-1 15,-4-2-18,4-2 76,-7 0-58,5-2 64,-6-2-64,1-4 9,-5-3 1,2-1 15,-5-2-31,3-2 35,-4 0-39,3-2-21,-6 1 17,4-2-20,-3 3 32,3-4-44,-3 2-38,0-2 11,-2 4 3,3-4 8,-3 3-22,3-5-6,-5 2-27,4-2 67,-4 3-21,1-3 16,-2 5-25,1-6 8,-2 6-13,-3-6 18,-1 6-12,-5-7 6,-3 5-8,-6-8-46,1 4 50,-6-5-53,2 4 65,-7-7-6,1 4 4,-5-6-10,1 4-107,-5-5 8,2 6-94,-5-4 83,5 8-58,-8-6 43,10 10-52,-6 1 37,13 9-219,-7 2 48,10 6-119,-4 5-53,6 6 181,-4 8-118,7 3 151,-3 6 11,7 0 91,-3 3-24,8-3 147,0 2-10,5-7 72,3 6 0,2-3 0,2 3 0</inkml:trace>
  <inkml:trace contextRef="#ctx0" brushRef="#br0" timeOffset="14">1926 2685 9502,'-6'-8'1,"0"3"107,2 4-42,-3-3 91,3 1-37,-2-1 82,0 1-30,1 1 37,-2-1-61,1 0-24,-1 0-12,0 2 15,1-2-24,-1 2 49,-1-2-64,1 2 69,0-2-118,-1 2 58,2 0-114,-4-1-5,2 2-17,-1-1-23,0 1 60,-1-1-37,1 1 33,-2 0-48,0 0 34,-1 0-7,3 0-6,-3 0 22,1 0-36,-1 0 69,3 0-45,-2 1 38,3 0-42,-1 2 31,2-2-25,-1 3 32,1 2-8,1-2 7,2 1-6,-2 2 66,2 1 15,-1 0 5,1 3-15,1 2-60,0 0 5,1 6-1,2 0 101,-2 8-16,4 1 90,0 8-82,2 1 57,4 12-88,2 0 52,3 10-51,1-4-13,-1 8 19,0-8-13,2 8-61,-1-11 0,-1 11-53,-2-12 46,-1 5-28,-4-15 55,-1 9-26,-1-15 94,-3 6 33,2-13-20,-3 6-3,0-15-8,0 6 26,0-9-6,-1 6 6,-2-9-109,-1 4 53,0-6-33,0 4-65,0-6 22,1 3-88,2-4 86,-2 2-45,2-4 41,0 4-58,-1-5-81,2 3 30,0-4-92,0 1 94,0-2-72,0 1-561,0-3 76,0-1-331,0-4 423,-1-5-13,0 1 370,-3-4-119,-3-1 342,-4-2 0,-1-1 0</inkml:trace>
  <inkml:trace contextRef="#ctx0" brushRef="#br0" timeOffset="15">18997 2837 9502,'-20'-2'-249,"12"0"65,4-1 268,0-1 34,3 1 171,1-2-104,1 1-38,0 0-22,5-2-31,1 2-24,2-1-24,0 1 5,2 0-7,0-1 12,-1 2 16,0-1-28,0 1 48,1 1-99,0 0 7,0 0-76,-1 2-27,1-2 47,0 2-68,2-1 106,-1 1-110,3 0 85,-2 0-111,3 1 47,-2-1-19,0 3 49,-3 1-2,1 3 73,-4 1-31,-1 0 21,-3 2-40,-1 4 61,-3-2 11,-2 4 5,-3-1 63,-4 3-47,-5-2 14,-5 3-8,-1-1-8,-2 0 25,0-2-4,-2 1 60,5-4-93,-1 0 61,6-3-66,-3 0 23,8-3-19,0 1 23,5-4-19,0 1 70,2-1-54,1-1 56,2 0-90,2 0 32,2-2-27,5 0 34,3 1-74,2-2 57,5 0-63,1 0 69,4 0-7,3 0 1,-2 0-3,7-2-339,-4 0 76,7-2-132,-5-2 204,8-5 164,-2 1 0,5-4 0</inkml:trace>
  <inkml:trace contextRef="#ctx0" brushRef="#br0" timeOffset="16">19742 2906 9502,'9'-11'-73,"-4"6"27,-1-2 62,3 2 49,-2 0 22,2-1 29,-1 1 21,2 0-5,-2-1 0,1 1-56,-2 1 13,2 0-14,-3 0 23,1 0-33,-2 1-1,1-1-2,-1 2 23,-2-1 10,0 2-15,-1-2 7,-1 1-72,0 0 70,-5-1-65,0 2 78,-4-2-54,2 2 40,-1-2-51,0 0 48,0 2-67,0-2-5,1 2-13,1-2-88,-1 2 57,2 0-78,0-1 77,1 2-33,0 0 6,-1 0 12,2 0-33,0 0 87,0 0-37,0 0 30,2 2 8,-4 2-9,2 1 3,-3 2 85,3 2-28,-1 2 94,1 2-87,-1 2 76,-1 1-58,1 4 83,1 2-65,0 4 55,0 2-4,1 5-6,1 3-63,0 5-17,2 2-40,0 7 57,0-4-71,0 7 55,2-8-64,3 3 89,0-7-104,3 0 29,0-10-97,2 2 71,-2-9-6,1 1 48,-2-8-15,1 0 24,-3-7-26,-1 2 21,0-6-23,-1 1-32,-2-3-25,2 0 11,-3-1-58,0 0-64,0-2-20,0 0-39,-1 1 64,-1-1-87,-2-1 34,2 0-77,-2 0 62,0 0 12,0 0-4,0 0-15,1 0 51,-1 0-8,0-1 26,0-2 11,0-1-175,0-4 206,1 0-116,-2-4 232,-2-3 0,-1-1 0</inkml:trace>
  <inkml:trace contextRef="#ctx0" brushRef="#br0" timeOffset="17">18531 3351 9502,'-9'-19'260,"4"7"-39,2 3-63,-1-2 62,3 4-18,1-2 43,0 3-57,0 1-117,0 1 127,0 1-130,1 5 172,0-1-327,3 7 78,0 3-158,0 2 112,0 2 19,0 4 35,0-3-2,2 2 64,-1-2-11,2 3 11,0-4-22,1 2-46,0-5 30,2 4-13,-2-5 32,3 3 30,-2-5-26,2 2 28,-2-2-112,4-1 34,-3-1-90,4-1 124,-2-3-31,2 1 67,0-3-47,2 1 51,-1-2 10,2-2 12,-1 0-21,4-5-25,-2-1-18,0-4 43,-2 0 27,3-3 64,-6 1-41,5-4 45,-5 2-99,2-4 45,-6 4-36,3-6-24,-5 5-35,1-4 18,-2 2-18,-2-4-20,-3 6 0,0-6-62,1 6 64,-4-5-129,1 3 60,-3-3-93,-2 3 10,-2-2 46,-1 2-48,-2-4 47,1 4-50,-4-3 16,4 3-45,-5-3-4,1 4 61,-3-4-27,1 3 84,-3-2-5,2 4 10,-5-3 0,4 6-19,-6-1-66,2 6 9,-2 1-25,1 4 15,-5 0 50,4 3-8,-4 2 7,4 2-73,-4 3-15,5 5-52,-2 2-23,3 5 42,-1 1 67,3 1 63,0 4 96,3-1 0,-3 3 0,5-2 0,-4 7 0,5-3 0,-4 3 0</inkml:trace>
  <inkml:trace contextRef="#ctx0" brushRef="#br0" timeOffset="18">15320 3297 9352,'0'-15'458,"0"9"88,0 2-145,0-2-72,1 1 12,-1 1-42,3 0-45,-2 0-30,4 1-66,1-1 45,0 3-26,4-2 41,0 2-52,2 1-89,3 0-30,1 0-19,2 0-102,3 0 85,-1 0-92,4 1 118,-1 2 23,2-2 1,-2 3 35,3-1-223,-4 0-25,3-1-140,-5 0 58,0-1-97,-6 0 110,4 1-125,-7-2 124,3 0-160,-4 0 94,2 0-140,-6 0-156,4 0 355,-6-2-184,4 0 413,-1-2 0,2-3 0</inkml:trace>
  <inkml:trace contextRef="#ctx0" brushRef="#br0" timeOffset="19">1435 3347 9502,'-26'-11'221,"14"4"-175,3-1-27,0-1 36,2 2-40,0-1 314,5 3-74,-1-1 243,2 4-161,1-2-72,1 1-8,2 2-63,2 1-12,4-2-20,5 2-18,3 2-28,2-1 7,4 3-7,-1 0 4,6 3-55,-2-2-13,5 2-55,-3-3-80,3 0 48,-2 0-75,1-1 75,-4-2-103,2 0 31,-5 1-62,0-2 43,-6 0 97,-1 0-65,-4 0 94,-1 0-402,-5 0 118,-2-2-271,-4 1 247,1-3-240,-4 0 161,-1 0-53,-4 0 226,-5-2 214,-6 1 0,-1-3 0</inkml:trace>
  <inkml:trace contextRef="#ctx0" brushRef="#br0" timeOffset="20">19498 3359 9502,'-5'-19'648,"2"12"-527,3-1 12,-1 2 172,1-1 92,0 2 62,0-1-42,1 1-11,0 1-88,3 0 28,4 1-56,2 2-156,4-2 6,3 3-56,3-1-175,1 1 62,3-2-88,3 2 74,1 0 127,-1 0-3,4 2 65,-3-1-765,0 4 517,-1-1-593,-1 4 695,0 2 0,1 2 0</inkml:trace>
  <inkml:trace contextRef="#ctx0" brushRef="#br0" timeOffset="21">21998 3552 9502,'-11'-7'-65,"7"4"179,1 2 19,0-2-86,1 2 78,0-2-70,1 2 85,0-2 102,-2 3 51,2-1-56,-1 1 17,1 1-182,1 4 50,-1-1-52,1 3 35,-2 0-40,2 0-20,-1-1-12,0 4 0,-1-2 15,2 1-6,-1 0 5,0 1-11,1-1 20,-2 2-3,2 0-10,0 1 2,0 0 22,0 1 9,0-2-3,0 3-3,0-1-21,0 0 18,0-1-19,2 1 20,-1-2-4,2 2 9,2-1-10,-1 1-34,1-3-32,2 2 19,-1-2-5,0 0 13,1-2-29,0 3 12,-1-3-17,2 2-8,-1-2 27,1 0-34,-1-2 40,-1 2 17,1-2-32,1 0 26,-2-2-44,2 3 35,-3-4-32,4 1 29,-3-2-13,3 1 51,-1-2-31,0 1 36,1-2-40,1 1-18,1-1 13,-2 0-63,0 0 57,2 0-38,-2 0 46,1 0 3,-1 0-6,2 3 6,-3-2-77,3 1 48,-3-1-54,2 0 77,-3 1-10,2 0 12,-2 0-21,1-1 79,-3-1 14,3 1 10,-2 1-15,2-2-26,-3 1 16,2-1 4,-2 0-2,2 0-40,-3 0 17,3 0-37,-3 0-22,1-1 11,-1-1-15,1 0-17,-1 0 43,2-2-48,-2 3 56,1-2-41,-2 0 18,2 1-27,-1-1 26,2 0 16,-4 1-26,4 0 20,-4 0 20,2-1-13,-1 0 24,1 1 13,0-1-24,0-1 31,0 1-35,0-2-54,0 1-13,1-1 0,-1 1 10,2-3 49,-2 2-2,1-2 1,-1 0-54,2-1-14,-2 1-15,0-1 14,0 2 32,-2-2 9,1 0-11,1 0 5,-3 0-8,2-2 4,-2 4 0,1-4 45,-2 2 19,0-1-3,0 1 3,0-2-33,0 1-1,0-2 6,-2 2-11,0-2-10,-1 0 8,-1-2-7,0 1-35,0-1-13,0-1 0,0-2 8,0 1-40,0-2 17,1 1-82,-1-3 17,1 3-9,2-1 29,-2 2 5,1-2 0,0 3 27,0 0-39,-1 3 50,-1-3-83,0 6 52,-3-4-54,-1 6 11,-1-2 38,-3 4-33,-3-2 32,-1 4 78,-4-1-56,0 2 51,-3-1 58,2 1-12,-2 0 88,3-1-90,-2 0-31,6-1-35,-1-3-18,5 2 49,-1-2-150,3 2 74,0-2-127,3 4-182,-4-1 67,4 3-137,-3 1 162,-1 5 185,-2 6 39,-1 3 98,-2 5 0,-1 1 0,-5 4 0,0 1 0,-4 3 0</inkml:trace>
  <inkml:trace contextRef="#ctx0" brushRef="#br0" timeOffset="22">4732 3577 9502,'-16'0'-82,"10"-1"106,0-1 234,1 1-5,1-2 91,0 1-22,1-1-142,-1-1 48,3 1-108,-2-2-20,3-1-9,-3 2 8,3 0 22,-1-1 38,0 1-38,1 0 35,-2 0-89,2 0-44,-1 1-43,0-1-34,-1 2 39,1-1 71,0 0-73,-2 1 8,2 0-113,-1 0 19,1 0-3,0 0 77,1 0 45,0 1-2,0-2 32,0 1 14,1-1-23,0 0 33,6 1-40,0-2-5,3-2 15,3-1-16,1 1 18,0-1-49,3-1 32,-1 0-28,2 0-10,-2 0-17,0 1 2,-2 1 6,1-1-16,-2 3 43,1-2-55,-2 2-10,-1 0 40,-1 2-48,0-1 53,-1 0 9,0 2-24,-2 0 20,1 1-38,-2-2 42,0 2-32,-3 0 33,2 2-19,-2-2 6,0 2-7,-2 2 7,2 2 40,-2 2-28,0 0 36,1 1-76,-1 2 26,0 0-26,2 1 33,-2 0 0,1 1-2,0 1 3,1 0-28,-2 1 38,2 0-36,-2-1 38,1 3 16,-1-3-23,-1 2 22,0-1-31,0 2 46,0-3 15,-3 3 8,1-2 2,-4 2-47,0-1 6,-2 3-2,-2-1-6,0 0 18,0 1-15,-3 1-4,2-2-48,-2 3 24,2-4-21,-2 3 37,2-3 5,-1 1-10,1-3 8,-1 1 5,1-3-3,-2 2 1,2-4 54,-1 2 14,0-3 6,-1 0-11,2-3-60,-2 1 10,3-3-8,0 1 74,2-4 1,0 1 72,2-3-60,2 1 33,1-1-82,5 0 28,1 0-48,6 0 2,0 0-15,5 0 8,0 2 69,1-2 19,4 2 13,-2 1-20,5-1-1,-2 0-49,1-2 67,-1 3-72,2-3 101,-4 1-31,2-1 90,-2 0-56,-1 0-4,-1 0-36,-1 0-13,-3 0-13,2 0 20,-5 0-25,2-1-49,-5 0-108,1-1-11,-3 0-53,0 0-69,-1 1-41,-2 1-19,0 1 22,1 3 135,-2 4-108,0 2 34,0 0-92,0 2 93,0-1 37,0-2 15,0 2 51,0-3-304,1 0 15,0-2-166,3-2 122,4-3 227,2 0 79,3-2 110,1 0 0,3-3 0</inkml:trace>
  <inkml:trace contextRef="#ctx0" brushRef="#br0" timeOffset="23">7960 3427 9782,'2'-11'1258,"3"6"-883,6 1-149,7-1-22,6 1-53,7-2 55,3 2-75,6-1 71,0 2-97,6 0-142,-4 1 12,8 0-81,-9 1-139,8 1 150,-12 0-161,5 0 194,-14 0 13,3 0 35,-10 1-16,2 2 12,-9 2 18,1 2 0,-3 3 0</inkml:trace>
  <inkml:trace contextRef="#ctx0" brushRef="#br0" timeOffset="24">11576 3561 9377,'-8'-9'312,"6"4"-105,-1 3-86,0-1 21,2 0-73,-2 2 71,1-2-68,-2 2 49,1-2-63,0 2 40,0-2-3,1 2-9,-1 0 26,0-2-27,2 2 3,-2-1 1,2 0 5,-2 0-17,2 1-27,0 0 11,-1-2-59,2 0 54,0 1-32,0-1 30,0-1-60,0 1 29,0-1-106,0 0 43,0 2 18,0-4 18,0 2 33,0-1-3,2 2-10,-1-2 8,0 2-11,2-2 18,1 2-25,0-1 19,3 0 18,-3 0-7,3 0 23,-1 0-28,1 0 4,0 1-1,1-1-1,1 0-57,-1 2 38,0-2-43,1 1 54,0 0-49,-1 2 29,1-2-32,-1 2 41,0-2-14,-1 2 5,1 0-10,-2-1-18,2 2 28,-1 0-36,1 0 37,0 0-29,2 0 21,-2 0-20,2 0 22,0 0-2,2 0 1,-2 2 0,2-1 1,1 2-1,0-1 2,-1 1-2,0 1 0,-1 0 0,-1 0 1,0-1 26,-1 1-21,-1 0 23,0 0-27,-2 0 46,0 1-32,-2-1 37,3-1-42,-4 1 1,2 0 2,-2 0-1,-1 0 21,1-2-15,-2 4 16,1-1-20,-2 1 10,1-2-5,-1 2 8,0 0 13,0 2-13,0-2 11,0 1-16,0 1-4,0 0 5,0-1-2,-1 2 3,-1-2-3,0 4 5,-1-5 2,-1 4 27,0-2-20,-1 1 21,-1 0-33,0 1 79,0-1-55,0 1 60,-1-2-95,-1 1 24,1-1-27,-2 1 33,2-1 1,-4 3 3,2-2-4,-2 4-26,2-3 7,-3 2-9,2-2 17,0 2-5,2-3-2,-4 3-1,4-3 1,-2 4 4,2-4-3,0 3-2,2-4 56,-2 1-33,1-2 31,0 2-40,3-5 29,-1 3-17,1-4 20,-2 1-47,5-1 26,-3-2-65,3 0 83,-2-1-138,2 0 64,-2 0-92,2 0 0,-2 0-20,2 0 23,-2 0 18,2 0 90,-2 2 71,2-2 17,2 2 40,0 0-61,3-2-49,3 1 1,1-1-41,3 0 47,-1 0-101,5 0 30,1 0-88,2 0 85,0 0 6,4 1 33,1 2 6,2 1-168,2 1 44,4 3-123,-2-1 89,3 2 34,-5-2 29,4 1-3,-7-1 182,3-1-61,-7-2 162,1 1-158,-8-3 142,2 0-103,-5-2 137,-1 0-70,-5 0 31,0 0-78,-4-2 7,-1 0-63,-3-4 28,-2-1-9,-2 1-139,-1-2 6,0 0-104,0 0-447,0-2 159,1 1-321,-1-2 447,1-1 188,-2-1 155,1-3 0,-3-3 0</inkml:trace>
  <inkml:trace contextRef="#ctx0" brushRef="#br0" timeOffset="25">20748 3672 9225,'-10'-20'117,"4"11"269,2 3-179,-1-1 71,1 2-108,1-2 52,1 3-50,-1 0-12,2 2-40,-2-1 108,2 0 29,1 1 19,1 0-33,2 1-72,5 0-66,4 1-136,2 0 8,5 0-78,1 0-109,3 0 133,0 1-149,4 2 142,-5-1 42,6 2 52,-2 0-45,3-1 74,-5 0-144,6-1 35,-7 1-54,2-2 84,-5-1 49,2 2 27,-5-2-19,0 0-48,-6 0 22,2 0-15,-6 0 74,3 0-110,-6 0 35,0 0-477,-3-2 264,-1 2-250,-1-1 359,-3 0 30,2 1-111,0-2 72,2 1-84,-2-2 126,2-2-21,0 1-16,0-3 56,0 2-10,2-2 87,-2-1 0,1-1 0</inkml:trace>
  <inkml:trace contextRef="#ctx0" brushRef="#br0" timeOffset="26">2783 3640 9502,'8'-18'-296,"-4"9"381,-1 2 171,1 1-77,-2 2 27,2-2-2,-2 4-31,0-1 36,1 2-92,1 1 40,2 0-39,0 0-24,2 2-61,3 1 41,0 2-19,3 3 46,1-1-6,4 0-1,-2-1 23,5 1 21,-5-3-9,5 0-4,-4 0-28,5-1 7,-4-2-24,2 1 25,-5-2-12,4 0 31,-5 0-28,2 0-82,-4 0-14,1 0-63,-6-2 81,3 1-139,-7 0 69,3-2-110,-5 2-36,2-2-252,-1 2 200,-3-1-164,1 1 383,-1-1-95,0 0 23,0-1-89,0 0-80,0-1 35,0 2-54,0-2-35,2 0 103,-2 0 10,0 0 104,1-2 109,-1 1 0,1-3 0</inkml:trace>
  <inkml:trace contextRef="#ctx0" brushRef="#br0" timeOffset="27">9821 3693 9502,'-29'-4'0,"14"-1"143,6-2-63,-3 1 147,5-1-121,0 0 170,4 2-67,1-2 144,2 3-147,0-2 13,0 1-102,0 1 40,1 2-81,2-2 30,1 1-40,1-1-22,3 1 45,2 1-1,-1-1 32,4 0-38,-1 2-22,4-2-51,-1 3 37,7-2-84,-4 0 44,6 1-70,-2 0-99,5-1 63,-5 1-92,4 1 78,-5-1 87,3 1-25,-4 0 68,2 0-169,-3 0 51,-1 1-116,-4 0 77,-1 2 82,-2 1-6,-2 1 38,-1-1-12,-2 0 25,-2-1 36,-2 1-7,-2-3 160,2 3-227,-2-6 113,0 2-151,-2-7 19,2 3 59,-1-3 7,1 5-25,0-1-378,0 0-187,-1 2-61,1-2 33,-3 3 458,0 0 51,1 0 114,-1 2 0,-1 0 0,-1 4 0,-5 0 0,1 4 0</inkml:trace>
  <inkml:trace contextRef="#ctx0" brushRef="#br0" timeOffset="28">17001 3716 8719,'5'-9'-1,"-3"6"102,1 2 2,-2-1-6,2 2-37,-2-1-10,2 0 8,-1-1 56,0 2 2,-1-1 21,0 1 102,2-1-8,-2 1-6,1-2 49,0 2-63,0-2-39,-1 2 80,0-2-149,2 0 106,-2 2-201,2-3 94,-2 2-177,2 1 35,0-3 6,2 3-29,0-1 79,2 1-85,1 0 51,4 0-72,-1 0-2,5 0 78,0 1-53,4 2 92,0 1-59,4 1 43,-1 0-58,4 2 113,-3-2 17,3 0 59,-5-1 19,4 0-8,-6-2-58,1-2 16,-5 2-66,2-1 29,-6-1-19,0 0 29,-5 0-95,1 0 62,-6 0 45,1 0 0,-4 0-235,-1 0-37,-4 1-202,3 2 123,-2 0 100,3 2-23,1 0 68,1 1 10,0-2 44,0 2-39,0-3 0,1 2-95,2-3 72,0 2-40,2-3 96,2 2-25,-1-2 20,1-1-85,-2 0-41,1 0-50,-1 0 1,0 0-43,-2 0 164,1 0-37,-2 0 160,2-1 0,-2-1 0,1 0 0</inkml:trace>
  <inkml:trace contextRef="#ctx0" brushRef="#br0" timeOffset="29">10801 3743 9502,'-3'-13'164,"2"7"224,-2 1-179,1 0 9,0 2-87,-2-3 149,3 4-78,-2-2 101,1 1-134,-1-1-88,0 3 217,1-1-186,0 2 157,1 2-219,1 2-1,0 1-16,3 0 11,2 1 26,3-2-62,0 1-25,4 1 1,-1-2-57,4 0 67,-3 0 13,4-2 28,0 0 13,3-1-3,-1-1-8,2 0-1,-1 0 4,3 0-48,-4 0 32,2-1-41,-4-1 44,2 1 2,-6 0 0,0-2-48,-4 3-19,0 0-49,-3 0 39,1 0-46,-4 0 89,0 1-50,-1 2 60,-1 2-49,0-1 34,0 3-45,0-3 31,0 1-2,0-1-1,0 0-10,0-1 19,1 0-24,1-3-187,0 0 28,4-2-119,-2-2 78,1 0 125,0-2-35,-1 0 93,0 0 0,1 2 39,-1-4 20,1 2 0,2-2 0</inkml:trace>
  <inkml:trace contextRef="#ctx0" brushRef="#br0" timeOffset="30">3910 3767 9502,'-14'19'23,"7"-14"-22,0-1 94,2-1 63,-1-2 54,5-1 62,-2-1-74,2-2 5,1-1 3,-1-1-37,1-1 16,0 0-6,1-1 28,-1-1-27,3 1 61,1-1-114,0 2 54,1-1-52,2 2-44,-2-2-40,2 3 37,0-2-149,-1 2 114,0 2-127,0-1 115,1 0 5,0 2 39,-1 0 8,1-1-124,1 2 38,0 0-116,0 0 99,2 0 53,-1 0 15,2 2 31,-1 2-46,2 0 32,-1 1-26,3-1 42,-4 0-25,4 2 1,-4-2 7,2 0-10,0-2 27,1 1-12,-1-2 14,0 1-85,0-2 38,0 0-36,-2 0 49,2 0-96,-2 0 3,1 0-82,-6-2 83,3 1-116,-3 0 66,1-1-120,-2 1 16,0 0 36,-2 1-43,1 0 97,0 0-233,-2 0 68,2 0-186,-1 0 81,0 0 122,-1 1-56,0 2 97,2-2-31,-2 0 63,1 1 20,0-2 35,1 0-39,-2 0-159,3 0 40,1 0 0,-1-2 134,1 1 145,3-4 0,-1-3 0,3-5 0</inkml:trace>
  <inkml:trace contextRef="#ctx0" brushRef="#br0" timeOffset="31">14237 3841 9502,'-14'-8'-592,"10"4"592,-1 0 0,2 1 318,0-2-29,3 2 209,-1-1-139,1 1-200,-1 1 32,1-1-126,0 2 9,1-2-55,-1 2 15,1-1 5,2 2 35,-2-1-31,2 1 21,-2 0-17,2 0 78,0 0-77,-2 0 44,2 0-11,-2 1 91,0 1 30,1-1 69,-2 0-59,1 1-86,0-1-52,1 2-91,1-3-11,-1 1 69,1 0-24,1-1 52,0 2-9,3-2 11,1 2-54,2-2-28,2 3-51,4-2-26,2 2 40,5-2 90,1 1-21,4-1 67,3 0-63,3-1 57,4 0-38,1 0 46,1 0-33,3 0-12,-2 0 21,5 0-20,-2 0 11,3-1-2,-3 0 14,6-2 29,-8 0-81,5-1 10,-5 3-53,1-2-86,-9 3 65,5 0-90,-9 0 89,4 0 21,-7 2 25,4-1 24,-6 2-86,5 1 62,-6-2-71,5 1 64,-4-2-38,1-1 23,-2 0-41,3 0 150,-7 0 33,6 0 85,-9-1-16,6 0-39,-7-2-68,1-1 16,-6 1-38,2 1-3,-3 0 19,1 0-10,-5 0-53,5 2-10,-6-1-68,5 1 61,-5 0-21,3 0 66,-1 0-47,1 0-126,-3 0-73,3 1-70,-1-1 43,1 2 118,-3-1 40,3-1 32,-2 1-13,2-1 35,-2 0-33,2 0 31,-1-1-34,0 1-72,-2-1-8,1-2-10,-2 0 51,1-1 38,-2 1 59,-1-2-278,1 2-269,-2-1-121,1 0-51,-2 2 390,0-1 177,-2-2 152,1 1 0,-3-2 0</inkml:trace>
  <inkml:trace contextRef="#ctx0" brushRef="#br0" timeOffset="32">1 3877 9502,'11'-3'-107,"-6"2"167,-2-2-106,1 0 207,0 1-7,1-1 62,-1-1-27,2-1 25,-1 1-8,0-2 16,2 1 23,1-2-32,0 2-50,1 0-1,1-1-42,2 0-10,-2 2-61,5-2 50,-1 2-101,4 0 106,-2 1-107,7 1 113,-1 0-93,3 1 74,2 0-69,4 1 63,-2 0-71,7 0 31,-4-2-69,7 1 129,-7 0-48,4-2 99,-5 2-102,5-2-23,-8 2 8,5-2-8,-11 0-12,5 2 51,-8 0-51,4 1 58,-7-2-57,5 2 48,-9 0-43,7 0 2,-7 0 12,7 2-20,-5-1 13,7 2 79,-7-1-65,8 1 63,-5 0-76,7-2 64,-5 2-11,6-2 26,-6-1-15,8 0-29,-7 0-2,7 0 5,-6 0-73,6 0-1,-7 0-12,5 0-12,-3 0 71,5 0-19,-5 0 10,5 0-25,-4 0 10,5 1-16,-5-1 18,5 3 42,-4 1-43,3 1 39,-6 0-35,6 1-15,-7-2 10,6 3-10,-6-3 80,4 1-35,-7-2 43,5 0-53,-6-2 41,5-1 23,-5 0-12,4 0 32,-5-1-73,4-2 33,-5 0-32,4-2-40,-4-2 23,4 1-22,-6 0-20,5 1 52,-5 1-47,6-2 61,-5 5-16,3-3 17,-1 3-36,0-1-66,-2 2-40,2-1-38,-3 1-7,1 0 125,-2 0-39,2 0 81,-2 0-49,1 0-42,-1 0-19,0 0 4,-3 0 11,1 0-62,-1 0 24,0 0-100,-3-1 102,3-1 12,-4 1 46,3 0-364,-4-2-505,1 2-116,-2-2 116,1 3 461,0-3 436,1 3 0,0-1 0</inkml:trace>
  <inkml:trace contextRef="#ctx0" brushRef="#br0" timeOffset="33">6917 3876 9212,'0'-13'138,"0"9"-83,0 2 52,0-1-3,0 0 2,0 2-42,-2-2 52,0 2-55,0 0-20,-1-1 39,0 1-43,1 0 231,-1 1-9,2-2-40,2 1-38,0 0-158,6-1 7,0 2 14,1 0-29,2 0-50,1 0 43,2 0-61,2 0 46,4 2-7,1 0 27,3 4-6,1-1 0,3 2 84,1-2-74,3 0 74,-1 1-5,5-3 27,-3-1 4,6 1-13,-3-3-6,3 0-35,0 0 52,5 0-50,-3-3 9,5 1 1,-3-4 0,5 1-58,-7 1-22,4-2 0,-6 4 9,3 0-29,-6 1 8,2 1-71,-6 0 61,5 1 27,-8 2 5,6 1 28,-6 0-89,4 0 10,-4-1-33,6-1 84,-6 0-8,5-2 59,-3 0-62,3-3 77,-5 0 20,7-3 5,-7-2-7,6-3-24,-7 0 19,3 1 5,-6-1-1,2 2-47,-6 2 24,1 1-16,-5 2-81,0 2 17,-3 0-87,0 2-35,-5 2 32,3-1-71,-3 4 102,2 1-42,-2 2 20,2 0 8,-2 0-19,1 0 90,1-1-36,-1-1 24,0 0 2,1-1-24,-4-1 15,4 0-28,-5-3 14,3 2-12,-4-2 36,2-1-86,-4 2-13,2-2-1136,-2 0 874,-4 0-766,-2 1 1153,-9 0 0,-2 2 0</inkml:trace>
  <inkml:trace contextRef="#ctx0" brushRef="#br0" timeOffset="34">18194 3869 9502,'3'-15'-233,"-2"10"331,2 1 61,1 1 57,1-1-81,0 1-24,2 1-24,1 0 6,0 0 12,0 2-19,2-2 13,-1 1-20,-1 1 16,1 0-12,-1 0 13,0 0 64,0 0-26,-1 0 18,0 1-34,-2 1 19,2 0-1,-2 0 3,3 2-13,-1-3-32,2 2 37,-2-2-5,5 0-151,-3 1 19,6-1-98,-3 0 45,6 1 44,-4-1 19,6 0 13,-1 1-6,3-1 0,-1 0-36,3 2 33,-2-2-34,3 2 11,-2 0-18,1 1 24,-3-2 25,3 3 18,-4-3-19,5 2 45,-5-1 6,2 0 5,-3-2-12,4 0 14,-3 1 8,3-2 6,-2 0 25,3 0-62,-1 0 29,0-2-23,0 1-51,-1 0-8,-2-2 0,4 0-66,-5 1 57,4-1-63,-4 0 56,4 2 20,-5-1 12,4 2 17,-2-1-18,1 1-52,-1 0-39,2 0 1,-4 0 37,4 0 42,-3 0 29,1 0-43,-3 0 93,2 0-24,-4 0 82,2 0 6,-1 0-31,0 0 48,0 0-72,2 0 16,-2-3-49,4 1 27,-3-4-38,5 2 45,-4-2-26,5 0 21,-3 0-82,4 0-17,-2 0-15,2 0 31,-4 1-90,1 1 38,-2 0-128,0 0 26,-3 1 35,0 2-38,-3 0 95,2 1-60,-6 0 91,3 0-73,-4 0 71,3 0-86,-4 1 12,2 0-33,-3 3 2,2-1 41,-3 0 10,2 1-6,-3-2-23,1 2-31,-2-1 11,-1 0-229,1-1 119,-2 0-183,1 0 150,-1 0-74,-1-1 62,0 2 49,0-1 108,-3 4 132,-1-2 0,-4 2 0</inkml:trace>
  <inkml:trace contextRef="#ctx0" brushRef="#br0" timeOffset="35">2875 3881 9502,'-14'1'206,"6"-1"2,4 2-102,-2-2 172,5 2-47,-3 0 147,3 0-62,-1 1-7,1 0-16,1-1-81,0 2 30,0 0-82,3 0 17,-1 0 40,6-1-82,2 1 71,3 0-75,2-1-42,2-2-40,3 2 37,0-3-22,3 1 20,0-1 31,1 1-31,0-1 36,3-1 37,-3 1-39,3-3 27,-2-1-67,2-1-12,-3 0-23,0-2-58,-4 2 39,0-1-57,-6 2 62,-1 0-89,-4 0 47,-1 2-74,-2-1 74,-2 2-239,-3-1 143,-2 1-219,0 1-137,-6 0 64,1 1-164,-2 2-7,3 0 198,-2 1-87,1 1 144,-2 0-163,1 2 106,-2 1-144,1 0 308,-2 0 72,-1 3 138,-1-2 0,-1 3 0</inkml:trace>
  <inkml:trace contextRef="#ctx0" brushRef="#br0" timeOffset="36">13108 3949 9502,'1'-19'-561,"1"11"712,-1 4-25,0-2 210,-1 3-164,0-2 26,0 1-113,0 0 58,0 2 173,0 0-137,0 3 109,0 0-192,0 5-108,0-2 31,0 1-45,0-1 50,0-1-15,0-1 10,0 1-24,0 0 27,0-2-51,-2 3 66,0-3-71,0 2 14,-1-2 32,0 1-35,1-1 47,0 2-25,0-2 12,-1 0-20,1 1 27,1-2 74,0 1-44,-1 0 44,1 1-58,0 0-49,1 0 32,0 0-31,1 3 37,0-1-89,2 1 22,1 2-79,0 2-29,0 2 33,0 1-68,-1 2 109,0 2-148,-1 2 95,0 3-112,-1 1 77,-2 3-153,-2-1 70,-5 4-145,-3-1 125,-4 1 116,-1-4 41,-4 2 112,2-6 0,-7-1 0,0-3 0,-4-2 0</inkml:trace>
  <inkml:trace contextRef="#ctx0" brushRef="#br0" timeOffset="37">17103 3928 9502,'-16'10'-224,"8"-4"268,2-2 40,0 1 33,2-1-34,0 0 109,1-1-25,0 0 95,3-1-30,-1 1-41,2-2-10,2 1 107,4-1-25,2-1 77,3 0-53,3 0-117,1 0 16,0 0-55,3 0 71,-1 0-68,1 0 79,-1 0-93,0 0-67,-2 0 8,2 1-66,-3 1 67,-1 0 48,0 1 10,0 1-149,-3 0-105,3-1-95,-5 2 15,2-1 79,-3 0 67,1 0-47,-4 0 87,2 0-69,-2-3 92,1 2-60,-2-3 55,1 1-108,-1-1 36,3 0-90,-2-1 95,2 0-6,0-2 58,2-4-15,-2 1-665,3-2 127,-2 0-207,4-2 397,-1 0 388,4-1 0,0-3 0</inkml:trace>
  <inkml:trace contextRef="#ctx0" brushRef="#br0" timeOffset="38">20774 3945 10247,'11'-3'1077,"-9"2"-957,2-2 37,-1 3 39,0-2 7,1 2 51,1-2-61,0 2-24,2 0-9,1 0-29,3 0-59,0 0 4,3 2-49,2 0 48,3 4 44,4-1 2,4 0 24,-1 2-13,8-1-130,-2-2 9,4 0-79,-1-2 22,1 1 31,-2-3 9,0 0 27,-4 0-38,-2 0 1,-7 0-25,1-1-62,-9-1 73,1 0-70,-8-1 77,1 0-43,-4 1 12,-2-1-186,0 2 42,-2-2-88,0 3-72,-2 0 73,0 0-84,1 0 100,0 0 78,0 0-29,-1 0 68,2 0-309,-2 1 122,-2 2-200,0 0 187,-3 2 179,2-1 58,-6 4 115,-2-1 0,-2 2 0</inkml:trace>
  <inkml:trace contextRef="#ctx0" brushRef="#br0" timeOffset="39">9828 3949 9502,'-7'8'154,"2"-4"162,3-1-144,0 0 444,2-2-311,-2 2 320,2-2-286,3 0-79,1 1 71,4-1-101,4-1 34,3 0-102,5 0 39,1 0-46,6 0 0,1 0 12,7 0-112,-1 0-3,4 0-43,-1-1 55,4-2-55,-5 0 53,3 1-65,-5-2 54,-1 1-73,-5-1 14,0 1-79,-8 2 31,2-1 7,-9 1 8,-1 1 44,-4 0-177,-1 0-436,-4 0 229,-5 0-481,1 0 573,-6 0-123,0 0 136,-1 0-192,2 0 114,-2 0-142,-2 1 38,1-1 111,-2 3 66,-1-2 117,0 2 164,-5 0 0,-1 0 0,-4 1 0</inkml:trace>
  <inkml:trace contextRef="#ctx0" brushRef="#br0" timeOffset="40">6026 4051 9638,'6'-11'553,"-3"7"-421,-3 0 580,1 3-454,-2 1 278,0 1-548,-1 6-154,1-3 53,0 1 65,-1-1-43,1 0 64,0 2-14,-1-2-3,1 1 21,0 0-33,-2 2 72,0 0-32,1 2 35,-2 0-17,1 4 12,-1-1-36,1 1 14,2-1 35,0 1-22,-1-1 47,2-1 89,0 0-26,0-2 126,0-1-134,2-1 0,-1-3-62,3 0 3,0-3 67,1 1 21,1-2 53,-1 0-8,-1 0-18,0-4-46,-1 0-4,-1-3-56,0-2-65,-1-1 10,0 1-60,-1-2 22,0 3-26,0-3 34,0 5 10,0-2 7,0 1 24,0 0-36,0 3-33,0-1 24,0 2-74,0-1 63,0 2 12,0-1 16,2 1 17,-1 0-39,2 0 103,-1 2-80,1 0 81,1 0-32,0 0 15,0 0 3,0 0-10,1 0-33,-1 0-5,2 2 20,-2 2 6,1 3-22,-1 1 19,0 2-20,-1 1 14,0 5 17,-1 0-14,-2 6 8,0 0-222,-1 4 41,-2 2-141,-3 3 91,-2-1 112,-3 3-32,1-4 88,0-1-185,0-2 65,2-4-121,0-4-12,2-1 43,0-5-59,1-1 74,1-4 55,1-1-561,2-4 520,0-5-431,2-4 642,3-7 0,3-5 0</inkml:trace>
  <inkml:trace contextRef="#ctx0" brushRef="#br0" timeOffset="41">14535 4580 9502,'4'-16'34,"-3"9"6,1 2 70,-2-1 7,0 0 3,0 0 69,0 1-4,0-1 15,0 2-37,0 0-35,0 2-15,-2-2 5,0 1 13,0-1 15,0 3-26,-1-2-2,2 0-57,-2 2 26,2-2-9,-2 2-19,0 1-35,-1-1 15,2 1-9,-2 0 83,0 0-29,0 1 3,-2 0-24,1 3-73,1 4 14,-1 3-73,-1 2 71,3 5 11,-1-1 32,4 6-10,-1 0-54,1 2-23,1-1 2,3 4-50,3-2 26,5 1 10,2-5 2,4 3 94,0-7-25,3 2 20,1-5 47,0-2-47,1-2 44,0-3-67,-3-2-12,0-2 7,-5-3-6,1 0 77,-5-1 25,1 0 2,-4 0 8,1 0-21,-2-2-26,-1-1 39,0-4-50,0-1 5,1-1 0,0-3 3,0 0-8,1-2-53,-2 0 35,2-1-41,-2-1 57,2-2 5,-3 2-8,2-1 13,-2 0-160,2-4 40,-5 4-110,4-4 11,-4 2 52,1-3-52,-2 2 75,1-2-49,-4 0 11,1-2 6,-4 1-64,-3-3 37,-2 0-6,-4-2 11,-1 1 19,-4-2-15,-1 2-5,-3-2-3,-1 3 43,-1-2 3,-1 7-20,-2-1-63,3 7-17,-3 1-19,2 7 30,-1 0 3,6 6-17,-4 2-6,6 6-51,-1 5 38,2 3-39,0 5 56,3 0 25,0 4 25,2 0 69,1 2 5,1-2 72,0 2 0,5-3 0,-2 4 0,4-6 0,-2 4 0,2-4 0,0 3 0,-1 1 0</inkml:trace>
  <inkml:trace contextRef="#ctx0" brushRef="#br0" timeOffset="42">1745 4246 9502,'7'-10'53,"-6"6"271,2 0-90,-1 1-28,-1-1-39,0 1-9,1 1-25,-2-1 53,1 0 11,0 2 82,-1 0-80,2-1 16,-1 1-110,2 0 52,-1-1-127,1-1 48,0 2-122,1-2 91,0 2-240,1-2 104,0 2-148,1-2 13,0 1 99,1 0-68,1 0 76,-1 0 18,1 0-2,0 0 14,1 1 25,-1 0 52,0 1-3,0 0 14,-1 0-27,1 0-7,0 1 5,-1 0 51,-1 2 15,1 1 57,-1 0-47,0 1 53,1 1-37,0-1 18,-2 1-20,2-1-27,-1 2-18,1-2 22,-2 0-18,1 2-13,-1-2 7,-1 3-8,0 0 14,-3 0 7,1 3-5,-2 3 2,0-1 60,-4 3-43,-3 0 45,-2 4-14,-5-1 8,0 2 8,-1-2-17,-1 2 25,1-3-48,-1 1 60,1-3-61,2 0-60,0-3 38,1 1-38,2-5 5,-1 0-4,3-2-9,2 0 9,-1-3-23,3 0 11,1-3 198,-1 2-58,6-5 161,-1 0-175,3-4 6,1 2 1,3-2 44,0 0-61,0 1 7,2 1-49,-2 0 72,1 0-100,1 1 81,-1-1-85,3 1-20,-1 1 8,1 0-79,0 1 74,0 0-186,-1-1 77,2 2-135,-4 0 101,3 0 57,-2 0 32,0 0-15,-2 0-119,1 2-87,-3 0-58,2 1 9,-2 1 7,-1-3 5,-1 4-6,0-3-147,-1 0 123,-1-1-115,1 0 226,0-1 69,1 0 104,0 0 0,2 0 0</inkml:trace>
  <inkml:trace contextRef="#ctx0" brushRef="#br0" timeOffset="43">8825 4256 9496,'-7'-8'243,"5"4"-98,0 1 27,0 0-3,0 2 2,1-2-80,0 1 27,-1 0-28,1 0 31,1 0-30,-1 0-2,1 0 2,0 0 29,0-1-42,0 2-19,0-2-62,1 0 43,0 1 33,3-1 26,3-1-13,0 1-147,2-1 6,0 1-86,4 1-4,-1-1 53,1 0-65,0 2 88,2 1-26,-3 0 15,4 0 18,-4 0-17,3 0 90,-4 1-36,2 3 28,-2 2-32,-1 2 5,-1-1-16,0 2 10,-4-1 38,3 1 16,-4-1 14,3 3 13,-4-4-47,-1 2 15,1-1-13,-3 3-10,1 0 13,-2 1-11,0 0 4,-5 1-20,-2 2 14,-2 1-15,-5 0 16,-3 4 0,2-4-1,-4 4 0,3-4 54,-3 3 14,2-3 3,1 0 59,4-4-32,-2 2 7,6-5-12,-2 0 30,4-3-21,2 0 92,3-4 116,0 0-141,3 0 106,2-2-178,5 0 3,1 0 12,3 0-61,2 0 49,0 0-68,4 0-30,-2 0 2,4 0-77,-3 0 74,5 0-73,-4 0 39,5 1-71,-4 0 62,4 1-39,-6 0 66,3 1-31,-5-2 86,2 2-17,-6 0 9,0-2 27,-3 0-1,0 2 17,-4-3-19,1 1-572,-2-1 325,-4 2-370,-1-2 109,-2 0 241,3 0-287,-3-2 290,1 0 0,-1-1 1</inkml:trace>
  <inkml:trace contextRef="#ctx0" brushRef="#br0" timeOffset="44">479 4671 9502,'-17'-8'0,"7"4"0,6 1 84,-3-1 0,3 0 53,-1 0-1,1 0 98,-1 0 8,2 0 77,-1-1-16,3 2-49,-3-1-10,2 1-54,-2 1-73,3-1-8,-2 2 4,2-1-8,-3 1-10,3 2-53,-2 3 40,2 3-24,-1 5 99,2 4-52,0 7-41,0 0-77,3 7-27,1 1-41,4 5-8,1-2 9,6 3-43,0-3 101,4 3-34,-1-6 44,4 4-16,-2-10 6,1 2 103,-2-11 20,4 1 1,-6-10-20,6 1-73,-4-6 2,2-5 78,-5-4-8,4-5 93,-5-5-85,4-3-5,-6-3-49,4-3 16,-6 4 4,4-6-13,-4 2 3,3-5-16,-2 5 17,3-7-8,-4 7 4,1-8-16,-1 6 14,-1-5-2,0 6-7,-2-4 7,-3 8-102,-1-4 26,-1 10-93,-1-4 1,-2 6 27,0-1-34,-2 8 75,-4-4-60,-3 6 46,-3-3-66,-3 2 22,-4-1-18,2 0 29,-7-1 2,0 0 36,-4-5 0,1 2-8,-5-5 62,4 2-74,-7-5 65,3 2-66,-6-6-26,5 3 14,-6-7-27,8 8 31,-6-6-115,9 10 52,-7-1-140,9 6-5,-2 4 8,11 6-23,-3 5 43,8 7 107,-3 5-24,8 4 89,-2 5-48,6 0 85,-1 3-77,4-3 77,-1 5-68,1-2 82,0 4 3,0-4 54,1 7 0,-1-5 0,0 9 0,2-5 0,-4 10 0,0-3 0,-1 6 0</inkml:trace>
  <inkml:trace contextRef="#ctx0" brushRef="#br0" timeOffset="45">15590 4518 10622,'-3'5'1111,"2"-2"-729,1-2-279,0 2-35,0 0 35,0 2 29,0 1 13,0 2-38,0 1-79,0 0-28,0 3-76,0 0 79,0 3 33,0 0 25,0 1 40,0 0-24,3 0 19,1-1-20,4 1 15,2-3-112,4 2 51,1-3-106,2 0 96,3-3-12,1 1 57,2-3-26,3-2-52,-4-2-7,7-2-55,-5 0 58,4-3 88,-4-1-32,3-5 69,-6-3-93,3-2 19,-4-2-16,2-4 16,-6 1 41,2-4 25,-4 2 1,1-1-61,-7 1-63,2-3 3,-6 4 9,2-5 67,-5 4-12,0-4 13,-3 4-21,-4-4-306,-3 2 49,-4-3-205,-3 3 136,-3-4 103,0 5-38,-4-4 95,2 4-116,-7-5 72,2 6-65,-4-3-24,3 9 59,-4-1-70,3 7 97,-6 1-193,6 6 126,-5 5-151,6 5 134,-4 10-128,6 4 116,-5 6-2,8 2 167,-3 2 108,8-2 0,-2 3 0,3-4 0</inkml:trace>
  <inkml:trace contextRef="#ctx0" brushRef="#br0" timeOffset="46">7359 4545 9502,'-8'0'335,"4"0"-123,1 0-36,1-1 51,0-1-51,0 1-53,-1-2-50,0 2 37,2-2-87,-3 2 77,1 1-36,1 0 51,-2 0 5,0 0 37,0 0-52,-2 0 8,2 0-40,-3 3 21,2 1-20,-2 4 39,1 1-30,-1 3 4,0 1-1,1 3 82,0 1-58,1 3 93,2-2-112,1 5-52,0-1-14,2 3-58,2-1 66,3 3 35,4-3 12,6 3-101,2-5-95,4 4-53,0-7 0,4 3 69,-2-7 73,3 3-18,-5-10 57,3 1 66,-4-5-7,3 0 67,-6-3-79,2-2-3,-6-2-42,2-5 30,-4 0 19,2-5 56,-3-1-36,0-2 27,-3 2-109,2-4 9,-3 2-12,3-1-38,-2-1 67,1 0-39,-1 0 46,1-3-83,-3 3 18,2-4-85,-2 2 11,-1-5-23,0 4 44,-3-4-3,1 2 76,-2-3-32,-2 2 26,0-2-95,-5 1-5,-4-3-49,-2 4 1,-4-4-5,-4 4 66,-3-4-41,0 4 85,-5-3-115,-1 6 35,-4-2-104,1 5 67,-4 1-41,5 5 73,-6 3-24,8 3 60,-4 4-40,7 4 41,2 5-76,5 6-11,1 7-29,7 5-28,0 5-68,5 2 88,3 6 10,2-2 137,2 6 85,0-6 0,4 4 0,1-5 0,4 2 0</inkml:trace>
  <inkml:trace contextRef="#ctx0" brushRef="#br0" timeOffset="47">18368 4720 9257,'-12'-8'-245,"5"6"490,5-2-10,-4 2 191,4 0-96,-2-1-114,2 2-39,-2-1-46,2 1 38,0 1-11,1 1 22,0 2-105,1 4 1,0 2-27,0 2 46,0 1 17,2 2 25,1 0-14,4 1-11,1-2-103,2 0 22,2-1-95,3-1 31,1-2 51,2 1-7,0-3 57,2-1-3,0-3-4,2 1-8,-2-4 10,1 1 42,-1-1-37,1-2 51,-3-1-61,1-4 17,-3-2-10,2-3 37,-4-3-64,1-1 66,-2-1-69,1-4-26,-5 3-26,1-4 0,-5 4 7,0-4-29,-2 2 8,-2-3-86,1 3 82,-4-4-114,0 4 59,-4-4-110,-2 3 93,-3-5 31,-2 3 10,0-2-10,-2 1-123,-2-2 7,0 1-45,-1-2 14,0 3 43,-2-3-42,0 6 68,-1-1-74,2 6 91,-2 3-52,3 6 61,-3 3-3,2 8 5,-1 4-20,3 12-36,-4 10-29,5 7 9,-2 10-44,3 3 68,-1 7 39,2-2 48,0 7 91,4-10 0,1 4 0,2-9 0,2 0 0,-2-3 0</inkml:trace>
  <inkml:trace contextRef="#ctx0" brushRef="#br0" timeOffset="48">16183 4327 9502,'4'-20'33,"-1"12"14,-2 1 177,2 0-52,-2 0 170,2 2-125,0-2 43,-2 3-90,0-1 29,1 2 162,-1 1-159,-1 3 169,0 3-250,1 8-44,-1 1-30,2 6-19,2-1 43,1 2 50,3 0-8,1 0 40,5-1-258,0-1 90,3-2-171,1 2 129,0-7 23,2 3 54,-2-6-35,4 2 70,-5-6-74,2 0 51,-3-4-68,0 0 152,-2-2-53,0-2 127,-4-5-73,0-3-92,-2-3-42,2-1-23,-5-1-208,2-2 125,-2 2-162,2-3 122,-2 1-120,2-1 54,0 2-83,-2 1 17,0 2 88,1 2-80,-2 3 73,0 1 31,0 2 42,-2 3-1,1 2 21,0 0 12,-2 2 26,0 0-15,2 3 108,-3 1-89,0 3 118,0 3-92,0 1 109,0 1-57,-3 0 108,-1 3-32,-4 0-12,-1 2 21,-4-1-79,-1 3 56,-2 0-81,-1 1 60,-1-3-57,-2 3 62,2-2-45,-3 2 50,1-4-49,2 1 11,0-2-9,0 0 2,4-5-23,-1 2 15,5-5-17,-1 0 18,4-3 1,2-2 81,2 0-57,1-4 61,2 1-7,1-6 16,2 2 14,1-3 16,2 1-38,0 1-9,0-1 11,0 0-7,-1 2-8,0 0 10,1 1-11,-4-1-22,4 1 28,-4 2-19,2 0 81,1 0-8,-1 0 28,-2 2-36,2-1 36,-1 1-26,1 0 87,0 1-12,0 2 10,0 4 7,3 4-39,-2 3 33,2 5-51,-1 5 11,1 6-72,1 0 0,-1 9-14,0 0 38,-2 5-56,-1-1-43,-1 3 31,-2-6-15,-1 4 18,0-9-28,0 2-13,0-7 4,-1-2 66,-1-8-12,0 1-10,-1-10-44,0 1-25,2-7 0,-2-1-32,2-2-42,0-1-101,-1-1-153,1 0 37,-1-1-25,1-2 113,1 0 24,0 1 60,0-1-72,0 2 21,0-2-77,0 0 14,0 1 68,0-2 29,1 0 15,1-2 3,2 0-76,-1 0 69,1 0-53,0-1 79,0 0-107,0 2 15,-2-2-40,1 2-85,0-1 58,-1 0-73,0 0 86,0 1-94,1 0 212,-2 1-81,2-3 204,0 0 0,-1-2 0</inkml:trace>
  <inkml:trace contextRef="#ctx0" brushRef="#br0" timeOffset="49">19554 4617 9087,'8'-15'-414,"-4"10"414,-1 0 299,0 2-53,-1-2 211,1 2-142,0-1 276,-2 1-292,-2 6 210,-2 0-352,-2 7-37,1 2 26,0 5-67,0-1 53,2 0-63,1 4-2,1-3-14,0 3-63,0-1 78,0 1-49,3-3 16,2 2 4,4-3-7,3 0 23,3-2 22,4-2-34,1-4 22,3-3 10,1-1-30,1-2 25,-1-5-82,2-1 66,-3-4-56,1-6 1,-4-2 36,0-5-44,-5 1 62,-2-4-47,-4 0-29,-1-3 11,-2 3-11,-4-6-45,0 5 8,-4-6-90,-2 4 83,-6-2 25,-4 2 19,-5-2 25,-2 5-44,-4-3-256,-1 5 34,-3 1-336,1 4 206,-5-1-18,5 6 127,-4 0 35,5 5 32,1 2 2,3 2 48,-1 3-102,8 3 46,-3 2-124,6 6 194,1 2 20,1 3 134,0 3 0,4 0 0,-2 2 0,2 2 0</inkml:trace>
  <inkml:trace contextRef="#ctx0" brushRef="#br0" timeOffset="50">19916 4395 9502,'0'-15'564,"2"10"-269,1 2-120,2-2 79,-1 4-69,3-4 35,1 3-63,0 0 15,3 2-49,1 2 52,1 3-104,5 5 24,1 3-51,3 6 64,2 2-65,4 6 59,2 1-106,3 4-40,1-1-10,3 4-54,-5-6 76,6 6-31,-6-8 33,4 4-44,-8-9 32,3 4 11,-12-12 14,2 4 16,-10-10-20,1 1-4,-7-5-25,-1 0-46,-5-5 53,0 1-20,-7-5 59,1 1-252,-2-2 59,2 2-170,-1 0 128,0 0-26,0 0 31,-1 0-71,-1 0-115,-1 0 233,2 0-96,-3-1 283,0-2 0,-3-1 0</inkml:trace>
  <inkml:trace contextRef="#ctx0" brushRef="#br0" timeOffset="51">8057 4494 9502,'-20'-8'-34,"10"3"97,1-2 53,2 2 6,0-2 29,3 2-20,2-1 14,0 1-25,2 1 37,0 0-90,0 0 14,0 1-16,0 2-38,2-2 76,-1 3-15,3 0 29,1 0-19,1 1 15,2 3-20,1 4-14,2 3 29,1 4-43,4 2 31,0 2-10,3 2 20,1 1-36,1-1-59,1 1-61,0 1-18,-1-5-11,3 2 98,-4-4-13,2 2 54,-3-5-32,1 2 132,-5-7-52,1 0 114,-5-5-119,1 1-27,-5-3-82,-1-2 31,-2-2 2,-1-4 52,-3-3 15,0-2-78,0-5-139,-1 1-15,-3 0-71,-2-2-58,1 0 84,-2-3-93,3 2 109,0-2-46,1 5 33,2-3-90,1 5 91,-1-2 13,2 4 29,2 0 17,2 4-77,2 2-17,2 2 4,3 1-6,-1 1 173,2 2-49,-2-1 107,4 2-7,-4 2 6,2 1 28,-4 3-47,2 1 56,-4 0-34,-1 3 66,-3-1-57,0 4-41,-3-2 22,0 4-58,-2-3 123,-2 6-21,-1-3 60,-3 3-5,-1-2-38,-1 3-19,0-2-10,-1 2-28,0-3 8,-1 2-7,1-4-1,1-1 65,-1-3-49,0 2 51,1-4-49,-3 1-7,3-3 3,-4 1-8,4-4-4,-5 1 6,3-2 10,-4 0 57,4-1 12,-3 0 59,4-2-55,-1 1 39,4-1-40,-1 0 10,4 0-21,-1 0-93,5-1 43,-2-1-40,3 0 56,0-1-45,2 0 24,0-1-26,4 2 42,2-2 17,1 2-22,2 0-54,-2-1-11,2 2-12,-2-1 13,2 1 151,-3 0-43,3 1 105,-3 0-104,1 0 0,-1 0-40,0 0 2,-1 0 23,1 1 124,-2 0-31,2 6 108,-2 1-44,1 4-58,-2 3 41,3 5-79,-4 0-48,1 7-7,-2-2-30,1 7-71,-1-1 34,-2 5-77,0-4 59,-1 6 2,0-7-3,0 3 34,0-5-46,0 4-11,0-8-33,0 5-50,0-10 38,0 4 41,0-5 19,-1 1-27,0-4-16,-2 0-63,0-4 45,1 0-80,-1-3 67,0 1-79,3-3 89,-2-1-98,2 0 74,0-2-522,0-3 318,0 2-405,1-3 421,3 1-52,0-4 113,1 1 41,1-5 30,0-1 35,1 0 34,0-3 29,-1-2 58,2-2 0,2-2 0</inkml:trace>
  <inkml:trace contextRef="#ctx0" brushRef="#br0" timeOffset="52">14943 4538 9502,'-5'-20'-241,"2"12"322,1-3 62,-1 2 118,2 0-82,-2-1 105,2 1-49,-1 2 108,1 1-161,1 0-13,-1-1-70,1 5 137,0-2-46,2 4-13,2 2-37,6 5-94,2 4 109,4 4-77,1 2 71,3 3-82,4 1 81,1 1-160,3 1 74,-2-2-132,8 3-43,-6-1 17,7 1-42,-7-3 62,4 2 89,-8-4-26,3 4 65,-8-6-78,2 3 7,-9-5-67,3 2 15,-8-5 49,-1 2 2,-4-5 43,-1 3-38,-1-5 15,0 1-13,-1-4 22,-2 0-78,-2-4-11,-1 1-2,1-1 15,-2 0-29,3 0 20,-3 0-98,3 0 101,0-1-276,0 0 125,0-2-220,2-2-85,-2-2 100,2 0-95,0-4 275,0 1 132,1-4 117,-2 0 0,-1-5 0,-2-3 0</inkml:trace>
  <inkml:trace contextRef="#ctx0" brushRef="#br0" timeOffset="53">20308 4454 9502,'-9'-10'431,"5"6"-140,2 2 248,1-1-47,0 0-39,1 2-32,-2 2-79,0 3-210,-2 9-25,-3 1-4,-3 6 18,-2 3 25,-2 4-15,-4 1 14,0 3-25,-4 1-361,2-1 57,-3 2-261,3-5-160,0 2 172,4-6-187,1-1 242,5-6-202,0 0 112,5-6-28,1 1 244,3-6 252,-1 2 0,1-2 0</inkml:trace>
  <inkml:trace contextRef="#ctx0" brushRef="#br0" timeOffset="54">18892 4542 9502,'-3'-10'0,"0"4"0,2 3 167,-2-1 5,2 0 131,-1 0-154,2 2 4,-1-1 35,0 2-53,2-1 121,0 0-166,5 2 45,1 1-45,3 0 44,1 5-44,2-1 45,1 4-28,3 1 32,-1 1-312,4-1 80,-4 1-230,3 0 132,-4-2 74,2 0-13,-3-1 72,2 2 11,-4-5 31,0 2 8,-3-3-18,3 0 27,-6-3-32,3 1 26,-5-2-17,3 0 4,-3-3 13,0-2 26,-2-5-65,1-1 56,0-3-65,-1 0-59,1-2 27,2 0-101,-2 2 98,4-4 9,-1 3 54,1-1-22,0 6-34,1-2-74,-1 4-2,1-1-46,-3 5 95,2 0-44,-3 3 46,0 1-60,-3 4 111,0 1-10,-1 5 72,-2 2 47,-4 4-55,-4 1 64,-2 1-67,-3 1 46,-1-2-4,-2 2 0,1-3 13,-4 1-15,2-1 33,-3 2 9,4-4-23,-2 2-6,2-5-41,1 1 76,5-2-2,-2-2 2,6-3-4,2-1 39,3-1-74,3-5 71,4 0-90,5-4 10,2-2 12,4-2 1,-5-1 1,4 0-1,-3 0-18,-2 1 22,-1 0-17,0 1 18,-3 1 25,1 0 27,-2 1-18,1 0-28,-2 5-65,-1-4 14,1 4 29,-2-1 25,1 4 12,-1 2 13,-1 5-40,1 3 33,-1 5-48,0 1 5,2 5-3,-1 2 125,3 1 62,-1 6 79,1 0-39,-1 4-32,-2-1-104,0 7 64,1-4-99,-2 6-26,0-6-46,-3 6-23,-1-9 51,-1 3-127,-2-7 45,0 2-102,3-9-35,0 1 84,3-11-96,1 2 98,0-10 33,0 2-10,0-6 59,1 1-233,3-2 84,1-3-142,3-2 95,-1-4-172,1-1 83,0-4-145,0 1 149,0-2-159,0-1 260,3-1-109,1-5 293,1 0 0,4-5 0</inkml:trace>
  <inkml:trace contextRef="#ctx0" brushRef="#br0" timeOffset="55">15290 4447 10456,'-4'6'748,"1"-5"-672,2-1-13,-3 0 27,1 0 20,-1 0 44,0 0-44,-1 0 39,0 0-18,-2 0 11,-1 3-25,-1 1 3,-2 1-10,-3 6-7,0-1-55,-2 4 15,-2 0-77,-2 4 92,1 1-18,-1-1 61,2 1-14,-2 0 18,3-2-431,0 1 95,4-5-287,-1 2 167,6-5 147,-1 1-22,5-4 72,-1 0-216,3-3 75,1 0-162,1-3 172,0 2-246,3-2 143,2-1-174,3 0 318,3 0 102,3 0 122,2-1 0,5-2 0</inkml:trace>
  <inkml:trace contextRef="#ctx0" brushRef="#br0" timeOffset="56">1076 4491 9502,'0'-12'335,"0"7"-48,0 1-48,0-1 137,0 1-119,0 1 5,0-1-29,0 3-20,3-1-9,2 4-84,7 3 100,4 6-3,10 3 53,3 5-8,7 4-136,2 1-53,7 3-4,-2-1-19,7 3 96,-6-3-15,3 4 14,-6-5-174,1 2-33,-9-3-124,-1 2 57,-10-5 60,-2 3 55,-10-4-24,-1 2 14,-5-4-172,-2 1 53,-2-4-108,-1 0 70,-3-3 86,-1-2-3,-2-3 63,0 0-38,2-5-12,-1 2-1,2-2 15,0-1-144,0-1 46,2 0-240,0 0 198,1 0 7,0-1 150,-2-3 54,-1-3 0,0-4 0</inkml:trace>
  <inkml:trace contextRef="#ctx0" brushRef="#br0" timeOffset="57">1508 4491 9560,'0'-10'557,"-1"4"-400,1 4 66,0-2 21,0 1 66,0-1-76,0 1-56,0 1-21,0-1 57,0 2-102,-1 3 84,-2 4-110,-1 11 23,-5 2 46,-2 6-48,-4 5 14,-2 2 22,-3 4-28,0 1 36,-6 5-85,4-2 17,-5 4-13,4-5 14,-1 1-40,5-9-11,-1 1-35,8-10 45,-1 3-131,6-12 38,0 2-92,5-8-377,0-1 109,4-6-302,0 0 281,5-2-35,0-5 162,3-2-122,1-2 154,1-4 116,2 1 55,4-7 101,1-1 0,4-5 0</inkml:trace>
  <inkml:trace contextRef="#ctx0" brushRef="#br0" timeOffset="58">4436 5939 9186,'-5'-8'-261,"2"4"276,2 0 217,1 1-41,-1-1 155,1 1-119,0 0-65,0-1-36,0 3-28,0-2-96,0 1 52,0 0-64,1 0 85,0 0-9,3 2-32,0 0-54,3 0-36,0 0 10,2 0 38,1 0 23,0 3 29,2-2-27,3 2-22,0 0-30,2-1 15,-2 0-1,4 0 53,-2 0-14,2 1 10,-2-1-103,2 1 28,-4 1-96,-1-1 44,-3 1 31,1 1 12,-5 0 37,1 1 14,-4 0-16,-1 2 12,-2 2-15,-1-1 0,-4 3-2,-1 0-1,-6 0 60,-1 2-43,-3-1 53,-1 2-61,-1-2 20,-1 2-14,3-3 15,-2 4-13,1-4 10,-1 3-8,2-3 8,0 1-21,3-2 12,-1 1-14,3-4 14,1 3-2,2-5 2,-1 1-3,6-3 83,-2 0 185,2-3-51,5 2 55,0-3-173,5 0-58,1 0 20,3-3-82,0 1 19,1-2-74,1 0 75,1 0-48,-1 0 5,2 1 10,-2-1-145,2 1 103,-3 1-114,5-2 67,-5 2-73,4 0 13,-5 0-57,3 1-46,-3 0 78,3 1 22,-3 0 100,3 0 98,-1-2 0,3 1 0</inkml:trace>
  <inkml:trace contextRef="#ctx0" brushRef="#br0" timeOffset="59">5280 6123 9360,'0'-14'130,"0"8"-61,0 1 1,0 0 134,-1-1-69,-1 1 81,1-1-96,0 1-45,-2 0-32,0-1 13,2 2-94,-2-1 118,2 1-111,-2 0 43,2 0-15,-2-1 42,0 2-5,1-2 17,-1 2-37,-1 0 1,1 1 7,1-2-24,-2 2-22,0 0-12,0 0 11,-2 0 48,2 2 12,0-2-13,-1 2-89,0-1 14,-1 1-86,1 1 80,0 1 16,-1-1 22,1 4 19,-2-1 35,0 4 28,1-1 0,-1 2-12,0 2-2,1 0-31,-1 3 42,2 3-39,-1 1 4,2 2 0,0 4 8,3 3-54,0 3 44,-1 2-45,4 5 47,0 1-4,5 5-4,0-3 1,2 5-60,-1-4-12,1 3-12,-1-7 17,0 3 120,-2-8 22,-1 2 2,-2-7 90,0-1-91,-2-5 96,-1 1-86,0-7-24,0 1-22,0-5-19,0 1-20,0-3 22,0 2-7,0-4 22,0 2-106,0 0 4,0 1-110,0-1 121,0 2-120,0-2 89,0 2-104,0-2 14,0 1 33,0-2-39,0 1 44,0-2 7,0-1 19,0 0 14,0-1-4,0-2 40,-1 2-40,-2-3 43,0-1-104,-1-1 66,-1 0-53,-1 0 62,1 0-56,0 0-2,-2-1-27,2-2-37,-2-2 8,2-2 8,-1-1 55,2 0 79,-1-2 42,1 1 0,0-3 0,-1-1 0,-2-3 0</inkml:trace>
  <inkml:trace contextRef="#ctx0" brushRef="#br0" timeOffset="60">3988 6489 9110,'-5'8'-177,"2"-5"371,0-2 85,2-1 216,-2 1-161,2-2 50,0 0-92,1-2-253,0 3 221,1 3-264,2 3 48,-1 4-8,1 0 24,0 2 11,-1 2-14,1-1 9,2 1-28,1 0 29,-1 0-24,2 2 29,-1-3-30,2 2 23,0-3-32,2 1 30,-2-1-10,1 0 11,1-2-11,-1 2 12,2-4-21,-1 1 21,0-2-14,1 1-50,-2-3 31,3 1-38,-3-2 46,3 1-38,-2-4 27,0 2-33,0-3 77,1 1-20,-3-1 15,2 0-26,-2 0 41,3-1-27,-3 1 29,4-3-35,-4-1-16,3-1 20,-3-2-13,3 1 25,-3-2-22,1 0 26,-1-1-28,1 1-27,-2 2 18,0-2-22,-2 1-7,2-1 39,-3 1-48,1-1 47,-1 2-31,0-2 20,-1 0-23,0-1-6,-1 1 15,1-2-19,0 2 27,-1-3 0,0 0-3,0-1 1,0 2-4,0-4 7,0 2-4,-1-1 2,0-1-57,-1 0 41,0 0-44,0-1 57,0 2-53,-1-3-11,0 3-3,-2-3-38,0 2 79,-1-1-41,-1 2 46,1-2-62,-1 3 43,-1-2-57,0 2 63,0-3-65,-1 1 0,-1-2-18,2 4-30,-2-5 18,0 3 12,-3-3-9,2 1 63,-3-3-21,-1 3 14,-1-4-83,-2 3 3,-4-2-34,0 2 38,-6-2 11,1 4 33,-5 0-40,1 6 47,-5 0-176,1 5 61,-3 2-115,2 4 9,-3 4 45,5 6-41,-3 4 68,7 3 35,0 3 38,7-2 5,1 2-85,8-3 48,2 0-111,4-2 179,2-1-1,6-1 115,0 1 0,2-1 0</inkml:trace>
  <inkml:trace contextRef="#ctx0" brushRef="#br0" timeOffset="61">14076 6244 9502,'-8'-7'-285,"4"2"81,2 2 23,-2-2 185,4 1-17,-2 0 103,2 0-35,-2 0 7,2 0-11,-1 0 16,1 0 6,0-2 51,0 1-28,0 1 29,0-1-67,0 1 19,0 0-18,0 0 66,0 1 30,0-1 38,0 1 0,0-1-66,0 1-14,0-1-30,0 2 12,0 0-83,0 0 2,0-1-61,1 0-28,-1 1 47,2 0-50,-1 0 80,2 0 5,-1 0 25,1-1 9,1 0-77,-1 1 45,2-1-51,1 2 46,-1-2 21,0 0-9,2 1 10,0-1-13,-1 0 16,1 1-11,2-1 23,-2 2-20,2-2-44,0 2 32,-1-1-34,0 1 47,0 0 9,-2 1-9,2 0-1,-1 0-45,1 0-28,-1 0 8,-1 0-58,1 0 90,-2 0-50,1 1 56,-1 0 4,-1 2-1,0 1 3,-1 0-8,0 0 33,-2 1-23,0 1 28,-1 0-33,0 1 5,0 1-4,0 0 28,0 1-18,0 2 21,-1-1-23,-2 0 1,1 0-4,-1 0 2,-1 1 1,0 0 5,0-2-4,0 0 4,0 1-5,-2-1 29,2-2-21,-1 2 22,0-2-30,-2 1 2,0-1-1,1 1 11,-1-3-17,-1 3 18,-1-1-20,-1 0-4,1-1 10,-2 2-12,2-1 17,-2 1-19,2 0 11,-2 0-13,3 0 19,0 0-2,1-1 1,0 1-6,2-1 1,1-2-2,1 0 1,1 1 0,2-2 99,0 0-17,0-3 84,1 0-17,4 1-62,1-2 9,3 0-55,1 0 31,-1 0-21,2 0 29,-2-2-29,3 1-11,-1-2 16,1 1-11,-1-2 5,1 0 12,0-2-21,2 2-26,-2 0-49,4-1-43,-1 1 29,3 1-58,-4-1 40,2 1 1,-2 1 2,2 0 16,-4 2 30,1 0-52,-2 0 62,0 0 1,-3 0-5,0 0 1,-3 3-10,0-2-14,-1 3 17,-1 0 18,-1-1-37,0 1 42,-2-1-45,0 0-32,0-1-11,0 1-159,0-2 68,0 1-87,-1-1 140,0 0-269,-2 1 112,0-2-202,0 0 196,1 0 31,-2 0 152,0 1 1,-4 0 98,-2 2 0,-2 0 0</inkml:trace>
  <inkml:trace contextRef="#ctx0" brushRef="#br0" timeOffset="62">7260 6185 9502,'0'-11'-299,"-1"6"95,1 1 259,-2 0 124,2 1-5,-2 0 47,0-1-48,1 2-42,-2 0-12,1 0 12,0 0-92,1 0 83,0 0-86,-1 0 90,2 0 50,-1 0-60,1 0-5,-1 1-161,2-2-7,0 2-65,3 0-10,2-1 22,2 0-46,0 2 93,1-2-19,2 1 15,-1 0 22,1 1-72,1 0 48,-1 0-32,0 0 22,-1 0 14,0 1 28,-1 2-16,-1-1 52,-1 2 91,-2 0-2,-1 2 67,-1 0-38,0 0-55,-2 0 5,2 1-50,-3 0-18,0 0 32,0 1-29,0 0-33,0 0-16,0 0-8,0 2 19,0 0 46,-3 0 5,2 0-8,-3 2-57,1-1 81,-1 1-40,0-2 53,-2 4 70,0-4-28,-1 3 14,0-4-13,-1 3-36,-1-3-22,0 2 40,-1-2-76,0 1 50,2-2-43,-3 0 57,1-1-17,1-1 32,1 1-30,0-2-29,0-1-48,1 2-51,2-4 42,0 2-2,3-2 62,2-1 32,4-1 19,6 0 2,2-3-42,4-2-13,0-2-28,4-1 40,-1-1-6,1 0 13,0 0-13,-1 1-122,-2 2-115,2-1-60,-5 2-1,4-1 45,-6 2 88,3 0-79,-5 3 115,2-2-194,-1 3 104,-2-1-31,1 1 109,-2 1 121,0 2 0,1 4 0,1 1 0</inkml:trace>
  <inkml:trace contextRef="#ctx0" brushRef="#br0" timeOffset="63">11793 6216 9502,'0'-15'-99,"0"10"132,0-1 66,0 4 21,0-2 40,0 1-111,0-1 77,0 1-102,0 1 89,0-1-16,0 2 20,0-2-15,0 2 46,0-2-55,0 2 55,2-2-45,0 1-29,4 0-24,0 0 14,4 0-11,-1 0 81,3 0-34,0 0 20,0 1-281,2 0 63,-1 1-199,0 0 52,1 0 80,-1 0-32,-1 0 47,0 1 73,-1 0-15,-2 3 47,-2 0-17,0 3 72,-5 3-14,1-1 24,-3 2-17,-3 2-52,-3-1 15,-4 4-9,-4-1 88,-4 4 9,-1-3 29,-2 2 31,2 0-85,-2 1 28,2-3-42,0 2 42,5-4-28,0 2 33,3-4-46,3 1 46,4-3 16,2 0 3,2-3-9,1 1-43,3-4 10,5 1-6,4-1-25,3-1 18,0-2-24,4 1-36,1-2-25,2 0-2,0 0 8,2 0-76,-1 0 23,3-2-96,-2 0 59,4-4-166,-5 1 38,2-3-118,-4 1 61,2-1 192,-4 2-18,3-2 154,-3-3 0,3-1 0</inkml:trace>
  <inkml:trace contextRef="#ctx0" brushRef="#br0" timeOffset="64">10804 6180 9171,'0'-11'293,"0"7"-237,0 3 14,-2-2-17,1 2 29,-3-1-47,0-1 16,0 3-22,-1 0 43,-1 0-27,1 0 12,0 0-30,-1 0 27,2 0 15,0 0-9,0 2 2,2 2 36,-2-1 13,1 2-7,0 0 18,2 1-65,-3-1 34,4 2-31,-4-1 40,1 0-38,-1 2 39,1-2-32,-2 2-6,0-1-2,-1 3-2,0-2 1,-1 2 28,0-2-26,-1 3 26,0-2-86,0 5 65,0-4-74,0 4 98,1-2-33,-1 1 27,2-1-25,-1 4 8,2-1-14,-1 1 18,1 0-17,0 3-29,1-2 23,-2 3-24,2 1 29,-1 0 17,1 2-15,-1 1 10,-1-1 20,-1 3-14,3-3 5,-2 4 59,0-4-66,-2 3 63,3-4-72,-3 3 70,1-5-54,-1 4 65,2-3-67,-4 3 22,3-6-6,-2 5 10,1-4-15,-1 4 15,2-5-9,-1 5 6,3-4-51,-1 4-11,4-3-20,-1 4-17,2-3 6,1 5 15,0-6-9,1 5 2,2-5-36,1 4 19,1-5-14,0 3 18,1-4 20,-1 4-28,-1-5 22,0 3 22,-1-1-29,-2 2 23,0-2-19,-1 4 14,0-3-30,-2 4 92,-1-4 11,-2 3 86,1-4-53,-2 2-5,2-2-77,0 2 17,0-5-9,0 6-42,3-5 37,-2 5-35,3-5 18,0 4 25,0-2-25,0 3 25,0-4-59,3 4-11,1-4-21,4 4-14,0-3 17,3 1 12,-1-4-8,2 4 4,-1-4 17,0 3-22,0-3 30,-3 2-22,0-1 11,-2 1-16,-2-2-4,-1 3 23,-2-1-29,1 3 31,-4-4-9,1 7 6,-4-3-4,-2 3-44,0-3 34,-2 4-35,4-4 43,-2 3-44,3-4-12,3 1-5,-1-3 8,2 0 43,2-4-11,2 0 6,4-2-56,4-2-156,2-2 0,4 0-79,1-4-146,2 0 108,-1-3-137,1 1-152,-2-2 187,0 0-159,-3 0 249,1 0-271,-5 0 420,1 1-251,-3 0 468,2 2 0,0 2 0</inkml:trace>
  <inkml:trace contextRef="#ctx0" brushRef="#br0" timeOffset="65">8082 6313 9502,'13'-29'-95,"-6"17"197,-2 3 20,2-3 45,-3 2-46,2-1-30,-2 3-66,0-1 46,-2 2-21,0-1 100,-1 4-39,-1-2 35,0 2-211,-1 0 73,-3 0-138,-3 1 78,-3 2 70,-2-1-10,0 2 44,-1-1 7,0 1-4,-2 0-2,0 0-5,2 1-29,-1 1 14,1 0 2,2 1 14,-1 1 28,3 0-26,-3 0-28,4 1-34,-2 1-33,4-1 33,-2 2-30,4-2 63,-2 2-36,2-1 36,0 4-44,3-2 32,0 3-35,1-1 41,0 6-13,0-1 6,2 5-7,4 2 9,2 6 2,1 0-2,3 11 80,1-1 29,1 11 47,-1-2 6,2 9-10,-4-5-1,1 8-24,-3-11-21,0 4-39,-2-15 1,0 6 23,-3-15-26,1 6 24,-3-13-37,0 3 30,-2-10-14,2 0 18,-2-5-19,0 3 1,-2-7-93,1 3-3,-3-5-22,0 2-89,-1-2 76,-1 1-103,1-3 109,1 2-232,-2-3 103,2 2-178,0-2 125,-1 3-155,1-3 89,0 1-129,0 1 155,0-2 17,3 0 33,-3 0-185,2 0 101,0-2 5,2 0 153,0-5 144,0-5 0,0-3 0,1-2 0</inkml:trace>
  <inkml:trace contextRef="#ctx0" brushRef="#br0" timeOffset="66">12513 6343 9502,'14'-13'-514,"-6"6"520,0-3 95,-1 4-15,-1-1 127,1 0-46,-2 1 173,-1 2-157,-1-3 8,-2 3-76,-1 0 13,2 1-89,-4-1 11,0 2-34,-4-2 34,1 1-13,-3 0 57,0 1-69,0-1 41,0-1-38,0 1 15,1 0-8,0-1-28,1 2-8,-1-2-51,2 2 41,-2-2-10,2 2 2,-2 0 21,2 0-83,-2 0 36,2 0-35,-2 0 34,2 2 8,-2 0 41,1 0-48,0 2 97,0-1 2,0 6 8,0 1-12,0 2 31,2 4-16,-3 2 80,2 3-83,-1 1 9,1 1-32,0 6 5,2-2 75,-1 8-15,1-1 55,-1 8-31,3-1-104,-1 9 46,2-1-84,0 9 26,0-5-38,0 9 15,0-10-4,3 7 76,0-10-19,1 7 0,0-13-8,1 5-74,-1-18 43,2 7-45,-4-17 80,2 6-10,-1-10 14,1 2-27,-3-11-46,2 3-10,0-5-275,-2 1 209,0-7-546,1 3 348,-4-6-287,1 1 113,-2-1 95,-1 0 15,-4-2 177,2 2 101,-5-6 91,-1-2 0,-4 0 0</inkml:trace>
  <inkml:trace contextRef="#ctx0" brushRef="#br0" timeOffset="67">6770 6714 9479,'-7'6'305,"5"-3"-159,0-2 24,1 2-1,0-2 1,1 1-23,-2 1-15,2-1 15,0 2-26,0 0-3,0 0-7,0 2-4,0-1 25,2 3-45,-2-1-40,2 2 29,2 0-89,0 1 59,2-1-16,0 3 8,2-2-9,0 2 41,0-3-64,3 0 84,0-1-67,1 0 60,1-2-77,1-1 23,0-1-54,4-2 34,-2-1-17,3-1 21,-1-1-36,5-2 15,-3-4-76,4-2 109,-5-2-67,2-4 76,-2 1-31,1-4 21,-4 2-32,2-3 83,-7 5-56,2-5 49,-6 4-59,2-4 69,-4 6-47,-1-4 55,-1 5-59,-2-4-10,-1 5 9,0-4-6,-2 3-52,-2-1-3,-2 3-8,0-3 20,-2 4 5,0-5-7,-2 3-16,1-3 19,-1 2-40,0-3 11,-1 2-64,-2-5-9,2 2 51,-4-3-16,3 3 44,-4-4-11,1 3 8,-2-5-11,0 2-21,-4-1-76,1 3-6,-4 0-58,2 4 64,-8-2-22,3 7 63,-4 0-79,3 4 32,-4 3-35,4 3 43,-4 3-45,5 4 25,0 4-46,10 2 24,-2 2-58,10 0 142,-2 0-57,6 0 169,1 1 0,4-2 0,1 1 0,2-1 0</inkml:trace>
  <inkml:trace contextRef="#ctx0" brushRef="#br0" timeOffset="68">11370 6700 9502,'-15'14'-11,"7"-9"86,2-4-95,-2 1 142,2-2-74,-2 0 85,3 0-18,-2 0 31,2 0-29,-3 1-5,2 0 4,1 2-6,0 1 0,1 3 22,0 0-26,0 2 15,1-1-2,0 4-77,2-1-6,0 3-50,1 0-60,0 3 56,0-2-86,0 2 123,2-2-101,5 3 99,2-5-111,5 2 76,2-5-8,5 1 43,-1-4-13,6-1 18,-2-3-31,3 0 25,-2-3-16,5 0 81,-6-2-52,5-2 57,-6-1-6,4-3 23,-7-3 5,3-2-8,-7 0-29,4-4-14,-8 3 15,4-2-15,-7 1 1,3-2 4,-6 2 9,3-4-64,-5 4 40,1-3-42,-2 3 47,0-5-39,-2 5-33,0-5 11,-1 4-55,-1-4 53,0 2-24,-3-3 23,-2 1-38,-3-4-6,0 1-18,-5-4 22,1 5 38,-3-7 17,-2 5-28,-3-5-125,-1 3 16,-3-2-123,2 4 118,-5-3-57,1 9 76,-3-4-67,1 9-148,-3 1 30,4 12-107,-5 4 89,5 12 25,-6 12 132,7 7 15,-1 13 151,8 2 0,0 10 0,4-3 0,-1 6 0,1 0 0</inkml:trace>
  <inkml:trace contextRef="#ctx0" brushRef="#br0" timeOffset="69">13467 6330 9502,'-16'-9'-43,"10"5"92,1 0 125,1 3-54,0-2 74,0 1-66,1-1 63,2 2-86,-2-3 15,2 1-9,-1 0-1,2 1-39,0-2 60,0 1-69,0 0 94,0 1-161,0-2 77,0 2-97,2 1 89,-1 1-16,2 1 23,0 5-35,1 0 25,-2 5-42,4 0 26,-1 2-34,2 2 69,-1 1-21,2 1 16,3-1-12,-2 2-15,2 1 23,1-2-14,0 3 11,3-1-51,1 2 36,0-1-36,2 2-32,-1-2 49,2 4-54,-1-3 63,1 3-34,-1-2 20,0 3-30,-2-3 12,2 2 17,-2-1-23,1 1 25,-2-2-1,1 3-5,-3-4 6,3 3-9,-5-4 24,3 4-13,-5-4 13,0 4 13,-2-4-23,1 5 24,-4-5-28,1 2 58,-2 0-41,1 2 42,-1-4-73,-1 5 20,1-3-21,0 1 32,0-3-14,1 4 10,0-5-5,0 3 7,0-3-28,1 2 25,2-3-28,-1 3-36,1-5 39,1 6-44,0-5 51,-1 3-27,1-2 11,-2 3-19,0-3-15,1 3 36,-3-2-40,1 1 47,-1-1-7,0 2 4,0-4-7,-1 5 13,-1-6-15,1 5 15,0-2-16,-2 4 26,2-5-18,-1 7 19,1-5-20,0 2-44,-2-1 32,2 3-33,-2-4-43,2 4 19,-2-4-77,2 1 80,-2-2-42,2 2 75,-1-3-49,1 2 53,0-3-36,-2 2 20,0-2-31,1 2 72,-2-4 1,0 4 8,0-3-11,0 1 8,0-1 23,0 3 1,0-3 1,0 3-61,0-2 35,-2 2-26,1-2 86,-2 3-63,-2-2 59,0 1-61,-1-3 68,0 0-48,-1-2 47,0 2-95,1-3 29,-1 1-29,-1-3 34,0 2-46,0-3-16,0 3 0,0-3 6,-2 2 9,2-2-17,-1 2 3,2-2-59,-1 2 21,3-3-15,-3 2 15,3-3-28,-2 3 15,1-3-77,1 1-32,2-4 28,-2 2-57,4-4 96,-3 1-79,2-3-341,1 2 255,0-6-275,1 0 442,0-5 51,0 0 29,0-5 58,0 0 0,0-5 0</inkml:trace>
  <inkml:trace contextRef="#ctx0" brushRef="#br0" timeOffset="70">23410 6455 9502,'-7'-18'-91,"5"10"47,-2-3-60,1 3 124,2-2 42,-1 2 45,1-1 12,1 2-85,-1-1 61,1 2-74,1-1 35,0 2-41,1-2 12,0 3 4,2-1 15,0 1 18,0 0-15,0 1 23,0 0-46,2 0-24,-2 1-9,0 0-56,1 0 98,-1 0-53,0 1 52,1 0-37,1-1 22,1 1-29,-1 0-9,2-1 29,0 0-34,2 2 46,-1-3-23,0 2 15,1-1-22,-1 1 23,1 0-39,-2 1 28,1 0-32,-2 0 17,2 0 11,-2 0-15,2 0 15,-2 0-2,1 0 0,-2 0-2,3 1 29,-4 2-18,3-1 18,-3 2-23,3 2 2,-2-1-2,0 0 4,0 1-4,-1-2 52,-1 0-36,0 1 41,0-2-57,-1 2 11,-1-2-11,2 1 14,-2 0-5,0 0 6,-2-1-7,0 2 7,0-2-7,0 2 5,0 0-3,-2 2-20,-1-2 14,-4 3-16,1 1 18,-2 1 1,-2 0 0,0 0 1,-1 1-10,-1 0 9,1-1-11,0 2 11,2-1-13,-2 1 8,5-2-8,-4 2 10,5-3-1,-2 2 1,3-3-1,-2 1 4,3-1-3,-1 2 2,1-4-4,-1 2-8,1-1 6,-1 2-7,2-2 51,-4 2-30,1-2 30,0 2-38,1-2 42,-2 0-27,2 0 30,0-2-34,2 0 8,-2 2 1,2-4 3,1 2 22,0-2-29,-1 1 32,2-3 63,0 2-21,2-3 46,0 1-71,4-1-27,0 1-11,4-1 16,0 0-14,1-1 52,0 1-45,2-3 48,-1 1-48,0-2-65,0 1 3,0 0-63,0 1 65,-1 0-86,0 1 54,0 0-95,-2 1 45,2 0-13,-1 0 50,1 0-11,-2 0 42,4 0-21,-4 1 13,2 2 42,-2-2-16,2 3 16,-3-1-38,2-1 52,-2 0 31,2-1-1,-3-1 5,2 1-1,-5-1-30,4 0 54,-4 0-115,1 0-7,-2 0-6,1-1 10,-1 1-32,-2-3 15,0 1-70,-1-1-146,0 0 58,0 1-116,0 0 96,-2 1-79,0 0 53,-3 1-76,0 0 123,-3 0 99,0 1 38,-2 2 79,-1 3 0,-1 2 0</inkml:trace>
  <inkml:trace contextRef="#ctx0" brushRef="#br0" timeOffset="71">17630 6562 9502,'-16'0'-492,"10"0"589,-1 0 70,3 0-31,0 0-9,1-1-41,1 1 40,0-1-20,1-2 0,1 0-7,-1 1 12,1-2-81,0 0 59,0 0-54,1 0-1,-1 0-34,1-2 20,1 4-7,0-2-32,0 1 11,0 0-90,0 1 73,0-1 35,1 2 3,-2-1 35,2 2-71,-2-1 8,2 1-29,-2 0 22,2 0 87,0 1 30,-1 2-3,2 1 36,0 0-56,2 3 14,-1-1-4,0 2-47,2-1 16,1 2-8,-1-2 15,1 3-14,0-1 4,3 0 4,-2 1-58,2 0 7,-2 1-30,4 1 28,-2 0-28,3 2 55,-4-1-61,4 3 75,-4 0-24,4 3 22,-4-2-23,3 2 47,-4 0-34,2 1 34,-2 0-42,2 3 18,-3-2-17,2 3 22,-2-4 0,2 3-3,-3-3 6,1 3-5,-2-6-59,2 5 50,-2-8-47,2 6-8,-4-6 36,2 5-43,-2-6 51,3 4-21,-3-3 13,1 5-17,-1-6 19,2 7-19,-2-4 11,1 5-17,-2-3-3,1 5 14,-1-5-18,1 5 22,-3-3-13,0 4 11,1-5-9,-2 2 49,0-3-30,-2 5 31,1-7-39,-2 4 1,-2-5-2,0 3 2,-2-4-2,0 4 95,0-4-22,-1 2 91,3-4-110,-3 4 15,3-5-68,-3 5 41,2-4-58,-2 3 10,3-3-18,-2 2 6,3-4 37,-2 3-6,3-5 3,-3 3 11,4-7-9,-1 2-2,0-4-6,1 2-15,0-4-22,1 3 17,0-3-160,-1 0-3,-2-2-143,2 1 0,-4 0 1</inkml:trace>
  <inkml:trace contextRef="#ctx0" brushRef="#br0" timeOffset="72">16282 6564 9502,'-12'-15'-551,"8"8"601,0 2 153,1 1-52,1-1 13,-1 1-39,0 1 0,2 0-41,0 1 14,-1-1-12,1 2-33,0-1 7,-1 1-85,1 0 63,-3 1-28,1 0 47,-2 0-19,1 1-4,-1 2-7,-1 2-10,0 2 20,-2-1-22,0 4 18,1-1-9,-3 0 20,2 1-23,-1 1 21,2-1 20,-1 1-10,2 0 14,-4 2 4,4-2-29,-2 5 31,-1-3-30,1 6 21,0-2-15,-2 6 16,2 1 9,-3 6-8,3-2 15,-3 9-17,3-2-29,-1 8 24,1-2-30,0 6 35,2-8 25,0 9-14,2-8 12,-2 9-22,4-9-22,-1 7 22,2-12-9,-1 6 90,2-9-27,0 7 83,2-11-89,2 7-46,0-12-61,2 6 11,1-9-116,1 7 96,-1-10-129,1 6 130,-1-7-137,-1 4 96,1-6-109,0 6 25,-2-7 25,2 3-36,-2-5 31,0 2-130,2-6 48,-2 2-85,1-3 62,0 0-259,-2-3 72,3 1-26,-1-3 212,2 2 214,0-2 0,2 2 0</inkml:trace>
  <inkml:trace contextRef="#ctx0" brushRef="#br0" timeOffset="73">21927 6516 9110,'-14'-6'-392,"9"5"392,0 0 0,-1 1 152,1 0-34,-1 0 146,0 0-89,-1 0 8,0 1-62,1 3-2,-1-1-56,0 2 18,2-1-18,-3 1-31,4-1-19,-3 2 7,3-2 3,-1 1-7,1 0 31,-2 2-40,1 0 44,0 2-30,-1 1 4,1 3-8,-2 0 66,-1 5 26,2 2-13,-4 5-3,0 3 84,-1 10-8,-1 2 86,-2 12 21,2 2-63,-2 10 80,3-1-125,-1 9-2,4-5-47,2 8 1,2-9-94,3 5 27,1-10-130,3 2 159,2-9-27,4 2 90,2-12-47,4 6 32,1-10-358,1 0 95,-1-9-253,3 0 182,-3-11 119,4 0 25,-4-8 65,3-3-26,-4-3 11,2-2-9,-5-3 6,3 0-99,-4-1 27,-1 0-93,0 0-300,-1-1 91,-2 1-209,0-1 338,-2-1 129,3 0 129,-3-1 0,3 0 0</inkml:trace>
  <inkml:trace contextRef="#ctx0" brushRef="#br0" timeOffset="74">4960 6554 9050,'-12'0'-337,"7"-1"440,2 1-78,0-1 147,2-2-33,-1 0 136,2 1-108,0-2-4,0 1-69,2 0 84,1 1-9,3 0 37,2 0-47,3 0-31,1 2-41,1 0 41,2 0-30,4 0-22,-2 0 15,5 0-10,-2 0 24,3 2-103,-3 0 1,2 0-98,-2 2-36,2-3 69,-3 2-65,-1-1-109,-3 0 52,1 0-109,-6 1 115,2 0-140,-6-2 62,2 2-130,-5-2 129,0 0 135,-2 1 33,-4 0 89,-1 2 0,-1 1 0</inkml:trace>
  <inkml:trace contextRef="#ctx0" brushRef="#br0" timeOffset="75">22881 6572 9502,'-5'-12'-138,"3"6"144,0 2 44,0 2 23,1-1 26,1 0-33,-1 1 84,1 0-81,1 0 81,0 0-93,3 2 31,2 0-27,1 0 26,1 3-25,0 1 22,1 1-40,2 3 30,-2 0-33,3 3-13,0 0-46,2 1-23,-1 0 18,3 3-10,-1-1 24,3 4 7,0-1-3,2 5-30,0-2 38,4 5-46,-4-1 48,7 6-55,-6-2 35,6 7-43,-4-5 29,2 8 25,-5-7-32,6 6 36,-7-6-18,3 7 12,-6-9-17,5 6 73,-9-10 11,1 6 5,-4-8-13,1 8 13,-4-9-45,0 8 52,-2-7-57,-2 6-13,1-5 15,-2 7-11,2-6 12,-1 6 5,-2-8 3,0 8 3,0-10-38,-2 9 27,1-8-39,-5 5 55,1-8-20,-4 4 15,1-6-22,-4 4 61,0-5 6,-3 2 12,1-3-13,-3 1-45,2-6 2,-2 5 4,0-6 0,-1 2 4,1-3 6,1 2-4,2-6-121,1 2 22,4-4-117,-1 0 12,3-2-574,3 2 398,6-5-412,-1 2 660,9-7 14,-1 0 77,6-4 0,-2-3 0</inkml:trace>
  <inkml:trace contextRef="#ctx0" brushRef="#br0" timeOffset="76">18479 6647 9502,'-12'-4'148,"7"2"22,2 0 7,-1-1-84,3 0 24,-2-1-24,3 2 27,-1-2-44,1 0-56,0-2 17,0 2 6,0 0-17,1 0 2,0 0-62,1 2-10,0-2 11,1 2 16,0 0 10,1 0 44,-3 1 112,2 0-24,-2 2 43,-1 2-56,0 3-67,-1 1 55,-2 2-44,-1 1 59,0 0-63,-1 2 17,-1 2-1,1 1 15,0-1-11,-3 4 21,1-1-30,-1 3 8,0 2-5,-3 2 4,2 0-9,-2 4-5,-1 0-2,1 3-5,1-2 13,-2 3 51,2 1-45,2 0 49,1-1-51,2 3 14,2-4-7,2 5 12,0-5-31,1 6 30,1-7-35,3 4 35,1-8-9,4 5 15,-1-10-14,1 6-28,-1-8 0,3 3-3,-2-10 18,2 7 1,-3-9-9,2 4 4,0-4 30,-1 2-3,-2-6 9,2 2-16,-2-2-23,1 2 21,-1-4-25,1 3-45,-3-5-38,2 5 16,-2-4-4,2 2-58,-2-2 9,1 2-109,-2-2 111,0 1-131,0-3 83,0 2-99,-2-2 25,2 2 56,-1-1-72,1 0 89,-1-2-92,-1 1 64,2-1-77,-1 0-82,1 0 37,0 1-96,-1-1 149,1 0-147,0 0 142,0 0-158,-2 0 170,1 0-22,0 0 107,-2 2-37,2-1 95,-2 2-10,2 1 72,0 1 0,-1 2 0</inkml:trace>
  <inkml:trace contextRef="#ctx0" brushRef="#br0" timeOffset="77">699 6757 9330,'-4'-8'51,"1"5"22,3 2-52,-3-1-21,2 0 14,1 0-11,-2 1 71,1-2 1,1 2-115,-1 0 17,1-1-92,-2-1 118,1 2 101,0 1-16,-2-1 34,2 1-56,-2 0-28,0 1 31,3-1-85,-2 1 36,2 2-35,-2-1 42,1 0-39,1 1 24,-1 0-28,-1-1 28,2 2 22,-1 0-24,0 2 18,-1-2 33,0 2-33,-1 1 34,2 1-43,-3 1 69,1 2-49,-2 1 60,-1 3-27,1 0-29,-3 2 37,1 2-38,-1 1 5,0-1 3,-1 2 1,-2-1-5,2 3 8,-1-3-10,1 3 12,1-3-52,-1 1-2,2-2-20,-1 4 23,1-6-28,0 3 52,2-4-52,-2 2 108,3-4-50,-4 4 49,3-3-65,-3 2 53,1-4 1,-1 3 14,0-4-17,-3 5-29,1-4-3,-1 2 7,-1-5 13,0 5-9,1-4 11,-1 2-6,1-2-78,1 2 64,0-3-68,0 3 15,2-4 30,-2 5-39,4-4 41,-1 3-20,2-5 7,-1 2-13,2-2 16,1 2-2,1-4-10,0 1 5,1-3 5,1 1 8,0-2 24,0 0-22,0-2-1,0 2-13,0-1-12,0 3 16,-1-1-7,-2 1 2,0 3-4,-2-3-40,0 5 34,-1-4-38,0 4 46,0-2-5,0 1 2,0-2-6,1 1 32,2-1-23,-2-2 23,2 0-27,-1-1-1,3 0 1,-2-1 0,2 0 42,-1-1-171,2 0 71,-1-2-107,4-3 27,1-4 42,3-1-7,1-2 21,1-3 34,0 0-4,5-2-10,-2-1-15,1-1 38,2-2-14,0-1 6,-1 0-7,2-3 32,-1 2 32,1-3-6,-1 0 51,2-3-52,-3 1 22,2-3 44,-3 4-72,3-6 42,-2 3-54,0-6 27,-2 5-11,3-6 15,-4 5 21,5-6-32,-5 7 32,2-5-34,-4 9 32,3-5-22,-2 9 24,2-4-29,-4 6 13,1-4-7,-2 8 10,4-3-12,-5 6-2,5-7 2,-3 7-1,3-3-4,-2 3 4,2-3-4,0 5-8,2-5 12,-2 3-15,2-3 15,-2 4 43,-1-1-33,-2 4 33,1-2-44,-5 4 57,1 0 18,-1 3 3,-3-1-5,2 1-61,-3 0 17,0 2-15,0-2 92,0 1-65,0-2 74,0 1-150,0 0 66,0-1-70,0 2 89,0-2-86,0 1-8,0 0-7,0 2 178,0-2-53,1 5 131,-1-2-169,2 5-39,-1-4 46,-1 3-54,1-2 58,-1-1-21,2 2-3,-2-1 60,1 1-43,0 0 45,1 1-39,-1 0-15,0 1 20,1 0-24,0 2 35,0 0-27,0 2 33,1-1-47,1 3 27,0 0-29,1-1 35,1 2-15,0 3 10,1-1-8,0 0 2,0 1 37,1 2-23,0-1 24,0 2-35,0-1-5,1 2 7,-1-2-10,1 2-26,1-1 16,-1 2-18,-1-3 33,2 2-34,-2-3 18,1 1-19,-1-2-9,1 1 32,-1-1-32,2 0 30,-1-2-4,1 0-2,-2-1-2,1 2-11,-1-4 10,0 3-9,0-1 8,0 0 23,1-2-19,1 2 19,-1-1-19,1 1-23,-2 0 14,1 0-11,-2-1 17,2 1 7,-4-1-3,5 2-2,-6-2 3,4 1-1,-4-1 1,1 1-20,1-4 10,-1 2-9,-1 0 10,1-1 26,1-1-21,0 0 19,0-1-21,0 1-22,1-4 14,1 3-12,0-3 20,0 2 3,0-3-2,2 2-1,-1-2-44,-1 2-6,0-1-13,0 2-35,0-2 65,0 2-37,-1 0 50,1 1-27,-1-1 16,-1 2-18,0 0 15,0 0 10,-2 2-8,2-1 6,-2 0-5,1 2 0,-2-1-2,2 2-1,-4-3 12,3 2-9,-1-2 13,0 0-12,-1-3 51,0 2 15,0-3 1,1 2 10,-2-3-60,2 1 16,-2-2-12,2 1-77,-1-1-17,0 1-6,1-3 18,0 2 72,-2-2-1,3 2-3,-1-2-178,1 2 31,-2-3-118,2 2-92,-1-2 93,0 2-111,-1-1 138,2 0-180,-2-1-18,0 0-747,1 0 691,-2 0-318,-1-2 807,0-4 0,-1-2 0</inkml:trace>
  <inkml:trace contextRef="#ctx0" brushRef="#br0" timeOffset="78">19802 6663 8822,'-8'-5'142,"5"1"26,3 1 141,-1-1-121,1 1-44,0 0-41,0-1-34,0 2-20,0-1-60,0 0 22,0 1-9,3 0 57,-1 4-7,5 0-19,1 6 10,1 2-25,3 5-1,2-1 1,2 6-1,1 0 19,3 6 15,0-2-18,6 7-32,-3-2-36,5 7-42,-3 1 28,6 7-43,-4-3 24,2 9 8,-6-6-1,1 9 0,-8-6-34,0 10 5,-6-11-42,-2 9 51,-6-16-15,-2 8 7,-1-15 29,0 6 8,-5-14 1,0 4 50,-3-12 95,0 5-1,0-9 65,-2 6-29,2-6-26,-3 3 28,2-7-63,-2 4-2,3-6-39,-3 4 26,4-6-84,-2 2 24,5-3-29,-2 1 27,2-4 41,0 1 8,2-1-22,0 0 6,1-2-18,-2-1 0,-2-4 0</inkml:trace>
  <inkml:trace contextRef="#ctx0" brushRef="#br0" timeOffset="79">7763 6728 9502,'-6'-9'364,"3"6"-153,3-1 110,-1 2-133,2-2 22,2 1-90,2-1 26,4 1-15,6-2 12,3 2-23,2-1 33,2 0-56,2 2 42,2-1-31,2 2 37,-1-1-170,2 2 69,-2 0-136,1 0-60,-4 0 57,2 0-85,-6 0 59,1 2-80,-5 2 10,-1 0-55,-3 1 99,-1 2-23,-5-3 24,0 1-74,-2-1 47,-1 1 42,-3-1-54,1 0 132,-1-1-52,-3 2 105,-1 1 0,-1 1 0</inkml:trace>
  <inkml:trace contextRef="#ctx0" brushRef="#br0" timeOffset="80">12100 6850 9502,'-24'-1'481,"14"0"-311,1-2 37,2 0-61,3-1 139,4 2-69,3-2 152,5 1-125,7-2 31,6 1-115,7-2 40,3 1-136,8-1 83,0 1-83,7-2 93,-3 1-50,8-1 50,-8 2-35,9-3-189,-10 2 17,6 1-124,-13 2 76,0-1-309,-14 3 85,0 0-250,-13 1-58,3 1 150,-8 0-120,0 3 167,-5 2 265,0 0 23,-8 5 146,-2 1 0,-4 1 0</inkml:trace>
  <inkml:trace contextRef="#ctx0" brushRef="#br0" timeOffset="81">25765 6799 9502,'-8'-10'-498,"5"6"504,2 0 23,0 1 38,-1 0-32,1 1 347,1 0-299,-1 0 265,-1 0-400,0 2 75,0 0-44,1 0 55,-2 2-47,2 0 26,-2 0-38,2 0 46,-2 0-36,2 0 24,-2 1-27,0 0 29,1-1 2,0 1-7,0 0 7,-1 1 34,2-2 19,-2 2-2,2 0-22,-2 0-29,2 1-6,-2-1 12,0 1-8,1 0 3,-1 1-5,0 0 11,1 2 19,-1 0-16,0 3 15,-1-2-21,0 3 6,0 1-10,-1 1-1,-2 1 57,0 2 23,1 1 3,-2 2-12,1-1-55,-1 3 4,1-2 3,-2 5-42,2-3 22,-2 4-25,2-5 42,1 5-61,-1-5 41,-1 4-54,2-3 61,-2 1 4,4-6-16,-2 4-3,2-6 51,-2 3-41,2-6 53,0 1-8,2-5 11,0 0 11,2-5 225,-1 1-203,1-6 102,0 2-241,0-5-17,0 2-2,1-1 70,-1 2-17,2 0 42,-2 1 22,1-2-13,0 2 10,1-2-45,-1 2-7,0-2 10,1 2-8,-1 0-35,2-1 37,-1 1-41,1 0-21,1-1-23,1 0-1,2 0 7,2 0-12,1 0 10,3 1-74,1 0 65,4-1-20,1 1 49,4 1-20,0-1 64,5 1-34,-3 0 23,3 0-35,-2 0 62,0 0 18,-3 0 14,1 0 50,-5 0-60,1 0 60,-5 1-51,1 0 42,-4 2-56,0 0 31,-1-2-33,1 0-12,-3 1 30,2 0-20,0 0-73,1-1 6,0 2-80,2-3 85,-2 1-60,3-1 25,-1 1-18,2-1 36,-4 0 31,2 0 22,-3 0-34,1 0 48,-2 0 3,-1 0 5,-2 0-5,-2 0 0,-2 0-2,-1 0-47,-3 0 36,0 0-175,-6 0 93,3 0-95,-3 0 85,5 0-152,-1-1 80,0 1-116,1 0 70,-1-1 17,2 1-8,-1 0-14,0 0 31,0 0 68,0 0 42,-4-2 73,1 1 0,-2-2 0</inkml:trace>
  <inkml:trace contextRef="#ctx0" brushRef="#br0" timeOffset="82">25932 6809 9502,'-8'0'-254,"6"0"418,-1 2 37,3 0-73,-1 5 82,1-1-49,-2 6 25,2 0-27,2 3-16,-1 2-44,2 2 56,3 3-61,1 0 35,1 2-19,1 3 41,1 0-83,-1 1 78,-1 0-90,2 3 90,-2-4-97,-2 5 80,0-5-82,-1 6 82,-2-6-88,-2 6 21,0-7-26,-1 6-24,0-8 60,0 7-28,-1-7 25,-2 3-26,-1-8 19,0 3-24,0-6 21,0 3 16,0-7-27,0 2 25,3-8-59,-3 4-1,1-8-15,1 4 22,0-5 26,-1 2 42,2-2-155,0 0 111,-1-1-168,0 0 135,-1-1-162,2 0 57,-1-1-109,1 0 111,0-1-242,1 0 100,-2 1-152,1-2-7,1 0 145,0 0-109,0 0 115,0 0-176,0 0 100,0-1-125,0 1 264,0 0 55,-1 0 124,-1-2 0,1-2 0</inkml:trace>
  <inkml:trace contextRef="#ctx0" brushRef="#br0" timeOffset="83">28036 7101 8544,'-11'-4'590,"6"2"-481,3 1 51,-1 0-34,1 1 49,0-2-88,0 2 1,0-1 6,0 1-2,-1 0-28,0-1 23,1 1-27,0 0 29,0 0-14,-1 0-39,0 1 16,2 0-6,-2 3 39,2 2-13,-2 2-29,3 1 20,-1 2-13,1 2 23,-1 2 54,1 2-16,0 2 26,1 1-40,2 3-14,2 0-15,3 2 25,3-1-17,2 3-8,-1-3-9,4 2 5,-1-6 15,4 1 25,-3-4-24,5 2 22,-3-7-96,3 3 15,-4-7-36,5 1-3,-6-5 15,4 3 22,-4-6-26,3 3 22,-6-2 9,3-2-14,-4 0 24,3 0-24,-3 0-32,2 0 15,-5 0-37,4-2 71,-3 0-42,3-1 42,-2 0-58,2-1 42,-4 0-44,5-1 58,-3 1-18,2-1 15,-1 1-18,1-2 54,-3 1-41,3 0 42,-3 1-48,2-3 17,-4 0-11,1 0 15,-2 1-30,-1-2 15,0 1-12,0-1 17,-2 0-41,2-1 31,-2-1-33,-1-2 8,-1 1 17,0-2-21,-1 0 22,-1-3-13,0 0 6,0-3-9,-3 3 9,2-4 6,-5 4-11,1-3 8,0 5 26,-1-2-18,1 4 24,-2-2-30,3 3 18,-1-1-12,0 4 16,-1-3-72,2 3 41,-1-1-41,0 2 52,-1-1-65,1 0 46,-2 1-51,2-1 60,-2 0-10,0 1 2,1-2-7,-1 1-53,-1-1 43,0 2-50,-3-5 56,2 4-49,-3-5 32,0 3-37,-3-5 1,2 3-6,-3-2-9,1 2 20,-4-3-33,3 3-8,-4-3-17,3 6 19,-5-3 13,5 5 36,-6 0-52,4 5 61,-2-1-38,2 2 31,-2 1-29,5 1-49,-4 3-47,5 4 16,-3 5-193,5 5 139,-6 5-148,5 2 138,-4 6 27,5 1 103,-5 4 28,4 2 75,-5 3 0,1 1 0</inkml:trace>
  <inkml:trace contextRef="#ctx0" brushRef="#br0" timeOffset="84">19220 6998 9502,'-10'-8'163,"7"4"-15,2-2 5,-2 2-37,3-1 34,-1 1-49,1-2-96,0 4-5,0-2-95,0 0 97,0 1-55,0 0 50,0 1-62,0 0 85,0 0 15,0 0 36,1 0-26,2 0-9,1 1-15,3 0 14,-2 1-6,1-3 12,-1 2-9,3-1 19,-3 0-13,3 0 21,0 0-21,0-1 25,0 2-69,3-2 0,-3 2-10,3-2 9,0 2-13,1-2-14,-2 2-6,2-2-25,0 0 74,2 1-35,-1 0 37,1-1-44,-1 1 30,0 0-39,-1 1 42,-1 0-55,-1-1 40,-1 2-44,-1 0 69,-1 0-22,-2 2 21,0 0-21,-1 4 3,0 2-2,-2 1 2,-1 2 23,0 0-8,-1 1 12,0 1-16,0 0 6,0 0-9,0 0 12,0 0-14,0 1-17,0-2 13,-1 2-15,0-1-31,-1 1-15,0 0-2,-1 0 5,-1 0-4,0 2 29,-1-1-36,-2 2 51,-1-1 3,-1 3-12,-2-2 7,-1 3 28,-2-4 25,0 4-6,-1-5-8,-2 4 28,0-4 23,-1 1 10,0-3 76,0 2-75,2-5 79,-1 1-66,5-4 37,2-2-51,2-1 19,1-1-18,4-3-66,1 1 46,3-1-45,0 0 38,6 0-72,0 0 46,1 0-57,0 0 76,1 0-12,-1 0 11,3 0-24,-2 0 3,3 0-4,-1 0 2,2 0 68,-1 0-45,3 0 53,-3 0-68,4 0 15,-1 0-13,1 0 24,-1 0-16,4 0-58,-5 0-36,4 0 4,-4 0-60,4 0 118,-5 0-54,3 0 58,-1 0-12,0 0-1,-3 0-5,2 0-6,-3 0-24,1 2 5,-1-1-9,0 0-113,-3-1 41,0 2-134,-3-2 138,2 1-200,-5 0 127,2 1-164,-1-2 49,0 1 165,-2 0-23,-1 2 160,-1 1 0,-2 1 0</inkml:trace>
  <inkml:trace contextRef="#ctx0" brushRef="#br0" timeOffset="85">16965 7107 9502,'-3'-17'-101,"2"10"158,-2-1 30,1 4 33,-1-2 36,2 2 21,-2-2-5,2 3 18,-2-2-76,2 2-5,-1 1 4,1-1 7,1 0-63,0 1 6,-1-1-65,1 0 61,0 1-44,0 0 20,0 0-56,0 0 54,0 0 26,0 0-13,0 0 50,0 0-181,0 0 70,0 0-108,1 0 67,2 0 38,-1 0 20,1 0 10,1 0 72,0 2 4,1-3 13,1 0-16,-1 1-44,2-2-5,-1 0 6,2 1-35,0-3 29,-1 2-26,1-1 43,0 2-52,0-2-9,-1 2-8,1-1-38,-3 0 20,2 2 6,0-1-12,-1 0 5,0 1-34,-1 0 8,-1 0-6,0 0 47,0 1-4,0 0-1,0 1 19,0 0-7,-1 0 5,2 0-11,-1 0-5,3 0 4,-2 0-8,2 1 120,0-1-26,2 3 105,-2-2-94,4 2-12,-3-1-43,4 0-3,-4 0 7,2 0-4,0 0 14,-1 0-9,-1 0-58,0 0 39,-1 0-53,1 0 67,-3 0-47,2 2 33,-3-1-40,1 1 24,-1-1 5,0 2-9,-1-1 12,1 2-3,-3 0 1,2 0-2,0 2 3,-2-2 9,2 1-7,-2 0 7,0-1-12,1 4 3,-1-4-2,-1 3 4,1-1-24,-1 1 17,2-1-18,-2 0 28,0 0-4,0 1 4,0 1-7,0-1 9,-2 0-6,1 2 5,-2-1-7,-1 2 2,-2-2-2,0 4 2,-2-4 3,0 4-4,-2-5 6,0 5-5,1-2-3,-3 1 3,2-1-4,-3 1 49,2-2-34,-2 1 35,2-1-44,-1 1 24,3-4-16,-3 1 19,4-1-23,-3 0-55,4-1 39,-2 1-38,4-4 57,-3 3-41,2-3 29,-1 0-34,3 0 32,-1 0 3,2-1-9,-1-2 29,3 0 27,0 1 59,2-1-28,0 0 13,6 1-58,1-2-9,4 2 10,3-2-56,0 3 45,2 0-43,2-1 9,0 2 20,1 0-25,-2 0 30,2 2-4,-2-2 2,1 2-12,-5-2 10,4 2 41,-5-2 14,1 0 3,-5-1 60,2 1-89,-5-3 49,1 2-52,-2-3-184,-1 1-154,-2-1-211,-1-1-122,-2-3 1,-2-2 0</inkml:trace>
  <inkml:trace contextRef="#ctx0" brushRef="#br0" timeOffset="86">22348 7113 9162,'6'-10'-155,"-4"6"135,0 2-9,0-4 70,0 4-33,0-4 71,0 4-41,0-4 35,0 4-30,-1-2 49,0 0-31,1 0 30,-2 1-39,0-1 4,0 2-3,0-2 4,0 3-4,0-2-3,0 1 25,0 0-133,0 0 94,-2 3-109,1 0 69,-4 7 18,2-1-31,-2 4 72,1 0-7,-2-1 24,2 2 39,-1 0-26,1 2 8,-1 1-13,1-2-5,0 3 18,1 0 8,0 1 17,3 1-52,-1 3 17,1-2-31,1 2 1,2-2-1,1 3-1,4-4 16,3 2-44,1-2-19,1-1 6,2-2-63,1 1 91,0-3-50,3-1 52,-3-1 16,2-1-14,0-2 6,1-2 27,-3-2 4,1 0 10,-4-1-17,4-3 47,-4 1-63,2-1 71,-2-1-80,2-2 18,-2-1-17,2-4 31,-2-1-23,3-3-27,-4 1-26,3-2 9,-1 1-65,-1 0 43,-1 0-20,1-2-26,-3 3 44,2-2-10,-4 4 7,1-1 17,-2 2 11,0-1-30,-5 4 28,2-2-40,-1 3 30,-2-1-24,-1 1-15,2-1-16,-2 3 2,0-2 6,0 0 5,0 0 21,-2-2-25,1 0 28,-2 0 4,-1-3-13,0 1 11,-1-3-69,0 1-1,-2-4-18,0 2 21,-1-4-55,0 1 35,-1-2-107,-1 1-9,-2-4 15,2 2-47,-3-2 83,0 3-28,-2-3-9,1 4 33,-2-2-35,0 5 88,-2-3-52,3 4 52,-2 0-77,2 4 69,-1-2-44,3 6 97,-1 0 15,2 3 58,-1 1 0,4 3 0,-6 5 0,3 4 0,-4 4 0</inkml:trace>
  <inkml:trace contextRef="#ctx0" brushRef="#br0" timeOffset="87">26827 6969 9502,'-22'0'0,"14"0"-42,-1 0 36,1 0-48,0 0 23,2 0-29,2 0 39,2 0 163,-1 0 1,6 0 78,-1 2-104,8-1-63,-1 0 17,3 1-17,0-1 15,0 1-42,2 0 35,-1 0-39,2-1 60,-1 2-25,3-2 20,-1 2-14,1-2 20,2 2-22,0-1 26,-1 0-74,2 0 1,-1 1-10,4 0 16,-3-1 27,3 1 17,-3 0-14,3 1 9,-5 1-94,4 0 21,-5 1-93,0 0 37,-2 0-26,0 0 51,-4 1-11,1 0 42,-4 1-4,-2-1-3,1-1 8,-3 1 9,0 0-9,-1-2 6,-2 2-4,2-3 2,-2 1-5,1-1 21,-1 0-35,2-1 31,-2 1-29,0-1 0,2-1 18,0 1-18,-1-2 19,1 2 7,1 0-6,0-2 4,0 2-9,1-2 54,-2 2 13,2-2 4,-1 0-11,0-1-53,0 2 6,2-2-5,-4 0 53,2 0 9,-1 0 13,1 0-61,-2 0 2,0 0-44,1 0 21,-2 0-37,2 0 9,-2 0-26,2 0 184,-2 0-72,2 0 93,-2 1-134,-1 0 1,-1 3-50,-3 0 45,-3 3 149,-2 2-16,-3 1 107,-4 3-44,-2 1-65,-4 4 35,-3 1-56,-3 5-49,-1 0 1,-5 4-25,0 0 35,-4 3 14,5-4 2,-5 4 5,9-8-9,-5 2 10,11-8-43,1 1 80,10-10-120,-2 1 107,10-6-189,-1 0 48,6-5-87,1 1-28,2-2 48,0 2-57,0-3 105,0 3-44,-3-3 83,3 2-85,-1-1 65,-2 2-474,2 0 122,-2-1-285,2 2 59,-2-1 295,0 0-93,2-1 232,0-2 0,1 0 0</inkml:trace>
  <inkml:trace contextRef="#ctx0" brushRef="#br0" timeOffset="88">2201 7091 9502,'0'-21'-34,"-2"10"11,1 2 89,1 1 94,-1 1 44,-1 2 36,1-1-53,-2 4-41,2-2 57,0 2 201,-1 1-196,5 2 159,0 1-307,7 3 17,0-2 2,3 1-3,0-2-8,4 0 23,-1-2-25,1 0 19,2 0-16,1 0 33,1 0-30,1 0-21,-2 0-78,3-2-3,-5 0-63,2-1 48,-2 0-32,0-1 59,-3 2-8,1 0 30,-4 0 4,0 0-11,-1 1 11,-2 0 29,0 1-33,-1 0 28,-3 0-18,0 0 7,-1 0 2,2 0-5,-4 0 3,1 0-2,-2 0 9,2 0-71,-2 0 50,2 0-56,-2 0 58,2 0 1,-2 0-3,2 0-12,-2 0 12,2 0-16,-2 0 16,2 0-54,0 0-9,-2 0-5,2 0 11,-1 0-26,1 0-20,-2 1-9,2 0-47,0 1 52,-1-2-12,1 2 8,-1-2 52,0 2-18,0-2-262,0 2 84,0-2-186,-2 3-100,0 0 103,0-2 0,0 2 194,0 1 237,0 1 0,-2 2 0</inkml:trace>
  <inkml:trace contextRef="#ctx0" brushRef="#br0" timeOffset="89">14901 7107 9502,'-19'-9'-234,"9"5"458,4-1-35,-2-1 165,2 2-100,1-1 23,1 2-56,1-1 72,1 2-160,-1-2 4,2 2 135,-1 0-176,6 2 230,0-2-249,7 2-45,1-1-15,5 2-85,0-1 69,1 3-19,2 0-8,2-1 42,-2 1-40,1 0 67,-1-2-15,3 2 8,-3-2-9,3-1 24,-3 0-30,3 0 30,-4 0-17,3 0 15,-4 0-16,2 0-31,-4 0 23,1-1-26,-5-2 43,2 2-77,-4-2 13,0 2-63,-4-1 55,3 1 20,-5 0 14,1 1 17,-2 0-120,1 0 32,-3 0-119,2 0 125,-2 1-23,0 2 74,-1-1 32,2 1-40,-2 0 43,0-2 0,0 2 23,0-1-501,0 0 181,-2-1-474,1 0 311,-3-1 0,-1-1 0</inkml:trace>
  <inkml:trace contextRef="#ctx0" brushRef="#br0" timeOffset="90">24216 7089 11331,'13'-3'-149,"-5"3"59,2 4 59,0 0 3,4 3-21,1 1 68,3 1-140,2 0 63,5 1-105,0 1 61,6-2 11,0 0-1,3-1 7,-2 0 28,3-1-11,-7-3 39,5-1 48,-9-2 142,2 0 20,-6-1 41,3-1-59,-9-2-37,2-1-7,-8-1-35,4-2 21,-7 1-62,2-1 77,-5 2-67,0-1-12,-1 4-44,-1-2 24,0 1-16,0 0-1442,0 1 1087,0 3-1130,-1-1 1480,-3 7 0,-2-1 0,-2 4 0</inkml:trace>
  <inkml:trace contextRef="#ctx0" brushRef="#br0" timeOffset="91">3712 7190 9103,'-15'-4'-400,"9"2"400,2-1 169,-2 0-16,4 1 138,-2 0-41,2 0-48,1 0 39,0 0-87,1 0-24,0 0-86,0 0 22,0 0-27,1 0 10,3 0 20,0 0-22,1 0 35,1 0 25,0 2-45,2 0 41,-1 0-106,3 0 85,-2 0-103,1 0 112,0 0-40,2 0 42,-2 0-19,2 0 22,-2 0-24,4 0 26,-3 0-32,1 0 44,1 0-35,0 0 32,0 0-54,0 0 25,0 0-27,2 0 41,-2 0-17,2 0 12,-2 0-8,3-1-66,-3 1-65,3 0-16,-3-1-49,1 1 61,-2 0-20,2 0 56,-1 0-10,1 0 22,-3 0 4,2 0-14,-2 0 19,3 0 8,-4 0-17,3 1 13,-1 0-15,0 1 13,0-1-5,-1 2 53,0-3 90,-1 1 16,0-1 71,1 1-114,-2-1 4,1 2-69,-1-2 29,0 0-81,0 0-7,2 0-17,-4 0 11,4 0 65,-4 0-16,5 0 17,-3 0-41,3 0 29,-2 1-56,2-1-27,0 1-37,1 1-34,0-1 50,0 2 17,0-3 35,1 1 11,-1 0-8,0 1-2,0-2 2,2 1-5,-2 0 57,0 1 41,-1-2-12,1 1 11,-2-1-67,1 0 3,0 1-1,0-1 5,-2 2-8,2-2 11,-3 1-13,4-1 51,-4 0-36,4 0 36,-2 1-48,3-1 17,-3 0-11,4 0 12,-2 0 20,2-1-20,-2 1 18,3-1-16,-1-2-4,0-1 5,-2 1-2,3-1 7,-3 0-97,1 0 31,-2 0-91,1 0 33,-2 2-4,0-2 30,-2 2 14,2 0 25,-4 0 13,4 2-23,-3-1 19,1 1-48,0 0 36,0 0-41,-2 0 44,4 0-18,-4 0 14,4 0 42,-2 0 20,2 0 2,-1 0-8,0 1-20,-1-1-18,1 2 24,1-1-26,-1 0 11,-1 1-7,3-1 11,-3-1 34,3 0-27,-2 0 30,2 0-38,-1 0-4,4 0 4,-4 0-3,5 0 28,-3 0-19,3 0 23,-2 0-27,3 0 6,-2 0-4,2 0 9,-3 0-8,2 0-104,-2 1 19,2 1-104,-3-1 76,3 4 20,-4-1 38,3 2 7,-2-1 17,3 2-34,-4-3 26,3 1 38,-3-2 38,4 1 55,-3-3-47,5-1 30,-5 1-87,4-2 47,-2 0-51,3-2 28,-3-2-19,3-2 25,-2-1-19,1 0 20,-4-1-17,4 1 17,-7-1-18,5 3 11,-6 0-9,1 1-41,-4 2-76,4 1-16,-5 0-49,1 1 42,-2 1 2,-1-1 29,1 2 25,-2 0-93,1 2 48,0 1-142,-2 1 133,2 1-150,-2-1 117,1 1-126,-1-2 100,1 1-16,-1-2 56,0 1-66,2-2 132,-2 1-32,1 1 108,0 0 0,2 1 0</inkml:trace>
  <inkml:trace contextRef="#ctx0" brushRef="#br0" timeOffset="92">6054 7131 9017,'-14'-8'214,"8"7"-16,-2 0 140,1 1-84,-1 1-27,1 0-44,-1 2-10,1 1-95,2 1-45,0 2 15,-1-1 3,4 0 65,-1 0-20,3 0 30,-1 0-29,1-1-43,0-1 38,0 0-53,1 0-8,-1-1-22,3-1-11,-1 1 17,2-2 17,2 1-6,-2-2-15,0 0-42,-2 0 6,3 0 7,-4 0-30,2 0 79,-2-2-31,-1 1-7,1-4 19,-1 1-20,0-2-66,-1 1 30,1 1-95,-3 0 91,2-1-332,-2 1 119,2 1-218,-2-1-100,3 1 381,0 2-174,-1-3 372,1 3 0,-2-3 0</inkml:trace>
  <inkml:trace contextRef="#ctx0" brushRef="#br0" timeOffset="93">18672 7194 9502,'-16'-5'-520,"8"2"528,1 1 63,0 0 88,1 1-34,-2 0 27,2 1-56,0 0 67,2 0-84,0 0 87,0 0-67,0 0 298,2 0-285,1-2 219,1 1-399,1-2 64,2 2-109,2-2 89,-1 1-42,3 0 51,-3 1-57,3 0 42,-2 1-11,-1 0 40,3 0-34,-3 0 95,3 0-56,-2 1 38,2 0-41,-1 2 49,2 0 29,-1 1 12,4-2 69,-3 1-71,4 0 78,-1-2-87,2 2-22,-2-3-20,2 0-7,-1 0 31,3 0-45,-3 0-27,1 0 17,-1 0-7,0 0-69,-2 0 13,0 0-91,-2 0-28,2 0 57,-5 0-62,2 0 9,-2 0 51,1 0-60,-2 0 97,0 1-45,-2-1 75,1 1-64,-2 3 55,2-1-31,-2 0 41,1 1-24,-1-3-25,2 2 2,-2-3-2,3 0 18,0 0-101,3 0-1,-3 0-95,4 0 144,-3 0 36,6-3 100,0-2 0,1-3 0</inkml:trace>
  <inkml:trace contextRef="#ctx0" brushRef="#br0" timeOffset="94">6632 7257 9136,'-25'0'250,"14"0"-55,3 0 7,0-1-5,3 1-9,-1-1-52,2-2-30,1 0-6,3 1 20,-1-2-60,1-2 4,1 1-64,2 0 56,3-2 41,2 1 7,1 1 23,2 1-172,-1 0 42,1 0-126,0 1 99,-2 1 2,1 0 52,-1 1-29,0 0 39,-1-1-20,2 2 18,-4 0 0,2 0 63,-2 0-44,2 0 45,-2 2-57,2-1 72,1 0-51,-1 2 52,0 0-55,2-1 1,0 0 0,2 0 8,-2 0-43,5-2 30,-3 1-27,4-1 1,0 1 18,2-1-16,-2 0 20,4 0-3,-3 0 1,3 0-5,-1 0-5,3 0-42,-4 0 22,2 0-29,-2 0 47,2 0 8,-5 0-12,1 0 14,-4 0-77,2 0 54,-3 0-56,1 0 24,-2 2 20,0-1-23,1 0 26,0 1-4,-1-2-1,2 1-2,-1 0 3,3-1-5,-2 0 1,4 0-2,-4 0 9,5 0-10,-3 0 5,3 0-6,-2 0-8,2 0 16,-4 0-18,5 0 9,-6 0 3,3 0-5,-3 0 5,2 0 32,-4 0-25,2 0 24,-3 0-28,2 0 48,-3 0-35,4 2 40,-5-1-43,3 0-1,-3 1 5,5-2-2,-3 0-12,4 0 10,-4 0-7,3 0-22,-1 0 23,2 0-25,-2 0 28,2 0-26,-1 0 16,2 0-19,-4 0 20,4 0-49,-2 0 30,0 0-35,-2 0 46,4 0-28,-5 0 16,6 1-21,-4-1-2,2 2 23,-2-1-28,2 2 53,-1-3-20,2 1 19,-1 0-23,2 1 46,-3-2-33,4 0 36,-4 0-44,4 0-3,-4 0 11,4 0-9,-4 0 74,3 0-52,-4 0 57,5 0-64,-6 0 23,6 0-15,-5 0 15,4 0 34,-4-2-37,5 1 40,-4 0-51,4-2 3,-3 2 0,5-2 2,-4 1 3,5 0 50,-2-2-35,3 1 39,-3 0-45,4-1-49,-4 0 35,6 0-35,-5 2-23,3-1-9,-5 0-14,4 1-24,-4 0 82,3 1-30,-4 0 29,2-1 6,-5 2-10,3 0 5,-4 0-7,3 0 12,-4 0-8,3 0 1,-5 0-57,3 0 32,-6 0-32,6 0 51,-6 0-71,3 3-25,-4-3-3,3 3-104,-3-2 104,1 0-119,-1 1 127,3-1-215,-3 0 110,1 2-154,1-3 123,0 3-49,1-2 77,1 0-107,-1 1 42,1 0-8,0 1 102,1 0 65,1 1 120,0 1 0,2 3 0</inkml:trace>
  <inkml:trace contextRef="#ctx0" brushRef="#br0" timeOffset="95">9631 7263 9502,'-3'-15'253,"1"7"-49,0 3-26,0-3 42,2 2-44,-2-1 102,1 3-180,1-1 68,0 2-103,0-1 82,0 2-25,0-1 37,3 0-37,1 2-29,2 1-32,5-1-42,2 2 30,5 0-17,-2 2 7,5 1 3,1 1 5,2 1 77,0 0-30,4-2 27,-2 2-88,4-3 41,-3-1-34,4-2 57,-6 2-18,3-2 31,-6 0-29,2 0-50,-7 0-6,1 0-59,-6 0 53,0-2-121,-4 1 56,-3 0-95,-1-2-676,-1 2 523,-3 2-529,1 0 633,-1 5-3,0-2-56,-1 2 1,1-3-7,0 1 81,0-1-14,0-1 59,0 1-134,0-2 74,0 2-22,0-2 129,0 2 84,0 0 0,1 1 0</inkml:trace>
  <inkml:trace contextRef="#ctx0" brushRef="#br0" timeOffset="96">16425 7285 9502,'-13'-14'73,"8"7"88,2 3-12,-1 0 41,1 1-11,2 1-33,-2-1-19,3 0 17,0 1-52,0 0 50,2 0-50,0 0 50,5 1-46,1 0 46,3 1-32,1-2 14,3 1-20,1 1 19,0-1-26,2-1-64,-2 2-11,3-1-76,-3 1-13,0-1 42,-1 1-56,-2 0 101,0 0-74,-1 0 27,-2 0-10,1 0-32,-4 0 87,2 1-45,-4-1 46,2 4-30,-3-1 21,3 1-22,-4 0 17,1 0 30,-2 0-19,2 0 27,-2-2-38,2 1 8,-2 0-9,2-2 13,-1 0-6,2 1 11,-2-2-9,2 0-43,-1 0 27,2 0-36,-2 0 49,1 0-146,0 0 34,1 0-103,-2 0 81,1-2-235,-1 1 79,2-2-180,-4 1 205,2-1 34,-1 0 68,1 2 49,-1-2 37,2 2 67,-1 0 0,3-1 0</inkml:trace>
  <inkml:trace contextRef="#ctx0" brushRef="#br0" timeOffset="97">11051 7324 9502,'-17'-10'-244,"9"2"18,1 1 138,2-1 19,1 1 69,1 0 251,2 1-20,0-1 171,1 2-100,0 1-107,0 0-36,0 1-30,0 0-30,1 1-52,3 0-31,-1 2 5,3 0-1,0 0 43,2 0-37,0 0 14,1 0 2,1 0 36,-1 2-6,2-1-61,1 2-51,0 1-25,0 0-25,2 0 31,0 0 40,1 0 6,1 0 44,0 0-54,0 0 39,1 0-52,2 0 54,1 0 68,0-2-51,3 0 54,0 0-73,2 0-5,2 1 3,0-3 71,-1 1-98,4 0 95,-5 1-103,2 0 27,-2 0 14,1 2-10,-3-2 18,2 2-68,-3 0 47,0 0-62,0 2 72,-1-2-35,-1 0 22,2 0-33,-4-2 34,4 2-19,-2-1 14,0 0-17,0-3 71,1 1-44,-3-1 49,6 1 49,-7-1-28,7 0 103,-6-1-104,5 1 49,-6-1-48,6-2 29,-7-1-30,7 0-51,-7 0 1,5-1-1,-5 1 20,6 0 28,-6 0-25,6 0 18,-4 0-83,5 1-8,-7 0-9,5 1-79,-5 0 74,4 2-89,-4 0 82,2 0-30,-5 0 70,5 0-33,-6 0 35,5 0 30,-4 0-21,3 0 22,-4 0-33,3 0-5,-1 2 5,2-2 2,-3 1 45,4-1 23,-5 1-5,6-1 48,-3 0-87,3 0 48,-2 0-55,6-1 51,-5 1-36,7-3 42,-4 2-89,6-3 42,-2 1-45,3 0 54,-4 1-9,2 0 11,-4 1-9,3 1-66,-5-1-15,3 1-68,-8 1 64,2 0-32,-4 3 83,2 1-44,-6-1 44,3 2-10,-5-2 4,2 3-7,-2-3 2,0 0 15,1 0-6,0-1 10,-2-2-13,3 0 3,-2 1 1,0-2 1,1 0-50,2 0 32,-2 0-33,4 0-65,-3-3 29,4 0-103,-4-1 103,2 0-442,-3 0 144,1 2-320,-4 0 408,2 1 123,-5 0 180,2 1 0,-2 0 0</inkml:trace>
  <inkml:trace contextRef="#ctx0" brushRef="#br0" timeOffset="98">20718 7281 9502,'-18'0'-798,"10"-1"876,-1 0-18,2-1-14,-1 1 16,3 0-16,-2-1 136,4 2 523,-1 0-296,7 0 325,1 0-551,11 0-62,-3 0 5,7 0-28,-1 0 29,1 0-7,3 0 40,-1 0-40,4 0 37,-3 0-218,5 0 85,-6 0-151,6 2 38,-4-1 33,3 0-48,-3 1 58,4-2-18,-6 1 63,5 0-15,-6-1 25,3 0-32,-6 0 7,2 0-17,-7 0 36,1 0 17,-5 0-15,2 0 12,-6 0-120,1 0-666,-4 0 377,2 2-444,-3-2 671,1 2-104,1-2 28,0 2-67,2-2 148,-1 0 80,1 0 80,1 1 0,2 0 0,0 1 0</inkml:trace>
  <inkml:trace contextRef="#ctx0" brushRef="#br0" timeOffset="99">483 7363 9502,'28'-23'-1064,"-13"13"940,-4 2 26,1-2 98,-4 2 0,1-1 0,-1 1 0,3-3 0</inkml:trace>
  <inkml:trace contextRef="#ctx0" brushRef="#br0" timeOffset="100">2265 7332 9164,'-7'-2'898,"6"-1"-620,1 2 11,0-2-62,1 0-100,3 1-29,2 0-41,0 1 50,4 0-2,-1 1 52,3 0-37,-1 0-62,1 0-16,1 0-57,-1 0 48,3 0 47,-2 1 16,2 0 12,-1-1-14,3 2 4,-4-2-20,5 0 18,-4 0-80,2 0 70,-1 0-71,1 0 44,-2 0-43,2 0 27,-6 0-10,4 0-4,-3 0-38,1 0 7,-2 0-8,1 0 26,-3 0-27,3 0-10,-5 0-50,4 0 74,-3 0-38,-1 0 52,-2 1-66,3 0 46,-4 1-50,1 0 2,-2 0 44,2 0-49,-2 0-2,0 0 42,-2 0-59,0 0-1252,0 0 899,2-2-1028,-2 0 1284,2-6 44,-2 6 70,3-5 58,-2 2 0,2-1 0</inkml:trace>
  <inkml:trace contextRef="#ctx0" brushRef="#br0" timeOffset="101">14883 7445 9229,'-15'-6'-92,"11"4"364,0-1-17,3 0 180,-2 1-89,2 0-115,1 0-7,0-1-79,0 0 55,1 1-25,2 0 40,4 0-51,2 0 6,2 0-61,2 0 61,2 0-50,1 0 57,1 0-53,3 2 49,-1-2-144,4 2 70,-3-1-103,3 1 116,-3 0-146,4 0 96,-4 0-165,4 0 87,-6 0-55,3 0 88,-4 0-38,2 0 88,-3 0-46,0 0 34,-4 0-29,2 0 68,-6 0-64,4 0 59,-5 0-77,2 0 35,-4 0-15,3 0 24,-4 0-67,2 0-7,-4 0-19,2 0-1708,-1 0 1330,-2 1-1300,-1 2 1715,0 4 0,-2 1 0</inkml:trace>
  <inkml:trace contextRef="#ctx0" brushRef="#br0" timeOffset="102">24207 7474 9502,'16'0'142,"-8"0"16,0 0 92,0 0-59,0-1-34,1 1 0,1-1-37,-1-2 76,0 2 67,2-2 24,0 1 27,1 1-164,0 1-32,1 0-106,1 0 67,2 0-96,-2 0 46,4 0-71,-2 1 86,4 1-92,-1 2 62,2 1-109,-1 1 56,4-1 65,-2 0-63,3 1 95,-3-2-67,3-2 55,-2 1-30,1-3 78,-4 1-4,3-1 25,-6 0-6,3 0-91,-6-1 29,-1 0-18,-5-2 36,1 0-149,-5-1 39,2 0-134,-5 0 129,0 2 30,-1-1 41,0 0-121,0 1-362,-1-2-7,0 2-175,-3 0 52,0 2 181,-2-2-73,1 2 152,0-1 182,-1 1 30,-2 0 120,0 0 0,-1 0 0</inkml:trace>
  <inkml:trace contextRef="#ctx0" brushRef="#br0" timeOffset="103">3937 7986 9502,'-17'-4'132,"9"1"14,2 0-15,1 1 15,0 0-26,-1 0 12,2 0-127,0 1 30,2 0-85,-2 1 111,1 0-8,1 1 80,1 0-30,0 5-51,1 0-29,0 4-2,0 2 32,0 0 40,0 2 9,0 3-33,0-1 2,0 2-4,0 0-5,0 0-2,0 1-66,0 0 57,0-2-46,1 2 83,3-3-20,3 2 22,0-5-22,3 0-73,1-1 11,2-1-83,1-3 74,2-1-48,0-3 75,3-1-49,-3-2 57,2 0-14,0-2 8,1 0 3,-3-3 9,1-6-1,0 1 3,0-6-2,-1 0-11,0-2 16,-3 1-16,3-3 9,-3 0-5,2-1 6,-3 3-14,2-3 13,-5 2-13,0 1 11,-2 1-3,-2 0 1,-2 1-4,1 0-10,-3 2-50,-1-2 31,0 2-28,-1-3 28,0 0 15,-5-2-18,0 1 21,-2-4-77,0 0 17,-2-3-75,1 2-13,-2-5 17,1 3-39,-4-4 67,2 5 19,-4-5 9,1 5 29,-2-1-58,1 5-78,-3-1-11,3 5-79,-5 2 70,2 6 49,-3 1-1,1 3 66,-3 3 26,2 1-18,-4 5 23,4 2-41,-6 2-24,7 4 34,-5-2-26,10-3 67,-5 2 2,9-3 16,-4 0-8,5-3-4,0-1-24,5-1 22,-1 0-189,4-3 110,-1 0-119,4 0 152,-1 0 0</inkml:trace>
  <inkml:trace contextRef="#ctx0" brushRef="#br0" timeOffset="104">4988 7664 9502,'0'-17'-649,"1"9"685,-1 1 123,3 0-66,0 1 22,-1-1-22,1 0 16,0 2-3,2 0-49,-2-1-32,4 2 20,-3 0-23,2 0 89,1 3-25,0-2-28,1 3-65,1-1-41,0 0 17,1 1-24,0 0 36,3 0 6,-3 0 0,2 1-10,0 2 39,0-1-55,-1 4 68,1-1-73,-3 0-17,2 2-13,-3 0 16,-1 1 44,-2 0 16,1 1-32,-4 2 95,1 1-69,-3 0 69,0 4-74,-1-1 4,-2 2-3,-5 1 3,-1 2 54,-3-2 13,-2 7 17,1-5-20,-3 2-56,1-2 5,2 2-4,1-6 49,-1 1-14,5-6 16,2 2-29,0-5-6,2 2 0,0-5-5,3 1 109,0-5-80,2 2 91,2-3-109,1 0 64,1 0 2,2 0 18,-1 0-21,1 0-32,0-2-9,1 1 12,1 0-50,1-1 43,-1 0-47,2 0 28,1 0 4,0-1-1,1 0 8,2 0-114,0-1 11,2 0-109,-2 2 116,2-2-233,-3 1 120,3-1-184,-4 1-52,2 2 73,-6 0-82,4-1 100,-7 2 179,4 0 22,-5 0 108,-1 2 0,-1-1 0,-1 6 0,-2 2 0,0 2 0</inkml:trace>
  <inkml:trace contextRef="#ctx0" brushRef="#br0" timeOffset="105">6841 8043 9502,'0'11'-363,"0"-8"344,0 1 61,0-3-13,-1 2 120,-1-1-25,1 1 41,-2 0-38,1-1 31,-1 0-57,-2 0 57,1 1-15,0 0 0,-1-2 17,0 2-25,1-2-34,0 2 30,1-1-43,-1 1-23,2 1-46,-1 0 35,2 0-19,-1 3 1,2 0-22,-1 1-54,1 1 65,1 3-59,1 0 44,2 3-76,4-2 62,2 5-7,4-4 51,3 2-42,-1-2 47,4 2-38,1-5 33,1 1 33,0-6 8,2 1 15,-3-4-23,2-2 12,-4-1-43,1 0 55,-5-1-53,1-3 21,-6-3-19,4-4 21,-4-1-21,1-1 26,-3-1-13,2-3 7,-2 2-61,0-3 39,0 1-54,0-1 2,-2 0-30,4-2 6,-5 3 0,3-5-60,-3 4 20,1-4-106,-2 2 102,0-4-44,-3 3 19,1-5-11,-2 2 21,-3-3 46,-3 3-14,-3-4 15,-4 3-28,-5-3 23,0 3-4,-5-1-81,-3 3 55,-3-1-54,-1 4 75,-4-2-30,0 8 30,-5-1-36,5 4 44,-7 4-100,7 5 24,-5-1-86,7 6 84,-1-1-4,7 6 36,0 2 4,9 3-126,2 1 28,7-1-102,3 3 151,3 0 36,6 4 105,4 2 0,6 4 0,2 1 0</inkml:trace>
  <inkml:trace contextRef="#ctx0" brushRef="#br0" timeOffset="106">11242 8006 8922,'0'-12'992,"0"6"-776,0 2-96,0 0 37,0 0-70,0 0 50,0 2-39,0-2-65,0 1 2,0 0 57,0 1-21,-3 4 107,2 4-53,-3 7-46,1 2 33,-1 5-45,0 1 20,1 3-47,2 4 43,0-1-113,-1 4 100,2-3-60,0 4 33,0-5 22,0 2-28,2-3 17,0-1-17,2-7-41,6 0 21,2-6-22,4-1 13,2-7-47,7 0 24,-3-6-53,8-2 52,-2-9-23,5-1 22,-5-4-28,5-3-3,-9 2-18,4-5 8,-9 4 45,3-5 0,-6 3-8,0-1 65,-5 2 3,0-2 11,-7 3-14,0-5-34,-4 3-9,-4-3 15,-4 3-41,-8-6 20,-4 4-11,-8-7 25,-2 5-85,-5-6 14,2 6-83,-7-6-63,5 8 42,-7-7-96,6 8 130,-4-2-179,11 9 99,-6-2-131,12 9 86,-4 0 79,10 6-17,-3 3 52,10 4-99,-2 8 18,8 5 45,-4 8 58,4 3 121,-5 8 0,0 1 0,-4 6 0</inkml:trace>
  <inkml:trace contextRef="#ctx0" brushRef="#br0" timeOffset="107">171 7707 9502,'7'-13'-256,"-5"7"236,1 1 99,0 2-13,-2-1 49,0 2-54,-1-1 0,2 0-22,-2 2 226,0-2-122,-2 2 195,2 0-228,-2-1 30,0 2 292,0 0-263,3 2 240,0-2-352,5 2-52,-2 0 44,2-1-47,-2-1 50,2 1-7,-2-1 4,1 3 3,1-3 17,-2 0-20,1 1 19,0-1-29,1 2 36,-2-2-26,2 1 27,-2-1-43,3 0 19,-3 0-24,1 0 31,1 0-39,-1 0 36,1 0-36,-1 0 37,0 0-18,1 0 16,-1 0-11,2 0-22,-2 0 12,2 0-20,-1 0 20,2 0-32,-2 0-20,2 0 3,-2 0-59,4 0 87,-3 0-53,2 0 61,-2 0-28,3 0 15,-2 0-19,2 0 14,-1 0 5,2 0-12,-2 1 10,2 1 67,-2-1-50,2-1 57,0 3-73,1-3 81,-3 1 14,5-1 18,-4 0-43,2 0-38,0 0-28,2 0 41,-2 0-15,2 0 34,-3 0-29,4 0-37,-3 0-43,4 0 12,-5 0 2,3 0 25,-3 0-21,3-1 2,-2-1-9,0 1 18,-2 0 0,1-1-16,-3 1 32,3 1-6,-4 0 8,3-1-5,-4 1 31,2-2-22,-3 2 23,3 0 24,-3 0-40,2 0 44,-3 0-49,1 0 64,1 0-45,-1 2 49,-1-2-60,3 1 33,-3-1-17,3 1 28,-3-1-98,4 2 57,-3-2-63,3 1 75,-3-1-63,3 0 45,-1 0-48,1 0 57,-3 0-69,4 0-9,-3 0-21,1 1-44,-2-1 93,3 2-44,-1-2 49,0 2 15,-2 0-22,3-1 12,-3 0-9,2 2-4,-2-2 5,1 2-4,-1-2 77,2 3-13,-2-4 70,2 4-15,-2-4 10,2 3-34,-3-2 1,1 1-63,1-1 11,-1 1-6,0-2 11,2 1-41,-2-1-8,2 1-3,-2-1 6,4 0 47,-5 0-11,4 0 10,-3 0-85,2 0-10,-2 0-25,2 0 24,-2 0 58,2 0 4,-2 0-4,2 0 57,-2 0-45,2 0 48,-2 0-54,2 0 69,-2 0-46,2 0 53,0 0-79,1 0 10,-2 0-3,4 0 13,-2-1-54,2 0-18,-2-1-5,3-1-33,-3-1 85,2 2-35,-2-1 36,0 0 19,-2 1-20,2-1 15,-2 0-24,0 1 38,0 0-31,-1 0 32,-2 2-11,1-2-16,0 2 25,-1-1-29,-1 1 56,1 0 4,0 0 12,-1 0-13,1 0 40,-2 0-17,2 0 74,1 0-108,-1 0-13,2 0-38,-1 0 12,0 0-176,0 0 46,1 0-138,-1 0 104,0 0 104,0 0-11,0 0 66,-1 0-479,1 0 110,-1 0-333,0 0-76,-1 0 237,1 0 3,-2 0 298,2 1 251,0 2 0,1 0 0</inkml:trace>
  <inkml:trace contextRef="#ctx0" brushRef="#br0" timeOffset="108">8165 7733 9502,'0'-14'40,"0"9"62,0-1-27,0 2 57,0-1 14,0 1-24,0 0 35,0 1-109,0-1 80,0 2-69,0-1 87,0 0-74,0 1 21,0-1-39,1 0-66,-1 2 53,3-2-102,1 2 87,1 0-77,1-1 57,2 2-67,0 0 51,1 0 1,1 0 32,-1 0 10,0 0-69,2 0-12,-2 0-26,1 0-36,-2 0 99,1 2-34,-1 0 42,-1 1 0,0 2-7,-2 1 2,0 0 6,1 1-44,-4 2-11,2-1-3,-1 3 7,-2 0 44,-1 1-8,2 0 5,-2 0-78,-3 3 55,2-2-63,-5 3 174,0-2-27,-5 2 92,2-3-92,-2 3 109,0-4-69,0 2 110,1-4-101,-1 4 87,2-5-70,-1 0 97,2-1-46,0-1-28,3-1 0,-2 0-41,3-2-57,-1 0 51,3-1 10,0 0-2,3-2-5,2 0-111,3 1 26,4-2-23,5-2 12,1 0-21,2-2-40,1-2-63,5 0 46,-2 2-90,3-2 123,-3 3-227,3-1 110,-6 3-159,2-2-123,-5 2 120,3 0-148,-6-1 181,1 2 147,-5 0 55,3 4 91,-3 0 0,2 4 0</inkml:trace>
  <inkml:trace contextRef="#ctx0" brushRef="#br0" timeOffset="109">12414 7951 9502,'-12'-12'-260,"7"8"180,0 0 136,2 1-18,-4 0 81,3 2-40,-1 0 40,1-1 4,-3 2 5,2 0-5,-2 2 68,3-1-92,-1 2 96,1 2-100,1-1 87,0 4-21,2-1 37,0 1-64,1 1-1,0 2-5,0 1 21,1 0-57,2 3-4,1-1-48,1 5-9,3-3-58,2 4 8,0-2-82,2 3 62,0-2-17,4 2 21,-1-5 24,3 3 77,-2-5-36,4 0 62,-3-4-51,3 0 11,-2-6-6,2 0-1,-3-2-17,3-4 14,-4 0-8,3-6 71,-4-3 20,1-4 9,-4-2-11,2-2-113,-4 0-27,1-1 11,-5 0 0,1-3-95,-4 2 20,-1-4-101,0 2 62,-4-4 98,-3 3-28,-7-6 69,-5 4-123,-8-6 37,-1 5-101,-8-5 36,-1 8-177,-7-6 41,3 7-94,-8-3 26,7 8 106,-6-1-83,10 10 118,-4 2-178,10 6 121,-2 4-13,12 6 141,-1 8 124,10 8 0,-4 11 0,7 3 0,-4 5 0</inkml:trace>
  <inkml:trace contextRef="#ctx0" brushRef="#br0" timeOffset="110">4831 7751 8847,'-18'-13'-573,"10"8"509,2 1 67,1 1 0,2 0 0,-1-1 0,2 2 337,-1 0 215,2 1 22,-1 1-5,0 1-389,0 5 32,-1 2-80,1 4 69,-2 1-73,-2 4 22,1 2-30,-3 3 41,-1 0-43,-2 5 25,-2-3-15,-1 6-52,-1-2-94,-2 3 13,1-3-81,-3 4 0,5-7 19,-5 5-56,5-9 89,0 3-208,2-6 75,2-2-137,4-4 131,0-3-97,4-2 71,0-3-124,2 0 106,0-3 12,2 1 15,0-1-8,4-1 96,2 1 12,1-2 87,4-2 0,1 1 0</inkml:trace>
  <inkml:trace contextRef="#ctx0" brushRef="#br0" timeOffset="111">12919 7757 9161,'-8'0'241,"4"0"-134,3 0 28,-1 0-234,0 0 20,0 0-137,1 0 132,-2 0 105,2 0 111,0 0-21,-2 0 27,2-2 7,-2 1-31,2 0 236,-1 1-231,1-2 46,-2 2-205,2-2 1,0 2 6,-1-2 420,1 1-276,1 2 310,0 1-375,1 4 20,3 1-22,2 4 12,2-1-13,0 4-16,2-2 10,2 3-16,1-2 22,-1 4 18,1-2-22,0 1 20,-2-2-20,2 2 10,-2-4-11,0 1 10,-2-2-96,-1 0 30,-1-5-83,0 2-39,-2-2 31,0-1-76,-1-1 116,-1 0-69,0-3 84,-1 1 26,1-2 40,-2 0 80,1-2-75,0 0-14,0-4-43,-1 0 1,2-4 134,-1 1-28,1-1 101,1-2-135,2 0-25,2-1-38,0 0 28,2-2-102,1 2 35,4-4-136,-1 1 127,7 0-85,-4 2 85,4-2-90,-3 3 51,2 1-22,-3 3 57,-1 0-23,-2 3 33,-4 1-16,-3 2 24,0 2 34,-7 4 23,-3-1 5,-8 9 41,-5 2-24,-5 6 61,-3 0-63,-4 2 65,1 1-79,-2 2 42,4-5-41,-3 3 0,6-3 4,-3 2 2,5-3-55,0-1-15,7-2 3,0-2 24,6-3 29,0-2 11,6-3-21,2-1 36,2-4-28,5 2 28,3-4-35,3-2 42,0 0 14,0-3 1,0-1 63,-2 2-91,-1-2 65,-1 1-71,-2 2 107,0-2-24,-2 2 97,0-1 3,-2 2-29,2 0 43,-2 0-89,1 2 65,-2 0-26,1 0 11,-2 0-11,1 2 5,0 2 0,-1 0 25,1 8 16,3 3-5,-2 6-19,2 5 18,0 7-40,2 6 53,-3 3-33,2 8-47,-3-1-73,1 6 15,-2-4-10,-1 2-36,1-7-8,-2 2-92,2-13 104,-2 3 34,2-10 13,-2-2 52,2-8-314,1 1 93,-1-9-209,1 2 167,-1-6-75,-1-2-1026,0 0 689,-4-4-730,2 0 911,-5-6 88,4 0-99,-2-2 205,1-2 72,1-1 103,0-5 0,-2-2 0</inkml:trace>
  <inkml:trace contextRef="#ctx0" brushRef="#br0" timeOffset="112">4436 7844 9502,'2'-16'-1136,"-1"6"1151,0 2-5,1-1 177,-1 2-93,0-2 6,2 3-54,-1-2 14,0 3 105,1-2 4,1 3 95,0 0-42,1 3-71,2-2 3,0 2-76,2 1 27,0 0-17,3 3 20,0 2-78,5 4 10,-3 3-38,4 5 52,-1-1 28,3 2 33,-2 2-50,4 2 40,0-1-223,2 2 80,-3-2-146,6 2 41,-4-3 48,4 4-45,-5-5 64,4 4 10,-6-6 35,4 5 7,-8-5-2,4 3 75,-7-4-57,2 2 56,-7-6-65,0 1 0,-4-4 4,-1 2 73,-2-5 24,1 2 74,-2-7-52,-2 3-20,-2-3-69,0 1 6,-2-2-5,-2 0-120,-2 0 33,1 0-122,1 0 123,-2 0-235,1 0 113,0 0-168,1 0 146,-2-2 57,4 1 8,-2-2 68,1-2 8,-3-3 71,2-4 0,-2-2 0</inkml:trace>
  <inkml:trace contextRef="#ctx0" brushRef="#br0" timeOffset="113">7603 7893 9502,'-8'-13'0,"4"8"0,-2 0 0,1 1 110,1 2 29,-1-1 47,2 2-82,-1-1-12,1 2-71,-1 0 83,2 0-77,-1 3 12,2 2-30,-1 4-42,2 1 3,0 4 19,3 2-1,1 0 19,4 1-32,3 1 5,1-2-21,2 0 41,1-3-18,3 2 5,-1-6 81,2 3-28,-3-5 36,2 0-57,-1-5 33,0 1-20,-2-3 31,1 0-51,-4-1 8,1-3-3,-5-3 16,2-4-56,-5-1 41,0-1-42,-2-2 50,0-1-44,-2 1 29,-1-2-32,0 2-79,0-1 31,0 3-126,0-2 120,0 4-107,-1 1 84,-2 1-106,2 3 42,-3 0-9,2 2-139,0 2 117,2 2-16,-2 2 175,2 4 16,-1-1 57,1 2-70,0 0 45,0 1-45,0-2-4,1 2-38,-1 0 63,2 2 37,-1-1 29,0 2 34,-1-2-59,2 3-24,-2-2-15,-2 2-20,1 0 31,-4 1 40,-2-1 35,-5 4-12,0-1 4,-6 4-74,2-2 24,-5 2-19,2-2 168,-2 2-40,3-4 103,-2 1-68,6-4-63,0-2-7,6-6 110,1 1-69,9-5 134,0-5-134,8-4 7,2-3-31,4-3-4,1 1-131,2-2 29,-3 1-140,2 0 144,-4 3-54,2-1 109,-4 3-63,2 0 96,-5 2-61,2-2 56,-4 5-62,1-1 30,-4 2-28,1 0 26,-4 3 54,3 0-88,-4 1 49,2 2-84,-2 5 28,-2 1-52,2 3-6,-1 0-26,1 2 30,-1 0 35,1 2 28,0 1-43,0 4 111,0-1-8,0 8 27,1-2-32,0 9 61,2-4-31,0 9 120,1-3-157,0 7-11,-2-7-57,2 7 23,-1-11-18,0 6-9,1-11-12,0 5-41,0-11 80,0 3-33,-2-10 19,4 3 5,-3-8-10,-1 4-19,1-7 28,-2 4-104,2-6 27,-3 2-79,0-3-8,0 2 27,0-2-31,0 2 70,0-2-97,-3 1 53,1-1-97,-2 1 44,-2-2 12,1 2 8,-1-2 42,1 0-77,0-2 44,1 2-118,1-2-13,0 1 3,2-4 17,0-1-17,1-5 174,2-2-43,4-5 144,2-4 0,4-3 0</inkml:trace>
  <inkml:trace contextRef="#ctx0" brushRef="#br0" timeOffset="114">11963 7980 9502,'-2'-13'-135,"0"6"55,2 2 71,0-2 295,0 0-65,0 1 206,0-1-161,2 0-62,-1 1-37,3-4-22,0 4-24,1-1 35,-1 0-35,2 1-70,-2 2-89,0-1-19,-2 3-246,1-1 214,-2 6-170,-3 1 59,-2 8 47,-6 3-88,0 3 83,-6 2-25,-1 3 33,-1 4-58,-2-2 103,0 4-55,1-4 92,-3 3-192,5-5 78,0 2-32,1-2 112,1 0 102,4-3 0,-1-1 0,5-3 0,1-3 0,0-2 0,1-3 0,1-1 0</inkml:trace>
  <inkml:trace contextRef="#ctx0" brushRef="#br0" timeOffset="115">11720 7895 8848,'-18'-4'-655,"11"2"655,1 0 30,2 0 188,0 0-7,0 0 307,1 2-232,2 2 43,1 0-180,1 5-75,3 1 35,5 4-20,2 4 59,4 0-47,2 4 48,1 0-69,3 4 32,1-2-24,3 2-26,0-1-78,5 2 3,-2-3-67,4 2 66,-2-6-25,3 2 43,-6-3 12,4 1-115,-7-4 38,-2-1-103,-5-4 46,-4 1 12,-5-6 37,-1 0-20,-6-3 51,-2 0-3,-3 1-118,-10-2-36,2 0-72,-4 1-2,1-1 15,1-1 55,-4 1-44,4-2 141,-3 1 8,1-2 94,-1-1 0,-2-2 0,-1-1 0</inkml:trace>
  <inkml:trace contextRef="#ctx0" brushRef="#br0" timeOffset="116">12820 10254 9502,'12'5'-30,"-8"-4"27,1-1-20,-1 0 82,2 0-39,-2 0 15,1-1 14,-1 0-14,2-1 2,-2-2-27,1 3-1,-2-2-16,2 2 85,0 1-31,1-1 27,-1 1 14,2 0-9,-1 0-19,1 0 18,1 0-41,0 0 38,2 0-16,-1 0-34,0 0-21,3 0 14,-1 0-1,2 0 45,-2 0 4,3 0-1,-2 0-138,0 0 34,0 0-141,-2 0 135,1 0-41,-1 1 60,-4 0-24,0 3 10,-2 0 23,-2 4 7,0 0-8,-4 4 27,-2 0-21,-4 4 20,-5 1-18,-3 3 10,-3-2-4,-1 2 6,0 1 29,-2 0-28,4-2 34,0-1-36,4-4 63,0 1-45,5-5 46,-1 2 19,6-4-52,-1 0 57,4-4-68,-1 2-27,4-5 21,0 0-16,4-1 26,0 0-5,4 0 9,-1 0-7,2 0 26,0 0-12,-1 0 9,2 0-15,0-1-57,2 0 40,-2-2-44,4 2-128,-1-1 34,3 1-116,-2-2 86,6 2-190,-3-2 72,2 2-155,0 0 165,4 1 41,-5-2 108,4 2 20,-4 2 94,3-1 0,-3 3 0,2 3 0,0 2 0</inkml:trace>
  <inkml:trace contextRef="#ctx0" brushRef="#br0" timeOffset="117">13926 10453 9502,'0'-16'188,"0"9"-68,0-1 92,0 2-92,0-4 7,0 2-14,0-3 10,0 2-17,-1-3-79,-1 3-7,0-2-76,-2 2-56,0-3 70,-3 2-105,0-1 164,-1 5-103,-3-1 92,2 3-107,-3-1 26,1 3 37,-2 0 0,1 0 51,-3 4 6,3 0-9,-3 5 0,3 0-12,-1 2 2,2 2 2,-1 1 10,3 1-3,-3 2 3,4 0-1,-2 2 2,4-1-19,-4 6 15,5-4-16,-2 6 19,3-1-5,-1 5 3,3 2-3,-2 6 45,4 1-33,-1 10 34,1 0-46,-1 11 37,1-6-25,1 12 33,-1-8-61,1 11 25,2-12-27,1 5 34,-1-17 5,1 8-1,-1-19 2,-1 7 53,1-15-52,-2 3 54,-1-12-64,2 2 5,-4-7-5,1 4 6,-2-6-5,-1 4-69,0-5 12,-3 5-63,2-4-53,0 3 35,-1-3-76,1 3 105,0-5-107,1 2 65,1-2-98,0 0 25,1-2 19,0 2-2,1-5 27,0 2 20,1-3 7,0 1 1</inkml:trace>
  <inkml:trace contextRef="#ctx0" brushRef="#br0" timeOffset="118">12250 11018 9502,'-2'12'0,"1"-7"92,-2-3-26,1 0 110,-2-2-56,0 2 26,-2-2-29,1 0 26,0-2-73,-1 2 78,2-1-63,-1-2 74,1 2-108,-2-2 85,2 2-103,0-2 68,2 2-61,-1-2 41,2 2-44,-2 0 21,2 1-12,-2 1-46,3 2 40,-1 5 10,1 0-51,0 5 19,0-2-31,1 4 33,2-1-16,3 1 48,1 0-56,5 1 58,-1-3-17,2 2 17,-1-4-17,4 1 13,-2-4-24,3 1 21,-2-4-22,2 1-7,-2-5 3,4 1-4,-3-2-62,1 1 68,-2-1-68,1-1 83,-3 1-56,2-3 39,-1 0-51,-1-1 54,-4 0-16,3-1 12,-2-1-21,2 1 34,-4 1-28,3-1 24,-3-1-21,2 0 6,0 0-5,2-2 12,0 2 24,1-4-14,-2 2 20,2-3-28,-1 1-5,3-2 7,-2 0-10,3-3 25,-3 3 45,1-6-27,-2 4 25,3-6-49,-3 2-12,3-3 18,-3 2-4,1-4-40,-2 5 27,2-7-32,-3 4-18,-1-3 49,-1 4-52,0-6 58,-3 5-50,1-6 33,-5 6-37,2-5-3,-2 6-11,-2-5-10,-2 6 13,-2-5-15,-5 5-4,-2-3-13,-2 4 15,-6-3-45,-2 5 27,-5-6-87,1 6 89,-8-3-25,2 5 62,-8-5-45,1 6-135,-11-4-7,5 5-71,-10-1 25,7 6 61,-8-3-14,9 4 58,-7-2 97,15 3 36,-2-2 19,18 3-44,-2 2-112,14-1-13,-1 3-27,9 0 56,2 4 32,4 3 22,3 7 6,8 4-132,0 6 152,4 1-98,1 3 167,-1-1 0,0 4 0,-1-2 0</inkml:trace>
  <inkml:trace contextRef="#ctx0" brushRef="#br0" timeOffset="119">5352 10904 8519,'0'10'407,"0"-6"-273,0-2 9,0 1-12,0-2 77,0 2-96,0-2 53,-1 2-45,0-2-29,-2 2-36,0-2-45,-1 2-25,1 0 30,-1 3 8,2 0 40,-2 3-1,0 1-7,-2 3 61,2 2-48,-2 5 47,-1 1-60,-1 7 59,-1 2-58,-1 3 58,-2 2-48,-1 5 20,-1-2-6,-2 4 10,2-3-60,-4 1 9,5-7-22,-3 1-45,4-8 72,-2 3-40,4-9 40,-1 2-18,4-10 6,-1 1-12,5-7 16,-1 3-25,2-6-50,0 1 11,1-7-59,1 2 80,1-7-32,1 2 37,-1-2-33,2 0-21,1 0 4,-2 0 2,3-3-18,-1 1 38,1-2-44,-1 0 53,3-3 1,-2 0-8,2-2-41,1-1-34,1-2 9,0 0-9,1-3 26,0 2 24,3-6-28,-1 0 37,1-3-30,0-1 19,2-5-19,-2 1 20,2-7-4,-1 2 2,0-5-9,-2 3 58,0-3 7,-1 5 12,-1-5 38,-4 11-26,0-4 41,-2 9-31,-2 0 24,1 12-19,-2-2-4,2 10 6,-2 0-51,2 5 26,0 1-18,1 2 39,1-1-33,2 2 25,1 0-26,0 2 8,1-1-4,1 0 6,-1 3-6,-1-1 76,1 0-55,-1-1 54,0 1-33,-1-2-25,0 1 29,-3 0-33,1 0 19,-1-1-10,0 0 13,-1 2-10,0 0-1,-1-1 4,1 1 1,-2 1 4,2 0-4,-2 0 4,2 0-3,-2 1-53,2 1-5,-2 1-15,3-1 10,-1 2 40,2 2 1,1-1-3,0 2 44,1 1-35,1 0 33,0 0-21,3 1-9,0 2 9,1 0-11,-2-1-2,5 4 2,-3-2 9,4 4 39,-2-1 36,0 3 53,0 1-39,2 4 34,-4 1-88,1 4 34,-2-1-44,2 5 12,-3-1-3,2 4 1,-3-4-45,0 3-23,1-3-61,-2 3 58,0-6-8,0 1 66,-1-9-23,1 5-43,0-9-3,0 0-16,-2-7 20,1 2 78,0-7-42,-1 1 46,0-2-52,-2-2 5,0-1 1,0 2 0,-1-2 5,-2-2 35,0 2-30,1 0 44,-2 2-38,0-1 7,0 0-2,-2 2 2,1-1-59,-2 2-1,-1-3-21,0 2-37,-1-2 80,-1 0-38,4-1 48,-4-1-20,4 1 8,-1-1-13,0-2 18,-1 0-37,2 1 26,-1-1-38,0 0 41,1-1-13,-1 0 10,2 2-9,-2-2 15,0 0-8,1 0 7,-2 0 14,1 0-14,-1 0 16,1 0-21,-2-2 2,1 2-2,-2-1 3,1-2 0,-3 2-34,1-2 24,-1 2-25,0-2 33,-1 2 4,0-2-2,-2-1 0,0 3-39,-1-3 23,1 1-28,-2-1 29,1 2 5,-3-2-13,2 0 11,-5-2 49,4 2-32,-5-3 43,3 2-54,-6-2 4,5 1-2,-6-1 9,3 0-6,-3 1 12,3 0-10,-2 1-6,3 1-6,-4 1-3,4 1 4,-1 0-35,6 1 31,-4 1-36,6 0 44,-3 0-102,6 0 27,-2 0-97,6 0 99,0 1-95,2 1-966,0-1 646,5 0-762,-4 1 1069,4 0-119,-2 1 217,1-2-82,-4 3 167,2 0 0,-3 3 0</inkml:trace>
  <inkml:trace contextRef="#ctx0" brushRef="#br0" timeOffset="120">3037 10793 9461,'-4'-11'475,"2"6"-367,0 2-19,1-1 21,0 2-26,-1-1-25,2-1-45,0 0 22,0-1-12,0 1 28,0-2-46,0 1 25,0 0-8,0-1 28,0 2 0,0-1-9,0-1-70,0 1 84,0 1-96,0-1 2,0 2-12,0-1-61,0 3 67,-2-2-32,-1 3 69,-6 0-32,-2 3 38,-5 1 10,-2 4-27,-3 2 20,0 4 29,-6 2 26,3-1-7,-3 1-8,3-2 16,-3 2-39,7-2 58,-3 1-129,6-3 58,-3 1-53,6-2 72,-2 1-74,7-6-15,0 4-8,5-5 9,-2 2 70,5-2-18,0 1 12,2-4-41,3 2 131,3-2-52,3 2 114,2-3-48,2 2 3,-1-2-32,2 3-13,-2-1-22,1 1-15,-2-2 51,1 4-76,-2-2 18,1 0-28,-3 0 7,3 1 5,-2-2 14,2 2-19,-3-2 4,2 2-12,-2-2-7,4 1-2,-2-1 43,3 1-5,-4 0 9,6 0-58,-4 0 24,6 1-26,-3 2 39,3 1-68,0 0 49,2 2-52,-1 1 66,3 5-38,-2-2 23,3 3-28,-4-1 27,4 4-11,-5-2-1,4 3-6,-6-4 42,0 6-26,-4-5 25,0 3 37,-7-4 23,2 6 4,-4-5-12,-1 4-63,-2-4 9,-2 3-3,-6-2 27,-3 4 24,-2-3 25,-3 4 2,-1-7 11,-1 6-44,0-6 13,-2 6-23,3-7-3,-3 4 8,4-6-7,-2 2 7,5-7-6,-3 3 3,5-4-7,-2-1 4,5-3-8,-2-1 10,4-3-10,-2 1 69,4-4-1,-2-2 25,4-4-85,-2-5 3,1-2-51,0-1 66,1-3-65,-3-2 1,3 1-17,-4-3-106,2 1 73,-2-3-116,0 4 116,1-4-49,0 4 42,1-3-25,0 5 25,1-1-27,0 5 8,2 0-44,0 5-9,1-1 50,0 5-10,0-1-15,0 7 118,1 1-55,0 3 116,3 6-67,0 0 57,3 5-9,0-1 10,1 3-19,1 0 53,0 2-31,4 2 117,-1 0-144,2 1 3,0-1-66,2 3 40,0-3-127,3 2 52,-2-4-146,4 4 134,-1-5 17,5-1 46,-1-4 14,1-1-88,1-6 58,0-1-84,-3-4 73,3-2 124,-5-6-9,3-6 120,-7-3-132,4-3-6,-7-2-77,2 0 64,-5-1 96,1 0 30,-1 0 81,0-1-86,-3 6-38,0-7-10,-2 7-51,1-4-90,-2 5-14,1-3-110,-2 4 119,1-2-67,-2 5 42,-1-2-25,1 4-5,0-1 66,-2 6-5,0-1 4,-1 3-85,2 0 71,-2 7-76,-2 1 106,2 8 36,-1 2-35,0 5 39,1 1-51,0 2 140,0 2-32,1 1 132,2 1-23,3 0-29,5-1 32,1 1-78,4-3-31,2 3 12,0-8-50,4 4-23,-1-8-107,3 0-9,-1-5-48,1-1-34,-1-5 34,1 0-56,-5-3 79,2-3-107,-5-4 50,3-1-102,-6-3-125,1-1 67,-3 0-116,1-1 125,-3 1-6,0 1 162,-1 1-24,0-1 181,2 0 0,-1-1 0</inkml:trace>
  <inkml:trace contextRef="#ctx0" brushRef="#br0" timeOffset="121">3448 10786 9502,'-13'-8'264,"8"3"-42,2 1-21,0-3-2,2 3-32,1-1 31,0 1-141,0-3 83,0 3-98,0 0 4,0 2-13,1-1-61,1 2 66,0-1-16,1 2-2,1 0 29,0 3-13,-1 1 58,1 3-16,-2 2 9,1 2-52,0-1 49,-2 1-79,2 0 60,-1-3 8,1 1 5,0-2 23,0 0-23,-1-3 34,1 1-12,0-2 13,1-2-79,-2 0-46,2-1 26,-1 0-6,0 0-138,1-2 32,-2-2-127,1-3 83,-2-2 121,2-2-32,-2 0 69,1 0-24,0-2 8,0 1 0,2 0 0</inkml:trace>
  <inkml:trace contextRef="#ctx0" brushRef="#br0" timeOffset="122">7808 11180 9532,'0'-12'-722,"-2"5"497,2 2 246,-1 1-5,0 0 168,-2 0-84,0 1-21,2 2-30,-3 0-16,3-1 67,-2 2 12,-1 2 10,1 0-23,0 6 5,2 2-2,-2 3 10,3 3 52,-1 3-65,1 1 34,1 3-27,2-1-37,2 2 19,2 1-12,5 0-23,-1-2-26,4 2 24,-1-2-14,4 0-11,-2-5 35,4 4-50,-1-7 52,1 1 65,0-4-54,0 0 49,-3-7-59,3 2-2,-4-6-6,2 1 6,-3-1 59,1-2-35,-4-1 49,2-2-111,-3-3-31,3-2 18,-4-2-1,2-1-14,0 2 11,0-5-72,2 3 56,-2-3-24,1 2-5,1-2 15,-2 3-51,2-4 86,-2 4-51,0-4 52,-1 4-23,0-4 14,-4 4-20,1-4-29,-3 2 23,-2-1-24,-1 1 42,0-2-42,-1 1-11,-4-4-3,-1 3 6,-5-4-51,-2 3 16,-5-6-81,0 3 76,-5-6 13,1 4 25,-4-5 9,1 0-111,-4-2 30,4 2-108,-4-1 109,3 4-5,-1 1 51,3 5-12,-2 4-145,3 7 27,-2 3-128,2 8 148,-3 4 52,1 9 97,-4 8 42,3 7 0,-4 2 0,4 4 0,-2 2 0,6-4 0,-5 6 0,3-6 0,-3 4 0</inkml:trace>
  <inkml:trace contextRef="#ctx0" brushRef="#br0" timeOffset="123">19167 10970 9502,'7'-12'362,"-4"5"-13,-1 2-157,2-2-16,-2 0-119,2 1 52,-2 0-150,1 1 98,-2 0-141,2 1 135,-2 0-115,1 0 104,-1 1 21,0 0-9,-2 6 94,-3 2-92,-4 9-32,-1 0 18,-6 9 35,-1 1-22,-5 4 64,-2 2-120,-7 5 12,1-1-25,-9 5 37,1-1-43,-9 5 4,4-6-22,-9 6 19,6-8 123,-3 1 13,11-11-5,2-1 64,15-13-124,2 1 59,12-11 4,0 2-4,8-4 45,-1-1-32,4 0-25,2-1-21,4-1 33,-2 1-98,3 2 34,0 0-39,2 1-8,-1-2 57,3 2-22,-1 2 20,5 0-12,-3 2 6,6 3-18,0 0 17,2 2-42,1-1-22,3 0 7,-3-1-81,7 1 65,-5-3-79,7 3 80,-7-2 3,3 0 39,-8-2 1,-1 2-61,-5-4 81,0 2-41,-6-1 53,-1 0 35,-6-3 58,0 1-56,-2 0 71,-1 1-231,-1 1 42,0-1-99,0 1 117,0 0-3,0-2 78,0 2-26,0-1-228,0 1 38,1-2-186,1 2 158,2-2-254,-2 2 121,5-2-207,-3-1 207,3 0-129,0 0 130,-1 0-129,1 0 264,0 0 55,1 0 125,1-1 0,2-2 0</inkml:trace>
  <inkml:trace contextRef="#ctx0" brushRef="#br0" timeOffset="124">20052 10994 9502,'-16'-3'-255,"11"1"-133,0-1 155,-1 2 139,1 1 16,-1 0 71,0 2 128,-1 5 125,-1 5 66,0 4 8,0 4-14,0 3-103,0 4 70,3 1-112,-1 4 59,2 0-59,3 3 39,3-2-77,7 3-3,5-3-21,6 1 43,7-5-12,4 0 26,2-5-35,5 0-45,-2-6-20,3 0-54,-3-6 27,4 0 25,-6-5 19,3 0 16,-6-5-6,1 1 68,-5-3-66,1 0 72,-4-3-81,5-1-40,-4-5-30,5-4 12,-4-2 1,3-5 86,-3 1-17,2-4-66,-8 2-163,3-3-14,-7 1-83,-3-4 84,-4 3 50,-2-5-19,-7 2 44,-3-4-20,-6 2 0,-8-5 19,-7 3-120,-9-5 71,-3 6-113,-8-7 108,0 7 11,-8-1 49,2 7 11,-7 2-134,4 12-396,-8 3 307,6 12-241,-15 11 527,6 12 0,-8 7 0</inkml:trace>
  <inkml:trace contextRef="#ctx0" brushRef="#br0" timeOffset="125">13358 10982 9502,'-13'0'503,"10"0"-248,1 0 64,3 0 19,2 0-6,9 0-124,2-1-4,9 1-79,4-2 32,4 1-87,5-2 13,1 2-14,6-2-131,-1 2 64,3-2-62,-3 2 52,0-1-159,-4 1 40,-1 1-126,-7 0 114,-1 0-228,-7 1 51,-2 1-172,-8 0 171,-1 4 188,-7 1 32,-2 1 97,-3 1 0,0 0 0</inkml:trace>
  <inkml:trace contextRef="#ctx0" brushRef="#br0" timeOffset="126">6793 11062 9502,'-20'8'-163,"10"-6"228,5-2-11,-2 0 80,3-4-3,-1 0 3,2-3-16,-1 0 27,2-1-24,-1 0-13,3 3-24,-2-2 14,1 2-144,1-1 95,0 4-149,0-2 140,0 1-50,1 0 56,1 2-50,2 0 32,3 1 5,1-2 25,2 4-16,2-1 19,0 0-44,2 5 40,0 0-37,4 2-1,-3 2 17,3-1-14,0 2-28,1 1-3,1 0-22,1 1 30,-1 1-20,4 0-2,-2 1-26,3 1 3,-2-2 45,2 3-1,-5-5 1,4 3 38,-5-3-32,4 1 30,-6-2-33,2 0 17,-6-5-11,2 2 12,-5-2 8,3 0-12,-5-2 12,1 2-10,-3-4 22,0 1-11,-2-2 13,0 1 2,-2-1-24,2 2 27,-4-2-28,2 1 8,-2-1-8,0 0 7,0 2-9,0 0 31,-1-2-19,-2 3 22,-2 0-54,0 0 28,-2 1-33,0 1 38,-1-1 13,-1 0-9,1 2 8,-3 0-2,2-2-17,-2 2 18,2-1-18,-3 3 56,1-3-43,-2 4 45,-1-1-58,-2 2 55,0 1-39,-4 2 50,0 1 13,-4 4-29,1-2 30,-4 5-40,5-5 9,-7 5 5,7-5-3,-5 2-2,7-5-26,-3 3 28,7-7-19,-1 2 6,6-6-9,-1 2 7,5-6-10,0 1-344,6-2 180,1-2-435,3 0 327,3-5-73,1 2-121,3-2 139,-1 0-162,2 1 152,1-2-41,-2 1 77,4-1-74,-2 0 156,0-1-176,0 1 152,1 1-40,-1-2 137,4-2 97,-1 0 0,4-4 0</inkml:trace>
  <inkml:trace contextRef="#ctx0" brushRef="#br0" timeOffset="127">17154 11188 9502,'0'-31'132,"0"15"25,0 5-46,1-3 47,2 4-47,-1-4-14,2 4-65,0-2 50,2 4-21,-2-1-25,1 2-11,2-1-80,0 3 70,-1-2-32,2 3 9,2-1 16,-2 2-7,4-1 20,-2 3-41,4-1-6,-2 1 7,4 1 30,-3 0 13,5 0-52,-2 1-15,4 2-36,-3 2 29,5 2-103,-2 0 76,4 2-118,-3-1 118,3 0-46,-5 2 55,3-1-27,-5 0 64,2 2 30,-6 0 18,1 1-35,-6 0 35,-2 3-59,-3-2 54,-3 6 11,-4-3 20,-4 5 13,-5-1-13,-8 3-4,-3 0 19,-4 2 1,-1-2 17,-3 2-38,0-2 2,-2 3 5,6-6 21,-3 2 10,6-4 0,-1 1-3,8-6 10,-1 0-35,8-5 44,0-1 15,7-3 73,2-3-35,4 1 36,2-4-115,8 2 25,2-1 93,3 0-13,3-2 80,0 0-137,4 2-13,1 0-61,1-1 35,1 1-34,3 1 5,-4-1-18,5-1-139,-4 2 64,4-1-86,-5 0 42,4-1-108,-7 2 22,2-1-81,-6 1 104,1 0-159,-5 0 59,-1 0-127,-4 1 125,0 1 50,-4 2 99,-1 1 13,-1 3 94,2 1 0,-2 2 0</inkml:trace>
  <inkml:trace contextRef="#ctx0" brushRef="#br0" timeOffset="128">23338 11046 9502,'-8'24'78,"5"-14"96,0-5-38,1 0 666,0-3-508,2-2 435,2-2-635,0-4-78,2 3 8,2-2-61,2 2 100,0 0-29,1-1 65,0 2-23,2-1-53,1 0-17,2 2-77,-2-2 15,2 2-1,0-1 36,2 1 21,0 1 42,1 0 6,-2 0-3,2 0-72,0 1-43,1 2-39,0 3-19,2-1 63,-1 3 24,2 0 14,-1 0 28,5 1 43,-3-1-31,3 0 34,-2-1 0,4 0 9,-7-2 7,5 1-3,-6-4-54,1 4 21,-8-5-15,2 2 41,-6-2-35,0 0 35,-4 1-294,0-2 197,-2 1-217,-2 2 238,0-1-5,0 4 57,0-1 30,0 2 5,-1-1 64,0 2-70,-3 0 65,0 3-55,-2 1-19,0 2-6,-2 0-25,-3 5 47,-1-2 58,-4 6 24,0-1 52,-4 3 41,1-2-51,-3 4 77,2-5-129,-4 5-14,4-5-63,0 2 15,4-8 14,-1 5-67,5-9-10,0 6-69,4-8 64,-1 2 24,5-6 36,2 2-24,0-6-78,1 2-100,1-1 40,1-2-54,1-1 149,0 0-26,0 0-96,0-1 25,0 0-110,-1-2 111,-1 2 22,2-2 36,-2 0 19,1 1-260,-1-1-77,0 2-159,0-2 82,0 0-834,0 2 791,-1 0-603,-1-1 967,-5 1 112,-2-2 0,-3 2 0</inkml:trace>
  <inkml:trace contextRef="#ctx0" brushRef="#br0" timeOffset="129">15242 11153 9502,'-12'6'25,"4"-4"66,1-2-26,-1 2 176,1-2-73,-1 1 126,2-1-121,-1 0 40,2 0-90,-1 0 44,4-1-61,-2 1 51,2-2-37,0 1 40,2-2-192,0 1 74,2-2-146,4 0 24,3-2 44,4 1-38,5-1 43,3 0-3,2-1-38,2 0 22,2 3 17,3-1 1,-2 1-7,3 0-13,-3 3 11,1-1 42,-3 1 9,0 1-3,-6 3-124,3-1 26,-7 4-124,0 0 83,-8 4 28,2-2 35,-6 0 26,0 0 32,-2-1-24,-2 1 20,0-4-34,0 1-36,-2-1 29,-2-1-29,0-2 50,0 0-17,-2-1 21,4 0-19,-2 0-204,1 0 25,-1 0-128,1 0 73,1 0 172,-2-1-4,0-2 116,-3-1 0,-1-2 0,-3-1 0</inkml:trace>
  <inkml:trace contextRef="#ctx0" brushRef="#br0" timeOffset="130">22513 11193 9502,'-15'6'100,"9"-5"95,2-1-75,-3 0 40,4 0-40,-2 0 37,1 0-52,0-1 100,0-1-26,0 0 42,1-2-96,-1 0-22,3-2-51,-2 1 62,2 1-110,1 0 69,-2 1-141,2 1 125,0-1-21,2 2 64,2-2 0,1 3-208,6 0 38,4 0-149,2 0 85,3 1 32,3 2-14,4 1 33,-1 0 54,6 0 17,-2-1 40,3-1-45,-2-2 87,4 2-23,-4-2 76,4 1-41,-7-1-32,2-1-1,-8 1-35,2-3 29,-7 0-21,3-1 36,-6-1-32,2 1-14,-7 0-29,3 0 12,-5 1-3,2 2 45,-3-2-12,0 2-9,-1 1-89,1 0 6,-3 0-71,2 0 72,-1 0 17,2 0 28,-4 0 12,4 0-41,-4 1 31,4-1-30,-2 2 36,0-2-13,-2 1-2,0-1-965,0 0 596,-3-1-610,0 1 874,-6 0 133,3-2 0,-4 2 0,1 0 0,-1 0 0</inkml:trace>
  <inkml:trace contextRef="#ctx0" brushRef="#br0" timeOffset="131">9663 11480 9502,'-17'-12'-414,"7"5"437,4 3 66,-2-4 21,1 3-16,2-2 77,1 2-35,2-2 123,0 0-207,2 1 28,-2 0-137,2-2 91,2 3-82,-1-3 40,2 1-28,2 0 0,2 1 81,1-2-16,-2 1 15,4-1 11,-2 0-14,0-1-8,0-1 2,1 1 10,-1-1-10,-1 0 21,0 0-70,-1 0 38,0-1-34,-1-1 52,-1 1-68,1 1 56,-2 0-59,1-1 62,-1 2-3,-1 0-7,0 1 1,0 1-84,0 2 19,-1-1-79,-1 4-26,0-1 64,0 4-29,0 3 98,0 7-1,0 1-2,0 5 44,0-1 1,1 2 13,1 2 35,0-3-81,3 2 42,0-1-49,2-1 46,1-2 12,-2-1 19,4 0-18,-2-2-17,1-1-18,-1-1 19,3-2-49,-2 0 37,2-2-35,-2-1 37,2-2-5,-2-1 2,2-2-4,-2 0-57,1 0 42,-1 0-48,1-2 55,-1-2 40,0-3-30,1-4 31,0 1-42,1-4 37,0-1-26,-1 1 32,1-2-59,0 0 20,-2 0-18,2-1 27,-3 3-21,1-1 20,-2 4-20,0-2-15,-3 5 22,0-3-27,-1 6 32,-1-2-23,0 3 14,-2 1 9,0 1 52,-2 0-17,1 1 11,-3 1-46,0 0-9,0 0 10,1 0-5,-1 0 6,3 1-43,-2 1 32,0 2-34,2-2 2,-2 4 30,2 0-33,1 1 38,-1 3-10,1 0 3,0 5-8,0-2 48,1 6 12,0 0-2,3 5-9,3 0 34,2 6-51,4-1 59,0 7-71,2 0 58,2 7-37,-1-3 50,2 8-99,-2-5 40,1 7-38,-4-9 51,2 8-58,-4-11-16,2 9-3,-5-12 1,3 7 23,-4-16 15,-1 9-23,-2-12 15,0 8 13,-1-11-25,-2 5 23,-1-7-15,0 6 13,-1-8-7,-2 7 9,-1-6-4,-4 3 5,0-5-4,-4 2 10,0-3-4,-4 2 7,1-6-8,-5 5-3,3-7 1,-6 3-1,2-3 63,-6 1-44,4-3 49,-5 0-13,5-3-32,-3 0 36,3-3-43,-1 0-11,4-3 10,-3-2-8,8-6 14,-2-4-61,6-2-18,-2-3-3,6-2 10,-1-3 63,5 1-11,1-3 8,2 3-84,-2-4 58,4 4-68,-1-5 70,3 7-6,1-5 0,5 6-3,-1-8 65,2 7-46,3-6 47,0 5-54,5-7 56,-2 6 25,7-7-1,-1 6-1,6-7-64,-2 5 15,9-5-11,-2 5 42,8-8-29,-1 7 46,8-5-118,-6 7-196,9-3-17,-9 9-103,7-2 214,-14 10 80,4 3 76,-11 6 0,4 2 0</inkml:trace>
  <inkml:trace contextRef="#ctx0" brushRef="#br0" timeOffset="132">16142 11315 9502,'10'-19'48,"-6"10"368,3 2-96,-2 2-18,2 0-24,1 1 11,0 0-112,2 1-17,0 0-59,1 2 30,2 0-56,2 1-43,2-2 36,2 2-18,4 0 52,0 0-25,5 0 14,0 0-93,4 0 83,-1 0-135,4 0 107,-5 0-235,4 0 102,-6-1-146,-1-2-217,-6 2 140,-1 0-204,-8 1 243,0-2 77,-5 2 58,0 2 52,-4 0 24,1 6 53,-3 0 0,2 4 0</inkml:trace>
  <inkml:trace contextRef="#ctx0" brushRef="#br0" timeOffset="133">12068 11582 9090,'-2'-22'-411,"2"12"411,0 1 89,-1 1 28,1 2 11,-1-2-7,1 2-34,0 0-16,0 2 28,0-2 7,-2 4-43,2-2 46,-1 2-59,1 0 519,-1-1-386,2 2 412,0-1-561,6 2 35,1 0-30,3 0-56,3 0 35,4-1-66,2 1 58,4 0-56,0 0 44,7 0-74,0 0 72,8 0-52,-2 0 75,6 3-59,-4-1 12,9 2 15,-7-1-23,9 1 27,-7-3 72,5 1-57,-8-1 57,6-1-63,-9 0 72,9 0 21,-10 0 2,7-1-2,-11-1-75,8 1 26,-9 0-22,6-1-33,-7 1 19,4 1-22,-9 0-32,5 1-7,-7 1-17,5 3 19,-6 2-8,4 2 48,-7-1-56,5 3 111,-6-3 16,4 3-11,-4-3-7,3 0-2,-6-4 18,5 1 2,-3-2-12,5-1-37,-5-2-9,6 0 38,-3 0 106,6-2 8,-2-4 87,6-2-85,-1-2-61,7-2-7,-4-3-45,9 0-49,-4 0 8,7 1-69,-7 0 71,3 2-88,-7 3 51,0-1-101,-10 6 104,1 0-248,-9 2 115,-1 2-187,-6 1-53,-1 2 90,-4 3-92,-2 5 107,-2 1 47,-1 3-2,-3 0 6,-3 2-12,-1 0 7,-3 2 25,-1 0 85,-1 0 70,-2 1 72,-3 1 0,-2-1 0,-5 3 0,-2 0 0</inkml:trace>
  <inkml:trace contextRef="#ctx0" brushRef="#br0" timeOffset="134">15198 11464 9443,'-12'0'1639,"8"0"-1219,8 1 412,1-1-686,10 2-106,2-2 38,5 0-104,2-2-23,0 0 13,4-1-24,-3 0 71,6 0-121,-4 1 22,1-1-75,-1 2 62,0-2-139,-3 2 30,1 1-118,-5-2 30,2 2 94,-4 0-51,0 0 60,-3 0 18,-1 0 29,-2 0-23,2 0-148,-4 0 27,4 0 5,-5 0 140,6 2 147,-2 0 0,3 1 0</inkml:trace>
  <inkml:trace contextRef="#ctx0" brushRef="#br0" timeOffset="135">22642 11567 9502,'4'-20'356,"-2"12"-235,0 0 94,0 1 4,0-1 14,-2 0-43,0 1-111,0 1-18,0-1-42,0 2 63,0-1 24,-3 2 14,-1 0 37,-1 3-222,-4 0 67,1 1-134,0-2 86,2 2-2,-2 0-8,1 2 2,2-1 82,1 3 42,-2-3 30,4 3-48,-1 0 71,2-1-43,1 0 132,-2-1-94,4 0 33,-1-1-69,2 0-36,2-1-19,2 0 3,1 2-118,1-2 63,3 1-106,0-1 99,4 3 31,-1-2 26,6 0 26,-1 2-82,5-2-43,0 2-39,3-2-44,0 1 105,4-1-6,-2-1 54,3 0-19,-2 0 87,3 0-14,-5 0 91,2-1-40,-6-1-33,2 1-10,-7-2-24,0 2-73,-5-2 63,0 2-58,-6 0 64,0 1-123,-2-2 24,-2 2-110,-2 0 43,0 0-15,-1 2 56,0-1-86,-2 2 87,0-1-105,0 1 125,0-2-72,0 2-301,0-2 196,0-1-481,0-2 450,1-5-28,-1 0 173,3-1 137,2-2 0,2-2 0,4-3 0</inkml:trace>
  <inkml:trace contextRef="#ctx0" brushRef="#br0" timeOffset="136">13823 11938 9502,'9'-20'-187,"-3"9"319,0 0 251,2 2-144,3-3-108,-2 2 6,5-2-60,-4 2 34,4-2-72,-1 1-23,2 0-53,-2 2 65,2 0 39,-2 2 17,4-1-34,-3 2-57,2 1-28,-4 2 25,3 1-16,-3 2 27,3-2-12,-4 4 2,2-1-1,-4 2-8,2 2 1,-4 2 3,2 1-16,-4 0-20,2 1-5,-3 1 13,0 2 41,-2-2 9,0 4-25,-2-2-40,0 4 21,0-3-27,-1 5 59,-2-4-1,-2 6 1,-3-2-6,-3 3-4,-1-2 4,-4 4 2,0-3-2,-4 5 57,1-3-39,-4 3 45,3-5-56,-1 3 6,3-7-5,-2 3 116,7-4 18,0-1 75,3-4-22,4 0 8,1-6-44,4 4 60,0-5-110,2 1 47,3-3-78,4 1 57,2-2-47,0 0-41,1 0-26,1 0-37,-3 0 53,2 0 22,0 0 21,-2 0-13,2 0-59,-2-2-21,1 2 3,2-1 54,-2-2 16,4 2 29,-2-3-49,3 1-52,-2 1-19,3-2 13,-1 1 3,2-1-210,-3 3 52,3-2-182,-5 2 145,3-1 95,-5 1 39,5 1-18,-4 0-323,1 0-9,-3 0-189,5 0 102,-6 0 313,5 0-8,-2 0 218,4 0 0,-2 0 0</inkml:trace>
  <inkml:trace contextRef="#ctx0" brushRef="#br0" timeOffset="137">12576 12310 9502,'-12'-13'-430,"6"6"460,-2 3 28,0-1 29,-2 2 19,-1-1 31,1 2-32,-4 0 88,1 0-17,-2 2 75,-1-1-84,0 1 35,0 0-80,-1 1 32,2 1-23,-2 3-36,3 1-38,1 3 36,1 0-23,0 5-29,1-1 7,0 4-80,3 2 65,-1 3 49,3-1-15,0 3-13,3 0-105,0 3 7,2 0-83,0 2 197,1-2-84,4 4 133,1-6-91,6 3 97,1-4-36,7 1 94,-1-7-141,5 1 44,1-6-77,4 2 62,-1-7 3,4 0 8,-2-2 2,5-4-53,-5 0-88,7-4-16,-7-3-80,7-4 81,-10-5 17,5-5 41,-9-1 10,2-5 67,-9-1-21,2-4 27,-6 3-57,-1-7-5,-6 8-26,0-9 35,-4 5 6,-1-6-1,-3 5 18,-5-6-62,-5 6-135,-3-8-12,-3 7-73,-4-7-99,0 7 99,-5-5-121,1 7 137,-4-5 28,1 10 10,-5-7 14,4 8 1,-4-4 30,7 10-21,-8-2 4,12 9 75,-6 1 1,11 7 50,-3 7-64,10 5-62,-4 10-49,7 5 53,-2 10 37,5 1 90,-1 6 30,4-1 0,2 10 0,-1-5 0,-1 9 0,0-2 0</inkml:trace>
  <inkml:trace contextRef="#ctx0" brushRef="#br0" timeOffset="138">13547 12211 9502,'-11'-1'118,"7"-1"-2,2 1-8,-2 1 11,2-3-20,0 3 168,-1-1-43,-1 1 107,1 0-70,-2 0-95,1 1-13,-4 3-26,0 4-7,-3 4-22,-2 6 22,-3 3-22,-4 5 22,-5 4-25,1 4 9,-4 5-20,1-1 47,-1 3-17,4-4-5,0-1-29,8-6-416,1-3 87,7-9-261,3 1 120,4-10 169,-1-1-57,5-4 101,4-1-306,2-3 96,3-1-68,3-3 235,2-3 220,3-5 0,2-1 0</inkml:trace>
  <inkml:trace contextRef="#ctx0" brushRef="#br0" timeOffset="139">13082 12271 9502,'14'-12'413,"-7"7"-261,-2 1-49,2 0 47,-2 2-33,6 0-39,-2 2 16,6 2-27,-1 5 27,5 4 45,1 5-32,4 5 35,-1 3-103,5 3 79,-2 3-96,5 0 32,-6 1-38,6 1-41,-4-2 28,2 3-18,-2-6 55,2 2-8,-6-7 18,4 2 48,-9-9-48,7 2 42,-9-8-103,1 1 14,-6-7-24,1 1 31,-7-4 28,2 1 22,-4-1-934,-1 0 577,-4 0-702,0 1 761,-4 2 70,1 0-33,-1-1-26,2 1 19,0-2 31,-2-1 80,0 2 97,-1-2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43:51.085"/>
    </inkml:context>
    <inkml:brush xml:id="br0">
      <inkml:brushProperty name="width" value="0.075" units="cm"/>
      <inkml:brushProperty name="height" value="0.075" units="cm"/>
    </inkml:brush>
    <inkml:brush xml:id="br1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9239 72 9502,'-12'-6'-256,"7"4"392,0-3 121,1 4-122,1-2 27,-1 1-87,0 0 51,2 1-96,0-2 13,2 2-36,0-2 3,1 2 51,4-3 4,4 2 10,5-3-23,6 0-37,3-1 18,3 1-21,3-1-23,-4 4-5,6-2-66,-5 3 54,1 0-17,-3 1-7,1 0 29,-8 1-85,3 2 41,-8 3-29,-1 3 30,-5 3 47,-2 3 14,-4 2-25,-5 5 50,-5 0-3,-8 7 12,-3 0-6,-7 6-43,0-1 15,-7 5-11,4-4 125,-3 4 6,4-7 75,2 3-18,5-7-16,2 1 10,7-9-29,0 1 5,8-8-70,3-1 21,1-5-20,4-1 56,0-2-34,3-3 40,3-1-60,1 1 35,3-1-30,-2 0 24,3-1-23,1 0 8,0-3-11,0 2 19,-2-2-159,3 1 43,-4 1-138,3-2 46,-4 3 20,1 0-2,0 0 60,-1 0-67,1 1 43,-1 0-73,-1 0 60,3 0-40,-3 0 53,3 1-23,-4-1-66,4 1 30,-2 0-101,1 0 91,-1-1-73,3 0 68,-3 0-72,3 0-63,-1 0 57,0 0-115,-1 0 134,3 0-5,-5 0 64,3 0 64,-3 0 15,0 0 52,0 0 0,0-1 0</inkml:trace>
  <inkml:trace contextRef="#ctx0" brushRef="#br0" timeOffset="1">9254 320 9502,'-20'-13'42,"12"6"27,-4-1 47,5 2 15,-3-2 76,4 1-71,-2 0 82,2 1-115,1 1 38,2 2-28,-3-2 32,5 3-60,-1 0 62,2-1-62,1 2 99,1 0-44,6 1 44,3 0-64,6 0-38,3 0 18,3 0-30,0 0-45,5 0 31,0 0-113,-1 0 117,0 0-104,0 0 79,-4 0-87,1 1 10,-4 0-22,3-1 43,-4 0-3,-1 0-11,-2 0 10,0 0-95,-6-1 88,3-2-316,-5-2 126,0 0-222,-4 2-221,-1-1 440,-1 0-261,-4 1 486,0 1 0,-1 0 0</inkml:trace>
  <inkml:trace contextRef="#ctx0" brushRef="#br1" timeOffset="2">2566 585 9502,'-1'-10'-435,"-2"5"457,0 0 120,1 3-77,-1-2 21,-1 2-21,-1-2 66,2 1 25,-2-2 51,2 3 10,-1-3 28,0 2-94,0-2 48,1 1-113,-1-1 58,2-1-38,-3 0 46,4 2-32,-2-2-65,0 1-13,0 1-41,-1-1 52,1 2 36,-1-1 28,0 2-165,0 0-63,-3 1-88,2 1 33,-3 0 72,3 1 81,-6 3-28,3 3 60,-3 2 42,2 4 28,-2-1-4,1 3-12,-1 0 38,1 1-22,2-1 108,2 0-104,-1 1 34,4-2-75,-1 2 74,3-3-35,0 2 58,1-2-48,0 1-77,1-4-10,3 4-67,-1-4 67,5 2 20,-1-3 22,1 1 1,2-4-3,-3-1 46,2 1 9,-2-2 9,0-1-23,0 0-39,-2-2-3,2-1 100,-3 0-61,1 0 96,1-1-99,-2-3-124,0-1 12,-1-4-111,3-2 116,-2-1-73,-1-1 68,2-2-101,-1 1 50,0-2 20,-2 2 24,1-3 11,-1 0 16,0-1-57,0 1 41,0 1-61,-2-2 102,0 2-11,0 1 33,0 0-68,-2 3 0,-1-1-37,-3 5 57,-1-1-62,-4 4 41,-1 0-56,0 3 88,-2 1-26,0 1 24,1 1-36,-1 1 10,1 4-18,1 2 12,0 1-1,5 2 2,-1-1 4,4 1-6,0 1 0,3-2 33,0 3-16,1-1 23,1-1-91,3 1 46,1 1-51,5-4 61,1 5-23,0-2 15,4 0-21,-2-2 19,2 1 0,-4 0-7,3-2 4,-1-1 157,1 1-35,-4-4 110,1 1 21,-3-2-67,3-3 92,-3 0-116,0-1-40,-1-1-31,2-2-27,-3-1 53,3-8-123,-4-1 38,4-3-99,-4-1 95,1-2 19,-2 2 38,0-3-101,-2 2-34,1 1-51,-2 2-22,-1-2 46,0 5-43,-3 0 64,1 2-11,-8 0 46,-1 6 3,-5-2-10,0 5 18,-6-1-26,2 2 23,-4 3-24,5 0 35,-5 7-17,6 0 8,-2 5-11,4 3-4,-3 3 0,4 1 6,0 2 46,4-1 25,1 4-10,4-5 4,0 5 22,4-6 0,1 1 58,1-6-59,3 0 94,4-6-49,4-2 96,4-3-86,6-2-22,-1-3-14,2-2 18,-1-5-46,4-2 47,-5-3-63,2-3-10,-4 0-13,0 0-2,-3 1 3,3-3-9,-7 2 30,3 0-39,-8 3 38,3-3 16,-5 5-42,1-4 30,-3 3-66,0 1 51,-2 1-42,-2-2 44,-3 4-48,-4 0-7,-2 0-1,-2 3-41,-1 0 30,-3 2-7,1 2 10,-1-2-2,0 2-6,2 2-11,0 0 9,1 2-20,0 3-13,-1 3-7,3 3-174,-2 4 71,5 0-122,-3 4 181,3-1 71,-4 8 93,2 3 0,-3 1 0</inkml:trace>
  <inkml:trace contextRef="#ctx0" brushRef="#br0" timeOffset="3">6607 1105 9502,'16'-27'-374,"-5"12"571,-2 4-36,5-3 190,-1 2-126,2-2-110,-3 6-44,3-3-26,-4 6-112,1-2 79,-5 3-100,3-1 100,-5 4-62,2-1 39,-1 0-23,1-3 46,-1 3 24,4-3 25,-1 0-33,8-5-33,0-2 13,6-2-20,2-1 13,9-7-38,1 1 26,9-5-27,-4 3 4,10-4-13,-5 4-5,7-1 12,-10 5 1,9-1 29,-10 8-43,1-1 73,-12 7-31,5 1 26,-14 4-36,8 1 78,-12 0 18,4 0 7,-9 0-9,2 2-94,-8 3 30,1 2-22,-5 2 15,-1 2 10,-1-1-9,-1 3 18,0 0-40,-3 2 26,2-2-33,0 3-3,-1-2 26,2 5-30,-1-4 37,1 4-6,-1-4 3,1 3-23,1-3 8,-1 3 28,1-4-16,0 2 36,1-3 68,2-3-19,4-5 94,4 1-99,7-6 93,6-6-66,5-5 85,7-7-17,3-6-3,8-6-32,0-1-14,6-4 14,-2 1-1,4-1 53,-2 3-50,6-4 28,-9 7-14,8-4 32,-9 5-66,6 1 26,-11 6-64,4-1 54,-15 10-324,2-1 76,-13 7-214,-3 3-346,-9 5 205,-4 5-321,-3 3 383,-2 7-88,-3 3 168,-3 5-29,-3-1 192,-3 7 162,-4-2 0,-2 3 0</inkml:trace>
  <inkml:trace contextRef="#ctx0" brushRef="#br0" timeOffset="4">2594 687 9502,'-9'-2'-215,"5"1"352,0 0 52,0-2-41,1 2 28,-1 0-62,0 0 66,0 0-84,1 0 104,-1-2-19,1 2 44,-1 0-54,0 0-14,1-2-51,-1 2 59,1 1-77,-2-1 73,1 0-76,-1 0 29,2 1-19,-3 0 19,3 0 6,-3 0-2,1 0-49,0 0 23,2 0-149,-1 0 96,2 0-128,-2 0 122,1 0-7,0 0 49,0 1-10,1 1-48,1 1-22,0 1-48,-2 2 35,2 1 22,1 1 34,0-1 8,0 2-10,0 0 73,0 0-55,0-2 63,4 1-26,-1-2-19,3-1 31,3-2-29,2 0-22,2-3 29,0 2-32,3-4 45,-1-1-134,2-2 53,-3 0-121,3-5 51,-2 1-19,0-3 47,-3 2 7,1 1-20,-5-1 48,2 1-66,-4 0 68,-1 0-57,-1 1 41,-3 0-40,0 1 47,-2 0-4,-1 3 4,-5-3-97,-3 4-48,-4 0-52,-3 0-14,-5 2 51,1 1 11,-4-1 19,0 1 34,-3 1 76,2 0 31,-3 2-19,6 1 86,-1 3-99,2 0 98,1 4-84,4-2-6,2 3-21,5-2-6,-1 3 57,7-1 8,-2 2 21,3-4-16,2 4 9,2-2-36,1 0 29,3-1-33,2 1 87,4-5-20,1 3 78,0-4 7,3 1-22,-1-2 40,3-2-83,-3-1 1,2 0-47,-2-2 26,1 1 43,-2-1-31,2 0 36,-2-1-40,0 1-61,-2-3-12,2 0-1,-4-3 0,3-1 13,-3-1-29,1-1 3,-4-1-19,3-3 23,-3 2-48,0-3 19,-2 1-11,1-1 67,-3-1-33,0 0 26,-1 0-160,-1-2 49,-1 6-101,-2-4-23,-2 3 65,-3 2-91,-3 2 112,-2 3-26,-3 0 70,0 3-22,0 3 25,0 0 76,-2 5-16,1 2 69,3 4-76,-5 3-14,6 0-24,-2 1 35,2-1 114,1 5 0,2-4 53,2 2 41,2-4-47,3 1 87,0-1-98,2-1 58,2-3-60,2-1 67,3-2-68,4 0-81,3-3 20,3-2-61,2-1 83,2-1-5,0-1 18,1-1-67,-1-2-123,1-3-17,-1 0-61,-1-2 49,-1 0 49,-1-3-31,-2 3 41,1-4 55,-6 1-16,3 1 45,-6-2-50,1 0 5,-4 2-13,-1-1 11,-2 1 93,0 0-13,-3 3 108,-1-2-101,-4 2-52,-3 2-75,-2 1 7,0-1-37,-3 3 58,1 0-15,-3 1 7,1 1 11,1 1 12,-2-2-21,0 2 25,1 2-5,2-1-9,-2 3 3,3 1-20,-2 2 13,2 1 0,0 1-2,3 3 110,-2 1-34,3 1 99,1 2-145,3 0 42,-2 3-93,4 0 64,-1 0 4,4-1-3,0 0 1,5-4 33,3 3 4,2-8 9,6 0-18,0-4-39,5-1-3,0-4-1,0 0 94,-2-3-7,1-2 88,-4-3-68,2 0 40,-5-3-21,1 0-4,-6-1-7,2-1-4,-5 2 14,0-4 7,-3 2-17,0-3-45,-2 3-5,-2-2 7,-3 4 3,-3-1 12,-5 1 8,-2 2-1,-2 1-116,-2 1 26,0 4-114,0 0 60,1 2-17,0 1 57,2 0-1,1 2 45,4 2-16,0 3 2,4 4-49,0 4-21,2 2 14,2 1-20,2 1 64,0 2-5,2-1 5,3 2-11,2-5 58,3 0-5,2-5 15,3 1-15,1-4-38,3-2-1,-2-3 4,1-2 126,0 0-20,-2-2 114,-1-3-117,1-2 10,-5-1-81,1-4 55,-3-2-8,-1-1 10,-2 0-11,-1-4 36,-1 1-135,-2-3 78,0 2-139,-1-2-77,0 2 36,-2-3-69,-2 3 81,-4-3 59,0 6 19,-5-2-9,-2 4-122,-1 0-18,0 6-60,-3 2 17,3 4 114,-1 1-80,2 5 115,0 5 9,2 5 144,0 2-12,3 1 68,1 3-46,2 0-14,0 2 20,3-4-68,1 0 28,0-5-27,2 0 25,1-7-17,4 3 10,0-6-33,6-3 30,5-4-27,5-3 14,2-7-11,2-1 11,0-4-212,1-3 36,-5 5-132,1-5 79,-7 4 115,2 1-37,-6 1 91,1 0 93,-7 4 3,1 0 95,-6 3-59,-1 3-13,-6 1-39,-5 2-4,-4 3-395,-5 3 86,0 4-125,-6 5 213,3 4 189,-7 2 0,1 2 0</inkml:trace>
  <inkml:trace contextRef="#ctx0" brushRef="#br1" timeOffset="5">4321 1359 9234,'0'-15'257,"0"7"199,0 3-166,0 0-23,0 0-92,0-1 14,0 1-92,0-1 40,0 0-51,0 0 71,0 2-76,0-3 17,0 3-16,0-3-50,0 3-4,0-1 28,0 1-16,0 0 17,0 0-31,0 1-24,0 1 68,0-2 20,0 0 38,0 1-49,0 0 42,0 0-28,0 1 24,0 0 29,0-1-9,0 2 29,0-2-26,0 2 32,0-2-68,0 1 92,0-2-93,0 1-18,0-2-35,0 1 14,0 0-88,-1-1 95,-1 1-100,2 0 80,-3 0-65,3 0 74,-2-1-53,2 2 56,-3-1-53,2 1-31,0-2 13,-1 2 25,-1 1 33,1-2 18,-4 0-32,4 0 84,-3 0-16,3 1 86,-5-1-92,3 0 23,-1-2-65,-2 0 38,1-1 15,0 1 46,0 0-32,-1-2-43,2 3-20,-3-5-29,4 4 54,-4-1-65,3-1-38,-2 1 7,1 0 3,-1 1-24,4 1 19,-4-3-104,2 4 43,-1-2 28,0 3 16,1-2 24,1 3 10,-3-3-21,3 3 16,-2-2-16,-1 2 15,1 0-27,1-1 22,-3 1 180,3 0-29,-2-3 141,0 3-109,0-3-42,1 3-38,-1-4 3,2 1-97,-3 1 75,3-1-77,-2-2 92,1 2-104,0-1 3,2 1-29,-3-1-70,2 1 74,0-2-84,0 4 84,0-2-51,0 1 35,0-1-23,0 0 21,-1 2 52,0-1-4,0 0 4,1 0 24,-3 0-39,2 2 40,-4-1-44,3-1 76,-1 2 21,-1-2 4,-1 1 4,1 0-29,-1-1 40,2 2-16,-3-2 82,2 2-118,-2-3 81,3 0-92,-2 1 36,1 0-27,0 0 39,1-1-91,0 0 12,2 2-86,-3-2 67,3 1-116,-2 0 77,2 1-112,-2-1 32,2 2 61,0-3 0,-1 3 51,2-1 43,-1 1-40,-2 0 27,2 1-27,-2-2 35,1 2-25,-3-1 33,3 1-44,-2 1 56,1-2-34,-1 1 40,1 1-43,-3-1 3,4 1 4,-3-1 2,0 1-17,0 0 9,3 0-8,-5 0 27,5 0-13,-4 0 12,5 0-21,-5 0 23,5 0-20,-3 0 20,2 0 21,-1 0 13,2 0 7,-2 0-10,2 0-28,0 0-5,0-1 12,-2 0-72,3-2-15,-3 2-4,2 0 12,-2-1 2,3-1-21,-4 2-4,3 1 3,-2-1 63,1 1-21,-2-1 12,1 1 50,0 0 20,1 0 1,-1-1-18,1 1-61,-1-1 0,3 1 12,-5-3 86,5 3 23,-4-2 84,3-1-64,-2 0-19,2 1-39,0-1-19,-1 1 35,0 0-122,3-1 33,-4 1-101,3-1-19,-3 0 36,3 2-61,-2-1 99,1 1-23,-1-1 69,3 1-54,-3 0 133,0 1-49,1-1 108,-1 0-88,0 0 46,0-2-80,1 2 42,0 0-35,-1-1 23,2 0 7,-4 1 5,5-1-87,-3 1 42,1-2-46,-1 1 69,2 0 2,-3 1-2,3-2-13,-2 3-78,1-2-45,0 2-40,-2 0-17,2 0 54,-1 0 16,0 0 29,0 0 17,-1 0 25,2 0-23,-3 0 23,3 0 66,-1 1-17,0 2 86,1-2-93,-2 3 14,2-1-56,0-1 32,0-1 71,1 0 12,-1 0 71,0 1-67,0-1-35,0-1-19,-2 0-26,2 0 35,-1 0-72,0 0-14,1 0-10,-2 0-48,3 0 98,-4 0-54,4 0 57,-1 0-25,-2 0 17,3 0-35,-1 0 27,-1 0 3,1 0 3,2 0 13,-3 0 38,1 0-41,1 0 46,-2 0-52,3 0 68,-1 0 26,-2 0 0,2 0 40,-1-1-101,1-1 36,-1 2-34,1-2 3,-2 2 2,1-1 1,1 1-68,-2-1-45,1 0-23,-1-1-25,1 2-23,0 0 27,-2 0-70,2 0 113,-1 0-77,0 0 95,1 0-50,0 0 65,-3 0-12,2 0 26,0 0-48,0 2 21,-1 0-15,2 0 10,-2 2 73,2-2 32,-2 4 38,1-3 9,0 1-7,-1 1 11,1-1-23,0 1-18,0-2-5,-1 2-38,1 1 44,1-1-45,-3-1 11,2 2-9,-1-1 11,0-1-8,-1 3 9,1-2-8,-1 1-14,1 1-43,-1-1 21,2-1-21,-4 2-4,5-1 37,-3 1-43,2-1 51,-2 1-10,2-1 7,0 0-16,0-2 36,-1 3 26,1-2 42,-1 0-18,1-2-14,-1 3-43,2-3-5,-4 1 19,3-1-23,-1 0 28,1 0-25,-1-1-32,1 1-20,-1-2 1,1 1 8,-2-1-35,2 2 18,0-1-87,0 0 61,0 1 3,0-1 37,0 0-5,1 2 22,-1-2-35,2 3 26,-3-2-3,4 0 53,-3 0 15,0 1-3,-2 1 49,4-1-83,-3 1 54,2-1-63,-4 2 39,5 0-24,-5 2 32,3-2-34,-2 0 17,2 2-14,-3-1 11,3 1-11,-4 0 0,4 0 0,-3 2-1,1-1 64,-2 0-45,3 0 48,-4 1-92,6-2 22,-5 0-20,3 0 30,-2 0-63,2-1-19,-1 1-6,2-1-49,-1 2 98,2-4-43,-2 4 46,2-4 14,-2 3-33,3-2 23,-1 0-11,0 1 89,2-1 17,-1 1 2,-1-1 26,4-2-53,-3 3 14,2-2-16,-4 2 10,3-1-38,-1 1 52,1-2-51,-3 3 33,4-3-27,-3 3 32,0-2-63,0 1 42,3-1-42,-4 1-27,3-1-9,-2 2-68,3-2 60,-4 2-33,3-2 77,0 0-36,0 1 39,-2 0-3,2 0 3,-1 0-6,-1 1 4,2-1-10,-1 0 9,-2 2-9,1-2 7,-1 3-5,0-1 4,-1 1 14,0 1-25,-1-1 22,1 2-24,-2 2 11,2-4 4,-1 4-6,1-2 6,-2 2-7,2-4 8,0 4-10,1-3 8,0 0-11,0 0 10,1 0-8,0-1 10,1 0-4,1-3 3,-1 2 32,3-3 17,-4 2-4,4-3 1,-1 1 7,0 0-33,0-1 38,0-1-45,-1 1 17,0 0-12,1 1 17,-2-2-16,-1 4 2,2-2-2,-2 3 2,-1 0 0,1 2 8,0-2-7,-2 4-37,1-2-13,-1 3-8,2-2 13,-1 2 98,0-2-46,1 0 49,2-3-66,-3 1 0,3-2-1,-1 2 1,1-5 34,-1 1-15,3 0 25,-3 0-26,3-1 1,-3 0-4,3-1 17,-2-1-13,2 1 32,-4 0-27,4-1 15,-2 0-34,3-2 7,-2 3-8,2-3 11,-3 1-21,2 1 14,0-1-12,0 0-35,1 1-10,-1-1-8,1 3 14,0-2 49,-2 2-5,2-2-13,-1 3-28,-1-1 28,1 1-27,0-2 42,-1 2 1,1 0-10,0 0 12,-1 1-17,0-1 13,-1 2-8,2-3 14,-1 2 2,0 0-5,-1 0 7,0 3-8,1-3-5,-1 2 6,1-1-5,-3 3 22,2-3-11,0 2 10,-3 0-13,2 2-16,0-1 8,1 3-7,-2-4 10,1 4-4,2-1 3,-3 1-3,3-2 4,-1 0-34,2 0 23,-1 0-27,1-1 34,0 1-5,-1-3 4,2 2 65,1-3 5,-1 0 17,1-2-30,-1 1-43,1-3-4,-1 1 10,1-1-6,0 1 37,-1-2-28,-1 0 33,1 0-35,0 0-27,-1 0 19,-2 2-25,2-1 33,0 0-2,-1 1-1,1 1-8,0-3-43,-3 5-20,3-3 2,-2 2-33,2 0 77,-1 0-38,1-1 44,0 3-42,0-3 30,-1 2-36,2-2 40,-1 2-13,2-4 10,-3 1-17,3-1 66,-1 2-52,1-4 54,-1 2-8,1-1 25,-1-1 55,1 2-43,-1-3 3,-1 1-60,0-1 18,2 2-14,-2-1-50,1 2-22,-2 0 2,2 0-63,-2 0 37,0 0-6,-1 2 3,2-2 24,-2 1-34,0 1 9,2-2-14,0 0 66,-2 0-43,2-1 35,0 2-91,-1-3 79,1 0-73,0 1 72,0-1-302,1-1 92,-2 0-404,2 0 112,1 3-157,1-3 0,2 3 0</inkml:trace>
  <inkml:trace contextRef="#ctx0" brushRef="#br1" timeOffset="6">459 1552 9502,'0'-15'-34,"0"8"2,0 2 188,0-2-89,0 1 17,0 2-11,0-3 21,0 1-60,0 0-33,0 0 0,0 2-45,0-1 79,0 0-26,0 1 22,0 0 1,0-2 29,0 3-37,0 0 35,0 0-37,0 1 7,0-1-10,0 0 6,0 2 31,0-2-20,-1 2 21,1-1 6,-1 1-78,1 0 58,0-2-70,0 1 64,0-2-2,0 2-4,0 0 23,0-1-27,0 1 25,0 0-26,0-1-7,0 0 2,0 1 1,1-1 8,0 1-11,2 0 12,-1-1-13,2-1 64,0 0-31,1 2 31,-2-2-46,2 1 27,0-2-18,-1 2 16,1 0-44,1-1 10,-2 1-12,1-2 24,0 1-59,0 1 41,0-1-39,0 0 54,2-1-45,-3 2 32,2-1-37,1-1 33,0 2 36,1-1-36,-1-1 31,0 0-26,4 0 1,-2 0-4,0-3 2,2 4 21,-2-3-13,2 1 24,0-1-63,-1 1 27,0-2-23,-1 2 32,3-2-13,-3 3 10,2-2-10,-2 2 6,0-3 7,1 4-16,0-4 12,0 3 16,1-2-10,-1 1 13,0 2-18,-1-1-32,2-2 23,0 2-19,0-3 5,0 4 13,2-2-11,-2-1 13,3 1-23,-3 0 16,2-1-19,-4 2 20,3 0 4,-3 0-9,2 0 4,-3 2 9,2-1-4,-1 0 4,-2-1-6,-2 3 7,4-2-4,-5 1 8,2-1-35,0 2 17,-2 0-15,0 0 18,2 0 0,-3 1 0,2-1-1,-2 0 3,4 1 1,-3-2-4,2 2 4,-2-2-6,5 2 5,-5-1-5,5-1 4,-3 1-21,4 0 16,-5-2-13,6 2-14,-4 0 21,2-1-22,-2 1 27,4 0 17,-6 2-15,4-4 13,-2 4-18,1-1 28,0 0-23,-1 1 22,0 0-26,-1 0 1,0 0 0,2 0 49,-1 0 23,1-1 57,-1 1-39,2-1-39,-2-2-31,2 2-20,-2-1 28,3 1 6,-5-2 2,4 0 3,-1 0-51,0 1-9,0 0-58,0-2 49,0 2-10,-1-3 56,1 3-34,-1-2-3,0 2 36,3-1-30,-6-2 49,6 2 19,-5-1-41,5-1 45,-4 2-50,2-3 14,-2 3-4,1-2 9,1-1-4,-1 1-26,0 1 17,1-1-12,-2-1 19,2 2 7,-2-1-4,3-1-63,-3 2-1,2-2-19,-4 1 22,2 0 28,0 2 3,0-1-5,-1-1 9,1 1-4,-2 1 1,1 0-4,-2 1 4,3 0-32,-3-2 24,2 2-27,-1 0 33,1-1-2,0 1 2,0-1-46,2 1 60,-1-1-57,-2 0 64,4 1 33,-3 1-42,2-1 44,-1 0-57,0 0 8,-2 2-5,3-2 9,-1-1-9,0 2 9,1-1-5,0 2 10,0-2-8,0 0 13,-2 1-9,3 1-29,-4-2 9,3 2-21,-1 0 26,1-1 5,-1 1 2,1-1-10,-2 1 7,3 0 47,-4 0 19,3 0 6,0 0-16,0 0-6,0 0-31,1-2 39,0 2-40,1-2 19,-1 1-15,1 0 59,0 0-36,2-2 38,-2 2-42,2-1-27,-2-1 10,4 0-11,-4 0 14,3-1-48,-4 1 34,3-1-41,-1 2-6,0-3-15,0 3-6,-1-1 9,-1 1 58,0 0-17,-1-1 12,0 1-27,-2 0 22,2-1-40,-3 2 54,2-1 5,-1 2 52,1-1-20,-4 1 37,4-1-69,-3 1 33,1-2-34,-1 2-4,1-1-22,2 1 15,-3 0-12,1 0 21,0 0 8,1 0-6,-2 0-44,2 0 14,-1 0-25,1 0 29,0 0 6,0 0 4,0 0-7,0 0 6,0 0 1,0 0 0,0 0 3,0 0-3,2 0 70,-1 0 16,1 0 10,1 0-20,-1 0-55,1 0-8,-1 0 18,1 0 25,1 0-1,-2 0 8,1 0-104,0 0 6,0 0-69,-1-1 74,1 1-33,-2-1 21,-1 1-12,2 0 15,-1 0 13,0 0 19,1 0-30,-2 0 23,3 0-22,-5 0 16,3 0-18,-1 0 53,2 0-32,-3 0 37,2 0-17,-1 0-11,0 0 16,-2 0-16,4 0 39,-4 1-28,2-1 28,-1 2-37,1 0 44,-1 0 12,-1 0 6,2-1-12,1 1-32,-3 1-7,2-2 47,-1 0-46,1 2 50,0-2-52,0 0-13,-1-1 18,3 2-22,-2 0 29,2-1-42,-1 1-17,0-1-6,2 1 13,-1 0-21,1 0 44,-1-1-53,0 2 58,2-1-15,-2-1 11,2 1-41,-2 2 23,1-1-26,0 0 28,0 0 41,-3 0-24,2 0 26,0 2-33,0-2 40,0 1-27,2-1 33,-5 2-39,5-1 38,-4 0 14,3-1 0,-1 0-2,1 1-41,-2-3 17,2 2 5,-1-2-9,2 1 11,-3 0-18,1 0-48,0-2-13,0 2-7,0-2 13,1 4 10,-3-4 26,3 2-31,-4-2 31,2 2 22,-2-2-18,2 3 15,-1-2-22,-2 0-3,2 1-8,-2 0 51,0 1 1,0-2 12,1 1-7,0 1-9,-1-1-10,-1 2 22,0-2-27,2 2-27,-2-1 19,3 0-21,-2 0 31,1 0-3,-1 2 2,1-1-2,0 0-54,1 1 38,0-1-46,0 0 25,0-1 22,0 2-25,0 0 29,1-1 17,-1 0-19,1 2 19,0-2-21,0 1 22,-2 0-12,3 0 15,-1 0-16,1 0 24,-2-1-13,2 2 17,-2-1-23,1-1-4,-1 1 8,2 0-5,-2-2 66,2 2-48,-2 1 49,2-3-57,-1 1 2,1 0 0,-2 1 1,1-2-21,1 2 14,-2-1-14,2 0 20,-1 1 2,-1-2-4,2 1 4,-1 2-11,0-2 8,-1-1-16,1 1 77,-1 1-18,2 0 32,-3-2-33,2 2-69,-1-1 27,1 0-25,-3-1 35,3 1-38,-1-1 25,0 2-27,-1-1 34,3 0-19,-5 0 9,5 1-13,-4-1 5,5 2 14,-6-3-28,5 4 22,-2-2-46,0 2 35,-1-2-27,3 0 55,-4 0-19,3 2 20,-2-2-23,3 3 26,-3-4-18,1 2 21,1 0-25,0 0-3,-2-1 5,3 1-3,-2-2 7,1 2-2,0-1 7,-1 1-4,-1-2-59,3 2 39,-2 0-49,0 1 54,0-4 1,1 5-2,-1-3-1,-1 3 46,2-3-35,0 3 35,-3-1-42,4 2 3,-3-2 1,3 2 1,-4 1 4,5-1-5,-4 0 14,4 1-9,-5-1 38,3 1-30,-1-3 25,2 4 4,-4-4-24,4 2 28,-2-2-33,1 1 1,-1-1-1,1 1 3,-1-1-3,1 0 28,1 1-18,-1 0 23,2-3-20,-1 5 1,0-5 7,2 4-6,-2-2-96,4 2 16,-1-2-99,-1 3 22,2-2 53,-1 3-4,2-3 59,0 3 3,-3-2-3,1 3-10,-1-2-2,2 0 37,-2 0-33,0 1 41,0-1-38,-2 1-7,1-1 14,0 1-10,-2-2 29,2 1 53,-2-1 33,1 1 42,-1-1-49,0-1-25,-1 2-43,2-1 11,-2 1-8,1-2 15,-1 1-46,0 2 29,1-2-28,0 2 33,-1-2-36,2 3 27,-3-2-28,2 2 28,1-1 1,-1 3-5,-1-1 2,1-1 49,-1 1 7,1-1 9,0-1-18,0 2-28,-2-2-10,2 0 16,-2-2-15,0 3 21,0-4-14,1 2 21,-1-3-22,0 3 12,-2-5-11,1 5 8,2-4-56,-3 2 40,1-1-45,-1 1 55,0 0-7,1 0 1,-2-1 1,2 0-185,-2-1 44,2 1-127,-2-2 95,1 0 23,-1 0-3,2-2 12,-1 0-15,1-1-1,-1-1 27,-1 1-402,1-1-43,-1-1-395,1 0 1</inkml:trace>
  <inkml:trace contextRef="#ctx0" brushRef="#br0" timeOffset="7">2508 918 9502,'-12'0'-363,"6"-1"495,1-2 147,0 0 1,1-2-33,-1 0-7,4 0-69,-3-2-100,4 1-16,-1-2-37,0 2 45,1-1-148,0 0 38,0 1-87,0 0-46,0 1 109,0 2-83,1-2 76,0 1 33,0 0-8,1 1 33,0-1 7,-1 2 56,0-4-31,2 3 5,-2-2 15,1 2-1,-2-4 16,1 2-4,-1-1-22,0-1-3,0 1 13,0 2-145,0-3 27,0 2-112,0 0 126,0 1 15,0 0 57,0 2-3,0 0-6,0 0 1</inkml:trace>
  <inkml:trace contextRef="#ctx0" brushRef="#br0" timeOffset="8">2552 991 9331,'0'-16'98,"0"8"-25,0 2 47,0 0 36,0 0-35,0-1 25,0 3-27,0-2 24,0 1-35,0 0-4,0 2-86,0-2 4,0 2-41,0-1 43,0 2-19,0 0 60,0-1-36,0 1 32,-1 0-4,0-1-4,1 1 49,-1 1-14,0 0 32,-3 0-178,3-1 120,0 1-147,-1 1 138,0 0-30,0 1 5,1 1-7,-1 0-2,0 4 3,1-3 7,-2 2 6,1 0-15,-1 3 11,1-3-16,-1 4-24,1-1 23,0 1-23,-2 0 24,2 2-20,0-1 12,-1 4-15,1-2 8,0 3 14,0-2-18,-1 1 17,2 0-8,-1 2 6,0-1-13,0 1 29,1 0 53,-1 1-33,0-2 40,0 1-11,0-4-43,0 2 50,0-1-58,0 0 5,1-4 7,-2 3-2,1-3-1,0 1 3,-2-2-7,1 2 12,-1-3-2,0 0 6,1-3-3,-2 4-31,2-4-53,-1 1 29,1-4-35,-3 3 2,4-2 39,-3 0-46,3-1 59,-4 3-9,4-4 0,-1 3-4,0-2-29,0 4 30,0-3-36,-1 2 39,3-1-14,-3 2 9,2 1-13,-2-2 12,2 0 68,-2 2-48,2-3 55,0 1-1,2-2-47,-3 2 55,3-3-62,-2 2-8,2-2 46,-2 2-22,2-2-178,0 0-46,0 0-112,0 1 107,0 0 102,0 0 28,0-1 29,0 3 84,0-3 23,1-2 37,1-3-49,2-3-53,-2-1 17,4-4-14,-1-2 81,-1 0-60,1-1 63,3-1-68,-3-3 7,3 2-7,-1-4 4,-1 2-6,3-3 9,-3 1-9,2-1-21,-2 2 6,2-1-10,-4 3 17,1-2 14,-1 3-8,0 0 4,-1 5-9,-1-4 77,-1 6-55,0 1 61,-1 1-84,0-1 14,0 4-14,0-2 22,0 3-9,0-2 18,0 3-15,0-1 25,0 1-40,0-1 31,0 0-31,0 0 29,0 2-14,0-2 11,0 2-15,0-1-20,0 0 14,0 1-16,0 1 159,0-2-49,1 6 122,1-3-141,0 8 12,0-4-68,2 4 33,-2-3-23,2 0 48,-1 1-37,1 1 46,2 0-42,0 0-25,2 1-54,-1 1 18,4 0-19,-3 4 36,2-1 17,1 3-27,-1 1-13,1 4 28,-1 0-36,1 3 44,-2-1-2,2 4-7,-2-3 7,-2 4 60,-1-5-15,0-1 36,-3-1-49,1 1-17,-1-6-43,-1 0 36,2-5-38,-3 1-24,0-5 39,-1 0-46,0-3 82,0 0-37,-1-4 21,0 1-38,-4-2-47,3-1-15,-2-2-3,2 2 14,0-1-148,-1 0 48,-1 0-136,3 1-142,-2-1 104,1 1-131,0-1 137,-1 1 102,2 0 43,-2 1-36,2-1 140,-1 1-31,-1-1 108,-2 1 0,-3 1 0</inkml:trace>
  <inkml:trace contextRef="#ctx0" brushRef="#br1" timeOffset="9">3967 1572 9502,'-10'-15'-730,"6"6"797,1 3 149,0-2-120,1 4-43,0-4-39,-2 3-10,2 0-14,1 2-31,0-2 1,-1 3 5,1 0 46,0-1 453,0 3-332,3-1 316,1 0-407,7-3-26,-2-1-11,6-4 2,1-1-16,3-3 11,0 1 7,6-4 13,0 2-20,4-4-31,1 2 33,4-1-35,-3 2 49,2-1-23,-4 4 16,1-1-20,-4 4 22,-1-3 63,-5 5-49,0 0 50,-7 2-20,2-1-26,-6 1 30,5-2-32,-6 2 11,5-3 2,-4 1 4,4-3-65,-2 2 31,6-3-30,-1 1 43,5-3-31,-2 2-24,5 0 1,0 0 6,5-1-30,-1 3 48,4-1-65,-4 3 121,6-2 2,-7 3 10,6 0-18,-9 0 4,3 2 12,-7 0 4,2-1 2,-7 2-6,4 1 38,-8 0-17,3 0-17,-7 1-39,4 1 4,-5 0 10,4 0-22,-4 0-36,4 0 13,-3 0-71,6 1 96,-4 3-61,6-1 56,-1 3 1,4 0-24,-3-2 18,6 4-9,-3-2 6,4 2 7,-2-3-11,0 3 54,-3-1-36,1 1 41,-3-1-50,2 2 29,-3-4-22,0 3 28,-2-2-29,1 2 11,-3-2-7,2 0 10,-4 1-78,5-2 57,-4 2-60,2-2 78,0 0-10,1 0 9,0 1-15,3-2 16,-4 1-13,4 2 9,-1-2-12,1 0 18,0 1-13,1-1 22,-2 0-2,3 0-8,-2 0 11,1 0-10,-1-2 37,1 2-21,-2-2 25,2 1-4,-2-2-29,2 0 33,-2 0-41,0-1-19,0 1 12,0-1-12,0-1 24,-1 0-37,1 0-17,-1 1 5,0-1-41,1 1 71,-1-1-35,2 2 41,-3-2-48,2 0-9,0 0-19,1 1 17,-2-1 9,4 1 22,-4-1-25,5 0-8,-3 0 16,2 0-18,-1 0 25,1 0-57,1 0-16,0 0-5,-2 0-19,3 0 78,-4 0-30,3 0 32,-5 0 20,4 0-21,-2 0 16,1 0 25,-2 0 11,-1 0 3,0 0-8,1 0 31,-2 0-9,-1 0 72,-1 0-65,2 0-16,-3 0-7,1-1-23,-1 1 87,2-1-62,-3-2 62,1 2-60,-1-2-45,1 0-15,0 1-7,2 0-57,-2-1 23,1 1-4,-1 0 3,3-2 15,-3 2 24,2 0-35,-1-1 39,1 1 40,0 0-38,1-1 30,-3 1 25,3 0 14,-2 1 7,2-2-17,0 1 38,0-1-22,0 1 97,0 0-23,-2-2-37,2 2 1,-3 0-48,3-1-19,-3 1 20,4-2-17,-5 0 23,3 0-2,-1 1 3,1-1 2,0-1-7,2-2 35,-1 0-29,3-4 28,0 1-110,1-2-11,-2-1-12,4-1 22,-2 0-318,2-1 82,-1 2-242,4-2-76,-2 3 186,5 0-155,-2 4 220,6-2 187,-2 6 65,8-2 94,3 0 0,2 0 0</inkml:trace>
  <inkml:trace contextRef="#ctx0" brushRef="#br0" timeOffset="10">2528 1402 9262,'-6'-5'803,"5"0"-658,1 0-14,0 0-28,0-1 14,0-1-27,0 1 41,1-1-95,0 0 2,1 0-65,0 3-13,1-3 13,-2 2 28,2-2 28,-2 3-13,0-1-6,0 0-46,-1 1-5,0-1 67,0 1-23,0 0 35,0-1-43,0 2 28,0-2-27,0 1-11,0-1 32,0 1-36,0-1 46,0 1-15,0-3 7,0 2-7,0-2-16,0 1 16,0-1-17,1-1 19,1 1 2,-1-2-2,0 1-1,1-1 1,-1-1-132,3 0 29,-2-3-122,1 4-115,-1-4 51,-1 2-82,0 0 125,-1 0-96,0-1 65,0 2-6,-1-1 136,-4 1 133,-2-3 0,-1-1 0</inkml:trace>
  <inkml:trace contextRef="#ctx0" brushRef="#br0" timeOffset="11">2498 1418 8847,'-12'5'-339,"6"-3"386,2-1-14,-1 3 14,1-3-10,1 2 80,-2-1-7,1 0 83,0-2-79,-1 3 59,2-3-56,0 0 27,-1 0-33,1 0-41,0 0-12,-1 0 26,1 0-52,0 0 22,-1 0-35,-3 0 35,4 0-15,-3 0 45,1 0-40,-2 0 10,3 0 3,-2 0-15,0 0 7,0 0-7,2 0 4,-3 1-7,2-1 9,0 3 51,0-2-47,0 0 56,0 0-15,0 0 34,2 1-19,-2-2 132,4 0-200,0-2 79,0 0-109,2-3-7,1-1-29,3 0 7,3-1-84,-1-1 78,4 2-61,-2-2 43,1 2-63,1 1-5,1-1 64,-2 3-31,2-2 72,-2 3-15,1-4 6,-1 5-17,2-1 4,-2 0-8,1 2 7,0 0 12,2 0-31,-2 0 27,1 0-27,0 0 31,2 0 20,-4 0-11,4 0 13,-3 0 18,3 0 5,-6 0 8,3 0-14,-3 0-32,1 0-6,-5 0 7,4 0 77,-4 0-12,1 0 73,-2 0-55,0 0-13,-2 3-23,0-3-9,-1 2-38,0-1 25,0 0-25,-1 3 33,-2-3 5,0 0-9,-1 1 7,1-2-202,-2 2 48,3-1-136,-2-1-35,2 1 90,0 0-80,-2-1-4,3 0 38,-1 0-6,1 0 116,-2-1 113,1 0-13,0-2 67,-1 1-127,0 0 58,1-2-74,-2 2-2,1 0-5,-1-1 33,-3 1 36,2 1 37,0 0 21,-3 1 0,-1 0 0,-1 0 0,-1 1 0,2 0 0,-2 3 54,1-1-13,0 2 36,1-1 28,-1 0-42,3-1 67,-1 0-100,1 1 219,1-3-97,2 1 169,-1 0-94,2-2 509,0 0-432,1 0 373,2-1-565,0-2 12,4 0-49,1-3 14,3 0-14,0-1 25,2-1-132,0-1 64,3 0-145,-3-4 19,3 0 40,0-1-61,0-1 75,-4 1-36,1 0 68,-1-1-27,-2 3 37,-2 1 18,-1-1-48,0 4 36,-2-1-59,-1 1 48,-1 3-26,0 0 30,0 2-59,-1 0 43,-3 1-43,0 0-30,-1 0 18,-1 2-80,0 0 76,2 0-18,-1 0 53,0 0-19,2 2 12,1 1 19,-1-1-21,1 1 12,2 0 83,-1 0 5,1-2 113,-3 1-73,2 0-308,1 1 3,-1-1-204,0 0 188,0 2-100,0 3 96,-1-1-31,1 4 144,-1 3 120,-2 3 0,-2 3 0</inkml:trace>
  <inkml:trace contextRef="#ctx0" brushRef="#br1" timeOffset="12">383 1574 9502,'0'-19'-571,"0"14"605,0-3 97,0 3-53,0-1 18,0 2-19,0-3 12,0 5-68,0-1-8,-1 0-22,-1 2 35,1 0 53,-2 1 1,-1 0 4,1 0 53,-2 0-60,2 1 68,-1 1-84,0 0 15,2 1-14,0-1 12,1 1 144,0 0-104,-1-2 94,2 3-151,0-2-29,0 3 35,0 1-30,0 1 20,0 1-22,0 0 16,-1 1-12,-1 2 24,0-1-29,-2 1 14,-1 2-15,3-1 29,0 1-41,1 0 34,-2 1-31,3 1 31,-1 0-11,0 0 4,1 1-7,0 0-26,0 0 21,0-1-21,0-1 20,0 1 26,1-1-21,0 1 23,2-3 35,-1 3-37,0-6 38,2 3-43,-3-3 20,1 3-10,-1-3 17,1 0-72,0 0 25,-1 0-21,1-1 35,1 0-21,0 0 17,-1 2-20,2-2 22,0 0-45,-1 1 23,4-1-34,-2-2 37,2 5 7,0-3-10,1 0 5,-1-1 36,1 1-25,-2-2 29,1 2-34,-1-3-8,0 2 13,-1-2-14,0 1 61,-2-2-43,2 4 50,-2-5-55,1 3-26,-2 0-29,3 0 14,-3-3-1,0 5-14,1-3-23,0 2-4,1 0-56,0 1 36,0-1-4,1 3-35,2-2 95,-2 1-51,2 0 52,4 1-23,-4-1 16,3 0-22,-1-1 18,2 3 78,-2-5-7,2 1 76,-2-2 24,1 0-29,-1-1 52,2-2-77,-2-1-28,0 0-17,-2-1-22,2 0-17,-2 0 13,1 0-2,0 0 15,1 0-63,-2 0-4,1 0-71,0-1 76,0 0-53,1-1 20,1-1-25,-1 1-18,2 0 59,-1-1-10,1 0 16,-1 1 18,3-1-28,-2 1 23,1 1-35,0 0 29,1 1-21,-2 0 28,2 0 53,-4 0-38,5 0 42,-6 0-55,4 0 62,-3 0 22,2 0 6,-2-2 41,-1 1-92,1 1 37,-1-1-40,2 0-18,-2-3 26,0 3-19,1-1-74,-1 1 12,3-2-80,-2 2 86,2 0-60,-3 0 27,2 0-23,0 0 27,0-2 91,-2 3-20,3 0 11,-4 0-35,2 0-37,-2 0 31,2 0-37,-3 0 188,1 3-46,-1 0 118,0 2-23,-2 1-65,2 1 65,-2 0-95,0 1 63,-1-3-91,1 5 61,0-6-62,-1 6-44,1-3 24,2 0-33,-2 0-26,2 1 26,1-1-80,1 0 70,-1 0-47,5 1 65,-2-2-34,1 3-4,0-3 37,2 1-49,0 0 50,0 0 43,0 0-31,1 0 33,-2-1-50,1 2 54,-2-4 22,1 4 10,-3-4-17,2 2-34,-3-3-16,3 3 41,-2-1-11,-1-2 19,2 1-13,-1 0-57,0 0 26,1-2-31,0 1 40,3-1-45,-3-1 29,4 0-42,0-1 51,2 0-61,1 0 43,1 0-50,0 0 55,2-2-15,-1 0 12,2-3-11,-1 1-39,1-2 29,-4 1-34,4 1 59,-5 1-9,3-2 7,-4 3-10,2 0 53,-3 0-37,1 2 43,-3 0-57,1 0 60,-1 0 13,1 0 12,-3 0 33,3 0-73,0 0 27,1 0-26,-1 0-14,2 0 21,0-1-15,2-1 16,-1-1-49,2-2 41,-2 1-44,2-2 3,-2 1-22,3-1 0,-3 1 9,2-1-42,-3 3 17,1-1-79,-2 1 57,1-1 14,-3 1 18,0 2 10,0 0 19,-1 1-25,-2 0 30,2 0 9,-4 0-21,5 0 24,-5 0-33,2 0 31,1 0-18,0 1 26,-2 2-25,3-1-47,-1 2 41,1-2-38,-1 1 45,1-1-40,0-1 26,2 3-35,-2-3 6,1 1 18,1-2-24,1 2 50,-3-2-20,4 3 13,-2-1-14,0 0 37,0 2-24,1-2 30,-1 2-42,2-1-1,-1 1 7,2 1-7,-2-1 49,3 1-62,-6-1 58,4 2-62,-2-1 50,2 0-19,-4 0 18,3 0 61,-4-3-15,4 3 70,-4-4-74,1 4 68,0-5-51,-1 2 68,2-2-59,-2 0-12,2 0-19,2 0-6,-3 0-40,3-1 31,-2-2-27,4-1 46,-3-4-63,3-1 49,-2-1-67,4-3 73,-3 2-83,2-2 59,0-1-71,0 0 23,-3 1-32,4-2 9,-3 5 2,1-4-10,-1 3-27,-1 2 3,-1 1-77,-1 0 80,-2 2-88,0 0 79,-3 4 53,3-2 2,-4 2 32,-1 1-56,1-2 113,0 3-29,-3 0 112,6-1-27,-5 0-21,2 0 24,1-2-77,0 2 16,-1-1-55,3-2 66,-2 0-43,5-1 21,-5 3-22,3-3 5,-1 3-76,2-4 35,-2 4-92,2-1 38,-2 1-6,4 0 25,-4 2 14,5-4 11,-2 4 17,3 0-41,-3 0 32,3-1 56,-1 1 6,3-2 64,-3 1 0,2-3 10,-2 2-32,3-3-2,-5 1-20,5-2 37,-3 0-15,3-2 26,-4 1-97,3-3 50,-4 3-46,3-3 4,-2 3 5,3-5-5,-4 4 21,3-2 13,-5 3-14,4-3-4,-2 3-54,1-2-26,-4 4-52,1-1 40,-3 2 13,4-1 40,-5 3 10,4-4-45,-5 5 79,4-2-60,-4 1 65,3 0-45,-1 1 0,1-1 1,0 0 0,0-1 48,2 2 7,-1-3 14,1 2-18,2-2-20,-1 1-15,2-2 29,-2 2-141,2-2 41,-2 2-123,4-3 111,-3 2 14,1 1 43,-1-1 9,2 0-98,-4 0 30,4 0-100,-4 1 89,4-4 106,-4 3 28,3-3 94,-2 0-46,1 0-5,-2-1-44,3-1 1,-6 1-58,6-1 20,-6 0-12,3-1 30,-4 2-15,3-1 45,-4 0-37,1-1-113,0 1 1,0 0-126,-4-1 131,5 0-59,-4 2 59,4-4-36,-1 2 56,1-3 7,-2 1 40,2-2-45,-3 4 82,2-5 1,1 1 22,-1-3 23,-1 4-39,0-5 6,0 2-11,0-4 32,1 1-51,-3 0 71,1 1-76,-2-2 29,0 5-21,1-3 25,-1 4-62,-1-1 44,-1 4-43,0 1 48,0 3-8,0 0 2,0 2-5,0-1-101,1 4-2,-1-1-67,2 3 29,0-1 36,1 1 29,1 0 3,0 0 32,2 0 75,0 0-12,1 0 71,0 0 37,-1 0-36,1 0 65,0 0-95,0 0 36,-2 0-12,1 0-16,1 0 46,-2-1-97,1 0 57,-2-1-45,1-1-24,-3 0-35,2 1 19,-2-2-5,3 1-9,-3-2-28,2-1-11,-2-1-77,0 0 87,1 0-93,0-1 92,-1-1-59,0-1 86,0 2-62,-2-1 59,1 1-61,-1 1 1,-2 1-19,-2 1-118,-5 2 65,-3 0-121,-5 3 123,-3 0-499,-1 3 165,-3 3-336,1 3-198,-1 1 649,4 3-294,-2 2 655,5 0 0,-2 2 0</inkml:trace>
  <inkml:trace contextRef="#ctx0" brushRef="#br1" timeOffset="13">7041 1874 9416,'0'-37'-86,"0"21"86,1-4 169,-1 6 19,2-2 125,1 3-57,0-1-72,0 6-114,1-2-30,-2 6-33,2 1-64,-2 2 55,1 1-75,-2 1 121,0 3-8,-1 3 70,0 2-39,0 4-17,0 1 4,0-1-14,0 1 29,0-2-23,0 2 29,0-3-34,0-1-7,0 1 0,0-3 15,-1 0 2,0 0-44,0-2 26,-1 2-41,0-3 9,2 2 1,-2-1-13,0-2 7,1 2 34,1-1-11,-3-1 2,3 0-14,-1 1-19,1-1 9,-1-1-12,1 0-78,-2-1-24,0 3-104,0-1 0,-2-1 0</inkml:trace>
  <inkml:trace contextRef="#ctx0" brushRef="#br1" timeOffset="14">6449 1731 8846,'-11'0'654,"7"0"-376,1 0-71,0 0 40,-3 0-18,4 0-25,-3 0-50,3 0-121,-4 0 25,4 1 4,-3 0 83,2 3-24,-3 2 35,2 4-222,-3 2-143,1 1-101,0 4 31,2 4 160,-3 1 119,3 4 0,-2 2 0</inkml:trace>
  <inkml:trace contextRef="#ctx0" brushRef="#br0" timeOffset="15">2636 2161 9502,'-3'-12'-407,"0"6"363,1-1 15,0 2 74,-1 1-12,1 0 34,0 0-3,-1 1-1,2 1 9,-2 1 116,2-1-54,-1 1 102,1 0-63,0 0-43,1-1 53,0-3-65,0 0 34,0-1-27,0 0-85,1 0 32,0-1-31,1-1 43,0-1-44,1 0-37,1 1 17,-3-1-80,3-2 141,-3 2-95,1-3 102,-1 3-97,3-3 10,-3 2-47,0-2-8,-1 1 50,1-2-1,-1 3 14,0-1-34,0 3 21,0-3-27,0 3 43,0 0 7,0 1-9,0 0 6,0 2-167,1-2 36,-1 4-109,1-2 79,1 3-26,-1-2 27,0 1-66,0 1-12,2-1 27,0 1-56,-2 0 91,1-2-84,1 2 54,-1-3 31,0 2 61,0-2 98,-1 1 0,0-2 0,0 0 0,3-4 0</inkml:trace>
  <inkml:trace contextRef="#ctx0" brushRef="#br1" timeOffset="16">7620 2490 9482,'0'-15'423,"0"7"-209,0 6-52,0-5-5,0 4-52,0-2 52,0 3-52,0-4 52,0 5-51,-1-2 6,-1 2-60,0 2 49,-1 2-24,1 4-37,-1 3-10,0 4-70,-2 4 28,2 0-42,1 4 12,-2 0-50,3-1 32,-2 4 19,3-6 3,-1 2 41,1-4-39,0-1 16,0-2-31,0-1 19,0-2 19,0 1 16,0-6-14,0 2-31,0-4 23,0 0-147,0-3 67,0-1-112,0-3 116,0-6-58,0-4 35,1-5-7,-1-5-112,3-1 81,-1-2-80,1-3 133,0 1 0,3-3 50,-3 6-64,1-3 144,-1 6-23,1-3 128,0 7-102,0-2-57,-2 9-11,1-1-50,0 5 177,0 1-61,0 4 125,-1 1-71,1 4 22,-1 3-55,0 6 30,1 0-28,0 4-15,-1 0 19,1-2-41,-1 2 56,0-2-45,1 1 46,1-2-57,0 0 7,-1-4 4,3 4-2,-1-5-4,-1 4 5,1-2-8,-1 1 18,1-2-78,0 0 54,0-1-59,-2-1 74,3 1-25,-3-3 19,2 0-27,0-3 29,-2-1-14,2-1 13,0-1-16,2-2 1,-3-6-3,3-3 1,0-6-9,1-3 10,0-2-8,1 0 15,0-3-28,-1 1 20,0 1-21,0-2-23,0 3 32,-1-1-35,-1 4 39,2 1-15,-2 3 7,1 0-11,-2 7 15,-2-3-6,2 3 2,0 2-3,-2 2 36,2-1-23,0 2 25,0 0-34,0 0 90,2-2-20,-1 2 83,1 0-35,0 1 8,-1 0-36,-2 1-2,3 0 15,-3 1-31,-1 1 42,0 3-52,0 3 4,-2 5 15,3 5-11,-4 4 6,1 7-4,-1-1-14,0 5 24,0-1-86,0 5 61,0-2-60,0 3 24,0-3-20,0 2 5,1-1-2,2 1 48,2-6-3,3 3-7,0-6 0,4 1-236,0-6 43,-1 3-147,2-8-67,1 4 106,-1-8-84,-1 3 107,-1-6-78,0 1 189,-4-5-91,2 1 228,-3-1 0,3 1 0</inkml:trace>
  <inkml:trace contextRef="#ctx0" brushRef="#br1" timeOffset="17">6263 2520 9502,'-2'-13'-388,"2"7"438,-1 1 24,1-1 59,-1 1-64,0 1-30,0-1-39,-2 1 18,3 2-19,0-1 60,0 5-22,0 0 77,0 7-60,0 2 61,0 3-80,0 2 77,0 1-56,0 3 58,0 1-73,0 2 56,-1 1-7,1 1 38,-2-1-32,1 2 11,-3-1-42,2 3 60,0-5-168,-2 5 69,2-8-137,1 2 119,0-6-5,-1 3 54,1-5-13,0 0-51,1-9 35,0 5-49,0-8 127,0 2-61,0-6 67,0 0-81,0-8-53,0-1-21,0-5-52,0-2 54,0-4-22,0 1 36,0-6-7,0 1 7,0-6-40,0 3-17,0-3-25,1 0 29,0-4 18,3 5 38,0-5-44,1 5 38,1-2-25,1 5 18,-1-4 61,0 9 27,0-4 4,-1 9-17,1-2-34,0 6-19,-2 2 32,0 4-30,0 4 11,-2 0-5,1 3 8,0 2-5,-1 3 3,0 6-2,2 4-2,-1 7 1,3 2-3,-2 3 2,1 3-6,2 0 139,0 2-29,1-1 123,1 2-65,0-3-59,0 3-4,3-6-67,-1 5 35,1-6-24,2 3 35,-1-3-24,1 1-31,-2-2-33,1 1 15,-2-2-2,-1 2 56,-2-6-5,0 4-16,-3-6-69,-1 3 29,-2-6-42,-2 3 31,0-6 30,-1 2-27,-3-5 26,-2 1-60,0-3-13,-4 2-3,2-3 14,-1-1-39,2 0 23,0-3-94,-1 1-25,2-2 22,-1 0-56,4 0 83,-1 0-27,2 0 74,1 0-232,-1-2 91,2-5-165,0 0 126,0-5 124,3-1 50,0-3 96,2 0 0,3-5 0,1-1 0,3-5 0</inkml:trace>
  <inkml:trace contextRef="#ctx0" brushRef="#br1" timeOffset="18">8283 2463 9362,'-5'3'540,"2"3"-338,3 3-29,0 2 19,0 3-36,1 1 4,-1 1 15,4 3-72,-1 0 1,4 2-2,-1-1 1,6 1-5,-2-2-52,4 0 38,3-4-25,3 1-36,0-4-18,6-2-81,1-3 93,4-1-81,-3-5 64,7 1-106,-5-2 105,5 0-12,-8 0 70,3-1-30,-9 0 43,2-1 3,-6-2 2,-2-3 106,-6 1-68,-2-3 115,-4 1-117,1-4 26,-4 3-82,0-5 55,-2 1-145,-3-3 63,-5 1-130,-2-5 130,-4 3-18,-3-4 77,-2 1-21,-2-4-301,-1 0 60,-3-4-225,2 3 197,-4-7-117,4 7 99,-2-3-138,6 7 124,-6-2-267,8 9 126,-3 2-48,7 12 229,-8 8 195,5 14 0,-4 6 0</inkml:trace>
  <inkml:trace contextRef="#ctx0" brushRef="#br1" timeOffset="19">6899 2366 9502,'-2'-14'-565,"0"10"620,-1-1 144,2 2-34,-3-1-33,1 3-12,-1-1-42,2 2 45,-2-2 23,2 4-11,-2 0 64,0 5-104,-1 2 55,2 4-55,-5 4 57,2 1-53,-2 3 64,1 1-72,-4 5 71,2-2-45,-3 4 64,2 2-141,-3 1 24,0-1-42,1 3 38,1-2-164,1-1 51,-1-2-154,4-1-102,2-5 105,2 0-133,0-7 139,3 0 17,0-7 38,0 0-38,3-4 51,0-1-181,6-4 54,2 0-7,4-4 126,4-7 138,2-4 0,3-6 0</inkml:trace>
  <inkml:trace contextRef="#ctx0" brushRef="#br1" timeOffset="20">7286 2408 8877,'-9'-7'1306,"6"5"-995,1-1 31,0 2-111,1-2-31,-1 1-55,-1-1-25,1 1-28,2-2 12,-3 2 35,3 1-50,0 2 42,0 3-130,0 8-57,1 1 7,2 8-83,-1-1 69,3 1-39,-1 1 76,1 2-67,0-3 32,0 3-9,-1-4 16,2 1-3,-1-3-8,0 0-20,-3-2 23,4-1-147,-4-6 53,3 3-135,-3-5 106,4 1 43,-3-4 46,2 1 40,0-4 36,5 3 20,0-4 0,3 0 0</inkml:trace>
  <inkml:trace contextRef="#ctx0" brushRef="#br1" timeOffset="21">6569 2475 9176,'1'-24'-325,"1"13"325,-1 4 230,0-3-13,1 4 153,-2-2-75,0 5-205,0-2-4,0 2 29,1 1-42,0 5 126,2 0-32,2 9-77,1 2 81,3 1-83,3 5 13,2-3-16,2 3 14,4-3-26,3 3-47,-1-5-14,5 4-42,-1-4-71,4 1 57,-5-3-104,7 0 42,-7-3 8,6 3-13,-9-5 51,7 4-23,-8-3 47,2 4-16,-7-1 20,4 1 14,-8-3-35,2 5 24,-6-1-80,1 2 59,-5-2-48,-2 3 60,-1-7-85,-1 4 12,0-3-69,0-2 14,0-3-175,0 0 161,0-8-136,0 0 218,0-8-44,0-2 25,0-3 25,0-4 49,0-2 43,0-1 0,0-3 0</inkml:trace>
  <inkml:trace contextRef="#ctx0" brushRef="#br1" timeOffset="22">5665 2490 9034,'-17'-3'-198,"9"1"470,2 0-126,2 0 14,-2 0-66,2 0 18,1 1-28,-1 0 25,2-1 169,-1 2-74,1 2 89,1 2-149,0 5-94,1 3 36,0 4-36,0 3 42,0 2-11,-1 4 21,0 1-24,-3 4-11,2 1-69,-4 1-35,3-3 28,-2 3-30,1-4 44,0-2-2,2-4 0,-1 1-9,3-8 37,-1 0-48,1-6 48,0 0 25,0-4 84,0 0-10,0-8 21,0 0-65,1-9-91,-1 1-16,3-7 4,-2 1 3,3-5-64,-1 0 21,-1-2-116,0 0 33,1-2 25,0 1-22,1-3 79,-1 2-19,-1-2 21,1 4 8,-1-3-36,0 5 53,0-1-29,-1 4 11,2-3 37,-3 7-33,1 0 31,0 2-29,1 0 53,-2 6-32,1-2 48,-1 5-118,0 1 47,1 2-48,0 1 66,2 3-8,-1 4 10,2 7 10,1 2 25,1 5-14,2 2 6,-1 3-9,2 0-12,0 1 11,1-1-14,-2 2 36,1-3-25,1 0 29,-2-3-31,0-1 56,1-3 30,-2-1-7,3-5-3,-3-2-68,1-3 11,-1-2 62,-1-3 1,2-2 60,-2 0-52,0-3-56,2-5 3,-3-2-36,3-4 49,-2-3-74,1 1-14,-1-4-9,0 1 9,1-4 77,-1 3-23,0-2 15,0 1-87,0-3-5,1 3-45,-2 0 3,0 2 101,-2-2-29,2 8 56,-2-3 9,1 6-37,-2-2 38,0 6-39,0 0 34,-1 4 19,2 1-2,-3 2 7,1 3-47,0 1 27,1 7-19,-1 3 72,0 3-54,0 0 49,2 2-17,-1 0 4,2 1 8,0 0-11,1 0-72,-2-2 33,3 1-30,-1 0 40,-1 1-48,0-3-13,1 1-4,-2-1 2,0 0-3,-1 0-31,0 1 7,-2-2-7,1 4 67,-2-4-30,-1 7 22,-3-5-253,-2 6 54,-1-6-162,-1 7 54,0-7 102,-1 6-61,2-5 115,1 2 44,1-6 70,4 2 51,-1-7 0,2 0 0,1-7 0,6-2 0,2-8 0,5-2 0</inkml:trace>
  <inkml:trace contextRef="#ctx0" brushRef="#br0" timeOffset="23">2579 2911 8801,'-9'0'501,"5"0"-140,2 0-203,-1 0 12,1 0-110,0 0 66,0-1-93,1-1-9,-2 1-27,2-1-26,0 1 29,-3-3 9,4 2 7,-1-2 46,1 1 1,0-3-8,0 3 67,0-2-50,0-1 50,0-1-75,0 0 69,0-1-40,0 1 44,0-2-48,0 1-51,0-3 46,4 2-48,-3-2 74,1 3-27,1-2 35,-2-1-24,1 2 33,0-1-38,1 1 28,-1-1-34,-1 2 33,0-2-21,2 1 19,-2 0-104,0-2 69,0 3-70,0-2 87,2 0-58,-2 0-2,1 1-19,0-2-16,1 1 59,-1-1-31,0 1 40,2-2-83,-2 3 15,3-3-77,-3 4 72,2-2-140,-2 1 74,2 0-104,-2 2-60,1-1 56,0 2-68,-1-1 58,-1 3 54,2-1-36,-2 1 70,1 0-79,-2 0 56,1 2-49,-1-2 35,0 2-156,0-1 80,0-2-145,0 2 223,0-1 40,0-3 112,0 0 0,-1 0 0</inkml:trace>
  <inkml:trace contextRef="#ctx0" brushRef="#br1" timeOffset="24">2751 3085 9502,'-14'7'-659,"11"-4"503,-4 0 145,3-2-4,0 3 79,-2-2-29,1 3 47,2-3-35,-2 0 34,1 1-37,-1-2 71,1 1-56,1-1 65,-2 3-78,3-3 10,-2-1 0,2 1-19,0-1-16,-1 0 15,0 0-13,2 0 73,-2 0 19,2-1 74,0 1 61,0-1-78,0-3 30,0 4-137,-1-2 3,0 2-73,1 0-23,-2 0 11,1 0 141,0 0-59,1 0 193,-2 0-100,2 0 10,-1 0 59,1 0-151,-3 0 107,3 0-154,-1 0 22,1 0-70,-2 0 39,2 0-346,-1 0 275,3-1-309,1 1 411,8-3 18,-5 2 20,8-1-24,-2-2-15,3 0-36,1-1 40,2-1-18,2-1-12,5-1 16,0-2-20,6-1-33,-1-3 23,8-2-22,-2 0 30,8-4-16,-2-1 9,9-3-11,-5 0-23,8-2 30,-8 2-34,7-4 38,-10 7-86,7-3 20,-13 10-77,4-1 32,-15 7 32,6 3 7,-15 3 33,5 2 24,-10 3-18,3 4 14,-8 6-25,0 5 68,-4-1-51,1 6 52,-2-4 42,-1 2-27,0-4 107,-1 3-104,-2-4 40,-1 3-40,-1-3 18,-1 2-54,0-4 8,1 3-39,-1-2 50,-1 4-69,1-3-19,0 4-2,-1-3 6,1 3 8,2-4 25,-3 4-36,3-3-31,1-1 60,2-5-73,1 0 75,2-8 87,3 1-15,7-10 86,9-4-72,6-13-21,9-7-29,4-6-10,6-6-3,-2 4 4,6-3 18,-4 7 17,4-3 15,-9 9-6,6-3-2,-7 8-45,4-1 29,-9 8-31,2 2 25,-9 6-58,2 1 36,-10 5-40,2-2-33,-7 4 19,4 0-71,-5 1 77,5-1-44,-4 4 29,4-2-18,-1 0 19,4 0-31,-1 0 52,1 0-73,0 1 133,1 0-70,-2-1 66,1 3-75,-3-3 61,4 3 2,-4 1 17,1 0 79,-3 0-57,1 2 88,-6 0-92,3 2 67,-4-2-34,1 4 29,-3-2-27,0 0 26,-1 0 3,1 1 30,-2-5 31,-1-1-72,2-1 20,0-1-26,0-3-206,2-3 62,2-3-142,2-3 113,1-6 75,2-6 5,1 0 48,2-1-404,-2-4 98,7 2-292,-4 0 255,2-2-192,0 3 329,2 0-177,-1 5 337,2-1 0,0 3 0</inkml:trace>
  <inkml:trace contextRef="#ctx0" brushRef="#br1" timeOffset="25">6213 2822 9502,'0'-25'-687,"0"13"747,0-2 163,0 1-93,0 1 77,0 1-44,0-1 45,0 3-46,0 0-39,0 1-13,1 1-47,0 3-43,1 1-34,1-1 24,2 2-42,1 2 31,1 0 0,4 1 2,0 4 9,1 2-8,3 1-58,-1 2 46,2 0-54,-1-1 27,2 0-48,-3-2 40,2 2 25,-6-3 4,4 1 26,-3-2-162,-2-2 43,0 0-103,0-3-33,-1 1 67,0-1-97,-2-1 125,2-2 44,-3-2 71,5-6 35,-3-3 0,6-3 0</inkml:trace>
  <inkml:trace contextRef="#ctx0" brushRef="#br1" timeOffset="26">2746 3055 8847,'0'12'-317,"0"-5"513,0-3-62,0 1 5,-2-2-66,0 2 10,-1-1-11,-2 0 21,-1 0-30,0-1 30,-1 1-68,1-2 57,2-1-58,-3 1 1,3 0-42,0-1 21,0-1-4,1 1 107,0-1-48,1 0 184,0 0-153,1-1 130,-1 0-145,2-3-8,0 2 5,0-4-11,0 1 17,0 1-6,0-3-38,2 1-29,-1 0 16,1-1-1,3 1 14,-1-1-33,0-1 11,2 1-26,-1-2 10,2 1 15,-1-4-25,4 3 20,-3-3 27,2 1-39,1-2 37,-2 3-70,2-2 53,-2 1-56,1 2 7,-2 0 27,0 2-32,0 1 47,-1-1-16,-2 3 8,0 1-13,-2 2 7,1-3 8,-2 8-5,-2-2 4,0 6 0,-3 0-4,-3 3 57,1-1-40,-3 1 46,1-1-55,-1 2 3,0 0 1,-1-2 3,2 1-18,0 1 15,0-3-15,1 2 16,0-1 2,2 0 0,-2 1-1,2-1-56,1-1 39,1-1-47,-1 1 57,3 0 66,-1-1-49,2-3 51,-1 3 10,1-3-20,1 0 74,1-3-70,0 1-9,4-3-22,1 1-9,2-1 25,-1 0 31,3 0-10,-2 0 19,1-1-97,1 1-19,-2-3-6,3 2 25,-4-1-65,2-1 31,-1 1-122,1 1 29,-1 0 12,-1 1-14,-1 0 53,3 0 14,-3 0 18,1 1 9,-1-1-10,0 3 49,-3 0-41,2 1 41,-1 0 155,0-1-43,-2 1 135,1-3 361,-2 1-345,0-4 334,-1 0-420,-1-9-53,-1 3 47,-3-6-35,0 1 12,-2-2-130,-1 0-1,1 0-87,1 1-67,-2-2 52,1 2-69,1 0 69,1 1-299,0 1 77,2 3-187,-1 1-75,2 2 199,1 1-192,0 3 76,0 0 168,3 2-89,-1 2 233,4 4-74,1 4 177,2 4-47,0 3 121,-1 0 0,4 1 0,0 0 0,-1 1 0</inkml:trace>
  <inkml:trace contextRef="#ctx0" brushRef="#br0" timeOffset="27">2459 3602 9502,'6'-6'559,"-5"5"-330,0-2-75,-1 2 120,2 0-33,-2-1-44,1 1 107,-1-3-135,0 3 51,1 0-49,-1-1 61,0 0-94,0 0 91,0 1-138,0-1 62,0 0-48,0 1 55,0-2-110,0 2 18,0-2-50,0 0-39,0-1 54,0 0-57,0-1 45,0-1-60,0 0 14,0-3-53,0 2 49,1-5 50,2 1-28,-1-4 63,1 1-108,0-3 39,0 1-33,-1-4 26,1 5 6,-1-6 30,-1 5-28,1-1 20,0 4-2,-1-2 2,-1 3 4,0-1-50,0 4-18,0-2 1,0 6 8,0-4-43,0 6 14,0-2-88,0 3-215,0-3 65,0 4-161,0 0 182,1 0-125,0-1 73,2 0-86,0 0 15,1 1 141,0-2-91,-2 0 166,2 1 53,0 1 104,-2-1 43,2-1 0,0 1 0,-1-3 0</inkml:trace>
  <inkml:trace contextRef="#ctx0" brushRef="#br0" timeOffset="28">3916 3727 9502,'3'-22'-508,"0"11"665,0 1 29,0 1 167,0 0-121,1 1-221,-1 0-14,2 1-121,-3 2 66,0-1 95,1 4-12,-2-1-18,1 3-69,-1-1-20,1 2-30,-1 3 53,0 3 30,-1 2 15,2 3 14,-2 2 39,1 0-46,0 1 36,1 0-45,0 1 13,0-2 2,2 3 1,2-6 46,-1 1-31,0-1 39,2 1-30,-1-3 0,0 2 0,1-5-10,0 3 48,0-4 8,1 3 6,-2-6-16,3 2-33,-3-3-2,2 0 6,-1-1-65,3 0-9,-3-1-9,5-2 23,-3-1 55,4-4 5,-1-1-6,2-1-223,-3-2-59,4 2-135,-2-1 64,1 0 86,-1 3 98,-1-2 40,-2 3 69,2 0 66,-5 3-65,1-2 55,-2 4-62,-1-2 41,-1 3 0,1-3 0,-4 3 0,0 1 0,-1-1 0</inkml:trace>
  <inkml:trace contextRef="#ctx0" brushRef="#br0" timeOffset="29">4223 3662 9235,'-8'0'769,"5"0"-583,1 0 2,0 0-6,1 0-30,0 1 28,-2 1-56,2 3 53,1 0-122,0 3 49,0 4-72,0 1-277,0 3 127,0 3-205,2 2 190,2 2-93,1 1 77,3 5-122,0-4 107,2 3 88,1-4 16,-1 3 60,3-3 0,1 3 0</inkml:trace>
  <inkml:trace contextRef="#ctx0" brushRef="#br0" timeOffset="30">2783 3810 9502,'-15'0'-503,"6"0"373,6-1 80,-1 0 10,3-3 40,-2 1 72,3-1 12,0 1 20,0-1-25,1 0-94,2 0-19,2 1 1,0 0-47,3 1 79,-2 1-44,0 0 52,2-2 29,-4 3-21,2 0 16,0 0-27,-1 0-18,-1 0 11,1 0-12,-2 3 68,1-2-39,-1 0 46,1 0-45,1 0-78,-2 0-13,1 1-10,-1-1-38,2 1 53,-2-1-11,1 2 13,-2 0 91,2-1-33,-3 2 25,2-1 11,-2 2-47,0 2 45,-1-1-56,2 1 106,-4 0-14,1-1 95,-3 2-70,1-2 38,-1 1 1,0-2-18,2-1 35,-2 1-49,2-1 22,1-2-67,2 0 9,0-1-54,5-2 32,0-3-59,2 0-9,0-2-53,-1 0 57,2-1-34,1 2 9,-1 1 3,0-3-20,1 2 65,-1 1-15,2 1-12,-1-2 37,0 3-37,0 1 35,2 0 32,-2 0-34,3 1 40,-3 0-41,3 1-74,-4 1 58,3 4-57,-5 0 70,2 2 44,-5 1-34,-1 3 28,-2-2 10,-1 5 10,-2-1 6,-3 4-12,-4-3-1,-3 3 17,-2 0 0,-3 1 80,2-4-71,-3 2 96,3-4-90,-1 2 54,2-6-85,0 3 63,3-5-64,0 2-25,3-5 16,0 0-25,3-2 41,-1-2 18,4 0-24,0 0 14,0-2-93,2 0 14,0-3-72,0-3-9,0 1 24,3-2-40,-1 0 77,1-2-101,1 3 67,1-1-105,-1 1 104,1-2-219,0 3 109,-2 0-159,2 2 113,0-1 121,-1 1 23,2 0 86,0 1 0,1-1 0</inkml:trace>
  <inkml:trace contextRef="#ctx0" brushRef="#br0" timeOffset="31">1809 3935 9502,'-5'-14'-281,"3"9"127,-2 0-178,1 3 206,0-3 170,-1 2-41,0 0 108,2 0-74,-2-1 49,1 1-34,1 1 39,0-1-45,0 1 46,1 0-43,1-2 45,-1 3-45,1-4 29,0 3-24,0-1 25,1 0-73,-1 0 53,3-2-48,0 2 11,2 0-28,2 0 11,-1-1-11,0 1 5,1 1-33,1-1 4,0 1-49,-1-1 43,1 2-14,-1 0 23,1 1 23,-1-1 2,1 1-5,0 0-52,-1 0-8,2 0-57,-2 0 37,3 0-30,-3 1 78,2 0-33,-3 2 41,1 1 56,-3 0-47,0 3 43,-2-1-1,1 3 5,-1-2 17,-2 3-22,0-1-35,0 3 0,-2-1 4,-2 2 42,-1-1 15,1 3 42,-4 1-21,1-1 78,-1 0-57,1-2 78,1 1-84,-1-2 36,3-3-65,0 1 33,0-4-36,3 1 3,0-4 5,1 1 1,1-4 37,0 1-22,5-1 35,0-1-83,2-1-35,1-2-53,-1-2 24,0 0-15,-2 1 28,4-2 13,-6 2-19,3 0 10,-2 1 17,0-2-23,0 1 31,0 0-30,0 0-32,-1 0 14,2 0-7,1 0 53,0 0-12,1 0 10,-1 3-4,5-4 4,-1 1 0,2 1 0</inkml:trace>
  <inkml:trace contextRef="#ctx0" brushRef="#br0" timeOffset="32">562 4082 10118,'-1'-9'515,"2"4"-434,2 2 18,2-3-29,1 1 58,-2 1 14,1 0-28,1-3 37,-2 3-221,1-1 68,1-2-143,-1 2-85,-1-1 76,1 0-91,1 0 109,0-2-21,-1 1 30,4 0-81,-4-3 82,5 0 18,-3 2 34,3-3 20,-3 3 34,2-2-28,0 1 22,0 0-46,-2 2 100,0-1-20,-1 2 102,-2 0-40,0 2 26,0 0-57,-1 2 87,-1 1-109,-1 2 66,0 0-80,-1 4 8,0 2-12,0 1 16,0 1-57,0 1-10,2 1-11,0 2-58,2 0 96,2 0-53,-1 0 65,2 3-74,-1-4 47,1 2-54,-1-2 64,-1 0 29,0-2-26,1-1 25,-4-1-31,2 1-2,-3-5 4,0 3-8,0-3-38,-1-1-16,-1-2 2,-1 1-108,-3-2 78,-3 0-33,0 0 82,-4-2 72,-1 1 0,-2-2 0</inkml:trace>
  <inkml:trace contextRef="#ctx0" brushRef="#br0" timeOffset="33">3725 4345 9502,'-8'17'-789,"5"-11"665,-1 0 170,-1-2-39,0 1 115,0-1-72,1-2 9,1 1-3,-2-2 5,2 0-69,0-1-3,1 0 0,0 0 8,1 0 71,-1-1-27,0 0-45,1-2-48,1 0-58,0-2 43,-1 2-8,1 0 83,0 0-28,0-1 23,0 0 84,0 0-12,0 0 86,0 0 13,0-4-22,0 2 45,1-2-81,2-1-23,2-2-12,1 1-34,4-4 116,0 0-223,3-4 112,0 2-198,4-2-40,-1-1 47,3 0-22,-2 1 93,3-2 68,0 1 0,3-2 0</inkml:trace>
  <inkml:trace contextRef="#ctx0" brushRef="#br0" timeOffset="34">2279 4757 9502,'-10'7'-909,"6"-6"837,2 0 15,-1 1 88,1-2 42,1 0-17,-3-2 21,4 0-61,-1-4 54,2 0 4,3-1 12,1-2-19,0 1 28,3-2 14,1 0 15,2-3-60,0 1-19,3-1-35,0-2 40,1 2-136,1-3 30,0-1-123,4 0 82,-1-1-4,4-1 61,-2-2-5,3-1-12,-3 1-35,4-3 7,-5 3-16,-1 1 37,-4 2-37,1 1 13,-8 4 16,-1 0 48,-4 6 18,-3 0 6,-2 4 0,-3 0 0,-4 3 0,-3 0 47,2 1-49,-2 4 32,4-1-59,-1 0 92,3 0-12,-1-1 80,5 1 46,-1-3-90,4 0 64,3-2-115,4 0-86,-1-1 16,2-2-86,-2 2 42,1-1 35,-2 1 10,0 0 30,1-1 112,-3 2-39,-1-1 101,-2-1 32,2 2-100,-5 0 69,1 0-132,-3-3 55,1 2-36,1-4 30,1 0 20,1-2-38,1-2 39,1-2-45,3-3-249,2 1 45,5-3-108,0 1 135,3 0 112,1 1 0,1-1 0</inkml:trace>
  <inkml:trace contextRef="#ctx0" brushRef="#br0" timeOffset="35">187 4366 9502,'0'14'-1170,"0"-8"1166,0-1 92,0-2 16,0 2-53,0-1 15,0-1-20,1-1 0,0 2 6,2-3-4,-1 0 33,4 0-37,-1-1 39,-1 0-41,2 0-35,0 0-23,0-1 8,1 0-18,-1-2 50,-1 0-24,3-2 0,-1-3 0</inkml:trace>
  <inkml:trace contextRef="#ctx0" brushRef="#br0" timeOffset="36">1 4564 9745,'15'-13'-624,"-5"5"446,-1-2 36,2-1-77,1-2 134,2-1 16,1-2 69,1-1 0,2-2 0</inkml:trace>
  <inkml:trace contextRef="#ctx0" brushRef="#br0" timeOffset="37">1540 4443 9502,'-9'14'-17,"3"-9"81,1-2 52,2 3 56,-1-4 10,2 1-346,0-2 136,3-1-253,2-3 251,6-1 6,0-3 24,4-1 0,-2-4 0</inkml:trace>
  <inkml:trace contextRef="#ctx0" brushRef="#br0" timeOffset="38">1283 4681 9422,'6'-9'42,"-4"5"-125,3-1 65,0-1-58,0-3 65,1-1-42,1 1 13,0-2 3,0 0-113,1-2 79,-1 3-95,1-1 51,-2 1-12,1 2 37,-1 0-1,0 0 18,-1 2 50,0 1-18,-1 0 41,0 1 0,3-1 0,-1-1 0,2-1 0</inkml:trace>
  <inkml:trace contextRef="#ctx0" brushRef="#br1" timeOffset="39">4483 4650 9502,'0'-15'-846,"0"8"797,0 3 49,0-2 0,0 1 433,0-1-57,0 1 280,0 2-318,0 1-131,-2-2-91,2 3-52,0-2 61,0 5-118,-1-1 86,2 6-66,2 0 4,2 2-43,1-1-1,1 0-10,4-1-8,-2 3 37,2-3-33,1 0 53,1 1 14,-1-2-1,1 1 9,1-1-48,-1 0-44,0-1-59,0 1 32,0-2 1,1 2 75,-1-2-10,0 2-18,-2-3 2,1 2-21,-3-3 20,3 2 40,-4-3-17,3 2 22,-1-2-29,-1 1 28,-2-2-19,1 0 27,-2 0-31,1-2 33,-2 0-24,-1-2 29,1-2-31,-2-1 12,0-3-8,-1 0-15,0 1-47,0-3 27,-1 1-25,1-1-27,-2 0 18,1-2-78,-1 2 80,0 0-57,0-2 84,0 1-61,0 2 65,1-1-84,1 1 0,-1 3-33,1 0-7,-1 1 25,3 3 15,-2-1-18,3 2 68,-1 1-41,1 1 37,1 0 21,-2 1 24,1 1-7,-1 0 4,0 2-25,-1 3 30,-2 1-7,0 4-4,-1-2 31,0 3 23,-2 0 10,-4 1 40,0 2-86,-2 1 30,-3 1-33,0-2-24,-1 3 22,0-2-19,-2 0 24,3-1-4,-1 1 7,2-2-4,-2-1 2,4-1-4,-2-1-3,4-3-1,0-2 29,1-2-19,2-1 21,0 0 50,1-2-12,2-3 78,-1 0-72,1-3 34,0-1-73,0 1 41,0 0-45,0 2 53,0-2 1,0 2 17,0-1-17,1 1 27,-1 2-2,1-4 24,0 3 17,2-1-17,0 1-10,1 0 7,0-1 10,0 1-21,-1-1 29,3 0-37,-2 2-17,-1 0 28,1 0-31,-1 0 100,1-1-79,-1 2 77,1 0-81,-1 2 78,-1 1-9,3 5 40,-2 2 25,1 6-79,0 3 39,-1 7-45,3 4-80,-2 7 81,1 2-79,1 6 53,-1 0 4,-1 2-1,2-2-2,-4-2-23,2-7 4,-2 1-30,-1-13 48,1 3-27,-2-9 6,0-2-5,0-7-58,0 2 57,-2-8-52,1 3 66,-1-5-16,-2 3 23,-1-3-24,1-1-65,1 0 8,0 0-71,0 0 64,-2 0-92,3-1 49,-2-2-106,2 1 110,-2 0-287,1-2 125,1 1-205,1-2 187,-1 2 18,1-1 103,0 1-82,1 0-374,0-1 34,0 1-239,0-1 57,0 1 245,2-1-91,2-1 189,2 0-91,-1 1 252,4-3-85,-2 1 260,3-1 0,-1-2 0</inkml:trace>
  <inkml:trace contextRef="#ctx0" brushRef="#br0" timeOffset="40">2623 4875 9502,'-3'-7'341,"0"4"-169,2 1-79,0 1 55,-1-1-38,1-1 41,1 2 26,-1-1-15,-1 0 73,1 1-82,0 0 83,0 0-149,0 0 13,1 0-32,-1-3-9,1 3 6,0-1-17,0-1-48,0 2 37,0-2-30,0 0 65,0-1-42,0 0 6,0 1-8,0-1-22,0 0 15,0-1 36,0 0-9,0 2 3,0-3-56,0 3-12,0-2 1,0 1 10,0-1-19,0 1 41,0-1-46,0 1 56,0-3-24,0 2 16,0-1-23,0-1-36,0 1 43,0-2-52,0 3 58,0-3 2,0-1-14,1 1 10,0-1-34,0-1 20,0 0-17,2 0 19,-2 0 3,0 1 1,2 0-2,-2-1 2,1 1-45,-2 1-10,1 0-3,-1 0 12,0-1-66,0 3 28,0-2-107,-1 3 107,-1-3-15,1 3 66,-3-1-43,-1 1-473,2 2 54,-2-1-107,-1 2 285,1 1 319,1-1 0,-3 0 0</inkml:trace>
  <inkml:trace contextRef="#ctx0" brushRef="#br0" timeOffset="41">977 5049 9502,'6'-15'-280,"-5"6"403,1 0 48,1 0 69,0 2-54,0-2-26,2 3-40,0-2 36,1 2-319,1 0 1,-1 2-192,2-2 123,-1 2 21,1 1 89,0-2-71,1 2 11,0 0 38,1 1-37,-2 0 108,4-3 13,-2 0 59,3-2 0,1-3 0</inkml:trace>
  <inkml:trace contextRef="#ctx0" brushRef="#br0" timeOffset="42">1997 5256 9502,'-7'-7'92,"5"4"-43,1 0 54,0 0-11,1-1 27,-1-1-255,1 1 18,1-3-160,0 0 125,4-1-20,3-1 37,2-5-75,4 2 131,1-5 18,3-1 65,0-5-77,1 1 2,3-8-18,0 3 37,1-10 53,1 1 0,2-5 0</inkml:trace>
  <inkml:trace contextRef="#ctx0" brushRef="#br0" timeOffset="43">2977 5231 9502,'2'-18'-287,"1"8"55,0 0 156,3-1 33,0 1 62,0-1-16,3-1-116,0 2 14,3-2-100,1 2 56,-1-1 62,5 1 27,-4 0 54,4-1 0,3-2 0,1 0 0</inkml:trace>
  <inkml:trace contextRef="#ctx0" brushRef="#br0" timeOffset="44">2599 5862 9502,'-12'4'-188,"9"-3"258,-2 0 46,3 0-13,-2 2 49,3-3-201,-2 2 62,1-1-176,0 0 174,1 1 17,-1-1 163,1-1 93,-1 1 423,1 2-335,1-2 147,1 1-497,2-2-23,0 0 57,-1 0 24,0-2 14,0 1-33,-1-1-51,0 0-23,1-1 3,-1 2-57,0-1 26,0-1-3,0 1 10,1-2 77,0-1-15,0-1 18,-1-1-13,0 0-4,2 0 7,-2-2-7,1-2-7,-1 2 5,3-1-8,-2 0 24,0 1-12,1 0 22,-1-1-23,0 2-2,1 0-6,-2 0 2,2 1 3,-2 1 22,2 1-15,-2 0 14,0 0 11,2-1-16,-3 2 17,1-2-24,0 1-4,0-1 5,-1 2-7,0-2 73,0 0-30,0 1 41,0 1-47,0-2 4,0 0-24,0 0 32,0 1-32,0-1-16,0 2 14,0-1-15,0 1-24,0-1 1,0 3-16,0-3 14,0 3 38,0-3-7,0 3 0,0-2 20,0 2 19,0-3-12,0 1 9,0-1-33,0 1-5,0 0 12,1-2-11,-1 0-19,1 2 15,2-3-13,-2 2 22,-1-1 11,1-1-9,-1 1 1,0 2-4,1-3-4,-1 1-2,0-1 13,0 2-36,0-2 32,0 0-34,-1 1 58,1 1-27,-1-2 31,0 2-36,-3-2-38,3 0 29,0 1-30,1-2 37,-1 2 10,1-1-14,-1-1 9,1 2-47,0-2-3,0 1-16,0-1 0,0 2 56,0-1-19,1-1 26,0 2-3,0-1-16,0 2 16,3-3-19,-3 2 31,0 0-20,0 0 23,0-2-61,-1 2 30,1-2-29,-1 2 37,0 0 1,0-2 1,0 2-3,0-1-26,0 1-43,0 2-33,0-2 16,0 1-137,0 2 81,0-1-98,0 0 68,0 1-344,0 1-105,4 4-374,1 3 0,4 2 0</inkml:trace>
  <inkml:trace contextRef="#ctx0" brushRef="#br0" timeOffset="45">2914 5347 9502,'-13'-5'146,"10"2"-88,2-2-28,0-1-45,1 0-139,1-2 66,2 1-107,4-3 102,1 1-157,5-3 173,0 2-137,4-2 214,1-2 0,3-1 0</inkml:trace>
  <inkml:trace contextRef="#ctx0" brushRef="#br0" timeOffset="46">2569 5463 9502,'-4'-20'-80,"1"10"40,0 4-65,0-2 178,-1 2 6,2-1 98,-3 0-39,2 1 21,1 0-38,-2 0 44,2 1-160,-2-1 50,1 3-120,1-1 114,-1 2 2,1-2 58,1 3-20,-2-2-119,2 3 2,-1-1-113,0 1 90,-1 1 25,2-1 29,0 3 25,1 0 64,-1 1-43,1 0 52,0 1-37,0-2-16,0 2 22,0-3-18,0 0 30,0 1-79,0 0 65,1-2-159,0 0 68,3-1-76,1 0 73,0 0-77,2 0 23,0 0-22,0 0 25,2-1 28,-2 0 30,4-4-39,-4 2 34,3-1-26,-3 1 22,2-3 45,0 1 98,-1 0 19,-1-1 52,0 0-101,-2 1 36,0-2-13,1 2-18,-3 0 33,1-1-148,-1 1 24,1 2-39,-1-1 48,0 2 34,-1-1-151,0 1 30,0 2-111,-1 2 82,0 1 52,0 3 4,-1 1 39,0 2 0,0 2 3,0-2-12,0 1 42,0 0-28,0 0 42,0 0-47,0 0 22,1-1-14,-1-1 18,1 2-21,-1-2 8,0 0-6,0 0 61,0-1 22,0 4 66,0-2-53,0 1 32,-1 1-97,-1 2 37,-3-3-34,1 4-15,-3-1 19,1 2-10,-2-2 9,2 2-3,-1-1 2,0 0-7,1-3 15,0 0-6,0-2-1,2-1 40,0-1 30,1-1 50,-2-2-37,3-1-27,-1-2-47,1 2-3,0-3 38,1 0-1,-1-3 15,-1 1-83,3-4-37,-1-1-41,0-2-6,1-1 51,0 1 23,0-2-13,0 1-17,0-1-65,0-1-30,0 0 35,0 1 20,0-1 52,0 1 8,0 0-7,0 0 0,0 3-4,0-2 2,0 4 22,0-3-14,0 4 25,0-2-27,0 2 11,0 0-10,0 2-6,0 0 7,0 4-9,0 1 15,0 4-42,0 2 31,0-1-32,-1 1 34,1-2 0,-2 0 3,2 1-3,0-2 4,0-2-5,0 1-59,0-1-13,-1-6-59,0-1 0,-1-5 1</inkml:trace>
  <inkml:trace contextRef="#ctx0" brushRef="#br0" timeOffset="47">679 5440 9502,'5'-10'-530,"-4"6"415,0-1 77,0 3-14,1-1 56,0-1-7,-1 1 55,0-2-12,2 0 13,-2 1-175,2-2 37,0 0-117,3-1 76,-1-1 78,3 0 4,3-4 44,2-2 0,2-2 0</inkml:trace>
  <inkml:trace contextRef="#ctx0" brushRef="#br0" timeOffset="48">2442 5551 8551,'-8'0'549,"4"0"-477,2-2 8,2 1-21,-4-2 18,4-3-7,0 0-17,0 1-33,0-3 16,0 2-59,0-2 50,0 3-22,0-3 22,0 3-18,0-1 34,0 2-45,0 0 51,0 0-8,0 0 19,0 2 105,0-1 142,0 2-79,0-2 2,0 1-189,0 0-15,0 1 24,0-2 27,0 2-55,0-1-26,0 1 3,0-2-8,0 2 51,0-2 56,0 0-29,0 2 36,0-1-46,0 1 64,0-2-72,2 2 54,-2 0-86,4 1-3,-3 0-1,3 2 1,-2 2-2,2 1 6,0 1 18,1 3-15,-1 0 17,-1 0-20,3 2 18,-3 0-12,1 0 12,-1 0-16,1 1 5,0-1-6,0 0 5,-1-1-44,1 2 34,2-1-37,-3-1 18,2 3 14,0-1-19,0-2 27,1 3-67,0-3-17,1 3-9,-1-3-37,2 1 89,-1-3-34,-1 3 35,2-3 47,-2 1-5,-1-3 13,1 2-20,-2-3-30,1 0-11,-1-1 10,0 0 101,-2-2-14,-1 0 100,0-1-65,0 2-29,1-2-10,-2 1-40,0 3-34,0-4-26,0 3 3,-2-1 7,1 1-12,-1 0-26,0 0-11,0-1-40,1 3 83,0-1-30,0-1 23,1-1 4,0 0-18,0 1 306,0-2-201,0-3 257,0 0-293,0-9 58,0 3-116,0-3 98,0 1-101,0 0 26,0 0-34,0 1 6,0 0 1,0 0 2,1 1-35,0-1 5,0 1-12,1-3-2,-1 3-2,1-2-61,-1 2 65,2-3 8,-1 1 24,1-3 7,1 1 22,-1-4-21,1 3 24,-1-4 35,3 1-41,-1-3 44,1 2-57,-1-1 49,1 0-26,-1 0 35,1 2-33,0-1 34,-3 3-15,3 0 23,-4 4-29,0-3-14,1 5 23,-1-1-19,1 5 47,-2-2-27,0 4 27,-1 1-30,-1 2-3,-2 3 30,1-1-21,0 2 22,0-4-30,0 1-1,1-1 0,-1-1 20,-1 0-6,1-1 51,1 0-41,0 0 29,-2 0 0,2 0 22,-1 0 37,1 0-36,-2 0-13,0 0 19,1 0 22,-1 0 6,0 0 12,-1 0-72,0 0 23,0 0-17,-1 0-30,0 0 22,-2 0-22,0 0 23,-1 0-4,-1 0 3,0 0-3,0 0-21,-3 0 31,2 0-48,-1 3 47,1-3-116,0 1 41,1 0-102,1 0-458,1 0 120,2 2-314,3-1 450,1-1 164,4 3 158,3 0 0,6 2 0</inkml:trace>
  <inkml:trace contextRef="#ctx0" brushRef="#br0" timeOffset="49">2702 5672 9502,'-10'-4'-42,"9"1"49,-2-4-14,5 2-54,-1-3 32,2-2-107,5-1 97,3 2-135,4-5 70,1 1-127,4-2 116,1 3-34,0-4 115,-2 3-35,2-1 69,-2 0 0,1 1 0</inkml:trace>
  <inkml:trace contextRef="#ctx0" brushRef="#br0" timeOffset="50">1625 5625 9428,'-4'-8'-202,"4"4"213,-2-1-21,2 1 29,2-2-113,0-1 21,4 0-105,-1 1 106,6-4 9,-1 2 59,4-5-1,3-1 5,2-3 0,2-3 0</inkml:trace>
  <inkml:trace contextRef="#ctx0" brushRef="#br0" timeOffset="51">286 5738 8524,'-12'6'165,"9"-3"52,1-2-73,-1 2 14,0-3-59,0 1-63,2-4-11,1 2-9,3-7-79,2 1 80,2-3-86,3 0 83,-1 0-104,3-2 61,-3 3-128,3-1 17,-1 0-5,-1 0-16,0 3 91,-2-1 15,3-1 55,-2 1 0,1-1 0</inkml:trace>
  <inkml:trace contextRef="#ctx0" brushRef="#br0" timeOffset="52">1483 5811 9502,'16'0'-410,"-10"0"417,-1 0 33,-2 0 71,1 0 218,-2 0-172,-3 1 185,0 2-212,-5 0 39,-2 2-27,0 1 12,-3 2 13,-1 0 31,-1 2-20,-4 4 54,1 1-112,-4 3 52,1-1-41,-2 2-54,1 0 25,0 0-16,1 0 34,1 0-106,3-4 14,0 1-107,2-4-160,3-2 84,4-2-133,0-1 160,5-4-435,-2 0 57,6-4-102,0-1 257,10-5 351,1-3 0,3-3 0</inkml:trace>
  <inkml:trace contextRef="#ctx0" brushRef="#br0" timeOffset="53">2776 5945 9502,'1'-16'-446,"0"6"498,0 3 169,2-1-62,-2 0-45,1 2-9,-1 0-26,0 1 99,-1 1-66,2-1 78,-2 3 373,0 0-335,-2 3 327,2-1-311,-1 3-192,0-3 131,-2 3-214,-1-4 15,2 1 20,-3 0-19,2 0 22,-3 0-78,2 0-16,0 0-9,-2 2 20,0 0 67,1 3-4,-2 2 4,2 1-54,-1 1-13,-1 1-16,1 1 29,1 2 77,0 0-20,1 0 24,2 1 10,0-2-44,1 2 50,1-2-56,0 1 73,0-3-7,3 0 63,1-2 27,2-2-28,2-2 54,-1 0-86,3-3 3,0-1-46,-3 0 20,2 0-8,-1-1-43,2-4 34,-3-1-40,0 0-36,0-4 19,-1 1-82,-2-2 80,3-2-55,-2 3 13,-2-3 2,2 0 46,-3 2 33,1 0 19,-2 0-43,0-1-19,-1 1 9,-1 1-18,0 1 14,-4-2 72,-2 2 28,-1 1 18,-4 1-83,1 0-72,-2 1-10,0 2 28,-1 0-31,0 2 26,0 0-82,2 2 30,0 0-3,1 3 22,1-1 10,0 5 17,2 0 7,3 1-37,-1 3 26,3-1-25,0 2 21,3-2 0,-1 3 53,1 0 27,1-1-3,0-1 1,2 2 6,5-4 35,1 2-11,2-4 6,1 1-82,1-4 26,3 1-18,-2-1 57,2-3-6,-2 0 40,-1-1-30,-1 0 15,-2-1-42,0 1 25,-2-3 13,-2 0-26,-2-2 26,-1-1-38,0-3 56,-3 1 9,0-2 9,0 0-15,-3-1-64,0-2 17,-3 1-14,-2 0 28,1 0-3,-1 0 18,-1-1-79,1 4-92,-2-3-29,1 5-38,2 1-31,0 2 67,-2 2-99,3 2 113,-1 2-74,1 4 76,0 4-83,1 5 83,-1 5-109,3 1 161,-1 3-65,-1 1 146,0 4 0,0 1 0</inkml:trace>
  <inkml:trace contextRef="#ctx0" brushRef="#br0" timeOffset="54">2730 5943 9502,'7'-12'-439,"-4"6"436,1 1-40,1-1 52,2 1 8,-1-2 74,0 1-15,-2 0 23,1 2-93,-2-2 63,2 1-63,-1 2 73,-2 0-79,0 1 716,-1-1-539,1 1 486,0 1-638,0 1-58,3-1 54,1-1-135,-2 1 57,3-3-97,-2 2 51,0 0 24,-1-1 21,0 2 6,-2 0 77,2 1-20,-3 1 90,-1 1-12,0 4 4,-1 0-18,-4 2 3,0 0 24,-2 0 21,-1 2-63,-1 0-15,-3 1-42,2 0 56,-4 2 1,0 1 9,-2 0-8,-2 2-69,-3 4-23,0-3-23,-2 3 29,1-2 30,0 1 24,3-2-40,0-1 48,4-4-36,1-2 37,4-3-26,2-1-56,4-4-15,0-1-2,3-2-101,1-1 81,2-6-106,2 0-158,5-5 63,0-1-122,3 0 115,-1 0 90,2-1 31,-2 2-36,1-2 27,-1 2 20,-1 0 48,-1 2 102,2-2 13,-5 3 0,0-1 0,-3 3 0,2-3 0,-4 5 0,1 0 0,-2 2 0,-2 2 0,-2 0 0,-4 1 0,1 1 0,-3 0 0,2 0 0,-2 1 92,3-1 172,-1 2 32,2-1 56,0 0-30,2-1-115,0 0 98,3 0-152,-2-1 58,3 0-124,-1-3 92,1 0-106,0-1 95,0 0-92,0-2 89,0 4-60,0-3 56,0 4-41,1-4-71,1 4-126,-1-1-27,2 2-43,-1-1 95,2 0 68,-1 2-9,0 0 50,1 3-5,1 0-5,0 4 6,0 1-11,2 4 109,1 0-30,2 3 107,1 0-120,3 2 25,1 0-75,3 1 160,0 0-100,3 0 124,0 0-141,2-1-17,-3-2-49,1 2 40,-3-6-25,0 2-24,-4-5-22,0 2-72,-7-7 80,1 2-20,-4-4 81,-2 1-108,-2-4 28,-2 1-33,-4-4-90,-1 0 70,0-2-97,0 2 105,1-2-377,0 0 145,-1-2-286,4 3 260,-3-3-214,0 1 162,0 0-196,3 0 251,-2 0 32,2 0 109,-1-2 42,1 3 66,-1-3 58,-1 1 0,-1-3 0</inkml:trace>
  <inkml:trace contextRef="#ctx0" brushRef="#br0" timeOffset="55">1367 5951 9502,'10'-6'81,"-5"2"66,-1 2 37,1 0 15,0-1-37,0 0-5,0 1-37,0-2 26,1 2-15,2-1-20,-2 1 1,3-1-130,-2 0 31,4 1-97,-2 1 125,3 0-157,-3 0 90,2 1-125,1 0 66,0 0-38,-1 0 29,1 0-52,-1 1 56,0 1 3,0 0 34,-1 3-69,-2 0-75,2-1-38,-2 1-26,-1 1-9,0 0 90,0-2-80,-3 3 151,3-2 11,0 1 98,2 2 0,1 0 0</inkml:trace>
  <inkml:trace contextRef="#ctx0" brushRef="#br0" timeOffset="56">849 5951 8854,'-7'-5'789,"5"4"-634,1 0-12,-2 0-38,2-1-10,0 2 49,-1-1-110,0-1 151,1 1-197,1 0 101,1-1-106,1-1-17,2 3 17,0 0-40,3 0-8,-1 0 14,1 0 9,0 0 27,0 0-15,1 0 44,-2 0-48,2 0 34,-1-1-5,0 1 1,1-1 5,0 0-74,-1-1 14,1 0-69,-1 2-130,1-2 50,0 0-95,2 1 171,-2 1 66,2-2 66,2 0 0,2 1 0</inkml:trace>
  <inkml:trace contextRef="#ctx0" brushRef="#br0" timeOffset="57">1989 5954 9223,'13'0'169,"-7"0"224,-1 0-125,1 0-55,0 0-48,1 0 40,1 0-112,1 0 46,0 0-85,0 0-65,2 1 40,0 1-75,0-1 89,2-1-94,-1 1 58,3-1-81,1 0 83,2 0-184,0 0 76,1 0-134,1-1 98,1-2 59,1 0-17,0-2-75,-2 1-168,1 0-4,-3 1-56,0-2 219,-4 4 77,1-1 100,-2-1 0,1 1 0</inkml:trace>
  <inkml:trace contextRef="#ctx0" brushRef="#br0" timeOffset="58">103 5951 9502,'12'6'323,"-7"-4"-206,-1 0 90,0-2-87,4 1-35,-3-1-56,4 0 29,-2 0-30,2 0-100,-2 0 12,4 0-112,-2 0-100,1 0 119,0 0-122,0 0 129,1 0 101,-2 0-34,-1 0 82,1 0-210,1 0 48,-2 2-37,-1-1 78,1 3 118,0 1 0,0 1 0</inkml:trace>
  <inkml:trace contextRef="#ctx0" brushRef="#br0" timeOffset="59">2371 6691 9502,'-18'0'-79,"10"0"216,0 0-7,-1 0 55,1 0-54,-2 0 14,0 0-25,1 0 37,-2 1-89,1 0 65,0 1-54,-1 1 20,0 2 9,1-1 3,-2 2 9,2 1-36,-2 0-29,-1 1 10,2-1-35,-1 3 105,-1 0-79,-1 1 73,4 2-120,-5 3 95,1 2-102,-3 4 103,2 0-89,-1 8 76,3-2-61,-2 8 26,6-2-39,-3 7 22,6-4-26,2 8-63,1-6 4,8 7-96,2-8 100,6 7-243,2-11 96,5 4-164,-2-10-15,4 4 122,-2-11-88,3 5 89,-4-11-60,2 0 10,-5-9-36,3 2 10,-4-8 182,4-2-11,-4-5 149,2-5 0,-4-3 0,3-6 0,-3-2 0,1-1 0</inkml:trace>
  <inkml:trace contextRef="#ctx0" brushRef="#br0" timeOffset="60">1309 6947 9502,'0'-28'23,"-2"16"44,1-3 56,0 2-15,0-2 56,-1 6-43,1-5 52,-1 5-49,0-2 46,1 3-59,-1-2 47,-1 4-32,1-1 34,1 3-79,0-4 25,-2 4-49,2 0-21,1-1 23,0 2-31,0 0 17,0 0-77,1-1 1,3 1-59,-1 1 71,2-1 52,1 2-8,1 0 54,0 0-189,2 1 71,-2-1-120,5 1 75,-1 0 18,2 0 32,2 0-2,1 0 69,2 0-38,1 0 36,-1-2-37,5 2-41,-3-2 33,1 2-31,-5-1 48,3 1-4,-6 0 9,1 1-6,-7 0-56,2 4 36,-5 2-47,-2 5 55,-2 0 47,-1 6-35,-2-2 34,-1 5-13,-4-2-25,-2 4 27,-1-2-30,-2 3 40,-1-4 15,1 6 1,-1-7 2,-3 4 26,3-6-34,-4 4 42,3-7 26,-1 2-17,2-3 83,-1 0-82,4-5 92,-3 0-62,4-3 89,-1-3-16,2-1-53,0 0 4,2-2-42,0 0-43,0-1-17,1-2 21,2-3-16,-2 0 9,2 1-28,-2-3 5,3 3-213,-2-2 112,2 2-168,-1 0 115,3 1-308,-1 0 83,0 2-194,1 0-873,-1 1 1007,2 2-771,3 3 1170,1 3 0,3 3 0</inkml:trace>
  <inkml:trace contextRef="#ctx0" brushRef="#br0" timeOffset="61">3279 6807 9502,'8'-14'-620,"-6"7"1061,1 0-112,-1 0-139,2 0 23,-2 1-93,2 0 124,-2 1-50,3 1 98,-2 2-124,3 0-31,-1 0-31,3 4-18,0 1 43,4 5-68,2 5-6,2 6-36,3 5 48,0 6-25,2 1-9,0 6 20,0-1-50,-1 2 115,-4-2-99,1 4 70,-7-4-19,2 1 23,-6-7 4,-1 3 46,-3-7-10,-2 0 23,-3-5-15,-4-1-89,-2-5-18,-4 0 18,0-4-3,-1 2-83,2-6 25,-2 3-119,0-3 108,1 2 40,2-3 20,-1 1-72,2-2-179,1-1-17,2-1-73,0 0-13,3 0 78,-2-1-61,4-2-374,-1 1 345,2-2-298,1-1 425,-1-4 124,2 0 10,1-3 63,2-4 0,2-1 0</inkml:trace>
  <inkml:trace contextRef="#ctx0" brushRef="#br0" timeOffset="62">2957 6922 9502,'10'-18'-55,"-7"6"135,3 4 4,-3 0 52,0 2-16,-1-2 57,-1 3-52,0-1 124,2 4-98,-3 3 64,-3 5-84,2 4-82,-1 2-54,0 5-24,-1 0-28,1 0 96,-1 2 1,0-1 37,2 1-9,-1 2 15,0-6-18,0 6 7,2-5-27,-2 2 21,2-2-24,-3 1 51,3-2-26,-1 1 26,1-3-17,0 2 14,0-3-121,0 0 40,0-1-113,0-1 54,1-3-7,2 2 41,1-4 6,6 0-5,-1-2 31,5 1-48,1-3-14,3-1-31,-1 0 5,3-1 3,-2-3 72,2 1-22,-1-2 16,-2 1-59,-4 0-25,2 0 4,-3 1-2,-2 2 45,-2-2 15,1 2-27,-5 0 23,2 0-131,-4 1-524,2 0 354,-4 1-506,1 0 643,-4 3-19,1-3 106,-2 1 106,1-2 0,0 1 0,-3-3 0,-1 0 0,-2-2 0</inkml:trace>
  <inkml:trace contextRef="#ctx0" brushRef="#br0" timeOffset="63">1376 6894 9502,'-14'-10'489,"8"6"-309,1 1 95,1 0-94,1 1 14,0 0 117,2 0-112,0 5 120,3-1-167,1 8-19,2 1-4,2 6-51,-1 0-18,1 3 41,0 1-29,-1 4 2,-1 1-32,-1 3-24,-1 1 15,-2 4 7,0-3-27,-2 7 30,-2-6-69,-5 7 54,1-10-30,-2 6 37,1-11-52,-3 7 71,4-10-86,-1 5-5,4-11-3,0 3-66,2-9 67,-1 4-91,3-7 51,0 2-91,0-6 85,0 3-111,2-5 66,-1 2-114,2-2 106,1 0-33,1 0 36,0 0-1,0 0-16,0-1 46,-1-1-13,1-1-112,0-2 33,-2 0-121,2 0 131,-2-2-134,1-1 124,-1 0-149,-2 0 153,2-3 48,-1 2 87,-2-5 58,1 2 0,0-3 0</inkml:trace>
  <inkml:trace contextRef="#ctx0" brushRef="#br0" timeOffset="64">2348 7016 8519,'-2'10'824,"1"-8"-627,0-1-86,-1 0 10,0-1-15,-1 0 17,1 0-11,0 0 14,-1 0-45,1 0 25,-3 0-52,3-2 60,0 0 2,0-4-21,1 1-51,0-1-29,0-2-44,1 1 70,0 0-6,0-1-57,0 2 17,1-3-103,1 3 90,3-1-124,2 3 81,1-1-99,1 3 41,1-2 6,1 3 35,1 0-14,-1 0 77,1 1-52,0 0 40,0 2 21,-1 1 64,1 1-21,-3 2 5,0 1-8,-1 0-37,-2 0 55,-1 2-60,-1 0-2,-2 3 4,-1 1 4,-1 1 3,-2 2 1,-4 0-2,-3 4-4,-2-1 32,-3 2-20,-1-1 20,-1 4-32,1-4 49,-3 2 8,4-5 7,-2 4-10,4-7-39,0 2 91,2-4-15,1 0 86,4-8-23,-1 2 172,5-5-154,1 1 119,3-2-203,4 0 24,0-2-21,3 0-25,1-2-124,1 1 18,1 1-80,0-3-13,-3 3 26,4 1-59,-3-2 97,0 2-87,-1-1 59,-1 1-79,0-1 55,1 2-82,-3-2 40,0 2-96,-3 0 52,2 0-3,-4 0 20,2 0-139,-2 0 78,2 2-2,-3 0 129,1 0 128,-1 0 0,1 1 0,-1 1 0,0 1 0,1 1 0</inkml:trace>
  <inkml:trace contextRef="#ctx0" brushRef="#br0" timeOffset="65">3175 7029 9502,'7'-10'265,"-5"5"-163,-1-2 49,0 3-36,2-2 141,-3 3-1,1-1 83,-1 0 215,1 2-227,-1 4 109,0 3-245,0 7-165,0 1 64,0 5-122,0 1 130,0-1-39,0 5 99,0-3-37,0 2 40,0-2-200,0 2 40,0-3-146,0 1-20,0-4 69,0 1-59,0-2 65,0 2 15,0-6-11,0 3 30,0-3 14,0-1-102,0-2 42,0 3-137,0-5 142,0 1-10,-1-2 84,1 0-242,-1-3-27,0 3-166,-1-1-598,2-2 695,2-3-430,0-4 792,6-4 0,0-4 0</inkml:trace>
  <inkml:trace contextRef="#ctx0" brushRef="#br0" timeOffset="66">2658 7381 8527,'-9'1'1453,"3"-1"-1121,4 0-88,-1 0 193,1 0-91,1 1 12,1 0-110,-1 1-214,3 2-151,-1 1-18,0 0-79,-1 1 65,2 0 47,-2 2-37,0-1 74,0 1-95,0 0 59,0 2-93,0-2 101,0 2-68,0-1 65,0 1-77,0-2 59,0 1 20,0-2-12,0 2-161,0-4-84,1 1-72,1-4 158,4 1 133,0-2 132,2-1 0,4-2 0,1-4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58:59.34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25318 1 9502,'-65'48'1141,"31"-18"-1121,3-3 9,-3 5-123,6 0 53,-2 5 69,6-3-28,-4 3 0,4 1 0</inkml:trace>
  <inkml:trace contextRef="#ctx0" brushRef="#br0" timeOffset="1">26096 557 9502,'2'-29'503,"0"14"-102,1-2 134,0 3-166,2-4 139,0 5-163,1-1-13,0 1-67,0 1 62,-2 4-142,0 0-262,-1 4 53,0 0-142,-3 5-53,-1 4-483,-2 5-35,-2 1-60,1 5 445,-3 0 352,1 0 0,-1 1 0</inkml:trace>
  <inkml:trace contextRef="#ctx0" brushRef="#br0" timeOffset="2">116 588 9502,'0'-26'-139,"0"15"227,0 2-32,0-1 103,0 3-48,0 0-15,0 2 59,0 2-100,0 6 50,2 3-31,2 9-31,2 0 37,1 7 2,5 0-5,1-1-50,1 2 69,2-1-94,1-2 99,-1-2-59,4-1 49,-4-4-47,6-2 46,-5-3-54,5-1 47,-3-6-38,4-2-18,-4-5 20,4-4-25,-5-4 26,3-5-14,-7-3-35,2-2 19,-5 1-59,1-3 43,-6 2-28,0-1 31,-4 4-17,-2-3 46,0 5-54,-2-3 55,-6 6-67,-2 1 5,-3 3-23,-4 1-71,0 3 50,-4 0-75,3 3 77,-4 0-57,2 3 17,-3-1-3,2 3 5,0 0 96,4 3-28,-2 1 20,4 4-36,1 0-6,2 2-8,1 3 34,4-1 50,-2 1-28,5-2 35,-1 4-29,4-4 33,-2 4-11,3-2 18,0 1-12,1 1-14,1-1 23,2 1-34,5 0-10,1 0 16,3 1-14,1-3-53,5 1 37,0-2-38,3 1 2,-2-5 52,1 1-56,0-5 54,2 2 78,-3-6-20,3 2 77,-4-5-79,4-2 55,-6-3-19,5-4 4,-9-2 3,4-1-71,-7 1 25,0 1-14,-2 1 38,-3 1-26,-2 2 60,-1 0-47,-2 2 68,-2 1-55,-1 2 27,-4 1-1,-3 0-30,-2 2 32,-2 0-47,-2 1 58,0 0-45,-3 0 44,1 1-40,-2 0 9,-1 5-4,0 1 13,0 3-8,-2 2 2,3 0 6,-3 1-62,1 1-37,-1 3 19,0-1-22,-1 4 52,3-1 9,-3 3-15,4 1 14,-3 1-34,5 2 16,-2 5-25,6-4 2,-4 8 32,7-3-41,-2 6 49,4 0-17,1 8 12,3-3-13,1 11 3,2-2 50,1 7-33,4-4 38,4 8-37,5-8-10,5 6 11,3-15-11,5 2 6,-1-17 2,7 0-1,0-17-27,5-2-22,0-11-36,3-2 33,-3-9 1,6-6 44,-7-5-21,3 0-81,-7-4-19,4 2-85,-8 4 74,5-2 50,-7 5 34,2 0 33,-7 3-33,0 1 50,-5 4 19,-4 1-2,-3 2 52,-4-1-33,-3 2 4,1-2 2,-2 1-43,-3-4-3,-3 0 8,-2-1-60,-4 0-47,-4-3-9,0 2-29,-3-4 13,1 5-8,-4-6 24,2 3 19,-2-3-19,-1 3 8,-1-4-66,0 4 58,-1-4-94,3 4 68,-4-2-121,3 5 113,-2-1-37,5 3 78,-2 1-95,4 6 102,0-2-98,4 6 103,-1 1 10,7 6 27,-1 5-9,3 3 4,2 4 1,1 1-29,2 5 54,-1-3-71,2 6 20,3-1-6,1 2 22,4-2 66,5 5 3,3-6 58,4 1 22,3-4 26,4-2 10,2-8 5,6-3-77,-1-8-19,7-1-17,-2-8-26,6-4-48,-4-6-37,4-6 3,-7-5 13,5-4 33,-11 2 21,4-3-33,-12 4 35,2-2-20,-10 7 14,1-4 69,-9 6 80,2-2 38,-4 5 31,-2-4-97,-4 7-29,1-3-20,-1 6-33,0-3 18,-1 4-20,-1 0 25,1 6-68,-3-1 11,2 3 10,-1 1-18,2 1 82,-1 2-142,1 6 26,1 1-95,0 4 88,0 2 63,0 1 3,0 5 38,1 0-55,1 2 50,1 1 17,1 2 11,-1-2-18,3 2 17,-2-2-47,2 2 66,1-7-71,0 3 45,2-10-33,3 3-37,-2-9-31,4 2-7,-1-6 16,4 1 25,-1-4 15,3 0-27,-3-1 30,4-2-58,-4-1-11,3-1-9,-6 0 14,4-3-14,-5 3 45,2-3-52,-5 1 59,2 0-14,-4 0 11,2-2-21,-5 0-45,5-1 18,-5 0-22,2-4 62,-3 1 1,3-5 4,-2 4-10,2-5-80,0 2 63,-1-2-65,1 2 77,0-3-78,-3 4 59,1-2-66,1 4 81,-3 0-24,1 5 17,-1-1-1,-1 6 70,1 1-41,-1 6 195,1 2-100,-2 11 103,0 3-76,0 5 46,0 1-33,0 4 91,0-3-121,0 6 60,0-5-104,0 5 69,1-5-65,3 6 67,1-8-49,3 5 72,1-7-711,1 5 151,2-9-453,1 2 496,0-9 206,4 2 167,-1-7 0,1 2 0</inkml:trace>
  <inkml:trace contextRef="#ctx0" brushRef="#br0" timeOffset="3">13502 435 9502,'-28'-4'-202,"14"1"23,4 2 128,-5-4 105,7 3 7,-4 0 73,5 1-86,-2-1 23,5 2-17,-2 0 20,3 0-39,0 0 16,2 2 43,0 1 29,1 2 21,0 3-32,2 2 34,3 3-75,5 2 82,0 4-80,6 6-44,0 2 30,4 8-31,-1 2 39,2 10 27,-2-1-7,1 10 14,-2-3-103,-1 14 28,-4-7-109,-2 13 94,-5-11-10,1 13 55,-5-15-28,-1 12-26,-1-15 2,-3 3-8,-2-16 33,-4 6-35,-3-17 24,-1 9-28,2-16 35,-5 6 14,3-13-10,-4 5 12,2-9-66,-3 3-6,2-5-23,-3 2 6,4-8 46,-2 5-2,6-8 4,-5 3 81,4-4-61,1 0 63,2-2-74,0-1-5,4 0 4,-3-1-3,4-2 10,0-6 4,2-1 5,-1-4-1,3-4-41,-1-2-10,-1 0-9,1-4-39,0 3 17,-2-5 0,-2 3 2,1-3 31,0 3 5,-1-1-13,1 3 11,0 0-48,1 5 33,0-1-37,1 4-14,1-2 41,1 7-51,0-1 62,1 5-56,2-1-24,5 2 6,5 2 31,2-1 37,6 4 16,3 1-30,5 4 47,0 2 24,7 1-9,0 1-4,6-2-4,-2 0 21,8-4 2,-3 0 38,4-4-49,-6 1 30,5-4-23,-9 1 86,2-5-33,-7-3 108,-1-2-42,-7-4 17,0-1-53,-9-1 0,2-2-58,-6 1 19,1-1-8,-5-1 32,1-2-71,-4 3 67,1-2-62,-4 2-95,1-3 30,-2 5-110,1-6 80,-3 5-36,0-5 28,-3 5-69,-2-4 36,-3 3-26,-4-2 53,-2 2-10,-4-1 25,1 2 14,-5 2-27,2 3 32,-3 3 18,4 5-21,-1 0 17,3 4 40,1 1 3,2 4 20,-1 6-22,5 5 46,-1 6-22,2 5 92,-1 7-1,3 3-11,-2 6 31,3 0-64,-1 6 14,3-2-47,1 5 16,1-5-15,1 3 19,2-7 0,2 4 8,6-10-35,4 1 16,4-8-18,5 0 21,1-10-51,4 0-9,1-8-11,1-1-24,-3-4 21,2-2 2,-3-2 0,1-4 89,-4 0 5,1-7 7,-5-1-18,3-5-18,-7 1-21,2-3 23,-3-1-96,1-1 59,-4 2-54,5-3 70,-6 1-83,2-2 18,-2-1-76,-1-1 29,0 0-7,0-5 34,-1 5 9,2-4 30,-2 2 12,1 1-51,-1 2 37,-1-1 1,-2 6 5,0-1 10,-1 7 49,-1-1-65,-1 4 70,0 2-101,-1 3 69,-1 6-7,-2 1 36,-4 9-9,1 0 25,-1 4 15,0 1 8,1-2-18,0 4 70,3-1-30,0 2 129,0 1-118,3 1 11,0 0-72,0 2 28,2-2-134,2 1 52,3-2-123,5 1 0,2-4 25,4 1-54,2-6 112,4 1-52,1-8 44,4 0-40,-2-4 29,5-3-53,-5-4 12,7-5-49,-8-5 117,5-5 39,-6-3 44,2-2-47,-8 1 77,4-3-40,-10 3 127,5-2-107,-8 3-15,1 1-29,-7 3-23,1 0 130,-5 5-47,1-3 128,-2 7-118,-1-1-33,-1 6-32,-1-1-16,-2 4-123,1 0 50,0 1-125,0-2 79,2 4 27,-2-1-23,2 3 46,1 1-25,-1 2 70,0 0-62,1 2 45,-1 1 88,2 0 10,0 1 97,1 1-107,-2 4 29,2-3-38,0 4 20,0-1 37,0 4-60,0-1 25,0 3-16,2-2-23,0 3 29,1-3-27,5 5-2,-1-7-5,3 4-1,0-6 6,1 1-24,2-7 14,3 2-20,0-6 21,6-2-56,-3-4-19,7-1-2,-2-7-42,5-2 40,-2-6-4,5-1 2,-7-5 103,6 1-48,-5-1 45,5-2-24,-7 1-15,2-2 12,-7 3-24,3-2 34,-8 4 19,2-5 3,-6 6-7,0-5 0,-7 5-25,1-5 45,-4 3-82,-1-3 8,-2 2-17,-6-5 15,-2 5-43,-4-5 52,0 4-57,-4-5 64,0 5 3,-1-1-13,1 8 7,-3-3 38,2 7-25,-3 1 26,4 5-39,-2 0 2,5 5 0,-3 4 8,5 2-4,-2 10 0,3 4 3,0 7 2,4 2-3,-1 7 11,6 0-9,-1 7-5,4-5 2,4 5-13,3-6 13,4 4-21,6-5 16,1 6-17,3-10 20,2 4-13,-1-11 9,2 5-9,-2-10 11,2 3-1,-3-8 3,2 1-8,-7-8 3,6 0-4,-8-6 3,4 2 20,-5-3-11,2 0 11,-2-3-17,2-1 44,-4-5-31,6-2 34,-3-2-38,3-2 9,-3 0-3,0-4 6,-2 2-9,2-4-1,-3 1 6,1-2-4,-3 1-53,-1-2-17,-2 1-4,0-2-51,-2 2 95,2-1-49,-2 3 52,-1-1 57,0 7-49,1-2 45,-3 6-57,1 0 72,-1 4 7,0 3 13,0 5-11,0 1-65,0 8 64,0 2-43,0 4 60,0 4-84,0 0 36,0 2-34,2-1 30,1 4-58,-2-3 37,2 4-41,1-2 43,1 2-15,-1-2 3,3 4-8,-1-5 11,3 4 6,-1-5-7,2 3 5,0-6 23,3 0-16,-1-7 19,2 2 17,2-10-28,2 1 31,0-6-37,4-4-87,0-5 22,2-8-77,1-5 82,1-4-22,-3-3 58,1-1-23,-5 3 36,3-4-11,-8 4 5,2-2-15,-6 5-38,2-5 29,-7 6-36,3-5 63,-5 5-22,-1-3 18,0 6-17,-2-2 89,-2 8-13,2-1 81,-4 5-72,1 2 28,-3 3-17,2 1-8,-2 3-3,2-1-46,1 2 11,-1 3-2,1-2 67,0 7-48,2-1 59,-2 3-14,1 0 20,1 2 2,-1-1-15,1 2-80,1 0-13,0 3 2,-2 0 1,2 4-3,-1-1-24,1 4 3,0-1-24,0 1 73,0 0-31,1 1 39,1-1-58,1 3-7,1-5-23,3 2 5,3-7 35,2-2 2,2-4 1,4-1-41,-1-6-17,5-2 1,-1-4 11,4-1 43,-3-5 0,2-4 0,-4-1-49,2-5 6,-3 2-22,-1-3 20,-2 1 82,0 0 12,-3-1 5,0 0 87,-3 1-73,2-3 89,-5 3-83,2-2-17,-5 1-17,2-1-20,-3 3 63,0 0 30,-1 2 28,0 2 33,-2 2-105,0 1-13,0 4-44,-2-2 20,0 3-73,-3 0 32,1 4-107,-3-1 61,2 3-18,-3 0 53,2 1-17,-3 3 135,2 7-37,0 2 84,0 4-89,-2 3 60,5 3-28,-2 3 13,3-1 34,2 5-42,1-1 19,-2 3-12,4-4-76,-1 4 3,2-7 1,4 4-148,3-6 69,2 1-117,2-6 78,2 0 74,0-8-26,1 2 57,-1-8-22,1 2-115,1-4 31,-1-2-128,-1-2 148,3-1-21,-3-4 75,4-3-45,-4-2 85,4 1 6,-4-2 27,4-2 37,-6 2-16,4-3-11,-7 2 19,5-3-88,-6 2 41,3-5-31,-6 3 44,5-6 10,-6 4-3,1-6 9,-3 4-50,-1-5 8,-1 4-12,-2-4 16,0 6-14,0-2 10,-2 9-13,-2-3 0,-1 11-2,0-4-4,0 8 4,0-1 40,0 6-27,-1 7 28,2 3-32,0 5 44,0 4-29,-1 3 32,4 0 20,-2 6 18,3-4 5,-2 6-11,2-4-125,0 2 55,2-5-51,-1 2-7,4-5 15,2 2-68,3-5 65,1 0-30,4-8 53,-1 2-25,2-8 19,3 0-58,1-4 26,2-2-37,-2-2 109,6-3 17,-3-6-3,6-3-16,-4-3 125,3-3-36,-5 0 126,6-2-89,-7 0-50,5-2-26,-6 5 18,2-6 10,-9 6 64,2-4-28,-7 5 21,1-6-212,-7 5 39,1-5-137,-5 6 36,-2-6 49,-6 3-47,-4-5 98,-3 3-66,-4-4 93,0 3-112,-5-4 85,1 2-63,-2-3 60,0 3-16,-2-2-69,2 6-22,-1 1-1,2 9 33,-4 1 17,8 8 4,-5 5-20,9 10-76,-7 9 44,9 6-82,-6 10 74,7-1 85,-1 8 41,7-4 9,1 3-25,4-6-25,3 1-25,3-5 40,5 0-5,5-8-5,5 1 19,3-10-30,2 1-31,2-8 28,1-3-18,-2-4-31,4-2 43,-4-4-50,4-1 51,-4-7 13,2-4-39,-3-4 7,2-2 204,-6-1-42,4-4 159,-6 2-106,2-4 113,-5 4-37,2-5 86,-3 4-100,2-4 56,-4 3-55,4-2 97,-2 3-113,1-2-7,0 4-45,7-3 35,-4 5-122,6-2 46,-1 7-65,4-1 46,-3 8-173,3-1 40,-2 7-155,4 2-34,-5 4 96,6 4-96,-6 6 97,3 4 115,-5 6 26,1 5 14,-5-1 158,1 5-106,-5-2 157,-2 6-132,-2-2 102,-3 2-72,-2-5 104,-3 6 63,1-7-50,-4 4 85,-2-6-93,-8 2-30,-2-5-34,-5 2 3,-4-5-24,-3 1-129,0-4-6,-3-1-79,5-5-97,-1-1 97,5-5-97,1-1 71,5-5-14,2 1-4,4-2-48,0-3-422,6-3 128,-1-4-116,3-3 312,-3-7 277,1-2 0,1-4 0</inkml:trace>
  <inkml:trace contextRef="#ctx0" brushRef="#br0" timeOffset="4">8024 822 9502,'-15'-23'191,"8"12"-64,0-1 1,-1 0-8,3 1 106,0-1-88,0-1 77,3 2-84,1-4 12,1 2-23,-2-2 35,4 0-35,1-4 26,4 2-15,3-2 14,4 0-291,4-2 95,2 2-204,4-3 171,2 4 54,5-3 35,-1 6 15,5 2-205,-2 2 56,6 4-181,-3 6 116,4 4 83,-2 5 26,1 10 25,-5 6 27,2 8-45,-10 4 35,2 4-33,-12 1 187,-2 2-45,-5-2 120,-5 2-39,-2-6-97,-7 2 42,-3-4-84,-7 1 80,-5-6-6,-6 4 23,-3-8-25,-3 5-29,-2-6-21,-4 8 32,2-8 41,-3 6 20,7-8 43,-5 6 19,8-9-15,-6 5 55,9-9-91,-1 1 13,8-7-72,2-2 30,5-6-20,2 1-31,6-3-58,0-3 29,2 1-8,1-7-191,1-1 44,0-3-176,0 0 124,0 0 101,0 1 29,1-1-5,1 2-445,0 1 333,1 0-332,3-2 501,1 0 0,2-2 0</inkml:trace>
  <inkml:trace contextRef="#ctx0" brushRef="#br0" timeOffset="5">6165 542 9502,'-13'36'-953,"6"-17"1187,2-3 106,1 1-1,2-5-100,2 2 39,0-5-97,2 2 80,1-5-86,3 1 51,2-2-50,4 0 0,-1-2-52,2 5 48,-1-1-67,1 3 31,-5 1-21,4 5 24,-5 3-52,0 7 61,-2 3-76,-1 7 31,-2 0-49,-2 12 25,-3-4-1,-2 14-40,-3-3 0,-2 10-73,-3-4 69,1 8-24,0-9 30,2 7-12,5-11-72,-1-1 59,4-10-77,1-1 61,2-13-83,4 2 40,3-11-76,2-1 75,5-9-37,1 1 65,-3-9-25,4 2 26,-2-5 14,2-1-27,-1-1 20,1-3 0,-3-5 3,4-4 4,-4-2-59,4-3-22,-5-1 7,2-4 7,-3 0-13,4-5-18,-3 2 0,3-3-94,-2 2 88,3-2-101,-4 5 98,3-2-26,-4 5 76,1 1-55,-3 6 46,0-1 25,-3 8 33,2 0-18,-5 4 110,1 3-98,-1 3 118,-1 4-102,-2 8 194,2 5-82,-1 4 130,0 5-77,1 2 80,2 2-19,-1-2 55,3 4-40,3-2-53,3 1 21,2-6-56,3 3-58,1-7-43,6 1 41,-4-6-24,5-2-28,-3-4-22,5-5-84,-5-3-65,6-2 44,-5-8-62,5 0 45,-4-8 13,5-6 20,-5-4 18,3-5 116,-4-1 22,2-2-19,-6-1-8,0-3-32,-6 6 24,-1-4 7,-5 6-116,-4-2-6,-7 4-95,-7-1 112,-12 6-368,-9 0 132,-10 4-241,-8 2 220,-3 4 110,-7 2 30,4 7 75,-3 5 20,6 8 69,0 7 0,3 7 0</inkml:trace>
  <inkml:trace contextRef="#ctx0" brushRef="#br0" timeOffset="6">2187 1291 9502,'-18'13'220,"8"-6"-8,2-4 2,1 2 15,1-3-37,2 1-34,0 2-17,1-1 8,3 2-53,-2 2-13,2 3-25,2 3-80,1 2 41,2 3-88,4-1 104,4 3-90,2-1 66,2 0-80,0-4 56,3 1 20,-1-7 4,3 0 23,-1-4-40,1-3 47,1-3-47,0-3 38,-3-1 18,2-6-9,-5-3 22,4-5-15,-8 1-19,1-3 25,-7 0-17,2-2 10,-5 2 1,1-2 1,-4 2-9,0 0-97,-2 1 9,0-1-83,-5 4-14,-1-4 33,-5 4-45,-4-3 81,-1 5-66,-6-5 52,0 6-58,-5-4 47,1 5 30,-5-2-4,3 6 28,-3-2 21,4 6-12,-4 0 11,7 1-22,-1 4 38,8 2 37,0 7 0,10 3 55,0 7-39,5 5 9,2 4-4,4 0-91,3 5 36,5-2-32,4 7 66,3-4-25,3 5 25,2-5-30,3 4 46,1-6 12,3 4 1,-1-9-10,6 2 67,-8-11-24,5 1 108,-4-8-37,3-1-44,-6-7-13,4 1-33,-9-5-87,4-3 83,-5-1-79,3-8 11,-5-1-44,5-6 17,-3 1 4,2-7 23,-1 2-28,5-6-16,-5 2 13,8-5-6,-8 3-4,6-7-29,-6 4 7,7-7 29,-6 3 12,5-7-7,-9 4 31,5-9-26,-8 8 25,2-12-24,-6 10 10,-1-8-6,-5 11 5,-3-9-77,-2 13-13,-3-11-10,-7 13 27,-3-7 40,-3 11 17,-3-7-31,-2 11 89,-1-5-63,1 8 66,-1-1-79,4 10 48,1 0-37,6 9 40,-1 2-25,4 8 2,2 6 8,4 9-9,-1 12 57,4 8 16,-2 12 7,4 2-12,-2 13 70,3-6-29,1 13 115,2-7 26,3 11-24,-2-12 57,4 8-99,-1-16 28,6 7-9,2-17-31,3 6-58,2-22-80,8 0-14,0-20 46,10-1-460,-1-15 120,11-1-218,-4-11 289,13-5 227,-6-4 0,8-5 0</inkml:trace>
  <inkml:trace contextRef="#ctx0" brushRef="#br0" timeOffset="7">12943 808 9502,'-26'0'97,"13"-3"35,6 0 22,-2-3 201,5-2-138,0-1 170,5-3-131,1 1-6,6-1-42,7-2-5,3 1-61,8-5-39,3 7-51,6-5 40,2 5-26,7-2 91,-2 2-51,7 3-238,-7 2-353,11 0-75,-7 5-111,12-2 46,-6 3 186,8 1-116,-6 2 187,11 4 198,-9 2 45,16 1 125,-5 2 0,8 2 0</inkml:trace>
  <inkml:trace contextRef="#ctx0" brushRef="#br0" timeOffset="8">11409 669 9502,'9'-20'528,"-3"10"-61,-1 3-99,4 1-52,1 2 25,3 1-95,2 6 23,5 2-53,0 8 20,4 12-100,0 8-65,3 12 0,-4 7-22,5 10 237,-8 0-84,3 13 164,-7-9-166,4 15-18,-7-12-117,3 15 37,-8-16-138,4 10 118,-5-22-121,-1 9 138,-3-20-380,-2 8 153,-1-17-278,-1 3-13,-4-14 132,-3 2-106,-2-9 153,-3 2-40,3-10 43,-3 3-78,4-7 69,0-1 34,2-5 45,0 3-4,1-3 26,-1-1-62,3-2 37,-2-3-30,1-1-74,1-3 2,1-2-45,0-2-4,2-1 201,1-2-30,-2 0 150,0-6 0,-1 0 0</inkml:trace>
  <inkml:trace contextRef="#ctx0" brushRef="#br0" timeOffset="9">19870 1147 9322,'-8'-10'115,"3"4"-24,1 3 21,0-1 33,-1 1-33,3-1 24,-1 1-70,0 1-28,1-1-54,2 2-15,-1-1 52,1 0-59,1-1 14,1 1 12,1-1-16,4 2 40,2-2-38,1 2 12,1-2 0,1 0 9,-1 1 15,2 1-29,0-2-6,2 0-4,-1 2-6,2-2-3,-2 1 9,4-1 13,-1-1-18,2 0 36,-2 1-6,0-1 5,-1 1-8,0-2 38,-3 4-29,0 0 31,-4-1-38,1 2 12,-1 2-6,-2 2 9,-1 5 27,1 3-23,-1 6 25,1 5-27,0 1-24,-1 5 22,1 0-21,-1 6-14,0-3 22,-1 7-25,-2-5 33,2 5 35,-5-7-28,1 4 27,-2-6-36,-1 3-2,-2-7 1,-3 3-6,-2-10 67,0 1 28,1-8 63,-1-1-42,3-3 2,0-3-51,3-3-43,2-2 22,1-2-38,0-5 28,3 0-20,3-3 15,2-2-18,2 1 28,2-4-69,1 2-30,0-3-9,0 2 18,1-2 5,-1 2-6,2-2-23,-2 0 21,1-1 33,-2 2 12,1-2 23,-2 1-16,2-3 16,-4 3-25,2-2 45,-3 3-32,0-4 37,-3 6-48,0-5 70,-2 3-47,0-1 59,-1 3-69,-2-1 16,0 2-11,0-1 14,0 3-71,1 0 52,-1 4-53,3-1 64,0 3-31,3-2 20,2 3-23,2 0-7,1 0 22,2 3-31,-2-1 34,3 1-4,-2 1 4,1 2-4,-3 3-2,3 1 36,-4 5 14,1-1 2,-1 4 84,-1 1-54,-2 1 81,0 3-73,-3-1-20,1 4-19,-1-3-22,0 3 59,0-4-41,-1 4 54,0-3-50,1 2-69,0-3-6,0 1-63,-1-4 21,4 0 52,-1-5-6,0 4 37,1-9 48,3 2-46,-2-5 43,3 0-59,0-2 45,2-1-39,-1-2 38,2-1-18,-3-5-9,2 1 25,-2-3-24,2 1-18,-2-2 11,1 1-8,-1 0 21,2-2-57,-1 2 38,2 0-54,-1 0 15,2-2 30,-2 4-34,2-2 13,-4 1 23,3-3-32,-1 4 33,0-2 15,-5 1-11,1-1 11,-3 0-17,1-2 50,-4 1-34,1-2 41,-3 1-114,0-4 46,-3 3-46,-2-4 63,-5 1-1,-3-1 4,-3-1-3,-6-2-48,2 1-41,-5-4 7,-1 3-1,0-3 30,0 4 28,-1 1-35,5 5 32,-1 0-62,4 4 48,1 5-52,3 1 20,-1 7-20,6 3 3,-3 8 3,5 5 13,-1 7 7,0 4-10,2 5 20,1 0 72,-1 4 6,3 1 12,1-1 68,3-3-68,0 1 78,4-6-83,3-2 33,8-7-20,5-3-4,6-7-51,3-3-6,0-5-27,4-1 52,-3-5-45,2-1 34,-5-2-34,1-3 50,-8-3-2,0-2-5,-5-1-15,-2 0 125,-5 0-38,1-1 112,-5-1-118,1-1 71,-4 0-74,-1 1 80,2-1-81,-2-2 6,-2 2-32,-1-1 13,-1 1-61,-3-1 54,-3 4-43,-1-3-17,1 6 22,-1-2-79,1 7 54,0-3-49,1 6 26,2-1-51,1 3 35,2 1-23,-1 2-2,4 3 16,-1 2-8,2 5 79,0 2-33,0 2 29,3 1-30,2 0-3,0 1 3,4 1 35,0 0 47,1 1 45,0-1-22,0 2 28,2-4-42,-1 2-2,2-2 5,2 1-48,0-4 11,3 1-4,0-4 9,3-1-6,0-5 16,4-1-12,-1-4-2,4-1 2,-2-6-11,3-4 8,-2-6 42,3-4 9,-4-5-2,6-5 24,-4 1-64,5-7 26,-7 3-21,4-5-51,-5 4-14,-2-4 4,-5 4-48,0-4 42,-8 5-9,-2-5 17,-5 5 35,0-3 14,-6 4-33,-4-5-88,-4 8-50,-7-7-51,-3 6-8,-5-5 98,1 5-5,-2-3 60,2 8-10,-1 0 64,6 11-41,0 2 39,5 8-9,-1 6-34,6 5 40,-4 10-42,4 8 24,-2 9-22,2 2 35,-3 8-30,5-4 63,-5 11-10,2-7 15,-2 10 82,5-8-51,-1 6 82,3-12-83,1 8 30,3-12-68,-1 6 33,3-10-32,3 2-20,3-12 28,5 4-19,2-13 36,8 6-10,-1-9 27,3 1-67,0-5-14,3 1-65,-3-4 26,6 3-15,-6-3 60,5 3-15,-7-4 17,4 4 10,-5-4-16,3 2 12,-6-1-7,5-2 5,-8 1-1,4-2 1,-5 0 1,4-2 0,-4 1 0,1-5 23,-3-3 52,2-1-30,-5-1 30,4-4 2,-5 2-50,3-3 58,-4 1-64,2-3-12,-2 1 14,3-3-12,-5 4 12,3-4-38,-2 5-15,-1-2 4,0 4 5,1-1 46,-4 2-8,2 2-1,-1 4-71,-1 0-24,-1 3-1,1 3 5,-1 5 65,0 6 9,0 2-6,0 8 11,0-1-11,0 3 24,0 0-15,2 4 18,1-2-23,1 4 1,2-3 0,4 1-60,0-7 70,4 5-68,-1-8 82,5 2 35,-1-6 18,3-2 3,-1-5-16,4-1-13,-1-5-35,4-2 44,-3-4 24,1-4-1,-3-6 60,0-1-47,-5-3-26,1-2 11,-4-1-42,2-1 69,-5 0-94,2-1 34,-7-1-44,4-3 30,-3 1 13,-2-3 20,-2 3-15,-2-5-204,-3 4 37,-5-7-145,-3 6 103,-6-6-56,-4 7 44,-6-6-69,0 9 82,-8-7 7,3 10 56,-5-2-84,5 11 164,-4-1-136,7 10 140,-3 2-39,9 9-3,-3 5 9,12 12-31,-4 7-13,10 8 17,-4 5 18,6 1 41,1 3 45,3-5 42,4 6-29,3-11-13,7 5-46,4-12-10,8 4 62,4-16-44,6 4 39,1-13-51,5 2-9,-1-8 7,0 0-4,-4-3 7,0-3 43,-7-1 11,1-6 5,-8-3-10,-1-3 54,-6 0-21,1-3 87,-8 3-91,0-3 4,-3 2-56,2-2 114,-3 1-37,1-3 98,-1 3-92,2-4-35,0 2-21,3-3-2,-1 4 19,4-3-75,-1 5 5,3 0-87,2 5 84,2 2-75,-1 6 58,3-1-94,-2 7 87,2 4-38,-2 8 74,1 9-64,-1 6 97,0 9-34,-1 0 43,3 7 214,-5-1-85,4 2 166,-5-4-124,2 4-170,-3-7 2,1 3-93,-3-9 55,3 1 11,-3-9 7,5 1-18,0-9 0,4 1 0</inkml:trace>
  <inkml:trace contextRef="#ctx0" brushRef="#br0" timeOffset="10">9328 692 11305,'-22'0'255,"11"0"-185,-1 0 19,1 0-36,-2 0 28,0 2-41,-2 1 83,1 2-70,-5 3 51,2 3-117,-5 4 39,2 3-41,-4 5 34,2 5-5,-4 6 49,3 4-52,-3 10 5,4 2 23,-1 11-32,4 1 45,-1 9-33,9-5 13,-1 6-14,6-8 17,3 2-24,3-16 12,5 2-17,3-16-210,7 1 62,1-13-169,4 1 126,0-11-271,3 3 86,-1-7-194,1 2-5,-1-5 175,1 0 26,-3-4 185,4 2 183,-1-4 0,3 2 0</inkml:trace>
  <inkml:trace contextRef="#ctx0" brushRef="#br0" timeOffset="11">8314 763 10327,'-6'42'1417,"3"-13"-1190,1 8-12,1 8-47,0 11-22,-2 3-15,1 9-2,-1-1-160,0 3 62,-1-8-113,-2 6-51,1-16 72,-3 4-73,4-15 79,-2-2 82,3-12-46,-1-1 18,4-10-95,-1 0-102,1-9-8,0 2-56,0-6-300,0 1 55,1-4-246,1 2 254,0-2 79,0 0 248,1-2-2,-2-2 174,2-2 0,0-4 0</inkml:trace>
  <inkml:trace contextRef="#ctx0" brushRef="#br0" timeOffset="12">23031 1939 9502,'-23'0'0,"10"0"0,3 0 113,-2-1 44,2-4 33,-1 1 22,2-5-179,-1-1 106,3 0-91,-1-4-37,4-1-4,0-3-100,2-3 94,2-5-91,2-1 70,3-11-105,4 2 108,4-11-11,3 3 23,4-9-29,-3 8-26,5-10 44,-3 9-77,3-7 100,-4 11-16,4-4 35,-5 16 28,2-7-13,-3 16-28,3-5 34,-6 11-33,1 2-7,-5 8 12,1 2-7,-4 3 9,-1 0-35,0 3 25,-2 1-25,-2 6-28,0 3 44,-1 3-53,0 4 60,0 3-16,0 5 13,0 1-22,-1 5 72,-2-1-52,2 8 53,-4-5-57,3 4 1,0-7 0,1 6 1,-1-7 5,2 3-19,0-8 18,0 2-16,3-10 25,0 1-3,4-11 3,5 1-4,-1-7 46,7-5 16,-3-2-3,7-8 3,0-5-57,4-7 14,-3-4-11,6-2 5,-6-1 9,3-3-4,-5 2-15,4-3-7,-8 4-5,3-2 10,-8 5 8,1-4 8,-7 6-17,2-2 15,-5 6 3,-1-3-4,-2 9 6,-2-1-7,-2 8-10,-2-2 13,0 7-12,-2-1-40,2 5 32,0 0-32,0 5 46,2 2-69,0 4 46,-1 4-55,3 2 71,0 3-8,1-1 5,-1 1-13,2 0 79,0 1 16,0-1 6,0 2 22,2-4-97,1 4 35,2-3-40,4 1-4,0 0 3,2 0 10,-1-2 5,5-1-28,-1-1-27,3-2 11,-1-2-44,5-2 36,-3-6-8,3 1-1,-3-4 9,2-1 11,-1-1-19,3-5 17,-3-1 10,4-6-12,-4-2 9,4-4-16,-3 1 12,1-4-10,-2 2 12,1-5-38,-2 1 28,-1-2-31,-4 1 2,1-4 23,-5 6-26,1-4 30,-4 5 73,-3 1-58,0 5 58,-3 0-74,1 7 4,-2-1-6,-1 6 6,1 1 26,-3 1-13,-1 4 26,1 1-29,0 5-6,-1 2 4,1 3-1,0 2-15,1-1 20,1-1-20,1 2 17,1-2 4,-2 1-7,2-1 5,2 3-16,-1-3 8,2 3-11,3 0 13,3 0-44,1 0 33,4 2-32,1-2 41,3 1 15,0-1-11,3 2 9,-2-4 42,6 1-44,-4-4 45,5-1-57,-3-3 66,6-1-45,-4-3 50,5-4-52,-4-1-6,4-5 15,-2-5-11,1-2 20,-5-3-14,4-5 23,-8 2-20,3-2 33,-7 1-29,0-3 21,-6 3-44,1-1 17,-6 3-15,0-1 17,-3 4 8,-2 2-5,0 2 5,-2 2-34,-2 4 19,0 2-18,-2 1 25,0 3-58,2 2-21,-1 1-6,4 4 17,0 1 18,1 5 27,0 3-39,0-1 82,0 3-43,0 0 41,0 2-51,0-1 6,0 1-15,0 0 12,0 3 79,0-3-10,0 4 87,0-6-85,1 5 77,2-5-103,3 0 76,1-3-82,3-1 1,2-4-3,3 1 3,1-7 2,4 0 19,1-2-14,3-4 12,-1-2-130,6-5 23,-4-2-111,4-5 161,-8 1-27,4-3 89,-6 2-50,2-4 48,-5 2 18,1-2 2,-5 3-13,1-5-46,-6 3 14,2-5 5,-5 2 2,2-5-1,-5 2 13,-2-5-9,-3 4-178,-9-7 25,-5 5-133,-9-5 58,-4 9 66,-9-4-39,-3 11 61,-8-2 56,4 9-5,-7 3 37,10 5-54,-8 7 70,11 6-49,-2 5 51,11 7-45,0 3-21,12 2 34,0 2-28,10-3-28,-3 5 17,7-7-14,0 0 91,8-4 36,1-1-19,7-7-5,7 1-52,5-5 5,7 0-2,-1-6 0,9-1-78,-4-2 62,4 0-62,-5 0 87,4 0-18,-9 0 28,5 0-23,-7-1 42,4 0-39,-9-2 24,3-2 31,-9 2 19,2 1-1,-7-1-12,2-2 71,-6 4-19,1-2 264,-5 2-211,-1-2 92,-3 3-181,-3 0 10,2 0 8,-2 0-31,0 1 24,2 2-37,-2 4 50,2 2-8,0 2 11,2 4-31,1 2-78,1 2-13,3 1-61,1 0 68,8 2-22,2-3 16,6 1 11,3-4-12,6 0 57,0-6-18,9-2 16,-4-6-13,11-1 8,-6-4-11,8-2 108,-6-8-28,8-3 93,-10-4-92,10-5 121,-10 2-75,6-3 123,-12 1-110,9-3 11,-12 2-64,9-5 19,-12 5-160,4-3 51,-14 6-119,3-7 141,-11 7-214,2-7 112,-6 5-169,1-5 67,-5 5 62,0-9-44,-1 6 55,-2-6 35,-4 8 8,-3-6 24,-1 10-40,-3-4 4,2 9-29,-2-2 16,2 9-79,1-1 12,5 6-40,-4 2 103,5 5 41,-7 4 71,1 5 0,-3 4 0</inkml:trace>
  <inkml:trace contextRef="#ctx0" brushRef="#br0" timeOffset="13">9833 1085 9502,'-27'19'136,"14"-15"-28,0 2 58,3-5-46,-2 1 122,4-2-60,-3 0 108,4-2-132,-1 2 39,2-1-76,-1-2 39,4-2-113,-2 3 54,2-3-114,1 1 123,0 0-26,2-1 76,0 1-40,0 0-136,0-1-10,0-1-82,2 1 56,0-2 4,3-1 6,2 0-46,2-1 73,1-1-144,1 0 79,1 0-104,1 0 73,0-2 49,1 2 19,1 0 4,-1 3-120,3-2 1,-2 3-78,2-1 37,-1 3 97,0-1-45,0 2 80,0 2 46,-3 0 38,1-1-9,-2 2-2,-1 3-12,-2 1 38,-2 6 10,-3 3-19,-1 6-37,-1 1-16,-2 6 8,-3 2 55,-3 6 9,-4 0 27,-3 6-8,-3-1-47,-3 6-3,1-3-6,-4 2 33,2-5 13,0 2 0,2-8-8,2 0 35,2-10 21,2 0 3,5-10-7,0 2-72,3-11 340,2 0-119,2-5 220,2 1-195,-1-6-100,5 5 59,-2-2-85,5 3 46,-2 0-69,3 1-20,-1 2-29,4 1 11,-3 2 7,4 0 49,1-2-16,1 1 27,-1-3-434,6 1 109,-4-3-291,3 0-200,-2 0 201,2 0-235,-3 0 282,2 0-113,-5 0 119,4 0-139,-5-1 228,2-2 157,-2 2 87,2-2 80,-4 1 0,2-1 0,-1 1 0,1-4 0,0 0 0</inkml:trace>
  <inkml:trace contextRef="#ctx0" brushRef="#br0" timeOffset="14">10969 925 9325,'-3'11'506,"2"-8"-386,-1 1 134,-1-4 312,2 2-247,-1-1 183,1 2-525,1 1 18,0 2-43,0 3 88,0 2-15,0 2 15,-1 5-6,-2-1-2,-3 8-22,-3-2-27,-1 6-24,-1-2 75,-1 3-4,2-4 61,-2 5-65,4-8 6,1 3 2,2-9 5,1 5 16,2-5-18,1 3 34,0-4-33,1 1-107,1-4 6,3 2-117,4-7 128,3 3-57,2-7 50,4 0-22,1-2 61,5-2 49,-2-3 14,7-3-30,-1-4 13,5-3-4,-2-4 18,6-2 0,-4 1-43,4 0 18,-4 2-15,1 0-84,-5 4 16,0 2-73,-6 3 87,3 1-88,-9 3 66,1 2-109,-6 1 60,-1 3-24,-4 1 56,0 6-28,-3 3 51,-2 3-31,1 1 22,-2 1-59,-3-2 50,-1 1-57,-2-1 71,-3 0-156,-1-3 56,-1 0-132,0-2 133,0-1-101,2-2 192,-1-3-76,1 1 158,1-3 0,-1-2 0,0 1 0,-1-2 0,-3 0 0</inkml:trace>
  <inkml:trace contextRef="#ctx0" brushRef="#br0" timeOffset="15">3889 951 9502,'-12'-6'389,"8"3"-223,0 1-43,-1 0 57,2-1-60,1 1-33,0-1 36,-1 2-68,2 5 159,1 3-88,0 14 79,1 6-63,4 18-1,3 10-8,5 17 13,3 9-78,1 20 57,1 1-52,0 15 19,-6-6-36,0 5 34,-7-17-19,-2 2-55,-3-24 16,-1 1-94,-5-25 76,0-4-101,-1-19 43,0-4-105,1-13 23,0 0 41,3-8-47,-1-1-323,3-4 44,-1-1-212,1-2 229,1-6 145,0-1-126,0-2 88,1-5-113,2 0 226,1-6 58,2-2 116,1-2 0,1-4 0</inkml:trace>
  <inkml:trace contextRef="#ctx0" brushRef="#br0" timeOffset="16">6023 1016 9502,'-10'24'0,"6"-17"241,-2 1 275,5-6-64,1-2 101,4-1-395,5-2 12,2-1-116,5-1 46,0 1-49,4 0-237,0 1 88,3 1-148,1 0 114,4-1-395,0 1 113,6-2-289,3 1 417,6-1 165,0-4 121,6 0 0,-1-4 0</inkml:trace>
  <inkml:trace contextRef="#ctx0" brushRef="#br0" timeOffset="17">11181 1011 9217,'-11'0'1342,"6"0"-1138,2 0 66,0 0 271,2 0-107,0 2 110,-1-1-324,1 5-46,1 0-75,3 2-27,-1 5 15,4 3-14,1 6 22,4 4 10,-3 6-21,1 4 47,0 5-104,-2 4-1,0 4-68,-3-1-157,2 5 89,-2-7-123,-1 4 121,0-9 19,-1 1 5,-1-9 9,1 1-214,-1-11 75,-1-2-144,1-8 135,-1-1-206,2-8 80,1 1-161,1-5 178,2-3-157,0-5 131,2-5-156,1-2 308,2-4 74,0-1 136,2-3 0,-2-3 0,4-2 0</inkml:trace>
  <inkml:trace contextRef="#ctx0" brushRef="#br0" timeOffset="18">17874 1653 9502,'-11'0'310,"7"0"-153,-1 0-10,1-1-26,0-2-28,1 0-27,0-3 12,1-2-11,1-2 24,0-3-48,1-3 14,-2-2 2,2-5 63,0 0-21,2-4 30,-2-1-170,2-3 49,1 0-145,2-3 6,-1 1 27,0-2-31,-1 2 86,0-3-33,0 7 11,-2-6 13,-1 9-18,0-4 68,0 10-21,0-2 10,0 10-12,0 1 13,0 7-29,0-1 65,0 7-25,0 2 33,0 8-23,0 3 24,0 7 21,2 3-3,-2 1 4,1 3 10,1-4 27,-1 4-3,2-3-7,0 5-9,1-8-31,1 6 38,0-8-40,1 5 1,1-7 13,1 7-20,-1-7-16,3 2 9,-1-6-9,2 2 12,-1-7 7,5 2-9,-4-6-2,4-1 58,-4-2-47,4-3 46,-4-1-53,4-2 56,-4-4-45,2-3 49,-1-2-49,-1-2 10,-1-1 0,2-1 2,-4 0-102,3-1 29,-4 1-97,1-1 43,-3 1-17,2-1 49,-4 1-7,1-3-7,-1 5 31,0-7-44,-3 4 49,1-3 10,-1 1-31,0-1 21,0 4-7,0-1 6,0 4 7,-1-2 48,-2 5-26,2 0 36,-1 6-37,1-1-3,-1 3 33,2 3-17,0 2 13,0 6-30,0 1-4,2 4 3,-1 1-3,2 0 60,3 4-42,0 1 50,2 5-59,1-1 25,1 4-14,2-2 22,1 4-103,1-1 19,2 3-78,1-3 73,3 1-45,-1-6 71,3 1-41,-2-6 38,2 1 24,-2-9-33,2 1 23,-7-8-43,3 1 14,-7-5-27,4-2 20,-7-2 214,1-5-36,-5-2 159,2-4-124,-6-3-77,3-3-22,-2 1-25,-1-4-95,2 2 26,-2-4-84,0 0 81,0-3-37,0 0 14,0-3 6,0 4-25,0-8 73,0 7-68,0-6 50,1 9-84,2-3 63,0 12-45,3 0 92,0 8-36,-1 2 39,1 4-34,0 6-16,-2 2 27,1 8-21,-1 6 42,0 6 9,1 4-3,-2 2 13,-1 1-33,3 7 0,-1-4 2,2 4 77,0-3-1,-1 1 80,3-2-72,-1 0-23,0-7-38,3 3-12,0-8 11,0-2 28,2-5-16,1-4 20,-2-6-20,4-2 8,-2-5-12,1-2 12,-1-6-27,2-5 9,-5-4-9,3-2 10,-3-2-7,3-1 10,-4 0-7,1-3-38,-2 2 32,2-4-34,-2 1 42,0-3-37,1 2-14,1-2-4,-3 5 10,2-1-30,0 8-10,-1-1-13,1 7 17,0 2 43,-1 6 11,2 5 23,0 5 96,1 11-5,0 5 66,2 11-18,1 3-31,4 8 37,-1-3-89,3 3-1,1-4-43,2 2 26,0-9-5,3 2-396,0-8 75,1-1-269,-1-6-210,4-2 521,-2-8-299,4-4 532,-1-8 0,4-1 0</inkml:trace>
  <inkml:trace contextRef="#ctx0" brushRef="#br0" timeOffset="19">3755 1148 9502,'-5'-21'-45,"4"11"108,-2-2 95,2 3-53,-1-1-22,1 3 16,1 0-17,0 1 33,0-1-34,1 4-1,3-1-5,4 4-26,3-2 19,4 2-39,5 2 41,1-1-59,5 5 19,2 0-48,4 2-44,-1 1 46,7 0-55,-3 1 47,3 1-54,-7 1 35,5 2-58,-10 1 13,4 2 54,-8-1-23,-1 4 64,-8-3-39,0 5 27,-8-2-56,-1 8 42,-4-5 17,-3 7 39,-5-3 3,-7 7 44,-4-4-78,-5 6 43,1-6-45,-5 5-5,4-8 21,-2 4-13,3-10 25,-3 5-40,6-8 27,-4-1-26,10-7 36,-5-1-12,8-6 8,-2-1-12,4-3 46,0-2-32,5-6 37,0-5-44,2-3-5,-1-3 7,3-2-7,0 2-9,0-1 11,0 3-8,0 0 13,0 1-47,0 3 28,0-2-31,0 6 42,0-2 3,0 3-7,2 1-1,-1 2 55,1-1-44,-1 2 46,2 3 1,1 0 11,2 1 11,1-1-22,2 2-17,1 2-22,3 1 35,0 2-33,3 1-27,0 3 14,1-2-12,2 2-7,3-2 44,-2 0-46,3-1 45,0-2-26,2-1 18,-2-1-18,1-2-18,-2 0 19,4 0-25,-5-2 27,3-2-35,-6-5 24,2-1-25,-2-4 34,1-4-52,-5 1 34,2-3-41,-6 0-20,4-5 48,-6 2-53,2-2 61,-5 1-33,1-2-21,-3 3 4,-1-3-5,-1 4 45,-1-1-21,-1 4 19,-2 1 47,-2 5-31,0 1 40,-4 6-60,2 0 41,0 5 13,-1 0 5,1 1 24,1 4-57,1 2 23,-1 5-18,1 2 32,3 5 24,-1 0-8,1 5 4,1 2 1,1 1-19,0 3 22,0 3 17,3-2-46,1 7 46,2-2-52,4 4-38,3 0-20,3 3 14,0-3-77,4 1 108,-1-7-65,4 2 70,-2-9 35,4-2-31,-4-8 26,4-4-7,-2-6-23,0-5 16,-1-4-28,-1-4 45,-2-6-31,0-3 44,-5-4-49,1-3 22,-4-2-18,2 1 47,-4-1-165,1-2 56,-3 2-143,2-4 118,-5 3-66,2-4 70,-2 3-71,1-4 54,-4 4 3,2-5 18,-1 8 13,-1-4 39,-1 10-16,3-4 18,-3 10-33,1 1-36,-1 5-28,3 2 20,-1 5-18,-1 3 58,2 7 4,0 2-2,0 2 6,0 3 76,0 1-18,1 1 68,0 1-71,2 5 118,0-1-61,0 4 116,1-2-114,1 5 44,1-3-43,1 3 28,0-4-92,0 6 23,3-8-66,0 2 87,0-4-76,2-1 10,-2-6-26,3-1-42,-2-6 29,2 0-19,0-6 16,-2-2 17,2-2 20,-1-5-23,-2-3 7,0-5 80,-3-3-64,1-4 62,-2 0-64,1-5 2,-3 2 3,2-3 1,-2 1-60,-1-2 44,0 1-37,-4-3-1,1 3-8,0-4-13,-3 4 10,0-3 75,0 6-24,0-2 20,0 8-34,0 0 53,-3 5-42,2 1 40,-1 5-110,1 2 46,1 5-34,-1 3 57,1 8 29,0 2-24,1 5 18,-1 3 28,3-1-31,0 5 31,3-1-45,-1 4 65,3-2 20,-1 3 3,1-2-6,4 2-70,-2-5 22,4 4-15,-1-8 104,5 2-26,-1-7 87,3 0-126,-2-9 31,5 0-78,-3-5 50,6-2-87,-6-4 13,5-5-71,-8-4 71,6-3-110,-6-4 56,5-2-110,-5 1 58,2-5-2,-6 4 34,4-4 18,-5 4-27,2-4 47,-5 5-54,1-4 46,-4 6-24,-2-1 11,-1 4-27,-1 0 183,-2 5-32,-2-1 109,1 7-56,-4-1-50,1 4 31,-2 1-53,-1 4 40,1 1-73,1 5 44,-1 5-40,0 4 88,2 6 8,-1 1 13,2 5 75,1-1-83,2 5 83,-2-3-84,2 5-63,2-6-1,0 3-34,6-8 60,5 2-258,4-8 57,6 0-171,2-9 10,5-1 120,2-8-73,4-2 89,-5-8 95,8-4 15,-4-6 64,3-4 0,-2-3 0</inkml:trace>
  <inkml:trace contextRef="#ctx0" brushRef="#br0" timeOffset="20">25102 1176 9502,'-15'8'480,"11"-3"-234,0-2-5,-1-1-36,3 1 9,2-1-89,-2 1 20,2-2-31,-1 2-16,1 1-52,0 1 26,1-1 0,-1 2 73,3 1-25,1 3 37,2 0-37,0 5-137,0 1 22,1 2-114,0 2 43,2 4 93,-1 0-24,4 2 44,-1-1 5,2 2-15,2-4 7,2 3-43,1-6-27,2 2 7,-2-6 9,3 0 16,-1-5-21,2-1 9,-2-4-1,0-2-49,-3-4 17,2 2-106,-2-5 29,1 0-31,-2-4 56,2-2-16,-2-2 31,1 1 6,-1-2-13,2-1 34,-4 2 12,2-1-11,-4 0 2,2-2 32,-4 1-19,2 0 19,-4-1-28,1-2 48,-2 1 16,-1-2 8,-2 3 35,-1-5-35,-1 3 5,-1-4 0,0 4 7,-1-3-26,0 2 32,0 1-41,-1 3-6,-2 0 18,2 4-12,-2 1-75,0 2 9,0 3-76,0 0 83,0 3-85,2 0 61,-2 3-96,0 1 94,0 5-19,2 1 66,-2 2-38,1 1 105,-1 2-46,3 0 96,0 4-97,0-4 11,0 6-57,0-4 15,3 5 186,3-5-34,3 5 145,1-4-97,3 4-83,1-6-5,2 4-34,3-4-107,1 3 46,2-6-117,2 1 108,-2-7-55,5 2 32,-3-8-8,4 2 14,-5-3 49,3-1-21,-5-2 4,3-4 86,-8-2-6,3-2 87,-6-1-96,1-2 49,-7 2-32,4-2 23,-6 1-74,4-3-44,-3 1-21,0-2 45,-4 1-85,3-4 44,-1 1-121,-1-4 106,1 3-8,-1-5 47,0 8-4,0-6 64,0 9 28,-2-5-24,2 7-1,0 1 11,0 5-3,-2 0 87,1 6-67,-1-1-8,1 2-36,-1 2 15,1 6-18,-2 1 58,0 4-46,0 1-11,0 1-55,0 1 10,0-1 3,0 2-12,0-2-21,0 3-16,0-2 16,0 2-37,0-3 26,0 1-87,1-2 55,2 1 15,1-2 28,2 1 12,1-4-10,5 1-8,-2-5 4,6 3-33,-2-6 44,4 2-49,-1-4 46,2 0 26,-2-2 26,3 0-8,-1-1 9,0 0-17,-3-5 28,2-1-12,-5-5-56,6 0-2,-6-1-33,3-1 50,-5-2-17,4-1 12,-4 0-12,4-5-23,-7 3 38,5-4-43,-5 4 45,0-4 56,-2 4-41,1-4 40,-2 6-57,-1 0 106,-1 5-20,-2 1 105,1 5-52,-2 0 31,0 3-64,-2 3 15,1 3-11,-2 7 25,-1-1 9,-2 4 64,2-2-43,-1 2 12,-1 0-33,2 3-97,1-1-26,2 2 20,-1-1-8,2 4 72,0-1-9,0 2 12,0 0-230,2 2 41,2-2-158,2 4 28,3-5 88,2 3-75,2-4 97,3 0 48,1-5 17,4-1 36,0-4-46,1-2 71,-1-3 9,4-2 13,-3-1 34,1-2-52,-3-4 24,2-2-29,-5-3 61,2-3 5,-5 0 34,-1-1-29,0-2-95,-1 0 18,-2-1-20,1-2-46,-2-1 25,2-3-83,0 0 78,0-5-71,-2 2 52,1-4-71,-3 2 91,0-3-14,-2 3 41,0 2-25,-2 6 181,0 3-36,0 7 123,-3 1 153,1 6-211,-1 6 222,-1 4-190,0 10 3,-2 2 32,0 6-55,-1-2-77,1 0-39,0 3-22,3-3-28,-2 0 52,2-1-17,0 1 37,0-4-1,2 2 30,1-5-68,2 4-68,3-5-39,5 1-37,0-3 5,4-2-1,0-2 3,2 0-18,1-5 67,0 0 18,1-2 28,0-1 12,-2-1-57,3-1-11,-4-1-9,1-4 10,-2-2 103,-1-2-44,-3-3 37,2-2-56,-2-1 106,-2-2-22,1-1 110,1-4-23,-3 0-16,3-3 23,-3 0-59,2 0 56,-4 3-62,2 0 33,-4 7-97,1 1 26,-2 7-31,-2 2 58,-1 4 27,0 5-21,-2 4 22,1 8-69,-1 5-23,3 6 13,0 1-15,1 5-23,4 0 5,-1 3-61,2-2 54,2 1-35,-1 0-5,2-1 14,-2-3-108,1 0 84,-2-5-113,1-2 106,-3-4 13,2-5 45,-2-4-7,0-1 150,1-6-45,0-2 110,2-5-83,2-2 83,1-5-34,3-5 71,-2-3-56,5-4-43,-2 1 10,4-5-36,-3 2-65,5-3 30,-2 2-34,2-3 72,-2 6-56,2-3 37,-4 5-47,3 0-99,-8 3 19,2 1-86,-7 3 54,-2-1 71,-7 5-25,-4-1 56,-8 2-20,-7-1-628,-4 4 145,-7-1-474,0 3 232,-6-2 197,2 3 19,-3-1 117,4 2 217,-3-1-55,7 2 126,-6-1 5,9 2 29,-7 0 58,3 0 0,-5 0 0</inkml:trace>
  <inkml:trace contextRef="#ctx0" brushRef="#br0" timeOffset="21">10374 1619 9683,'11'0'1125,"-7"0"-355,-1 1-305,-2 2-65,1 1-73,-1 2-2,1 4-234,-2 0-26,0 3-143,0 2 112,-3 1 54,0 1 32,-3 3 26,-3 0-563,2 4 132,-2-1-367,2 1 376,0 1-297,0 1 176,1-3-329,-1 4 420,1-2 102,-4 4 204,0-1 0,-5 6 0</inkml:trace>
  <inkml:trace contextRef="#ctx0" brushRef="#br0" timeOffset="22">8928 3049 9502,'-20'20'308,"7"-7"3,2-3-127,-2 5 84,1-1-72,-1 6 26,0 2-30,-4 7-191,1 1 10,-6 8-89,1 1 107,-5 7-14,3-4 44,-3 8-59,1-7 0,-2 4 0</inkml:trace>
  <inkml:trace contextRef="#ctx0" brushRef="#br0" timeOffset="23">8028 3140 9502,'-22'22'423,"11"-12"-91,2-5-190,-1 3-85,4-6-53,0 1-13,2 0 2,3 2 2,-1-4 2,2 5 3,2-3 0,-2 4 0</inkml:trace>
  <inkml:trace contextRef="#ctx0" brushRef="#br0" timeOffset="24">1339 3954 9502,'-15'26'9,"8"-18"45,-4 4 126,1-6 21,-2 1 41,2-3-57,0 4-28,4-3-52,-1 5 52,5 0-94,-1 6 25,3 0-39,3 4-69,2 2 37,6 4-54,2-4 81,6 5-68,1-5 48,3 2-77,0-6 20,3-1 122,-3-7-63,3 0 102,-4-7-51,4 0-4,-4-5-3,1 0-12,-6-8-1,3-3 3,-5-6 17,1-1-109,-6-4 20,1 0-75,-4-1 86,1-2-117,-4 1 70,0-3-123,-1 3 104,-1-3-41,-2 3 16,1-4 10,-1 5-23,-1-3 64,-1 3-29,-2-2 11,-5 4-42,1-3 42,-4 4-40,-1-1 40,-3 6-55,-1-1-24,1 8 14,-3 1-44,0 7 51,-1 2-12,3 4 17,-3 5 59,1 5-16,-1 6 17,2 3-40,-2 3 42,3 0 14,0 3-11,2-1 125,-1 0-79,6-3 124,0 2-13,4-2-13,2 1 24,4-3-61,1 3-39,7-4-10,5 2-26,7-4 37,9-1-12,2-5 33,8-2-23,2-6-38,2-2-140,0-5-7,5-2-59,-6-7 40,4-8 97,-7-5-39,3-7 219,-7-3-42,-2-8 127,-6 0-135,-1-9 151,-7 3-98,1-8 117,-8 3-62,1-4-39,-6 7 50,0-3-64,-6 10 81,2-3-100,-4 11 44,-1-4-4,-2 9-120,-3-4 62,-3 7-105,0-6 87,-2 6-3,-1-3 46,2 5-56,-1-4-186,-1 7 15,2-5-115,0 8 107,4 3 51,1 5-20,2 1 117,3 6-61,-2 6 104,3 3-84,-3 8 120,1 2-34,-2 4 103,0 3-92,-1-1 72,-2 2-54,3-1 74,-3 2 8,2-2 8,-2 2-14,3-2-34,-2 3 9,3-2-59,0 4 74,2-2-67,-1 4-23,2-3 7,0 5-11,0-3 28,0 7 18,2-4-11,2 7-67,2-3-66,3 6-22,1-5-41,1 5 97,2-4 12,2 1 24,1-6 16,1 0 52,2-7 26,1-2-2,2-6-17,1-2-4,0-6-42,4-4 64,-4-2-73,7-4 38,-5-2-27,8-3-12,-7-4-97,9-4 7,-8-3-64,6-4 41,-7 1 47,6-5-5,-10 2 60,7-4-108,-9 3 23,4-5-112,-8 7 105,3-7-70,-7 7 106,1-5-67,-5 4 72,-1-2-36,-5 5 27,-1-3-25,-4 6 25,-2-2-15,-8 5 19,-5 0-5,-3 5 3,-7 3-2,1 3 0,-5-1 32,2 5 23,-3 1-7,5 2-3,-2 5 20,7 2-40,-5 2 44,10-1-52,-4 6-3,9-1 2,-1 3 58,8 2-19,-3 6 33,8-1-37,-2 6-29,6-2 8,2 10-7,7-6 11,5 10-108,4-7 25,5 9-104,-2-9 108,8 5-381,-3-8 355,4 8-288,-1-11 394,4 2 0,-2-5 0</inkml:trace>
  <inkml:trace contextRef="#ctx0" brushRef="#br0" timeOffset="25">11054 3225 9502,'-16'0'1140,"8"0"-828,0 0-104,-2 0 18,0 0-106,-3 0-23,0 0-7,-3 0 7,2-1 23,-2-1-18,0 1-54,-1-2 37,2 0-38,0 0 110,2 0-37,-5-1-114,7 2-117,-5-2-77,3 3-10,-3-2-68,2 0 85,-2 1-83,0 1 108,-3 1 40,2-2 11,-2 4 19,-1-1-12,0 2 134,-1 2-47,0 0 91,2 3-86,-1 0-16,1-2-35,0 3-1,3-2 181,-2 3-35,3 0 136,1 2-88,2 2-7,-1 3-51,6 4 17,-2 5-64,5 2 16,1 7-11,3 3 4,1 5 2,2-1-4,3 7 3,4-2-73,3 5-6,-1-3-25,1 6 26,-2-9-5,1 8-2,-2-11-16,0 5 125,-1-8 14,-1 5 102,0-9-104,0 7 77,-2-8-73,-2 5 88,1-5-74,-2 4-11,-1-6-2,0 5-24,-1-7 94,-1 4-61,0-8 104,0 5-97,0-9-105,2 3-11,-2-6-145,1 1 23,1-5 15,-2 1-34,0-7 92,0 3-155,0-9 79,0 5-106,0-8-63,0 4 141,-2-5-122,1 1 144,-2-1 17,1 0-378,0 0 169,0-1-243,1-2 171,1-3 142,-2-1 45,2-2 106,-1-2 120,-2-1 0,-1-2 0</inkml:trace>
  <inkml:trace contextRef="#ctx0" brushRef="#br0" timeOffset="26">20977 3238 9502,'-73'23'542,"42"-7"-681,-2 8-257,7 5 134,-3 12 120,6 2 41,-6 13 101,3-1 0,-2 6 0</inkml:trace>
  <inkml:trace contextRef="#ctx0" brushRef="#br0" timeOffset="27">3029 4395 9502,'-19'-8'117,"10"3"12,-1 1 65,2 1-99,0-3 44,0 4-33,0-6 39,3 4-25,0-3 37,1-2-37,3-2 26,-1-4-173,4-2 50,2-5-124,6-5-22,6-5 53,7-7-54,6-3 40,4-8-60,3 1-3,3-6-31,-1 4 31,2-5 56,-4 7-5,2-4 34,-8 6 9,-1-2 15,-8 9-42,1-3 79,-12 11 21,0-4 76,-7 10-36,-3 0 17,-4 8-47,-6-2-1,-5 7 12,-5-4-21,-2 4 4,-2-1 6,-1-1-8,-2-2-10,1 4 16,-1-3-12,2 3-69,-2-1-24,5 2-14,-1 3 22,7 2 44,0 3-16,7 2 0,2 4 49,4 4 39,2 9 6,2 8-15,4 11-52,5 8 1,6 9-3,2 4 17,6 12 43,-3-5-6,4 8 20,-4-3-6,2 2-33,-5-7 38,1 7 9,-6-11 54,0 6 42,-5-11-40,-1 2 63,-2-12-53,-4 2 8,1-13-11,-2-1-10,0-10-37,0-1 53,0-10-51,0-1 43,0-6-15,0-3 18,0-5-22,2-6-2,3-4-1,2-2-303,6-5 57,3 1-216,3-5 25,1 0 106,6-5-57,-3 4 111,6-6-23,-3 2 40,3-2-80,-5 4 77,4-4-12,-7 6 28,2-5 5,-4 7-6,-3 1 11,-3 7-31,-4 1 145,-4 9 178,-2-1-5,-3 11 245,-1 3-238,-2 8 62,-4 5-64,0 6-109,-1 2 54,3 3-94,0-1 106,2 3-101,2-3 93,1 3-82,0-3 48,1-1-12,2 0 12,4-1-12,2-4-69,3 3 40,-1-6-72,4 1 137,-1-5-8,0 1 23,1-8-24,1 4-44,-2-9 3,2 3 3,-2-4 32,2 0 47,-4-5 42,2 1-17,-4-5-7,3-5-56,-2-4-15,-1-2-53,-2-3-48,1-5-47,0 2 35,-1-4-71,-1 2 68,2-5-80,-2 5 79,2-5-44,-3 4 19,1-4-9,-1 4 19,0-6-80,-4 7 27,1-5-122,-1 7 117,-1-6-27,-1 6 101,-1-3-87,-2 7 48,-6-4-47,-1 7 43,-6-1 60,0 6 49,-2-1-22,-1 8 1,-3-1-15,2 7 33,-2 1 7,4 5-6,-4 7 63,8 3-27,-5 6 90,7 3-57,-2 5-17,7 1-31,-2 4 94,6-2-13,2 4 74,1-4-26,1 5-46,6-5-40,5 2 10,5-6-39,8 3-191,2-9 19,6 4-136,2-11 102,5 3-373,-2-11 114,8 0-128,-3-9 290,11-1 242,-2-4 0,5-3 0</inkml:trace>
  <inkml:trace contextRef="#ctx0" brushRef="#br0" timeOffset="28">5518 3371 9502,'-39'-5'-366,"22"3"305,-3-1 139,4 0 40,-4-2 119,4 1-109,0 0 8,1-1-67,0 0 15,3-1-38,-1 2 29,1-2-37,2 1 49,2 1-73,-1 1 50,3 0-46,-2 0 9,3 2-23,0 0 13,0-1-6,1 4 15,0-1 14,-2 5-22,1 4 16,1 6-41,0 3 22,-2 8-32,2 0 46,-1 11 9,1 1-21,3 10 21,-1 0-70,2 15 2,0-2-16,2 14 20,0-1 34,4 13 12,1-4-11,4 10 94,-4-14-26,0 11 83,-1-17-88,-3 4 19,1-17-55,-3 2 19,1-17-7,-1 5-4,1-17 18,-2 4-6,3-11-170,-2 4 30,2-13-117,-2 3-47,2-8 84,-1 0-76,1-6 63,-2 0 11,1-4-340,-2 1 262,-2-5-279,-1-1 453,-5-3-34,-1-7 104,-4-2 0,-2-5 0</inkml:trace>
  <inkml:trace contextRef="#ctx0" brushRef="#br0" timeOffset="29">13230 3654 9502,'-7'4'804,"6"-3"-646,-1 1-48,2-1-34,0 2-38,2 0 25,-2 1-19,3-1-65,1 2-6,3-1-82,2 0 96,4 2 35,0 0 26,4 0-119,0-4 10,5 3-115,-2-5 102,3 1 73,-1-1 52,3-1 23,-4-4-18,4 0 8,-6-4-36,1-3 43,-6 0-35,2-3 7,-6 1-3,0-4 27,-5 4-10,-3-5 12,-3 2 15,-3-2-83,-6 2-107,-5-2-22,-2 3-58,-6-1-10,-2 4 65,-2-2-88,-1 4 130,-2-4-44,4 7 61,-4-5-41,4 4 35,-3-2 42,4 0 47,1 0-39,5 1 12,0 0-88,8 4 42,-1-1-46,6 4 259,2 0-67,4 6 166,3 4-85,4 7-109,3 8 41,2 3-91,2 8-94,1-3-2,-1 8-107,-1-5 46,0 3 55,-3-3 10,2 0 36,-4-2 21,3-1-56,-4-4 40,0 1-76,0-6 251,-1 0-83,0-6 168,1-1-69,-1-7-67,1 0 45,-1-5-82,2-1 83,0-4-34,0-1 37,1-6-31,1-2-40,-1-3-21,1-3 24,-3 0-14,3-3 30,-4 3-21,1-6-29,-3 6-44,1-2-41,-4 1 28,2 1-11,-3 4 67,0-2-26,-3 5 24,-1-1-2,-5 5-1,-2 0-2,-2 2 1,-5 2-4,1 3 2,-5 2 2,4 1-3,-7 5 4,3 1-1,-2 5 4,1 4-53,-2 2 41,5 2-43,-3 5 33,3 2 10,1 4-14,3 2 15,3 7-19,5-1 12,2 11-16,4 0-39,4 12-20,4-1 2,7 11 5,0-6 60,4 7-13,0-15 9,0 5-16,1-17 29,1-2-28,-1-15 25,5-4-9,-1-14 130,7-2-16,-2-9 105,4-4 9,-3-6-47,3-5 38,-5-5-68,3-2-13,-6 2-42,1-6 69,-4 4-177,1-4 84,-5 3-140,1-2 108,-6 5-50,0-4 55,-3 3-27,-1-1-62,-2 3 15,-1-3-28,-1 2 21,-2-1 2,1 5-8,-1-5-16,1 6 17,-4-3-60,-1 5 32,-5-2-100,-2 3 100,-6 0 3,-3 2 41,-4 0-14,-2 3-111,-5 1-1,1 1-80,-7 0 141,3 3-23,-5 0 77,5 2-33,-1 2 16,5 3 39,-2 5-11,8 4 0,2 2-20,6 4 2,4 4 0,5 0 7,4 6-20,5-3 34,6 4-26,5-4-36,10 1-46,2-5 8,7-1 76,0-8 76,4 0 0,-2-9-14,1-1-8,-3-3 36,3-2-11,-7-2 5,6-2 31,-11-6-3,7 1 90,-11-5-78,2-2-27,-9-1-4,1-1-36,-5 0 192,1-5-55,-4 3 112,2-4-60,-5 3-31,3-6-27,-3 4-14,1-7-100,-1 5-30,1-6 14,1 5 6,2-5-49,1 5 9,4-2-100,0 5 80,5 2 43,0 7 8,5 0-36,-2 7-93,6 0-11,-4 6-58,4 5 123,-5 3-22,5 7 76,-8 4-32,5 2 73,-7 2 12,-1 3 5,-6 0-6,0 9-51,-6-5 2,0 11 8,-6-5-43,-5 7 22,-6-7-13,-6 7 30,-6-8-61,-3 5 41,0-9-52,-3 1-47,8-12 26,-1 1-106,9-12 100,1 3 32,7-11 55,8-5 23,6-5 0,6-7 0</inkml:trace>
  <inkml:trace contextRef="#ctx0" brushRef="#br0" timeOffset="30">14329 3346 9502,'3'9'116,"-2"-3"-22,0-5-56,1 3 36,-1-2-39,-1 1 117,2-2-193,-2 2 67,0 0-165,1-2 143,-1 1-4,0 1 76,2 0-16,-2 2 89,0 1-9,0 4 31,0 2-67,0 5 41,0 3-84,0 6 90,0 6-52,-2 7 6,-1 4 15,0 12-5,-1 3-101,0 13 35,-1-4-107,0 13 122,2-12-22,-3 12-36,5-16-19,-2 10-78,1-22 70,4 4 2,2-23 16,6 3-54,2-17 30,5 2-26,0-12 107,4 3-2,-3-8 12,4 0-9,-5-2 27,5-1 26,-5-1-2,2 0 62,-5 0-58,4-1 22,-4-1-22,2-2-61,-3-2-2,3-4 17,-3 0 10,3-4-60,-3-1-24,1-1-9,-1-1-80,2-3 97,-2 0-102,0-4 94,-2 3-164,1-5 85,-4 0-108,1-2 4,-2 2 61,-1-1-68,-2 3 77,1-2-6,-4 4 61,0-1-37,-1 4 23,-2 2 52,-1 4 21,-4 1 4,-2 8 76,-4 0-70,1 5 40,-2 5-33,-1 5 3,0 7 15,0 5 7,-1 4 43,2 2-84,-1 6 45,4-1-49,-2 5 71,4-1-50,2 2 57,1-4-65,3 5 53,3-7-39,5 2 40,5-5-86,7-2-5,5-8-6,5-2 14,3-9 36,4-1 5,0-8-4,5-2-136,-4-6 27,4-5-96,-7-2 70,2-5-178,-6 0 70,-2-1-155,-5 2 133,-1-2 120,-5 3 35,1-6 101,-6 3 0,1-5 0</inkml:trace>
  <inkml:trace contextRef="#ctx0" brushRef="#br0" timeOffset="31">22327 3590 9502,'-22'-10'607,"13"4"-147,-1-4 407,4 3-419,1 0-360,2 2-80,-2 3-199,3-1-608,-4 1 560,1 1-487,-2-1 726,0-1 0,-3 1 0</inkml:trace>
  <inkml:trace contextRef="#ctx0" brushRef="#br0" timeOffset="32">7637 3854 9502,'-7'-20'160,"2"10"12,2 3 139,0-3-77,1 1-118,-3-1-39,1 0-53,0 0-37,-1 1 45,-1-1-53,1 1 53,-3-1-20,3 1 44,-4-1-10,2 2 28,-3-2-24,0 2 10,-2-2-36,1 2-44,-4-1 14,2 2-67,-3 0 70,0-1-70,-2 1 54,0 1-72,-3 1 31,2 2-9,-4 0 25,4 1 12,-4 2 43,4 5-6,-1 2 2,4 7-13,0 5 22,5 6-14,-2 3 21,5 4 3,-2 6-17,6-2 21,0 7-16,2-4 12,-1 9 0,3-5 2,2 5 31,2-9 1,3 5 6,6-10-8,3 2-35,3-12-2,1 1 6,2-11-9,2 1-34,-1-10 30,3 1-22,-1-4-63,2-2 26,-1-2-97,3-2 93,-4-5-46,4-2 21,-6-2 0,1-2 42,-4 1 73,2-2-6,-6 1-24,0-2-52,-3 3 1,0-4-7,-3 1 20,0-2 122,-3 2-14,2-5 116,-2 4-100,0-4-20,-2 2-35,0-2-18,0 3-51,-1-1-27,0 6-6,-1-2-47,0 4 39,-1 4-5,1 2 14,-2 3 48,0 4 3,1 5-30,1 9 110,0 3-38,1 7 97,0 1-86,2 3 49,-2-2-15,2 3-1,0-2-69,3 1-9,-2-5-37,3 1-55,-1-4 32,4 2-110,-2-5 111,2 1-34,0-8 86,2 2-53,-4-6 52,3 1-61,-2-7 0,1 0-39,-1-1 92,-1-1 16,1-5 36,-1-2-34,-1-8 9,3-3 9,-1-3 14,1-4-4,-2 0 9,1-3-27,-3 2 35,2-2-33,-4 3-15,1 0 21,-3 6-17,0-2 4,-1 8-3,-1-1 1,-2 7-21,1 1 18,-1 4-19,-1 6 17,2 2 3,-1 11-3,2 0 0,1 6-2,2-2 1,1 3 62,2 0 14,2 2 11,1-2-18,2 1-94,1-3 28,2 3-25,1-5-38,3 1-15,1-6-8,1 2 15,1-7 36,4 0 17,-4-6-24,5-2 19,-3-2 9,2-5-12,-5-6 8,3-4 97,-5-2-21,1-4 85,-5 0-95,1-2 190,-7 2-89,1 0 152,-6 2-111,-1 0-6,-3 1-65,-2 1 39,-2 2-78,-3-3 72,-7 4-63,-4 0-141,-6 0-110,-2 1-92,-2 1 57,-6-2-46,0 5 95,-4 0-104,3 1 91,-4 4-9,6 0 1,-5 2-8,9 2 45,-5 4 10,9 3 52,-2 5-38,10 5 30,-3 6-29,10 1 29,-1 4 14,6 1 70,0 2-45,5-4 34,2 6-31,5-6 29,4 4-6,4-8 9,3 2 2,3-11 25,5 2 0,1-11-5,4 2 7,0-8-37,4-1 49,-5-5-94,7-7 35,-6-4-31,6-5 33,-7-2 3,6-3-9,-11 0 9,5-1 49,-11 4 18,5-4-2,-8 7-9,0-2 68,-7 8-23,0-2 108,-7 9-50,4-2 8,-5 7-49,-1 0 39,-2 2-89,0 5 47,0 1-84,0 5 47,0 2-31,0 6-24,0 2 37,2 3-43,-2-1 33,1 5-17,1-5-40,1 6 10,1-4-34,3 4 65,0-6-32,2 3 43,1-6-9,2 2 8,-1-6-6,4 2 3,-2-8-26,4 0 20,-4-6-24,6 1-28,-5-2-21,5-2 3,-6-2 6,4-3 9,-5-2 26,4-2-36,-6-2 42,3-2-84,-3 1 21,1-3-76,-2 1 15,3-5 34,-5 1 5,4-3 40,-3 0 16,2-4-14,-3 1-2,2-5-6,-2 4 6,1-2-7,-2 5 12,1 0 23,-1 9 19,0 0-9,0 9 8,-1-1-51,1 9 35,1 2-28,-1 8 298,3 8-79,-2 4 194,3 8 19,2 1-121,2 5 93,1-4-133,2 4-2,-1-6-46,4 4 58,-3-7-62,4 1 17,-6-10-37,7 3 7,-5-11-423,6 1-178,-4-8-239,4 0 195,-2-10 256,5-6 229,-1-9 0,6-5 0</inkml:trace>
  <inkml:trace contextRef="#ctx0" brushRef="#br0" timeOffset="33">15395 4110 9502,'-9'-13'-663,"5"5"779,3 3-19,-1-1 194,2 3-102,0-3-9,0 3-64,0-1 8,2 3-90,2-1 14,3 1-35,3-1 41,2 1-59,2-1 50,2 1-96,3-2-22,1 2 14,2-4-51,-1 2 79,4-1-54,-5 3 44,3-2-64,-2 3 75,-1-2 3,-4 2 24,1 2-3,-7 1 46,0 4 31,-6 4-3,2 8 99,-4 4-89,-2 8 106,-2-1-93,-4 9-28,1-2-23,-4 7-16,2-5 37,1 2-3,3-4 34,0 0-24,3-10-73,3 4-1,3-14-91,5 0 96,2-8-48,8-2 81,-3-5-52,5-4-1,-2-2 14,2-6-20,-4-3 29,2-3-2,-5-1 1,3-2-3,-5-1 12,1-3 43,-2 0-30,-2-3 30,-1 2-20,0-4-14,-1 0 11,1-2-13,-3 2-42,2-3 31,-2 3-27,1-1-28,-3 6 46,2 2-48,-2 6 60,-1 2 2,-1 7-6,1 2 4,-2 4-55,2 0-15,-1 4-62,1 2 47,1 3 38,0 1 27,1 2 28,0-2-47,1 0 73,0 1-54,1-1 56,-1 2-9,0 0 16,0 2 5,-1 0-6,1 4 23,-1-1 27,0 3 2,-2-1-16,2 3-56,-2-2-8,3 3 25,-2-4-14,2 2 19,0-3-19,2 0 19,-2-3 41,2-1-27,-1-5 33,3 0-3,0-4-1,1-2 20,-1-1-25,4-2-29,-5-2-7,4-1 6,-4-2-11,2-3-68,-1 0 4,1-4-58,-2 1-22,2-1 35,-2-1-54,1-1 87,-2-1-84,2 1 55,-2-2-79,3-1 5,-4-1-3,1-2 16,-2 1 26,0-4-9,-2 0 49,-2-3-61,-1 0 67,-2-1-94,-1 2 71,-5-1-75,-2 5 85,-5 0-24,-5 7 26,-1 2-31,-1 7 84,-1 2-61,-2 4 57,-2 6 3,0 6 29,1 6-7,2 4-2,-2 6-13,5 0-37,-3 3 53,8-1-55,-2 4 60,6-5 15,0 4 13,7-10 74,0 4-57,6-8 73,4-1-69,9-6 2,6-3-39,5-7 3,5-1-47,1-2-19,5-1 10,-5-5-2,4-1 56,-6-3-12,2-2 18,-9 1-16,4-4-64,-9 2-32,1-3-11,-10 3 59,3-2 67,-9 0 8,2-2-24,-3 1 19,-2 0 7,-1 2 10,-1-2 0,-2 4-55,-4 1 26,-1 2-22,-2 0-8,2 5 6,-1-2-4,2 5 17,0-2-97,1 2 8,0 1-97,3 0 49,0 2 39,2 3 18,-2 3 27,3 3 14,-1 1-39,1 3 29,0 1-98,0-2 67,0 5-66,0-3 77,0 1 28,0-1 26,0 3-9,1-5 1,2 4 31,1-4 30,5 0 4,1-5 20,4 1-89,2-7 24,4 3-25,4-6-2,2-2 21,-2 0-15,6-9-14,-2-2 1,4-5-11,-4-4 19,4-3 8,-6 1-3,4-5-4,-6 2 2,4-7-91,-7 7 22,0-6-87,-8 5 41,-1-3-14,-8 2 50,-1-6-8,-7 6 38,-5-7-11,-7 5 2,-7-7-13,-4 5 85,-7-8-75,6 10 79,-9-5 0,10 11 0,-3-1 63,8 13-67,-2 2 29,9 6-19,1 7 12,8 5 12,0 9-41,5 5 10,-1 8-8,1 3-2,1 4 12,0-3-8,1 9 2,2-4-5,0 6 1,1-3-3,-1 6 43,2-8-35,-1 10 35,0-7-44,2 9 47,1-9 8,3 4 8,0-13-23,6 5-26,0-17-11,7 7 18,-1-14-24,5 0 20,-2-8-15,4-1 24,-3-5-35,1 1 25,-4-2-34,2-2 25,-8-2 0,3 0-3,-7-3 1,6 3-36,-7-4 18,3 2-22,-4-2-35,3-2 56,-2-1-59,2-4 71,-1 2-44,1-5 31,-2 2-37,2-7 16,-2 4 12,-1-3-16,-2 2 16,1-3 62,-4 9-48,-2-6 46,-1 10-60,-1-2 67,-1 6-45,-1-1 52,0 7-62,-1 2 10,-1 4-6,1 6 85,-2 5 13,1 1 17,1 5-21,0-2-96,1 3 21,1 1-26,0-1-12,4 0 33,1 0-38,2-3 44,4 2 5,-1-5-12,7 0 11,-1-5 49,5-1-16,-1-5 23,5 0-39,0-5 26,4-1-27,-1-3 37,3-1-46,-4-6 22,3-3-13,-3-1 17,-1-4-69,-5 2-17,1-2-1,-9 0 12,2-2-64,-7 1 19,-2-2-101,-4 1 35,-2-6-1,-5 4 32,-5-7 22,-7 2-42,-5-4 20,-7 4-100,-3-5 155,-3 9-63,-3-4 106,1 8-78,-3 2 60,6 5-42,-5 3 51,8 6-57,-5 3-46,8 5 48,-2 8-50,6 3 72,-3 8-39,7 1 37,-3 6-33,10 0 84,-3 2-7,8-3 16,1 2 72,6-6-63,4 1 79,7-8-79,7 0 54,7-6-10,8 0-1,2-6 6,8-1-79,-1-5 46,4 1-32,-4-2 4,3 0-6,-8-3-8,3-1 25,-6-5-12,0-1 7,-6-2-22,2-2 50,-10-1-30,5 0 28,-9 0-37,1-1 61,-5 0 8,1 2 8,-6-1-9,1 4-21,-3 1-14,2 3 24,-4 2-16,1 2 60,-1 3 35,0 5-6,1 5-4,-1 6-65,3 7 15,0 7 131,-1 0-1,1 7 87,1-3-74,1 4-303,0-5 22,5 1-179,-1-5 123,5 0-108,0-7 54,4-2-49,-1-4 122,4-2 93,1-4 0,4 3 0</inkml:trace>
  <inkml:trace contextRef="#ctx0" brushRef="#br0" timeOffset="34">4938 3936 9502,'-13'0'542,"7"0"-412,5 0-40,-3 0-21,2 2 15,1 1-24,1 1 24,-2 3-32,4 2-46,1 1 20,4 3-10,1 0 40,5 2 0,3-1-4,2-1-26,2 0 11,0-4-45,6-1 36,-3-3-36,6-4 24,-3-2-26,6-4-55,-4-8 35,7-4-58,-5-5 56,5-5 24,-8 1 19,4-4 17,-8 2-31,1-2-61,-6 4-8,-1-2-58,-8 8 130,1-1 24,-7 6 36,0-2-14,-2 7 29,-2-2-14,-1 6 91,-2 1-84,-2 2-1,-3 1-41,2 1 13,0 2-71,0 2 60,1 4-56,0 6 67,2 6-37,1 3 21,2 5-27,-1 4 22,2 6 9,0 1-14,2 5 1,2-1-26,5 3 9,2-7-15,5 4 58,1-11-27,3 3 32,2-12-36,4-2 10,-3-11-7,7-2 14,-4-7-12,6-3 16,-6-7-14,4-4 11,-6-5-11,2-3 6,-6 1-8,4-5 5,-6 2 22,2-2-13,-7 3 16,4-4-42,-5 5 11,2-5-13,-4 5 15,2-4-12,-5 6 9,2-4-10,-6 3 14,4-2 6,-4 3-7,-1-2-53,0 8-18,-1-3-61,-1 5 53,0 1-1,0 5 77,-1-1-27,-1 5 23,0 2 12,-1 3-20,-2 3 22,1 5-30,0 5 30,1 6-21,-1 2 27,2 2-32,-1 6 28,2-4-19,1 6 29,-2-6-25,2 6 7,2-5-5,-1 4 2,4-7 25,2 3-18,3-7 21,4 2 12,2-9-31,3 2 35,0-10-44,2 2-17,0-6 12,2-2-10,-2-4 17,4-2-106,-5-4 20,3-3-100,-6-2 107,5 0-57,-6-2 101,3 0-66,-5 1 103,3-2-46,-4 3 40,3-4-56,-6 2 15,5-2-33,-5-1 28,1 0 31,0-1 36,-1 0 8,-3 1-13,0-1-16,-3 1-20,1-1 26,-4 4-9,2-1-5,-3 5 5,2 0-14,-2 5 1,-2 2-4,1 2 3,-2 0 20,0 4-13,0 2 16,-1 3-21,-1 7 15,4 4-11,-3 5 14,2 2-16,1 4 52,-1 1 8,2 1 9,-1-1-65,1 1-2,1-3-41,2 1 54,1-4-56,4-2-10,3-3-6,2-2-35,2-7 83,3-1-40,-2-5 47,4-2-91,-1-4 23,3-2-88,-3-5 84,1-5-76,-1-5 102,1-1-83,-3-3 122,2-2-11,-3 1 16,3-2-15,-5 0 37,2 0-59,-3 0 65,1-2-70,-2 4 5,1-2 5,-5 1 3,3 2 43,-6 3-27,3 1 40,-6 8-46,1-1 155,-1 9-62,-1 5 183,-1 5-121,-1 9 57,-2 7-102,0 6-9,0 5-28,0 0 25,2 6-103,-1-4 42,4 3-118,-1-4 91,4-1-383,2-3 111,7-2-147,5-9 229,11-2 205,3-6 0,8 0 0</inkml:trace>
  <inkml:trace contextRef="#ctx0" brushRef="#br0" timeOffset="35">18439 4618 9502,'-25'3'-122,"15"-2"90,1-1 129,4 1 12,0-1 27,4-2-22,1-1-54,3-5-11,3-5-29,4 0-88,4-7-4,5-1-56,1-5 49,2-3 38,2-4 15,1 1 34,1-7 75,-5 4-56,4-5 57,-6 4-80,-2-3 19,-3 4-20,-2-2 19,-6 6-15,0 1 3,-5 7 10,0 3 7,-1 8-42,0 4 34,0 5-35,0 4-16,0 5-12,-1 8-6,1 5 3,0 8 62,0 4-17,1 3 11,1 4-23,-1 4 66,2-5 6,0 4 11,1-7-16,4 1-53,-1-6 1,3 0 69,2-9 17,3 0 9,1-10-3,4 0-68,1-7 16,2-3-7,-2-4 10,4-5-41,-5-4-7,2-6-5,-2-1-1,0-3 48,-4 0-22,3-3 15,-5 2-61,2-4 44,-4 2-60,1-4 34,-6 2-46,2-3-16,-5 3 18,0-3-39,-1 6 25,-1 0-2,-2 8 7,1 3 18,-2 6 15,1 3-22,-3 8 24,1 1 28,-2 9-27,1 6 26,0 7-43,0 5 8,2 3-14,-1 3 135,2-2 86,-1 4 64,2-6 10,1 3-69,2-6-21,3 1-36,3-7 4,5 2-68,-1-9 42,5 2-27,0-9-30,4-1-41,-1-5-65,4-2 51,-3-2-1,4-5 72,-2-2-46,2-4 39,-5-4-215,2-1 69,-5-1-134,3-2 107,-7-1 57,4-3 25,-6 1 18,3-4 0,-7 3-8,4-6 3,-7 3-26,2-4-9,-4 3 11,1-2 0,-4 7 45,1-1-10,-2 10 16,0-1-17,0 8 64,0 0-54,-2 6 43,-1 3 17,2 6-50,-2 4 55,2 3-66,-2 5-2,1 1 14,1 4-8,1-2 73,0 5 0,0-4 63,0 1-42,1-5-11,2 2-43,3-4-5,3 3 44,1-5-94,3 2 89,1-6-93,3 1-17,1-6 9,3 2-67,0-5 70,2 0-48,-2-2 21,5-3-16,-4-3 20,5-4-3,-4-2 41,2-6-59,-5 1 53,5-3-46,-8-2 38,5-1-59,-5 0 164,2-2-57,-5 3 133,2-4-142,-4 4 20,2-2-75,-5 5 38,1 0 11,-4 7-7,-1 1 16,-2 5-13,2 0-11,-4 4 5,3 4-20,-1 5 21,0 4-16,1 5 13,2 4-31,0 1 149,1 2-45,0-1 131,2 4-109,1-5-19,0 4-32,2-5-21,1 3 91,-2-9-4,5 3 29,-1-8-33,3 1 38,0-6-8,3-1 39,-2-3-40,4-5-27,-3-3-38,8-6 40,-4-1 3,4-6 53,-4-1-26,7-4-47,-8 3-23,6-4-18,-8 2 29,1-1-229,-8 3 31,1-3-161,-8 4 123,0-6-147,-5 5 66,-5-6-140,-4 3 177,-9-4 17,-6 3 48,-11-6-48,-3 6 82,-10-4-64,2 8 85,-9-3 3,5 10 61,-7 1-31,9 8 28,-4 6 38,12 8 2,-4 11 93,16 8-48,-4 10-5,13 3 23,1 3-19,12-6 45,2 4-74,8-11 29,5 2-48,8-11-8,9 2 15,2-12-13,9 0-55,0-9 39,4 3-47,-1-7 62,0 2-161,-5-2 37,2 0-110,-10-2 84,3 0 39,-10-3 31,-2-2-10,-6-2 143,1 1-50,-8-2 108,0 0-123,-3-2 6,-1 0-88,0 1 35,-1-4 210,-2 4-28,0-4 173,0 5-113,0-3-10,-2 5-69,-1 1 33,0 1-89,-2 1-23,0 3-42,-2 2 17,1 2-69,-1 4 43,0 4-13,-2 3 1,2 3 62,1 1-18,0 1 9,4 2 39,0-1 20,1 0-7,2-2-10,3 0 7,4-1 15,3 0 15,4-5-19,3 2-57,4-5 5,4-1 6,1-4 9,8-2 29,-3-4-19,7-2 27,-5-6-184,7-2 44,-5-4-123,6-3 171,-8 1 3,8-2 68,-4 0-51,4-3 54,-6 2 20,7-5 6,-8 1-15,5-6-11,-5 2 12,2-8 10,-4 2 8,1-6-47,-8 6 51,-3-9-34,-9 8-369,-4-8 58,-5 8-274,-7-8 61,-1 10 143,-5-2-67,-3 11 212,-2 3 78,1 11 100,-3 6 0,2 6 0</inkml:trace>
  <inkml:trace contextRef="#ctx0" brushRef="#br0" timeOffset="36">13966 3843 9502,'-7'4'781,"6"-1"-636,4 0-42,2-2 37,10 1 24,7-1-13,9-1-65,8-1-51,9-2-574,4-4 145,10-5-189,3-2 315,10-5 268,3-1 0,7-2 0</inkml:trace>
  <inkml:trace contextRef="#ctx0" brushRef="#br0" timeOffset="37">10213 3944 9502,'-3'11'696,"1"-6"-528,1-3 123,0 1-118,-1 3 94,2-3-65,0 3 37,3-2-68,3 2 5,5-3-51,5 1 55,4-1-59,6-2 35,2 1-50,5-1 50,-1-1-501,8 0 134,-4-1-328,8-2-38,-4 0 212,5-3-171,-8 1 259,6-1-85,-8 0 123,6 2-21,-10 1 141,5-3 119,-7 2 0,3-4 0</inkml:trace>
  <inkml:trace contextRef="#ctx0" brushRef="#br0" timeOffset="38">24356 4141 9336,'0'-17'-166,"0"8"166,0-1 128,0 2 100,0-4 94,0 3-10,0 1-141,0 1-42,0-2-52,-2 2 22,2 0-35,-3 2 3,-1 1-11,-2 1 32,1 0 28,-3 5-29,0 2 24,-1 5-87,-1 3 73,1 6-69,-1 3 81,3 3-129,1 2 46,2-2-127,2 2 67,4-4-32,2 2 67,8-8-16,4 3 49,5-8-17,5 0 9,3-7-28,4 0 34,0-5-39,3-1 35,-5-5 2,2-4 0,-10-4 7,2-2-15,-10 1 1,0-3 3,-8 2 0,0-2-53,-8 5-20,-5-4 3,-7 2 3,-7-1-58,-6 3 16,-6-4-102,-1 5 99,-6-3 18,3 6 32,-6-1 17,6 5-70,-4 2-9,11 2-20,-6 4 8,12 4 25,-6 5 16,12 5-8,-3 6 21,8 2-2,-1 5 0,7 0 7,1 3 23,3-4 41,-1 6-25,6-8 62,0 4-45,6-8 22,2 4-27,5-8 149,1 3-52,2-7 133,3 2-94,1-6 27,4 4-26,-1-4 70,5 2-158,-5-5 60,5 3-111,-5-2 86,5 0-161,-7-2 38,4 1-132,-5-4 61,1 1 10,-4-2 38,2-1 29,-5 1-5,2-4 48,-3-1-117,3-4 24,-6-3 31,4-3-30,-4-3 90,3-3 64,-3 2-25,4-6 109,-4 1-99,5-4-19,-4 0-17,2-4-27,0 0 105,1-5-91,-1 5 92,3-5-86,-2 6 49,3 1-20,-2 4 31,3 4-99,-3 9-41,2-1-49,-4 9-40,1 0-2,-3 6 16,1 4-36,-2 8 80,0 2 17,-2 3 26,2 5 14,-1 0 3,2 0 79,-2-1-13,1 3 55,-2-4-75,2 2-17,-3-4-34,1 4 96,-4-5 95,0 3 46,-4-4 26,0 1-48,-3-4-10,-2 1-38,-3-2 6,-6-1-102,-2-2 34,-2-1-24,-3-4 32,-2 2-44,3-5-9,-3 1-6,1-2-1,0-2 55,2 1-27,-1-2-106,2 0-463,-1-2 299,3 1-286,-4-4 517,0-2 0,-3-2 0</inkml:trace>
  <inkml:trace contextRef="#ctx0" brushRef="#br0" timeOffset="39">20771 4094 9502,'13'-6'852,"-7"3"-698,-1-1-42,1 2-54,0-1 8,0 2-63,-2 0 63,2 2 3,-3 2-16,1 6 50,-1 5-26,0 8 29,-2 5-51,2 5 25,-1 2-76,1 5 77,-1-2-91,4 6 70,-1-7-105,2 6 116,1-9-95,5 2 26,-1-11-48,7 2 25,-1-13-1,7 3-16,-2-9-1,6-1-74,-5-8 62,7 0 30,-7-7 0,4-3 34,-5-2-2,1-2 3,-6 0 6,3-4-24,-5 4 61,4-6-42,-5 5 53,4-3-110,-6 1-8,4-4-1,-6 3 20,4-8-68,-4 4 29,0-6-100,-7 7 98,2-8-9,-5 8 50,0-3-11,-1 9 56,2-2 11,-4 10-11,1 1-13,-3 5 5,1 0 16,-3 6 21,2 1 25,-1 6-21,1 6-5,1 3 16,0 4-41,0-1 12,2 4-1,1-3-2,0 3-23,1-3 18,2 4-19,3-4-22,3 3 29,-1-3-37,7 3 40,-2-3-8,6 3 6,-2-5-4,3 2-73,0-6 51,3 2-56,-1-6 70,3 0-43,-5-5 28,6 0-32,-6-7 38,4 1-21,-5-4 12,6-2-15,-8-3 78,5-5-45,-8-1 42,5-4-59,-6-2 71,6-4 17,-6 1 12,4-7-52,-4 3-30,1-7-29,-3 3 45,2-9-4,-6 6 3,0-5 11,-4 9 10,0-4-14,-2 10 10,-1 0-27,0 9-10,0 1 15,-3 7-21,-1 3 21,0 7-16,-4 2 12,3 7-10,-1 4 86,0 4-53,2 3 58,-1-1-66,3 3 46,-1-3-33,3 2 40,-2-4-53,2 2 57,0-4-44,3 3 45,1-6-111,5 3 58,1-6-53,5 1 75,-1-4-103,5 2 30,-3-7-92,4 4-44,-3-6 35,5 1-84,-5-2 128,5-2-43,-5 0 63,3 0-42,-4-2 31,4-1 56,-4-2 35,4-4-26,-2-1 95,1-2-92,-4-1 104,3-3-89,-4 2 37,1-5-23,-4 0 4,1-4 37,-5 2-27,0-5 15,-3 3-12,1-5 28,-4 5 3,-1 0 20,0 6-22,0-1 3,0 7 2,0 1 9,-1 5-99,-2 1-9,1 3-83,0 4 91,0 1-47,-1 6 33,2 3-12,-1 6 12,1-1 45,-1 6-14,2-3 9,-1 4 64,1-1-8,1 1 55,2-2-71,2 3 41,3-4-14,2 2 21,2-4-119,2 2-9,1-3-98,1-1 114,-2-3-138,3 2 84,-2-5-136,2-1 72,1-2 2,-1-2 34,0-4 27,2 1-43,-2-4 14,3 0-60,-1-3 45,1-4 53,-1-3 38,3-3-20,-5-4 141,5-3-89,-5-2 145,2-4-117,-5 0 83,2-4-64,-6-1 81,2 0 2,-5 2-29,-1-1 56,-3 6-96,0 1 127,-3 6-91,0 3 139,0 5-125,0 2-18,-2 4-23,1 6-154,-1 2 92,-1 8-124,3 3 113,-1 6 6,1 0 47,0 1-5,0 0-135,0-2 20,0 4-102,0-5 63,0 2 121,1-2 26,1 0 31,2-2-13,2 0-26,1-3 21,3-1 15,0-2-17,3-1-13,0-3-23,2-3 59,-2-3-260,4 1 81,-1-3-175,3-2 71,-2-2 81,3-5-51,-1-2 93,3-5 40,-4-2 73,4 0-33,-3-4 7,2-2 82,-3 2-16,2-4 100,-4 4 46,1 1-68,-4 3 71,2 2-75,-5 6-33,0 2 23,-2 5-44,1 3-36,-2 4-64,1 6 8,-1 5 30,0 5-81,0 1 27,2 4-110,-2 0 91,3-1 10,-1-2 43,2 1-26,-1-4 67,2 1-45,1-4 40,1 1-39,-1-5-18,5-1 10,-4-5-4,5 1 64,-2-4 18,3 0 11,-4-3-1,5 0-8,-6-3-29,6-1 36,-5-2-44,4-3-63,-6 1 52,6-3-59,-2 1 60,3-1 6,-2 1-12,4-2 15,-6 3 55,5-4-38,-6 3 39,3-4-236,-8 2 30,1-3-104,-6 2 82,-2-5-173,-5 1 65,-5-3-148,-9 1 148,-6-3 2,-8 4 10,-9-4-10,-2 6-19,-11-3 13,1 8-9,-9 1 28,7 5-121,-12 2 214,11 6-99,-9 4 228,7 9 0,-6 3 0</inkml:trace>
  <inkml:trace contextRef="#ctx0" brushRef="#br0" timeOffset="40">11442 4107 10831,'-5'6'1614,"2"-4"-1403,0-2-106,0 2-827,-1-2 143,-1 1-333,1-1 491,-6 2 421,1-1 0,-4 2 0</inkml:trace>
  <inkml:trace contextRef="#ctx0" brushRef="#br0" timeOffset="41">9457 6367 9502,'0'-23'-196,"0"11"306,0 3-41,0-1 134,0 2-24,-2-2 40,-1 1-53,-1-1 45,-2 1-38,-1-2 52,0 2-96,-2-3 21,0 4-75,-2-4 82,-1 2-52,-1-1 52,2 0-37,-4 0-66,2 1-14,-4 0-62,3 1 58,-4-1-75,4 4 50,-2-1-72,2 1 35,-5 2-76,4 1 15,-3 0-52,2 2 40,-3-1 15,2 4 32,-6-1-9,4 5 64,-4 1-35,4 3 27,-3 2-17,4 1 17,-4 1-7,5-1 2,-5 3 38,6 0 17,-3 3 6,3-3-12,-2 5 17,5-1 7,-6 5 18,7-5-20,-4 8-28,8-4-17,-5 8 26,6-3 22,1 4 41,3-1-20,3 5 64,3-4-36,3 8 17,7-7-27,2 7 13,6-7-8,2 8 23,0-6-21,4 11-77,-4-7-28,2 8 25,-5-4-10,0 8 71,-5-6-16,-2 8 15,-6-8-24,-1 7 20,-3-5-28,-3 7 39,-3-10-30,-3 7 29,-3-9-45,-4 6 87,-1-9-69,-3 7 67,2-11-62,-2 4-8,2-10 6,-1 2 5,6-7 8,-1 1 7,4-8 2,-1 3 0,4-6-145,1 3 44,2-5-148,1 1 46,0-4 16,0 2-11,3-5 61,2 0-121,3-2 49,0-1-80,1-3 45,1 2-46,-3-3 17,0 0-76,-1 0 103,0 0 18,-3 0 18,1 0 30,-2-1-142,1-1 27,-3 1-78,0-2-40,0-1 65,-2-1-82,-1 1 143,0-2-90,-1 2 78,0-2-25,-1 0 31,1 1-36,0-1 49,-1 0-115,1 0 63,0-1 32,-1 0 70,0 0 78,-1-2 58,0 2 0,0-3 0,1 1 0,-3-3 0,1-1 0,0 0 0,-2-2 0,1-4 0,-4-3 0,0-1 0</inkml:trace>
  <inkml:trace contextRef="#ctx0" brushRef="#br0" timeOffset="42">20980 6296 9502,'-3'-16'-62,"-1"10"158,1 4 2,-1-1 48,1 1 44,-1-1 29,1 3-25,-2 0 21,2 0-66,-1 0 62,3 0 203,-2 0-331,6 0 150,-2 0-366,11-1-30,-5 1 63,6-2-67,-2 2 71,2-1 7,2 1-2,1-1-10,-2 1 34,5-2-24,-3 2 50,1 0-43,-1 0 98,0 2-61,-5 0 63,2 3-63,-5 1 111,-1 4-23,-4 0 99,0 4-97,-3-1-12,-2 4-28,-4-1-17,-2 3 91,-2 0-1,-5 1 31,2-3-27,-1 4-47,2-4-13,-1 2 11,3-3 34,0 1-15,1-4 18,2 1-37,3-2 90,-1-1-19,4-2 75,0 0-74,1-4-23,0 3-25,0-5-11,1 1 172,2-3-53,3 1 139,-1-1-98,3-1-100,0 2-32,1-2-17,0 0-108,-1 0 111,1 0-122,1 0 102,2-2-66,-1 1 86,2-1-59,3-1 24,0 1-25,4-3-14,-1 2 15,2 0-233,0-1 71,-1 3-184,-1-2 134,-2 1-334,-3 2 113,-1 0-259,-5 3-35,-3 0 210,0 4 22,-4 1 264,-5 2 232,0 0 0,-7 0 0</inkml:trace>
  <inkml:trace contextRef="#ctx0" brushRef="#br0" timeOffset="43">17134 6560 9502,'-17'10'118,"7"-4"60,4-5-38,-1 2 38,1-1-58,2-2 443,1 0-381,1 3 360,4 0-494,2 4 0,5 0 37,2 2-54,4 1 13,3-2-26,6 1-44,0-2 37,4 1-21,0-3 27,4 0-6,-3-3 26,3 0 55,-5-2-49,3 0 49,-4-3-75,3-3 37,-7-4-31,1-3-10,-6-1 17,1-5-15,-5 0 27,-2-2 10,-6 0-2,-1-2 3,-4 2 1,-3-2-226,-6 1 38,-7-1-147,-4 3-142,-7-1 131,-3 6-157,-5 0 183,0 5-133,-4 3 91,6 5-136,-4 5 36,3 4 139,1 9 35,6 6 144,-1 7 90,8 1 0,-1 5 0,5-1 0</inkml:trace>
  <inkml:trace contextRef="#ctx0" brushRef="#br0" timeOffset="44">18188 6491 9502,'0'-25'-707,"0"14"666,-2-4 41,2 4-74,0-4-25,0 5-11,0-1 5,0 4 452,0-1-52,0 4 345,0-2-275,2 5-68,-1-1-160,2 2-45,1 0-16,4 0 15,-3 3 4,3 2-7,0 0 8,2 4-6,0 3-69,3 1 9,0 1-47,3 3 53,-1 3-45,3 4 11,0 2-49,3 4-4,-3 0 76,5 8-14,-4-2 17,2 7 98,-2-1-12,1 6 30,-4-5-35,3 7-10,-6-6-45,1 6 49,-4-9-48,0 6-65,-5-11-17,-1 6 3,-2-10-90,0 5 102,-2-11-103,-1 5 67,0-13 20,-2 5 25,-2-10 22,0 3-13,-1-4 5,-3 1-51,2-6-11,-3 3-84,1-5 20,-2 2-48,2-3-198,-3 2 47,4-5-131,-4 4 160,2-4 165,-3 2 39,2 1 81,-4 1 0,2-1 0</inkml:trace>
  <inkml:trace contextRef="#ctx0" brushRef="#br0" timeOffset="45">17886 6426 9252,'0'-20'-368,"0"13"291,0-2 84,0 5 62,0-4 19,0 4-18,0 0 23,0 1-63,-1 4 69,-1 2 26,-2 7-15,-2 2 89,-3 4-93,1 1 55,-2 3-44,0 3 63,-3 5-40,0 1-37,-5 7 10,4 0-52,-4 6 79,5-2-56,-4 10 69,6-5-63,-1 10-91,6-7-19,1 5-89,6-10-190,3 6 82,8-13-138,4 8 168,4-12-221,6 2 282,-4-12-209,6 2 335,-3-8 0,4 3 0</inkml:trace>
  <inkml:trace contextRef="#ctx0" brushRef="#br0" timeOffset="46">22571 6375 9405,'-9'0'250,"6"0"-41,0 0-67,2 0 104,-2 0-159,0 0 83,1 0-199,0 0 49,0 0-19,-1 2-3,2-2 21,-2 1-42,0 1 15,0 1-12,0 0 78,-1 2-28,-2 3 20,0 0 42,-1 5 31,-2 4-17,-1 4 2,-1 3-48,-4 8-3,1 1 18,-3 9-33,-1 0 14,-2 8 3,1-2-1,-1 7-29,6-9-41,-2 3 19,7-13-5,2 5 9,6-14-28,1 5 6,4-11-26,5 4-125,1-9 4,7 5-104,0-5-153,5 6 115,-2-5-149,3 3-20,-1-4 140,4 3 19,-5-4 157,8 3 153,-1-2 0,2 2 0</inkml:trace>
  <inkml:trace contextRef="#ctx0" brushRef="#br0" timeOffset="47">23165 6419 9502,'-10'-15'-696,"7"10"703,-1 2 32,1-2 56,0 2-33,0 2 33,0 0 393,2-1-239,-1 4 268,1-1-362,-1 2-70,2-2 19,0 2-7,0 0-27,2-1-42,-1 0 15,2 0-23,3 2 0,0-1-41,1 1 11,2 1-20,2 3 89,1 2-58,2 5 42,1 1-20,2 5 19,2 5-3,2 5 8,1 5-15,1 7 16,-1 2-11,1 8-53,-4 1 34,-1 5-33,-3-4 44,-4 7-40,-3-9-16,-1 6-1,-4-8 2,-2 1 55,-2-9-21,-1 2 14,-1-12-87,-2 3-11,-3-10-19,0-1 22,-1-5 113,-1-2 22,0-5-3,-2 2 33,2-5-86,-1 0 37,1-3-35,-2 2-69,3-5 56,-1 2-52,3-4-5,-2 0-19,4-2 1,-4 2 16,3-2-138,0 0 39,1 0-142,-1 0-96,1-2 114,0 2-133,2-2 145,-2-1 138,4-2 41,-5-2 96,2-2 0,-2-1 0</inkml:trace>
  <inkml:trace contextRef="#ctx0" brushRef="#br0" timeOffset="48">23579 6547 9322,'6'-11'522,"-3"5"-391,-2 0 14,1 2-25,1-3 79,-2 1-2,2-1 74,-2 2-56,1-1 32,1 1-118,-2-1 62,1 2-71,-1-1-28,1 2 26,-2-2-26,1 3 25,0-2 38,1 1-39,-1 0 30,1 0-15,-1-1 15,1 1-26,1 0-16,-1-1-145,3 1 18,-1 0-69,2-1-4,0 2 40,1-2-53,0 1 76,2 0-42,1 0 51,0 0-56,2 0 43,1 2-17,1 0-17,2-2 28,-2 3-42,4-2 76,-3 2-49,3-1-35,-2 1-22,0 0-49,-5 1 57,2 2 51,-3 1 57,-1 4-2,-5 0-7,0 2 5,-2 0 12,-1 3 4,-4 2 3,1-1-54,-6 2 30,-2 0-21,-3 0 54,-1 3-39,-2-2 54,-3 3-117,0-1 130,-1 1-57,0-2 71,1 2 80,1-4-77,0 1 86,4-6-85,-1 4-13,5-6-29,-1 2-9,5-5 32,-1 1 105,4-4 0,0 1 197,3-2-150,0 1 45,3-3-100,3 3-50,-1-3 25,5 0 4,1 0-38,-1 0 47,3 0-51,1 0 38,-1-2-23,3 1 24,0-1-35,0-1 45,0 0-34,2 1 30,0-1-19,2 0 4,-1 1-7,-1 1-80,1-2-126,0 2-25,-2 1-31,1 0-164,-4 0 110,0 0-159,-4 0 169,2 1 11,-6 0 52,1 4-49,-4-2-1,1 2-4,-2-2-26,-1 3 9,1-3 59,-2 1-65,0-1-317,0 0 104,0-1-203,-2-1 7,-1 0 198,0-1-172,-1 0 269,-2 0 152,0-1 90,-2 0 83,1-4 0,-5-2 0,-1-2 0,-3-2 0</inkml:trace>
  <inkml:trace contextRef="#ctx0" brushRef="#br0" timeOffset="49">14170 6501 9502,'1'-29'0,"1"18"-143,-1-2 36,1 7-124,-2-3 440,0 6 179,0 0-46,-2 3 17,1 3-416,-4 6-6,1 0 48,1 5-52,-3 0 100,5 2-10,-3 0 58,2 0-21,-1 1 6,2-1 22,-1 3-31,1-3 10,-2 3 51,2-2-6,-2 5 44,0-4-42,-1 5-22,-1-2-30,0 3 66,-3-1-104,1 5 88,-2-4-96,1 5 91,-1-4-29,-1 5 32,3-7-32,-2 4-23,5-6 31,-2-1-39,5-9 49,1 2-11,1-8-19,5-1 22,1-2-32,6-1-77,0-2 6,4-1-70,-2-2 79,2-1-93,-1 0 55,1-1-100,-2 2 106,-1-1-7,1 4 67,0-2-88,-2 3-5,3 0-37,-4 0 29,4 0 49,-3 1 15,3 2-3,-3 2-1,2-1-27,-3 2 22,2-2-10,-1 0-25,2 1-10,-4-4 0,2 3 3,-3-4 45,1 3-13,-4-3 12,1 2-61,-2-2-46,-1 0-1008,-3 0 769,-3 0-680,-2 0 1048,-6 0 0,1 1 0,-5 1 0,0 1 0</inkml:trace>
  <inkml:trace contextRef="#ctx0" brushRef="#br0" timeOffset="50">24432 6520 9502,'7'-12'549,"-2"6"-234,-1 2-73,2 0 81,0 1-140,1-1 24,1 1-102,4 0 52,0 1-3,5 1-51,0 1 34,5-2-46,0 2 14,5 0 52,-3 0-37,7 0-65,-5 0-122,4 0-17,-5 0-43,1 0-28,-6 2 50,1-2-65,-6 1 76,-1 2 40,-5-1-6,-2 1 11,-3-2-113,1 0 46,-4-3-33,-1 0-118,0-7 104,0 5-124,-1-3 99,1 3-72,0-2 58,0 3-95,0-1 158,0 2 18,0-1 73,0 0 0,-2 2 1</inkml:trace>
  <inkml:trace contextRef="#ctx0" brushRef="#br0" timeOffset="51">20091 6508 9502,'6'-19'-220,"-2"12"299,-2 1-26,-1 2-41,-1 0-9,0 2-22,-1-1 57,-2 3 1,-3 0 34,-1 3 11,-2 0 24,2 4-10,-2 1 3,1 0-47,-1 1 12,2 1-4,-2 2 13,-1-2-22,0 4 28,0 1-32,-2 2 56,-1 2-41,-1 5 47,-2 1-49,-1 6 22,-2 1-30,-1 9 25,1-2-31,-1 10 28,4-3-29,-1 9 30,6-5-154,4 6 51,7-11-130,3 9 11,10-15 31,6 5-54,7-13 114,6 0-300,-1-12 130,8 4-228,-6-11 207,5 5 118,-11-7 67,5 5 60,-9-5 0,3 3 0</inkml:trace>
  <inkml:trace contextRef="#ctx0" brushRef="#br0" timeOffset="52">20403 6560 9502,'1'-20'-435,"1"8"93,-1 4 162,1-4 111,-1 6 31,1-2 44,0 2 66,0 0-41,-1 3 432,1 0-268,-4 5 261,1-2-289,-2 6-14,2-3-27,-2 1-10,3-3-27,-2 2-70,1-1 26,-1-1-46,2 1 22,-1 0 19,1 0-41,0 1-12,0-2-23,0 2-7,1-1 49,1 0-8,1 1 8,1 0 47,2 2 1,1-1 8,0 3-4,2 0-41,2 2 13,1 1-9,2 4 36,1 1-29,1 2 33,0 3-32,2 5-7,1 1 5,1 6-5,1 1-46,0 6 49,-2-2-53,3 5 56,-5-3-31,3 3 17,-4-7-23,1 2 39,-1-7-12,0 2 7,-3-7-11,1 1-9,-2-6 6,-2 0-2,-1-3 4,-3 4 24,-4-5-16,1 2 19,-1-2 25,-5 4-29,0-2 32,-4 3-39,-3-2 2,-3 4 3,1-4-3,-2 1 3,1-3-10,0 2 9,3-7-5,1-1-59,2-3-21,1-1 3,2-4-545,1 0 293,3-6-386,0 1 407,3-5 83,1 0 98,2-2 20,2-1 79,0 0 0,2-2 0</inkml:trace>
  <inkml:trace contextRef="#ctx0" brushRef="#br0" timeOffset="53">14799 6635 9502,'3'-23'-778,"0"13"706,-2 0 10,1 1 50,-1 2 43,1 0-8,-2 0 22,0 1-28,0 1 32,0 1-34,0 1 38,0-1-45,-2 1 128,-1 2-27,2-1 117,-3 1-124,2-1 106,-2 2-92,1-1 123,1 1-115,0 0 42,-1 0-97,1 0 66,-1 0-102,0 0 81,1 0-66,-3 0 23,-1 1-41,2 1 20,-3 2-13,0 0 44,-2 4 0,-1 0-35,-2 2 65,1 2 7,-2 2 7,0 4-1,1 2-52,-1 4 10,2 2-14,1 5 43,3 0-77,-1 6 67,5-1-58,1 4-38,0-1 2,2 1-65,0-4 67,3 3-105,1-7 59,1 4-90,0-8 52,1 1-5,0-8-28,-2 2 39,-1-7-19,-1 1 83,-1-5-51,0 0 35,1-4-163,-2 1 55,0-3-100,-2 1-92,0-3 82,-1 2-107,0-2 100,0 3-32,1-2 23,1 1-59,1-1 115,0 3 58,1-4 88,2 0 53,5-1 0,2 1 0,3-1 0,3 2 0</inkml:trace>
  <inkml:trace contextRef="#ctx0" brushRef="#br0" timeOffset="54">11986 6576 10430,'18'0'1004,"-8"0"-774,0 1-52,4 4 2,4 5-68,2 4 68,3 5-60,6 7-26,-2 4-57,8 9 36,-5 5-168,8 8 150,-8-3-154,5 10 174,-8-7-199,1 8 117,-10-11-155,-2 6 92,-9-14 22,-1 5 25,-4-14 8,-2 5 17,-2-12 9,1 4-27,-5-12 19,0 2-86,-1-8 66,0 4-55,0-8-240,-1 1 61,3-5-196,-4 2 251,3-4 104,-4 1 92,1 0 0,-2 1 0</inkml:trace>
  <inkml:trace contextRef="#ctx0" brushRef="#br0" timeOffset="55">11650 6729 10176,'-10'1'484,"6"1"-362,2 2-2,-1 3 26,2 4-15,1 2 14,-1 1-85,1 3 21,0 1-37,0 2 42,0 0-68,-2 2 32,2 1-127,0 0 55,0-2 22,-1 3 19,1-3 41,0 1 10,0-3-23,0-1 22,0-2-24,0 0 22,1-3-30,-1 2 23,3-4-49,3-1 47,-2-1-33,6 0 48,-1-4-12,2 1 14,2-3-21,3 0 14,3-2-17,1-1 11,2-1-17,1-2-153,0-1 18,0-2-91,-3-1 39,2-1 36,-5 3 17,2-3 25,-5 3-62,1 0 31,-5 2-127,-1 1-79,-2 0 34,-1 1-65,-3 1-179,-1-2 173,0 5-170,-1-1 214,-1 2 158,0 0 28,-1 3 108,-3 2 0,-1 0 0</inkml:trace>
  <inkml:trace contextRef="#ctx0" brushRef="#br0" timeOffset="56">17948 6596 9502,'4'-8'-494,"-1"3"457,-1 4 50,-1-1 68,2 1-18,-1 2 46,0 4-23,1 2 27,0 4-31,0 5-13,-1 5 14,0 0-21,1 4 40,-1 1-34,-1 0 30,1-2-28,-2 4 19,0-4-20,0 2 36,0-3-88,-3 2 7,-3-4-17,0 2 18,-1-2 39,-2-1 14,1-4-16,0 1-77,3-4 13,0 0-80,2-4 73,1-1 66,2-2 47,1 0 0,2-3-15,4 0-84,3-3 23,3 1-9,2-1 19,1 0 21,-2 0-13,2 0 33,0 0-169,0 0 56,-3 0-153,2 0 23,-3-1 34,2-1-54,-1 1 112,0-4-54,0 1 96,0 0-58,-1-1 52,1 1-101,-3 0 40,2-2-86,-4 2 90,1 1 4,-5-1 44,2 1 23,-5 1 2,1-1 20,-2 2 0,0-2 0</inkml:trace>
  <inkml:trace contextRef="#ctx0" brushRef="#br0" timeOffset="57">15120 6657 9502,'0'-17'-225,"-2"11"18,-1-1 139,2 1 187,-2 1 60,1 0 144,1 0-126,0 2-29,-1 1-63,2 0 46,-1-1-51,1 5 20,0-1-94,0 8 11,-2-5 85,4 3 1,-1-1 103,2 1-110,3-1 39,0 1-86,2 2 71,1-2-102,1 0-1,1 2-68,1 0 1,1-1 53,1 1 14,2 0 35,0 1-98,2 0-24,-1 1-54,2 2-3,-2 3 56,0 0 26,1 3-9,-4 3 42,2 2-62,-6 1 50,0 5-33,-4-3 35,0 7-8,-5-4 6,0 5-6,1-4 6,-2 4-2,0-5 5,-2 5 11,0-6-22,-1 1 19,-3-4-21,2 1-3,-2-5 14,0 4-17,0-6 17,-1 3-49,0-2 34,-2 0-36,2-5 41,0 4 19,0-7-15,1 3 13,0-4-15,0 1-3,3-6 0,-1 3-3,1-6 48,0 4-33,3-7 52,-1 3-46,-1-5 8,2-1-128,0-3-197,0-1-24,0-1-73,0 1 182,0-3 120,0 2 48,2-3 60,-1-2 0,2-1 0</inkml:trace>
  <inkml:trace contextRef="#ctx0" brushRef="#br0" timeOffset="58">22843 6717 9502,'-11'-11'-606,"6"5"614,0 0 95,2 2-42,-2-2 63,4 0-43,-2 1 52,2 0-56,-1 0-1,1 0-15,-1 0 14,2 0 1,0-1 24,0 4-24,0-3 5,0 1-48,0 0 38,0 1-26,2-2 52,-1 2-24,2 1 19,0-1-30,0 1-196,-2 1 88,1 4-125,-1 0 160,-2 7 37,-1 4 1,-5 6-21,0 3 14,-3 6 34,0 0 48,-2 4-9,2-2 3,0 3-51,1-3-15,1 3 26,2-6-25,2 2 66,2-10-49,2 3 50,0-8 23,2-1-38,2-5 37,3-1-54,0-3-17,5-2 10,-1-2-6,2-1 34,0 0-67,2-3 31,-2 0-44,4-3-18,-2 1 18,0-1 3,1 0 1,2 0-97,-4 2 18,3 0-98,-4 1 41,2 0 6,-4 2 38,1-2-16,-4 3 82,4 0-48,-6 0 35,1 0-63,-3 0 22,1 0-17,-2 1 16,-2 1-6,0 0 26,-1 1-23,2-1-32,-2-1-20,0 2-138,0-1-60,0 0 55,0 0 21,0 1 152,0 0 22,0 1 0,1 0 0</inkml:trace>
  <inkml:trace contextRef="#ctx0" brushRef="#br0" timeOffset="59">14366 6678 9633,'6'5'557,"-3"-5"-426,-2-2 88,1-1 40,-1-1 61,2-2-4,-1-1-78,0 1-43,0 1-32,-1 0-43,2 1-51,-1 1-15,0 0 30,0 2-52,-1 1 128,1 3-93,-2 4 14,1 4 25,-1 7-83,0 0 146,0 8-40,0 3 89,-1 7 11,-1 3 0,-1 8-5,1-1-46,-3 7-99,1-4-24,0 5-26,-1-8 55,1 3-135,0-10 42,1 0-84,0-12 56,1-2 67,2-11 16,-1 1-60,1-11 34,0-1-46,0-3 26,0-3 25,0-3-245,-1 2 58,-2-2-153,-2 0 130,1 0-424,0 2 144,1-2-337,0 1 365,0 0 86,2 0 77,1-1-207,0 0 273,0-1-113,2-2 321,1 0 0,3-2 0</inkml:trace>
  <inkml:trace contextRef="#ctx0" brushRef="#br0" timeOffset="60">10422 6657 9502,'-10'0'163,"6"0"16,1 0-19,0 0 36,-1-2-15,1 2 4,-2-2-64,1 0 35,1-1-35,-1 0-45,-1 2-27,3-2-55,-4 2 44,1-1-1,0 1 16,-1 1-1,-1 1 11,-2 1-56,0 2 19,-2 5-84,-1 2 79,-2 3-8,-1 4 59,-2 6-26,-2 2 3,-1 6-10,0 4 5,-2 7 52,5 1 75,-2 9 29,8-2 29,1 5-114,5-4-45,4 4-19,4-10-6,4 3-147,4-8 25,4-1-120,-1-9 93,4 0-174,-3-11 63,4 5-158,-1-11 181,2 1 29,-1-6 40,2-2-194,-2-4-99,3-2-84,-5-4 54,0 0 70,-2-2 234,1-6-16,-5 1 158,1-3 0,-4 0 0,2-3 0,0-1 0,2-3 0</inkml:trace>
  <inkml:trace contextRef="#ctx0" brushRef="#br0" timeOffset="61">17329 6712 9502,'-16'17'0,"9"-10"296,0-2-66,-1-1 234,4-4-89,-3 1-63,3-1 16,-2 0-91,1 0-166,-2 0 11,3 0-122,-5 0 62,2 0-9,-2 0 20,1 0 24,-2 0 44,1 2 14,-3 1 27,2 2-88,-1 3 69,-1-1-133,-1 2 112,2 1-2,-4 1 66,4 1-18,-4 2 7,2-1-24,-1 4-4,4-4 33,-2 6-77,6-3 20,-1 6-19,4-4 15,0 7-8,6-3-40,5 4 29,7-3-31,6 4-63,6-7-20,5 5-85,1-11-68,6 4 69,0-10-72,4 2 91,-4-5 43,5-1 22,-7-5 6,5-2 121,-7-6-44,3-5 103,-7-5-101,1-3 29,-12 1-68,1-5 30,-8 3-11,0-5 3,-7 5 20,0-3-5,-8 4-168,0-5 32,-7 5-110,-4-7 94,-4 5 71,-5-6-2,-1 8 0,-5-7-529,2 12 97,-4-3-341,1 8 368,-1 3-109,3 8 175,-7 4-147,7 7 188,-6 7-66,7 5 230,-5 5-64,10 2 232,-4 1 0,4 2 0</inkml:trace>
  <inkml:trace contextRef="#ctx0" brushRef="#br0" timeOffset="62">24519 6694 9502,'-18'0'417,"13"0"-39,0 0 389,2 0-276,6 0 342,2 0-464,9 0-77,-1 0-33,4 0-51,-1 2-17,2-2-51,0 1-25,3 1 14,-3-1 2,4 2-178,-2 0 23,3 1-85,-2 1 73,3 0-134,-4 1 55,3 0-146,-1 0 12,0-1 68,-2 1-51,1-1 68,-3-3 90,1 1-27,-2-1 63,0-1-90,-4-1 12,2-1-33,-5-2 28,-2 0-345,-3-1 116,-1-4-118,-3 3 255,-5-3 213,0 1 0,-5-1 0</inkml:trace>
  <inkml:trace contextRef="#ctx0" brushRef="#br0" timeOffset="63">20142 6907 8984,'0'-13'-518,"0"5"518,0 4 131,-2-2-10,2-1 114,-1 1-73,-1 0-37,1 2-27,1-2-38,-2 1 28,1 0-25,0-1 19,-1 4-15,1-4 27,1 3-28,-2-3 36,2 3-39,0-3 13,0 4-3,0-4 16,0 3 19,0-3 0,0 0-4,2 2-84,-1-2 38,3 1-39,1 0 50,1-1-69,-1 1-3,3-1-66,-3 2 69,1-1-64,0 1 45,1 0-57,0-1 3,-1 2 56,1 0-32,1 1 66,-3 0-63,3-1 4,-1 2-23,-1 1 78,1-2 40,-2 2 15,3 0-19,-3 0-4,3 0 17,-1 0 4,-1 0 1,1 2-123,0-1 62,0 4-56,-1-1 26,1 2-12,-2-1 3,2 3 9,-4 0-13,1 1-15,-1 0-17,0 2 8,0-1 40,-2 3 0,1-1-14,-2 2 4,0-1-12,0 3 8,0 0 1,0 1 58,0 1-36,-2 0 38,-2 0-17,0 2-26,-2-3 34,-3 5-33,2-5 68,-3 3 8,0-1 10,0 0 36,-1-2-33,-2 1-1,3-4-2,-3 2-11,2-3-22,-1 1 31,2-4-30,-1 2 1,3-6 10,-2 2-6,6-3 8,0 0 36,2-5-16,4 3 22,2-3-42,6-1-68,2-2-32,4-3 12,-1 0 3,6-1-88,-4 1 24,3-1-98,-3 1 69,4 1-5,-5 0 11,1 1-38,-3 1 16,2 0-20,-6 2 13,3-2 11,-6 3 46,5 0-1,-6 0 11,2 0-25,-2 0-11,3-1 0,-2-1 12,3 1-100,-3-1 140,5-1-81,-3-2 148,4-3 0,0 0 0</inkml:trace>
  <inkml:trace contextRef="#ctx0" brushRef="#br0" timeOffset="64">12880 6859 9502,'11'0'1021,"-4"-3"-806,1 0-47,0-1-68,2-2 20,5 0-20,-1-1 20,4 0 37,-1-2-37,3 0 26,-1 2-185,1-1 47,-1 0-130,1 0 40,-1 1 46,0-1-43,-2 3 75,2-1-19,-3 1 1,-1 1 26,0 1-39,1-1 39,-5 1-7,2 0-2,-3 2 2,0-1 24,-2 1-25,2-1 24,-4 2-71,1 0-12,-3 0-9,2 0-62,-3 0 73,1 0-69,-2 0 64,0 0-128,0 0-84,-1 0-154,-4 2-79,-1-1 0,-6 2 1</inkml:trace>
  <inkml:trace contextRef="#ctx0" brushRef="#br0" timeOffset="65">18121 6748 9502,'-23'-3'-149,"12"3"12,-2 0 321,3 0-24,-1 0 206,3 3-115,-1 3-9,5 1-73,-2 6 13,5 1-51,-1 3 54,5 4-55,3 2 67,5 0-77,4 3 26,4-2-15,1 4 14,0-5-105,2 1 57,-5-3-107,2 0-14,-6-3 15,1 0-54,-5-3 62,-2 1-38,-1-3 16,-3 0-34,0-6 39,-3 3-101,1-6 36,-2 3-103,1-4-12,-3 0 49,0-1-33,0-2 59,-1 0-244,2 0 94,-1 0-219,2-2 161,-2-2 0,3-2 0</inkml:trace>
  <inkml:trace contextRef="#ctx0" brushRef="#br0" timeOffset="66">14890 6895 9502,'-3'-14'-730,"0"6"678,0 3 10,1-3 36,-1 4 68,0-2 14,1 2 17,1 0 25,-1 1-83,1 0 31,1 1 248,0-1-175,-1 2 253,1-2-235,1 2-18,0-2 2,4 0-57,-1-1 12,2 1 16,1-2-157,0 1 33,2 0-137,-2-1 111,2 2-84,-2 1 70,2-1-95,-2 1 30,2 1 69,-1-1-28,1 1 85,0 1-62,1 0 43,-2 0-80,1 0 80,-2 1-44,3 1 45,-4 1-15,3 0 29,-4 1-23,4-1 27,-5 1-21,2-1 27,-3 1-14,1 1 20,-1 0-26,-1 1 10,-1 1-4,-1 2 7,0 3 28,0-1 9,-1 2 7,-1 3-12,-2 1-28,0 2-8,-1-2 24,0 5-82,0-2-2,-1 3-19,2-4 14,0 3 60,-1-5-6,1 2 3,1-5 60,-1 2 20,1-4 1,0 1-19,0-5 55,0 1-26,-1-3 110,1 1-105,-1-3 47,0 2-78,-1-4 52,-1 2-50,2-3-1,-2 2 6,2-1-19,-2 1 101,3-3-68,-2 1 72,3-1-16,-1 0-94,3-1 65,3-2-91,3-2-107,3 1 47,2-2-142,1 0 41,-1 1 26,2 0-27,0 0 93,0 0-52,-1 1 38,1 0-43,-2 1 35,1-2-26,-2 3 60,1-1-69,-2 0 55,1 0-37,-1 1 35,-1-2-20,0 3-71,0-2-2,-2 1-69,3-1-73,-5 2 69,3 0-113,-2-1 205,-1 1 5,2-2 124,0 1 0,-1-1 0</inkml:trace>
  <inkml:trace contextRef="#ctx0" brushRef="#br0" timeOffset="67">10727 7012 9502,'-11'-3'-497,"9"0"594,-1 2-19,0-2 81,0 0-17,0 0 35,0 0-50,0-1 40,0 1-18,0-1 38,1-1-44,0 1-8,-1 1-44,0-1 96,2-1-138,-2 2 131,2-1-136,-2 1 47,0 0-58,1 0 40,1 1-24,-1-1 9,1 1-23,0-1-43,1 0 21,-2 1 54,2-1-22,0 0 52,0 0-122,0-1 92,0 1-108,0-2 108,0 1-99,0 0 18,0-1-25,2 0-13,-1 0 26,2 0 17,0 0-9,1-2-7,-1 3 30,1-2-37,-1 2 40,2-1-7,-3 2-8,3-1 1,-2 1-1,0 0 13,-1 0-15,1 0 13,0 2-3,-1 0 3,1-2 0,-2 1 54,0 1-41,2-1 44,-1 1-53,-1-1 3,2 1 1,0 0 2,-2-2 0,2 1-11,-1 1 10,-1-1-10,2 1 18,0-1-3,-2 1 5,4 0-2,-4-1-44,4 1-13,-3-1-10,1 1 17,0-1 29,0 1 8,0 1-11,1-2 37,1 1-27,-3 0 29,4-1-7,-1 1-18,-1-1 22,2 1-27,-1 1 5,1-2-2,1 2 4,1-1 2,0 1 4,1 0-3,0 0 9,2 0-55,-1 1-8,2 1-7,-1-1 7,1 5 46,-1 0-8,1 1 6,-2 3-6,2-1-93,-4 2 15,2-1-88,-4 3 57,0-1 28,-2 1 29,-2 0 9,-1 1 50,-2 1-4,-4-1 11,-2 4 44,-6-3-18,-1 4-1,-5-1-1,0 3-13,-1-2-25,-3 4 40,3-3-47,0 3 22,2-4-5,1 3 7,4-5-52,1 2-16,4-6-4,1 1 15,2-4 62,4-1-17,-1-3 14,2 0 35,2-5 16,2 0 1,0-1-15,1 0-6,1 0-35,-2-1 43,2 0-52,-5-4 84,2 2-58,-2-1 75,1 1-67,-1-1 14,1 1-10,-2 0 15,0 2-10,0-2 9,0 1-6,0 1 19,0-2-26,0 1 28,1 1-33,1 0-13,2-1 11,2 1-11,1-1 12,0 1 24,3-2-21,3 0 18,0-1-160,3-1 36,1 1-134,2 0 140,0 1-265,3-2 122,-4 3-177,4-3 149,-3 4 79,-2-1 0,-3 1 57,1-1-408,-6 2 142,-1 0-288,-3 2 284,0-1 22,-3 4 213,-1-1-29,1 3 157,-4 0 0,1 2 0,-5 3 0,-3-1 0,-1 2 0</inkml:trace>
  <inkml:trace contextRef="#ctx0" brushRef="#br0" timeOffset="68">22921 6870 9502,'0'-13'25,"0"8"43,-1 0 112,-1 1 10,1 0 81,-1-1-102,1 1-1,1 1-54,-1-1 5,1 1 181,0 1-126,1 4 70,0 1-216,4 7-16,-1 1-33,2 5 65,-2 0 5,2 4 31,0 1-24,0 2 106,-1 1-93,0 5 88,0-3-102,-2 6 29,2-2-28,-3 3 46,1-2-17,0 3 12,-1-5 2,-1 1-57,-1-4-32,0 0-46,0-5 25,0-3-44,0-5 59,0 0-60,-1-7 43,-1 0-55,1-5 10,-1-1-70,2-3 74,0-2-6,-1-3 65,1-2-21,1-1-388,-1 1-178,3-3-214,2 1 257,-1 1 264,5-2 275,-1-2 0,4-1 0</inkml:trace>
  <inkml:trace contextRef="#ctx0" brushRef="#br0" timeOffset="69">21614 6928 9502,'-23'10'520,"14"-7"-349,-1 1 144,4-2-76,0-1 435,5-1-361,1 0 228,4-1-311,8-2-40,1-1 23,3-1-254,1-2 89,-1 1-150,1 2-101,-2-2 59,3 2-80,-2 1 113,2-1 114,-3 2-57,4-1 90,-2 1-113,4 0-198,-4-1-33,5 0-156,-4 0 163,4 1 112,-2-3 28,3 1 35,-2 0 92,0-2 3,-3 1 43,2 1-106,-6 0-44,2-1-31,-4 3 52,-1-3 37,-4 4 12,1-1 11,-4 2-3,0-1-204,-1 1 57,0 1-164,-2 2 220,2 0 49,-1 1 102,1 1 0,0-1 0,1 0 0,2-1 0,1 3 0</inkml:trace>
  <inkml:trace contextRef="#ctx0" brushRef="#br0" timeOffset="70">16277 6896 9502,'9'-5'610,"-8"0"-290,0 2-80,1 1 137,-2-1-141,0 0 426,1 1-403,1 5 353,-2 3-384,3 10 14,-2 3 55,1 8-135,0-1-18,0 6-50,-1-2 26,2 6-59,0-6-15,-1 7-51,0-9 49,1 4 63,-1-9 13,-1 2 40,1-8-436,-1 2 108,-1-8-320,0 1 280,0-8-1113,0 2 812,0-7-859,2-2 739,0-5 199,3-2-53,2-3 268,5-4 215,1 0 0,2-5 0</inkml:trace>
  <inkml:trace contextRef="#ctx0" brushRef="#br0" timeOffset="71">11901 6895 9502,'10'17'-821,"-7"-11"1077,0-2 353,0-2-246,-2-1-7,1-1-107,-1 0 97,2 0-6,-1 0-25,-1 0 19,2 0-69,-2 2 46,1 1-9,1 2 53,1 4-39,-1 3-53,1 1 12,1 1-105,-1 5-118,0-2-39,-1 5-101,0-2 129,0 4-118,-2 0 84,1 2-58,-2-2-292,0 3 155,0-3-262,0 0 249,0-2-279,0-1 114,0-3-249,0-1 103,1-5 132,1 1-2,2-8 122,0 1-72,2-3 78,1-2-89,-1 1 136,1-4 73,-1 0 76,3-6 58,-3 0 0,2-4 0</inkml:trace>
  <inkml:trace contextRef="#ctx0" brushRef="#br0" timeOffset="72">12920 7003 9502,'-17'10'243,"10"-4"200,4-3-153,0 1 98,1-1-93,4 2 86,1-3-143,4 1 22,4 0-34,8 0-1,3-3 7,5 1 0,2-1-52,4 2 37,1-2-133,3 0 68,-1-2-67,5 2 71,-7-1-50,5-2-71,-10 0-5,6 0-229,-12 2 91,4-2-66,-10 2 75,4-1-37,-13 2 23,4 0-62,-8 0 67,2 0-774,-5 0-174,1 0-49,-2 2 242,-2-1 706,-2 1 52,1-2 21,-3-3 41,-1-3 43,-1-1 0,-5-5 0</inkml:trace>
  <inkml:trace contextRef="#ctx0" brushRef="#br0" timeOffset="73">19234 7091 9502,'-30'-6'376,"15"4"-31,2-3-48,0-1 159,3 2-90,1-2 113,2 2-162,1-2 4,2 2-73,3 0 42,-1-1-103,4 1-105,1 0-43,2 1-59,7 0 73,1 1 39,6 0 39,1 2 14,2 0-344,2 0 116,-1 0-271,5 1 20,-2 0 86,2 2-79,-2 0 104,3 0 82,-3-1-32,2-1 65,-5 0-46,3-1 119,-6 0-10,2 0 16,-5 0-3,-1 0-49,-5-1 10,2-2-94,-5 0-42,-1-3-63,-4 2 5,1 0-147,-3-1 78,1 1-54,-2 3 138,-3 2 113,0 3 0,-1 4 0</inkml:trace>
  <inkml:trace contextRef="#ctx0" brushRef="#br0" timeOffset="74">16027 7103 9502,'-13'0'220,"7"-3"-63,2 1 38,0 0 21,1-1 27,-1-2-40,1 0-60,1-1 14,1 0-37,1-1 212,0 1-84,0-1 145,0 1-148,0 0-76,0 2-16,0-2-34,0 3 1,3 0 37,0 2-52,2 0 52,4 1-164,1 2 71,3 3-150,2 1 145,2 2-169,5 2 106,1 0-112,4 0 14,0-1 49,7 0-71,-4-3 90,5-1 8,-4-3 41,5-1 15,-5 1-30,3-5 15,-5 1-25,2-5 20,-10-2-118,4-2 35,-11 1-96,3-3-10,-6 4 35,-1-1-51,-6 3 94,-1 1-148,-3 2 83,0 2-110,-3 1 72,0 2-36,-4 1 18,-2 2-59,2 2 88,0 3-6,0-2 61,1 1-19,1-2-110,3 1 4,-1-2-79,0-1 174,1-1 56,2-2 112,0 1 0</inkml:trace>
  <inkml:trace contextRef="#ctx0" brushRef="#br0" timeOffset="75">8728 7181 9502,'3'-22'94,"-2"12"52,1 1 38,-2 2 70,0 1-51,0 1 15,0 0-40,0 1 18,1 1-66,0 2 55,2-1-54,2 2 1,0 0-15,4 0 27,1 2-24,5 0 26,0 3-15,6 1 14,2-1-120,3 3 60,3-4-137,4 2 18,-3-2-5,9-1-29,-4-2 61,5-1-213,-5 0 65,4 0-132,-10-1 130,1-2-67,-10 0 40,2-3-80,-9 2-217,-2 0 110,-6 1-322,-3 0 278,-3 1 104,-2 1 185,-4-2 126,-3 0 0,-3 0 0</inkml:trace>
  <inkml:trace contextRef="#ctx0" brushRef="#br0" timeOffset="76">11246 7300 9187,'10'-5'0,"-7"2"616,0 1-102,0 1 395,0-1-312,-2 2-248,2 0-6,-2 2-166,1 1-35,-2 4-40,0 3-14,0 3 32,-2 3-133,0 1-9,-4 1-54,2 0-83,-4 0 124,1-1-109,1 2 109,2-3 9,-2 0 14,3-3-23,0 0-278,3-3 71,-1 1-209,0-2 212,1-2-107,0-3 108,1 1-119,2-4 119,1 1-126,2-1 96,0-1-109,2-1 41,1-1 177,0-2-25,2-5 184,1-1 0,2-3 0</inkml:trace>
  <inkml:trace contextRef="#ctx0" brushRef="#br0" timeOffset="77">9825 7833 9502,'-16'20'38,"7"-10"76,2 0-3,0 1 68,-1-1-58,3 1 83,-1-1-72,2 3 69,-1-1-96,2 1 52,2 0-37,-2 1 40,3 1-205,-1 1 75,1-2-154,0 3 142,0-1-103,0 1 76,0-2-113,-2 4 62,1-5 3,-2 3-1,1-4 21,-2 2 94,1-4 7,-3 1 36,3-3-32,-2-1-15,0-5-21,1 3 25,0-6-34,-2 1 12,0-1-14,0 0 33,2-3-67,-2 1 10,2-7-23,0-1 27,1-2-61,0-4 33,3 1-108,-2-7-8,4 2 22,1-6-55,2 0 107,4-3-67,1 3 85,3-6-47,2 5 51,1-4-25,-2 4 33,3-2-76,-2 6 183,2-3-71,-4 6 156,4-2-26,-4 9-23,2-3 28,-7 9-91,5 1 10,-5 5-58,2-1 49,-5 7-35,4 2 36,-2 5-31,2 3 24,-2 4-75,3 3 62,-2 1-65,2 3 66,-2-3-41,2 4 24,1-1-27,0 3 21,-1-4 27,2 4-26,-2-5 24,1 5-29,-2-6 4,3 7-1,-5-6 1,0 3 15,-1-7-9,-2 5 14,-1-8-13,-2 3-62,-1-7-19,2 2-4,-4-7-90,1 2 81,0-5-92,-4-1-7,-1-1 39,1-2-59,-1-1 104,-1 2-88,-1-2 35,3-2 22,-3 1 28,1-5 104,-3-1 0,0-3 0</inkml:trace>
  <inkml:trace contextRef="#ctx0" brushRef="#br0" timeOffset="78">9293 7876 9502,'9'-26'62,"-6"15"-2,0-4 86,0 5-26,0-3 84,-2 5 0,2-2 15,-2 2-78,1 3 6,-2-1-64,0 1 114,1 3-135,-1 4 50,0 4-124,0 12 76,-1 0-31,1 7 15,-3 2-1,2 1-10,-4 5-10,2-3-15,0 3-14,1-2-32,-1 2 81,0-6-37,1 2 45,-1-6-14,2 3 15,0-6-18,-2-1 55,1-4-39,1-1 31,-1-5-41,1-2 64,1-3-56,-2-2 62,0-1-68,0-2-42,-1-2-17,0-3 3,1-3-123,-3-1 89,2-3-128,-1 0 130,1-3-78,0 1 83,2-4-96,-1-1-28,1-2 9,1-3-53,0 2 69,3-6-49,1 3 78,5-5-45,1 2 48,4-3 66,1 3-3,2-1 14,-1 4-6,1 1-71,-1 7 26,0-1-16,-3 9 169,0 0-41,-3 7 124,0 1-63,-1 5 4,1 6-48,-3 5 11,2 4-20,-2 3 38,0 4-14,-1-1 5,1 5 3,-1-4 30,0 4-2,-2-6-6,0 3-68,-1-3 13,0 1-11,-1-4-12,-1 4 12,-1-6-10,0 3-40,-1-4-19,-1 0-4,-2-4 12,0 2-29,-4-5 12,1 0-80,-2-3 64,2 0-79,0-2 46,0 0-81,0-3 23,1 2-17,0-1 37,2 0-381,1-2 183,4-4-251,2 1 359,9-10 109,-1 2 116,5-5 0,0 1 0,1-5 0,2-1 0</inkml:trace>
  <inkml:trace contextRef="#ctx0" brushRef="#br0" timeOffset="79">10509 7807 9502,'-28'0'178,"14"1"7,4-1 155,-3 2-24,5 1-17,-2 0 0,6 2-41,-3 1-91,5 1-62,-1 4-5,3-3-30,-1 5-74,1-1-11,0 2-50,0-1-55,-1 4 122,-2 1-128,-2 1 175,0-2-80,-4 5 94,0-5-99,-2 4-235,-1-3-185,-1 2-114,0-6 12,2 2 33,3-8 182,1 0 29,4-6 179,3-4 135,2-4 0,1-1 0</inkml:trace>
  <inkml:trace contextRef="#ctx0" brushRef="#br0" timeOffset="80">10144 7898 8537,'15'-4'684,"-6"-1"-345,-3 2-90,2-1 36,0 0-97,0-1 47,1 3-95,3-1 40,-4 1-60,4 1-20,-1-1 6,1 2-16,-1 3-13,4 0 55,-1 6-66,2 1 91,-1 4-80,3 2 73,0 0-62,5 3 71,-5-2-169,8 3 61,-4-1-140,4 0-150,-4-3 55,5 2-126,-5-3 148,4 1-26,-7-5 43,1 2-54,-9-5-30,4 0 64,-10-3-55,4-1 44,-6-3-143,1 2 56,-7-3-121,1 0 227,-7-1 47,-1-2 110,-5-1 0,2-4 0</inkml:trace>
  <inkml:trace contextRef="#ctx0" brushRef="#br0" timeOffset="81">9680 8034 9502,'0'10'551,"0"-6"-353,0-1 25,0-2 15,3 2-81,4-1 9,5-1-9,2-1-134,8 0 51,1 0-100,4 0 111,2-1-129,5-1 114,-4-2-139,3 0-180,-4-1 68,3 2-187,-8-1 199,1 3-285,-7-2 133,1 3-245,-6 0 337,0 0 82,-1 1 147,-2 2 0,0 1 0</inkml:trace>
  <inkml:trace contextRef="#ctx0" brushRef="#br1" timeOffset="82">27154 8130 9502,'-12'-11'-874,"7"8"881,-1 1 12,0 4 60,-1 2 0,0 5 24,1 5-22,-1 8 55,2 2 1,2 7 31,1 1-43,2 8-41,0-1-19,2 10 66,6-1-12,2 9 68,4 0-70,2 9-29,1-8-20,4 17-8,-3-7 23,5 20-29,-5-8 5,1 24-14,-6-13 35,0 25-75,-8-18 0,0 25-79,-7-27 69,-2 17 10,-5-34 46,-2 14-92,1-33 116,1 7-55,5-30 73,2 2-12,5-22-52,3 4-2,2-13 1,4 5 68,-2-6-50,-1 2 74,-3-3-99,-1-2 49,-2-1 93,0 0-117,-4-3 2,-1 0-146,-4 0-65,2-2 20,-2 0 29,1-3-37,-1-1 99,0 1-279,0-3 122,0 3-212,2-2 189,0 1-228,-1 0 144,1-1-62,1 2 210,0-2 168,2 1 0,-2-4 0,0-1 0,0-4 0</inkml:trace>
  <inkml:trace contextRef="#ctx0" brushRef="#br0" timeOffset="83">16577 8887 9502,'-9'-6'110,"7"6"43,-3-2 106,4 2-93,-2-1-61,-1 1-15,2 0-18,-2 1 3,1 1 39,1 2-34,0 3 37,0 2-42,1 2 45,1 2-46,0 0 41,0 2-34,3 1 27,-1-2-37,4 1 61,1-1-42,5 1 31,0-4-26,1 1 15,0-4-16,2 1 28,1-3-25,2-1 14,-3-3-15,4-1 13,-1-1-109,-1 0 48,0-1-106,0-2 53,-1-3-18,2-1 50,-4-3-15,1-2 69,-2 1-43,0-1 30,-2 1-40,-1-2-112,-1 1 1,-2-1-103,-1 0 53,0 0 8,-4 3 44,1-3 24,-3 2 20,2-4 25,-4 5-30,1-4 25,-3 4-95,-4-3 24,-2 1-80,-1-1 5,-2 1 57,-2-1-10,-1 3 61,-1-3-103,-2 5 26,-1-2-109,0 2 91,-2 1-96,2 4 50,-2-1-91,4 3 38,-1 2-38,3 2 81,0 6-65,5 2 68,-1 4 59,6 2 29,1 3 115,3 0 0,1 3 0,2-1 0,1 3 0,2-2 0</inkml:trace>
  <inkml:trace contextRef="#ctx0" brushRef="#br0" timeOffset="84">23066 8809 9502,'0'-16'-688,"1"10"758,-1 0 204,1 2-58,1 0 35,-1-1-71,1 1 18,-1 1-158,1 0 83,-1 2 105,1-2-72,-1 3 241,0-2-283,2 4 71,-3 1-108,2 4 9,-4 0 14,-1 2 25,1-1-28,-4 4 15,-1-2-83,-2 3 20,0-1-26,-1 2-2,1-1 48,-1 4-8,0-2-5,0 3 22,1-2-21,-1 5 19,0-3-13,2 5-32,-1 1 7,0 1-11,4-1 32,-4 4 23,5-3-26,-2 5 23,3-4-15,-1 5 17,2-7-8,1 5 69,1-6-5,3 3 25,-1-4-43,7-1-44,3-5-7,4 3 15,2-7 0,4 3-82,-2-5 0,5 1-62,-4-6 75,7 4 32,-5-6 23,4 3 20,-4-3-174,5-1 54,-7-2-125,5 2 61,-7-4 60,4 2-1,-5-2 30,2-3 3,-7-1-14,4-2 11,-7-1 5,2-1 0,-4 0 4,0-2-2,-4 1 9,-1-2-3,-2 3 9,-1-5-7,-3 4-66,0-2-21,-7 1-12,-1-2-49,-4 2 103,-3-1-48,-3 2 60,0-4-179,-2 5 36,-2-3-114,1 5 78,-2-3-103,1 4 46,-2 0-94,4 1 44,-3 2 59,5 1-50,-2 2 91,5 1-96,-1 1 52,4 3-79,2 6 164,3 3 46,-1 6 123,2 1 0,-1 5 0</inkml:trace>
  <inkml:trace contextRef="#ctx0" brushRef="#br0" timeOffset="85">22230 9265 9502,'0'37'-287,"0"-21"457,0-4-254,0-1 461,0-4-109,0 1-70,0-6 37,0 1 77,1-1-8,1-2 37,4-2-72,-2-1-101,2-4 27,-2 1-75,3-4-31,-2 0 28,0-1-28,0 1 31,-1-3-39,0 1-17,-1-1-41,0 2 60,1-4 25,-2 4 12,1-4-14,-2 2-275,2-1 40,0 1-148,0-3 67,0 3 97,1-3-63,0 2 101,2-4-54,0 1 104,1-3-63,0 1 81,2-3-68,0-1 6,2-1-24,-1 1 20,2-3 9,-1 4 29,2-1 18,-1 4 45,-2 0 37,0 5-36,-1-1 35,-2 5-32,-1 2 4,0 0-7,-2 1-16,-1 4-18,0-1 34,-2 1 4,-1 2-14,0 2-48,0 2 3,-1 6-46,-1-1 56,1 5 2,-2-1 7,1 4-17,1 1 12,0 3 198,-1 1-35,2 4 143,0 1-111,0 3-30,0-1-9,0 4-12,0-2-28,0 4 26,0 0-58,0 2-17,0-3-132,0 3-13,0-6-49,0 5 78,0-8-5,0 1 46,-1-7 5,-1 4-60,2-11 25,-3 4-105,3-8 96,-1 1-111,1-6-38,0 0 45,1-3-69,1-4-188,4 0 24,-1-4-204,5-1 79,-1-2 192,3-3 60,1 2 144,3-4 125,2-2 0,3-3 0</inkml:trace>
  <inkml:trace contextRef="#ctx0" brushRef="#br0" timeOffset="86">25379 8998 9502,'-29'-12'163,"15"5"-42,1 1-82,1 2-15,2-1-79,3 3 64,-2-1 31,5 1 17,-2 1 36,3-1-9,-1 1 3,4-1 39,-2 1-50,2-2 43,0 0-49,0-3 13,3 2-7,0-3-7,3 0 39,1-1-43,0 0 44,2-2-44,0 0-64,2-2 24,1 2-83,1 0 90,0 0-8,4-2 42,-3 2-2,5 0-145,-1 1 29,0 1-97,1 0 60,0 1 12,-2 4-6,3-1 15,-2 3 19,-1-1 5,-3 2 29,2 2-30,-4 2-10,1 3 17,-5 2-19,4 4 30,-5-2-11,0 5 3,-2-3-6,-1 6-28,-2-2 35,0 4-38,-2 0 47,0 4 1,-2 1-1,-4 4-2,-4 0-4,-6 9 39,-3-1-22,-5 5 25,-2-4-39,-8 7-7,4-8 7,-5 4 5,7-12 160,-1 0-32,8-11 108,1-2 3,9-10-72,1 2 77,5-7-106,1-1 41,4-2-28,1-2 1,4 0-2,3-2-34,2 0-9,3 0 18,0 2-9,5 1 13,-2-1-9,4 1 11,-1 1-88,2-1 9,-1 2-32,4 0-24,-4 0 12,4-1 19,-1 1-23,2 0-52,-6 0 3,4 0-104,-7 0 102,1 0-196,-5 0 92,1 0-136,-6 0 126,0 0 50,-4 0 14,0 1 25,-3 2-275,1 0 65,-1 1-189,0 1 59,0-2 152,0 1 59,0 0 126,2 2 98,2-2 0,0 4 0</inkml:trace>
  <inkml:trace contextRef="#ctx0" brushRef="#br0" timeOffset="87">20667 8852 9502,'13'-15'32,"-9"7"26,1 3-4,-2 1 40,-1 1-11,0 0 77,-2 5-92,0 1 4,-2 5-45,0 4 44,-3 4-64,2 1 52,-2 0-101,-1 5 99,0 0-16,0 4 60,-1-2-83,0 4 43,0-4-55,-4 5 50,3-4-13,-2 5 19,1-4-32,-1 1 28,0-4-38,0 2 46,1-6-33,-1 4 42,3-7-24,0 2 4,2-8-3,2 3 52,2-8 7,1 2 18,3-6-34,4 2-73,5-3-28,2 0 16,5-1-4,2-2 20,1-1-30,1-1 18,-1 1-100,2 0 75,-2 1-108,2 0 101,-3 0-90,3 0 69,-4 2-97,5-1 18,-5 2-27,5 0 46,-5 0 14,4 0-40,-6 0 23,2 0-96,-4 0 86,1 0-69,-5 0 106,-1 0-81,-5 0 74,1 0-23,-4 0-68,0 0-14,-6-1-69,-3-4 0,-4-2 0</inkml:trace>
  <inkml:trace contextRef="#ctx0" brushRef="#br0" timeOffset="88">25985 9022 9271,'-3'-13'302,"2"9"429,-1 1-222,1 4 222,1 2-613,0 6 34,0 3-32,0 2 37,0 5-52,3 1 52,0 3-37,2 4-12,1-1-52,4 6 35,0-4-116,3 5 118,0-7-125,6 5 20,0-6-6,4 1-17,0-6 48,6-1 15,-2-5 18,5-2 8,-3-5-6,4-1 45,-4-5-52,0-1 52,-3-3-8,3-2-14,-6-4 29,3-4-37,-6 0-55,2-3 5,-7 0-13,1-2-44,-4 0 25,-1-2-4,-5 0 6,-1-5-88,-3-1 18,-3-4-95,-5 0 58,-10-8-5,-5 2 15,-13-6-59,-6 2-102,-12-5 26,-3 6-88,-11-1 89,0 8-174,-7 6 38,7 10-93,-5 12 241,15 11 112,-3 19 124,11 10 0,1 12 0</inkml:trace>
  <inkml:trace contextRef="#ctx0" brushRef="#br0" timeOffset="89">18971 8990 9502,'0'-26'0,"0"15"197,0-4-10,0 4 119,0-1-52,0 4-42,0-2 40,-1 4-64,-1-1-83,2 2-79,-1 1-47,1 1 121,-1 0-108,1 2 111,1-1-160,0-1 101,2 2-10,3-2 43,3 3-21,1-1-3,1-1-15,2-1 20,0 2-111,0-1 39,0 1-112,2 0-58,-2 1 37,0 0-52,-3 0 70,1 1 31,-2 2-13,1 1 33,-3 5-6,3 0 67,-4 2-57,1 1 5,-2 1-2,2 1-22,-3 0 44,1 4-21,-2-2-17,-1 2 17,0 0-4,1 2 43,-3 0-1,-2 5-1,-1-4-5,-2 7 54,-5-4 35,-3 8-12,-2-6-5,-2 6 0,-1-6-8,-3 3 68,2-5 112,-4 2-48,4-6 97,-4 3-85,6-8 20,-3 2-20,5-7 56,-2 3-22,5-7 14,1 1-35,5-5 219,2 1-269,5-3 177,2 0-333,9 0 18,-1 0-10,6 1 55,-1-1-35,6 1 12,-2-1-44,6 2-6,-1-2 11,5 0 30,-4-2-21,6 2 21,-5-1-41,5-2 20,-6 0-27,0 0-120,-7 0 10,-1 1-104,-8 0 65,3 1-252,-7-1-70,0 2-359,-5 2 424,-1-1 31,-2 5 415,-7 1 0,-1 3 0</inkml:trace>
  <inkml:trace contextRef="#ctx0" brushRef="#br0" timeOffset="90">18364 8990 9502,'-25'-13'206,"15"8"-22,-3-3-24,6 3-67,-3-1 57,4 0-72,-1 2 29,4-1-50,-1 3 41,2-1-80,-1 1 33,3-1-62,0 2 37,0-2-12,2 2 14,1-1 15,1-1-53,3 2 74,-1-2-38,4-1 26,0 1-94,0-3 26,-1 3-95,2-3 44,0 3-12,1-1 50,0 1 4,1-1-57,-1 1 17,2 0-112,-2 2 109,2-1-32,-4 1 85,5 1-86,-5 0 64,4 1-61,-5 2 53,2 3-23,-2 1 39,0 5-31,-5-1 38,0 5 14,-2 0-20,-4 3 33,-1-1-43,-2 3 55,-6-1 15,-2 1 4,-2-2-9,-4 4 4,0-4 9,-3 3 10,1-5 48,-1 3-22,2-4 1,-2 0 0,5-4-66,-2 1 31,6-5-24,0-1 89,5-2-67,0-2 149,5-2-134,2-2 81,1-1-97,1-2 19,4-2-11,1-1 12,1 1-16,1-1 14,0 0-13,-1 1 17,0-1 33,2-1-15,-1 3 13,1-3-71,0 4-30,-1-3 9,1 3 2,1-2-17,0 2-27,2-2 1,-2 3 9,1-1-22,1 2 15,1-1-78,0 3 63,1 0 20,-1 0 2,2 3 28,-2 1-77,1 4 55,-1 2-48,0 4 81,-3 1-29,2 3 30,-5 1-36,0 3 65,-2-1-43,-2 4 46,-3-2-49,-2 3 43,-2-4 26,-5 2-5,-2-2 2,-4 1-56,1-4 17,-4 1-13,1-6 141,-2 2-32,3-3 123,-2-1-42,3-2-26,-2-3 6,2-1-55,1 0 61,1-5-11,-1 0 10,2-1-12,-1 0-78,3-2 22,-2-3-13,4-1 6,-2-2 20,2-1-11,0 1 7,2-3-227,-1 3 50,2-2-165,1 1-93,3 2 94,-2-2-116,3 3 150,-2-1-148,2 1 75,0 1-141,0 2 128,0-2-22,0 1 25,0 1-77,2 0 111,-1 2 1,1-1 87,-1 1 2,3-1-65,-1 2 6,3 0 39,1 0 54,2 0 111,1 2 0,2-2 0</inkml:trace>
  <inkml:trace contextRef="#ctx0" brushRef="#br0" timeOffset="91">17613 8977 9502,'-3'-20'218,"3"12"-68,-1 0 95,0 1-51,1 0 35,0 0-41,0 1-86,0 2 5,1-2-16,2 3 40,0 0-12,3 2-5,-1 1 17,1 0-25,1 4 50,-1 2-35,1 7 39,0 3-107,1 5 11,-3 1-49,1 4-3,-1 0 74,-3 3-20,1-2 26,-1 3 16,-1-2-30,1 1 31,-1-6-22,1 4-104,-2-7 6,0 5-103,1-8-22,-1 3 53,0-8-58,0 2 107,0-6-151,0 2 76,0-6-901,0 2 619,1-5-564,-1-1 602,3 0 208,0 0-85,2-3 230,0-1 0,3-2 0</inkml:trace>
  <inkml:trace contextRef="#ctx0" brushRef="#br0" timeOffset="92">20888 8941 9502,'-13'-11'356,"6"6"-236,1 1 37,3 0-37,-1 2-37,1-1 26,1 3-28,1 3 33,-1 5 41,2 3-35,0 6 25,0 4-14,0 3 63,0 4-13,2 3 35,1 0-47,0 5 56,2-3-35,0 4 84,0 0-104,0 0 26,-1-4-76,0 2-26,-1-6-114,2 0 11,-4-6-97,2 0 96,-2-6-1,1 0 7,-2-5 69,0 1-249,0-6 89,0 0-176,0-2 143,0 1 28,0-4-14,0 1-254,0 0-4,-2-1-104,0-1-144,-1 0 406,-3 1-165,-1 1 379,-2 1 0,-2 0 0</inkml:trace>
  <inkml:trace contextRef="#ctx0" brushRef="#br0" timeOffset="93">16723 9083 9502,'0'-13'771,"0"7"-516,-2 3-70,1-1 27,-2 1-92,0 0 37,0 2-52,-1-2 52,0 1-234,-1 2 76,0-1-163,0 1 103,-1 0 9,-1 0 67,3 1-21,-3-1 129,2 5-65,-2-3 45,3 1-58,-2 2 69,2-1 14,-2 0 21,2 1-30,-4 0-22,4 1-37,-3 1 9,1 1-35,-1 0 25,0 2-12,-1 2 40,1 1-26,0 3 18,4-2-8,-3 5 11,5 0-15,-1 2 3,2 3-14,0 1-44,5-1 32,3 3-29,3-4 42,4 3 20,3-6-26,3 2-12,1-8-72,3 4 1,-2-8-48,4 1 160,-4-3-26,3-3 115,-4-2-85,1-4 118,-4-2-73,4-6 127,-6-1-135,3-6-30,-5-1-81,2-3 35,-4 1-13,1-3 106,-2 2-60,1-3-21,-4 4-197,1-4 8,-3 3-86,2-3-36,-4 4 73,1-4-75,-3 6 93,-2-5-3,1 5 22,-4-3-57,1 4 66,-5-5-65,-4 8 81,-1-5-47,-5 5 67,-3-3-9,-1 3 10,-5-2-62,2 7-47,-7-5-34,1 4-12,-4-2-26,2 3 73,-2 1-74,6 3 113,-3 2-142,6 4 106,-2 2-133,8 8 35,-1 4 131,7 4 1,-2 9 169,5 1 0,-2 6 0</inkml:trace>
  <inkml:trace contextRef="#ctx0" brushRef="#br0" timeOffset="94">24063 9050 9502,'0'-18'0,"-2"11"347,2 1-35,0 2 211,0-2-157,0 2-123,2-2-35,1 2-50,4-1 6,0 1-56,5 0 56,1 2-44,2-2-48,3 3-17,2-2-42,0 1-85,3 1 79,0-1-102,5 2 126,-4 0-152,5-1 83,-4 1-108,4 0 35,-6 0 50,3 0-64,-6 0 89,2 0-87,-7 0 46,4 1-30,-10-1 27,4 0 51,-7 2 10,2-2-11,-5 1-996,1-1 618,-4-1-635,-1 1 913,-5-2 130,3 4 0,-2 1 0,2 1 0,-2 3 0,0 0 0,-3 2 0,0 3 0</inkml:trace>
  <inkml:trace contextRef="#ctx0" brushRef="#br0" timeOffset="95">15420 9019 9502,'-21'-7'122,"13"4"16,-1-1 84,3 1-52,1-1 7,2 2 6,0-1-3,3 2 24,3-1-84,4 1 0,4 0-43,5 1 37,5 0-12,2 0 63,3 0-43,3 0 40,-1 0-57,4 0-87,-3 0-6,4 1-74,-4 2-34,4 1 71,-5 2-90,3 0 121,-5-2 1,3 2 42,-6-2 7,5 1-41,-8-1-76,3-3-2,-9 2-67,5-1 92,-7-2 4,2 0 38,-5 0-1,2 0 44,-5-2-28,3-1 46,-5 0-129,1-1 23,-3 0-73,1-1 78,-1 3 7,-1-1-599,-1 1 263,-1 1-450,-1-1 502,1 2 78,-2 2 100,0-1 35,0 2 57,-1 1 43,-3 2 0,-1 1 0</inkml:trace>
  <inkml:trace contextRef="#ctx0" brushRef="#br0" timeOffset="96">21653 9207 9502,'-2'-16'567,"1"9"-461,1 1 109,-2 2 18,2-2 59,-1 2-12,1-1 10,0 1-118,1 1 57,1-1-109,2-1-54,3 3-17,2-3-45,1 2 42,2 0 64,-1 2 10,2-2 40,-1 2-148,1-1 64,-2 2-161,2 0 96,-3 0-476,2 0 132,-2 2-299,2-1 247,-4 1 135,4 2 8,-5-3 78,3 4 11,-1-4 48,-1 2 4,1-2 25,0 1-66,-4-2 57,4 1-57,-5-1 83,4 0-36,-4 0 49,2 0-47,-3 0-128,1 0 34,-1 0-28,-2 0 120,2-1 95,0-2 0,0 0 0</inkml:trace>
  <inkml:trace contextRef="#ctx0" brushRef="#br0" timeOffset="97">17502 9211 9218,'-24'0'-283,"12"0"283,5 0 328,0-1-30,1 1 214,-1-2-153,4 1-144,-2-2-17,4-1-78,-2 1-66,3 0-14,0-1-64,0 1 83,0 0-70,3 0 48,1 0-55,4 2 55,2-2 28,0 1-1,3 1 28,0 1-93,1 0 33,1 0-55,2 0 60,-1 0-3,3 0 43,-2 0-34,2 0-30,-1 0-22,1 0 7,-2 0 9,2 0-4,-3 0-21,3 0 6,-3 0-5,0 0 10,-2 0-31,2 0 9,-5-2-83,2 2 71,-1 0-95,-2-1 30,-1 1-28,1-2 47,-4 2-2,1 0 2,-3 0-22,2 0 3,-3 0-791,0 0 578,-5 0-526,1 0 751,-8 0 94,2 0 0,-5-1 0</inkml:trace>
  <inkml:trace contextRef="#ctx0" brushRef="#br0" timeOffset="98">19823 9240 9264,'-12'-10'767,"8"6"-499,1-2 9,2 3-95,1-1 24,-2 1-13,2 0-29,3 1 54,-2 1-144,7 1 25,-1 0-35,4 1-34,1 2 15,0 0 10,2 2-7,-1-3-5,1 3-28,2-2-51,-3-2-198,5 1 93,-4-1-156,5-1 147,-3 0-36,1 0 51,-1 0-50,1 0-201,-2 0 83,2 0-175,-3 0 183,2 0-53,-4 0 111,2 0 7,-4 0 135,5-1 95,-1-2 0,1-2 0</inkml:trace>
  <inkml:trace contextRef="#ctx0" brushRef="#br0" timeOffset="99">24116 9286 9502,'6'16'0,"-3"-12"128,-2 2-23,1-3 1200,-1-1-820,2-1 747,0-1-1026,3 0-86,1 0 26,3 0 23,2 0 24,2 0-25,3 0-114,1 0-40,5 0-98,-2 1 126,7 2-122,-2 0 83,4 2-105,-1-3 76,3 1-28,-5 0 29,5 0-49,-5-3 4,4 2 3,-7-2 8,1 0 24,-8 0 7,0 0 24,-5-2-24,-2 1-76,-4-1 18,-2-1-80,-3 2 93,-1-2-113,0 0 76,-1 2-118,-2-1 104,-1 1-196,-3-2 85,-1 1-134,1 1 126,0 0 26,0 1 26,-2 0 18,3 0-350,-2 0 115,2 0-195,-1 0 320,-1 0 160,-2-3 123,0 1 0,-3-2 0</inkml:trace>
  <inkml:trace contextRef="#ctx0" brushRef="#br0" timeOffset="100">15433 9380 10041,'-9'-10'726,"8"4"-594,-1 0 241,2 1-82,0-1 179,0 0-165,2-1-88,0 3-28,6-2 14,0 1-14,4 3 95,2-1-95,5 1-79,0 1-47,4 1-65,1 1 65,4 1-125,1 2 52,2 3-83,1 0 83,1 4-117,-1-3 15,1 1-79,-4 0 59,2-1 65,-7-2-38,3 0 59,-5-3 25,0 0 69,-5-3-34,0 1 83,-5-2-78,1-1 94,-6-2-61,0-3-19,-2 1-11,-1-4-16,-4 1 37,1 0-318,-1 1 87,0 0-210,-1 1 194,1 1 76,-4 2 39,1-2 27,0 3-725,-1 1 590,1 0-551,-2 1 748,0-1 0,-1-1 0</inkml:trace>
  <inkml:trace contextRef="#ctx0" brushRef="#br1" timeOffset="101">27509 9390 9452,'0'-10'453,"0"7"-455,0 0 36,0 2-137,0-1 98,-1 1 16,-1 0 43,-2-1 28,-2 2 56,-1 2-6,-2-1 27,-1 3-36,-3 4 119,0 2-42,-4 4 114,-3 5-63,-5 5-9,-2 4-18,-9 5-12,-2 4-64,-13 10 12,1-3-55,-14 10-13,5-7-67,-9 4 50,12-11-19,-7 5 18,15-13-19,-7 4-60,19-12-60,-3 1 50,16-9-71,-3 1 91,13-7 6,-4 3 11,10-6 20,-4 4-46,9-6-179,-3 3 17,4-3-115,-1 3 117,2-3 59,-1 1 10,1-2 36,0 1-304,1-1 112,-1-1-244,2-2 223,-1 1 13,2-1 69,1-1-44,-1 0-70,3 0 6,-2-1-41,4-2 93,-4-1 112,0-4 62,-1 0 72,2-5 0,-3-2 0,1-3 0</inkml:trace>
  <inkml:trace contextRef="#ctx0" brushRef="#br1" timeOffset="102">27536 9748 9959,'0'-9'572,"0"7"-436,-1 0 39,0 1-52,-4 4-103,-3 2 45,-5 5-102,-8 6 80,-3 6-23,-11 5 44,-7 4-20,-8 8-21,-5 1-28,-11 8 10,1-4 5,-7 4 15,9-8-21,4-1 4,13-11-9,7-4-25,16-11 8,6-1-69,10-9 75,2 0-8,5-5 38,2-1-157,2-1 35,0 0-99,1-4 78,0 1-210,3-1 78,-1-1-171,1 0 154,3-1-72,0 0 86,1-1 25,2-2 131,2-5 104,1-1 0,5-4 0,0-3 0</inkml:trace>
  <inkml:trace contextRef="#ctx0" brushRef="#br1" timeOffset="103">24773 9950 9502,'-18'-6'-485,"10"1"425,3 0 60,1 1 0,3 0 157,-2-1-27,3 2 142,-2-1-77,2 3-79,2-4 5,-2 4-77,3-2-21,0 1 30,4 0-34,0 0 40,2 1-52,1-1 32,1 2-39,1-1-10,2 1 50,2 0-60,2 0 75,0 1-26,5 1 18,-1 1-30,4-1-48,1 3 33,5 1-36,0-1 53,7 1 9,-3 0-11,7-2 5,-1 2-5,6-3 65,-4 1-47,10-1 50,-8-1-61,7-1 46,-5 0 6,5-1 11,-5 0-13,4 0-35,-10 0 11,7 0-8,-10 0-44,3 0 37,-8 0-40,7 2-14,-11 1-17,9 0-8,-9 1 11,6 2 21,-5-2-20,6 2 2,-6-3 59,6 0-4,-7-2 41,8-1-60,-8 0-9,8 0 6,-8-3-12,8-1 40,-8-2 0,5 0 13,-5-1-5,4 1-49,-6 1 24,4-1-21,-5 3 32,3 0-67,-5 0 49,5 2-53,-8 1 59,4 0 2,-5 0-16,3 1 13,-4 1-20,1 0 14,-2 3-14,4-2 51,-3-2 49,2 1 22,0-2 40,1 1-141,-1-1 43,2 0-88,-1 0 67,3-1-106,-3-1 24,6-1-94,-4-1 97,5-2-38,-3-1 25,4 0 3,-4 1-26,2-1 72,-5 1-75,2 2 55,-7 1-198,0 0 68,-6 3-108,-3-2 38,-6 4 54,1-1-32,-4 2 73,-1 3-90,-3 0 68,-1 1-81,-2-1 9,-2 2 46,-3 0 43,1-1 73,0-1 65,-1-2 0,1-1 0,-3-2 0,2 1 0,-2-2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1:05.724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9056 47 9120,'0'-10'-166,"0"6"318,1 1 78,-1-1-60,1 1 77,0 0-66,1 0-25,0-1-31,-2 2-22,1-1 31,1 0-100,-1 0 178,0 2-207,-1 1 132,1 4-107,-1 3-49,0 2 102,-1 2-70,-1 2 59,0-1-33,-1 1 22,0-1-42,-1 2 39,1-2 34,0 2-19,1-1 50,-2-1-119,1-1 41,1 2-36,-1-2 47,1 3 17,1-4-13,-2 2 11,3-2-23,0 1 63,1-2-8,2 1 16,2-4-19,5 1-35,1-3-14,4-1 18,1-2-78,4 0-1,0-1-6,4 0-40,-2-1 35,3-1 7,-2-2-7,2-1 56,-7 1-9,5 1 2,-8-1-18,4 1 25,-7 2-34,2 0 29,-4 0-25,0 1 16,-3 0-12,1 0 11,-3 0-70,0 1 55,-3-1-50,2 2 11,-3 0-15,0 0-5,1-1 5,-1 2-101,0-2-1094,0 0 705,-2 1-907,0-1 1204,-2 0-5,1-1 143,-4 0 104,1-1 0,-3-2 0</inkml:trace>
  <inkml:trace contextRef="#ctx0" brushRef="#br0" timeOffset="1">2833 168 9502,'0'-16'-27,"0"7"61,0 1 72,0-2 93,0 0-11,0 1 23,0-1-135,0 1 16,0 0-18,0 1-106,0 0 48,0 1-89,0 0 85,0 0 32,0 2 44,0-1 9,0 2-16,0-1-115,0 1 5,0 2-105,0-1 47,-1 2 61,0 0-9,-3 1 72,-1-2-52,-2 2 36,-2 0-31,-1 2-6,-3-1 23,-2 4-23,0-1 32,-2 3-32,1 1 21,-3-1-25,3 2 26,0 0-58,2-2 37,-1 2-44,5 0 56,-1-1 2,3 0-4,-1 1 1,4-1 53,0 1-39,2 0 39,-1 2 15,3-1 16,0 2 7,1 1-10,-2 2-21,2 1 19,0 3 2,0 0-1,2 3 58,-2 2-15,2 4 84,0 1-21,3 7 13,2 0-45,-1 8 3,1-1-62,1 6 4,-2-2 16,2 6-90,-2-4 14,-1 3-58,-1-7 61,-1 5-45,-1-11 15,0 5-1,-2-12-10,0 4 91,0-8-42,0 0 26,0-5-38,0 2 20,0-7-47,0 5 41,-1-6 17,0 2-5,-2-4 35,1 3-97,-2-6 36,0 3-31,0-3 49,-1 2-59,2-4-16,-2 4-4,1-5 1,1 2-50,0-4 8,1 2-98,0-4 32,2 0-5,-1-1-494,1-2 278,-2-4-340,2-1 441,0-4-206,0-2 114,0-2-167,0 0 184,0-3 165,0 0 57,-1-3 107,-1-2 0,-3-2 0</inkml:trace>
  <inkml:trace contextRef="#ctx0" brushRef="#br0" timeOffset="2">9269 103 9502,'-9'-5'46,"5"3"84,2-1 88,1 2-64,-2-1 85,3-1-56,-1 1 111,1-1-122,0-1 26,0 3-92,0-1 50,0-1 44,0 1 20,1 0 30,0 1-44,2-1-127,-1 0 61,1 2-86,-1 0 149,1 0-72,1 2 68,-3 1-94,3 6 113,-2 1-21,2 6 40,-2 2-55,2 5-2,0 1-68,1 5 68,-1 0-116,1 3 83,-2-1-83,2 5 93,-1-4-113,0 3 98,-2-9-83,2 2 113,-3-6-49,-1 1 45,2-8-69,-2 2-13,0-9-66,0 1 42,-2-6-35,2 0 60,-1-3-66,-1 0 48,-1 0-151,1 0 100,-1-1-151,-1 0 146,3-3-244,-3 0 134,3-1-177,-1 0-125,0 2 106,0-2-147,1 1 178,-1 0-289,2 0 129,0 1-234,0-1 286,0 0-103,0 0 162,0 1-140,0-1-157,0-1 375,0 1-193,-1-2 426,0 0 0,0-3 0</inkml:trace>
  <inkml:trace contextRef="#ctx0" brushRef="#br0" timeOffset="3">6766 187 9502,'10'-15'-24,"-5"5"24,-1 4 37,2-3 103,-1 1-7,1 1 70,-1 0-97,1-1-4,1 3 5,-2-1-2,0 2 15,0-1 37,0 1-52,0-1 52,-2 4-107,2-1 21,-1-1-42,2 2 47,-1 0-78,3-2 60,-2 3-120,2-1-36,-1 1 13,3 0-35,0 0 32,1 0-36,0 1 2,2 0-67,-1 3 72,2 2 45,-4 2 5,4 1 50,-4-1 6,0 4-7,-1-1-1,-1 1 69,-3 1-32,0 0 87,-2 1-73,-2 0 61,0 0-47,-2 1 69,-1-3-48,-6 3 32,-1-1 1,-3 1-14,-3-3 65,-1 2-94,-2-2 55,1 1-55,0-3 63,0 2-46,2-3 55,1 1-61,2-4 21,1 2-5,1-3 6,1 0-65,3-1-17,-1-2 2,4-1 5,0 0 34,4 1 1,2-2 37,4 0 32,3 1-10,3-1 16,1-1-86,2 1 33,0-2-25,2 0-101,-2 0 26,2-2-93,0 1 100,-1 0 21,1 1 47,-1 0 2,-2 1-493,2-1 98,-4 1-335,2 1 301,-2 1-179,2 1 143,-4 0-28,1 3 221,1 1 223,1 2 0,-1-1 0</inkml:trace>
  <inkml:trace contextRef="#ctx0" brushRef="#br0" timeOffset="4">238 199 9502,'0'-11'-260,"0"5"370,-1 1 7,1 1-20,-1-1 27,1 3-35,-2-3 39,2 2-36,0-2 28,-1 3-22,1-2-39,0 1-28,0 1 20,0-1-82,0 1 121,0 1-82,-1 0 79,0 1-21,-3 0-73,-1 2 51,-1 3-61,-1 1 64,0 3 55,-2 2-45,-2 2 39,0 0-49,-3 2 2,0 2-6,-2 3 27,1-2 109,-1 5-4,2-2 102,-2 4-96,3 0-19,0 4-35,1-2-22,2 5 13,4 0-19,0 6 31,2 1-34,3 7 101,2-1-83,4 7 70,4-3-73,5 6-37,2-6 15,4 1-7,0-8-79,1 0 41,-2-10-98,1 1 95,-3-10-91,-1-1 80,-2-7-99,0-1 51,-4-8-8,1 0 22,-3-3 10,-1-2 18,-2 0 10,-1-2-21,-3 1 15,2-2-177,-3-1 47,1-2-111,-1-1-266,0-3 123,0 0-212,1-1 222,-1 1-311,0-1 124,0 0-229,0 0 221,0 1 318,0-1 32,-2 0 191,-2 0 0,-2-1 0</inkml:trace>
  <inkml:trace contextRef="#ctx0" brushRef="#br0" timeOffset="6.13">428 232 9795,'-7'-4'672,"6"2"-522,0 0-2,0 0-2,1-2-78,-2 2 75,2-2-74,-1 0-27,1 2 8,0-2-79,0 0 77,0 2-86,0-1 40,0-1-92,0 2 83,0-1-71,0 2 100,1 4-100,1 2 104,0 7 19,-1 4 51,2 6-10,-2 3-7,0 2 6,1 4-38,-2 2 51,0 3-7,0-1 20,-2 3-2,1-1 5,-3 0-66,1-3 14,-2 2-5,0-5-49,1 4 47,0-5-45,1 5 56,-1-6-67,1 2 1,1-6-23,1 1-29,-1-7 26,2 2 4,0-7-6,0 1 104,0-7-53,2 0 44,-1-4-60,0-1 84,2-3 4,-2 0 20,0 0 50,2 0-49,-2 0 12,0-1 28,-1-3-81,0 1 46,0-2-46,0 1 32,0-1-20,0-1 39,0-1-247,0 2 52,0-1-160,0 0 93,0 1 33,0-1 7,0-1-7,0 0 15,0 1 43,0-2-24,0-1 52,0 1-43,1-1 28,-1-1-21,3 0 30,-1 0-9,2-1 6,0 1-3,1-4 30,0 4-13,0-4 16,0 3-22,0-3-20,1 3 19,0-3-16,-1 3 19,1-1-9,1 2 7,-1-3-7,-1 5-61,1-4-26,2 5 4,-2-3 6,1 4 17,1-3 27,-1 4-36,2-1 101,-1 1 24,1 0-10,0 2-8,1-2-70,-2 4 8,3-3-7,-2 2 83,1-1 45,-2 1 49,2 0 22,-1 2-61,0-1-31,-2 1-29,2 0 18,-1 0-45,0 1 51,-1 1-49,0 0-22,0 2-14,2 1-3,-1 0 2,2 1-10,-2 2 35,2-1-49,-1 1 8,1 0-31,-2 0 0,0 2 8,-1-1 52,-1 3-13,-1-2 17,-1 4 21,-2-3 42,1 3 36,-3-2-33,0 4 43,-2-2-31,0 2 4,-3-2-2,-3 1-17,-2-1 18,-2 2 11,1-4 37,-3 3 6,0-5-5,-1 4-3,3-4-61,-3 1 19,1-3-25,0 2 3,3-4-51,-1 2-16,0-3 12,1 1-15,1-4 52,-1 3-17,2-3 26,-3 0 35,4-2-30,-5 1 19,4-1-35,-4 0 46,3 0 11,-3 0 10,3-1-20,-4-1-25,3-1-16,-2-2 81,3 0-74,-1 0 79,3 0-86,0 0 43,3 1-27,-1-1 32,3 2-24,-1-1-79,4 0 2,-2 2-86,2-2 82,-1 1-144,1 1 79,0-1-109,0 2 80,0-1 41,0 0 29,0 0-618,0 1 268,1-1-426,0 1 380,3 1 183,0-1-61,1 1 143,1 0-141,-1 0 121,2 0-136,1 1 164,0-1 38,0 3 96,3 2 44,0 0 0,3 2 0</inkml:trace>
  <inkml:trace contextRef="#ctx0" brushRef="#br0" timeOffset="7.13">4045 259 9502,'-6'13'-1078,"4"-8"1015,0 0 63,2-2 386,0 2-45,1 0 251,3 0-175,5 0-140,2 3-2,4-2-105,2 3-44,2 1-93,3 2 25,0 1 3,4 4-42,-2 2 6,4 6-74,-2 1 21,3 7 25,-1-2 13,0 7-12,-2-1 15,1 5-5,-6-4 7,-1 5 122,-8-7-15,0 6 84,-7-9-104,-2 3 100,-1-7-70,-4 1 102,0-7-75,-3 0 19,-1-7-68,-2 2 35,1-7-45,-1 2 19,2-6 16,-3 2 3,4-5-252,-1-1 69,1 0-194,-1-1-258,1 0 142,-3-2-240,2 0 261,-2 0-316,1 0 136,-1 0-79,2-2 291,-1-1 302,1-4 0,-2 0 0</inkml:trace>
  <inkml:trace contextRef="#ctx0" brushRef="#br0" timeOffset="8.11">997 372 9502,'-8'-15'0,"4"6"0,1 1 159,-1 0 5,4 1 121,-3 0-20,3 1-150,-1-1 21,1 4-81,-1-2-93,1 3 70,0 0-105,1 3 57,2 2 57,2 5-12,0 4 126,2 3-27,2 2 35,2 3-54,2 4-34,2-1-42,2 5 84,2-3-59,1 2 75,-2-3-37,2 3-67,-2-3-19,2 4 3,-5-6-1,1 6 7,-6-6-36,1 4 9,-6-5-20,1 6 97,-3-5-70,-1 3 55,-3-5-96,-1 4 76,-5-6-71,-1 6 65,-2-6 31,0 4-16,0-7 34,0 4-60,0-7 5,-1 4-5,1-4 13,0 1-46,1-5 35,1 2-35,1-5 42,1 2 8,1-3-17,0 0 14,2-3-275,-1-1 8,4-1-170,-1 0 120,0-4-152,1 0 118,1-4-160,2 1 192,0-2-138,1 2 270,0-4-124,1 0 280,0-2 0,1-2 0</inkml:trace>
  <inkml:trace contextRef="#ctx0" brushRef="#br0" timeOffset="9.11">11843 337 9502,'6'-9'294,"-3"5"-116,-2-2 51,0 2-51,-1-1 37,1 3-95,-1-2 40,0 1-85,0 1-18,-1 1-48,-1-1 37,-5 4 13,0 1 47,-3 4 1,-2 3 40,-1 3-8,-1 2 10,-2 3-37,-1 2 24,-3 4 33,1-2-30,-3 5-19,0-2-81,-3 5 49,3-3-30,-4 4-17,4-4-29,-2 2-54,5-7 73,-2 3-91,7-7 50,-1 0-82,6-5-204,2-2 94,4-5-155,3 1 154,1-6-290,6 1 83,1-2-200,4 2 40,1-2 368,4 0-82,-1 0 284,1-3 0,3 1 0</inkml:trace>
  <inkml:trace contextRef="#ctx0" brushRef="#br0" timeOffset="10.11">12283 343 9302,'-11'-3'-199,"6"1"199,3 1 392,-2-3-53,1 1 242,2 0-194,0 0-76,1 2-186,2 0 17,1-1-151,4 4 66,3 1-58,3 5 54,2 2-73,0 2 3,2 2 77,1 0-44,1 1 78,-3-3-67,2 3 42,-3-2-70,3-1 40,-4-1-18,1-1 10,-4-1 19,3 0-35,-4-4-18,1 0 9,-5-1 0,4-3-13,-4-1-21,3-1-2,-2-3-101,1-4 85,1-2-112,-1-2 107,1-3-44,1-1 42,-2 1-21,2-3-85,-3 2 47,2 0-79,-3 1 73,2 1-88,-2 3 63,-1 0-100,-2 4 90,1 0-50,-3 3-38,1 2 41,-1 4-46,-1 2 114,-3 6 96,1 1-18,-3 3 107,-1 1-20,-2-1-1,0 2 25,-1-1-66,-2 1 65,-1-1-35,-1 2 56,-2 1-40,-3-1 67,-1 1-34,-2 2 71,-1-3-39,-3 3 0,1-4-26,-3 2-20,4-4 39,1-1 8,4-4 16,2-1-82,6-3 0,1-3-59,7-2 78,1-1-54,3-2-15,2-2 1,3-1 0,3-3-19,3 1 41,-2-1-52,0 3 76,0-2-5,-2 3-10,1-1-3,-2 2 26,0-1 23,-1 3-3,1-2 52,-3 1-30,3 1 13,-3-1-8,0 2 10,0-1 16,0 0 8,0 2-14,0 0 2,-1 0 13,2 0 10,-2 0 49,2 4-76,-1 1 36,2 4-44,-2 3 81,4 5 1,-3 1 68,3 5 16,-2 2-59,3 5 66,-2 0-101,1 6 64,-2-1-66,2 5 34,-3-4-61,2 5 15,-5-7-37,2 4 40,-2-8-77,1 5-30,-3-8-56,1 2 7,0-10-3,-2 4 34,0-10-14,0 5-1,0-9 26,0 2 13,0-6-2,0 0-27,0-3-67,0 1-24,-2-3-38,1 1 82,-1-2-27,0 1 52,0-1-172,1-1-140,1 1-65,-2-1-26,2-1-79,0-1 132,0 1-128,0-1 170,0-2-51,0-1 80,0 0-91,0-1-92,0-2 44,0 0-48,-1-1 93,1 0 165,-1-2 49,-2 1 93,0-3 58,-2-1 0,-2-2 0</inkml:trace>
  <inkml:trace contextRef="#ctx0" brushRef="#br0" timeOffset="11.13">3216 394 9502,'3'-17'-653,"-2"8"476,2 0-58,-2 0 109,1 3 253,1-3 1,-2 4 72,2-1-21,-2 2-45,-1 1-31,0 0 134,0 1-157,0 0 121,-1 2-198,-3 2 64,0 1-55,-2 2 53,0 2-39,-3 0 7,0 4-19,-2 1 79,0 1-41,-2 4 36,1 0-45,-3 5 60,1 1-48,-1 4 61,3 0-114,-3 5 46,2-1-40,1 5 56,3-1-174,1 5 50,3-4-120,3 7 87,1-8-213,4 5 57,2-8-140,5 2 30,3-8 144,3 3 4,2-9 120,-1 1 91,1-9 0,1 1 0,1-6 0,3 2 0</inkml:trace>
  <inkml:trace contextRef="#ctx0" brushRef="#br0" timeOffset="12.13">11486 399 9502,'10'-12'-451,"-7"4"609,-1 2 60,1 0 128,-2-1-95,1 2-76,0 0-14,0 2-41,-1 0 37,1 1-37,-1 0 26,1 5-70,2 2 44,4 6-61,2 7 80,3 4-100,6 7 6,1 2-17,6 4 29,0 0-31,4 0 39,-2-3-117,4 2 33,-6-8 30,4 3 3,-6-9 50,0 0 4,-7-7-16,-1-1-1,-7-6 1,1-1 43,-7-4-30,-1-1-1,-3 0-24,0 0-16,-6 0-93,2 0 40,-2 0-124,-1 0-101,2 1 55,0 1-94,1-1 115,0 3-17,1-1 43,0 2-56,3-2 62,0 1-118,1-2-165,0 1 100,1-2-68,2 0 237,0-2-16,2 0 79,2-4-2,-2-2 99,0-1 0,-2-4 0,1 0 0,1-3 0</inkml:trace>
  <inkml:trace contextRef="#ctx0" brushRef="#br0" timeOffset="13.13">8479 410 9502,'0'-12'-424,"0"6"711,0 1-93,0 0-11,0 1-17,0-1 4,0 1-38,0 0 9,0 2-29,1-1 33,2 1-46,-2 1 30,3 1-42,0 0 42,-1 2-77,2 4 22,0 3-25,3 4-39,1 2-7,-1 1 27,2 0-26,3 3-4,-1-3-16,2 1-65,1-2 58,0 2-24,0-6 58,0 1-18,-1-6 23,1 3 30,-3-5-68,1 0 53,-3-3-63,-1-1 55,0-1-32,0-4 0,-3-3 6,0-3-8,-2-1 24,2-3 3,-3 1 6,1-2-3,-2 2-129,2-2-38,-2 4-80,1-1 11,-1 3 93,2-1 24,-1 3 53,0 1-80,0 3-67,1-1-58,-1 4 1,2-2 50,-1 3 82,2 0-31,-2 0 48,1 1-34,-2 1 26,0 1-19,-1 2 78,0 3 48,-2-1 37,-1 3 34,-3 1-70,-5 3-42,-1 1-16,-6 1 124,0 2 82,-5 2 72,-1-1-11,-1 3-84,-1-2-20,-1 2-32,3-4-3,-1 2-40,6-6 0,-2 1 16,7-5-61,0 0-11,6-6 8,1 0-37,8-5 136,-2-2-16,8-4 14,-2 1 48,2-2-43,-3 1 14,-1 2-20,1-3 4,-2 5 2,1-2 27,-3 1-33,2 0 55,-1 2-5,0-1 38,0 2-42,1-2-15,-1 3-48,2 0 113,-1 0-22,2 2 100,-1 1-91,3 4 120,-2 3-123,3 2 138,-2 4-127,3 3 39,0 3-92,0 6 57,-1-1 0,1 7-20,-4-2 26,2 8-50,-5-3-7,1 5 37,-4-5-52,1 5 52,-2-10-300,-3 5 90,-1-9-201,-1 2 177,0-11 33,0 2 42,2-11 19,-1 0-72,1-8 45,2 2-158,1-3 55,-2-2 0,3 0 51,-1-3 67,1-2-4,0 0 4,0-2-279,0 1-267,0-2-135,0 0-12,1-1 83,2 1 235,3-1-83,0 0 158,3-1 140,-2 0 43,3-3 112,1-1 0,2-2 0</inkml:trace>
  <inkml:trace contextRef="#ctx0" brushRef="#br0" timeOffset="14.13">6560 488 9502,'5'-14'10,"-2"6"22,-1 2 128,2-3 24,0 3 67,1-3-38,0 2-48,2-2-5,-1 3-40,3-3 58,-3 3-89,2-1 83,-2 3-74,0-2-21,-2 3-19,1 1 7,-2 0-41,-2 2 106,-2 4-58,-2 4 95,-3 4-32,-4 4 12,-4 5-39,0 3 31,-3 4-19,1-2 20,-3 5 58,1-2-20,0 3 62,0-4-55,-2 5-29,3-5-41,-3 5 37,4-6-47,-2 1-43,6-6-13,-1 0-43,5-7-104,0 2 71,3-8-100,1 1 119,3-7-650,1 0 409,0-4-508,1 1 543,1-4-185,-1 2 48,0-2-128,-1-1-129,0 0 129,1 0-107,1-2 306,-1-1 149,4-2 131,1-2 0,3-3 0</inkml:trace>
  <inkml:trace contextRef="#ctx0" brushRef="#br0" timeOffset="15.13">7758 420 9502,'10'-13'-349,"-6"6"284,1 0 225,-4 2 3,3 0 168,-3 2-88,1 1-91,-2 4 20,0 3-93,0 9 40,0 2-29,0 8 89,0 1-18,2 4 34,0-2-56,2 4 69,1-3-13,2 3 58,1-5-64,2 4-82,0-6-76,0 3 52,-3-7-98,2 4 79,-3-7-44,1 3 52,-4-6 23,1 1 36,-4-5-27,1 1-93,-2-3-46,-1 2-59,-2-5-19,-2 1-3,-2-4 23,-1 3-54,2-5 107,-3 3-209,4-3 108,-3 0-151,3 0-83,-2 0 83,3 0-90,-1 0 109,2-1 94,0-1-35,2 0 67,1-3-233,-1 0 264,2-1-148,2-3 264,0-1 0,2-1 0</inkml:trace>
  <inkml:trace contextRef="#ctx0" brushRef="#br0" timeOffset="16.13">10043 474 9502,'-8'-18'0,"4"10"282,2 3-63,-2-2 226,3 2-154,-2 0-5,2 2-99,-1-2 30,0 2-111,1 1 231,1-1-186,1 4 187,1 2-173,4 7 7,-2 2-6,3 7-28,-2 1-37,3 5 37,-3 0-17,1 5-27,-2-1-58,0 6 33,1-5-40,-1 3 114,-1-5-35,0 4 38,0-6-88,-1 3 15,1-8-57,-1 3 57,1-9-63,-2 2 18,0-7-47,-1 2-34,2-6 43,-2 1-36,0-4 46,0 1-115,0-3 46,-2 3-114,1-3 106,-1 1-59,-1 0 58,-2 0-72,1-1-56,-1 3 29,0-3-46,0 2 45,2-3-18,-1 1 5,2-1-34,-1 0-167,1 0-155,-1 0-175,2-1 70,0-2 125,1-2 202,0 0 158,0-1 56,-2-4 111,0 1 0,-2-2 0</inkml:trace>
  <inkml:trace contextRef="#ctx0" brushRef="#br0" timeOffset="17.13">6235 465 9502,'6'-17'87,"-2"9"1,1 2 86,0 1 4,1 1 94,2 0-86,0 3-46,2 0-27,2 1-36,1 2 108,2 3-71,2 4 66,1 2-70,2 4 52,0 3-50,1 3 61,0-1-55,3 5 11,-4-1 6,4 3-2,-5-2-132,3 4 54,-5-3-134,2 3 131,-3-3-133,0 1 91,-3-3-115,-1 1 64,-3-6-17,1 1 48,-4-8-26,3 3 66,-3-6-39,0 0 29,1-4-45,-1 0 43,-2-4-31,1 1 29,-2-2-46,1 0-3,-1 0-142,-1 0 34,-1-1-52,1 1 62,-2-4-715,0 3 486,-2 0-649,0 0 722,-2 1-68,0 0 198,-1 0 20,-1-3 137,-1-1 0,-3-2 0</inkml:trace>
  <inkml:trace contextRef="#ctx0" brushRef="#br0" timeOffset="18.13">10764 511 9502,'6'-10'296,"-2"7"-101,-2-2 50,1 1-14,0-1-61,0 1-10,1-1-3,-2 1-153,2-1 77,0 2-125,1-2 77,-2 1-43,2 0 83,2 0-32,-2 1-58,2 0 1,-1-1-94,3 2 56,1-1-35,-1 2 10,3-1-74,-2 0 41,3 2-34,-2 0 69,3 0-17,-3 2 82,1 1-35,-2 5 27,2 2-50,-4 1 40,1 3-40,-4 1 44,0 1 24,-1 2-17,-3 2 21,-1-1-29,-2 4 25,-5-2-13,-3 3 16,-3-3-25,-5 4-2,-1-5 4,-2 4 20,0-6 136,0 2-12,2-6 79,0 4 59,4-7-88,-1 3 90,6-6-99,-1 2 45,6-4-43,1 1 87,3-4-120,1 2 38,4-2-91,3 2 61,3-4-34,4 3 45,0-3-30,2 3 23,-2-3-208,3 2 65,-3-2-153,2 0 95,-1-1 5,4 0 55,-3-1-31,4-3 38,-3 0-59,3-4 18,-1 0 1,2-3-132,-2 2 39,2-1-114,-5 3 80,4-1 86,-5 3 10,4-1 43,-4 4-495,1-2 88,-3 3-159,2 1 290,-5 1 294,2 1 0,1 2 0</inkml:trace>
  <inkml:trace contextRef="#ctx0" brushRef="#br0" timeOffset="19.13">3789 510 9502,'11'0'-1135,"-6"0"1149,-1 0 13,-2 0-1,2 0 4,-1 1-7,0 2 89,0 3-27,-1 2 45,2 3-48,-1 1-26,0 2-10,2 1 15,0-1-14,2 1-6,0-2 4,1 1-7,0-3 5,2-1-10,0-2 3,0-1-10,-1-4 18,1 1-7,0-3 0,0-1 4,-3-1-79,2-1-13,-3-3-8,3-3 17,-3-2 69,2-3-1,-2 1-3,3-5-199,-2 2 46,2-3-144,0 0 104,0-2 11,1 4 80,1-1-2,-1 2 81,0 1 0,-2 4 0,1 0 0,-3 5 0,-1 0 0,-1 4 0,0 2 0,-3 1 0,-1 5 0,0 3 0,-1 2 0,-2 2 0,-2 2 0,-2 0 0,-1 2 0,0-3 0,-2 2 0,1-2 0,-1 1 0,1-2 0,-2 1 0,2-1-4,-3 0 8,3-3-3,-3 2 3,3-3 1,-4 2 2,3-4 0,-1 2 9,4-5-6,-3 2 7,4-5-7,-2 1 55,4-2-42,-1 0 43,2-1-53,0-1 5,1 0-4,0-2-2,1-1 46,0-1 18,0 2 2,1-2 51,0 1-92,0-1 56,0 2-66,0 0 66,0 1-4,0-1 24,1 1-28,0 0 22,2 1-55,0-1 62,1 2-60,1-1 37,0 1-32,0-1 41,0 1-17,0 0 22,-1 0-13,2 0 94,-2 1-49,2 0 114,-2 3-126,2 2 107,-2 3-55,2 2 49,-2 4-55,-1 3 38,2 2-37,-1 5 58,0-2-51,0 7-18,-2-2-41,2 3-6,-2-5-89,2 4 2,0-7 6,-2 2-52,2-7 54,-1 2-78,0-5 64,0 0-127,-1-5 67,0 3-103,0-6 61,-1 3-118,2-5 39,-2 3-93,0-5 95,2 2 43,-2-2 40,0 1-29,1-2-434,-1 1 228,0-3-421,2 1 464,-2-1-71,1 0 163,0-1-208,1-1 156,0-1-47,-1-4 151,1 0 123,-1-4 0,1-2 0,1-3 0,0-3 0</inkml:trace>
  <inkml:trace contextRef="#ctx0" brushRef="#br0" timeOffset="20.13">3458 552 9502,'-6'-11'-292,"4"6"317,-3 2-184,3-1 319,-1 1 85,1 0-134,1 0 423,0 1-323,1 3 243,0 3-306,1 4-33,-1 1 38,0 2-82,-2 2-6,-2-1-34,-4 3-119,0 1 56,-4 2-60,1-2 42,-2 4-86,0-2 23,-3 3-68,1-3-199,-1 4 126,2-6-186,1 4 199,2-6 75,1 3 27,3-5 67,-1 3 5,5-3 67,-1 1 0,0 1 0</inkml:trace>
  <inkml:trace contextRef="#ctx0" brushRef="#br0" timeOffset="21.13">4810 596 9174,'0'-9'1286,"0"6"-1060,0 1-67,0 0-1,0 1-38,0-2 41,0 2-41,1 0 38,3-2-116,2 2 35,3 1-37,4 0 57,2 0-59,4 0 51,2 0-122,4 0-33,0 0 3,4 1-32,-2 2 18,3-1 58,-5 2-72,1 0 88,-6-1-52,3 0 51,-8-1-66,4 1 37,-8-2 36,2 0 12,-5-1 31,1 2-50,-6-2-51,4 1 42,-4-1-38,2 0-23,-2 0-15,-1 0-7,1-1 23,-1 1-7,0-2-10,0 1-20,1 1-152,-2-1-5,0 1-173,0 1-17,-1 3-1,-1 1 1</inkml:trace>
  <inkml:trace contextRef="#ctx0" brushRef="#br0" timeOffset="22.13">3270 597 8881,'5'-7'380,"-1"6"-109,-1-1-120,1 2 0,2 0-43,1 3-50,0 1 9,3 4-19,1 2 28,1 3 34,3 3 33,0-1-33,1 4-44,1-2-72,3 2-22,-1-2-47,1 3-116,-1-2 40,1 1-105,-4-4 111,0 0-43,-4-3 44,1-1-52,-6-2-58,1-2 40,-4-2-62,-2 0 141,-2-3 66,-1-1 69,-4-2 0,-4-2 0,-1-1 0</inkml:trace>
  <inkml:trace contextRef="#ctx0" brushRef="#br0" timeOffset="23.13">2402 659 9502,'3'-17'-347,"-1"9"661,0 1-102,1 0 4,-1 3-51,-1-1-70,2 3 9,-2 0-13,2 0 14,-1 2-5,1 0 5,2 0-2,-2 1 17,1 3 37,1 0-52,0 1 52,0 0-54,1 0 33,0 0-38,2-2 3,1 2-110,-1-2 40,2-2-103,2 2-187,-2-3 52,3 1-137,0 0 180,2-1-138,-3 1 81,4-1-137,-1 2 130,4 0 9,-4-1 52,5 3-68,-5-1-18,4 2 116,-5-2-27,2 4 164,-3 0 0,1 2 0,0 1 0</inkml:trace>
  <inkml:trace contextRef="#ctx0" brushRef="#br0" timeOffset="24.13">7616 683 9478,'0'-6'2070,"0"4"-1713,1 2 172,0-1-382,2-1-11,-1 1 9,2 1-25,2 0 37,0 0-37,3 0-36,2 0-260,3 0 36,4 0-170,3 0-52,4 0 93,5 0-103,1 0 152,4-1-143,0-2 72,2-2-140,-2 0-32,3-1 121,-7-1-83,1 0 232,-7 0 82,1 1 111,-3-2 0,-1 1 0</inkml:trace>
  <inkml:trace contextRef="#ctx0" brushRef="#br0" timeOffset="25.13">9825 750 9572,'0'-8'430,"0"3"-285,0 3-25,0-2 170,0 1-71,0 1 143,0 1-74,2-2-20,0 2-27,3 0-38,3-1-74,3 1 10,1 1-35,3 0-104,2 0 12,1 0-92,0 0 110,3 1-84,-1 2 90,1-1-76,2 2 44,-2 0-208,1-2 39,-1 1-180,-1-1-15,-1 1 74,-1-2-56,-3-1 86,-2 1-130,2-1 35,-3 0-105,0-1 238,-1-1 97,3-6 121,1-1 0,2-2 0</inkml:trace>
  <inkml:trace contextRef="#ctx0" brushRef="#br0" timeOffset="26.13">3712 829 9502,'-13'0'-670,"7"0"777,1 0 253,1 0-161,-1 0 78,3 0-128,-2 0 65,3 0-81,-2 3 26,2-1-27,0 5 14,1 0-15,0 3 14,0 1-25,1 2 19,0 1-118,3 1 36,2 1-79,2 1-20,-1-1 11,3 2-38,-1-3 55,0 1 52,-1-2-10,2 0 53,-2-3-237,1-1-24,-2-1-140,-1-2 62,1-3 87,-2 1 50,0-3-9,0 0 41,-2-2-360,2-2 336,-1 0-269,3-6 382,0-3 0,3-5 0</inkml:trace>
  <inkml:trace contextRef="#ctx0" brushRef="#br0" timeOffset="27.13">4857 864 9502,'-16'5'240,"10"-1"-168,-2-1 299,4-1-64,1 1 256,0-1 39,2 1-169,0-2 119,2 0-199,1 0-84,5 1-74,3-2-34,2 0-34,4 0 4,3-2-37,2 1 13,3-1-2,1-3 15,4-2-28,-2 2-27,3-2 14,-3 1-148,5 1 111,-6 0-156,4 1 121,-8 0 22,3 3 9,-5 0 35,0-1-401,-5 2 100,0 2-259,-5-1 239,0 3-86,-4 1 113,-1 1-134,-1 0 117,-3-1-7,0 1 5,-1-2 9,0 0-95,0-2 0,-2-4-102,0-2 0,-5-5 0</inkml:trace>
  <inkml:trace contextRef="#ctx0" brushRef="#br0" timeOffset="28.13">5132 2521 9502,'-23'35'266,"14"-18"-304,-1 5 160,3-2-299,-3 7 4,4 0 89,-4 4 33,2-4 21,-1 7 30,2-4 0,-3 4 0</inkml:trace>
  <inkml:trace contextRef="#ctx0" brushRef="#br0" timeOffset="29.13">2288 2590 9502,'-11'-16'-304,"5"10"401,-1 1 11,0-2 96,2 5-74,-3-2 101,2 3-96,-1 1-35,-1-1-75,-1 2 10,1 0 2,-2 3 81,1 2-37,-3 0 45,0 3 14,-1 0 34,-1 1-6,-4 1-4,2-1-49,-4 1 7,0 0 0,-1 2-63,0-3 28,-4 1-30,2 0 43,-3-1-19,2-1-27,-2 1 7,4-2 0,-3-1-2,5-1 6,-1 0-5,4-2-67,2 0 4,7-2-29,-2 1 30,6-2-251,0-1 171,6 1-222,0-1 254,6 0 14,-1 0 28,3 0-80,0 0 95,1 0-84,3 0 82,0 0-74,2 2 26,0-1-22,3 1 28,-2 3-80,4 0 9,-1 3-62,3-1 76,-3 3 10,4 0 36,-3 3-4,2 2 40,-1 1-39,1 3 40,-3 1-72,0 2 149,-2 2-34,-2 2 123,-4-1-1,-2 4-47,-5-2 66,0 4-113,-6-2 56,-1 3-50,-7-3 28,-3 4-16,-5-7-4,-1 5-26,-2-5 36,-2 0 65,2-4-9,-1-1 66,1-6-73,2 1-11,0-5-45,1 1 11,0-8-79,1 4 0,1-7-5,-1 2 19,1-3-9,-1 0-1,2-2-29,-3-3-25,4-3 77,-3-5-38,3 0 43,-3-6-3,5 1-8,-3-2-8,6 2-9,-4-6 3,6 5-4,-1-3 15,2 3-42,0-1 35,2 6-34,-1-2 46,4 5-142,-1-2 34,2 6-126,2-2 122,1 7 19,3-2 43,3 3 15,4 2-271,1 3 76,2 3-200,-1 3 140,6 4 127,-2 0 3,2 3 46,-2-2 101,4 3-80,-6-3 134,5 1-129,-6-4 156,7 3-93,-6-2 156,4-1-95,-6-3 9,4 1-37,-5-4-19,4 2 76,-7-5-38,5 1 105,-7-3-28,2 1 37,-3-2-63,3-3 13,-3-1-107,1-3 45,-3-3-35,5-3 44,-5-2-64,4-2 9,1-2-28,0-2-14,1 0 18,2-4 9,-3 2-2,4-2-10,-3 4-26,-1 0-10,-3 7 62,-2-1 2,-3 8 44,0-2-60,-3 7 80,0-2-58,-2 5 60,0 2-66,-4 4 7,0 3 1,-1 4 2,1 1-16,2 2 6,1 2 6,0 0 3,2 3-39,3-2 22,3 4-32,3-3 46,3 5-73,5-2-23,1 3-12,2-3 33,5 2 49,-2-6 17,4 1-31,-1-7 9,6-1-20,-5-6 18,4-3 229,-7-5-42,5-4 164,-9-8-131,3-4-41,-7-2-17,2-3-6,-9 0-98,1-1-12,-7 1-43,2-1 60,-5 3 15,-1-4 57,-4 5-42,-6-4-212,-3 4-120,-8-6-139,-2 5 54,-7-4-218,1 6 171,-6-5-245,2 6 282,-5-2-291,7 6 436,-3 3-250,9 9 450,-3 2 0,4 7 0</inkml:trace>
  <inkml:trace contextRef="#ctx0" brushRef="#br0" timeOffset="30.13">9800 2568 9502,'-13'12'101,"7"-6"-17,-1 3 73,2-3 62,0 4 1,3-1 71,-2 2 16,2 2-64,0 3 74,1 0-135,1 5 5,1 3-57,1 5 8,3 1-18,1 6 92,1 1-22,2 7 25,-1-2-28,-1 7-37,0-4-29,0 4 40,-2-6-193,1 5 65,-2-10-111,1 4 2,-2-10 55,4 0-67,-1-9 101,1-2-51,1-8 106,1 0-77,-1-8 65,1 2-75,0-6-11,0 0-33,-3-1-80,0 0 49,-1 0-72,0 0 91,-3 0-144,3 0 80,-2-1-99,1-2 70,-3 0 88,3-1-35,-2-2 71,3-2-203,-1-2 60,2 0-150,-1-2 101,1-1 111,1-1 26,-1 1 78,0 0 110,2 1-62,-3 0 97,1 1-90,-1 3 47,0-1-24,-1 1 57,1 2-9,-3 1-24,1 3 53,-1-1-88,1 3 100,-2 1-41,0 4 30,2 5-33,-1 5 67,3 4-46,3 5 123,0-1-72,6 6 25,2-1-76,4 2 33,4-4-129,3 2 18,1-5-22,4 1 34,-1-7 28,3-1 31,-4-5-33,4-2-23,-8-6-21,4 0-2,-8-4-2,0-1 6,-6-5-29,-1-3-2,-7-1-113,2-4 62,-6 0-107,0-1 115,-2 0 8,0-5 53,-4 2 6,-1-5-216,-5 2-75,-3-6-135,-4 3 57,-6-6-59,-3 4 119,-5-7-118,-1 3 125,-2-3 90,1 7 59,-4-3 28,6 9 5,-2 1 51,7 8-1,1 4 61,5 4-28,2 5-13,5 5-42,-1 8 15,5 4-43,1 5 25,2 1-5,0 3 128,3-3-29,1 4 81,4-5-47,2 2 75,4-2-24,6-1 81,2-4-49,5 2-64,2-7-10,6 4-62,1-7-41,4 1-4,-4-6 23,6 1 40,-6-5-98,6 0 41,-7-3-146,1-2 156,-8-3-24,3-6 64,-9-2-35,1-2 138,-7 1-22,2-4 130,-8 1 0,4-2-38,-6 1 52,3-3-117,-2 5-3,1-5-66,-1 7 76,3-3 38,-2 7 22,4-4 51,1 4-78,3 0-40,1 4-60,5 1 8,-1 3-18,4 0 35,-3 6-63,5 1 42,-5 7-40,3 4 218,-6 5-77,3 3 156,-4 1-170,1 4 29,-5-3-95,1 3 94,-6-3-121,1 5 68,-5-7-91,0 4-66,-3-6 52,-1 3-75,-4-8 79,-2 5-153,-3-9 52,-1 3-95,0-7 82,-3 2 51,0-5-16,-1 1 38,2-4-252,-3 1 97,2-2-204,-2 0-80,2-2-538,-2-2 485,2-1-312,-2-4 807,-1-2 0,0-3 0</inkml:trace>
  <inkml:trace contextRef="#ctx0" brushRef="#br0" timeOffset="31.13">2918 3287 10642,'10'-12'739,"-2"4"-650,0-1-24,2-4-79,3-3 34,3-4-85,0-3 96,3-4-164,1-3 68,1-4-98,-1 1 52,1-7 115,-2 4-56,0-6 94,-6 5-224,-1-3 73,-5 5-149,-3-2 85,-4 7 63,-4-4 11,-3 8 36,-8-2 40,-2 6-30,-5-1 33,0 7-36,-3 0 51,1 5 24,0 2-8,3 5 17,1 2-60,4 3 18,-2 4-12,8 5 78,-2 5-64,6 2 73,-2 5-81,6 0 90,-2 6-26,3-2 80,1 7 22,0-3-23,0 8 51,0-4-83,0 7 64,0-5-25,0 10 10,1-6-13,0 10-3,2-8-22,-2 9 39,3-7-107,-2 9 48,1-11-67,-1 7 95,1-16-81,0 6 21,4-14-43,0 2-17,3-13 2,4-1 22,0-8-15,4-4-10,1-5-39,5-3 5,-3-3 5,4-5 65,-5-2-15,2-1 10,-3-1-80,2-1-4,-5 1-9,3-2 4,-5 2-21,2-4 10,-3 3-70,3-7-9,-3 4 38,2-7-56,-3 6 82,1-6-6,-3 5 50,2-2-23,-5 4 29,1 1 63,-6 8 4,1-1 64,-2 9 5,-1 0-43,-1 3 48,-1 4-80,-3 3 63,0 7-10,-2 3 0,-1 6 56,2 0-56,-1 4 26,2-1-22,-2 4 34,4-2-64,-1 2 72,1-3-84,1 3 102,1-6 0,1 4 25,0-6-79,1 5-15,3-8-58,1 3 81,2-7-104,4 3 47,1-6-97,3 1 89,-2-5-12,5 0 49,-1-4-9,2 0-152,0-3 28,2-4-112,-1-4 70,1-3-60,-5-4 37,4-2-60,-6-1 69,2-1-18,-6 0 9,3-3-3,-7 3-10,1-5 48,-3 3-1,0-4 84,-2 4 47,0-4-27,-1 6 3,-1-3-19,-1 8 36,-2-2-3,-1 7 1,1 2 24,-2 4-11,0 5 94,-2 5 12,0 8-13,1 4 36,-2 8-63,3 5-29,-1 5 98,2 0-55,1 4 141,1-5-139,1 5 42,2-6-95,2 3 118,4-8-21,3 5 51,6-8-60,4-1-446,3-8 61,6-2-259,-3-8-406,7 0 645,-1-6-446,4-4 704,-1-6 0,3-3 0</inkml:trace>
  <inkml:trace contextRef="#ctx0" brushRef="#br0" timeOffset="32.13">12783 2578 9502,'-10'21'-158,"6"-9"392,0 3-29,3 0 169,-2 6-88,3 2-68,0 4-9,0 3-61,2 5 71,0-1-83,3 7 86,3-2-102,3 9 95,1-4-37,3 8 52,-1-7-107,2 10 24,-1-10-82,1 9 92,-2-12-211,1 6 90,-5-15-135,0 7-14,-5-14 54,-1 7-62,-3-11 54,-2 3 47,-3-10-25,-5 3 11,-3-8 21,-3 2-62,-1-4 1,-4 0-42,2-3-26,-4 2 74,3-4-10,-6 2 36,4-2-3,-5 2 1,6-4-3,-5 2 16,5-2 7,-4 0-8,5-1 9,-1 0-62,8-1 43,-3-2-56,6-2 61,-3-3 23,5-2-8,-1-4 16,5 0 43,-1-3 11,3 2 12,0-4 94,2 3-87,2-2 102,2 6-105,2-3 11,1 5-68,3 0 49,-1 4-39,1-2 86,2 6-17,0-1 33,2 4-50,4 3-1,1 5-46,6 2 50,0 3-140,8 2 44,-1-1-123,8 0 113,-1-2 34,6-2 29,-4-4 21,8 0 37,-10-6 15,5-1-1,-11-4-20,-1-5 59,-11-3-28,0-6 129,-12 0-132,1-6 169,-8 3-120,-2-4 152,-5 5-157,-5-4 28,-2 4-93,-4-1 90,2 2-237,-1 0 105,4 6-162,0-2-30,4 5 62,-1-1-77,5 6 67,1-2-224,2 5 65,3-1-192,3 2 154,6 4 51,2 0 18,5 7 2,-2 4 63,6 5 151,-3 2 29,4 5 102,-5-1-113,1 5-77,-6-5-38,1 4 121,-4-6-1,0 5 116,-3-8-47,1 2-433,-6-8 84,4 2-291,-4-6 258,5 0 160,0-5 72,3 0 64,3-4 0,4-1 0</inkml:trace>
  <inkml:trace contextRef="#ctx0" brushRef="#br0" timeOffset="33.13">7592 2790 9502,'-16'-44'-33,"10"21"33,3 7-2,1-5 2,2 6 182,1-4-13,1 7 110,3-3-49,3 5-61,2-1-9,1 4-37,4 0-62,-1 3-45,4 1 32,1 4-13,5 0-46,-2 6 2,7 2-81,-3 4-10,5 2 53,-3 0-44,3 1 82,-3-2-55,5 2 9,-5-5 1,5 0-54,-6-4 46,6 0-18,-8-3 20,6 1 40,-9-4 7,1 3-10,-9-2 2,1 3 34,-10 0-22,1 4 27,-8 1 22,-3 6 9,-9-1 7,-5 6-15,-4 1 15,-7 4 22,0-1 3,-5 5 117,2-4-95,-4 5 127,3-6-127,-4 6 76,6-8-62,-3 4 44,9-11-40,-3 4-49,11-10-12,-3 1 26,9-6-143,2-2 75,7-3-149,0-3 147,4-4-391,1-3 150,1-4-267,4 1 292,0 0 112,3-2 88,1 1 0,2-1 0</inkml:trace>
  <inkml:trace contextRef="#ctx0" brushRef="#br0" timeOffset="34.13">4402 2727 10648,'-18'-4'348,"8"1"-557,3 0 50,-1 1 3,3-1 50,-2 1-51,4 1 95,0 1-10,1 0 72,0 0 0,1 1 0</inkml:trace>
  <inkml:trace contextRef="#ctx0" brushRef="#br0" timeOffset="35.13">13222 2750 9502,'-14'2'1350,"8"-1"-967,1 1 222,1-2 1185,2 1-1578,2 0 1112,1 0-1687,4-1-712,-3 0 369,1 0-417,-1 0 589,-1 2 385,2 0 0,1 3 0</inkml:trace>
  <inkml:trace contextRef="#ctx0" brushRef="#br0" timeOffset="36.13">12201 2902 9502,'-16'1'1038,"7"0"-607,2 1-140,0 1 101,2 1-181,0 4 8,2-1-88,0 3 14,2 1-24,0 3-263,1 1 36,0 2-165,1 2-350,1 4 205,1-1-305,2 4 423,0-1 165,2 5 133,2-1 0,2 3 0</inkml:trace>
  <inkml:trace contextRef="#ctx0" brushRef="#br0" timeOffset="37.13">12597 3045 9502,'18'-8'831,"-9"3"-659,2-2-26,1 2-15,1-1-3,1 1-12,2 1 23,0 1-19,3 0-207,-1 1 43,4 0-131,0 1-90,7 0 143,1 0-141,9 0 139,-3-1-65,10-1 50,-3-1-61,6-4 122,-5 1 44,7-6 34,-7 0 0,5-4 0</inkml:trace>
  <inkml:trace contextRef="#ctx0" brushRef="#br0" timeOffset="38.13">4219 3145 9502,'-13'-21'29,"5"7"83,1 4 8,-1-5 37,1 2-8,-2-4 18,2 5-3,-2-4-40,1 3-13,-3-1 9,4 3-14,-5 0 15,4 5-10,-2-3 14,1 7-5,-2-3-28,2 3-2,-1 0 1,3 2-22,-3 2 73,2 5-79,-1 3 82,1 3-87,-1 5 70,1 0-70,0 7-3,0 0 14,1 5-23,-1-1 28,1 3-6,2-2 1,-2 5-4,5-5 9,-2 6 33,4-4-44,-1 3 41,2-9-100,2 5 77,2-10-83,5 4 94,3-10-109,6 0 12,1-10-30,6 1 39,-1-7-168,5 0 62,-2-7-166,3-3-28,-6-3 85,5-3-78,-7-2 109,5-2 28,-8 1 5,2-1 11,-8 2 76,1-2-26,-7 3 51,0-2-82,-4 4 178,0-1-55,-4 3 131,-1-2 97,-3 5-69,-2-3 110,-2 5-113,-2-1 25,0 6-27,1-2 81,2 6-85,-1-2-21,3 2-8,0 1-33,3 1-43,-1 6-45,3 2-83,0 5 80,0 1-92,3 4 112,1 0-111,2 4 55,1-2-37,3 4 56,-1-2-31,2 2 90,-1-5-47,2 3 40,-1-5-37,2 1 28,0-5-19,2-3 21,-4-5-36,4-1 15,-2-5-11,3-1 17,-5-4-79,4-3 18,-5-4-72,4-3 76,-6-2-122,5-3 63,-4 0-111,2-3-12,-2 3 40,2-6-61,-4 4 100,3-5-35,-2 2 56,1-2-44,-3 5 92,1-2 0,-3 7 34,1 0-35,-1 6 55,-1 1-48,-1 5 53,-1 4 110,0 6-75,-1 7 134,0 4 108,0 6-75,0 3 119,1 0-117,1 4-19,0-2-38,2 4 72,1-7-49,2 4 4,2-8-41,2 3 3,4-8-88,4-2 56,1-7-52,6-3-24,0-8 67,8-3-37,-4-8 42,4-7 12,-6-3-19,4-3-22,-7 2 18,0-4-125,-7 3 37,-3 0-94,-5 3 89,-2-2-103,-10 6 78,-1-2-109,-11 3 109,-6-2-8,-6 3 67,-7 0-41,0 4-251,-7 0 18,2 5-148,-2 3 137,4 5 89,-2 5 9,8 4 43,-4 9-215,8 6 103,2 8-183,8 3 26,2 7 71,8-1-37,1 5 81,6-5 111,5 1-26,8-8 137,9-2-10,6-11 72,8-4 0,1-10 0,6-3 0,-4-6 0,2-4 0,-7-6 0,1-2-20,-9-2 16,-2-3-15,-8 1 173,-1-2-36,-7 2 89,0-2-80,-5 2-45,-1-1 29,-1 2-49,-1-4 215,0 4 57,-1-6 130,0 4-47,0-2-65,1 2-88,3-3-27,1 7-33,2-3-122,1 8 22,2-1-10,-1 5-91,1 2 56,-3 5-117,3 2 130,-4 5-10,3 6 95,-3 2-37,-1 7-15,0-1-97,-1 5-28,-3 1-82,1 1 201,-1-2-29,-1 2 151,0-3-96,0 0-48,0-3-59,0 0 37,0-4-19,0 0 2,0-5-34,0 1 13,0-5-4,2 0 87,2-4-27,2 0 0,2-4-124,2 1-1,0-2-111,1 2-160,-1-4 67,2 1-123,-2-3 172,3-2-90,-3-3 93,2-3-112,-3-2 104,2-3-28,-2-1 34,2-2-69,-3 0 112,1-1-55,-5 0 97,4-2 30,-4 2 22,1-1 44,-3 1-36,1-1 122,-1 5-48,2-1 96,-2 7-73,1-1 134,2 4-46,0 2 104,1 3 45,2 2-82,-1 5 74,2 2-91,-3 8-54,3 5 22,-3 3-57,2 4 204,-2 1-10,1 1 146,0 0-90,3 2-42,-3-5-135,4 1 36,0-6-73,4 2-127,-1-6 1,5 2-67,-2-7 43,6 0-425,-4-7 101,5 1-319,-2-6 345,5 0 185,-6-7 81,7-4 61,-5-6 0,2-4 0</inkml:trace>
  <inkml:trace contextRef="#ctx0" brushRef="#br0" timeOffset="39.13">9671 3030 9502,'-33'-5'742,"22"3"-155,0-1 113,7 1-65,-1 1-5,6-1-85,3 1-382,5 2 39,3-1-81,10 3-127,1-1 23,8 1-81,3-2 61,7-1 112,0 0-27,8-1-520,-3-2-627,8-2 291,-3-3-218,8-5 992,1-2 0,2-2 0</inkml:trace>
  <inkml:trace contextRef="#ctx0" brushRef="#br0" timeOffset="40.13">7802 2972 9502,'-13'-4'1150,"9"2"-1012,1 2-10,1 0 194,0 2-29,2 4 133,0 7-106,0 4-219,0 6 45,0 3-166,2 5-84,0 0 43,0 5-68,-1-1 85,2 3-88,-2-4 25,0 0-73,1-5 67,-2 0 48,0-7-36,0 0 14,0-9-233,0 0 72,0-8-524,0 1 312,0-7-61,1-2 323,4-8 198,0-2 0,2-4 0</inkml:trace>
  <inkml:trace contextRef="#ctx0" brushRef="#br0" timeOffset="41.13">13700 3153 9502,'-2'-29'273,"2"15"-195,0-1 165,-1 3-50,1-2 170,-1 2-163,-2-1 10,1 4-79,-1 1 15,0 0 70,-1 3 11,0 1 49,-1 1-13,0 3-11,-2-2-35,-2 5-39,0 1-96,-2 3-18,-2 4-39,2 3 59,-4 4-32,2 2-2,-2 2 37,1 2-23,0 4 82,4 0-32,1 6-24,4-1 60,3 5 25,3-2-5,3 5-67,7-4-74,7 3-53,5-6 61,6 0-94,1-7 48,4-2-95,-2-7 112,4-2-59,-5-6 31,3-4 1,-6-3-22,0-3 92,-6-4-77,-1-4 54,-8-2-99,0-2 35,-4-3-29,-2 0 66,-2-1 0,0-2 47,-2 2-44,-1-4-120,1 1 29,-1-1-108,1 3 116,0-3-61,0 3 105,-1 0-61,1 2 14,1 2 35,-2 3-52,1 0 52,-1 3-12,-1 1 2,2 2-67,-2 2 55,2 3 141,-2 0 39,-1 4 116,0 2-81,0 3 54,0 1-28,0 1 50,1 2-56,-1 1-27,3 1 0,0 3-23,2-2-76,3 2-16,0-3 12,4 2-64,-1-2 41,5-1-19,0-2 5,4-2 36,-1-4-44,4-1 13,-2-3-35,1-1 112,-1-3-70,1-3 65,-4-2-64,1-4 2,-4-3 0,0-2 0,-4-2-74,-1-3 26,-4 2-77,1-6-137,-6 1 53,0-4-105,-3 1 97,-2-4-76,-5 0 41,-3-4-74,-3 4 68,-4-5 81,-1 5-53,-5-3 81,4 7-70,-5 1 99,4 10-55,-2 0 55,4 10 17,-4-3-60,6 8 75,-3 4 19,7 3 18,-2 8 52,8 3-41,-2 3 135,6 2-32,-1 1 73,4-1-38,2 2-41,4-3 26,2 5 1,5-6-11,4 2-4,0-5-8,4 1-22,0-4-25,4 0-5,-3-4 1,2-1-50,-4-5 47,2 0-49,-3-4 55,1 0 7,-6-2-26,2-3 19,-5-3-69,3-4 106,-6-3-34,6-4 52,-6 1 34,4-2-27,-2 0 4,1-3-6,-1 2-55,2-4 12,-1 4-14,4-2 66,-3 4 1,5 0 16,0 5-22,4 0 47,-2 6-3,4 0 34,-2 6-37,5 1-96,-3 2 15,5 6-13,-3 0-28,2 6 19,-5 1-25,3 4 42,-8-1 62,1 6 40,-5-1-35,-1 4-50,-7-2-14,-2 6-34,-4-5 49,-5 8 7,-5-8-19,-2 4 4,-3-10-2,-2 4-147,2-8 32,-2 2-119,3-7-369,-2 1 124,3-5-253,-1 0 282,2-5-532,-1 2 633,4-3-473,-4 1 768,3-2 0,-2-3 0</inkml:trace>
  <inkml:trace contextRef="#ctx0" brushRef="#br0" timeOffset="42.13">8253 3496 9502,'-8'0'1173,"4"0"-1027,3 0 405,-2 0-249,2-1 317,0-1-410,1-1-27,0-4-37,1-1-113,1-2 58,2-3-114,4-1 114,0-3-3,1-2 58,2-2-25,1-3-141,-1 1-9,0-4-89,0 2 62,0-1 51,-1 0-26,-1 0 59,0 1-47,-2-3-216,1 6 22,-1-4-163,-2 5 157,3-1 65,-3 6 51,1 0 12,-1 7 44,1 0-3,-2 8-5,0 2-4,0 6-10,0 8 12,0 3-12,1 9 50,-1 0 22,2 5-8,-1 0 18,1 1-8,1-3 40,-1 3-13,1-7 13,1 3-74,-1-8 22,2 3-18,-1-8 168,0 3-36,1-8 114,0-1-81,0-4-22,1-2-41,-2-6 14,2 0-88,1-7 2,1-3-5,-1-3 9,0-3-21,-1 1 40,1-3-45,-2 0 10,2-1 34,-2 1-51,2-3 47,-1 3-75,1-3 54,-2 1-57,2-1 13,-2 3-25,1-1 6,-2 3 7,-1 2 48,-2 3-2,-1 5-3,-2 1-8,0 4-4,-1 6-3,-1 2 55,0 13 18,-1-2 6,1 9-15,-2-1 30,2 3-53,-1-1 66,2 3-1,2-4-42,3 1 52,3-3-63,3 0-29,2-4 23,4 2-21,0-7 26,3 1-39,-1-8-14,3 0 2,-2-5-60,3-1 91,-6-3-60,5-3 68,-8-5-54,1-2-7,-3-3-15,-1-4 19,-3 1 25,0-2 10,-4 2-17,0-4 30,-4 3-22,1-4 21,-2 3-19,2-2-6,-4 4 7,1-2-7,-3 6 67,1-2-47,-1 6 55,0 0-61,0 7 10,1-1-7,1 3 11,1 3-7,0 2 5,1 6-6,0 2 84,0 3-18,1 4 75,2-2-78,0 3-9,4-1-34,-1 2-3,1-2 204,2 3-36,0-2 129,2 2-78,0-5-161,4 3-4,-1-5-57,3 3-136,0-6 80,1 0-92,0-4 64,2-1-49,-4-4 15,5-1-83,-6-2 118,4-3-91,-5-4 65,2-4-108,-4-4-28,2-2 22,-4-2-28,1-2 51,-5 2-59,2-6 25,-4 4-56,-1-5 71,0 2 75,-2-2-13,0 6 56,-2-4 73,0 9 5,-2-3 91,1 6-94,-3 4 42,2 3-50,0 2 62,0 4 229,2 3-80,0 5 160,1 3-164,-2 4 104,2 3-64,0 1 87,2 4-85,-1-3 4,3 4 20,1-2 40,2 3-162,1-3-29,2 5-105,0-4 49,3 2-89,1-5 47,6 1-66,0-5-400,5-1 149,0-6-300,6-1 283,-3-8-442,7-2 535,-4-9-404,9-8 643,-3-6 0,4-6 0</inkml:trace>
  <inkml:trace contextRef="#ctx0" brushRef="#br0" timeOffset="43.13">11678 3231 9502,'0'-20'-357,"0"10"557,0 0-9,0-1 202,0 1-133,0-2-36,-1 2-44,0-3-10,-3 3-50,-1-3 37,-2 3-52,-2-3 52,-1 4-92,-3-1 25,2 3-39,-4-2-69,1 4 32,-2 0-58,3 4 73,-4 0-41,4 2 40,-2 1-77,1 3 58,-1 2-45,2 3 79,-3 1-36,5 0 41,-5 2 0,3-1-9,-3 2 2,5-2 23,-4 3-17,4-2 16,-3 3 86,4-2-37,0 3 115,5-2-111,1 3 31,3-2-80,1 5 48,4-1-51,4 5-61,6-4-6,7 7-64,6-4 73,4 5 31,0-5 20,6 1 1,-3-6-197,5 1 21,-6-9-115,7 1 87,-7-4 88,3-5-11,-9-3 54,3-3 46,-8-7 36,1-4 2,-9-2-13,0-4-45,-8 1-9,1-5 30,-4 4-23,-1-3 39,-2 3-31,2-4 49,-2 7-84,0-5 13,-2 6-29,2-3-9,-1 7 48,0-3-22,0 8 21,-1-1-27,1 4 21,1 1-17,3 3-4,-1 1 17,4 4-17,-1 2 22,4 5-2,-3 2 1,2 4 0,-3-1 15,1 5-13,-3-1 13,2 3 36,-4-4 13,1 3 5,0-4-11,-2 3-94,1-4 35,-1 3-27,0-6 40,0 1-131,0-6 25,0 1-123,0-6 131,0 2 3,2-5 77,1 1-12,3-3-138,2-2 5,0-3-85,4-1 44,-1-3 83,1-1-11,1 1 23,0-4 46,1 2 23,0-2-7,0 1 24,-1 1-5,0 1 14,1-2 61,-6 5-58,4-3-13,-5 5-7,2-1-33,-6 3 211,4 1-60,-5 2 124,3 3 31,-2 5-83,2 6 67,-3 4-59,4 6-162,1 2 19,1 5-115,2-2 82,4 4-226,0-6 97,6 2-167,0-9-29,8-2 113,2-6-93,9-6 178,0-9 55,9-7 71,0-11 0,7-6 0</inkml:trace>
  <inkml:trace contextRef="#ctx0" brushRef="#br0" timeOffset="44.13">5996 3166 9502,'0'-16'0,"0"7"55,1-1 113,2 1 16,-1-1 83,2 0-118,1 0-5,-1 2-70,0 1 22,-2 2-220,1 0 55,-2 2-155,-1 1 159,-1 3 41,-2 0 186,-3 4-31,0 1 115,-2 2-129,2-2 86,-2 0-92,2 1 88,0-2-86,0 0 39,1 0-78,-1-2 111,2 1-166,0 0 50,2-2-66,-2 1-17,3-1 39,-1 1 11,1-2-17,1 1-57,0 0 11,0 0-78,0 1 46,0-2-78,0 1 26,0 1-66,0-1 65,0 2 20,0-1 35,0-1-242,0 2-290,-1-2 200,1 1-130,-4 3 519,2-2 0,-3 3 0</inkml:trace>
  <inkml:trace contextRef="#ctx0" brushRef="#br0" timeOffset="45.13">6037 3399 9502,'-40'18'547,"22"-9"-547,5-2 0,1 2 487,6-3-113,-2 4 352,6-2-334,-1 1-49,4-3-84,2 1-11,3 0-58,3-1-74,2-2-63,4 1 52,-3-3-86,5 1 126,-6-3-85,3 1 97,-4-1-52,0 0 52,-4 0-37,0 0-154,-3-1 6,-1-1-122,-1 1 57,-1-3-156,0-1 51,-2-1-115,-3 1 125,-1-1-388,-2 0 133,-1-2-121,1 3 311,-4-1 253,2 0 0,-2-2 0</inkml:trace>
  <inkml:trace contextRef="#ctx0" brushRef="#br1" timeOffset="46.13">7674 3954 9502,'10'-18'301,"-6"11"-181,2-2 32,1 2-19,0-2 19,-1 4-17,2-1 25,-3 1-26,2-2-60,-2 5-113,3-2-14,-2 3-83,0 0 160,0-1-10,1 2 86,-1 0-11,0 0-72,2 3-34,-2-1-8,1 2 23,2 1 59,-1 0 13,3 0-26,-2-1-4,2 1-7,-1-3 0,2 1 17,-2-1 93,5 0 3,-2-2 70,3 1-83,-2-1-30,4 0-19,-1-1-11,4-1-19,-2-1-43,3-1 19,-1-2-17,3 1 23,-4-2-32,2 2 5,-3 0-2,1 2 34,-4-1-3,2 1-62,-7 2 7,4 0-54,-6 0 50,2 1 4,-4 0 35,5 0-3,-6 0 3,4 0 7,-3 0-6,4 0 7,-2 0-11,4 0-32,-2 0 23,1 0-20,0 0 29,3 0 11,-3 0-11,3 0-11,-4 0-10,4 0-3,-5 0 5,5 0 22,-5 0-8,4 0 5,-4 0-8,2 0 60,-2 0 12,2 0 12,-4 0 42,5 1-21,-7-1-7,5 1 6,-3-1-79,3 1 31,-2-1-29,3 0 52,-2 0-36,3-1 51,-2 1-45,5-2-66,-3-1-13,4-2-62,-3 1 74,3-2-87,-3 2 57,2-1-104,-2 2 97,2-1-65,-3 1 101,2 0-72,-3 1 119,2 0-10,-2 1 20,2 1-25,-4-2-36,2 2-13,-2 0 12,3 0 112,-3 0-18,1 2 117,-1-2-116,3 1 11,-3 0-71,3-1 29,-1 1-21,1-1 7,-2 2-7,4-2 2,-2-2 5,3 2 10,-2-2-15,2-1-62,-1 0 15,3-1-33,-2 0 44,4 1 20,-3 0-36,4 1 19,-3 0-23,3 1-29,-1 1 47,2 0-51,-2 0 62,4 1-20,-5 2 13,3 1-18,-3-1 18,5 2-5,-6-1 1,5 0-1,-7-2 92,7-1-18,-5 1 86,6-1-59,-4-1-25,5 0-21,-4-1-17,5-2-77,-4 1 62,4-3-59,-4 1 74,3-1-45,-6 3-12,5-2-6,-7 3 5,6-2 44,-5 2-21,3 1 16,-3 0 26,2 0-17,-4 0 19,4 1-30,-4 3-14,2 0 15,-2 1-3,1-1-38,0 1 33,1 0-31,-1 0 44,1 0-45,0-1 34,2 1-36,-3-1 35,3-2 1,0 1-11,1-1 8,1 0-9,0-1 6,-1-1-6,4 1 37,-2-1-28,2 1 30,-4-1-31,5 2 27,-5-2-18,4 1 22,-4 0-22,6 0 3,-6 2 3,4-1-1,-5 2 21,5-1-17,-4-1 18,4 2-23,-4-2 46,4 2 12,-4-1 6,4-1 15,-2-1-59,2 1 23,-2-1-23,6-1-53,-4 0 42,5 0-41,-1 0 51,3 0-55,-3-1-20,4 1-1,-5-3 7,4 2 17,-4 0 13,3 1-20,-5 0 39,4 0-2,-5 0-3,4 0 42,-4 1-46,3 1 47,-3 2-50,5 1 34,-5 0-21,5 1 25,-5-1-25,5 0-2,-4 0 16,7-1-11,-6 0-44,7-3 30,-4 2-42,6-3 57,-4 0-56,10 0 38,-9 0-50,10 0 99,-7 0 3,8-3 8,-7 1-15,8-2 30,-9 1 17,8 0 8,-8 0-13,5 1-64,-5-1 12,5 2-8,-7-2 9,7 2-3,-7 0 7,5 0 8,-4-1-44,3 2-11,-4-1-8,6 1-27,-6-1 20,6 0 6,-5-2-16,6 2 19,-6-3 5,6 2-14,-5-2 18,5-1-27,-5 1 12,7 0-16,-7 1-8,6 0 29,-4-1-26,4 3 29,-6-1 21,7 0-18,-8 2 17,6-1 12,-7 1-20,3 0 20,-5 1-28,7 1 41,-8 1-29,8 1 33,-7 1-40,6 0 32,-6-1-15,6 0 21,-6-1 18,4 0-33,-3-2 32,2-1-34,-4 1-2,5-1 8,-6 0-2,8-1-28,-9 1 18,10-2-19,-6 0 21,7-3 7,-9 2-6,9-4 5,-8 4-4,9-4 67,-7 4-52,8-4 51,-9 2-2,8 0 22,-10 0-2,10 0-1,-8 2-27,5-1-11,-9 0 22,9 2-64,-11-2-24,9 1 18,-7 1-11,3-1 66,-7 2-20,7 0 27,-10 0-71,8 0-74,-6 1-30,3 0-70,-4 0 51,4 0 40,-6 0 21,8 0 32,-7 0 69,5 0-62,-7 0 58,3 0-28,-5 1-14,4 0 18,-7 0-22,3 3-49,-7 0 36,1-1-29,-4 2 44,-1 0-84,-2-1 20,0 0-85,-2 0 90,-1-1-8,1 0 53,-2-1-28,1 1-174,1-2 12,-2-1-106,3 0-614,0 0 263,1-1-461,-2-2 669,2-3 212,0-1 249,2-3 0,-2-3 0</inkml:trace>
  <inkml:trace contextRef="#ctx0" brushRef="#br0" timeOffset="47.13">3422 5184 9502,'-7'-15'12,"3"8"78,1 2 17,0-2 56,-1 1-17,2 1-15,-1-1 14,-1 1-25,2-3 183,-1 3-73,1-2 116,1 1-96,-3-2 7,1 2-84,0-2 49,0 2-102,-2-1 26,0 0-15,-2 1-73,0 0-151,-1 2 18,-4-1-68,1 3 47,-1-1 72,-3 2-57,0 1 46,-1 2-71,1 1 18,-3 3-60,4 3 58,-1 0 2,3 2 38,-2 1-18,4 1 51,1 1-34,2-2 27,1 4 105,1 1 54,1 1 69,2 2-1,0 3-112,2-1-11,-1 6-39,2-1-9,1 7-7,1-2 2,3 8-8,1-1 23,1 6-14,0-4 3,1 6-10,-2-4 8,1 4-3,-2-9 1,-1 8 19,-1-13 45,-2 7 41,1-10-32,-3 4-30,1-12-42,-2 5-1,-2-10 15,-1 7-32,-1-9-38,-2 5 17,1-8 0,-2 6-46,2-6 12,-3 6-99,3-6 96,-2 3-7,3-6 63,-1 2-53,4-6-186,-2 1-418,4-3 177,0-5-194,3 0 331,1-5 88,3-1-130,0-2 172,1 1-132,-1 1 136,1-2-132,-1 1 204,1-1 2,-1 0 127,1-3 0,0 1 0</inkml:trace>
  <inkml:trace contextRef="#ctx0" brushRef="#br0" timeOffset="48.13">2184 5586 9502,'-16'21'188,"9"-11"-164,1 1 309,2-1-67,0 3 224,4-3-176,-1 3-82,2-1-67,3 1-8,2-1-81,5 1 29,4-3-40,5 1-8,1-4 35,6 0 10,-2-4 19,6-1 32,-3-2-34,7-1 31,-6-2-45,6-4 49,-9-2-46,5-3 41,-7-1-112,4-2 86,-8 0-95,0-1 107,-7 1-20,1-1 27,-7 1-21,2-3-67,-4 2-112,0-1-2,-4 1-77,1-3 73,-1 1-5,-1-3 13,0 2 32,-3-3-72,1 3 29,-7-6-74,-2 5-11,-5-7 36,-2 4-55,-5-3 100,-1 5-25,-7-4 72,-2 5-58,-5-4-176,0 7-91,-7-4-111,7 8 59,-10-3 65,8 9 68,-7-3 23,11 6 70,-3 3-215,15 3 95,-1 8-185,13 6 170,1 8 154,7 5 54,1 8 102,5 2 0,0 6 0</inkml:trace>
  <inkml:trace contextRef="#ctx0" brushRef="#br0" timeOffset="49.13">12181 5556 9502,'14'1'541,"-9"-1"-414,1 1 8,-2-1-53,0 0 24,-1 0 81,0 0 53,-2 0-36,0 2 77,-1 0-65,0 4 15,-1 2-43,-4 4 40,0 3-20,-1 5 26,-2 3-32,2 2 7,1 1-73,0 2 84,1 1-101,3 0 26,0-4-14,1 1 14,2-4-15,3 1 30,4-4-30,5-2 20,2-6-18,5 2 18,0-6-30,3-2-1,0-2-46,2-2 25,-3-1-4,3 0 51,-4-2-33,3-2 41,-4 0-230,3-2 72,-4 0-143,1-2 103,-2 2-35,1-3 50,-4 2-87,3-3 40,-5 2-6,1-3-4,-5 2 42,0-2 7,-4 0 21,-1-3 7,-3 2-2,-1-6 12,-3 2-12,-3-5 10,-7-1-48,-6-4-11,-3 3-3,-8-6 8,0 3-152,-5-6 38,0 6-122,-5-6-216,5 8 135,-8-5-200,6 9 227,-8-5-240,6 9 167,-5 1-216,11 8 275,-5 2-133,13 7 153,-5 3-9,10 9 188,-2 5 161,5 3 0,-3 4 0</inkml:trace>
  <inkml:trace contextRef="#ctx0" brushRef="#br0" timeOffset="50.13">19495 5500 9502,'-17'-12'151,"9"7"4,3 2 38,1-1-62,1 1-17,-1 1 6,3-1 11,-2 2-40,2-1 251,0 0-216,2 5 226,1-1-247,6 7 9,1 1-168,4 5 26,1 3-109,2 0-61,2 2 74,2 3-86,-1-2 96,0 0-12,0 0 30,2-1-63,-2-3 98,1 0 52,-2-3 10,-1-1 26,-3-5 38,-2 1-43,-2-6 101,0 1-85,-4-4 79,2-2-43,-3-5 76,1-4-112,-2-3-28,1-3-16,-1 0-3,1-3 90,1-2-38,1 0 44,2-1-40,4-1-288,-2 1 44,1-2-224,1 4 167,-1-2 59,1 7 28,-2 0 4,-2 6-1,-1 0 16,-4 8 23,1-2-2,-2 6 59,-1 1-54,-3 7 44,-2 2 13,-4 4 40,-3 4-18,-3-1 20,-2 4 1,0-5 39,-3 5-7,2-3 17,-4 2-82,2-1 26,-3 2-16,3-4 8,-3 3 1,3-3 3,-5 3 40,4-3-27,-2 2 30,5-6-41,-2 4 62,6-7-43,-1 2 44,6-5-56,0-1-9,4-4 92,2-1 58,3-3 41,1-2 15,3-3 0,0 1-27,2-4 44,-2 1-21,0-2-19,-1 1-7,-1 1-37,0 1 47,-1-2-73,0 2 77,-1 0-90,2-1 47,-1 2-35,-1 0 31,-1 2 0,2-1-28,-1 0 12,0 2-18,0-1-40,1 2 59,-1 1-60,1-1 66,-1 2-80,3 1 17,-2 6-24,2 3 14,0 5 34,1 6-2,-1 3-8,2 6 54,-2 0-40,2 9 41,-2-1-33,1 5 1,-3-2-7,0 5 8,-2-8 54,0 6-30,1-12 40,-4 7-43,1-12-25,-3 3 31,1-11-21,-2 1-38,-1-8-33,1 2 14,-2-8-20,4 3 44,-1-6-40,0 1 25,2-4-1537,0 0 1006,1-2-1172,2 0 1376,2-4 138,1 1 54,3-5 101,2 1 0,2-4 0</inkml:trace>
  <inkml:trace contextRef="#ctx0" brushRef="#br0" timeOffset="51.13">17606 5535 9502,'-7'-9'-91,"4"5"140,2-1 38,0 1 18,-1-1 55,2 2-38,0-4 41,0 4-42,0-2-25,0 0-6,0 0 5,0 2 22,0-1 38,-1 2-38,0-1 35,-2 2-224,1 0 81,-3 2-161,0 3 111,-3 3-5,0 6 69,-4 4-39,-1 6 126,-2 2-68,-4 5 62,0-2-71,-4 7 83,0-3-72,-4 2 73,2-2-63,-6 4 16,2-6 3,-6 5 3,4-8-62,-4 3 48,7-11-52,-2 3 1,9-8-34,-1 2 9,8-8-14,0 2-23,8-7-261,1 1 43,6-4-123,2 1 181,7-2 76,-1 0 23,6-4 58,0 1 40,4-4 14,1-1 0,4-4 0</inkml:trace>
  <inkml:trace contextRef="#ctx0" brushRef="#br0" timeOffset="52.13">16546 5578 9502,'-8'-16'-577,"2"9"588,1 0 4,-3 1 159,2 2-25,-1-1 150,-1 3-139,1-1-42,-1 2-48,1 1-23,-1-1 8,2 1 31,1 0-41,0 0 54,1 0-24,-1 1 17,3-1-10,1 1-34,-1 2-26,1-1 18,1 1-11,0-1 9,0 1-19,0 1-6,-1-1 2,0 2 2,-1 0 21,-1 0-30,0 2 21,-2-1 11,1 1-18,-1 2 23,-1-2-4,1 3-2,-1-1 4,0 1-3,-1 0-5,1 0 13,0 0-12,0 1-25,-1 1 19,1 0-23,0-1 27,1 2 32,0-2-27,1 4 23,0-3 28,2 3-34,1-1 33,-1 1-41,2-1-10,0 3 7,0-3-4,2 3-17,-1-2 10,1 3-6,2-3 19,1 2-37,1-3-11,1 4-1,-2-5 1,2 5 50,-2-3-20,3 2 14,-3-2-26,1 1 41,0-1-39,2 3 39,-2-3-15,0 2-7,0-2 13,1 3-28,-1-2 5,0 0 0,-2 0 6,2 2-26,-3-2 21,2 3-19,-3-3 24,0 4 39,1-3-36,-2 2 35,2-4-45,-2 5 13,1-6-17,0 3 15,-1-2 24,1 1 28,0-3-5,0 2-8,-1-4-37,1 3 2,-1-3 1,1 4-34,-2-5-17,2 6 6,-2-5-1,0 7 10,0-4-28,0 4 12,0-3-12,0 4 54,0-1-29,-2 3 22,0-3-79,-1 6 58,1-5-57,-1 5 56,0-6-7,0 7 5,1-6-2,-1 5-35,2-7 26,-3 4-28,3-4 40,-3 3-51,2-4 35,-3 4-39,1-7 30,-2 6 11,1-4-15,-4 3 15,0-3-20,-1 3 12,-1-4-19,-1 4 55,0-6-30,-3 3 30,4-4-33,-3 3 33,6-7-20,-2 2 28,4-5-33,-1 1 22,4-3-6,-1 0 65,4-4-51,0 2 36,2-5-52,1 4 26,1-3-16,1 3 20,-3-1-22,3 0-26,-1 1 19,1 0-18,-2 0-14,2-1 30,-1 2-32,2 0 41,-1 0-46,0 0-9,0 0-11,2 2 13,-1 1 40,-1 1-3,0 2-2,1 2 37,-1 1-37,1 1 37,-2 1-42,1 3-1,-1-1 4,0 2-4,-2 1 78,1 1 25,-2 0 45,0 1 5,-1-2-6,1 1-48,-1-2 18,0 4-60,-1-4 12,1 4-6,-2-4 17,-1 2-11,-1-2 8,1 3-5,-1-3-10,-1 2-11,2-2-4,1 2 2,-1-3-30,2 2 42,0-3-48,0 1 50,-1-2-50,2 1 40,0-5-35,0 3 39,0-3-44,0 3 32,0-3-41,0 2 71,0-4-32,0 4 32,0-4-37,0 4 48,0-2-40,0 3 43,-1-4-29,-1 5-3,-1-2 11,-1 1-12,-1 0-40,0 1 36,0 0-36,0 1 24,2-1 8,-2 0-11,1-2 10,-1 3-28,2-3 14,0 2-21,0-3 26,1 3-3,0-2-4,1 3-1,1-3-60,0 2 45,0-1-45,0 2 63,0-2-54,0 2 38,0-2-45,3 0 46,-2-1 1,1 1-5,0-1 4,0 0-8,-1-1 0,2 2-2,-3-3 1,1 2 92,-1-2-20,0 2 85,0-2-36,0 2 15,0-1-43,0 1 7,0-3-109,0 2 59,-1-2-55,0 3 12,-2-2 25,1 0-27,-1 1 35,2 1 12,-2-1-13,2 2-2,0-1 2,0 4-102,0-3 26,1 3-95,0-3 42,0 4 29,0-3 19,0 2 31,0-3 74,0 2-56,0-2 55,1 0-20,0-2 12,-1 1 3,1-2-11,0 0-3,-1 0-27,0 2 37,0-4-38,0 4 37,0-1-27,0-1 36,-1 1-53,1 1 28,-2-1-26,1 2 27,-3-1-47,3 0-4,-1 0-10,1 3-37,0-2 24,1 1-8,0 1 11,0-1-23,0-1 47,0 2-59,1-3 67,0 2-65,1-2 48,1 0-57,0-1 62,0 0-24,1-2 17,-1 2-34,-1-3 102,1 1-3,-1-3 28,-1 1 54,1-1-120,-1 1 60,-1 0-70,0 0 10,0 0-6,0 0 23,0-1-16,0 2 49,0-1-38,0 1 38,0-1-98,0 3-7,0-3-10,-1 4 13,1-3 4,-2 1-18,2 1-2,-1-1-2,1 0 56,0 1-27,0-1 22,0 0-11,0-1 10,0 2-8,0-3-4,0 2 26,0-2-14,0 1 21,0-1 22,1 0 8,-1-1 7,2 1-7,-1-1 23,0 0 26,0-1-1,2 1 9,-2-1-78,0 2 27,1-2-26,-1 2-37,1 0 25,1 2-24,-2-2 43,4 2-114,-2-1 19,2 2-113,-2-2 54,1 3-15,0-4 59,0 2-16,-1-2 78,1 0-58,-1 0 48,0-1-5,0-2 64,-1 2-34,1-1 21,-2-1 1,2-1 40,-2 1 0,0-1-11,2 0-15,-3 0-33,2 2 49,-2-3-163,3 2 32,-2 0-108,0 0 108,0-1-143,2 2 76,-2-1-93,2 2 38,-1-1-261,2 0 28,0 0-146,1 1-224,-2-1 279,2 1-246,-2-1 465,0 0 132,0 2 186,1 3 0,1 1 0</inkml:trace>
  <inkml:trace contextRef="#ctx0" brushRef="#br0" timeOffset="53.13">17186 5577 9502,'-14'-19'-17,"9"12"5,1-1 71,2 3 39,0 0 23,1 3 15,1-1-28,1 2-21,2 1-23,1-1 9,1 2-6,2 2 4,1 0-10,0 4 33,2 1-30,3 4 24,-1 0-67,2 3-5,2 1-14,3 4 25,-2 0-41,5 5-1,-4-1-16,5 3-20,-2 1 39,3 3-2,-3-2 0,4 4-34,-5-5-22,4 2-19,-7-7 23,4 4 95,-6-10-19,3 1 13,-10-10 13,4 1-1,-7-5 15,0-1-39,-3-3-66,1 0 17,-3-2 1,0-2 43,-2 2-114,1-3 19,0 1-115,-2 0-34,1 1 26,-2-1-28,2-1 32,-2 1 103,0 0-73,0-1 131,1 0-31,-2-1 78,-2-1 0,0-3 0</inkml:trace>
  <inkml:trace contextRef="#ctx0" brushRef="#br0" timeOffset="54.13">18340 5560 9502,'1'-10'-288,"-1"6"586,1 1-91,-1 1 224,0-1-238,2 6 199,-2 2-275,0 9 82,0-1-84,0 10 87,0-1-82,-2 4 106,2 2-89,-1 3 86,0-2-156,0 3 41,1-3-36,-2 2 49,2-5-151,0 2 69,2-6-145,-1 2-193,1-8 94,2 3-179,0-7 209,1 2-105,-1-5 93,0 2-142,0-7 152,0 3 78,0-6 51,2 4 48,1-3 0,2 1 0</inkml:trace>
  <inkml:trace contextRef="#ctx0" brushRef="#br0" timeOffset="55.13">2919 5587 9502,'-18'0'631,"10"0"-460,1 0 221,2 0 123,0 0-144,3 1 68,4 2-220,3 0-99,6 5 78,4-2-6,5 3 81,2-3-88,3 0 95,1-2-145,3 1 85,-1-4-100,3 1-200,-2-1 7,0-1-96,-5 0 96,2 0-384,-6 0 86,3 0-274,-7 0 278,1-1 195,-5-1 1,1 1 113,-4 0-17,5-4 75,-3 1 0,3-3 0</inkml:trace>
  <inkml:trace contextRef="#ctx0" brushRef="#br0" timeOffset="56.13">9732 5698 9502,'-3'-21'-260,"1"11"370,-1 4 11,0-2 101,0 2 108,-1 0 27,2 1 10,-1 1-19,1 0-116,1-1 60,-1 3-105,1-1 245,1 1-307,1 0 175,1 1-243,1 1-8,4 3 108,1 0-37,2 4 26,0 0-136,3 2 27,1 1-133,1 1-19,1 2 17,1 0-40,1 1 66,2 1 4,-2-1-8,4 1 34,-4-3-32,2 2 73,-2-3-25,0 0 39,-3-3-1,0 1 3,-3-3-5,-1-2 58,-4-1 20,3-1-1,-5-1-10,2-1-78,-4 0 12,2-3-5,-2 1 16,-1-4-68,1-2 10,0-1-63,0-1-44,3-1 33,-2 1-65,3-1 89,0 0 22,0-3 9,1 1 33,2 0-160,-3 2 57,2-3-145,-3 4 139,4-3-22,-5 3 92,1 0-41,-2 4 23,0-1 40,-2 2-20,0 0 34,-1 2-77,0-1 9,-2 3-2,-2 0 29,-2 1 14,2 1 25,-2 3 11,0 0-4,1-1 0,-1 4-65,1-1 36,-1 0-38,1 2 39,-2-1 46,1 2-29,-2 1 31,-1 1 10,-1 2-7,1-2 19,-4 2-24,4 0-29,-3 2-14,-1-3 22,1 3-21,2-2 146,-1 1-40,2-3 138,-1 0-57,3-2 24,-2 0-67,3-3 6,1 0-15,2-4 241,-1 2-123,3-5 128,0 1-247,5-6 21,-2 3-13,2-2 26,-3 4-22,1-1 69,1 2-36,-1-2 107,2 2-35,0 0 20,2 0 0,-1 3-27,0 1-53,2 3 29,-1 2-74,2 2 90,-3 3-117,3 2 92,-2 4-95,2 4 148,-3 1-99,0 3 98,-2 2-99,1 5-20,-2 0 5,-1 6-8,-1-2-103,-1 5 70,0-7-134,0 5 133,0-8-17,0 4 72,0-11-32,0 3-9,0-13-21,0 5-2,0-14-3,0 5-22,0-7-32,0 0 9,0-3-21,0-1 9,-1-2 35,-1 2-35,-2-2 73,1 0-17,0 0 13,1 0-88,-1 0 33,1 0-51,0 0-65,1 0-514,-2 0 282,2-2-355,0 1 403,1-1 63,0 0-96,0 0 85,1-1-20,1 2 82,0-1-183,1-1-154,0 1-46,-1 0-63,1 0-169,-1-1 249,0 1-41,0 1 319,1-2 266,-1 1 0,2-2 0</inkml:trace>
  <inkml:trace contextRef="#ctx0" brushRef="#br0" timeOffset="57.13">21847 5737 9948,'-5'35'1011,"4"-14"-734,0 0 116,1 3-79,2-1-132,3 4 19,4-5-81,5 4-28,2-4-2,4 0 1,-2-6-1,6 2 62,-4-7-63,5 1 68,-5-5-67,4 0 60,-6-4-62,4-2-1,-5-1-58,4-1-18,-4-3-1,3-5 8,-4-1-2,2-4 34,-4-1-24,4-1-143,-6-1 11,2-2-109,-8 0 82,3-3 12,-7 1 2,1-6-33,-4 1 53,-3-4 39,-5 2-32,-7-5 67,-5 6-394,-7-6 101,0 10-232,-6 0-122,3 11 199,-8 2-2,5 8 245,-8 7 230,1 8 0,-5 4 0</inkml:trace>
  <inkml:trace contextRef="#ctx0" brushRef="#br0" timeOffset="58.13">20818 5676 9502,'-8'-7'-268,"7"5"239,1-1 6,2 1-7,2 1 272,5-2-51,1 3 184,5 0-102,2 0-68,3 0-25,3 0-38,4 0-109,1 1-24,2 1 5,0 0-1,1 2 10,-4-2 27,2 2-34,-8-1 7,3-1-8,-8-1-16,2 1 6,-7-2 40,0 0-17,-5 0 14,0 0-65,-3 0-48,1 0-40,-3-2-41,0 0 73,-1-2 21,0-1-66,0 0 33,1 0-114,-1 1 115,2-1-271,-1 2 132,1-2-94,1 1 176,2-2 147,1 1 0,2-2 0</inkml:trace>
  <inkml:trace contextRef="#ctx0" brushRef="#br0" timeOffset="59.13">8921 5812 9502,'-4'-15'234,"2"8"-48,-1 0 93,1-1-95,0 1 116,1-2-125,1 2 47,0-2-83,0 1 38,0 1-57,0-1-46,0 2-31,0 0-22,0 1-43,0-1 69,0 3-75,0 0 118,0 0-78,0-1 104,1 3-55,1-1 22,-1 2 2,0-2-47,0 2-32,2-1 14,-2 0-16,2 0 45,-2-2 11,1 2-10,1-2 10,-1 0-93,3 0-3,-1-1-27,2 1 32,-1-1-7,2 1 55,-2 0-69,2-1 44,-2 0 1,2 2-6,0-1 16,0 1-36,-1-1 23,3 2-26,-3-2 35,3 2 4,-1 0-5,2 0 3,-3 1-33,3 0 23,-2 0-27,0 0 9,1 0 13,0 0-16,-2 1 20,3 1 8,-2 3-7,2 2 6,-3 0-8,3 2 6,-2 0-1,2 1 2,-2 1-1,1 0-6,0 2 6,1-2-6,-3 1 5,2 1-4,-3-2 9,2 0-2,-3 0 62,0 2-45,-3-3 44,2 2-70,-3-2 11,1 3-10,-2-2 14,-3 4-14,-1-3 11,-3 3-10,-2-2 7,-5 3 4,-1-2-3,-1 2 4,-1-1 36,-3 1-26,2-2 26,-2 1-42,2-3 4,-4 3-3,5-5 4,-4 4-66,6-4 48,-5 1-50,6-2 67,-5 2-2,7-2 1,-3 0-2,6-2-4,0 1 1,4-3-7,0 0 5,4-3 295,0 1-158,2-2 305,2 0-277,4-1 63,2-1-93,5 0-62,-1-2-54,4 1-1,-1-3 17,1 1 68,2 0 0,1 2 10,-3-1-68,5 2-95,-4 1-45,5 0-26,-5 0-46,5 0 82,-4 1-75,2 3 29,-5 0 67,5 1-18,-6 0 58,4 0 42,-8-3 6,4 2 3,-7-2-6,3 0-14,-5-1-13,2 0 16,-5-1-101,1 0-21,-3 0-280,1-1 70,-1-2-106,-1 0-251,0-1 187,0 0-241,0 0 324,0 2 211,0-2 109,0 0 97,-1-2 0,-1-1 0</inkml:trace>
  <inkml:trace contextRef="#ctx0" brushRef="#br0" timeOffset="60.13">11144 5727 9502,'-22'-7'-623,"12"2"623,4 3 0,-2-2 487,4 2-100,-1-2 343,3 2-325,-2-1 42,3-1-159,-2 2 108,3-1-168,0 1-22,0 1-76,0-2 27,0 1-202,0 0 89,2 1-130,1 0 124,4 1 35,1 0 46,4 0-13,4 1-229,-1 2-10,5 0-149,0 2 49,3 3 120,0-2-36,2 0 52,-3-1 6,4 1 29,-3-2-8,3 0 155,-5-2 59,3 0 75,-5-1 1,1-1-63,-7 0-65,4 0-1,-7 0-21,1 0-75,-5-1 5,0-2-19,-3-1 16,1 1-134,-3-2 30,1 1-123,-2-1-59,0 1 96,0-1-98,0 3 84,0-2-9,0 2 7,0-1-50,-1 1 11,0 0 46,-2 1-5,1 0 92,1 0-155,-3 1 64,0 0-151,0 0 162,-1 0-68,0 1 190,-2 0-45,1 3 118,-4 3 0,0 1 0,-4 2 0</inkml:trace>
  <inkml:trace contextRef="#ctx0" brushRef="#br0" timeOffset="61.13">5777 5938 9985,'0'6'1904,"0"-6"-1013,0-3-892,0-3 60,0 1-81,-2-2 60,1 0-95,0 1 39,0-3-13,-1 2-31,1-3 16,0 0 25,0-1 7,1-1 40,0 0-41,0-2-20,0-1-29,0 3 14,0-3-64,0 1 37,1 0-10,3 3 19,1-1-73,1 3 33,0-1-104,3 4 75,1 0-8,0 2 8,2 0 1,1 3 28,2 0-4,-2-1 44,4 2-78,-2 2 190,3-2-72,-3 3 150,4 0 19,-4 2-35,2 0 35,-2-1-60,2 0 15,-5 0 13,3 1 4,-2-1-35,0 2-117,-1-1-5,0 1-51,-2 2 66,3 2 28,-5 0 20,1 4 6,-2-1-169,-2 6 22,-2 2-103,-1 4 58,-4 1 87,-3 4-32,-8 2 65,-3 2 65,-4-2 2,-5 5 78,0-4-80,-3 1 106,0-4-61,-3 3 124,5-8-44,-3 2 2,7-7-5,-2 0-27,7-7 61,0 0-19,7-6 59,0-1 26,5-5 110,3 0-69,4-1 24,3 0-132,7-2-63,1 1-74,4-2-15,2 2-83,1 0 18,4 1 32,-1-2-34,2 2 80,-2 0-117,5 2 53,-5-2-98,5 2 26,-3 1-6,1-1 30,-2-1 22,1 2-9,-8-2 51,4-1-54,-7 1 57,2-1-87,-6 0 67,2-1-61,-7 0 75,-1-2-4,-1 0 5,-1-1-12,-2-1-287,0 0 33,0 1-176,0 0-224,0 2 218,-1-1-234,-1 2 321,-1 0-34,0 1 264,-1 1-69,-2 3 216,-1 2 0,-1 2 0</inkml:trace>
  <inkml:trace contextRef="#ctx0" brushRef="#br0" timeOffset="62.13">8106 5728 9502,'-20'-8'0,"13"6"120,-3-3 22,5 3 104,-3-2 107,6 3-85,-3-1 507,3 2-384,0 0 217,2 3-226,1 1-159,0 2 148,3 1-124,1 2-38,3 1-50,0 2-2,1 2 127,2 4 6,1-1 76,0 7-80,-1-2-115,2 7 11,-2-2-77,0 5-52,-3-2-12,-2 3-49,-1-3 62,-3 4-39,0-5 24,-1 3-63,-2-8 71,-1 2-47,0-7 79,-3 2-111,0-7-13,0-1-33,1-8-27,1 2-368,0-6 263,1-1-794,2-3 506,0-2-329,2-1 376,2-1-484,2-1 291,0 1-381,3-1 608,-2-1 187,3-2 230,0-3 0,2-2 0</inkml:trace>
  <inkml:trace contextRef="#ctx0" brushRef="#br0" timeOffset="63.13">18179 5767 9502,'-15'0'374,"10"0"-257,-1 0 12,2 0-22,-1-2 32,2 1 149,1 0-20,1-2 103,-1 1-84,2-2-167,3 0 66,-1 2-121,6-2-25,2 2 12,5-1-77,1 1 80,4 0-166,0 1 66,4 0-114,-2 1 73,2 1 48,0 0-35,-1 1 14,0 1-34,3 1 5,-5-1-9,4 2 32,-4-3 74,2 1 35,-5-2-5,1 0 69,-5-1-68,1 0 78,-4 0-61,-1 0-6,-2 0-22,-2-1-3,-2 0 16,-2-3-60,-1 0 2,-1 0-10,0-1-190,0 2 90,0-1-140,0 1 101,0 1-751,-1 1 582,0 1-651,0 1 783,-2 3 55,2-2 41,-2 4 106,1-2 0,-3 1 0,0 1 0,-4 2 0</inkml:trace>
  <inkml:trace contextRef="#ctx0" brushRef="#br0" timeOffset="64.13">6900 5803 9502,'0'-15'557,"0"6"-380,0 2 49,0 0-35,0 0 70,0 2-116,-2 0 59,2 1-84,0 0 32,0 3-34,-1 0 23,0 1 62,-3 2-68,0 6 80,-2 3-26,-3 7 43,-2 4-15,-5 7-2,-2 2-45,-4 6 49,-2 1-36,-3 3 13,1-2-79,-4 2 26,3-5-37,0-1-52,5-6-11,-1-2-65,7-9 89,1-2-122,5-7 62,0-2-80,5-3-121,0-2 83,2 0-103,1-2 104,1-2 46,-1 0-8,1-1 36,1-2-520,-1 0 157,1 2-379,-1-4 351,0 4 208,-1-2 116,0-2 103,-1 2 0,-2-2 0</inkml:trace>
  <inkml:trace contextRef="#ctx0" brushRef="#br0" timeOffset="65.13">6455 5819 9412,'-1'-16'365,"0"8"6,0 2-18,-2-1-14,3 0-13,0 0-47,0 2-21,0 0 15,0 2 19,0 0-7,3 3-38,2-2-16,2 5-67,6 1-7,2 4-37,5 5 40,4 4-40,6 5 115,3 0-70,7 5 118,0-2-229,7 7 59,-3-5-181,7 6 152,-10-5-181,4 3 132,-13-4-139,5 4 24,-14-9 33,4 6-63,-12-10 93,0 2-51,-9-7 96,0-2-85,-5-6 76,1 3 18,-2-6-662,1 1 425,-2-2-555,1 0 256,-2 0 236,1 2-1190,1-2 913,-1-1-560,-2-2 907,-4-6 193,-2-2 0,-2-4 0</inkml:trace>
  <inkml:trace contextRef="#ctx0" brushRef="#br0" timeOffset="66.13">2032 6051 9502,'-23'0'-279,"13"0"279,2 0 0,2-1 0,2-2 535,2 0-91,0-2 332,1 0-237,4-2-213,2 0 7,5 1-130,5-1-54,7 1-42,7 1-4,3 3 17,8-1-38,3 3-32,8 0 16,-1 3-11,8 2 102,0 1-37,8 4 26,-5-1-348,9 1 76,-7-3-256,5 1 204,-8-3 25,2-3 101,-11 1-26,5-5 239,-12 0-62,2-4 160,-10-4-149,4-5 70,-10-2-79,5-3 81,-7 1-50,0-3-19,-5 5 24,2-2-82,-9 4-85,1 1-24,-7 6-103,0 1-187,-5 4 76,-1 0-199,-1 2 231,-2 2 28,-1 2 126,0 2-73,0 1-155,0 1-20,0 2-125,-3 0 85,1 1 67,-3-3-3,-3 2 89,1-1 29,-3 0 42,2-1 26,-2 0 36,0 1 41,-2 0 43,0 2 0,-5 1 0</inkml:trace>
  <inkml:trace contextRef="#ctx0" brushRef="#br0" timeOffset="67.13">4015 5963 9502,'-9'-14'993,"5"6"-594,2 3-143,-1 0 150,2 0-71,1 0-59,0 2 39,0-1-99,0 1-150,1 1 9,2-1-134,3 2 50,3 1 20,5-1-7,1 1 62,5 1-42,1 0 30,5 2-77,0-1 87,3 1-75,0-1 30,2 0-62,-3-2 70,4 1 19,-7-1 47,2 0-17,-6 0-33,0-1 13,-4 1-4,-2-2-36,-8 0 26,2 1-11,-5-2 25,-2 1-318,-1 0 126,-1 1-248,-1 1 118,-1-1 64,-1 1-1443,1 0 1055,-1 0-884,2 1 1351,-4 2 123,-1 2 0,-2 1 0</inkml:trace>
  <inkml:trace contextRef="#ctx0" brushRef="#br0" timeOffset="68.13">7867 5997 9502,'-15'5'-36,"8"-3"60,4-2 7,-2 1 75,2-1 10,-1 0 26,2-1-37,-2 1 172,2-3 55,-1 1 70,1-2-21,-1-1 4,1 0-117,-2 0 111,3 0-174,-3 0 51,3 1-114,-2 1 45,2-1-67,0 1-7,-1 0-4,1 0-6,1 1 28,-1-1 14,1 2-25,0-2-42,0 2-111,1-1 0,3 0-54,2 1 51,4 0 14,1 0-11,4 1 59,3-2-56,1 2 82,3 0-64,2 0 58,1 0-67,-2 0 46,5 0-48,-4 0 60,3 0-6,-5 0 2,3 0-75,-3 2-52,-1-1-37,-5 3-16,3-1 40,-4 0 3,1 1 31,-4-2 18,3-1 37,-3-1 2,0 2-15,-1-2 6,2 0 29,-2-2 29,0 1-6,-2-1-7,2-3-42,-3 0 2,0-2 83,-3 2 4,3 0 26,-4 0-34,1 2-39,-3-1-11,1 1-790,-1 2 474,-1 2-611,-1 1 686,2 4-5,-2-1 71,0 1-95,0-1 152,0-1-92,0 0 93,0-1-63,0 0 45,0-1-55,0 1 61,0-2-138,0 2 42,0-2-113,0 0 138,0 2 51,0-2 96,-2 1 44,0 1 0,-2 1 0,-2-1 0</inkml:trace>
  <inkml:trace contextRef="#ctx0" brushRef="#br0" timeOffset="69.13">11124 5940 9726,'8'-9'790,"-4"4"-295,-2 3-159,1-1-56,0 1-34,0 1-41,1-1-25,0 2-15,0-1-9,2 1 81,-1 0-59,4 0 103,-1 1-127,2-1 94,-2 2-62,5 0 26,-2 1-28,3-2-139,1 0 0,1 0-51,0 1 64,3-2 38,-3 0 35,2 0 14,-3 1-558,1 0 111,-2 0-371,1-1 97,-4 2 226,1 0-120,-2-1 206,0 2-94,-1-1 112,0 1-107,-3-1 142,1 2-171,-2-1 133,0 0-144,0 0 133,-1-1 61,-1 1 25,0-1 101,0 0 15,2 0 58,1-1 0,2 2 0</inkml:trace>
  <inkml:trace contextRef="#ctx0" brushRef="#br0" timeOffset="70.13">20866 5915 11564,'19'1'520,"-9"1"-478,3-2-52,0 0 51,5 0 65,2 1 14,2-1-61,2 0-393,5 0 41,-3 0-247,2 0-38,-1 1 146,0 0-173,-3 2 251,2 1-38,-6-2 146,2 2 17,-7-2 123,4 2 106,-4 0 0,3 0 0,-1 1 0</inkml:trace>
  <inkml:trace contextRef="#ctx0" brushRef="#br0" timeOffset="71.13">4061 6298 9502,'-15'18'694,"8"-11"-469,0-2 26,1 0-10,2-1-37,1-2 243,1 0 268,0-1-169,3-1 174,3 1-526,5-1 76,2 0-94,6 0 101,1 0-174,2-1 64,0 1-99,3 0 77,0 0-82,2-1 79,-1 1-94,3 0 109,-3 0-167,3 0 73,-3 0-159,2 0 66,-5 0-26,3 0 16,-7 0 22,3 1 53,-5-1-15,3 0 47,-7 0-57,2 1 40,-6-1-46,0 0 38,-2-1-24,0 1 27,-2-1-12,2-2-177,-4-1 37,0 1-118,1-1 95,-1-1-326,-1 1 95,1 2-236,-1-2 245,0 1-1331,0 2 1068,-1 1-947,-2 1 1431,-3 4 131,-3 0 0,-3 3 0</inkml:trace>
  <inkml:trace contextRef="#ctx0" brushRef="#br0" timeOffset="72.13">20282 6539 9027,'13'0'18,"-8"-1"-14,1 1 50,0-2-64,1 1-2,0-1 0,2 0-1,0 1 96,1 1-18,0-1 93,2 1-90,2 0 63,1 1-96,1 0 66,3 2-108,-1 1 39,5 2-33,-2 0 39,4 2-57,-1-2 41,3 1-44,1 1 46,0-2 12,-1 2-21,2-1 14,-2-1-55,1 2-4,-4-1-14,2 1 16,-5 1-4,2 1 31,-7 0-31,3 1 30,-7 1-2,2 2 0,-4 1 2,1 0 51,-4 1-38,1 0 39,-3 1-48,3 0 7,-5-1-1,4 3 2,-4-4-11,4 4 6,-2-3-5,2 1 10,-2-2-2,3 3 1,-3-6 0,1 4 1,0-3-1,-1-1 1,0-2-4,1 3 80,-2-4 16,1 1 11,-1-2-19,0 1-70,-1 0 5,0 0-3,-2-2 3,0 3 2,-1-1-3,0 1 12,0 0-57,0 1 40,-1-2-44,-3 3 54,1-2-70,-4 3 51,1-3-60,0 2 65,-2-3-15,1 3 11,-1-3-9,1 2-21,-1-3 14,1 0-20,-1 0 60,0-2-23,0 0 25,-2 1-35,2-2 46,-4 0-30,2-2 34,-3 1-46,0 0 2,-3-2 3,1 1 0,-4-1 10,2 1-6,-6-2 12,3 2-11,-5-1-6,3 1 0,-4-2-9,2 1 11,-3 2 0,3-1-2,-2-1 3,2 2-6,-1-2 3,3 2-3,-3 0-22,3 0 17,-1-1-16,3 0 23,-4 1-12,5-1 9,-3 1-11,3-2 13,-2 1-26,1 1 16,-3-3-23,6 1 9,-8 0 10,6 0-11,-6-1 12,4 1 13,-5-2-11,5 0 10,-4 0 11,2 0-15,-3 0 17,5 0-21,-5 0 7,6 0-4,-4 0 6,5 0-7,-4 0 29,3 0-23,-3 0 27,6 0-27,-6 0 5,5 0-4,-5 0 4,3 1-29,-4-1 22,6 2-22,-7 1 6,5 1 10,-6-1-13,3 0 16,-3 2 2,5-1-1,-5-1-2,3 1 1,-3 1 72,5 0-54,-6 0 59,7-1-74,-3 1 2,3 0 0,-5 1 6,5-2-5,-4 2 14,7-2-10,-7 2-24,8-1 14,-7 1-18,7-2 25,-5 2-71,5-1-24,-7 1-11,4 1 21,-4 0 21,2-2 36,-4 4-46,5-4 46,-7 2-21,7-3 17,-4 2-26,4-1 82,-3 2-63,7-4 62,-3 2-21,4 0 38,-1 0-8,2 0 7,-1 2-36,7-1-14,-6 0 22,6 0-21,-4 2-9,4-1 5,-3 2-11,2-2 16,-1 3-53,2-1-14,-5 2-8,3-1 17,-3 3 36,1-3 9,-3 2-54,2 0 57,-5 0-57,3-2 62,-4 4 35,6-7-36,-5 4 39,6-3-55,-4 2 42,6-3 19,-4 2 4,6-3-10,-2 3 11,4-4-38,-1 3 50,2-1-53,-2 1 19,5-2-15,-3 3 39,4-1-23,-4 2 23,3 0-27,-1 3-36,1-2 21,0 3-23,-2-2 31,0 4-38,-2-1-15,0 3 1,-1-4-30,-3 4 65,0-3-33,-4 3 37,1-2-10,-3 0 6,1-2-16,-2 2 14,2-3 10,-3 2-6,6-4 11,-3 0 27,6-5-35,-2 3 38,6-5-42,-1 2 37,3-1-22,1 0 27,0-3-29,2 2 1,0-1 4,0 0 0,0 0-4,0 1 2,0-3 98,0 1-75,0-3 96,-1 0-114,1-5 46,-1 2-47,0-2 32,-2 2-47,2 0 22,-2-1-12,2 0 13,-1 0 3,0-1-14,-1-2 13,0 2-24,1-1-18,-2-1 11,1 1-14,0-2 5,-1 2 25,0-1-26,0-1 0,1 2-47,-1-1-33,-1 1 16,1-1-47,-1 2 94,1-1-43,1 0 50,-1 1 24,0 1-21,1-1 16,0 2-1,1-2-15,-1 2 11,2-2-18,0 2-4,1-2 0,0 2 5,0-1 59,0 2 23,0-2 1,0 2 0,0-2-24,0 1-18,0 1 23,0 0-32,1 1-28,0-1 21,2 1-20,-2-1 27,1 2-101,0-2 88,-4 3-94,1-1 105,-5 2 23,2 2 9,-2 1 3,1 2-8,0 0 37,1 3-51,0 0 58,1 1-61,0 2-9,3-1 20,-1 3-13,1 0 20,0-1-8,0 1 14,1 1-12,0-2-46,3 0-21,-1-1-9,2 0-10,-2-2 58,1 0-16,-1-3 17,0 1 4,-1-2-12,0-1 9,1-1-3,-2 0 48,0-3 30,0 1-8,1-3-1,0 0-67,-1-4 6,2 1-6,-2-2 11,3 1-10,0 0 5,-1 0-11,2 1-41,0 0 35,0 1-43,1 0 51,1 1-1,-1 1 0,1-2 2,1 2-45,-2-2-22,0 2 3,1 0 1,-1 0 96,-1-1-31,2 1 29,-3 1-44,2-2 55,-2 2-39,2-2 45,-2 0-12,1 1 15,0-2 2,0 1 3,0-1-50,2-1 29,0 1-24,3-1-37,-2 0-104,4-1-12,-2 3-57,5-3-70,-3 2 61,3-1-78,-2 2 105,-1-1-52,-1 1 53,-1 1-75,-2-1 85,-2 1-133,-2 1 64,-7 0 13,-2 0 107,-11-1 120,-5-2 0,-8 0 0</inkml:trace>
  <inkml:trace contextRef="#ctx0" brushRef="#br0" timeOffset="73.13">2188 6872 10382,'-9'9'1258,"6"-5"-976,0 1-59,0 1-10,1 1-39,0 5-78,2 0-67,0 4 51,1 0-21,4 4-89,2 0 7,5 2-83,3-4 57,5 2-20,0-5 10,5 0-62,-2-5 113,6 0 1,-4-6 47,5-2-56,-6-3 25,4-4-70,-5-4 55,3-6 93,-7-2 7,3-4 135,-8 1-128,3-5 44,-5 2-99,1-3 64,-4 4-58,0-4-15,-4 6-48,-2-7 17,-1 6-64,-1-5 48,-4 5-23,0-4 9,-6 6-5,-5-5-30,-4 6 7,-5-6-7,-3 7 68,-7-5-33,2 7 26,-7-3-437,3 6 122,-8-1-309,6 6 290,-4 1-55,6 5 124,-6 2-78,7 4 94,-5 8 55,8 3 34,-3 8 2,9 2-175,-1 5 57,10-1-27,-2 4 167,11-4 134,-2 2 0,5-1 0,-1 0 0</inkml:trace>
  <inkml:trace contextRef="#ctx0" brushRef="#br0" timeOffset="74.13">2842 6737 9502,'-6'-10'338,"2"5"-55,0 3 232,2-1 182,-1 2-393,3 5 292,2 1-394,3 11 13,5 3-38,5 6 9,2 0-58,5 3 48,3 0-107,5 2 0,2-1-25,5 0 51,0-1-168,7-1 75,-3-4-148,4 1-136,-5-8 86,0 1-127,-6-4 134,-2 0-36,-11-3 35,1 2-66,-11-4 74,-1 4-135,-8-4 44,0 2-103,-5-2 5,-3-1 80,-4-2-52,-4 2 100,-1-4-116,-2 0 229,-1-1-98,-1-3 228,-1-1 0,1-3 0</inkml:trace>
  <inkml:trace contextRef="#ctx0" brushRef="#br0" timeOffset="75.13">3188 6737 9502,'-14'0'412,"6"0"-59,3 0 255,-2 0-208,2 0 5,-1 3-54,-1-1 44,0 2-58,0 2-151,-5 6 35,1 1-116,-6 9-72,0 1-6,-8 8-69,2 6 84,-11 6-60,4 0 38,-5 5-48,6-8-460,-1 3 160,11-12-354,1-1 351,9-11-459,4-6 177,8-8-109,4-7 335,8-8 387,4-9 0,3-5 0</inkml:trace>
  <inkml:trace contextRef="#ctx0" brushRef="#br0" timeOffset="76.13">15095 7190 9502,'-2'-21'213,"1"12"-142,1 3-20,0-1 141,0 3-64,0-1 61,0 4-84,3-2 14,-2 3-47,2 0 40,1 0 18,2 3 38,1 2-15,0 0 4,1 3-39,2 0 42,0 1-42,2 1 19,-1-2-38,4 1 58,-1 0-36,4 1-120,-2-3-18,4 2-90,-2-2 52,5 2-49,-3-3 20,4 2-54,-3-2 9,5 2 58,-4-5-63,3 4 67,-3-4 24,1 2-14,-4-2 49,3 1 30,-5-2 54,3-1 64,-9 1-62,3-1-63,-8 0-24,1 2-24,-3-2 43,0 3-32,-3-2-20,-1 3 8,0-1-58,0 2 87,0 0-54,0 2 48,0-3 2,0 2-15,0-1 10,0 1-19,0-2 37,0 1-36,0-1 33,0 1 12,0-2 20,0 1 8,0 0-10,-1 0 43,0 0 15,-3 2 15,0 0 71,-3 1-73,-1 2 71,-2 3-64,-2-1-27,-5 6-4,0-1-35,-5 4 97,-1 1-26,-3 3 103,2-2-81,-5 2 68,6-2-58,-3 2 28,3-4-35,-1 1-59,7-4 0,-3 0-14,7-5-47,0-1 28,4-3-93,2-1 100,2-3-62,1 0-875,1-4 457,5 0-659,-1-1 773,5-1-296,-1-2 390,2 0-254,2-4 472,2-1 0,1-2 0</inkml:trace>
  <inkml:trace contextRef="#ctx0" brushRef="#br0" timeOffset="77.13">24686 7375 9502,'0'-16'-22,"0"9"306,0 1-63,0 1-50,0 0-24,0 2-16,0-1-44,0 1-39,1 1 31,1 1-21,1 1 11,1-2 33,1 4-39,0 0 41,0 3 31,2 1-31,-1 3-50,3 1 74,1 0-74,0 1 67,2-2-44,2 1-9,1 0-1,1-3 24,2 2 10,-1-3-10,2 2 21,0-2-73,1 0-43,-2-1-33,4 2-22,-5-2 61,4 1 38,-2 0-12,1 1-64,-1 1-79,1 1-30,-3-1-13,3 2 41,-2-1-15,2 4 50,-3-3-2,2 1 30,-3 0 22,0 0-38,-3-2 81,-1 1-39,-4-2 35,-1-1-41,-4-2 8,0 0-17,-3-3 10,0 2 107,-2-1 78,-4-1 62,-3-1-10,-2 2-21,-3-2-61,-1 3 45,-1-3-77,-2 4 60,1-1-92,-2 2 85,2 2-63,-3 2 81,3-2 10,-1 6 8,0-1-39,0 3-18,0-1-49,-1 3 54,6-1-83,-6 3 28,6-4-38,-2 4 12,5-4 21,-2 2 16,6-7-2,-2 2 12,3-4-17,0 1 6,2-5-17,0 1 149,2-3-357,0-3 161,-1-1-303,-1-6 124,0 4 110,-2-5-10,3 3 76,-3-1-686,1 0 178,-1 0-492,0-1 590,0 1 156,0 0 239,-3-2 0,1 1 0</inkml:trace>
  <inkml:trace contextRef="#ctx0" brushRef="#br0" timeOffset="78.13">14134 7482 9502,'-16'-26'216,"9"16"-46,1-4 220,4 4-180,-2-1 126,4 4-137,-1-2 126,1 3-154,0-3 38,0 4-89,1-3 40,1 5-42,2-5 38,-1 6-54,0-5-50,1 5-10,0-2-52,-2 2 65,1 1-98,1-1 38,-1 1-71,0 1 41,1 0 27,-1 0 23,3 1-55,-1 2 2,3 2-47,-1-2-18,2 4 21,0-1 83,1 0-24,0-1 75,2 1-41,1-1-2,3 0 12,-1-2-11,3 1-13,0-2 7,3 1-6,-2-3 14,6 1-21,-4-1 15,6 0-20,-4 0 11,5-1 10,-7-1-12,6 0 5,-7-3 30,5 0-29,-6-1 27,2 1-40,-7 0 11,1 1-7,-5 0 13,0 2-58,-5-1-15,1 2-5,-3 0-35,-1-1 78,1 2-37,-2 0 35,1 0 9,0 0-76,0 0-9,1 0-6,-1 0 18,1-1-67,-1 0 37,2 0-127,-2-1 125,2 1-232,-2-1 101,1 1-178,-1-1 72,0 1 55,0 0 65,1 1 59,-1 0 95,-1 0 0</inkml:trace>
  <inkml:trace contextRef="#ctx0" brushRef="#br0" timeOffset="79.13">23712 7520 9411,'13'-2'428,"-8"0"-344,0 1 25,0-1-25,1 0 20,0 1-35,2-2 27,-1 2-34,3 0 51,0-1-20,3 1 15,0 0-9,4 1 15,1-1-26,4 1 33,3 0-37,3-2-29,2 2 24,4 0-26,0 0 28,1 0-55,-3 0-6,4 0-56,-7 0-5,2 0-9,-6 0 23,1 0 18,-6 2 8,1-2-17,-6 1 1,2 0 19,-7 2 29,0-2 10,-3 0-22,-1 0 7,-2 1-6,1-2 6,-4 0-11,3 0 14,-2 0-11,1 0 18,-2 0-41,2-2 30,-2 1-29,1 0 36,1-2-59,-1 1 45,0-1-45,0 1 50,-1-1-5,1 2-1373,-1-1 939,0 3-1014,-2-1 1338,0 5 48,-3-1 44,-4 3 0,0-2 0</inkml:trace>
  <inkml:trace contextRef="#ctx0" brushRef="#br0" timeOffset="80.13">21343 7681 9073,'0'-9'-188,"0"3"432,0 2-59,0-1 44,0 1-57,0-1 22,0 3-88,0-2 33,0 1-45,0 0 64,0 1 169,0 0-147,1 4 131,2 1-214,2 7-16,1-1-24,1 4-55,2 0 28,1-1-13,3 2 85,-1 0-38,3 1-2,-2-3-112,3 3 15,-2-2-79,2 2 61,-3-4-29,2 1 70,-2-2-28,-1 2 54,-2-4-18,2 2 9,-4-2-6,2 2-54,-2-5 36,1 2-41,-4-1 63,2 1 4,-2-1-7,3 0-45,-5-2-69,3 2-17,-2-2-47,1 1 36,-1-1 46,1-1 3,-1-1 41,-1 0 4,0-2-14,-1 0-118,1 0 30,-2 0-119,-1-1 67,-1-2 55,-3-2-58,0 2 58,-1-2-23,0 1 20,0-1-8,0 1 86,0-1-31,1 0 103,-4 0 0,1-2 0,-2-2 0</inkml:trace>
  <inkml:trace contextRef="#ctx0" brushRef="#br0" timeOffset="81.13">14249 7688 9106,'-22'0'-53,"14"0"403,0 0-159,1 0 79,2 0-59,0 0 18,0 0 53,1 0 111,1 0-80,2-2 114,1 0-253,1-1-32,2-1-94,4-1 25,2 1 1,2 0 71,2 1-25,2-1 37,1 1-37,2 0-151,0 1 8,3 0-99,-1 1-43,3 1 113,-1 0-98,2 0 85,-2 0-9,2 0-1,0 0 12,0 0 28,-3 0-14,1 1 8,-2 1-10,1 0-86,-4-1 58,0 0-88,-3 2 85,1-3-44,-4 1 18,2-1 2,-5 1-6,2 0-85,-2-1 16,-1 0-86,-1 0-36,2 0 61,-2 0-69,0 0-7,-1 0 85,2 0 44,-4 0 99,6 0 90,-3 2 0,4-2 0</inkml:trace>
  <inkml:trace contextRef="#ctx0" brushRef="#br0" timeOffset="82.13">21538 7714 9502,'0'-11'-478,"0"7"584,0 1 109,0-1-53,0 0-19,0 0-27,0 1-27,0-1-8,1 1 8,0 0-16,0 0 2,1 1-71,-1-2 46,1 3-37,0-2-3,0 2 235,-1 0-139,-2 2 207,0 3-184,-5 4-22,-2 2-38,-2 5 0,0 0 9,-2 2 156,-2 3-30,0-1 110,-2 3-155,0-2-65,-2 2-14,1-2-6,-1 1 4,2-3-21,1 0 1,2-4-26,-1 0-22,4-4-32,1 0-68,3-5 49,1 1 44,2-5-1136,1 2 617,2-4-684,1-1 936,3-3 264,-2 2 0,3-4 0</inkml:trace>
  <inkml:trace contextRef="#ctx0" brushRef="#br0" timeOffset="83.13">19877 7741 9502,'-11'-8'-790,"4"4"860,5 1-17,-2-1 184,3 0-92,-1-1-2,0 3-43,1-3-4,1 1-85,0 0 4,0 2-34,0-2-11,0 1 27,0 1 11,0 1-5,1-2 13,1 1 11,-1 0-14,1 1 16,1 0 6,0 0-13,1 1-7,0 0 8,0 1-16,-1 1 13,2 2-17,0 2 72,0 3 15,0 1 5,2 1-25,-1 1-44,1 1-6,1 0 15,-1 2-3,2-3-5,0 2 6,0-3 3,2 3-30,-1-4 17,1 2-28,0-3 45,0 0-6,1-3 8,-1 2-13,-1-5-38,1 1 28,-2-3-31,1 2 40,-3-3-6,2 0 9,-3 0-8,3-3-29,-3 0 15,2-4-21,-3 0 30,2-3-37,-1 0 26,1-1-31,-2-1-29,1 0 45,-1 1-48,0-1 57,-1 1-37,-1 0-16,0 1 3,-1 0-33,1 1 66,-1 2-37,0 2 42,-1-1-74,-1 2-4,1 0 33,-1 3 0,0 1 86,0 1-21,0 4-11,0-4 22,0 3-14,0-1 21,-1 0-18,1 0 13,-3 2-21,0 0 11,-2 1-10,-2 1 6,0 1 3,-1 2-5,2-1 3,-3 2-15,2-1 9,0 2-9,0-2 11,0 3-63,2-2 45,-3 0-46,3-1 61,-1 2-20,1-3 13,0 1-21,0-1 48,0 0-27,1-2 27,-1 1-33,3-3 3,-2 0-8,2-1 7,-1-1 102,2-1 44,0 0 5,-1-2-17,1 1-90,-1-1-10,0-1-30,0 0-20,2 0 3,-1-2 4,1 1 49,-2-1-9,2 1-10,0-1-45,0 2 64,0 0-54,2-2 71,-2 2 101,2 1 58,-1 0-12,2 0 21,-2 0-171,2 0 24,-2 2 57,0 2 28,2 1 5,-1 3-52,1-2-91,0 4 3,1 0 10,0 2-53,1 0 14,0 1-80,0 1 73,0 1-38,-1-1 13,-1 2 6,0-4-18,-1 2 81,1-3-55,-2 1 40,0-4 20,1 1-9,-1-1 27,-1-2-64,0-1 8,0-2-7,0 0-1017,0 1 656,1-4-689,0 1 945,6 0 118,-1 2 0,3-1 0</inkml:trace>
  <inkml:trace contextRef="#ctx0" brushRef="#br0" timeOffset="84.13">23925 7797 9502,'-17'-12'-337,"11"7"427,-1-1 4,2 1 171,-2-2-89,4 2-45,-2-1-21,2 2-23,1-1 1,0 1-9,1-1 6,1 3-9,0-2-24,0 1 15,0 1-17,1 1 29,1-2 29,1 3-39,1-1 37,1 1 9,1-1-1,-1 1 0,2 0-12,-1 0-24,0 0 26,-1 1-13,3-1 13,-2 1-25,2 0 25,1 2-29,1-2-20,0 2-33,3-2 19,0 0-14,2-1-14,2 3-17,1-3-47,1 1 48,2-1-38,-1 1 27,4-1-46,-2 1-20,2 1 68,-4-1-43,1 0 28,-2 0 8,1 2-19,-3-2 25,2 2-1,-6-1-5,4 2 1,-6-1 6,5 1-56,-6 0-18,3 0-2,-6-1-66,5 1 70,-7-1-69,5 0 67,-5-1-29,2 0 13,-2-2-7,1 1-102,-2-1 56,2 2-99,-2-2 96,2-2-113,-1 2 79,2-2-104,-2-1 89,2 0-51,-1-2 108,2 0 6,-2 0 101,0 0 43,0-3 0,2 1 0,1-3 0</inkml:trace>
  <inkml:trace contextRef="#ctx0" brushRef="#br0" timeOffset="85.13">20325 7852 8429,'-5'-5'352,"4"2"-360,-1 2 179,4 0-16,-2-2 112,2 1-64,3 0-98,0 0 13,4-1-60,0 1 24,1 1-27,0-2 27,1 1 37,0 0-177,0 2 55,0-1-140,1 1 42,-1 0 63,-1 0-40,1 0 67,-1 0-54,3 0 42,-5 0-26,4 0 19,-4 0 13,2 0 16,-2 0-16,1 0 62,-2 0-42,0 0 43,-2 0-48,3 0-73,-6 0 56,3 0-55,-1 0 75,-1 0-55,-1-2-10,1 0-5,-2 0-113,-1-2 69,0 2-105,0-1 92,0 2-45,0-2 116,0 2-38,-1-1 93,-1 0 0,-1 2 0,-4 2 0,0 0 0,-3 3 0</inkml:trace>
  <inkml:trace contextRef="#ctx0" brushRef="#br0" timeOffset="86.13">20901 7879 9502,'-6'-9'249,"4"6"-87,-1 0 32,1 1-23,-1 0 35,2 0-71,0 1 83,-1-2-98,1 1-64,0 0 59,0 0-142,3 1 60,1 1-10,3 0-11,0 0 44,2 0 2,0 0 17,1 0-16,0 0 30,1 0-40,1 0 5,0 0 4,0-2 18,2 2-20,1-2 42,-3-1-43,3-2 50,-4 2-110,2-2 9,-3 0-33,1 0-227,-3 1 107,1 0-167,-3 2 124,1-1-43,-4 2 52,2-2-66,-1 2-118,-1 1 159,-1 0-205,1 1 278,-1 3-120,0-1 140,0 0-89,1 1 96,-1 0-3,0 0 24,2-2-13,-1 1 45,1-1-6,0-1 61,4 4 0,0-2 0,2 3 0</inkml:trace>
  <inkml:trace contextRef="#ctx0" brushRef="#br0" timeOffset="87.13">20330 7966 9502,'-4'8'-1075,"2"-6"1029,2 1 117,0-2 313,0 2-111,1-2 146,1 0-181,3 0-125,2-1 67,1 0-84,1 0 21,0 0-13,0-1 6,1 0-48,-2-2-2,1 1-26,1-1 63,-3 1-94,2-2 58,-1 3-124,0-3-42,-1 3 30,0-2-39,-1 2 55,1-1-3,-2 0-17,1 1 5,-1 1 26,0 0-33,-1 0-5,1 0-34,-2 0-43,2 0 91,-2 0-27,1 0 37,-1 0 62,1 0-14,-1 0 19,2 0-114,-2 1-2,1-1-98,1 0 106,0 0-66,0 0 35,1 0-15,0 0 30,1-1 77,-1 0 22,3-2 20,-3 0 0,4-1 0,-3-1 0,5-1 0,-1-2 0,1-1 0</inkml:trace>
  <inkml:trace contextRef="#ctx0" brushRef="#br0" timeOffset="88.13">18091 8013 9502,'-7'-5'-448,"3"2"584,2 2-84,1 0 69,-1-2-7,0 2 28,2 0-34,-1-1 16,1 0-52,0-1 54,0 1-32,1-3 14,3 1-12,1-1 9,2 0-95,0 0 18,1 0-24,1 0-50,-2 1 54,1-1-63,-2 2 47,0 0-32,-1 1-4,0 0 16,0 1-20,0 1 48,-1 0-1,2 1-23,-1 2 11,1 2 6,-1 1-19,3 3 29,-1 1 44,2 1-32,0-1 39,1 1 15,0-1-47,1 2 52,0-4-63,0 2 9,-1-2 3,2 0 4,-4-1 9,2 0 9,-2-2-11,1 1 21,-4-2-63,1 0 39,-1 0-39,0-1 41,-1 0-66,-1 1 47,0-2-51,2 2 16,-3-2-18,4 2-1,-1-1 7,2-1-10,-1-1-12,4 1-15,-3-1 19,5-1-70,-2 0 35,2 0-112,-2-1-70,1-1 21,-1 0 23,2-2 100,-4-1 124,2-2 0,-1-1 0</inkml:trace>
  <inkml:trace contextRef="#ctx0" brushRef="#br1" timeOffset="89.13">19922 8433 9502,'-11'-10'-568,"4"5"523,4 3 43,-2-2 9,1 1-7,0 1-1,2-1-20,-2 2 16,1 0-42,1 1 22,-1-1-42,2 3 29,1-1 41,0 3-15,1 0 9,3 1 30,2 0-30,2 0 28,1-1 30,2 0 19,1-1 6,5-1-14,-1 0-3,4 0 14,1-2 9,4 0 28,-1 0-66,4 0 24,1-1-24,6 0-40,-1-3 27,4-1-19,1 0 28,7-2-20,-3-1 15,9-1-19,-2 1 19,9-4 5,-3 4-18,12-2 9,-5 0-79,14 0-10,-6 2-9,13-1-34,-8 3 48,12 0-1,-14 2 8,10 2 42,-16 0 3,5 2-14,-13 2 11,4 1-113,-12 2 87,5 3-80,-11 3 106,2 4 0,-3 3 0</inkml:trace>
  <inkml:trace contextRef="#ctx0" brushRef="#br0" timeOffset="90.13">18674 8711 9502,'-5'-21'-1147,"4"15"1147,-2-3 0,3 4 135,-1-1 34,1 2 72,-1-1 2,1 3-79,0-1-8,0 1 131,0 0-145,1 0 147,3 1-197,2-1 60,2 1-67,4 0-36,1 0-20,2-2-56,-2 2-52,2-2 47,-1 2-84,1-1 119,-1 0 1,-1 1 43,-1 1 4,0 0-133,-1 0 28,1 0-127,-4 0 120,2 0-34,-2 1 90,2 1-35,-3 0 31,2 2-20,-4 2 16,4-1-11,-4 1-56,1 2-20,-2-1 1,-1 2 9,-1 0-4,-1 2 43,0-1-51,-1 4 45,-2-2 20,-1 2-34,-4 0 28,-2 1 84,-2-2-12,-2 1 79,1-1-86,-2-1 85,2-2-57,-2 1 103,3-3-103,-1 0 28,2 0-77,0-2 77,3-1 0,-1 1 21,3-3-11,0 1 239,3-3-205,3-2 197,2-2-292,7-3 16,-2 0-19,5-2 40,-3 1 3,1 0 3,0 0 7,-1 1-108,2 0 25,-2 1-99,0 0 8,0 1 15,0 0-23,-2 2 52,2-1-66,-1 2 36,0 0-83,-2 1 93,2-2-13,-2 4 57,2-1-8,-3 4-10,1 1-7,-2 3 6,0 3-12,-2 2 138,0 3-33,-3 2 109,1 4-51,-2 2 5,-3 1-49,-2 0 7,-3 4-15,-3-4 37,-1 2 0,1-5-15,-1 0 44,1-5-30,-1 1 74,1-5-64,-1 0 1,2-4-45,0-3 14,1-2 91,-3-1-13,3-3 108,-1-1-167,2 0-37,-1-2-37,2-2 5,-1-1 79,3-3 9,-3-2-11,3 2-6,-2-2-627,2 1 109,-1-2-399,-1 1 188,2-2 200,0 4-10,-1-2 83,2 2 109,2 1 96,-1 2 47,0 1 116,2 2 0,-2 2 0,-1 0 0,-1 1 0</inkml:trace>
  <inkml:trace contextRef="#ctx0" brushRef="#br0" timeOffset="91.13">3442 8775 9502,'-6'5'296,"3"-5"-175,0 0 35,-1 0 60,-2-1 22,1-2 59,-4-2-31,0-1-36,-2-2-25,0 1-54,-2-2-45,1 0-50,-2-1 40,2 2-26,-2-2-26,1 2-23,1 1-47,2 1 74,-1-1-62,3 2 24,0 2-77,3 0 4,-3 2 86,6 0-63,-3 2-44,2 3-81,1 3-35,-1 3 35,2 8 214,1 1-11,-1 8 140,1 1-117,0 10 111,1 0-80,0 11 118,2-3-90,0 12-19,1-8-13,1 9-25,-2-6 55,-1 2-30,1-8 69,-2 4-157,-1-12-15,1 5-92,-1-11-27,-1 2 100,1-8 3,0 2 51,-1-9-7,1 3-62,0-7-6,0 2-53,1-5 62,1 5-61,1-6 47,1 4-63,-1-3 66,2 2 12,-2-4 19,-1 3-181,1-7 31,-2 3-128,-1-6 90,1 1 52,-1-2 23,-1-1 17,-2-2 20,0 0 5,-5-2-15,0-5-125,-4 0 21,0-2-114,-2-2 129,-1 0 75,0-2 71,0-1 55,-2-2 0,-1 1 0</inkml:trace>
  <inkml:trace contextRef="#ctx0" brushRef="#br0" timeOffset="92.13">2415 9239 9502,'-8'-17'-281,"4"9"619,0 1 42,-1 0-79,1 1 69,1 1-124,-1 0 6,1 1-10,0 1-25,1 0-39,0 1 46,1 0 26,-1 0 5,1 3-104,0 2-80,0 3-99,1 4 112,-2 2-13,2 5 81,0 0-33,0 4-206,0 0 33,0 3-169,2 0 97,-1 0 128,1-2-21,1 2 71,2-4 69,0 0-29,1-3 86,2-1-74,-1-3 51,2 1-79,0-6 49,3 0-102,1-4 22,1-1-2,3-1 25,3-4-88,0-1 6,5-5-93,-2-2 96,6-5-70,-3-1 58,4-3-100,-4 0 94,4-1-45,-6-1 81,2 0-87,-3 0 220,0-2-82,-4 2 186,0-3-141,-4 4 15,-3-3-76,-3 4 12,-3-2-65,-3 6-29,-2-5 28,-4 6-5,0-5-75,-5 6 10,-3-6-92,-1 5-39,-5-4 64,1 1-94,-3-5 100,1 2 42,-2-5-12,0 4 59,-4-7-134,3 5-16,-5-7-75,2 5-9,-4-4-31,7 8 70,-6-4-61,4 7 132,-3 0-122,5 8 121,-2 0-135,8 7-8,-3 4 7,7 4-34,-6 9 177,5 4 58,-6 7 114,6 2 0,-6 7 0,1 1 0,-4 5 0,0 1 0</inkml:trace>
  <inkml:trace contextRef="#ctx0" brushRef="#br0" timeOffset="93.13">7366 8846 9059,'-2'-7'881,"0"4"-597,1 1-114,1-1 15,-1 1-54,0-1-37,1 1-104,-2-1 19,2 2-88,0-2 58,0 1-16,0-2 56,0 2-1,0-1 49,0-1-10,2 1-9,1 0-13,2-2-11,2 3-23,3-3 15,0 1-7,2-1 35,1 1-21,2 0-22,-2 1-68,1 0-5,0 2-50,-1-2 89,0 3 10,-1 0 32,-2 0 6,0 3-55,-2-1-4,-2 5-19,-1-1 17,-1 3-8,-2-1 37,0 4-39,-1-2 42,0 1-12,-1-1 9,-1 2-42,0-1 10,-2 1-18,-2-1 24,-2 1 19,-1 0 2,-2 1-9,0 0 8,-1 1 41,0-2 26,-1 1-7,1-2-6,-2 2 16,1-3 23,0 2 15,1-4-20,-1 1-44,4-1-16,-2-2 58,3-2 59,1-1 24,1-1 42,1 0 33,2-2-105,1-1 62,1 0-123,1-4-29,1 1-33,3-1 12,0 0-10,3 0 68,-2 0-14,2 0-28,0 1-37,1-2 9,-1 2-14,2-1 57,-2 3-9,2-3 5,-1 2-9,1-1 8,0 2-9,0-1 17,0 2 23,0 0-16,0 1 18,0-1-26,0 1-13,0 0 12,0 1-9,-1 0 11,-1 2 2,2 0 10,-2 4-11,1 0-105,-3 2 10,1 1-95,-2 1 102,0 3-33,-1 0 41,0 2-15,-3 0 15,0 3 23,0-1 10,-3 4-19,-1-4 12,-4 4-29,-2-4 22,-3 4-27,-2-5 150,-2 3-31,0-4 126,-3 2 87,3-6-60,-4 3 90,3-4-112,-1 2 3,3-6-20,-1 2 7,2-4-48,0 0 83,4-5-67,-1 3 135,3-3-142,0 0 63,1-3-99,1-1 60,2-1-96,-2-1 34,2-1-58,1-1-73,0 1 32,2-2-87,0 3 95,-2-2-166,3 3 72,-1-2-115,1 3 81,0-2-258,0 3 82,0-2-213,0 3 235,0-1-151,0 1-330,0 0-45,1 1-100,1 1 43,0-1 334,0 2 14,1-1 281,1 4 212,1 2 0,0 3 0</inkml:trace>
  <inkml:trace contextRef="#ctx0" brushRef="#br0" timeOffset="94.13">23381 9124 9502,'-14'14'1071,"9"-8"-826,0 2 140,2-1-130,2 3-97,0 0 5,1 4-57,0 0 15,0 3 35,1-1-36,3 3-21,3-3-98,3 3 9,3-3-81,3 0 107,1-2-32,5 1 84,-2-4-65,5 2 127,-3-6-79,3 1 80,-1-3-78,2-2 119,-2-1-55,2-1 132,-4-4-71,3 1-16,-4-6-19,3 0-35,-4-3-47,3-1-17,-5 0-7,1-2-149,-2 2 73,1-3-110,-4 2 78,1-3-177,-4 2 42,-1-1-117,-4-1 130,-1 0-25,-2 0 29,-3-4-56,-4 2 87,-6-4 35,-4-1-4,-6-2 18,-2 0 46,-6-1 38,0 1 6,-5-1-292,1 4 6,-6-1-173,3 9 155,-6-1-348,5 9 419,-6 5-284,2 8 516,-3 10 0,1 4 0</inkml:trace>
  <inkml:trace contextRef="#ctx0" brushRef="#br0" timeOffset="95.13">17315 9183 8355,'-6'-6'987,"5"3"-831,-2 1-22,3-2-67,-2 0 62,1 0-67,-2 1 61,1-2-13,-2 0 13,1 1-21,-2-1-61,2 0-11,-4 0-58,3 0 21,-3 0 1,1 1 23,0 1 23,0-1 31,-1 0-9,2 2 7,-1-2-59,1 0 52,1 2-38,-1-1 41,3-1-1,-2 1-8,2-1 9,0-1-15,1 1 10,1-2-11,-1 1 9,1-1-2,0 1 1,0-2-7,0 1 12,0 0-9,1 0 11,0-1-7,1 1 7,1 0-176,1 1 44,1-1-121,0 1 68,1 0 31,1 1 21,0 0 21,1 1-25,2 0 56,0 1-71,-1-1 72,3 2-38,-1 1 31,3-1-50,-3 1 100,3 0-73,-3 0 73,1 0 11,-2 1 23,3 0 9,-3 3-15,0 1-26,-3 1-25,2 1 35,-3 2-39,2 1 9,-3-1-7,2 2 11,-3-1-6,2 1-40,-1 1-16,1 1-2,-1-1 10,0 1 40,-1 0 2,0 0-7,-2 0-56,1 3-34,-2-2 11,0 2 37,1-1 39,-4 1 17,-1 1-32,-4 3 30,-3-3 25,-5 4-3,-1-2 30,-4 6-62,-1-4 29,-4 7-24,1-5-3,-2 5 19,2-6-14,-3 4 14,5-4-19,-2 2 9,4-5-8,0 2-15,7-7 14,1 1-20,6-5 23,-1-1 47,5-5 19,-1-1-1,6-3 123,-1-1-84,6-3 130,2-1-135,1-2 22,3-2-86,1 0 56,-1 2-66,3-2 69,-2 3-67,1-2-11,-2 5-42,2-2 16,-2 2-2,3-1-48,-3 3 8,2 0-113,-3 0 114,3 1-69,-5 1 49,5 0-34,-4 2 29,1 0 18,-4 4 32,4-2-19,-6 1 25,4 0-14,-4-1 11,1 1 3,-3-2-6,2 0 10,-5-2-13,3 2-67,-1-3 4,-2 1-19,1-2 27,1 0-96,-2 0 42,1-2-137,-1 0 136,2-2 0,-2-1 47,2-1-188,1 0 0,0-1 5,0 0 106,0-2 168,1-1 0,2-2 0,0-3 0</inkml:trace>
  <inkml:trace contextRef="#ctx0" brushRef="#br0" timeOffset="96.13">17969 9098 9502,'-4'-32'315,"3"18"-254,-1-1 81,0 4-81,1-2 85,0 6 1,1-2 3,0 5-14,0-1 76,0 4-142,0 2 61,0 3-103,0 6 40,1 2 33,0 5 22,2 0 15,2 2-118,2 1 42,2 0-126,1 0 102,1-3-103,2 2 75,-2-3-106,3 0 52,-3-2-31,3 0 59,-3-3 1,1 0 32,0-2 3,-1 0-7,-1-3 0,1-2 13,-2-2-29,0-1 21,-2-1 51,2 0-30,-2-2 48,2-4-64,-1-3-25,0-1 21,1-2-17,2-2-89,-1-1 23,4 0-101,-4 0 104,4-1-119,-2-1 79,1 1-123,-1 1 107,-1 2-4,-1 0 45,-1 1 1,-3 3 34,1 0-19,-4 3 13,0 2-65,-2 2 27,-3 0 21,-1 4 18,-6 3 23,-1 2-22,-1 2-53,0 1 15,-2 0-27,2 1 29,-3 3-23,2-1 34,-3 2-40,1 2 119,-1 0-64,0 1 64,0 2-79,2-2 56,-4 2 9,4-1 13,-1 1 50,1-1-12,1-2-6,3-3 2,1 0 30,3-6-6,0 1 86,2-4 44,1-1-59,2-5 75,1-2-110,1-3-11,2 0-13,1-2-19,-1 2 37,2 0-75,-1 1-1,1-2-20,-1 4 6,3-1 56,-2 0-21,1 2 21,1 0-36,-1 1-19,0 0-37,0 1 15,-1 2 126,1 1 30,-1 4 103,0 5-116,-1 1 118,0 7-82,-2 4 107,0 5-91,-1 2-47,-1 6-5,-1 1-33,0 5 1,-3-3-7,0 6 24,-2-7-14,0 4-23,-2-11-31,2 4-46,2-12-22,-1 5 71,1-12-44,2 3 69,1-11-46,0 2-18,0-7-1,0 1-45,0-4 8,1 1 12,1 0-319,0-2 168,-1-2-309,1 2-110,-2-2 241,0 1-523,0-2 463,1 1-216,-1-2 269,2 0 170,2 1 83,4-5 100,-1-1 0,3-2 0</inkml:trace>
  <inkml:trace contextRef="#ctx0" brushRef="#br0" timeOffset="97.13">5981 9046 8561,'8'1'999,"-6"0"-704,-3-1 260,1 0-545,-6 0 22,3 0 2,0 0-15,0 0 37,1 0-15,0 3-7,1-2 13,0 3-9,0-1 0,-1 1 0,2 1-16,-2 3 31,2 2-29,-3 2 34,1 2-30,-1 4 30,0 2-29,-1 4-37,-1 1 40,0 4-45,-1 1 47,-1 1 6,1-1-15,-3 4 7,2-7-2,-1 4-6,0-5-2,1 1 2,0-7 1,2 1 9,1-7-9,2-1 7,-1-4-74,3 0 57,-1-4-62,1-2 275,0 0-151,1-2 152,2 0-118,0-1 6,2-1 20,0-1-24,2-1-53,-2 1 16,1-2 30,0 0-139,3 2 51,-3-1-148,3 1 10,-3-1 27,3 2-52,0 0 103,-1-1-42,2 2 30,2 0 3,-1 0-31,2 0 85,0 0-45,4 0 34,0 0-1,3 2-16,-2-2 14,4 0-24,-3 0 72,4 0-50,-3 0 73,1 0-85,-5 0 26,2-2-21,-7 1 22,2 0-88,-5 0 27,0-1-81,-3 2 75,-2 0-149,0 0 142,-2 2-166,0-1 122,-1 4-8,0 0 5,0 0-89,0 1 21,0-1-81,-1 0-61,1 0 80,0-1-117,0 0 161,0-1 54,0-1 107,0 0 44,3-3 0,0-2 0,2-2 0</inkml:trace>
  <inkml:trace contextRef="#ctx0" brushRef="#br0" timeOffset="98.13">10859 9218 9502,'10'-19'-789,"-5"8"870,-2 3 12,1-3 111,-2 1-47,3-2-24,-3 2-43,1-2 43,-1 2-34,-1 1 4,0 1-13,-1-1 7,0 4-70,0-1 82,-1 4-74,-3-1 122,-1 3-57,0 0 55,-1 0-76,0 0 41,0 3-33,-1 2 34,1 0-32,0 3 58,1 1-58,-3 0 60,3 1-50,-1 1 26,0 0-20,-2 3 20,2 0-7,-1 3 17,-2 1-5,-1 5-2,-1 1-27,-3 6 25,0-1-36,-4 7 51,-1-2-34,-6 7 38,0-5-40,-4 6 29,2-7-42,-3 1 42,6-9 35,-1 0 50,8-11-25,-1 2 15,10-10-167,-1 1 49,6-6-213,3-3 73,0-2-85,4-3 55,-3 3-11,2-2 13,-1 3-25,0-2-217,-1 2 167,-1 0-206,0-2 58,0 2 35,0-1-105,0 1-142,0-2 143,0 2-157,0 0 203,0-2-304,0 2 178,0-2-66,0 1 293,-1-2 222,-1-2 0,-1-2 0</inkml:trace>
  <inkml:trace contextRef="#ctx0" brushRef="#br0" timeOffset="99.13">21288 9153 9502,'1'-13'-74,"-1"7"111,0 0 108,0 1 52,0 0 28,0 1 29,0 1-9,0 0-37,0-1 9,0 3-86,-1-1 14,-1 2-25,-1 0 47,1 0-7,-3 2 5,0 2 4,-2 3-24,1 4-25,-3 3 37,-1 4-37,-2 4 90,-2 1 1,-2 5 15,-1 1-42,-2 5-129,-2-2-12,-2 6-63,1-5 88,-3 6 26,4-7 26,-3 3-213,4-6-147,-1 0-116,6-9 37,0 1 77,6-9 111,0-2-47,6-3-310,0-4 253,3-5-403,1 1 396,6-8-82,0 0 89,3-1 30,1 0 48,3-1-272,-2 0 305,5-3-207,-2-1 331,3-4 0,1-2 0</inkml:trace>
  <inkml:trace contextRef="#ctx0" brushRef="#br0" timeOffset="100.13">20939 9162 9502,'-3'-13'94,"2"8"180,-1 1-68,0 1 136,1-1-151,0 0 26,0 2 131,-1 0-85,4 4 134,0 3-135,6 7-38,6 7-9,5 5-50,6 7-161,1 1-13,7 4-44,-2 1 49,5 3-66,-3-4 5,5 5-46,-5-7-18,0 1 117,-8-11-79,4 3 73,-13-11-56,4 3 63,-10-9-79,-1 0 155,-5-8-35,-3 2 37,-2-4-88,-3 0 1,-4 0-46,0 0 88,-3 0-10,-1 0 36,-1 0-23,1 0-74,-1-1-204,3-1-26,-3 1-78,6 0-107,-3-2 118,3 2-136,0-1-7,2 0 141,1 0-67,2 1 233,-1-3 75,2 0 107,1 0 0,0-3 0,0-2 0,0-2 0</inkml:trace>
  <inkml:trace contextRef="#ctx0" brushRef="#br0" timeOffset="101.13">12962 9316 9502,'-19'0'200,"9"0"-31,2 0 218,-1 0 23,2 0-42,2 0 39,-2 0-98,4 0-90,-1 0-4,1 2-59,1-1-28,-1 4-1,1 4 1,2 1-8,-1 2 37,1 2-37,0 1 26,0 1-15,1 3-44,3-2 18,2 2-6,3 0 21,2 1-21,1-3 20,2 3-46,1-4-5,2 2-2,1-3-14,2 1-15,-3-5 58,5 3-26,-4-5 21,5-2 24,-3-2-25,5 0 14,-2-4-9,7-2-12,-2-4-2,4-4 9,-2-3-74,4-4 61,-7-1-57,4-3 69,-6 2-59,-1-2 6,-5 0-21,-2-1-116,-7 1 66,0-5-122,-7 3 123,-2-4-105,-6 3 84,-5-6-90,-7 4 60,-6-5-250,-4 5 79,-6-2-194,2 4 201,-6-1-197,2 9 113,-5-1-163,4 7-27,-6 2 108,7 3-63,-6 2 122,9 4-20,-6 3 43,10 6-12,-2 6-64,9 4 266,-1 8-89,7 3 233,-2 8 0,2 1 0</inkml:trace>
  <inkml:trace contextRef="#ctx0" brushRef="#br0" timeOffset="102.13">10387 9270 9502,'14'-35'-782,"-7"18"737,-3 3 45,1 0 351,-1 6-80,-1 0 269,0 2-193,-1 2-164,0 3 73,0-2-213,-1 6 74,1-1-68,0 7 3,2 1 81,0 3-30,1 2 37,2 0-42,2 2-8,-1 0 5,5 2 35,1 0 15,2 1 32,1-3-39,5 5-77,-1-5-23,5 3 14,-2-3-8,4 2 14,-1-3-50,3 2 11,-4-3 7,4 0 54,-5-3-2,1 1-26,-6-3-71,1 2-5,-6-3-54,0 2 109,-6-2-25,1-2 74,-4 1-46,-1-1 31,-1-3-20,-2 2 29,-1-3-36,2 1-3,-1-2 2,0 1-6,0-2 21,1 0 2,-2-1 5,3 0 2,-2 0-208,2 0 46,-2 0-143,1 0-66,-1 0 96,0 0-99,0 0-1138,-1 0 995,-2 1-933,0-1 1316,-7 0 15,3 2 58,-2-2 0,-1-4 0,0-1 0,-2-4 0</inkml:trace>
  <inkml:trace contextRef="#ctx0" brushRef="#br0" timeOffset="103.13">9626 9381 9502,'-5'-12'161,"2"7"38,3 0-25,-1 0 25,1 0-25,-1-1-101,1-1-42,-1 1 35,1 1-17,0 0 97,-2-1-15,1 1 14,0 1-81,1-1 20,-3 1-38,3 1 39,-2-1-21,1 0-16,1 2-25,-2-2-37,1 3 72,0-3-29,1 1 45,0 0-66,0 0 0,0-1-46,0 1 53,0-2-104,0 1 51,0-1-108,1 1 53,2-1 11,0 2 23,2-1 29,0 0-23,2-1 4,-1 1-33,1 1 79,0-1-25,1 0 63,0 0-69,2 1 64,-2-1 13,4 0 6,-2 2-2,1-3-64,0 2 19,2-1-10,-2 2-39,1-1 35,0 2-31,-1 0 48,-1 1-44,0-1-19,-2 1-8,1 2-14,-3-1 54,3 6-14,-4-1 7,3 4-4,-2 0-2,0 2-5,-1 1 8,1 1 1,-1-1-4,0 2 4,-1 0 33,1 1-27,-1-1 38,-2 3-38,1-3 56,1 2 7,-3 0 8,0-1 36,0-1-24,1 0-1,-2-2-3,0 2-14,0-1-18,-3 0 24,-1 0-24,-2 1-15,-3-3 20,-2 3-14,-1-1-17,-3 2 20,0-2-26,-3 3 35,2-3-29,-3 2 20,3-2-32,-3 3 78,4-4 0,-1 2 12,5-5-16,-3 2 13,5-4-39,1 2 45,3-5-50,-2 0-3,5-3 82,1 1-56,2-3 111,0 0-53,5 0-8,1-2-14,0 1-50,1 0 5,-1 0 4,2-2-23,1 2 14,0-2-16,1 2 24,0 0-5,2 0 7,2-1-6,-1 1-1,3-1 15,-2-1-28,4 1 24,-3-2-22,4-1 19,-3 0-21,3 0-32,-3 1 20,0 0-22,-5 2 41,3-2 10,-3 3-8,1 0 7,-4-1-54,4 2-57,-5 3-24,2 1-40,-2 3-40,2 2 35,-1 1-79,0 0 117,0-1-70,4-1 38,-2 0-14,4-3-12,-1-1 84,3-3-28,-1-1 19,4-3-13,-1-2 5,3-2-9,-2-4 26,2-2-86,-6 1 14,3-3-34,-7 3-81,2 0 48,-6 2-70,0 0 65,-4 5 4,-1-1 120,-4 2-2,-3-2 100,-2 1 0,-4-4 0</inkml:trace>
  <inkml:trace contextRef="#ctx0" brushRef="#br0" timeOffset="104.13">6183 9260 9502,'-6'-17'117,"2"9"-46,1 1 74,0 1-29,-2-2 25,3 2 85,-1 1 21,2 1 69,-2-1-80,3 3 21,-2-2-43,2 3 98,-1-2-87,2 4 16,0 3-139,4 7 1,-1 3-6,1 4-48,-1 1 32,-1 3-70,1 3 54,-1 0 36,-1 5 9,1-4-11,-1 4-10,-1-3-15,1 3 16,-2-4 12,0 3-119,0-3 18,0 2-85,0-6 86,-2 2-67,1-4 60,-1 0-79,0-5-104,-1 1 48,0-6-96,1 2 86,-1-5-28,2 1 17,0-3-41,-2 0-48,3-1 42,-1 1-69,1-4 111,0 4-23,0-3 94,0 1-150,0-1-132,0 0-36,2-1-69,2-1 70,2 0 115,2-2 71,2-3 113,1-4 113,2-5 0,0-4 0,4-4 0</inkml:trace>
  <inkml:trace contextRef="#ctx0" brushRef="#br0" timeOffset="105.13">6749 9240 9502,'-17'-8'-36,"10"3"173,1 2-53,1-1 73,0 1-37,0-1 26,1 1-15,0 1 89,2 1-44,-1-2 102,1 1-26,-1 0-33,3 4 2,0 1-75,3 7-86,2 3-9,1 3-25,4 1 23,0 2-5,4 0-1,-1 0-46,2-1-54,2 0 18,-1-1-51,0-1 83,1-1-32,0-2 29,0-1 3,-1-3 54,-1-1 71,-2-2-18,1-2-5,-6-3-21,2 0-21,-2-3 36,-1-2-73,-2-5-7,0-2-2,-1-3 29,0-2-158,-2 0 47,2-3-123,-2 2 83,2-3-106,0 3 29,1-1-87,-1 1 13,2 1 70,-1 3-46,2-2 42,-2 6 10,3-2 24,-2 4-16,0 0-7,-1 3 55,2 0-61,-4 3 90,0 0 64,-1 1-14,0 2 69,-2 1 51,-2 4-47,0 1 99,-4 3-34,-2 2-8,-3 0-40,0 1-4,-2 2-97,-2 2 54,0-1-44,-1 3-31,1-1-26,-2 2-8,2-2 24,-3 2 32,2-1 26,0 1-54,2-5 53,0 3 32,5-9 40,-1 1-22,7-4 4,-2-2 223,3-3-139,1-3 235,2-2-224,3-5 38,-1 0 3,2-2 29,-2 3 10,1-1-16,1 1-4,-1 2-50,1-2 4,-1 1-44,-1 1 55,2 0-9,0 1-35,2-1-25,-2 2-6,0 0-16,2 1 72,-2-1-30,3 2-15,-1 1-23,1 0 3,-1 1 7,2 3 107,-2 2-1,3 7 25,-1 0-50,0 9 26,-2 0-8,2 7 47,-4 2-51,1 8-59,-3-1-60,-1 6 59,-1-3-27,-3 7 106,-2-9-57,-2 6-16,-2-8-133,0 0 9,0-12-76,1 4 59,2-12 37,0 4 5,1-7 48,2 1-59,0-6-19,2 1-3,-1-5 8,1 2 56,0-2-1,0 1 12,0-2-123,0 2 30,0-3-114,0 2 47,0-3-37,0 3 18,0-3-113,1 0 74,1-1-47,-1 1-19,0-2 62,1 0-98,0 0 140,-1 0-163,1-2 128,1-1-146,-2-2 99,2-2-15,-1 0 75,1-1 45,-2 0 76,4-4 40,0 0 0,2 0 0</inkml:trace>
  <inkml:trace contextRef="#ctx0" brushRef="#br0" timeOffset="106.13">19857 9227 9502,'-11'-7'345,"6"4"-136,2 0 0,-2-1 16,3 1-43,-2-1 42,3 0-20,-2 0 26,2 2-31,1-1 15,0 1-115,1 4 49,2 2-68,2 7 28,1 4 60,0 4-6,1 3-39,-2 3-1,-1 3-25,1 1 6,-2 2-50,-1-1 31,0 2-28,-1-4 52,-1 2-97,0-5 5,0 1-67,0-6 75,0 0-168,0-5 82,0-2-138,0-3 91,0-1 57,0-3 26,0 1-352,0-5-81,1 2-248,0-2 134,2 0-151,1-1 246,2 1-28,0-1 268,3 2 238,0-2 0,-1 2 0</inkml:trace>
  <inkml:trace contextRef="#ctx0" brushRef="#br0" timeOffset="107.13">11709 9412 9502,'-6'-16'68,"4"7"192,-1 2-43,2-2 186,0 2-101,1-2-28,0 3-72,1-2 20,0 2-102,3 0 26,2 2-15,2-1-22,0 3-49,4-1-3,-1 1 0,4-1-63,0 2 56,2 0-77,2 1 71,3 0-43,0 0-3,3 0-17,0 0-37,3 0 33,0 0 8,3-2 9,-4 2 0,5-1 30,-6-1-32,2-2-18,-4-1 43,1-1-45,-6 1 52,1-2-28,-6 1 21,-1 0-25,-4 1 26,0 0-43,-6 1 28,2-1-35,-5 3-248,2-1 124,-4 1-209,2 2 209,-3-1-47,-1 1 37,-1 1-75,0 0 86,-1 2-99,1 0 53,-1 1-94,-1 1 92,2 0-118,-1 0 96,1-1-101,0 1 183,0-2 30,0 1 113,0 0 0,-1 2 0,-2-1 0,0 3 0</inkml:trace>
  <inkml:trace contextRef="#ctx0" brushRef="#br0" timeOffset="108.13">3033 9316 9502,'10'-15'408,"-5"7"-58,1-1-75,2 0-105,0 2 26,1 0-76,2 1 70,-1 4-39,2-2 41,0 3-64,0 0-80,1 1-10,2 0-70,-3 1 89,5 1-45,-5 1 14,3 0 23,-4 1-195,3 1 121,-4-1-132,2-2 66,-4 1 87,1-1-62,-4 0 44,1 0-382,-4-1-175,2 1 32,-3-2 1,3 1 387,-3 0 1,3 0 0</inkml:trace>
  <inkml:trace contextRef="#ctx0" brushRef="#br0" timeOffset="109.13">22406 9309 9502,'-9'-6'274,"6"2"-116,1 0-38,1 0 34,0 1-48,0-2 51,1 2-37,0-1-1,0 2-127,0-2 31,0 3-112,0-2 142,0 2 67,0-1-27,1 0 87,-1 1-144,2 1 53,1-1-59,1 1 42,-1 1-11,4-1 19,0 1-207,3 2 47,0-2-149,2 0 120,2 1 62,1-2 34,3 0-22,0 0-21,2 0-40,2 0-26,-2 0 28,2 0 59,-2 0-14,1 0 52,-5 0-36,2 0-2,-7 0 15,2 0-16,-6-2-40,2 2 27,-4 0-28,0 0 36,-3 0 15,-1 2-26,1-1-83,-2 1 16,0 2-91,0 0 84,0 0-37,0-2 74,0 2-32,0-2-85,-2 1 174,1-3-89,1 2 158,-2-2-91,0 0-58,0 0 10,-1 0 30,-1 0 72,-1 0 0,-3 0 0</inkml:trace>
  <inkml:trace contextRef="#ctx0" brushRef="#br0" timeOffset="110.13">19649 9487 9502,'-14'10'-960,"6"-6"1188,3-3 117,-1 2 32,4-3-133,-2 0 65,3 0-144,-1-1 79,1-2-72,1-2 39,0 0-50,1-2 51,2-1-38,1 1 52,2-1-107,3-1 28,1 2-83,1-1 93,3 1-132,1-2 72,1 2-107,3-1-14,-1 2 3,5 0-21,-1 2 24,3-1 27,-1 3-38,3-1 17,-2 2 12,5 0-25,-4 1 51,3 0-66,-6 0 125,3 0-61,-6 0 63,1 0-67,-5 1-14,0-1 18,-4 1-16,-2-1-30,-3 0-16,-1 0 3,-2 0 7,0 0-13,-1 0 44,0 0-54,-1-2 70,0-2-116,0 0 26,1-1-120,-2 0-74,1-1 30,1 2-57,-1-1 60,0 1-86,-1-1-1,0 3-46,-1-2 85,1 2 65,-1-1 14,-1 1 43,-1 0-91,-5 1 167,1-1-71,-4 2 153,-1-3 0,0 2 0,-4-3 0,-3-2 0,-2-2 0</inkml:trace>
  <inkml:trace contextRef="#ctx0" brushRef="#br0" timeOffset="111.13">8670 9365 9502,'5'-14'109,"-4"8"28,1-1 73,-1 2-38,0 0 106,-1 0-67,0 1 132,0 1-136,-1 2-1,1 0-85,-3 1 35,1 1 191,-1 5-32,1 4 128,2 5 47,-1 4-150,1 5 114,1 1-158,1 5 17,3-2-53,2 5 48,3-2-126,-2 0-63,2-2-65,0 2-51,-2-6 74,-1 2 24,-1-4 19,-1-1 37,-1-4-105,-3-2 10,1-5-15,-2 1-74,0-6 68,-2-1-99,1-2 81,-3 0-160,1-2 95,-1-1-110,-1 0 71,1 0-259,0 0 74,2-1-184,-1-2 216,0 0 64,1-1 50,0 0-26,1-1-852,-1-1 203,1 1-531,0-1 765,1 0 286,-1-3 275,-2-1 0,0-3 0</inkml:trace>
  <inkml:trace contextRef="#ctx0" brushRef="#br0" timeOffset="112.13">11788 9598 9502,'-34'27'224,"22"-20"-49,-3 2 87,7-5-69,0-1 37,5-1 157,-1-1-115,7-1 138,2 0-168,6 0 23,2-1-107,5-2 61,1-1-99,4-2 40,-1 1-40,5-1 37,-2 0-114,4-1 99,-4 1-84,6 0-20,-5 0-10,6 1-72,-6 1 73,4 0-91,-6 2 45,4 0-68,-7 1 5,6 1-2,-9 0-28,4 0-20,-9 0 38,4 1 10,-8 1 16,4 0 25,-7-1-28,3 1 4,-4-1-18,2-1 10,-3-1-122,5-2 32,-2-1-94,3-3-173,-1-2 112,4-2-161,-2 1 187,4-3 38,-3 4 72,3-4-17,-5 4 107,3-1 20,-5 3 72,2-3 0,0 0 0</inkml:trace>
  <inkml:trace contextRef="#ctx0" brushRef="#br0" timeOffset="113.13">8544 9582 9502,'-29'0'233,"14"0"-22,3 0-62,-2-1 186,3-2-82,-2 0 152,5-2-5,-2-3-64,2 2 16,1-2-49,2 2-38,0 0 7,4 1-6,-2-1-110,3 2-20,-1 0-36,1 2 20,1 1-61,2-1-14,4 2-52,3 0 50,5 0-86,2 2 51,6-1-68,-1 3-74,7-1 74,-3 1-97,7 0 84,-6-2-6,7 1 42,-4-2-15,3 0 118,-3-1-44,4 0 42,-8 0-63,6-1 88,-8-2-17,5 1 98,-8-3-98,2 0-42,-9 1-71,1-1 28,-8 3-132,2-2 101,-6 0-135,1 3-131,-3-1 147,-2 0-185,0 2 200,-3-1-20,1 1 46,-1 1-50,0 1 13,3 0-49,-3 1-6,3 0-8,-2 0 48,2 1-26,0-2 75,-2 2-33,3-3 38,-2 3-41,1-3-13,-1 3 17,0-2-28,1 1-41,-2-2 46,2 1-105,0 1 115,-2-1-95,1 0 173,-1 0-45,1-1 137,-3 1 0,0 0 0,-2 2 0</inkml:trace>
  <inkml:trace contextRef="#ctx0" brushRef="#br0" timeOffset="114.13">4351 9577 9502,'-10'3'-16,"5"-3"80,2 0 180,-2 0 2,3 0 90,-1 1 355,1-1-388,4 0 302,1 0-484,7 0 35,0 0-238,2 0 97,2 0-162,1 0 141,1 0-46,3 0 55,-1 0-111,4 0 134,-2 0-88,2-3 118,-1 2-114,4-3 146,-2-1-55,0-2 76,-1 1-23,-1-3-47,-4 3 8,2-3-5,-5 3-101,1-2 32,-8 3-105,1 0 113,-5 2-170,1-1-250,-3 1 105,-2 3-190,0 3 189,-4 1 62,0 2-119,1 0 140,-1 1-47,1 1 77,2 1-72,-1-3 179,1 3 0,-1-3 115,1 1 0,-1 0 0,2 0 0,-4 1 0,1-1 0,-2 2 0</inkml:trace>
  <inkml:trace contextRef="#ctx0" brushRef="#br0" timeOffset="115.13">22288 9547 10219,'15'-9'1019,"-7"6"-863,1-1-50,5 0-12,-2 0-51,7 1 40,0-1-25,4 2-3,1-1-27,5 1-38,-3 0 62,5 1-155,-3 0 61,2 1-129,-6 1-185,4 0 113,-8 2-159,1 2 169,-7 0-6,2 1 26,-5 0-23,0 0-61,-3-1 91,-1 0-83,-3-2 68,4 1 102,-3-4 25,1 1 94,1-2 0,3-3 0,2 0 0</inkml:trace>
  <inkml:trace contextRef="#ctx0" brushRef="#br0" timeOffset="116.13">2226 9734 9502,'0'-18'12,"0"9"93,0 3 0,0-1 52,0 2 25,0-1 56,0 2-40,0-1 242,0 2-169,1-2 189,0 2-160,4-1-22,1 2-40,4 1-20,3 0-62,6-1-56,2 2 6,6 3-3,7 2 18,10 1 35,3 4-50,14 0 50,-1 0-147,14-1 67,-4-2-138,12-1 35,-9-3-129,10-1 22,-17-2-34,13-2 77,-18-3 31,12-4 23,-19-3 11,6-3 205,-21 1-31,2-1 117,-19 3-100,1 0-50,-12 5-37,-4 1-11,-5 3-84,-2 2 83,-2 0-65,-1 1-85,-1 0 5,0 0-95,2 0-149,-1 0 129,1 0-167,0 0 148,1 1 30,-1-1 65,0 2-59,0 0-10,1 0-75,-2-1-26,1 1 6,-2-1-265,0 0 328,2 0-187,-5 1 406,2 1 0,-3 1 0</inkml:trace>
  <inkml:trace contextRef="#ctx0" brushRef="#br0" timeOffset="117.13">4407 9917 9502,'-13'8'800,"7"-3"-496,2-2 137,-1-1-36,4-1 368,-2 2-316,5-3 108,1 1-269,7-1 135,3-1-82,7-2 96,1-2-143,7 1-76,0-4-47,5 1-33,-2-1-133,3 1 45,-2 0-129,0 2-93,-2 3 39,0-1-69,-5 2 124,0 0 10,-6 2 20,-2 0-52,-5 4 24,-1 0-94,-6 3 31,0 1-77,-4-2 106,0 2-13,-1-3 59,0 0-33,0-1 65,-2 0-49,-1-2 57,1-1-43,-2 1-136,2-3 32,0 0-128,0 0 41,1-2 53,-1 0-45,2-2 113,-1-1-300,1-1 122,0-1-203,0-1 174,0 1 96,0-2 54,0 1 41,0-2-364,0 2 342,0-1-269,0-2 436,-1-1 0,0-1 0</inkml:trace>
  <inkml:trace contextRef="#ctx0" brushRef="#br0" timeOffset="118.13">2530 10512 9502,'-12'-4'120,"5"1"44,2 1 34,0-1 20,0 1 21,-1-1-6,2 2 90,-3-1-104,2 0-40,-3 0-22,2 2-37,-3 0 53,2 0-35,-3 0 35,1 1-53,-1 4-8,0 3-3,0 2-8,3 3-11,-2 4 5,3 0-25,2 4 46,2-1-92,2 3 44,1-3-118,4 2 106,5-2-46,5 0 97,5-4-145,6-1 58,1-6-119,5-2 110,-2-3-45,3-1-18,-3-3-23,1-3-68,-2-3 79,0-4 24,-4-2 30,1-6 20,-5 1 69,2-5-8,-6 1 72,1-4-19,-5 2 2,0-5-26,-3 3-5,-4-4-109,-2 4 54,-2-2-47,-3 3 65,-3-2-52,-6 4-12,-5-2-6,-5 4-165,-5-2 88,-2 2-128,-6-2 93,4 4-108,-8-5 43,7 4-89,-7-4-118,7 4 99,-5-2-133,6 5 163,-2 2 16,10 8 60,-4 4-14,10 7 64,-2 10-350,5 8 156,1 12-120,6 3 266,-2 15 189,3 2 0,-2 6 0</inkml:trace>
  <inkml:trace contextRef="#ctx0" brushRef="#br0" timeOffset="119.13">3037 10332 9502,'-4'-10'0,"3"5"0,-1 3 485,1-2-70,1 1 613,0 1-574,1 3-64,1 3-395,3 5-64,1 2 51,4 5-32,1-1-2,2 1-49,-1 0 10,4 1 56,-2-2-39,3 0 58,-2-3-7,4 1 17,-4-6 11,4 2 39,-3-7-21,3 2 28,-3-4-40,1-1 23,0-6-14,-1-2 25,-1-6-25,2-4-122,-2-1 21,2-3-111,-6 2 1,4-4 37,-5 5-43,2-3 89,-4 5-63,2-1 43,-5 8-64,0 0-1,-4 6 1,1 0 41,-3 6 61,-1 3 89,-3 7-37,-4 4 15,-2 6 6,-3 1 18,-2 4 72,0-3-112,-4 6 11,1-1-63,-4 3 40,2-4 97,-3 4-24,5-6 80,-5 3-30,6-7 8,0 0-31,4-6-14,1-1 21,6-7 15,1-2 11,3-2 64,4-6-115,3-2 79,4-7-94,2-2 32,2-2-23,2-1 31,0 0-18,-1 1 21,1 0-20,-1 1 90,-2 2-24,-1 0 78,-2 3-90,1 1 95,-4 2-74,3-1 97,-6 6-90,3-2 24,-2 4-70,-1 1 54,-1 5 60,1 6 9,-2 4 73,1 5-71,0 5 22,2 4-46,0 1 4,2 5 62,2 2-42,0 6 98,-1-1-119,1 3-37,-2-2-99,0 5 26,-3-9 1,-1 5-75,1-10 13,-2 1-57,-2-9 48,2 1 81,-2-12 6,-1 3-25,0-11-151,0 2-10,1-5-92,-1-2-46,2-2 112,-2 0-82,2-1-202,-1 0 101,0-1-190,1 0 204,-1-2 82,0-1 61,1 0 11,1-4 77,0-1 22,3-3 42,3-3 0,1-4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1:36.81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3459 64 9309,'-13'-1'-12,"7"0"55,3-1-13,-1 0 166,1 1-76,-1-2 78,3 2-106,-3 0 48,2-2-36,0 2 40,2-2-36,-1 2 33,1-3-46,-2 3-60,2-3-10,0 3-59,2-3 53,-1 2-35,1-1 18,2 1-28,1-1 39,2 0-28,0 1 42,1-1-20,-1 2 3,2-1 44,-1 0-43,2 0 40,0 1-49,0-1 35,0 2-42,1-1-20,-3 1 34,4 0-36,-3 0 53,2 0-45,-2 0-23,2 0 5,-2 0 1,0 0-7,-1 1 30,-1 1-39,-1 0 42,1 2 11,-3 2-25,-2 2 16,-1 1-11,1 2 9,-2 0-2,0 2-58,-3 0 40,-2 2-43,0 0 57,-4 2-46,0-2-4,-1 2-10,0-3 15,0 3 35,1-6 2,-2 4-6,3-4 31,-1 1-31,3-4 22,0 1-32,1-3 69,-1 0 12,3-2 17,-1 0 354,3-3-310,1-2 302,2-2-316,3-3 20,2 1 2,0-3-34,2 3-7,1-2-14,0 0 28,2 1-62,0 0-2,1 1-28,0 0-29,-1 0 9,1 0 8,0 1-2,0 0 1,0 1-35,0 2 9,-3 0-11,3 1 133,-5-1-61,3 1 55,-4 1-46,1 0-7,-3 2 6,1 2-13,-1 2 41,-1 2-27,-1 0 35,0 4-65,-1-1 22,0 4-22,-1-1 35,-1 2-52,2 0 37,-2 2-36,-2-1 41,0 2 4,-2-1-16,-2 1 11,-2-3 23,1 0-15,-4 0 19,1-1-33,0-3 67,-3 1 22,3-3 6,-2 1 54,-1-2-48,0-2 7,1-1-4,-1 0 5,0-3-43,1-1 58,-1-1-61,0 0 2,3-2 21,-2-2-12,2 1-81,-1-3 22,4-1-93,-3-2 92,3-1-77,1-1 27,1 0-17,1 2-156,0-1 92,2 0-112,1 2 69,-2 0 97,3 1-4,-1-2 21,1 2-25,0 0-462,0 1 93,0 1-302,0 0 7,0 1 182,0 0 64,0 0 235,1-1 244,-1 0 0,3-4 0</inkml:trace>
  <inkml:trace contextRef="#ctx0" brushRef="#br0" timeOffset="1">16377 114 9502,'-4'-13'22,"3"8"55,0 0 117,-1 1-74,1-1 2,1 1 3,-1-1-3,1 1-2,-1-2-54,1 2-16,0-1-55,0 1 68,0 1 24,0-1 19,0 0 31,0 0-202,0 2 60,0-1-132,1-1 61,0 3 10,0-1 41,2 0-1,-1 1 20,1 0 33,2-1-45,-1 2 50,0 0-74,1 0 47,1 0-51,0 0 22,1 0 28,0 0-32,1 0 34,-1 2 0,4-1-4,-3 2 2,3-1-3,-3 2-20,4-2 12,-3 2-13,1 0-4,-1 1 18,-2-1-18,1 1 24,-2 0-3,0 1 2,1-1-5,-3 0 9,1 0-7,-3 2 6,2-1-9,-3 2 12,1-1-10,-1 0 10,-1 2-11,0-2 2,-1 3 0,-2 0 2,-3 2 29,-1-3-21,-3 3 25,0 0-30,-4 0 10,2 1-8,-4 1 8,2 0 35,-2 1-29,0-2 30,-1 3-38,2-3 46,-3 3 18,7-6 0,-4 4 15,6-5-66,-1 1 28,5-2-30,-2-1 69,5-3 2,0 1 22,2-3-27,2 0 13,0-2-12,5 0 34,1 0-30,4 0-51,0-1-33,4-2 17,-2-1 11,2 1 41,-1-2 1,3 0 23,-3 0-40,3-1 39,-3 1-52,4 0 79,-3 0-2,5 0 23,-5 0-33,6 0-102,-5 0 25,4 0-18,-6 1-48,3 0 47,-5 2-108,4-2 108,-6 1-13,2 2 59,-4 0-12,1 1-139,-5-1-18,3 1-98,-5 0 25,1 0 24,-3 1 64,1 0-20,-2 2 83,0-1-79,0 2 64,-2 0-64,-1 0 0,0-1 26,-1 0-29,1 0 48,-1-1-24,0 1-35,1-2 14,1 0-204,-2-1 108,2 1-158,-1-1 134,0 0-178,2 2 89,-1-2-132,0 0 252,0 0 71,-1 0 124,0-3 0,-4 1 0,0-2 0</inkml:trace>
  <inkml:trace contextRef="#ctx0" brushRef="#br0" timeOffset="2">13825 267 9214,'-3'6'-332,"1"-5"428,1-1 77,-1 2 54,0-2-18,0 0-50,1 0-62,-1 0 14,0 0-43,0 0 45,0 0 41,1 0-13,-3 0 74,1 0-130,0 0 85,0 0-99,-2 0 10,1 1-7,-1 1 11,0 4-19,-1 0 50,1 3-59,-4 1 60,1 2-31,-1 4 23,0 0-25,-3 6-48,2-1 60,-4 6-12,1-1 42,-2 7 75,2-2-49,-2 7 35,4-4-52,-3 6 29,6-6-20,-2 8 48,6-8-48,-1 7-23,3-10-32,0 6 43,4-9-14,0 4 63,2-8-60,4 5-102,0-8-102,5 5-50,-2-9 16,3 6 27,-1-6 46,2 4-54,-2-6 78,2 4-12,-5-6 63,3 3-40,-3-4 11,0 3-6,-1-5 1,-1 3 22,-3-6-1,1 2 3,-2-2-5,2 0-6,-3-3 64,2 2 18,-2-3 12,3 2-158,-3-4-27,1 3-95,0-3 73,1 2-50,-1-3 26,1 1-59,-1 0 58,1-1-283,-1 0 75,-1 0-197,0 0 170,-1 0 61,1 0-105,-2 0-35,2 0-112,-2 0 1</inkml:trace>
  <inkml:trace contextRef="#ctx0" brushRef="#br0" timeOffset="3">18596 493 9502,'-13'0'-135,"8"-1"213,1-1 53,-1 0-16,1 0-14,0-1 22,2 1-14,-2-1-34,2 1-31,-1 0 8,1 1 81,0 0-20,1 2 51,4 3-90,0 6-13,5 0 32,3 4-43,3 1-19,3 3-10,0 0 5,5 3 1,1 3 11,-1 0-33,5 5 21,-2 1-12,3 4 16,-1-1-39,-1 6 21,-3-5-17,1 8 15,-6-7 6,2 7-15,-7-8 16,1 7 22,-8-10-25,2 9-46,-6-11 4,1 5-17,-2-8 27,-2 3 59,-2-8-28,-3 3 26,-2-8-30,-3 6 45,-2-7 4,-1 4 9,0-5-13,-2 2 0,-1-4-28,0 3 32,2-4-31,-2 2 6,4-4 11,1 0-4,2-6-70,0 4-22,3-6-13,1 3-34,3-4 43,1 1-177,2-2 42,0-2-63,1-2 72,3-1-131,1-2 48,3 2-104,2-2 27,1-2 197,2 3-41,4-6 186,1 0 0,4-3 0</inkml:trace>
  <inkml:trace contextRef="#ctx0" brushRef="#br0" timeOffset="4">3040 510 8355,'-4'10'983,"1"-6"-886,2-3-39,-1 2 39,-1-2 11,1 1 27,-1 0-39,1 0 11,-1-1-9,2 1 8,-2-1-2,2 1-20,0 0 53,-1 0-53,1-1 84,1 1-78,0 0 34,0 1-45,0-1 40,0 0-26,1 0-22,3-1-42,0 2 28,1-1-30,1 1 19,2 0-45,1 0 23,0 1-18,2 1 86,0 2-46,2-1 41,-1 3-145,3 1 52,-3 1-135,6 3 124,-3 1-118,2 3 97,-2 1-115,1 3 40,0-2 38,-1 5 9,-1-2 46,0 2 39,-3-3-35,2 4 30,-5-5-39,3 5 47,-4-7-35,2 4 35,-4-7-43,3 6 76,-4-7-46,1 5 55,-2-5-24,1 6 6,-1-6 16,-1 6-28,0-4-17,-1 4-17,0-3 18,-1 5-7,0-7 6,0 6-6,0-4 4,0 3 11,0-3-13,0 2 12,-1-3-18,0 3 9,-1-4-8,-2 6 9,1-6 43,-1 3 20,-1-6-2,0 5 72,-2-6-69,0 6 77,-1-5-82,-1 3 72,0-3-87,1 1 65,0-3-64,-1 3 2,2-5-9,0 1 23,2-4-74,-1 2 8,3-3-19,0 0 24,0-2-1446,0-1 1100,3-3-1137,2-2 1466,3-6 0,0-1 0</inkml:trace>
  <inkml:trace contextRef="#ctx0" brushRef="#br0" timeOffset="5">15652 587 9282,'-8'-10'146,"6"5"-56,-1 1 103,1 1-61,0 0 72,0 0-84,0 1 7,1 0 258,1 0-208,1 1 217,2-1-247,2 1-22,1 1-41,3 1-54,0 1 24,1 0 3,3 3 33,-2 3-35,3 1 16,0 1-14,3 2-31,-2 2 13,3 3-82,-1 0 10,3 5 54,-1 0-16,6 3 49,-4 0-41,4 4 18,-1-2-30,3 3 42,-3-4-4,4 1-2,-7-4 4,3 0 31,-3-7-26,-2 1 38,-4-5-43,0-1-36,-5-4-17,0 1 0,-3-4-53,-1 2 91,-2-2-53,0 2 56,-2-3-57,1 2 37,-2-2-44,1 1 31,0-1 14,-1 1-26,1-2 27,0 2-55,0-2 39,1 1-40,-1-1 47,2 1-64,-1 0 47,0-1-51,1 1-30,1-1 11,-1 1-78,0 0 74,0 0-56,-2 1 9,2 0 7,0-1-79,-2 0 135,1 1-85,-1-2 91,0 2-58,-1-1-11,-1-1-238,1-1 96,-2 1-65,0-1 159,-2 0-6,1-2-16,-2-2-51,1 0 11,-1-2 131,2-1 4,-2 0 111,0-1 0,-1-4 0,-1 0 0</inkml:trace>
  <inkml:trace contextRef="#ctx0" brushRef="#br0" timeOffset="6">1548 557 9065,'0'5'405,"-3"-4"-198,2-1-139,-2 0 10,2 0 55,-2 0-46,1 0 77,1 0-67,-1 0 10,0 0-19,1-1-57,-2 1 28,2-2-22,0 2-66,-2-1 41,2 1-103,-2 0 59,2 0 16,-2 0 26,2 0 13,-1 0 17,0 0-20,0 0 14,1 0-12,-2 0 8,1 0-14,0 0 14,0 0-19,0 0 15,0 0-5,1 0 10,-2 1-8,1 1 8,-1-1-12,1 1 14,-1 2-5,0 0 4,0 0-9,0 1 11,-2 0-11,1 1 9,-1 1-6,0 0 3,0 1-3,-1 2 6,1-1 5,-2 1-4,1 0 9,0 3 33,-2-2 9,2 2 51,-1-2-43,1 2 4,0-2-45,-1 2 8,2-2-9,0 2 24,0-3-18,0 1 17,1-2-8,-1 1-3,3-1-2,-2 0 6,3 1-17,-3 0 11,3-1-12,-2 3 48,2-2-65,-2 2 65,1 1-68,-2 2-3,2-1 23,-2 3-25,0-2 26,-1 4 38,1-3-36,0 3 29,0-2 11,1 0-23,-1 0 17,1 2-23,2-4-20,0 4 15,1-4-6,0 4 49,0-4-10,0 4 29,1-3-28,3 3-62,0-3 34,2 2-33,0-3 35,2 3 18,-2-2-20,2 2 13,-1-3-63,2 4-14,-1-5-74,-1 2 64,0 0-21,-1-1 79,0-3-38,1 4 29,-3-4-163,1 2 52,-2-2-106,1 1-18,-1-2 58,-1 1-81,1-2 109,-1 0 16,1-1 34,1 1 20,-2-3-124,2 2-150,0-3-28,1 0-80,-1-2 141,1 1 40,0-2 19,0 0-84,0-1-118,0 0-20,0-2-2,3 2-31,-2-2 169,0 0 21,3-2 160,1-2 128,0-2 0,3-3 0</inkml:trace>
  <inkml:trace contextRef="#ctx0" brushRef="#br0" timeOffset="7">14940 720 9502,'-2'-12'-213,"1"6"60,-2 1 74,1-1 196,-1 1-23,1-2 145,-1 2-94,2-1 21,-1 1-73,1-1 45,0 1-45,0-2 21,1 2-12,0 0 11,0 0-63,0 0 16,0 0-31,0-1-67,0 2 50,2-1-80,1 1 76,1-1-57,-1 2 44,2-2-77,0 4 76,1-3-54,0 3 28,-1-2-10,0 2 10,1-1 27,-2 2 16,1-2-46,-1 2 63,1-1-51,-1 1 52,1-1 21,-3 1-34,3-1 42,-1 1-53,1-2-8,-1 2 7,1 0-3,-1-1 10,1 1-37,-1 0-17,2-1 2,-2 1 6,2 0 42,-2 0 0,2 0-14,-1 1-31,2 0-28,-1 2 9,3-1 10,-3 3 36,3 0 0,-1 2-5,2-2 16,-2 1-9,0-1 15,1 2-20,0-1 14,0 0-9,-1 1 14,-1 0-14,1-1 7,-2 2-4,0 0 5,-2-1 1,1 2-2,-1 0 2,-1 1-2,-1-1-4,-1 2 4,1 1-3,-2-1 15,0 2-11,0-1 13,0 1-15,-2 2-56,1-1 41,-3 3-43,-1-2 56,-2 4-1,-3-3 0,-2 3-41,-1-2 30,0 3-34,-3-5 38,-1 5 16,0-6-17,-3 4 16,2-4-21,-2 4 72,2-7-51,-2 3 54,5-4-65,-3 0 28,7-3-15,-3-1 21,5-2-18,0 0-6,4-3 208,0 0-146,6-2 152,-1 0-193,8-2-2,-3 0 6,1 1-45,2-1 41,-2 1-39,2-1 50,1 2-81,-1-1 63,1-1-65,3 2 79,-2-1-15,4 1 12,-2 1-34,4-1-51,-1 1-44,1 0 13,1 0 2,0 0 87,1 0-18,1 0 15,-2 0-17,0 0-3,-3 1 2,3-1-2,-5 1 10,2 1-5,-5-1 11,1 0 17,-2 1 15,1-1-6,-4-1-2,2 2-90,-3-2-14,2 2-7,-2-2 17,3 0-52,-2 0 26,1 0-105,0 0 101,2 0 8,-2-2 40,4 1 7,-3-1-117,3-2 19,-4 1-95,2 1-53,-3-1 81,1 1 11,-1-1 121,3-2 80,-2 0 0,2-3 0</inkml:trace>
  <inkml:trace contextRef="#ctx0" brushRef="#br0" timeOffset="8">16047 574 9502,'-16'0'-19,"10"0"63,1 0-56,0 0 91,0 0-20,0-1 36,1 1 3,-1-1-15,2 1 9,-2-1-16,3 1-46,-1 0 26,1 0-19,-2 0 81,3 0-38,-2 0 37,1 0-54,-1 1 29,2 1-39,-2 1 88,0 2-59,0 0 73,0 1-74,0 1-26,-1 0 13,0 0-10,-1 0 13,1 1 3,-1 1-3,0-1 0,1 0 8,-2 1 21,2 0-32,-2 0 17,1-2-75,-2 2-11,2-1-10,-2 2-50,2-1 23,-4 1 6,4-1 8,-4 2 19,3-2-19,-4 4-8,2-2 5,-1 2 87,1-2-28,0 2 23,-1-2-16,0 3-22,0-3 18,0 2-19,2-3 58,-1 2-30,2-4 35,-3 1-61,4-1 1,-3 1 3,3-4 9,0 2-15,1-3 7,-1 1-14,1-2 16,2 1-63,1-3-22,-1 1-59,1 0-17,0-1-9,0 1 4,-1 0-6,1 0 47,0 1 29,-1-1-24,1 0 53,0 0 41,0-1 20,-2 1 62,2-1-28,0 1-862,-2-2 510,6 0-674,-2-1 739,6-3-7,0-1 69,3-1-6,-1-2 105,2-1 15,2 1 58,3-6 0,1-3 0,3 0 0</inkml:trace>
  <inkml:trace contextRef="#ctx0" brushRef="#br0" timeOffset="9">13085 603 9502,'-8'11'0,"3"-6"0,0-2-17,0 0 11,1 1 11,-1-2 45,2 1 11,-1-1 27,0 0 2,0-1-28,0 1 50,1-2-41,0 2 45,1-1-47,-2-1 39,3 1-2,-2-1-2,2 0 23,-2 0-37,2 1-5,0 1-1,-1-1 7,1 2-14,-1 0 3,-1 1-1,1 2 0,-4 2-6,0 1 26,0 2-29,-4 4 21,-2 3 63,-3 4-42,-3 2 38,-2 6-35,-1-1-30,-6 7 25,3-3-17,-4 2-16,3-3 1,1-1 10,2-4 3,3-1-46,5-7-25,0 0 3,7-8-75,1 0 58,3-5-36,0-1 93,3-3-136,2-1-56,-1-1-129,3 0-1,0 0-139,-1 0 130,1-1-178,-1-2 198,1 2-145,-2-2 101,2 1-137,0-1 137,-1 1-48,1-2 77,1 0-63,0 0 183,0-2 30,0 0 113,3-3 0,1-3 0,1-3 0</inkml:trace>
  <inkml:trace contextRef="#ctx0" brushRef="#br0" timeOffset="10">17158 691 9502,'0'-12'-24,"0"7"181,0 0-52,0 0 52,-1 1-37,1 1 40,-2-1-39,2-1 72,-1 1-41,1 0 50,-1 0-45,1 1 3,0 0-39,-1-1 35,1 2-166,0-1 166,0 1-154,1 0 149,0 1-39,2 4 23,-1 0-23,2 8 24,0 0-46,0 5-6,1 3 16,-3 3-16,2 3 75,0 1 8,-3 1 32,1 1-40,0 0 4,-2-1-49,0 0 50,0-1-117,-2-1 36,-1-2-109,-1 0 31,-2-4-21,1 0-20,-2-5 57,1-1-93,1-4 66,1-1-83,0-3 80,2 0-640,0-4 434,1-2-515,2-1 560,2-6 53,1 2-207,1-2-183,2 0-91,1 0-36,1-1 84,1 0 212,0-1 37,0 0 181,3-3 120,1-1 0,0-2 0</inkml:trace>
  <inkml:trace contextRef="#ctx0" brushRef="#br0" timeOffset="14.92">17843 1031 9051,'-9'-5'708,"6"3"-644,1-2 31,2 0 60,-2-1 48,2 1-17,-1-3-24,1 2-154,0-4 62,0 1-48,1-2 71,1 0-11,1-2 5,2 0-11,3-2-16,0 0-38,1-4 24,-1 2-24,1-3 32,0 1-59,1-2 40,-1 2-27,1-3 72,0 3-39,0-2-49,1 3-27,-1-2-45,-3 5 45,3-2 31,-2 6 20,0-4 20,-2 6-23,2-2 24,-5 6-19,1-1 20,-1 4 37,-2-2-33,0 6-34,0-2 32,-2 7-74,0-2 84,0 3 34,-2 0 5,1 1 13,0 0-21,1 1 33,0 1-22,1 2 83,0-2-78,0 4 1,1-2-30,2 3 2,2-3 56,1 4 16,2-2 20,0 3 52,1-1-124,3 2 81,-3-2-102,2 5-4,-2-4-45,1 4 17,-2-3-22,-1 3 92,-2-6-35,-1 5 31,-1-4-92,-2 2-6,0-6-22,-1 3 8,1-5 42,-2 2 19,1-5-22,-2 2-20,-1-5-34,0 3-38,0-5 34,-1 2-51,1-3 20,0 2 0,0-4 9,2 3-142,-2-4 142,3 0-219,0-3 69,3-2-22,1-1-50,-1-2-170,2 1 137,0-1-175,1-1 182,0 1-69,-2-1 81,2 1-102,-2 0 224,0 2 22,1-1 142,-2 0 0,4 0 0</inkml:trace>
  <inkml:trace contextRef="#ctx0" brushRef="#br0" timeOffset="15.92">7758 816 9502,'-11'0'-24,"3"-1"33,3 1 40,-1-1 118,1-1-32,-2 1 81,2 1-95,-1-1-28,1 1-66,-2 0 50,2 0-67,-1 0 134,1 0-74,-3 1 78,2 0-105,0 2 85,-1 3-77,0 0 134,2 5-81,-2 1 69,2 1-98,0 2 81,3 2-54,-1 2 58,2 0-63,1 3 17,0 0-25,3 4 29,0-2-70,5 4 74,2-2-75,3 3 89,1-5-121,1 2 57,-1-7-108,3 5 38,-1-7 14,3 3 17,-2-6 11,4 1 85,-4-7-70,5 1 68,-3-6-75,5 2 25,-5-5-37,4 2 33,-7-4-6,6 1-1,-7-4 10,4-1-9,-7-1-22,5-3 34,-7 3-28,3-3 28,-6 2-16,5-3 13,-5 2-25,2-3-42,-1 2 26,2-2-29,-3 0 43,4-3-39,-4 2 14,3-3-19,-3 3-40,0-3 34,-2 1-89,3-3 86,-6 3-90,2-4 66,-3 4-94,-1-6 17,-1 5-28,-4-6 43,-2 5-1,-5-6-58,-2 4 16,-4-5-109,1 2 112,-5-3-82,2 2 80,-4-5-94,1 7-21,-2-7 20,1 5-70,-3-2 100,3 5 19,-2 1 29,5 6 30,-3 4-26,5 7-175,-3 4 34,3 8-94,-7 11 71,3 4 129,-8 12 46,0 2 76,-9 5 58,1 0 0,-6 3 0</inkml:trace>
  <inkml:trace contextRef="#ctx0" brushRef="#br0" timeOffset="16.91">20605 805 9454,'-12'0'315,"7"-2"-158,2 2-86,1 0 29,-1 0-41,-1 0 62,1 2-13,-1 0 62,1 5-50,-1 1 63,3 4-57,-1 2 53,0 2-74,2 3 120,-1 1-88,2 3 92,1 0-109,1 2 37,2-2-52,3 2 52,2-4-93,0 1 26,3-4-40,1 2 15,0-6 28,4 0 24,-2-5-10,3 0 1,-1-5-60,3 0 36,-3-3-51,5 0 33,-6-1-64,4 0 41,-5 0-87,3-1 130,-4 0-91,3-2 97,-5 0-109,2 0 46,-3 0-100,4-1 52,-4 1 1,4-3 33,-5 1 5,4-1 38,-4 0-38,6-3 33,-4 1-35,2-2-53,-4 0-30,2-1 8,-4-1-57,1 0 118,-3 0-59,1-2 72,-2 2-119,-1-5 28,-2 3-110,-1-5 15,-2 2 24,0-4-33,-1 2 65,-3-5 15,-1 3-5,-4-5-42,-1 2-9,0-1-61,-2 4 63,-2-3 7,0 5-56,-3 0 25,0 6-68,-5 2 56,1 4-70,-5 2 51,2 3-79,-6 2 9,3 2 18,-4 2 11,3 4 55,-4 3 48,6 3 14,-4 1 58,5 1 15,0 5 58,-1 2 0,2 1 0</inkml:trace>
  <inkml:trace contextRef="#ctx0" brushRef="#br0" timeOffset="17.91">10728 711 9502,'-8'-14'0,"5"9"-168,-2-3 43,2 5-106,-2-4 271,3 4 22,-1-1 175,2 2-90,-1 1-29,0 1-11,1 3-51,0 1 29,1-1-33,-2 4 15,2-2-21,2 0 81,-2 1 16,2-1 83,0 0-74,3 0 10,0-1-98,1 1 43,0-1-14,3 2-60,0-2-1,2 2-58,0-2 45,2 3-77,0-1 40,2 0-94,1 1 95,1 0-2,0-1 54,3 5-45,-4-4-70,6 3-21,-4-2-59,3 3 135,-3-2-23,2 1 81,-5-2-46,3-1 117,-5 0-23,3-1 119,-4-2-28,1-2-15,-4 1 17,4-2-56,-5-1-32,3 0 13,-3 0-50,2 0 29,-4 0-95,3 0 72,-4-1-59,1 0-31,-2-2-4,1 2-90,-2 1 44,-1-1 84,-2 2 39,-1-1 86,-3 4-29,2-3 5,-2 1-101,1 0 2,2-1 12,0 0-92,-1 1 42,1-1-43,-1 0 34,2 2 37,-2-2 25,2 1-67,-2 1 47,2-1-51,-1 2 158,-2 0-38,1 2 111,-2 1-106,0 2 129,-4 1-80,-1 4 133,-2 1-119,-4 4 80,-3 0-71,-5 5 83,-1 0-71,-5 4-3,1-3-20,-3 3-7,4-4 82,-4 1-51,6-5 40,-1 3-111,7-5-53,0-2 34,8-4-24,-2 0 9,8-5-23,-3 3-49,6-5 36,-1 3-74,2-6 34,1 4-88,0-2 83,0 1 32,0-2 3,0 1-15,0-2-254,0 1 164,-1-2-149,-1 0-370,-1-1 120,0-1-393,-2-2 366,1 1 301,-1-1 88,0-2 138,-4 2 0,0-4 0</inkml:trace>
  <inkml:trace contextRef="#ctx0" brushRef="#br0" timeOffset="18.91">5667 748 9502,'0'-17'0,"0"10"0,0-2 100,-1 1 31,-2 1 69,2 0-34,-3 0 4,2 2-46,-2 1 35,1 1-27,-2 0-33,0 1-36,-1 2 36,0 2-25,-3 0 15,0 7 26,-2 2-29,0 3 31,-2 4-16,1 1-4,-3 2-17,2 2 132,-3 3-14,1-1 67,-3 3-46,2-2-54,-5 3-5,4-1-29,-6 3-56,3-2-9,-3 1-28,1-3 37,-2 3-105,4-7 50,-2 2-88,5-6 51,-1 0 57,7-6 0,-2-2-21,8-6-178,-1 2-94,3-6-271,4 0 99,2-2 11,4-2-216,4-1 199,4-3-242,0-1 294,4-2-55,0 0 268,4-4-69,-1-1 235,4-4 0,-1-3 0</inkml:trace>
  <inkml:trace contextRef="#ctx0" brushRef="#br0" timeOffset="19.91">12642 825 9502,'0'-22'-115,"0"14"39,0 0 51,0-1 75,0 2 15,-1-1 58,1 2-71,-1-3 14,1 4-35,-2-3 16,2 4 41,-2-2 0,0 3-7,1-2 64,0 3-15,0-1 20,-1 1 21,1-1 188,0 2-142,1 2 141,2 2-291,5 2-27,0 1-2,3 3-2,3-1 41,0 2-5,2 0-13,0 1 18,4 1-13,0 0 1,3 2 8,-1 0-51,3 3-4,-1-2-5,1 2 10,-2 1-33,0 1-9,-1-1-21,-1 2 7,-5-1 67,3 3-14,-7-5 12,3 5 43,-5-4-38,1 3 43,-6-7-59,3 5 31,-4-8-28,3 5 32,-3-6-30,1 1 17,-2-5-3,1 5 19,-1-8-57,2 5 46,-3-3-55,3 0-17,-3-2 43,2 2-55,-2-4 64,0 3-52,-1-2 41,2 1-54,-2-2 31,1 0-54,-1 1-30,1-1 21,2 0-68,-2-1 66,2 0-70,-2 0 68,0 0 8,2 0 24,-2 0 6,1 0-31,0-1-154,-1 0 23,1-1-107,0 1-19,0-1 55,0 0-60,-1 0 51,1-1 8,0 1-1,-1 0 7,1 0-36,-2-1 69,2 1 49,-2 1 82,0-3 99,0 1 0,0-2 0,0 0 0,-3-4 0,-1-1 0,-1-3 0</inkml:trace>
  <inkml:trace contextRef="#ctx0" brushRef="#br0" timeOffset="20.92">78 1002 9502,'-19'-6'0,"10"2"123,3 0-1,0-1 97,1 1-66,0 2-84,1-1-19,0-1-40,1 3 41,0-1-19,1 0 36,0 2-7,1-1 63,-2 0-22,2 1 36,0-1-65,-1-1 0,2 0-4,-1 1-41,1-2-12,0 2 14,0-2-18,0-1-1,0 2-28,0-2 11,0 0 0,0-2 21,0 2-31,0-2 1,0 1-64,0-3 91,0 2-52,1-2 59,-1 2-3,2-3-9,0 3 7,1-2-32,-1 2-10,2-3 1,0 3-1,0-2 17,1 3 11,-2-3-13,2 2 15,1-2-4,-1 3 2,0-2-3,0 2 2,0-2 56,0 2-39,1-1 43,-1 0-55,0-1 1,2 2 3,-2 0-3,1 0 45,-1-1-26,1 1 27,1 0-66,-2 1 21,1 0-25,-1 2 36,3-2-62,-2 3-15,0-2-4,2 3 7,0 0 2,-1 0 29,3 0-47,-1 1 57,3 2-6,-2 1-7,4 2 31,-3 0-30,4 1 26,-1-1-18,1 2 31,-1-2-21,3 0 27,-3-1-34,2 0 50,-2 0 16,1-1 1,-2 0 12,2 0-62,-4 0 23,2-1-16,-3 1-1,0 0 3,-1 1 3,-1 1-11,-2 2-3,0 1 3,-1 1-6,-2 1-22,0 3 23,-2 3-27,-1-1 33,1 3-31,-2 0 20,0 3-27,-3-2 77,-1 3-37,-3-4 37,-1 2-46,0-2 1,-1 1-1,0-2 0,-1 4 74,-1-6 25,-2 4 77,0-3-59,-1 3 33,1-2-98,-1 1 34,1-4-30,-2 3-5,3-6 8,-1 2 1,4-4-1,-1 0 1,2-3 10,0-1-6,4-3-36,-3-1 29,3-1-47,-1 1 9,2-1-34,-2-1-29,2 0 18,-2 1-19,-1 1 18,1-1 8,0 1-2,-3 1 93,4-2 0,-2 3 12,4-3-24,-2 2-37,2-2-12,-1 1 9,2 0 112,0-1-114,2 0 117,3 1-140,2-1 36,3-1-76,2 0 8,2 0-65,1 0-10,4 0 65,2-1-32,1-1 77,3 1-19,2 0 14,-1 1-24,5 1-39,-4 2-37,6 3 10,-5 3-1,2 2 94,-3 3 8,1 3 3,-6-2-8,2 2 95,-7-3-22,0 2 114,-2-5-48,-2-1-3,-5-4-37,2 1-22,-4-5-22,2-1-26,-2-1 60,1-1-9,-1-3-76,1-3 18,-1-3-104,3-3-164,-2-1 60,3 0-120,-4 0 142,2-1 65,-1 2 8,0 1 33,-1 0-426,0 2-34,-2 3-239,2-1 148,-3 4 352,0-1 108,1 4 155,-2 0 0</inkml:trace>
  <inkml:trace contextRef="#ctx0" brushRef="#br0" timeOffset="21.92">5170 798 9502,'-10'-12'-384,"3"5"633,5 2-18,-3-1 234,4 1-176,-2-1-63,2 1-49,1-2 33,0 3-94,0-1 85,1 4-112,2-1 32,3 0-10,3 4 14,5 0-5,3 6-36,4 4 3,4 6-3,1 4 35,9 4-40,-2 3-35,5 5-42,-2 1 3,7 3 64,-6-3-15,6 7 57,-9-8-117,4 5 15,-10-10-62,0 2 31,-12-11 45,2 1 23,-10-9-9,0 3 11,-5-9-18,1 3 15,-4-5 3,0 1-34,-1-4-26,-3 3 9,-1-1-5,-2 0 59,1 1-17,-2 0-71,2 0-46,-3 1-43,3-1-8,-3 1-20,3-3 21,-2 2-47,4-1 93,-2-2-83,2 0 80,0 0-113,2-1-135,-1 0 78,1-1-269,1 0 186,1-3-53,-2-2 80,2-1 9,0-3 26,0 0 86,0-2 70,0-1 125,0-5 0,0-1 0,0-6 0,-1-2 0</inkml:trace>
  <inkml:trace contextRef="#ctx0" brushRef="#br0" timeOffset="22.92">2854 843 9502,'0'-17'-15,"0"10"46,-2 2 23,0-1 15,-2 3-10,0 0 82,-2 1-26,0 0 13,-3 2 49,0 3 26,-2 2-23,-2 6 23,-1 3-82,-1 7 25,1 1-15,-3 4 120,4 1-52,-3 4 129,2-2-142,-2 3 54,3-3-57,-2 2 14,4-3-35,-4 1-79,3-3-18,-1-1-38,3-5 58,0 0 24,1-4 11,1-1 37,1-5-266,0 1 63,3-3-160,-1-1-177,2-4 141,1 1-1141,0-2 610,4 0-565,-1-1 817,5-1 291,2-1 124,2-6 106,4-2 0,1-3 0</inkml:trace>
  <inkml:trace contextRef="#ctx0" brushRef="#br0" timeOffset="23.92">16955 877 8847,'-15'-3'379,"10"2"-113,-1-2-2,3 1-51,-2-1 7,3 1-50,-1-1-30,2 2-24,0-1 83,1 0-49,2 1-12,1 0 3,7 0-95,0 1 53,5 0-49,2 1 13,2 1-14,2 0 5,-1 0-42,4-1 22,-2 1-8,3-2 60,-1 0-12,3 0 7,-2 0-18,3-2-81,-4 1 6,4-3-85,-5-1 40,3-2 40,-6 0 8,2 0 40,-6 2-67,1-2 43,-7 2-48,1 0 60,-4 3-2,-1-1-172,-5 2 119,1 2-206,-2-1 144,-3 5-13,3-4-122,-1 3 164,1-2-244,0-1 176,-1 1-116,-1 0-47,1-1 27,-2 0-56,0 0 29,0 1 49,-2-1 90,0 0 34,-1 0 127,-1 1 0,0-2 0,-5 2 0,1 1 0,-3 1 0</inkml:trace>
  <inkml:trace contextRef="#ctx0" brushRef="#br0" timeOffset="24.92">9787 943 9502,'-19'-2'-221,"9"0"398,1-1 187,3 1-14,-1-2-35,2 0 27,1 0-101,2 2-21,1-2-66,-1 2 9,2-2-84,0 1-42,0 1 37,0-2-35,2 1 39,0 1-16,2 1-28,3-2 37,4 2-73,0 1 9,4 0-62,0 0-47,6 0 66,-2 0-97,3 1 134,0 0-61,3 2 105,-3-2-73,3 0 23,-2 1 6,3-2-8,-2 0 34,3 0 11,-4-2-23,3-1 24,-4-1-33,3-3-3,-5 1 1,1 0 1,-7-1 14,2 1-32,-6 0 26,3-1-26,-6 2 29,2 0 4,-4 2-6,0-1-40,-2 2-21,0 0-43,-1 1-461,-1-1 359,1 4-343,-2-2 470,0 5-12,0-3-11,0 2-29,0-1-9,0-1-5,0 1 19,0-2-52,0 1-5,0 0-17,0-1 32,0 2-117,0-2 91,0 1-50,0 1 140,0-1 90,-3 1 0,1 1 0,-4 1 0,-1 1 0</inkml:trace>
  <inkml:trace contextRef="#ctx0" brushRef="#br0" timeOffset="25.92">19482 900 9502,'-18'-14'-213,"9"6"289,1 3 17,1-1 56,3 3-46,-1-2 31,4 3-31,-2-1 66,3 1-59,3 0 63,0 2-92,8-1 40,-3 1-54,8 0 109,-2 0-18,2 0 24,-1 0-25,3 0-36,0 0-18,2 0 27,-1 0-33,2 0 81,0 0-48,0-1 61,-1-1-262,1 0 69,-4 1-157,2-3 123,-5 3-112,3-3 57,-6 3-90,2-2 25,-3 2 52,-1-1-63,-2 2 64,0-1-4,-4 1 58,1 0-45,-1 0 33,-1 0-29,0 1 12,-1 1 13,-1 0 15,0 0-1,0 0-116,0 1 95,-1-2-207,-1 0 155,-1 2-99,-1-2 97,0-1-43,0 2 49,0-2-42,1 2 17,-3-1 71,3 0 12,-5 3 62,0 0 0,0 2 0</inkml:trace>
  <inkml:trace contextRef="#ctx0" brushRef="#br0" timeOffset="26.92">6510 874 9455,'-10'0'115,"6"-2"-23,2 0 72,0 0-41,0-1 140,2 2-122,0-1 17,2 0-76,2 0 25,6 1-34,3-1-78,5 1-1,4 0-72,3 1 26,2-1 65,0 1-14,5-2 71,-6 2-83,3-1-2,-3 1-19,0 0-25,-4 0 35,0 0-7,-5 0 3,1 0 13,-7 0 18,3 1-20,-6-1 27,2 2-31,-7-1 16,1 1-19,-1 0 46,-2-1-88,0 1 27,-2-2-46,0 2 38,-6-2 46,2 0-2,-2 0 2,0 0-257,2 0 58,-2 0-188,2 0 12,-2 0 97,1 0 32,1 0 121,0 0 126,0 0 0,-1 1 0,-2-1 0,0 1 0</inkml:trace>
  <inkml:trace contextRef="#ctx0" brushRef="#br0" timeOffset="27.92">4267 883 9502,'-5'-11'431,"3"7"-186,-1 0-59,1 2 103,-1-1-102,1 1 2,-1 0-69,1 2 37,-1 0-38,2 3 26,0 1-14,-1 4 56,2 5 9,0 2 20,0 4-31,2 3-42,0 1-13,1 2 13,2-1-23,0 3-14,0-2-50,0 0 26,-1-2-1,1 1 18,-1-4-44,-1 3 38,0-7-51,-1 5 87,0-7-62,-1 2-77,0-4-195,-1 1 2,0-2-74,0-1-24,0-4 90,0 2-80,0-5 118,0 2-334,0-3 194,0 0-320,-1-3 278,1-3 0,-1-2 1</inkml:trace>
  <inkml:trace contextRef="#ctx0" brushRef="#br0" timeOffset="28.92">14266 910 8918,'-13'-10'569,"8"6"-441,0 0 7,1 1-32,1 0 114,-1 0 27,0-1 69,1 2-22,-2-2-9,4 3-38,-1-2-18,-1 1-52,2 0 11,-1 1 152,2-1-110,0 0 80,2 2-346,3 0 24,1 3-109,2-1 70,1 2 11,1-1-5,1 1 22,2-2-7,-2 1-17,4-1 34,-2 1-16,1-2 60,0 0-16,0 0 14,0-1-61,1 2 45,-2-2-52,-1 0 40,0 0-64,0 0 42,-2 0-43,0 0 24,-3 0-19,0 0 1,-2 0 6,2 0-55,-5 0-407,2 0 255,-4 1-365,0 0 450,-4 2-81,2-1 115,-1 1-11,2-1 66,0 0-114,-1-1 7,2 1-206,0 0 203,2-1-115,-1 0 260,4 1-8,-1-2 61,3 0 0,1 0 0,2-2 0,2 0 0</inkml:trace>
  <inkml:trace contextRef="#ctx0" brushRef="#br0" timeOffset="29.92">2403 897 9523,'-4'-11'493,"3"7"-373,-1 0 78,0 0-32,1 2 267,0-1-204,2 3 135,2 3-207,3 3-84,3 3 28,3 2-40,4 2-17,-1-2-18,5 3 38,-1 0-16,6 1 62,-2 1-15,7 1-21,-3 0 0,5 0-104,-4-1 23,2 1-95,-5-3 64,3 4 33,-5-5 20,0 3 38,-8-4-63,3 0 43,-8-3-46,4 2 12,-8-2-24,3 0 7,-5-3 3,-1 2-5,0-2 32,-1 2-34,0-2 41,-1 1-37,0-1-14,-1 0-13,0-1-29,0 2 14,0-2 7,2 0-4,-1-3-3,0 3-26,-1-3-12,1 0-1,1 1-200,-1-2 184,0 0-328,0-1 282,2 0-116,-2 0-63,2-2 53,-2 0-57,1-1 36,0 0 32,-1-2 105,0 1 13,1-1 158,-1 0 0,0-4 0,0-1 0,1-1 0</inkml:trace>
  <inkml:trace contextRef="#ctx0" brushRef="#br0" timeOffset="30.92">4175 1070 9502,'-11'-1'-86,"4"1"436,5-1-174,-2-2 81,3 2-86,-1-1 45,2-1-175,2 2 11,0 0-155,6-1 151,5 1-14,2 1 88,4 0-31,2 1-44,1-1-70,4 3-7,-2-1-30,3 2 127,-3-1-47,4-1 82,-5-1-76,3 1-26,-7-1 14,3-1-19,-6 0-3,2 0 7,-7 0-15,2 0 23,-6 0 36,0 0 7,-3 0-125,-2 0-12,-3 0-83,1 0 29,-5-1 77,2 1-168,-1-3 80,3 2-123,0 0 84,0-2 85,1 2-27,0 0-23,-2-2-137,2 2-14,-1-2 62,-1 2 113,0 0 132,0-2 0,-2 1 0,-2-5 0,-3 2 0,-1-4 0</inkml:trace>
  <inkml:trace contextRef="#ctx0" brushRef="#br0" timeOffset="31.92">19402 1177 9502,'-27'1'335,"16"0"-189,3 1 96,2-1 280,3-1-189,6 0 160,1-1-377,10-1 25,0 0-20,3-2 6,0 1 0,0 0 0,1 0-99,2 2 60,-2 0-118,2-1 115,-1 1-125,0 1 69,-1 0-127,1 0 71,-1 0-24,-1 0 50,1 1 15,0 2-41,-2-2-15,2 2-22,-1-1 19,0-1 18,-2-1 1,3 2-21,-1-2-117,0 0 52,-1-2-107,1 2 113,-2-2-169,1 1 86,-4-3-107,2 0 21,-4 0 95,2-1-82,-5 1 111,2 1-199,-5-1 126,2 1-151,-3-1 224,1 1 39,-1-1 112,1-2 0,0-2 0</inkml:trace>
  <inkml:trace contextRef="#ctx0" brushRef="#br0" timeOffset="32.92">1780 1127 9502,'-12'14'-1147,"5"-9"1147,1 0 0,1-3 253,0-1 17,1-1 146,2 0-68,-1-1-111,2-1-40,0 0-26,1-1-54,0 0-4,0-1 16,0 1-9,0-1-22,0 2 20,0-1-22,0 1 21,1 1 35,0-1-56,2 2-15,-1-1-6,2 1-1,1 0 9,1 1-8,1 1-2,0 0-12,1 1 36,2-1-38,0 1-33,2-1 22,0 0-20,1-1 26,1 0-31,1-1 5,0 0-3,2 0 58,-1 0-29,3-1-5,-2 1-73,0-3-22,-3 2-3,3-2-45,-5 1 59,3-1-55,-4 1 57,0 1-47,-3 1 14,0 0 2,-1 0-1,-1 0 22,-2 0 11,1 1-22,-3 3 43,1-2-7,0 2-3,-2 0-5,1-2 23,0 2-15,-2-1 25,0-1-367,0-1-80,3-1-338,2-2 1,3-2 0</inkml:trace>
  <inkml:trace contextRef="#ctx0" brushRef="#br0" timeOffset="33.92">6415 1140 9634,'10'-1'927,"-5"0"-719,2-1 200,-1 0-133,4 0 134,2 1-133,3 1 0,1-1-93,4 1 22,3 0-146,5 1-3,1 0-26,5 2 55,-1 0-104,4 2 61,-3-2-136,5 1 52,-6-1 16,1-1 9,-6 2 13,1-1-118,-8-1 30,0 1-105,-7-2 76,-1 0-66,-6-1 38,0 1-461,-5-1 320,-4 2-536,-1-2 437,-4 0-123,0 0 280,-2-2 104,2-1 128,-2-4 0,-1-2 0</inkml:trace>
  <inkml:trace contextRef="#ctx0" brushRef="#br0" timeOffset="34.92">9969 1230 9502,'-26'-17'0,"15"10"0,-3-2 0,6 4 0,-4-1 0,3 2 52,-2 0 22,1 2 4,-3 0 37,4 1-72,-2 1 37,2 1-40,-1 1 11,4 0-16,-3 2 17,4 1-12,-3 0 100,6-1-24,-2 1 111,1-1-111,1-1 25,0 0-60,1-1 41,0 1 57,1 0 8,0-1 193,0-1-7,0 2-17,1-2-167,0 0-151,2-1-80,2 2 76,0-2 36,1 0 18,2 0-102,1 0-93,0 0-62,2 0 1,1 0 51,0 0 47,3 0-20,1 0 35,1 0 15,0 0 9,2 0 21,-2 0 57,5 0-34,-3-2 46,4 2-62,-2-2 1,3 1 0,-1-4 4,2 1 89,-3 0-8,3-1 84,-3 0-75,-1 0-100,-2 1-22,1-1-82,-4 1 84,1-1-29,-4 3 26,2-2 2,-3 1-15,-1 1-10,-3-1 11,2 2-27,-5 0 16,1-1 28,-1 1-58,-1 1 13,-2 0-519,1 0 168,-4 0-312,-1 0 350,-1 1 93,-1 1 82,0-1 0,2 0 45,0 0 1,1 2-4,1-2 0</inkml:trace>
  <inkml:trace contextRef="#ctx0" brushRef="#br1" timeOffset="35.92">12964 1727 9572,'-6'-5'390,"4"3"-321,-1 0 109,2 0-48,-1 1 50,0-1-72,0 0 33,1 1-32,-1-1 22,1 1-55,-1 0-350,0 0 163,1 2-283,1 0 352,1 4 39,3 0 75,4 0-26,2 0-2,4 0-80,1-1 27,5 0-19,2-1 141,4-3-12,1 1 107,6-1-141,-3-1 14,6 1-76,-6-3 38,3 0-93,-7 0 7,0-1-89,-9 1 95,1 1-76,-9 1 67,0-1-105,-7 1 50,2 1-41,-4 3-2,-1-1-44,-2 4 65,0-1-117,-4 4 107,1 0-117,-2 1 112,-1 0-97,1 1 94,-3-1-11,3 0 80,-4 1 72,0-1 0,-2 2 0</inkml:trace>
  <inkml:trace contextRef="#ctx0" brushRef="#br1" timeOffset="36.92">4537 1910 9502,'14'-7'-840,"-6"1"817,-2 1 106,3-3 21,-2 3 9,3-2 30,-1 0-32,1 0-87,1 2-33,0-3 16,-2 3-3,2 0 1,-1 0-26,2 0 4,-2 1-42,2-1 89,-1 2-39,3 0 48,-4 0-79,4-1 54,-2 2-76,1-1 71,-2 1-17,2-1 9,-3 2-5,0 0 9,-2 1-10,-1 0 7,-2 0 0,-1 1-10,-1 1 10,-1 3-10,0 3 8,-2 1 3,0 1-4,0 3 5,-2-2-8,1 2 5,-3-1-7,0 1 36,1-3-23,-2 2 22,1-2-27,-1 0 44,1-1-31,-1 0 34,1-3-40,-1 3 1,0-3 3,0 2-1,0-2 0,0 2-23,1-3 18,-1 1-16,2-1 49,0 1-19,1-2 17,1 1 38,0-2-38,1-1 43,1 0-53,2-2-10,2 1 6,1-1-1,3-1 0,1-2 7,0-2-4,1 0-49,1 0 40,-1-2-44,2 2 55,-3 2-55,1-2 38,1 2-49,-2-1 27,-1 3 7,1-2-12,-1 2 16,0 0-4,-1 1 0,0 0-2,0 0 5,-2 1 20,-1 0-16,0 3 14,-1 1-16,-2 2 41,0 1-27,-2 3 30,0-1-9,-2 2-20,-1 2 23,-5 0-31,-1 1 5,-2 2-5,-2-3 10,-1 2 21,0-2-16,0 1 20,2-3-25,-1-1-16,3-2 11,-1 0-11,2-3-72,1-1 20,1-1-82,0 1 83,2-4-174,0 2 80,1-2-113,0 0-55,2-1 113,-1 2-25,1-2 125,-3 2 98,0 1 0,-2 1 0</inkml:trace>
  <inkml:trace contextRef="#ctx0" brushRef="#br1" timeOffset="37.92">14766 1910 9502,'-43'-14'-365,"20"7"338,4 1 23,0 0 72,5 1-22,0 1-3,8 1-27,-2 2-44,7 0-20,4 1 16,0 0 20,11 0-78,-1 0 61,7 0-75,0-2 75,6 2 16,-1 0-3,5-1 27,0 0-88,2 0 22,0-1-28,3 2 20,-3-1 86,5 0 24,-4 0 7,5-1 77,-4 2-66,6-1 82,-4 0-75,4 0 56,-4 1-16,4-2 4,-3 2 0,6-1-82,-6 1 35,8-1-24,-4-1-42,7 1-10,-4 1-11,7-1 22,-4 0-40,7-1 19,-6 2-100,8-1 37,-7 0 27,8 0 11,-9 1 32,9 0 30,-9-2-33,7 2 27,-7 0-31,6 0 8,-10 0-10,8 0 7,-9 0 89,6 0-14,-8 0 90,6-1-46,-8 0 11,6 0-43,-6-1-1,5 1-59,-6-1 16,8 0-11,-8 1 21,10 0-60,-9-1 42,12 2-45,-10 0 49,11 0-12,-11 0 0,12 0-4,-11 0-1,12 0 20,-11 0-35,8 0-26,-13 0 11,9 0-18,-13 0 34,9 0 71,-12 0-50,7 0 52,-10 0-59,6-1 3,-7 1 1,7-1 0,-7 0 16,6-1-8,-7 1 12,7 1-9,-8-1 3,8 1-1,-7 0 7,3 1-114,-9 2-294,3 4 187,-11 3-179,4 8 366,-9 4 0,2 2 0</inkml:trace>
  <inkml:trace contextRef="#ctx0" brushRef="#br1" timeOffset="38.92">3276 2068 9502,'3'-17'-315,"-3"11"67,3 0 101,-2 1 181,0 1 31,0-1 63,-1 2-21,2-1-70,-2 3 390,0-1-333,1 0 265,0 1-440,2 0 41,-1 1-6,3 0-3,-1 0 27,1 0-47,0 0 63,0 0 17,2 0-13,-2 0 16,2 0-28,1 0 2,1 0 0,1 0-1,0 0 88,3 0-20,-2 0 82,0-1-91,1 1 5,-1-2-49,-1 2 20,2-1-38,-5 1 34,3 0-33,-2 1 34,0 2-45,-2 1 26,1 2-33,-1 0 37,0 4-10,-1-1 3,0 3-20,-1-1-22,0 2 19,-2-1-22,2 4 18,-3-3 15,0 4-18,-1-2 21,2 3 21,-4-4-18,0 2 14,-3-1-16,-1 1 22,-3-3-14,-3 3 18,0-4-6,-2 5-14,-3-5 19,1 5-23,-3-4 51,-1 3-36,-1-2 44,1 2 2,0-3-28,1 1 33,2-3-45,2 1 0,4-5 5,1 2-3,5-4 10,-2 3 32,5-6-24,0 3 28,1-3-13,2 0-14,2 0 16,2 0-21,1-1-4,3 1 5,-1-2-1,2 1 75,0-1 11,1 0 15,1 0-25,2 0-52,-2-1 3,5 1 3,-2-2 7,5 0-4,-2-1 13,6-1-6,-1 1 22,5-2-460,0 0 92,4-2-304,0 1 253,4-2 194,-5 2 55,5-2 80,-5 1 0,5-2 0</inkml:trace>
  <inkml:trace contextRef="#ctx0" brushRef="#br1" timeOffset="39.92">8169 2185 9486,'0'12'1457,"0"-6"-1205,0 2-51,2 1-25,0 2-203,3 0 18,3 5-73,2-1 60,3 1 110,2-1-4,4 3 56,1-4-200,5 1 66,1-5-172,3-1 124,-1-4-175,5-1 68,-7-4-142,6-2 335,-7-5-6,2-4 176,-8-2-87,2-6 71,-8 2-30,2-6 104,-7 1-101,-2-2-79,-6 4 36,-4-5-78,-7 3 122,-8-3-36,-5 6 58,-12-4-308,1 7-161,-12-3-152,1 7-21,-8-2-137,7 7 163,-6 0-49,12 10 245,-8 8 226,9 11 0,-6 6 0</inkml:trace>
  <inkml:trace contextRef="#ctx0" brushRef="#br1" timeOffset="40.92">6632 2044 8895,'-8'-7'-477,"4"5"692,0 2 62,-1 2 198,-1 5-102,-4 5 8,-1 7-114,-7 9 74,-2 4-110,-7 8-12,-2 3-77,-8 8 34,2-5-256,-8 8 79,5-8-155,-5 3 159,10-11 35,-1 1 86,12-15-67,-1 3 19,11-12-76,-4 5 0,5-3 0</inkml:trace>
  <inkml:trace contextRef="#ctx0" brushRef="#br1" timeOffset="41.92">6209 2050 9502,'13'-2'-744,"-7"0"757,0 2 48,2 3 130,2 1 53,4 8-36,0 5 93,5 7-172,0 4 2,4 4-79,-1 0 24,6 5-98,-1-4 15,4 1-94,-2-5 93,4-1-37,-4-5 20,3-2 2,-7-6 6,3 2 81,-6-6-43,-2 2 33,-6-4-106,0 1 62,-8-1-61,2 1 39,-7-3 5,2 4-7,-3-4 18,1 3 2,-2-2 9,-1 1-5,1-2 27,-1 2-293,-1-1 71,0-1-196,2-2 160,-1 2 15,0-2 46,2-1 30,-1-2 58,-3-1 72,2 1 0,-4-1 0</inkml:trace>
  <inkml:trace contextRef="#ctx0" brushRef="#br1" timeOffset="42.92">5619 2089 9502,'0'-7'357,"0"3"-187,0 6 129,0 3-74,0 9-54,-1 4-64,1 5-64,-3 5 52,2 1-68,-4 4 80,-1 0-40,-1 5-78,1-4 23,-2 3-63,3-7 47,0 3-171,1-9 46,3 2-106,0-7 104,1 2-196,1-10 57,3 2-160,1-7 165,3 2-47,1-5 97,3 1-6,0-4 129,3-2 92,1-3 0,3-3 0</inkml:trace>
  <inkml:trace contextRef="#ctx0" brushRef="#br1" timeOffset="43.92">4089 2154 9502,'0'-9'8,"0"6"55,3 3 98,-1 4-97,7 6 12,2 6-19,6 5 23,2 4-28,5 6 16,1-1-31,8 7-44,1-3 80,5 4-45,-1-4 53,4 0-88,-3-5-1,2 2-85,-8-8 93,2 1-99,-11-8 66,0 3-110,-10-6 43,-2 1-22,-7-4 60,-2 2-12,-4-3 114,-3 1-58,-3-2 51,-2 0-27,-2-3-14,-2 2 13,2-3-20,-1 0 11,2-2-5,0 2 18,1-3-17,0 2-120,3-3 27,-2 0-112,3 0-66,-1 0 161,2 0-77,-2-3 195,1 0 0,-2-4 0</inkml:trace>
  <inkml:trace contextRef="#ctx0" brushRef="#br1" timeOffset="44.92">7226 2249 9502,'2'-14'109,"2"8"43,3 0-31,6 0 115,4 1-111,8 0-157,0 0-33,8-1-88,0 2-66,7-1 89,-2 2-84,6 1 89,-6 0 77,3 1 10,-11 1 40,3 0-57,-9 0 14,3 0-60,-11 1 51,3 1 30,-9 0 39,2 1-20,-7-1 5,2 2-15,-3-1 31,0-1 14,-3 1-11,1-2-137,-2 1 13,0 0-30,0 0 68,-4 1 63,-3 2 0,0 0 0</inkml:trace>
  <inkml:trace contextRef="#ctx0" brushRef="#br1" timeOffset="45.92">1878 2235 9326,'-5'-5'87,"4"2"-91,-1 2-10,4 0-18,-1-1 27,4 1-19,4 2 24,2 1-30,3 0 21,3 3-23,0-1 28,5 1-1,-1-1-7,3 0 4,0-2 51,4 1 21,-1-2 4,3 0-15,-1-1-45,4-1-4,-2 0 9,4-3-19,-5-1 15,5-1-13,-5-2 19,0 2-32,-3 1 24,-2 1-26,-5 1 28,2 1 1,-7 2-10,2 0 7,-6 1-27,2 3 19,-4 1-20,1 1 19,-3 2 54,2-2 19,-1 0 7,1 1 41,-3-2-36,3-1 3,-2-1-6,3 0-2,-2 0-27,3-2 33,-2-1-32,3 0-41,-2 0 37,1 0-29,-2 0-29,1-1-14,-2-2-11,1 0 19,-3 0-25,2-1-10,-3 0-26,0 0-47,-3 2 32,1-2 6,-1 0-5,0 2-65,-1-1 15,0 1-117,0 0 116,-1 0-49,2 1 74,-1-2-70,1 2 108,2-2 3,0 2 76,1-2 0,1 0 0,2-1 0,1-1 0</inkml:trace>
  <inkml:trace contextRef="#ctx0" brushRef="#br1" timeOffset="46.92">4414 2223 9502,'-20'0'-546,"11"0"478,3 0 68,-1-1 0,4 1 867,0 0-659,2 0 637,0 1-809,1 3 6,-2 1 18,1 3-35,-1 1 23,-4 3-25,-2 4 88,-2-1-23,-4 6-6,0 1-242,-4 3 31,1-2-153,1 3-101,2-3 118,0 3-123,5-6 159,-1 3-57,4-7 67,1 1-88,4-6 173,-2 2 46,3-6 88,-1 3 0,1-1 0</inkml:trace>
  <inkml:trace contextRef="#ctx0" brushRef="#br1" timeOffset="47.92">5381 2326 9807,'10'-3'407,"-3"2"-311,-2 1-24,4 0-118,1 0 10,4 0-109,1 0 67,4 1-27,2 2 19,5 2-67,0-1 68,6 0 32,-1-2 23,5 1 9,-4-2 136,6-1-45,-6 0 115,8-1-64,-9-3-5,5-1-35,-12-2-19,2 0-64,-10-1 17,0 2 8,-8 1 17,-1 1-208,-6 2 107,-2 0-408,-1 1 246,-6 1-129,-1-1 132,-1 1 74,0 1 66,0-1 20,-3 1 60,2 2 0,-3-1 0</inkml:trace>
  <inkml:trace contextRef="#ctx0" brushRef="#br1" timeOffset="48.92">7253 2444 9502,'0'-10'976,"1"6"-749,2 1-31,3 1-120,2-2-42,3 1 35,3 1-18,4-1 95,3-1-15,5 2 15,1-1-130,5 1 62,0-1-127,3 1 3,-3 1-302,2 1 39,-4 0-167,1 1-18,-6 0 134,0 4-103,-4 1 255,-1 3 104,-4 1 104,1 3 0,-2 0 0</inkml:trace>
  <inkml:trace contextRef="#ctx0" brushRef="#br0" timeOffset="49.92">18292 3504 9502,'-6'-10'451,"2"6"-283,0-1-17,1 3-36,0-2 106,0 1-50,1 1 59,-1 1-87,0-1-17,1 1-13,1 1 3,-2 3 15,2 2 13,0 4-24,1 3 36,-2 3-36,2 4-41,2 0-32,-1 3 3,3-1-4,2 1 68,2-2-14,0 0-6,3-2-155,0 0 30,0-4-114,5-2 80,-1-1 14,1-4 27,2-2 16,1-1 83,0-4 6,1 0 16,-1-3-40,1-4 41,-2-2 3,2-4 19,-4-1-12,-1-2-48,-4 1 17,-2-3-34,-4 0-18,-1-2-39,-2 1 19,-4-2-133,-2 0 68,-6-1-96,-4 1 59,-5-1-106,-1 1 36,-3 2-77,0 4 64,-1 0-176,1 6 29,-2-1-148,4 6 187,-5-1 25,6 4 44,-4 1 31,6 1-243,-2 3 105,5 6-128,0 1 235,4 3 115,-1 5 104,4 2 0,-2 3 0</inkml:trace>
  <inkml:trace contextRef="#ctx0" brushRef="#br1" timeOffset="50.92">16659 4384 9502,'-1'-9'-289,"0"5"62,-2 3 235,2-3 29,-2 3 141,0-3-93,0 2 48,0-1-78,1 0 45,-1 1 16,0-1 35,0 1-17,-1-2 10,2 2-84,-1-1 20,2 1-20,-2-2 109,1 1-37,1 1 72,-1 0-70,1 0-76,0 1-49,0-2 33,-1 1-25,1-1-63,1 2 66,1-1-123,3 1 138,2 0-37,5 1 25,1 0-3,3 0 50,4 0 33,0 0-21,5 1 12,-1 0-61,5 1 30,-1-1-30,3-1 15,-2 1-10,3-1 14,-1 0-9,2 0-17,-2 0 2,3 0-14,-7 0 24,7 0 3,-6 0-5,4 0-8,-4 0 44,4-1-31,-7-2 36,6 1 7,-6-2 0,6 0 19,-3-1-28,4 0-37,-5 0 1,6-1 7,-5 1-80,7-2 37,-6 4-96,4-2 95,-8 1-2,6 1 47,-8 1-11,5 0-58,-4 1-77,4 1-30,-4 0-44,3 0 45,-3 0 40,5 0 2,-4 0 53,5 1 33,-2 1-16,4-1 28,-3 2-47,5-1 57,-4-1 14,5 2 11,-2-2-12,5 0-49,-7 1 10,8-2 42,-5 1 20,5-1 47,-7 1-47,6 2-20,-7-2-28,6 0-8,-7 2 16,3-1-16,-4 1 8,3-1-15,-6 1 20,6-1 5,-7 0-7,5 0 2,-4-1-6,7 1-2,-5-2-6,5 0 17,0 0-7,6 0 14,-3 0-7,9 0-63,-7 0-18,9 0-4,-5 0 14,4 0-14,-7 1-17,6-1-7,-9 1 8,5 1 51,-7-1 5,2 1-9,-4-2 24,3 2-13,-7-2-10,7 0 35,-8 0 92,7 0 10,-4 0 90,7 0-60,-6 0 18,7 0-61,-3-2 10,6 0-86,-2 1 34,8-3-28,-7 1 37,7-1-10,-6 1 17,5 0-8,-6 1-58,4-1 37,-10 2-60,6-1 67,-7 2-126,1 0 39,-4 0-118,4 0 110,-7 0-5,6 0 63,-4 0-10,2 3-38,-3-2 27,3 2-29,-5-1 40,4 1-30,-5-2 23,3 2-24,-3-3 33,3 0-2,-6 0-5,4 0 1,-6 0-85,2 0 19,-5 0-75,1 0-87,-7 0 38,1-3-69,-3 2 81,-2-2-136,-1 1 54,0-1-98,-2 1 83,0-2-27,-1 0 145,0 0-21,1-1 188,-1-1 0,2-3 0</inkml:trace>
  <inkml:trace contextRef="#ctx0" brushRef="#br0" timeOffset="51.92">18864 3781 10605,'0'-8'1375,"0"4"-1155,-1 3 80,-1 1-286,-3 2 62,0 3-143,-2 6 157,0 2-325,-2 5 151,2 1-227,-2 2-219,1 0 170,0 0-222,1-2 256,1 4-197,1-5 116,1 2-42,0-2 230,0-1 219,1-2 0,-2 2 0</inkml:trace>
  <inkml:trace contextRef="#ctx0" brushRef="#br1" timeOffset="52.92">20699 3989 9733,'5'-15'719,"-4"10"-613,1-2 154,-1 2-62,-1 0 117,0 3-149,0-2-25,-3 6-48,-2 2-119,-6 10 61,-3 4-96,-6 5 33,-3 5 27,-1 1 19,-5 4 7,0-3 36,-2 4-30,1-2 9,-2-1 10,4-3-2,-2 1 10,4-5-14,-2 0-12,6-7 7,-1-1 4,6-6 4,0-1-39,8-5-21,-1-1 4,5-2 42,3-1 8,0-1-120,2-1-24,0-3-83,2 3-231,-1-2 121,1 0-200,2 3 220,-1-2-193,2 1 138,-1-1-188,1 2 184,1-1 165,2-1 46,3-2 124,2 0 0,3-3 0</inkml:trace>
  <inkml:trace contextRef="#ctx0" brushRef="#br1" timeOffset="53.92">20769 4076 9502,'10'0'514,"-6"0"-236,-1 0-65,0-1 247,-1 1-249,0 1 161,-1 3-252,-2 4 91,-4 3-63,-5 6 63,-3 2-91,-7 3 37,-2 2-37,-6 5 26,2-1-116,-7 4 39,2-2-113,-3 1-116,4-2 24,-3 0-86,5-5 124,-1 0-204,7-6 71,2-4-160,8-4 153,-1-4-245,8-3 81,-3-2-50,4-2 216,-2-2 236,-1-3 0,-2-3 0</inkml:trace>
  <inkml:trace contextRef="#ctx0" brushRef="#br0" timeOffset="54.92">19442 3161 9502,'-1'10'-58,"1"-6"113,-1-1 68,0-1 15,-2 0 36,3 0 87,-3-1-84,3 2 81,-1-1-127,1 1 14,0-2-24,0 3 35,1-1 8,2 2 64,2-2-35,3 4-52,2-1-79,2 3-30,4 1 25,1 4-92,4 0 33,4 5-58,0 0 25,6 7-42,-1 0-21,2 8-18,-3-2 11,0 7 115,-6-3-99,1 7 116,-10-5-8,-2 5 74,-7-8-27,-3 4 133,-6-11-104,-3 6 140,-3-11-118,-4 3 68,-1-11-100,-3 4 58,2-7-51,-3 3 6,3-6 0,-3 2 12,6-3-8,-4 1 11,7-4-7,-1 2 10,3-4-386,2 3 98,2-4-268,0 1-192,3-1 149,0-1-344,3-1 180,2 0 1,3-1 0</inkml:trace>
  <inkml:trace contextRef="#ctx0" brushRef="#br0" timeOffset="55.92">19128 3473 9684,'-2'-17'761,"1"12"-582,-1 0 93,2 3-18,-1-1-32,0 6-32,0-1-79,1 9-43,-2 0 17,2 5 17,0 0-28,0 2 16,0 2 5,0 1-27,0 0 27,0-1-47,2 2-16,1-3 0,2 2-11,2-3 62,2 1-26,1-4 14,1 2-74,2-5-1,2 1-2,0-4 5,3-1 32,0-5-26,3 1-5,-2-4-30,3 0 19,-3-1-1,0-3 9,-3-2 82,2-4-37,-7 0 39,2-3-49,-6 0-4,1-1 4,-3-1-5,-1-4-70,-3 0-20,0-5-6,-1 1 17,-1-5 1,-1 2-19,-6-7-9,0 1-81,-3-3 77,0 3-82,-3-2 69,0 4-101,-3-1 51,2 7-99,-3 2-26,3 8 58,-2 3-59,0 6 87,-1 7-284,-1 7 92,-2 11-185,-1 8 233,-4 11 160,0 5 88,-5 9 81,-1 3 0,-2 3 0</inkml:trace>
  <inkml:trace contextRef="#ctx0" brushRef="#br1" timeOffset="56.92">20259 2903 9436,'-4'-4'-103,"1"6"157,3 3 117,0 7 6,0 5 66,3 6-31,1 7 46,3 4-21,6 9 5,2 5-55,4 10 6,-1 1-40,5 10 53,-3-7-46,4 12-64,-5-12-56,1 11 36,-7-15-35,-1 7 116,-5-17-37,-2 8 40,-3-17-418,0 9 99,-2-14-283,-2 4 242,0-13 82,-5 5 31,2-10 45,-2 4 69,2-8-1,-2 3 16,5-7-55,-3 0 25,4-4 33,-2 1 19,3-4-18,0 0-367,0-4-96,0-1-336,0-4 1,1-1 0</inkml:trace>
  <inkml:trace contextRef="#ctx0" brushRef="#br0" timeOffset="57.92">16834 3225 9502,'-24'0'289,"12"-3"-47,4 2-53,-1-2 85,2 1-47,1-1 128,2 1-155,-1 0 21,4 1-101,0 2 26,-1 2-52,2 6 43,2 3-54,0 7-3,2 3-18,4 6-42,0 1 62,4 5-35,-2 0-10,1 5 38,-1-2-47,1 4 42,-4-5-60,0 4 26,-2-8-19,-2 3 81,0-9-33,-2 2 17,-1-9 12,1 1-8,-2-7 3,0 0-73,-3-6-38,-1 0 15,0-5 13,1 1-200,-1-3 52,1 0-166,2 0 149,-1 0-230,2-2 89,-2 0-190,3-1 27,-1-1 126,1 1-87,0-1 129,0-1-131,0 0 92,0 0 23,0-2 142,3 0 169,-1-2 0,3-2 0</inkml:trace>
  <inkml:trace contextRef="#ctx0" brushRef="#br0" timeOffset="58.92">16658 3150 9502,'0'-43'-181,"0"23"13,0-3 112,1 5 220,-1-1 36,1 5 125,1-1-57,-1 5-110,0 0 15,2 3-51,-2 0-51,2 3-35,-1-1 23,2 2-14,1 0 19,3 0-25,2 2 6,1-2-95,3 3 96,1-1-111,4 1 101,0 0-75,4-1 34,-2 1-22,2 0-13,-1 0 64,2 0-22,-4 0 14,3 1 13,-4-1-14,2 1 13,-3 2-6,2-1 4,-3 1 1,2 1 2,-4-2-69,3 5-13,-6-4-11,3 5 20,-4-2-57,3 3 26,-6 0-104,4 1 20,-5 2 35,4 1-40,-6 0 86,3 2-31,-3-1 69,2 3-64,-5-3 56,2 2 60,-3-3 18,-2 3 68,-1-2-85,-7 4 117,-3-3-61,-4 1 95,-3-2 60,-4 3-60,-1-5 65,-4 5-37,2-7-13,-5 4 23,5-6 12,-5 2-13,6-3-67,-4 1 37,5-4-89,-3 1 5,7-3-59,-5 0 34,7-2-104,-5 0 94,7 0-111,-3 0 105,6 0-84,-2 0 68,6 0-84,-2 0 13,4 0 31,1 0 3,4 0-34,2 0-12,2 0-24,6 0-214,-2-2 107,2 0-141,0-1 93,0 1 129,1-2-40,-2 0 101,2 0-356,-1 0-32,1 2-212,-2-1 147,1 1 252,-2 1 132,3-2 111,-3 2 0,5-3 0,-3 0 0,5-1 0</inkml:trace>
  <inkml:trace contextRef="#ctx0" brushRef="#br0" timeOffset="59.92">18129 3194 9502,'-13'-4'0,"7"1"127,2-1 2,0-1 96,0 1-51,0 0 12,2 2-59,-2-2 56,0 1-78,-1 1 52,3 0-37,-5 1 40,2 0-90,-2 0 24,0 1-53,-1 0 61,0 0 13,-2 1 40,1 1-40,-2 4-14,0 1-60,-1 3 29,0 3-16,0 3 117,-1 3-61,-1 3 67,3 2-91,-4 5 46,3 1-33,0 7-46,1 0-143,0 8-3,3-3-64,1 5 48,4-5 54,-1 3-51,4-7 92,2 4-216,2-10 97,3 3-164,2-11 110,2 4-221,0-12 95,1 7-187,0-10 225,0 3 5,-2-8 67,2 3-144,-2-6 31,1 3 64,-1-4 88,4 1 164,0-1 0,1-1 0</inkml:trace>
  <inkml:trace contextRef="#ctx0" brushRef="#br0" timeOffset="60.92">17207 3998 8852,'-2'-12'130,"-1"6"98,2 2-51,0-2-17,-1 2-40,1-2 99,1 1 13,0 0 69,0 0-1,0-2-82,0 2-31,0-1-38,0 1-29,1-1-20,1 1-52,-1-2 26,1 2 0,1-1 27,1-1-36,-2 1 37,2 0-26,-1-2 70,-1 1-59,1 0-10,-2-2-95,1 2 6,0-2-8,-2 1-26,1 0 86,0-3-36,-1 4 52,0-3-41,0 2-31,0-1 9,2 3-1,-2-3 1,2 4-29,-2-1-1,1 1 9,1 0 55,-1 2-12,0 0-44,-1 2-4,3 2-18,-2 2 33,3 3 71,0 4-36,1 3 39,0 4-54,1 2-9,0 0 10,1 1-5,-2 0 14,1 2 9,-1-2-5,1 0 25,-2-2-52,0 2 36,-1-5-31,-1 3 59,-1-3 25,-1-1 31,2-1-33,-2-1 37,0-2-29,-2 1 12,1-4-17,-1 0-113,-1-2 6,-1-2-64,2-1 84,-1 0-272,-1-2 106,3 0-186,-1 0 63,0 0-540,0 0 96,0-1-95,1-2 428,0 0 408,-2-2 0,0-2 0</inkml:trace>
  <inkml:trace contextRef="#ctx0" brushRef="#br0" timeOffset="61.92">12548 3338 9502,'0'9'31,"0"-6"632,0-1-329,-1-2 289,0 3-563,-3-3-20,3 1 24,-2 2-34,1 1 27,1-1-27,-2 4 30,0-2-21,1 1 21,1 0-16,-2 2 4,1 0-7,-1-1 3,2 1-9,-2 1 28,2-2-21,-2 1 21,2-1-24,0 3 34,-2-2-33,2 2 33,0-3-29,-2 3 14,3-4-11,-1 4 10,1-4 28,-1 5 29,1-5-8,0 4 27,0-4-69,-1 4 31,1-2-38,0 1-38,0-1 30,0-1-29,0 1 41,0 1-30,0-2 8,0 1-12,0-2 23,0 3-6,0-4-8,0 4 1,0-4-31,0 3 44,1-3-45,-1 1 24,1-1-4,2 0 0,0 0 3,1-1 9,0 0-6,1 1 7,0-3-6,1 2-18,0 0 6,0 0-9,-2-1 18,2 0 17,-1 1-17,0-2 15,0 2-18,0 0 11,0-2-8,0 2 32,-1 0-28,1 0 29,-1 0-36,1-1-2,-1 1 2,1 0 0,0-1 6,0 0-42,-1 0 26,1 1-26,-1-2 24,1 1 15,-1-2-16,-1 2 17,1-2 17,1 1-10,-1-2 9,0 2-9,0-2-12,2 0 12,-2 0-16,2 0-22,0 0 16,1 0-18,-1 0 29,2 0 2,-2 0 0,2-3 3,-2 1-70,1-1-15,0 0-13,-1 1 20,-1-1 3,0 2-8,0-1-17,0 0-17,0 1 60,-1-1-20,0 2 23,1-2 37,-2 2-31,2 0 31,-3 0-38,2 0 57,-1 0-40,0-1 40,0 1 13,-1-1 11,1 1 17,1-1-19,-2-1-26,1 1-17,1 0 25,-2-1-22,1 1-27,0 0 22,0 0-29,0-2-35,-1 2 47,2-2-53,-2 2 70,2 0-47,-1-2 33,-1 2-46,2-2 8,-1 2 18,-1 0-24,2 0 29,-3-1 59,3 1 4,-3-1 12,3 0 32,-3 1-38,2-1 6,-1 0-11,0 0-19,-1 0-15,1-1 24,0 0-21,0 1-2,-1-2 0,1 0 10,-1 1-49,0 0 1,1 0-13,-1-2 11,0 3-5,0-3-18,1 1-3,-1 0 6,0 0 47,0-1-9,1 0 1,-1 0-13,0 0 9,0 0-17,-1 0 12,2-2 38,-2 2 20,1-1 3,-1 0 10,0-1-51,0 1 12,0-2-7,0 3-11,0-2 12,0 0-10,0 1-45,-1 0-14,1-1-5,-2 1 14,0 0 1,-1 1 33,1-2-42,-1 1 48,0 0-59,-1-1 43,1 2-55,-1-1 98,1-2-44,-1 2 39,0 0-49,0-1 69,0 0-55,1-1 58,0 1-61,-1 0-9,1 0 12,0 0-7,-1 0-12,2 1 21,-3-2-17,2 3 23,-1-1-14,0-1 11,1 2-19,-1 0 20,0 0-8,0 0 4,0 0-9,1 1-10,-1 0 2,0 1 0,-1-1-34,1 1 38,-2-1-40,2 2 48,-2-2-5,1 2 9,-3-1-11,3 0 6,-4 1 37,3-1-25,-3 1 25,3 1-34,-3-2-16,1 1 11,1 0-12,-1 0 78,0-1-51,2 2 60,-1-2-64,1 1 4,-1-2 6,2 2-4,-2-1 26,1-1-18,0 0 12,1 1-19,0-1-23,-2-1 18,2 0-19,0 0 25,-1 0-76,2 1-11,-2-3-13,2 4-88,-1-2 75,1 1-86,-1 1 12,1 1 9,-1-1 12,1 2 46,-1 0-162,0 1 87,0-2-185,0 2 127,0 2-93,0-1 86,0 1-101,2 4 135,-2-1-46,2 0 103,-1 2 45,0 0 78,-1 0 58,0 0 0,-1-1 0,0 0 0,-4 2 0,1-2 0,-3 3 0</inkml:trace>
  <inkml:trace contextRef="#ctx0" brushRef="#br0" timeOffset="62.92">10070 3260 9024,'-7'-8'175,"4"6"-63,2-1-124,0 2 136,-1 0-113,2 2 130,0 0-60,0 7-17,3 1 20,1 3-3,2 1-24,3 1 27,1 0-30,1 1-12,2-1 8,0 0-12,1-1 17,0-1-24,0-2 12,1 1-6,0-3-19,1 0 34,-2-3-37,4 1 40,-3-2-66,2 0 4,-2-1-23,3 0-51,-5 0 85,4-1-47,-3 2 57,0 0 12,-3 0-21,3 1 14,-6-1-27,2 1-44,-3-3-45,0 3 21,-3-2 81,-1 1 52,0-3 194,-1 0-117,-2-2 113,-1-2-156,-1-4 4,-2 0-43,-1-3-61,1 1 53,0-1-52,0 0 75,2 0-59,-1 0-15,2 0 3,1 0-143,-1-2 90,1 2-111,0-1 71,1 1-76,0-2 33,3 2-63,2 0 52,2 1 51,1 0-2,1 2 30,1-1 61,1 3 13,-1-3 7,1 5-16,-2-2 8,0 2-37,-1 1 39,-2 0 41,0 1-32,-4 0 101,1 1-90,-1 0 58,-2 2-79,0 2 53,-2 2-58,-2 2 17,-2 2-19,-2 1 12,-3 2-77,-3 0 15,-1 2-66,-2-1 71,-2 4-56,-1-2 84,-3 4-63,1-2 41,-3 4-2,2-5-8,-4 6 1,4-5 52,-2 2-47,5-5 49,0 2 1,7-7 25,-1 0-9,5-5-1,1 1-53,4-3 111,1-1-60,3-2 151,0 0-99,3-2 60,0-1-56,1 0 87,0 0-40,-1 0 78,1 1-30,-1-2-57,1 2 14,-2-1-68,2 1-28,1-1 12,-1 0 0,-2 2 29,2-1-44,-1 0-50,1 1 12,-1 1-7,1-1 26,-1 1 29,2 0-53,-2 1 116,2 2 7,-1 2 1,3 1-15,-2 4 8,2 3 23,0 2-1,2 5 38,-3 1-106,3 5 68,-3-1-58,0 8-32,-2-2 17,-1 4-16,-1-2-26,-2 4 22,-1-7-32,-3 6 27,1-10 37,-4 6-7,-1-9-7,-2 1-60,3-8-12,-1 2-3,0-7 7,0 3 21,2-6 17,-1 1-23,3-6 30,-1 2-51,1-2 36,2-1-441,0 0 1,2-1-220,0-1 129,3-3 229,-1 2 136,2-1 74,1-2 85,0-1 0,5-4 0</inkml:trace>
  <inkml:trace contextRef="#ctx0" brushRef="#br0" timeOffset="63.92">7793 3509 9502,'12'-9'385,"-8"6"-250,-1-2 68,-1 1-45,2 0-6,-3 1-4,1 0 8,0 1-95,0 0 11,-1 1-15,2 1 29,-2 0 35,0 0 35,2 1-36,-2 1-40,2 3-51,1 3-44,-1 3-35,1 2 22,0 1 36,1 2-6,0 1 47,3 2 1,-2-1-13,2-1 33,0 1-75,1 1-8,0-2-8,3 2 16,-1-4 53,2 0 5,-1-4-7,2 2 22,0-4-17,1-2 12,-1-2-26,1-1 79,1-2-59,-1-1 61,1-2-71,1-1 5,-2-3-6,3-1 23,-3-3-88,1-2 70,-2 0-65,3 0 49,-5 0 7,1-1-9,-2 0 8,2 0 0,-4 1-3,1-2-8,-2 2 5,2-3 18,-4 3-20,2-3 22,-5 2-96,2-2 59,-3 3-60,-1-4 80,0 2-13,-1-2 16,-1 2-11,-3-2-232,-2 2 47,-4-4-166,-3 3 126,-3-3-43,-2 3 49,-5-2-64,-1 2 85,-5-2-70,1 3 62,-6-1-117,4 3 134,-6 0-57,6 4 105,-7-1-52,8 6 1,-4-2-12,9 6-3,-3 3-118,11 7 74,-4 7-155,7 6 186,0 8 39,8 1 108,-5 11 43,5-1 0,-4 6 0</inkml:trace>
  <inkml:trace contextRef="#ctx0" brushRef="#br0" timeOffset="64.92">15433 3385 9502,'0'-17'143,"0"8"7,0 1 94,0 1-52,0-1-46,0 2-14,0-1 14,0 2-101,1 0 54,2 1-101,2 1 100,0 1-4,1 0 51,2 2-25,0 1-221,1 2 20,1 3-143,2 1 121,1 5-13,-1 1 30,2 0-43,-1 3 15,2 0 64,-2-1-13,1 2 41,-2-2 88,1 0 3,-2-2 17,2 1 16,-4-4-88,2 1 34,-1-2-36,0 0-38,1-3 30,-1 1-23,-2-2 41,3 1-63,-3-2-26,1 1-3,-1 0-36,0 0 52,-3 0-5,1 3-5,-2-2 123,0 3-71,-3-2 65,1 5-90,-2-3 15,2 2-26,-4-2 24,0 2 278,-5-1-52,-1 2 205,-5-2-191,-2 3 109,-2-3-105,-3 2 136,-1 0-166,-4 0 7,3 0-75,-4 0 59,4-1-243,-4 2 97,4-1-184,-1 1 141,4-3 57,-2 2 18,6-2 27,-1 2-759,4-3 164,2 1-532,5-5 618,1 1 183,6-2 232,-1 0 0,4 0 0</inkml:trace>
  <inkml:trace contextRef="#ctx0" brushRef="#br0" timeOffset="65.92">6463 3337 9194,'-1'7'715,"0"-6"-292,-2 0-38,2-1-193,-2 0 47,2-1-114,-1 1 54,-1-1-144,1-1 33,-1 1-36,-1 1 57,-1-1-52,-1 1 57,0 2-125,-3 1 140,-1 4-40,-3 4 85,-2 4-51,-3 5 6,-1 1-27,-5 7-38,1 0 125,-3 5-29,2-3 104,-2 6-57,3-8-97,2 2-9,4-7-36,1 0 69,5-8-158,-1 1 79,6-8-190,0 1 179,3-5-1067,2-2 730,2-3-731,0 1 936,6-5 108,0 1 0,2-2 0</inkml:trace>
  <inkml:trace contextRef="#ctx0" brushRef="#br0" timeOffset="66.92">6062 3378 10288,'0'-9'229,"0"5"-156,0 3-156,3 0 146,-2 1-44,5 3 84,2 6-19,3 3 26,3 4-53,3 4 24,2 1-40,2 3 23,3 0-8,4 1 17,0 0-4,2 1-61,-1-2-14,3 0-2,-4-4 12,1 1-26,-6-4 3,-1 1-72,-5-6 64,-1 3-35,-6-3 61,2 2-33,-7-5 96,0 2-30,-4-3 19,1-1-43,-2-1 39,0 2 26,-2-3 1,2 0-31,-4-1-29,3 0-15,-3-2 32,3 1-327,-1-3 106,0 0-231,1-1 41,1-3 98,1-1-80,2-2-44,-1 1 111,1 0 24,1-3 128,0 0 143,1-1 0,1-3 0,0-1 0</inkml:trace>
  <inkml:trace contextRef="#ctx0" brushRef="#br0" timeOffset="67.92">3659 3452 9502,'-12'0'128,"8"0"-1,1-1 44,0 0-40,1-2 14,-1 1-25,2-3 97,-2 1-20,2-1 87,1 1-76,-1 0-59,1 0-102,-2 1 37,2 0-22,0 1 9,0-1-61,2 2-51,-1 0-19,3 1 51,2 2 39,0 1-46,3 2 45,1 0-100,2 0 73,1 1-35,0-1 108,1 0-53,3 0 55,-2 0-52,4 0 47,-3-1-27,3 1 33,-1 0-104,2 0-9,-2 0-10,2 2 21,-2-1 58,1 0 2,-1 2-8,1 0-49,-4-1-69,3 2-18,-4-1-49,1 1 127,-4-2-30,1 2 78,-2-3-51,-1 2 59,-3-3-3,1 1 14,-1-1-11,0 2-46,-2-3 16,-1 2-10,0-1 56,0 1-39,-1-1 67,-1 2-120,-1-1 7,2 2-87,-2-1 52,1 2 10,-2 0 54,-1 1-3,0 0-10,-5 3 148,-1-3-40,-3 3 132,1-1-133,-2 1 58,-2 0-75,-1-1 69,-1-2-45,0 3-21,2-3 31,-2 1 77,2-3 76,-2 2 29,4-3-19,-2 0-170,1-1-17,1 1-83,0-2 61,0 0-318,3 0 100,-1-1-221,2 1 190,-1 0-108,4 0 60,-3 1-109,5-1 102,-2 2 59,1-1-2,1 0-397,2 1 388,0-2-272,-1-2 477,1 3 0,-1-3 0</inkml:trace>
  <inkml:trace contextRef="#ctx0" brushRef="#br0" timeOffset="68.92">14551 3487 9502,'11'0'137,"-7"0"8,0 0-25,-1 0 37,1 0-258,0 0 66,0 0-165,0 0 94,-2 0 35,1 0 55,-1 0 0,1 0 6,-2 0-21,2 0-4,-2 0 8,1 0 118,0 0-10,-1 0 15,0-2 38,2 1-23,-2 0 1,0-1-8,0 0-71,1 1 31,-2-2 9,1 2 17,-1-2 35,1 2-52,-1 0-31,2-2-33,-2 2-62,0-2 372,0 2-237,2 0 296,1 0-328,3-1 45,2 2-135,3-1 49,0-1-108,4 0 20,2 0-15,3-1 27,0 1 16,6-2 8,-3 0 39,4 0-46,-3 1 50,6-1-14,-5 1 10,0 1-11,-3 0 8,-1 1-11,-4 0 10,3 1-4,-6 0 0,2 0 3,-4 1-3,2 0 26,-4 2-14,1 1 15,-1 0-19,0-2 59,-2-1 15,1 2 7,-3-3-18,3 0 28,-3 0-60,1 0 72,-4 0-81,2 0 27,-2 0-789,0 0 483,-5 0-603,1 0 537,-5-1 82,2 1-110,-2 0 214,1 0 23,-1 1 118,-1 1 0,-1 2 0,-2 1 0,0 3 0,-5-1 0,1 4 0</inkml:trace>
  <inkml:trace contextRef="#ctx0" brushRef="#br0" timeOffset="69.92">6981 3550 9502,'-6'-10'-175,"2"2"562,1 4-177,1-2 14,0 1-106,2-1 31,0-1-43,0 1-68,0 1-12,2-1-68,2 2 70,2-1 40,1 1 12,2 1 38,1 1-125,2 1 46,0 1-113,2 0 37,0 1 24,3 1 18,-2 2 22,3 1 42,-3 2-45,4-1 38,-4-1-33,4 0 62,-5-1-38,5 1 44,-5-4-49,4 2 10,-4-3-12,2 1 15,-5-1-82,2 0-7,-3 0-19,2-1-69,-4 1 71,1-2-72,-2 0 73,-1-1-86,-4 1 54,3-1-91,-3-1-754,0 3 602,-3 1-548,1 0 817,-5 3 50,4-2 0,-2 2 0,1-3 0,0 1 0,-1 0 0,-1 2 0,-1-2 0,-3 4 0</inkml:trace>
  <inkml:trace contextRef="#ctx0" brushRef="#br0" timeOffset="70.92">11390 3614 9502,'-14'-7'49,"8"2"-8,1 0 137,1 0 1,2 0 39,0-1-30,2 1-142,2 2-37,2-2 15,2-1-8,4 3 17,3-1-28,2-1 0,1 2-40,3-1 70,0 2-23,3-1 22,-1 1-41,2 1-11,-1 1-30,0 0-31,0 0 76,1 1-28,-2 1 33,2 2 59,-4 0-7,2 1 19,-3-1-19,2 1 24,-4-3 11,1 1 11,-3-3-12,1 1-24,-2-1-11,0 0 17,-6 0-64,3 0 31,-3 0-32,-2 0 54,-1-1-100,-1 0 32,-1-1-96,-1 0-53,-1 1 28,0-2-86,0 1 115,0 0-117,-1 0 81,-3 1-122,1-2 75,-2 2-15,3-1 55,-3 1-1,2 0-40,-1 0 8,1-2-72,-2 2 58,1 0 76,-1-2 49,1 2 66,-2-2 0,-2 2 0,-1-3 0,-1 2 0</inkml:trace>
  <inkml:trace contextRef="#ctx0" brushRef="#br0" timeOffset="71.92">2794 3717 9502,'-23'0'-274,"12"0"251,0 0 64,2 0 12,0 0 22,3 0 36,-1 0 13,4 0-22,0 0 31,2-1-28,1-3 18,0 0-9,1-1 9,0-1-41,3-1 47,1 0-48,3-1-14,1 3 28,-1-3-31,0 3 31,1-1-37,-2 1-51,2-1 17,-1 3-4,0-2 79,0 3-24,0-1 18,-2-1-116,2 3 28,-2-2-99,2 2 101,-2 1-42,2-1 82,-1 1-47,1 0 44,0-1-14,2 1 16,-2-2-14,3 2-56,0-1 38,0 0-43,2 1 58,1 0-27,0-1 15,1 1-16,0 0-34,2 0 45,-1 0-47,2 0 50,0 0-35,1 0 19,-2 0-30,2 0 86,-1 0-41,2 0 41,-2-2-51,1 1 82,-1 0-18,1-2 77,-3-1-79,3-1 53,-2 0-84,0-1 62,-2 0-118,1-1 60,-4 1-53,2 1 73,-4 0-18,0 1 37,-3 0-35,2 2-129,-6 0-79,4 1-82,-3 1 37,-1-1 58,0 1 94,1 1-56,-3 0 88,2 3-60,-2-1 54,0 2-43,0-1 104,1-1-77,-2 1 75,0-1-73,0-1 10,0 2 13,0-3-61,0 2-96,0-2-27,0 2-63,0-2 16,0 0 62,0 2-67,-3-2 127,2 2-56,-3-1 107,0 2-2,-1 0 55,-4 3 28,0 2 0,-2 1 0</inkml:trace>
  <inkml:trace contextRef="#ctx0" brushRef="#br0" timeOffset="72.92">2690 3676 8355,'0'-7'0,"0"4"0,0 1 0,0 0 0,0 0 0,0 3 0,0-1 0,0 5 0,0-3 0,-1 0 0,2-1 0,1 1 0,2-1 0,-3-1 0,3 1 0,-2-1 0,2 0 0,0 0 0,0 0 0,-1-1 0,2 1 0,-1-1 0,4-2 0,-1-1 0,3-2 0</inkml:trace>
  <inkml:trace contextRef="#ctx0" brushRef="#br0" timeOffset="73.92">7019 3716 9502,'0'-11'217,"0"8"-28,-1-1-11,-1 1 11,1 0-96,0 0-3,-2 1 3,2-1 27,0-1-16,1 3-54,-1-2 37,1 2-5,-2-1 134,2 0-173,3 1 70,-1 0-201,6 0 137,-2 1-109,6 0 97,-1 0-115,3 0 33,-1 0-46,3 1 65,-2 0-12,4 0 18,-3 1-35,3 0 7,-2-1-7,2 1 19,-3-1 7,1 0-18,0-1-93,0 0 36,-2 0-109,2 0 100,-3 0-187,1 0 90,-3 0-142,2 0-21,-4 0 124,1 0 2,-4 0 147,3 0 100,-2 1 0,0 2 0,-2 0 0,3 0 0,1 2 0,0 2 0</inkml:trace>
  <inkml:trace contextRef="#ctx0" brushRef="#br0" timeOffset="74.92">14641 3755 10251,'-6'0'1227,"4"0"-981,3-1 155,2-1-332,4-3 28,5 1 23,2-1 37,2 2-292,4-1 84,1 0-202,4 0 178,-1 2-155,3 0 104,-2 1-155,4 1 77,-4-1 48,4 1-30,-5 1 65,3 0-39,-4 2 69,0 1-25,-4 0 39,2 1-13,-5-2 9,2 0-21,-4-1-59,3 1 11,-7-2-72,4 1 75,-4-2-193,1 1 93,-1-1-34,4-1 144,-5 1 137,6-4 0,-1-1 0,1-3 0</inkml:trace>
  <inkml:trace contextRef="#ctx0" brushRef="#br0" timeOffset="75.92">11454 3816 11261,'9'0'629,"-3"0"-601,0 0 64,2 0-120,3-2 29,-1 2-15,4-1 7,0-1 59,4-1-12,-2 2-12,3-2 22,0 2-69,2 1 101,-2 0-71,2 0 59,-3 0-81,3 0 67,-3 0-66,1 0 69,-4 0-77,3 0 62,-5 0-53,3 0 68,-5 0-150,3 0 43,-4 0-142,4 0 144,-5 0-22,3 0 93,-4 0-62,0 0-515,-2 1 65,-1 2-342,-2-1 136,-2 5 419,-1-1-53,-2 3 327,-6 1 0,-2 1 0</inkml:trace>
  <inkml:trace contextRef="#ctx0" brushRef="#br0" timeOffset="76.92">2878 3890 9502,'-10'-5'455,"6"1"-252,3-1 26,1 0 49,-2 1-56,2-1-54,0 0-11,2 3-52,-2-3 11,2 2-46,1 1 40,2-1-31,0 1-27,1 0-25,2 1-42,-1 1 70,2-1-39,1 1 33,0 0-72,1 0-31,1 0 34,0 1-42,3-1 69,-1 0 3,5 1 25,-2-1 4,6 0-53,0 0-29,4 0-60,-2-1 47,5-1-102,-3-2 88,2-1-113,-5 1 114,3 0-169,-6 2 106,3 0-134,-6 2 9,2-1 35,-7 2-60,2 1 73,-8 0 56,5 3-18,-6 2 79,3-1-144,-5-1 52,2 1 20,-2-2 51,2 0 113,-1-2 0,2 0 0,-2-1 0,1-2 0,0-2 0,5-1 0,-1-3 0</inkml:trace>
  <inkml:trace contextRef="#ctx0" brushRef="#br0" timeOffset="77.92">9064 3935 9502,'-9'5'824,"7"-4"-578,-1-1 100,2 2-152,-2-2-56,3 2-23,-1 0-35,1 1 40,-1 2-30,2 1-54,-1 3 27,3 1-311,-1 4 155,2 1-221,0 4 240,-2 1-403,2 3 390,-3 0-358,1 4 445,0-2 0,-1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2:19.380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5734 165 9502,'11'-26'-56,"-5"13"35,-2 3 84,3-3 45,-2 5 37,0-4 15,0 4-10,1-2 13,-1 2-28,1-2 21,0 4-35,0-3 39,-1 5-40,3-3-17,0 3-65,1 0 52,-1 1-24,4-1-12,-2 3-22,3-2-64,-1 2 37,2 1-130,-2 0 46,1 1-87,-3 3-40,3 3 101,-2 1-86,-1 1 57,-3 1 55,0 3 1,-1-1 8,-3 2 89,0-1-12,0 3 11,-3-3 2,0 2 11,0 0 2,-2 0 76,1 0-19,-3 2 17,-2-3-40,-3 4 14,-2-2-18,-1 3-7,-1-2 14,-2 3 13,2-5-42,-4 4 50,4-5-54,-3 2 61,4-5-52,-1 2 52,4-5-55,0 2 51,4-6-41,-3 3 47,6-4 216,-2 0-180,6-3 200,1 0-274,7-2-29,1 1-39,2-2 25,0 0-8,1 1-139,2-1 31,2-1-131,0 0-224,4 0 123,-2 0-189,3 1 199,-2 0 110,4 0-1,-4 2 79,1 1-351,-4 0 176,2 1-116,-4 2 238,3 2 184,-6 2 0,4 3 0,-6 3 0,4 0 0</inkml:trace>
  <inkml:trace contextRef="#ctx0" brushRef="#br0" timeOffset="1">12943 8 8558,'-12'2'382,"7"1"-47,1 1-112,0 1-69,0 0-15,-1 4-36,1-1 18,0 2 1,2 2 2,-2 1-33,3 1 1,-2 5 0,3-1-4,0 5-10,0 1 3,0 6-11,1-2 29,1 7-45,0 1 20,2 4-25,-1 0 26,1 5 14,-3-4-14,1 7-35,0-6-28,-2 5-29,1-5 22,-1 2-32,1-8 16,-1 5 8,3-7 0,-3 1 21,3-7-30,-2 4 7,0-10-12,0 4 55,2-11-16,2 5-9,0-10-26,6 3-7,-1-7-18,6 0 109,-2-5-18,6 2 92,-1-2-76,5-1-89,-2 0-24,4 0-71,-3-1 80,6-2-28,-4-2 24,2-1 2,-4-1 7,5-2-14,-6 1 35,5-2-64,-5 1 62,4-2-51,-7 2 38,4-3 39,-6 3 54,3-2-6,-6 2-6,3-3-70,-8 4 2,3-2 24,-6 0-17,3 0 62,-5 1-11,1-3 19,-3 3-18,0-3-47,-3 2 5,0-3-11,-5 1 16,-1-3 5,-4 3-4,-2-6-34,-1 3-55,-2-4-12,1 2-36,-2-4 24,2 5-1,-1-4 22,2 4 21,-1-2-29,3 6 4,-1-1-34,5 5-21,-3 2 5,4 3 24,-3 0-25,2 3 81,-1 2-56,2 2 41,-1 5 33,2 3 150,-2 3 5,4 2 58,-2 4-50,3 0-57,0 3 50,3-1-87,-1 4 92,4-4-70,1 6 104,4-6-98,3 6 34,2-3-72,5 3 44,1-3-30,2 4 41,-2-7-31,4 5-53,-2-8-40,4 5-73,-4-7 57,2 3 37,-4-9 48,3 1 6,-5-7-19,2 1 61,-3-4 19,2-2 7,-4-5-19,5-3-41,-4-6-15,5-4 33,-3-1-30,2-4 39,-3 1-28,3-2 54,-4 2-100,3-2 23,-5 0-46,2 0-88,-3 1 63,1-4-108,-4 4 108,4-7-74,-5 3 44,1-4-30,-4 7 29,3-5 75,-4 9-2,1-5 6,-2 9-16,0-2-27,-1 8 19,0-2-6,-2 7-47,0 0 47,0 6-46,0 0 59,0 6 1,0 1 4,0 3-13,0 0 6,0 2 68,0 0-8,0 3 68,0 0-70,0 3-5,1-1-38,-1 3 19,1-2 83,0 2-1,1 0 73,-1 2-46,-1-2-38,1 1-12,-1-1-36,3 0 5,0-3-7,0 0 11,3-4-7,-1-1-18,4-5 13,0 1-20,4-6 23,0 0 0,1-3-4,2-1-36,0-2-25,3-2-45,-2-4 33,1-2-9,-1-2 62,0-1-15,-2 0 8,-1-1 17,-1 1-18,-1-2 17,-3 2-20,1-2-23,-3 2 15,0-3-16,-1 0 26,-1 1 1,-3-1 4,1-2-43,-2 2 21,1-2-28,-2 4 30,0-1 26,-2 5-14,1 1 13,-2 4-22,-2 1 13,0 1-10,0 3 8,-2 4-7,0 3 52,-1 3 18,0 4 2,1 2-3,1 2-57,1-1 17,-1 3-12,4-3 65,-1 1 6,3-1 10,-1 0-45,1-2-20,3 1-29,-1-3 40,6 1-76,1-1 54,4 0-54,1-2 63,2-1-60,1-2-25,1 1 0,-1-2-2,1 0 69,-1-1-28,1 0-8,-3-2 9,2 0-13,-3 0 25,2-2 30,-3 0-29,2-1 30,-3-1-36,2 0 46,-1 0-29,2-3 31,-2-2-34,2-3 48,-2-1 24,3-1-3,-3-2-1,0-1-58,-3 0 16,2-3 55,-3 3-53,2-2 57,-4-1-71,1-1-26,-2 2-12,0-5-3,-3 1 13,1-4-49,-3 0 20,0-3-82,-1 1 74,-1-5 16,0 4 14,-2-4 18,-2 3-119,-2-3 30,-1 4-107,-1-1 95,0 7 62,-1-2 70,1 8 3,-2 1 29,1 4-39,-2 1 2,3 5 2,-3 1 11,2 2-28,-2 1 37,2 3-38,-2 4 10,2 3 9,-2 4 1,3 0 3,-2 3-20,4 1 19,-1 4 33,3-2 28,-2 4 49,4-3-44,-2 5 52,4-3-43,-2 3 12,3-4-11,0 6-7,0-7-30,3 7 39,2-7-48,3 5-42,2-6 39,6 4-35,0-7 47,2 4 8,0-7-11,3 3-113,-2-8-82,4 3-57,-4-8-3,4 4 83,-4-5 17,3 0 40,-7-2-17,5-2 122,-6 0-69,5-3 64,-6-1-69,3-1 47,-5-3 20,3-1-3,-5 0 11,6-2-62,-6 1 46,2-2 50,-1 1 23,0-2 6,-2-2-32,2 0-114,-3-1-18,1-2-2,-5 2 10,3-3 73,-4 0-14,0 0 9,-2-1-53,0 0-13,0 3-62,-3-4 39,-2 5 1,1-2 27,-3 4 19,1-2-52,1 7 93,-2-2-14,2 5 33,0-1-72,1 5 4,-1-1-44,2 2 59,-1 1-5,1 1 5,1 1-7,-1 4 8,2 2-50,0 4 30,1 1-37,0 3 45,0 3-11,1 0 13,3 6 37,1-3 26,3 4 48,1-2-45,0 4 5,2-4-56,0 3 17,1-5-16,2 4 11,-1-6-7,4 3 12,-2-6-9,0 1-4,-1-7 1,3 0 0,-4-4 5,3-1 2,-3-3-4,3 0-11,-3-2-32,2-4-23,-2-2 8,6-3 22,-4-2 29,5-3 9,-3-3-15,3-1-4,-3 0 4,3-3-4,-4 0 5,-1-2-55,-3 1-9,0-4-4,-5 2 15,0-4 47,-3 2 3,-2-5-20,0 6 73,-4-5-66,1 6 67,-3-4-72,-2 9 11,-1-3-15,1 11 12,-2-1 67,4 7-43,-3 0 64,4 4-72,-3 3 0,4 2-1,-1 3 2,1 5 52,-1 1-31,2 2 33,1 2-49,0 2-1,0 2-4,0 0 3,0 4 155,1 0-35,2 1 114,2 1-88,0 2 6,4-3 4,0 3-2,2-4-156,3 3 3,-1-6-134,4 3 137,-1-6-296,2 0 125,-3-4-202,4-2 177,-4-4-413,5-3 431,-3-3-354,3-5 529,1-3 0,4-4 0</inkml:trace>
  <inkml:trace contextRef="#ctx0" brushRef="#br0" timeOffset="2">77 423 9502,'-24'-18'25,"14"7"25,-1 2 59,3 0 80,1 1-27,3 3 38,0-2-55,1 4 106,2 0-159,2 2 59,1 1-147,3 4-9,3 6 48,1 6-40,4 7 53,-2 6 1,4 6 9,-4 3-29,1 2 5,-1 0-9,-4 6-22,1-5-22,-3 5-13,-1-3 12,-1 3 73,-2-5-7,0 1 18,-1-7-70,-1 0-13,0-7-15,-3-4-20,-1-6 71,0-2-28,-2-8 32,2 0-52,0-7 35,1 2-34,0-5-20,1 0-14,-1-5-4,2-1 16,-1-3 56,2-2 0,0-3-1,-1 0-67,2 0-50,-1-4-41,1 0-22,0-3 40,0 1 42,0-5 2,1 1 40,1-6-31,1 1 25,1-5-24,2-1 18,-1-7 36,0 2-27,1-10 30,0 1-24,-4-7-17,1 3 28,-3-6-48,-3 8 55,-2-5-49,-4 11 52,-3 2 80,-1 14-12,-1 2 92,2 15-97,0 1 44,3 10-23,2 3-5,1 6 46,1 7-94,3 4 48,-2 4-46,2 3 19,2 0-9,-1 0 39,1 1-22,1-3 67,1 2-52,0-3 24,5 1-36,1-5-19,1 4 12,2-7-26,4 5 95,0-6-68,4 2 80,1-3-69,6 1-79,2-4 22,8 4-77,1-5 73,7 5 17,-2-1 22,6 5 12,-7 1-182,5 8 39,-10 3-124,-2 8 80,-8 2 40,-2 10 32,-11-3-32,0 9 134,-9-5-92,0 3 93,-3-6 4,-4 2-55,-1-11 60,-3 5-72,-4-12 19,-3 2-16,0-10 39,-3 2-30,2-9 151,-2 3-48,3-7 125,-3 2-73,3-6-39,-3 1-26,5-6-34,-2 1-10,3-3 13,-2 0-9,4-1 14,-2 2 2,4-4 11,-2 1-4,2-2-15,1-1 10,1-2-31,1-2 63,1 0-53,2-2 50,0-2-55,1-1 40,0 0-26,1-3 27,1 1-20,2-3-33,3 1-16,1-4 3,1 1-61,0-2 92,0 3-59,0-5 70,0 5-23,0-5 17,1 6-35,-3-3-42,1 6-51,1-2-19,-2 6-18,1 0 24,-2 4 37,3 2-1,-1 4 41,4-1 23,-1 4-18,6-1 17,-1 4-15,6-1 25,-2 2-17,6 0 18,-2-2-21,5-3-11,-3 0 16,4 0-15,-4-2 149,5 0-37,-6-3 104,6-4-42,-7 0-13,4-3-31,-7-1-3,4-2-64,-8 1 19,4-3-12,-8 3 40,2-1-50,-7 1 43,0 0-42,-4 2 23,0-2 4,-3 4-14,-1-3-46,0 3-2,-1-4-10,-3 3 16,-3-3-35,-2 0 36,-1-2-41,-1 2 57,-2-4 10,-1 2-18,-3-3 14,2 3-53,-2-3-35,1 5 13,-1-3-14,3 6 55,-2-3 10,4 5-25,1 0 17,3 4-18,0 1 17,3 3-5,0 0 39,1 3-22,0 7 22,3 3-27,-3 4 35,1 3-20,-1 4 23,-1-1-32,0 5 124,-1-2-25,0 4 115,2-2-122,0 5 2,2-5-77,0 6 216,4-6 69,3 5 122,4-4-60,5 6-163,4-5-123,7 3 21,0-7-36,5 4-65,-2-9-4,5 3-70,-2-7 44,3 0-147,-4-8 34,7-1-137,-9-7 150,7-2 32,-6-5 21,4-6-34,-10-3-563,3-1 96,-9-1-128,4-2 343,-10 4 365,4-1 0,-4 1 0</inkml:trace>
  <inkml:trace contextRef="#ctx0" brushRef="#br0" timeOffset="3">12198 114 9502,'16'-8'-108,"-8"6"67,-2 1-53,3-1 90,-2 2-122,1 3 138,-2 1-41,2 5 99,-3 4-46,2 4 12,-2 1 3,0 5-6,-1 4 18,-1 2 14,-1 4-16,0 6 13,-1-1-19,-1 7 42,1-4-31,-1 8 28,0-7-36,-1 6 42,1-9-38,-3 3 44,2-14-44,-2 5 19,2-12-18,0 4-24,1-12-26,-2 1 15,2-9 0,0 3 18,2-7 98,-2 0-44,1-1 59,0-1-16,1-3-66,-2-1 20,0 0-21,0-2-43,0 0 44,0-1-41,0-1 3,1-2-37,-1-1 24,1 2-6,2-3-4,1 1-33,0-2 0,1 2 2,1-2-62,2 4 23,1-5-128,0 5 68,3-3-27,-1 1 73,2-1-2,-2 3 35,5-2 7,-3 3-27,4-4 21,-3 4 73,4-2-58,-3 5 57,0-2-32,0 4 18,0-1 0,-3 2 9,1 2 8,-4 1-25,2 3 34,-4 2-31,2 5-20,-2 3 26,1 7-21,-3-2-1,0 7 1,-2 1-1,-1 4 14,-2 0-4,2 5 3,-4-4-9,-1 5 52,-4-3-38,-1 5 42,-2-8-52,-3 4 80,1-8-17,-4 1 71,3-8-68,-2 4 91,2-8-55,-3 0 94,3-6-45,-3-3 9,5-2-28,-4-1-15,5-5-19,-3 0-12,3-3 41,-1-5-87,3-1 69,-1-4-66,3 2 49,-2-2-106,3 0 7,0 0-98,2 2 95,-2-3 28,3 3 13,-1-1 41,1 2-319,1 0 90,1 3-211,0 0-10,0 3 111,0-2-82,0 4 125,0-1-463,0 3 411,1 2-420,1 3 541,3 4 36,-1-1 48,1 4 72,1-2 0,2 0 0,3 1 0,2 0 0,1 2 0</inkml:trace>
  <inkml:trace contextRef="#ctx0" brushRef="#br0" timeOffset="4">12811 311 9502,'-18'-9'-88,"8"4"62,1 1-92,-2-2 159,2 3-10,-1-1 82,1 0-5,0 1 33,-1-1-37,3 2 47,0-1-52,1 2 50,2-2-32,1 0 144,2 2-32,3 0 32,4 0-56,4 1-106,7-2 36,4 2-42,6 0-43,2 0-10,6 0-68,-1 0 87,5 0-264,-3 0 92,5 0-165,-4 0 143,6 0-102,-5 2 47,6-2-103,-5 2-279,3 1 177,-5-1-99,2 2 266,-8 0 228,1 1 0,-2 1 0</inkml:trace>
  <inkml:trace contextRef="#ctx0" brushRef="#br0" timeOffset="5">7387 902 9502,'-15'-5'0,"9"1"111,3 0-2,1-3 96,0 2-47,1-1-59,2-2-27,2-3 15,2 1-14,5-4-44,2-1-9,4-3-87,1 0 26,1-4 71,1 0-17,1-4 88,0 2-21,0-3-21,-3 2 9,3-2-31,-5 2 17,2-1 6,-5 3-8,0-1-50,-4 5-16,-2-1 8,-3 4 0,-1 2 9,-2 2-32,0 2-1,0 2-63,-1 2 104,-2 2-59,0 1 61,-1 1-13,0 0-9,1 2 2,0 0 10,1 0 0,1 2 19,-1-1-20,2 3 13,-1 1-11,1 3 55,0 2 16,0 3 2,1 2 93,1 4-72,1 2 92,3 5-91,2 1 57,-1 8-27,1 1 18,1 5 47,0 1-41,0 5 11,-1 0-3,0 3-124,-1-1 1,-2 1-10,-1-7 15,0 0 77,-3-9-66,0-1-2,1-12-21,-1-1 24,-1-9-28,0-1-47,0-7-67,1-3-32,-1-4 65,3-5-328,-2 2 122,3-3-226,-1 2 214,2 0 84,-1 0 32,1-2 40,0 2-475,2-2 438,-1-1-360,2-2 513,1-2 0,0-2 0</inkml:trace>
  <inkml:trace contextRef="#ctx0" brushRef="#br0" timeOffset="6">4572 571 9502,'-17'2'-879,"10"-2"1003,1 0 205,-1 0-60,2 0-91,-1 0 5,1-2-62,1 1 35,0-2-117,0-1 5,1 1-24,-1-3 30,3 1 50,0 0 31,1 0-31,-2-1-44,2 1-28,0 0 3,2 0-26,-2 0 34,4-1-65,0 0 37,2 1-16,2-2 80,1 2-40,1-2-39,1 2-88,2 0-11,-1-1-44,3 0 47,-2 2 32,4 1 24,-3 0 24,3-1-21,-2 3-45,2-1 21,-1 1-13,1 1 72,-1 1-26,0 2 24,-3 2-24,0 4 8,-3 3-10,-2 5 67,-2 1-20,-3 6 35,-2 0-36,-1 6-30,-4 2 14,-3 3-11,-6 0 19,-4 7-8,-4-6 7,-3 4-8,0-4 73,-2 1 17,1-7 6,0 1-18,3-6-63,-1 0-5,4-8 12,2 0 74,4-6 37,3-3 40,5-4 172,0-1-181,7-3 107,1-1-177,7-2-14,-1 2-66,3-2-3,0 2-25,2-1 30,-1 2 46,3 0 11,-2 0-22,2 2 25,-1-1-76,2 2 1,-1-2-34,2 2-41,-4-1 33,6-1-36,-6 1 52,4-2-59,-5 0 44,4 0-63,-4 0 56,3 0 14,-4 0 31,2-2-8,-3 1-152,2-1 19,-3-2-105,0 1-65,-1-1-13,1 1-87,-5 1 49,3-1 17,-4 2 193,2 1-5,-3 0 164,3 0 0,-2 0 0,3 0 0</inkml:trace>
  <inkml:trace contextRef="#ctx0" brushRef="#br0" timeOffset="7">9605 576 9502,'-9'-13'324,"6"8"-212,1 1 47,-1 2-38,0-1 79,2 2-101,0 3 29,0 2-31,-1 8-33,2 2 40,0 7-17,0 3 12,3 2 10,1 5-36,2 0 2,5 3-20,-1-3 19,4 3 47,2-5-31,2 2 31,3-8 24,4 5-10,1-9 8,4 1-39,-3-10-59,6 1 4,-3-7-18,3-2-30,-5-3 53,3-2-16,-9-5 38,6-2-7,-10-4-5,4-3-2,-6 1-9,2-2 37,-8 2-46,3-3 39,-5 3-50,2-3 44,-4 2-42,1-3 24,-4 5-51,0-5-2,-2 3-6,-2-4-90,-3 3 43,-7-3-83,-3 3 86,-8-7 31,-4 7 17,-5-8 29,-2 4-290,-6-4-16,5 5-174,-9-4 101,8 8 110,-8-1 36,9 6 0,-5 3-158,9 5-64,-4 3-56,8 5 79,-2 8-9,7 3 150,-1 10 21,9 5 125,-2 9 112,10 1 0,-5 15 0,2 1 0,-2 10 0</inkml:trace>
  <inkml:trace contextRef="#ctx0" brushRef="#br0" timeOffset="8">5643 477 9502,'0'12'370,"0"-8"-81,-1-3 47,0 1-126,-3-2-94,0 1-28,-3 0-15,2 2 26,0 1 21,-3 1 36,2 0-35,-2 3-8,0 1 8,-2 4-11,-1 0 6,0 4 20,-1 1-26,-4 4 6,2 1 2,-4 4-20,1-2 2,-3 2 20,2-2-74,0 2 15,1-6-21,-1 2 23,3-4-87,1-1 43,2-4-143,0-1-120,5-4 52,-1 0-115,3-3 117,-1 0 124,4-2-40,-2 0 109,3-1-115,-1 0-313,2 0 42,0 1-226,0-3 63,0 3 28,0-3 145,2 2 77,-1-2 296,3-1 0,4-2 0,1-1 0,4-2 0</inkml:trace>
  <inkml:trace contextRef="#ctx0" brushRef="#br0" timeOffset="9">5225 513 9575,'-6'-8'619,"3"3"-388,3 2-53,-1-1-78,1 2 8,-1-1-18,2 2 57,2-1-27,3 4 37,3 3-130,4 4 27,3 4-44,5 4 10,1 5 68,5 3-15,-1 1 6,7 4-91,-3 0 8,5 6-93,-4-3 95,6 6-75,-7-4 61,2 1-71,-9-6 76,2 2-2,-9-9 48,1 2-24,-8-10 93,0 1 5,-5-8 13,-1 1 56,-2-7-129,-1 4 4,0-5-329,0 2 121,0-2-167,0 1 271,0 0-1258,0 0 990,0-3-957,0-2 1276,0-6 0,-4 0 0,-1-4 0,-3-1 0</inkml:trace>
  <inkml:trace contextRef="#ctx0" brushRef="#br0" timeOffset="10">17593 528 9502,'6'13'454,"-4"-8"-292,-1-3-38,2 0 33,0-2 32,-1 0 31,0 0 36,0 0-111,-1-1-66,2-2-6,-2 2 27,1 0 71,-1 2-4,0 3-11,-1 4-259,2 0 76,-1 1-194,0-1 125,0-1 103,2 1 45,0-4 16,-1 3 19,1-5-66,1 2 29,0-3-11,0 1-30,-1-2 23,1 0-25,-1 0 47,1-3-1,-3 1 11,2-4-2,-2 0-61,0-2 40,1-1-61,-2 0-64,0 0 9,0 0-103,0-1 95,0 1-253,0 2 104,-2-3-171,1 4 174,0-1-174,0 2 93,-2 0-149,2 1 147,-2 2 29,2 0 28,-2 1 84,3 1 57,-1 1 114,-1 6 0,0-2 0,1 4 0</inkml:trace>
  <inkml:trace contextRef="#ctx0" brushRef="#br0" timeOffset="11">15388 1084 9502,'10'0'-51,"-6"-1"156,-1-2 6,1 1 54,-2-1-25,2 0-8,0 1-18,0-2 21,0 1-14,1-1-33,-1 2-1,0-1-2,-1 1 4,0-1 58,0 0-60,0 1 60,-1-1-117,0 1 27,-1 0-40,0 0-3,1-1 14,-2 0 24,0 0-42,0 0-7,0-1-17,0-1-53,0 0 57,0-2 34,0-1-1,0-1 40,0-1-261,1-2 74,1-1-173,2-3 116,3 0 28,2-3-10,0 1 34,3-3 54,-1 2 19,4-5 36,-3 5-43,3-3 34,-3 5 11,1-3-1,-3 6 10,2-3-1,-5 4-5,-1 0 14,-2 4 21,-1-3-6,-3 6 28,-2-5-24,0 5 55,-5-2-31,-1 1 83,-3 2-8,0 1-49,1 0 12,-1 2-59,2 0-39,3 2 36,-2 3-30,3 3 41,0 6-47,1 3 35,2 5-35,1 4-10,1 3 40,1 0-51,3 5 57,1-4-23,5 5 16,0-6-44,2 3 117,2-5-46,0 4 102,2-7-81,1 1 54,0-7-23,1 2 10,-1-9-7,2 3-53,0-7 10,-1-1-1,-2-3-66,0-2 55,0-3-56,2-5 76,-2-3-63,3-2-1,-3 0-20,4-5-37,-3 2 13,2-3 6,-2 0 1,3-2 50,-6 2-14,5-4 2,-6 4-27,6-6-104,-6 5 14,2-5-117,-6 8 148,2-5-17,-6 7 89,1-1-39,-2 5 66,-1 2-17,-3 5 21,0-1 35,-3 6-72,-2-1 40,-3 4-43,-2 1 38,0 3-25,-5 4 45,4 2-49,-4 4 59,2-2-42,0 5 46,3-2-1,-1 3 20,4-3-6,0 3-6,3 0 10,1 0 22,3 0-1,0 1 38,4-3-88,4 3 44,3-3-48,6 1-10,1-3 7,4 0-3,1-4 16,5-1-58,-2-3 37,1-2-41,-1-3 25,1-2 26,-6-2-28,3 0 19,-7-1 86,-2-2-22,-3-3 75,0-1-19,-6-1-50,2-1 10,-4 1-61,1-1-6,-2 0 4,-1-1 5,0-1 12,0 0-53,1-1-37,-2-1 17,2 0-118,-2-1 102,2-1-115,-1-2 95,0 2-96,0-5 59,-1 2-95,-1-3 74,0 0 30,-1-1-3,-1 0 50,-5-3-117,-3 2 90,-5-3-82,0 2 81,-5-2 38,-1 4 38,-2 0-17,1 4 82,-3 1-117,2 7 65,-3-1-64,3 7 14,-1 0-6,3 4 12,-3 3-2,6 2-6,-3 3 14,6 4-10,-1 1 31,6 0-21,1 2 18,5-2-27,0 3-8,2-2 9,2 3-20,3-1 111,4 3-32,2 0 95,4 1-79,1 0-15,4 2-24,2-2-14,3 2-8,2-4 6,1 3-5,0-6 15,3 2 14,-2-4-12,3 0 18,-5-3-13,3-4-83,-3-2 11,0-1-93,-4-3 87,1-2-22,-7-2 60,5-2-42,-6-5 334,2-3-77,-4-2 217,2-2-173,-4 1-80,3-5-18,-1 3-46,0-5 70,-2 3-39,2-2 52,-2 1-22,2-3 4,-2 3-45,3-3 62,-2 6-242,3-2-82,-2 7-116,2-1-4,-1 7 116,3 2 66,-2 3 37,3 3-40,-3 4 3,3 5-61,-1 3-5,2 6 67,-2 2 16,2 5 35,-2-2-1,1 6 53,-3-3-34,2 6 47,-5-4 45,1 5-28,-7-4 93,2 6-90,-6-6-12,0 7-30,-3-7-11,-1 5 224,-5-10-56,-2 6 160,-3-10-118,-1 6 38,1-9-60,-3 1 96,4-6-132,-2 1 116,2-8-150,0 3 113,2-4-232,1 0 84,2-3-140,1-1 134,1-1-19,-2-3 67,3-3-33,0-1-390,2-2 72,-2-3-270,3 0 258,-2-3-409,2 1 193,-2-3-369,2 2 498,-2-1 121,-1 1 211,-1-1 0,-3-1 0</inkml:trace>
  <inkml:trace contextRef="#ctx0" brushRef="#br0" timeOffset="12">6518 560 9502,'16'3'-154,"-10"-1"220,0-2-11,0 0 78,-2 0-2,1 0 13,-1 0-23,0 0 34,0 0-35,-2 0-18,1 0-24,1 1 13,-1 2-50,-1 2 103,1 4-64,1 4 60,-2 1 11,2 6-6,0 2-19,1 4 44,1 3-65,0 3 57,-1 1-49,2 2-57,-2-1-46,0 1 33,-1-5-11,0 1 89,-1-6-4,-1 1 7,1-5-228,-2-2 65,0-4-175,1 0 124,-1-4-62,-1 0 46,0-3-66,0 1-5,0-4 36,0 1-64,0-4-759,0 1 496,0-6-452,0 1 742,0-8 178,0 0 0,1-4 0,1-1 0</inkml:trace>
  <inkml:trace contextRef="#ctx0" brushRef="#br0" timeOffset="13">8505 652 9357,'-22'0'0,"13"-1"0,5 1 294,-1-3-29,3-1 181,2-1-98,3 0-239,3-2 89,9 2-149,3-2-37,7 1-4,3 1-101,3 1 92,5 0-66,-3 1 62,7 1-81,-5 0 84,5 2-21,-6 0 47,5 0-9,-12 2-61,5-1 75,-10 3-104,1 0 91,-7 1-2,-1 0 5,-7 0 22,0-1 23,-5-1-26,-1-2-168,-3-2 1,1 1-145,-4-3 100,4 1-436,-3 0 276,2 1-362,-2 0 526,0 1 46,-1 0 124,-4-1 0,0-2 0,-1-1 0</inkml:trace>
  <inkml:trace contextRef="#ctx0" brushRef="#br0" timeOffset="14">11609 747 8737,'3'-4'934,"0"7"-672,-3 1-237,3 6 66,1 0 1,2 6-16,2 0 33,2 3-56,5-1-36,2 3 22,2 0-12,3 1 82,2-2-42,3 1 28,-1-6-116,4 2 28,-4-5-41,3-2 36,-5-5 92,2 1-16,-3-5 12,0 0 27,-5-3-56,2-2 53,-6-4-53,0-2-64,-3-2 44,1-1-39,-5 0 64,1 0 7,-4 0 8,1-3-4,-3 4-152,0-3 39,-1 2-119,-1-3 83,0 2-100,-2-3 43,-3 1-81,-4-2-5,-2 1 55,-3-4-72,-2 4 92,-2-3-47,-4 1 30,-2-2-7,1 3 7,-6 0 23,3 4 3,-2-1-17,0 8-88,0 1 138,2 9-66,-2 5 164,6 10 0,-4 8 0,3 7 0,-2 3 0</inkml:trace>
  <inkml:trace contextRef="#ctx0" brushRef="#br0" timeOffset="15">3542 839 9502,'-18'-9'385,"10"5"-254,0-1 15,0 0-26,2-3 38,-1 3-109,1-2 79,1 2-68,0 0 85,-1 1-76,2 0 74,-1 0-74,0 3 5,1 0 40,-1-1-40,2 2 46,-1 0-5,2 0-47,0 2-19,2-1 16,-1 3-5,2 0 24,1 1 3,2 2-70,3-2 69,3 1-62,4-1 82,2 1-72,2-2 56,1-2-68,5 1 77,-1-2-87,6-1 8,-3-1-38,6-1-19,-3-1 6,5-4 29,-5-1-18,4 0 21,-5-1-41,2 0 16,-7 3-73,2-1 109,-7 2-65,0 1 71,-6 3-17,1-2 10,-5 3-20,0 0 5,-4 0-40,1 1 27,-3 1-26,1 2-21,-2 0 37,2 1-43,-1-1 58,0 1-63,0-1 43,1 1-48,0-1 79,-1-1-19,1-1 15,1 1-23,-2-2 0,2 0-3,-1-1 0,-1 2 29,1-2-73,0 0 61,-1 0-62,1 0-108,-2 0 47,2 0-149,-2 0 150,2 0-282,-2-2 145,2 2-207,-2-1 197,0 0 31,2-2 37,-2 1 81,0 0 30,3-3 104,1 1 0,2-2 0</inkml:trace>
  <inkml:trace contextRef="#ctx0" brushRef="#br0" timeOffset="16">6397 875 8847,'0'-19'129,"0"12"408,0-1-205,1 0 47,-1 1-120,3 0 113,1 3-62,1-4-7,2 5-21,2-2-57,0 2-120,3 2 38,1 0-92,1 1-66,0 0-9,3 1-56,-1 0 60,3 3 127,0 2-30,3-1 80,-3 0-52,6-1-646,-4 0 71,7 0-433,-4-3 142,7 0 233,-5-1-23,5 0 268,-5 0 151,6-1 132,-9 0 0,4-3 0,-4-3 0,0 1 0</inkml:trace>
  <inkml:trace contextRef="#ctx0" brushRef="#br0" timeOffset="17">8479 912 10065,'-8'-9'634,"5"4"-254,3 4-108,0-5 190,2 4-69,0-2-66,6 0-3,4 0-48,5-1-209,5-2 63,3 2-148,5-3-70,2 3 19,5-3-43,0 3 59,4 0-47,-5 0 24,6 2-81,-8 1 88,1 2-331,-5-2 97,-2 4-265,-5 0 260,0 2-126,-6 3 125,1 0-119,-5 3 151,1-1 15,-3-2 89,2 3-14,-4-4 56,1 2-15,-2-2 69,1 1 5,-2-1 72,1 2 0,-2 0 0</inkml:trace>
  <inkml:trace contextRef="#ctx0" brushRef="#br0" timeOffset="18">17682 925 9502,'0'13'-288,"0"-7"72,-1-1-180,1 0 812,-3 0 81,2-1 451,-1 0-291,2 0-311,-1-1-37,1-1-192,1-2 53,2 3-106,3-3 27,2 0-106,3 0 86,-1 0-115,2-2 138,0 1-82,-1-3 111,-2 2-112,0-4 33,-2 2-91,-2-1 0,-1 0 3,-1 0-14,-3 0 76,-2-2-13,0 1 37,-6-1 14,-1-1-14,-3 2 7,-2-2 1,-1 0-39,1 0-16,0 2 6,0-1-17,-1 2 55,3 1-47,-2 2-300,2-1-489,1 3-90,-1 1-157,0 3 591,2 4 209,-1 5 244,1 3 0,-2 2 0</inkml:trace>
  <inkml:trace contextRef="#ctx0" brushRef="#br0" timeOffset="19">16725 2437 9502,'-3'-16'-208,"1"8"187,-2-1 6,0 3 45,-1-3-4,1 2 2,-1-1 10,1 3-9,0-1 184,1 0-43,1 2 167,-1 1-159,3-1-6,-1 1-81,1 0 1,0 1-3,1 1 29,0-1-31,2 1 40,3 1-39,2-1 21,1 1-8,2-2 9,-1 1-35,1 1 31,-1 0-38,2 0 31,-2 0-205,1 0 53,-2 0-140,1 0 117,0 0 0,1 0 7,-1 0 11,2 0 15,0 0 40,1 0 11,1 0-17,3 0 17,0 0-25,4 0 18,0 0 4,5-1-2,-2-2 16,6 1-17,-2-1 17,4-2-10,-2 2 18,3-2-36,-3 2 20,1-1-22,-5 1 17,3-1 4,-9 1-8,6-1 5,-9 1 12,4 1 38,-7 1 24,3-2-14,-5 0-12,4 2 6,-6-2 5,3 2 17,-2 0-40,2-2-10,-3 2-27,4 0-26,-2-1-25,4 1 11,-3 0 6,2 1 63,-2 0-9,3-2 1,-2 2-74,2 0-104,-3 0-19,4 2-49,-4-1 87,4 0 39,-5 2 31,3 1-9,-3-2 73,3 0-23,-3 0 34,4 1 17,-4-2-10,2 1-10,-4-2-1,5 1-4,-4-1-22,2 1 44,-1-1-40,0 0 17,-3 0-13,1 0 16,-3 0-49,3 0-5,-3 0-6,3 0 1,-5 0 12,4 0 12,-3 0-16,3 0 27,-4-1 3,4 1-6,-4-1-1,3-1 12,-3 1-8,2 0 8,-1-1-12,0 1 59,-3 0 26,1 1 7,-1-2 80,0 2-74,-1 0 347,1 0-205,-3 3 167,1 0-270,-1 4-3,-3 3-49,0 5 282,-3 1-104,0 7 204,-1 1-163,1 4 15,-1 2-37,2 4-21,1 0-19,0 2-18,2-2-52,0 1 43,1-7-115,1 3 71,0-9-71,0 2 70,1-7-45,2 1 45,1-10-29,1 2-23,0-7-56,1 0 37,-1-1-36,0-2-54,-1 0 0,0 0-90,-2 0-122,2-3 91,-2 2-123,1-2 138,-1-1-207,0 0 75,0 2-149,-1-1-102,0 1 173,1-1-185,-2 0 217,0 1-460,0-1 218,-2 2-321,0 0 402,-4-2 230,1 2 120,-4-2 107,-1-1 0,-2-2 0</inkml:trace>
  <inkml:trace contextRef="#ctx0" brushRef="#br0" timeOffset="20">8622 2795 9502,'9'-1'47,"-6"-2"52,-1 0 26,0-1 46,-1 2-50,0-2-39,-1 3-30,0-2 10,2 0-9,-2 1 24,0 0-50,1 0 14,0 1 3,0-2 74,1 0-22,-1 1 30,2-2-102,-1 0 2,1 0-32,1-2-13,0 0 24,2-1 26,-2-1-20,3-3 17,-1 2-29,1-3 12,-2 2-14,1-3 8,1 0 16,-1-1-27,1-1 37,-1 0 11,0-1-28,0-1 2,1 0-25,-1-2 14,1 1 1,0-3-4,0 0 10,1 0-10,-2 2 12,3-2-47,-2 5 33,1-3-37,-3 6 50,1-3-34,-2 5 18,2 0-22,-4 6 26,2-3 7,-3 5-14,2 1 139,-2 0-97,-1 2 109,2 3-144,-2 3 18,0-2-20,0 5 24,0-2 2,1 2-1,1 1-5,4 3 5,0 2-18,3 0 15,-1 2-16,3 3 70,-4-2 11,2 3 10,-1-3-15,0 3-57,-1-4 9,0 2-3,-3-3 107,2 2-21,-4-3 88,1 1-83,-1-3 41,0 2-75,-2-6 43,1 4-96,-2-4 30,1 1-29,-3-2 33,0 1-37,0-2-33,-1-1 14,0 0-16,0 0 80,1-1-45,1 2 38,0-2-152,0 3 51,2-3-136,0 4 129,0-2-105,0 2 94,0-1-107,0 2 26,1-2 43,0 2-2,3-2 56,0 1 55,0-2-48,1 1 43,-1-3-54,3 1 29,-3-2-17,1 1 17,-1-2-109,0 0 10,-2-2-61,1 0 71,-1-1-669,0 1 270,-1-2-457,0 0 481,-1 0 169,0-1 149,-2 1 55,-2 0 100,-1 1 0,-1 0 0,-1 1 0,-1 2 0,-1 2 0</inkml:trace>
  <inkml:trace contextRef="#ctx0" brushRef="#br0" timeOffset="21">16530 2416 9502,'-2'18'-911,"1"-10"817,0-1 113,-2-2 86,2 1 3,-2-1-23,1 2 36,-1-2-10,0 0 3,1-1-42,-2 1 8,1-1-11,-1 2-11,1 0 2,-1 1-9,0-1 23,0 2-41,0 0-25,0 1 21,0 1-54,1 2 89,1 0-44,-2 1 33,1 0-8,1 1 5,-1 0-9,1 1 3,-1-1 1,-1 2-8,1-2 2,1 3 62,1-3 6,-2 4 18,2-1-21,-1 3-10,2-1-34,0 2 45,0-1-55,0 3 25,0-2-20,0 4 22,0-3-40,0 4 39,0-3-40,0 5 10,0-5 13,0 5-19,0-5 17,0 3-19,0-1 8,0 2-16,2-4 25,0 5-12,0-3 2,1 1 0,0-3-28,1 4 27,0-4-24,-2 3 29,2-4-23,-1 1 20,-2-3-23,1 3 28,-2-6-8,1 4 7,-2-4-12,-1 4 22,0-3-19,-4 3 16,1-3-15,0 4 12,0-2-13,0 2 17,1-2-52,0 4 32,1-3-29,2 3 39,0-3-73,1 3 58,0-3-61,0 1 29,0-4 23,0 4-31,1-5 34,0 1 12,1-2-13,-1 1 6,0-4-11,0 2 53,1-2 13,-2 0 9,0-1 28,0 4-32,0-4 1,0 3 6,-2-1-59,1 2 36,-1 0-29,-2 1 28,0-3-66,0 5 5,0-2-17,0 3-69,1-3 47,1 4-86,-1-6 90,1 5-52,0-6 35,1 3-19,1-4-2,0 3 46,0-6-4,0 3 0,0-4 9,0 3-20,0-3 15,0 4-20,0-5-9,0 5 11,0-4-8,0 3-33,0-4-11,0 2-5,0-3 10,-1-1-30,-1-1 17,1 0-79,1-2-274,-1 1 203,-1-3-369,1 1-64,0-2 89,-2-3-171,2 0 477,1-6 117,1-4 162,2-5 0,2-4 0</inkml:trace>
  <inkml:trace contextRef="#ctx0" brushRef="#br0" timeOffset="22">6318 2771 9866,'0'-9'0,"0"7"61,0-1-17,0 0 25,0 2-35,0-1 10,0-1-46,0 0 66,0 1-19,0-1 19,0 1-9,0-2 4,0 0-2,0 0 8,0-1-3,0 1-16,2-3 24,0 2-27,2-2 42,-2 1-30,2-1 31,1 1-32,-1-3-16,1 2 0,1-2-5,0 1-30,1-2 1,-2 2-17,1-1 20,0 3-49,0-2 27,-1 3-80,2-2 25,-2 2 41,0 0-13,2 1 53,-1-1-43,-1 2 29,2-1-39,-2 1 38,2 2-1,-1-2 2,1 2-1,0 0 22,0 0-26,-1-1 27,2 2-26,-1 0 15,1 0-7,-2 0 10,2 0-6,0 0-28,0 0 25,-2 2-25,2-1-1,0 1 16,-2 1-21,1 1 25,-1-1 17,-1 1-12,1 1 10,-1-1 45,0 0-47,-2-1 49,2 0-59,-3 1 19,2 0-9,0 0 12,0 0-12,0-2-2,0 2 7,0-1-4,0-1-42,0 1 29,1 1-34,-1-3 47,1 3-24,-1-1 14,1 1-21,-1-2 30,0 2-10,-3 0 8,3 0-12,-3 0 6,1 1-7,-1 2 6,-1-1 0,0 1-2,0 2 4,-3 0-3,1 1-39,-3 1 28,-2 0-30,-2 1 41,0 1-4,-2-1 3,1 2-2,0-2 11,1 1-9,-2-3 7,2 1-13,0-2 34,1 0-26,0-1 29,0 1-14,2-4-11,-2 3 17,2-2-19,-3 1-1,1-2 3,-3 3-4,2-2 9,-1 2 33,-1-3-25,0 3 26,0-3-35,-1 2 72,5-3 21,-2 1 3,3-1 36,0-1-100,2-2 42,0 0 39,1 0-131,2-2 103,1 0-133,0-2 30,1 2-17,1-2 44,-1 2-41,0 0 145,1-1-17,-1 1 9,0 0-18,2 0-62,-2-1-12,3 1 24,0 0-11,1-1 18,2 1-91,3 0 23,1-1-74,3 1 71,3 1-82,1 0 47,4 0-82,0 0 68,4 0-38,0 0 63,4 0-33,-4 0 73,3 1-23,-7 2 10,3 0-29,-7-2-11,2 2 5,-6-1-4,-1-1 203,-5 1 77,1-2 113,-7 0-17,2 0-485,-5 0 29,0 0-269,-6 0-14,3-2 145,-2 1-112,2-1 154,0-1 32,3 0 10,-2 1 79,3-1 9,-1-1 101,-1-1 0,1-1 0</inkml:trace>
  <inkml:trace contextRef="#ctx0" brushRef="#br0" timeOffset="23">21065 3015 10058,'7'4'797,"-4"-3"-611,-2-1 96,0 0-168,3 0 38,-3-1-210,2-1 60,0 0-153,-2-3 102,1-1 16,2-1 38,-1-1 2,2-1-13,-1-2-21,1-2 0,0-1 7,2-2-8,-2 1-19,2-5-9,-2 2 11,1-2 49,-2 2 8,0-3-21,-1 2-55,-1-2 26,0 3-33,-1 0 70,-1 3 0,0 0 2,0 4-10,0 1 15,0 2-8,1 1 15,-1 4-44,2 0 19,-1 3-15,0-1 24,2 2 4,-1 0-3,2 1 3,-1 1 32,1 3-26,-2-1 26,2 1 6,-1 0 12,0-1 5,-1 0-13,1 0 18,-1 0-41,1 1 51,-2-1-56,1 0 24,-2 2-18,0 2 31,0 1 30,0 3-12,0 1 20,0 6 9,0 1-1,1 5 70,-1 1-64,3 7 90,-1 0-123,2 6 86,1-2-96,2 5-26,-2-7-45,1 6 31,-2-11-34,2 4 90,-4-10-42,2 4 36,-3-11-22,1 2 12,-2-11-10,0 2-7,0-8 59,-2 2-43,1-5 39,-2 2-113,1-2 3,-1-2-52,2 0 58,-2-1-178,2-2 67,1-2-117,0 1 83,-1-1-337,1 1 91,0-2-244,0 3 265,0-3 117,0 3 20,0-2 122,0 3 5,-2-4 111,1 2 0,-1-2 0</inkml:trace>
  <inkml:trace contextRef="#ctx0" brushRef="#br0" timeOffset="24">17282 3115 9502,'13'-19'-646,"-9"11"1090,-1 3-154,-2-1-64,-1 2-54,1 1-15,-1 1-61,0 0 10,-1 0-23,0 1-73,-1 0 33,1 1-37,-2-2 60,2 1 7,1-1 37,0-1-107,0-2 14,0 1-49,0-4 1,0 3 15,3-6 26,-2 4-19,2-6 18,-1 2-28,1-5 13,-1 3-74,1-5 100,0 1-71,-2-4 81,0 3-21,-1-5 15,2 2-34,-2-4 14,0 4 43,1-2-29,2 6 49,-1-2-75,1 6 12,1-3-13,0 7 20,-1 0-40,1 5-13,3 1-1,-3 3 8,2 0 43,-1 1-4,2 3 4,-2 3-32,0 2 21,1 3-39,-1 1 85,-1-2 15,1 4 71,-2-2-44,2 1 51,-3-1-105,2 3 51,-1-2-53,-1 2-3,1-3 12,1 4-3,-3-3-30,3 4 28,-3-1-30,2 3 42,-2-2-5,1 5 3,-1-3-13,0 3-63,1-2-30,-1 0-59,0-2 44,0 0 35,2-4 37,-2 0 19,2-5-20,-2 0-12,1-3 7,-1-1-7,0-3-180,1 0 143,-1-3-154,0-2-68,-1-2-212,1 1-102,-1-1 126,0 1 247,-1-1 219,-1-1 0,-2-2 0</inkml:trace>
  <inkml:trace contextRef="#ctx0" brushRef="#br0" timeOffset="25">15665 3024 9502,'0'-20'-1237,"0"11"1165,0-1 366,0 1-54,0 0 222,0 1-167,2 0-71,-2 3-50,2-2-28,1 5-15,1-2-47,0 3-37,1-1 27,-1 4-19,1 1 78,-1 5-14,0 4 13,0 5-23,-1 2 33,1 2-77,2 3 7,-3 0-92,3 1-4,-2 0 11,1-2-31,-1-1 52,1 1-44,-2-5 54,0 0-54,1-2 0,-1-1 14,-2-2-13,1-1 84,-1-3-32,0 0 24,-1-4-97,0 1 2,0-2-94,0-2-81,-1-1 37,1 1-31,-4-1-142,3-1 94,-3 0-130,1 0 147,1 0 1,-1 0 140,0 0-27,1 0 140,-2 0 0,-1-1 0,-1-1 0</inkml:trace>
  <inkml:trace contextRef="#ctx0" brushRef="#br0" timeOffset="26">5486 3133 9502,'0'-21'-125,"0"15"36,0-2 478,0 3-105,0-3 1,0 4-92,0-1 33,1 1-106,0 2 40,1 0-39,3 0 71,3 3-76,2 3 76,4 5-72,6 5 90,3 7-77,7 8 74,3 1-102,7 7 109,-1-1-22,10 4 40,-4-4-145,7 5 2,-6-7-131,3 2 142,-11-10-153,5 4 111,-12-10-152,3 2 57,-12-8-7,0 2 3,-10-9 63,-2 3-28,-6-5 58,0 0-57,-2-1 39,-2 0-76,0-3-6,0 2-116,-2-2 33,1 0-42,-3 2 100,1-2-167,-2 2 81,3-2-108,-2 2-131,0-1 131,0 1-161,0 0 151,1-1-50,1 1 76,-2-1-86,3 0 102,-2-1-22,2-5 24,-2-2 0,2-6 1</inkml:trace>
  <inkml:trace contextRef="#ctx0" brushRef="#br0" timeOffset="27">19820 3187 9502,'9'-20'-71,"-4"10"158,-3 2 56,1-1 76,0 4-24,-2-2 80,2 2-81,-2 1 25,1 1-28,0 1-46,0 2-25,1 0 37,0 0-37,2 2-8,-1 2 10,2 2-10,-1 0-98,2 2 63,-2 1-130,0 1 132,1 1-175,-3 3 91,0-1-131,0 3-29,-2-2 59,0 4-62,-1-1 75,0 3 44,0-2 25,0 1-34,0 0 0,0 0 5,-1-1-8,0 2 33,-1-3-89,1 1-4,1-4-60,0 2 75,0-4-196,0 2 76,0-5-121,0 2-79,0-5 159,0 2-26,0-4 169,0 1 124,-1-4 0,-1 1 0,-1-2 0</inkml:trace>
  <inkml:trace contextRef="#ctx0" brushRef="#br0" timeOffset="28">15577 3243 9502,'0'-17'20,"0"10"-8,0 1 83,0-1-26,0 2 83,0 0-47,0 1 48,0 0-67,0 0 65,0 3-65,0-2 70,0 1-50,1-1 51,2 2-37,0-1-17,3 2-49,2-1 29,-1 1-31,4 0 9,-1 0-16,4 0-52,1-1 50,3-1-171,0 0 56,3 1-107,-1-2-59,3 2 96,-3-2-85,3 0 70,-5 1 100,3-1-52,-5 2 91,1-2-116,-6 2 45,2 1-110,-6-1 92,2 1-7,-6 0 56,0 1-9,-3 0-2,2 3-2,-4 1 18,0 1 0,-3-1-56,-2 1-24,-2 0 12,0 0-4,0-2 72,-2 1-28,2-1 19,0 0-23,1 0 46,1-1 2,0-1 37,-1 2 0,0 0 0,1 1 0</inkml:trace>
  <inkml:trace contextRef="#ctx0" brushRef="#br0" timeOffset="29">13565 3236 9502,'4'-19'61,"-3"11"-4,2-1 84,0 2-28,-1-1 106,2 4-86,0-1 87,0 3-168,1-1 91,0 2-76,2 1 93,1 1-124,1 3 50,1 2-122,3 5 129,-1 2-31,4 4 78,-2 0-43,5 4 81,-2-2-81,4 3 74,-3-2-78,5 3-19,-5-2-37,4 2 30,-3-3-30,2 2 34,-4-5-42,3 3 34,-5-5-150,4 5 97,-5-6-153,2 2 60,-6-6-23,3 4 43,-4-4 19,3 0 34,-6-2 23,3 0-31,-5-5 24,3 4-25,-5-4 20,2 1-17,-2-2-44,-1 2-20,0-3-1085,1 1 704,-2-5-762,0 2 996,0-7 109,0 1 46,0-2 72,0 1 0,0-1 0,0-4 0,0-1 0,-2-2 0</inkml:trace>
  <inkml:trace contextRef="#ctx0" brushRef="#br0" timeOffset="30">14055 3279 9502,'0'-15'-201,"0"7"229,0 0-15,0 0 93,0 0-33,0 2 90,0-1 49,0 2-24,0-1 12,0 2-50,0 0 0,0 1-10,0 1 32,0-1-48,0 0 37,0 2-30,-3 0 14,1 1-24,-2 0 35,-2 0-36,-1 0-8,-1 1 11,-3 3-11,0 2-14,-2 4 54,-3 3-58,-1 3 50,-2 4-62,-4 3 5,1 3-28,-2 4-52,1 0 25,-1 3-62,2-3 73,-1 1-30,5-4 15,0 1 5,4-6-23,1 1-12,4-7-32,-1 1-3,5-7-34,1 1 43,2-5 0,-2 1-7,3-5-57,-2 2 6,0-4-91,1 2 94,-1-2-230,1 1-537,-1-1 286,2 0-239,-1-1 687,1-3 116,-2-3 0,1-3 0</inkml:trace>
  <inkml:trace contextRef="#ctx0" brushRef="#br0" timeOffset="31">6152 3206 9502,'-18'7'-520,"9"-2"721,1-1 5,-2 1 215,3 0-158,-3 2 39,3-1-69,-2 2 67,1-1-61,-2 2 42,0 1-94,-2 1 35,1-1-35,-3 3 59,0 1-42,-7 2 23,1 1-122,-4 2 54,-1 0-39,-6 4-56,3-2-16,-4 2-49,5-2 47,-2 1-344,8-6 107,-1 1-256,9-5 256,0-1 83,6-2 43,2-1-11,5-3-527,1 2 58,3-3-313,6 1 439,0-2 208,7 1 211,0-2 0,4 1 0</inkml:trace>
  <inkml:trace contextRef="#ctx0" brushRef="#br0" timeOffset="32">14624 3349 9502,'15'-20'26,"-7"9"70,-4 3-39,1 1 143,-1 0-69,1 1 73,-2 2-147,2-2 21,-2 4-52,2 1 68,-1-1-21,2 1 29,0 2-41,1 1-58,1 1 19,3 3-47,-1 1 61,3 1-9,0 1 43,4 0-18,-1-2-7,2 1 28,-1-3-34,2 0 24,-3-1-15,3-1-21,-4-2 11,3 0-7,-6 1 8,3-2 31,-6 0-30,5-2 33,-8 1-93,4-2 4,-6-2-26,3 1-73,-5-1 70,1 0-82,-2 1 73,1-1-132,-2 2 60,1-1-99,-1 3-104,-1 0 76,-1-2-97,0 3 93,-1 0 47,-1 0-17,-1 0 20,1 0 84,0 0 46,-1 3 77,1-2 0,-2 3 0,0-2 0,0 2 0,-1-1 0,0 1 0,-1-1 0,-3 2 0,0-1 0,-4 3 0</inkml:trace>
  <inkml:trace contextRef="#ctx0" brushRef="#br0" timeOffset="33">19675 3353 9502,'-1'-13'-290,"-1"8"360,0-1 86,0 2-104,1-2 91,0 3-80,0-3 92,1 2-40,0 2 33,0-2-48,0 1 45,1 1-32,0 0 36,3 1-35,3 1-8,2 0-18,1 0 17,3 1 1,4 1 39,0 0-38,4 1 34,1 2-164,3 2 69,-2-2-146,4 0 150,-2 0-35,1 1 99,-2-3-260,0 1 84,-4-1-181,1 0 122,-4-2-15,2 0-1,-6-1-8,3 1 10,-7-2 48,1 1 17,-4-2-2,-1-1 27,-3-1-63,1 0-141,-3 0 10,-1-1-86,-3 1-33,-4 0 99,-2 2 12,-3-1 126,-2 2 121,1-2 0,0 2 0,-3-2 0,0-1 0,-3-1 0</inkml:trace>
  <inkml:trace contextRef="#ctx0" brushRef="#br0" timeOffset="34">18865 3346 9502,'-9'0'151,"5"0"59,3 0 46,-2-2 65,2 1-57,0 0-19,2-1-124,0 0 31,5 0-46,0 0 46,3 1-118,3-1 60,1 0-115,2 0 123,1 0-166,2 0 109,1 1-149,1-2 36,-1 2 10,4-1-28,-3 0 77,2 0-44,-3-1 27,2 0-26,-5 2 19,2 0-94,-5-2 45,0 2-99,-5 1 66,0 0 28,-5 0 28,3 0-11,-5 0-43,2 1-19,-3 1-48,1 0 41,-2 2 32,1 1 8,-3-1 38,0 0-31,-1-1 26,2 1-20,-2-2 13,1 0-57,-1 0 52,2-1-57,-3 2-32,1-2 6,-1 1-81,-2-1 132,2 2 22,-2-2 88,1 1 0,-1 0 0,-2 0 0,-1 2 0,-2 1 0</inkml:trace>
  <inkml:trace contextRef="#ctx0" brushRef="#br0" timeOffset="35">11476 3377 8856,'6'-8'450,"-3"5"-177,-1-1-2,0 2-38,0-2-12,0 1-51,-2-1-14,1 2-50,-1-1 51,0 1-74,1 0 69,-1 0-69,0 0 74,2 0-69,-1 1 64,0-1-49,2 1-31,-1-2-24,4 3-44,-1-1 27,1 1 63,2-1-16,3 1 55,-1 0-76,4 1-314,1 2 17,2 1-198,-2 3 110,5 2 147,-3 2-31,3 2 59,-3 0 136,2 1-74,-4-2 92,1 2 50,-3-1-22,1 2 124,-5-5-110,2 3 42,-6-4-52,3 2 63,-6-4-58,1 2 71,-2-3-23,-1 3 53,0-5-19,-1 4-32,-2-5-27,-2 5 12,-3-3-69,1 5 59,-4-3-54,1 4 11,-1-3-27,1 3 4,-1-2-4,1 2-11,2-2 35,-1 1-52,3-3 62,-1 2-83,2-3-15,1 1-11,0-3-203,1 1 106,1-4-1047,1 2 859,1-4-612,-2-3 979,2-7 0,0-3 0</inkml:trace>
  <inkml:trace contextRef="#ctx0" brushRef="#br0" timeOffset="36">10669 3428 9502,'-12'-3'285,"8"2"-154,0-1 14,1 1-25,1-2 37,-1 2-90,2-1 39,0 0-102,2 1 41,3 1-2,5 0-51,4 0 50,5 0-66,3 0 58,4 0-23,1 0 1,2 0-10,0-1 9,3 1 15,-2-3 12,1-1-66,-4 0 11,1-1-12,-6 1 26,0-1-31,-6 1 45,1 0-49,-7 1 61,0 1-69,-5 1-115,0-2 57,-5 2-72,-1-1 162,-3 2-129,3 0-25,-2 3-66,0 0-9,2-1 9,0 2 29,-1 1-46,2-1 85,-2 1 53,2 1 51,-3-2 62,3 1 0,-3 0 0,1 0 0,-2 0 0,-1 2 0,-2 1 0</inkml:trace>
  <inkml:trace contextRef="#ctx0" brushRef="#br0" timeOffset="37">7213 3400 9502,'-17'0'74,"10"-1"157,1 0-48,3-2 146,-1 0-143,1 1-27,2-1-76,1-1 13,0 2-15,2-1-52,2 2-8,4-1-86,2 2 40,6-1 9,0 1 33,3 0 41,2 0-80,3 0 41,-1 1-128,3-1 134,-1 2-47,1-1 97,-4-1-78,4 1 34,-7 1-48,4-1 37,-5-1-24,0 1 111,-4-1-26,2 2 90,-6-2-118,2 0 28,-4 0-68,0 1 49,-3-1-113,1 0 33,-3 0-109,2 0-52,-2 0 29,-2-1-51,2 1-127,-2-2 123,-1 1-583,1-2 475,-2 2-294,0 0 448,-2 1 74,-1 0 18,-1 0 67,0 0 0,-4 1 0,-2 2 0,-2 2 0</inkml:trace>
  <inkml:trace contextRef="#ctx0" brushRef="#br0" timeOffset="38">8371 3482 9502,'0'13'18,"0"-9"149,0-1-71,0-5 114,0 1-111,0-4-17,0 2 24,0-2-34,0 3-29,0-1-22,1 0-3,-1 2 82,1 0 93,-1-1 120,2 1 32,0 0 32,0 1-43,-1 0-171,2-1-16,-2 1-209,1-2 52,0 2-41,-1-1 56,2 1-39,-2-1 30,0 1-48,2-2 0,-1 1 57,0 1-31,2-1 63,0 1-53,-2-3 38,2 3-67,1-1 125,-1-1-8,1 1 111,1 0-66,-1 1-46,0-1-46,2-1-20,-4 1 39,5 0 4,-3 1 6,2-2-1,-1 1-58,1 0-9,-1 1-19,1-2 25,-1 2 19,2-1 21,-1 1-46,2-1 17,-1 1 18,1-1-11,0-1 32,3 1-14,-3 0-14,2-1 16,0 0-10,2 0-25,-3 0 20,3 1-21,-2-1 24,0 2-68,0-1 45,2 1-49,-4 0 64,4 0 1,-3 0-2,1 0-13,-2 1-37,1-1 22,0 3-25,0-1 80,-2 1 10,1 0 0,-1-1-8,2 1-7,-2-2-20,2 2 29,-2-3-35,4 1 56,-4-1 11,3 0 5,0 0-11,1 0-29,-2 0-16,3-1 21,-3-1-83,5-1 60,-4-1-59,2 0 29,-1-1-21,1 1 1,-2 1 7,3-1 36,-4 2 1,3 0-13,-2 0-41,2 0-16,-4 1 0,3 1 1,-5 0 48,5 0-20,-3 0 17,2 0 2,-4 0 52,3 0 21,-3 0-11,2 0-9,-2 0-48,2 0 7,-2 1-5,2-1 99,-3 0-28,2 0 99,-1 0-97,0 0-22,0 0-32,-1 0-4,1 0 16,-1 0 28,0 0-27,-1 0-55,-1-1-91,1 0-29,-2-1-43,2 1 55,-3 1 2,2-2 32,-1 2 27,1-2-124,-2 2 49,1 0-124,1 0 92,0 0-167,-2 0 77,2 0-130,-1 0 117,1 0 39,-2 0 61,1 0-153,-2 0 15,-2 0-177,-2 2 1,-3-2 0</inkml:trace>
  <inkml:trace contextRef="#ctx0" brushRef="#br0" timeOffset="39">20852 3503 8983,'-11'3'691,"8"-2"-526,-1-1 216,2 1-267,5-1 158,2 0-235,8 0-16,2-1-9,4 0-15,2-1-66,2 0 33,3-1 7,2 2 31,3-2 11,0 2 17,4 0 13,-2-1-12,5 2-74,-3-1 21,3 1-56,-5 0 44,4 0 80,-7 0 6,2 0 13,-7 0-13,2 0-33,-4-1 7,0-1-2,-3 1 76,0-1 12,-1 0 13,1-2-10,-1 2-46,1-2-10,-3 0 24,4-1-51,-5 1-25,5-1-40,-6 1 12,4-2-38,-5 4 23,3-2 2,-7 1 6,4 1 55,-6 0-18,3 1 6,-6 1-59,1 0-17,-2 0-57,0 0 31,-1 0 5,1 0 60,-3 1-4,0 1-42,2 0-13,-3 2-67,1-1 48,-1 1-68,2-2 104,-2 1-148,0-2-227,0 2-45,0-2 26,-2 2 190,0-3 268,-4 1 0,-1-1 0</inkml:trace>
  <inkml:trace contextRef="#ctx0" brushRef="#br0" timeOffset="40">16699 3576 9502,'-7'16'-164,"3"-13"200,2 0 19,-2-2 52,1-1 6,1 0-37,-1 0 44,1 0-29,0-1-52,1 1 69,1-3-85,0 1 60,0-2-4,0 0 3,0 0 2,0 0 0,1-1-19,1 1 14,1 0-1,1 0-46,3 0 31,-2 1-40,2-1 45,-2 0-55,3 0-5,-2 1-53,1 1 2,-1-1 47,2 0-14,-2 2 4,2-2 27,0 2-32,0-1 32,0 0-6,1 0-2,-1 0 1,1 1 7,0 0-15,0 1 11,0-2-11,0 2-22,0 0 33,0 0-36,2 0 41,-3 2 18,2-2-13,-1 2 7,3 1 39,-3 0-46,4-1 46,-3 1-51,3-2 2,-1 2-2,3-3 5,-2 1 6,3-1 6,0 1 5,1-1-1,0 0 39,1 0-32,-1 0 34,1-1-44,-1 1-44,1-1 33,-3-1-41,2 0-7,-4 0 30,2 1-36,-4 0 52,2 0-67,-3 1 43,2 0-45,-3 0 53,3 0-40,-4 0-32,2 1 9,-2-1-9,2 4 60,-1-2-21,2 1 13,-1-2 59,2 2-42,-2-2 54,2-1-37,0 2-18,2-2 22,-2 0-23,2 0 7,0 0 5,2-2 0,-2 0 7,3-1 37,-2-1-24,1 0 28,-2-1-44,1 0-1,-2 1-1,1 0 0,-3 1-24,2 1 19,-3-1-19,2 1-63,-4 0 15,2 1-78,-3 1 78,2 0-26,-3 0 58,2 0-23,-1 0 12,1 0 13,-1 0-25,1 0 16,0 0 35,0 0 13,1 0 1,0 0-11,0 0 9,3 0 14,-2 0 15,2 0-19,0 0-11,2 0-22,-2-1 48,2 1-34,-1-2 26,0 1-24,-1-2 8,0 1-80,-2 1 56,0-2-61,-2 0-31,1 2 22,-2 0-101,1-2 100,-3 2-154,0 0 83,-1-1-105,0 1-26,0 1 68,-2 0-600,0 0 547,-4 0-357,-2 0 618,-6 0 0,-3 0 0</inkml:trace>
  <inkml:trace contextRef="#ctx0" brushRef="#br0" timeOffset="41">14690 3523 9502,'0'7'253,"1"-3"-70,-1-2 50,2-1-35,-1 2 63,0-2-116,1 0 54,-1 0-79,0 1 31,2-1-33,-1 0 22,0 1-21,2 0 24,0 0-34,1-1 48,1 0-37,2 0 26,1-1-15,2 2-29,0-2-125,4 0 31,0 0-88,3-2-44,1 2 48,2-3-66,-1-1 50,3-2-28,-3 1-4,2-1-54,-3 2 44,0 0-2,-3 0 27,-2 1 28,-1 2-63,-1 0 38,-4 1-110,1-2-1,-4 2 24,0 0-47,-1 2 90,-1-1-105,-3 3 59,1 1-98,-1 2 106,0-1-13,0 1 60,-1 2-5,-1-3 62,-1 2 26,-1-1 58,-3-1 0,1-1 0</inkml:trace>
  <inkml:trace contextRef="#ctx0" brushRef="#br0" timeOffset="42">15542 3536 9502,'-4'13'-697,"2"-7"824,0-1 251,-1 1-168,2-1 18,1-3-108,-1 4 26,2-5 121,1 1-19,4-2 94,3 2-64,2-2-81,5 0-16,1 0-50,3 0 14,-1-2-24,3 2 35,-1-2-119,1-1 2,-2 1-62,2-2 21,-5 1 60,1 1 48,-4-1 0,2 2 2,-7 1-529,3 0 96,-7 0-343,3 0 143,-4 0 189,1 0-60,-3 1 151,0 2 20,-1 0 30,-1 1 16,0 2 43,0-3-95,0 0 154,0 1-83,1-3 160,2 2 0,1-2 0</inkml:trace>
  <inkml:trace contextRef="#ctx0" brushRef="#br0" timeOffset="43">10752 3625 9502,'-3'24'40,"-1"-12"111,3-7-6,-3 1 53,4-3 392,-2-2-316,3-2 301,2 0-418,3-3-75,3 0 68,3-3-53,1 2-23,1 0-19,2 0-39,-1-1 35,1 1-70,0 1 32,1 2-81,-3-1 60,4 1-106,-4 0 29,5 0-56,-6 0-2,4 2 82,-6 0-91,5 0 110,-3 0-135,1 0 89,-3 0-127,2 0-53,-4 0 33,5 0-52,-5-1 83,4 1-79,-4-1 36,3-1-98,-3 1 130,3-1-4,-3 0 88,2 0 47,-4 0 35,4 0 49,-6-1 0,5-1 0,-1-2 0,2-2 0</inkml:trace>
  <inkml:trace contextRef="#ctx0" brushRef="#br0" timeOffset="44">7234 3582 9502,'0'16'230,"0"-9"-41,0-1-33,0-1 655,0-2-428,0-2 509,3 1-656,2-2-14,3 0-58,4 0 11,2 0-54,3-2-26,2 1-66,3 0 50,1-3-233,4 2 154,-2-1-172,3 1 155,-2 1-184,2 1 83,-5-1-173,3 1 61,-5 0 49,4 0-45,-7 0 119,2 0-48,-7 0 49,3 0-22,-6 0 16,4 0-106,-6 0 59,2 0-162,-5 0-129,3 0 37,-5 0-75,3 0 114,-3-3 228,1 2 7,0-5 139,-2 0 0,2-2 0</inkml:trace>
  <inkml:trace contextRef="#ctx0" brushRef="#br0" timeOffset="45">18830 3641 9502,'4'17'293,"-3"-9"-148,2-3 76,-1-1 12,2-1 51,2-2-75,0 0 25,3-1-22,2 0-27,2 0 70,1 0-79,4-1 27,0 0-27,6-2-74,-1 0-36,6 1 37,-3-1-167,5 2 104,-3-2-137,2 2 154,-6 0-7,4 1 100,-8-2-32,3 2-385,-8 0 71,2 0-293,-5 0 249,-2 0-78,-2 0 108,-1 0-110,-5 2 102,1-1-64,-3 1 60,1 1-75,-2 1 8,-2 1 30,-1-2-56,-2 2 98,-1-2-1,-1 1 124,-1-2 9,1 1 85,1-3 0,-4 0 0,2-2 0,-3-1 0</inkml:trace>
  <inkml:trace contextRef="#ctx0" brushRef="#br0" timeOffset="46">19740 3649 9502,'8'9'249,"-5"-5"-93,-1-3-35,1 0 25,-1-1-15,1 2 176,-2-2-65,2 0 137,-1 0-127,0 0 0,0 0-11,1 0-26,0 0-63,-1-2-2,1 2-53,1 0 49,0 0-80,1-1 63,1 1-73,2 0 100,0 0-97,4 0 10,-1 0-15,4 0-235,0 0 100,4 0-164,0 0 98,3 0-133,-1-1 55,4 0-124,-3-1-89,4 1 88,-4 1-98,1-1 117,-4 1 100,0 0-31,-4 0 85,0 0-172,-3 0 96,-2 1-123,-3 2 191,-2 2 65,-2 0 120,-2 3 0,0-2 0,-2 2 0,0 0 0,-1 0 0</inkml:trace>
  <inkml:trace contextRef="#ctx0" brushRef="#br0" timeOffset="47">21026 3783 8519,'0'-10'595,"0"6"-528,0 1-37,0-1-33,0 3-42,2-3 21,-1 1 6,0 1-4,1 0 32,0 0 24,-1 1-28,2-2 38,-2 2 8,-1-1 356,3 0-266,-3 2 288,1-2-352,2 2-10,-1 0 9,0 0-30,2 0 8,-2 0-6,4 0 6,-3 0-46,4 0 39,-2 0-41,4 0 46,-1 0-4,4 0 6,1-1-9,4 1-39,1-1-27,4-1 1,3 0 10,3 1-6,0-1-14,4 0-7,-2-1-15,3 2 58,-3-2-15,0 1 14,-3-2 4,-1 0-12,-4 1 8,0-1 54,-6 0 21,1-1 62,-5 1-59,1 0 26,-6 0-80,3 1 38,-5-1-35,1 0-48,-1 1 30,-1-1-28,-1 3-27,0-2 77,-1 1-95,0 0 86,-1 4-35,0 0 13,0 6 35,-1-1 14,2 3 3,-2 0-10,0 2 56,0 0-23,-2 2 95,2-1 15,-1 4-17,0-1 47,0 2-77,-1 0-33,1 0 5,1 2-47,0-1 143,0-2-59,0 2 123,0-2-124,0-2-43,0 0-63,0-1-39,0-4 59,0 2-46,0-4-2,0 0 7,0-2-78,0-1 47,0-2-278,0 0-229,1-2 45,-1-2-78,3 1 82,-3-3 90,1 0-113,0-1 125,-1 2 76,2-2 1,-2 1 31,1-1 57,-1 0-160,1-1 88,-1 1-12,0-1 131,0 0 150,2-2 0,-2 0 0,1-1 0</inkml:trace>
  <inkml:trace contextRef="#ctx0" brushRef="#br0" timeOffset="48">21045 3813 9502,'3'-13'0,"0"5"8,-2 3 38,2-3 45,-2 3 30,2-2-33,0 2 14,-1-3-17,1 3 20,-1-1-14,1 2-52,0-3 34,-2 3-101,1-1 68,0 1-49,-1-1 55,-1 2-14,0-1 265,0 3-219,-1 2 195,-1 2-98,-3 6-39,4 0 125,-3 6-61,1-1 46,1 2-87,-1 2 47,1 0-92,-1 4 51,0-1-43,-1 4 43,1-2-121,-3 3 106,0-2-91,-1 4-35,0-3-8,-3 6-101,1-5 91,-1 4-72,1-5 68,-3 4-102,3-9 32,-3 6-19,4-9 47,1 4 1,1-9 20,1 4-27,4-9 9,0 2-51,1-3 29,-2-1-203,2-3 67,2 0-99,-1-2 119,2 0-224,-1 0 86,2 0-187,0 0-38,1-3 96,-1 2-57,3-3 111,-2-1 237,3 0 7,-1-1 144,2-1 0,2-3 0,2 0 0,0-3 0</inkml:trace>
  <inkml:trace contextRef="#ctx0" brushRef="#br0" timeOffset="49">8795 3980 9502,'0'-15'192,"-1"9"11,0 2-37,-1-1-9,1 1 20,0-2-32,-1 4-103,1-2 55,1 1-105,-1-1 56,1 2-16,-2-2 51,2 0-13,0 0 8,0 2-52,0-4 13,0 2 4,2-1-14,-1 0-33,2 0-9,1-2-51,1 1 103,0-1-39,2-1 49,-1 2-4,1-2 10,0 0-10,1 1-41,0-1-17,1-1-5,-1-1 7,1 3 9,-1-1-19,1-1-4,-3 2 9,4-1-9,-4 2-8,2 1-7,-3 0-11,2-1 49,-2 4-14,1-4 13,-2 4 3,1-1-9,-1 2 7,2-2 0,-3 2 0,4 1 0,-3-1-2,2 1 64,-2 0-45,3 0 53,-2 0-66,1 0 31,0 1-23,2-1 27,-3 3-29,3 1 12,-3-1-9,1 3 16,1-2-57,-1 2 43,1-1-47,-1 2 10,-1-1 23,2 1-30,-3-1 37,2 2-14,-2-1 5,3-1-7,-3 1 4,0 1 57,0-2-42,-2 2 44,1 0-52,-1-1 1,1 0 2,-2 2 3,-1-1 42,0 2 14,0-1 3,0 2-33,0-1-18,0 1-15,-1-2 20,-2 2-42,-1 0 25,1 1-31,-1-2 43,-3 2-32,3-2 20,-1 2-25,1-2 24,0 2 7,0-2-19,0 3 14,0-2-42,1 2 32,-1-3-29,0 3 93,0-4-47,-1 4 49,1-3-59,-1 3 24,-1-4-15,0 2 19,-1 0-19,-2-1-21,0-1 18,-3 3-17,2-3 22,-4 4 0,1-5 6,-4 4-4,2-4-66,-3 2 46,3-2-59,-2 1 62,2-4-3,-2 2-1,4-2-2,-1-1-64,2-2 46,-1 2-50,4-2 67,-3 0-83,5-1 20,-4 2-77,3 0 63,-1-1 12,4 2 22,-3 0 12,3 0 50,-1 0-41,2 1 40,-2-1 8,4 1 19,-2-1 1,3-1-6,-2 1 5,3 0-1,-1-2 149,1 1-76,0-2 73,2 0-69,4 1-32,1-2 3,4 0-40,0 0 5,4-2 1,-1 1-3,3-2-55,0 1 43,3-3-43,-2 1 50,3 0-12,-2 0-3,2 0-2,-4 0 7,4 0 14,-4 0-26,1 2 19,-4-1-70,3 2 55,-5-1-50,1 1 57,-4 1-11,3 0 9,-5 0-9,4 1-8,-6 1 6,3 2-8,-4 0 12,2 1-38,-2 0 24,1 0-25,-2-1 31,2 0 4,-2 0-4,1 0 2,-2 0-23,1-2 18,0 1-21,-1 0 23,-1-1-54,2 1 38,-2-2-87,1 0 81,-1 1-98,0-1 41,1 0-315,-1 1 200,0-1-582,2-2 366,-2 1-246,0-2 272,1 0 81,-1-2 111,-1 0-25,1-1 144,-1 1-10,0-4 72,2 0 0,-1-1 0</inkml:trace>
  <inkml:trace contextRef="#ctx0" brushRef="#br0" timeOffset="50">17401 3996 8519,'-3'-10'831,"2"6"-486,-1 2-112,1-1-32,0 2-81,0-2-74,-1 0-1,1 2-11,0 0 20,-1-2 65,1 2-5,0-2-5,-1 2 51,1-2-46,1 1 28,-1-1-28,-1 1-12,1-1-6,0-1 14,0 1-27,-1 0 28,1-1-19,0-2-32,1 3-159,-2-4 24,2 2-90,0-2 105,0 0 81,0-1-15,0 0 53,0 0-209,0 0 48,3 0-145,0 1 94,2-1-3,1 1 70,3 1-35,1 1 94,1-1-54,0 3 42,0-1-22,2 2 19,0 0 0,0-1 3,3 3 18,-2-1-9,2 1 13,0 0-17,-1 1 36,1 2 21,1 1-9,-2 0-2,2 1-2,-2 1 18,2 1 5,-4-1-6,1 2-31,-4-1-7,1 2 24,-5-2 20,2 4 29,-5-2-14,-1 4 24,0-1-60,-2 3 27,0-2-30,-3 6 14,-1-5-12,-4 4 14,-1-2-13,-1 2-2,-2-2 0,-1 1 2,-1-2 1,-2 2 14,2-4-11,-4 3 3,1-5-22,-3 5 10,1-4-12,-2 2 6,2-3 7,0 0-10,1-2 12,-1 2 15,4-3-12,-2 1 14,8-4-17,-3 0 3,7-2-3,-2 1-2,3-2 121,2 0-13,4-2 93,0 1-56,7-1-30,-3 0-35,7 0 1,-1 0-39,2 0-38,2 0 16,2 0-24,1 0 44,0 0-47,1 1 27,3 0-42,-1 1 46,4 0-6,-2 1 5,3-2 21,-2 1 1,3-1 11,-4 1-24,2-2-59,-8 2 33,3-2-28,-8 0 43,3 1-129,-7-1 21,0 1-117,-5-1-161,-2 0 156,-3 2-109,0 0 181,-6 1 82,1 1-332,-5 0-44,0 0-187,-1-2 121,-1 2 248,0-3 128,-4-2 113,1-1 0,-5-2 0</inkml:trace>
  <inkml:trace contextRef="#ctx0" brushRef="#br0" timeOffset="51">21190 4092 9502,'6'-10'-380,"-5"6"565,0 1 231,1 0-91,-1-1-75,0 0-13,0 0-52,2-1-96,0 1-29,-1-1 12,2 0-10,0-2 89,0 2-35,0-1 25,0-1-125,1 0 30,0 2-119,0-1 103,1 1-104,-1-1 63,-1 1-84,1 0 27,0 1 49,-1 0 2,1 0 56,-1 0-68,0 2 52,1-2-51,-1 3 60,1-2-22,-1 2 13,1-2-19,2 2 25,-2-1-5,2 1 1,-1 1-7,2 0-37,0 0 23,1 0-24,0 0-10,1 0 34,2 0-36,-1 0 42,0 1-46,0 1-11,-1 0-8,1 2 14,-1 0 15,-2 3 19,1-1-26,-3 1 25,1 0-16,-3 3 14,0 0-25,-3 0 73,2 2-51,-3 0 53,0 1-29,0-1-14,0 2 19,-2-1-22,0 0-43,-2 0 32,-1 1-30,-2 1 43,-1-1-23,0-2 15,1 2-23,-2-1 7,-2 0 5,-1 0-7,-1 1 3,-1-1 37,-2 4-31,1-4 29,-2 4 25,-1-1 19,-1 1 3,1-2-11,-1 2 5,2-1-38,0 1 52,3-4-57,1 2 56,2-4 4,2 2 13,2-7 50,4 1 36,1-3 36,2-3 18,3 0-45,2-2-100,3 1-32,1-4-8,0 2-20,2-2 5,-1 0-42,2 0 17,-2 1-4,4 2 77,-1 0-21,3-1-16,-2 1-223,5 1 19,-2 0-128,2 0 109,-2 0-33,3 0 24,-5 0-40,3 0-73,-5 0 103,3 0-104,-6 0 113,2 0-85,-5 0 62,0 0-92,-3 0 137,0-1-95,-2 0 152,-1-1-31,-1 0 111,-1 0 44,-1-2 0,-3-1 0,0-1 0,-4-3 0,-2-4 0,-2-3 0</inkml:trace>
  <inkml:trace contextRef="#ctx0" brushRef="#br0" timeOffset="52">20674 4115 11462,'16'5'694,"-8"-1"-549,3 0-25,2 2 37,1 1-37,3 3-145,1 1 29,3 2-93,-1 1-73,0 3 113,1-1-121,0 1 128,-4-2-15,1 2 33,-5-3-51,3 1 96,-6-5-29,-1 1 58,-2-5-36,-2 1-22,-4-5-73,2 2 27,-4-4-332,-1-1 127,-3-2-160,0-1 171,-2-1-174,1-1 65,2 0-130,-1 0 29,1 1 196,1-2 19,1 1 148,0-2 95,0-1 0,-1-4 0,-1 0 0</inkml:trace>
  <inkml:trace contextRef="#ctx0" brushRef="#br0" timeOffset="53">16052 4257 8847,'-9'8'-492,"6"-3"492,1-3 92,-2 2 46,2-2 683,1-1-491,2-1 448,1 1-680,4-1 48,1 0 31,2 3-7,1-1 12,2 4-26,1 0-138,1 2 73,1-1-114,3 3-57,-3-1 10,4 1-46,-2 1 32,1 1 24,-3-3-18,5 2-18,-6-1 44,2-1-2,-3-2 11,0 0 20,-4-2-21,0 0 42,-2-2-40,-1 0 28,-2-3-138,1 1-585,-2-1 270,-2-1-270,-1-1 577,-2-3 160,0 0 0,0-2 0,-2-3 0,0-2 0,-1-3 0</inkml:trace>
  <inkml:trace contextRef="#ctx0" brushRef="#br0" timeOffset="54">23493 5366 9724,'-5'-9'1042,"4"5"-857,-2 0-46,3 2-37,-1-4-25,1 2 39,0-1 5,0-1-20,0-1 34,0-1-87,1 1 79,2-3-68,1 0 86,1-2-110,3 1 54,0-1-130,-1-2 3,3 1-3,0-2-38,-1 1 61,0-2-14,-1 3-3,0-1 25,0 2-9,-2-1 41,1 3 0,-2-1-18,-1 4-6,0-1 8,-2 3-21,2-1 30,-1 2-34,-2 1 27,2 0-23,-2 0 85,0 2-43,2-2 47,0 3-58,-1-1 6,1 1-8,-1 0 12,1-1-8,0 1 15,-1 0-12,-1 1 7,1 0 62,-2 3 26,0 4-5,-3 3-2,-1 3-82,0 4 12,0 4-11,1 4 14,0 2-13,2 4 28,1-2-16,-2 5-62,2-4 0,2 3-60,-1-2-43,2 0 39,2-7-65,1 2 83,1-6-89,1 1 47,-3-8-80,0 2-53,-1-9 51,-3 2-95,2-7-69,-3 4 65,-2-6-26,0 2-181,-3-2 171,-2 0-230,1 0 331,-2 0 80,-1-2 145,0-2 0,-3-3 0</inkml:trace>
  <inkml:trace contextRef="#ctx0" brushRef="#br1" timeOffset="55">25489 5184 9502,'0'-22'91,"0"11"22,0 3 8,0 1 35,1 1-50,2 3 71,0 3-114,2 3 102,0 7-108,3 6 7,-2 9-29,4 10-31,-4 6 54,3 8-69,-1 3 35,0 12-77,-3-3 66,2 16-13,-5-5 42,1 19-15,-1-9-1,2 18 39,0-11-63,4 15 118,1-17-122,5 18 118,1-20-106,4 17 25,-1-24 0,2 9 0,-4-27 15,1 10 54,-8-22 1,1 12 12,-6-18-29,0 6 69,-4-15-33,1 8 97,-2-13-102,0 8 9,-3-11-58,1 5 56,-1-10-105,2 4 98,-1-10-95,2 3-20,-2-5 4,3-2-74,-1-3 73,-1-2-169,2-4 112,0-1-150,-1-2 151,1-5-152,1 1 56,2-1-110,2-1-138,0 1 117,2-1-149,-1 0 168,4 0-161,-3 2 113,3-4-153,-1 4 175,1-3 58,-1 2 50,3 0 88,-2 0 29,3-2 58,0 0 0,2-3 0,-1 0 0</inkml:trace>
  <inkml:trace contextRef="#ctx0" brushRef="#br0" timeOffset="56">9160 5548 9451,'8'-1'509,"-7"-2"-325,0 2-68,-1-2 82,1 2-103,-1-3 44,0 3-33,2-3-15,-2 0-37,0 0 35,0 0-22,1 0-2,-1-1 2,1 0-81,1 0 65,-1-3-72,0 2 44,2-4-62,-1 1 51,1-1-29,0-1-12,-1 0 32,1-1-52,-1-2 95,1 2-49,0-4 33,-1 3 28,0-2-19,-2 0 23,1 1 25,-1 0-47,0-2 52,0 2-59,0-2-3,0 3 4,0-1-6,0 1-36,0-1 40,0 2-46,0 0 62,0 3-53,0-1 37,0 3-39,-1-1-29,1 2 43,0 1-48,-2 1 55,2 0-33,-1 1 141,1 1-96,-1 3 117,1 0-104,0 6-16,-2-1 62,2 5 20,0-1 3,2 2-12,0 3-26,3 1-20,1 3 23,0 1-56,1 2 26,1 0-31,-2 2 43,2-2-59,-2 3-3,1-3-3,-1 1-51,-2-1 24,0 0 1,0-1-7,-3 0-27,1-3 3,-2 2-80,1-5 73,-1 0-209,0-2 80,0-2-138,0-3-32,-1 1 104,1-2-79,0-1 75,-2 0-238,2-1 84,0-1-20,0 0 230,0 1 217,0-1 0,0 1 0</inkml:trace>
  <inkml:trace contextRef="#ctx0" brushRef="#br0" timeOffset="57">21086 5488 9207,'-9'0'697,"4"0"-430,4 0-94,-3 0 134,2 0-144,0 0-21,1-1-98,-1-1 39,1 0-86,0 0 137,1 0-96,0-2 105,0 0-103,0-1 16,0 0-41,1-3-38,2 0 40,-1-1-39,3-1 30,1-3-25,0 1-28,2-3 31,0 0-29,-1-2 98,1 2-36,1-4 30,-1 3-100,1-3-3,-1 2-30,1 0 32,-2 2 10,1-2 45,-2 5-48,2-3 10,-3 4 17,0-1-22,-1 5 32,0-1 31,-3 4-25,3 0 25,-2 1 133,-1 1-115,-1 3 168,0 0-143,-1 6 10,-2-4-34,0 2-14,1-1-18,-1 0 32,2-1-1,-3 4 3,1 1-2,1 1-8,0 4 3,2 1-6,-1 6 5,1 1-55,0 5 45,1 0-57,1 2 62,0 0-62,4 3-1,0-4-12,3 4-27,-1-6 25,0 3 4,-2-9 0,1 2 3,-2-7-18,-1 2-1,-1-7-3,-1 1-25,-1-6-1177,-1 1 773,0-6-766,-1 1 1152,-4-8 104,2 2 0,-3-5 0</inkml:trace>
  <inkml:trace contextRef="#ctx0" brushRef="#br0" timeOffset="58">24383 5249 9502,'-4'-20'-481,"0"11"563,-1-1 29,-1 2 191,1-1-109,0 1-37,-2 0-30,2 2-30,0 1 118,0 1-9,0-2 43,1 5-63,0-1-29,1 0-36,-1 1 84,3 0 2,-2 1-46,3 1 14,0 0-126,6 3 1,-2 0-68,3 1 41,1 0-34,1 1 74,2-1-17,2 3 7,0-2 2,1 2-11,2 0 2,1 1 1,-1 0 18,3 1 3,-1 2 1,3 1-6,-2 2-11,3 0 15,-1 2-14,1 1-25,-1 1-17,3 1 2,-4 0-1,4 2 43,-3-2-10,1 3 5,-1-4-1,1 6 22,-1-5-22,1 3 23,-3-1-86,5 3 46,-6-3-45,4 6 58,-5-5-7,3 6 10,-5-3-9,2 4-53,-5-3-76,1 4-22,-4-3-47,-1 1 61,-3-3 0,-1 4 36,-1-4 18,-1 3-8,1-5 34,-2 2-47,0-4 161,1 4-44,-1-4 118,-1 5-118,0-5-9,0 6-56,-1-6 2,-1 5 23,-2-6 114,1 4 13,-3-4 59,1 1 3,1-5-38,-1 2 6,2-3-34,1 1-110,0-3-48,1 2 15,0-2-86,0 3 94,1-3-84,-3 4 62,0-2 14,-1 4 10,-1-3 17,-1 5-109,1-5 19,-5 6-107,1-3 95,-1 4-5,-1-6 74,-2 6-13,4-7 5,-2 2 101,2-6-15,-1 4 98,3-6-20,-1 0-26,3-5 21,-2 0-54,4-3-23,-2-1 8,4 0-22,-2-1-21,2-1 32,-2 0-56,1 0-7,-1 0-43,1 0 5,-1-1 10,0-2-104,1 2 37,-1-1-129,2 0-29,-2 1 58,2-2-54,0 2 46,1-2 107,-2-1-56,2 2 100,0-2-209,0 0-196,0 0-68,0-1-45,0-1-101,0 0 450,0-1-179,2 0 407,-1-4 0,2 1 0</inkml:trace>
  <inkml:trace contextRef="#ctx0" brushRef="#br0" timeOffset="59">18421 5537 9502,'0'-32'-346,"0"18"403,2-3 8,0 5 157,3-5-78,1 6 37,1-5-6,3 3-21,0-1 24,-1 3-68,1-2 23,1 6-17,1-4-12,-2 5-22,3-4 22,-1 7-3,3-4-49,-2 4-13,4 0-44,-1 0-67,3 0 68,-2 2-87,7 1 128,-3 0-94,7 0 51,-2 0-56,6 0-20,-6 0 9,5 0 26,-4 0-24,6 3 20,-7-2 12,5 2-26,-8-2 35,6 1 51,-8 1-41,4 1 38,-7 0 19,1 1-42,-6 0 47,2 2-57,-6-1 21,1 3-13,-2 2 23,1 1-21,-4 1 65,3 4-46,-3-2 49,2 5-82,-3-2 25,1 5-23,-2-3 29,-1 5-74,-3-5-21,-2 8-4,-2-6 10,-5 7 103,-3-9-33,-4 6 27,-3-5 47,-3 4-17,1-7 69,-6 3 100,4-7-48,-8 3 81,5-6-77,-8 2 64,4-5-33,-4 1 65,6-5-48,-5-1-83,8-1 28,-4-1-26,11-2-23,-2-2 65,10-1-63,1-4 34,6-1-180,0 0 37,3 0-121,2-1 76,3 1-211,2-2 50,4 3-128,1-1-224,2 1 184,2-1-246,-1 3 279,2-2-195,-2 1 144,2 1-172,-1 1 150,2 0 216,-1-1 27,2 0 159,-1 1 0,4-5 0</inkml:trace>
  <inkml:trace contextRef="#ctx0" brushRef="#br0" timeOffset="60">20379 5423 9502,'-7'-7'299,"4"4"-179,0 0 36,2 1-35,-3 0 25,1 1-15,0 1 14,-3 0-60,1 0 62,0 0-62,-2 0 61,1 1-15,-2 2 14,0 2-25,-1 0-50,1 3-28,-1 0-53,0 1 99,0 3-8,1 1 49,-2 1-11,2 3-38,-2 4 27,0 0-7,1 6 43,0 2 1,1 5 23,2 1-29,1 5 43,2-2-49,2 6 55,0-3-72,2 3 4,1-6-7,4 4 0,3-6-32,4 1 0,1-4-26,2-1 43,-1-4 6,5 0 25,-5-7-21,4 4 18,-2-9-99,-2 2-136,1-5-47,-2 1-224,-1-7 149,0 2-35,-2-5 115,-1-2-142,-2 0 56,0-1-116,-4-1 122,1 0 54,-3 0 8,1-3 24,0 2-157,-2-4 68,2 2-117,-2-2 191,1 1 57,2-2 104,2 0 0,0-3 0</inkml:trace>
  <inkml:trace contextRef="#ctx0" brushRef="#br0" timeOffset="61">14503 5761 9502,'-11'-2'316,"6"1"-159,2-2-37,0-1 52,1 0-89,0-1 76,0 1-94,1-2 3,1 1-15,-1-2-38,1 2 50,0-3-2,0 0-14,0 1 42,0-1-103,0-1 54,1-2-40,-1 1-4,1-1 63,1-2-26,0 2-20,1-4-8,1 2-68,0-2 1,1 2 21,0-3-70,0 4 71,2-2-77,-2 4 80,1-3-60,0 5 89,-1-1-65,-1 3 73,0 1-50,0 5 35,-2-1-47,1 2 45,-1 2-31,0 3 23,-1 3 82,0 4 81,2 0 48,-3 3 23,3 1-52,-2 0-1,0 1-37,0-1-30,1 3 20,0-2-62,0 1 83,0-2-76,0 4 6,-1-4-11,1 4 6,0-6 0,0 6 32,0-6-25,-1 3-58,0-5-102,2 4-21,-3-4-66,1 0 129,-1-4 14,0 1 44,0-3 14,0 1-404,0-3 106,0 0-284,0-2 92,0-1 32,0 0-110,0-1 0</inkml:trace>
  <inkml:trace contextRef="#ctx0" brushRef="#br0" timeOffset="62">5531 5625 9502,'0'-10'194,"0"4"-112,0 3-21,0-3 19,-1 2-26,0-1 26,-1 1 57,-1-1 43,0 3-12,-1-4 53,0 4-131,-1-2 69,0 1-68,-2-1 102,2 3-82,-1-2 85,-1 1-111,0 1 54,0-2-36,-1 0 32,0 2-79,-1 0 5,0-1-30,-3 1-1,2 1-85,-5 0 19,2 0-101,-5 0 66,3 1-29,-5 1 61,3 2 11,-2 1 34,2 1 20,-2 1-34,4-1 8,-2 2 0,4-1-5,-2-1 14,4 1-5,-2 0 8,2 0-3,1 0-40,3-1-13,-2 2-51,5-2 38,-2 2-14,2 0 59,0 0-19,3 0 16,-1 1 47,2-1-40,0 1 38,2 0-48,0-1 40,4 1-28,1 0 30,3-1-31,0 1-4,2-1 19,-1 2 10,0-4 27,2 4-15,-3-5 7,5 4 40,-5-4-46,4 3 51,-3-3-66,3 2 3,-2-2-2,2 1 4,-1 0-23,1 0 19,1-1-15,0 3 21,1-3 2,2 3 0,-2 1 4,3 0-69,-3 0-43,5 3-35,-6-1-25,5 3 42,-6-1-10,2 3 42,-6-3-4,2 5 43,-7-4-19,2 4 11,-6-3 60,2 3 54,-5-4 32,-2 3 14,-2-3-80,-6 6-20,0-4-16,-3 4 97,1-4-3,-6 5 88,3-4-85,-4 4-86,3-6 14,-3 3-58,6-6 69,-2 2-12,4-6 0,-2 1-5,6-5-2,0 0 63,4-4-56,0-1 49,2-2-77,0-4 21,2-4-17,0-2 17,0 0 59,1-3 20,0 1 14,0-2-54,0 0-67,0 0 7,1 1 0,-1-2-14,2 4-24,0-2 0,-1 3-75,0-1 78,1 3-92,-1 1 81,2 2-1,-2-1 24,0 5 16,2-1-118,-2 2 14,3 2-29,-1 1 33,0 1 123,3 3 23,0 2-11,-1 1-4,3 4-24,-1-1 17,2 2 12,-1 0-12,2-1 35,0 2-50,4-1 66,-1 0-71,1 0 38,0-3-28,2 1 58,-1-2-89,2 0 21,-1-3-38,2 0 11,-2-2 35,1-2-7,-3 0 5,3-2 53,-4-2 21,3-3 3,-2-3-16,0-6-29,-1 0-18,2-5 29,-2-1-26,2-2 22,-2 0-19,0-3-53,-1 2-151,1-2-11,-4 5-54,0 0 90,-1 4 46,-1 3 11,-4 5 28,3 3 77,-2 3 32,-2 3-27,1 5 3,-1 6 106,2 5-17,2 7 122,-3 1-97,3 5-61,-1-2-27,1 3 45,2-5 6,0 1 31,2-6-14,1 0-105,-1-4-38,3-2 21,-2-3-2,3-2-36,-2-4 12,2-1-126,-2-4 113,1-3-52,-2-2 96,1-3-108,-3-3-119,2-2-45,-3 0-52,-1 0 159,-1 2 93,1-3 79,-1 1 0,1-3 0</inkml:trace>
  <inkml:trace contextRef="#ctx0" brushRef="#br0" timeOffset="63">18743 5628 9502,'0'-16'472,"0"8"-169,0 4-122,0-1 66,0 1 42,0 2 31,0 6 17,-1 2-53,1 10-47,0 3 33,0 9-53,-2 0-4,2 5-75,0 3 22,2 1-24,-1 2 10,1-3-15,4 6 14,-1-4-24,1 1-127,0-4-9,-1 3-52,-1-10 56,1 3-42,-2-7 9,-1 1-63,1-8 42,-2-1-102,0-8 32,-1 1-84,2-6-574,-2 1 326,-2-5-430,1 1 498,-3-7 130,3 3-84,-2-4 85,2 1-97,1-1 180,-1-3 37,1 2 105,-3-5 43,-1 0 0,-2-3 0</inkml:trace>
  <inkml:trace contextRef="#ctx0" brushRef="#br0" timeOffset="64">5815 5715 9502,'-27'-1'1385,"15"-1"-1040,0-2-99,5 2-112,-3-3 11,5 1-210,-3 0 57,5 0-102,-4 1 83,1 1 27,-2-1 0,0 0 0</inkml:trace>
  <inkml:trace contextRef="#ctx0" brushRef="#br0" timeOffset="65">7168 5772 9502,'8'-18'2,"-4"10"114,-1 0 24,0 2 87,0-3 0,-1 4 79,0-3-94,-1 4-58,0-1-3,-1 1 44,1 1-12,-1 4 31,2 3-34,-2 8-54,2 5 44,2 6-39,4 6 7,3 2-20,3 6 31,1-1-89,5 5 70,1-5-72,2 4 80,1-6-181,3 1 73,-1-5-131,4 0-140,-5-8 83,5 2-137,-7-9 146,2 1 82,-7-7-3,0 0 49,-9-5-82,2 0-3,-7-3-213,0 1 137,-6 0-95,0 0 193,-5 0-64,-2 2-27,-1-1 26,-1 1-142,1-2 106,-2 1-137,2 1 148,-2-2-71,2 1 60,-2 0-18,3-1 0,-3-1 130,3 1 6,0-2 67,1 0 0,-2-2 0,2-3 0,-3-1 0,0-5 0</inkml:trace>
  <inkml:trace contextRef="#ctx0" brushRef="#br0" timeOffset="66">11456 5744 9502,'-10'7'-832,"5"-4"970,2-2 247,-1 1-90,2-2 211,-1 0-235,2 0 188,-1-2-339,2-2 12,0 2-18,0-2 8,0 0 43,0 3-40,2-1 52,2 2-117,2 4 8,1 3-14,3 5 14,3 3-68,1 5 37,3 2-125,3 1 104,1 2 13,2 1 32,-1-3 10,3 2-210,-2-4 42,2 0-141,-4-7 100,1 2 44,-5-8 40,1-1-3,-5-4 105,1 0-63,-6-3 62,1-3-67,-3-1 44,-1-5-30,-1-1 34,-2-3-105,0 0 54,0-2-50,-2 1 71,2-2-40,-2 2-12,1-2-3,-1 2 12,2-3-132,0 1 42,2 1-133,0 1-11,1-2 55,0 4-50,0 0 37,2 3 49,-1 2-67,1 0 83,1 3-40,-2 2 81,1-1 43,-1 3 30,1 0 25,-2 1 24,0 2-23,-2 3 32,-1 2 45,-1 0-69,-1 4 61,0-2 32,-2 3-13,-5 1 92,-2 3-113,-4 0 117,-4 3-65,0-1 108,-3 6-40,0-4-64,-3 5 26,0-4-86,-1 5-4,2-4-4,-1 0 2,7-5 22,-1 0 26,8-6-26,-2 0 16,6-7 38,1 2-3,3-6 16,2-1-3,2-3-7,3-1-15,1-2 37,0-1-68,-1 1 44,-1-1-43,0 1 23,-1 1-28,0-1 36,-2 1-21,2 1 34,-2 0-33,0 0 22,0 2 12,0-1-5,-1 1 15,1 0-22,0 1 28,0 0 38,0 1-31,0 0 90,-1 0-119,1 2 86,0 2-97,0 5 70,2 6-67,0 3 78,1 5-65,1 6-3,-1 4-51,1 6 33,0 0-116,-1 6 103,-1-3-106,0 6 99,-3-8-57,1 6 73,-2-10-53,-1 5-9,0-13 34,-4 6-46,-2-12 51,-1 4-41,1-9-22,-3 2 9,4-9 0,-3 3 2,2-5-19,-1 2 3,2-5-1,-1 3 48,2-3-5,0 1-7,4-2-219,-3 0-454,3-2 194,1 1-236,3-3 258,3-2 112,1-1-181,4-4 171,1-1-91,-1-2 103,4-2-85,-4 0 152,5-2 41,-3 0 47,1-5 79,-1 1 29,4-6 58,0-5 0,4-4 0</inkml:trace>
  <inkml:trace contextRef="#ctx0" brushRef="#br0" timeOffset="67">23198 5858 9502,'-12'0'257,"7"-1"-13,2 0 170,1-1-18,0 1-136,1-2 85,4 1-168,-1-2-30,6 1-44,4-2-11,4 2 28,4 0-28,4 0-65,2 0 49,1 1-19,2 0 103,-1 1-40,5 0 37,-3 1-249,1 0 87,-3 0-187,3 0 79,-7 0 39,5 1-20,-5 0 51,2 1 67,-7 0-12,6 1 42,-7-2-37,7 1 50,-7-1-37,4-1 44,-5 0-48,5 0 5,-5 0 8,5 0-4,-3 0 4,1 0 3,-3 0-1,4 0-40,-5 0-11,3 0-5,-3 0 3,2 0 3,-4 0-27,3-1 6,-4-1-7,3 1-17,-4 0 34,2-2-42,-4 2 49,5-1 12,-6 0-28,3 0 20,-3 0-36,1 1 29,-3-2-19,0 0-102,-1 2 25,0-2-112,-3 2 115,1 0 11,-2 0 50,2-2 8,-1 2-74,2-1-54,-1 0-23,1 0-50,-1 0 93,3-1 5,-4 1 16,4-2 20,-2 1-292,2-1 56,-3 2-29,-1-2 162,1 0 210,0-3 0,0-2 0</inkml:trace>
  <inkml:trace contextRef="#ctx0" brushRef="#br0" timeOffset="68">7527 5784 9397,'-17'0'215,"8"0"87,3 0-116,-1 0 186,2 0-122,0 0 155,2 0 142,-1 0-275,3 1 186,-2 1-313,3 1-25,-1 3-133,-2 1-9,-1 4-74,-1 2 56,-3 4-36,-2 1 13,-3 5-59,-1 2 41,-6 4 6,2 0 41,-4 2-10,2-4 31,-2 3 5,4-7-10,-2 2-1,7-10 19,0 1-23,7-9 27,-3 2-111,5-5-755,0-1 365,4-5-495,1 2 669,2-4 8,-1 4 156,2-2-17,0 2 176,1 0 0,1 0 0,3 1 0,0-1 0,1 1 0</inkml:trace>
  <inkml:trace contextRef="#ctx0" brushRef="#br0" timeOffset="69">17152 5818 9502,'-8'0'764,"6"-3"-560,0 2-84,1 0 176,1-2-80,1 2 131,2-1-202,2 2-33,4 0-76,4 0 23,3 2-108,1 2 43,5 1-65,-1 4 54,5 1-73,-2 2-17,5 1-48,-3 0 57,3 3 52,-2-3-14,3 2-9,-4-3 39,4 1-4,-9-3 24,4 0 77,-7-3-35,1 0 90,-7-2-75,1-1 36,-6-1-15,-1-1 3,-3 0 13,-1 0-92,0 1 5,-1 2-8,0-1-31,-1 2 73,0 0-38,-1 3 46,-2-1-67,-2 3-4,0 0-26,-4 0 74,0 2-7,-4 2 50,0-2-68,-3 2 86,2-2 8,-5 3 16,3-3-17,-4 1-112,3-2-10,-1 1 3,2-4 19,-1 2-97,4-4 36,-2 3-127,3-5-328,0 1 107,6-3-92,-2-1 266,1 1 251,1 0 0,1-1 0</inkml:trace>
  <inkml:trace contextRef="#ctx0" brushRef="#br0" timeOffset="70">22478 5893 9502,'-22'-1'0,"11"-2"180,5 1 91,-1-2 130,2 1-31,1-1-37,2 0-78,-2-1-10,4 1-69,-2-1 42,1 1-22,1 0 40,1 0-54,2 1-46,1 0-35,2 2 35,1-1-15,2 1 39,2 1-40,-1 1 24,2 1-106,1 2 24,-2 1-22,5 1-6,-3 1 11,3-1 9,-1 1-21,1-2-52,-2 0 14,3 0-76,-3-2-89,3 1 71,-1-3-92,1 2 74,-3-3 88,2 0-43,-4 0 81,2 0-285,-4 0-143,2 0-146,-5 0 20,-1 0 80,-2-3 174,1 2-83,-2-2 184,-1 2-191,0-2 143,0 2-139,-2 0 213,3-1 52,-1 2 112,2-1 0,2-1 0</inkml:trace>
  <inkml:trace contextRef="#ctx0" brushRef="#br0" timeOffset="71">20822 5872 9502,'-18'0'77,"10"0"-17,-1 0 42,4 0-23,-2 0 13,3 0 23,2 0 36,3 0 2,3 0-8,9 0-24,1 0-169,8 2 8,3-2-111,2 1 90,5 2 37,-1-1-17,1 1 16,-2-1 15,3 1 47,-3 0 10,1-1 1,-4 0-16,3-1-20,-4 0 14,2 1-6,-5-2 13,2 0 12,-4 0-13,0 0-29,-5 0 17,4 0-26,-6 0 41,3 0-68,-4 0 44,0 0-53,-2 0 64,0 0-113,-3 0 24,1 0-109,-2 0 110,1 0-6,-3 1 67,0 0-30,-1 0-23,1 2-40,-1-2 22,0 2 52,1-3 9,0 1 31,1-1-53,-1 2 67,0-2-42,-1 0 54,1-2-66,-1 1-45,-1 0-10,1-3-1,-3 0 27,1 0 34,-2 0 21,2 0-11,-2-1 9,-2 0 0,0-2 0,-2-1 0</inkml:trace>
  <inkml:trace contextRef="#ctx0" brushRef="#br0" timeOffset="72">7838 5900 9502,'8'0'235,"-5"1"-6,-1-1-108,1 3 95,0-3-35,0 1 51,1 0-52,0 1-66,1-1-6,3-1 2,-1 1-4,2-1 51,1 2-37,2-2 40,1 1-81,4-1 25,-3 0-50,5 0-35,-3 0 27,3 0-64,-4 0 63,4 0-96,-3-1 45,1 1-89,-2-2 93,0 1-94,-3 0 70,1-2-90,-3 2 66,2-2 40,-5 2-10,1 0-1,-5 1-253,3-2 43,-4 2-136,2 0-167,-3 0 237,2 2-204,-2-1 195,1 1 77,-1 1-83,0 0 188,2 1 2,-3-2 122,1 2 0,0 0 0,1 1 0,-2 0 0,0 3 0</inkml:trace>
  <inkml:trace contextRef="#ctx0" brushRef="#br0" timeOffset="73">16384 5925 9502,'-11'-15'-88,"9"11"476,1 2-191,2-1 282,0 3-323,6 0-16,0 0-86,4 3 10,1-1-20,2 4-57,2-3 11,0 1 18,1 0-7,3 0 60,-2 0 8,3-3-12,0 2 10,1-2-34,-1-1 15,1 2-47,-4-2-54,3 0 8,-5 0-87,0 0 99,-2 0-109,-1 0 72,-3 0-98,-1 0 91,-2 0 19,-1 0 28,-1 0 20,-1 0-167,-1 1 45,-1 1-123,0 1 83,0 2-75,0-1 51,-1 1-98,-1-1 101,3 0-4,-3-1 70,1-1-17,1 0-12,0-1 58,0 0-6,0-1 96,0 0 0,1 0 0,-1-1 0,1 1 0</inkml:trace>
  <inkml:trace contextRef="#ctx0" brushRef="#br0" timeOffset="74">12498 5917 9502,'-13'8'-810,"6"-5"953,1 0 259,-1 0-119,1-1 53,0 0-71,1-1 106,3-1-31,-2 1-94,8-1 23,-2 0-239,13 0 39,-2 0-112,5 0-4,1 0-8,2 0-50,0 0 72,1 0-37,-1 0 79,2 0-22,-3 0 23,1 0 20,-2 0-32,1 0 25,-3 0 2,0 0 4,-3-1 1,0 0-3,-5-1-18,3 1 18,-5-2-17,-1 2-98,-1 1 19,-1-1-103,-2-1 83,-2 2-212,-3 2 65,-4 0-139,2 1 3,-3 2-46,3-1 21,-1 1 90,-1-1 177,1 0 130,-1 1 0,1-1 0,-2 0 0,-1 1 0,-2 2 0,-2 1 0</inkml:trace>
  <inkml:trace contextRef="#ctx0" brushRef="#br0" timeOffset="75">8998 6039 8519,'8'-16'761,"-5"11"-448,-1-1-21,0 2-95,0-3 19,0 5-96,-1-3 37,0 2-52,0 0 15,-1 2-42,3-2-39,0 3 11,1 0-6,1 0 61,1 2 7,3 0 34,3 1-35,1 1-11,3 0-19,3-2 55,-1 1-32,6-2 54,-2-1-136,4 0 1,-1 0-30,3 0 59,-3-1-58,4-2 53,-6-1-115,5-1 25,-6 0 0,2-1-13,-7 2 62,4 0-52,-8 0 73,4 1-67,-6 2 62,2-2-55,-6 3 40,3 0-46,-5 0 61,4 0-22,-4 0 20,2 2-15,-4-1 15,4 2-8,-3-2 9,4-1-8,-4 0-5,2 0 11,-2 0-9,1 0-34,-2 0 23,2 0-28,-2 0 37,1 0-140,-2 0 31,1 0-100,-2 0-243,2 0 237,-2 1-283,0-1 182,2 3-4,-3-2-15,2 2-9,-2-2 124,3 2-92,-3-2 127,1 1 44,-1 0 75,2 0 58,-2 1 0,-3 0 0,0 0 0,0 1 0</inkml:trace>
  <inkml:trace contextRef="#ctx0" brushRef="#br0" timeOffset="76">14176 6158 9688,'0'-11'658,"0"7"-388,0 0-102,0 0 27,0 1-75,1-3 26,3 2 31,4 1 27,2-3-26,5 2-68,0 1-60,5-1-55,1 1 78,5 2-78,2-2 47,4 3-47,1-1 18,6 1-58,-2 0 20,6 0-65,-3 0 45,4 0 21,-4 0 20,4 0-34,-9 0 11,5-2-65,-7 0 45,-1-2 103,-6 0 29,2-2 90,-9-1-95,2-1 56,-7 0-40,2 1 30,-6-2-30,1 1-161,-5 0 18,2-1-94,-4 4 108,0-2 46,-1 3 34,-2 0-1099,-1 2 528,1 4-798,-2 1 902,-2 7 127,-2 2 158,-1 2 27,-5 2 108,1-2 0,-5 6 0,-1-2 0,-3 2 0</inkml:trace>
  <inkml:trace contextRef="#ctx0" brushRef="#br0" timeOffset="77">19185 6117 10089,'0'-9'546,"0"4"-346,0 1 76,2-1 30,-1 0 26,3-1-130,3 0 1,-1-1-83,3 1-14,2-1-39,-1 1-22,0 1 34,1-2-41,-1 2-1,2 0 32,-2 1-31,1-1 28,-1 2-23,2 0-78,-2 2 61,2-2-164,0 3 70,-1 0-93,0 2 41,1 0 109,-2 4-61,2 1-119,-2 3-82,1 1-89,-2 0 57,0 3 184,-3-1 5,1 1 75,-3 1-50,0 0 70,-3 0 9,-2 0 11,-3 2 148,-5 0-106,-6 1 132,-4 0-83,-3 1-14,-4 0-41,0-2 50,-3 3 66,3-5 143,-1 2 20,4-5 11,0 2-44,6-5-74,1 1 60,6-5-92,2 0 118,4-4-116,6 2 15,1-3-90,8 0-42,1-1 57,5-1 9,-1 0 34,3 0-39,2 0-76,-3 0-129,4 1-9,-4 1-39,4-1 106,-2 1 15,3 0 49,-3 0-49,3 0-91,-6 0-26,4 0-61,-5 0-124,2 1 103,-7-1-120,4 3 112,-7-2 79,1 3 27,-5-1-10,1 0-309,-4 0-237,2 1-150,-3-1 68,0-1 181,-2 1 221,1-2 93,-1 0 136,-4-1 119,0-1 0,-2 0 0</inkml:trace>
  <inkml:trace contextRef="#ctx0" brushRef="#br0" timeOffset="78">20991 6111 9502,'7'-17'-511,"-3"9"584,0 3 160,1-2-80,-1 3-29,2-1-20,1 1-25,0 2-44,1-1-75,1 2-20,1-1-48,0 1 48,0 1 40,2 1 9,-2 1 52,2 2 26,0 2-25,1-1 25,0 3-17,1-1-7,1-2-2,2 0-9,-2 0 1,2-1 7,1-1 11,1-2-12,-1-1-16,3 0 13,-3 0-16,1-1 3,0 0 12,1-3-15,-1-3 11,0 1-50,-2-4 21,1 3-26,-2-2 32,1 1-34,-5 0 22,1 0-27,-3 2-26,-1 0 54,-4 1-60,1 1 70,-3 2 16,-1 0 52,-4 4 34,2-1-20,-3 5 51,1 0-48,0 2 15,2-3-15,-2 1 53,2 1-17,0 1 94,2-1-32,0 1-41,2 3-7,3-1-40,-1 3 1,3-1-6,-1 3 14,0 0-4,1 3-54,-1-1-31,-2 2 8,1 0-64,-2 0 82,-2-3-37,-1 2 37,-2-4-7,0 2-31,0-6-60,0 3 20,-1-6-85,-3 2 85,0-5-81,0 1-119,0-4 51,0 2-105,2-3-205,-1 1 164,2-2-225,0-2 277,1-1 123,0-2 79,2-4 71,3-2 0,3-4 0</inkml:trace>
  <inkml:trace contextRef="#ctx0" brushRef="#br0" timeOffset="79">21952 6066 9126,'-8'-7'-376,"4"4"752,2-1-6,0 2 257,1-1-207,1 0 2,-1 2-154,1 0 121,0-2 247,0 2-140,1 0 212,0-1-330,2 1-66,1 2-133,0 2 24,0 3-98,-2 5 200,2 0 16,0 6 110,0 0-86,-1 7-568,-1-3 17,0 6-285,-1-4 288,-1 6-537,0-4 194,2 3-417,1-3 402,2 2-379,2-7 614,3 3-402,3-7 728,3 2 0,2-2 0</inkml:trace>
  <inkml:trace contextRef="#ctx0" brushRef="#br0" timeOffset="80">23443 6134 8817,'10'-4'-70,"-5"3"146,-1 0 19,0-1 3,0 1-1,0 0-5,1-1-27,0 1 36,2 0 27,-1 1 4,2-1 28,0-1-35,1 1-53,1 1-3,2-1 6,1 1-8,0 0 17,3 0-15,1 0 19,0 0-7,4-2 16,-2 2-22,4-1 20,0 1-87,3-1-10,-2-2-7,4 2-56,-4-2 38,4 1-1,-3-1 7,1-2-43,-3 1 23,2-1-110,-3-1 105,-1 1-61,-3 1 41,-1-1-25,-5 1 45,1 0 16,-7 2 36,1-1-43,-3 2 361,-2-2-126,-2 5 242,0-2-190,-4 3-40,3 0 7,0 1-8,1 1-38,0 0 2,0 2 38,1 1-45,2 1 117,0 3-86,5 3 48,0 2-69,1 3-16,2 2-40,0 2 43,1 1-43,0 5-40,-1-4-32,1 4-17,-3-8 42,0 4 48,-2-9-1,1 4 37,-4-9-226,0 1 68,-2-8-455,-1 1 57,-2-9-129,1 0 116,-2-9 194,-1 2-326,2-4 161,-2 1-286,3 1 114,0-3 117,0 1 103,0-1 148,3-2 187,2-2 0,3 0 0</inkml:trace>
  <inkml:trace contextRef="#ctx0" brushRef="#br0" timeOffset="81">21102 6094 9502,'-17'-7'-166,"9"5"170,0-1 20,3 2 32,-1-2 17,2 3 185,0 0-23,1 3 131,2 1-82,0 6-110,1 3 25,0 4-79,0 4 72,0 1-3,1 4 15,0 0-37,0 3-11,2-1-35,0 4 24,-2-5 49,0 3-74,1-4 11,-2 1-26,0-5-103,0 2 77,0-9-36,-2 5-267,0-10 93,-2 5-180,1-7 148,-2 1-214,2-5 72,-2 1-185,3-4 183,-2 2-87,1-2 73,0-1-152,3-3 107,-1-2 0,2-4 0</inkml:trace>
  <inkml:trace contextRef="#ctx0" brushRef="#br0" timeOffset="82">13324 6172 9368,'-10'-4'592,"6"3"-305,2-2-60,-1 2 69,0-1-72,2 0 4,0 1-15,-1-2-15,1 0 73,1-1-61,0 1 37,0-1-55,1-2-64,1 3-1,3-3 1,3 2-8,2 1-44,4-1-16,2 0-45,2 1 66,2 2 24,2-2 15,0 2 36,2 0-184,2 1 58,-2-2-143,2 2 80,-2 0-121,-1 0 63,-3 0-91,1 0 26,-7 0 44,2 0-50,-7 0 83,0 0-69,-4 0 57,1 0-401,-4 0 315,-2 2-269,-3 0 293,-2 1-165,1 1-19,0-2-58,3 2 2,0-1 97,-1-1-78,2 0 47,0 0 143,2 1 22,0-2 162,5 1 0,2-1 0,2 0 0,2 3 0</inkml:trace>
  <inkml:trace contextRef="#ctx0" brushRef="#br0" timeOffset="83">23430 6120 11923,'10'0'217,"-6"0"-178,-1 0-49,-1 0 68,-1 1-46,1 0 53,-1 6-35,-1-1 27,0 7-21,-1 3 8,-1 2-6,0 7 3,-3 1-45,-1 5 60,1 2-55,0 2 65,0-1-194,1 2 44,0-3-137,3-1-61,-1-6 83,2 2-91,0-11 113,2 4 47,-1-11 3,3 2 29,1-6-33,0-1-262,1-2 25,0-2-35,-1-1 187,2 0 216,1-1 0,-1 0 0</inkml:trace>
  <inkml:trace contextRef="#ctx0" brushRef="#br0" timeOffset="84">16498 6143 9502,'-32'7'484,"18"-5"-369,1 4 21,3-5-16,4 3 437,3-4-297,6 2 359,1-2-390,9 0-14,0 0-62,6 0-16,0-1-50,3 0 69,-1-1-94,3 1 9,1-1-13,1 0-202,-1 1 92,2 0-125,-5-1 92,4 2-131,-6 0 54,3 0-137,-4 0 118,0 0-30,-2 0 40,0 0-44,-3 0 0,1 0 13,-5 0-30,2 0 38,-5 0 60,3 0-7,-5 0 22,3 0-225,-6 0 66,5 0-146,-5 0 160,5 0 120,-3 0 52,2 0 92,-1 0 0,3-1 0,0 0 0</inkml:trace>
  <inkml:trace contextRef="#ctx0" brushRef="#br0" timeOffset="85">10624 6197 9049,'8'-20'465,"-4"12"306,-1 4-343,-1-1-86,1 3-152,-1-1 23,0 4-14,-1 3 28,2 5 45,-2 6-200,2 4-14,-2 5-103,0 0 32,0 4-271,1-2 65,-2 5-181,0-5 228,0 5-272,0-5 91,0 3-241,2-6 203,1 2 140,0-5-14,2-1 149,1-6-7,3 1 123,2-6 0,1 0 0</inkml:trace>
  <inkml:trace contextRef="#ctx0" brushRef="#br0" timeOffset="86">7957 6193 11970,'14'1'1093,"-5"-1"-1007,2 0 45,2 0-144,1-1 15,4-1-62,2 0 52,2-2-219,-1 1 56,2 1-152,-2 0-59,1 1 179,-4 0-182,2 1 191,-5 0-347,2 0 130,-5 1-226,1 0 222,-5 5 121,0-1 140,-3 0 42,0 2 112,-1-1 0,3 1 0</inkml:trace>
  <inkml:trace contextRef="#ctx0" brushRef="#br0" timeOffset="87">9256 6238 9502,'8'-18'74,"-4"10"31,-2 2 16,2 1 38,0-1-88,0 1 13,0 3-15,-1-1 28,1 2 23,-2 2 37,-1 3-37,1 5 26,-2 3-92,0 6-6,-2 1-29,-3 6 89,-1 0 48,-2 5-3,-3 1-11,1 3 5,0 0 8,-2 4 43,2-3-174,-2 5 12,0-5-128,0 6 144,2-8-10,0 4 104,2-7-39,-1 1-288,3-8-49,2 1-205,2-7 135,1-3-34,1-3 119,1-4-106,0-3 101,3 0-196,0-4 91,3 0-155,-1 0 182,2-1 133,0 0 61,-1-3 104,3-3 0,0-2 0,0-1 0</inkml:trace>
  <inkml:trace contextRef="#ctx0" brushRef="#br0" timeOffset="88">9313 6246 9502,'12'-1'-147,"-7"1"198,-1-1-144,0-1 227,-1 1 2,1 1 43,-2-1-21,2 1 25,-3 0-88,2 0 32,0 0-32,1 0-108,-1 0-7,3 0-85,-1 0 101,3 0-36,-1 0 21,4 0 13,-2 1-9,3-1 1,-1 1 0,4 1-94,-1-1 88,2 0-49,-1 0 82,2 1-83,0-2-2,3 1-1,-3-1-2,1 1 107,-3-1-30,4 0 34,-4 0-47,4-1 58,-4 0-42,2-1 53,-4-1-11,1-1 21,-2 0-2,0-2-2,-4 4-52,1-3 19,-3 2-15,-1-1 42,-2 2 37,1-1-19,-1 2 109,-2-2-64,0 2 16,1-1-30,-1 1-66,0 1 65,2 0 1,-1 0 18,2 1 37,0 2-18,1 1-15,1 2 18,0 2-80,1 3 39,-1-1-26,1 3 68,-2 0-23,0 1 49,-1 2-45,1 1-61,-4 0-38,2 1 9,-3 0-5,1-1-8,-1 0-7,0-1-66,0-3-157,0 1 51,0-3-112,0-2 140,0-1-361,0-2 112,0-3-257,2 1 0,0-4 224,3 1-147,1-2 331,3-2 71,1-4 152,2-4 0,2-4 0</inkml:trace>
  <inkml:trace contextRef="#ctx0" brushRef="#br0" timeOffset="89">12426 6207 9502,'-5'8'85,"4"-6"319,-2 0 700,3-1-631,1 0 611,3 1-904,5-1 108,0-1-132,6 1 30,-1-1-69,3 2 32,1-1-227,3 0 86,0 2-175,4-1 162,-5 2-239,7 0 115,-5 0-208,4 1 60,-4-1 64,1 0-33,-5 0 69,2 0 42,-6-1-8,3-1-18,-5-1-5,1 1-49,-5-2 38,1 0-13,-5 0 75,2 0-291,-2-2 108,0 0-223,-3-2 104,2-1 226,-3-2-14,0-1 205,0-1 0,-1-2 0</inkml:trace>
  <inkml:trace contextRef="#ctx0" brushRef="#br0" timeOffset="90">21202 6342 9215,'-9'0'781,"6"0"-518,1 0 698,2-1-855,-2 0-32,4-3-15,0 0-32,4 0 42,1-1-103,1 0 26,1-2-88,0 2 61,2 0 9,-2 1 47,1-1-39,1 1 10,-1 0-53,-2 1 34,2-1-46,-2 3 44,0 0-16,0-1 12,0 2 28,-3 0 12,3 2-1,-3-1 3,3 2-58,-2 1-20,1 2-10,-2 1 15,1-2 45,-2 1 8,3 1-16,-3-1 16,1 2-14,-2-1 11,-1 0 25,1 1-16,-2 3 22,-1-2-27,0 1 24,-2 2-16,-2 1 17,-4 0-20,-3 4 1,0-1 0,-4 2 2,4-3 52,-4 4 10,4-5 4,-1 4-6,4-5 41,-1 3-5,4-6 74,0 2-67,3-4 15,0 2-4,2-5-26,0 3-51,2-4-7,3 0-27,3-3 49,4 3 33,1-3-35,0 1 35,1-2-100,2 1-90,-2-1-38,2 0-49,-3 0-30,0 0 49,-3 0-48,2 0-6,-4 0 67,0 0-85,-2 0 119,1 0-172,-3-1 120,1 1-148,-3-3 125,2 1-72,-1-2 92,0-2 15,0 1 87,1-1 81,0-3 0,1-2 0</inkml:trace>
  <inkml:trace contextRef="#ctx0" brushRef="#br0" timeOffset="91">23670 6486 9502,'8'0'1338,"-6"0"-955,0-2-29,-1 2-249,1-2 13,-2-1-46,1-1 40,0 0-104,1 0 93,-1-1-114,2-1 123,-1 1-161,2-2 104,0 0-142,3 0-3,-1 0 19,2-1-34,0 2 22,1-3 31,0 2-46,1 1 62,-1-1-4,2 1 32,-2 0 3,1 1-15,-1 3 15,2-2-1,-2 1 5,1-1-15,-2 3 7,1 0-7,-1-1 7,3 2-4,-4 0 7,5 0-5,-4 0 7,4 2-1,-3 0 2,2 1 1,-1 2 0,1 0-81,0 0-18,0 1-15,-3 0-46,3 1 107,-4-1-39,1 2 46,-3 0 72,1 1-62,-4 0 60,1 1 8,-3 1 35,-1 1-10,-3-1-9,-4 4-38,-3-2 18,-3 1 11,-1-1-9,-2 3 67,1-3-28,-4 1 108,5-2-102,-2 1 92,3-2-51,-1 0 43,5-3-52,1 2-23,2-3-43,2 0 44,2 0-31,2-1 37,2 0-28,2 0-34,2-2-40,4 1 9,2-1-6,0 0 12,1-1-28,1-1-7,0 0-44,-1 0 84,-2-2-39,1 0 46,-2 0-58,0 0-24,-3 0 3,2 0-157,-2 0 101,0-1-120,-1 0 92,0-2-103,-2-1 49,2-1-92,-1 1 101,1-1-239,1 1 95,0-1-39,-1 1 192,3-3 187,1 1 0,2-3 0</inkml:trace>
  <inkml:trace contextRef="#ctx0" brushRef="#br0" timeOffset="92">14427 6622 9502,'-13'-7'-252,"7"4"83,2 2 85,-3-2 190,2 3 2,-2 0 86,2 0-54,-1 0-21,1 0-29,-2 0 32,3 0-24,-2 1 25,2 3-34,-1 0 35,1 1 57,0 2 14,1-1 56,0 2-11,2 0-74,-1 2 31,2 0-74,0 3-18,0-2-52,0 4 36,1-1-39,3 3 107,2-2-37,2 5 40,3-3-113,0 1 16,2-1-73,2 0 78,-2-5-267,1 2 104,-1-4-231,0 1 219,-3-5 47,2 2 83,-4-4-27,0-1 106,-3-2-42,0 0 96,-1-2-79,-1 0 32,-2-2-46,-1-3 22,0-4-97,0 0 54,-1-3-55,-2-1 83,-2-1 7,0-3 0,-1 0-5,1-3-393,0 0 67,2-3-253,1 0 225,-1-3-74,3 1 90,0-6-108,0 5 137,0-7-7,0 7 52,1-4-26,2 6 139,1-4 9,1 7 48,2 0-67,1 6 95,1 1-70,-3 4 161,3 1-1,-2 5 10,1-2-2,-3 6-17,1 0-46,1 1 66,1 1-69,1 0 38,0 3-76,1 3 35,3-1-22,-1 1 23,2-1-23,-1-1 18,4 1-17,-4-1 41,6-1 11,-5 0-1,7-3 41,-4 0-32,3-1 10,-1 0-14,1 0-37,0-1 5,3 0 0,-4-2 42,3-2-84,-5 1 76,1-1-76,-5 1-48,1 1 25,-6 1-100,0 0 100,-4 1-217,0 0 200,-6 3-185,1 0 196,-4 4 20,1-2-31,-1 3 31,2-4-24,1 1-58,0-2 31,2 0-388,-1 0 157,2 0-201,1-1 305,1-1 107,-1 2 84,0-2 0,0 2 0,-1 0 0,-1 0 0</inkml:trace>
  <inkml:trace contextRef="#ctx0" brushRef="#br0" timeOffset="93">20750 6395 11699,'16'0'492,"-7"0"-377,3 1-34,1 3 39,4 4-83,1 2-7,4 4-79,0 1-54,3 3 48,-2 0-61,1 0 60,-2 1-87,-1 0 17,-4-3-46,-2-1-1,-3-3 72,-2 0-90,-4-4 112,-1-1-176,-2-4-46,-1 1-240,-3-5 42,0-1 21,-3-3 108,-2-1 201,0-4 4,-1-1 165,-2-4 0,0-2 0</inkml:trace>
  <inkml:trace contextRef="#ctx0" brushRef="#br0" timeOffset="94">23079 6503 9502,'-10'0'-226,"5"0"329,2 0 28,-1 0 56,3 0 335,-2 0-186,2-2 200,0 1-363,-1-2-16,2 1-37,2-2 26,2 1 80,0-1-8,2 2 57,2 0-93,2 1-23,1 0-48,2 2 20,1 3-56,2 3-44,2 3 37,1 3-19,5 3-140,-2 2 39,5 1-163,-2 2 105,4 3 75,-3-4 25,0 4-33,-3-5-98,-1 2-43,-6-5-52,0-2 110,-6-3 57,-2-4 17,-3-3-61,-2-1-1,-2-4-16,-1-2 45,-1-5-141,-3-2 44,-1-3-118,-2-2 106,-1 0 66,2-1 19,-3-1 63,1 0 9,-1-2 37,-2-1 0,-2-3 0</inkml:trace>
  <inkml:trace contextRef="#ctx0" brushRef="#br0" timeOffset="95">9372 6644 9222,'8'3'106,"-6"-2"59,1 1-44,0-2 35,-1 0-36,-1 0 57,2 0-21,-2 0 25,2-2-44,-2 0-68,2-1-15,-1-1-52,2-1 70,0 0-45,-1 1 3,1-1 23,1 0-31,0-1 8,0 0-16,2 1-55,-1-2 47,2 2 38,0 0-23,1-1-55,-1 3-92,0-3-18,0 4-38,-1-1 33,0 2 10,1 0-11,0 1 64,-2 1 21,1 1-1,-1 4 31,1 1-83,-2 3 78,1-1-62,0 1 62,-3 2-20,3 0-5,-2-2 8,-1 2 55,0-2 37,0 2 58,-2 0-32,-1-1 35,-1 2-23,-2 0-14,-3 0 6,-4 2 2,-3-1-2,-1 3 62,-2-1-59,-2 2 66,0-4-43,0 3 66,0-3-63,-1 2-5,5-4-23,-2-1 60,7-3-17,0 0 35,4-4-49,1 0-77,3-2 49,2 0-50,3-2-73,5-2 13,1 1-116,3-2 100,1 1 42,-1-1 18,1 2 39,0-2-98,0 2 10,1 1-68,-1-1 88,-1 1 26,1 0 44,-2 1-14,1 0-65,-2 2 18,-1 0-17,-1 0 36,0 0-178,-2 0 53,1-1-122,-3 0 97,0-1-93,-1-1 40,0 0-75,-2 0 90,2 0 23,-1-3 84,0-1 4,-1-3 77,2-4 0,1-2 0</inkml:trace>
  <inkml:trace contextRef="#ctx0" brushRef="#br0" timeOffset="96">14708 6686 9302,'-11'1'388,"5"1"-199,3-2-3,-1 0 14,0 0-36,0 1 62,1-1-88,1 0 78,-1 0 169,0 0-74,2-1 103,2-1-225,-1 1-130,7-4-13,-2 2 2,3-2-35,0 1 5,1 2-78,1-2-10,1 0 29,0 0-47,1-1 93,1 2-161,0-1 76,0 2-103,1-2 37,-1 2 29,2 1 3,-2 0 31,1 1 8,-2 1 42,2 0-56,-2 3 50,0 1 38,-1 3 43,0 0-13,-2 1 63,0 0-51,-3 0 15,0 3-7,-2-3-25,-2 3 27,0-2-7,-1 1 11,-1-1-49,-3 1 23,1-2-14,-5 0-42,-1 0 30,-3 1-39,-2 1 50,-3-1-26,-1 2 17,-3 0-28,1-1 50,-2 4-20,0-4 18,-1 5-22,0-3 0,0 1-3,2-1 2,1 2 17,3-5-11,3-1 16,4-2-19,1-2 79,6-2 33,-1-2-8,6-1 83,-1 0-112,7-4 91,3 0-87,2-1 22,1-3-63,2 3 55,-2-2 105,4 3 27,-3 1 56,4-1-44,-2 1-103,3 2 33,-1-2-81,2 2-31,-1 0-20,2 1-40,-2 0 47,5 0-115,-4 0 37,1 0-77,-3 0 56,2 0 54,-5 0 10,2 0-25,-5 0-47,1 0-12,-6 0-67,0 0 104,-3 0-22,-1 0 65,-3 0-239,1 0 102,-6 0-194,2 0 219,-5 0-5,2 0 77,-3 0-18,5 0-263,-2 0 38,1 1-192,-1 0-146,2 0 181,-1 1-175,-1-1 277,1 0-150,1 1 172,-1-1-32,1-1 192,-1 1 148,-1 1 0,-2 0 0</inkml:trace>
  <inkml:trace contextRef="#ctx0" brushRef="#br1" timeOffset="97">25997 6743 9502,'5'-13'-155,"-4"7"290,1 1 16,-1 1 2,-1 0-62,0 1-9,-3 2 220,0 2-89,-8 3 167,-1 7-128,-6 2-71,-1 5-13,-6 3-37,-2 3-10,-5 6 8,0 0-16,-6 5 6,2-1 12,-6 4-28,2-1-35,-5 0 27,6-3-142,-2 1 97,9-7-124,-3 3 120,10-10-12,-1 2 58,9-9-19,-1 2-418,10-7 86,-2 2-291,7-6 275,-2 1-318,3 0 181,-2 1-117,2-3 290,-1 3 239,-3-1 0,-2 1 0</inkml:trace>
  <inkml:trace contextRef="#ctx0" brushRef="#br0" timeOffset="98">8942 6667 9502,'0'11'36,"-1"-4"118,0-3 33,-1 1 40,1-1-54,0 1 45,-1-1-98,1 1 98,1-1-56,0 4 9,0-2-9,0 5-6,3-2-50,2 4 51,4-1-37,4 2-5,1 2-156,5-1 41,-1 0-100,3 0 120,-2-2 46,2 2 4,-4-6 33,3 2-355,-6-3 69,1 0-236,-5-3 212,0 0-121,-5-2 113,0 1-147,-3-1 45,0-2 143,-4 0-229,-1-1 128,-6 0 8,1 0 80,-2 0 187,1 0 0,-3-4 0,0-1 0,-1-4 0</inkml:trace>
  <inkml:trace contextRef="#ctx0" brushRef="#br1" timeOffset="99">26214 6915 9502,'-20'0'365,"10"0"-155,1 2-24,0 1 26,0 4-28,0 1-39,-3 4-25,1 1 37,-4 2 22,0 3 41,-4 2-16,-1 3-93,-3 1-62,-4 3-47,-2-1 60,-3 5-49,-1-3 52,-4 2-62,0-4 57,-2 1-34,4-5 28,-4 2-24,9-6-24,-3-1 15,10-4-23,1-1 12,7-6 21,2 1 10,8-6-445,0 1 324,8-2-361,-2-1 325,9-3-269,-2 0-7,5 0-109,-2-1 189,0 0 58,0 1 58,-1-1-59,-1 1 138,0-1-3,0 0 120,2-5 0,-2 1 0</inkml:trace>
  <inkml:trace contextRef="#ctx0" brushRef="#br1" timeOffset="100">18441 7224 9502,'2'-18'-8,"0"8"42,0 0 121,0 1 2,0 0 122,1 1-111,-1-1-65,1 2-35,1 0-58,-3 0 51,2 2-91,-2 1 33,2 0-96,-2 1 17,2 2 36,-2 0 1,0 1 2,2-1 52,-2 1-27,0 0 91,2 1 15,-2-1-14,2 2-12,-2 0 37,2 2-9,1-2 96,1 1-99,0-1 81,2 0-107,1 0 78,-1 0-139,2-1 9,1 0-28,0 1 47,0-1-7,2 0 11,-1 1-18,-1-1 2,0 0-47,2 0 19,-2 1-98,1-1 64,-2 2-2,3-2 36,-3 0 1,1 1 18,2-1-37,0-1 117,-1 0-38,4 0 99,-1 0-78,3 0 90,0 0-53,2-1 87,1 1-75,3-4-83,1 1 12,2-2-51,-3 1 62,5-1-68,-5 1 11,6 0-62,-6 1 50,4 2-34,-4 0-9,3-1 17,-7 2-19,5 0 78,-6 0-48,5 2 35,-6-1-69,5 2 53,-5 0-39,5 1 85,-3-1-38,7 1 40,-6-1-48,8-1 48,-5-2-32,7 1 36,-4-1-37,9 0-8,-6-1 9,9 0-6,-8-2 9,9-2-51,-8 0 36,9-3-38,-7 3 11,6-2 29,-10 2-33,7 0 39,-9 1-43,9 0 29,-12 1-36,8 1 106,-9 1-58,7-1 57,-8 2-72,8-1 74,-5 1 14,5-1 10,-7 1-12,7-2-66,-4 0 14,8 0-8,-5-1 77,7 0 17,-6-1 16,8 0-10,-7 0-122,9-1-12,-6 1-14,7 0-96,-9 0 70,8 0-102,-8 0 94,8 1-26,-7 1 23,6-2 7,-11 3-17,7 0 69,-7-1-40,6 2 26,-7 0 40,6 0-38,-7 2 43,5 0-62,-6 2 50,8 1 9,-7 1 21,7 0 31,-10-1-11,10 2-8,-8-3 7,7 1 12,-6-2-38,7 1 47,-7-3-78,6 0 14,-6-1-9,8 1 17,-8 1-85,7-1 23,-10-1-77,7 3 17,-8-2-12,7 2 34,-7-1 1,6 2 49,-8 0-5,5 0-6,-4 1-2,4 2 60,-6-1 8,6 1 4,-7-2 36,6 1-48,-5 0 16,6-3-19,-6 1-15,7-1-19,-6-2 57,7 1 17,-6-1 33,9-1-12,-7 0-17,7 0-103,-6 0 54,7 0-54,-9 0 62,9-1 6,-7-1-15,5 0 13,-9-1-33,6 0-50,-5 1-11,5 1-47,-5-1 51,5 1 15,-6 0 8,3 1 20,-3 0 25,4 0-14,-4 0 33,5 0 20,-6 0 20,7 0 1,-5 0-7,8 0-61,-6 0 4,7 0 8,-7 0 38,9 0-12,-9-2 19,8 1-24,-5 0-14,3-2 24,-3 2-7,4-2-55,-4 1-7,4 0-69,-5 0 53,5 0-13,-6 1 58,6 0-25,-5-1 25,5 2-20,-5 0 13,3 0-17,-1 0 16,1 2-5,-3-1 4,5 2-4,-5 1 3,3 2-5,-2-1 5,3 2 19,-3 1 9,4-2 2,-3 2-3,6-2 17,-5 0 11,8 0 3,-7-3-10,9 1-17,-4-3-14,4 0 21,-2-1-12,6 0 2,-7 0 2,9 0 1,-5-1-7,6 0 16,-6-2-14,8-1-31,-8 2-28,6-2-43,-4 1 34,4 2 9,-6-1 48,8 0-16,-9 2 10,7 0 26,-6 0-18,6 1 21,-5 0-34,7 3 54,-7 0-38,7 1 48,-8-1-59,7 2 9,-5-3-6,8 0 58,-8 0-65,9-2 63,-9 0-69,6-1 16,-6 0 5,6 0-8,-10 0 14,8 0-61,-8 0 42,6 2-50,-8-1 8,8 0 31,-9 1-34,7 0 38,-9-1 6,6 3-15,-6-1 12,6 1-35,-7-2 18,7 4-17,-7-2 20,5 1 14,-6-1-4,2 1 4,-5-3-9,5 2 47,-6-1 16,5 1 4,-4-3 60,5 0-93,-6-1 53,6 2-59,-5-2-7,5-2 20,-6 2-15,4-2-42,-7 1-118,4-5-9,-7 1-74,1 0 2,-6 0 48,2 0-30,-5-1 71,0 0-277,-4 2 95,-2-3-231,-2 4 234,-1-4-180,-2 2 134,0-2 2,-3 1 176,-4-6 187,-4 0 0,-3-3 0</inkml:trace>
  <inkml:trace contextRef="#ctx0" brushRef="#br0" timeOffset="101">14866 8337 9502,'-20'-1'18,"11"1"50,0-2 99,1 0-29,2-1 89,1-1-106,-1 0 85,4-1 0,0-1 14,1-2-40,1-1-23,1 0-37,1-3 26,2 1-10,1-3 11,3 1-21,1-3 31,1 1-72,1-2 16,-1 1-16,2-3-82,-1 2 37,1-3-58,-1 3 43,0-2-77,-2 2 34,2-3-65,-3 3 40,1 1-10,-3 0 1,1-1-29,-2 4 44,0-3 26,-2 3-17,-1-1 48,1 2 2,-2-2 3,-1 2 18,0-1 37,0 3 13,0-2 14,0 3-13,0-1 7,0 2-43,0 0 56,0 1-62,0 2 0,0 0 22,0 1-32,0 2 16,0 0-101,3 4-32,0 3-29,2 6-27,3 4 148,1 4 1,1 3 62,-1 2-32,3 5 68,-3-2-32,3 3 104,-3-3-99,1 4 38,-1-3-27,1 0-2,-4-3 33,1 1-67,-2-2 80,0-1-13,-1-3-36,-2-1-23,0-3-36,-1 1-75,-1-6 54,0 2-66,0-4 50,0 1-167,-1-5 60,-1 1-116,1-3-18,-1 2 93,2-4-641,-2 2 97,2 0-304,0-1 311,0 1 30,2 1 243,-1 0 16,0 1 233,0 4 164,-1 0 0,2 3 0</inkml:trace>
  <inkml:trace contextRef="#ctx0" brushRef="#br0" timeOffset="102">22106 8157 9502,'0'-17'542,"-2"10"-305,2 3-71,-1 1 471,0 0-365,-1 5 253,2 0-369,-1 5-35,1-2 76,-1 3-106,2-2 92,-1 0-116,1-1 39,1-1 2,0 0 2,1-2 10,0 1-3,-1-2-62,1 0 51,-1 1-143,1-2 95,0 0-138,0 0 116,0-2-85,1 0 114,-1-2-61,-1-3 60,2 0-71,0-4 7,0 1-71,0-3 31,0 0-24,0-3 47,-1 0-22,3-2-8,-1 1 23,1-2-33,-2 2-1,3-3-8,-3 5-9,1-2 13,-1 4 7,-2 0-15,1 5-11,0-1 11,-2 4-10,0-1-15,-1 5-58,0-3 100,0 7 10,0 1 237,0 5-62,0 3 79,0 3-93,0 3 11,2 3-26,-2 1 63,2 6-85,1-1 70,1 4-85,1-2 63,3 3-182,-2-4 43,2 4-119,0-6 116,2 4-313,-1-8 116,3 5-213,-2-9-250,4 1 200,-4-7-252,3 4 286,-3-9 16,2 4 75,-4-6-27,0 2 63,-3-4 178,0 3 15,-1-1 119,0 1 0,0 0 0</inkml:trace>
  <inkml:trace contextRef="#ctx0" brushRef="#br0" timeOffset="103">24686 8366 9502,'0'-11'251,"0"5"-94,0 2 9,0-1-9,3 1 14,-2-3 39,0 3-16,0-1 41,2 1-67,-3-1 37,3 1-47,-2-1-15,0 0-13,2-1 13,-2 1-23,0 0-11,2 0-48,-2-3 26,2 1-118,-2 0 89,2 0-125,-2-2 126,2 0-143,-1-3 98,1 2-124,0-3 106,-1 0 6,1-3 14,-1 2 22,2-4-131,0 1 45,1-3-114,-1 3 107,4-4-41,-1 3 89,2-3-37,-1 4 39,2-1-65,0 4 48,2-2-48,-3 6 51,2-2-3,-4 6-1,1-1 12,-3 4-2,1 1 0,-2 1-2,0 1 64,-3 2 22,1 5 2,-2 3-15,2 4-65,-2 3 1,1 4 11,-1 1 103,3 6 55,-1-2 43,2 6 28,0-3-130,1 6 42,-2-6-94,2 4-22,-1-5-52,0 4 19,0-6-8,-2 4 14,1-9 28,-2 3-47,1-9 54,-1 3-62,-1-6 38,0 0-46,0-7-24,0 2-19,0-6-7,1 2-125,2-5-194,1 2-58,0-1-82,2 0-131,-1-1 220,2 0-183,-1 0 278,2 1 176,-1 1 95,2-1 86,-1-1 0,1-1 0</inkml:trace>
  <inkml:trace contextRef="#ctx0" brushRef="#br0" timeOffset="104">20873 7927 8355,'0'9'1062,"0"-6"-895,0-2 152,-2 0-328,0 0 71,1 1-10,-2-1 17,0 2 51,1 1-61,-1 2 54,1 1-59,-4 3 26,2 2-27,-1 2 23,-1 4 100,-2 6 6,1 2 108,-3 8-102,-2 2 94,-1 11-66,-1 1 56,-2 12-58,2-3-58,-3 15 0,3-7-36,-2 13 12,6-9-33,1 10 32,5-13-11,4 12 55,4-17-50,9 12 46,3-21-132,8 5 33,3-20-49,6 3 63,-3-15-135,6 5 71,-6-13-153,4 2-24,-11-10 45,3 3-52,-10-7 53,2 3-1,-9-5-3,1 0-31,-7-1-143,1-2 115,-2-2-108,-2 1 169,0-1-13,-2-2-23,0 1 22,-3-1-156,1 3 102,-3 0-150,2 1 158,-3 0-210,2 0 151,-1 0-175,1 1 138,-2 1-31,3 1 72,-2 0-62,1 1 92,0-2 62,1-1 50,-1 2 84,0-2 0,-1 3 0</inkml:trace>
  <inkml:trace contextRef="#ctx0" brushRef="#br0" timeOffset="105">19038 8170 9502,'9'-14'-177,"-5"6"244,2 0 31,0 1 53,1-4-5,-1 2-15,5-3 14,-2 2-25,2-2 62,1 0-90,2 1 70,1-1-65,2 0 5,-2 1-36,4-1 37,-1 1-26,3 0 2,-2 3-31,3-1 9,-2 1-31,3 0 3,-3 3-34,3 0-52,-5 1 63,5 1 32,-5 1-8,1 2 4,-2-2-112,1 4 21,-2 0-72,1 2 51,-4 4-31,0 1 64,-1 3-14,-1 1 21,-1 1-30,-1 3 9,-4-1-5,1 2 48,-2-1-9,-1 4 6,-1-4-4,0 3 0,-4 0-4,-1 3 25,-5-2 45,-7 4-25,-3-3 26,-5 5 20,-5-3-14,-1 3 69,-3-3-62,-3 3 62,3-5-41,-2 4 66,2-6-28,0 3 12,5-5-33,-2 2-5,7-6-26,1 1-5,5-6 20,3-2-7,6-3 59,0 0 146,6-4-107,-1 0 107,4-2-196,-1-5-51,2 2-24,-2-3 5,2 0 2,-2 0 85,0 2-20,2-3 14,-2 1-176,2-1 42,-2 1-133,0-1-41,2 1-306,-1 0 14,1 2-156,1-2-97,0 2 233,2 0-198,2 1 431,0 1 119,2 2 176,2-2 0,2 0 0,5-1 0</inkml:trace>
  <inkml:trace contextRef="#ctx0" brushRef="#br0" timeOffset="106">25753 7972 9502,'-11'0'-868,"4"0"1135,1 0 190,2 0-99,-1 0-43,2 0-64,0-1 39,1 0-73,1-2 26,-1 1-55,2-1 2,-1 0-70,1-1 37,0 3-37,0-1-85,1-1 13,1 2-81,0 1 83,2-2-105,1 2 54,2 3-88,1 0 67,1 6-12,1 1 48,3 7-33,0 3 66,4 4-47,1 4 36,4 4-73,2 2 125,2 5-7,-1 1 36,5 5-39,-3-5-45,4 6-7,-4-5 18,2 2 50,-4-4-41,1 2 33,-5-7-33,1 5 65,-7-7 2,4 6 19,-6-4-35,2 5-40,-4-5-14,2 7 12,-3-4-27,5 4 32,-5-5-16,3 4-4,-1-9 22,1 4-21,-2-9 18,1 4-54,-3-5-37,0 4 7,-3-5-2,0 6 32,-3-2-33,-2 3 17,-2-4-20,-3 5 57,-4-4-23,-5 6 19,-4-5 87,-3 6-4,2-5 79,-4 5-47,4-8-5,-2 6-38,3-10-9,2 3-28,2-5 17,0 3-11,2-8 49,0 5-200,3-5 55,-4 2-123,4-4 66,-5 5 89,4-6-25,-4 4 62,3-4-84,-2 1 12,2-1-34,-2 1 75,1-3 42,1 2 18,1-2-24,-1 1 11,2 0 8,-1 0 11,1-2 0,1-1-14,1-1-14,1-2 27,-1 0-71,1-1 30,3-3-23,-4 2 38,2 0 3,-1-1 1,0-1-15,0 2 59,0-1-2,-1 1 20,2-2-29,-1 1-98,3 0 31,-2-1-31,2 0 55,0-1-1549,1 0 1033,1-2-1393,0-2 1520,2-2-127,-1 2 179,2-2 65,0 1 49,-1-1 18,1 1-300,-1-1 291,1 0-214,0-3 383,1 2 0,1-5 0</inkml:trace>
  <inkml:trace contextRef="#ctx0" brushRef="#br1" timeOffset="107">27118 8130 9457,'-1'-27'0,"1"14"0,-2 5 240,2-4-22,0 6 147,2-5-77,-2 6-242,1-4 47,1 5-169,0-3 14,0 5 11,1-3-29,0 3 69,-1 0-51,-1 3 10,1 2 3,-1 6 55,0 8 44,1 6 16,0 11-35,2 8-29,3 12 19,2 6-31,3 16 21,2 2 53,7 18-32,1-2 49,0-7-61,0-8 45,2 3-16,-4-13 40,6 13-37,-1-3 3,4 8 49,-1 1 22,5 17 4,-11-29-20,2 18-46,-10-28-15,-2 14 17,-7-24 112,-3 14-8,0-19 103,-2 14-97,0-17-40,0 9-26,0-15-13,1 10-20,3-14-29,1 6 14,2-13-28,2 2 30,0-12-46,0 1 27,0-9-66,-1 3 61,-2-6-50,1 0 48,-3-6-122,0 3 58,-3-6-163,0 3 77,1-3 56,-2 1 4,0 0 82,-2 0-49,1 0 53,0 1-43,-3 1 43,0-2-41,0 1 9,0 0 3,0-1 2,2 1-87,-1-1-333,2-2-161,1-2-306,0-3 0,2-6 0</inkml:trace>
  <inkml:trace contextRef="#ctx0" brushRef="#br0" timeOffset="108">9859 8604 9502,'-1'-16'220,"-1"8"-143,1 1 33,0-3-21,1 3-8,0-4 2,0 2 19,0-3-34,0 2-45,1-6 15,0 3-10,3-4 82,1 3-18,2-5 16,1 0-85,1-1 66,-1 1-78,2-2 28,-2 3-37,1-3 16,-3 4-8,4-3-2,-4 4 27,1-2-38,-2 3 58,1 0-70,-3 3 6,2-3-76,-2 3 0,-1-4 51,1 6-10,-2-5 45,2 4 42,-2-5-40,0 3 35,2-1-38,-2 2 4,-1-4-7,0 7 5,0-4 119,0 7-26,0-2 123,0 4-106,0 0-2,0 7-57,0 1 1,0 9 53,0 1-36,2 4 33,-2 3 14,1-1-59,2 6 58,-1-3-74,2 7 5,1-3-13,0 5 28,-1-5-17,2 5 162,-3-4-58,3 4 160,-2-4-161,-1 4-44,1-6-78,0 3-37,-1-7-92,1 3 59,-2-7-118,1 3 80,0-11-16,-2 5 51,0-9 15,2 2-162,-2-3-1184,-1-1 710,1-5-815,-1-1 1238,3-4 40,-2 1 104,2-2 28,0-1 72,-1-1 0,2-1 0</inkml:trace>
  <inkml:trace contextRef="#ctx0" brushRef="#br0" timeOffset="109">5656 8211 9502,'37'-33'-1075,"-20"17"1217,-4 3 78,0-1 148,-4 2 37,-1 1-91,-3 2 16,-1-1-49,-3 5-43,0 0 35,1 1-54,-4 2-3,1 0-75,-1 2 21,-4 0-21,0 0-50,-2 0-27,-1 0 13,1 2-10,-2 0 4,1 1-15,-2 3-50,1-1-78,-2 3 44,2 0-72,-5 0 62,2 1 66,-1 1-46,0 1 80,-3 1-92,1-2-38,-1 2-31,1-1-55,-3 1 162,3 0-40,-3 0 95,2-1-63,-1 0 37,3-1-23,-2 1 40,6-4-45,-4 1-6,6-1 4,-1-1 6,3-1-15,1-2 30,5 0-60,-2-1 45,4-2-92,2 0 72,3 0-55,1 0 63,3 0-37,1 2 26,2-2-23,0 2 23,5 1-56,0 1-16,3 2-3,1 1-39,3 2 37,-2 0-9,5 3-32,-2-1 37,2 4-9,-2-1 4,4 3 110,-6 1 10,3 3 6,-5 1-16,0 3 39,-5-2-15,0 6 97,-6-2-36,-1 6-56,-6-2 10,-1 4-67,-5-2 37,-3 4-22,-7-5 60,-5 7-37,-3-7 106,-4 6-40,1-8 69,-2 3 26,3-10-28,0 2 50,5-10-98,-3 1 73,9-7-44,-4-1 28,9-7-59,-2-1-17,4-4-35,-3-5 56,5-3-11,-2-3 21,1-2 5,1-3 7,0 1-87,1-2-104,0 1-62,1-2-221,-1 7 116,1-6-66,0 5 127,0-3-19,0 4 38,0-2-80,0 6 35,0-4 52,0 6 1,0-1 56,1 2-5,1 2-8,1 2-22,5 1 60,0 3 105,2 0 11,0 3 72,5 2-12,-1 1-38,3 2 58,1 0-72,3 0 10,0-2-52,2 0 8,0-1-13,1-1-14,-2-2 37,3 1-25,-4-2 10,1 0-10,-6 1-6,2-2-123,-6 1 26,1-1-121,-4 1 108,0-1-28,-4 0 37,-1 0 1,-1 0 24,-1 0 31,0 0 6,0-1 42,-1-3-51,1-2 51,-1-5-65,2-2 14,-1-2-13,2-1 25,0-5 31,0 3 41,1-5-15,-1 2 11,0-1-23,-1 3 23,-1 0-8,-1 6 2,1-2 12,-1 8 21,-1-1 62,1 4-54,-1 5-4,0 3-49,0 8-4,0 0 29,2 5 101,2-1 112,1 3 48,4-2-2,1 3-185,2-1-6,1 1-79,0-1 60,3 2 18,-2-2-15,2 2 23,-2-3-560,0 4 128,-1-4-388,2 3 354,-6-2 120,2 1 66,-3-5-8,0 3-317,-3-6-94,2 2-167,-3-6 145,0-2 310,-2-3 152,5-4 132,-3-5 0,3-1 0</inkml:trace>
  <inkml:trace contextRef="#ctx0" brushRef="#br0" timeOffset="110">5970 8263 9502,'-30'-7'892,"18"3"-185,1 0 92,4 1-272,1-1 171,3 0-291,2 0-98,0 0-126,1-1 24,1-1-64,1 1-245,2 0 66,3 1-167,-1 0 117,3 0 163,-1 2-20,3 0-619,-2 1 458,3 0-544,1 3 648,1 1 0,3 2 0</inkml:trace>
  <inkml:trace contextRef="#ctx0" brushRef="#br0" timeOffset="111">19269 8356 9502,'0'-20'273,"-1"12"-82,1-3 123,-2 4-133,1-1 139,0 3-136,-1-2 114,2 4 6,-1 1-7,1 4 44,0 2-168,0 9 29,1 6-82,2 7 36,2 5-50,0 7 10,2-1-102,1 9 33,-2-3-83,1 6 70,-2-6-53,0 7 71,-1-9-7,1 6-151,-2-9 38,1 4-149,-2-10 85,1 2-52,0-12 35,0 2-63,0-11 79,0 1 16,-1-9-486,0 2 339,-2-9-546,0 0 538,-2-7-129,0 2 136,-4-4-19,1 1 34,-3 0 9,2-2 110,-3-1 59,1 0 72,-1-4 0,0 0 0,-4-6 0,-2-2 0,-3-5 0</inkml:trace>
  <inkml:trace contextRef="#ctx0" brushRef="#br0" timeOffset="112">12071 8475 9502,'-11'0'256,"7"0"-125,0-1 79,2-1-7,-2 1 122,1 0-117,2 2 40,-2 2-128,3 2-83,3 3-6,1 2-79,5 2 104,3 2-148,3 0 76,5 1-84,-1-4 49,5 2 59,-2-3-33,4 0 0,-1-5-117,0-1 38,-2-3-80,2-1 74,-4-1 40,-1-1 4,-3-4 38,-1-1 36,-4-4 25,-3-2-1,-3 0-5,-1-1-9,-3-2-17,-1 0 22,-1 1-17,0-1-6,0 2 23,0 0-159,0-1-46,0 2-90,-1 3 29,-1-1 31,2 5 54,0-2-46,0 6 71,0-2 45,2 2 10,0 4 11,4-1-37,-2 4-23,-1 3 5,1 4 140,-1 2-45,-2 2 152,-2 2-55,-2 3 41,-3 2 11,-5 1-33,-3 4-97,-3-2 4,-5 5-69,1-2 69,-5 6 10,3-5-7,-3 3 7,5-10-18,0 2 51,8-8 17,-1-2-1,7-7-16,2-1-53,5-10 65,1-1 79,7-7 32,0 0 55,1-5-62,-1 5 12,0-4-55,-2 4 4,1-2-33,-3 2-8,-1 0 17,0 3-13,0 0 12,-2 3-5,2-2 8,-2 3-94,0-1 111,-1 3-147,1 3 126,1 3 12,0 7 3,1 4 90,0 4-95,-1 5 176,1 2-98,-1 6 138,2 2-94,-1 9-58,-2 1 1,1 8-39,-2-2 67,-2 6 5,0-7 44,-6 7-56,-1-10-170,-3 5 16,2-12-147,-2 2 93,4-13-4,0 4 21,4-13 22,0 4-17,3-10-44,1 4 48,0-9-48,0 3 61,1-3-73,1 3 42,-1-4-45,2 4 82,-1-5-35,0 2-182,-1-3-220,1 2-85,0-3-33,-1-2-161,0 0 329,2-2-229,0 0 124,3-2 124,-1 0-142,4-6 289,2-4 66,0-3 132,5-7 0,1-4 0,3-4 0</inkml:trace>
  <inkml:trace contextRef="#ctx0" brushRef="#br0" timeOffset="113">7643 8459 9502,'-13'-11'708,"8"8"-523,0 0 34,-1 2-99,1 1 40,0 0-40,0 1 201,-2 3-92,2 4 154,-1 1-130,-1 4 46,2 2-71,-2 1 71,1 3-139,-2 2 41,1 1-81,-3 5 40,0-1-97,-3 7 79,-2-2-94,-3 7 109,1-6-234,-5 6 90,3-7-169,-5 4-57,6-7 55,-3 2-77,7-12 100,-2 1-133,7-8 46,0 0-123,4-5 127,-1-1-222,5-3 172,2-2-213,3-1 8,5-1-119,3-4-43,4-1 179,3-5 254,5-1 202,2-5 0,1-2 0</inkml:trace>
  <inkml:trace contextRef="#ctx0" brushRef="#br0" timeOffset="114">7234 8547 9240,'0'-12'730,"0"8"-13,0 3-158,2-1-114,1 4-109,5 2-146,3 6 31,4 4-99,6 6 41,1 2-57,6 4-38,0 0-15,5 4-37,-1-1 49,6 4 47,-4-3-6,4 3 50,-8-6-361,5 4 105,-9-8-275,5 1 70,-10-5 75,0-1-26,-8-8 85,-2 2-17,-7-7 27,0 3-73,-2-4 86,-1 0-139,-2-3 75,-3 2-95,-2-2 79,-1 2 54,-2-3 15,-2 1 21,1 0-92,-3-1 5,2 0-57,-2 0 20,2 0 140,-2-1 6,2 0 116,-2-3 0,3-4 0,-5-4 0,2-2 0,-2-4 0</inkml:trace>
  <inkml:trace contextRef="#ctx0" brushRef="#br0" timeOffset="115">21978 8683 8854,'-3'15'220,"1"-12"490,-1 1-195,1-2-190,-1-1 47,0-1-169,2 1 188,0-1-301,2 0 170,2-1-280,6 0 123,0-1-114,5 1 63,-1-2-98,4 2 43,0 0-37,1 0 15,2-2 10,1 3-6,0-1 64,1-1-21,-2 1 13,5 1-64,-3-1-18,3-1-2,-3 1 66,3-1 19,0-1 38,1 0-54,-3-2 59,5 0-45,-4 1 49,4-2 5,-4 0-48,1 0 56,-2 1-65,2-2 66,-5 3-45,2-1 61,-4 1-71,-1 0-8,-1 2 4,-1-1-8,-3 2-105,2-1 37,-3 1-128,-1 1 126,-2 0-129,0 0 87,-4 0-122,2 0 56,-3 1 5,1 2 34,-2 0 24,1 0 57,-2 1-10,2 0-17,-2-1 0,2 1 36,-2-2 51,2 2-8,1-1 56,-2-1-49,2 1 11,0 0-2,0-1-128,1 0 0,-1-1-13,1-1-216,0 1 121,-1 1-165,1-2 136,1 0-67,-2 0 53,1 0-83,-1 0 99,1 0-126,-1-2 107,0 1-6,0-3 145,0-3 103,-1-2 0,4-4 0</inkml:trace>
  <inkml:trace contextRef="#ctx0" brushRef="#br0" timeOffset="116">17692 8619 9502,'8'6'-506,"-5"-5"1028,-1-1-39,0 1-119,0-1-34,-1 0-90,2 0-137,-2 0 42,1 0-87,0 2 84,2 0-84,1 2 36,2 0-26,2 1 13,3 0-11,3 3-87,2-1-12,7-1-85,0 2 39,8 0-41,-1-2 1,4 2-23,0-1 22,2 0 38,-6 0-2,1 1 29,-4 0 7,-3-1 31,-6 3-47,-1 0 33,-5-1 39,-2 5 29,-6-1 2,-1 4 77,-3-1-67,-2 5 84,-2-3-67,-3 4 56,-2-2-7,-2-1-5,-2-1 2,0 1-18,3-4-15,-3 1 28,2-2-72,-1 1 21,2-2-18,-1 1-72,-1-2 25,1 2-92,1-2 81,-3-1-271,2 1 90,-3 1-180,2-3 170,-2 5 75,3-3 25,-3 2 32,0-1-441,-3 2 83,2 0-110,-4 2 241,1-3 302,-4 0 0,0 2 0</inkml:trace>
  <inkml:trace contextRef="#ctx0" brushRef="#br0" timeOffset="117">8165 8662 9502,'-21'10'0,"12"-7"236,1 1-37,-1 0 171,3-2 62,1-1-89,1 0 235,0-1-351,5 0 47,2 0-230,6 0-28,1 0 31,4 0 15,2 0-109,2 0 94,2 0-122,1 0 44,1 0 83,1 0-44,-1 0 81,2 0-87,-3-1-33,2-2-30,-5 2 19,3 0-61,-5-2 67,1 2-61,-6-2 69,2 2-41,-5 0 21,1-1-11,-3 1 16,-3 1-699,0 0 466,0 1-595,-2 1 445,-1 0 60,0 1-93,-1 1 250,-1-2 102,0 1 107,-1-1 0,-2 0 0,0-1 0,-3 0 0</inkml:trace>
  <inkml:trace contextRef="#ctx0" brushRef="#br0" timeOffset="118">21203 8665 9502,'-22'18'-840,"12"-13"1115,-2 2 232,4-3-190,1-2-30,3-2 185,0 2-192,5-2 196,2 0-268,3 0-40,3 0 65,0 0-118,3 0 80,-2 0-75,2 0-65,0 0-13,0 0-57,-2-2 55,2 2-145,-3-1 56,1 1-99,-2 0-8,3-1 111,-4 1-86,4-1 87,-5-1-159,5 2 57,-5-1-117,5 1-45,-2-1 73,1-1-83,-2 1 102,2 1-60,-2 0 57,3-1-103,-4 1 133,4 0-120,-5 0 114,3 0 4,-2 0 96,1 0 95,-2 0 0,1 0 0,-1-2 0,2 1 0,1-3 0</inkml:trace>
  <inkml:trace contextRef="#ctx0" brushRef="#br0" timeOffset="119">24323 8700 9502,'-19'5'-1075,"10"-1"1003,2 0 72,-5 1 0,3 1 0,-3-3 13,3 1 73,-4-1-36,4 0 46,-3-2-63,3-1-11,-1 1 11,3-1 133,-2 0-16,4-1 110,-2 1 10,2-3-67,1-1 70,1 0-109,0-2 93,1-1-78,-2 1 97,3 1-101,-2-2 56,1 3-85,1-1 45,-2 1-70,2 0 17,-1 2-37,1-2 37,0 3-84,1-2 17,2 3-63,1 0 12,6 4 28,1-3-65,5 3 57,0-3-69,5-1 73,-1 2-58,6-2 7,0 0-13,5 0-55,-1-2 9,4 2 4,-1-1 6,4 0 27,-2-2 20,5 2-30,-5 0 22,4-1 86,-7 1-72,4 1 67,-8 0-10,8 1-45,-8 1 52,4 0-66,-8-1 69,6 3-46,-6-1 60,6 0-86,-4-1 26,5-1-20,-7-1 33,7 2-55,-5-2 41,6 0-43,-5 0 43,4 0 7,-7 0-13,7-2 11,-6 2-52,4 0 83,-4 0-76,3-1 78,-6 1-51,5 0 5,-5 0 2,5 1-34,-4-1 26,4 2-25,-4 0 34,6 0-70,-4-1-20,4-1-3,-5 0 14,3 0-5,-5 0 43,2 0-52,-7-1 29,2-2 23,-7 2-22,2-3 7,-7 1-31,2 1-27,-4-1 2,0 2-361,-3-2 95,-2 2-234,-3 0 208,-5 1 130,-2-2-90,0 2 78,-4 0-103,2 0 215,-4 0 33,0 0 129,-2 0 0,-1-1 0</inkml:trace>
  <inkml:trace contextRef="#ctx0" brushRef="#br0" timeOffset="120">13133 8704 9617,'-30'0'369,"16"0"6,2 0-171,0 0 141,3 0-115,0 0 131,5 0-205,-1 0 124,4 0-208,1 0 152,4 0-122,6 0 55,3 0-37,5 0 26,1 0-15,3 0-126,-2 1 10,4-1-68,-2 3 40,3-3-53,-2 1 25,2-1-63,-3 0 17,2 0 47,-4 0-41,4 0 63,-7 0-167,4 0 56,-7 0-104,1 0 64,-3 0 100,0 0-34,-6 0 79,1 0-425,-3 0-275,-2 0 13,0 2-40,-4 0 462,0 2 157,-3 1 16,-2 2 116,-2-2 0,-1 2 0,-3-2 0,-2 3 0</inkml:trace>
  <inkml:trace contextRef="#ctx0" brushRef="#br0" timeOffset="121">17066 8812 10824,'-1'-10'822,"1"6"-677,0 1-25,0 1-38,0-1-18,0 2-39,0-2-74,1 2 57,3-2-103,4 2 168,2 0-177,4 1 111,5-2-119,2 2 32,2 0 87,3 0-80,0-1 99,4 0-163,-1-2 78,1 0-126,-3 0 115,0-3-50,-3 1 62,-1-1-20,-5 0-46,2 1 66,-8-1-33,2 0 46,-5 3-86,1-3 1,-6 2-79,2 2-10,-5 1-458,0-2 341,0 4-297,-1 1 551,0 3 39,0-1 43,-1 1 0,-1-1 0,-1 0 0,-4-2 0,0 2 0,-2 1 0</inkml:trace>
  <inkml:trace contextRef="#ctx0" brushRef="#br0" timeOffset="122">9657 8782 9502,'-9'-1'8,"5"-2"151,1 1-13,1-1 34,-1-1 27,2 2-25,-2-2 102,2 0-105,0-1 94,1 1-94,0 0 65,0 1-51,0-1 37,0 2-51,2-2 6,2 1-45,3 0 45,3 2-101,3-1 63,1 0-62,3 1 60,2 1-54,3-1 3,1 1-25,3 0-58,2 0 24,3 0-68,0 0 63,4 1-169,0 0 55,3 1-96,-4 0 82,4 1-10,-7-2 19,4 0-64,-6 1 62,1-2 33,-7 0-18,2 0 54,-7 0 32,0 0-16,-6 0 46,-2 0-104,-2 0 23,-3 1-25,-2-1-109,0 1 59,-3 1-64,0 0-1,0 1 69,0-1-105,0 0 24,0 0 11,0 0-29,0-1 73,0 2-223,0-2 85,0 1-121,0 2-51,0-1 172,-2 1-5,1-2 163,0 2 118,-4 2 0,-3 0 0,-1 2 0</inkml:trace>
  <inkml:trace contextRef="#ctx0" brushRef="#br0" timeOffset="123">8915 8790 9502,'4'9'262,"-3"-6"383,-1-1-373,1 0 394,1-2-415,0 0 74,1 0-70,1-2-54,0 1-25,2-2-56,1 2-64,1 0-11,2-2-62,2 2 85,1 0-113,0-1 60,2 1-59,1 1-15,1-1 52,-1-1-64,2 2 12,0 0-44,0-1 16,-2 1-38,1 0 36,-3 0-55,0 0 27,-2 0-44,0 0-21,-3 0 38,0 0-49,-2 1 93,-1 1-18,-3 2 68,1-2-62,-3 2-29,0 0-29,1 0-35,-2-1 40,0-1-87,0 1 100,1-2-168,1 0 133,2-1-112,2 0 125,1-1-84,1-2 186,3-2-54,-2-1 126,4-6 0,-2 0 0,4-3 0</inkml:trace>
  <inkml:trace contextRef="#ctx0" brushRef="#br0" timeOffset="124">14439 8898 9055,'-5'-10'1043,"1"6"-782,1 0-17,1 3-4,0-2-8,0 0-30,-1 2-15,2 0 3,-1-2-25,0 2 158,2-1-134,1 1 123,2 1-206,6-1 51,0 1-37,4 0-41,0 0-20,1-1-62,2 1-52,2-2 48,-2 2-58,2 0 107,-1-1-72,2 1 39,0 0-25,-1 0 17,-1 0 43,1 0 0,-2 0-5,2 0 32,-4 0-29,3 1 24,-4 1-30,3-1 22,-3 1-17,4 0 26,-3-1-71,3-1 11,-4 0-17,4 0 28,-3 0-51,4 0 65,-2 0-74,2 0 61,-2 0 6,2 0-14,-2 0 13,2 0-22,-2 0 10,2-1-20,-5 1 22,4-2-36,-5 2 27,2 0-24,-4 0 12,3 0 14,-5 0-14,3 0 19,-5 0 3,4 2-2,-3 0 0,2 1-6,-2 1-1,0 0-4,0-2 3,2 2 56,-1-2 17,2 0 12,-1 0-20,3-2-51,-3 1-4,5-1 10,-2 0-72,3-1-3,-2 1-14,2-3 22,-1 2-3,5-5 42,-5 4-49,3-3 49,-1 1 4,0-2-23,-1 3 18,3-1-103,-5 1 39,3 0-95,-5 2 89,4-1-66,-5 0 44,2 1-23,-3 0 32,1 1 92,-4 0-31,1 0 30,-1 0-5,0 0-47,-2 0 54,1 0-63,-2 0-37,1-2-29,-3 1 15,2 1-170,-1-1 110,1 1-592,-2-2 175,0 1-121,1 0 26,-1 0 372,-1-2-41,0 0 201,-3-4 148,-3-3 0,-3-3 0</inkml:trace>
  <inkml:trace contextRef="#ctx0" brushRef="#br0" timeOffset="125">19615 8949 9502,'14'-11'0,"-6"5"0,-4 1 232,3-2-7,-3 1 154,1-1-58,-1 1-85,0-2-11,-2 1-64,2 0-5,-3 1-36,2-2 40,0 3-39,-2-1-43,0 2-31,2-1-18,-2 1 42,2 1 50,1 1 14,0-2-78,1 2-164,1-2-11,1 3-80,2 0 18,0 0 52,1 1-37,0 0 42,1-2 47,0 2-46,0 0 63,0 0-84,0 0 34,-1 0-20,0 2 15,-2-1 37,0 3 18,-3 1-41,1 4 63,0-1-26,-1 2 26,-3 2-13,0 2-52,-1 2 41,-1 1-38,0 1 52,-1 3-20,-2-3 18,-2 4-17,-2-3 18,0 1 76,-1-1-1,-1-1 67,0-4-76,-1 2-24,1-5-31,0 1 179,0-4 58,-1 1 111,2-5-61,-3 1-41,5-2-45,-3-1-5,2-2-44,-1 3 5,3-3-52,-1 0 69,2-1-67,-1-2 82,2 1-76,0-4 71,2 1-70,0-1 20,1-2-22,0 1 15,0 1-127,1-2 51,2 1-112,3-2 115,2 4-5,1-4 56,3 4-17,0-3-252,-1 3 49,1 0-181,1 1 132,0 0 56,0 1 9,0 2 23,-1 0 33,2 1-27,-2 2 58,2 2 60,-2 4 137,1 2 30,-4 3 16,1 3-80,-3 2-33,1 2-6,-3-1-25,-1 3 39,-3-3-59,-1 4 67,-1-5-65,0 4 76,-5-5-14,-1 3 27,-4-5-28,-2 2-27,-1-5-21,-2 4-1,-1-6 57,-1 2 30,1-6 3,-4 3-9,4-3-71,-5 0 18,4-3-15,-3 1-41,4-3-47,-4-1 9,7 0 11,-3 0-103,4 0 34,0 0-120,4-1-244,1-3 119,4 0-197,-1-3 203,5 1 108,-1-3 4,1 0 68,0-3-515,0 1 480,1-3-374,0 0 548,2-3 0,1 0 0</inkml:trace>
  <inkml:trace contextRef="#ctx0" brushRef="#br0" timeOffset="126">23445 9030 8847,'4'-15'-492,"-1"7"492,-2 2 311,0-1-11,2 1 221,-2 1-176,1-2 10,-1 3-114,0-1 78,-1 1-121,0-1 52,0 2-67,0-1 37,0 2-50,0-1 320,0 1-287,0 0 328,-1 1-301,-2 0-282,2 1 67,-2 0-244,2 0 122,0 0 80,-2 0 0,2-2 2,-2 1 24,2 0 0,0-1 7,-1 1-4,1 0-47,-2 0 32,3-1-39,-2 1 65,2 0-18,-3-1 17,2 2 124,0-1-101,-1 0 114,1-1-178,-2 1 33,2 0-27,0 0 44,0-1-4,-2 1 20,2 0-14,-1-1-36,0 1 23,-1-2-38,0 2 117,2-1 16,-1-1 5,-1 0-23,0-1-7,2 2 5,-2-1 12,2 1-9,-1-1-51,0 0 9,1 1 2,-2-1-13,2 1 16,0-1-5,-1 2 16,1-2 14,0 2-5,1-1-4,-1 0 57,-1 1-26,2-2 18,-1 2-19,1-1-53,-3 0 32,2 2-19,0-2-32,-2 1 23,1 0-23,0 1-12,0-1 50,-1 1-44,0 0 54,1 0-123,-1 0 34,2 0-126,-2 0 159,1 0-44,0 1 99,2 3-67,-1 1 33,1 4-32,0 2 32,1 0-28,2 2 10,2 2-9,3 1 8,1 0-252,2 2 59,-2-2-164,1 2 130,-2-2-588,-3 2 151,-1-1-394,-3 4-93,-3-4 737,-4 4-281,-5-3 676,-6 3 0,-3-2 0</inkml:trace>
  <inkml:trace contextRef="#ctx0" brushRef="#br0" timeOffset="127">8105 8923 9502,'-13'4'1972,"11"-4"-1449,4 0 418,3 0-742,10 0-58,-2-3-40,6 2-55,1-2 36,1 1-35,1-1-87,0 0 13,3-1-84,-3 3 72,2-3-274,-1 2 60,1-1-228,-3 2-150,3-1 169,-6 1-168,1 1 198,-3 0-40,0 0 39,-6 0-47,0 0 245,-4 3 112,0-1 123,-3 2 0,-2 3 0,-1 1 0,-1-1 0</inkml:trace>
  <inkml:trace contextRef="#ctx0" brushRef="#br0" timeOffset="128">22151 9062 9502,'18'-17'-125,"-10"9"73,-3 4-69,1-2 111,-2 3 54,-1-2 29,0 3 10,1-1 39,-3 0-28,2 2 32,-1 1-35,1 0 10,0 0-28,1 0 26,1 0-9,1 0 32,2 0-32,3 0 29,0 0-101,4 0 19,0 0-28,5 0-53,-1 0 57,5 0-65,0-1 57,5-1-23,-2 0 13,6-3-2,-3-2 5,5-1-24,-4 2-23,3-2-16,-5 3-34,2-2 29,-8 3 13,5 0-16,-11 3 67,4-1-35,-12 2 27,2 0 34,-7 1-19,1 3 34,-3 1-45,0 1 38,-2 1 15,0 1 4,-1 0-11,-2 1 95,1-2-33,-1 3 132,1-3 17,-1 4-19,2-2 13,1 4-29,0 0 4,0 3 28,0-1 27,1 6-101,3-3-58,2 4-4,1-1-44,1 3 39,0-5-58,1 3 42,-3-3-26,2 0 97,-3-3-53,2 1 35,-3-6-220,0 2 51,-2-5-141,-1 1 82,1-5-56,-1 1-821,-1-3 440,0-2-521,-1-3 432,-1-3 206,2-1-202,-1-2 362,2 0 97,2-2 151,2-3 0,3-1 0</inkml:trace>
  <inkml:trace contextRef="#ctx0" brushRef="#br0" timeOffset="129">9686 9020 8847,'0'-14'-196,"-2"5"514,2 4-108,-1-3-72,1 3-91,0-2-54,-1 3 39,1-1 92,0 3 3,1 0 0,2 1-2,2 1-69,1 1-14,4 2 25,0 1-37,0 1 60,3 0-24,-1 0 7,2 1-12,-1-3 23,3 1-41,-2 0-9,3-1-3,-1-1-9,2 0 46,-1-1-26,1 0-50,-1-1-48,3 0-10,-2 0-26,1-1 41,0-2-16,0 1 41,-2-2 4,1-1 14,-1 1 17,0 0-31,-2 1 18,-1 1-3,-2-1-4,1 2 10,-3 1-5,0 0 5,-2 0-4,3 0 79,-5 0 6,3 0 73,-3 0-64,0 0-13,-1 0-44,2 0-7,-3 0 23,1 0 56,-1 0-3,0 0 62,-3 0-58,3 0 20,-2 0-42,1 0 12,1 1-23,-1 2 5,0 2-2,0 3 56,1 1 58,0 4 24,-1 1 22,2 4-5,-3 1-6,2 3-34,-1 0 1,-1 4-1,0-1 14,-1 2 24,0-2-45,-1 1-46,0-4-9,0 1 9,0-4-17,0-1 37,-1-3-37,-2 0 26,2-5-239,-3 1 58,3-4-163,-2 1 82,2-4 66,0 1-20,-1-3-1151,1 0 395,0-2-809,0 0 884,-2-2 127,0 0 232,1 0-41,-1 0 242,-1-1 81,-1-3 110,-2-1 0,0-3 0</inkml:trace>
  <inkml:trace contextRef="#ctx0" brushRef="#br0" timeOffset="130">22190 8977 9502,'16'-7'0,"-10"3"0,-3 2 130,0 1 91,-1 0 13,-1 1 13,1 2-106,-1 4-21,-1 1 0,0 3-10,-1 4 7,-1 0-12,0 6 99,-2-2-24,0 5 40,-1 1-52,1 4-11,-1-1-52,-2 4 52,2-3-92,-4 8 82,1-7-82,-2 8-115,-2-7-2,-1 4-93,0-7 77,-3 4-12,2-7 14,-2 4-36,3-7 40,-1 3-67,5-11 24,0 2-66,4-8 63,1 1 15,2-6 36,2 2-31,2-4-414,2-1 38,3-2-249,4-3 169,1-2 248,2-4 63,-2-1 143,4-4 90,-1 0 0,2-4 0</inkml:trace>
  <inkml:trace contextRef="#ctx0" brushRef="#br0" timeOffset="131">13074 8985 9954,'11'0'862,"-9"0"-716,2 0 197,0 0-37,2 0 107,0 0-18,1 0-133,3 0 77,0 0-134,6 0-62,1 0-39,2 0-9,4 0 25,0 0-151,3 0 29,0 0-96,0 0-208,1 0 137,-2 0-198,-1 0 180,-4 0 77,1 0-11,-4 0 62,0 0-754,-3 0 230,-1 2-496,-3-1 624,-1 1 227,-3 2 228,2 2 0,-1 1 0</inkml:trace>
  <inkml:trace contextRef="#ctx0" brushRef="#br0" timeOffset="132">24487 8985 9659,'1'9'996,"-1"-5"-698,0 0-26,1 0 12,-1 1-60,0 2-54,2 1-13,-1 1-52,-1 2 106,0 1-61,0 5 69,0 0-82,0 4 20,-1 2-52,-1 5 52,-2-1-37,-2 7-115,-2-2-2,-4 6-70,3-3 36,-2 6-161,0-10 39,-1 7-135,3-10 158,0 6 53,1-9 19,1 2-3,4-10-417,-2 1 77,5-7-240,-2 0 118,2-4 209,0-1-62,0-3 122,2-2-131,0-1 110,2 2 6,2-2 157,0-2 112,2 1 0,1-3 0,0-4 0,3-2 0</inkml:trace>
  <inkml:trace contextRef="#ctx0" brushRef="#br0" timeOffset="133">24514 9058 9502,'0'-9'-100,"0"4"165,0 2-63,0-1 94,0 2-46,-1 0 290,-1 1-246,5 0 227,1 0-296,6 1 55,1 0-81,4 0 3,2 0-62,0 0-17,4 0 2,3 0 17,0 1 29,5 0 37,1 0 30,1 2-64,4 0-76,-3 1-15,4-2-78,-5-1 157,3 1-26,-7-2 92,3 0-51,-9 0 123,3 0-26,-10 0 116,3-2-119,-9 1 73,-1-1-73,-4-1 88,0-1-51,-3 1-14,0 0-22,-2 0-7,0 0-45,-2 1-3,0-1-5,0 1 1,1 0-8,1 0 100,2 0-96,0 1 163,1 0-115,3-1 38,-1 2 59,1 3-36,-1 0 113,1 3-122,-1 2 18,0 2-52,1 3 14,-3 2 81,1 3 95,0 0 4,-1 3 70,2 1-77,-3 3 26,1-2-80,-1 2 19,3-2-219,-3 2 76,1-5-121,1 1-50,0-5 13,-1 3-37,2-6 52,-1 1-64,1-5 4,1 2-55,-2-6 55,2 1-225,-1-3 68,2-1-209,-1 0 10,1-2 91,0 0-44,5-2 111,-4 0-35,6-2 22,-3-1-42,5-3-108,0-1 158,6-3-4,-2-1 180,7-4 146,0 0 0,7-7 0,2-4 0,5-3 0</inkml:trace>
  <inkml:trace contextRef="#ctx0" brushRef="#br0" timeOffset="134">11179 9066 9502,'-1'-12'305,"-1"8"-140,1 0 47,0 1-51,-1 0 537,2 0-383,0 3 400,2 2-485,2 5-54,0 0-20,-1 3-50,0 1-39,1-1-13,-3 2-39,2-2-220,-2 3 103,-1 0-171,0 2 196,0-1 41,0 3 21,0-1 29,-1 3-426,-3-1-66,1 6-282,-1-3 146,2 6 143,1-1 185,1 7-38,0-4 153,3 7 36,3-8 91,5 6 44,2-9 0,7 3 0,1-4 0,3-1 0</inkml:trace>
  <inkml:trace contextRef="#ctx0" brushRef="#br0" timeOffset="135">9777 9048 9502,'-17'5'-35,"10"-2"104,-2 0 46,3 0 10,-2 1 49,3 0-53,0 0 25,1 0-15,1 0 55,0 0-16,3-1 37,-1 1-46,1 2-81,0-4 35,1 2-35,-1-1 40,3 2-7,-2-3-4,3 5-7,0-2 30,0 3-54,1 1-39,-2 4 13,1 1-11,-2 6 51,0 2 10,0 4-61,0 3-37,-2 5 29,-2 1-28,0 6 3,-5-2-22,-2 6-10,-1-5 11,-3 2 41,0-6 16,-2 1-28,5-10-76,-2 0 20,6-8-98,-1-4 102,3-6 8,0-1-569,4-5 373,2-2-749,-1-2 604,5-3-178,0 0 226,3-1-39,-3-2 229,3-2-54,-2 0 185,5-5 0,-1-1 0,4-4 0</inkml:trace>
  <inkml:trace contextRef="#ctx0" brushRef="#br0" timeOffset="136">17062 9079 9502,'-13'-4'720,"7"3"-457,3-2 73,-1 2 688,3 0-585,3-1 581,4 1-807,8 1 16,3 0-100,8 0 28,-1 0-138,5 1 72,-2 1-112,6-1-191,-2 0 51,3 2-118,-3-1 165,2 2-233,-5 2 70,2-1-206,-5 1 170,2 2-73,-6 1 56,3 2-108,-7-2-6,2 0 89,-6-1-23,5-2 69,-3-1 145,2-1-40,-4-2 84,4-2-108,-4-3 134,2-2-46,0-4 140,0-4 0,-1-2 0</inkml:trace>
  <inkml:trace contextRef="#ctx0" brushRef="#br0" timeOffset="137">14738 9174 9502,'12'-10'115,"-7"4"-5,0 0-7,-1 1 18,0-1-18,-1 3 18,1-1-33,-3 1 65,0 2-78,1 2 84,-1 3-37,-1 5-9,0 4 24,0 3-14,0 5 57,0-1-42,-3 5 56,2-1-100,-2 2 76,1 0-69,1 2 80,-2 0-67,2 2-7,-2 0-41,2 2 19,-2-3 14,-1 3-71,2-3 13,-4 3-79,1-4 59,-1 3 43,-2-6 4,-1 5 6,0-7-168,-2 4 47,2-4-108,-3 3 55,2-7 32,-2 3-39,3-3 72,-1-1-82,2-4 61,1 0-71,5-4 62,-1 0-259,2-5 101,1 2-181,1-3 174,2-2 57,3-1 28,2-1-30,1 0-311,2 0 41,-1 0-148,2 0 310,-2-1 154,2 0 129,-2-3 0,1-1 0,-2-2 0,3-2 0,-1-1 0,4-3 0</inkml:trace>
  <inkml:trace contextRef="#ctx0" brushRef="#br0" timeOffset="138">14676 9286 9310,'-9'1'334,"6"-1"-260,3-1 191,3 0-237,4-2 34,3-3 40,1 0 12,4-1-20,-1 0-71,2 1-7,1-2-83,-1 3 86,4-3-53,-2 3 31,3-1-4,0 1 4,2 0 2,1 1 36,2 0-41,-2 0 41,4 0-8,-2 0 3,3 2-10,-5 0-48,6 0 36,-6 2-42,2 0-27,-4 0 14,1 0-75,-7 0 80,3 0-41,-6 0 30,3 1-19,-6 2 20,3-2 32,-5 2 6,4-1-17,-6 0 8,5-2-31,-5 1 27,2-1-36,-1 1 128,-1-1-37,-2 0 106,1 0-32,-2 0 17,1 0 198,-3 0-131,0-1 110,1 1-210,0-1-20,0-1-10,0 0 10,0 0 67,-1-2 28,1 3-16,1-3 34,0 3-109,-2 0 48,2-1-34,0 1 74,1 1-7,2 3 23,-2 3-43,2 3 66,-1 6-38,3 3 110,-3 4-114,3 3 29,-1 1-79,-1 4 38,-1-3-61,2 6 22,-3-6-37,1 4-87,-2-6 20,-1 2-75,-1-9 89,2 5-139,-3-10 71,1 4-100,-1-8 38,0 1-228,0-6-90,2 1-345,-2-4 6,-4-4-76,-3-4 0,-3-6 1</inkml:trace>
  <inkml:trace contextRef="#ctx0" brushRef="#br0" timeOffset="139">9881 9373 9502,'-3'16'-5,"1"-11"52,-1-1 232,2-3-114,0-2 213,-1-2-206,2-3 27,0-2-25,2-2-92,0-1 23,2 1-12,3 1 28,-1-3 25,2 3-15,1-2-40,0 2-105,0 0 26,0 1-78,2 1-47,-1 0 34,1-2-65,-1 4 38,2-2 36,-2 1-29,3 1 4,-1 1 13,1-2 42,-1 3-9,1-1 47,-2 2-26,4 0 14,-5 0-30,3 1 43,-4 1 10,3 0 4,-3 3 15,0 2-19,-4 3-4,2 3 7,-3 2-9,0 4-14,-3 2 12,2 3-10,-3-1 9,1 5-47,-2-2-10,-2 6-5,-1-4 9,-1 7 43,-2-8-6,0 6 2,-3-8-25,1 6 15,-1-6-17,-3 3 108,1-6-21,-2 5 80,0-8-82,-2 3 146,2-4-72,-2 1 106,4-7-66,-3 3-78,4-5 32,-2 1-64,5-3 116,-1 0-30,5-3 248,0-1-51,3 0 21,1-1-203,3 0-110,1 0-84,3 1 71,4-2-122,-1 0 40,5 1-69,-4-1 36,6 0 22,-2 0-24,2 0-17,-3 0 17,3 0 52,-3 0-60,0 0-79,-1 0-206,0 0-28,-2-1-18,-1-1-11,-3 0 126,1-1-82,-5 1 133,3 0-116,-5 0 111,3-1-3,-4 1 152,1-2 120,-1 1 0,-1-2 0,-2-2 0,-2-1 0,-3-2 0</inkml:trace>
  <inkml:trace contextRef="#ctx0" brushRef="#br0" timeOffset="140">22359 9282 9417,'0'7'1303,"0"-5"-969,2-3 345,-1 0-710,4-3 12,0 0-16,3-1-3,0 1 18,1-2-19,2 1 14,2 0-28,-2 0 28,4 0-54,-2-1 24,2 1-53,0 3 67,0-4 15,1 5 21,0-1-82,-2 0-7,1 1-77,-2 0 69,3 1 2,-4 0 51,1 0-7,-1 0 6,-2 2 77,-2 1-61,-2 3 62,0 2-67,-3 3 63,0 0-36,-2 4 45,-1 0-51,-1 5-10,-2-1 29,-4 2-24,-3 0 85,0 1-3,-3 0 13,0 0 64,0-2-71,-1 1 70,1-3-65,0 0 83,1-4-43,0 2 91,3-6-98,0 2 82,2-5-51,1 2 20,1-5-6,0 1-39,1-4-16,1 3-10,2-3-104,-1 2 10,1-2-51,1 2 13,0-2 14,0 2-14,0-2 41,0 3-41,3-3-7,-1 3 12,5-1-16,1-2 87,2 2-54,3-2 38,0-1-411,4 0 103,-1 0-252,5 0 230,-3-1-134,4-2 108,-4-2-143,3 0 94,-4-3 221,0 1-4,-4 0 177,-3-1 0,-3 0 0,-2-2 0,-4-1 0,-1-2 0</inkml:trace>
  <inkml:trace contextRef="#ctx0" brushRef="#br0" timeOffset="141">24699 9406 9049,'5'1'1405,"-2"-4"-1174,-3 0-53,1-3-22,0-1-50,2-1 51,-2 1-87,3-2 77,-3 3-77,3-2-101,0 0-5,0 1-68,0 2 69,0-1-28,0 1 10,1-1-59,-1 2 43,3-1 21,-1 1 30,2-1-15,0 1 52,2 0-42,1-1 29,0 1-15,1 0 32,1 0 0,0 2 4,1-2-28,-2 3 9,2-2-10,-3 2 18,2 1-41,-4 0-17,3 0-5,-5 1 10,4 3 20,-6 4 15,3 1-24,-3 3 24,2 2-15,-2 0 12,1 2-16,-1-1-36,1 2-23,-2 0 9,0 1-36,-2-1 82,-1 2-42,-1-2 43,0 2-15,-2-3 13,-5 3-22,-2-2 129,-5 3 14,-2-3 74,-3 3-11,-2-4-90,-3 5 2,1-4-55,-2 1 10,3-2 50,-3-1 20,6-3 26,-2 0 38,7-4-39,1-2 4,5-3-21,1 1 10,5-4-33,3 0 27,3-2-129,5 0 6,3-1-71,2-2 88,3 1 14,0 0 35,3 1-167,-1 0-26,2 1-98,1 2 63,1-1 5,1 1 43,1 0-59,-3 0 61,1 0-160,-5 1 59,2-1-103,-7 3 81,0-2-8,-5 2 29,-2-1-101,-4 0 120,-2-1-16,-4 0 143,-4-1 41,-1 0 43,-6 0 0,0-1 0,-3-3 0,-3-2 0</inkml:trace>
  <inkml:trace contextRef="#ctx0" brushRef="#br0" timeOffset="142">21793 9311 8967,'-14'2'-241,"6"-2"540,3 2-132,-2-2 10,3 0-65,-1 0 13,1 0 38,0 0 50,2 0 423,-2 0-267,4 1 367,-1 0-448,3 3 64,5 1-142,3 3 46,4 0-124,5 2 71,0 1-199,5 3 77,-2-2-125,5 3 141,-2-2-27,5 3 86,-5-3-50,1 3-169,-4-5-255,1 4-70,-6-5-54,3 2 202,-9-4 83,2 1 32,-8-4-1,2 3-232,-6-4 81,1 1-201,-4-2 133,1 2 34,-3-4 7,-2 2 71,-2-2 55,0 0 21,-1 1 52,0-2-52,0 0 37,2 0-96,1 0 125,0-3-37,2-2 128,2-3 0,1-5 0,1-5 0,0-3 0</inkml:trace>
  <inkml:trace contextRef="#ctx0" brushRef="#br0" timeOffset="143">24168 9516 9533,'-5'-10'608,"2"5"-400,2 1-8,-1-3 35,1 2-7,0-3-26,1 2-16,0-1 4,0 0-69,0-3 35,0 3-35,0-2 73,2 1-70,2 1 65,1 1-89,2 0 13,1 3-47,1 0 25,1 3-3,2 3-43,1 2-6,3 5-55,-1 6-19,5 5 16,-2 1 1,3 4 42,-2 0-7,2 0 64,-4 0-91,1 0-96,-2-5-140,0 1-48,-5-4 3,1-1-27,-3-5 88,-1-2-71,-4-3 67,1-2-422,-4-2 282,-1-5-263,-1 0 418,-4-5 99,2 3-152,-3-2 168,1 2-80,-1-1 184,-1-3 0,-1-1 0,-3-4 0</inkml:trace>
  <inkml:trace contextRef="#ctx0" brushRef="#br0" timeOffset="144">14953 9563 9479,'-13'-4'327,"8"-1"-183,2 3-23,-1-4 39,3 1-40,-2 0 37,3 0-4,-1-2 32,1 2-13,-1-1 5,2-1-107,0 1 23,2 0-50,2-2-34,3 3 38,0-3-45,2 3 22,2-1-53,-2-1-3,3 1-40,-1 2 51,1-1-1,-2 1-30,3 0 48,-4 0-141,3 1 107,-2 1-127,0 0 114,-1 0-44,0 0 86,-1 1-43,2 1 76,-4-1-41,1 1 38,0 1-42,1 0 52,-2 2-33,2 2 36,-3 1-41,2 0 7,-1 1 5,2 2 1,-4-3 16,3 3-19,-2-2 20,2 2-18,-3-1 56,3 1-41,-1 0 40,0 1-30,-1-1-14,0 2 16,-2-1-19,1 2 52,-2 0-38,-1 1 44,0 0-48,-4 2 13,1 0-4,-4 2 8,-3-2 16,-4 5-16,-1-5 21,-2 5-23,-1-3 44,-1 2 19,2-2-6,-1 2-5,3-5-47,0 0 5,2-2-1,1 1 10,4-5-12,-1 1 14,4-5 160,1 0-116,3-4 109,0 0-138,5-3-28,-4 2 29,2-1-31,-1 2-15,1 0-2,-2 0 0,2 0 6,-1 2-36,1-2-34,1 2 13,1 0-116,1 2 87,1-3-115,0 1 113,1-2-64,1 2 31,0-2-2,1 0-55,1 0 54,-1 0-11,1 0 9,-2 0 32,1 0 18,-2 0-48,-1-2 40,0 1-247,-3-1 71,0 0-163,-1 1-132,0 0 97,-2-1-121,1 1 187,-2 1 74,2-1 156,-2 1 5,2 0 124,-1-3 0,1 1 0</inkml:trace>
  <inkml:trace contextRef="#ctx0" brushRef="#br0" timeOffset="145">9410 9454 9204,'10'0'-298,"-6"0"298,-1 0 385,-1 0-52,1 0 237,-1 1-209,2 2-168,2 3-16,0 3-57,4 3 40,1 4-39,4 5 35,2 1-50,4 4-90,0 1-5,5 3-85,-2-3 96,2 5-81,-4-6 52,1 1-66,-6-9-13,0 4 50,-7-9-58,1 3 33,-5-7-16,-2 0 41,-2-5 8,-2 0-55,-2-3 24,0-1-99,-4 0 99,0 0-238,-2 0 110,-1 0-176,1 0-61,-1-2 77,3-1-66,-1-3 203,4-2 119,0-3 91,1-2 0,2-5 0,2-1 0,0-6 0</inkml:trace>
  <inkml:trace contextRef="#ctx0" brushRef="#br0" timeOffset="146">14382 9675 9502,'5'-19'507,"-3"10"-325,0 0-22,0 1-39,0-1 157,-1 2-51,1-1 120,0 4-80,0 0 5,0 3-92,0 2 31,1 5-90,1 5 82,2 6-58,2 7 58,3 2-83,2 5-48,1-2-31,3 3-23,0-6 50,2 5 35,1-7 28,1 2-243,-2-5-218,2-2-108,-3-3-26,2-3 168,-6-5 134,2-2-24,-6-3 58,-1-1-27,-2-3 50,-2 0-45,-2-3 68,-1-3-110,-2 0 30,-1-4-42,0 1 48,-6-3 41,2 2 16,-4 0 19,1 0-225,-1-2 36,0 3-30,-2-3 122,2 0 177,-4-3 0,0-2 0</inkml:trace>
  <inkml:trace contextRef="#ctx0" brushRef="#br1" timeOffset="147">27689 9729 9502,'8'-21'877,"-5"12"-581,1 3-116,0-1 95,0 1-158,-2 1-11,2 3-65,-3-1 51,2 0 145,-2 2-47,1 5-8,-2 0-92,-3 9-37,-5 4 97,-2 5-5,-6 3 20,-2 3-61,-6 6 96,0 0-25,-6 5 99,-2-1-97,-5 7 72,-4-2-116,-5 7 94,-1-2-107,-9 5 26,5-4-15,-6 3 14,6-9-87,-3 2 83,10-7-84,-1 0-242,11-7 61,-1 2-219,11-9 201,1 2-356,8-7 142,1 1-302,8-5 39,-2 3 143,5-8-63,-1 6 157,3-7 144,-2 3 30,2-6 47,-2 2-164,3-3-3,-2 1 38,2-5 80,-3 1 210,1 0 0,-2-1 0</inkml:trace>
  <inkml:trace contextRef="#ctx0" brushRef="#br1" timeOffset="148">28042 9966 9502,'-14'10'755,"6"-5"-593,-1 0-16,2 2-15,-3 2 102,2 0-53,-2 3 112,-1 2-124,-3 3-70,1 3-31,-6 3-61,-1 2 61,-3 3 2,-2 1-4,-5 4 26,0-2-76,-5 4 112,0-2-78,-4 3 39,2-3 2,-6 3-73,7-7 67,-7 5-121,6-7 39,-4 3-75,5-5 66,-3 2-19,8-8 68,-3 5-21,10-9 25,0 2-28,10-5-25,1-1 1,8-5 8,-1-1-104,6-1 30,-1-1-97,2-1 67,1 0 48,0-2 20,2 0-254,1 0-178,1 0-160,-1 0 20,0 0 196,0-2 113,0-2 65,2-1 90,-1-1 64,2-3 78,1-3 0,2-2 0</inkml:trace>
  <inkml:trace contextRef="#ctx0" brushRef="#br1" timeOffset="149">19113 10725 9502,'1'-17'-152,"0"9"502,-1 3-108,0-2 37,0 2-65,0 0 55,0 1-90,1-1-53,-1 1-20,2 0-7,-2 0 21,1 1 26,0 1-15,-1 0 14,3 0-184,-2 0 70,1 1-136,0 1 1,1-1 59,-1 1-85,2 0 86,0 0 97,0 0-26,3 0 76,-2 1-91,1-1 27,2 3-29,3-1 30,0 1-15,4 0 13,0-2-2,2 0 4,3-1-64,2 1 52,1-1-47,5 0-38,-1 0 23,4 0-93,0 0 82,5-1-27,-4 1 13,5-1 8,-5 0-20,6 1 131,-4-2-2,5 2 19,-5-1-28,5 1-63,-7 0-13,7 1 10,-5 1 137,5 3-20,-6 0 103,6 2-55,-5-1-11,3 2-35,-1-2 5,1 2-28,-2-1-5,6-1 9,-6-2-12,7 0-42,-6-1 20,6-2-18,-4 0-37,6-1 54,-6 0-58,8-1 65,-7 0-69,7-2 5,-6-1-21,6-2-72,-8-1 57,6-1-79,-6 2 68,6-2-47,-6 0 70,6 0-48,-8 0 65,9 1-24,-9 0 23,5 1-45,-9 0 120,6 1-44,-10 1 97,8 0-79,-10 3 65,6-1-47,-8 0 66,6 1-28,-10-2-31,8 3 8,-7-1-42,6 0 55,-5-1-45,4 1 45,-4-1-44,4 0-26,-2 0-25,4-2 5,-4 1-53,6-2 77,-7 2-42,8-2 44,-6 2-72,8 0 8,-7 0-65,5 0 23,-8 1 39,7 0-10,-8 0 51,8 1 9,-5 1-5,4-2 3,-6 2-16,8-1-15,-7 1 14,10 0-10,-8 0 77,8-1 15,-7 1 7,9-2-1,-7 1-37,9 0-4,-6-1 10,7 0-60,-6 1-18,6-2 3,-8 2 6,10-1 20,-10 1 11,7 1-17,-11-1 18,8 1 44,-9 0-32,7 0 27,-7 0 8,5 0 6,-9 1 8,7 0-5,-10 2-52,10 0 34,-7 0-23,5 1-41,-6-1 27,8 1-41,-8 0 62,9 0-57,-7 0-26,7-1 0,-5 1 3,5 0 54,-4-1-14,8 1 5,-7-2 35,8 0-22,-6 0 21,7-2-37,-6 2 57,9-2 18,-6 0 11,6 1 44,-8-1-89,8 0 42,-8 0-41,8 0-64,-9 0 54,8 0-50,-11 0 63,10 1-71,-10-1 50,11 2-53,-7-1-23,7 0 21,-7-1-88,8 0 82,-6 0 12,8 0 33,-5 0-3,8 0 26,-9-1 0,11 0 9,-10-2-6,12 0-42,-9-1 12,9 0-10,-11 1 27,10-1 22,-11 0 39,12 0-19,-11 0 15,8 1-54,-9 1 17,8-1-12,-10 1-17,11-1 11,-8 2-19,7-2 21,-9 2-8,11-1 6,-9 0-3,10 1 0,-8-2 2,10 2-3,-13-1 1,11 0-44,-9 0 29,10-1-31,-9 1 8,8-2 25,-10 2-29,10-1 32,-10 2 63,11-2-47,-10 1 48,7 0 15,-10 1-16,10 0 69,-9-1-69,8 1 44,-7 1-65,6-1 37,-7-1-29,7 1 3,-6 1 16,6 0-6,-7-1-71,7 0 47,-5-1-54,6 1 69,-6 0-53,7-1-10,-6 1-20,7 0-54,-7-1 44,8 1-58,-9 1 53,7-1-28,-7 1 48,5 0-21,-5-1 20,5-1 6,-8 2-13,6-1 7,-4-2-4,2 2 46,-3 0-34,5-2 36,-6 2 8,5-2 12,-3-1 11,3 2-19,-5-2-23,7 0-14,-7 1 30,7-1 22,-7 0 33,4 1-14,-5-1 5,6-2-76,-7 3 30,7-1-28,-6 1 2,5-1 18,-4 0-23,5 2 26,-4-1-145,4 0 31,-6 2-97,4 0-16,-7-2 57,3 1-77,-10 0 93,4-2-303,-11 2 135,1-3-244,-8 1 214,-1-3-215,-3 1 130,-2-3-113,-4-1 298,-2-1 128,0-5 113,-7-2 0,-1-4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3:00.94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8590 942 9893,'0'-11'723,"0"14"-478,1 2-223,1 8 17,2 4 6,2 2 83,3 2-21,2 3 31,-1-3-201,4 5 58,1-2-135,0 0 94,1-2-15,4 1 78,-2-5-58,6 0 110,-2-8-46,5-1 38,2-6-38,2-4-30,1-7 19,6-7-22,-5-7 44,4-7-54,-5-2 39,1-5-37,-8 1-38,1-4 24,-8 6-86,-2-4 85,-7 2-122,-3-1 69,-4 5-96,-5-5-39,-6 6 49,-8-6-92,-7 6 110,-7 0 12,-4 4 34,-7 4 22,0 5-56,-6 4 110,4 7-6,-4 3 16,6 6 72,-4 3-58,8 12 21,-4 3-28,9 7-39,-3 4-25,8 1 42,-2 3 24,9-6 35,-3 4-13,7-7 8,2 3 89,6-7-16,2 4 84,2-9-68,7 4 21,4-8-24,9 2 57,7-5-16,10-1-1,7-4 42,7-1-68,2-4-96,9 1-12,-7-2-102,4 0 9,-9 0 19,5-2-39,-10-1 87,5-3 15,-10-1 38,2-4-31,-13-1 21,5-4-93,-13-2 13,4-3-47,-10-3 89,5-3 35,-9 0 33,6-9-20,-4 1-25,4-10-8,-5 3 16,7-12-75,-5 6-19,4-12 4,-4 8 14,3-13 9,-4 11-17,-2-10-10,-5 14 17,1-11-9,-5 16-3,-2-8-36,-2 19 107,-4-2 30,2 19 29,-3 2-45,5 12-9,-2 0-5,1 8 24,1 2 36,2 8-68,-1 8 43,0 2-49,-3 8 38,2-1-23,-2 7 40,0-3-36,0 7 72,-2-1 1,2 8 9,0-4 120,0 10-74,3-7 117,-1 11-112,4-6 109,-2 12-64,4-6 99,-1 6-104,4-10-28,2 5-30,5-14-22,5 5-5,4-16-65,6 3 63,0-18-29,6 2-65,0-14-11,4 3-87,-2-9-46,2-2 89,-7-2-102,6-4 101,-7-2-18,4-4 57,-8-1-9,5-1 7,-9 1 19,6-2-42,-9 1 34,8-1 44,-8 2 36,4-1 11,-5 1-17,5-5-161,-4 4 22,5-5-91,-4 1-30,4-4 38,-7 3-68,4-4 101,-5 2-15,1-4 58,-5 3-5,-1-3-12,-4 5 35,0-8-81,-6 4 66,-1-5 86,-7 4 33,-4-6 98,-3 7-116,-4-5 96,-2 5-79,-2-4 92,4 9-22,-4-1-3,5 7-31,-1 1 16,2 8-82,-1-1 30,3 7-26,0 1 43,5 8-29,-2 6 31,3 8-35,0 2 35,6 5-31,-2 3 29,8 0-31,2 8 59,5-7-45,8 10 49,6-8-106,6 6 3,2-9-12,7 6 20,0-9 39,6 3 10,-2-9-11,5 0-91,-3-9 10,3-2-95,-7-8 95,2-1-18,-7-5 65,-1-1-29,-10-4 23,2-1 38,-9-8-27,3-3 33,-9-3-55,3-3 7,-4 0-4,2-3 15,-4 0-2,5-5 15,-2 4-11,1-7-101,2 4 16,2-5-101,-1 3 103,4-3-9,-1 3 65,2-2-29,-1 4 22,2-1 26,-2 8-20,1-1 20,-3 8-29,-2 1-18,-2 5 16,-2 4 0,-3 1-1,0 4 12,-3 4-6,-2 5 112,1 4-21,-2 5 95,-3 2-97,-2 6 128,-2 2-76,-4 2 127,1 1-121,-2 2 63,1-2-68,-1 5 73,5-4-56,-1 5-9,4-4 14,1 2-40,1-4-188,2 1 15,5-6-152,2 0 22,5-6 78,5-2-46,2-8 42,5-2 49,2-6-44,3-5 59,-2-4-36,6-9 118,-3-6-24,4-9 30,-4-3-22,3-3-50,-4-1 12,1-2-7,-8 3 100,4-2-25,-7 5 101,1-1-60,-5 5-6,-2 1-34,-5 7-14,1 1 35,-8 7 22,2 4-6,-1 3 6,-2 3-51,-2 6 11,1 3-10,-5 10 0,1 2 7,-2 9-5,-1 2 133,2 5-31,3 2 116,0 5-21,2-2-33,1 4 23,4-4-72,5 3-198,3-4 2,9 1-114,2-8 94,7-1-346,-2-10 100,8-2-249,-3-11 41,6-2 180,-4-10 18,4-5 167,-5-14 173,5-6 0,0-9 0</inkml:trace>
  <inkml:trace contextRef="#ctx0" brushRef="#br0" timeOffset="1">5706 915 9502,'-21'0'-104,"9"0"182,3 0-31,-2 0 105,1 0-51,-1 0-25,2 0 32,-1 0-40,-1 0 40,2 0 34,0 0-34,2 0 24,-1 0-14,2 0-43,2 0-36,-1 0 60,2 0-40,2 3 65,-1 0-23,2 6-44,3 1 37,2 4-19,1 2 17,3-1-19,3 3-60,0-1-43,4 1 16,-1-3 3,3 1 18,0-5-30,3 1 0,-1-5-63,2 1 49,-1-5-8,2 0 7,-4-3 61,5 0-29,-4-3 17,2-2-80,-4-5 57,0-4-56,-3-4 61,2-1-58,-5-1 47,0-1-47,-3 0 56,0-1-56,-4 2-5,-1-1-14,-1 3 22,0-3-34,-3 6-8,0-1-19,-4 2 28,-4 1 32,-5 2 28,-5 2-53,-7 3-44,-2 0-28,-3 3-32,-4 2 99,2-2 52,-5 3 10,5 0 10,-4 0 5,6 0 7,-3 1 59,6 2-53,0 3 24,9 0-14,-3 5 8,9-4-6,-3 5-14,8-1-12,1 2 57,3 1 2,3 2 50,3 1-40,3 2 64,9-2-98,3 4 55,6-6-63,6 1 87,4-7-16,8 0 79,3-4-78,8-4-59,-4-5-49,13-4 0,-8-8 17,9-4 54,-10-4 2,4-3-47,-17 0-54,4-6-18,-17 2-43,4-8 140,-14 3 5,1-6 51,-12 3-33,0-8 33,-5 7-69,-1-11 71,-1 9-77,-1-8-2,-4 8 13,-1-9-5,-4 11 27,1-13-7,-1 13 24,-2-8-87,2 18 15,-1-6-77,3 16 57,-1-1-26,2 12 13,2 2 8,2 5-17,1 4 27,1 4 0,2 4-8,0 4 20,0 4-1,0 0-2,2 4 0,-1-1 4,2 5-3,2-1 7,-2 5 12,-2 0 78,-1 5-10,2-1 64,-2 10 35,-2-2-32,1 9 67,-4-6-95,-1 10 53,-1-4-28,-1 11 4,-1-10-6,3 8-55,2-13 33,1 7-16,1-15-58,2 6-23,2-12-16,2 1-14,5-14 31,8 1-49,2-14 16,7 2-32,2-9 8,5 0 21,0-6-19,5-6 73,-5-3-34,6-6 25,-6 0-81,1-3 15,-5 3-68,-1-4 60,-7 4 1,3-5 52,-6 5-21,2-3 8,-4 3-24,2-3-25,-4 5-25,2-7 68,-4 8-35,-1-3 83,-2 5-49,-2-1 55,-2 7 20,-2-1 1,-3 7 5,1-1-66,-4 5 21,2 5-17,-7 5 26,1 5 18,-1 6 84,-1 3-9,3 3 57,-1 3-40,2 0 3,1 3-35,2-3-11,1 5-79,4-5-7,0 1-2,6-4 11,6 0 4,3-6 30,7-1-34,1-10 45,7-1 1,1-7-23,5-2-75,-3-5-90,6-7-26,-7-6-47,4-4 128,-9-2-7,1-3 71,-8 0-15,-1-3 5,-8 4-12,1-4 8,-8 3 17,-1-4-51,-3 2 9,-4-7-23,-4 5 12,-5-5 35,-8 3 6,-8 0-102,-1 6-6,-6 1-94,0 8 71,-3 5-12,3 5 92,-3 4-42,6 5 35,-3 5-13,6 8 4,-3 4-20,6 4 100,0 7-37,5-2 115,-2 4-83,6-1 4,0 0-41,4-3-1,2 0 60,5-6 40,-1 0 19,4-6 22,2 0-42,4-6-28,7 0-8,3-4-23,7-1-55,2-2 45,8-1-48,-4-1 62,5 0-8,-3 0 13,3 0-78,-4 0-19,1-1-9,-5-1-6,2 1 22,-7-4 83,1 1-70,-6-2 87,0 0 42,-8 0-21,1-2 85,-4 4-77,-1-2 51,-1 3-44,-2-2 59,-3 2-34,0 0 45,-3 2-18,-2 1 43,-1-2-27,0 4-26,0 1 18,2 1-39,-1 4-29,2 2 12,3 2-36,0 2 52,2-1-10,-1 4 14,2-1-43,3 2-66,0-1-15,6 4-59,0-3 64,6 3-65,-3-3 45,5 1-66,-5-2 59,3 1 24,-3-5 1,1 4 100,-2-7 7,-2 2 91,0-3-60,-3 0 32,0-3-105,-2 2 39,1-4-29,-2 2 9,0-4 14,0-1 0,0-1 14,1-1-56,2-2 36,3-6-30,-1-3 21,5-8 17,1-2-31,4-7 18,0 1-2,4-7 7,1 2 7,4-7-44,0 2 14,6-5-14,-3 2 19,5-5-85,-4 8 13,7-5-78,-7 10 84,7-3-89,-8 13 65,3 1-107,-11 11 74,5 1 10,-12 10 43,6 4 15,-10 7 86,2 8-35,-5 7 73,1 10-3,-5 1-21,2 7 40,-4-2-75,1 6 99,0-9-62,-3 10 121,0-10-110,0 8 83,-3-11-64,-2 3 49,-1-14-41,-1 5 7,-2-12-52,-2 5 69,2-10-64,-3 1 55,2-8-49,-5 0 121,1-5-52,-4 1 109,2-2-123,-5 0-27,3-2-83,-3-1 40,1-3-22,-2-3-323,4-3 54,-3 0-250,6-1 252,-5-1 140,7-1 56,-7-3 34,2-3 0,-4-1 0</inkml:trace>
  <inkml:trace contextRef="#ctx0" brushRef="#br0" timeOffset="2">2117 142 9502,'3'-24'-281,"-2"14"70,1 1 230,-1 0 64,-1 3 121,2 0-52,-2 1-10,1 1-29,-1 2 86,0-1-60,-3 2 41,0-1-66,-4 2-35,-1 0 35,-1 2-25,-3-1-52,0 5-8,-4 0-46,-1 2-48,-4 2 55,0 1-77,-6 2 109,0 1-94,-6 2 47,3 1-27,-6 1-39,6 0 97,-4 0-43,5-2 50,-2 2-18,5-3 10,1 2-25,7-5 16,-2 0-6,8-2 5,-1 1 0,5-4 6,1 2-2,5-3 3,1 0 3,1-1-42,1-1-9,4-1-5,2 3 24,2-3 25,3 0 8,0 2-13,3-2 41,-3 1-29,3-1 32,-1 0-43,-1 2 49,-1-1 13,3 1 10,-3-1-15,2 2 16,-4 0 5,4 0 22,-2 0-2,4 0-41,-2 0-3,5 2-66,-2-1 33,4 2-33,0-1 50,6 2 12,-2 1-15,5 1 11,-3 1-55,5 4-62,-4-2-17,4 7-53,-5-2 48,0 5 29,-8-2 20,1 5 21,-10-1 37,1 6-37,-7-3 36,-1 5-40,-6-8 13,-3 6-17,-7-8 16,-4 7 131,-4-7-20,-3 4 95,0-8-70,-3 6 3,3-8 0,-4 5-5,5-7-45,-2 2-13,5-8-31,-2 4 39,7-8-44,-5 2 39,7-3-42,-2-1 19,7-4 1,-2-1-13,4-3 19,-2-3-58,5-6 38,-1-4-41,2-5 47,1-5-63,-1-1 47,2-6-54,0 3 39,0-3 16,0 3-19,2 0 21,1 3-33,0-1 20,3 5-24,-2 1-37,2 5 48,0 1-55,0 5 69,2 4-83,-2 2-12,1 4-19,2 4 25,3 1 31,0 8 25,2 3-35,2 5-25,2 1 22,2 0-29,2 3 41,-1-3 11,6 1-21,-1-4 22,4 0 61,0-6 4,3 0 71,0-7-78,4-1 135,-4-2-72,6-4 131,-4-4-132,4-6 93,-8-6-90,5-4 113,-6-4-96,2-2 20,-7-2-63,1-2 27,-10 2-20,1-4 43,-7 4-39,-2-5-138,-2 7 3,-3-4-103,-3 8 82,1-4-22,-4 7 27,2 0-65,-7 4 95,1 2-36,-4 5 77,2-1-74,0 5 84,0 3-62,0 2 64,0 1-34,-1 1 3,1 5-8,-3 3 11,1 3 40,1 3 24,-2 5 54,1-2-45,1 3 41,1-2-38,1 4 3,2-1-1,2 2-47,1 0 16,0 2-10,3 1 21,-2 0-16,2 1 43,0 4-35,3-2-14,2 3-39,4-3-3,3 1 14,4-2 30,4-1 7,1-7-20,3 2-2,1-10-7,5 1-1,-1-7 1,2-2 7,-1-2-18,2-5 13,-2-1-9,1-6 56,-4-1 24,0-8-3,-4 0 60,1-5-91,-5 1 57,1-4-111,-5 1-5,2-1-11,-7 2 11,2-1 14,-4 4 17,-1-3-23,-2 6 19,-1-3 8,-2 7-12,-1 1 4,-1 4 1,0 1-3,0 2 13,0 3-8,-1 5 11,-2 2 14,-3 7-12,3 2 15,-3 2-17,3 5 47,0-2-33,0 3 37,1-2-50,2 4 66,0-5-44,0 4 50,2-4-33,-1 3-19,5-4 25,3 2-27,3-7-5,5 3 7,-2-4-5,6-1-57,-2-4 44,4 2-46,-1-7 60,4 2-41,-4-3 24,5-1-30,-3-4 31,5-2 4,-7-4-8,7-4 4,-7-1 4,5-4-1,-4 2-3,4-4-1,-8 2 30,5-5-19,-6 1 26,5-6-137,-7 3 24,2-8-91,-7 7 96,-1-8-112,-5 3 75,-2-6-117,-6 6 111,-5-6 9,-10 6 30,-6-5 16,-7 10-38,-7-5 19,2 9-20,-7 0 2,5 12 55,-5 1 6,8 10 23,-5 2-31,8 8-6,-5 12-36,10 8 73,-6 10-119,6 6 102,-5 9-97,8-2 93,-5 8-71,13-10 50,-5 7-54,12-14 67,-3 7-26,9-16 19,4 1-34,5-16 69,9-1 3,5-10 22,7-1 73,0-7-57,6 0 74,-6-6-69,6-1 60,-6-5-44,6-2 67,-7 1-53,4-2 51,-9 1-59,7 1 33,-8-2 23,7 0-20,-8 1 75,5-1-66,-7 5 10,2-1 15,-4 4 24,2-2-44,-5 4 6,1 2-68,-2 0 34,-1 2-53,-1 2-36,2 2 11,-4 3-13,4 3 55,-5 6-41,4 3 24,-4 3-65,5 6 45,-4 2-42,4 5 35,-2 2-26,1 9 50,-1-1-51,2 11-26,-2-2 36,0 8-41,-3-8 62,-2 11 7,-1-14-7,0 11 6,-1-15-3,-2 6-86,0-17 14,0 5-80,-2-13 109,-2 6-17,-2-12 68,-3 3-48,-2-10 96,-1 4-33,0-9 91,-1 4-26,1-5 8,-2 1-30,5-6-4,-3 0-46,3-2 1,-3 2 16,3-3-19,-3 2-16,3-2 9,-4 0-15,2 0-36,-2 0 58,-2-3-64,0-3 68,0-3-51,-2-8 28,2 1-32,-1-8-43,1-5 21,0-5-78,3-4 78,-2-7-42,5-1 29,-1-10-15,5 3 19,1-5 4,2 5 27,4-5-36,4 8 30,6-4 32,6 9-19,7 2 17,4 10-107,4 1 2,0 11-55,1 0-24,1 9 40,-1-1-58,-1 7 98,2 0-7,-5 3 47,3 0-18,-8 0 18,5 0 84,-7 0 0,2-3 70,-5 1-94,2-2-47,-4-1-20,3-2-35,-6-1 362,5-1-74,-5-1 228,3-2-171,-5-2-83,5-1-4,-4-1-55,2-5-66,-4 1-67,0-5 15,-3 2 3,-3-4 34,0 2-29,-3-2-15,0 1 93,-1-1 47,-2 5 10,0-2-23,-2 7-76,-1 1 44,-1 7-26,-1 3 8,-1 4-22,0 5-3,0 6 17,-1 8-36,-1 8-25,1 7 8,1 7 1,0 3-12,1 0 38,4 4-63,-1-2 139,2 1 3,2-5 7,-1-1-25,5-4-8,3 1 9,5-8 11,1 2-25,3-6-35,3 0 8,1-6 5,5 2-25,-3-8-25,2 1 10,-2-7-1,-2 2 13,-1-4-27,0-1-4,-4 0 24,1-1 20,-5-2 12,2-3-26,-3-2 4,2-4-18,-4 0 14,2-3 25,-1-1-26,-1-1 43,-1-1-47,3-3-36,-4 2 35,2-2-36,-4 3 48,2-3-35,-4 4-15,2-2-6,-3 4-50,0-3 71,-3 4-40,0 2 45,0 2 14,0 2-20,0 4 16,0-1-32,-1 4 20,-2-1-21,-2 1 22,1 2 46,-1 1-34,-1 2 40,2 4-50,-1 1 60,1 4-40,1 1 48,1 1-92,1 1 30,-1 2-28,2 3 35,0 0-33,0 3 23,0-1-22,2 4-42,2-3 53,2 3-58,2-5 69,2 4-10,2-7 1,2 2-15,1-7 13,3 1 34,0-6-20,3-2 25,0-4-58,3-3 10,0-3-8,3-4 15,-1-5-12,1-3 7,-5-5-4,5-2 47,-6-2-18,3-3 19,-4 3-28,1-5 10,-8 7-8,2-5 5,-7 4-9,2-1-7,-7 5 5,2-2-4,-4 7 167,-1 1-30,-1 5 108,-2 1-78,-2 4-46,-1 0-25,-1 1 1,-1 2-78,1 3 37,-2 0-34,1 5 40,1 2-43,1 2-15,-2 3-2,2 2 4,0 4 102,3 0-51,-1 3 47,2 0-71,-1 1 5,3 1-10,0 1 6,0-3-31,3 1 33,2-4-30,2 2-41,5-8 14,3 1-69,2-4 73,4-3-80,-3-4 54,4-2-82,-1-3 71,3-3-30,-3-3 57,2-5-28,-4-4 18,4-1 38,-5-4-38,1-1 33,-4 0 27,3 0 4,-6 0 15,2-1 2,-4 1-48,2-3 9,-3 4 4,2-4-9,-4 5 13,2-4-9,-3 4 8,2-2 37,-2 4-22,0-1 25,0 6 11,0 0 10,-3 5 6,1 1-16,-1 4 121,2 4-37,-2 4 118,0 10-81,-2 5 123,2 11-39,-1 1 92,1 9-80,0-2-37,-2 8-28,2-3-7,-1 6-639,1-7 120,1 4-371,1-12 414,4 6 187,3-14 103,6 5 0,3-4 0</inkml:trace>
  <inkml:trace contextRef="#ctx0" brushRef="#br0" timeOffset="3">11231 772 9502,'25'-12'-344,"-10"3"387,-3 2 21,3-4 51,-3 4-60,3-1-60,-3 4-31,2 1-3,-4 1-54,2 2 45,-3 5-12,0 4 17,-1 6 112,-2 3-42,-3 4 41,0 4-56,-2 1-1,1 4 2,-2-1-2,1 6 140,-1-4-31,2 7 130,-2-5-138,0 5 46,0-4-108,3 4 63,1-8-112,4 5 13,1-6-29,4-1 42,2-8-43,6 0-6,2-12-16,4 1-47,1-8 106,2-2-58,-1-5 59,1-5 7,-8-5-5,1-5-1,-7-1-15,-2-1 48,-4-1 20,-4-1 7,-3 2 33,0-4-75,-3 2 29,0-4-24,0-1-107,0-2 38,0 1-91,0-6 29,0 3-10,0-3 42,0 1 11,0 1-48,2 7 21,-2-2-122,3 10 112,1 1-40,4 6 85,1 1-50,0 7 91,3-1-70,-2 5 72,4 3-81,-1 2 21,6 4-10,-4 0 8,6 3 69,-2-2 24,5 1 10,-3-1-9,6 1-51,-4-1-11,4-1 9,-3 2-6,1-4-70,1 2 51,1-3-54,-3 2 74,1-2-9,-1-2 10,-1 1-21,-4-1 53,-1 2-43,-6 0 41,-1 2 94,-7 1-27,1 3 128,-7 1-132,-4 7 139,-6 1-102,-4 4 115,-8 2-81,-3 5 26,0-1-5,-3 5 9,1-4-31,1 4-24,4-5-36,1 2 31,8-6-25,5 2 17,4-10 1,6 2-82,6-4 7,7-2-57,8-5 46,9 1-84,5-4 42,5-1-105,2-3 101,3-1-148,-1-2 81,2 0-98,-5-2 37,1-1 87,-6-4-16,-3-4 55,-8-2 63,-1-4-47,-9-4 22,2-1 59,-8-4-37,-2-2 108,-2-2-90,-2-3 34,-3 3-19,0-8 19,-3 5-19,-5-7-143,-5 5 10,-4-7-88,-4 8-46,-4-8 46,-1 10-87,-5-4 138,2 11-23,-5-2 92,5 13-62,-5 1 107,5 8-64,-4 1 54,6 7-73,-3 1 80,8 10-26,-5 5 81,9 7-67,-5 2 71,10 4-36,-1 2 70,8-2-41,0 4 5,6-5-41,5 7 7,4-7 50,9 4-11,7-7 83,8 7-191,6-8 21,6 4-143,0-7 105,8 3-128,-10-7 79,10 2-129,-10-8 116,7 2-48,-10-7 97,7-1-48,-14-5 92,6-2-33,-12-5 11,6-4-38,-9-5 161,3-4-37,-9-2 121,3-4-100,-8 1 122,5-4-51,-6 4 109,3-4-58,-7 5-41,2-1 30,-5 4-47,1-2-76,-2 5-44,-1-1-7,-1 7 15,-1-3 69,-1 4-10,0-1 11,0 5-268,0-2 65,-1 3-192,-1 0 148,-1 1 31,0 2 63,0 0-19,-3 0 159,3 2-42,-1-1 101,1 4-95,-2 2 95,2 2-64,0 2 98,2 2-37,-1 2-48,2 2 18,-1 2-59,2 1-26,2 4 25,5-2-21,4 4-31,4-4-21,8 5-5,3-4-2,6 1 22,3-6-37,6 1 7,-1-7-13,7 0 76,-6-6-47,6-1 34,-9-7-16,5-2 128,-13-8-20,4-3 88,-13-3-157,1-5-22,-14 1-46,1-4-54,-8 2 38,1-6-7,-6 3 18,-3-7-27,-8 4 19,-4-11-81,-7 4 67,-8-13-39,-3 5 3,-8-9 7,2 9 79,-9-6 32,7 12 70,-5-1-89,10 13 36,-2 1-71,13 14 42,-4 3-43,11 12-75,-7 3 6,10 11-56,-5 5 35,8 8 48,-1 8 1,7 1 41,-3 7-4,6-4 11,-2 9-21,7-9 114,-1 8-41,7-11 92,5 4-104,10-10 94,10-1-71,7-10 128,11-1-110,0-12 45,6 0-74,-4-6 23,2-1-50,-8-7 18,2-2-20,-10-10 36,4-4-19,-9-6 10,-1-4-9,-6-4 43,2-5-23,-8 1 21,0-9-46,-8 3-31,1-8 17,-7 2-19,-1-10 39,-4 4-47,-4-14 35,-5 5-37,-4-10 46,-5 7 0,-2-8-1,0 14 1,1-3 119,4 18-29,2 6 109,7 18-118,-1 6-11,7 14-59,-1 5 16,2 11-61,0 11 76,0 5-66,0 11-41,0 2-34,0 8-66,0-1 24,0 8 73,0-4 17,0 7 15,2-5 19,-1 6 98,2-5-11,3 7 87,0-5-13,5 6-36,-2-9 34,4 9-51,-1-11-28,5 5 25,-4-10-51,5 4-51,-4-14-116,2 4-32,-4-16-43,3 1 111,0-11 30,3-5 32,-1-7 33,5-4-9,1-10 4,5-7-22,-1-4 50,3-5-58,-3-2 57,3-2-50,-6 1 6,2-2 13,-5 2-6,0-3 82,-8 3 14,2-3 44,-3 6-1,-3-4 10,0 5 5,-3-1-20,0 9-25,-1-1 29,-2 7-31,0 1 106,-3 5-210,1 3 53,-1 6-88,-1 3 61,-1 11 87,1 4-36,-2 7 34,0 4-193,-2 4 33,1 3-124,1 1 6,1-1 68,-1 5-85,3-7 114,3 2 14,3-6 53,8-1 6,4-7-19,9-1 7,0-10-1,6-2 17,-2-8-14,4-1 11,-4-4-6,4-5-42,-7-5-5,2-4-18,-6-4 28,2-5 91,-7-2 25,2-2-3,-6-1-15,0-4-102,-4 0 31,-2-4-24,-3-1-46,-3-7 17,-5 5-73,-4-13 77,-4 5 15,-10-9 43,-4 9 0,-7-9-52,-1 14 58,-8-5-79,4 15 78,-8-3-17,7 15 1,-5 4 0,9 16-16,-5 5-70,8 17 4,-6 11-6,9 10 27,-4 13 46,10 1 1,-3 13-8,12-8 5,-2 11-21,11-10 23,3 5 18,9-17 111,8 5-5,8-17 75,8 5-92,5-17-21,5 1-42,-2-15 0,7 0-79,-9-9 12,7 0-23,-10-6 36,5-2 44,-13-5 10,5-4-15,-10-4-10,4 0 4,-11 0-31,2-1 19,-7 4 117,2-3-10,-5 1 121,2-2-30,-4-1-33,2-1 25,-4 3-66,2-4 49,-1 1-78,2-3 45,-1 1-53,3-4-50,-3 3 49,5-4-41,-2 2 43,4-5 17,-1 2-30,6-5-45,-3 4-35,8-6-52,-1 6 37,7-5-42,-2 7 81,6-4-34,-5 11 44,7-3 88,-5 11-2,3-1 19,-9 10-30,5 2-69,-11 8 6,3 9-3,-9 9 16,3 11 3,-8 4 7,2 10-32,-6-2-31,-1 11 14,-1-5-18,-1 8-15,0-8-28,0 7 2,0-12 1,-3 9 81,0-14-21,-6 10 10,0-16 125,-3 5-27,0-16 121,-3 2-129,0-14-13,-1 4-67,-1-12 12,-1 1 69,1-7 32,-1-3 75,0-4-49,-3-5-69,3-3-19,-3-5-38,3 2 64,-4-3-101,5 3 18,-4 0-91,6 2 67,-4-1 40,5 5-8,-2-3 45,4 3-204,-2-1 69,5 2-151,-1-2-354,4 4-159,0-5-178,3 5 298,1-4 340,1-1 282,-1-2 0,2-2 0</inkml:trace>
  <inkml:trace contextRef="#ctx0" brushRef="#br0" timeOffset="4">10754 249 9502,'-17'1'500,"10"1"-74,2-2 308,1 0-263,1 0-596,0 0 26,1 0-329,-1 0 258,0 0 96,-1-2 74,-2 2 0,-3-1 0</inkml:trace>
  <inkml:trace contextRef="#ctx0" brushRef="#br1" timeOffset="5">1757 1793 9502,'0'-17'-221,"0"11"210,0 0 68,0 2-30,0-2-10,0 1 9,0-1 9,0 0 2,0 2-2,1-2-24,-1 0 13,2 0-15,1 0 66,1 0-17,2 0 20,0 0-92,0 0-3,0 1-35,3-1 37,-3 2-15,3-1-2,-1 4-22,1-2-23,-2 0 72,2 1-22,0 2 29,0 0 10,0 0 40,0 0 20,0 2-6,2-1 39,-1 4-43,1-2 9,1 1 61,1-1-15,1 0 9,2-1-10,-1-2-48,5 0-5,-4 0 14,5 0-50,-1 0-19,4 0 9,-3 0 1,6-3-7,-3 1-31,6-2 5,-2-1-16,5 1 35,-3 1-2,5 1-9,-5 1-21,6-1 3,-6 2-24,4 2 21,-7 1 7,6 4 23,-9 1-22,8 4 77,-8-3 7,4 3 8,-7-3-13,6 0 9,-7 0 16,7-2 7,-5-2-11,5-2-13,-4-2-17,4-1 27,-3 0-76,6-1 34,-5-1-46,7-2 67,-8-1-66,8-1 14,-8 0-24,6 0-21,-6 2 20,6-1 2,-8 1 4,7 2 30,-7-1 3,10 2-24,-8 1 15,6-2-37,-6 2 29,9 0-25,-8 0 94,8 0-54,-4 0 57,5 0-62,-7 0 48,8 0-28,-5 0 32,6-3-58,-6 2 4,9-2-1,-11 1 11,10 1-10,-8-1 6,6 1-4,-6-1 7,6 1-44,-9 1 31,7 0-42,-7 0 2,9 0 31,-7 0-37,7 0 42,-8 0-8,7 1 1,-7-1-3,10 3 19,-10 0-7,10 2 8,-8-2-13,7 0 30,-5 0-21,10-2 23,-8 1-30,11-2 3,-10 0-2,10 0 8,-7 0 37,10 0 21,-8-2-6,7-1 3,-10 0-78,10 0 33,-10-1-33,11-1 4,-10 2 15,10 0-19,-12 0 28,9 2-13,-9-2 7,10 3-14,-7 0 13,8-2-21,-8 2 15,9 0-20,-6-1 7,9 1 7,-8 0-9,11 0 12,-12 0-3,14 0 1,-13 0-2,13 0 4,-10 0 0,8 0-1,-9 1 0,8 1-13,-10 1 10,10 0-12,-9 3 14,4-2 4,-5 1-3,8-1 3,-9 2-20,9-1 10,-9-1-10,8 1 14,-7-1 47,8-2 12,-7 1 3,10-3 24,-9 1-70,9-1 32,-6 0-36,7 0 60,-8 0-42,10 0 51,-8 0-58,7 0-22,-8 0 15,9 0-13,-11 0-20,10 0 41,-10 0-44,7 0 50,-7 0-54,8 2 34,-9 1-38,10 0 29,-9 0 10,7 0-17,-5-2 16,6-1 54,-8 2-40,10-2 44,-10 0-58,8-2 74,-7 2-53,7-1 63,-11-2-83,10 0 16,-8 0-14,4 0 23,-5 1-35,4-1 30,-9 2-27,7-1-11,-8 1-16,5 1-1,-7 0 7,8 0-35,-10 0 51,8 1-65,-6 2 73,3 3-28,-3-1 18,5 2-23,-7-1 72,10 0 6,-8-1 8,7-2-14,-3-2 16,6 1-42,-8-2 47,7 0-57,-6 0 40,6 0 15,-6 0 16,4 0-39,-4 0-6,5 0-29,-7-2 35,5 1-61,-6-1 44,6 2-48,-6 0 16,5 0-11,-5 0-10,3 0 16,-5 0 6,7 2 20,-8-1-31,6 2 27,-6 0-22,6 0 17,-5 0-24,7-1 75,-5-1 5,7 1 14,-5-2-11,8 0 14,-7 0-43,9 0 48,-6 0-71,6 0 10,-6 0-8,3-2 17,-3 1-21,4-1 16,-9 1-13,5-1 20,-7 1-49,5-1 37,-7 1-46,6 1 15,-9 0 17,9 0-22,-7 0 22,5 0-7,-5 0-1,7 0-3,-6 0 8,6 0 5,-5 0-4,5 0 3,-4 0-7,4 0 5,-8 0-5,8 0 8,-9 0-3,8 0 3,-8 0-3,4 0 48,-8 1-33,5 1 36,-7-1-46,8 1 25,-10-1-18,8 1 21,-7-1-22,7 1 1,-6-1 5,7 2-4,-5 0-64,7 0 47,-8 0-51,8 2 66,-4-2-40,7 1 28,-6-1-36,9 0 34,-9 0-3,10 0 0,-8 0-3,10 0 54,-7-1 9,5 2 6,-7-2 3,8-1-57,-8 2 15,9 0-14,-9-1 16,9 1-9,-9-2 16,9 2-41,-9-1 26,12 1-25,-8-2 28,10 1-40,-8-1-13,9 1 1,-8-1 0,13 1 8,-10-1 13,11 1-20,-10-1 38,10-1-5,-11 0 3,13 0-11,-13 0-6,10 0 4,-13 0-13,11 0 63,-12 0-26,12 0 37,-13 0-34,10 0-16,-15 2 4,14-2-2,-14 1 5,12 2-4,-12-1 7,9 1-4,-11-2 20,11 1 40,-10-1-27,10-1 23,-8 0-13,8 0-25,-9 0 34,8 0-41,-8 0 3,7 0 0,-7-1 3,6-1-38,-9 1 30,8-2-30,-11 0 37,10 0-21,-8 0 10,5 0-13,-10 1 9,9-1 12,-7 0-31,8 2 24,-7-1-59,8-1 47,-7 3-41,7-1 34,-7-1-29,7 2 20,-7 0-15,7 0 64,-10 0-28,7 0 28,-8 0-35,6 0 43,-8 0-30,7 0 32,-8-1-29,7-1-6,-5 1 9,7-2-8,-3 1 4,6-1-2,-6 0 12,6 2-103,-6-2 27,6 1-92,-9-1 84,3 2 6,-9-1 41,5 1-3,-10 1-6,4 0 44,-7 0-32,2 0 25,-4 0-36,1 0 66,-5 0-41,2 0 55,-1 0-63,-1 0 10,-1 0 11,0 0-391,-1 0-7,-1 0-239,2 1 151,-4 4-58,1-1 114,-3 1-106,-2 2 145,-1-1 166,2 2 54,-2-2 111,-2 1 43,1 1 0,-2-1 0</inkml:trace>
  <inkml:trace contextRef="#ctx0" brushRef="#br0" timeOffset="6">861 3019 9502,'-6'-21'-724,"1"12"666,2 4 13,-1-2 205,1 4 85,-2-3 113,2 1-37,0 2-71,0 0-97,0 0 9,2 1-53,-1 1 32,1-2-46,-1 1 46,2 1-82,0-1 39,2-1-50,1 0 55,3 0-14,1-1 50,2-1-39,2 2-39,2 0-173,1-1 5,-1 2-79,1 1-12,-1-1 68,2 2-60,-1 0 58,2 0 37,-2 0 31,2 3-16,-5 2 13,2 1 9,-4 3-36,2 0 48,-4 3-3,-1 0-29,-3 0 8,-1 5-25,-4-2 100,-2 4 27,-5 1 22,-5 2 89,-5-1-84,-4 5 97,-1-2-100,-4 3 73,1-5-72,0 2 92,4-6 2,-1 0-11,9-4 32,-1-2-53,5-5-31,2 1 21,5-5-17,1-2-40,4 1-9,1-2-47,7 0-73,1-3 57,4 1-91,-1-2 99,4-1-112,-2 1 75,1 1-91,1-2-197,1 2 76,-2 0-151,2 0 149,-1 2 85,1 1 81,-2-2 30,4 2 67,-2-3 0,1 0 0</inkml:trace>
  <inkml:trace contextRef="#ctx0" brushRef="#br0" timeOffset="7">340 3379 9502,'-22'10'-24,"10"-5"14,0-1 11,1-1 59,-2 3 101,2-3-14,-1 3 62,2-1-89,1-1-20,0 1 5,1-1-16,2 1-4,0 1 48,3-2-60,0 2 80,2-1-36,-1 1 26,2 0-15,0 1-67,2 1-32,-1 1-48,2 0 37,5 3-32,-1-2 32,4 2-9,-1 0 4,2 2 19,0-2-28,2 0 0,-2 0 20,1 0 32,-1 0 6,0-2-7,0-1 6,0 2-6,-1-4 6,1 1-10,-2-2 63,2 0-37,-1-3 45,1 1 0,-3-2-46,3-1 52,-2-2-57,2-1-7,-1-2 8,1-4-9,-2-4-60,2-1 59,0-2-70,-1-2 92,-1 1-76,1-2 53,-2 1-55,0-2-3,-3 2-35,1-2 14,-2 4-16,-1-5-1,-1 5-3,-1-3-60,-2 3 54,1-3-61,-2 2 36,-2-4-61,-2 4-30,-2-7 29,-2 4-55,-2-4 88,1 2-45,-4-3 31,2 2-22,-4-5 17,-1 4-54,-2-4 13,-1 3-92,-1-1 30,0 4-20,-3 0 48,2 3 12,-2 3-94,1 4 65,-1 2-148,6 5 159,-4 2-24,4 5 102,-2 5 36,4 4 41,-4 7 43,4 4 0,-4 4 0</inkml:trace>
  <inkml:trace contextRef="#ctx0" brushRef="#br0" timeOffset="8">14269 3743 9502,'-4'-13'-32,"1"5"44,1 2 202,1-1-7,-1 2 133,1-1-141,1 3-61,-2 0-40,2 0 159,0 0-137,-1 8 150,-1-2-200,-1 9 37,0-2-3,0 7-43,2-2 34,-1 1-28,1 4-42,1-2-37,0 3 14,0-3-10,1 3 44,2-5 16,3 2-16,2-3 27,2 3-15,1-4-5,2-1-17,1-4 20,1 2 75,-2-7-57,5 4 58,-3-5-91,2 0 19,-2-3-12,0 0 28,0-2-63,0-1 10,-2-3-27,2-1-10,-4-2 59,4 0-19,-5 0 29,4 0 3,-4 1-12,2-1-18,-3 2-35,3-2-55,-4 1 31,4 1-21,-5-1 79,5-1-11,-6 0 12,5 0-7,-5 0 10,3-3-6,-2 2 6,1-4 45,-4 2-41,4-4 46,-5 2-55,0-4 73,-2 2-55,1-4 64,-1 2-73,-1-4-28,-1 2-24,-2-5 9,-3 2-2,-2-4 58,1 5-11,-1-8-127,1 6 22,-2-6-96,0 3 70,0-3-138,0 1 52,-2-1-112,1 2 100,-2-5-1,0 4 73,-2-2-45,1 2 93,-4-4 7,4 6 33,-5-4-15,1 8 11,-4-2-65,3 10 28,-4 0-48,1 9-7,-5 3-40,2 6 48,-4 6-73,2 6 47,-2 6-24,5 3 25,-4 3-18,8 1 11,-2 4-57,4-5 10,1 6 44,2-5-7,1 4 99,2-7 15,1 4 58,2-7 0,-1 2 0,3-3 0,0 0 0</inkml:trace>
  <inkml:trace contextRef="#ctx0" brushRef="#br0" timeOffset="9">1686 3137 9502,'-4'-15'47,"1"8"62,0 1 6,-3 0 39,1 1 11,-2 1-20,1-2-25,-3 1 37,1 2-37,-2-1 26,-1 1-33,-1 0 29,0 0-40,-4 0 43,2 0-28,-2 0 17,-1 1-3,-1-1-55,3 0-40,-3 2 33,1-1-20,1 1-10,1-1 3,0 2-85,3-1 76,0 1 19,1 0 31,2 1-17,2 1-92,-1 4-10,4 1-89,-1 4 52,4 1 36,-2 4 16,3 2 49,-2 6 51,4 0 18,-1 5 12,4 1-39,-1 9-32,2 0-16,0 10 34,-1 4-14,-1 10 34,-1-2-28,-1 11 38,-1-10-174,-1 2 43,0-11-149,2-4 203,-1-13-42,2-1 111,-1-16-64,1 1 61,0-10 22,-2 1 5,1-4-19,-2 1 5,-3-1-45,0 2 72,-5-1-76,1 1 54,-2-3-47,0 3-39,0-5-119,0 4-18,1-5-57,1 3-111,1-5 64,0 2-112,1-1 128,1-2-449,2 0 337,-1-2-563,3 1 537,0-4 13,0-1 171,3-4 172,2-2 0,1-3 0</inkml:trace>
  <inkml:trace contextRef="#ctx0" brushRef="#br0" timeOffset="10">15705 3250 9502,'-19'-20'-510,"8"10"109,4 1 237,-2-2 92,1 4 72,1-2 114,2 3 76,-1-3 77,2 3 14,-2-2-152,1 2-64,-1 0-30,2 2-10,-1-1 30,1 2-35,-2-1 17,3 2-18,-3-1-13,1 2-4,-1-1-53,0 2 56,-1 0 2,1 2 31,-2-1-72,2 4-11,-1 4-13,1 1 13,-3 4 93,3 1-28,-2 4 33,4 2-41,-1 5 76,1-1-55,1 8 66,1 0-81,1 8 134,1-2-30,0 12 117,1-3-121,2 10 21,2-5-92,2 5 105,1-11-85,2 7 79,1-17-74,1 8-86,-2-13 6,-1 1-76,0-9 86,-3 1-70,-1-7 65,-1 2-99,-2-5 89,-1 1-136,-1-4 76,-3 3-109,0-3 64,-4 3 7,-2-3 44,-2 3-89,-1-3 14,0 3-63,2-4 2,-1 1 58,4-5 32,-1 2 0,2-4 39,3-1-149,2-2 148,2-4-84,2-1 159,5-4 0,-1-1 0,5-4 0,-3 0 0,0-1 0,2-2 0,-1-3 0</inkml:trace>
  <inkml:trace contextRef="#ctx0" brushRef="#br0" timeOffset="11">14701 3211 9502,'5'-18'-905,"-2"9"752,-2 3 92,2 0 82,0 1-1,0 1 144,2-1-36,-1 2 140,2 0-183,2 0 39,-1 0-102,4 2 61,-1-1-15,1 2 21,1 0-20,3 0 13,-1 0-163,2 2 38,-1 1-147,3 3 109,-1 0-12,4 1 76,-5 1-19,5-1 36,-3 1-17,2-2 6,-5 1-6,3 1-46,-5-2 30,2 0-34,-4-2 61,-1 2-1,-2-1 10,-4 1-24,-1 0 63,-1 0-52,-5 0 50,-2 3 28,-4 0 19,-4 3 5,-5 0-18,-3 1-25,0 1 11,-3 2 6,0-1-2,-2 5-37,5-5 24,-3 4-14,6-4 21,-3 5-14,6-7 17,0 2-35,6-4 54,1-1-49,5-2 33,2-2-53,4-2 9,4-1-10,7-1 21,3-2-134,5 0 21,2 0-122,0-2 125,3-1-80,-4 0 78,4 0-89,-6 0 71,6 0 26,-6 0-10,4 2-95,-4-1 86,3 1-64,-6 1 156,6-3 0,-1-2 0,2 1 0</inkml:trace>
  <inkml:trace contextRef="#ctx0" brushRef="#br0" timeOffset="12">6768 3209 9502,'-16'-10'0,"10"7"24,1-3 55,1 3 7,-1-2 137,4 1-87,-2 1 76,1 0-81,1 0-54,1 1-8,0 1-68,0-2 42,1 1-58,2 1 31,2 1-50,1 0 32,3 1-72,-2 2 27,4 2-78,-1-2 0,4 1 65,-2-1-22,1 2 108,1-2-41,1 0 37,-2-2-32,2 2 35,-3-3-22,3 3 25,-3-1-24,0-1-2,0 1 12,-1 1-47,-4 0-22,1 1 4,-2 2-7,-2 2 56,-2-1-6,-2 5 5,-2 0-14,-4 5 18,-6-1-16,-1 5 14,-5-3-15,-2 5 3,1-4-6,-1 4 4,1-4 56,1 1-38,0-2 51,0-2-58,4-1 26,-1 0-19,5-3 20,-1 0 15,5-4-23,2 1 25,2-6-33,2 1 72,5-2-50,2-2 56,5 0-67,6-2-42,2-1 36,2-1-34,2-2-63,0 0 22,-1 1-99,2 1 104,-4-1-156,2 2 83,-4 2-111,1-1-39,-2 1 75,-2 1-67,-2 0 149,1 0 55,-3 0 69,0 0 0,-3 0 0,1 3 0,1-2 0,1 2 0</inkml:trace>
  <inkml:trace contextRef="#ctx0" brushRef="#br0" timeOffset="13">7628 3371 9502,'8'-21'-350,"-4"9"461,-2 5-26,1-2 226,-2 1-147,1 1 27,-1 1-97,-1-3 40,0 4-50,-1-4 0,-1 5-38,-2-2 27,-1 1-71,-1-1 98,0 3-75,-1-3 84,-1 3-73,1-1 15,-1 1-30,-1-2-9,0 2 1,0 0 19,2 0-8,-2 2-19,1-1 36,-2 1-50,2 1 52,-1-2-46,0 2-24,0 0-2,2 2 8,-2-1 40,1 2 3,-1 2-18,3 2 83,-3 2-59,3 2 61,-1 2-67,1 1-5,0 2 4,3 2-2,-2 5 83,4-1 11,-1 8 30,2 0-39,0 11 23,0-2-66,0 10 78,2 2-140,1 9 72,0-3-77,1 9 85,-2-12 4,2 11 0,-2-14-1,1 6-13,-2-15-22,1 1 19,-1-17-13,2 2-42,-1-13-29,1 5 7,-2-11-4,1 3 2,-2-6-26,1 1 1,-1-2-99,0 1 84,0-2-100,0 2 91,0-3-159,0 2 70,0-5-315,0 3 31,-3-5-164,2-2 0,-4-4 0</inkml:trace>
  <inkml:trace contextRef="#ctx0" brushRef="#br0" timeOffset="14">6339 3860 9502,'0'-15'-80,"0"9"308,0 2-43,0-1-19,0 1-46,0-1 37,0 1-37,0 1 26,0 0 145,0 0-110,0 6 61,0 0-126,0 9-54,0-2 39,0 5-2,0-1 0,0 1-12,0 0-42,2 0 27,1 0-22,0-2 47,3 1-53,0-1-38,1-1 16,-1 0-15,3-1 77,0-2-11,2 1-36,-2-4 12,3 2-19,0-4 10,0-1 52,0-1-32,3-2 33,-3 0-40,3-2 9,-2-1-15,2-1 22,-1-5-12,-1 0-16,1-3 7,-1 1-7,-1-1 12,2-1 29,-5 2-22,3-2-60,-5 4-54,4-3-32,-5 3-25,1-2 54,-4 4 29,3-2 7,-4 1 39,1-1-40,0 3 26,-2-3-30,1 3 32,-2-4-25,0 2 19,0-2-18,0 2 19,0-4-1,0 5 2,0-7 1,-3 4-58,0-4 40,-2 2-43,-1-4-62,0 4 29,-1-6-113,-1 3 117,-1-3-77,0 0 54,-1-3-36,1 3 35,-3-5-27,3 4 11,-3-5-39,1 3 48,-1-2-1,2 5 43,-2-3-66,1 6 92,-1-6-79,2 8 88,-2-5-6,1 7 49,1-4-15,-1 6 6,-1-3-145,3 5 10,-4 1-28,1 3 36,-5 0 49,1 3 17,-7 3-7,-1 1-208,-4 8 4,1 3-127,-6 6 194,4 2 101,-4 4 111,8-2 0,-2 7 0,9-8 0,-3 3 0,10-6 0,-4 4 0,5-5 0,-4 2 0</inkml:trace>
  <inkml:trace contextRef="#ctx0" brushRef="#br0" timeOffset="15">11769 3550 8519,'0'16'748,"-1"-10"-442,1-3 219,-2-1-280,1-4 107,-1 1-291,1-7-64,1 2 33,0-3-26,1 2 63,2-1-18,3-1 22,0 2 23,2-1-69,-2 1-17,1-1 36,1 4-44,-1-4 59,1 4 7,-1-1-25,1 1 14,-1 1 3,0 0-141,0 0 41,1 1-130,-1 1 124,1-1 16,1 1 49,-3 1 9,3 0-116,-3 0 32,3 0-113,-3 1 117,1 2-20,-1 0 73,2 3-32,-4 0 13,2 3-26,-1 0 23,-1 0 43,-1 3 48,-1-1-6,-2 1-1,1 1-35,-2 1-24,-1-1 33,-2 2-32,-4 2 10,-2-1-8,-4 2 9,-1 0-6,-1 0 41,-2-1-31,-2 1 31,3-3-37,-2 3 6,1-5-5,1 1 38,2-2-9,0 0 13,6-5-16,-3 2 24,6-4-34,-1 1 40,4-5 156,1 2-66,4-1 145,-1-2-137,7 0-48,-1 1-20,2 1-3,0-1-32,2 1 127,-1 1-26,4 0 110,-1 0-88,2-2-66,2 2-38,3-1-11,1-1 34,3-1-84,-2 0 6,4 0-95,-1-1 18,1-1 6,-2-1 29,-2-1 8,-4-2 71,0 0-40,-6 0 22,-1 0-61,-5 0-16,-2 0-12,-1 3 7,-4-2-523,-4 2 153,-5 2-394,-4-1 374,-4 2-470,-3 3 621,-4 5-417,-4 2 691,-4 5 0,-3 2 0</inkml:trace>
  <inkml:trace contextRef="#ctx0" brushRef="#br0" timeOffset="16">1104 3590 9395,'-2'-10'360,"2"5"49,-1 2-142,-2 0-53,1 0 734,1 2-552,2 1 546,2 1-753,8 2-197,1 0 2,3 2-68,3-2 43,1 0-333,2 0 71,5-2-220,-4-1 242,7 2 186,-4-2-39,5 0 82,-4 0-138,2 0 130,-2 0-59,2 0 109,-2 1 0,4 2 0</inkml:trace>
  <inkml:trace contextRef="#ctx0" brushRef="#br0" timeOffset="17">3806 3952 9502,'-13'-6'401,"7"3"-280,0 0 38,1-2 34,-2 1-19,2 1 4,-2-2-22,2 2-85,-2 0 28,2 0-40,-1 0-21,2 2-18,-2-2 51,1 0-20,-1 1 53,3-1-52,-3 0 30,3 2-80,0-4 119,0 2-85,2-1 77,1-2-145,0 1 57,0-2-137,0-1 128,3-1-94,1 0 53,4-1-19,2-1-72,1 1 75,4-2-73,-2 1 64,4 1-21,-2-1 12,3 2 8,-2 0-13,1 0 58,-2 2-30,1-1 23,-2 2 20,1-1 17,-2 1 3,2 0-15,-4 1 20,2 1 9,-4-1 16,2 2-33,-4 0-21,1 2-20,-4-1 32,1 1-31,-2 2 26,1 1-26,-1 2 25,2 5-10,1 3 3,0 3-5,1 2-15,2 1 16,-1 0-25,2 1 24,-1 1-77,2 1 56,-2-2-56,0 1 75,-2-1-5,2-1 2,-4 0-5,1 0 58,-3-1-43,-2-1 45,1 1-60,-5 1 69,0-2-47,-8 5 51,-4-1 6,-6 2 17,-3-1 15,-3 5-18,-1-4 4,-5 5 13,4-4 20,-4 2 33,5-4-38,-2 2 7,6-5-11,0 1-42,9-5 18,0-1-11,7-5 4,2-1 33,5-4-33,4 0 30,0-3 36,6 2 24,3-2-8,3-2 6,1 1-30,4-1 28,-1-2 2,4-1-62,-1-1-17,2 2-16,-1-1 35,4 1-32,-2-1-17,4 2 0,-4 0-3,4 0-47,-4 2-11,4 1-88,-7-2 10,4 4 31,-7 1-29,1 1 64,-5 2-59,0 2 78,-6-2-41,1 1 117,-5-1-47,-2 0 40,0-3-27,-3 2-25,0-4-94,-2 1-4,1-2-104,-2-3-313,1-3 95,2-2-208,-1-2 237,1-2-418,0-3 177,0 0-322,1-3 534,-1-2 197,3-5 204,0-5 0,3-5 0</inkml:trace>
  <inkml:trace contextRef="#ctx0" brushRef="#br0" timeOffset="18">15276 3722 9799,'33'2'1508,"-12"-2"-1207,0 1 93,6 4-133,3-2-227,2 1 15,4 2-131,-2-1 67,4-1-239,-5 1 64,3 1-187,-8-2 232,1 2 40,-7-1 70,-1-1-11,-6 1 29,-1 2 17,-7 1 0,1 1 0</inkml:trace>
  <inkml:trace contextRef="#ctx0" brushRef="#br0" timeOffset="19">9859 4265 9502,'-13'5'225,"7"-4"-125,0-1 36,1 0-16,2 0 127,-1 0-61,1 0 112,0 0-137,-2-3 58,4 2-94,-4-4 54,4 1-109,-2-1 74,0-1-90,0 0 103,1 0-37,1 0 26,-1-1-15,1-1-47,1-1-53,0-1 0,1-2-42,1-2-10,1 1 16,4-4-60,2 1 83,2-5-77,1 0 57,3-3-83,-2 0 83,2-5-16,0 2 55,0-1-31,-1-1-64,-2 1-1,-3 2-58,0 1 23,-2 2-2,-1 4 28,-1 2 17,1 4-27,-3 4-10,0 0-17,0 6 23,0 0 37,-2 1 14,2 2-9,-1 3-4,1 0 0,-2 3-10,1 3 3,-1-1 118,1 2-25,-1 1 113,1 2 7,-2 1-29,3 1 48,-2 1-88,1 4 101,-1-1-59,1 4 103,1-1-96,0 4 53,0-2-28,1 6-6,-1-3 13,2 6-72,-2-5 32,0 5-10,0-3-122,-2 5 21,1-8-116,-2 3 10,0-5 20,0 1-23,0-7 62,0 1-30,0-8 64,-2 0-28,1-5 22,-1-1 28,1-3-249,-2-1 176,3-4-374,-2 1 251,2-5-136,0 1-218,0-1 140,2 2-211,-1-1 229,4 2-212,-1 0 131,4-1-146,-1-1 325,2-1 130,2-1 132,2-2 0,1-3 0</inkml:trace>
  <inkml:trace contextRef="#ctx0" brushRef="#br0" timeOffset="20">10376 3961 9502,'9'-26'214,"-3"13"-84,-2 1-70,1-2 97,1 2-3,0-1 62,1 1-35,2-2-17,-1 2-99,1 0 35,-2 2-39,4-2 4,-4 4-13,2-1-41,-1 3 52,2 0 48,-2 2-5,2-1 50,-2 4-250,1-1 74,0 2-181,0 2 122,0 1-65,1 3 57,-1 3-62,2 4 3,-2 1 37,3 2-57,-3 1 78,1 1-13,-2-2 54,1 4-15,-3-4 17,1 4 35,-2-4-32,2 4 26,-4-5 13,0 3 6,-1-2 17,-1 4-22,1-2-5,-4 3-26,-2-3 31,-5 6 22,-3-5 28,-6 7-9,-2-5 4,-2 3 41,-1-5-11,-1 2 80,2-4-82,-2 1 44,4-6-32,2 1 16,6-7 73,0 0-51,6-3 322,0-1-188,9-4 102,0 1-250,8-4-36,-1 1-24,5-1 87,-1 2-30,1 2 37,0-1-31,0 2-120,0-1-6,3 1-67,-2 0-75,4 0 91,-4 1-88,7-1 74,-4 3-186,4-1 40,-2-1-133,1 1-67,-2-1 133,1-1-127,-3 2 156,0-2 22,-5 0 74,2 0-56,-6 0 68,3 0-188,-4 0 117,2 0-9,-5-2 145,2-1 92,-1-1 0,3-5 0,0-2 0</inkml:trace>
  <inkml:trace contextRef="#ctx0" brushRef="#br0" timeOffset="21">18358 3950 9502,'5'-15'929,"-2"9"-649,0 0-156,0 2-77,0-4-29,0 4-6,0-2 16,-2 1-42,2-1 6,-1 0-8,-1 0 92,1 2-19,-1-1-50,1 1-8,-1-1-13,-1 2 16,2-3 18,-2 5 13,0-4-29,0 2 30,0 0-39,0 0 24,0 0-19,0 2 27,0-2 7,0 1-7,0-1 3,0 2-44,0-2 30,1 1-33,-1 1 84,2-2 16,-1 1-4,1-1-13,-1 2-43,2-1 3,-1 1 2,1-2-39,0 1-28,1-1 10,-1 2 5,3-2-8,-1 1-24,-1 1-9,2-2 14,0 1 40,-1 1 14,1-1-48,0 1-12,0 1-10,0 0 6,0 0 57,0 0-6,1 0 13,-1 0-22,2 0 38,-1 0-23,1 0 34,-2 0-42,3 1 6,-3 1-4,1 1 8,1-2-3,-2 2 8,0 0-5,1 2-13,-1-2 13,0 1-18,0 1 19,2-1 51,-2 1-41,1 1 44,-1-2-56,2 4 25,-2-4-17,3 2 23,-2 0-26,1-1 1,-1 1 1,1 0 3,-1-2 0,1 2 11,-2-1-9,0 1 8,0-2-43,0 2 25,-2-1-28,1-1 51,-1-1-14,-1 2 13,0-1-18,0-1 47,-1 2-33,-1-2 39,-1 0-50,2 1 20,-2-1-14,0 0 18,0 0-3,0 2 0,0-2 3,0 1-9,0-1-12,0 0 8,-2 0-7,1 0-15,-1 0 15,2 2-18,-1-4 23,1 4-36,-2-2 22,2 1-24,-1-1 30,-1 2-13,2-1 8,-1 1-11,1-1 30,-2 1-11,1-1 8,-2 1-14,1 1 70,-1 0-49,0 0 54,-1 0-19,-1 1-34,1 1 38,-2-2-43,0 3 74,0-3-50,-2 3 58,2-3-67,-3 3 0,2-2 14,-2 1-8,0-1-50,0 2-12,0-1-12,-2-1 19,2 2-21,-1-1 49,1-1-59,0 2 7,0-1 33,0 1-40,3-3 45,-2 3 9,1-3-25,1 1 19,0-1-27,0 2 14,0-2-6,1 0 4,-1-2 12,0 2-3,0-1 3,0 1-5,-1-3 7,-1 3-4,1-2 5,-1 1-1,-1-1-3,2-1 3,-2 2-3,0-1 1,1-1 0,1 2 0,-1-1-1,1 1-23,1-2 17,0 3-17,1-3 2,2 0 12,0 0-14,2 0 17,-1-2 187,2 2-130,2-1 141,1-2-174,6 1-52,-2-1 41,4 0-38,-1 0 48,1 0 13,-1 0 2,2 0 6,-1 0-113,1 0 15,-2 0-104,1 0 95,-1 0-25,1 0 70,-2 0-24,1 0 14,-1 0 16,3 0-27,-1 0 22,-1 0-17,1 0 14,1 0-12,-2 0 44,2 2-4,-1-1 11,1 2-6,-3-3 34,4 3-37,-2-3 41,2 2-56,-1-2 70,2 0-48,-4 1 52,4-1-42,-4 2-15,2-2 21,-1 1-22,1 2 2,-3-1-1,1 1 5,-2 1-2,2 1-31,-4-1 21,5 2-26,-5 0-15,3 0 35,-3 0-41,1-1 44,-1-1 83,0-1-24,0-1 74,2-1 90,-2 1-52,3-4 82,-3-2-93,3-2-12,-3-3-10,1-2 4,-2-1-45,-1 0-42,-1-1 4,0-1 17,-1 2-141,-2-1 78,0 1-184,0 0 178,0 1-534,-2 1 191,-1 2-351,-1 1 298,-1 2 186,-1 1 94,2 4 61,-5 3 52,0 1 0,-3 4 0</inkml:trace>
  <inkml:trace contextRef="#ctx0" brushRef="#br0" timeOffset="22">7142 3862 9529,'0'-15'898,"3"9"-583,0 1-134,6 1 14,0 1-64,4-2 34,2 2-40,3-1 52,2 1-57,1 1-99,0 1 15,3-1-94,-2 1 98,1 1-128,-1 0 65,1 0-100,-3 0 79,2 0 37,-4 0 27,2 0-29,-4 0-394,1 0 40,-4 0-253,2 0 69,-3-2 206,-1 2-103,-2-1 144,-2-1 132,-2 1 45,-1-1 123,-5 4 0,-4-1 0,-4 2 0</inkml:trace>
  <inkml:trace contextRef="#ctx0" brushRef="#br0" timeOffset="23">11178 4001 9502,'-7'-18'-421,"4"8"343,0 5 16,0-2 62,1 1 0,-1-2 303,2 4-57,-1-2 210,2 1-150,-1-1-129,1 2-21,0-2-46,0 1-79,0 1 72,0 1-66,0-2 80,0 2-122,0 0 18,0 0-63,0 2 69,1 1 11,2 1 1,0 4-23,2 2 8,-2 4 6,3 4 7,1-2-17,2 4 16,2-1-76,2 1 67,1-1-63,2-1 76,-1 0-3,5-1 7,-4-2-3,2 0-33,-1-5 60,2 1-14,-2-4 25,1-1-10,-3-3-38,1 0-1,-2-1 7,2-4-65,-4-2 46,2-2-42,-5-3 15,3-2-3,-5 1-9,2-2 11,-3 1 36,0-1-3,-1 2-27,-1-2-102,-1 3-55,0 0-56,-1 3 7,1 0-30,-2 3 52,1 0-76,-2 3-120,0 0 224,-2 4-161,1 1 253,-5 5 36,-2 2-20,1 3 39,-2 0 82,-2 2-70,1 1 112,-2 0-99,-2 3 46,1-2-33,-4 2 22,1 0-19,-2 2-107,0-1-31,-2 1 0,2-1-23,-1 1 100,2-4-38,2-1 22,3-3 56,5-3-24,1-4-10,4-1 142,5-7-90,2 2 171,7-8 1,-3 0-39,4-3 39,-2 1-68,-1-1 56,1 3-38,-1-1 102,-2 2-125,1 1 141,-3-1-101,1 2 131,-2 2-92,1-1 15,0 2-71,0-1 31,0 2-45,0-1 49,0 2-59,1 1 50,1 0-60,1 1 60,-3 2-44,3 5-6,-2 2-51,1 5 28,-2 2-35,0 5 19,-2 4-47,-1 7 18,0 0-33,-3 9 88,0-2-43,0 5 3,-1-4-32,-1 4 11,-1-7-8,2 5-17,-1-11-39,1 4 14,1-12 1,0 3 3,1-9-29,2 3-4,2-8 5,1 4 62,0-10 4,0 4-26,0-7-179,-2 4 11,1-5-823,-4 0 604,-2-2-500,-1-1 741,-4-1-64,2-2-72,-4-2-161,4-1 155,-1-3 4,1-1 277,-1-5 0,-1 0 0</inkml:trace>
  <inkml:trace contextRef="#ctx0" brushRef="#br0" timeOffset="24">2430 3998 9502,'-16'0'245,"7"0"-25,1 0-33,1 0 49,1 0-52,0 0-24,3 0-39,-3 0 155,4 0-53,-1-1 45,6 1-148,0-2-85,9 1-33,0-1-70,6 2 76,0 0-103,3 0 124,2 0-112,1-1 83,0 1-96,1-3 57,-1 1 25,3-1-5,-4-1 39,1-1-32,-5 2 27,2-1-18,-6 1 12,3-2 1,-7 2-3,1 0 14,-5 0-30,-1 2-53,-3-1-21,-4 1-50,-1-1 61,-5 2 17,1 2-103,0-1 41,0 2-107,0-1-81,1 1 57,1 0-71,-1-2 45,1 2 130,1 0-68,0-1 103,0 1-159,0 0 178,0 0-82,0 0 172,1-2 0,-2 4 0,-1-1 0,-1 1 0</inkml:trace>
  <inkml:trace contextRef="#ctx0" brushRef="#br0" timeOffset="25">78 4135 9502,'-11'12'-28,"4"-8"249,2-2 65,-2-1-70,2-1 57,-2 2-57,1-2 38,0 0-44,0 0 62,0 0-68,1 0-39,1 0 346,2 0-276,4 0 267,2 0-343,10 1-83,1-1 57,3 2-68,1-2 92,2 1-147,2-1 51,-1 2-110,4-2-12,-2 1 20,1 1-45,-1-1 94,5 1-34,-4-1 40,4 2-32,-2-1 17,1 1-27,1-2-7,2 1-25,-1-1-13,5 1 55,-4-2-8,5 0 68,-3 0 11,6 0 3,-6 0-11,8 0-34,-7-2-2,5-1 9,-6 0-7,6-1 47,-7-1 6,4 1 13,-6-1-17,3 2 42,-6-1-58,4 2 61,-8 1-75,5-1 18,-7 1-19,3 1 23,-4 0-64,1 1 45,-3 1-44,1 1 51,-2 0-6,2 0 9,-1 0-9,2-2-50,-2-1-19,6 0-7,-5-1 12,5-1 108,-1-2-45,4-5 41,-3 0-54,6-3-2,-3 0 2,3-2 5,-4 4-186,-1-2 44,-5 4-118,1 1 91,-8 4 89,1 0-1,-5 1 52,-3 2-463,-2 0 108,-2 3-335,-1 2 312,-1 2-232,-1 2 203,-1 3-214,-1-1 11,-1 1 177,-2 0 30,-2 1 219,-1-1 188,-1 2 0,-2-2 0</inkml:trace>
  <inkml:trace contextRef="#ctx0" brushRef="#br0" timeOffset="26">17207 4151 9320,'-18'-3'239,"11"2"-118,2-2-13,1 1 151,1-1-48,1 0 133,1 0-18,-1 0-75,2 0 30,0 2-98,0-2-21,0 0-48,2 1 17,-1 1-11,2-2-88,3 1 13,2 1-84,2-1 88,2 2 51,5 0 20,1 0-36,3 0-149,3 0-1,0 0-105,3 0 102,0 0-30,1 0 75,-1 0-36,2 0 50,-4 2-7,2-2 2,-4 0 19,1 0 28,-6 0-15,3 0 17,-6 0-13,1 0 1,-4 0 5,-1 0-39,-4-2-34,-1 2 13,-3-1-20,0-2-57,0 1-195,-1 1 32,-4-1-55,1 1 73,-4 1 78,2-2-124,-1 2 119,1 2 8,0-1 36,0 1-40,0 1-145,1 1 6,-1-1-24,2 0 167,-1 0 91,1 2 83,-4-1 0,1 2 0,-2 2 0</inkml:trace>
  <inkml:trace contextRef="#ctx0" brushRef="#br0" timeOffset="27">8512 4222 9502,'-23'0'181,"14"-2"13,5 1-74,-1-2 26,4-2-15,1 2 14,1-3 12,2 0 8,5 0-8,4-1-73,3-1-29,4-1 14,2 2-11,2-1-49,1 2-15,0-1-82,-2 4 106,2-2-104,-3 4 71,3-2-104,-4 3 45,1 0 19,-6 0 33,3 0-67,-6 1 158,3 2-112,-8 0 117,4 0-31,-7 0-26,2 0 38,-3 0-63,0-1 29,-1-4-25,-1 1 29,-1-4-6,0-1-6,0 0-320,0 2 49,0-1-194,0 1 53,0 1 148,0 0-73,0 1 169,0-1 31,-1 2 79,-4 1 0,-1 0 1</inkml:trace>
  <inkml:trace contextRef="#ctx0" brushRef="#br0" timeOffset="28">14014 4232 12011,'21'2'585,"-6"-1"-479,5-1-128,2 0 1,8 0-79,5 2 54,7-2 66,3 1-48,9-1 77,-2 0-41,11 2 82,-7-2-79,10 1 59,-11 1-11,8-2 67,-15 0-17,9 1-30,-15-1-70,11 0 17,-14 0-7,8 0 131,-14-1-65,10-1 69,-11-1-88,10-3 16,-11-1-23,8-1 24,-12 1-86,8-1 4,-11 4-30,6-1 36,-8 4 17,5-2 38,-7 3-33,4 0-30,-8 1 28,7 4-32,-8-1 37,4 4-50,-7-2-40,6 1 13,-7-1-6,5 2 18,-4-2-36,2-2 13,-4 1-42,4-2 52,-4 0-20,4-2 14,-2-1 59,3 0-18,-5 0 11,5 0 44,-3 0-57,3 0 60,-3-3-63,3 2 30,-3-4-16,2 2 24,-4-1-18,4 1-56,-4-2 9,1 2-17,-4 0-200,2 0 86,-3 0-152,0 2 110,-3-2-173,0 1 50,0 1-302,-1-1 80,1 2-114,-2-1 0</inkml:trace>
  <inkml:trace contextRef="#ctx0" brushRef="#br0" timeOffset="29">5960 4372 10279,'18'3'493,"-6"-3"-396,1 0 30,2 0-23,5 0 26,1 0-27,6 0 31,0 0-145,4 0 52,1-2-144,4 2 142,-3-3-102,4 2 73,-2-4-44,2 2 46,-4-1 16,6-2 40,-6 1-77,6-2 114,-7 1-34,7-2 50,-6 1-34,6-2-20,-8 1-26,7 1 29,-11 1-15,6 0 11,-9 1-2,7 1 8,-8 1-104,2 1 36,-8 1-97,4 1 48,-6-2-22,4 4 49,-4-1-19,3 1 17,-4 2 11,4 1-22,-5-1 27,7 1 18,-7-2-18,8 1 5,-6-2 60,6 1 7,-3-3 11,8 1-13,-5-1 60,7-3-16,-4 0 120,8-3-140,-4-3 10,7-1-72,-5 1 13,4-2 40,-6 2-7,2 2 17,-9 1-14,4 1-139,-7 2 9,2 2-104,-10 1-20,2 0 46,-4 1-64,1 1 102,-5 2-40,2 2 12,-1 0 21,1 2 1,-3-4 71,3 2-18,-2 0 8,2-1-39,-1-1 27,1-1-42,-2 0 36,4 0 77,-5-1 11,3-2 86,-2 0-158,1 0 44,-2 0-99,1 0 80,-1 0-347,-1 0-81,-5 1-350,-6 1 0,-6 1 0</inkml:trace>
  <inkml:trace contextRef="#ctx0" brushRef="#br0" timeOffset="30">2417 4231 9502,'-11'3'250,"5"-2"-48,3 1-25,-3-1 116,3-1-62,-1 2 129,1-2-120,0 0 784,0 0-608,6 0 611,1 0-856,10 0-79,-1 0-50,5-2-65,-1 1-66,2 1 66,4 0-69,-1 0 122,2 0 42,3 0-6,-3 0 48,5 0-79,-2 0-172,1 0-14,-1 1-118,2 1 156,-5-1 63,0 1 40,-3-2 2,-3 0 8,-3 1-1,-2-1 16,-4 0-40,-1 0 21,-4 0 18,-1 0-49,-4 0-70,-1 0-45,-4 0-41,2 0-167,-2 0 82,1 0-159,1 0 181,1 0-274,-2 0 147,2 0-207,0 0-27,0 0 198,2 0 10,-2 0 219,0-1 188,-3-1 0,-2-1 0</inkml:trace>
  <inkml:trace contextRef="#ctx0" brushRef="#br0" timeOffset="31">5257 4318 9502,'12'-14'671,"-6"7"-565,-3 2 2,0-2 2,-1 1 73,1 0 53,-3 1 153,1 2-147,-2 6 131,-1 3-241,-4 12 70,0-1-65,-3 7-175,0 0 10,-1 6-92,-1-2 62,-1 7-333,2-2 85,-2 8-262,0-2-190,0 7 229,1-2-78,2 4 323,2-9 284,1 3 0,0-5 0</inkml:trace>
  <inkml:trace contextRef="#ctx0" brushRef="#br0" timeOffset="32">12998 4340 9502,'0'12'128,"2"-9"217,-2-3 6,1 2 64,2-4-141,0 2-9,-1-3-10,-1 2-61,1-2-100,-2 0-18,1 0-36,-1 1-16,0-1 93,0 0-29,0 2 234,2-1-145,-2-1 97,-2 2-365,1-1-30,-1 1-113,1-1 28,-1 1 76,1-1 270,-1 2-51,1 0 181,-1 2-186,2 4-52,0-3-159,0 4 33,0-1-125,0 2-412,-1 2 127,-2 2-281,-3 8 309,-8 2-57,-8 13 318,-8 6-122,-18 16 337,-8 9 0,-11 9 0</inkml:trace>
  <inkml:trace contextRef="#ctx0" brushRef="#br0" timeOffset="33">8480 4420 9502,'-16'19'140,"11"-11"6,-1 0 94,3-4-67,0-1 42,2-1-66,4 1 216,1-3-79,5 1 56,3 1-52,3-2-81,3 0-3,2 0-50,2 0-52,-1 0-63,3 0 50,-1 0-23,5-2 92,-4 1-40,6-1 37,-4 1-118,2-1 63,-4-1-95,2 2-3,-5-2-9,1 1-30,-5 1 23,1-2-14,-7 1 5,1 1-19,-6 1 34,1 0-25,-4 0-16,0 0 4,-1-2 3,-1 1 35,-1-3 23,0 1-550,0 2 299,0-2-677,0 0 504,0 0-145,0 1 210,0-1-119,-1 2 134,1-1-134,-3 1 160,1-1 143,-2 2 44,-1-1 113,-1-4 0,-1 1 0,-2-4 0</inkml:trace>
  <inkml:trace contextRef="#ctx0" brushRef="#br0" timeOffset="34">17252 4471 12598,'0'-7'776,"0"4"-408,2 1-76,2 1-178,2 1-38,3-3-95,3 3 71,5-2-77,5-1 46,7 2-78,2-2 80,8-2-28,0 2 20,6 0-65,-4-2-15,4 2 70,-6 2-70,0-2 63,-9 1-275,-2 1 67,-10 1-131,2 0 48,-11 0 95,0 0-233,-6 0 107,-4 0-335,-2 0 195,-5 0-85,4 0 199,-3 0 105,3 0 69,-1 1 92,-1-1 41,-3-1 43,-1-2 0,-4-2 0</inkml:trace>
  <inkml:trace contextRef="#ctx0" brushRef="#br0" timeOffset="35">15647 4963 9502,'-15'0'287,"7"0"-117,4 0-50,-2 0 200,1 0-79,1 0 135,1 0-140,0-1 296,0 1-276,1 0 76,1 1-278,1 7-164,0 1 83,3 4-9,0 2 13,4 2 71,1 2-165,1-1 75,1 2-141,4-2 65,1 0 18,-2-5 43,5 2-17,-1-4 166,4-1-50,-3-4 108,3-1-104,-5-4-9,4-1-37,-4-1-4,2-5 140,-3-5-19,0-2 106,-3-4-49,0-1-87,-3-1-37,0-2-15,-3 0-20,2-2-16,-7 4-7,2-4-63,-3 2-4,-1-6-8,-5 3 24,-5-4 4,-4 2-27,-6-5 1,-3 2-76,-4-5 59,-2 2-107,-3-4 38,3 6-99,-6-9-25,6 9 65,-6-7-54,7 8 100,-2-2-50,8 14 24,-2 1-25,8 11-49,-2 5 32,5 9-34,-2 12 58,7 8 8,-6 13 117,4 3-1,-2 10 100,1-2 0,-2 4 0,-1-3 0</inkml:trace>
  <inkml:trace contextRef="#ctx0" brushRef="#br0" timeOffset="36">1563 4564 9502,'0'-19'215,"0"11"-46,0-1 30,0 2-37,0-2 45,0 3-50,0 0 1,2 1-87,-1-1 39,1 3-29,1 0-83,-2 2-11,4-1-50,-1 1 53,4 1-26,-2 0 5,4 0-59,-1 0 85,2 1-32,-1 1 20,2 1-24,-1 0 18,1 3 5,-3-2 31,1 2 37,-1 0-21,0 0 57,-1 0-68,-1 0-47,-1 0-20,0 2 11,-3-1 6,3 1-3,-3-2-23,0 0-15,0 0 20,-1 3 47,-2-3 5,1 3-17,-2-2 75,-2 4-68,-5-2 64,-2 3-27,-4 0-24,-4 4 37,-1-1-45,-4 3 125,1-1-31,-4 1 127,4-2-123,-2 2 141,4-3-97,1 2 131,2-5-73,4 0 21,2-5-61,2 2-3,4-6 119,2 2-115,5-4 135,1-1-158,8 0 10,-1-1-95,4-2 6,-1-2-62,2 2 48,2-1-33,-2 1-1,3 1 14,-2 1-21,2-1 102,-1 1-54,-1-1 38,-1 2-320,0 0 85,-1 0-213,-2 2 195,-3-1-319,1 2 139,-4 2-256,2-2-121,-2 1 219,-2 1-28,-1-2 291,2 1 244,-1 1 0,2 1 0</inkml:trace>
  <inkml:trace contextRef="#ctx0" brushRef="#br0" timeOffset="37">264 4879 9502,'-12'17'120,"4"-10"70,2-2-61,-1 1 64,1-3-72,0 1 166,0-1-83,0 2 164,3-2-166,-2 3 23,2-2-105,0 4 37,2-1 75,-2 4 19,3-2 75,0 6-45,1-3-88,4 6 5,2-3-93,5 4-18,2-2-54,1 2 41,3-2-24,1 2-4,1-5-23,2 1-47,-1-5 62,3 1 16,-1-5 34,2 0 8,-4-3-60,5-2 21,-7-1-68,4-1 89,-7-5 7,4-3 43,-5-2-35,1-2-61,-5-2-28,2-3 12,-4 0 18,2-2-69,-4 1 24,2-4-94,-3 4 91,0-5 26,-1 3 29,-1-3 17,-2 1-259,-1-2 66,1 1-185,-2-3 41,-2 0 71,1-2-69,-4 2 115,-2-3-72,-2 2 78,-2-4-69,-1 5 62,-3-3-8,0 3 51,-4 0-26,-2 6 21,-3 0-6,0 8-9,-5-1 5,1 8-36,-5 2 10,3 5-7,-6 7-38,3 7-4,-5 4-16,5 7 42,-1 2 38,4 1 28,0 4-17,6-3 4,1 3-83,8-5 9,3 2-36,6-4 111,3 2 58,5-7 72,5 3 0,7-4 0,4-4 0,4-2 0,5-2 0,2-5 0,2 2 0</inkml:trace>
  <inkml:trace contextRef="#ctx0" brushRef="#br0" timeOffset="38">14485 4924 9502,'-21'-10'313,"12"4"-161,-1 1 46,1 1-31,-3 1 17,1 0-53,-1 0 14,0 1-25,-1 1-15,1 1 2,-2 0-13,4 1 37,-2 2 14,3 3-26,0 3 37,3 5 6,1 2 38,2 2-16,2 6 5,1 0-184,3 3 63,3 0-139,4 3 34,4-1 23,4 1-30,1-5 79,2-1-89,2-3 42,4-3-94,-3-6 96,3-1 48,-2-7 20,2 2 3,-3-6 65,2 0-36,-7-4 102,2-4-91,-4-4 38,1-1-9,-6-2-13,3-2-9,-6 2-50,1-3 27,-2 0-5,2 0-71,-4 2-25,3-4-67,-1 4 86,-1-4-107,-1 4 64,3-5-96,-3 3-71,0-5 63,-1 4-74,1-5 47,-5 4 102,2-5-64,-1 2 100,-2-2-121,-3 4 32,-3-6-45,-5 6 44,-4-6-11,-3 4 65,-4-2-65,-2 5 60,-6-2-95,0 5 15,-6-2-33,1 4 5,-8 0 52,5 7-8,-8 1 9,4 5 12,-8 1-26,8 5 33,-3 2 15,11 8 4,-2 4-8,13 3-7,-2 6-43,11-2 53,4 5-41,7-4 32,3 7 35,6-6 19,6 7 51,4-4 0,4 3 0</inkml:trace>
  <inkml:trace contextRef="#ctx0" brushRef="#br0" timeOffset="39">16025 4711 9502,'1'-15'458,"1"11"-340,-2-2 23,1 1 42,-1 2-24,2 0 168,-2 2-147,1 1 91,1 4-171,1 4 10,1 4 1,2 1 10,0 2-41,3 0-31,0 3 15,3-3-18,0 0-25,0-1-18,2 1-86,-1-5 37,2 1 68,-1-4-29,-1 2 92,-1-4-59,2-1 41,-4-1-38,2-1 27,-3-2-74,3-2 10,-1-1-26,1-4-60,0-4 54,3-4-66,0-1 72,2-4-130,-2 1 63,3-1-125,-3 1 79,1 1 0,-4 1 44,0 2 13,-3 5-88,0-2 33,-4 6-93,-1 0-20,-2 4 89,-7 4-61,1 4 175,-11 7 11,-2 2 6,-4 5 1,0 1-92,0 0 38,-1 3-26,1-3 121,-2 3-37,3-3 118,-1 1-120,3-2-5,-3 1-47,5-3 4,-2 1 75,1-2-20,1 1 20,2-5-35,-1 2 35,6-4 31,-3 1-13,6-5 5,0 1 9,3-4 155,0-1-17,6-6 98,2 0-160,7-4-28,-3-2 2,4-2 5,-1 1 88,-1 1 3,1-3 56,-2 3-95,1 0 155,-1 1-113,1-2 146,-1 4-149,1-3 74,-2 1-90,3 1 61,-5 2-51,5-1 35,-4 3-35,4 0 40,-3 3-55,3-1 8,-3 4-33,2 3 36,-1 7 140,1 8-8,-1 6 61,-1 11 66,-1 4-134,-1 12 96,-2 0-130,-1 10-109,-2-4-77,-1 8 10,-1-13-19,0 5-107,0-15 13,0 5-96,0-17 68,2 0 156,-1-17-22,4 4-127,-1-14-80,2 4-131,-3-8 50,2 1 20,-2-2 27,-2-1-35,1-1 71,-1-2 42,-1-2 61,0 2-213,0 0 57,0 0-145,-1 0 130,-1-1 57,2 1 39,-1-3-272,-1 1-175,2-2-153,0-1 50,0 1 61,0-1 216,0-2 52,0 2 165,3-5 165,0 1 0,2-3 0</inkml:trace>
  <inkml:trace contextRef="#ctx0" brushRef="#br0" timeOffset="40">1261 4663 9901,'-16'0'443,"11"2"-251,-2 1 60,2 0 75,-2 3-87,2 1 65,-4 4-56,2 1 55,-4 4 30,2 4-77,-4 4 68,-1 1-141,-2 5 28,-2 2-105,-5 2 55,1-1-41,-5 3-39,3-4-20,-5 2-33,7-7-295,-2-1 141,10-10-199,-1-1 236,9-9-561,2 0 156,4-4-394,4-2 351,5-3 239,8-5-29,2-2 201,5-5-28,0-3 153,3-5 0,-1-1 0</inkml:trace>
  <inkml:trace contextRef="#ctx0" brushRef="#br0" timeOffset="41">897 4723 9561,'0'-15'928,"0"9"-632,0-1 10,0 2-62,0-1 70,0 2-80,0-1 26,1 4-64,1-1 2,4 2-19,1 3-8,4 3 9,2 5-49,5 5-4,2 5 4,2 3-11,5 5-144,2-2 7,2 6-87,1-3 88,2 4-43,-2-4 0,2 3-20,-5-6-148,1 5 111,-8-10-138,2 4 102,-9-8 25,0 0 43,-6-6-21,-1 1 23,-5-4-7,0 2-6,-3-5 28,0 3-253,-2-3 75,1 1-183,-4-4 157,1 3 88,-2-1 43,0-1 28,1-2 39,1 1 10,-1-3 33,-1 1 30,0-1 0,-3 0 0</inkml:trace>
  <inkml:trace contextRef="#ctx0" brushRef="#br0" timeOffset="42">6330 5044 9502,'6'-13'26,"-3"7"140,-1 1-21,-1-1 39,-1 2-12,0-2 11,0 1-26,0 1-24,0-1 24,0 2 134,0 2-106,-1 1 155,-1 1-211,-2 7 65,1 2-74,-2 7-14,2 1-24,0 4 14,2 2-69,-1 3 62,1 0-51,1 3-77,3-1 49,0-1-89,3-1 80,4-1-12,1-4-1,4-2 24,0-5-27,4-2 109,-2-5-64,5-4 59,-2-2-73,2-2 32,-2-5-23,2-5 23,-4-2-43,3-5 35,-4 1-32,2-4 43,-4 2-68,2-3 52,-5 3-56,1-4 10,-4 2-30,2-2 9,-5 1-10,0-3 55,-3 1-6,0-4 0,-3 3-117,0-4 27,-2 4-96,-4-6 60,-3 4-87,-4-7 30,-4 8-56,-4-7 53,-1 7-1,-7-4-28,1 8 34,-8-4-66,1 8 128,-5-1-71,5 8 74,-7 1 14,8 7-4,-8 4 6,10 4 2,-2 9-38,11 3 25,-2 7-29,11 2-87,-4 6-4,11-1-65,-2 4 68,6-5 100,3 7 52,1-10 69,8 8 0,3-7 0,6 2 0</inkml:trace>
  <inkml:trace contextRef="#ctx0" brushRef="#br0" timeOffset="43">7588 4797 9502,'-12'-21'184,"6"12"-20,1-2 48,2 5-51,0-3 40,3 5-81,0-2 40,0 3-40,0-3 58,0 3-185,0-2 97,3 2-160,0 0 2,2 2 12,1-2-51,1 1 98,2 1-11,0-1 28,3 2-17,0 0 9,2 0 53,-1 0-20,2 0 30,-1 0-64,4 0 23,-5 0-24,2 2 0,-1 1-67,-1 0 14,-4 3-59,2 0 43,-5 1 36,0 2 8,-5 0 27,1 2 72,-4 1 2,-2 1 4,-5 2-17,-3 2-64,-2-2-7,-1 3 7,-1-3 97,-1 1 5,2-1 92,-1 2-43,1-4-46,-2 1-12,4-2-25,-1 0 34,4-2-25,-2 1 26,4-2-51,-1 0 86,5-5-63,-1 4 65,4-5-80,-1 3 49,2-5-46,0 4 50,2-4-44,1 2 29,4-3-25,1 2-14,4-2-113,1 0 20,4 0-76,2 0-13,2-2 24,5 1-54,-1-4 86,5-1-48,0-1 45,5-1-76,-4 1 81,5-1-9,-6 2 25,2 2 14,-11 1-551,3 0 437,-12 3-390,4 1 542,-8 1 0,2 2 0</inkml:trace>
  <inkml:trace contextRef="#ctx0" brushRef="#br0" timeOffset="44">6924 4959 9502,'-18'-17'-508,"11"10"678,-4-2 57,5 1 140,-1 1 6,1 2-124,1-1 89,2 3-149,-1 0 97,2 2-132,-1 2 56,3 1-53,2 5-52,1 2-91,3 2-3,3-1-87,3 2-5,1 0 64,1-1-95,2-1 143,-1 1-94,3-1 75,-3-2-48,2 1-29,-2-2 57,1 2-18,-2-3 46,1 2-44,-3-4 25,4 2-31,-5-3 38,4 2-51,-5-4-29,4 1 5,-5-1-48,4-1 47,-4-1-14,3-4 13,-3-1 30,5-4 15,-4-2-36,2-2-57,0-2 5,2-2-67,-4 1 76,2-4 60,-4 3-8,2-1 44,-5 1 2,1 0 2,-2 1 19,-1 1-22,-1 4-8,-1 0-24,-1 4 33,0 2-27,-1 3-67,-1 3 57,-2 3-60,-4 2 74,1 5 3,-4 4-1,2 2 1,0 2-81,0 0-18,0 2-28,0-2 87,0 0 52,2-2 28,-1 1-32,1-2 17,-1 1 4,1-2 18,-1-1 24,1-1-28,-2 2 6,1-4-10,-1 2-22,0-1-9,-1-1 30,1-2-21,-2 1 86,2-5-67,0 2 58,3-3 6,0 0 26,2-3 10,1 0-22,1-1-52,2-2-20,2-6 90,2 3 15,4-3 50,-1 1-1,2-1-28,2 2-44,-2-1 20,1 2-57,-1 0 31,2 2-21,-1 1 20,1 0-24,-1 1 36,-1 2-33,3 2 23,-3 1-20,2 6 7,-1 4-14,1 7 114,-2 4 72,1 7 57,-1 2 4,2 8-77,-4 1-87,1 4 33,-2-1-65,0 5-70,-2-8-1,-1 3-71,0-9-71,0 0 81,-1-8-117,1 1 142,-2-11 13,1 1 31,-2-8 17,1-1-84,-1-4-516,0-1 173,0-7-342,0 1 405,0-8-84,0 4 57,0-2-80,-3 2 107,3 1 71,-1-1 9,1-1 96,0 0 21,1-1 95,1-4 0,2-1 0</inkml:trace>
  <inkml:trace contextRef="#ctx0" brushRef="#br0" timeOffset="45">15243 4828 9502,'-18'0'-49,"11"0"131,-2 0 24,1 0 222,1 0-60,1 0 145,-2 0-94,2 0-71,-1 0 14,1 3-79,-3-1 55,3 2-110,-3 4 49,0-1-46,-2 5-32,-1 0 9,-3 6 3,-1 0 9,-4 5-27,1 2-28,-5 4 14,3-1-11,-3 2-370,4-1 46,1 1-269,7-6-368,-2 0 638,8-5-411,2 1 666,2-4 0,2 2 0</inkml:trace>
  <inkml:trace contextRef="#ctx0" brushRef="#br0" timeOffset="46">14904 4918 9502,'-13'-9'450,"7"2"-204,3 2-61,-2-1 111,4 0-137,-2 0 41,3 2-80,-2-2 40,2 1 20,0 1 52,2 2-51,2 1-19,5 1-55,3 1-2,5 4 15,2 5-6,4 2-62,2 5 51,2 1-26,3 3-2,-1-2-26,4 7-43,-2-4-39,2 4 34,-4-4-16,2 4 48,-5-5-71,1 1 46,-6-2-118,0-2 52,-5-3-39,-1-2 66,-6-2-17,-1-4-137,-4-1-1053,-1-3 640,-4-3-718,-1-1 1185,-7-5 26,3-3 105,-4-6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3:49.800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16575 51 9502,'7'0'-309,"-3"0"381,-3 0-40,2 0 85,-2-2-38,4 1 38,-3 0-27,1-2 1,1 0-9,0-1 4,2 1-10,-1 0-16,1 1 12,1-3-12,-2 3 22,4-2-29,-2 1-46,1 0 26,0 0-79,2 1 49,-2 0-25,2 1 22,-1-1 47,1 1 2,-2 1-1,1 0-90,-1 0 17,-1 0-87,0 1 79,0 2-37,-3 0 34,3 1-12,-5 2 14,4-1-21,-3-1-5,-1 2-15,1-1 18,-1 2 30,-1 0 14,0 0-21,-1 0 70,0 1-55,-1 0 53,-3 1 12,0-1 24,-3 2 5,-2-2-15,0 2 19,-1-2-18,-1 2 89,0-1-87,-1 1 64,1 0-92,-2 1 68,4-3-65,-4 2 34,5-2-23,-2 2 18,2-2-90,0 0 62,2-1-62,1 0 115,2-2-35,0 0 33,3-1-53,0 0 63,0-3-5,3 2 16,2-3-17,2 1-51,3-1 4,1 0 5,3 0 8,0-1 5,1 1 14,3-3-7,-3-1-106,3 1 26,-3-1-111,3 0 62,-4 0-13,2 0 53,-3 2-16,-1 0 1,-2 0-44,-1 1 17,-3-1-10,0 2 15,-2 0-28,-3 2 6,0 1 2,-1 1 55,0 0-15,-1 3 10,-2-2-118,-1 1 23,-1-1-106,-1 1-2,1-1 26,0 0-42,0-1 93,1 0-138,1-1 84,-1-1-127,1 0 117,2 1 80,-1-2 67,1 0 67,0-1 0</inkml:trace>
  <inkml:trace contextRef="#ctx0" brushRef="#br0" timeOffset="1">7881 114 9453,'-5'-8'352,"2"4"-311,2 1 31,-1-1-27,-1 1 41,2-1 19,0 1-11,-1-1 10,1 1-88,1-1 75,-1 0-92,1 0 42,0 0-56,0 0-37,0-1 15,0 0-35,1 1 49,0-2-44,3 2 52,-1 0-46,1 0 4,2 0 10,-2 1-6,2 0 25,-1 0 10,1 2-21,-1 0 15,2-2 20,-1 3-44,2-1 34,-1 1 9,1 0-1,-1 0 22,1 0-13,-1 0-11,0 0 14,-1 1-11,0 0-7,-1 2 10,-1 3-9,0-1 10,-1 2 0,-2 0 1,0 1 1,1 0-3,-2 2-1,0 1-4,-2 2 3,0-1-1,-4 2 2,-1 0 1,-1 1 48,-2 0-37,-1 2 39,-1-2-47,-1 1 41,2-2 14,-1 0 1,1-2 51,0 1-81,2-4 49,0 1-57,2-4 12,1 1-5,2-3 22,1-2 195,2 0-102,1 1 124,3-3-177,2 0-25,4 0 3,0 0-3,2 0 11,2-2-4,1 1 53,1-2-36,1 0 39,0-1-56,0 0 14,-1 0-23,1 0 31,-4 1-68,2 0 58,-6 0-61,3 1 11,-4 0-38,0 1 22,-3 0-598,0-1 468,-5 4-696,1-1 436,-4 4-152,2 0 58,1-1 10,0 0 194,1 0 16,0 0 151,1 0 97,2 0 0,1 2 0,3 1 0</inkml:trace>
  <inkml:trace contextRef="#ctx0" brushRef="#br0" timeOffset="2">211 447 8849,'11'-17'-257,"-7"11"621,-3 1-123,2 0-33,-3 2-51,2 0-51,-2 2 117,0-2-98,-2 2 99,1-1-134,-2 2-3,2 0 3,-2 0 3,0 2 28,2-1-59,-2 2 51,2 0-55,-2 1 55,0 1-49,-1 1 46,0 1-105,0 1 88,0 2-72,-3 1 16,1 0-45,-1 4 19,0-1-19,-1 2 30,1 1-44,-3 2 19,2-1-18,-1 4 44,0 0-15,-2 3 5,2-1-9,-3 2 32,4-4-47,-3 3 58,3-6 29,0 1-6,1-7 23,0 1-19,3-5-31,-1-1 36,3-4-37,-1 0 5,0-3 7,2 1-6,-2-2-53,0 1-6,2-1 40,-2 0-166,2-1 141,-1 1-194,2-3 80,-1 0-21,1-1 43,0-1 2,1-1 23,-1-1 18,3-2-24,1-2 25,3-3-29,0-1 14,1-3-24,2-3 21,1-1 7,-1 0-20,1-3-24,0-1 34,1-2-39,1 0 58,1-2 32,-3 1-28,2-6 30,-2 5-37,0-4-15,-1 5 12,1-6-9,-3 7 92,2-3-20,-3 4 92,3 0-94,-3 5 22,-1 0-62,0 6 35,0-1-28,-2 7 73,0 0-8,-1 3 17,1 2 36,-3 2-77,2-1 34,-2 2-45,2 1 2,-2 1 4,2-1 0,-1 1-13,0 0 8,1 0-10,-2 0 13,2 0-1,-1 0 5,0 0-26,1 0 26,0 0-26,1 0 25,-1 0 17,1 0-18,-1 0 18,1 0-24,0 0-1,-1 0 2,1 0-1,-1 1 2,1 0 40,-1 1-30,-1 2 36,1-1-37,1 2 1,-2-1 0,0 3 71,0 0 9,0 3 18,0-2-23,1 5-5,-1-2 10,1 4 11,1 0-23,0 2 10,2 1-34,2 4 36,1 0-22,2 7-4,2-2-2,4 8 15,1-3-24,1 4 27,1-5-18,0 4 23,-2-5-104,0-1 38,-3-4-94,-1 0 77,-3-7 7,0 1 24,-2-6 3,-3-1 42,0-5 9,0 1 6,-4-2-13,1-1-50,0-1 5,-2 2 8,1-2-8,-1 2 35,0-4-25,1 4-50,-2-2-34,0 3 1,0-3 6,0 2 27,0-2 24,0 0-38,0 0 42,0-1-62,0 0 42,0 1-40,0-3-161,0 0 157,1 1-177,0-1 198,2 1-7,-3 0-28,3 0 16,-3-1 52,0 2-28,0-2 56,0 2 9,0-2-48,0 1 52,0 1-113,0-2-11,1 3-3,-1-3-43,0 2 86,0-1-51,0-1 38,2 2-24,-2-2 57,1 0-37,1 1 235,-1-1-146,0 1 112,1-1-124,-1 0 187,0-1-138,-1 2 162,-1-1-221,-4-1 1,0 2-3,0-2 5,-1 0 0,1 0 22,-2 0-16,1 0 12,-2 0-62,0 0-11,1-2-12,-4 2-47,3-1 84,-5-1-39,3 1 45,-3 0-40,2-1 22,-5 1-28,3 1 35,-3 0-2,1 0-3,-1 0-1,0 0 3,-1 1 4,1-1-8,-2 3 45,5 0 23,-5 0 49,4-2-33,-1 2 50,2-2-90,-1-1 53,3 0-64,-2 1 10,4-2-8,-5 1 9,6-3-52,-3-1 44,3 0-46,-5-3 58,5 2-10,-3-1 10,3 1-11,-2 0-4,2 3-62,-3-1-16,3 1-11,-4 1-26,4 2 75,-1 1-26,0 1 33,0 2-33,0 1 19,2 1-24,0-1 34,1 1 16,0-1-13,2-1 11,0 1-15,1-3-1,2-1-103,-1 1 78,2-4-76,-1-2 6,2-5 24,-1 1-92,2-3 88,-1 1-198,0 0 81,1 0-136,-1-1 20,1 2 67,-2-2-42,1 2 52,-1-1-197,0 4 61,0-1-97,0 4 182,0-1 106,1 4 42,1 2 0,-1 3 1</inkml:trace>
  <inkml:trace contextRef="#ctx0" brushRef="#br0" timeOffset="3">2641 113 9502,'-14'8'-188,"7"-4"70,2-1-120,-2 0 140,3-2 89,-2 1 27,2-1 46,1-1-79,1 0-26,-1 0-4,0 0 8,0 0 107,1 0-26,0 0 28,-1 0 71,2 0-73,-2 0 76,2 0-67,-2 0-31,2 0 24,-2 0-27,0-1-2,0 1 16,1 0-68,-1-2 43,0 2-41,-1 0 50,0 0-9,1 0 6,-2 0-17,0 0-19,0 0 24,1 0-36,-2 0 40,1 2-16,-1 0 12,1 1-12,-2 1 8,1 0-1,-1-1-1,2 3 3,-1-2 3,1 0-5,-1 1 10,2 1-9,0-2-18,1 2 13,-1-1-17,1 1 16,1-1 8,0 1-9,-1-1 7,3 1 21,-2 1-16,2-2 15,-2 2 13,1-1-28,0 2 27,-1-1-31,1 1 24,1 0-20,0 2 25,-2-2-27,2 3 54,0-1-38,0 1 44,0 2-54,0-2 17,0 1-15,0 0 13,0-1 51,0 3-34,0-4 33,0 2-16,0-2-32,0 0 30,2-1-29,-1 1 18,1-2-19,0 1 27,1-1-26,1 0-9,0-1 8,1 1-8,-1-1-17,0 2 36,0-3-43,0 3 46,0-1-63,0 0 46,-1 1-50,1 0 17,-1 0 12,0 2-17,0-2 28,-1 4 6,0-2-9,-1 1 1,0 2-7,1 0-34,-2-2 25,0 3-27,0-1 53,0 1-11,0-1 8,0 1-11,0-2 38,0 2 21,0-4-6,0 3 1,-2-3-57,1 1 21,0-2-15,1 2-23,-2-3 15,2 3-14,-1-4 23,0 5-26,1-5-26,-2 5 8,2-4 0,-1 4 44,1-4-9,0 4-14,-2-4-48,2 4-29,0-3 9,0 1-2,0-2 60,0 2-14,0-2 13,0 2-7,2-3 6,-2 2-2,1-2 2,-1 3 1,2-4 0,-2 4 0,1-4 1,-1 4-2,0-3 3,0 3-3,0-3-3,0 5 3,0-4-3,0 5-6,0-3 7,-1 3-7,-1-3 9,-1 3-49,2-3 36,0 1-40,-1 0 49,1 0-59,-1-2 42,1 2-49,1-5 17,-1 3-22,1-3 9,0-2-7,0-2-500,0 1 317,1-5-706,2-1 576,1-3-187,-1 1 259,1-3-85,-1 0 152,1 0-10,-1-1 150,-1-4 107,2 1 0,1-1 0</inkml:trace>
  <inkml:trace contextRef="#ctx0" brushRef="#br0" timeOffset="4">4676 256 9502,'-20'2'-207,"10"-2"272,5 0-11,-2 0 61,1 0 5,1 0 41,2-2-26,-1 0 26,1-2-87,-1-1 71,2 0-72,0-2 73,0 1-79,1-2-2,-1 1-28,1 0-56,1 0 48,-1-1-68,-1 1 63,0-1 32,0 2 5,-1 1 45,-1-1-72,0 1-136,0 1-14,-2 0-83,1 1 57,-3 0 47,1 2 14,-2-1 25,1 1 40,-1 1 13,0 0-4,0 0 5,0 1-5,1 1 3,1 2-3,-1 1-28,1 2 24,0 3-23,1-2 33,0 3-27,1-1 20,-1 2-23,1 1 35,0-1-11,-1 1 7,1 2-12,1-3 61,0 3-43,1-2 47,0 2-8,0-1 16,2 1 4,1-1-7,0 1-52,0-1 4,0 2 12,0-2 11,0 3 19,0-1-9,1 2 8,2 0 8,0 2-10,0-1 14,-1 2-25,0-2 36,0 3 20,0-3-10,1 2 6,-2-3-55,2 3 12,-1-3-7,3 2 54,-3-2-42,3 4 58,-1-4-61,1 6-38,-1-5 27,2 5-31,-2-2 41,0 1-42,-1 1-30,0 2 0,-2-4-60,-1 6 95,0-5-52,0 3 60,0-3 48,0 1-42,0-4 43,-1 0-27,-1-3-18,1 0 20,-2-4-26,2 3 30,1-4-19,-2 2 30,2-2-91,-1 2 55,0 0-53,-1 2 66,1 0-76,-2 3 55,0-1-60,1 3 29,-1-2 23,-1 3-32,1-3 37,0 3-18,0-4 10,2 2-18,0-5 16,-1 1-73,2-4 54,0-1-58,0-3 6,0-3 38,2 0-43,-1-1-674,0-4 438,-1-2-556,0 1 547,-4-5 69,1 4-75,-1-3 186,0 1 16,1 2 124,-2-3 0,-1 1 0,-1-1 0</inkml:trace>
  <inkml:trace contextRef="#ctx0" brushRef="#br0" timeOffset="5">10085 165 9502,'-14'25'-638,"6"-15"473,-2 1 191,1-4 27,-2 2 82,1-3-29,-1 2 47,3-2-35,-2 2 108,3-1-111,-1 1 22,2-1-64,-1 4-38,3-3-38,-4 5 15,2-3-14,-1 5 81,2-4-18,-5 5 18,5-2-15,-5 6 53,2-1-56,-2 4 54,2 1-24,-2 5-1,2-2 8,-2 8-17,3-2-57,0 7 50,3-4-39,0 10-15,3-5-33,-1 11 10,1-7-10,2 6 47,3-13-37,3 8 21,4-13-31,6 3-157,1-12 10,4 0-120,0-11-58,3 2 110,-3-10-97,4 4 90,-4-6-36,5-1 13,-8 0 60,6-2 75,-6 0 123,5-2 0,-6 1 0,4-5 0,-7-2 0,6-2 0,-5-2 0</inkml:trace>
  <inkml:trace contextRef="#ctx0" brushRef="#br0" timeOffset="6">7613 215 9502,'0'-15'7,"0"9"150,0 4-37,-2-3-147,-1 3 17,-3-1-109,1 0 70,-2 2 14,-1-1-29,-2 2 38,-1-1 11,0 1 58,0 0-2,-2 0 2,2 1-3,-1 1-41,2-1 24,-1 3-37,0-1 37,0 1 6,1 0-5,-1 2-46,3-2 35,-3 3-32,3-2 44,-1 2-47,1-1 29,1 1-36,0 0 42,2 0 3,-1-1-12,2 3 8,0-2-13,1 2 9,2 2-17,0 2 14,1 1 99,0 5-11,0-1 99,1 5-69,0 1-26,1 6-29,2-1-20,0 7-34,1-3 24,0 7-21,-1-5 33,-1 8-40,-1-8 25,1 10-29,-2-9 23,1 5 19,-2-9-32,0 8 26,0-10-30,0 9 26,-2-9-21,-2 8 85,2-12-60,-5 7 62,1-10-71,1 5 82,0-10-62,0 3 69,4-10-74,-2 5-6,1-5 5,1 6-3,0-6 4,-2 5 16,2-4-4,-4 3 9,3-3-60,-4 3-4,2-4-25,-3 5-9,3-7 19,-3 2 11,3-2-16,-3 2-21,4-4-7,-2-1-49,2-1 54,0 0-127,3-4-869,-3 2 584,3-4-655,0-1 975,0-6-44,0 1 111,0-1-9,0 0 72,0-2 0,-1 0 0,0-1 0,-2-1 0,-3-2 0,-1-2 0</inkml:trace>
  <inkml:trace contextRef="#ctx0" brushRef="#br0" timeOffset="7">15427 215 9295,'0'-10'241,"0"8"-155,-1 0-28,0 1-15,-1-2 9,-1 2-20,1 1-30,-1-2 61,0 2-18,0 0 27,1 0-19,-1 0 15,0 0-33,-1 0 26,1 0-40,0 0-15,1 2-4,-1 0-37,0 1 67,0 1-36,-1 1 54,2 0 24,-3 1-21,1 0 23,-1 3-34,1-1-6,-2 3 4,1 1-6,-2 5 99,1 1-20,-1 4 98,2 4-104,-2 5 13,1 2-62,-1 4 22,3-2-53,-1 5 7,1-3-23,-1 2 34,1-6-58,0 5 68,1-7-68,1 3 108,-1-5-35,1 2 28,2-5-43,-1 2 44,2-6 11,1 1 6,-1-4-21,5 1-37,1-4-2,0 2 9,-1-4-46,3 4 1,-1-5-20,-1 2 34,0-1 29,1-1 14,-1-2-8,0 2-106,1-4-58,-1 3-59,1-4-20,-1 0 4,-1-2 36,1 0-60,-2-1 117,1-1-69,-3-3 62,1 2-33,-2-3-82,1 0 42,0 0-69,-2 0 62,2 0-31,0 0 16,-2 0-39,2 0-189,0 0 99,-1-1-12,1-1 178,0 1 152,0-2 0,0-3 0,1 1 0</inkml:trace>
  <inkml:trace contextRef="#ctx0" brushRef="#br0" timeOffset="8">11226 261 10013,'-14'0'322,"7"0"-271,1 2 134,-1 1-84,-1 3 84,1 2-95,-1 3 36,0 3-31,-2 5 30,0 3 63,-1 10 43,3 2 65,-3 13-54,3 3-107,-2 11-49,3-3-49,-1 8-64,4-11 48,-2 9-74,5-13 84,-1 6 50,2-16-7,2 5 59,1-19-100,5 4-142,3-15-37,3 2-86,-1-7 79,5 0 68,-4-7-20,4 3 54,-3-4-263,5 3 100,-6-2-164,3 1 137,-3-1 55,1 2 55,-3-1-29,0 2 107,-4 0-7,1 1 60,-3 1 0,1 2 0</inkml:trace>
  <inkml:trace contextRef="#ctx0" brushRef="#br0" timeOffset="9">16286 332 9502,'-1'-22'0,"1"14"44,0 2 56,-2 1 25,2 1 38,-1 0-68,1 1 327,0 2-256,1-1 261,1 1-304,2 1 13,0 1-71,3 3 63,-1 0-209,2 3 93,0 2-110,2 0 15,1 2 39,1 3-35,1 1 61,3 3 30,-1 2 12,5 2 25,-2 0-97,2 3 69,-2 0-79,4 2 76,-2-2-30,1 4 24,-4-3-18,1 2 69,-5-3 42,-1 4 23,-5-6 24,0 3-102,-6-4 9,1 3-43,-5-4 28,-2 3-38,-2-5 31,-4 3-31,0-4 34,-2 3-42,2-5-32,-1 2 5,1-3 5,-2 2 43,4-5 4,-1 2-31,2-3-69,-1 2 3,4-6-60,-1 2 50,2-2 32,0-1 9,1-1 33,2-1-13,-1-1-458,1 0 310,1-5-467,0 1 446,-1-6-93,1 2 81,0-2 53,0 0-6,0-1 70,1-1-5,-1 2 58,1-5 34,1 1 0,1-3 0</inkml:trace>
  <inkml:trace contextRef="#ctx0" brushRef="#br0" timeOffset="10">10579 312 9502,'0'-14'195,"0"7"-76,0 3-73,0 0 82,0 2-4,2 0 5,0 3-66,4 2-25,4 4 2,1 4-4,5 5 10,2 4-38,4 4 10,2 3 6,2 6 62,2 0-14,-1 4-8,0 0-66,-1 4-28,-4-4 14,0 4 5,-5-5-13,-4 3 48,-3-5-55,-3 5 65,-4-6-135,-3 4 19,-3-3-123,-4 0 44,-1-2 33,-5 1-26,2-5 86,-3 3-70,2-7 97,0 1-77,1-6 108,-1-1-54,4-7 50,0 0-50,2-5-25,4-1-343,-1-2 254,3-3-212,1-3 367,6-4 23,0-4 0,4-1 0,0-4 0</inkml:trace>
  <inkml:trace contextRef="#ctx0" brushRef="#br0" timeOffset="11">13259 308 9502,'-11'0'-166,"6"0"243,2 0 80,0 0-50,1 0 35,-1 0-23,0 0 29,0 0 106,1 0 230,0 0-240,4 0 138,0-2-401,7 4 53,-2-1-84,4 4 42,0 1-67,0 5 50,1 0-27,2 4 67,-2 2-20,4 4 22,-3-1-36,3 5 8,-3 1 0,3 3-4,-3 0 25,0 6-30,-2-5 33,0 6 15,-3-3-22,-1 3 9,-1-3 37,-2 0 13,-2-4 8,1 2 50,-1-6-88,-1 2 53,-1-6-57,0 4-6,-1-7 12,-1 4-7,-2-4 15,-3 3-39,2-3 35,-5 1-37,2-1 48,-2 1-4,0-4-14,-1 3-62,2-4-40,-1 3-61,2-5 49,-1 2 65,1-4 65,1 1 11,0-5-21,0 3 38,1-5 14,-1 0 12,2-1-11,-1-2-59,1 1 7,0-1 1,1-1 17,0 0-15,-1 0 38,0 1-24,1-1-80,-2 0 1,2 0-87,-3 2 49,3-2-8,-1 0 49,0 0-15,1 1 50,0-1-32,0 0 23,1 0-38,0 0-343,1 0 113,-1 0-298,2-1 225,-4-2 0,1-1 0</inkml:trace>
  <inkml:trace contextRef="#ctx0" brushRef="#br0" timeOffset="12">12887 403 9502,'8'-11'-20,"-5"5"12,1 1 13,-3 1-22,2-1 106,0 3-40,-2-2 99,1 1-37,-1 0 33,-1 0-163,1 0 102,-1 2-179,0 0 96,2-2-20,2 3 8,0 0 41,1 0-6,1 0-1,2 0-45,-1 0-26,0 1-51,1 1 39,2 0-2,-3 3 63,3-1-16,-2 0 14,0 1-11,0 0 9,1 0-11,-2 1 16,1 1-11,-3-1 10,2 1-8,-2 0 0,1 2 3,-3-3 0,1 3 20,-1-1-15,-2 0 20,1 1-21,-2 0 58,-2 1-42,1 0 43,-4-1-54,-4 1 41,0 0-31,-2 1 36,-2-2-42,-1 2 57,1-2-41,-3 2 47,3-3-55,-1 3 14,1-4-13,-1 3 31,6-4-1,-3 1 9,4-2-11,0 0 34,3-2-3,1 1 37,2-3 18,1 1-16,3-2 0,5 1-33,0-1-14,3 0-19,3-1 27,-1 1-22,3-2 33,-1 0-35,2-1-40,-2 0-34,2 0 3,-3 1 9,1-1-43,-3 0 9,1 2-98,-5-1 102,2 1-139,-6 1 90,1 0-284,-2 0 140,0 1-80,-3 2 92,-2 1 113,-2 3-65,0 0 108,-1 0-112,-1 0-90,-1 1 1,3-2 20,-2 0 130,2 0 116,0-1 0,0 1 0,0 0 0</inkml:trace>
  <inkml:trace contextRef="#ctx0" brushRef="#br0" timeOffset="13">15869 551 9502,'-7'-28'0,"5"17"-156,-1 3 48,0-1-77,0 4 86,2-2 114,0 3-12,-1-2 72,1 3 288,1 1-173,-2 0 218,2 1-246,-1-2 8,0 2-42,-1-2-33,2 2 14,-1-1-53,-1 1-3,1 0-41,1-1-31,0-1-44,0 2 58,0 0-76,1-1 71,4-1-14,0 2 49,3 0-58,3-1-21,3 0 0,0 2-1,3-3-1,1 3-4,0-2-13,-1 2 18,3-1 9,-4 2 29,2 1-32,-4 1 66,1 1-32,-5 1 30,1 2-39,-4 0 7,1 1-11,-4 1 12,-1 0 26,-1 0 53,-1 3-22,-2-2 19,-1 3-69,-2 1 4,-2 1-4,-2 1 15,-3 2-45,0 0-4,-1 2-8,1 0 10,-3 3 24,1-4 5,-2 6-10,3-5 6,-3 4 2,2-3-13,-2 1 61,4-4-12,-2 3 23,2-5-23,0 2 21,2-4 19,-1 1 2,3-6-1,0 0 53,5-6 261,-3 1-101,8-5 119,0 0-271,4-5-28,1 2-5,2-2-47,-1 1-14,2 1-11,2 0-69,-1-1 50,2 1-65,0 1 63,2 1-69,-2-1 39,4-1-76,-3 1 51,3 0-9,-2 1 0,0-1 22,-1 0-20,2 0 58,-5 2-36,4-2-12,-7 0-92,2 2 4,-4 0-58,1-1-39,-3 1 45,0-1-82,-2 2 17,0-1-26,-2 0-49,2-2 0,-2-1 0</inkml:trace>
  <inkml:trace contextRef="#ctx0" brushRef="#br0" timeOffset="14">17454 511 8355,'-7'6'1105,"6"-4"-894,0-1 24,-2-1-17,2 2 526,-1-2-485,2 0 358,3 0-576,5 0-49,1-2 41,3-1-66,-1 1 74,4-1-39,0-1-3,3 1 9,-1 0 3,4-1-62,-2 1 23,4 1-95,-2-1 23,4 0 69,-4 2-13,2-2 34,-4 2 95,5-2 3,-6 0 17,3 0-4,-9 2-82,3-1 20,-6 1-18,0 0-17,-5-1-26,0 2-113,-5 0 23,0 2-74,-5 2 94,2-1-66,0 1 47,1-1-60,0-1-46,2 1 47,-2 0-80,2 0 124,-1-1-37,1 1 97,1 0-74,-1-2 54,-1 2-160,2-2 78,-1 1-145,0-1 51,-1 2 97,1-3 24,-1 3 141,0-3 0,-1 2 0,-1 1 0,-2 0 0</inkml:trace>
  <inkml:trace contextRef="#ctx0" brushRef="#br0" timeOffset="15">1151 535 9502,'-14'-8'-132,"7"4"219,5 0 25,-2-2 44,2 2 7,-1 0 8,3 0-8,0 0-7,-1 1-50,1-1 51,0 1-37,1 0-38,1 2-20,1-2-31,1 2 25,1-1-31,1 2 22,1 0-63,1 0 9,2 0 0,-1 0 18,1 0 21,1 2 4,0-1 24,0 1-30,2 0 37,-1 0-19,0-1 16,-1-1-13,5 0 67,-5 1-53,2-1 59,0 0-75,1-1-45,-3 1 34,1 0-34,-4-1 52,4-1-53,-4 1-40,1 0 12,-2-1-74,0 2 87,-1 0-77,1 0 10,-2 0 44,2 0-22,-3 0 65,2 0-55,-2 2 0,0-1-22,0 0 20,0 1 5,-1-1 23,0-1-24,0 1 69,-1-1-44,1 2 36,-1-2-99,0 0 33,0 0-26,-1-2 55,0 1 6,-1-2-260,2 2-67,-5 2-260,-1 1 0,-2 3 0</inkml:trace>
  <inkml:trace contextRef="#ctx0" brushRef="#br0" timeOffset="16">11862 647 9483,'-1'-15'411,"1"10"-377,0-1-21,0 0-3,0 0 34,0-1-14,0-2 87,2 2-29,1-1 25,0 0-40,3 0-112,-2 1-6,1-2-106,-1 3 103,2-3 38,-1 4 24,1-1 38,-2 2-93,0-1 14,0 2-29,2 0-23,-2 2 72,0-1-23,0 2 35,3 0-15,-3 0 7,5 0-11,-2 0 14,1 2 9,-1 0-8,2 0 7,1 1-9,1-1 4,-3 1-7,5 0 5,-5-2 48,3 2-33,-3-2 41,2 3-35,-2-2-8,1 2 10,-4 0-10,1 2 43,-2-1-30,-1 2 34,-1 0-44,0 3-4,-2-1 5,0 4-4,-3-1-14,0 3 19,-2-1-22,-2 4 26,-1-3-35,-1 5 26,0-2-26,-1 4-1,0-3 16,1 3-20,-1-4 23,-1 3 20,1-5-20,1 5 18,-1-6-23,0 3 33,2-7-23,0 3 24,1-4 27,0 1-37,1-6 41,1 4-50,1-5 46,-1 0-30,3-3 36,-1 2 22,2-2-7,-1 1 29,1-1-17,-1 1-20,1-1-2,1 0-2,-1 2-4,1-2-20,1 2 16,2-1-63,4-2 4,-2 1-18,5-1-78,0 0 42,2-1-76,-1 1 77,1-3-57,1 1 85,-1 0-50,1 0 58,-1 0-68,-2 0 33,1 2-45,-1-1-93,-1 1 33,-2 0-100,1 1 60,-2-1-110,1 3 40,-4 1-90,2 0 7,-2 2 119,0-1 18,-1-1 129,3 2 80,-1-2 0,3 2 0,0-1 0</inkml:trace>
  <inkml:trace contextRef="#ctx0" brushRef="#br0" timeOffset="17">10255 627 9122,'-6'6'-106,"4"-3"221,-1-3-16,1 2-6,0-4 0,0 2-25,0-1 28,0-2-16,1-1-24,-1 0 10,1 0-16,0-2 17,1 1 1,0-1-1,0 1-3,0-1 8,0-1 15,0 2-25,0-1 19,0-1-98,1 2 21,0-1-78,1-1-16,1 3 24,1-1-42,-2-1 84,4 2-71,-2 0 28,2 0-25,-1 1 25,1-1-7,1 2 54,-1 0-66,1 0 68,2 1-31,-2 1 25,1 0 11,-1 0 39,1 0-11,0 0 3,1 0 0,-2 3 13,1-2 8,-1 2-10,0 1 26,-2-1-46,1-1 54,-1 2-60,1 1 3,-1-1-2,2 1 3,-3-1 3,2 2 9,-2 1-8,-1-2 8,-1 4-69,1-1-16,-1 0-4,-1 2 4,0 0 62,-1 3-9,-1 0 5,0 1 1,-2-1 0,-3 4-1,-1-2-2,-1 3-20,0 0 16,-3 1-13,0-1 61,-2 3-30,1-3 33,-2 1-40,0-2 80,-1 2-14,3-5 72,-2 3 7,1-5-31,1 0 48,2-2-85,1-2 23,3-2-57,1-1 54,2-2-77,1 0 60,2-3-71,2 3 32,3-2 21,1 1-19,2-2 13,2 1-52,0-1 13,2 0-14,0 0 28,2 0-56,0 0 42,1 0-40,-1 0 53,1-1 8,-1-1-6,0 1 3,-2-2-66,1 2-25,-2-1-4,0 1 10,-3 1 25,2-2 26,-3 2-39,0 0-7,-2 0-16,1 0 1,-2 0 9,0 0-75,-1 2 22,-1-1-106,0 1 107,-1-1-85,1 2 72,-2 0-85,1-2-125,-1 2 73,0-2-12,0 2 144,-1 0 124,1-1 0,-2 2 0</inkml:trace>
  <inkml:trace contextRef="#ctx0" brushRef="#br0" timeOffset="18">11442 836 9502,'7'-8'46,"-5"5"68,-1 1 12,2-1 34,-2 0-94,2 0 73,-2-1-90,2 1 45,-2 1-46,1-1 30,-1 0-22,1 0 80,-1 1-43,0-3 43,-1 3-58,0-1-43,2 0-35,-2-1-36,1 3-9,-1-4 19,1 1 9,1 0 35,-2 0-13,1 0 13,1-2-26,0 1-26,0-2 10,2 0 7,0 0-2,0-3 17,0 1 16,2-1-30,-1-1 25,1 0-50,-1 0 34,1-1-39,-2-1 29,2 1 11,-2 1-15,0-2 17,-1 2-7,1-1 0,-1 2-2,-1 0-38,0 2 36,0 0-36,0 1 44,-1 1-36,1 2 26,-1 0-31,0 1 15,1 2 50,-1 2-5,1 1 23,-1 3 66,-1 1-16,1 1 9,2 1-19,0 0-18,0 2 5,-1 2 23,2 1-22,1 1-9,0 1-23,-1 1 43,0 2-85,2 2 71,-2-1-68,0 2 66,-1 1-61,0 1-3,-2 1-17,1 1 14,-1-3 40,0 4-17,-1-5 13,0 1 51,0-3-38,0 0 45,0-3-66,0-1 65,-1-6 21,0 1 16,-1-4-40,-1-1-8,3-2-270,-2 0 205,2-5-427,-2 2 267,1-4-171,1 3-168,-2-2 158,4 0-210,-2 2 109,1-3 91,2 1 72,3-1 127,-1 1 144,1-1 0,0-2 0,3 0 0,-1-3 0</inkml:trace>
  <inkml:trace contextRef="#ctx0" brushRef="#br0" timeOffset="19">12450 604 10368,'13'14'13,"-5"-7"-30,2 1 8,-1-1-13,4 3-4,-2-2 3,3 2 46,-2-2-1,2 0-28,-2-1 17,2 0-29,-1-3 27,-1 1 54,-2-3-38,-1 0 43,-2-2-56,2 0 24,-4 0-19,1-2 27,-4 0-74,2-3 48,-2-1-48,-1-3 59,1 2-69,-1-2 52,0 0-52,2-2-20,-1 3 14,0-3-81,1 1 78,0-1-59,1 2 32,0-2-26,0 2 27,0 0-33,2 2 59,-2-2-59,0 5 77,0-1-23,-1 2 23,0 0-31,0 2 27,-2 0-19,0 2 54,1 2 8,-2 2-8,0 2 13,0 1-18,-2-1 30,0 3-4,-1-2-2,-1 2 6,-2 0-24,-1 1 25,2-2-21,-4 4-12,1-4 13,0 4-11,-2-2 0,1 3-1,-1-3 3,-1 2-7,1-1 6,-1 0-6,3-2 6,-2 2 28,2-5-21,1 3 21,1-5-28,1 2 37,1-4-25,0 1 158,2-3-86,1-2 72,1 0-86,1-5-26,2 2 31,0-2 23,0 1-11,1 1 26,-2-2-52,4 1 29,-2 1-36,0-2-16,0 2 1,1 0-5,-1 1 22,1 0 13,-1 2-17,1-2 15,-1 2-77,0 1 6,0 0-24,0 0 95,0 2 49,2 5 19,-2 2-36,1 4-46,1 4-14,1 5 10,-3 3 1,3 4 67,-2 1 11,1 3 21,-2-1-85,-1 4 0,0-7-40,-2 4 61,0-6-78,-1 0 62,0-5-83,-1 0 147,-2-5-65,-1-1 60,0-6-86,-2 1-16,4-4 4,-2-1-10,1-4 31,0 1-64,0-2-24,2-1-235,-1-1 58,1 1-103,1-4-136,0 1 111,0 0-153,0 1 188,0-2-145,0 1 112,0-1-127,3-1 265,0 0 89,2-1 117,1-2 0,2-3 0,0-1 0</inkml:trace>
  <inkml:trace contextRef="#ctx0" brushRef="#br0" timeOffset="20">8846 632 9502,'-8'0'252,"4"0"-140,3 0 0,-2 0 12,0 0-4,2 0-47,-2 0 8,2 0-49,-1 1-14,2 2-12,0 0 10,0 0 8,2-2 81,0 2-19,5 0 27,3-2-100,1 0 0,3-1-30,2 0 26,2 0 38,2 0 23,-1-1-24,2-2-27,-1-1-18,2-1 5,-2 0 0,2-1-27,-4 0 3,3 0-64,-5 2-2,1 2 63,-5-1-36,2 0 83,-4 3-92,-1-1-3,-3 1-25,1 1-1,-5 0 65,3 2-10,-4 0 4,0 1 39,1-1-34,-1 1 31,-1-3 146,0 2-106,0-1 43,-1 0-131,-1-2-85,0 0 85,-1 0-128,1-1 70,0 0-127,0-1 117,1 1 17,-2-1 10,2 1-386,-1 1 301,1-1-269,-2-1 443,1-1 0,-3 1 0</inkml:trace>
  <inkml:trace contextRef="#ctx0" brushRef="#br0" timeOffset="21">3732 658 13547,'0'-7'-530,"0"5"159,0 0-502,0-1 359,1-1-373,1 0 615,0-1-365,3-4 637,0 1 0,2-3 0</inkml:trace>
  <inkml:trace contextRef="#ctx0" brushRef="#br0" timeOffset="22">4323 751 8208,'-10'1'1551,"7"-1"-1343,3-1 247,0-1-361,2 0 23,1 0-28,1-2-54,1 3 27,2-1-29,1 1 23,1 0-14,2-1-48,-2 1-49,4-1 40,-1 1-77,2 0 96,-1-1-56,2 1 20,0 1 4,2-1-130,-4-1 84,4 2-96,-2 0 65,0 0-34,-4 0 30,3 3-71,-4 0 102,-1 4-58,-3-2 88,1 2-58,-4 0 75,1 0-46,-3-2 51,1 2-52,-2-3 79,1 1-61,-1-3 22,-1 1-22,1-2-24,-3-1 43,0 0-143,2-1 51,-2-2-46,2-1 107,-1-3 72,-1-1 0,-1-3 0,-1-2 0</inkml:trace>
  <inkml:trace contextRef="#ctx0" brushRef="#br0" timeOffset="23">7194 827 9502,'8'-15'-86,"-3"8"185,-3 1-105,2 1 105,-3 0-118,1 0 123,-1 2-27,-1-2 72,0 2-37,0-1 67,0 2-72,0-2 74,0 3-69,0-2 48,0 2-44,0-3 43,0 2-113,0-2 33,1 3-48,1-4 55,1 3-49,2-1 26,2 0-49,1 0-98,2 2 54,1 0-80,0-1 53,3 1-17,-2 1 10,2 0-47,0 0 62,1 1-7,-1 1 28,1-1 8,-1 2-2,1-2 11,-2 1-15,0-1 4,-3 0 19,1 1-12,-1-2 21,-2 0-31,-1 0-78,-2 0 15,0 0-72,-1 0-588,-2 0 526,0 0-461,-2-3 683,-2 0 0,1-1 0</inkml:trace>
  <inkml:trace contextRef="#ctx0" brushRef="#br0" timeOffset="24">2332 795 8519,'1'-11'-164,"-1"8"240,0-1 33,0 3 80,0-2-41,0 0-27,0 0-43,0 2-18,0-2 27,0 2-17,-1-1 19,-1 1-27,0 0 18,0-1-18,1 0 13,0 0 45,-1 1-35,1-1 29,1 1 4,-2-2-43,2 2 199,0-1-302,2 1 146,-1 0-278,3-1 114,0 2 76,2 0 11,-1 0 49,2 0-32,2 2-8,0-2 7,2 1-10,2 0-50,1 1 38,-1-1-30,4 1-18,0-1 40,0-1-38,0 1 49,1-1-35,-3 0-16,0 0 0,-1 0-6,0 0 52,-3 0-31,0 0 21,-3 0-19,1 0 40,-4 0-29,2 0 25,-3 0 3,-1 0-555,0 0 343,-3 2-465,1-1 349,-2 2 35,1 0-144,-2-1 231,2 0-14,0-1 177,2 2 0,-1 1 0,1 0 0,2 2 0</inkml:trace>
  <inkml:trace contextRef="#ctx0" brushRef="#br0" timeOffset="25">6165 805 9168,'0'-13'-334,"0"8"334,0-1 329,0 2-39,0-2 203,0 2-117,0 0-217,0-1 57,1 2-128,-1-1-42,2 2-12,0-2-66,1 3 60,3-2-95,-1 2 54,5 1-104,0-2 109,2 2-32,2 2 39,2-1-42,0 2-56,2 1 41,-2 0-92,2 2 106,-4 1-44,1-2 80,-4-1-30,0 2 80,-4-2 7,0 1 11,-2-2-9,0 1-20,-4-1-18,2 0-179,-3-2 67,0-1-181,0-3 24,1-3 44,1 0-73,2-1 82,0 0-21,1 2 109,1-1-15,2-1 130,0-1 0,1-2 0</inkml:trace>
  <inkml:trace contextRef="#ctx0" brushRef="#br0" timeOffset="26">14214 755 9424,'-14'1'385,"10"-1"63,1 0-299,3-1 224,3 1-305,4-4-115,1 2 121,4 0-128,3 0 126,2 1-119,1 1 86,3-2-124,1 2 63,1 0-29,2 0 33,-1 0 19,3 0 35,-3 2 6,2-2-12,-3 1-6,1 1 52,-6-1-33,3 0 50,-6 1-47,-1-2 0,-3 1 5,-2-1-1,-3 2-52,1-2 45,-5 0-47,3 1 16,-3-1 16,2 0-21,-1 0 35,1 0-44,-1 0-18,3 0-6,-2 0 8,0 0-18,1 0-9,1 0-15,-2 0 15,2-1 35,-2 1 11,0-2-23,-1 1-30,-1 1-37,1-2-389,-1 2 273,-4 2-244,2-1 251,-5 2 38,-1 0-130,1-1 136,-1 1-37,1 0 102,0 0 9,0-1 38,-1 1 42,1 0 0,-2 1 0</inkml:trace>
  <inkml:trace contextRef="#ctx0" brushRef="#br0" timeOffset="27">17446 789 9502,'-14'5'255,"7"-4"-31,3 0-50,0 1 510,1-2-418,5 0 404,0 0-539,7 0 14,-1 0-25,3-2 83,0 1-27,2 0 27,-1-1-26,3 2-123,-1-1-3,4-1-43,-1 2 56,3 0-101,0 0 62,2-1-91,1 1-39,2 0 71,0-1-101,2-1 104,0 1 60,0 1-10,-2-3 55,1 2-10,-5-1-24,-2 0 27,-5 0-44,0 1-13,-7-2 10,0 2 2,-4-1-245,-2 1 51,-1 0-161,-3-1-333,-2 1 183,-4 1-281,0 0 326,-1 0 240,-2 0 92,-2 3 106,-1-1 0,-2 4 0</inkml:trace>
  <inkml:trace contextRef="#ctx0" brushRef="#br0" timeOffset="28">1190 800 9643,'8'-6'658,"-5"1"-437,-2 3-42,1-1 8,-1 2-60,0-1 49,1 1-45,1-1 15,-2 1-26,2 0 36,1-1-75,1 2 55,0 0-45,3 0 17,-1 0-35,4 0 37,0 2-27,1-1 16,2 0-34,3 1 14,-2 1-41,1-3 14,0 1-36,0-1-31,-1 0 45,1 0 27,-4 0-8,0 0 45,-2 0-169,0 0 58,-3 0-136,0 0-13,-3 0 26,1 0-52,-2 0-115,0 0 107,-3 1-85,1 1 47,-1 0 74,1 1-262,-1-1 13,2-1-164,-1-2 1,3-1 0</inkml:trace>
  <inkml:trace contextRef="#ctx0" brushRef="#br0" timeOffset="29">8915 947 9952,'-1'-8'871,"1"5"-275,0 0-154,0 2 28,1-2-291,5 2-9,1-1-64,3 1 50,3 1-35,4-2 39,2 1-40,3 0-108,3 1-16,1-2-76,1 1-17,2-1 81,-3 1-65,2 0 85,-6 1-107,1 0 47,-8 0-75,3 0 42,-8 0 0,2 0 29,-6 0 14,1 2-6,-4-2-394,-1 2-149,-3-1-388,-2 1 1,-2 0 0</inkml:trace>
  <inkml:trace contextRef="#ctx0" brushRef="#br0" timeOffset="30">2810 1194 9121,'2'8'295,"0"-5"-57,-1-2 257,0-1-354,2 2-32,-1-1 31,-1 2-44,2 1 8,0 0-6,1 2-1,1 1 21,1 1-87,1 3-1,1 0-65,0 1 69,2 4 13,1-3 50,-1 4-24,1-3-148,0 1 24,-2-1-105,0 0 62,-1-3 28,0 0 17,-2-3 18,1 0 60,-3-1-8,-2-1 11,1-3-18,-1 1-14,-2-3 12,0 0-75,-2 1-6,1 1-3,-3-2 14,0 0 62,-1 2 1,1-2-69,2 2-101,-3-1-23,3 0-42,-1 0-9,1 1-349,1-2 324,2-2-232,1-2 496,2-4 0,2-1 0,-1-2 0,-1-1 0,2 1 0,-2-1 0,0 0 0,-1-1 0,0-1 0,-2 1 0,0-1 0,1 0 0,-1-1 0,-1-3 0</inkml:trace>
  <inkml:trace contextRef="#ctx0" brushRef="#br0" timeOffset="31">4740 1260 9837,'1'-8'209,"1"5"-146,-1 2 11,0-1-26,1 1 14,1 1-13,-1 0-35,1 0-21,1 1 15,0-1-97,1 5 80,1-1-91,0 1 42,2 1-10,1 2 32,-1-1 7,1 0 15,0 0 17,0 1-35,0-2 30,0 1 29,-2-2 24,3 1-6,-5-4-8,2 1 11,-2-2-36,0 1 54,-1-2-61,0 1 27,-1-2-19,0-1 23,-2-2-71,2-1-2,-2-2-11,2-3-32,-1 2 31,2-3-8,-2 1 15,3-1-58,-1 0 27,1 0-108,-1 1 35,1 1-38,-1 2 66,0-1-21,0 3 94,-3 1-13,2 3 70,-2 4 7,-2-1 2,1 8 27,-4-2-79,1 3 44,-2 0-51,-2 2 51,0-2-27,0 1 41,1-1-60,0 3 20,-3-4-17,2 2 21,-1-2-1,1 2-3,-1-3 1,1 2-13,0-3-29,-1 2 11,1-3-14,0 1 94,1-3-39,1 2 44,1-4-60,-2 1 77,3-2 138,1-1-73,0-2 82,2-2-190,0-3 36,0 2-25,2-3 54,-1 3-51,0-1 46,2 0-48,-1 1 21,0 0-12,0 1 9,1 1-8,-2 0 20,2 1-23,-1 0 21,0-1-21,1 2 20,-1 0-18,1 2 21,0-1-27,0 3 21,-1 2-15,1 2 57,0 2 7,0 2 62,-2 2-58,2 1 66,0 2-104,-2 2 67,0 0-73,1 3-45,-2-4 21,0 4-21,0-5 49,0 2-21,0-5-35,0 3 12,0-6-12,-2 0 53,1-4-10,0 1-43,-1-5-73,1 1-165,-1-3 0,1 1 2,0-2-62,-1-2 123,0-1-115,2-1 75,-2 0-174,2-3 42,0 0-112,0-1 243,0-2 93,2-1 114,2-3 0,0 1 0</inkml:trace>
  <inkml:trace contextRef="#ctx0" brushRef="#br0" timeOffset="32">2971 1204 10143,'-1'8'337,"1"-5"-282,-3-1 135,0 3-73,-1-1 65,-1 1-77,0 2 44,-2 0-46,1 1 58,-3 1-57,1 2 22,0 0-9,-2 0 10,0 0-41,1 0 47,0 0-30,0 0-89,2-3-85,-1 2-64,1-2-20,1 1 6,1-5 46,1 3-72,1-5 100,0 2-580,2-2 389,1-1-438,2-1 510,4-1 16,1-2-11,2-1-150,-2 0 65,2-2 16,-1 1 144,0-2 114,-2 1 0,2-1 0,-2-1 0,2-2 0</inkml:trace>
  <inkml:trace contextRef="#ctx0" brushRef="#br0" timeOffset="33">3314 1212 9502,'0'17'-259,"0"-12"350,-2-2-14,2 1 79,-1-1 204,1-2-174,-2 0 152,1 1-255,-2-1 3,2 2-11,-2 0 73,2 0-14,-2 2 28,0 1-24,-1-1 15,-1 3-14,-1 1 39,1 2-41,-4 0 20,1 1-37,0 1 41,-2-1-53,0 2-15,2-2-46,0 1 24,-1-4-2,3 2 64,-1-2-25,1-1 29,2-2-328,0-1 70,2-1-201,0 0-604,2-1 598,0 0-657,1-3 745,2 0-72,0-3 87,1 2 18,-1-3 59,1-1-9,-2 1-71,1-1 115,0 1-48,1-2 161,0-1 0,0 0 0</inkml:trace>
  <inkml:trace contextRef="#ctx0" brushRef="#br0" timeOffset="34">3146 1242 9374,'-9'-4'239,"5"1"-119,2 1-6,1 0-8,0 0-1,-1 0-6,1 1-48,-1-2 84,1 2-115,2 3 186,-1 0-136,5 7 68,-1-2-78,3 3 9,1-2-12,0 2 16,2-2-20,-1 2-32,1-2-35,0 2 28,-1-2-11,3 0 87,-3-1-35,2 2-70,-1-4-54,1 2-43,-3-1-11,2-1 79,-3-1 11,0 3 14,-3-3 26,0 2-52,-1-1 44,-2 1-32,1 1 38,-2-2-9,0 2 10,0-1-5,0 1-1,-2-2 5,-1 1-3,2-1-45,-2-1-108,0 0-11,2-1-73,1 1-265,-1-2 300,2-2-344,0-3 400,5-4-117,-3 2 104,1-4 42,-1 2 68,1 0 47,-3 1 0,2-3 0,-2 1 0,-1-2 0,2 1 0,-2-4 0</inkml:trace>
  <inkml:trace contextRef="#ctx0" brushRef="#br0" timeOffset="35">5116 1242 8355,'5'-7'1003,"-4"3"-848,1 3-26,-1-2 28,1 2-19,-2-1-29,1 1 11,0 0-40,1 1 21,-1 1 1,2 3-43,0 2 20,-1 1-10,1-1 11,1 4-5,0-2 16,1 3 4,0 1-3,1-3-159,-1 2 26,1 0-123,1-1 66,-2 0 4,1-1 48,-2-2-9,1 0 121,1-1-13,-2-1 20,0-1-29,-1-1-9,0-3-24,1 1 25,-2-1-16,1-1 4,1-2 13,-1-1-65,0-3-49,1-1-29,-1-2-37,1-2-15,0 1 29,2-2-51,-2 2 85,0 0 17,0 2 11,2-2 25,-4 4-89,2-2 9,-1 5-26,0-1 16,-2 2-101,2 2 257,-3 1-139,2 2 254,-2 5-59,0-1-58,-3 3-7,0 0-35,-1 0-20,-2 1 34,1 1-25,-1-1 43,1 1-56,-1-2 37,1 1-41,-1 0 22,1-1-5,-1 1-1,1 0-2,0-2 47,0 0-35,1-1 44,0 2-5,1-4 21,-1 1-4,2-4 90,1 1-107,2-4 74,-1-1-73,5-5-9,-3 2 79,2-1-14,-1 1 25,0 1-34,0 0-7,-2-1-29,2 1 35,-2 2-35,1-1-3,0 1 0,0 0 2,-1 0 67,1 1-32,0 0 40,0-1-52,-1 2-15,2 2 17,0 0-20,-1 4 90,1 2 32,0 3 52,1 3-1,0 3-58,0-1-44,0 5 9,1-2-40,-3 5 76,1-4-64,-2 5 66,1-4-74,-1 4 20,-1-7-17,-1 2 9,-1-4-3,0 0 22,-1-5-34,-1 2 19,0-6-129,0 2 37,-1-5-116,3 3 117,-1-4-8,0 3 61,0-5-1049,2 2 649,1-5-1115,1 1 1032,3-7-38,2 1 254,1-4 212,1 0 0,2-2 0</inkml:trace>
  <inkml:trace contextRef="#ctx0" brushRef="#br0" timeOffset="36">7709 1331 9502,'0'11'-351,"-2"-7"379,1-1 58,0-1 18,-2 0 35,-1 1-35,1-2 53,-1 0-116,0 2 101,-1-2-95,0 2 87,1 0-33,-3 0 29,1 1-42,-1 0-8,1 2 6,-3 0-9,0 0 18,-1 2 27,0 2-39,-1 0 41,2-2-248,-3 3 77,4-1-175,-3 2-3,3-4 69,-3 5-49,5-5 56,-2 2-84,4-3 21,-3 2-69,4-3 102,0 2-93,2-4 73,0 2-16,1-2 121,1 0 94,2-1 0,2 0 0,2-1 0,3 1 0</inkml:trace>
  <inkml:trace contextRef="#ctx0" brushRef="#br0" timeOffset="37">7827 1405 9758,'-7'-7'479,"6"6"-430,1-2-79,1 2 1,1-1 39,1 2-30,1-1 26,3 2 12,-2 1-22,5 1 27,-2 2-37,2 1 16,-1 1-19,3-1 28,-3 1-6,1 2-3,-2-4 58,2 2-20,-3 0 20,1-1-28,-2-2-14,-1 0 9,1-1-18,-2-1 52,-2 0-104,3-2 28,-3 1-43,1-2-79,-1 1 81,0-3-88,1-3 83,0 1 15,0-3 26,1-2 13,0-1-90,1 0-44,1 0-30,-1-2-60,1 2 88,1 0 2,-2 2 15,1 0 35,-2 2 24,-1 2-23,0 2 95,-2 0-41,0 5 49,-1 1-26,-2 3 45,-1 3-29,-4 2 53,1 0 27,-2 0-27,1 1 43,0-1-60,0-1-14,2 1 5,-2-1-32,0 1-34,2-3-53,-2 3-60,1-3 57,-1 1 16,2-1 70,-1 0-19,1-1 14,-1 0-62,1-1 44,0-1-58,1-2 137,0 1-47,3-1 164,-1-5-43,2 1 44,2-6-18,2 3-29,0-3-41,0 2 9,0 0-54,0 0 89,1 1-73,-1 1 73,-1-1-79,1 1 78,-3 2-8,3-2 24,-1 3-39,0-1-17,-1 1-25,1 1 85,0 0 9,0 6 55,0 1-17,-1 5 31,2 1-80,-1 4 53,0 1-98,1 4-22,-3 0-3,4 3 3,-4-4 29,0 4-74,1-5-10,-1 2-77,1-5 69,-1 0 33,0-7 37,1 2-55,-2-6-51,1 1-27,-1-4-384,0 0 271,-1-4-281,-1 0 60,0-1 89,-1-2-186,-1-1 222,1 0 11,0-2 155,2-1-9,-2-2 104,-1-4 0,0-1 0</inkml:trace>
  <inkml:trace contextRef="#ctx0" brushRef="#br0" timeOffset="38">7529 1380 9502,'10'-8'-336,"-5"3"367,-3 2 18,2 0 32,-3 0 72,2 1 48,-2 0-42,2-1 40,0 3-79,1-1 40,-1 2-40,4 2-37,-2 3-37,4 1-17,-3 2 35,5 2-72,-1 2 30,3-1-84,-2 2 74,1 0-81,-4-2 60,3 3-106,-2-2 25,0 1 18,-2-2-18,0 1 60,-3-4-44,2 4 50,-3-5-23,-1 2 17,0-4-44,-1 3-48,-1-4 21,0 2-107,0-3 105,0 2-117,-3-3 121,1 1-132,-1-2 95,0 1-29,-1 0 81,1-2 84,0 1 0,1-1 0,-1-1 0,0 0 0,0-3 0,-1-1 0,-1-1 0</inkml:trace>
  <inkml:trace contextRef="#ctx0" brushRef="#br1" timeOffset="39">8863 2601 9502,'-17'-10'-585,"11"6"425,-3-3 210,5 3-9,0-1 165,1 3-111,0-3 74,2 3-110,-2-2 73,3 3-33,-2-2-12,2 2 112,-2-2-100,2 7 56,0-1-131,0 9 19,2 2-22,0 3 20,1 2-24,1 2 11,0 2-17,0 1 25,2 3 16,0 1-27,-1 5 19,2 0 40,0 7-25,0 0 35,0 9-43,0-4 45,-1 12-32,1-2 38,2 13-30,-4-3-17,2 12 25,-1-5-22,-2 11-4,-3-13 8,2 11-6,-3-12 2,0 3 15,0-11-15,0 3 10,1-18 71,2 6 27,1-15-7,3 0-63,0-8-42,3 2-35,-2-9 60,3 4-50,-3-5-24,2-1 13,-3-2-7,3 3 66,-5-6-11,2 4 9,-3-2-76,0 4 2,-1-2-94,0 3 70,0-3-21,-2 4 76,-1-8-27,0 1 23,0-3 44,0-2-31,0-4 43,0 0-42,-1-5-1047,-1 1 635,2-4-805,-1 1 876,1-6 93,0 5 3,0-3 130,3 2 14,1-2 59,1 0 0,2-3 0</inkml:trace>
  <inkml:trace contextRef="#ctx0" brushRef="#br0" timeOffset="40">6045 2963 9502,'0'-13'-1014,"0"9"966,0 0 124,0 1-45,0-1 180,0 3 71,0-2 91,0 2-67,0-1-130,0 0-82,1 0 2,-1 1 5,2-1 22,-1 1-9,3 0-70,-3-1-9,4 1-42,-1-1 38,1 1-61,-1 0 20,3-1-65,-1 1 54,2 1-35,0-1 35,1 1-46,-1 0-46,2 0 36,-1 1-83,1-1 106,-2 4-28,1 0 69,-1 2-30,0 1 63,-2 0-45,1 1 43,-3-1-44,0 2 29,-1 0-15,-1 2 20,0 0-15,-1 1 2,-1-2 11,-3 5-4,-1-2 31,-4 2-31,-2 0 28,-2 1-33,-1-2 58,1 1 12,0-2 6,-2 1 34,1-5-42,2 2 11,0-2-10,2 0 21,0-3-37,1 1 44,2-3-60,1 0 36,1-1-19,1 0 231,2-2-121,1 0 162,2 1-189,4-2 47,-1 0-94,5 1 64,0-1-68,1 0 15,1 0 6,3-1-1,2 1-81,1-3 13,1 0-92,3-2 87,0-1-216,3-1 101,-3 0-151,2 0 102,-5 1-317,2 0 94,-6 2-211,0 1-56,-5 2 215,0 1-174,-5 0 346,-1 3 89,-2 3 148,-2 4 0,-3 0 0,-4 4 0,-3-1 0,-2 3 0</inkml:trace>
  <inkml:trace contextRef="#ctx0" brushRef="#br0" timeOffset="41">7390 3100 9502,'7'-14'-97,"-5"7"-106,1 1 78,1-1-183,-2 3 127,0-1 211,0 2 109,-1 2 61,-1 1 5,0 2-115,-1 7 29,-2 0-35,0 5 43,-1 1-58,1 2-8,1 2 7,0-1-21,-1 4 51,1-1-28,0 1 38,1-1-27,-2 2 3,2-1-26,-1 2 29,0-2-75,-1 4 55,-1-4-51,-2 3 58,2-3-88,-3 3 71,2-4-72,-2 1 79,1-3-10,-1 2 6,2-5-13,-1 1 9,4-5-13,-1 2 7,1-5-5,2-1 35,0-4-34,2 0 39,2-3 21,1 1-34,4-1 47,3-2-56,-1 1-47,3-3 2,-2 0-14,4-1-36,-3 0 21,4 0-1,-2 0 3,3 1-9,0 0-34,1-1 3,-1 1-1,3 1 48,-3-1 7,3-1-25,-3 2-31,1 0-25,-4 0-5,2 2 18,-5-1 3,1 2-12,-5-1-5,0 3 53,-2 0 2,-1 1 39,-1 0-45,-1 1 7,0-2-2,0 1 4,-2-1-9,2 0-23,-2-2 21,1 1-23,-1-1-74,0 0-819,1-1 560,0 0-527,0-1 866,-2-4 47,0 0 0,1-3 0,-1-2 0,0-1 0</inkml:trace>
  <inkml:trace contextRef="#ctx0" brushRef="#br0" timeOffset="42">4871 3166 9711,'0'-15'702,"0"8"-566,0 0 11,1 1-44,1-1 44,-1 2-27,3-2 40,-1 1-40,1-2 37,2 4-52,-2-3-41,0 3-14,0 0-42,0 1-81,1-1 74,-3 3-114,2-1 103,-1 2-42,0 2 19,-2-1-13,2 4 47,-2 5 13,1 1 38,-1 4-18,-1 3 9,0 0-19,0 4 16,0-1-24,0 4-18,-1-4 16,-1 5-14,0-4 39,-1 6 3,-1-6 3,1 5 0,-1-6-99,1 4 19,0-6-102,1 3 155,0-5-49,-1-1 101,3-5-70,0 2 55,0-6-41,0 0 43,2-3-52,-1 0 84,3-3-15,2-1 76,-1 0-17,4 0-38,-1 0-6,0 0-23,2 0-66,1 0 14,0 0-26,1 0 30,1 0-47,2 0 1,-1 0-28,4-1-33,-3 0 99,3-1-49,-1 1 59,2-1-78,-4 1 53,3 0-71,-3-1 77,2 0-23,-5 0 19,2 2-15,-4-1 63,1 1-44,-3-2 45,0 2-49,-2 0 0,-1 0 7,-2 0-5,0 0-382,0 0 237,-2 2-326,-1-1 187,-1 3 22,-1-2-79,-1 0 91,1 1-9,-1-1-8,0 0-39,0 0-52,2-1 92,-2 0 54,1-1 118,-1 0 95,-1 0 0,-1-1 0,1 0 0,-3-2 0</inkml:trace>
  <inkml:trace contextRef="#ctx0" brushRef="#br0" timeOffset="43">4322 3305 9712,'-13'0'202,"9"0"-94,1 0-34,-1-1 27,1 0-51,2-2 39,-2 0-48,2 0 1,-1-1 9,2 0-26,-1-2 48,1 2-29,0-1-19,0-2 12,0 1-23,0-2-1,1 3-34,1-2 12,1 0-63,-1 0 54,2 1-26,1-1 25,0 0 0,-1 2 38,3-2-50,0 2 0,1-1 18,2 0-26,0 1 30,1 1-4,0 0-4,1 0 0,1-1 7,0 1 19,1 3-15,0-3 15,-2 2-16,2 0 0,-3 0 2,3 1-1,-4-1 6,1 1-3,-3 1 4,0 0-4,-1 1-31,0 1 22,-1 2-25,1 1 17,-3 2 10,1 3-12,-1 1 10,1 3-34,-3 0 21,3 4-24,-4 0 31,2 2 1,-2 1-5,0 4 0,-1-2-53,0 5 35,-1-3-32,-2 2 66,-1 0-10,-3 0 9,0-5-19,-1 5 57,-2-7 20,1 2-2,-2-4-10,-2 0 57,2-4-23,-3 1 113,3-4-38,-1 0-41,1-4-12,0 0-58,3-3 18,-1 1 29,4-5-11,-1 1 111,2 0 77,0-1-198,3 0 34,1 3-271,2-2 21,4 2 113,1-1-25,2-1 87,1-1-126,4 0 34,0 0-87,2-1 72,1-1-2,2-2 52,-1 0-23,1 0 72,-2-2 12,4 1 8,-7 1 2,2-1-61,-6 3 17,1-1-14,-6 2 13,1-1-1,-2 1-5,-3 1 7,-2 1-5,-2 2-111,-5 2-181,2 0-42,-3 1-70,0 1 27,3 0 146,-1 2 18,1-3 134,-2 1 92,2-1 0,-2 2 0</inkml:trace>
  <inkml:trace contextRef="#ctx0" brushRef="#br0" timeOffset="44">5524 3239 9502,'-4'-11'900,"3"7"-658,1 2-56,0 0-60,1-1-28,-1 0 27,3 2-5,0-2-79,2 3 8,2 0-78,1 0 76,1 3 46,0 2 17,4 4-59,-1 2-62,2 2-38,0 3-34,1 0 4,0 1 12,2 2-46,-4-2 98,4 2-70,-2-2 35,-1-1-12,0-2 16,-2-2-4,-2-2 48,1-2-62,-4-2 63,0-3-36,-2-2 26,-1-1 78,-1-3 49,1-1 56,-2-4-13,-1-2-80,1 0-19,-1-2-14,0 1-23,-1-1-34,0-1 21,0 1-19,0-1 45,2 1-134,-2 1 18,1-2-106,0 2 76,1 2 34,-1 0 30,1 0-149,-1 3-28,2-1-107,-1 3 54,1 1 21,0 1 119,0 0-55,0 2 89,-2-1 30,2 2-8,-1-1 10,0 3-30,1 1 78,-2 2-7,0 1 91,-1 1-83,0 0-12,0 2-41,-1 1 34,0 0 122,-4 1 3,1 1 108,-3 1-160,-1-1 9,0 1-78,-2 0 20,0 1-3,-1 0 1,0-1-10,0 0 15,0 0-5,2-5 3,0 2-19,4-5 79,-1 1-1,2-4 127,1-1-26,3-3 38,2-2 19,1-4-42,1 2 57,1-3-107,1 1 56,-1 0-101,1 0 61,-2 0-61,0 0 61,0 2-44,-1-2 43,0 2-56,1 0 21,-1 1-22,-2 0 11,2 1 44,0-1 25,-2 1-14,2 0 0,-1 2-58,1-1 9,-1 1 7,2 0-26,-2 1 7,1 1-5,0 2 12,1 4 89,-1 2-63,1 5 59,-1 4-85,1 6 14,-1 1-16,-1 8 77,1 0 0,0 5 35,-2 3-49,1 3-104,-1-4-12,-1 4-54,2-8 74,-2 1-56,0-7 4,0-2 4,0-7-8,0-2 43,0-8-26,0 2-8,0-8 5,0 2 12,0-6-1244,0 4 782,0-5-927,1 0 1091,3 0 111,-3-3-37,4-1 147,-1-3-10,0-2 72,3 0 0,1-4 0</inkml:trace>
  <inkml:trace contextRef="#ctx0" brushRef="#br0" timeOffset="45">5120 3228 9502,'8'7'474,"-7"-6"-154,2-1 143,0 0-200,0 0 125,-1 0-125,1-1-25,-2 1-67,2 0 1,0-2-41,0 4-47,0-1 21,-1 2-9,1 4 24,0 4 26,0 3-15,-2 4 2,2 2-27,-2 7 35,0 0-32,-1 6-33,0-1-7,2 3-51,-2-2 24,0 0-53,0-5 13,0 1-56,0-9 72,0 2-65,0-5 44,1-2-58,1-2 46,-1-4 31,0-2-7,1 0 37,-1-4-420,-1 0-15,2-1-383,-1 0 52,0 0 0,1 1 0</inkml:trace>
  <inkml:trace contextRef="#ctx0" brushRef="#br0" timeOffset="46">7609 3247 9502,'-19'14'-241,"11"-10"57,1-1 283,3-3 17,1 0 163,3-3-115,-2-1 70,2 0-78,2-2 52,1 4-46,1-2 49,0 2-27,3-1 36,0 3-64,0 0 1,-1 3-37,1 4 40,0 3 92,2 4 3,-4 1 64,2 7-15,-3 0-37,2 5-25,-4 2-57,1 6-28,-1-3-52,-1 5 52,-1-5-37,0 4-18,0-6-55,0 5 37,0-9-146,0 3 137,0-11-132,0 4 146,0-10-148,0 5 98,0-7-154,1 1 109,-1-4 10,0 1 6,0-3 37,0 4-105,0-4 8,0 5-15,-1-5 19,0 4-120,-2-3 50,-1 3-124,1-2-45,-3 2 70,4-3-70,-3 2 60,3-4-47,-1 3-3,2-3-17,-1 2-323,1-5 340,2-1-278,1-1 391,3-5-172,-2 1 83,2-3-145,-2 1 148,0 0 110,-2 0 51,1-3 87,-1 0 0,0-2 0</inkml:trace>
  <inkml:trace contextRef="#ctx0" brushRef="#br0" timeOffset="47">3170 3354 9502,'-17'-2'382,"10"1"-284,2-1-36,-2 0 37,3-1 32,0 0 14,1 0-25,0 1 37,2 0 49,-1 0-106,4 0 62,-1 1-107,5-1-73,1 2 60,2 2-87,2-1 13,2 3 47,1-1-28,1 3 56,-1-2-33,2 0 35,-1 0-36,3-1 18,-2 1 25,1-1-26,0-2 31,1 2 24,-1-3 4,0 0 19,0 0-19,1 0-32,-3 0-4,3 0 10,-3 0 29,1-2 7,-4 1 7,2-2-20,-3 2-126,0-2 26,-3 0-106,2 2 117,-5 0-140,2 1 87,-3 0-130,2 0 46,-2 0-2,0 1 39,-1 0 25,0 3 28,-1-1 23,0 1-53,1-1 86,-2 0-29,2 0 38,-2-1-117,1 0-12,-1-4-20,-1 1-48,0-4 86,-1 2-112,-1-3 114,1 3-306,-1 1 134,1-1-226,0 2 167,-1-2 168,1 1 41,-3 1 120,0 0 0,-2-2 0</inkml:trace>
  <inkml:trace contextRef="#ctx0" brushRef="#br0" timeOffset="48">6565 3599 9502,'-8'-12'-322,"4"8"322,0 0 0,1 1 248,0-1-26,2 2 152,-2 0-83,2 0 206,1-1-305,1 2 261,3 0-404,5 1-10,-1 0-11,4 0-67,1 0 74,3 1-81,-1 2 40,5 1-74,-4 0 55,5 0 54,-4-1-49,3 1 75,-3-1-151,2 1 80,-4-1-100,2 0 122,-5-2-37,2 0 80,-3-1-52,0 0 46,-4 0-33,0 0 35,-3 0-30,0 0-61,-2-1-16,1-2-1,-3 0 15,1-1 62,-1 2 0,0-3 0,0 3-432,0-1-364,0 2 46,1-1 17,1 1 579,0-1 140,4 2 0,1 0 0,0 0 0</inkml:trace>
  <inkml:trace contextRef="#ctx0" brushRef="#br0" timeOffset="49">3160 3648 9426,'-9'0'762,"6"0"-636,4-2 266,2 0-131,4-3 208,0 1-173,5 2-18,1-1-97,2 0 24,-1 0-146,4 2 38,-3-1-35,4 1 1,-1 1-5,3 0 36,-2 0-39,3 0-21,-4 0-8,4 0-64,-5 0 27,2 0-43,-4 1-1,1-1-58,-7 3 35,2-1-18,-5-1 55,-1 0-9,-2 1 33,0-1 5,-5 1-145,1-2 55,-4 0-125,2 0 132,-1-2-252,1 1 136,0-2-197,2 0-179,-2 0 120,2 1-156,-1 0 215,1 0 243,-2 0 47,0-1 118,1 1 0,-4-2 0</inkml:trace>
  <inkml:trace contextRef="#ctx0" brushRef="#br1" timeOffset="50">9236 3841 9502,'5'10'8,"-3"-8"54,-2 1 142,-3-3-92,-1 2-11,-2-2 33,1-2-34,-2 2 66,0 0-82,0 0 79,0 0-74,-1 0 48,1 0-51,-3 0 41,2 0-56,-3 0 11,3 2 4,-5 0-2,1 4 8,-3 2-9,1 3-53,-4 3 35,0 3-26,-4 5 69,0 1-46,-6 8 20,2 0-24,-6 5 19,5-1-2,-9 5 34,7-7-37,-7 6 38,7-10-44,-3 2 38,7-10-26,-4 2 22,8-7-16,-3 2-38,4-6-28,0 2 20,3-4-11,-1 1 56,7-3-6,-3 0-43,6-1-64,-2 0-9,3-2-50,0 2-19,3-2 27,-1 0-65,2-2 104,2 1-239,-1-1-1412,-1-1 1051,5-3-1000,-1-2 1642,3-6 0,0-4 0</inkml:trace>
  <inkml:trace contextRef="#ctx0" brushRef="#br1" timeOffset="51">9360 4088 9502,'-21'-1'0,"12"1"0,-1 0 0,2-2 225,-2 2-26,3 2 162,-1-1-81,0 5-68,-1-1-5,2 4-62,-2 0 66,2 1-24,-3 2 40,2 1 2,-3 2-60,0 0-8,-3 3-5,3-1-35,-7 5 39,3-3-40,-7 6-24,1-3-90,-7 6 27,5-6-50,-9 7 124,5-6-29,-7 5 70,7-8-45,-5 4-153,9-7 12,-2 0-117,7-4 22,-2 1 74,7-6-77,-1 3 122,7-5-41,-1 2 89,3-5-47,0 4 39,4-6-2010,-2 3 1445,3-7-1454,0 1 1935,3-11 58,2 1 0,2-5 0</inkml:trace>
  <inkml:trace contextRef="#ctx0" brushRef="#br1" timeOffset="52">3747 4391 9502,'-11'0'-124,"6"0"82,2-2 74,-1 2-96,2-1 86,-2-1 31,3 1 149,-1 0-90,1-1 102,1 1-93,0 0 66,-1-1 29,2-1-37,-1 2-17,3 0-77,-2-1 60,2 1 6,0 1 28,-2-2-36,2 1-72,0 1-68,-1-1 47,0 1-131,0-2 129,1 2-136,0-1 122,0 1-17,1 0 59,-1 0-5,1-1-80,-1 1-23,2 0-21,-1 0 11,0 0 114,2-2-30,-1 2 35,1 0-51,1 0 66,-2 0-51,2 0 70,-1 0-74,2 0 33,-1 0-28,1 0 47,-1 0-118,3 0 92,-2 0-89,2 0 43,-1 0-26,2 0 2,-1 0-3,3 0-11,-4 0 33,4 0-45,-2 0 52,1 0-18,-1 0 9,2 0-8,-4 0 6,2 0 9,-1 0-17,0 0 13,-1 0 44,1 0 26,-2 0 1,2 0 48,-2 0-92,2 2 47,-2-2-53,2 0-5,-3 1 9,2-1-5,0 1 9,0-1-33,-2 2 19,3-2-19,-2 0 27,1 0 10,-3 0-16,4 0-10,-3 0-13,1 0 6,-1 0-2,1 0-29,-1 0 22,2 0-26,-2 0 37,1 0-33,-3 0 23,4 0-26,-4 0 31,3 0 7,-2 0-13,2 1 11,-2 0-15,2 1-17,-1 1 3,1-2-8,-1 2 57,3-2-20,-3 1 26,4 0-14,-3 0-16,3-1 18,-1 0-19,2-1-25,-2 0 21,2 2-21,-2-2 28,4 0-44,-3 0 29,3 0-32,-2 0 22,2 0 15,0 0-20,2 0 21,-2 0-15,4 0 10,-4 0-13,5 0 51,-2 0-34,3 0 34,-2 0-40,4-2 68,-2 1-46,3 0 51,-3-1-59,4 1 20,-1-2-11,3 0 16,-4 2-47,4-2 23,-2 0-21,3 1 31,-2-1-50,4-1-8,-5 1-10,6-1-15,-5 0 58,7 0-21,-6-1 18,6 0 39,-6 2-34,7-2 32,-7 2-41,10-1 29,-7 1-22,6 0 24,-8 0-19,9 2-3,-8 1 10,6-1-7,-6 1-28,6 0 21,-9 0-22,8 0 4,-8 1 20,7 0-22,-6 1 21,6-1 5,-6 1-7,6-2 5,-4 1-9,3-1 3,-2 0-6,4 0 3,-2 0 25,3 0-17,-3 0 22,3 0-26,-3 0-9,2 0 7,-6 1-6,6 2-18,-6 0 23,3 1-24,-4 0 27,3 2 3,-4-1-4,4 1 3,-7-1-6,6 2 9,-5-1-7,4 1 6,-4-2 54,6-1-45,-5 0 48,6-1-59,-4 0 24,6-2-16,-4-1 23,5 2-30,-4-2 10,4 0-6,-3 0 8,5 0 9,-5 0-5,6-2 5,-7 2-9,7-1 36,-6 0-27,6-2 29,-5 1-39,4 0 6,-3 0-4,4 0 5,-4 0-72,2 2 53,-3-1-54,3 1 69,-6 0-55,4 0-14,-6 0-5,4 1 9,-5-1 43,3 3 2,-6 0-5,5 1 1,-3 0 3,2-1-20,-4 1 58,4-1 0,-3-1 12,3 1-11,-5-1 17,3-1 18,-3 0 4,4 2 16,-6-3-72,5 1 29,-5 1-27,3-1 20,-2-1-14,2 0 23,-4 2-18,4-2-53,-3 0-31,3 1 1,-3-1-39,3 0 96,-2 0-39,3 0 34,-2-1-24,2 1 8,-2-2-13,3 1 16,-5-2 1,4-1-6,-2 0 4,3 0 15,-2-1-4,1 0 6,-2 2-11,4-2 61,-4 2-42,2-1 49,-2 2 3,2 0-42,-2-1 46,2 1-57,-3 2 1,2-1 5,-3 1-1,2 0-12,-3 1 8,2 1-6,-3-1 11,2 2-6,-2-2 4,2 2-7,-1-1 10,3-1-5,-3-1 2,4 0-8,-1 0-34,5 0-16,-4-1 3,7-2 2,-4 0-16,4-3 35,-3 2-39,3-1-35,-5-1 23,5 1-85,-7 1 88,4-2-63,-7 3 95,3-1-73,-8 3 74,4-2-109,-7 2 42,3-1-107,-6 2 18,2 0-17,-6 0-12,3 0 42,-4 2-201,1-1 56,-1 2-105,1 0 84,0-2 155,1 0 48,1 1 89,2-2 58,1 1 0,2-1 0</inkml:trace>
  <inkml:trace contextRef="#ctx0" brushRef="#br0" timeOffset="53">259 5684 9502,'-3'-22'-162,"2"13"202,-2-1-19,2 2 13,0-2 16,1 3 4,-2-1 74,2 2-22,0 1-24,0 1 30,0-1-39,0 3 57,0-2-12,0 1-22,0 0 30,0 2-29,0-3 39,2 1-25,-1-1 18,2 0-80,1-2 12,1 2-25,2-3 35,0 1 32,1 0 9,2 0-19,1-2 18,-1 1-202,4-3 45,-1 2-121,3-3 75,0 1 30,4 0 33,-3-1 9,4 2 3,-3 0-5,4 1-19,-4 3 14,3-1 11,-2 3 21,3 1-20,-4 2 20,4 0-10,-4 0 8,3 0-4,-3 2-6,1 1 9,-2 1-8,1 2-3,-3-1 9,2 4-9,-5-4 11,2 3-5,-3-1 3,0 2-6,-3-1 6,3 2-13,-4-1 10,0 4-11,-3-2 11,2 5-3,-5-2 3,2 5 4,-3-1-4,-2 4 5,0-1-7,-5 4 5,-1-2-2,-5 6 3,1-5-3,-5 5 101,3-7-23,-4 6 93,2-8-99,-2 5 144,1-7-91,-2 3 117,4-9-84,-5 5-22,5-7-43,-3 1 45,3-4 8,-1-2 69,4-4 19,-1-1-15,4 0-58,-2-2 12,4-2-71,-1-2 10,4 0-55,-2 0 26,5-1-21,-3 1-11,3 1-57,-1-1 23,2 2-3,0 0 78,0 1-12,0-1-110,0 1-119,-1 0-226,1 2 46,-2 0-27,0-1 168,-1 2-204,0 0 85,-1 0-172,0 0 209,0 2-351,0 0 189,-1 3-100,1-1 291,-1 1 243,-1 2 0,1 1 0</inkml:trace>
  <inkml:trace contextRef="#ctx0" brushRef="#br0" timeOffset="54">10358 5727 9502,'5'-8'-173,"-4"4"376,-1 2 67,1 0-117,-1 0 98,0 1-145,2-2 12,-2 2-8,1-2 11,-1 2-1,1-2 37,1 1-52,-1 1 11,1-2-122,0 2 31,3-2-98,-1 2 39,3-2-5,-1-1-5,3 1 67,2 0-52,0 1 8,1-3-14,2 3 7,0-1-79,-2 2 34,2-1-105,-3 2 69,0 0 27,-1 2 32,-2 0-33,-4 4 102,0 1-36,-2 2 47,-1 2-31,-2 0-22,-2 3-23,-2-3 17,-2 3 96,-3-1-12,-1-1 111,1 0-104,-1 1 57,3-3-50,-3 2 29,3-4-29,-1 3-10,2-2-32,1-1 34,1-1 107,1 0-6,3-2 97,-2 2-42,3-3-86,0 3 24,0-4-86,1 2 3,2-2-7,3 0 12,-1 0-5,2-1-77,0 0-4,0-1-80,1-1-108,1 0 65,-1 0-93,3 0 90,-3 0-247,5 0 60,-4-1-162,4-2-16,-4 2 176,4-2-148,-4 2 192,2-1 108,-1 2 78,1 0 94,-3 0 0,2 0 0</inkml:trace>
  <inkml:trace contextRef="#ctx0" brushRef="#br0" timeOffset="55">480 5741 9535,'-5'-11'535,"0"7"-250,4 1-130,-2-1 41,1 3-76,0-2 40,-1 0 4,2 0 46,0 2 20,-1-1 42,2 0-75,-1 3-44,1 2-62,0 4-70,0 0 49,0 4-67,0 0 102,1 3-20,-1 1 84,0 1-52,0 4 16,0 0-66,0 5 30,0 0-17,0 5-21,0-1-28,-1 6 14,-2-3-19,-1 5 24,0-7-35,0 8 21,0-9-20,-1 4 63,1-7-43,0 4-22,1-9-49,-1 5 24,3-8-19,-2 4 78,3-6-29,-3 2 27,3-7-19,-1 4-42,1-6 27,0 5-30,0-5 14,-1 2 32,1-4-26,0 1 31,-2-3-2,2 2 2,-1-1-20,-1-1-54,1-1-58,0 1-19,1-3-25,-2 1-918,1 0 651,0-5-724,1 1 890,-2-6 74,4 0-26,-2-1-103,1-2 19,0 2-97,2-2 204,1-1 70,0-1 103,0-2 0,2-1 0</inkml:trace>
  <inkml:trace contextRef="#ctx0" brushRef="#br0" timeOffset="56">5927 5985 8921,'0'-16'486,"0"10"-308,0-1 11,0 3-77,0-1 20,0 1-68,0-2 70,0 3-88,0 1 82,0-1-79,-1 1 57,0 2-63,-1-1 76,1 1-28,-2 1-14,2 1-39,-1 2 7,1 0-18,0 3 124,-1 1-62,-1 1 65,2 0-42,-2 4 28,1-1-21,-3 5 28,1-1-68,-3 6-15,0 2 6,-2 5 2,-1 1 7,-2 6 54,-1-1-40,-5 7-58,3-3-15,-4 5-66,2-8 56,-2 3-37,5-12 75,-1 4-48,5-12 33,-1 2 17,4-7-28,-1-1 28,4-6-50,-2 3-6,4-4-8,-4 2-22,3-3 57,-1 1-21,0-2 32,0 2-55,1-4 36,0 2-47,2-2 103,-2 1-40,3-6 44,0 0-58,2-5-166,-1-1 33,3-2-118,0 3 93,2-4-67,-1 1 48,1-3-74,-1 1 85,2-2-41,0 1 8,1-3-22,-1 1 69,3-4-2,-2 0 68,3-3-71,-1 1 67,2-9-66,1 2 66,2-7-29,0 3 23,3-7-14,-3 6-2,2-8 23,-2 8 38,2-8-13,-3 9 20,-1-4-5,-3 9 34,1-3-10,-5 7 130,0-4-93,-3 8 131,0-2-127,-2 5 60,1 2-48,-1 4 22,-1 1 62,0 5-54,0 1 146,0 1-143,2 0 71,-2 3-138,2-1 31,0 1-53,2 0 35,-3 0-23,1 0 21,0 0 11,0 0-20,0 0 51,0 0 13,1 0 8,-2 0-12,2 0 14,-2 0-42,2 1 42,0 0 13,-2 2 20,2 0-4,0 0 0,-1 1-12,1-1-31,1 1 52,-1 1-40,1 2 44,2 0 34,-2 3-19,3 1 73,-2 1-101,3 3 68,1 2-90,-1 4 54,2-2-43,2 6 34,-1 0-19,3 5 10,0-1-19,1 6 28,0-4-95,0 8 65,-2-7-60,2 5 130,-4-4-9,0 0 34,-3-4-44,1 2 14,-2-8-44,-1 2 50,0-7-64,0 1-64,-2-5-8,3 1-62,-2-5 19,2 1 10,-1-4 19,2 1 45,-1-2-95,1 1 45,-2-3-136,2 1 125,-3-1-91,2 3 131,-3-1-102,2 1 54,-2 0-9,0 1-1,-1 0 12,0 2 1,-2-2-2,2 3-1,-3-1-26,0 1-8,0-3-4,0 1 14,0-1-56,0-1 22,0-3-93,-2 0-24,1-1-1699,0-2 1188,-1-1-1506,1-1 1762,0-5-131,1 3 309,-2-2 113,1-1 135,-2 0 0,-2-3 0</inkml:trace>
  <inkml:trace contextRef="#ctx0" brushRef="#br0" timeOffset="57">1516 5778 9502,'-3'-9'-100,"0"4"188,2 4-11,-1-2 83,1 1-40,0 0 37,-1 1-52,1-1 11,0 1 23,-1 0-44,1 1 7,-1-2-21,0 2-3,-1 0 29,0 2 22,-1-1-27,0 2 6,0 2 37,-2 1-13,1 1 28,-2 2-28,0 1 42,-1 3-22,-1 0 14,0 4 65,0 1-54,0 3 117,-1-1-122,0 7 78,1-3-80,-2 7 52,2-2-50,1 7-6,1-5-44,-1 7 41,4-7-58,-2 5 52,5-7-37,-1 4 40,1-9-223,1 5 73,3-10-165,0 3-159,1-9 103,3 2-180,0-7 205,1 2-310,0-3 147,0 0-279,1-2 284,-1 1-177,-1-2 146,1 1-154,-1 0 182,0 0 103,-3-1 54,2 3 45,-2-3 72,1 2 15,-1-1 58,2 1 0,-1 1 0</inkml:trace>
  <inkml:trace contextRef="#ctx0" brushRef="#br0" timeOffset="58">2666 5751 9502,'-15'0'-159,"6"0"71,3 0 152,-1 0 52,1 0 121,1 0-100,0 0-25,1 0-36,2 0 286,-1 0-171,3 1 284,0 0-323,3 5 34,3-1-76,3 4-2,3-1-9,2 3 39,3 2-108,2 0 57,0 3-99,3 3 83,0 0-113,2 5 81,-1 1-119,2 6 105,-4 1 9,1 8 22,-5 0 11,-2 8-197,-6-3 45,-2 7-131,-4-8 89,-3 7-39,-3-9 38,-4 2-73,-1-9 154,-3-1-2,-1-8 70,-1 0-31,2-6-23,-1-2-32,2-4 27,-1-2 63,3-4 31,-2 2 84,5-7-72,-2 1 54,3-3-52,-2 1 23,3-2-23,-1 1-124,1-1-21,1 0-366,0-1 101,-1-1-163,2-1 209,0 1 104,-1-2 94,2-2 28,0-4 68,0 1 0,-1-5 0</inkml:trace>
  <inkml:trace contextRef="#ctx0" brushRef="#br0" timeOffset="59">8842 5849 9502,'0'-14'329,"0"10"-227,0-2 157,-1 3-63,0-2 144,-1 4-163,1-4 36,-2 4-79,2 0-22,-1 2-43,1 0-84,-1 5-1,1 1-7,0 3 60,-1 1-40,1 1 62,1 2-45,-1 0 58,-2 2-71,1-1 46,0 5-64,-2-2 59,-1 4 3,0-3 1,-2 5 26,-1-1-88,-3 5 4,0-4-33,-3 7 27,1-8 40,0 8 10,-1-8-14,0 3 54,3-5-36,1 0 39,3-7-47,2 1 43,3-8-37,0 2 44,3-4-52,0-1 33,2-3-21,3-1 35,1 0-91,1 0 68,-1 0-74,2 0 8,0 0-28,0 0 1,1-1 9,1 1-4,0-2-22,2 1-9,-2 1 16,2 0-1,0 0 43,3 0-58,0 0 59,2 0-22,-3 0 15,3 0-13,-2 0 8,4 0-3,-4 0 2,2 1-4,-4 1 7,3 2-7,-6-1 17,4 2-194,-7-1 55,3 0-140,-4 1 94,0-1 79,-4-2 7,1 1 38,-3-1-223,1 0 104,-4-2-160,1 2 43,-3-2 65,0 1-112,-3-1 145,2 0 74,0 0 79,1 0 56,-2 0 0,-1 0 0,0-1 0,-2-1 0</inkml:trace>
  <inkml:trace contextRef="#ctx0" brushRef="#br0" timeOffset="60">8141 6049 9502,'-10'-17'393,"6"9"-210,-1 1 25,0 0-39,1-1-12,0 1-37,0 0 26,0 0-15,0 0-117,0 0 6,1-1-84,0 3 88,0-4-56,0 4 65,2-3-71,0 2-6,-1-1 81,2 0-52,0 0 18,0 2 22,0-2-34,2 0 33,-1 0-14,2 0-3,1 0-6,0 2 32,2-2-49,-1 1-27,1-1 9,-1 3-50,2-1 51,-1 1-18,-1-1 16,1 3-26,1-1 51,-2 2-62,3-2 13,-1 3 24,3-2-33,0 2 47,1 0-19,1 0 11,2 2-13,-2 1 15,2 1-13,0 1 10,-2 4-13,1-3 53,-1 4-29,-2-2 26,0 2-35,-2 0 10,0-1-9,-2 2 14,1 0-16,-3-1 9,1 4-8,-2-2 13,-2 4-32,1-1 27,-1 4-25,-2 0 26,-1 5-15,-5-1 9,-2 5-14,-2-3 60,-3 5-35,-1-4 36,0 6-49,-2-6 49,0 3-36,2-2 42,-1-1-47,3-5 10,1 1-8,2-6 21,2-1 56,2-6 2,2-2 336,1-5-220,5-2 231,-1-2-304,3-4-3,-1 3-34,1 1 3,0 0-11,-1 1 22,3 1-18,-1 0 16,1 0-53,-1 0 26,4 0-36,-1 0 40,2 0-46,1 0-38,2 0 21,0 0-161,3 0 103,0-2-112,3 2 79,-3-1-132,4 1 48,-2-1-106,0-1 80,-3 1 46,1 1-20,-3 0 25,1 0 20,-5 1-32,1 2 50,-4 0-78,0 2-56,-3 0 20,1 1 33,-2-1 104,-1 0 95,-1-1 0,1-1 0,-1-2 0,0-1 0</inkml:trace>
  <inkml:trace contextRef="#ctx0" brushRef="#br0" timeOffset="61">3423 5872 9502,'-10'-7'673,"6"3"-395,2 3-110,-2-2 11,3 2-63,-2-1 22,2 1 204,-1-1-284,1 4 192,1-1-353,0 5 78,1-3-35,2 1 72,0-2-46,0 0 48,1 1-60,-1-2 36,-1-1-14,2 1 29,-1-1 15,0 0-17,0 0 23,0 0 11,-1 0-24,1 0-69,-2-1-70,2 0-33,-1-1-35,0-1 106,0-1 3,-1 0 55,0 0-6,1 0 0,-2 0-10,0 0 6,0-1 39,0 3-29,0-1 37,-2 0-46,0 2 17,-1-1-12,-1 2 31,-2 0-24,2 2-35,-1-1-34,-1 3 6,1 2-78,0-1 79,1 2-87,0-1 74,0 1-237,1-2 98,0 2-63,2-1 161,-3 1 143,3-2 0,-4 2 0</inkml:trace>
  <inkml:trace contextRef="#ctx0" brushRef="#br0" timeOffset="62">11633 5853 10543,'-3'23'236,"2"-7"-226,1 1 43,0 6-4,0 0-42,0 6 50,-2 0-98,-2 6 72,-1-1-44,-4 5 37,0-5 16,-2 4 28,0-9-22,-2 2 63,2-9-59,0 3 58,3-11-67,0 1 20,3-9-9,0 1 13,4-6 236,-2 2-177,4-5 190,2 2-336,4-1 44,-2 0-97,5-2 94,0 3 1,2-1-160,1 1 39,0 0-212,1 0 128,3 0-21,-2 1 115,3-1-79,0 3 90,1-2-127,-1 2 176,3 0-92,-3-2 127,2 0-107,-2-1 68,0 2-60,-2-2 64,-1 0-81,-3 0 35,-2 0-24,-2 0 43,-1 0-62,-1 0 51,-1 0-46,-1-2 55,0 1-148,-1 0 43,3-2-125,-2-1 96,1 0 15,-1-1 38,2 1 59,-2 0 38,2 0 44,-2 0 0,0-2 0,1-1 0</inkml:trace>
  <inkml:trace contextRef="#ctx0" brushRef="#br0" timeOffset="63">9631 5854 9502,'-20'7'-9,"9"-3"27,4-1 22,-2 0 99,3-2-10,-2 1 65,4-2-73,-2 1 13,4-1 484,-3 0-478,4 0 426,-2 1-622,1 1 83,-1 2 4,-1 1 42,-1 2 0,0 3 47,-1 1-63,0 4 58,-3 3-63,0 6 83,-1 2-72,-1 6 71,1 1-72,-1 7 35,1-4-7,1 9-55,2-6-173,0 6-2,3-9-99,1 6 133,2-13 59,1 4 43,1-11-28,3 4-312,3-9 14,1 1-204,1-9 186,0 4-44,0-8 75,0 4-81,1-4 127,0 1 50,-3-4 50,2 1-26,-3-1 111,3-2-24,-3 0 110,4-2 0,-3-2 0,2-1 0</inkml:trace>
  <inkml:trace contextRef="#ctx0" brushRef="#br0" timeOffset="64">8987 5951 9238,'2'-14'623,"-2"9"-408,0 2-105,0-1 88,0 1-91,0 0 200,0 2-93,0 2 95,0 2-138,0 7 65,0 2-12,0 6 78,-2 1-75,1 5 35,0 2-52,-1 2 61,1 3-147,-1 1-17,1 4-73,0 0 40,-2 3-51,1-2 44,-2 3-59,2-6-161,-3 2 88,3-5-152,-1-2 130,2-10-21,-1 2 23,1-9-44,1-1 8,0-5-156,0-2 134,0-6-498,0 2 283,0-5-283,0 1-101,0 0 466,0 1-193,1-3 469,2 1 0,1-3 0</inkml:trace>
  <inkml:trace contextRef="#ctx0" brushRef="#br0" timeOffset="65">14482 5927 9502,'15'3'-39,"-8"-3"170,-2 2-48,1-2 94,-2 0-46,1 0-31,-2 0 9,1 0 2,-1 0 9,0 1 26,-2 0-15,2 3 14,-3 1-27,1 2 39,-1 1-39,0 4 32,0 2-29,-1 3 26,-2 1-49,-1 2-19,-2 4-64,-2 1 28,0 1-2,-5 3 1,2 0-7,-2 1-43,-1-1 42,-1 2 31,1-7 4,0 4 26,3-7-99,0-1 83,3-6-112,1 1 81,4-6-51,-1-1 42,4-4-18,-2 0 89,2-2-56,2-1 54,-1 0-50,2-1-5,1 2 12,2-2-72,-1 1 20,1-1-33,1 2 42,-1-2 14,3 1 18,0-1-21,4 0-32,1 0-33,1 0-45,3 0 29,1-1-92,3-2 64,2-1-93,-2 0 90,3-1-59,-3 3 96,3-2-55,-6 2 59,2-1 32,-5 2-40,2 1 31,-4-1-50,0 1 11,-3 1-31,0 0 25,-3 2 142,2 0-11,-3 2 114,0 0-162,-2-1-3,2 0-64,-1 0 49,0 0-1,-1-1 14,2 0-13,-2-2-72,3 0-17,-2-1-85,1 0 68,-2 0-30,4 0 42,-4-1 7,2 0-22,-1-1 42,0 0-16,-1-3-3,0 1-178,-1 1 54,2-1-139,-3 2 112,-1-3-21,0 3 53,0-1-69,0 0 128,-1 0-196,-1 1 147,0-1-47,0 1 139,-1-2 98,-5 2 0,1-4 0,-4 1 0</inkml:trace>
  <inkml:trace contextRef="#ctx0" brushRef="#br0" timeOffset="66">10113 5958 9502,'9'0'175,"-5"0"-17,-2-2 24,-1 2 32,2-1 23,-2-2 3,1-1-89,0 1-7,1-1-50,0 1 37,1 2-80,0-2-1,0 2-46,2 0 58,-1 1-8,1 1 66,2 2-19,-1 4-32,3 2 64,0 4-131,2 3 103,-1 4 9,4 2 75,-1 3-24,3 2-52,-4 1-44,5 4-27,-4-3 67,1 1-143,-1-2 26,-3-1-112,-1-5 105,0 2-31,-6-8 54,1 5-50,-3-6 18,-2 3 46,-3-4-70,-3 1-38,-1-4-100,-5 3-11,0-6 17,-5 5 3,3-5 45,-1 2-53,1-5 79,0 1-141,2-4 81,-1 3-136,4-4 153,-4 0-126,6-1 101,-2-1-127,2-2 104,0-2 2,3-2 16,-2-4 91,5 0-11,1-6 99,0-1 0,0-1 0</inkml:trace>
  <inkml:trace contextRef="#ctx0" brushRef="#br0" timeOffset="67">1749 6114 9502,'-12'0'698,"8"-2"-509,1 2 40,0-1 6,-1 0-63,1 1-7,-1 0-8,1 0-77,-1 0 30,3 0-40,-2 0-5,0 0 28,2 1 11,-1 2 17,1 4 6,1 1-16,-1 4 12,2 2-24,-1 3-2,3 1-20,2 4-7,2 0-64,1 4 43,2-2-94,1 1 106,0-3-104,0 1 78,0-5-103,0 3 75,-1-9-7,1 2 49,-3-7-14,3 1 25,-4-6-46,3 0 34,-3-3-63,1 0 144,-2-5-53,1-2 120,-2-3-147,2-2-4,-1-1-64,2-1 45,-3 0-77,2-3 46,-1 2-112,1-2 102,-2 1-1,2-2 40,-4 4-37,2-3-186,-3 2 26,2-2-122,-3 3 109,1-3 33,-2 4 46,0-2-5,-2 2 92,0-2-61,-3 3 66,0-3-69,-2 4-3,1-3-3,-2 3 3,1-2-42,-1 3 11,0-3-24,-1 5 31,0-2-18,0 1 7,-3 0-32,2 3 45,-2-1-57,1 4 11,-2 0-55,2 4-46,0 0 28,2 2-31,-1 4 35,3 5-54,-1 4 158,4 3-45,-3 7 165,1 3 0,1 2 0</inkml:trace>
  <inkml:trace contextRef="#ctx0" brushRef="#br0" timeOffset="68">2299 6020 9502,'0'11'303,"0"-7"-183,0 0 88,0-1 0,0 0 15,0 1-41,-2 0-19,2-1-41,0 2 30,-1-1-21,0 3 14,-1 0-24,-1 2 35,2-1 25,0 4-21,-1-1 32,1 5 23,-2 0-8,2 2 36,-1 3-53,2 1-25,-1 1-30,1 2 30,0-1-45,0 1-68,1-5-11,2 4-66,1-8 2,2 2 49,-1-4-60,4-2 130,-3-2-202,4-2 124,-2-5-156,3 1 99,-1-2-22,0-1 61,1-2-51,0-2 82,-1-3-43,1-2 35,-2-2-23,4-2 13,-4-2-6,4-2 7,-4 0-16,2-3-42,-1 3 31,1-4-22,-4 2-17,3-1-20,-5 4-17,4-5-80,-7 5 80,4-4-90,-3 4 80,-2-3 13,0 3 16,-2-3 19,0 4-36,-5-4-67,-2 3 5,-3-2-85,-2 3 31,-2-1-44,0 3 37,-4-2-36,1 3 28,-4-2-20,2 7-7,-5-1-24,5 2 26,-5 1 8,3 3 66,-2 1-154,6 4 82,-1 6-33,5 4 137,0 4 137,3 2 0,0 5 0,2 0 0</inkml:trace>
  <inkml:trace contextRef="#ctx0" brushRef="#br0" timeOffset="69">16818 6154 9502,'-17'0'419,"10"0"49,0 0-146,2 0-103,2 0 32,-1 0-91,3 0 90,-2 0-44,1 1 15,1 3-3,1 3-52,-1 2-9,1 3-11,-2 3-60,4 6 49,-1 0-60,5 5 35,1-1-49,4 4 26,1-4-2,3 2-4,2-3-38,1-1 7,0-5-7,2 1-19,0-5 19,2-1-80,-3-5 116,5-3 24,-4 0 29,4-4-15,-2-2 86,3-2-28,-3-3 111,3-3-52,-2-2-30,3-3-27,-5 0-26,3-3-69,-6 2 14,1-3 9,-5 2 15,-1-4-143,-6 1 17,2-3-100,-7 0-267,-2-4 147,-2-1-233,-9-3 225,-6 1-187,-6-6 79,-5 5-148,-7-3 140,0 5 107,-10 2-2,4 7 14,-7 4 107,3 9 26,-6 9 98,0 9 0,-3 6 0</inkml:trace>
  <inkml:trace contextRef="#ctx0" brushRef="#br0" timeOffset="70">16020 6056 9502,'12'-4'-32,"-6"0"87,-2-2-7,0 0 147,0 2-64,0-1 53,-1 2-52,1-2 13,-2 2-25,-1 0 391,0 2-339,-2-1 207,0 4-394,-6 0-54,2 3 43,-3-1 35,3 1-23,-4 2 11,1 1 24,-2 2-17,-2 0 39,-2 4 47,-1-1-65,-4 5 72,-2 0-75,-5 6 74,-1-2-53,-6 5 58,3-2-56,-7 4-6,5-4 5,-4 1-1,10-5-1,-2 0 14,12-10-1,-1 1 5,10-8 19,-1 1 60,6-4-95,2-1 74,2-1-121,3-2 9,-2 1-4,0 1-22,0 1 28,-2 0 2,3 1-1,-1 1 35,1 1-31,0 1 36,0 0 26,1 0 4,1 0 17,1 2-21,2-1-55,0 1 2,2 1 1,0-2 19,3 3 3,1-1 11,2 3-5,1-2-64,3 3-14,-2-1-15,6 2 26,-3-2-15,4 4-9,-2-4-28,2 2-23,-7-2 23,5 1 10,-8-3-5,4 3 96,-8-4-42,3 1 39,-8-2-48,3 1-15,-6-5 11,1 4-11,-2-5-88,0 2 75,-2-2-664,1 1 204,-2-1-345,1 1 327,0-1 198,2-1 87,-1 0 53,0 0 103,1-1 39,1-4 44,0-3 0,3-2 0</inkml:trace>
  <inkml:trace contextRef="#ctx0" brushRef="#br0" timeOffset="71">11858 6032 9502,'-4'24'1,"1"-16"57,-1 0 30,3-2 129,-4-1 12,4-2 49,0 3 5,-2-2-46,2 4 34,1 0-103,-2 5 183,1 1-113,1 4 122,0 1-102,0 6-7,0 0-78,0 4 40,0-3-343,0 4 87,-2-3-169,1 4 154,-2-6-297,0 4 122,-1-5-223,2 0 55,-3-6 168,3 3-133,-1-6 171,0-1-257,2-3 128,-1 0-175,2-5 159,0 1 58,3-5 128,1 1 26,3-1 128,3-5 0,1 0 0,1-4 0</inkml:trace>
  <inkml:trace contextRef="#ctx0" brushRef="#br0" timeOffset="72">9777 6270 9502,'-10'-3'-662,"6"0"1010,2 3 333,-1 0-194,-1 0-105,1-1-106,0 1-29,0 0-57,1 1 30,0 1-36,-1 2 52,2 0-78,1 3-3,-1 0-60,1 1 62,1 2-52,0-2 52,2 2-37,3-1 40,1 1-133,1 0 60,2-1-133,1 1-38,-2-2 15,4 1-58,-2-2 61,1 1 98,-1-3-25,2 4 58,-4-5 20,4 4-29,-2-4 30,1 2-27,-2-2-18,2 1 32,-2-3-21,0 2-9,-2-4-30,2 1 17,-3-1-13,1 0-6,-3-1-34,2-2 4,-1-4 3,1-2 4,-2-2-24,2-3-8,-1 0-44,-1-3 26,1 1 6,-1-2 0,-2 1 59,0-1-17,-2 2 12,0-4-84,-1 4-148,-1-4-27,-4 3-57,-2-1-10,-3 2 110,-4-2-69,2 3 79,-5-1-11,-1 2 18,-2-3-19,0 5 54,-2-3-3,1 5 34,-1 0-24,3 5 39,1 2-37,1 6 37,1 4-78,3 7-49,0 3-28,3 6-12,-1 1 140,4 4 52,-1 2 95,2-1 0,-1 6 0,2-5 0,-4 2 0</inkml:trace>
  <inkml:trace contextRef="#ctx0" brushRef="#br0" timeOffset="73">7006 6094 9502,'-17'0'-455,"9"0"776,2-1-138,1 1 28,-1-1-91,1-1 37,1 1-7,-2-2 67,3 2 8,-1-2-3,3 2-52,-2-2-14,2 0-50,-1-1 101,2 3-39,0-2 52,0 0-66,0 0-94,0 2-26,0-2-35,2 2 61,-1 1 52,5-2 8,-1 2 37,5 0-52,0 2-163,2-1-5,3 3-107,0-1 69,3 1 81,0 0 13,4-1-21,-4-1-49,4 0-24,-2-2-50,2 2 121,-3-2-10,2 0 71,-5 0-28,4 0-3,-8 0 2,3-2-2,-4 2 3,0-1-63,-5 0 46,1-1-45,-6 1-358,3 1 172,-5 1-284,1 1 263,-4 3 131,3-2-80,-4 1 71,4-1-55,-2-2-1,2 2-171,-1-2 88,1 1-63,1-1 218,-3 0 85,2-1 43,0 2 0,-4-2 0,1 0 0,-1 0 0</inkml:trace>
  <inkml:trace contextRef="#ctx0" brushRef="#br0" timeOffset="74">14770 6125 8371,'0'-11'1144,"0"7"-861,0 0-92,0-1 24,0 1-16,-1 0 17,1 0 19,0 0-29,-2 1-1,1 0-33,1 1 183,-1 0-166,1 5 203,0 1-182,-2 8 37,2 2-70,0 7 51,0 1-90,0 4 93,-1 1-47,1 4 51,-2 0-49,1 3 34,0-3-99,-2 3 38,-1-3-38,0 2-18,1-6-11,-3 2 11,4-9 17,-4 2-69,2-9-13,0 3-60,0-7 60,1 1-81,0-6 50,0 2-78,1-5-43,0 0 8,-1-1-272,2 2-2095,0-2 1427,1-3-1326,0 0 2168,5-5 204,1-2 0,3-5 0</inkml:trace>
  <inkml:trace contextRef="#ctx0" brushRef="#br0" timeOffset="75">12688 6170 9502,'-14'-2'-704,"7"0"903,2 0 233,-2 0-92,1 1-63,-1-2-11,3 2 4,-3-2-20,2 0-22,1 2-7,-1-1-49,1 1-58,2 0 10,0-2-10,2 1-49,-1 0 21,2-1-35,2 0 39,4 0-68,1-1 41,3 0-119,3 0-9,3 1-1,2-1-57,0 1 114,3 1-10,0 0 76,3 1-60,-1-1-12,1 1-125,-3 1 23,2 0-55,-1 0 56,-1 0 49,-4 1-3,1 2 42,-5 0 10,1 0-6,-5-1 14,-1 1-59,-3 0-2,1-2-7,-3 1-47,-1-1 24,-1 0-316,0 1 29,-2 1-96,1-2 160,-1 2 68,0 0 37,0-1 45,0 1 55,0 1 119,-1 0 0,-1-1 0,1 3 0,-2-4 0,-1 4 0,0-1 0,-3 2 0</inkml:trace>
  <inkml:trace contextRef="#ctx0" brushRef="#br0" timeOffset="76">10980 6299 9502,'-18'0'-51,"11"0"14,-3 0 71,5 0-24,-4-2 89,3 2-26,-1-1-19,4-2 1,-3 2-69,4-2 57,0 0-30,1 1-4,1-1 9,-2-1 5,4 0 66,-1-1-15,2 1 22,1 0-36,0 0 30,2 1-49,-2 1 103,1 0-23,1 1 41,0 1-41,-1 0 7,1 0-44,0 1 56,0 1-47,4 0-50,-3 1 29,2 1-26,-1-1-2,2 0 13,0-2-28,1 2 35,-1-3-143,2 1 62,-1-1-132,1 0-186,-2 0 87,4 0-164,-3 0 174,1 0-102,-2 0 67,2-1-113,-3-1 127,2 1-2,-2 0 144,3-1-20,-6 2 137,5-1 0,-4 1 0,4-1 0,-2 1 0,2-3 0</inkml:trace>
  <inkml:trace contextRef="#ctx0" brushRef="#br0" timeOffset="77">7044 6318 9913,'2'-9'1076,"-1"4"-707,-1 4-119,2 0 150,-2-1-204,2 1 83,0-1-81,1 2 25,1 0-29,0 0-49,1 0-25,2 0 19,2 2-107,2-1 32,0 2-68,2 1 36,1 0 31,3-1 32,-1 0 25,2 0-78,0-2 6,2 0-114,-2 1 92,1-2-97,-3 1 67,2-1-102,-4 0 99,1 0-28,-4 0 72,2-1-32,-5 1-109,0 0 9,-3-2-105,0 2-166,-2 0-1418,0 0 942,-5 2-923,4-1 1597,-7 2 88,4 0 80,-3 1 0,1 1 0,-2-1 0</inkml:trace>
  <inkml:trace contextRef="#ctx0" brushRef="#br0" timeOffset="78">3413 6320 10506,'0'9'848,"0"-6"-576,0 0-93,0 0 6,0-1-65,0 2-34,0 1-63,0-1-7,0 1-13,0 1 93,0 1-15,1 0 76,1 1-37,0 0-180,3 0 29,-1 1-153,1-1 80,-1 0 56,2-2-18,-1 1 48,0-2 15,0-1 3,-1-1 24,-1 0 40,1-3-38,-2 0 53,0-1-61,0-2 19,-1-4-6,0-1 19,-1-2-16,-1-3-176,1 2 30,-3-1-126,-1 0 97,0 1-245,-1-1 84,0 3-190,0 1 289,1-2 84,-2 3 119,-1 0 0,2 2 0</inkml:trace>
  <inkml:trace contextRef="#ctx0" brushRef="#br0" timeOffset="79">13631 6375 9502,'-8'-11'0,"5"5"325,3 2-59,-3-3 241,3 3-181,0-3-60,0 3-89,0-2 10,2 2-67,0 0-21,2 3-55,3-3 37,0 2-37,3 1 113,0 0-37,2 1 40,0 0-210,4 0 40,-3 0-150,4 0 69,-2 0 20,3 1 29,-3 0 17,5 1 98,-5-1-25,3-1 41,-3 1-52,2-1 7,-4 0-7,3 0 17,-5 0-46,1 0 54,-5 0-44,3 0 70,-5-1-170,2 1 54,-3 0-152,2 0-17,-4 0 40,1 0-45,0 0 77,0 0-73,-1 0 46,1 1-107,-1 1 136,2-1-80,-1 2 78,1 0-56,-2-1 56,3 0-3,-3-1 10,2-1-20,-1 2 18,1-2-17,-1 0 47,0 0-140,0 0 47,-1 0-102,0 0 104,1 0 67,-1 0 59,0-2 55,-1 1 0,-1-3 0,1 0 0,-1-1 0</inkml:trace>
  <inkml:trace contextRef="#ctx0" brushRef="#br0" timeOffset="80">784 6622 9071,'0'-11'1025,"0"7"-808,0 1-97,0-1 36,0 1-36,0-1 25,0 0-14,0-2 14,0 1-37,0-1 46,0-1-46,0-1-10,0 0 21,1-2-22,1 2 23,-1-3-39,2 1-24,0-1-41,-1 0 42,2-1-22,1 1-14,-1-3 39,1 1-132,1 1 95,-1-1-122,1 1 113,1 1-94,-2-1 53,1 2-44,1 0-32,-3 2 93,1 0-35,-2 2 43,1 1 81,-1 2-67,-2-1 148,2 2-124,-1 2 65,-2 3-13,1 1-44,0 2 51,-1-1-62,2 1 10,-1-1-6,2 1 0,0 1 79,-1-2-62,1 4 65,0-4-67,1 3 66,-1 1-50,1-1 66,-1 2-73,1-1 82,-1 2 20,-1 0 1,1 2 43,-1 1-27,0-1-12,0 4-30,-1 0-43,0 0-18,-1 1 17,0 2 38,0-2-34,0 0 45,0-2-30,0 1-148,0-5 6,0 2-93,0-4-75,2-1 93,-2-2-85,1-1 63,-1-2-842,0-1 582,2-5-664,-1 1 831,0-6-244,1 3 103,-1-2-174,-1 2-80,1-3 373,1 2-156,1-5 396,1 0 0,3-2 0</inkml:trace>
  <inkml:trace contextRef="#ctx0" brushRef="#br0" timeOffset="81">2067 6398 9311,'0'-9'1531,"0"6"-1301,0 4 101,0 1-174,0 6-37,-2 0 26,2 5-15,0-1-56,0 3-75,-1 0 4,0 3-55,-1 0-73,-1-1 39,1 1-86,0-2 81,-1 0-280,1-3 79,0 1-204,1-4 236,0 0 63,-1-4 57,2 0 51,0-3 26,0-2 62,0 0 0</inkml:trace>
  <inkml:trace contextRef="#ctx0" brushRef="#br0" timeOffset="82">12662 6462 9768,'1'8'997,"0"-7"-530,1-1 176,-1 2-198,2-2-180,1 0 60,0 0-140,2 0-19,2 0-57,2 0 2,2 0-5,5 0-94,1 0 1,6 0-87,3 0-129,6-2 104,-1 1-123,3-2 165,-4 2-191,3-2 64,-6 2-138,1-1 49,-7 2 111,0 0-68,-9 0 66,0 3-90,-7 0 59,1 2-111,-4 0 152,-2 0-252,-2 1 148,-4 1-164,-1-2 21,-3 2 226,-2-2-43,-3 2 218,1-2 0,-3 0 0</inkml:trace>
  <inkml:trace contextRef="#ctx0" brushRef="#br0" timeOffset="83">5625 6597 9995,'-7'-7'670,"4"6"-507,2-1 47,0 1-51,-1 0 99,1-1-109,-1 1 44,1 0 107,1-2-129,-1 1 53,1 0-81,0 0-93,1-1 107,-1 1-51,4-1 50,2 0-36,1 0-46,1 1-135,2-1-6,1 0-62,1 0 97,-1 1 8,3 0 31,-2 1 4,4-1 53,-3 1-13,3 1 10,-3-1-18,3 1 43,-1 0 6,1 1 17,-1-1-30,2 1-5,-3 1-21,2-1 71,-2 1-99,3-2 46,-3 0-68,2 0 42,-2 0 17,3 0 22,-4 0-25,5-2-38,-4 1-35,4-2 7,-6 2-72,4-2 69,-4 2-71,2 1 65,-3 0 3,3 0 25,-5 1 9,4 2-98,-5 1-13,3 3-59,-3-2 12,2 1 94,-3-1-7,1-1 38,-2 2-11,1-3 62,-2 0 2,1-1 64,-2-2 12,1 2-26,0-2 39,2 0-59,-3-2-20,1 1 4,1-2-33,1-1 65,-2 0 28,2-2 37,-1 2 28,0-1-136,1 2-7,-1-1-108,1 0 73,-2 1-102,2 0 57,0-1-107,-1 3-39,1-2 34,-3 0-69,3 2 107,-2-1 32,1 1 8,-1 0 45,1-1-301,-2 2-75,0 0-172,0 0 85,-1 0-213,0 0 227,-1 0-195,0 2 280,-1 0 214,1 1 76,0 1 106,0 0 0,0 2 0</inkml:trace>
  <inkml:trace contextRef="#ctx0" brushRef="#br0" timeOffset="84">8638 8185 9502,'-7'7'-756,"6"-2"792,-1 2 158,1 2-21,1 0-2,-3 4-33,2-2-30,-2 3 20,-1-2-5,1 3 31,-1-1-33,0 4-32,0-1-24,1 3 27,2 0-61,-1 4 52,2 1-30,3 7 49,1 0-105,7 9 32,2-2-112,4 11 36,1-5-37,5 12 59,-3-10-18,5 11 32,-4-11-49,-1 4 20,-4-13-18,-3 8 67,-4-14-21,-4 8 13,-2-13 26,-4 8-19,-3-12 20,-6 6-30,-3-8 41,-6 5 15,0-6 5,-5 0 63,4-4-87,-7-1 56,7-6-63,-7 2 57,7-5-39,-5 0 46,7-5-50,-3 0 3,6-2 6,-3-3-1,7 0-10,-1-5 11,6 1-10,-1-4 16,4 1-65,1-3-3,0 1-25,4 0-66,-1 0 55,5-1-74,-1 3 74,3-3-59,2 3 47,0-1-62,-2 2 49,3-1-12,-3 4 27,2-4-4,-2 4 3,2-2 10,-2 2-12,3-1 10,-4 1 44,3-2 13,-1 4 10,1-2 51,-2 1-9,5 0-4,-2 1 0,1 1-50,2 1-1,3 1 9,-1 0-6,5 2-74,-2-1 63,3 1-59,0 0-6,3 0-27,-1-1-6,1-4 17,-3 1 125,3-3-45,-3 0 39,0-2 66,-3-1-32,2-2 117,-5-1-120,2-2 90,-4 0-82,0-2 108,-3 2-82,0 0-12,-4 1 11,-1 0-44,-2 3 36,-2 0-7,0 3 0,-1-2 16,-1 3-99,0-1 12,0 1-96,-1 0 96,-1 2-26,-2-2 63,0 1-18,-1 1-125,-2-1 27,-3 1-114,0-1 66,-2 1-3,0 1-21,-2-1 43,0 1 79,0 3 83,0 0 6,2 1-20,1 0 4,1 2 20,2 4 18,0 2 37,3 3-36,1 4-6,3 3 11,0 3-79,2 1 33,3 4-22,2-1 37,2 4-70,3-3-1,0 3-16,0-1-29,1 1 82,1-4-46,-1 3 44,-1-6 58,2 2-43,-4-6 41,1 2-13,-2-8-44,1 1 46,-5-7-43,1 0 75,-1-5-46,1-1 57,-4-1-56,3-3-42,-1-4 44,2-2-38,-2-1-40,4-3-10,-1 2-21,1-4 28,-1 1-97,4-1 39,-2-1-116,2-2 83,0 1 38,1-3 28,0 3-24,0-4-118,0 3-10,1-2-82,-1 3 46,0 0 164,-1 4-5,0 1 73,-5 3 134,1 2-107,-2 2 217,-3 3-162,-1 5 29,0 0-64,-4 8-44,1 1 81,-1 4-52,1-1 35,1 4-33,0 0-11,2 3-16,0-2 6,0 6-7,2-4-65,2 5 59,0-4-67,6 4 78,-2-6-52,6 3-7,-2-6-7,5 2 12,-2-7 23,4 2 8,-2-7-25,4 0 11,-6-6-8,4 1 7,-5-2 5,1-2 69,-7 1 23,2-3-2,-6-2 26,2-1-89,-4-1 29,1 0-22,-1-2-106,-1-1 33,-1 0-95,1-3 10,1 0 31,-1-2-35,1-1 73,0-2-169,0 1 81,0-4-135,1 1 107,0-2 55,-2 5-11,2-2 40,0 7-10,-2-3-50,2 8 67,0 0-117,-2 4 307,1 1-147,-1 4 359,0 2-187,-1 3 80,0 3-79,0 4 19,0 1-29,0 4 61,0-1-105,0 4 74,0 0-50,0 2 20,-1-1-26,1 5-35,0-5-22,1 3 42,2-6-23,4 4 32,0-6-30,5 1-7,3-6-8,3 1 4,0-8 6,7-1-25,-3-4-25,6-1 1,-6-3-2,4-4 87,-6-1 6,3-4 7,-6 0-20,2-1-35,-4 2-10,3-3 15,-7 2 40,4-2 32,-5 4-14,2-4-75,-3 2-47,0-2-51,-3 4 66,1-4-166,-4 3 70,-1-5-126,0 2 90,-1-3-9,-2 3 27,-2-5-75,-1 2 109,-4-1-79,-1 3 115,-2-4-122,2 6 207,-4-2-97,3 3 171,-1 1-61,2 4-30,-2-1-7,2 7-50,0-1-21,-1 1 18,-1 4-10,1 1 28,-2 2 36,2 3-30,-2 5 17,2-1-27,-1 3-23,3 1 23,0 2-35,3-2 218,1 6-55,3-1 141,1 4-89,1-2-47,2 5-11,4-3-27,1 4-96,5-4-5,0 5-54,1-7 63,3 4-53,-2-8 10,3 2-14,-1-7 0,0 1 52,1-6 4,2-2-34,-4-3 83,4-2-76,-4-4 72,4-2-18,-5-4-14,1-3 25,-2-1-31,1-4 68,-2 3 17,1-3 16,-5 1-21,2-1 9,-4 2 9,1-4 17,-2 4-27,1-4-37,-4 2-18,-1-2 28,0 1-84,-1-4 65,-1 5-64,2-4 23,-4 4 30,2-1-34,-3 5 42,2-1-5,-2 5 3,0 1-28,1 3 19,0 1-70,1 1 5,0 3-11,-1 0-32,-1 5 73,2 1-28,0 2 39,1 1-5,-2 4 2,2-3-9,0 4 113,0-1-23,0 1 91,2 0-96,-1 3 40,3-3-31,0 3 7,2-1-1,-1 1-52,2-1 31,0 0-21,0-1 55,1-1-126,-1-4 11,3 1-33,-2-3-28,3-3 110,-1-3-48,2 1-14,1-4 31,1-2-39,-2-3 38,3-1-26,-2-5-26,0-1 9,0-1 6,-1-1-6,-2 0-11,0-1-4,-2 0-41,-1-3 24,-2 1-9,1-1 8,-3-1 82,-1-2-28,-2 3 19,2-4 37,-4 4 17,1 0 0,-2 3-4,-1 3-20,0 3 25,1 2 2,0 5-6,1-1-34,-1 3 7,2 1 9,-1 5 26,1 2-32,-1 3 24,2 3-17,-1 1 34,1 4 21,0-1-7,-1 3 36,1 0-33,1 0 11,-1-1-17,4 1 13,-1-3-36,4 3 44,0-6-51,2 3 13,1-6-9,3 1 18,-2-5-83,4 2 70,0-6-74,2-2 86,-2 0-106,1-2 26,1-2-88,-1 0 33,0-5-6,0-1 33,-1-1 13,1-2 25,-4 0 14,3-1-37,-4 1 28,2-3-81,-4 3 7,1-4-19,-3 2-25,0-1 25,-3 1 14,0-4-12,-1 3 136,-2-2-74,-1 2 68,0-3 13,-1 5-9,-1-2 73,0 4-75,-2 1 32,-1 3-23,1 1 7,0 3-12,0 1 48,1 4-23,-2 1 108,2 4-39,-1 6 44,0 1-68,1 4 27,1 1-50,1 2 14,0 0-2,1 1-6,1-2-27,-1 4 29,4-6-34,0 3-43,3-4 30,2 2-34,2-7 51,1 5-70,0-8-4,5 1-62,-2-5-18,6-1 31,-2-3-42,5-2 70,-4-3-48,5-1 13,-4-5 4,3 0-12,-7-2 8,4-3 15,-6 1-22,2 0 36,-6-1 14,3-1-20,-6-1 16,2-1-58,-3 0 50,0-2-50,-5 2 182,1-2-41,-2 4 125,-1-2-127,0 6 128,0-2-89,-1 8 123,-2-2-105,1 6-28,-1-2-15,0 3-40,0 0-30,0 3-49,-1 1 30,2 3-3,-1 2 28,0 2-41,0 3 8,2 0-2,0 4 59,1-3-9,0 6-26,0-5 87,0 4-76,0-4 75,1 4-62,2-5-7,1 3 19,1-3-16,2 0 1,0-4 1,1 3 5,2-7 3,1 3-66,0-6 5,3 1-64,-2-3 6,4-2-13,-1-2 35,1-3-8,0-2 115,2-1-13,-5-3 16,4-2 33,-5 1-18,2-4-6,-3 3-4,0-4-18,-4 2 18,0-3 13,-3 1-13,-1-3-29,-2 2-4,-2-6 20,-2 4-77,-4-7 69,-2 4-68,-4-8 76,-1 4-8,-2-5-2,2 3-1,-3-4-74,2 5-11,-1-2-23,3 6 24,-1 0-22,6 10-5,-3 0-15,4 10 26,-2 0-39,2 6 37,-3 5-104,2 9 150,-3 3-3,2 3 63,0 6-36,3-4 16,1 5-17,3-4 22,2 4 42,2-4-17,3 3 4,2-5-7,3 4-50,1-7 7,4 2 3,0-5 23,6-1-70,-3-4 66,4-3-64,-3-3 62,3-1-10,-4-3-5,3-1 2,-3-4 7,0-1-9,-3-1 6,2-5 108,-5-1-31,3-2 114,-1 0-109,1-4 83,-1 2-68,4-4 87,-1 2-70,5-2-11,-2 2-30,7-1-2,-3 2-41,8 0 30,-1 5-25,3 0 40,-2 6-39,4 2 37,-9 6-42,4 4 44,-10 5-21,1 6 13,-10 5-36,-1 5 14,-5 0-14,-4 6 8,-3-3 5,-5 5-115,-5-5 19,-5 4-99,-3-6 157,-2 3 32,-1-9 49,0 3-8,2-8-13,-2 0 18,6-5-11,-4-1 8,4-4-56,-2 1 17,1-4-13,-1 1-266,3-2 56,-3-3-170,4 1 144,-1-2 133,3-2 17,-1-2 67,1-4 0,-1-3 0</inkml:trace>
  <inkml:trace contextRef="#ctx0" brushRef="#br0" timeOffset="85">5087 8442 9502,'-7'-33'-174,"2"19"167,0-3 15,2 6 33,-1-1 11,3 2 69,-2 2 28,3 2 11,-1-1-52,1 3-90,0 0 15,0 1-10,1-1 5,0 2 24,2-3-30,3 1 32,2 0 15,0 0-15,5 1 11,-1-1-54,3 1-6,2 1-22,2-3 29,2 4-32,1-2 2,0 1-16,3 0-70,-2 1 59,2-1-70,-1 1 68,0 1-37,-3 0 15,4 0 1,-4 0-5,1 1 19,-4 1 3,3 3-12,-6 1-3,4 3 23,-5 0-22,0 3 17,-3 1 51,0 3-36,-6-1 38,2 6 29,-5-2-10,-1 5 61,-4-2-56,-1 6 88,-6-4-48,-2 7 91,-3-5-83,-5 4 27,1-2-14,-2 1-14,1-4 30,-2 1-66,1-5 55,2 1-39,1-7 191,0 2-62,5-6 117,-1-2-73,6-3-74,0-3 8,4-2-68,0-1-40,2-3-44,1-1 29,1-1-13,0-2-13,0-2-14,0 3-64,0-3-184,0 1 81,0 1-149,0-3 138,0 4-147,1-1 51,1 0-116,-1 0-149,0 1 159,2-1-25,0 2 223,0-1 182,2 2 0,2-3 0,0 0 0</inkml:trace>
  <inkml:trace contextRef="#ctx0" brushRef="#br0" timeOffset="86">3529 8464 9502,'-3'-12'-46,"0"6"33,1 2 64,-1 1 36,0 0 35,0 1-34,2 0-21,-2 1 16,0-1-18,2 2-2,-2-1 29,2 2-56,0 1 48,1 2-7,-2 3-3,2 0 16,0 1 9,0 0-16,2 3 7,-1-2-15,2 2-4,1-2 8,1 1-50,2-2-36,0 1-42,1-2 29,1-1-17,0-1 86,2-3-28,2 1 28,1-3-4,0 0-2,1-3-14,0-1 15,1-3-32,0-2 18,-1-1-19,-1-1 20,-2-2-5,-1 2 5,-1 0 23,-3 0-37,0 0 43,-2 0-47,-2 2 31,0-1-8,-2-1 6,-1 3-9,0-2-55,-1 2-24,-3-2-3,-1 3 15,-2-1-42,-1 1 22,-1 0-93,-1 1 92,-3 0-11,2 0 62,-2 0-124,-1 2 18,0 0-83,0 1 39,0 1 61,2-1 9,-2 2 20,2 1 11,1 1-4,0 2 8,1 1 3,3 3-13,-3 1 36,5 2-18,-3 2 24,2-1-30,0 2 6,2-1-5,-1 0 12,3 1 75,0 1-18,2-3 74,0 1-47,1-4-30,2 2-8,4-2-30,2-1 14,2-1-8,3-2 17,1 0-15,2-1-7,-2-2 6,3 1-12,-3-2 16,3 0-2,-3 0 0,1 0 8,-1 0 66,-1-2 24,-2-1-5,-1-1 39,-3-1-55,1-1 12,-4 1-18,-1-1 67,-1 2-36,-1-3 124,-2 3-115,0-1 48,-3-1-94,-3 2 58,-1 0-58,-1 1 62,-2 2-45,-1-1 65,0 1-146,-1 1 56,1 0-130,-3 0-8,3 1 17,-3 2-59,2 1 104,-2 3-42,1 0 85,0 3-46,0-1 52,-2 2-18,3 3 17,-4 1-16,3 2 2,-1 2 0,1-1 2,-2 4 10,4-1 38,-1 4 27,3-2-13,-2 6 71,6-4-102,-2 8 67,4-4-76,-1 7 78,3-4-64,-1 7 69,4-8-74,2 8 73,3-6-4,2 6 28,4-7-39,1 2-13,1-8-27,4 5 37,-1-11-107,4 2 7,-1-8-37,2-1-20,-1-8 96,3-1-34,-3-5 45,5-2-55,-7-4-29,4-2-3,-8-1 11,4-2 5,-6-1-9,2 1-12,-5 1 10,2-2 34,-5 2 9,2 0-15,-4 0 104,3-1-28,-5 1 89,1-3-57,-2 3-32,0-3-10,-2 3-34,-1-4-36,0 2-30,-2-2 20,-1 4 1,-6-4-56,1 2 14,-6-3-111,2 3 112,-6-2-15,3 4 75,-4-4-75,1 4-107,-5-3-36,6 3-43,-6-1 15,7 3 55,-5 1-8,6 3 54,-3-1-42,3 5 96,0 1-97,4 2 93,-3 5 50,7 3 16,-3 4 50,5 0-45,-1 4-41,5 0-19,-1 5 48,4-2 134,-1 5 13,3-3 63,3 5 16,4-3-71,3 7 64,3-5-68,2 6 0,2-5 1,2 2-5,1-7-29,2 0-24,-1-11-24,4 2 18,-3-7-21,4-4 29,-6-6-22,3-5 20,-5-6-82,3-4 54,-8-1-64,2-3 13,-6 2 37,2-3-44,-8 4 53,4-5 3,-4 6-7,0-3 8,-5 3-8,3-1-20,-4 3 15,0-4-19,-1 2-21,0-2-15,0 3 1,-1-4 6,0 6-5,-2-3-19,1 6 0,2 1 9,-1 4 45,1 0-80,0 4 43,3 3-56,-2 4 63,5 6 10,-4 0-4,3 3 99,-3 1-18,0 1 85,-1 3-77,2-1 86,-3 5-54,1-3 81,1 5-29,-1-3-54,0 3 12,1-3-61,1 1 15,-1-4-16,2 1 24,1-5-12,0 0-8,-1-4 5,2-1-15,1-4-42,-2-3-15,2 0-10,1-2 14,-1-2-6,2 1-22,-3-5-6,3 0-84,-2-1 80,1-2-82,-1 0 75,1 0-53,-1-2 80,1-1-59,-1 1 71,2-4-25,-3-1 7,1-1-21,-1 0 34,1-2-29,-2 1 37,1-4-28,-2 2 20,0-2-11,-1 1 16,0 1 20,-1 3 24,1-1-7,0 6 5,0 1 0,-1 4 22,1 3-7,1 2-1,-1 4 8,0 2 29,1 7-6,0 4 168,0 4-96,0 2 123,2 5-83,-2-1 9,3 4-19,0-1 44,0-1-397,1 0 71,0 0-253,2-5 214,1 2 95,1-6 62,4-3 28,-1-4-16,4-4-865,-1-6 623,6-3-649,-4-8 880,2-4 0,1-5 0</inkml:trace>
  <inkml:trace contextRef="#ctx0" brushRef="#br0" timeOffset="87">8396 8500 9502,'-9'-4'1270,"4"1"-1045,3 2 67,0-2 50,4 1-79,-1 1 77,3 0-134,6-1 41,1 1-74,4 1 36,2-1-47,5-1-125,0 1 13,6-1-81,-1 0-257,6-3 135,2 3-194,6-2 239,-2 2-574,4-1 157,-6 5-219,2 2 387,-8 6 357,0 3 0,-6 5 0</inkml:trace>
  <inkml:trace contextRef="#ctx0" brushRef="#br0" timeOffset="88">5320 8543 9502,'-15'-17'-6,"8"12"106,-2-4 38,5 7-30,-1-4 78,2 5 61,2-2-16,-1 4 0,1 2-140,1 4 15,0 3-11,0 6 28,1 1-40,2 6 40,1-1 20,2 6 33,-1 0-8,2 5-47,1-2-74,1 5 27,-2-3-17,1 6-29,-1-4 3,0 2-73,-3-5 68,1 1-71,-3-4 39,1 0-77,-3-7 66,1 3 32,-1-7-12,0 0 53,-1-6-225,-1 2 76,-1-6-140,-1 2-28,0-6 74,1 0-65,1-1 65,-1 0-183,0-3 172,2 0-286,-1-2 276,2-2-120,-1-1 107,1-4 15,0 1 62,0-2-13,0-1 86,0-2-1,0 0 72,0-1 0,-1-2 0,-2-2 0,-3-2 0</inkml:trace>
  <inkml:trace contextRef="#ctx0" brushRef="#br0" timeOffset="89">13819 9044 9502,'-10'0'144,"7"0"18,2 3 134,1-2-196,0 2-74,1 1 19,3 0-11,3 0 62,2 2-10,3-1 9,2 2-166,2-1 50,1 1-156,2-2 144,-1 2 16,2 0 34,-1-2 21,0 2-196,-2 0 58,1 0-123,-6 0 86,1 1 53,-6-1 25,-2 3 6,-2-2 32,-3 2-40,-4 0 34,-3 2-55,-6-1 248,0 3-67,-4 0 168,-2 1-101,2-1-75,-1 2-24,2-1 6,-1 2-150,3-3 54,0 2-129,5-3 100,-1-1 1,5-4 55,2 1-7,1-5-32,5-1 29,5-5-79,5-3 20,5-5 84,3-4-17,1-2 123,1-4-31,-2 2-41,2-4 7,-3 3-53,3-4 53,-4 3-35,5-3 37,-8 2-28,7-4 36,-6 3-26,6-4 29,-5 2-49,4-5 9,-4 5-12,4-7 10,-4 4-68,5-5-2,-5 4-10,4-6-101,-5 6 74,2-7-113,-7 8 116,2-10 36,-4 6 33,-3-5 20,-6 9-50,-1-5 137,-5 10-36,-4-4 120,-2 9-120,-2-2-20,-3 8-52,1 0 16,1 5 75,-1 2 35,4 3 11,-1 1-145,2 2-24,-1 4-119,3 4 124,-5 3-33,4 3 37,-4 4-6,5 0-18,-3 6 129,4 0-12,-1 9 21,1-2 43,1 7-44,3-4-3,-1 6-14,4-4 50,-1 6-15,2-7 92,1 7-110,2-6 5,0 6-48,2-7 47,-2 6-60,0-10-17,0 6 2,-1-13-1,1 4-14,-3-12-3,3 6-63,-1-12 34,1 2 36,0-7-25,2 0 49,-1-6-31,2 2 27,0-3-9,0 1-10,0-2 0,3-2 2,-2-1 7,2-3-91,1-1 17,1-5-79,-1 2 85,4-4 13,-1 0 40,3-4 2,-2 2-63,4-4-46,-3 3-38,3-4-28,-3 4 35,4-2 30,-5 2 10,3-2 96,-7 8 17,3-3-2,-7 7 0,2-1-19,-5 5 18,1 0 18,-4 7 38,-1 1-55,-1 10 26,-2-1 68,0 10-37,-1-4 115,1 7-108,-1 0 136,1 7-82,0-2 93,2 3-61,0-3-57,2 3 1,2-6-25,5 1-74,2-7 8,6 0-55,1-9 65,5-1-16,0-8 8,6 2 11,-5-8-90,5 1 43,-7-6-43,5-3 37,-8-1 72,2-4 32,-6 0-27,1-2 136,-5 2-81,0-3 131,-6 3-112,1-4-17,-3 1-34,-1-3-12,-2 3 47,-2-4-287,-4 3 86,-2-4-191,-7 4-169,-3 0 151,-2 4-196,-6 1 231,0 7-338,-6 0 423,2 7-299,-5 3 480,-2 6 0,-2 2 0</inkml:trace>
  <inkml:trace contextRef="#ctx0" brushRef="#br0" timeOffset="90">15449 9147 9502,'-20'5'0,"11"-3"134,-2 3 10,2 0 100,-2 2 37,2 0-79,0 4 80,2 1-114,1 6-74,2 0-53,1 4-56,3 0 54,3 5-73,3-5 46,3 1-83,5-3 91,6-1 47,-3-5 19,7-2 43,-2-6-174,6-2 52,-5-3-138,6-2 56,-5-3-23,2-5 56,-5-3-18,1-5 15,-6-1 31,2-1-35,-7-2 59,2-1 67,-9 4-48,1-5 50,-3 3-90,-1-3 23,-4 2-29,1-5 32,-7 5-152,0-5 37,-5 4-99,-3-7 3,1 7 64,-5-3-66,0 9 92,-1-2-54,1 9 34,-2 0-12,2 4 7,-1 4 7,4 4 13,-3 5-32,6 3 119,-4 4-71,7 3 82,-4 3-102,7-3 109,-2 5-42,4-2 114,-3 3-40,3-4 48,0 4-68,4-5 16,-1 3 44,4-5 0,2 4 96,3-9-86,8 2 26,2-9-20,10 2-11,0-5-15,5-2-41,2-3-1,1-3 16,-1-2-89,2-4 18,-4-4-79,4-2 25,-8-1 52,3-4-4,-4-1 43,1-3 28,-5 0-32,2-4 24,-2 0-42,1-2 8,-4 1-23,0-5 17,-4 5-10,-2-4-28,-5 6-3,-2-5-5,-5 6-31,-4-5 21,-4 6-5,-6-5 10,-2 6 92,-5-5-42,0 7 32,-1 0 98,4 7-37,-1 3 134,5 7-131,0 4-26,6 6-46,0 5-15,4 8 160,-2 5-36,3 5 125,1 5-86,0 2-51,1 5-20,1-1-20,0 3 2,0-4 7,1 4 0,2-4-7,0 2 83,1-5 8,1 5 6,1-5-27,-1 4-53,0-5-12,-1 5 9,0-4-9,-1 4 15,-1-6-19,1 5 43,1-6-107,0 1 40,2-6-85,2-1 85,2-8-93,4-2 72,1-6-112,4-3 19,1-6-25,3-3 33,-1-5 19,2-2 30,-4-3 23,2-3-42,-4 2 79,0-3-9,-3 3 18,1-2-17,-4 0 30,0 0-47,0 1 52,-1-4-119,-3 3-16,2-2 3,-4-1 13,3-2 66,-5 2-5,1-4 15,0 3-12,-3-2-151,0 5 24,-1-2-115,-1 8 138,-1-3 10,-3 5 65,-1 2-55,-2 2 80,1 1-13,-1 4 25,0-1 34,-2 1-27,3 1 4,-3 2-6,1 2 6,1 3 14,-1 3 26,0 4-22,-1 3 118,2 2-48,0 6 105,2 1 135,1 6-76,1 3 111,0 6-120,3-2 18,3 8-30,3-5 80,7 6-443,7-7 42,9 2-238,4-11 191,8 0-118,1-12 98,6-1-143,-4-10 166,4-4-506,-6-4 457,5-2-429,-11-8 583,2-4 0,-3-1 0</inkml:trace>
  <inkml:trace contextRef="#ctx0" brushRef="#br0" timeOffset="91">6289 8579 9502,'-1'-17'-145,"-1"11"195,-2 1 91,0 2 55,0 0 36,-2 2 11,1 0-82,-1 1 32,0 0-48,-1 0-1,0 0 18,0 1-18,0 2 54,0 1-53,0-1 53,0 1-78,0-1 3,0 1-11,0 0 0,1-1 20,-1 1-64,1 1-5,-2 2-31,2 2 39,-1 2 36,2 1 4,-2 5 26,3 1-131,-3 6 62,1 3-132,1 6 49,-1 3-37,1 6 62,1 3-20,-2 2 89,3-2-44,1 2 32,-1-8-31,3 1-647,0-8 131,3-2-435,1-7 407,4 1 72,0-8 91,2 2-38,0-7 16,2-1 62,-2-6 98,2 0 71,-1-4 136,3-1 0,-3-5 0,2-2 0,-4-3 0,5-5 0,-2-2 0,4-2 0</inkml:trace>
  <inkml:trace contextRef="#ctx0" brushRef="#br0" timeOffset="92">17434 8642 9502,'-13'-7'949,"9"-1"-153,7 1-509,1-3-97,4 2-234,3-2 97,0 2-23,0 0 23,-1 2-25,1-1-28,0 0 0,2-2 0</inkml:trace>
  <inkml:trace contextRef="#ctx0" brushRef="#br0" timeOffset="93">16909 9388 9374,'-1'-28'236,"-1"14"-87,2 3-49,3-3 5,0 3 11,2-4-9,4 1-165,0-2 43,-1 2-150,4-3 70,-4 4-15,1-5 64,-2 4 7,3-5 103,-3 2-38,1-4 34,-1 5 5,0-6-28,-1 4 26,0-6-38,0 5 0,0-3 0,-2 5 3,1-2-58,-2 5 38,2 0-34,-2 6 58,1-2-95,-1 8 22,-1-4-131,-1 6 106,2-1-41,-2 1 147,0 0-58,2 1 58,3 0-14,-1 2-36,2 0 37,1 0-48,1 1 67,0 1-44,1 2 64,1 4-42,-3 2-1,3 2 8,-1 4-8,1 3 68,-3 3-10,2 4 65,-2-1-72,-1 5-8,0-3-29,-1 3-5,-2-2-53,-1 1-11,-2-5-4,-1 2 18,-3-8-16,-1 1-17,-3-8-14,-2 0 52,-1-6 26,-3-3 30,4-3-47,-4-1 95,2-2-34,-1-1 86,2-2-93,-2-1-5,1-4-38,0 1 1,1-1 85,0-3-15,2 1 84,0-4-62,4 1-58,-2-4-44,5 2-15,-1-2-47,5 1 89,1-1-48,3 5 52,4-4-88,3 3 5,1 2-74,2-1 64,3 1-40,0 2 0,2-2 16,-1 4-11,2-2 77,-1 3-24,2 0 20,-4 0-107,2 0 25,-4 2-91,2-2 169,-5 0-11,-1 0 124,-5 0-87,1-1 110,-4 1-59,-2-3 103,-3 2-78,0-2 9,-1 2 1,-1 1-27,-3 0 48,0 2-78,-3 1 78,0 1-23,-1 0 34,1 3-23,-1 3-20,-1 2-59,2 4-20,0 3 2,2 2 2,-2 4 53,3-2-21,1 4 21,0-2-71,2 0-9,1-2-10,0 2 10,3-3 34,1 2 18,4-3-33,3 1 76,3-4 22,3 1 5,-1-3 6,3-1-39,-1-3-21,3 2 24,-4-4-22,2 1-9,-2-2 4,-1-1 5,-2-1 1,1 1-40,-2-1 29,-1 0-37,-1 0 39,2 0 2,-2-1-14,1-2-65,-1-2-48,1-2-28,-1-1-17,3-2 109,-1-1-14,1-2 63,-2 1-30,3-3 62,-2 0-44,2-1 37,-4 1-59,3-3 63,-5 3-43,2-3 61,-2 0-65,-2-1 20,-2 1-15,1-4-53,-5 4-109,0-4-20,-1 1-58,0-4 61,-4 3 9,0-5 38,-3 4 28,-1-7-10,0 5 52,-3-7-80,2 6 80,-2-4-2,3 8 50,-2 0-31,3 9 7,-1 1-66,3 6 29,-2 5 77,1 4 26,-1 8 74,0 4-65,0 7-12,-1 3-56,0 4 17,1 0 7,-3 5 59,2-2-40,-3 4 33,3-4-62,-3 6 198,4-6-44,-3 7 127,5-5-105,-1 9-70,3-6-30,2 6 12,4-8 154,1 5 18,5-11 78,5 4-161,3-11-51,3 0-26,1-12 18,7 1-100,-2-10-14,6 2-76,-3-6 41,5-1-107,-7-6 28,4-1-108,-6-1 85,6-3 15,-9 1 55,4-1-33,-10 1 138,7-1-30,-8 0 44,5-3 7,-4 1-65,2-4 20,-5 3-27,4-6-43,-3 1-6,1-6 8,-4 2 11,1-8-85,-6 5 25,1-9-125,-6 5 132,2-9-18,-4 7 88,-2-5-81,-3 7 124,-2-3-48,-2 11 64,1-4 14,0 10-24,0 1-21,2 11 3,-1-3-29,1 8-6,-2-3 44,2 5-28,-2 0-67,1 1 8,-3 1-61,1 3 74,-4 3 14,4 1 36,-2 6 48,2 0-41,-2 4 8,4 1-35,-2 5 180,2-1-15,1 7 129,1-2-106,-1 7 89,3-2-54,-1 5 104,2-2-103,-1 6 6,2-8-15,1 9 12,2-10-54,2 7 38,5-9-81,5 2-59,2-13-115,6 5-35,1-11-3,4 3-28,-2-9 51,3 0-65,-3-5 64,3 0-51,-5-5 32,5 1-60,-5-2 73,1-2 18,-5-2 27,4-3-6,-5 1 24,3-1-32,-6-1 32,3 0 40,-6 1 35,3-2 63,-7 1-57,2-2 36,-3 2-45,1-1 10,-3 1-9,0-2 18,-1 2-40,-1-1 51,0 1-56,-1 1-54,1 2 39,-1 0-45,-1 2 62,1 2 1,-2 1-3,0 3-3,-4 3-89,-1 4 10,-3 4-78,0 5 185,-1 4-12,0 2 134,2 1-104,2 3 59,4-2-32,-1 4 10,4-2-5,1 0-8,5-4-26,2 2 37,4-6-27,2 0-15,1-6 50,2-2-31,2-3-130,0-3 8,-2-3-107,2 0 75,-2-3 16,0-2 42,-3-3-21,1-2 193,-2 0-48,1-2 133,-2 0-137,1-3 36,-3 0-55,2-3 13,-4 2 5,2-4-46,-3 1 41,0-6-214,-2 4-85,-2-8-114,-1 3 26,0-6-28,-5 2 110,1-5-92,-5 5 108,-2 0 191,-3 9-27,-3 0 122,-1 8-139,-2 4 118,1 3-84,-2 5 130,0 3-104,-3 6-28,3 0 7,-2 6-52,0 2 182,0 2-72,2 3 121,-5 3-46,7 1 12,-2 2-44,4 0 0,3 2 67,4-2-26,4 2 109,5-4-126,6 2 86,6-5-84,7 2 90,2-7-65,6 0-13,0-5-5,3-1-16,-3-5-95,4 0 10,-5-4-88,3-1-208,-6-2 77,1-1-149,-3-2 170,-1-1-192,-7-3 80,3 0-172,-6-1 175,1 0 165,-4-1 47,2-2 86,-1 0 0,0-3 0</inkml:trace>
  <inkml:trace contextRef="#ctx0" brushRef="#br0" timeOffset="94">7423 8661 9502,'-11'0'656,"8"0"-609,2 2 531,2 2-751,3 4 129,3 6-34,4 4 96,3 5-40,1 4 50,4 7 163,1 1-45,2 8 113,-1-2-96,1 9-67,-6-6-13,1 8 151,-6-6-75,-1 2 126,-6-6-145,-3 0-178,-4-8 20,-2 1-102,-5-7 116,-1 0-86,-1-9 68,-2 2-83,3-9 61,-3 3-424,6-6 115,-2-1-160,3-4 284,2-1 229,-1-2 0,2 1 0</inkml:trace>
  <inkml:trace contextRef="#ctx0" brushRef="#br0" timeOffset="95">14033 8724 10439,'27'15'736,"-11"-8"-765,4 0 113,4-2-290,6 1 110,3-1-202,7-1-7,3-2 117,7 0-36,-3-2 130,5 3 94,-6-1 0,2-1 0</inkml:trace>
  <inkml:trace contextRef="#ctx0" brushRef="#br0" timeOffset="96">6396 8882 9502,'-17'0'556,"11"0"-443,2 0 47,0 0 72,0 0 8,1 0 120,0 0-183,1 0 70,0 0-179,1 3-11,0 1-27,1 2-36,0 3 64,0 2 52,0 2 10,2 2 37,2 0-104,2 3-59,1 0-62,3 2-12,1-3 17,0 4 50,1-4 2,2-1 19,-2-2 31,4 0 5,-4-6-8,3 2 55,-1-5-47,0 0 52,-2-4-47,1-1-6,-2-1 6,0-5-7,-3-1 3,2-4 26,-3 0-19,1-4 22,-3 1-40,2-3 25,-3 2-32,3-3 34,-3 5-170,2-5 48,-3 4-112,1-4-112,-3 1 91,1-2-124,-1 4 124,-4-6-4,-1 4 45,-4-3-80,-3 2 128,-6-2-161,-1 7 110,-4-5-138,-1 5 86,-4-1-18,3 6 75,-4 1-17,6 6-127,-3 4 10,7 5 9,-3 8 115,8 5 161,-1 8 0,5 3 0,0 4 0,1 1 0</inkml:trace>
  <inkml:trace contextRef="#ctx0" brushRef="#br0" timeOffset="97">7119 8888 9502,'0'-11'573,"0"7"-473,0 0 354,0 2-278,0 4 292,-1 2-362,1 9 50,0 0-37,0 5 40,0 1-39,1 2 36,2 0-50,0 2 50,2-2-132,1 2 59,2-2-131,2 1 78,-1-4-136,4 1 81,-1-5-113,3 1 81,-1-6 22,3 0 36,-2-3 23,3-3 101,-6-3-16,5-2 30,-6-5-42,3-1-46,-6-4-18,3-2 22,-5-1 1,0-2 7,-1 0 12,0-2-63,-2 3-64,0-5-19,-2 4-46,0-3-33,-1 3 30,-1-5-72,0 4 101,-4-3-153,-1 3 79,-5-1-111,-1 4 67,-3-3-11,-1 7 17,-4-2-53,1 6 67,-6 2 12,2 5-13,-5 3-96,3 5-36,-4 4-64,7 5 58,-3 5 161,6 0 45,0 6 122,3-3 0,1 4 0,4-3 0,-1 4 0</inkml:trace>
  <inkml:trace contextRef="#ctx0" brushRef="#br0" timeOffset="98">13765 8820 9644,'-2'39'731,"5"-14"-554,6 11-74,0 4-33,4 11-27,2 5 86,1 13 29,0-2-8,-1 10-1,-1-7-11,-3 5-4,-3-13 9,-1 3-28,-4-15-11,-1 4 4,0-16-13,-2 2-113,0-9 8,-3-1-99,2-9 120,-2 2-218,1-8 105,1 1-159,0-7 3,-1 0 91,1-5-53,0 0 67,-2-4 48,0 0-40,2-3 56,-1-2-289,1-4 112,-1-2-212,1-3 193,0-1 122,-1-1 84,0-6 79,0 1 0,-2-5 0</inkml:trace>
  <inkml:trace contextRef="#ctx0" brushRef="#br0" timeOffset="99">5705 9216 9502,'-8'-9'459,"5"3"-257,0 4 27,2-1 47,-2-1-55,3 2-53,-1-1-11,-1 1 71,2 0-6,0 0 44,0 0-96,0-1 39,0 2-90,0-2 90,0 1-88,0-3-32,0 3-58,0-5 37,0 1-163,0-1 144,0-1-151,2-2 61,-1 1 5,2-4-16,0 2 63,2-3-144,-1 2 73,2-3-115,-1 2 68,2-2 16,-1 1 39,1 1-56,-3 2 123,1-2-91,1 3 94,-2 2-60,-1 1 57,1 2-41,-1 1 43,-2 1-17,2 3-12,-2 0 25,1 4-22,0 4 78,1 2 14,0 5 13,0 0-21,1 5-11,0-2 1,-1 2 17,1 0-19,-1 2-18,-1-4-14,0 4 19,-1-4-20,1 1 27,-1-1-21,-1 0-82,0-3-67,0 2-49,0-5-18,-1 2-20,-2-4 41,0-1-43,0-2 67,0 0-177,2-4 70,-2 0-897,2-2 679,0-2-429,1-2 772,2-8 117,4 0 0,4-6 0,1 1 0</inkml:trace>
  <inkml:trace contextRef="#ctx0" brushRef="#br0" timeOffset="100">12115 9435 9758,'-14'0'553,"10"-2"-433,0 1-18,1 0-55,2-4 37,-1 3-37,1-3-34,1 1-3,0-1-88,0 1 102,0-2 50,1 1 22,1-2-136,2 1-50,0-1-85,0 0 21,2-2 51,0-2 49,1-2-14,0 1 74,3-6-49,-2 1 38,3-5-26,-2 3 34,2-5-22,-2 4 16,1-5-17,-3 3 23,1-4 5,-2 5-5,1-1-2,-3 5 47,0 1 8,-1 6 5,-1 0-60,0 5-50,-1 1-59,-1 5 57,0 2 7,0 4 43,0-2 3,0 3-13,0-2 4,0-1-18,0 1 15,0 0-42,0 0 159,0 1-52,0 2 138,0 2-2,0-2-41,0 5 70,0-1-119,0 2-24,0 0-79,0 0 20,0 2-107,1-2 80,4 1-111,-1 0 94,3-3 12,1 1 18,3-3 17,0-1-64,3-3 111,1-2-98,0-2 97,2-3 12,-2-1-12,0-3 85,-1-3-87,-2-3 69,-2-2-93,1-2 76,-3 0-81,1-3-48,-2 2 34,-1-3-36,0 2 64,0-4 16,-2 2-18,0-2-64,0 2-54,1-3-39,-2 5-14,3-4 24,-3 5-1,1 0 20,-2 5 21,1 0 33,0 6 35,-2-1-21,1 6 17,-1 2-25,-2 5 1,-1 2 2,0 5 61,-1-1 106,-3 4 23,2-2 36,0 5-51,1-2-41,0 2-5,2 0-28,1 1-80,0-4-28,4 4 14,3-3 0,6 1-34,2-4 5,3-1-89,4-5 88,3 0 20,1-6 7,2-1-29,-4-5-47,3-2-31,-7-6 23,2-1 92,-6-1 47,-3-3 16,-3 0-20,0-1 26,-5 1-17,1-1 87,-5 0-69,2-1-41,-3 1-4,0-2-30,0 2 51,0-5-13,0 5 34,-1-5-22,1 4-98,0-1 8,-2 5-105,2-1 58,0 4 32,2 3 23,-2 2 15,2 2-43,1 1 18,1 4-27,2 1 47,-1 5-44,-1 2 31,3 5-33,-1 0 44,-1 4-1,1 1 4,-1 2 49,0 0 91,-1 3 10,0-3 63,1 3-14,-1-3-30,3 1 34,0-2-81,3 0-27,0-5-17,1 1-19,-2-6 37,4 0-7,-2-4 40,0-2-30,0-3-64,-1-1-5,-1-4-92,0 0 97,-1-5-79,0-1 41,-2-3-31,1 0-39,-2-2 82,2-1-31,-3 0 42,2-2-85,-4 2 11,3-4-80,-4 2 90,2-5 10,-1 3 42,1-5 2,0 4-161,0-7 30,-1 7-109,3-4 61,-3 6 135,4 2-55,-2 6 82,0 2 61,0 5-18,0 3 103,1 4-84,-1 6 134,0 4-67,0 5 96,0 3-45,3 4 25,0-1 10,3 3 19,-2-5-36,4 3-24,1-4 26,3 5-39,1-7-107,4 4 1,-3-9-86,4 4 70,-2-8 3,5 3-4,-1-3 0,3 0 0</inkml:trace>
  <inkml:trace contextRef="#ctx0" brushRef="#br0" timeOffset="101">6922 9150 9936,'-10'2'524,"6"0"-379,0 5 57,0 3-80,-2 1 66,0 6-97,1-1 40,-2 5 14,2 1-25,-2 0-46,1 1-348,2 1 47,1-5-205,0 3-73,2-4 145,0-1-136,1-3 185,0 0 18,0-5 67,0-1 36,0-2 100,2-3 90,3-2 0,0-1 0</inkml:trace>
  <inkml:trace contextRef="#ctx0" brushRef="#br0" timeOffset="102">19237 9436 9502,'22'0'0,"-11"0"1148,-3 0-258,1 0 754,-2 0-774,-2 0-504,-1 0-683,-1 0-114,-6 1-267,1-1-309,-10 3 325,3-1-316,-5-1 570,2 2 213,-4-1 215,3 1 0,-3 1 0</inkml:trace>
  <inkml:trace contextRef="#ctx0" brushRef="#br0" timeOffset="103">15175 9642 9502,'11'-22'724,"-7"13"-603,0 3 35,-3 1 1247,1 1-889,-4 4 635,1 0-1162,-5 3-245,1-2 190,-1 4-569,1-3 207,1 1-254,0 0 404,-1 0 280,1-1 0,-1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4:56.536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12933 164 9502,'-9'-11'-41,"5"5"54,0 1-54,1-2 174,2 1-29,0-2 101,-1 2-46,2-2 22,2 1-56,0-2 53,3 2-73,1-2 19,0 2-12,2-2 15,-2 3-70,1-2 20,-2 3-51,1-2 67,-2 3-99,1-1 64,-2 3-147,1-4 128,0 5-17,-2-3 49,2 3-41,0-2-68,0 2-10,1 0-27,0 0 23,3-1-23,-3 2-21,4-1 22,-2 1-55,4 0 70,-3 0-58,4 0 59,-3 3-71,1 0 41,-2 3-65,1 0 66,-3 3 20,1 0 19,-5 0 12,2 3-14,-3-1 12,1 4-22,-1-1 19,-2 1-37,-2 1 29,-1 1-25,-2-1 97,-3 2-66,-2-1 75,0 3-75,-2-6 117,0 4-23,0-5 100,0 2 4,0-2-32,2 0 49,2-5-105,-2 2 60,3-5-43,1 3 35,2-4-36,-1 0 55,4-3 52,-1 2 48,3-2-31,0 1-41,0 0-56,3 0 21,2 0-21,3-1-1,1 0-35,2 2 35,1-2-22,5 0-20,-2-1-22,6 2 5,0-2-6,2 0-206,-1 0 38,2 0-163,-3 0-275,1 0 158,-4 0-233,1 0 255,-3 0-152,-1 0 333,-2 0-181,1-3 382,-2-1 0,1-2 0</inkml:trace>
  <inkml:trace contextRef="#ctx0" brushRef="#br0" timeOffset="1">3815 378 9502,'-1'-10'183,"1"6"-85,0 1 31,0 1-9,0-2-39,0 0-57,0 0 24,0-1-26,0 0 112,0-1-30,1 0 33,2 0-84,-1-4 16,1 3-47,1-4-42,0 0 37,1-1-60,-1-1 59,1-1-54,-1 0 0,-1-2 11,0 2 4,1-1 21,-3 2-22,1-3-9,-1 5 6,0-4 38,0 5 9,-1 0-19,2 2 33,-2-1-26,0 4 19,0 0-40,0 2 29,0 1 7,1 4 7,2 1 17,0 8 33,1 0 26,3 5-5,-1 1-3,1 1-75,0 3 19,1 0-15,1 2 14,-2-3 87,2 5 0,-3-4 73,1 3-142,-2-4-10,0 3-89,-3-4 51,1 6-212,-2-7 66,-1 4-150,0-6 117,0 4-292,-2-7 107,-1 2-246,1-4 280,-1 0 148,0-4 91,0 3 80,-1-2 0,-1 1 0</inkml:trace>
  <inkml:trace contextRef="#ctx0" brushRef="#br0" timeOffset="2">11989 502 10587,'-1'-21'372,"1"11"-297,0 2-32,1-2-34,2-1-31,-1 1 48,2 0-55,0-3 80,0 3-68,1-3 29,-1 2-8,1-2-54,-2 3 23,2-3-10,-1 3 6,0-3 22,-2 4-11,2-3-10,-1 2 9,0-3-7,0 3 30,1-2-32,-3 3 5,2-4 18,-2 3-21,2-4 25,-2 2 7,0-2-7,1 1 6,-1-1 40,0 1-32,2-1 35,-2 3-45,2 1 1,-2 2 0,1 0 0,-2 6 5,2-3-27,-1 3 23,0 1 20,1 4-4,-1-1 27,0 9-39,0-1 43,2 3-30,0 2 30,-1 1 14,2 1 9,0 2 9,0-1-14,1 3 19,0-3-40,0 5 51,0-2-54,2 3-14,-2-2 14,-1 4-8,0-5-43,0 4-5,-2-3-14,1 3 24,-2-6-15,0 3 1,-1-6-23,2 0-57,-2-4 45,0 1-64,0-5 53,0 1-137,0-5-684,0-1 413,1-3-464,0 2 792,2-2 43,-2-2 61,-1-1 0,-1-1 1</inkml:trace>
  <inkml:trace contextRef="#ctx0" brushRef="#br0" timeOffset="3">12571 166 9502,'-2'-14'0,"-1"6"0,2 1-58,-2-1 56,1 0-52,0 0 99,2 2 9,-1-1 47,1 2-8,0 0-15,0 1-38,0 0 145,0 3-101,0 2 68,0 1-84,0 4-70,0-2 49,0 1-7,1-2 2,1 1-2,0-2-48,-1 1 29,2-1-37,-2 1 59,1-2 7,-1 2-11,0-2 14,2 2-85,-2-1-9,0-1-19,1 2 23,-2 0 32,1-1 26,-1 1-31,1 1 62,1-2-36,-1 2 35,0 1-42,0-1 25,1 1-18,-1 1 20,2-1-16,-1 1 16,1 1-9,-1-1 13,2 2 9,0 0-17,-1 1 20,0 1-22,3 0 39,-2 2-25,1-1 27,-1 2-35,1 0-1,0 3 1,1-2-3,-1 1 39,2 1-28,-1 1 29,1-2-30,1 3 26,-2 0-21,3 2 27,-1-2 6,1 4-21,-1-3 26,2 4-32,-2-1-36,2 1 33,-2-1-31,1 3-7,-1-4-15,1 3 1,-2-3 0,2 2 11,-2-1-25,1 1 6,-1-2-5,0 3 12,-1-3 3,1 4-8,-3-6 44,1 5-13,-3-6 12,2 7-27,-1-7 47,-2 5-28,0-3 35,1 3-72,-2-5 19,1 6-16,-1-5 25,0 6 9,0-5-10,0 3 20,0-5-4,0 4-42,0-5-17,0 3-8,0-3-9,-1 3 56,1-6-22,-3 5 16,2-6 24,-3 5-17,0-5 24,-1 4-28,0-6-2,-2 5 5,2-5 0,-3 5-3,2-4 3,-2 2-1,0-3 6,1 4-33,-1-5 23,-1 4-25,2-5-1,0 4 23,1-5-27,1 2 30,1-3-24,1 2 17,0-4-18,0 1 0,2-3 25,0 1-21,1-6 31,0 2-13,0-5-93,0 4-33,0-3-152,0 3 72,0-1 3,0 0 61,0 1 59,0-2-31,0 2 10,0-2-75,1 1 8,-1-1-78,1 0-126,2-2 22,-2 1-82,2 1 86,-1-3 29,2 0 142,0 1 8,1-4 164,0 0 0,3-3 0</inkml:trace>
  <inkml:trace contextRef="#ctx0" brushRef="#br0" timeOffset="4">1821 406 9502,'1'-11'-108,"0"7"38,1-1-48,0-1 62,0 1 101,-1 0-22,0-3 71,1 2-28,0-2-20,1 0 8,-1-1-14,1 0 13,1-2 26,-2-1-18,2-1-15,0 0-28,0-2 14,1 2-16,0-4 23,0 3 6,2-3-13,-2 3 15,1-3-35,1 4-25,-1-1 10,1 2-69,-2 1 97,0 3-62,0-1 69,-1 4-9,0 0-2,-1 1 248,-2 1-198,-1 5 203,-1-2-254,-3 2 21,1-2 169,1 3-132,2-1 127,0 1-184,2 3 6,-1 2 1,3 2 68,-1 1 6,2 2 18,-1 1-23,2 1-97,0 2 44,0 1-46,0 0 63,2 3 18,0-2-20,0 2 24,-1-2-71,1 2 36,0-3-37,0 1 36,-3-3-8,1 1 9,-2-4-15,1 1-39,-2-5-100,1 2-7,-3-3-65,2 1 26,-3-4 28,0 2-22,0-2 67,0-1-77,0 0 57,0-2-125,0 1-98,-2-2-86,0-1-135,1 1 0</inkml:trace>
  <inkml:trace contextRef="#ctx0" brushRef="#br0" timeOffset="5">4593 138 9468,'0'-8'424,"-1"4"-244,1 2-68,-1-1 68,1 0-60,-2 1 11,2 1-18,0-2 15,0 0-44,0 1 68,0 1-53,0-2 61,0 2-61,0-2 4,2 2-92,-2 0 16,4-1-25,-2 1 30,2 1-6,1 0-28,0 1 42,1 3-30,1 1 108,2 4-59,2 2 51,0 2-34,3 2 8,1 2-4,3 2-5,-1 1-10,3 1 14,-2 0-11,4 4-49,-2-5 34,0 6-32,-2-4 46,3 4-37,-4-3-35,1 7 16,-5-7-10,2 9 69,-3-3-37,1 6 29,-3-3-145,2 5 52,-5-6-123,4 7 118,-5-7-61,3 6 103,-4-9-59,2 6 123,-5-11-59,2 4 56,-1-9-71,-1 6 41,0-9-31,-1 4 34,-1-7-37,0 5 54,0-6-36,-1 6 42,-3-5-10,-1 5-23,-2-6 38,-1 6-35,2-4-16,-3 4 13,1-3-21,-2 5-11,1-3 20,-1 3-22,-1-2 24,0 4-65,0-3 42,-3 2-47,2-2 61,-2 4-38,1-5-25,-1 6 6,3-6-85,-1 4 60,3-8-87,0 2 82,5-6-64,-1 2 52,2-6-275,1-1 145,3-4-98,0-3-124,3-3 152,0-2-246,2 0 223,0-1 30,-1 1 114,0-1-28,-1 3 133,0-2-10,-2 2 72,1-2 0,-1-1 0</inkml:trace>
  <inkml:trace contextRef="#ctx0" brushRef="#br0" timeOffset="6">22 251 9502,'-9'-2'-153,"3"1"448,5-2-126,-1 0-35,0 1-51,1-1 2,1 1 23,0 0-54,1 0-15,3-1-51,1 1-36,2-1 22,3 0 7,0 0 41,3 0-13,0-2 59,1 1-72,3-1 69,-1 0-12,2-3-24,1 1 12,2 0-69,-1-1 49,4 0-30,-4 0 43,5 1-69,-4 0-26,3 2 2,-6 1-44,4 2 111,-6 0-43,2 5 41,-7-1-18,3 6 4,-5 4-10,2 3 4,-6 2 10,1 4-26,-3-2 20,0 6-3,-1-3 9,-1 5 8,-2-5-9,0 5 12,-3-4-9,-2 5 11,-4-3 46,0 3 16,-1-6 0,-4 5-9,1-5 66,-4 4-17,3-5 102,-3 3-37,2-8-9,-3 3-24,4-6-39,-3 3 90,3-9-62,-2 2 158,3-6-139,-2 1 95,5-4-88,-2-2 65,3 0-132,-2-3 66,6-2-98,-4 0 102,5-3-159,-1 1 58,3 2-153,-2-2 15,3 1 15,-1-1-15,3 1 44,-1-1-437,1 3 102,0-2-315,1 3 329,2-2-434,0 2 244,4 1-152,1 2 387,1-1 310,0 3 0,1-1 0</inkml:trace>
  <inkml:trace contextRef="#ctx0" brushRef="#br0" timeOffset="7">10875 344 8847,'4'11'509,"-3"-9"-88,-1-3 312,0 0-699,0-3 5,0 1-24,-1-1 29,0 2 0,-1-1-3,0 1 17,1 0-55,-2 0 20,0 0-21,0 1 28,0 0-36,-1 1 21,0 0-16,0 0 64,-1 0-26,0 1 7,0 0-62,-2 3 49,1 0-49,-2 3 111,0-1-47,1 1 44,-2 2-56,-2 0 74,2 2-54,-2 1 56,-1 2-60,1 3 78,-1 3 10,-2 6 21,3 3-25,-2 7-61,4 3 17,-1 8 68,4 2-72,-2 8 82,3-4-97,1 6-26,3-7 40,-1 5-38,2-12 37,0 3 91,2-10-75,3 4 66,1-14-93,5 6 24,-1-11-34,4 1 45,-2-5-74,2-1 8,-3-5-15,2 2 21,-2-3-145,-2 1 59,-2-3-137,0 1-76,-2-1 82,-1 0-101,-1-2 117,0-1-224,-1 1 72,-1-1-171,0-1 164,1-1 69,0 0 12,-1 0 30,1-2-222,-1 1 79,2-1-133,-1-2 244,-1 0 110,3 0 123,0 1 0,1 0 0</inkml:trace>
  <inkml:trace contextRef="#ctx0" brushRef="#br0" timeOffset="8">1212 392 9502,'7'-10'138,"-4"5"-68,-2 1 86,1 0-86,-1 0 77,0 1-78,-1 1 88,1-2-52,-1 1 140,0 2-159,-1 0 143,0-1-169,-3 2 90,0 2-38,-1 2 7,0 2-15,-2 2 3,0 1-10,-1 3 35,-1-1-30,0 5 20,0-2-10,0 1 33,-2 2-36,1 1 49,0-1-52,-1 5 82,2-1-1,-2 4 16,2 1-36,0 4 46,1 1-20,0 4 29,4 0 21,0 6-33,3-2-26,0 6 24,2-5-198,3 5 54,4-8-111,2 3-43,2-9 30,2 2-22,1-9 57,2-1-507,0-7 127,4-1-386,-2-6 390,4 0-417,-2-3 240,3 0-334,-4-5 166,3 3 459,-6-1-72,0 1 359,-5 2 0,3 3 0</inkml:trace>
  <inkml:trace contextRef="#ctx0" brushRef="#br0" timeOffset="9">7393 695 8519,'14'0'869,"-10"0"-513,0-1-70,-2 1-70,1-1-20,-2-2 52,1 2-79,-4 2 71,2 2-155,-2 5-31,-1-2-35,-1 4 9,0 1 80,-1 0 45,-1 3 4,-2 2-76,-1 3 0,-3 2-53,-2 4 84,0-1-108,-3 4 42,-1 1-106,0 2 114,-1-3-16,-1 3 53,5-5-8,-3 1-160,5-5 29,0 0-110,4-7 155,0-2-7,5-5 80,0-1-43,3-6-14,1-1 25,0-3-26,0-2-47,0 1 39,0-2-38,1 1 59,-1-1-92,1 0 13,1-2-99,0-1 96,2 0-70,0-1 38,1-2-37,2 1-32,0-4 8,1 1 31,1-3-24,1 2 88,2-4-34,0 1 29,2-6-2,-2 4 13,3-6-15,-2 1 0,4-3 16,-3 1 33,3-5-14,-2 3 15,1-4 10,-3 5 32,2-4 0,-5 6 40,3-5-47,-5 9 9,1-5-7,-4 11-44,0-4 16,-1 9-11,-1-5 68,-1 6 7,0-2 10,-1 6-15,0-3 16,1 5-51,-1-4 58,-1 4-68,1-4 9,0 5-6,1-4 9,-1 3-39,0-1 33,1 1-35,-1-1 42,0 3-11,1-4 8,-1 4-9,1-2 58,0 1 5,-1-2 8,0 4-18,1-3-19,-1 1-19,0 1 27,0-1-31,-1 1-6,2-1 62,-1 2-44,-1-1 100,1 4-44,1-1-2,0 4-17,-1 2 22,2 2 6,0 0 27,0 1-35,3 2 44,0 1-64,3 2 80,1 1-87,3 3 23,0-1-12,4 5 13,0 0-81,3 6 19,0-2-91,4 8-5,-3-2 4,6 7-28,-6-5 61,3 8-33,-6-6 13,3 8 6,-7-8-11,0 3 168,-5-12-46,0 4 97,-6-11-98,2 3-15,-2-8-47,-1 1 4,0-8 207,-1 2-20,0-5 127,1 3-87,-1-3-105,0 2 5,-1-2-22,1 3-82,1-1 15,-1 2-69,0 1 48,1 2 43,-1-3 1,0 3-8,2-4-188,-2 4 35,2-6-125,-1 2 100,1-5-139,-1 3 60,1-5-99,0 1 140,-2-3 19,1 1-47,0-1-2,-1-1-13,0 0 62,1-2-100,-2 1 47,0-2-142,0 0-9,0 0 40,0 1-17,-2 1 46,0-1-205,-2 2 63,0 0-3,-2 1 208,-2-2 212,0 2 0,-2-1 0</inkml:trace>
  <inkml:trace contextRef="#ctx0" brushRef="#br0" timeOffset="10">10044 455 9502,'-10'3'222,"6"-2"23,0-1-37,1 0 22,1-1-95,-1 1 25,2-1-40,-2-1-9,3 0-49,-1 0 41,1 0-29,0-1-17,0 1-84,0 0-100,0 4 10,1 0-11,1 9 77,-1-1 21,0 7-4,0 0 41,-1 6 0,2-1 69,-4 6-26,1 0 17,-3 6-14,0-3 7,-2 4 18,-2-4-19,2 2-30,-1-6-6,0 3 15,3-8 6,0 1 10,1-8-3,2 0-1,1-7-15,1 1 15,1-5-19,0 1 32,5-4 26,-1-1-12,2 0 10,0 0-96,-1 0 28,1 0-24,0 0 44,-1 0-32,0-1 24,1 1-28,-1-1-3,0 1 35,-1 0-41,1 0 42,-2 0-14,4 0 8,-3 0-25,3 0-4,1 0-49,0 0 31,1 0-17,2 0-3,2 0 32,0 0-34,-1-2 44,2 1-34,-2-2 21,3 2-26,-3 0-7,0-2 29,-2 2-34,1 0 39,-4-1-8,1 2 3,-2 0-7,1 0-13,-4 0-34,1 0-22,-2 0 10,0 0-93,-1 2 64,-1-1-97,1 0 96,-2 2-93,0-1 62,1 1-93,-1 0-677,-1-2 618,0-2-513,0-1 804,-1-4 0,-1-1 0,-1-3 0,-3 0 0,-1-2 0</inkml:trace>
  <inkml:trace contextRef="#ctx0" brushRef="#br0" timeOffset="11">157 507 9502,'11'-4'-45,"-8"2"123,0-1 83,0 0-41,-2 1 74,1-1-28,0 1 26,-1-1-24,0 0-23,1 0-25,-2 0 37,1-1-7,-1 0 3,0 2 9,0-2-4,0 1-8,0 1 26,0-1-28,0 0-62,0 1 258,0-1-224,0 6 247,0-1-271,0 10 47,1 0-123,-1 6 15,1 1-31,1 4 34,-1 1 5,0 4 59,1-1-65,-2 4 80,0-1-36,0 3 34,0-2-40,0 3 22,0-4-23,0 1 17,-2-4-67,0 2 11,-1-5-29,-1 0 46,0-5-50,1 2 62,-1-7-63,0 2 73,0-6-64,0 0 6,0-3-30,0 1-30,0-6 14,1 3 8,-1-3-9,1-1-69,-1 0 10,2 1-109,-1-2-99,0 0 97,2-2-421,0 0 230,1-4-193,0 0 221,0-2-121,4-2 90,0 1-85,3-4-31,1 3 151,0-3-84,1 1 148,-1 1 144,-2-1 55,-1 0 97,0 1 0,1-4 0,-1 1 0,0-1 0</inkml:trace>
  <inkml:trace contextRef="#ctx0" brushRef="#br0" timeOffset="12">9448 701 8740,'-7'-7'71,"6"5"-2,-2-1 62,2 2-3,-2-2 33,2 2 0,0-2-52,0 1 17,-1 0-22,1 0 10,0 0 9,-2-1-6,2 1-5,0 0-20,-1-1 18,1 1-18,0-1-6,-1 0 6,1 0-14,0 0 26,0-1-35,-1 0-33,1 0 25,1 2-83,-1-3 107,1 1-68,-2-1 74,2 1-92,0-3 6,0 2-35,0-1-31,0-1 29,0 1 9,0-1-11,0-1 39,0 1-37,0-1 14,3 0-9,-2 1-8,3-1 23,0 0-28,1 3 18,0-3 22,0 3-28,1-1 28,-1 2-11,1-2 7,1 4-6,-1-2 5,1 1 7,0 1-5,1 1 7,1-2 37,-1 2-33,2 1 36,-1-2-44,2 2-1,-2 0 6,1 0-4,-1 0 11,0 0-72,0 0 54,0 2-55,-1 0 24,1 2-12,-1 1-6,1 0-4,-2 2 41,0 1-9,-1-1 5,1 2-12,-3 0 5,1 2-8,-3-2 8,2 2-8,-1 0 6,-2-1-8,0 0 14,1 2 41,-2-2-25,1 5 28,-2-3-19,-2 4-19,-1-1 19,-2 4-20,-1-1 38,-2 2-28,0 0 32,-1 2 3,0-2-22,-2 3 27,0-2-34,-1 1 40,2-3-23,-2 2 27,1-3 26,-1 1-49,2-4 55,-1 1-62,3-3 26,-1 0-15,2-4 20,0 0 47,4-2-45,-1-2 51,3-2 128,-1 0-129,4-4 172,1 2-197,5-4 19,-1 1-96,3 0-4,-3 0-19,2 1-58,1 1 70,1-1-74,1 1 73,1 0 0,0 0 39,2 0-22,-2 1 16,2-1-101,-1 3 34,1-2-100,-1 0 129,-1 1-46,-2-1 89,-1 0-52,-1-1 23,0 1-17,-3-1 22,-1 0-512,-2 0 365,-2 0-591,-1 0 542,-6 0-178,5 2 197,-3-2 28,3 0 83,1-2 0,0-1 0</inkml:trace>
  <inkml:trace contextRef="#ctx0" brushRef="#br0" timeOffset="13">5559 571 9373,'-11'0'862,"8"0"-496,0 2-165,0-2 24,2 0-105,-1 1 37,0-1 134,0 1-47,0 2 143,2-2-197,-1 2 23,1-1-107,0 2 50,0-1-161,0 1 71,0-2-149,1 3 162,-1-2-36,3 2 113,0-2-57,2 1-143,-1 0-20,1-2-89,0 1 28,0-1 129,2-2-64,-2 2 104,0-2-77,0 1 68,0-2-45,-1-1 51,0 1-3,1-3 7,-2-1 8,-1-1-95,1-2-76,-1 0-43,0 0-16,-1 1 33,-1-1 79,0-1-21,0 1 51,0 0-129,-1 2 17,-1-1-116,0 3 126,-2 2-178,0-1 112,-1 3-137,0 3 86,1 1 134,-3 4 12,2 4 108,-2 3 0,-3 1 0</inkml:trace>
  <inkml:trace contextRef="#ctx0" brushRef="#br0" timeOffset="14">14037 612 9502,'11'-15'-200,"-7"10"188,1-3 121,-1 3-43,1-3 94,-3 2 28,2 0-11,-1 0 12,-1 0-33,1 2-102,0 0 37,-2 2 45,0-2-21,-1 5 90,1 2-69,-1 3-54,0 3 27,2 3-48,-2 3 31,-2 1-82,1 3 71,0 0-74,-2 5 91,-1-1-116,1 1 46,-3 1-93,0 2 101,1-2-85,-4 3 33,2-3-28,-2 3-25,3-6 47,-3 4-9,2-7 8,1 3 62,1-7-17,0 2 6,2-6-19,0 0 64,2-6 26,1 2 8,0-5 65,0 2-122,1-4 73,1 2-133,2-2 5,-1 0-18,1 0 34,1 0 29,1 0 22,-1 0-15,3 0-99,-2 0 9,2 0-103,1 0 99,1 0-73,2 0 39,2 0-26,0 0-30,3-2 28,1 0 17,1-1-10,1-1 88,0 0-33,0-1 33,2 0 36,-4 0-40,1 0 42,-3 2-64,0-1 57,-4 2 25,0-1 3,-5 2-10,1 1 11,-4-2-48,0 2 67,-3 2-129,0-1 0,-1 3-12,0 0 23,0 1 53,-1 1 5,-3 1-5,2-2-187,-1 0 40,-1 0-135,2-1 94,0 0-36,0 0 48,0-1-89,1-1 128,0 1-95,1-2 55,-3-5-75,1-1 1,-2-5 0</inkml:trace>
  <inkml:trace contextRef="#ctx0" brushRef="#br0" timeOffset="15">16021 713 8537,'-2'-11'-321,"0"6"620,1 0-24,0 1 196,1-3-236,0 2-65,0-1-95,0 0 23,1-1-58,-1 0-11,3-1-57,1 2 65,-1-2-48,3 3 8,-1-1 11,0 1-12,0-2 83,0 3-65,0-1 47,1 2-115,-1 0 94,0-1-74,0 1 51,-1 2-4,1 0 0,-1-1 9,1 1-14,0 0 6,0 1-7,1 0 17,-1 0 17,1 0-15,2 0 14,-2 0-68,3-2 45,-2 2-44,2 0 54,-1 0-11,1 0 8,0 0-16,0 2-61,-1-1 43,1 2-48,-3 2 65,3 1-20,-3 1 9,2 0-13,-1 2 14,-1 2-26,-1-1 15,0 3-19,1-1 24,-1 2 3,-3 0-3,1 3 1,-2-2-43,1 6-12,-2-2-3,-3 3-34,-1 0 70,-2 3-34,-5-3 38,0 5 39,-1-5-28,-2 3 28,2-5-43,-3 4-4,3-7 0,-2 5-1,2-6 135,1 2-30,2-7 129,-2 3-127,5-6 65,-3 2-45,4-4 19,0-1 28,3-4 105,0 2-46,2-6 65,0 2-131,2-3-47,2 0-11,1 0 15,2 2-81,0-1 69,1 2-56,1-1 76,0 2-103,2-1 33,-2 1-106,2 0-23,0 1 12,0-1-56,0 2 87,0 0-156,1 0 72,-1 0-108,-2-1 63,3 2-90,-4-2 32,1 1-73,-1-1 53,-1 0 42,-2-1-56,2 0 76,-3 0 62,0 0 75,0-1 67,-1 0 0,0-3 0,1-1 0,-3-2 0,3-2 0,0-1 0,2-3 0</inkml:trace>
  <inkml:trace contextRef="#ctx0" brushRef="#br0" timeOffset="16">18728 699 9502,'-13'0'-147,"8"-1"248,0 1 46,1-1 44,0 1-117,0 0 27,0 0-69,2 2 81,-1 1-20,0 2 30,2 1-30,0 4 21,1-3-105,0 2 26,0-1-97,2 1 69,2-2 13,4 0 29,1 0 20,3-2 9,1-3-17,2 1 8,1 0-60,2-3-22,-2 0-49,2-2 48,-1 1 3,1-3 63,-1-1-26,1-4 14,-1 0-112,0-1 36,-3-2-92,1-1 56,-2 1 27,-1 0 20,-3 0 28,-1-1-7,-3 1 5,-1 1-13,-2-1 10,-3 1-111,-2 2 28,-6 0-99,-3 1 107,-7 1-3,-3 2 65,-5 0-161,2 4-5,-6-2-109,2 3 50,-3 0 68,5 0 50,-3 0 4,7 0 35,-3 0-84,9 1 101,-2 2-34,7 1 100,2 2 0,6 3 0,2 3 0,5 2 0,1 4 0,4 2 0</inkml:trace>
  <inkml:trace contextRef="#ctx0" brushRef="#br0" timeOffset="17">17091 586 9502,'-10'0'93,"6"1"57,3-1-54,-2 3 50,2-2-79,-2 1 62,2 2-73,-2 3 97,2-1-35,-1 5 25,0-1-15,0 3-98,0 1 2,1 4-68,0 0 71,-2 3-59,3-1 57,-2 2-84,0-1 71,1 1-42,0-1 70,-2 1-47,1-4 13,-1 1 21,0-2-31,1-2 43,1-2-29,-2 1 19,2-6-16,1 2-9,-2-4 15,2 0-17,0-3 43,0 0-47,3-1 39,-2-1-54,3-1 36,0 1-4,1-1 1,-1 0-3,1 0-50,-1 0 13,1 0-22,0 0 32,1 0-11,0 0 21,0 0-27,2 0 29,0-1-36,1 0 26,-1-2-28,2 1-19,0-2 35,1 0-38,0 0 45,1-1 3,2 1-6,-1-1 5,3 0-4,-4 1 7,5 0-7,-4 1 4,3 1-85,-3 0-13,1 1-13,-3 0 28,4 0-16,-6 1-7,2 0-25,-3 1-30,2 0 29,-3 2 13,0 1-4,-1-1 1,0 1 29,-3 0-49,2 0 28,-1 0 23,0-1-33,-2-2 28,1 0-84,-1-1 103,1 0-36,-2 0 120,2 0 0,-2-1 0,2-2 0,-2-2 0,0-1 0,2-3 0,-1-3 0</inkml:trace>
  <inkml:trace contextRef="#ctx0" brushRef="#br0" timeOffset="18">10284 619 9502,'-14'-4'-136,"9"3"517,1 0-174,0 0 69,1-2-129,2 2 59,0-2-127,-1 0 68,2 1-68,0 1 253,0-2-167,3 4 147,-2 1-198,6 5 50,-2 2-45,3 6 53,-2-1-68,1 5 92,-1 2-66,2 3 68,0 2-81,-2 3-15,0-1 13,1 4-20,-3-3 46,0 3 5,0-4-22,-3 1-104,1-4-133,-2 0-39,2-3-17,-2 0 68,-2-5 47,1-1-12,-1-3 30,-1-1 40,-1-4-27,0-1 53,0-3-95,0 1 14,2-3-70,-1 0 54,1-2-1859,-1 2 1461,6-2-1399,-2 0 1864,5-2 0,1 2 0,1-1 0</inkml:trace>
  <inkml:trace contextRef="#ctx0" brushRef="#br0" timeOffset="19">15671 1012 9502,'-6'11'-793,"2"-6"939,2-3 196,-1 0-53,0-2-81,1 2-4,1-2 108,-2 0-114,2-2 77,1 0-169,-2-2-13,2-1 14,0-1-62,0 1 22,2-1-43,-1-1 52,0 2-105,1-1 69,0-1-157,1 1 0,1-1 7,-1 0-14,1-1 25,0 0 105,0 0-64,0 1 91,1-1-95,-1-1 12,1 0-76,0 0 46,-1 0 47,1-1 71,-1 2-3,1-4-12,1 3 9,-1-2 16,-1 0 15,1 0-7,-1-1-49,1 0 12,-1 1-13,1-1-28,-1 2 24,1-2-24,-1 3 37,0-1-39,-2 2 25,2-1-31,-1 3-35,-1-1 50,1 2-54,-1 0 56,0 2 14,-1-1-21,0 2 277,0 0-195,-1 0 215,2 1-236,-2-2 8,0 2 0,0-2 1,0 1-17,0-1 20,0 0-22,0 0-6,0-1 5,0 1-7,0-1 13,0 0-54,0 2 31,0-2-40,0 1-4,0-1 40,1 3-42,-1-3 51,1 3-35,-1-2 22,0 1-27,0 1 53,0-1 69,0 0 0,0 4 15,0 1-50,0 7 0,3 0 4,0 9 17,0 0 3,4 3-32,-1 2 1,2 3-4,-1 1-10,2 1 17,-2 1-17,0 1-55,0-1-36,-1 1 2,-1-6 13,-1 4 28,-2-6-15,0-1-9,-1-3 70,-1-1-15,0-5 53,0 1-69,0-6 17,-1 1-11,-2-4 13,0-1-9,1-1-2,-1-2 13,1-1-309,0 0 169,1 0-250,0-1 37,1-2 75,-2 1-142,4-2-14,-2 1 76,2 1-70,1-1 72,0 1 139,2 0-35,-1 1 100,1 0-87,-1 1 119,-1-2-31,1 1 119,1-2 0,2 0 0</inkml:trace>
  <inkml:trace contextRef="#ctx0" brushRef="#br0" timeOffset="20">17347 679 9502,'-1'-12'50,"1"6"39,0 2 17,-2-3 111,2 5-20,-1-2 423,1 2-268,-1 4 224,1 2-361,0 6-57,1 0 0,-1 4-32,3 2-59,-1 1-16,1 3-45,1 0 41,-1 4-126,0-3 46,1 3-83,-3 0-56,2 2 118,-2-3-118,2 3 106,-3-4-17,1 5 68,-1-8-62,0 5-67,0-7-191,0 4-38,0-9-33,1 3-181,-1-7 165,1 2-191,2-3 363,-2-1 94,2-2 156,0 0 0,2-2 0</inkml:trace>
  <inkml:trace contextRef="#ctx0" brushRef="#br0" timeOffset="21">3521 797 9257,'-8'-4'368,"5"2"-313,1 1 21,1 1 236,-1-2-194,2 4 238,2-1-274,3 1-25,-1 0 26,2 0-35,0-2 28,2 2-8,1-2 0,0 0 3,2 0 5,-2 0-2,2 0-12,0 0 9,2 0-11,-2-2-4,3 1-25,-1-2-45,4 1 23,-3-1-64,3 1 104,-2-2-65,2 1 80,-1 1-101,1-1 29,-3 1-78,3-1 21,-3 0-8,1 2 26,-2-1-2,3-1 97,-5 2-41,3-2 38,-2 0-45,1 1-14,-3-1 4,3 1-3,-4 0 55,3 1-42,-3-1 53,0 0-58,-1 1 24,1 0-9,-2 1 24,1 0-86,-1 0 18,0 0-74,0 0 55,1 0 5,-1 1 35,1 0-3,0 1 6,1 0 2,-1 1-6,1-2 2,0 0-7,0 1 42,-2-2 12,2 1 3,-2-1-3,2 0-41,-3 0 4,3 0 53,-3 0 47,1 0 33,0 0 30,-1 0-123,-1 0 27,2 0-73,-2 0 35,1 0-15,-2 0 12,3-1-16,-2-1 27,0 0-86,0-1 15,0 1-79,1-1 81,0 0-9,-1 0 53,0-1-118,1 0-20,-1 0-71,0 0 6,1 0-98,-1 0 58,1 0-85,-1 1 112,0-1-132,1 0 76,0-1-111,-1 2 212,0-2 55,0 0 106,0-2 0,2 1 0</inkml:trace>
  <inkml:trace contextRef="#ctx0" brushRef="#br0" timeOffset="22">14261 738 9502,'0'-18'-703,"0"10"1065,0 3-79,-2 0-110,2 0 25,0 1-77,0 0 84,-1 1-9,1-1 22,0 2 85,0-1 263,-1 2-219,1 4 213,0 0-420,-1 9 44,1 0-63,0 5 35,0-1-36,0 4-31,0 2 36,0 3-34,0 1 38,1 4 18,0 0-29,3 2 17,0-1-4,0 4-100,1-4 3,-1 2-76,0-4-58,0 2 67,-2-8-79,-1 3 125,1-8-2,-2 2 51,0-5-8,-2-1-59,1-7-75,-3 3-30,0-7-54,-1 3-84,1-5 55,2 1-396,-1-2 267,2-1-210,1-1 279,-1-4-269,1 1 119,0-4-188,1 1 255,0-1 52,3-1 129,0-3 32,2 2 80,1-5 43,1 1 0,2-5 0</inkml:trace>
  <inkml:trace contextRef="#ctx0" brushRef="#br0" timeOffset="23">20119 849 9502,'-9'9'0,"5"-5"177,2 0-22,-2 0 161,3 1-120,-2 1 31,3 3-99,-1 3 57,1 1-102,1 5 14,0 0-13,3 4 23,3-1-39,4 3 23,3-2-37,6 0-84,2-4 53,4 0-100,1-5 77,4-1-8,0-5-3,3-1 29,-3-5-37,4-2 157,-5-5-53,2-5 104,-5-3-1,3-5-17,-9 0 37,2-3-65,-8 0-23,-2-1-14,-4 1-4,-3-2 0,-5 2 48,-4-4-30,-3 1 61,-8-1-587,-5 2 128,-6-2-385,-2 4 321,-8-2-62,-1 3 126,-6 2-118,1 3 145,-7 2 49,3 6 0,-5 3-35,2 8-156,-4 4 17,7 11 59,-4 6 134,9 4 183,-4 4 0,7 1 0</inkml:trace>
  <inkml:trace contextRef="#ctx0" brushRef="#br0" timeOffset="24">17920 765 9502,'0'-9'931,"0"5"-784,0 3-22,0 0 12,0-2-38,1 2 92,0-1-105,1 1 85,-1 1-81,3-1 9,1 1 47,0-1-43,4 1-17,0-2-225,4 1 36,1 0-134,2-1 54,1 0 62,2 1-20,-1-2 17,1 2-98,-2 1-6,3-2-64,-5 2 83,2 0-7,-4 0 22,1 0-62,-4 0 60,2 0 7,-6 2-13,3-1 45,-5-1-3,1 3 81,-2-1 41,0 1 38,-2 1 0,-4-1 0,-1 4 0,-3-1 0</inkml:trace>
  <inkml:trace contextRef="#ctx0" brushRef="#br0" timeOffset="25">19377 801 9502,'-22'-6'0,"13"2"0,-3-1 39,5 2 6,-2-1 60,4 2 61,-1-1-9,4 2 64,-1 0-155,6-1-29,1 1-27,5 2-15,4-1 56,1 3-34,4 1 18,1 0-10,3 2-15,-1-1-43,3 2-12,-2-2-49,4 1 92,-5 1-35,5-1 45,-6 1-47,5-1 32,-6-1-35,4 3 32,-5-3 12,3 2-16,-5-4 17,0 3 22,-4-4-16,1 2 16,-7-1-22,5-1 53,-7 1-39,2-2 43,-5 0-60,1 1 15,-1-1-38,-1 0 37,-1 2-30,-1-2 9,1 2 11,-3-1-15,0 0 19,0 0-2,0 1 0,-1-1-10,1 1 7,-1 1 1,0 0 0,-1 1 6,0-1 57,-1 2 19,-1 1 2,-2 2-7,-1-2 10,0 4-4,-1 0 64,-2 2-54,0 0-26,-3 4-3,0-2-33,-2 5 115,2-2-9,-5 4 46,4-4-49,-1 4-100,2-4-56,-1 0 32,6-5-101,-1 1 103,7-6-107,-1 1 92,4-5-353,0 1 240,4-5-313,1 1 347,4-2-228,-2 0 120,2-2-163,1-1 107,0 0-145,0-1 84,2 0-121,0-2 253,0 1 50,0 0 121,3-2 0,-1-2 0,2-2 0</inkml:trace>
  <inkml:trace contextRef="#ctx0" brushRef="#br0" timeOffset="26">8513 786 9579,'0'6'1467,"0"-6"-559,0-1-821,-1-4-26,2 2-52,-1-1 37,3 2-64,1 0 87,2 1 26,1 0-1,-1 0 51,3 1-234,0-2 35,0 2-141,3 0 49,-1 0 52,1 0 58,1 0 2,0 0 125,-2 0-70,2 0 68,-1 0-75,1 0-36,-4 0 26,2 0-26,-3 0 50,1 0-1,-2 0 10,0 0-3,-1 0-42,0 0-79,-1 0-17,0 0-52,-2 0 40,1 0-6,-2 0 29,2 0-255,-2 0-307,-1 2 72,-1-2-127,0 2 402,-4-1 47,3 1 108,-2-1 31,1-1 122,0 0 0,-2 1 0,2 1 0,-5-1 0</inkml:trace>
  <inkml:trace contextRef="#ctx0" brushRef="#br0" timeOffset="27">1662 791 10264,'-6'2'753,"3"-2"-538,4 0 214,1 0-390,3 2-9,-1-2-58,1 0 21,0 0-7,-1 0 6,0 0 15,0 0-6,0 0-21,1 0 12,-1 1 94,1 0 17,-1 1 6,1-1-18,0 0-47,0 1-11,0-1 27,0 0-23,1 0 25,0-1-15,-1 2 24,2-2-78,-2 0 6,1 0-25,1 0-49,-2 0 98,3 0-59,-2 0 65,1 0-19,-1 0 9,0 0-22,1 0 49,-1 0-34,1 0 31,-1 0-28,1 0 55,0 0-32,-1 0 37,0 0-37,1 0-18,-1 0 22,-1 0-20,2 0-24,-1 0 22,1 0-25,-2 0 31,1 0-19,1 0 10,-1 0-19,0 0 23,1 0-4,-1 1-1,0-1-3,0 1 3,-1 1-3,2-1 4,-2 1-29,0 0 19,0-1-20,2 0 26,-2 1 26,0-1-19,1 0 19,0 0-26,-1-1 55,1 2-41,-1-2 43,2 0-67,-1 0 15,-1 0-15,2 0 23,-2-2-48,3 2 38,-3-1-35,3-1 46,-2-1-73,1-1 52,-1 2-57,2-1 66,-3 0-9,3 0-7,-3 0 0,1 0-94,1 2 23,-2 0-81,0-1 64,0 1 7,0 0 45,-1 0-1,0 1-35,1 0-18,-2 0-10,1 0 4,-2 0 55,2 0-13,-1 0 11,-1 0-133,1 0 24,1 0-122,-2 0 134,1 0-9,0 0 66,0 0-3,0 0-49,1 0-17,0 0-37,-2 0 13,2 0 41,0 0-1,0 0 29,0 0-204,0 0-70,1 0-71,-1 0 143,0 0 151,-1 0 159,1-3 0,1 0 0,2-2 0</inkml:trace>
  <inkml:trace contextRef="#ctx0" brushRef="#br0" timeOffset="28">2909 817 9502,'-10'6'51,"7"-5"572,0 1-312,1-2 336,2-2-516,0 0-8,0 1-8,2-3 20,1 2-15,1 1-14,-1 1 15,2 0-16,-1 0-35,1 0 19,-1 0-35,1 3 15,0-1-7,1 1-26,0-1-7,1 2-28,0-1 70,0 0-39,0-2 55,1 1-72,-2-2-24,2 2 2,0-2-6,-1 0-55,1 0 20,1-3-84,-1 1-121,0-2 75,-1 0-108,1-3 83,-3 3-81,3-1 16,-4 3-47,1-2 41,-1 1 142,0 2-99,-2 0 128,1-1-360,0 2 147,-1 0-193,-1 0 299,2 2 95,0-1 115,0 0 0,1 2 0,3 1 0</inkml:trace>
  <inkml:trace contextRef="#ctx0" brushRef="#br0" timeOffset="29">18850 879 8870,'8'0'204,"-5"0"35,-1 0 38,0 0-123,-1-2 43,0 0-100,-1-1 24,0 1 0,-2-2-27,-1 1 8,-2 1-16,-2-1 13,-2 2 74,2-2-54,-2 1 56,0 0-74,-2 0 38,2 0-53,0 1 51,0 0-111,0 1 49,1-1-105,-1 1 53,2 0-43,-2 1 72,1 0-14,0 2 28,0 2-35,-1 3 0,3 1-12,-2 2-15,2 2 38,-1 3-52,2 0-1,1 4-20,0-1-6,3 3 18,0-1 50,1 2 5,1-2-5,2 2-91,0-5 11,7 3-85,1-7 88,3 1 77,3-7-6,2 2 42,2-4-67,4-3-11,-2-1 11,4-2-4,-4-3-4,4-2 10,-5-2-9,3-2 21,-8 0-7,3-2 20,-7-1-15,4 1 40,-7-2-36,2-2 22,-6 4-29,2-5 12,-5 5-9,0-5 10,-1 2-14,-2-3-87,-2 3 18,1-4-78,-5 3 87,-1-6 9,-3 5 44,-2-4-7,1 4-344,-3-1 58,-1 5-222,0-3-89,-1 6 200,1 2-167,-2 1 339,-1 4 83,1 2 148,-3 1 0,-1 2 0</inkml:trace>
  <inkml:trace contextRef="#ctx0" brushRef="#br0" timeOffset="30">16487 883 10130,'7'2'1028,"-5"-2"-915,0 0-54,0 0-91,-1 0 52,2 0-80,0 0 97,0 0-29,0 0 35,2 0 8,0 0-121,2 0 88,-1 0-136,2 0 63,0 0-27,2 0-3,-1 0 33,3 0-139,-2 0 94,2 0-128,-1 0 130,1 0 3,-2 0 72,1 0-20,-1 0 17,0 0-256,-2 0 61,2 0-185,-2 0 138,2 0-36,-2 0 166,2-1-29,-2 0 164,2-3 0,-2-1 0,4-2 0,-1-2 0,2 0 0</inkml:trace>
  <inkml:trace contextRef="#ctx0" brushRef="#br0" timeOffset="31">14754 893 9502,'-9'0'218,"5"0"-34,1 0-21,1 0 84,-1 0-131,2 0-28,1-1-118,-1-2-86,2 2 61,0-1 18,4 1 16,3 1 50,1-1-33,4 1 35,1 0-22,0 0 18,4-1 57,-1 1-48,3-2 30,-1 1-40,2 0 6,-2-2-1,2 2 4,-2-2 80,2 1-5,-2-1 67,0 0-120,-2 1-35,1-1-20,-4 1-3,1 0-3,-5 1 42,2 0-52,-3 0 62,-2 1-68,-2 0-28,2 0-18,-5 0 22,2 1 30,-1 0 26,-2 2-52,1-2-1,0 2-41,-1-2-201,-1 0 170,0 2-143,0-3 207,-2 1-284,1 0-160,-2-1 16,2 0 75,-2 0 326,2-1 76,-1 1 0,-1-3 0,-1 1 0,-1-2 0</inkml:trace>
  <inkml:trace contextRef="#ctx0" brushRef="#br0" timeOffset="32">11731 907 8847,'0'9'-137,"0"-5"421,0-1 644,0-1-528,-1-1 452,1 1-703,-3-2-101,2-2 1,1 0-36,0-1 32,2 1-60,4-1 29,-1 1-30,1-1 24,2 0 11,1-1-19,0 2-21,1-2 2,1 1-30,0 1 31,0 1-18,0-2 54,-1 2-63,3-1 117,-1 2-58,0-1 55,-2 1-64,2 0 70,-2 0-52,2 0 55,-2 0-60,1 0 33,0 0-14,0 0 21,0 0-80,2 0 41,-3 0-48,4 0 69,-4 0-82,5 0-4,-5 0-21,4 0-24,-2 1 45,2-1-5,-4 2 2,5-2 43,-5 1-5,3 0-13,-3 1 14,3-1-16,-4-1 15,3 1-8,-3-1 39,0 1 3,0-1 11,0 0-9,-1 0 24,1 0 21,-2 0 0,1 0 36,0 0-89,0 0 42,-3-1-43,4 1 15,-4-1-9,4 0 22,-3-1-20,2 1-26,-1 0-28,0-1 4,1 1-66,1 0 22,-2 0-6,3-1 7,-2 2-27,2-1 10,-2 1-84,2-1 2,-1 1 36,1-2-47,-2 2 90,2-1-57,-3 1 36,2 0-32,-4 0 34,2 0-59,-4 0 19,1 0-568,-1 0 473,-4 0-340,-1 0 583,-7-1 0,2-2 0,-4 1 0</inkml:trace>
  <inkml:trace contextRef="#ctx0" brushRef="#br0" timeOffset="33">591 992 9502,'-16'0'5,"7"0"14,3 0 26,-1 0 58,1 0 4,1 0 35,0 0-24,1-1-65,1 1-39,2-1 18,0-2-11,1-1 42,0 0-20,2-1 1,3 0-45,3-1 86,1-1-53,3-1 54,1 1-58,1-1-4,-1 0-34,1-1-12,0 1-2,0 1 21,-1 0-3,1 2 8,-3 1-23,0 0 10,-2 3-8,2 0-14,-3 1 34,1 1-42,-4 0 1,1 6 43,-2-1-52,0 4 56,-2 1-17,0 3-61,-2 0 35,0 2-49,-2-1 65,-1 5-1,-3-4 2,-1 5 31,-2-2-23,-2 3 23,1-2-28,-3 3-4,1-4 2,0 3-4,0-5 140,0 4-30,2-6 131,0 2-129,2-7 86,0 2-84,2-6 91,1 2 4,2-5 99,0 0-97,5-3 57,0 0-161,6-1-36,-1 0 32,2-2-29,-3 1 33,3 0-78,-1 1-16,0 0-58,-1 1-11,1 0 11,0 0 7,1 0 37,-3 0-34,3 0 4,-1 0-33,0 0-186,-3 0 99,3 0-132,-3 0 116,1 0-65,-2 0 40,0 0-65,-1 0-157,0 1 77,0-1-108,0 1 236,-1-1 122,1-1 109,-1-1 0,1-2 0</inkml:trace>
  <inkml:trace contextRef="#ctx0" brushRef="#br0" timeOffset="34">2520 902 9502,'9'-5'241,"-6"3"-55,0-1 51,-2 1 871,0 0-776,1 2 697,-1-2-971,1 5 37,1-3 34,0 1-40,-2-1 104,0 0-107,2 0 69,-1 0-81,1-1-27,-1 1 8,1-1-7,0-1 32,-1 1-40,1 0-37,1 1 14,-2-1-56,2 2 77,0 0-31,-1 3 34,-1 5-294,2 3 82,-3 4-228,1 5-551,-1 2 236,-1 3-447,1 1 662,-1 3 241,1-4 258,1 1 0,2-1 0</inkml:trace>
  <inkml:trace contextRef="#ctx0" brushRef="#br0" timeOffset="35">11097 925 9502,'-19'14'-722,"9"-8"1085,3-4-103,-1-1 36,3 1-60,0-4 85,2 1-137,0-3 100,1-1-86,0-1 91,2-1-56,-2 1-18,2 1-38,-1-1-31,1 2-76,0 1-1,0 0-8,0 0-33,0 2 91,1 0-44,2 0-82,1 2 12,2 0-89,1 4 45,2-1-115,0 3 41,0-1-103,1 1 23,2-1 52,-2-1-58,2 0 80,-1 1-66,1-3 46,-2 0-55,2 0-28,-2-2 48,1 0-66,-2 0 104,1-1-38,-1 2 91,0-2-75,0 0 65,1 0 3,-1-2 47,3 0 43,-2-3 0,2-2 0</inkml:trace>
  <inkml:trace contextRef="#ctx0" brushRef="#br0" timeOffset="36">13364 974 8847,'-5'9'-492,"2"-5"492,-1-1 0,1-2 0,0 0 0,-3 1-22,3-1 65,-1-1-45,0 0 56,-1 0 78,1 0-30,0 0 109,1 0-113,-1-1 103,2-1-90,-1 0 112,1-2-92,0 0-4,1 1-19,0-1-14,0 1 117,1 0-16,0-1 106,0 2-85,0-1-18,0 0-44,0 1-37,2-1-1,2 1-46,2-1 40,4-1-32,1 2-45,2-2-25,3 0-61,-1 1 67,4-1 54,-1 1-6,3 0 51,0 0-283,1 1 95,-3-1-186,2 1 15,-5 2 75,3-2-50,-5 2 53,0 0-4,-4 0 2,1 0-35,-6 0 74,2 2-58,-3-1 28,2 0-11,-5 2 10,0-2-239,-1 2 261,1-2-199,1 0 339,0-2 0,2-2 0,3-2 0</inkml:trace>
  <inkml:trace contextRef="#ctx0" brushRef="#br0" timeOffset="37">1830 966 9204,'-5'8'-31,"2"-5"54,2 1-10,0-3 73,-1 2-23,1-1 159,1 1-86,1-2 33,2-1-96,2-1-43,0-1 39,2-1-49,-1-1-4,1-2-11,0 3-39,1-1 19,-1-1-5,2 1 7,-2 1 12,1-1 25,0 2-38,0 0 46,1 0-76,-2 1 51,4-1-59,-5 0 80,4 2-20,-3 0 19,2 0-25,-1 0 42,-1 0-30,1 0 32,0 0-34,0 0 0,-1 0 7,0 0-7,1 0 30,-2 1-23,2-1 24,-3 1-24,3-1 36,-3 0-29,1 0 32,1 0-26,-2 0 0,1 0 3,0 0-8,-1 0-10,0 0 11,-1 0-11,1 0-7,-1-1 12,0 0-11,0-1 13,-1 0-48,1 0 33,0 0-42,0-1 53,1 1-50,-1-1-14,0 1-8,0 0-23,0 0 62,0 0-22,-1 1 22,0 0 53,0 1 1,-1-1 53,1 1-1,-2 1-38,2 0-11,-3 2 41,0 1 16,0 2 23,0 0-27,0 2-2,0-1-5,0 2 37,-2 0-72,1 1 11,0 0-48,-1 2 61,1 0-20,0 2 30,0-3-27,1 4-56,-2-2-31,2 1-10,0-3 11,0 2 22,0-2 27,0-1-38,0-1 46,0-1-59,0-2 38,0 1-40,0-2 48,0-1-2,0-2-901,0 1 503,0-4-674,0-1 743,0-4-54,0 2 99,2-4 27,-2 4 146,2-3 93,2-1 0,2 0 0</inkml:trace>
  <inkml:trace contextRef="#ctx0" brushRef="#br0" timeOffset="38">3814 1022 8847,'2'-14'-492,"1"6"492,-2 4 98,0-2 41,2 2 83,-2-1-35,1 1-4,-1-1-61,-1 2 10,1-1-59,1 2 4,-2-1-8,1 2 61,-1-2 40,1 2-29,0-2-114,1 3-50,0-1-81,0 1 21,-1 0 70,1 0-12,0 0 64,2 0-4,-1 0 4,1 0 30,2 0-28,-1 0 28,0 0-42,1 0 39,1 0-27,2 0 37,-1 0-40,1 0 27,0 0-27,2 0 47,0 0-84,0 0 17,1 0-33,1 0 21,0 0-10,-1 0-1,0 0-9,1 0-20,-1 0 54,1 0-25,-3 0 25,1 0-11,-1 0 6,0 0-15,-2-1 14,1-1-32,-2 1 22,2 0-20,-3-2-3,3 1 21,-4-1-22,1-1 27,-1 2-36,1-1 25,-3 2-27,3-2 30,-4 1 3,2 0-11,-3 1 364,2 0-262,-3 2 296,1 0-312,-1 2 43,1-1 15,-1 1 19,0-2-112,0 1-23,2 0-29,-1-1 0,2 2 5,-1-2-35,1 1 0,-1-1 56,1 2 70,0-1 3,-2 3-24,1 0 94,0 2-30,-1 2 122,-1 1-60,0 2-5,0 2-35,0 2-34,-1-1 39,-2 2-67,2 0 88,-2-3-72,1 1-135,-1-2 2,2-1-73,1-2-194,0-1 130,0-4-167,0 2 165,0-3-193,0-2 70,1 0-155,0-2 29,3 0 136,-1 0-97,1-2 111,0-2 35,-1 0 51,1-1 37,0-1 14,-1-1 58,-1 1 15,1-1 58,-2 0 0,3-2 0</inkml:trace>
  <inkml:trace contextRef="#ctx0" brushRef="#br0" timeOffset="39">17921 955 11642,'12'-9'-129,"-4"5"-68,2 3 40,3-2-85,1 2 102,1-2-159,4 2 62,-1 1-143,1-1 175,2 1-173,-1 0 119,3 0-160,-2 0 252,1 1 48,-3-1 119,3 1 0,-4-1 0,3 0 0,0 0 0</inkml:trace>
  <inkml:trace contextRef="#ctx0" brushRef="#br0" timeOffset="40">3736 1034 9502,'11'-15'0,"-6"8"-8,-1 0-50,0-1 43,-2 3-56,2 0 79,-1 1 8,-2 0 49,0 2 155,0-1-68,-2 3 76,0 3-114,-3 3-34,0 2 25,-1 2-35,1 2 6,0 0 76,-1 3-9,1 1 70,0 3-44,0 0-49,1 3 12,0 0-37,-1 4-27,0-3-55,2 6 30,-2-4-26,0 4-17,1-3-3,-1 3-92,1-4 94,-1 3 0,1-6 52,-1 1-30,2-7-154,-1 1 12,2-7-93,-2 3 48,1-7 32,0 1-146,1-6-26,4-2-111,1-3 0,2-3 0</inkml:trace>
  <inkml:trace contextRef="#ctx0" brushRef="#br0" timeOffset="41">1798 986 9028,'-12'11'-610,"8"-7"525,0-1-2,3-1 263,-2 1-34,2-2 221,0 2 280,0-2-257,-1 0 195,2 2-409,0 0-46,0 2-116,0 1 39,0 3-94,0 2 96,0 3-14,0 3 61,-1 2-38,-2 4-39,1 2-36,-1 3 19,-1-1-5,-1 5-13,1-3-2,-1 2-69,1-5-6,0 2-6,2-6 30,-2 0 11,1-5 50,1-2 8,1-4-48,-1 0-92,2-4 4,-1-1-73,1-3-333,0 1 303,1-4-413,2 1 540,1-1-63,0 0 173,2 0 0,-1-1 0,2-2 0,0-2 0</inkml:trace>
  <inkml:trace contextRef="#ctx0" brushRef="#br0" timeOffset="42">5668 995 9180,'-6'-4'1540,"5"3"-1002,-2 2-98,2 0-141,0 4 47,-1 2-149,1 1-32,1 1-58,-1 0-13,1 1-27,0-1 62,1 0-72,2 0 99,0-2-36,3 0 26,-1-2-15,3 1 14,-2-4-72,2 1 23,-1-3-58,0 0 49,-1 0 14,0 0-3,-1 0-1,-1-1-183,-2-3 37,-1 0-101,1-3-100,-4 2 101,1-1-111,-4-1 134,-1 2 49,-3 0 7,-1 0 37,0 2-78,0 1-993,-1 0 757,2 4-743,-2 0 1090,-2 3 0,-1 4 0</inkml:trace>
  <inkml:trace contextRef="#ctx0" brushRef="#br0" timeOffset="43">11759 1430 9502,'-10'-1'-431,"6"-1"462,2 0 37,-2 0 8,1 0 46,1 0-38,-2 1 35,0 0-31,1 0 25,1-2-27,-2 2 37,1-1 1,-1 1-12,2 0 74,-1 0 210,2 1-164,0 1 178,2 1-299,1 4-91,4 0-5,1 3-85,4 0 104,0 4-60,2-1 52,0 2-51,1-1-70,0 2 51,-1-1-100,0 3 124,0-3-88,-1 1 112,-2-2-83,2 1 70,-6-4 35,2 0 20,-3-2 7,0-1 54,-2-4-14,-1 3 75,1-5-19,-2-2-79,-1-2-40,0-5-27,0 2-82,0-2 71,0-1-91,2 0 83,-1 0-122,3-1 61,0-1-112,1 0 94,-1-1 26,1-1 9,0 2 39,0-4-197,-1 2 73,0-1-139,-2 0 106,0-1 35,-1 0 31,0-1-1,-1 0 104,-2-3-91,-1 2 93,-3-2-34,-1 2 25,-2-4 0,2 3 0,-1-1-26,0 2 27,0-1 4,3 4-8,0-2 45,2 3 15,1-1 12,0 3 42,2-1-44,0 2-4,3-2 1,1 4-20,4-2-14,-1 2 20,2-1-23,2 3-7,-2-2 11,1 3-7,0-2-3,0 3 2,0 1-4,-2 0 8,1 0-22,-2 2 14,2 0-18,-2 0 20,1 1 5,-2-2-3,2 2 2,-2-1 35,2 0 13,0-1-1,-1 0-2,1 0-45,1-1 10,-1-1-8,2-1 8,-1 1-7,2-1 11,-4 2-6,4-1-34,-5 1-19,3 0 2,-4 1 4,3 1 45,-3 0-4,2-1-12,-3 1-34,1 1-38,-3 0 18,2 0-32,-1 1 60,-2 1-22,0 0 24,1 1-53,-2 1 50,0 0-51,0-2 59,0 1-99,0-1 30,0 2-93,0-2-54,-2 1 17,0 0-42,-1 1 133,-1 0 62,2 0 66,-2 0 0,-1-1 0,0 3 0,-3-1 0,0 0 0</inkml:trace>
  <inkml:trace contextRef="#ctx0" brushRef="#br0" timeOffset="44">8529 1032 8533,'9'-6'-323,"-7"3"323,1 1 659,-2 0-157,0 0 460,-1 0-114,2 0-400,-1 1 165,0-1-360,1 1 39,-1 1-108,3 0 35,0 0-76,1 0 22,0 0-23,3 0-2,-1 1-38,3 1 38,0 0-20,1-1-29,1 2-56,2-2 35,0 1-153,3-1 136,-3-1-143,3 0 118,-1 0-161,-1 0 85,-1 0-111,1 0 69,-5 0 81,2 0-42,-5 0 77,1 0-334,-2 0 98,0 0-225,-4 0-344,1 0 364,-3 1-524,0 2 508,-3 1-34,-1 1 101,-1 1-25,0 1 63,-1-1 59,0 1 136,0-1 131,0 2 0,-4 0 0,1 2 0</inkml:trace>
  <inkml:trace contextRef="#ctx0" brushRef="#br0" timeOffset="45">14782 1115 9502,'-10'8'117,"5"-6"30,1-1 71,1 1 26,1-1-39,-1 0 847,0 1-619,7-1 594,-1-1-827,7 0-96,1-3 46,3 1-30,1-2 40,1 0-39,2 0 35,0 2-210,4-2 90,-3 0-136,4 0-48,-2 1 62,2 1-102,-2-1 74,2 1 6,-6 0 16,2 0-55,-4 2 100,1-2-28,-3 1 72,0 1-24,-5 0 13,2-1-26,-5 1 22,2-1-18,-3 1-49,0-2-171,-2 2-680,-1-1 345,-2 1-344,0-1 629,-4 1 128,0 0-28,-3 1 86,1 2-37,1-1-60,-3 2 106,1 0-44,-4 1 155,0 0 0,-3 0 0</inkml:trace>
  <inkml:trace contextRef="#ctx0" brushRef="#br0" timeOffset="46">1867 1235 9502,'0'-12'-914,"0"7"1087,0 0-38,0 0 7,0 0 9,0-1 24,0 0-32,0 1-85,0-2-41,2 0 15,0 2 4,1-2 64,1 1-16,1-1-78,-1 2-43,1 0-41,1 0 4,0-1 20,1 3-27,0 0 52,-1-1-32,2 3 35,-2-2 4,1 2-18,-1 1 29,-1 0 76,2 0-62,-2 0 59,0 0-59,0 0 1,1 1 1,-3 2 58,3-1-46,-1 2 49,-1 1-55,1 1-52,-1 0 47,0 1-46,-1-1 58,1 2-47,-1 0-13,1 1-4,-3 0 3,2 1 15,-2 0 13,1 1-21,-2-2 26,2 1 0,-2-1-7,0 3 1,0-2 24,-2 2-17,0-3 23,-3 2 12,0-1-25,-4 5 30,-1-4-32,-1 5 59,-1-3 24,-1 2 0,0-2-7,-1 3 3,1-5-41,0 2 48,4-4-66,-2 1 8,3-3-1,0 1 9,2-4-22,1 1 19,1-3-16,1 1 294,2-2-195,1 0 200,1-1-261,4 0 36,1 0 21,0-1 1,0 0 1,1 1-90,1 0 5,-2 0-14,2 0-42,-2 0 3,2 0 10,-2 0-16,1 0 2,-1 0-6,1 0-59,-3 0 52,2 1 25,-2 0-2,1 1 33,-1-1-232,0 0 63,0 1-143,-2-2 96,2 1 78,-1-1 15,-1 0 14,1-1-311,0-1 92,-1 0-97,-1-3 242,2-4 169,0-2 0,1-2 0</inkml:trace>
  <inkml:trace contextRef="#ctx0" brushRef="#br0" timeOffset="47">7153 1235 9502,'0'-18'-14,"0"10"82,0 0 95,0 2-43,0-2-12,0 0-23,0 1 14,0 2-16,0-3 22,0 3 3,0-1-13,0 3-40,0-3 64,0 4-81,0-2 102,0 1 115,0 1 68,0-1-15,1 2-46,0 0-178,2 1-34,1 0 14,1 0-83,0 1 66,2 1-97,-1 0 103,3 2-100,1 0 112,1-1-84,3 3 85,0-1-45,3 0 40,-2 0-63,6 2 73,-3-2-57,4 0 55,-3-1-41,5 0 45,-4-1-24,4 0 25,-3-2-4,3 1-10,-1-1 4,1-1 0,-2 0-46,4 0 34,-4 0-32,3 0-3,-5 1 16,4-1-15,-5 1 19,2 2-11,-6 0 7,2-1-10,-6 2 15,5 0-35,-7-1-24,1 0 3,-3 1-45,1-1 73,-6-1-38,5 1 46,-5-2 46,2 1-35,-1-1 37,0-1-12,0 0-29,1 0 30,0 0-39,0-1 7,0-1-4,1 1 9,-1-2-6,1 1-27,-1-1 15,-1 1-15,1-1-65,0 1 29,0 0-91,0 1 84,-1 0-107,2-2 60,-3 2-103,2 0-51,0-1 58,0 1-67,0 0 97,1-1 17,-1 1 40,0 0-40,-2-1 65,2 2-430,-1 0 155,1 0-285,-3 0 119,1 0 120,0 2 2,-1-1 201,0 2 103,-1 1 94,-1-1 0,0 3 0,-2 0 0</inkml:trace>
  <inkml:trace contextRef="#ctx0" brushRef="#br0" timeOffset="48">3918 1283 9502,'4'-13'78,"-3"9"42,2-1 40,-2 1-40,1-3-6,-1 4-62,0-3 52,0 2-27,1 1-38,0-1-11,-2-1-77,2 2 64,-1-1-11,0 2 9,-1-2 18,2 2-41,-2-1 93,1 1-53,0 0 32,0-1-13,2 0-5,-2 2 1,1-1-64,-1-1 41,1 0-36,1 1 56,1-1-36,0 1-19,0-1-1,1 1 4,0-1-10,1 0-25,1 1-7,-1-1 15,3 1 35,-2 0 14,2 0-37,-1 2-19,-1-2 13,2 1-24,-1 1 106,0 0-49,1 1 49,-1 1-56,-1 2 27,0 1-17,2 3 21,-3-1-21,2 2-48,-3 0-6,2 2-5,-2-1 15,0 2 42,-1-1 3,-2 2-2,1-1-52,-2 2-13,-1-1-16,0 2 53,-2 0 46,-2 1 6,-3-1-16,-3 1 12,0-1 9,-3 0 8,0-1-3,-3 0 10,2 1-28,-3-3 38,3 0-36,-1 1-11,2-3 27,0 1 22,3-4 33,-1 0-16,6-2 3,-1-2 31,2-2 188,3 0-112,1-3 136,1 0-247,5-2 22,-2 2-15,4-1-1,-2 1 4,3 0 7,-1 2-88,1-1-12,0 1-21,3 0-57,-2 0 70,2 0-59,-1 0 53,2 0-164,-1 0 63,0-1-112,-2 1 74,0-3-232,-1 3 58,0-2-156,-2 0 53,0 0 125,-3-1-48,0 2 56,0-2 110,-3 1-9,1-1 130,-2 2 15,-2-2 58,0 1 0,-1-2 0</inkml:trace>
  <inkml:trace contextRef="#ctx0" brushRef="#br0" timeOffset="49">12067 1339 8355,'-4'6'1579,"2"-5"-1192,1-2-161,0-1-108,-1 0-81,1-2 101,1-1-88,0 1 106,0-1-39,0 0 36,0-1-78,0 1 5,0 0-118,0 0 33,0 0-81,1 0 15,1-1-12,2 0-13,0 1 67,1 0-43,0-1 38,0 0-52,1 1 38,1 0-10,-1 1 34,1-1-7,-1 2 10,1-1 16,-1 2-33,2 0 24,-3 1-82,3 1 61,-3-1-49,1 2 96,0 0-20,0 3 21,-2 1-28,1 3 56,-1 0-37,0 0 41,0-1-54,0 2 42,-1 0-29,3 0 32,-4-1-37,5 1-4,-3-1 15,1 0-6,-1-2-2,1 3 2,-3-2-6,2 2-9,-1-3 14,-2 3-17,0-1 15,-1 1-8,0 0 3,-2 0-7,-3 1 7,-3 1 2,-2-1-6,-2 2 3,0-3 36,-1 2 13,2-2 6,-2 0 30,1 0 6,2-1-18,0-1 20,1 0-120,1-3 44,1 1-42,3-2 54,-1 1-64,4-3 44,-3 0-66,4 2 66,-1-2-25,1 2 2,0-2 90,0 2-66,1-1 179,-1 0-109,1-1 89,2 0-82,0 0 35,-1-1-65,2 0 32,0 0-33,1 0-41,0 0 43,2 0-41,-1 0 65,2 0-12,-2-1 22,2 1-96,0-1-41,0 0-50,-1-2-28,1 2 103,0-2-17,1 2 65,-1-2-26,-1 1-23,1-1 13,1 2-15,-2-1 31,0 1-52,0 0-13,1-2-3,-3 3 13,2-1 51,-1 0-2,-1 1-210,0 0-191,-1 0-89,0 0-37,0 0 134,-1 0 125,0 1-46,0 0 132,-2-1-12,1 3 124,0-2 15,-2 0 58,-2 1 0,0-1 0,-3-2 0,-2-1 0</inkml:trace>
  <inkml:trace contextRef="#ctx0" brushRef="#br0" timeOffset="50">1583 1325 9502,'-9'0'557,"7"0"-351,-1 0 185,2 0-82,0 0 87,-1 2-200,2 1-30,3 3-125,2 0 51,2 2-24,3 2 92,0 0-40,3 3 37,-1 0-113,2 1-145,-2-1-43,0 2-81,0-4 119,-2 3 71,-1-2-26,0 1-91,-2-4-116,-1 1-19,-3-3 8,1 0-13,-3-1 76,0-1-200,1-4 49,-2 2-113,0-3 0</inkml:trace>
  <inkml:trace contextRef="#ctx0" brushRef="#br0" timeOffset="51">3495 1409 9357,'-9'-4'67,"6"2"-7,2 0 103,-2 0-54,2 1 67,0-1-75,0 1 11,-1-2 254,1 2-31,2 0 181,2 2-174,2 0-106,3 5-79,1 1-22,1 4-4,2-1-150,-1 2 16,2 0-65,0 1 55,0 0-27,-1 0 15,1 0-68,-2 0 58,0-1 69,-1-1-44,0 1 42,-2-4-507,-2 1 101,1-3-301,-2 1 109,-1-4 167,-2 0 15,0-2 136,0-2 115,-2-3 0,2-2 0</inkml:trace>
  <inkml:trace contextRef="#ctx0" brushRef="#br0" timeOffset="52">7974 2861 9502,'-21'-9'77,"12"4"15,3 1 47,-1-1 84,3 1-20,-1-1 41,2 1-58,1 0-109,1 0-31,-1 2-19,2-2-122,-1 0 84,2 1-103,1 0 120,1 0 35,3-1 53,0 2 9,3-2 34,0 2-305,1 1 69,0 1-228,0-1 127,0 2 60,1 0-8,-1 3 46,0 1-2,-1 2 42,3 1-3,-4-1 24,2 2-5,-1-1 9,0 2-7,-1-1 15,-1 2-14,-1-2 11,-1 1-13,-1-1 62,-2 3 3,0-2 20,-1 3 38,-4-1-79,-2 1 37,-4-1-49,-4 4 47,-1-3-25,-3 4 32,-1-4-40,0 3-8,0-3 18,-1 3-12,3-5 43,1 2-33,3-4 35,0 2 26,6-6 49,-1 3 27,5-6 94,-2 2-127,5-3 50,1 1-109,4-2 4,2 1 4,2-2 3,2-1-25,2 0 22,0-2-30,4-1 38,-2-2-21,4 1 21,-4-1-21,4 1 21,-3-1-545,3 1 119,-5 1-363,3 0 185,-4 2 328,3-1-29,-4-1 235,4 0 0,-2-2 0</inkml:trace>
  <inkml:trace contextRef="#ctx0" brushRef="#br0" timeOffset="53">8640 2839 9502,'-20'-14'-347,"10"8"428,4 3-9,-2-2 183,1 2-111,0 1 8,1 0-74,-1 0 34,0 1-33,1-1 9,1 2-3,-1 0 3,1 0 31,1-1-3,-1 1 5,1 0-20,1 0-70,-1-1 54,1 1-62,0 0 16,0 0-40,0 0 9,-1 0 8,0 0 22,2 0-22,-3 0 6,1 0-4,-1 1-30,-2 3-21,1 2-21,-1 2 76,-1 1 73,1 3 7,-1 3-24,0 1 54,0 4-26,2 2 93,-2 5-76,3 2-30,0 6-12,4 1-25,-2 6 97,4 1-18,1 3 58,1 0-50,4 4-70,2-6-38,3 5 17,-1-8-54,2 3 62,-1-8-34,-1 2 12,0-11 40,0 2-22,-3-8 7,0 2-103,-2-7 22,-1 1-93,-1-6 95,-1 3-39,-2-6 78,-1 1-31,0-1 34,-1-2-51,-3-1-12,-1 2-11,0-3-144,-3 0 72,1 0-98,0-1 67,0 0-109,0 0 29,0-1-69,1-1-14,0 2 105,1-2-75,3-1-160,-2 2 38,3-2-73,-1-2 217,1 1 164,0-5 98,1-2 0,0-4 0</inkml:trace>
  <inkml:trace contextRef="#ctx0" brushRef="#br0" timeOffset="54">9286 3008 9502,'7'-13'-996,"-5"7"1036,1 2 93,0-2-5,-1 0-69,1 0 7,-1 1-15,2-3 40,-3 3-28,2-1 32,-2 0-34,2 0 13,-2 1-22,0 0 23,1 1-15,-2-1 21,0 1-20,0 0 18,0 1 41,0-1-21,0 2 35,0 0-108,0 0 30,0-1-34,0 2 35,0-2-18,0 2-34,1 0 19,-1-2-12,1 2-5,1 0 16,-1-1-23,0 0 14,2 1 38,1-2-47,-2 2 41,2-2-66,1 0 51,-1 1-50,1-1 0,-1 2 23,3-2-28,-2 2 39,1 0-36,1 0 25,-1-1-29,2 2 37,0-1-26,-1 1 13,2 0-17,-2 0-37,2 1 47,-1-1-57,1 3 62,-2-1-11,1 2 6,0-1-5,0 1 18,-1-2-11,1 1 12,0 0-14,0 0-2,-2 0 0,2 0-1,-3-1 32,3 2-4,-3-1 12,1 0-11,-2 1-13,1 0-1,-2 0 5,1 1-7,-3 0-4,3 2 4,-3-1-5,1 1-57,-2 1 46,0 1-50,0 0 63,-2 0-16,1 1 8,-3 0-11,0 1 7,-1-1 8,0 0-4,-1 2-1,0-3 39,0 1 5,1-1 5,-3 2-10,2-4 28,-1 2 21,1 0 8,-1-1 12,1-1-75,-2 0 24,2 0-29,-2-1 25,1-1-19,0 2 25,-1-3-18,0 1 83,0-1-65,1 0 70,0-2-12,-2 2-38,1-4 46,1 3-61,-1-3-10,0 0 17,2 0-14,-1 0-40,2 0-19,-1-2 5,0 1 3,1-1 1,1-1 30,1-1-42,-1 1 58,1 0-84,-1 0 15,3 0-83,-2 1-89,2-1 32,0 2-133,1 0-310,-2-2 332,4 2-310,-1 0 499,3 1-239,1-2 129,0 2-63,2 0 152,-2 0 109,3 0 0,-2 0 0,2 2 0,0-2 0,2 2 0</inkml:trace>
  <inkml:trace contextRef="#ctx0" brushRef="#br0" timeOffset="55">9800 2904 9502,'-13'1'0,"9"-1"-16,0 1 65,1-1-19,0 0 28,0 0-40,1 0 96,-1 0 374,2 0-221,2 0 194,-1 0-456,5 2 3,-2-2-62,2 2 43,-2 0-26,1 0 25,-1 1-20,1 1 52,0-1-64,1 3 89,-1-1-31,3 1 25,-2-1-29,1 3 24,1 0-20,-1 1 18,2 0-20,0 3-19,-2-2 20,3 3-14,-1 1-14,0 0 27,-1 2-28,2 2 34,-2-1-35,1 3 24,-1 1-28,1 2 11,-1 0 11,0 3-17,-2-1 16,2 2 2,-2-3-3,2 3-2,-4-5 1,3 3-47,-4-5-6,2 1-6,-3-3-38,1 2 70,-2-4-34,0 2 40,-2-3 59,-2 1-47,-1-1 47,-1 0-63,-1-3 8,0 2-12,0-5 9,-1 3 37,2-5 19,0 2 5,0-2-9,0-1-1,1-2-26,0 1 35,2-2 20,-2-1 25,4 0-6,-3-1-3,2-1 81,0 1-100,2-3 93,-1 0-130,-1-3 9,1 0 6,1-3-126,0 1 18,-1-2-119,1 0 129,0-2-297,0 2 134,-2-2-228,2 2-80,0-2 342,0 3-156,-1-2 350,-3 1 0,-1-3 0</inkml:trace>
  <inkml:trace contextRef="#ctx0" brushRef="#br0" timeOffset="56">7368 3223 9502,'-13'6'83,"8"-5"-8,-2 2 89,1 0-52,0-1 103,-1-1-30,2 2 53,0-3-53,1 3-25,0-2-40,1 0 83,0 0-103,0 2 98,1 0-95,0 0-12,1 1 12,0 3-15,0 1 17,-1 1-2,2 2-51,-1 3 25,1 2-19,0 2-4,1 1 17,1 2-43,1 0 55,3 2-15,0-4 9,4 4-67,-1-5 19,3 4-12,0-7 31,1 1 10,0-4 0,1 1-7,-1-5 3,2 1 19,-1-7-13,0 2 13,-1-3-15,3-1 58,-3-1-52,1-1 60,-2-5-61,1 1 27,-2-5-26,3 2-24,-2-2-96,2 0 10,-2 1-66,2-2 32,-2 2-25,2 0 40,-3-1 13,2 1 72,-2 1-26,0-1-8,-2 1-31,2-2-4,-4 2 19,1-1 6,-3 2 5,2-2 2,-5 2-5,1-2 86,-1 1 19,0-3 77,-1 3-60,-1-4-64,1 3-71,-1-3-2,-1 1 11,0-2-14,-2 1-14,-1-3-10,-1 1-118,-1-3 80,-2 2-91,0-5 59,-1 3 29,-1-5 22,0 2-41,-2-5-31,0 2-84,-2-4-17,1 4-24,-4-3-16,2 6 46,-6-1-57,2 7 130,-3 1-87,0 7 63,-4 2-30,3 8-86,-7 3 57,7 7-71,-5 4 88,7 3 53,-5 6 103,8-1 29,-6 3 58,7-3 0,-4 2 0,4-4 0,-1 1 0</inkml:trace>
  <inkml:trace contextRef="#ctx0" brushRef="#br0" timeOffset="57">9057 2937 9502,'-8'12'-232,"3"-8"232,1 1-1,-3-1 57,3 0 3,-1-2 127,1 1-12,1-2 43,-1 0-48,1 1-23,1-1-15,-2-1 14,2 0 17,0 0-29,1 0-45,-2-1-21,3 1-93,-1-3 50,-1 2-23,2-2-97,0 2 122,0 0-137,-1-2 141,0 3 25,-2 1-17,1 1 37,-1 2-11,2-1-37,-2 1 40,1 0-38,-2 1 21,1 1-14,-1-1 18,2 0-18,-2 1 7,1 1 0,-1-1 2,2 1-8,-2 0 8,0 0-14,0 1 2,0-1 6,0 2-3,2-1 5,-1 2 72,-1 0-64,2 0 66,0 0-76,0 2 59,2-2 0,-1 3 16,-1-3-24,2 5 2,0-4-22,-1 5 29,1-3-25,0 2 6,0-1 2,0 3 4,1-4-36,-1 4 31,2-3-45,-1 1 5,1 0 5,0-1-9,-1-1 20,2 1 23,-1-2-32,1 3 26,-2-3-101,3 3 79,-1-3-75,0 3 86,0-3-26,1 3 21,0 0-25,0-1-20,-2-1-49,2 1-39,-3-4 20,3 3-27,0-4 84,-1 1-32,1-3 40,-1 2 24,1-4-27,1 2 26,1-4-20,0 3 0,-2-4 3,4 1-8,-3-3-2,1 1 4,-1 0-4,3-1 12,-4 0-198,3 2 48,-4-2-128,1 1-36,0-1 104,-1 2-91,-1-2 101,1 3-10,-2-2 15,0 2-22,-1-2 65,2 2-52,-2-2 81,0 2-141,0-2-67,0 2 41,-2-2-53,1 0 72,0 0-12,-2-2-81,1-3 1,-2-1 0</inkml:trace>
  <inkml:trace contextRef="#ctx0" brushRef="#br0" timeOffset="58">9325 3106 8355,'8'-1'1031,"-6"1"-775,0-2 137,-1 2 409,0-3-525,1 6 437,-2-1-594,1 8-7,-1 0-55,0 4 29,0 0-26,0 3 69,0 1-50,0 1 54,0 2-136,0 2 53,0-2-105,0 2 47,-1-1 15,1 0 37,-2-3 10,1 0-43,0-2 29,1-1-36,0-2-8,-2-1 4,2-3-26,0 1 27,0-4 39,0 2 12,0-2-20,0-1 22,2-2-281,-2 1 71,1-2-190,0 1 29,1-3 98,-1 2-54,0-2-40,0 0 28,2-1-121,-2 0 100,1-1 43,-1 0 50,0-5 6,0 1 38,-1-3-28,0 1 38,2-2-64,-2 0 37,0-2 45,0 2 82,0-4 58,0 3 0,0-4 0,0 2 0,-2-3 0,-1-1 0,-3-2 0</inkml:trace>
  <inkml:trace contextRef="#ctx0" brushRef="#br0" timeOffset="59">16814 3130 9502,'-3'-13'276,"2"8"-226,1 1-8,0 0 198,0 1-55,1 2 172,2 1-225,3 4-53,1 4-49,2 2-9,1 7-17,2 1 9,2 4-82,0 0 77,4 2-57,0-1 45,4 5-66,0-4 12,4 3-2,-2-4 13,5 3 25,-5-5-2,2 1 35,-7-5-52,2 1 89,-7-5-7,1 1 18,-8-5-14,0 1 98,-5-3-29,-2 2 128,-4-2-124,-3 2 73,-4-1-77,-4 4 74,-2-2-123,-4 3 38,1-1-78,-2 2 70,1-3-60,-1 4-3,3-2 1,-2-1 16,4 0-91,-1-2 39,4 1-116,-1-2-131,4-2 65,0 0-123,3-3 129,0 0-314,4-3 244,1 0-294,1-1 329,0-1 0,-1 0 0</inkml:trace>
  <inkml:trace contextRef="#ctx0" brushRef="#br0" timeOffset="60">8260 3325 9502,'0'-15'152,"0"9"108,0 1 227,0 1-165,3-1-87,1 2-53,3 1-36,2-1 256,4 0-53,2 2 144,1 0-145,1 0-165,5 1 12,-3-2-75,5 2-297,-5 0 44,4-1-174,-5 1 181,2 0-485,-6 1 170,1-1-232,-4 3 380,3 2 293,-4 3 0,4 2 0</inkml:trace>
  <inkml:trace contextRef="#ctx0" brushRef="#br0" timeOffset="61">15872 3356 9502,'-34'-13'113,"20"6"-13,0 1 171,5 1-25,-1-2 23,5 3-61,1 0-55,3 2-124,1 0 19,3 0 5,1 1 12,2-1-35,6 2 18,2 0-14,5 0 77,1 0-12,3 0 11,1 2-165,5 0 53,-2 2-131,5 0 89,-3 0-14,4 0-2,-3 0 2,2-1-15,-4 1 64,3-1-15,-3 1 32,0-2-17,-5 1 6,0-2-9,-5 1 11,1-1 8,-7-1-7,3 1 6,-5-1-10,0 0 8,-2 0-7,1 0 7,-4 0-43,3 0-12,-3-1-4,3 1 10,-2-1 36,1-1 4,-1 1-10,2 0-37,-2-2-15,2 0-5,-1 2 14,0-3 81,0 0-35,1 1 33,-3-3-4,2 1-33,-1 1 41,0-1-45,-3 1-46,1 0-16,-2 2 3,1-1-89,-2 2 29,-2 2-101,-3 4 0,-3 6 1</inkml:trace>
  <inkml:trace contextRef="#ctx0" brushRef="#br0" timeOffset="62">13520 3445 9502,'-18'5'188,"9"-3"-28,4 0-40,-2 2 37,3-1-52,-2 3 151,5 0-61,-3 3 127,2 3-136,0 2 21,0 1-99,1 6 49,1 1-76,-1 4 69,1 0-69,1 2 24,0-2-13,2 1 13,5-8 15,2 4-11,3-7-1,5 1-13,1-6 7,5 1-45,-2-8-10,5 4-56,-3-7-12,5 1-1,-5 0 13,3-2 35,-5 0 1,3-2 0,-7-1-18,4-1 13,-7-3 6,5 1 22,-7-2-21,2-1 39,-2 0-22,1-3 16,-2 2-28,1-4-25,-6 2 20,4-3-18,-6 2-72,0-4 30,-2 2-102,-1-5 103,-3 3-122,-2-3 72,-4 2-114,-5-6 101,-2 3 25,-6-4 17,1 2 31,-3-2-234,0 3 62,-2-2-160,2 4 112,-3 1-172,5 4 92,-5 0-9,4 9 165,-3 5 164,1 5 0,-3 5 0</inkml:trace>
  <inkml:trace contextRef="#ctx0" brushRef="#br0" timeOffset="63">9565 3442 9502,'-1'-12'-91,"0"7"143,-1 1 32,1 2 31,0-2 10,1 0 3,-2 1-65,1 0 32,0 0-28,1 0-29,-1 1 5,-1-1 36,1 2-84,1-2 259,0 2-183,-1 0 154,1-2-146,1 2 19,0 0-50,3-1 33,0 0-23,1 0 39,0 1-137,2 0 49,-2 0-125,1-1 62,1 2-20,-1-1 47,1 0 3,-1 1-9,1 0 31,-1-2-34,-1 2 27,2 0-2,-1 0-2,1 0-2,-4 0 13,4 2 3,-3-1-4,1 0 4,-2 3-42,2 0 30,-3 0-32,2 1 45,-1-1-6,-1 1 4,1 0-6,-1 0 5,0 1-3,-1-1 3,0 0-5,1 1 6,-2 0-4,0 1 5,-2 0-3,1 2-4,-3-3 7,-1 5-2,-1-2 9,-2 1-6,-1-2 5,1 2 0,-1-2-5,0 1 5,0-3-8,1 3 33,0-2-23,1 0 25,0-1-31,1 0 53,1-1 10,-2 0 7,5-1 19,-4 0-66,5-3 192,-1 2-140,3-3 127,0 1-143,6-1-15,-1-1-32,2-2-32,0 0 14,1-1 0,0 0 1,-2 1-30,2 1 8,-1-1-42,0 1 89,-2 0-46,2 1 47,-1 0-58,0 1 40,0-2-50,-1 2-5,-1-1-27,2 1 7,-2 0 5,0-1-49,0 1 20,0 0-92,-2 0 96,2 0-154,-3 0 87,1 0-115,-1 0-130,0 1 165,0 0-178,-1 1 115,-1 0 150,0 1-31,0-2 180,1 0 0,0 2 0</inkml:trace>
  <inkml:trace contextRef="#ctx0" brushRef="#br0" timeOffset="64">11677 3584 9502,'-9'-10'173,"6"5"-86,-1 1 33,2 0 52,-1 0-34,0 0 34,2 0-52,-1 0-16,2 0 3,-2 1-14,2-1-27,-1 0 64,1 1-75,0-1 102,-1 2-116,1-1 6,0 1-49,-2 0-13,2 0 14,0 0 44,-1 0-31,1 1 12,0-2-48,-1 2 15,1-2-12,0 1 87,0-1-41,0 0 30,0 1-100,0-1 0,1 1-24,-1-2 31,3 0-2,-1 0 50,3 0-55,3 0 76,-1-1-25,2 0 24,1-2-28,0 1-8,2 1 6,1-2-7,0 1 14,1 1-47,-1 0 34,2-1-35,-2 4 46,0-1-62,-1 1-18,-1 0-5,-2 2-22,2 2 81,-5 2-35,2 1 46,-4 2-16,1 4 11,-1-1-17,0 3 32,-2-3-24,1 3 24,0 0-23,-1 0 16,1-1-3,-1 1 9,1-2-23,-1 3 2,1-1 1,0 0 3,-2 1 18,1 1-13,0-2 10,-1 1 40,0 0 17,-1 0 0,0-2-6,0 3-8,0-3 19,-1 2 0,0-1-3,-3 1-11,0-1-15,-2 1 22,-1-1-25,1 1-2,-2-1 8,-1 1 2,1-1-53,-1 3 37,0-3-42,0 2 3,0-2 28,0 1-31,0-1 34,0 0 7,1-2-16,-1 0 11,1-2-23,1 2 63,-1-5-48,0 2 48,2-3 44,-1 0-15,1-2 75,1-1-72,2-1 73,-1 1-51,2-2 86,-2 0-91,2-2-3,0 1-29,-1-1 3,2-1-24,-2-1-13,1 2 7,-1-1-11,1 0 77,-1 1-33,-1-1 21,2 3-216,-1-1 35,0 1-137,1 0 79,-1 0 124,2 0-32,4 0 83,-2 0-35,8 0 61,0 0 10,3 0 23,-2 0 48,4 0-9,-1 1-17,4 2 16,0-1-118,3 2 55,0 1-44,3 1 4,-1 0-31,4 1 12,-3-1-9,3 2 86,-4-3-33,1 0 27,-4-1-37,3-2 90,-5 1-35,2-3 89,-6-1-87,3-2 8,-6-3-52,3-2 20,-4-2-87,-1-1 13,-5 1-23,3 0 46,-6-1 35,1 2 35,-1 2-39,-1-1-427,-3 3 76,-1 0-312,-2 2 296,1-1-293,-2 3 189,0-1-285,2 1 420,-2 1 95,2 0 186,-1 0 0,-1 0 0</inkml:trace>
  <inkml:trace contextRef="#ctx0" brushRef="#br0" timeOffset="65">5598 3812 9529,'-3'-10'651,"2"5"-444,-1 1-27,1-1-100,-2 0 25,2 0-14,0-2-31,0 1 70,-1 1-60,1-3 75,0 1-74,1 1 23,-2-2-35,1 0 37,0 1-25,1-1 48,0 0-85,-1-1-98,1 0-9,-2-1-87,2 1 65,0-4 102,-1 3-29,1-3 80,-1 1-177,-2-1 54,2 1-115,-2 0 75,2 1 37,-2 0 22,1 3 5,0-1-35,0 4 31,1-2-51,-1 5 70,2 4-17,0 2 20,2 9-9,1 0 8,4 4-2,1-2 13,2 2-11,0-2 9,3 1-16,0-2 66,1 0 7,1-3 12,0-1 121,-2-4-82,2 2 131,-2-5-136,3 1 73,-3-4-127,1 1 80,-4-2-80,3-3 13,-5-1-11,2-2 31,-3-2-71,-1-1 31,-2 1-37,0-3 39,-2 2-33,1-2-2,-2 2-38,2-3-17,0 1 14,-2-1 17,1 1-16,1-3 58,0 1-28,0 0 22,1 2-20,1-1-58,-1 3 43,3 0-50,-3 2 10,1 2 39,-1 2-46,0 1 53,-1 2 70,0 1-51,-2 2 56,1 4 5,-1 1-11,-1 4 65,0 2-64,1 2 38,-1-1-19,0 6 13,1-2-5,3 4 21,0 1-32,4 5 36,1 2-128,3 7 63,1-1-58,5 11 84,-2-3-101,4 9 24,-4-7-95,3 7-5,-8-12 18,2 6-42,-6-12 84,-1 3-9,-3-10 58,-1 1-42,-2-9 30,-2 2 29,-2-10 38,-3 7-16,1-8 73,-5 2-46,1-4 16,-1 1-11,-2-3-104,-3 1 38,1-2-31,-3 2 94,1-3-42,-5 1 50,4-2-55,-5 3 67,3-3-52,-2-2 50,7 1-61,-5-2 80,7-1 11,-2-1 12,6-2-28,-1-5-55,4-2-9,0-5 41,5-5-170,-2-6 66,4-1-159,2-6 152,3-1 5,5-6 71,3 3-7,3-8-105,0 6 22,5-8-113,-1 9 100,7-7-99,-3 10 87,6-5-104,-5 11 102,5 0-366,-8 12 141,6-1-259,-7 11 329,5 0 94,-8 7 144,3-2 0,-4 4 0</inkml:trace>
  <inkml:trace contextRef="#ctx0" brushRef="#br0" timeOffset="66">12521 3553 9502,'0'-19'-125,"0"11"277,0 3-33,0 0 135,0-1-119,0 1-47,0 1-72,1-1 5,0 3-3,2-1 68,1 2-20,0-2 14,2 3-102,1-1 24,0 1-92,2 0 152,0 0-45,2 1 94,-1 2-68,2-1 70,1 2-2,1 0 24,-1 0-37,4-1 11,-5 0 11,7 1 13,-5-1-5,4-1-40,-3 2 17,3-1-13,-1 1-36,1 0-24,-1 0-12,2 1-64,-2 1 47,4 1-73,-6 0 68,5 1-73,-4 0 42,2 0-67,-2 1 55,1-2-38,-3 0 63,1 1-31,-2-3 48,0 0 7,-1 0-17,-1-2 6,-2-1-23,1 0 17,-4-1-21,2-1 149,-3 0-33,-1 0 127,-2 0 86,1 0-153,-4 0 95,-1-1-262,-3-1-16,1 2-19,-1 0 27,1 2 41,-1 0 17,1 1-30,-1 1 54,0-1-44,-3 3 44,0-1-41,-1 2 5,-2 1-5,-3 4 4,-3-2 104,-1 4-14,-3 1 96,-3 1-91,0 0 31,-4 4-34,1-1 4,-4 2-2,6-2-44,-4 1 11,9-4-3,-3 0-28,9-5-23,0 2 9,5-8-17,2 1-30,5-3 44,2-2-264,2-1 122,2-1-144,-1 0-114,0-2 106,-1 2-134,0-1 157,1 1-169,-2 0 99,2 0-159,1-2 173,-2 2-29,2-1 76,1 0-67,0 1-31,2-2 177,-1 0-37,3 0 213,2-3 0,0 1 0</inkml:trace>
  <inkml:trace contextRef="#ctx0" brushRef="#br0" timeOffset="67">15855 3659 9386,'-12'0'242,"8"0"-119,0 0 50,2 0 88,-1 0 73,2-1 4,0-1-39,2 1-121,3-2 22,2 1-91,3-1 48,3 2-37,1-2-10,2 1-53,3 1 36,2-1-38,2 2 102,0 0-37,5 0-144,-3 0 4,7 0-103,-2 0 53,3 0-2,-4 0 11,6 0-55,-7 2 98,5-2-53,-6 0 43,4 0-17,-8 0-9,3 0 47,-5-2-6,2 0-37,-5-1 41,-1-1-47,-4 2 56,0-1-158,-6 2 41,2-1-108,-4 1 86,1 0-84,-3 1 47,1 0-83,0 0 89,0 1 2,0 0 61,2 3-82,-2-1-100,2 1-40,-1-2-35,0 2 180,0-1 96,2 1 88,-1 1 0,2 0 0</inkml:trace>
  <inkml:trace contextRef="#ctx0" brushRef="#br0" timeOffset="68">7192 3717 9653,'9'-5'549,"-7"1"-473,3-1-29,0-2-2,3 3-50,-1-1 51,3 3-47,0-1 9,3 2 0,3 1 1,3 0 24,2 1 8,6 3-27,0 2-23,6 2 1,2 0-37,7 2 37,-1-1-19,7-1 13,-4 0-20,6-3 0,-4 0 39,5-2-2,-5-2 5,6-1 6,-7 0-10,5-1 7,-6-2-7,5-1 131,-7 0-27,3-2 111,-8 2-104,6 0 2,-10 2-69,5-1 29,-10 2-104,4-1 72,-8 1-68,1 0 34,-4 1 20,1-1-19,-4-1 21,3 0 48,-6-2-37,5-1 22,-5-1-35,3-1 63,-5 0 17,3 0 11,-6 0-56,2 1-24,-6 0-38,2 1 63,-4 3-85,-1-1 67,-1 2-153,0 0 29,0-1 1,0 2-123,-1 2 125,1-2-101,-2 2 66,1 1-326,-1 1 94,0 1-238,0 0 14,0 0 338,0 0-99,-1 2 324,-2-2 0,-1 1 0</inkml:trace>
  <inkml:trace contextRef="#ctx0" brushRef="#br0" timeOffset="69">10537 3730 9502,'0'8'1006,"0"-8"-136,1-2-788,1-3-31,1 3-64,1-4 32,2 5-44,0-1 37,2 0-49,-1 1 32,2-2-59,2 2 65,-1 0-18,2-1 3,1 0 11,0 1-64,1-2 37,-1 2-12,1-1 3,0 0 64,0-1-20,-1 1 17,1-2-25,-1 1 23,-1 1-20,-2-1 23,1 1-47,-5 0 24,3 0-22,-4 0 28,2 1-33,-3 0 23,-1 1-22,0-2 31,1 2-47,-3 0-42,0 0-1098,2 2 829,-4-2-763,-1 4 1116,-3 0 0,-2 1 0</inkml:trace>
  <inkml:trace contextRef="#ctx0" brushRef="#br0" timeOffset="70">8484 4086 9502,'0'-15'661,"0"7"-522,0 3-24,0-2 21,0 2-31,0-1 21,0 2-14,0-1 17,0-1-9,1 1 37,0 1-51,3-1-37,-1 3-67,0-4-2,3 5-38,-1-3 0,1 2-7,3-1-35,-1 2 31,1 0 4,1 1-19,1 0 32,-1 0-61,2 0 92,-1 0-44,1 0 62,-1 0-47,2 1 29,-2 3-34,0-2 37,-3 5-36,2-2-17,-4 3 4,1 1-50,-4 0 79,1 2-50,-3 2 56,-1 1-8,-3 2 7,-3 2-10,-3 0 66,-4 3 4,-1-3 12,-4 4-18,-2-3-55,0 4-1,-1-5 12,0 3 50,3-5 96,2 2 12,1-7 70,1 2-55,5-5 11,0 0-52,5-4 101,2-2-69,3-1 51,2-1-65,3 0-43,3-1-6,3-3 16,2 0-20,3-2 21,-1 1-29,5-3 11,-3 3-72,4-3 46,-1 2-40,1-2-124,-2 1 26,1 1-108,-2 1 69,1 0-235,-5 2 56,1-1-170,-5 3-121,1 0 168,-4 1-176,-1-2 225,-3 4 90,-1-1 33,-3 4 67,1 0-117,-3 3 69,-1-2 21,-3 2 64,-1-1 132,-3-1 0,-2-2 0,-1 2 0</inkml:trace>
  <inkml:trace contextRef="#ctx0" brushRef="#br0" timeOffset="71">10589 4043 12196,'27'-5'789,"-12"3"-578,1 0-91,4 1-28,0 1-68,3 0 51,-2 0-20,3 0-6,-1 0-13,3 0-52,-4 0 11,1 0 47,-5 0 6,2 0-27,-6 0-22,3 0-35,-7 0-42,2 0-24,-7 0 20,1 0-396,-4 0 288,-2 0-270,-2 0 347,-4 0 34,3 0-32,-2 0-210,3-1-16,0 1-469,0 0 117,0 0-91,1 0 297,-1 0 248,0 0 177,0 0 58,-1 0 0,-1 1 0,-2 0 0</inkml:trace>
  <inkml:trace contextRef="#ctx0" brushRef="#br0" timeOffset="72">7540 4304 9502,'3'13'-177,"-3"-9"211,1 0 174,-1-2-57,0 1 108,-1-3-197,-1 3 37,-2-1-20,1 1 19,-3 1 8,1 1-7,0 1 4,2 3 2,-2 3 41,3 1-51,0 2 41,1 2-81,1 2 16,0 2-28,1 1 38,2 0-40,3 0 28,4-3-38,0 2-32,3-6-13,2 2 22,2-5-22,2-2 55,-2-5-47,6 0 10,-5-3-5,7-2 62,-6-4-27,3-3 32,-5-2-1,2-2-9,-4-3 14,0-2-24,-3 2 1,2-3 5,-6 2 6,3-3-47,-6 2-22,4-3 8,-3 2-4,0-2-30,-3 3 8,1-5-77,-3 5 77,0-5-114,0 3 62,-1-4-107,-2 5-13,-3-6 29,-3 5-43,-4-4 93,-1 3 5,-5-3 52,-1 6-44,-4-3-38,0 6-36,-7-4 7,3 6 21,-4-4 36,4 6 10,-7-1-25,6 6 33,-7-2 3,6 4 21,-3 1-15,9 4-1,-3 4-26,8 2 29,-3 7-25,10-1-27,-2 5 63,6-2-15,2 4 94,5-2 0,3 5 0,2-2 0,4 2 0</inkml:trace>
  <inkml:trace contextRef="#ctx0" brushRef="#br0" timeOffset="73">7939 4213 9502,'0'-20'139,"0"12"125,0 2 187,0 0-62,1 2-117,2 0 49,2 3-133,1-1-55,2 2-71,2 4-42,3 3 62,3 3 25,2 5 14,3 5 35,2-1-88,4 6 28,0-1-27,4 5 39,0-2 15,2 4 24,-3-4-52,5 4-56,-8-5-16,4 3-45,-6-6 57,-1 2-129,-6-6 52,0 3-88,-7-8 76,-1 3 13,-5-6 4,0-1-12,-2-2-150,-2-2 56,0-3-1048,-1-1 674,-1-3-619,1-2 703,-2-4 171,-2-2 8,-1-2 148,-2 0 106,-1-2 0,-2-1 0,-2-3 0</inkml:trace>
  <inkml:trace contextRef="#ctx0" brushRef="#br0" timeOffset="74">8294 4195 9606,'-11'-4'591,"8"1"-408,-1 3-72,0-1 73,0 2-73,-1 2 87,-2 2-7,1 5 46,-3 4 30,-1 4-60,-2 4 58,-2 5-68,-2 2-5,-2 4-27,-1 2-29,-4 4-136,2-4 2,-4 5-59,5-8 50,-3 3 114,7-9-41,1 0 90,6-14-35,1 3-548,5-10-50,1 1-214,3-4-170,1-1 442,6-4-271,1 1 164,4-5 134,-1 0 115,3-5 141,1-1 136,1-1 0,-1-3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45:19.399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3361 247 9502,'-41'0'-1200,"17"0"1191,7 0-41,-5-1 132,7 1 12,-5-2 23,9 0-27,-3 1 31,5-1-67,1 1 74,3-1-83,2-1 53,2 1-41,0-3 44,1 1-56,2-2 21,0 0-15,4-1 40,0-2-73,3 1 25,0-1-46,2 0-1,0 0 44,-1-1-11,2 2 16,0-1-1,-1 1-9,2-2 6,-1 4-6,1-4 25,-1 4-25,0-3 21,0 3-23,1-1 13,-2 2-7,0 0 17,-1-1 13,3 1-1,-4 1-3,3-2-76,-3 3 36,4-1-39,-4 1 55,5-2-54,-2 3 30,3-1-34,-2 0 44,3 1 47,0 0-40,3 1 32,-1 0-14,3-1-13,-2 2 14,5-1-20,-4 1 29,5-2-17,-4 2 26,4-1-48,-6 0 13,3 1-13,-3 0 23,2-1-46,-3 1 31,1-1-29,-2 1 33,3 0 7,-5 0-8,3 0 4,-3 0 6,4 0-2,-4 0-2,4 1-7,-5 0-47,5 0 36,-4 3-36,3 0 30,-1 1 5,1 0-8,-3 1 13,2 0 33,-2-1-27,3 3 30,-4-3-38,4 4-8,-5-4 6,5 3-7,-4-2 8,2 1 8,-1 0-8,2-1 6,-2 1 1,3-1 0,-4 1 2,4-1 5,-2-1-8,1 2 8,-2-1-10,3-1 5,-3 1-10,3-1 11,-3 1-13,3-1 34,-3 0-19,3 0 21,-2 0-24,1 2-19,-1-3 11,2 4-13,-4-3-17,5 3 27,-5-2-33,3 2 30,-3-2-1,2 3-4,-2-2 8,1 2 12,-2-1-14,1 1 15,-2-1-19,3 1 29,-5-2-21,4 2 22,-3-1-41,3 1 18,-4-2-18,3 2 21,-2-2-46,1 3 34,-3-3-37,2 3 57,-3-1-15,2 0 12,-3 0-13,2 1 38,-2 0-31,2 2 32,-2-3-41,2 4 27,0-2-20,0 1 21,1-1 31,2 1-34,-2 0 43,3 1-51,-1-4 17,1 4-10,-1-3 11,1 1-11,-1 0-1,1 1-1,-1-4 3,0 4-31,-1-3 19,2 1-18,-4 0 21,3 1-8,-2-2 4,0 3-7,-1-2-21,2 1 30,-5 1-33,4 1 32,-4-1-4,2 2 2,-2-3-4,1 3 42,1-2-33,0 2 33,-1-4-38,2 4 3,0-3-4,3 2 10,-3-2-7,3 1-52,-1-1 41,1 3-46,-2-3 0,2 2 43,0-1-51,-1 2 59,0-2-48,1 3 33,-4-2-35,3 0 61,-2 0-20,1 0 15,-2-1-22,2 1 27,-2-2-21,3 2 23,-4-1-30,4 1 62,-4-3-43,4 2 53,-3-2-74,3 3 21,-2-4-21,1 3 27,-1-2-52,2 1 41,-3-1-42,2 2 49,-1-2 0,2 3 0,-2-3 1,3 4-26,-1-5 9,3 6-14,-1-5 14,2 5-20,-1-5 16,3 4-15,-2-3-17,3 4 26,-1-4-29,2 3 37,-2-5-1,3 4 1,-2-3-2,3 1-26,-4 0 17,3 1-22,-5-4 25,3 4-11,-4-3 8,3 3-9,-3-2 10,2 3-43,-4-5 31,3 5-33,-3-2-3,2 2 29,-3-3-32,3 4 37,-2-3 1,2 3-6,-2-3 4,2 3-7,-2-1 9,5 0-15,-4-2 11,5 1 46,-4-1-30,6 2 40,-2-3-49,2 3-49,-4-4 36,4 4-33,-3-5 74,3 4-21,-4-3 23,3 1-33,-5-3 28,2 1-23,-5-1 24,3 1-5,-2-1-13,1 0 14,-3-2-19,3 3-17,-3-2 14,3 3-9,-4-3 17,4 2-190,-3-3 43,1 1-128,-2 0-272,1-1 117,-2-1-205,1 2 210,-4-3 141,2 1 26,-1-3 75,0 4-278,-2-3 36,3 1-176,-4-1 264,2 0 164,1-1 177,0 1 0,1 1 0</inkml:trace>
  <inkml:trace contextRef="#ctx0" brushRef="#br0" timeOffset="1">2979 392 9502,'0'-17'-683,"0"8"498,0 0 224,0 1-8,0 0 169,0 1-108,0 1-3,0 1-59,0-1 9,0 3-46,0-2 37,0 2-35,0 1 186,0 1-110,0-1 121,0 0-154,0 0-3,1 0-6,1-1 1,1 1 9,2-1 14,0 1-8,0-1 17,1 1-64,-1-2 3,0 2-19,1-1 11,-1 1 42,-1-1-4,1 1-1,-1 0 4,-1-2-6,0 1 2,0 1-2,1 0-45,-1 0 31,1-1-28,-2 0 40,2 0 2,0 0 1,0 0-1,0 0 18,3-2-11,0 0 10,2 0 33,0-2-41,3 0 43,0-1-54,2-1 19,1 0-13,1-3 13,0 3-7,1-3-12,1 2 8,-1 0-3,0-1-18,1 1 23,-2 2-22,1 0 27,-3 2-69,1 1 53,-3 0-61,1 2 34,-4 2 13,2-1-19,-1 2 19,-1-1 46,0 1-38,0 0 36,0 1-39,0-1 3,1 2-8,1 0 8,-3-1-20,3 1 15,-1 0-10,0-1 15,1-1 50,-1 1-33,0-1 36,0 0 11,1 0-41,-1 0 45,1 0-60,0 0 3,0-1-2,1 1 2,-1-3 8,0 1-34,0-1 28,1 1-23,-1-1-42,1 1 54,-1 0-61,1-1 72,-2 1 8,3 0-5,-2 0-2,3 0 38,-1 1-44,2-1 44,-2 1-54,3-3 9,-1 2-7,3-1 6,-4 1 12,4-1-77,-3 1 62,1-1-62,-3 2 8,1-1 43,-2 2-49,0-1 59,-2 1-48,1 0 33,-2 0-42,0 1 62,-2 0-23,3 2 19,-2 2-24,3 1 64,-3 1-46,5 1 49,-2-1-55,1 1 29,2 0-22,0 0 29,0-2-15,2 3-5,-1-4 13,1 4-15,-1-3 36,1 3-21,-1-2 24,1 1 44,0-2-55,1 2 60,-1-2-80,2 0 15,0 1-10,3-3 7,-4 2-2,4-3 13,-4 1-14,3 0 28,-4-1-31,3 2-34,-6-2 24,5 1-27,-8-1-6,6 3-3,-6-2-18,4 2 2,-6 0 47,3 2-13,-4-1 10,5 1 20,-5-1-19,3 1 15,-2 0-21,0 0 35,0-1-25,1 1 36,-1-1-48,3 1 17,-4-3-13,3 4 19,-2-4-64,4 3 50,-4-3-54,5 3-2,-4-2 38,3 2-44,-3-2 56,2 4-21,-1-3 11,1 3-22,-2-3 22,1 4-4,-1-2 3,2 2-7,-4-1 48,4 1-38,-5-1 39,3 2-42,-3-2 36,3 2-22,-4-1 23,4 1 1,-5-2-25,3 1 30,-4-1-33,6 0 12,-5 0-11,4 2 17,-3-4-13,3 4-34,-2-4 22,1 4-30,1-2 38,-1 0-36,0-1 25,1 3-28,-1-5 7,1 5 21,0-3-24,0 2 22,-1-3 2,1 2-11,-1-1 9,0 2 31,0-3-22,0 4 29,-3-4-37,4 4 41,-3-4-29,2 4 35,-2-3-22,1 4-5,-1-5 9,0 4-10,0-2-9,1 0 10,0 0-12,0 1 3,1-2 0,0 2 1,1-2 2,0 2-64,0-2 42,1 1-47,0-2 63,3 3-63,-3-3-15,5 4-11,-3-4-45,4 4 91,-4-3-40,2 3 43,-1-4 35,1 5-34,-1-2 33,0 0-43,-2-1 59,2 2-50,-3-3 51,3 4 9,-2-3 27,1 2 4,-2-2-14,4 2-14,-4-3-30,4 3 43,-2-1-42,3 0-4,-3-2 3,2 3-2,-1-4-27,3 5 34,-2-4-37,2 4 40,-3-5-29,3 5 14,-4-3-18,3 3 11,-2-2 8,2 2-13,-5-2 11,5 1 13,-6-1-8,5 3 12,-5-3 6,3 3-16,-3-4 17,2 4-18,-3-1 3,2 2 3,-2-1-2,2 3 2,-3-4-4,2 4 2,-3-3-1,4 2 4,-3-2-2,3 2 2,-2-4-3,3 3-4,-3-3 3,4 2-3,-1-3 3,1-1-8,1-1 4,1 1-6,-1-1 3,0 1 6,-1-2-7,1 2 7,-2-3-11,2 3 7,-3-3-7,0 4 24,-1-2-12,0 1 13,0-1-18,0 3-2,-1-3 1,1 3-1,-1-3-56,0 3 44,0-1-46,1 0 60,-1-1-2,1 2 1,0-1-2,0-1-4,1 0 70,-1 0-53,-1-3 54,1 2-26,-1-4 7,0 2 7,-2-2-9,3 0-11,-4-1-12,4 2 18,-3-4-17,1 2-3,1-2 17,0 2-12,2-2-3,-1 1-39,2-2 15,0 1-9,0 0-55,1-1 23,-1 0-89,0 1 34,0-1-13,-1 0 41,-1 2-2,0 0 42,-1-1-7,0 1 0,-2-1-1,0 1 1,-1 0-12,-1 0 8,1-1-30,-2 0 23,-1-1-1379,0 1 1003,-2-2-972,1 1 1340,-7-3 57,2-2 0,-3-4 0</inkml:trace>
  <inkml:trace contextRef="#ctx0" brushRef="#br0" timeOffset="2">3168 268 9502,'0'-13'-1147,"-1"9"1147,0 0 0,-1 0 0,1 1 0,0 1 0,-1 0 0,1 0 0,1 0 0,-1-1 0,-1-1 0,-1 1 0,-1-2 0</inkml:trace>
  <inkml:trace contextRef="#ctx0" brushRef="#br0" timeOffset="3">4723 231 8847,'0'9'-435,"0"-7"455,0 2 71,0-2 1,0 1-27,0-1 39,0 1-59,0-1-5,-2 2 5,2-3-7,-1 1 112,1-1-74,0 1 36,0 0-38,0-1-20,0 1 112,0-1-105,0 1 59,0 0-123,0 0 3,0-1-22,0 1 0,0 0-61,0 0 90,0 1-55,0 1 63,0 0-15,0 0 5,0 1-9,0 2 6,0-1 24,0 2-23,0-1 22,0 2 8,0-1-20,0 1 29,0 0-35,0 2 10,0-1-7,0-1 11,-1 1-3,0 1 4,-1-3-3,0 3 2,0-3 32,0 3-21,-1-2 22,-1 1-31,0-1-8,0 1 8,1-1-6,-3 3-12,3-3 8,-2 2-5,0 0 7,1 0-6,0 0 4,0 1-5,-1-1 9,1 0-13,1-1 6,0 2-9,1-4 13,-2 3-3,2-1 1,-1-1 28,1 0-21,-1 0 27,1-1-33,-2 0 71,3-2-53,-3 2 58,2-1-72,-2 0 17,0-2-12,0 3 19,0-4-15,0 5 16,-1-4-16,0 3 16,1-3-45,-3 3 33,3-1-31,-2 0-34,0 1 45,1-1-52,1 1 62,-2 0-46,2 1 32,-1-1-42,0 1 45,1-1 14,1 0-13,-2 0 11,1 0 44,0 0 16,1-1 4,-1 0-10,0 0-32,-1 0-18,2-1 31,-2 2-31,-1-3 26,0 3-14,0-2 22,-1 3-49,1-2 29,-2 2-27,1-2 29,-1 2-59,1-1 38,-1 1-45,1 1-6,-2 0 46,2 1-58,-2 0 69,2 0-52,-2 1 35,3 0-39,-3 0 26,2 0 1,-1 0-4,1 0 5,-2 0 46,3-2-36,-2 2 35,3-1-42,-2 0 43,0 0-29,0 1 32,0-4-36,0 4 50,0-3-33,0 1 38,-1 0-8,0 1-28,0-2 38,-2 3-41,0-1-5,-2 2 7,2-3-8,-4 4-42,1-3 39,-1 3-40,1-3 45,-2 2-37,3-1 22,-4 1-28,3-3 36,-3 3 4,1-2-14,-1 3 13,0-4-76,-1 3 55,2-2-57,-2 2 49,2-3 2,-2 2-4,2-2 8,-2 2 24,2-3-19,-4 2 19,5-3-21,-4 2 57,2-3 16,-2 3 4,1-2 33,-2 0-85,2-1 39,-2 0-42,3-1 27,-5 1-18,5-3 27,-3 2-24,2-1 7,-1-1 0,1 0 2,-2 2-41,2-3-8,-4 2-3,3-1 0,-2 2-23,3-2 33,-4 1-43,4 0 54,-2 0-21,3-1 6,-2 2-11,3-2-7,-2 1 24,4-2-26,-2 3 26,4-4-13,-1 2 10,1-2-19,-1 1 94,3 0-25,-4-1 81,1-1-71,-2 0-18,0 1-25,-2-1-10,1 0-1,-4 0 12,2 0-9,-3-1 18,2 1-18,-3 0 14,4-1-16,-4 2 20,4-2-51,-5 1 36,4-1-47,-1 0-1,3 0 25,-2 0-30,4 0 41,-4 0 5,5 0-7,-3 0 6,5 0-43,-3 0 30,5 0-35,-4 0 39,5 0 7,-3 0-6,3 0 4,-1 0-9,0 0 45,0 0-33,0 0 37,-3 0 6,4 0-33,-4 0 38,2 0-43,-2 0 25,0 0-12,-1 0 17,0 0 10,-2 0-23,2 0 27,-5-1-30,4 1-3,-4-3 12,5 2-1,-5-1-9,6 1-66,-6-1-34,6 1 6,-5-1-33,6 0 48,-4-1-3,4 1 9,-3 0 34,5 0 9,-4 0-27,4 1 47,-1 0-35,1 0 34,-2-1-42,4 1 13,-3-2-26,4 2 18,-4-1 51,4 0 31,-3 0 69,2 0-54,-3 0-1,4 0-62,-6-1 8,4 1-6,-5-1-3,2 0 0,-4-1 3,2-1-22,-3 1 21,3 0-22,-5-3 23,2 3-3,-2-2-4,4 0 2,-4-1-27,4 2-8,-4-4 0,4 2 2,-3-3 25,4 1 2,-4 0-4,6 1 4,-5-1-49,4 0-6,-3 1-11,4 0 15,-2 0-8,5 1-3,-4-1-15,4 1 21,-3 0 14,6 1 18,-5 0 12,4 2 11,-5-3 0,3 2-5,-3-1-25,1 1 7,-3-1-5,1 2 5,-4-3 22,0 3-10,-4-1 14,0-1-20,-5 0 1,0 2 1,-4-4 5,1 3 41,-4-3 9,4 4 0,-6-2 29,5 0-49,-5 1 20,5 1-23,-3-1-21,9 3 6,-2 0-1,8 2 6,-2-1-53,8 1-18,0 0-6,5 1-26,1 0 32,4 2 6,0-2-11,1 4 53,0-3-29,0 0 22,1 0-22,1-1-175,1 0 24,0-1-108,1 0-61,0 0 119,-1 0-99,0 0 105,0 1-174,1 1 249,-2 3-130,-2 2 299,0 4 0,-2 3 0</inkml:trace>
  <inkml:trace contextRef="#ctx0" brushRef="#br0" timeOffset="4">3045 291 9502,'-17'10'-292,"8"-5"74,4 0-183,-1-1 237,1 0 75,0 0 143,2 0-50,-1-1 114,2-1-43,-2 0 84,3-2-66,1 0 21,0-2-117,2-3 0,-1 1-12,2-1 17,-1 2 29,0 0 7,0 0-39,0-1-16,0 2-44,0-1 25,-1 1-3,1 0 40,-2 1-4,1-2-11,-1 2 13,1 0 7,-1 0 51,1-1-24,0 1 23,-1 0 12,0-1-42,1 1 48,-1 0 17,1-1-40,-1 1 51,0-2-61,0 2 0,0-1-3,0 1 57,0 0-40,0-1 37,0 1-88,0-1-17,0 1 149,0-1-80,2 3 126,-1-1-123,2 3-36,-1 1 2,2 1-3,0 1 3,-1 0-4,3 1 19,-2-2-15,1 2 14,0 0-23,2 0 13,-3 1-16,1 0 19,-1 0 25,1 0-14,-2 0 15,0 0-27,0 1-9,0 0 10,-2 0-5,1 0 24,-2-1-19,1 1 20,-1-2-25,0 2-19,0-2 13,0 2-16,0-2-26,0 3 43,0-4-48,0 4 55,0-3-4,0 3 0,0-4-3,0 4 18,0-4-20,0 3 20,0-3-22,-1 3 11,1-4-9,-1 3 8,1-2-12,0 0 6,0 0-3,0 0 10,0-2-14,0 3 15,0-3-17,0 1 18,0-1-38,0 2 29,0-3-30,0 3 30,0-2-5,0 0 3,0 0-2,0 2-40,0-2-13,0 1-4,0 0 7,0 2 13,0-3 19,1 4-24,0-3 74,0 3-40,1-2 40,-1 2-50,1-2 54,-2 0 15,3 0 3,-3 1 1,1-3-59,-1 4 20,1-5-16,-1 3 11,0-2-9,1 1 13,-1-2-10,1 2 4,-1-3-4,0 1 1,0-1-34,0 2 33,0-2-39,0 2 39,0-2-63,0 1 41,0 0-44,0 1 54,0 1 1,0-1-1,0 1-1,0 2-75,1-2 53,0 0-65,0 2 76,0-2 41,1 2-30,-1-2 32,1 0-45,0 3 65,0-4 18,-1 1 12,0 0 27,1 0-85,-2-2 31,2 2-29,-2-1-11,1 0 32,-1-2-25,1 2-30,-1 0-29,0-1 3,0 1 5,0 0 2,0 2-22,0-1-8,0 0-39,0 2 25,0-2 2,0 2-3,0 0 56,0 0-22,0 1 16,0-1 13,0 1-6,0-2 11,0 2-22,0-2 80,0 0-16,0 1 78,0-2-80,0 2 69,0-3-92,0 1 69,0-2-75,0 2 29,0-2-22,0 1 47,0-1-109,0 1 12,0-1-32,0 1-41,0-1 47,0 0-10,0 2 14,0 0-4,-1-1 40,1 2-57,-1-1 59,1 1-26,-1 0 19,0 0-13,1 0 4,0-1 2,-1 1-5,1 0 2,-1-1 96,1-1-21,0 2 92,0-2-51,0 0-27,0 0-20,0 0-22,0 0-11,0-1 14,-1-1-9,1 1 9,-1 1-40,1-2-9,-2 1-4,0-1 6,0 1 39,1-1-15,-1 2 12,0-1-78,-1 0 55,1 0-58,-2 0 71,2 1-13,0-2 11,0 1-11,-1 0 35,2 0-26,-2 1 28,1-3-31,-1 2-56,2-3-10,-1 2-4,2-2-1266,-2 2 1016,2-4-959,-1-2 1284,1-6 0,1-4 0</inkml:trace>
  <inkml:trace contextRef="#ctx0" brushRef="#br0" timeOffset="5">1749 1584 9502,'0'-18'-643,"0"9"772,0 1-16,0-1-30,0 1-14,0 0 21,-1 1-21,0 0 78,-1 1 8,-2-1 21,1 3-86,-1-2 11,0 2-69,-1 1 72,0 0-12,1 0 12,-2 1-20,2 0 25,0 0-90,0 1 64,-1 0-57,3 0 5,-1 1-30,1 0-31,1 0-30,0 1 22,0 1-34,1 1-6,0 2 40,1 1-6,1 1 62,1 2-45,1 0 32,1 0-61,-1 1 100,1 0-70,1 1 74,-2 0-8,0-2-31,0 1 43,1-1-49,-2-1 75,1 0-52,-1-1 60,1-1-71,0 2 26,-1-3-18,1 2 21,2-2-18,-1 0 16,0 0-16,2 0 27,-1-1-58,2 0 41,-1 1-40,3-1 19,-2-1 5,2 1-11,-2 0 13,2 0 30,-3-1-21,3 1 24,-1 0-33,-1 0 20,0-2-15,0 2 16,-1 0-16,1-1 9,0 0-10,-1 0-4,-1 0-8,2 1-1,-2-2 8,2 0 21,-2 0-13,2 0 15,0-1-20,2 0-35,-1-1 27,3 0-32,0 0 17,1 0 17,-3 0-19,4 0 22,-2 0-1,2 0 1,-2 0-3,1 0-8,-3 0 18,2 1-18,-2 0 20,1 0 28,-2 3-32,0-1 37,-1-1-46,0 1 32,-1-1-20,-1 1 29,0 0-34,0 0 18,-2 0-15,3 0 18,-3 0-84,1 2 62,1-2-67,0 1 36,0 0-33,2 1 5,-1-2-1,3 1 36,1-1 8,0 1-13,1-1 9,2 0 33,-1-1-24,2 1 30,-2-1-37,3 2 43,-4-2 7,2 0 11,-2 0-14,0 0-23,-3 0-12,3 1 31,-3-1 38,0 0-21,-2-1 32,1 1-14,-1-1 6,0 1 10,0-2-21,0 0-26,-2 0-2,4 0 12,-4 0-73,5 0 0,-4 0-26,4 0 34,-4-1 44,4 0 14,-3-1-14,3 0 12,-1 0-205,1 0 51,0-1-145,1 1 91,0 1 34,1 0 38,0 1-3,2 0 104,-3 0-6,2 0 8,-1 0 78,1 0-74,-2 0 92,2 0-88,-3 0 10,2 0-28,-4 0-1,4 0 53,-4 0-3,2 0 52,-2 0-21,1 0-31,-2 0-21,2 0-18,-1 0 12,1 0-45,-2 0 34,2 0-42,-1 0 37,4 0 10,-4 0-17,4 0 19,-3 0-16,4 0 5,-3-1-7,2 0-1,-2-1-3,3 1 7,-3-1-5,1 1 36,-1-2-24,3 1 24,-4 0-29,4 0-26,-3 0 20,2 0-20,-2 0 26,2-1 5,-1 1-10,0 0 8,-1 0-66,2 1 49,-3 0-51,3 0 2,-2 1-12,0-1-9,-1 1 13,2-2 92,-3 1-40,3-2 37,-3 2-48,3-1 68,-2 0-48,1-1 53,-1 1-60,2-2 4,-3 0 5,3 0 0,-4 0 10,4-1-10,-4 2 30,3 0-62,-1 0-24,1 0-64,-1 1 29,1-2-25,0 2 86,3 0-31,-4 1 30,4-1-45,-2 1 25,3 0-33,-2 0 44,4-1 10,-4 0-7,6 1 4,-6-1-10,5 0-4,-3 0 12,2-1 37,-1 0 51,1-2 37,-3 1-28,2-1 26,-4 0-41,3-2-2,-4 2 1,3-3-8,-4 2 21,1-3-3,-1 2 2,0-3-48,-1 3 14,0-2-8,-2 2 13,2-2-4,-2 4 12,0-3-9,0 2-119,1-1 24,-1 2-118,2-2 73,-1 1-7,2 0 56,-1-1-6,3 1 48,0 0-29,0-2 20,0 2-44,2-2 91,-2 2-64,0-2 63,0 3-54,0-2-1,-3 1 6,2 0 39,-2 2 95,0-1 1,-3 1 77,2 0-50,-4 1 16,2-1-56,-3 1-2,1 0-37,0 0 0,-1-1 8,0 1-70,0-2 39,0 2-42,0-1 65,2-1 3,-1-1-2,0 2 4,1-3-3,2 3-150,0-2 35,0-1-115,2 1 48,-1-2 74,2 1-12,0 0 60,1-1 22,0 0-22,1-1 17,-1 1-25,3-1 46,-2 0 12,-1 0 7,1-2-3,-2 1-41,1 1 4,0-1 6,-2 1 62,0 0-31,-1 0 42,1 0-52,-3 2-10,1-1 12,0 1-19,-1 0-7,0 0 2,0 1-6,-1 1 13,0-3 13,1 3-13,0-2 14,-1 1-18,1-1 5,1 0-3,-1-1 3,0 0-74,2 0 57,-1 0-60,2-1 71,-1 1-1,1-2-3,-1 2 0,0-1-80,-1 1 15,1-2-74,-1 3 70,0-2 1,0 2 40,-1-1-11,0 1 10,1-1-20,-2 1 15,2-2 48,-1 1-1,1-1 22,-2 1-31,3-3-35,-3 2 7,2-2 2,0 0 3,-1-1-59,-1 2 42,3-3-48,-4 2 63,2-1-53,-1 2-12,2-1-14,-2 1 19,1 1 27,-1 1 15,1 0-65,-1 1 102,2 0-88,-2 1 92,1-2-26,0 3-18,2-3 20,-2 3-24,3-3 67,-3 2-45,1-1 60,0-1-72,1 0 65,0-1-45,-1-2 53,2 2-58,0-5 16,0 2-13,0-4 7,1 1-20,0-3 9,0 2-7,1-4-15,-2 4 19,0-3-21,-1 6 26,0-3-53,-1 3-10,0 0-13,-2 3 19,2 0-11,-3 4-2,1-3-20,-1 3 25,2-1 15,-1 4 21,1-4-35,0 3 21,1-2-30,-1 1 30,2-1 35,-2 2 35,0-3-6,1 4-3,-2-2-50,-1 0 8,0 1 0,0 1 2,-2 0-12,0 1 10,-1-2-13,0 2 37,0-1-21,0 0 18,0 0-27,0-1 8,0 1-15,0 0 15,0 0-96,-1 0 32,0-2-84,-1 2 88,0-2-54,1 1 90,0-3-59,1 3 60,-1-2-238,1 0 71,-2 0-175,2 0 145,-2 0 34,1 3 58,-1-1-33,1 1-277,-2 1 268,2 1-200,-2 2 393,-1 2 0,-2 2 0</inkml:trace>
  <inkml:trace contextRef="#ctx0" brushRef="#br0" timeOffset="6">4711 521 9502,'15'-10'-875,"-10"7"638,3-2 136,-5 2 24,2-2 77,-3 3 213,0 0-101,-2 1 167,-2 0-187,-3 1-23,-3 0-1,-1 0-26,-1 0 31,0 0-34,0 0 30,1 0-29,0 0 30,2 0-33,0 0 20,2 0-16,-1 1 20,3-1-45,0 1 66,2-1-65,2 0 49,0 0-38,4 0-3,-3 0 5,3 0-7,-3 0 31,-1 0-30,1 0 53,-2 2-50,1 0 23,-1 2-26,0 1-27,0-2 21,0 2-21,0-1 28,0 2-36,0-2-20,0 3 6,0-1-29,0 1 67,0-1-34,0 1 35,0 1-37,0-1 27,-1 2-33,1-1 59,-2 1-29,0 1 27,0-2-33,-2 1 57,1 0-41,-1 0 44,0 0-48,-3 1-3,3 0 11,-2-1-7,-1 1 47,1 1-24,-1-2 29,0 2-31,0-2-44,1 2 28,1-2-31,-2 2 39,3-1-69,-1 2 49,0-3-57,1 2 24,1 0 22,-1-1-28,1 0 34,-1 2-13,1-3 9,0 2-18,0-1 29,-1 0-14,1-1 10,-1 2-9,2-3 41,-2 2 11,0-4 5,0 4-11,1-5 20,-2 3-38,0-3 42,0 1-15,0 0-27,-2 0 32,3-1-35,-3 1-3,2-1 1,-1 0 6,0 1-43,-1 0 42,2 1-41,-3 0 44,3-1-67,-2 3 47,1-2-52,0 3 19,0-1 29,0 0-36,0 1 41,0 1-9,1-2 5,-1 2-14,1-3 11,-1 4 28,-1-3-18,2 0 24,-2 0 6,2-1 10,-1 1 3,-1-2-3,1 2-21,-3-2-5,2 1 9,-4 0-2,2-1-11,-3 2 14,-1-1-14,-1 1 4,0-1-3,-2 2 3,2-2 1,-2 2-34,3-3 21,-3 3-27,1-1 34,-1 2-8,3-2 6,-2 1-6,2 0-44,-1 1 34,1-2-36,0 2 55,4-3-7,-3 2 5,4-3-9,-2 2 25,2-3-19,1 1 20,2-2-26,-2 1 31,3-2-22,-1 1 29,0-3-40,0 4 12,1-4-10,-4 3 14,2-2-45,-3 4 36,1-3-38,-2 2 11,0-1 20,-3 2-24,0 0 29,-2 0-10,1 0 5,-2 2-12,1-2 11,-1 1-8,1 0 5,0 1-4,1-1 3,-2-1 16,5-1-11,-4 3 13,4-3 7,-2 1-15,5-1 17,-4-1-20,5 1-2,-2-1 5,2-2-4,1 2 75,1-2-54,-1 1 59,2-2-71,-1 3-6,0-2 3,-1 1-2,1-1-25,-3 3 30,2-3-29,-3 2 34,2 0-21,-4 2 14,2-1-17,-4 3 15,2-2-3,-3 2-3,1-2 1,-2 3 15,3-2-10,-4 1 12,4-2-15,-3 1 70,4-2-50,-1 2 57,2-3-58,-1-1 0,4 0 4,-3 0-1,4-2-47,-3 1 38,3-1-40,-2 0-18,3 0 42,-3 1-45,2-2 58,-4 3-73,2-1-22,-3 3-13,2-2 20,-3 2-3,2 0 51,-4 1-65,4 0 126,-4 1-63,4-2 58,-5 2-70,6-3 13,-6 2-17,3-3 18,-2 1 88,2-3 24,-3 2 62,4-3-19,-5 1-16,2-2-1,-3 1-16,3-1-24,-3 0-44,3 0-6,-4 0 11,3-1-59,-2 0 7,4 0-19,-3-2 22,4-1-29,-2 1 51,3 0-61,-1 1 23,2-1 31,-2-1-43,3 1 45,-4 0-12,3 0 3,-3 0-1,3-1-11,-4 1 2,2 0-2,-5-1-1,2 2 9,-4-2-17,3 1 14,-4 1-11,1 1 26,-3 0-8,3 1 10,-5 0 26,5 0-25,-3 0 26,3 0-37,-2 1 14,4 1-7,-1 1 10,5 2-10,-1-1-13,6 0 11,-3 0-9,6 1-36,-3-1 35,6-1-35,-1-1 44,3 0-51,-1-1 31,2 0-39,0 1 42,1-1 1,0-1 8,0 0-1,-3 0 6,0 0 2,-5 0-7,0 0 14,-2 0-3,1 0-45,0-1-12,-1-1-7,1 0-246,2 0 106,-3 0-174,5 0 126,-2 0 144,3 0 14,-3-2 94,2 2 0,-2-2 0</inkml:trace>
  <inkml:trace contextRef="#ctx0" brushRef="#br0" timeOffset="7">2970 1386 9502,'17'-13'-1075,"-8"6"1003,-3 0 72,2 1 0,-3 1 18,2 0 49,-3 2 20,1 1 12,-3 0 15,1 1-80,-2 2-10,-1 2-60,0 2 12,-3 3-44,-1 1 78,-1 1-43,-2-2 52,1 2 17,-1 0-14,0-2 6,1 1-11,0-2 17,0-1-17,2 0 20,-2-2-24,2 1 5,0-2-1,0 0-53,0-1-104,0 2-12,1-3-4,-1 3 84,-1-3 72,1 1 0,0-1 0,0 1 0,1-1 0,-1 0 0,2 0 0,0 0 0,1 0-58,0 0 194,0-2-78,0 0 194,1-3-138,0 1 51,0-1-50,0-2 9,0 2-5,0 0-56,0-1 21,0 1-8,0 0-34,0 0 30,0 0-28,0 0 4,0 1-94,1 0-3,0-1-86,1 1 72,0 1-35,1-1 70,-1 1-27,2 0 142,-2 0-75,0-1 68,0 1-83,0 0 11,0 0-16,0 0 13,-1 0 58,2 0-38,-2-1 62,1 1-19,-2 0-44,2 0 47,-1-1-57,1 0-24,-1-1-6,1-1-6,0 2 4,1-2-4,-1 0 24,0 1-34,0 0 65,0-1-14,0 1 6,-1 1-17,0 0-15,0 1 10,1 0-14,-2-1 517,0 1-358,0 2 398,-2 1-486,0 3 21,0-2-14,1 1-105,-1-2 24,1 0-111,-1 0 45,1 1-16,-1-1 51,-1 0-5,1 1 77,0 1-43,0-1 29,0 0-72,0 2 46,0-2-41,-1 3 41,0-2-6,0 2 10,0-1-8,-1 1 18,0 0 8,-1 0-2,1 2 4,-2-2 25,2 1-27,-1 1 30,0-2-38,-1 2 11,1-1-6,-2 0 8,2 1-9,-1-1-1,0 0 1,0-1 5,1 0 5,-3 1 0,3-1 8,-2 0-9,2 0-12,-2 0 9,1-1-15,0 1-16,-1 0 20,0 0-22,1-1 27,-2 3-7,1-3 3,-1 2-5,1 0 4,-2 0-3,1 0 1,-2 0-4,2-1 7,-1 2-7,0-2 5,0 1-8,1 0 65,-1-1 14,2-1 5,-1 1 16,1-2-74,0 0 26,0-1-29,1-1-4,1 1 2,-2-1 1,2-1 8,-2 2-47,3-2 31,-2 0-34,2 0 47,-3 0 3,3 0-2,-3 0-47,3 0-10,-2 0-49,2 0 39,-2 0-3,2 1 46,-1 0-19,1-1 15,-1 1 15,1 0-7,-2 0 16,3 0-23,-1-1 46,0 1-33,0 0 37,1-1-45,-1 1 6,1-1-4,-1 1 49,0-1-111,0 1 52,0 0-109,-2-1 24,2 1-2,-1 0 26,-1-1 16,-1 2 37,0-1 6,-3-1-19,1 1 17,-2 0-28,1 0 26,-4 0-34,1 1 22,-1 2-34,2 1 26,-3 1 1,2 3 19,-5 2 17,0 3 0,-3 3 0</inkml:trace>
  <inkml:trace contextRef="#ctx0" brushRef="#br0" timeOffset="8">2709 1566 9502,'3'-8'-786,"-1"3"764,-1 3-3,0-2 76,-1 2 64,1-2 35,-1 2-8,1-3 4,-1 3-91,1-1 27,-1 0-20,2 1-30,-2-2-34,1 2 16,-1-1-12,0 1 70,0 0-17,0 0 119,0 0 308,0 0-211,0 0 206,0 1-386,0-1 46,1 1 20,-1 0-34,3-1-51,-2 2-92,2-2 26,-1 2-4,0-2 22,1 0 20,0 0-34,0 1 35,1-1-31,-1 2 21,3-2-31,-3 1 33,2-1-15,0 1 4,0-1-18,-1 1 45,2-2-21,-1 2 25,0-1 40,2 0-2,-2 0 25,1 0-28,0-1-12,1 0-24,0-1 28,0 1-34,-1-1-52,2-2 35,-2 3-39,0-2 61,0 1 12,-1 0-15,1 0 20,-2 1-132,0 0 30,0 1-108,0-2 27,-1 2 60,0 0-12,-1 0 71,2 0 30,-2 1 19,1-1-4,-1 1-9,1-2 35,0 3-51,1-2 64,-1 2-74,1-2 17,0 1-15,1-1 37,-1 1-100,1-1 79,0 0-81,0-1 38,-1 2-22,1-1 2,0 1 6,0 0-12,-2 0 33,3 0-46,-2 0 49,0 0 48,0 1 17,1-1 0,-2 1 3,0 0-59,0 0 10,0-1-3,1 1-12,-1-1 18,0 0-13,1 1-21,0 0 17,0-1-19,0-1 31,0 2-39,1-1 30,0 0-33,-2 1 32,3-1 6,-2 0-24,0 1 17,0-1 51,1 0 32,-1 1 1,0-1-12,-1 0-22,3 0 13,-3 0 12,1-1-38,-1-1-14,3 2-18,-3-1 30,2 0-75,0 0-15,-1 0-6,0 0 11,0 0-9,0 1 7,0-1-71,0 0 27,0 2 39,0-2-12,0 2 47,-1 0 27,1 0-21,0 0 18,-1 0 22,1 0 9,-1 0 7,1 0-5,0 0-8,0 0-26,0 0 35,0 0-32,2 0-8,-2 0 28,1 0-20,-1 0-26,2 0 16,-2 0-31,2 0 45,-2 0-34,2 0 22,-1 0-31,0 2 20,-2-2 1,2 1-4,0 0 5,0 2 76,-1-2-55,2 0 57,-2 1-70,0-2 33,1 2-19,-1-2 22,0 2-26,1-2 0,1 1 4,-2 0 2,0-1-74,3 0 54,-3 1-57,2-1 31,0 0-13,0 1-3,1-1 2,-2 0 28,1 0 0,1 0-7,-1 0 2,0 0 15,1 0-11,-1 0 3,1 0 60,-1 0-56,-1 0 59,1 0-65,-1 3 47,0-3-30,0 2 39,0-1 16,-1 0-34,1 1 37,-1-1-54,0 1 38,0-1-24,1 1 29,-2-1-31,2 2-17,-2-2 10,3 1-6,-2 0-29,0-1-2,1 1-9,-1-1 12,0 1-11,1 0 32,-1 1-37,0-1 39,0 1-1,0-1-4,1 1 3,-2 0-11,1 0 7,-1 0-17,2-1 13,-1 0 82,0 0-11,1 0 87,-2 0-105,2 1 16,-2-2-65,4 1 38,-3-1-65,1 1 5,0 0-17,0 0 19,-1-1 39,1 1 2,1 0-4,-1 1-36,1-1 23,0 1-40,-2-1 37,4 1 46,-3 1-31,2-2 41,-1 1 16,0 0-46,1 0 52,0 1-55,0-2-29,0 1 32,0-1-27,1 0 0,-2 0 14,3 0-15,-3 1 21,2-1-14,-1 0 9,0 0-16,-1 0 18,0 0 11,1 0-10,-1 1 7,-1-1 16,1 1-23,-3 0 23,4 0-26,-4 1-2,3-2-1,-3 2 2,3-1-12,-3 0 11,2 1-4,0 0 6,0-1 18,-2 0-13,1 1 14,1 0-16,-1 0 10,0-2-10,1 2 6,0-2-47,-1 3 30,0-3-32,1 1 42,-1 0-29,0-1 21,0 2-20,1-1 23,-2 0-1,2 0-2,-3 0-1,5 1-24,-5-1 17,4 0-23,-3 0 26,3 2-8,-2-2 7,2 1-3,-1-1 4,1 1-1,-2 0 2,3 0-2,-2-1-37,1 1 28,-1 0-30,0 0 13,1-1 18,0 1-21,-1 1 25,1-1-30,-2 0 21,2 0-26,-1 2 28,0-1 11,-1-1-5,3 3 4,-4-3 14,2 3-24,-2-3 24,3 2-27,-2 0-7,1-1 6,0-1-4,0 3 20,-1-3-8,2 2 11,-2 0-10,0-1 13,0 0-9,1 1 9,0-1-12,0 0 33,1 0-23,-1 0 23,1-1-42,0 1 9,-1 0-9,1 0 14,-1-2-6,1 3 7,-2-2-6,2 0-4,-2 0 6,1 2-9,-1-2 11,0 1 5,0 1-4,-1-1 3,0 0-6,1 2 43,-2-1-30,1 1 33,-1-2-43,0 1 2,0 1-1,1-1 12,-1 1 1,0 0 6,0-1-4,0 1-49,0-1-15,0 1 0,1-1 7,-1 3-22,0-3 43,0 3-50,0-2 55,0 1 40,0 0-35,0 2 29,1-2 8,-1 2-31,0-1 32,0 2-43,0-1 28,0 0-21,0 0 27,1 1-29,-1-3 46,0 3 8,1-4 15,0 3-11,1-1-25,1 0-9,-1-2 6,0 2-50,1-2 35,-1 1-35,1-1 1,1 1-7,-2-2-7,1 2 11,0-2-5,0 3 28,0-3-36,0 2 29,0-3-2,1 3-4,-1-2 2,2 1 30,-2 0-25,2 0 25,-2-1-27,2 1 31,-2-2-20,1 3 23,-1-3-25,1 3-4,-1-3 11,0 3-7,0-3 61,0 1 6,-1 1 11,1-1-16,-1-1 32,0 3-57,-1-4 61,1 4-69,0-4 4,-1 3-1,0-2 6,0 1-49,1-1 35,-1 2-33,0-2 42,0 3 2,0-3-2,1 2 2,-1 0-75,0-1-13,-1 2-19,1-1 22,1 1 69,-1 0-5,-1 0 2,0 1 37,0-1 7,0 3 8,0-4-11,1 3-4,-1-2-25,0 2 31,-1-2-46,1 2 10,-1-3-2,1 2 11,0-2-36,1 3 26,0-1-30,-1 1-4,1-1-16,1 1 0,0-1-3,0 3 0,0-3 22,1 2-31,0-1 36,1 1 40,-2-2-34,3 3 31,-3-5 37,2 3-53,-2-4 56,1 2-71,-2-4 33,1 2-21,0-4 30,-2 3 18,1-4-21,-2 1-1727,1-2 1272,-1-1-1326,3-2 1748,0-5 0,3-1 0</inkml:trace>
  <inkml:trace contextRef="#ctx0" brushRef="#br0" timeOffset="9">2693 1570 9502,'-14'0'-241,"9"0"106,-2 1-148,3-1 176,0 1 126,0-1-19,2 0 77,0 0 121,0 0-67,1-1 83,0 0-129,1-2-9,0 1-31,0 0 37,0 0-46,0 0 2,0 0 0,0 0 3,1-2 4,0 2-1,2-2-9,0 1 6,2-2 2,0 0 12,0 2-13,1-2 3,0 0 3,0-1 1,1 2 2,-1-2-17,1 2 3,-1 0-4,-1-1 5,2 1-50,-3 2 34,1-2-38,0 1 31,-1-1 19,0 2-24,1-1 29,-2 1-13,1 0 9,-1 0-14,2 0 41,-3 0-12,2 0 21,-1 1-25,1-1 0,1 1-12,-1-1 17,0 1-18,0-1 6,2 0-5,-1-1 3,0 0 7,2 1-41,-1 0-12,2-1 2,-1 0-3,2-1 46,-1 1-14,1-1-14,0 1-35,1-1 22,-1 1-21,0 0 49,-1 1-14,1-1 11,-1 1-12,0-1 7,0 1-11,-1 0 8,-1 0-8,0 1 84,-2 0 16,2 0 13,-2 0-16,1 1-71,0-1 10,0 0 15,-1 1 15,1-2-1,0 0 2,0 0-17,0 1-2,2-1 5,-1 0-12,2-1-33,-2 1-21,2 0 5,-1-1 2,2 0 46,-1 0-13,1 0 14,-1 0-70,1 0 50,-2 1-58,2 0-1,-2 0 29,2-1-33,-3 2 45,2-1 41,-2 2-34,-1-1 33,2 1-38,-2 0 39,-1 0-26,2 0 28,-2 0-13,1 0-11,-1 0 15,1 0-13,-2 0 6,2 0-4,0 0 11,1 0-8,0 0-21,1 0 17,-1 0-24,3 0-29,-2 0 35,3 0-38,-1-2 45,1 1-52,0 0 32,-1 1-39,1-1 51,0 1-29,-3 0 13,3 0-16,-3 0 14,3 0 11,-3 0-23,2 0 15,-3 1 51,2-1-34,-2 2 49,2 0 10,-2 1-50,1-1 57,-1 0-70,0 1 8,1-1 4,-1 0 1,-1 0 2,3 0 38,-3-1-34,2 0 49,-1 0-78,1-1 31,0 1-29,1-1 32,0 0-6,0 0 7,1 0-11,0 0-54,-1 0-5,1 0-55,-2 0 50,4 0 11,-4 0 36,4 0-3,-4 0-10,2 0-23,-2 0 13,3 1-15,-3 1 56,2 0-29,-3 0 26,2 2-28,-2-2 57,2 1-40,-3-1 44,3 1 1,-3-1-38,1 2 46,0-2-55,0 1 19,-1 0-14,3-1 20,-3 0-18,3 1-16,-3-2 10,3 1-11,-2 0-24,1 1 37,1-2-38,0 2 43,0 1-4,2-2-3,-2 2 0,3-1-5,-3 0 4,2 2-4,0-2 1,-1 1 14,0 0-11,0 1 13,-1-1-15,1 0 28,-2 1-20,2 0 26,-2 0 15,1-1-23,-2 2 27,1-2-33,0 0 45,0 1-27,-1-1 28,1 0-36,-1-1-11,2 3 14,-3-3-12,4 1-45,-3 0 27,4 2-28,-3-3 45,2 3-45,-2-2-22,4 1-2,-3-1-53,3 2 93,-1-2-47,0 0 46,0 1 12,1 1-18,-2-2 15,3 0 17,-2 2-19,1-2 17,-2 0-25,3 0 35,-4 1-23,3 0 33,-3-1-40,2 2 11,-3-3-8,3 3 14,-4-1-2,3 1 3,-4-2-1,4 3-2,-4-2 22,3 1-15,-3 1 15,2-1-27,-1 1 0,1 0-2,0 0 4,1 1-20,-1 0 13,1 0-14,-2 1 21,3-1-67,-4 2 46,5-1-51,-2 1 54,-1 1 5,0-2-8,1 3 3,-2-2 45,1 1 2,-1-1 8,1 2-12,-2-3-3,0 2-22,1-2 24,0 1-12,-2-1-14,3 1 22,-3-2-20,0 2-12,1-3 9,0 2-8,-1-2-20,1 2 33,1-3-33,-1 1 34,-1 0-3,3-1-8,-2 1 3,2 0-34,-2 0 26,1 0-26,0-2 30,0 3-45,-1-2 32,2 2-34,-2-2 41,2 3 2,-3-2-1,2 2-1,-2-3 17,2 4-16,-2-4 16,0 4-19,0-4 19,0 4-14,-1-4 15,1 3-9,0-2-5,-1 1 9,0-2-9,1 1 3,-2 1-1,3-1 2,-3 1-1,2 0 2,-1 0-2,0 0 1,2 1-33,-2-2 22,1 2-24,0 1 25,1-2-63,-1 2 39,0-2-44,1 2 78,-1-2-10,0 3 13,1-3-23,0 2 50,0-1-35,-1 2 35,2-2-43,-2 2 19,1-2-11,1 3 15,-2-2-12,1 2-5,-1-3 15,1 3-11,-1-3-43,0 3 28,1-1-38,-2 0 72,0-2-17,0 2 17,1-3-26,-1 2 15,0 0-12,-1 0 13,1-1-16,-1 2-42,0-3-12,0 2-2,1 0 13,-1 0 41,0 0 3,0 0-2,0-2-9,0 0 1,-1-2-11,0 0 79,2-2 16,-2 1 6,0-3 39,1 1-46,-1-2 15,0-1-16,1 0-47,-1 0-62,0-1-18,-1-1-8,1 1-36,-1-1 66,0 1-33,0-2 170,0 2-94,0-1 164,0 1-112,0-1 10,0 1-17,0-1-26,0 0-14,0-2 28,0 2-68,-1-2-1,0-1-10,-3-1 21,0 0-29,-4 0 52,2-2-55,-3 1 58,2-1-35,-2 0 16,2-1-26,-2-1 1,1 2 23,0-1-36,1 0 33,0-1-60,-1 0 45,1 0-37,0-2-1,2 1 37,-3 0-38,3 0 43,-3-2-37,2 2 26,-3 0-34,1-1 40,-2-1-10,1 2-4,-2-1-1,0 0 62,-2 0 13,3 2 19,-3-2-28,3 2 24,-3-1-58,4 3 68,-2-4-35,2 5-12,-2-4 19,2 4-23,1-3-9,1 2 20,-1-1-14,1 1 20,-1-1-14,4 1 6,-3-1-6,4 0 26,-1-2-22,1 2 23,0-2-27,1 2 3,1-2-1,0 1 3,0 0-12,0-1 7,0 0-6,0 2 9,-1-1-16,-1 2 11,-1-3-12,0 3 14,0-2 5,0 3-5,-2-2 5,1 3 2,-1-2-6,0 1 6,1-1-8,-2 3-6,1-3 4,1 3-3,-3-3-59,2 2 47,-3-2-49,3 2 62,-3-2-1,2 1 1,-2 0-3,1 0 2,-1 0-67,2 2 47,-2-2-57,3 3 85,-3-2-26,3 2 26,-3 0-31,3 1 15,-3-1-13,4 1 12,-4 1 56,2 0-40,-1-1 46,1 1-60,-2-2 13,1 1-8,-2-1 14,2 0-13,-3-2-4,0 1 4,0 0-2,-1 0-42,-1 0 35,0 1-37,-2-3 47,1 4-53,-1-1 35,2 0-38,-3-1 0,2 2-5,-3 0-16,3 0 18,-2-1 17,2 1 19,-3 0-26,3 0 26,-3-1 21,3 0-15,-3-2 17,3 1 27,-3-5 5,3 0 15,-2-2-17,2-1 9,-2-4-39,1 2 45,-1-6-28,1 4-15,-2-2 23,3 3-23,-3-3 8,3 6-4,-4-4 9,4 5-7,-3-1-8,4 6 5,-2-1-10,4 4-3,-4-1 7,3 3-9,-2-1 11,4 3-19,-1-2 13,2 2-15,-3 0 19,4 2 2,-3-2-4,5 2 3,-4 0-66,5 0-11,-4 1-14,3-1 24,-1 1-2,2 1-2,-2-1-17,0 1 31,0 0 18,-1 1 25,-1-1-36,-1-1 16,-1 0-22,1 0 15,-3-1 46,1 0 45,-1-1 57,2-1-45,-3 0 68,3-1-84,-3-1 89,3-4-83,-2-2 78,3-3-99,-1-2 75,3 0-114,-1 0 45,4-1-44,0 1 51,0 2-55,2 1-1,1 0-9,1 1-60,0 3 86,1 1-57,0 0 67,0 2-39,0 0 26,0 0-36,0 2-34,0-1 3,-1 1-19,-1-1 35,-2 2 6,0-1 24,-1 1-27,1 0 33,-2-1-73,1 1-14,0-1-16,-1 1 25,2 0-208,1-2 72,-1 2-183,1-2-209,2 2 409,-1-1-233,1 0 446,1-1 0,0 0 0</inkml:trace>
  <inkml:trace contextRef="#ctx0" brushRef="#br0" timeOffset="10">2876 1429 8355,'-10'0'0,"5"0"0,3 0 0,-1 0 0,0 0 102,2 0 35,-2-2 58,3 1-2,-2-1-90,2 0 3,0 1-55,0-1-34,0 1-31,0-1 32,0 1 41,0-1 30,1 0 13,-1 1-56,2 1-12,0-1 2,-1 1-6,1 0 7,-1 0-1,1 0-39,-1 0 27,1 0-30,1 0 44,-1 0-30,0 0 17,1 0-18,0-2 17,2 2-5,-1-2-2,0 2-3,0-2 6,1 1 9,-1 0-12,1-1 6,1 1-12,-2 0 9,1-2-7,-1 3 14,2-2-6,-2 2 6,0-1-5,1 0 1,-1 0-2,-1 1 5,1-1-8,2 1 32,-3-1-23,2 0 25,0 1 7,0-2-19,-1 2 24,1-2-33,0 2 14,0-1-7,0-1 6,1 2-61,-1-2 32,1 2-36,0-1 53,0 0 3,0 0-7,0 1 10,-1-1-12,3 1-49,-2 0 33,2 0-44,-3 0 64,2-1-12,0 1 11,1 0-16,-1-1 26,1 1-19,0 0 19,1 0-3,-1 0-15,2 0 18,-3 0-17,3 0-15,-2 0 9,1 0-5,-2 0 12,3 0-14,-3 0 10,2 0-16,-2 0 28,2 0-5,-2 0 4,3 0-11,-3 0-26,2 0 18,-2 0-21,3 0 28,-2 0-35,0 1 24,0 0-25,1 0 18,-1 0 9,0 1-9,-1 0 11,2 0-18,-2 0 12,1-1-19,0 1 23,-1 0-5,1 1 3,-1 0-7,0 0 17,1 0-12,-1-1 13,1 1-12,-1-1 4,2 2 0,-2 0 1,2-1 3,-2 0-7,3 0 8,-3 2-8,3-2-6,0 0 5,-1 0-5,1-1 43,2 2-23,-4-2 23,5 2-31,-3-3 22,1 2-13,1-2 15,0 1-19,-1-1-6,1 2 10,-3-2-7,3 0-38,-3 0 26,3 1-28,-3-1 37,1 1-25,-1 0 17,0 1-20,-1 0 26,0 1-24,1-1 15,-2 2-22,1 0 17,-1 1 0,0-1-1,0 3 3,-1-2 2,1 2-2,-2-2 2,3 2 15,-4-1-11,4 1 12,-3-1-14,3 1-2,-2-2 0,2 1 1,-1 0-12,1-1 10,0 0-10,0 0 13,0-1-1,-1 1 1,1-1-1,0 1-11,-1 0 8,2 0-10,-3 0 11,2 0 0,-2-3 0,1 5 1,-1-4-2,1 2 27,-1 0-20,1 0 22,-2-1 26,2 2-36,0-2 38,1 2-46,-2-3 11,1 1-3,-1-1 5,1 3-28,-1-2 10,1 0-9,-2 0 18,3 1-24,-3-2 16,2 4-18,0-4 22,-1 4 8,0-2-7,1 2 5,-2-2-15,2 2 8,-1 0-11,1 2 11,-2-3-2,1 3 2,0-3-1,0 3-1,-1-3 36,2 3-24,-3-4 30,1 3-15,0-3-14,1 3 16,-2-3-20,2 3 16,-2-4-10,1 2 12,0-1-48,0 2 26,0-2-29,0 1 38,0-1-3,0 0 5,1 0-5,-1 2-18,-1-2-20,2 2 9,-2-2-7,2 2 68,-1-1-34,1 3 33,-1-2-46,2 2 41,-2-3-30,0 3 32,1-4-44,-1 4 12,0-3-10,2 2 15,-3-3 1,2 3 1,-1-3 4,1 2-44,-2-1-32,3 0 11,-3-1-11,2 0 43,0 1 6,-1 0-11,2 0 7,-2 0 8,0 0-11,2 0 9,-2-1-8,1 2 2,0-1-3,0 1 3,1-1 24,-1 1-16,-1-1 24,3 2 2,-3-3 1,2 3 5,-1-3-12,0 4-25,1-5 9,-1 4-9,1-3 11,-1 3-12,0-3 9,1 3-11,-1-4 15,1 2-2,-1 0 0,0-1 0,1 1-5,-1-1 2,0-1-10,0 1 70,-1-2 59,2 1 34,-3-1 45,2 0-130,-1-1 18,1 1-76,-3-2 37,3 3-50,-4-3-10,2 2-6,-2-2 15,2 2 47,-1-1-6,-1 1 10,0-2-68,0 2-4,-2 0-56,2-1-2,-2 1 0,2-1-6,-2 1 27,0 0-42,0 1 15,1 0 3,-1 0 10,1 0-63,0 0 24,0 2-100,1-2 98,-1 0-70,0 1 68,1 0-84,0-2 64,0 1 14,0-2-16,0 0 41,2-2-358,-1 1 84,1-2-193,0 1 56,1-1 180,0 0 56,-1 0 144,2-1 128,-3 1 0,2-4 0,-1 0 0,3-5 0</inkml:trace>
  <inkml:trace contextRef="#ctx0" brushRef="#br0" timeOffset="11">3786 1644 9502,'-15'-1'-303,"9"-1"383,-2 1 12,4-1 140,-1 0-56,0 0-108,0-1 27,2 1-65,-1 0 1,0 0-33,1 0 12,0 0-5,1 1 46,-1 0 13,1 0-16,-1-1 14,2 2 32,0-1-29,0-1 18,0 1-19,1-1-12,0 0 1,0-1-13,0 1 53,0-3-27,0 2 40,0-2-28,1 1-17,0-1 21,1 0-20,-1 0 15,2-1-9,-2 1 12,0-2-16,0 1 2,1 0-8,-2-1-6,1 0 13,0 0 3,-1 1-9,0 0 19,0 0-112,0 1 32,0 0-93,0-1-22,0 2 30,0 1-119,0 1 135,0 3 16,0 1 63,0 5 34,-1 3-54,0 3-11,0 0 10,0 3-5,1-2 66,0 4 23,0-2 2,0 0 12,0-1-74,0 0 27,2-3-22,1 3 24,5-4-19,-1 2 15,5-5-18,1 3-2,1-5-1,0 2-3,2-5 4,3 1-1,-1-4-1,1 1 3,-1-1-18,1-2 16,-4-1-14,2-4 80,-4-3 11,1-1 10,-4-2-22,0 0 0,-4-1 12,1-2 16,-4 1-22,1-1-50,-2-1 3,-2 1-8,0 0-11,-2 0 32,-3 1-37,-3-1 53,-2 3-80,-3-2-4,1 4-15,-4-1 22,1 4-85,0-1 38,0 4-105,0 0-32,1 1 47,1 2-89,-1 0 108,2 2-2,1-1 62,-1 3-5,1 0 54,0 5 10,0 0-3,0 4-20,3 1 73,-2 1-25,4-1 108,-2 2-39,2 1-39,0 0-12,3-1-25,0 2-59,2-2 57,0 2-49,1-3 59,0 3-13,0-3 20,3 0-15,0-2-11,7 1 1,1-5-25,3 0 17,3-3 83,2-2-11,0-2 87,2-1-52,0-2-28,1-4-16,-2-1-20,1-2 24,-5-1-6,1-2 15,-6 1-19,3-1 15,-5 0-10,-2 2 19,-2 0-65,-2-1 36,-3 3-43,0-3 36,-3 3-67,-3-1-14,-4 3-2,-3-1 19,-3 2 52,-2 0 4,-1 3-8,-2-2-315,2 4 66,-4 1-229,3 1 213,-3 2 42,2 4 60,-1 3 6,3 4 67,-3 3 15,6 1 26,-3 3-57,4 1 116,-1 3-64,6-2 136,-4 2-19,6-1-9,-1 1 45,3-4-87,2 1 57,2-7-24,1 2 11,3-7-9,0 1-17,4-6-24,4 1 23,4-5-32,2-1 1,1-2-3,4-3 10,0-5-37,2-1 28,-3-4-33,5 1 24,-6-1 3,5-1-8,-7 1 6,3-1 9,-7 2-13,3-1 10,-6 1-21,1-1 86,-3 2 4,-2-1 21,-3 2-25,1 0-53,-4 2-5,-3-2 12,-2 4-61,-5-2-8,0 5-7,-5-3-83,-1 4 70,-1-2-89,0 2 78,0 0-44,1 2 65,-2 0-32,5 1 21,-2 1-41,3 0 17,-1 0-31,3 2 89,0 0-25,3 6 28,-1 0-40,1 4 39,2 2-32,2 1 39,0 2 26,2 0-29,0-1 36,1 0-39,0-1 15,0-2-4,2 0 9,2-5-14,2 2 37,4-5 34,1 0-14,1-3 67,3 0-105,-1-4 67,3 0-72,-2-3-14,3-4 12,-3-2-10,1-3-47,-3 0 52,2-3-56,-3 2 63,1-3-8,-5 3 0,1-3-3,-4 3-7,1-3 61,-3 3-1,-1-1 14,-2 3 17,-2 0-67,-3 2 29,-4 2-32,-5 1-74,-3 2 16,-3 3-64,-3 0 73,1 2 18,-2 4 32,1 0-3,0 5-383,3 3 65,1 4-241,4 0 204,1 3-32,4-1 219,1 1-69,1-1 235,1 1 0,-3 1 0</inkml:trace>
  <inkml:trace contextRef="#ctx0" brushRef="#br0" timeOffset="12">179 2340 9502,'-13'-4'-853,"5"2"749,3 1-12,-3-1 46,2 1 14,-2 0 67,3 0-1,-1 0 2,0-1-25,0 1 17,0 0-19,1 0 21,1 0 125,0-1-22,0 0 105,-1 0-30,2 0-10,-1-3-35,1 2-20,-1-2-4,0 1 13,-1-3 13,1 2-14,-2-3-23,2 3-1,-2-2 14,2-1-10,-1 0 5,0 0-7,0 0 13,2-1-62,-1-1 50,1 2-67,0-2-14,2 1-19,-1-2-44,2 2 53,-1 0-42,1 0 28,0-1-50,0 0 35,0-1-16,0 3 34,0-3-7,1 2-4,-1-2 38,2 2-70,0-1 56,0 1-74,2-1 99,-2 3-63,2-4 67,-1 4-40,2-3 7,-2 4 0,1-4-24,1 4 16,0-4-19,1 4 24,0-3 3,2 3-3,0-3 4,1 1-24,2-2 17,-2 2-24,4-2 24,-1 0 4,2 0-1,-3 1 4,5-3-13,-3 4 0,1-3-1,-2 4 6,1-3 0,-3 3 0,3-2 2,-2 3 7,1-2 36,-4 2-24,2-1 24,-2 2-41,2-2 1,-3 1-3,2 0 6,-2 0 44,2 1-27,-2 0 31,2-2-75,-2 1 19,4 0-20,-3-1 33,2 1-14,-1-1 8,3-1-12,-2 0 12,3 0 56,-2 0-42,3-2 40,-3 2-54,4-4-5,-2 4 1,1-4-1,-3 5-13,2-3 16,-5 5-14,4-4-8,-5 5 15,3-1-15,-4 1 23,2 1-11,-3 2 8,3-1-15,-2 2 16,1-1 25,0 1-21,1 0 16,0 0-25,0 0-4,1 0 3,2 0 0,-2 0 76,3 0-48,-1 0 56,2-1-62,-2 0-9,3-1 18,-2-1-14,2 1-49,-4-2 34,3 2-43,-2-1 54,1 1-37,-2-2 24,1 3-36,-2-1 42,1 1-15,-1 1 10,-1 0-17,1 0 49,-1 0-35,1 0 37,-1 0-36,0 0 1,1 0 1,-2 0-1,3 0 77,-3 0 19,4 0 14,-2 0-24,2 0-31,-1 0-28,1 0 34,-1 0-31,2 0 22,-3 0-21,2 0 39,-1-1-102,0 0 5,0-1-26,0 0 1,-2 0 70,2-1-12,-2 1 11,3 1-50,-3 1 37,2-1-47,0 1 51,-1 0 45,1 0-34,1 0 39,-2 0 7,3 0-38,0 0 40,0 1-45,1-1-8,1 1 14,-1 1-9,2 1 50,0-3-40,0 1 44,-1 0-48,1-1-5,-3 0 6,3 0-5,-3 0 7,1 0 12,-1 0-13,-1 0-1,-2 0-53,2 0-21,-4 0 0,2 1 15,-3 1 47,2 0-3,-4 2 3,3-1 63,-2 3-47,2-1 52,-3 1-69,4 1 26,-4 0-18,4 2 27,-2 0-30,1-1-35,2 1 25,0-1-28,-1 1 6,2-1 29,-1 1-33,2-2 37,-1 1 5,1-1-11,0-1 10,2 0 32,-3 0-32,2-1 36,-1 1-47,1-2-5,-3 1 6,2-1 0,-3 0 1,3 0-13,-1-1 9,-1 1-10,0-1 19,1 0 6,-3 1-7,3 0 6,-3-1-22,3 1 9,-4-1-10,5 2-23,-4-1 24,3 0-27,-2 0 32,4 2-24,-3-1 18,2 2-18,-1-3 22,1 2 4,-1 0-5,2 0 3,-1-1-5,2 2 1,-4-2-6,4 0 4,-2 2 27,0-1-17,-2 1 24,3-1-2,-4 0-20,4 2 23,-3-2-27,1 2-21,-1-3 18,0 3-17,-1-2 23,3 1-17,-4 0 10,4 0-11,-3 0 13,3 0 4,-3 0-6,5 1 5,-3-1-23,4 1 17,-4-1-19,5 1 5,-3 0 6,3 1-8,-1-1 10,2 1 43,-1-1-32,2 1 33,-3-1-39,3 1 57,-1-1-42,1 1 46,-2-1-54,2 2 2,-3-2 1,3 2 1,-2-2 31,1 3-19,-3-3 28,3 4-67,-4-2 28,3 2-28,-3-3 32,3 4-22,-3-1 14,3 1-22,-3-2 23,4 3-35,-2-1 21,2 2-21,-3-3-20,4 3 35,-4-1-38,5 2 46,-3-3-52,2 4-12,-5-4-10,4 4-56,-4-3 95,4 3-54,-3-2 63,2 3-4,-4-4-15,4 3 8,-6-3 51,5 2 76,-3-3 25,2 2 36,-4-5-31,3 4-61,-2-6 14,2 5-70,-2-5 35,2 3-20,-3-3 35,3 2-65,-2-1 3,4 2-12,-5-3 9,4 4-18,-2-4 36,0 5-42,-1-3 39,3 5 12,-4-4-31,4 5 23,-3-3-49,3 3 37,-3-2-33,3 3 32,-1-2 7,1 3-3,-3-4 9,3 4-46,-3-3 27,3 5-28,-4-4 37,3 3-8,-3-3 4,1 4-6,-2-2 4,1 4 13,-2-3-11,2 3 9,-2-3-3,3 5-6,-2-4 6,3 6-8,-2-4-2,3 5 1,-3-4 2,3 6-60,-1-5 45,1 6-47,-3-7 62,4 7-15,-5-9 9,3 6-12,-3-8 7,2 6 12,-1-8-11,0 5 9,-2-7 61,3 7-53,-3-7 57,2 5-72,-2-2 56,2 3 15,-2-1 12,1 4 10,-2-2-58,0 3 16,1 0-14,-1 3-49,0-3 39,-1 4-39,-2-6 48,2 4-28,-1-5 19,0-1-18,0-5-26,0 1 35,1-5-43,-1-2 46,0-2-27,2-2 20,-1-1-24,0-2-9,1-2 17,0 0-19,-1-1 28,1 0 1,0 0 0,-1 0 0,0 0 0,0 0-449,-2 0 99,0 0-305,1 0-154,-1 0 234,0 0-207,0 0 312,0 0-119,2 0 123,-1 0-116,0-1 308,3-1 136,0-4 142,2-1 0,1-5 0</inkml:trace>
  <inkml:trace contextRef="#ctx0" brushRef="#br0" timeOffset="13">77 2461 8862,'-1'-7'139,"1"3"-92,-1 2 24,1-1-17,0 0 8,0 0 31,0-2-20,0 2 17,0-2 6,0 1-32,0-2 36,0 1-40,0 0 77,0-1-68,0 2 73,0-1-40,0-2 0,0 2 3,0 0-6,0-2-34,0 0 35,0 0-17,0-1-4,0 0-43,0 0-15,0-1-9,0-2-12,0 2 5,1-3 14,0 1-9,1 0 21,0 0 2,0 0-7,0 2 9,2-2 12,-1 1-15,-1 1 10,0 0-25,0 0 28,0 1-32,0 0 43,1 0-80,0 0 64,-1 0-66,1 0 78,0 0-19,2 0 19,-1 0-22,1-1-4,1 1-5,-1-2 4,1 3-1,2-3 33,-1 1-28,3-2 27,1-1-34,1-2 14,1 3-6,3-4-57,0 2 23,1-2-31,-1 2 36,1-2-6,-2 5 12,1-4-16,-1 4 22,0-1-12,-2 3 4,0-2-6,-4 4 8,3-2 7,-4 4-11,0-1 8,-1 2-4,0-1 4,-3 2-2,3-1 2,-4 3 16,3-2-10,-1 1 13,1-1 2,-1 1-14,4-3 15,-1 2-19,3-2 3,1 0-4,2-3 4,-1 2 29,3-3-36,0 1 32,2-2-37,-2 2 10,3-3 7,-2 3-2,1-2 11,-3 2 3,2-2 1,-4 2-4,3-1-34,-5 2 15,3 0-15,-4 0 20,2 0 5,-2 2-9,0-1 8,-3 2-24,1 0 13,-1 1-16,1 0 19,-1-1-6,2 1 9,-2 0-17,4-1 13,-2 0 64,3-1 30,-2-2 5,3 1-23,-1 0-60,2-1-7,-2 0 16,1 0-34,-1 1 26,2 0-23,-3 0 30,1 1-67,-3 2-25,1-1-2,-2 2-8,1-1 83,-2 2-38,1-1-29,-2 2 16,3 1-26,-3 3 44,3-1 56,-2 4 9,3-2 7,-2 1-12,3-2-6,-2 1 12,2-2 9,0-1 1,3-2 12,-1-1 30,2 0-9,0 0-9,1 0-27,0-1 4,1-1-67,-1-1 17,1-4-86,-2 1 65,2-1-39,-4 1 12,2-1 2,-5 1-4,2 2 17,-3 0 7,0 0-16,-1 2 12,-2 0-39,-1 1 21,2 0-28,-3 1 65,1 0-10,0 0 13,0 0-22,-1 1 4,3 0-10,-3 2 10,2 2 28,0 0-17,0 0 29,-1 2-37,2-2 28,-1 1-19,2 1 21,-2-1-23,2 2 15,-2-3-11,3 4 12,-2-3-8,3 1-3,-1 0 3,1 1-6,0 0 70,1 0-49,1 0 51,0 1-7,0-2-43,1 2 49,0-1-59,2 2 49,-1-2 3,3 1 19,-2-1-20,2 2-59,-1-2 17,1 2-13,-1 0-40,1-1 61,-2 0-62,2 0 68,-3 0-4,3 0-4,-4 0 0,2 1-78,-3-2 52,2 1-66,-5-1 76,4 1-12,-3-2 8,1 2-6,-2-3 41,3 3-27,-5-3 30,4 2-33,-4-2-5,3 2 8,-2-2-7,2 1 9,0-1-4,0 1 8,0 0-7,1-1-31,-1 0 21,1 2-28,0-2 35,-1 2-33,1-2 23,0 2-28,-1-1 33,2 1-12,-3-1 8,2 2-8,-1-3 13,1 3-6,-3-2 6,2 2-7,-3-2 1,3 2-1,-4-1 1,3 2 12,-2-3-9,3 4 11,-5-4-12,5 4 1,-3-1-1,3 0 3,-1 0-2,1 2 14,0-3-11,1 3 10,-1-1-13,3 0 1,-1 0 0,1 2 0,-3-3 42,3 0 15,-2 0 1,3 1 12,-3-3-57,3 3 22,-3-4-22,3 3 19,-4-3-15,4 3 19,-2-2-22,2 2-5,-4-1 4,2 0-8,-2 0 12,2 0 0,-3 0-3,2 2 3,-3-2-61,2 2 44,-2 0-48,2 0 28,-2 0 18,1 2-19,0-1 23,3 0-35,-3 0 23,5 1-28,-2-2 36,2 2 36,-3-3-27,1 3 28,-1-5-39,1 5 0,-4-4 1,3 4-1,-5-4 56,4 4 18,-4-2 2,3 3 43,-4-4-93,4 6 45,-5-4-43,4 4 6,-3-3-2,2 5 7,0-4-13,0 4-15,0-3 10,2 2-14,-1-3 21,3 3 2,-2-4-7,3 3-31,-3-4-4,3 3-8,-2-5 14,3 5 5,-3-4 10,2 3-9,-2-5 10,0 5 36,-1-3-29,0 4 27,-1-3-33,1 1 3,-3-1-3,2 2 1,-2-3 39,2 4 12,-2-4 4,2 4-5,-3-4-51,4 3 18,-3-3-18,3 4-26,-2-6 24,2 6-29,-2-6 42,1 5-40,-1-6 26,2 5-31,-2-3 32,2 0-63,-3-1 38,3 3-44,-2-4 11,3 3 39,-1-2-47,1 3 52,-1-2-20,0 1 12,0 0-13,2 3 62,-3-3 11,2 2 3,-4-3-11,3 4 15,-4-3 19,3 4 5,-4-1-8,2 2-62,-3-3 18,3 5-11,-4-3 36,1 3-22,0-3 26,-1 3-19,2-5-74,-1 4-21,0-5-12,3 4-34,-1-4 45,1 1 2,0-3-6,3 0 67,-3-2-22,3 0 12,-2-1-19,2-1 25,0-3-25,-1 3 24,0-3 22,-1 1-29,-1-2 41,1 3-51,-2-3 6,1 1-2,-1-2 10,0 3-18,-1-2 21,1 3-21,-2-1 19,1 0-8,-1 2 4,0-1-6,-1-1 3,0 1-42,0 1-12,0-1 0,0-1-183,-2 2 78,2-3-124,-2 1 84,0-1-65,0 1-1239,0-2 839,0-2-858,-1-3 1165,0-5 209,-2-1-40,-2-5 201,-3-3 0,-1-2 0</inkml:trace>
  <inkml:trace contextRef="#ctx0" brushRef="#br0" timeOffset="14">1280 1950 9502,'9'3'-178,"-6"-2"222,-1-1-5,2 0 30,-2 0 30,2 0 10,-1 0-18,-1 0-136,0 0 7,0 0-125,0 0 162,-1 0-14,2 0 101,-2 0-12,1 0-12,0 0 16,-1-1-33,1 1-55,-1-1 41,1 1-44,0-1 16,1 1 26,-1 0-21,0-1 31,1 1-39,0 0-29,0 0-2,2 0 13,-1-1-28,1-1 52,3 1-68,-1-1 36,3 1 12,1-2-16,2 1 21,1-2-151,5-1 22,-2 0-93,3-1-7,-1 0 78,1 1-91,1 1 132,-2 0 17,-1 0 86,1-1 16,-1-2 0,3-2 0</inkml:trace>
  <inkml:trace contextRef="#ctx0" brushRef="#br0" timeOffset="15">6679 2020 9502,'10'2'-50,"-5"-2"565,-3 0-299,-4 0 294,-2 0-354,-4 0-75,-1 0 15,-1 0-15,0 0 24,1-2 36,1 2 21,0-2-38,1 1-8,0 0-13,-1-1 13,1 2-9,-1-2-12,2 2-53,-2-3 26,2 1-55,-2 0 96,2 0-59,-2 0 79,2 0-36,-3-1 25,2-1-36,0 0-47,-2 1-73,-1-1 0,1-1-51,-2 1 62,0 1-26,-1-1 57,-1-1-12,-2 3 48,1-2-14,-3 2 6,1 0 17,-2-1-5,0 1-2,-1 0-1,1 0-16,-1 0 13,3 0-12,-2 1 43,2 0-50,-1 1 52,3-2-51,-2 2-31,3-3-15,-3 3-2,4 0 7,-4 0 59,2 0-15,-3 0 10,3 0-89,-4 0-13,2 0-53,-3 0 7,1 1 45,-2 3 20,0 0 2,-2 2 14,2 1 52,-4 0-40,3 1 55,-4 0-9,4 2 10,-4-2 7,3 2 0,-4 0-9,4-2-12,-4 1 20,6-2-9,-6 3-20,8-4 26,-6 3-21,4-3 13,-2 2-8,5-3 10,-3 2-32,4-2-29,-5 2 12,6-1-19,-4 0-6,5-1-22,-3 4 1,3-3 5,-4 4 25,3-3 11,-4 4-18,5-1 13,-6 1 9,5 0-12,-6 3 7,3-3-7,-2 2 2,3-2-13,-4 2 70,5-3 36,-6 2 35,5-1 19,-4 1-36,6-4-30,-5 4-7,4-4-27,-5 3-8,4-2 6,-2 1 5,4-2 4,-4 2-53,5-3 37,-4 4-47,4-3 50,-3 4 1,4-3-7,-4 2-47,5 0-33,-6 3-54,5-2 45,-5 3-1,5-3 73,-5 3-23,3-1 18,-4 3 29,4-3-16,-4 1 21,4-2-36,-3 2 53,4-4 22,-5 4 8,5-5-15,-3 3-41,5-3-11,-3 0 56,4-2 11,-3 1 60,5 0-48,-2-1 8,3-1-63,-2 0 19,1 0-15,0 1-46,-1 0 28,-2 2-32,3-1-15,-5 3-12,3-2-9,-5 4 9,1-2 61,-3 3-12,3-2 9,-4 3-53,3-2 42,-5 4-45,4-4 47,-3 3-6,4-4 2,-3 4-4,4-4-1,-2 3 49,4-4-33,-3 3 44,5-3-53,-3 2 26,4-3-18,-4 2 22,3-2-22,-1 3 7,1-4-7,-3 2-4,2-2-9,-2 4 3,2-4-1,-3 1 7,3-1 2,-4 1-4,3-3 5,-4 3-8,3-3 5,-3 4-8,3-3 8,-3 2-36,3-3 26,-3 4-27,3-4 35,-2 3-4,3-3 3,-1 3-6,3-2 20,-4 2-17,4-2 17,-3 4 22,5-4 12,-3 5 4,3-1-10,-1 3-20,2-1-12,-1 3 18,2-3-52,-2 4 33,2-2-34,-2 4 43,0-2-6,-1 2 7,2-3-6,-3 5-67,2-4 41,-5 4-54,2-2 64,-3 2 46,1-5-31,-2 5 30,2-7-43,-2 3 66,2-4-47,1 1 56,0-3-18,1 1-29,3-4 35,0 3-35,3-2-8,0 2 23,3-2-18,-1 2 35,3-1-92,-1 2 3,1-2-26,1 0-143,0 0 92,1 1-111,2-2 83,-1 0-177,2-2 72,-1 0-149,3-3 137,-3 2-163,0-3 75,-1 1-119,0-2 154,-1 2 153,-1-3 54,-2 1 101,-1 2 0,-2 1 0</inkml:trace>
  <inkml:trace contextRef="#ctx0" brushRef="#br0" timeOffset="16">218 2476 9502,'-18'0'-292,"10"1"74,0-1-183,1 1 277,-1 0 75,0 0 101,0 1-21,2-1 58,-1 1 26,3-1-3,-2 0-1,3-1-75,0 0 73,1 0-84,1 0 72,0-1-76,1-3 60,1 2-18,0-2 12,1 1-29,0 0 39,0-2 22,0 3-9,0-2 2,-1 1-62,2 0 31,-2 0-21,1 0-49,0 1 38,0-1-37,0 1 55,1 0-71,-1-1 0,4 1-75,-1-1 9,3 1 51,-1-1-12,1 1 53,1-2 51,0 1-2,1 0 13,0-1 46,1 1-90,0-2 48,1 1-64,1-1 69,-1 0-45,1 0 69,-1-1-74,1 0-38,0 1 27,1-1-30,-1 0 8,1 0 0,-2 0-17,2 1 16,0-1 42,0 0-9,-1 1 6,1-1-16,-1 0 0,0-1-6,0 2 1,0-3 4,-1 2-1,2-2 9,-3 2-10,2-2-27,-1 2 19,0-2-19,-1 2-9,2-1 31,-2 1-35,1 0 40,-3 0-3,3 1-7,-3 1 5,2-2-27,-2 2 33,3 0-28,-4 1 29,4-3 29,-4 3 13,3-1 5,-2 0-13,1-2-53,-1 2 9,2-1-5,-3-1-58,2 2 58,-2-1-61,2 0 76,-3 1-4,3 1 3,-3 0-2,3-1-65,-2 1 42,1 1-55,0 0 62,1 0 59,0 0-42,1 0 42,-3 0-61,4-1 43,-4 1-29,4 0 41,-4 0-45,2-1 15,-1 1-12,-1-2 29,1 1-7,1 0 9,-2 1-6,2-1-50,-3 0 22,2-1-25,-1 1 35,2-1-79,-3 1 16,3-2-81,-1 2 82,-1 0-179,0 1 85,0-1-128,-1 1 94,1-1 45,-2 1 37,3 1-179,-3 0 22,2 1-127,-2-1 68,2 1 33,-1 0 139,2-1-1,-1 0 135,4-1 0,-1 0 0,4-5 0,0 0 0,2-5 0</inkml:trace>
  <inkml:trace contextRef="#ctx0" brushRef="#br0" timeOffset="17">3731 2092 9069,'0'-11'244,"0"7"-191,0 0-34,0 1 35,0 1 65,0 0-12,1 0 26,0 0-29,-1-1 35,1 0-6,0 2 32,-1-2-48,0 1-3,0 1-37,0-2 69,1 1-136,-1-1 35,1 2-75,-1-1 33,0 1 47,0-1-38,1 1 1,-1-1-51,1 1 37,0 0-9,0 1 35,1-1-2,1 1 2,-1 0 0,0 1-61,0 1 47,1 2-57,0 1 39,2 3 10,0 0-17,-1 1 25,2 0 75,-2 1-58,0-1 62,-1 1-78,1 1 63,-2 1 7,0-1 11,-2 0-19,0 1-42,0-1 5,0 0 16,0-1-30,0 2 30,0-4-32,0 3-11,-1-3 27,-1 0-24,-1-2 26,1 3-39,0-4-31,1 3 11,0-4-9,1 4-39,-1-4 9,1 3-80,0-2 75,0 1 21,0-2 17,0 3 1,0-3-186,1 2 29,-1-1-107,1 1-2,0-3 79,0 4-66,-1-3 82,0 1-60,0 1 60,0-1-89,0-1 94,0 2 57,0-2 59,0 1 75,0 0 0,0 2 0,0-2 0,0 2 0,-1 0 0,-1 4 0,-3-1 0</inkml:trace>
  <inkml:trace contextRef="#ctx0" brushRef="#br0" timeOffset="18">3761 2660 9502,'-7'15'-267,"5"-10"242,-1 0 130,2-2 239,0 1-135,2-5 190,0-3-271,3-3 30,1-2-45,2 0-20,-2 0 11,0 2-7,0-1 23,0 2-1,-2 1-62,2-1 52,-3 3-37,0 0 26,0 0-16,0 2 16,0-2-6,0 6-33,-2-1-46,0 5-32,0 3-63,1 0 53,-1 3-70,3 1 76,-1 0-250,2 1 90,0 0-164,2 0 151,1 0-54,-1 0 43,3 0-70,0-2-212,-1 3 134,0-4-46,0 3 210,-1-2 191,0 4 0,-1-2 0,1 4 0</inkml:trace>
  <inkml:trace contextRef="#ctx0" brushRef="#br0" timeOffset="19">10352 3451 9502,'9'-61'1462,"-7"32"-1141,2-3-1,-3 8-106,0-1 109,-1 11-785,0 1 79,-2 8-477,-4 1 333,-1 4 14,-6 2 299,1 4-85,-5 7 299,0 4 0,-3 3 0</inkml:trace>
  <inkml:trace contextRef="#ctx0" brushRef="#br0" timeOffset="20">5194 3754 9502,'3'-12'-153,"-3"6"155,0 0 43,0-2 18,0 2-12,1-3 16,-1 2-15,2-2-43,2 1-34,2-1 11,2 2-76,3-3 111,1 2-65,6 0 76,1 0-49,5 1 36,3 2-40,4-1 17,0 3 15,4 1-28,-3 1 27,2 0 7,-5 1-7,2 1 10,-7 1-14,-1 3 40,-7 3-30,-1 0 34,-5 2-25,-3 1-6,-4-2 9,1 2-9,-4-1-35,1 0 30,-2 0-30,1 1 19,-4-3 9,1 4-10,-3-4 12,0 4-22,-1-3 13,1 2-21,-3 0 25,0 1 46,0 0-35,-1 0 35,-1 1-4,-2 2 12,0-1 5,-3 2-4,1 0-47,-1 0 18,0 0-13,-2 1 29,3-3-20,-2 2 22,2-4-24,1 0-90,2-3 12,0 0-89,6-5 99,-1 1 2,2-3 53,2 2-23,1-3-360,2 0 56,-1 0-231,1 1 216,1 1 183,1 1 55,1 1 88,3 2 0,-1-1 0,2 5 0,2 0 0,1 4 0</inkml:trace>
  <inkml:trace contextRef="#ctx0" brushRef="#br0" timeOffset="21">10371 3737 9502,'0'14'-11,"0"-8"110,0-2 24,0 0 366,0-3-276,2-1 264,0-3-357,3-5 37,0 0 20,1-3 34,-2 0 26,3 2-31,-3-2-173,1 2 31,0 1-161,-1 0-5,-1 2 16,-1 1-17,0 0 33,1 3-4,-1 0-1,-1 4-23,0 4 66,-1 5-7,0 8 28,-1 3 59,-2 8-25,-1 2 39,-1 7-67,2 2 54,-2 5-33,2-1 57,-1 3-82,3-7 30,-1 5-24,1-9 29,1 3 25,0-9-22,0 0 22,0-10-28,0 2 8,1-9-10,2 1 8,1-7-55,3 2 37,0-7-39,4 1 47,0-3-93,1 0 25,0-1-82,3 0-163,-3 0 60,4 0-123,-4 0 117,4 0 115,-4 0 16,4 0 11,-4-1-23,3-1-231,-3-1 58,3-1-122,-3 0 125,3-2 139,-5 1 32,6-3 120,-1 0 0,2-4 0</inkml:trace>
  <inkml:trace contextRef="#ctx0" brushRef="#br0" timeOffset="22">10915 3678 9237,'8'0'305,"-6"0"133,0 0-232,-1 1 238,0 0-372,-2 3 77,1-2-63,-4 4 60,1 0-79,-3 2 63,1 1-73,0 3 26,-1 2-51,0 3 10,1 2 6,-1 3 6,1 3-29,0 3 7,-1 3-5,1 6-77,1-1 29,-2 6-96,1-3-2,1 5 57,-1-5-66,2 4 73,1-9 10,1 1 28,1-7 11,0-2-16,1-7 14,1-3-33,3-7 25,1-1-64,2-6 8,3 0-4,1-2 16,2 0-133,0-2 39,2-3-123,0-1-2,3-3 54,0 0-71,4 0 90,-1-1 93,5 0-20,-3 0 86,6-3-87,-3 2 27,2-1 40,-6 1 12,5-3 55,-5 1 0,3-1 0</inkml:trace>
  <inkml:trace contextRef="#ctx0" brushRef="#br0" timeOffset="23">8128 4102 9502,'0'-28'0,"-2"13"0,0 5 60,0-3 27,-1 3 50,0-1 64,1 3 59,-2-1 27,2 2 19,0 1-39,1 1-42,-1 0-32,1 3 87,1 0-122,0 3 31,-1 2-71,0 5-26,-1 2 29,0 5 35,-2 2-35,0 1-158,0 4-195,-2 1-68,0 1-61,2 1 71,-3 0 84,4 1-26,-1-4 46,2 2-14,0-4 8,1-1-51,1-2 85,0-2-34,1-3 2,1-3 23,3-2-13,1-3 57,3-2-15,0-1-59,-1-1-37,0-2 77,-2-1 23,-1-5 134,-1-1 0,-1-2 0,-2-1 0,0-1 0,-1 1 0,0-3 0,-2 2 0,-1-2 0,-3 1 0,0-1 0,-2 0 0,1-2 0,0 1 0,0-2 0,2-1 0,-1-1 0,2-3 0,1 0 63,1-2 42,1-1 30,0 3 27,1-3-83,0 4 11,1-3-53,1 4 100,2-2 82,3 3 51,2-1 23,2 3-80,0-1-11,2 3 0,-1-2-28,1 7-126,-1-2-12,-1 5-132,0 2 45,-2 4 1,1 2-15,-2 4 67,0 7-16,0 6-5,-1 6 34,0 5-86,0 7 105,-1 0-73,2 5 66,-1-1-40,2 3 31,-2-2-42,1 4 32,-1-6-113,0 6 38,-3-6-88,-1 3 46,-1-6-5,-1 4 43,-2-10 1,-2 6 63,-4-11-26,-4 3 17,-4-7-41,-3 0 113,-1-5-41,-4 1 101,2-5-87,-3 1-21,2-5-18,-3 2-17,5-7 228,-2 1-52,4-3 135,-1-1-99,7-2-88,-2-4-6,7-2-27,0-4-69,5 0 47,0-1-39,3-1 45,1 2-155,4-1 18,5 1-104,2 1 78,2-1 64,0 3 19,4-3-108,-1 3-15,4-3-94,-1 3 22,3-4 62,-1 3 53,2-3-18,-1 4 60,2-4 5,-1 2 63,4-5-21,-4 4 15,4-5 39,-5 5-5,4-6 97,-7 4-98,3-5 3,-6 4-58,2-3 32,-9 5 128,2-3-4,-7 5 74,1-4-60,-4 5-41,1-2-9,-3 7-24,0-4 39,-1 7-60,0-3 61,-1 2-71,1 1-19,-1 1 13,0-1-23,0 1 31,1 0 3,-2-1-9,2 1 14,0 0 28,0 0-14,2 0 14,-2 0-32,2 0-10,0 1 10,0-1-5,0 2-49,2 0 33,1 3-35,-2 0 45,1 6 77,-2 3-57,1 6 60,0 2-74,-2 5 11,1 2-16,-2 4 12,1 0-71,-1 4 56,2-2-57,0 4 71,0-3-14,4 2 16,-1-8-11,3 3 21,2-10-19,4 4 14,1-9-21,2 1-16,0-10 11,5 3-16,-1-7 19,3 0 4,-2-2-7,2 0 14,-3-1-163,0 0 39,-4 0-106,3 0-154,-5 0 109,2 2-166,-5 1 147,2-1-86,-6 0 79,3 0-98,-3-1 127,-1-1-25,-4 1 34,0-3 81,-1 0 41,-1-4 104,-1-1 0,-1-4 0,-3 1 0,-2-4 0,-6 0 0,-7-4 0,-3-2 0,-5-1 0</inkml:trace>
  <inkml:trace contextRef="#ctx0" brushRef="#br0" timeOffset="24">11282 4117 10657,'0'13'737,"0"-6"-617,0 2-86,0 1-6,0 2-82,0 2 108,0 2-159,0 2 82,-1 3-96,0-1 68,-2 2 2,2-1 16,-2 1-76,1-2 110,0 1-32,-1-3 71,-1 0-41,2-3 44,-1 1-43,0-2 41,1-1-22,0-3-6,-2 1 14,3-5-2,0 1-37,0-4 58,1 0-106,0-4 36,0-2-24,1-6-41,2-1 43,2-5-14,2-3 14,0-2 10,2-1 21,0-1-31,1-2 27,0-1-29,0-3 21,-1 0-23,1-3-22,-2-1 30,2-4-35,-2-1 43,1-5-20,-2-1 12,0-5-14,-1 2 96,2-1 10,-2 6 14,2 2-24,-4 9 2,2 2 15,-3 11 13,0 3 22,-1 6-39,-1 2-2,0 5 9,-1 1-73,0 5 37,-1 2-29,0 6 42,-2 4-10,0 3 13,-3 5-9,4-1 0,-1 7 2,2-2-11,0 5 9,2-2 21,2 5-15,2-3 9,4 5 21,2-3-2,0 4 18,1-6-6,2 7-83,-2-8-11,2 6 1,-2-10 5,1 3-63,-2-10 19,2 1-99,-4-10 94,2 3 23,-5-8 28,3-1 20,-5-5-278,0-1 63,0-1-182,-1-1 112,-2-2-29,1 0 19,-2-3-36,1 1-14,-1 0 100,0-1 36,-1 1 110,-2-2 88,-4-2 0,-1-1 0</inkml:trace>
  <inkml:trace contextRef="#ctx0" brushRef="#br0" timeOffset="25">9837 3732 9502,'-10'32'-380,"4"-16"426,-1-6 13,-2 3 52,2-4 9,-3 1 22,2-2-40,0 2 40,1-5-70,-1 2 26,2-1-43,-3 0 42,2-1-84,-4 2 58,1-2-103,-3 2 106,1-2-22,-5 5 66,0-4-40,-3 5-77,1-4-4,-3 5-87,2-4 84,-3 5-8,4-4 53,-2 2-12,7-2-47,1 0 48,4-3-52,1 0 66,4-1-38,1-2 29,4-1-26,1-1 34,6-2-11,2 0 10,4-1-13,3-1-114,-1-2 20,4 0-114,-4 1 117,2 0-49,-2 2 52,0 1-24,-4 0 93,1 2-23,-2 1 68,1 4-86,-2 1 65,-1 3 0,0 3 14,-1 3 1,0 1-55,0 3 19,-1 1-17,0 4-40,-2-2 31,3 4-19,-4-2 39,2 2-64,-2-3 44,0 2-62,-2-7 75,0 3-8,-2-6 4,1 3-15,-2-5 65,-2 2 0,-3-6 15,-3 2-5,-3-6-59,-1 4 14,-1-6-13,0 1 67,0-4 12,0 3 19,1-4-21,-2 0 2,4-1-3,-3-3 22,3-1 25,-2-2-58,2-3 27,1-2-33,1 1-13,0 0 22,2-1-20,1-1-31,2 1 24,-1 1-25,3-1 33,0 0-59,2 0 38,-1 1-51,1 1 68,0-1-74,1 2-22,0-1-6,1 3-188,1-2 106,2 4-127,0 0 82,1 1 30,0 2-5,0 0-5,1 1-93,-2 0 45,2 1-89,-1 1 91,1 1-36,0 2 139,2 2-15,0-1 126,0 1 0,2-1 0,1-1 0,0 0 0,3 1 0,-1 0 0</inkml:trace>
  <inkml:trace contextRef="#ctx0" brushRef="#br0" timeOffset="26">5418 3790 9502,'11'-17'-199,"-4"9"210,-4 1 26,1 0 53,-2 3 15,1-1 110,-3 3-66,1 5 44,-1 3-85,-1 9-16,-1 5 14,-1 7 31,-1 6 22,-1 2-22,-2 9 13,1-1-75,-2 6 68,2-3-55,0 8-53,-2-4-10,0 7-71,0-9 64,0 5-73,2-13 53,-1 2-97,4-12 100,-1 4-253,3-13 106,0 1-186,1-12 21,0 3 82,1-10-38,-1 1 58,2-3 38,-1 0-23,2 0-2,-1-1-31,0-1 29,0 0 63,0-3 48,0-4 87,0-1 0,1-5 0,-1-5 0,-1-4 0,0-3 0</inkml:trace>
  <inkml:trace contextRef="#ctx0" brushRef="#br0" timeOffset="27">5781 4068 9143,'-13'-5'58,"5"3"299,3 0-101,-2-1-44,1 1-49,0-2 12,2 1-55,-2-2 26,3 1-15,-1 0 14,2 1-178,-1-1 63,1 1-171,1 0 39,0 2 80,1 3-83,0 1 108,0 8-53,-1 2 26,0 6 80,1 0-43,0 6 73,-1-1-80,0 5 18,1 1-18,0 2 14,0 0 61,0 1 33,2-3 6,2 2-49,3-6-71,2 2 0,3-8 7,2 1-10,1-8-23,3 0 4,0-9-2,4 3 20,-1-7-31,2 0 9,0-6-52,0 0 81,-2-6-55,0-1 53,-4-4-21,2 1 14,-5-1-9,2-1 66,-7 1 16,2-2 3,-5 0-10,2-1 0,-4 1-36,0-5 44,-3 5-49,0-7-21,-1 3 20,0-8-16,-2 4-56,-2-8 60,-3 4-56,-1-6 76,-2 5-237,0-8 48,2 8-161,-2-4 116,3 8 77,-2-3 29,3 11-18,-2-1-300,4 10 75,-1 1-84,2 10 251,-1 2 178,0 11 0,-2 4 0,-2 5 0</inkml:trace>
  <inkml:trace contextRef="#ctx0" brushRef="#br0" timeOffset="28">6704 3930 9502,'6'-16'-517,"-4"9"904,2 1-177,0 1-48,2 1-123,1-1 21,2 1-28,-1 0 138,3 2-61,0-1 60,0 1-73,3-1 28,-1 1-39,2 0 39,-1-1 139,3 0-2,-1-3 72,2 1-259,0-1-59,1-1-96,0 1 69,1-1-237,-3 1 63,5 1-175,-3 0 181,1 1-199,-3 2 85,2 0-180,-3 1 48,2 1 137,-4 1 40,4 1 115,-6 2 134,3 3 0,-2 2 0,4 2 0,0 2 0</inkml:trace>
  <inkml:trace contextRef="#ctx0" brushRef="#br0" timeOffset="29">8476 3956 9502,'-8'-13'-807,"4"9"1124,0-2-53,-1 3 312,3-1-134,0 1-155,1 0 55,3 0-150,2 2-60,5 0-89,5 1 15,6 0-9,5 0-101,2 0 15,7 0-108,0-1-83,5 0 123,0-2-119,3-2 145,0-1-470,1-2 151,-5-1-186,1 1 324,-6-3 260,0-2 0,-2-2 0</inkml:trace>
  <inkml:trace contextRef="#ctx0" brushRef="#br0" timeOffset="30">10047 3988 9502,'0'-25'-759,"-1"15"951,1-1 307,-2 0-171,1 2-34,-1 0-38,0 0-39,0 3-16,0-1-52,2 3-16,-3 0 24,3 2 21,-2 0-18,2 5 44,0 2-155,0 7 89,0 1-89,2 6 30,1 1-36,1 1 16,0 2-32,2 1 22,-1-1-37,0 2-46,-2-2 57,2 1-125,-3-2 49,0 2-71,-1-5 37,0 3 93,-1-4-41,0 1 73,0-4-371,0 0 96,0-5-246,0 2 43,0-4 118,0-2-60,0-2-134,0-2 203,3-4-56,0-3 249,6-6 120,2-3 0,2-7 0,5-2 0,0-3 0</inkml:trace>
  <inkml:trace contextRef="#ctx0" brushRef="#br0" timeOffset="31">6299 4057 9502,'6'-14'-380,"-3"9"484,-1-2 138,1 1-64,0 0 45,-1 2-60,0-2 25,0 3-131,-1 0 102,0 2-92,0 2 74,0 4-71,-1 7-46,-1 4 31,0 4-15,-3 5 35,-1 0-6,-2 4-7,0 0-51,0 3 2,1-4-25,-1 2 33,2-6-15,0 4 9,0-7-23,2 2-27,0-7 13,0 1 7,2-6-3,0 0 49,0-4-7,1-1 7,0-4-10,0-2 3,0-4-17,0-4 5,0-5-2,0-3 7,1-2-13,0-4 11,1 0-13,1-5-106,0 1 25,1-4-107,-1 1 116,1-4-49,-1 2 46,2-2-22,-1 2 24,0-3 12,0 8 26,2-3-47,-2 8 107,1 1-14,0 6 18,0 5-21,-1 4-39,1 2-11,0 6 28,-1 3 13,0 8 27,1 4-3,-2 7 11,-1 3-19,1 3-11,-1 5 22,-1 0-30,1 4-47,0-1-19,0 4-10,0-6-24,1 5 68,1-7-25,2 4 33,0-7 4,1 4-3,1-9 5,2 0 159,-1-7-34,2-2 103,1-8-86,0-1-2,1-7 7,1-3-16,-1-7-27,2-5-1,-3-4 2,3-5 45,-3-3-50,1 1 17,-1-1-52,0-1 51,-4 3-105,3-1 39,-5 2-98,2-1 93,-4 2-6,1-3 26,-1 3 9,0-5-358,-2 1 91,0-2-242,-2-1 218,1-3-127,-1 3 107,-1-4-149,0 5 106,-1 1 26,0 6 8,-2 3 117,0 9 41,1 1 108,0 6 0,-2 6 0,-1 4 0,-1 5 0</inkml:trace>
  <inkml:trace contextRef="#ctx0" brushRef="#br0" timeOffset="32">7239 4021 9108,'0'11'11,"0"-6"359,0 0-138,0 1 62,0-1-69,0 1 80,0 0-130,0 2 26,0 0-95,0 3 50,0-1-97,0 4 85,0 1-86,0 3 46,0 0-65,0 5 51,1-2-23,2 3 39,2-2-60,1 4 35,1-6-61,2 3 113,1-6-90,2 3 63,-1-7-120,3 0 59,0-4-56,2-2 65,-1-2 59,1-4-19,-2-1 34,2-3-81,-2-4 11,0-4-4,-3-2 14,2-4 15,-4-2-8,0-2 8,-1 0-6,-2-3-48,0 1 32,-2-4-39,-2 2-281,0-2 77,-1 0-234,-2-2 222,-2 2-186,-6-4 118,-2 5-181,-5-4-124,-3 6 157,-1 2-175,-2 6 246,-3 3-54,2 7 133,-3 3 17,3 5 135,-2 4 108,-1 9 0,1 4 0,-1 6 0</inkml:trace>
  <inkml:trace contextRef="#ctx0" brushRef="#br0" timeOffset="33">6859 4027 9502,'0'-10'0,"0"7"207,0-2 37,0 2 137,0 0-33,1-2-121,0 1-41,0 0-32,0 2-34,1-1-16,1 1-25,0-1 14,-1 3-71,2 0 65,1 3-37,0 3 40,0 6 3,2 5-18,-2 6-11,1 6-98,0 2 37,-1 6-91,-1-1 91,-1 5-39,1-3 36,-2 3-7,0-6-3,-1 2 15,0-9 23,-1 2-29,0-11-93,0 3 24,0-9-114,0 1 123,0-9-709,0 2 489,1-8-548,-1 0 698,2-7 44,0 0 87,3-5 0,0-1 0</inkml:trace>
  <inkml:trace contextRef="#ctx0" brushRef="#br0" timeOffset="34">8573 4270 9502,'-4'-12'495,"1"6"-288,3-1 142,0 0-157,1-3 23,2 2-109,3-2 50,4 0 56,2 1 16,3-1 41,4 1-164,0 0-36,1-2-90,0 5 74,2-2-282,-2 4 118,1-1-189,0 3-82,-1-1 179,-1 0-181,-1 2 205,-3 1 31,0-1 33,-2 1-29,-1 0-79,-4 0-8,2-2-34,-5 1-6,2 0 78,-3-1 10,-1-1 27,-1-1 93,-1 0-9,0 0 72,-2 0 0,-2-1 0,-5-1 0,-5-2 0,-4-1 0</inkml:trace>
  <inkml:trace contextRef="#ctx0" brushRef="#br0" timeOffset="35">3701 4156 9363,'5'-10'561,"-4"7"-356,0 1-85,-1-2 26,1 1-15,-1 2 182,1-1-132,0 1 80,0 0-123,1 1-187,0 1 118,-1 1-151,1 3 131,-1 3-216,1 0 98,0 2-141,0 3 70,0-2 63,1 2-56,-1-1 96,-1 3-151,0-2 97,-1 2-116,0-2 74,0 2-79,0-3 46,0 3-107,0-1 17,0 1-14,0-1-4,0 1 131,0-3 47,0 3 96,0-6 0,2 6 0,1-3 0,3 3 0</inkml:trace>
  <inkml:trace contextRef="#ctx0" brushRef="#br0" timeOffset="36">11299 4251 9502,'-16'0'769,"10"0"-380,2 0-62,1 0 441,1 0-314,3 0 130,3 0-407,7 0-74,5 0-76,5-1 28,8-3-273,1-2 86,7-5-168,0 0-194,1-3 238,-3 1-271,0-1 350,-7 3 69,1 0 108,-8 1 0,3-1 0</inkml:trace>
  <inkml:trace contextRef="#ctx0" brushRef="#br0" timeOffset="37">4081 4248 9502,'18'-21'-242,"-11"12"212,2-3-155,-4 3 257,3-1-1,-4 2-2,1 0-9,-2 1 21,-1 0-66,-1 2 36,-1 1-37,0 1-10,-2 0-1,-2 1-14,-1-1 19,-1 3 43,-2-1 14,2 1-14,-2 0-66,2 0-104,1 0-23,-1 0-43,0 0 45,2 0 40,0 1-27,1 0 46,1 2 74,0-1-23,0 2 52,1-2-67,0 2 6,1-1-20,0 0 13,0-1 93,0 0-16,0 0 111,0 0 22,0-1-82,0 2 57,0-2-119,0 1-45,0-1 38,0 1-53,0-1 52,0 1-3,0-1-28,0 1 70,0-1 5,-1 0 73,1 2-139,-2-2 5,1 0-137,0 0 91,0 1-141,0-1 84,0 0-141,0 1 94,1-1 59,-1 0 40,-1 4 56,-1-1 0,-2 2 0</inkml:trace>
  <inkml:trace contextRef="#ctx0" brushRef="#br0" timeOffset="38">3750 4925 9502,'0'-7'500,"0"4"-226,0 1 139,0 1-88,-1-2 87,1 4-278,-2 3-97,1 2 41,-1 3-161,1 2 137,1 3-171,0 1 188,0 1-63,0 3 131,0 1-115,0 0-76,0-2-354,1 1 15,1-3-145,1 0-70,1-2 170,2 0-147,3-5 329,0 0 118,1-3 136,2 1 0,2-2 0</inkml:trace>
  <inkml:trace contextRef="#ctx0" brushRef="#br0" timeOffset="39">3797 5461 9502,'-19'69'136,"7"-34"-5,2-9 126,1 1-10,1-6-24,1 0-1,2-5-50,1 0-39,2-5-6,1-2 6,1-2-13,0-2-265,0-2 37,1 2-164,2-3-37,4 2 158,1-2-113,5 1 157,1-2-300,2 2 105,-2-2-249,2 2 325,-2-1 91,2 3 135,1 2 0,1 1 0</inkml:trace>
  <inkml:trace contextRef="#ctx0" brushRef="#br0" timeOffset="40">6152 5563 9302,'0'-9'113,"0"6"-58,0 1 66,0 1-51,1-1 36,1 2-45,3-1-8,1 3 7,5 0-1,2 4-53,3 3-22,3 4 10,1 0-4,3 4 11,1 0-23,2 4 5,-1 1-2,3 5 58,-4 0-20,0 4 14,-4-2-101,0 4 25,-6-2-96,-4 2 88,-4-3 1,-2 2 47,-5-3-5,-3 0 46,-6-3 7,-4 2 6,-2-7-7,-3 4 17,0-7 21,-1 3 4,2-4-5,0 2-48,2-5 8,-1 1-1,3-3 33,0 0-31,2-4 29,3-1-27,0-3 64,3-1-46,2-2 51,-2-1 2,3-2-50,0-3 60,1-4-72,-3-1-55,3-4-20,-1-1 2,0 0 8,1-2-42,-1 0 13,-1-1-95,1-1-157,0 0 68,1 0-129,0 0 127,0 0-168,-1 0 238,3 2-139,0-1 296,0 1 0,3-1 0</inkml:trace>
  <inkml:trace contextRef="#ctx0" brushRef="#br0" timeOffset="41">6606 5792 9502,'-14'-15'376,"8"8"-230,0 1-15,2-3 14,1 2 190,2-3-17,4 1 98,2-2-6,7 1-117,5-3 87,6 3-169,5-3-268,3 2-37,5-2-153,-2 5 147,5-1-597,-2 4 515,1 1-498,-1-1 680,3 3 0,-2-1 0</inkml:trace>
  <inkml:trace contextRef="#ctx0" brushRef="#br0" timeOffset="42">7696 5773 9502,'-21'19'-164,"11"-9"283,5-5 5,-2 5 97,3-1-52,0 2-82,3 2-59,-2 3 36,3 0-17,-2 7 32,2-3-42,0 9 20,0-4-91,0 7 60,0-3-31,0 6 38,0-5-39,1 4 0,0-6-32,3 1 24,0-9 1,3 3-15,-1-12-8,1 3 3,0-7 52,-1-1-21,0-4 4,-2-2-69,-1-3-18,0-2 1,-1-5-45,0-3 36,-1-2-5,-1-1 11,0-2-5,-1-3 42,-3 1-40,-1-4 45,0 3 8,-2-5-13,0 2 8,-1-5-19,2 2 22,-1-4-34,2 5 25,-1-6 39,3 6-21,-1-6 41,2 5 27,1-2-58,1 8 58,0-3-71,1 9-14,2-2 14,1 8-9,1-1 82,1 6-45,1 1 47,-1 3-61,1 0 56,-2 2 22,1 2 2,0 5-13,-1 2-47,-1 3-7,2 2 14,-1 1 105,0 4-8,0-2 96,0 2-79,-1-2-109,3 3-48,-3-3-30,3 0-9,-1-4 49,2 1 2,-1-4 4,1 0 20,1-6 8,0 1-32,-1-4 25,1-2 28,0-3 24,2-4-8,-2-4 65,2-5-97,0-5 60,1-5-55,0-1 34,2-4-11,-2 2 17,2-3-17,-4 5-16,2-3 31,-4 4-27,1 0 22,-2 6-26,-1-1 15,-2 9-10,0-1-30,0 8 19,-2-3-24,0 6-29,0 0 49,0 4-49,1 6 57,1 5 66,-1 5 17,1 3 0,1 6-8,1 2-74,0 5 8,0-1-5,1 7 62,-1-4-45,3 5 63,-3-4-66,4 5-252,-3-6 50,4 5-172,-1-6-72,1 2 121,-1-8-114,2 1 143,-3-11 1,3 0 143,-3-9-38,4-3 148,-2-4 0,3-2 0</inkml:trace>
  <inkml:trace contextRef="#ctx0" brushRef="#br0" timeOffset="43">9538 5777 10000,'37'11'-167,"-16"-6"220,3 1 16,2-1-77,6-2 6,-1 1-20,6-3-34,0-1 41,6 0-17,-2-3 3,4-2 56,-6-3-23,7-4 25,-8-2-14,6-2-12,-9 1 12,4-2-9,-13 5 17,4-1 9,-13 7-4,3-1 6,-9 4-11,-1 1 4,-6 5-10,-1 4 8,-2 5 46,-1 5 25,0 2-5,0 7 61,0-2-41,-1 7 14,-1-2-16,-2 7-5,0-3-40,0 6 49,0-6-46,-1 8 41,0-6-26,1 6 30,-2-7-38,2 6 15,0-12 2,0 5-4,-1-10-61,1 5-11,0-9-25,-2 4-37,2-10 44,-1 3-54,0-8 56,1 2-72,0-5 40,0-2-67,0-1 57,2-2-3,-1 0 30,3-3-1,-2-1-12,2-5 26,0-2-57,0-4 45,0-1-124,0-4 50,1 0-85,1-3 28,0-2 49,3-4 1,-1 0 48,1-4-2,2 0 0,0-4-6,1 1-11,0-6 8,2 5-39,0-6 79,1 4-50,1-1 50,1 5-33,-1-2-11,0 10 149,1-1-36,-2 9 138,-2 1-89,-1 10-30,-2 1-39,0 9-26,-1 4 64,-2 9-43,1 8 60,0 5-69,-1 7 5,0 3 7,2 3-14,0 2 124,2 3-18,1-2 82,1 4-44,1-6 1,1 7 14,0-7-44,3 5-134,-2-5-39,2 2-108,-4-10 126,3 3-115,-3-10 87,0 1-90,-2-10 55,-1-1-170,-1-10 51,-2 1-147,-1-7 123,-2 1 10,0-4 76,-1 0-227,-2-4 68,-2 0-10,-4-1 108,-5-3 207,-5-2 0,-3-2 0</inkml:trace>
  <inkml:trace contextRef="#ctx0" brushRef="#br0" timeOffset="44">8349 5892 9502,'-12'1'310,"6"1"-82,3-1-18,0 3 25,1-1-32,0 2-104,1 0 10,0 0 2,1 2-55,0 1 11,1 2-16,0 3-49,3 2 36,2 2 12,5 1-2,2 4 6,3 0 36,2 2-66,2 1 60,4-1-4,-2-1-6,4-2-2,0-3 0,1-2 1,0-4-7,2-3 27,-2-5-24,1-3 29,-3-4-19,1-5-53,-5-7-39,0-5 15,-5-4-6,0-3 5,-6-1 2,0-2-66,-5 0-45,-2-1 37,-2 4-74,-2-5 111,-4 4-111,-5-4 69,-5 4-102,-6-3 98,-4 4-233,-5-3 107,-2 8-185,-6-3-11,-1 9 102,-4 3-88,1 3 102,-4 5 12,5 4-3,-4 5 119,7 6 32,-1 11 126,6 5 0,-3 9 0</inkml:trace>
  <inkml:trace contextRef="#ctx0" brushRef="#br0" timeOffset="45">9102 5909 9502,'-12'-15'0,"6"7"0,0-1 120,2 0 83,-1 1 97,3 1 29,0 1-214,2 2-27,-1-1-113,1 4 4,0 4 89,-1 3-19,-1 10-23,-3 4 8,1 7-35,-2 4 38,-2 2 28,0 6 13,-1 0-8,1 5-56,0-6-81,2 2-19,2-7-59,1-1 97,2-9 16,1-1 49,0-12 5,4 0-46,0-8-15,3-2-16,2-4 16,0-5-11,1-4 39,-1-6-42,-2 0 47,2-5-17,-3 3 12,0-4 11,-1 3-4,1-3 14,-3 3-17,3-4-65,-3 3 47,1-3-53,-1 3 69,1-3-117,-2 2 31,-1-2-108,0 4 108,-1-3-58,0 7 103,-1-1-75,0 7 74,-4-1-46,1 7 32,-2 0 42,-1 4 118,2 1 9,-1 3 67,1 4-91,1 4 1,2 3-41,2 4-17,-1 3 23,2 1 2,0 1 28,3 1-21,4 1-22,2 1-17,4-1 9,1 0-4,1 0 10,1-1-7,3 0-44,-1-2-2,2 0-15,-1-3 20,3-1 58,-4-3-22,2-1 20,-4-6-30,2 0-2,-7-4 0,1-2-1,-5-2 69,1-3-1,-4-4 61,-1-5-48,-2-3-20,1-4-24,-2-1-12,0-4 29,0 3 36,-1-4 58,-1 3-33,0-4-30,-2 2-86,-2-2 10,-2 1-3,-1-2-136,-2 3 26,-2-3-121,2 5-24,-1-2 77,0 4-60,3 1 48,0 4 100,2-1-64,3 6 92,0 0-120,2 5-167,-1 2 77,5 6-52,-1 2 228,5 10 84,3 3 0,3 7 0</inkml:trace>
  <inkml:trace contextRef="#ctx0" brushRef="#br0" timeOffset="46">10753 5924 9502,'13'-17'-36,"-9"8"81,2 2 139,-3 1-6,1-1 106,-2 4-49,1-3-24,0 3 165,-2 1-198,0 2 210,-1 3-268,0 6 93,-1 1-93,0 5 71,-3 2-63,1 4 59,0 0-81,-1 5-56,0-2-10,0 5-53,1-1-51,0 3 64,1-5-97,1 5 130,-1-6-6,2 4 44,-1-7 3,1 4-154,0-8 28,0 1-93,0-8 59,0 2-7,0-9-15,1 1 20,1-4 21,0-1 7,1-4-2,2-5-13,2-5 17,-1-4 23,0-3 18,1-3-40,0 0-92,0-5-8,-1 3-76,-1-6-41,0 2 67,-3-4-100,0 3 153,-1-7-40,-1 5 105,0-6-59,-2 4 58,0-2 74,-4 9 11,1-1 75,0 9-90,-1 0-47,2 7-17,0 1-42,1 7 291,0 1-79,0 3 315,1 0-270,2 2 61,-2 0-219,2 3 13,1 0-21,3 2 8,3 0-21,2 0 37,4 2-58,2 0 60,3 3-7,1-1-13,4 3 11,-1-2 21,5 3-15,-1-2 35,5 3-75,-4-1 32,3 2-30,-5 0 41,3 2 10,-9-1-6,2 4 7,-9 1-12,0 3 33,-10-2 14,-3 7 0,-7-5-7,-8 6-37,-4-3 1,-7 3-3,-1-5 147,-6 4-25,3-7 127,-2 5 21,7-9-54,-1 3 77,8-7-121,1 2 88,8-7-94,1 2 94,6-6-98,3 2 13,6-6-35,5 1 25,6-3-106,6 1 54,2-1-116,4 0 118,-1-1-358,4 0 137,-2-1-266,3-2-111,-4 0 139,1 1-158,-7 1 202,4 1-264,-9 0 373,5 1-246,-7 1 446,2 2 0,-2 1 0</inkml:trace>
  <inkml:trace contextRef="#ctx0" brushRef="#br0" timeOffset="47">6202 5763 8966,'0'-10'129,"-1"7"145,1-2 225,-1 3-155,1-2-109,-1 2-63,0-2-23,1 1-29,-1 1-40,1 0 21,-1 0-37,1 3 32,0 3 33,0 7-71,1 2 59,1 4-207,2 3 82,0 1-138,0 2 59,-1-1 22,-1 4-5,0-5 44,1 6-48,-3-4 1,0 3 8,-3-1-5,-1 0-64,-3-3 13,-1 2-119,-1-5 122,-2 2 17,2-6 47,1 1 14,1-8-203,2 1 43,3-6-249,1 0 191,2-4-69,2-2 225,6-7 2,-1 0 100,5-6 0,0-2 0,2-2 0</inkml:trace>
  <inkml:trace contextRef="#ctx0" brushRef="#br0" timeOffset="48">6696 5760 10928,'8'27'-23,"-2"-9"12,-2 1-25,2 7 48,1 1-9,1 6 37,1 0 3,1 4-14,2-1 8,1 4-66,1-6 42,2 5-44,-1-10-30,2 4 21,-2-9-79,4 5 84,-4-9-139,3 1 68,-5-7-129,4 0-97,-5-6 77,3 3-104,-5-7 138,2 1 108,-3-4 36,0-1 77,0-1 0,2-1 0</inkml:trace>
  <inkml:trace contextRef="#ctx0" brushRef="#br0" timeOffset="49">9850 5867 9502,'-16'-4'37,"8"2"206,0 0 223,1-1-165,-1 0-22,3 1-105,-2 0 36,4 0-90,0 2 26,2 0 0,-2 2-25,3 2 36,0 8-37,0 4-8,0 5-70,0 7-17,0 2-4,0 6-35,0 2 42,0 6-56,0-2 24,0 6-156,0-6 33,0 4-86,0-12 68,0 3-104,0-10 40,0 3-87,0-11 125,0 1 43,-1-10-4,1 0-45,-2-7-240,1 0 21,-1-3-95,2-1 250,-2-4 126,0-7 115,-4-4 0,1-4 0</inkml:trace>
  <inkml:trace contextRef="#ctx0" brushRef="#br0" timeOffset="50">3677 5956 9502,'-25'0'18,"13"0"163,4-1-43,-2 0 94,4 1-112,-3-2 40,4 2-53,-1-2 53,4 1-56,-1 1 24,3 3-2,1-1-132,3 4 75,4 0-135,4 4 147,4-2-23,4 1 36,0-2-13,3-2-296,1-2 78,0-1-195,0-1 173,0-1 84,-3 0 45,0 0 5,-5-2 17,0-2 72,-5-1-3,1-2 74,-6 0-39,-1-2 4,-4 2-37,-2-3 17,-4 4-78,-7-4 60,-3 4-50,-5-3-19,-1 4 26,-4-2-34,3 4 55,-3-1-109,4 1 8,2 1-114,4 0-97,0 1 40,6 2-66,2 2 72,3 2 128,3 3-56,5 2 101,2 1-288,7-3 247,4 2-182,5 0 276,3-2 0,0 2 0</inkml:trace>
  <inkml:trace contextRef="#ctx0" brushRef="#br0" timeOffset="51">6715 6034 9502,'14'-14'481,"-7"7"-146,4-2-54,1 0 60,3-1-53,1 1-239,2-1 68,-1 5-171,3 0 57,-1 2-4,2 0 10,-3 2 40,1 1-219,-4 0 68,2 3-154,-4-1 118,2 3-51,-6 0 34,3 1-86,-6-1-15,1-1 33,-4-1-30,2 1 36,-3-3-221,0 0 265,-3-3-182,-1 0 355,-6-8 0,-3 1 0,-2-4 0</inkml:trace>
  <inkml:trace contextRef="#ctx0" brushRef="#br0" timeOffset="52">10148 6064 9502,'-11'14'341,"7"-7"-176,2 0-10,1 1-9,1 0-15,2 1 14,3 2-25,6-2-280,4 0 29,6 0-185,4-2 149,4-1-149,1-4 76,7 1-124,-3-2 147,5-2 132,-3-3 17,5-4 68,-1-5 0,1-5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6:20.007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2626 363 9502,'-17'-27'103,"9"11"36,3 5-38,-1-4 37,3 4-18,0-1 109,3 1-92,-1 0 88,1 2-120,0-3 52,1 4-37,2-3 40,3 3-89,2-4 24,3 1-50,3-1-17,0 1 32,4-3-28,1 4 4,2-6-33,1 4-16,6-4-17,-5 2 29,8-1-37,-4 3 10,6-2-42,-4 3 42,5 2 38,-6 3 0,2 1 37,-3 5-188,4 0 56,-7 5-122,2 5 32,-6 3 52,2 5-43,-8 4 71,1 3-16,-5 1 55,-3 6-21,-4-4 19,1 9 63,-4-5-46,-4 7 46,-2-5-7,-6 6-6,-4-8 19,-4 8-26,-3-6 134,-6 8-45,0-8 125,-5 7 80,3-10-73,-8 9 91,9-12-73,-7 6-45,7-9 27,-2-1-47,9-7 10,-2-1-93,10-10 48,-1 0-35,8-4-20,1-2 15,4-2-24,1-2 28,1-4-115,1-1 35,1-1-124,1-2-206,1 1 74,1-3-166,3 2 184,0-3-272,3 2 119,-1-1-233,0 0 235,0 1 87,1 2 145,-1-2 31,0 3 118,2-1 0,-2 0 0</inkml:trace>
  <inkml:trace contextRef="#ctx0" brushRef="#br0" timeOffset="1">7838 528 9709,'5'-10'553,"-5"5"-433,1 2-30,1 0-28,-1 0 14,2 0-133,-1-2 113,0 0-143,1 1 133,-2-2-95,2-1 84,0 1-103,-1 0 42,1-2-26,0-1 22,2 0 18,-2-3-3,1-1 39,1-1-36,1-1 36,0-2-62,1-2 46,0-1-44,1 0 7,0-3-10,1 0-4,-1-2 7,-1 2 43,-1 0-7,1 5 4,-3-1 36,-1 7-29,0-1 29,-1 7-28,-2 0-10,0 8 10,0 2-11,0 10 71,-2 3 17,-1 8 14,2 3-23,-1 2 46,2 0-33,0 4 107,0-4-129,0 4 33,2-4-88,1 1-147,2-5 27,-1 2-116,2-5 102,-1 3 94,1-5 8,0 0 40,-1-3 2,0-1-571,-2-3 126,1 0-374,-2-5 457,1 2 170,-3-2 166,0-1 0,0 1 0</inkml:trace>
  <inkml:trace contextRef="#ctx0" brushRef="#br0" timeOffset="2">10571 245 9502,'-14'4'115,"8"-2"26,1-4 26,0-1 53,1-3-41,-1-5 25,2 0-150,-1-1 38,2 0-36,-3-2-19,1 3 22,-1-1 14,2 3-11,0-1-23,0 4-11,0 0-45,3 3-11,-2 4 79,2 4-79,0 9 73,0 1-22,2 7 7,1 3-39,3 2 29,2 4-32,1 6 44,2 0 4,0 11 1,1-2-1,0 11-50,-1-1 32,3 9-42,-5-7 57,2 10-69,-2-6 45,2 3-55,-2-10-4,1 4-22,-1-15-1,0 4 5,-1-14 31,1 2 15,-3-10-23,0 2 38,-1-8-3,-2 3-6,0-6 1,-3 3 43,0-3-28,-3 3 34,-3-3-51,-5 3 57,-3-5-39,-3 5 49,2-4-36,-5 1-8,4-4 13,-2 1-7,2-3-7,3-2 15,2-2-13,1-3 68,4-2-44,2-1 39,2-4-70,2 0 6,2-8-10,1-1 18,1-3-70,4-1 50,1-2-52,1 2 68,-1-4 2,-1 3-1,1-3-2,-1 2-69,1-1-27,-3 1 0,2-1-36,-2 2 99,0-1-49,0 2 51,0-1 10,-1 3-7,1-3 16,0 5-27,0-2 55,-1 2-35,3 0 36,-2 2-43,5-1-6,-2 5 11,6-3 0,1 4 121,4-1-24,3 3 113,6 0-112,-1 2-1,8-3-51,-3 4-8,6-1 11,-2-1 2,5 1-4,-7-2 26,7-3-112,-7-1 29,4-2-89,-7 0 69,2-3 18,-6 1 16,0-2-15,-8 1 56,-2 0 6,-5-1 26,-3 1 18,-3 1-69,-1-1 29,-5 1-30,1-1 29,-4 3-18,-1-4 18,-3 2-12,-5-1-71,-3 3-14,-3-2-3,-1 0 10,-4 2 68,1 0-9,-4 1-14,3 0-90,-1 2 7,3 0-82,-1 1 61,5 4 19,1-1 27,2 1 18,1 2-24,3 4 16,1 3-20,4 4 24,-3 5 56,6 0-36,-2 4 40,3 1 7,-3 4 1,3-3 18,-2 5-25,2-3 85,-1 4-34,2-4 126,1 4-56,2-7 18,6 5-57,3-6 3,4 2-40,3-6-3,4 1 15,-1-6-5,4 1-81,0-5 20,3-1-70,-2-4-6,3 0 10,-5-1 8,4-2 32,-6-3-24,2 0-4,-5-5-31,2 0 21,-8-2 35,4-4 12,-9 1-18,7-4 44,-7 4-35,2-4 32,-6 1-32,2-2-16,-4 2 17,3-4-13,-6 5 28,4-7-49,-5 5 43,3-3-41,-3 3-11,0-4-23,0 5-3,0-1 42,0 6 25,0 1 23,0 5-2,0 0-29,0 10 30,-2 0-38,2 12 13,-1 0-10,-1 6 112,1 0-33,-1 0 104,2 5-98,-1-4 66,1 4-96,0-3 60,0 3-81,1-7 23,2 5-19,2-6 20,4 4-35,3-8 24,5 3-24,-1-8 29,5 1-14,-1-7 6,5 1-10,-3-5-65,4 1-14,-4-5-16,4-2 21,-5-4 60,4-5 5,-6 0-8,2-3 2,-7 0-10,3-1 5,-6-1-17,1-1 5,-3 2 1,1-4 1,-7 5 12,1-4-51,-2 2-7,-2-2-7,0 2-57,-2-3 86,-2 7-54,-1-2 63,-3 6 54,2 2 4,0 3 14,1 1 54,2 5-54,0 2 61,2 5-65,-1 4-19,1 2-25,1 4 5,-2 1 38,2 2 114,2-1-10,-2 2 69,3-2 31,0 2-36,3-4 51,2 3-48,1-4-65,2 4 6,-1-5-55,6 2-57,-2-4-7,4 0-40,-1-3 50,5 0 41,-2-3 1,3 2 40,-1-6-30,4 2-264,-3-2 45,5 1-201,-5-2 160,5-1 85,-4-1 40,6 0 6,-6-1 94,9-2-15,-7-5 34,5-3-32,-4-3 118,4-4-39,-6-1 116,3-1-56,-5 2-97,-2-2 49,-4 1-82,-1 1 3,-7 2-2,2-4 8,-8 6 10,2-3-23,-5 2 7,0-2-32,-3 2-76,-2-2 27,-4 1-116,-4-1 110,-1 2-215,-3-4 92,0 2-138,-3-1 60,2 2 97,-4 1-68,1 4 111,-2-1-86,4 6 49,-4-2-56,4 6 113,-1-1 7,5 3 58,-2 0-61,5 2 187,1 4-67,6 3 173,1 4-112,2 4-96,4 1 44,1 4-96,6 2 373,2 3-114,4 0 251,2 3-213,3 4-29,-1-4-41,1 4 16,0-1-152,0-1 25,-2-1-141,2 1 122,-1-4-148,-1 0 83,1-5-146,1-1 93,-1-8-11,4-4 42,-5-4 22,5-4-56,-1-5 3,1-3-38,-1-5 30,1-4 84,-6-2 30,4-3-13,-5 0 0,-1-2-59,-3 3 16,1-4 0,-6 3 18,1-3 0,-2 3 9,-1-3-43,-2 0 23,0-3-22,-1 2 30,-2-3 69,0 4 17,0-2 1,0 3-16,0 1-16,0 7 13,0-3 2,0 8-11,0 1 47,0 5-54,0 6 69,0 3-51,-2 11-31,2 3 122,0 6-51,0 4 100,0-1-90,0 3-63,2-1-75,1 3 8,3-5 3,2 2-1,1-5 48,5 2-55,0-6 23,4 1-4,2-9-13,3 1 4,2-7 21,1 0-8,0-5-2,2-2-25,-5-2 29,5-4-28,-6-3 33,2-2 11,-4-3-9,2-2 12,-5 1-14,3-5-40,-6 4-12,1-4-3,-4 1-45,0-2 23,-2 0-4,-1-5 12,-3 2-2,1-6-22,-5 1 5,2-4-1,-1 4-2,-1-5 31,-1 9-56,0-2 118,0 9 18,0-2 0,0 10 101,0 1-79,0 11 111,0 3-98,-1 13 43,-2 1-44,1 9 2,1-3 61,-1 7-68,2-4 31,0 5 25,0-5-60,0 5 54,3-6-48,2 4 61,1-5 3,2 4 14,1-7-34,2 4-107,1-10 4,0 4-53,1-7 58,2 2-127,-1-6 50,3 0-116,-3-5 70,4-1-3,-2-5 65,5-2-119,-2-4 79,3-3-115,-4-5 80,5-1 85,-6-4-7,5-1 57,-7 2-71,4-4 51,-9 2 14,3-5 5,-5 5 10,-1-8-75,-4 7 47,0-7-37,-1 6 146,-2-4-54,-2 8 128,-1-2-58,-3 6 31,0 0-66,-2 8 7,1 0-66,-1 4 16,2 0-11,0 4 19,1 0-58,0 5 1,1 4-12,1 3-9,-1 3 59,4 0-18,-1 3 23,1-3-21,0 3 15,1-2-50,3 1 59,0-2 14,2 0 6,2-3 20,3 0-19,0-4-26,3 3 31,-1-6-33,3 1-44,-1-3 36,2-1-34,0-4 45,3 2-52,-3-4 34,3-1-37,-3-3 43,5-2 10,-5-2-18,3-4-58,-3 1-89,3-2-20,-6 0-62,6-4-4,-6 1 35,4-4-54,-4 0 114,1-4 67,-4 3 3,2-6 45,-7 6-68,3-4 105,-4 9-12,-1-1 83,-2 9-96,-1 2-52,-1 5 201,2 6 39,-2 2 165,-2 10-51,2 3-65,0 6-58,0 3 34,-1 0-70,1 5-3,1-4-18,-1 6-13,3-7-17,4 6-78,-1-5-26,3 1-40,2-6 44,1 3 33,2-7 19,4 2-77,-1-7-175,4 0-14,0-6-75,2-1 63,0-5 75,2-2-52,-2-3 81,0-6 63,-1-2 35,-1-5 26,-2-2 94,-1-2-62,-4-2 111,0-1-126,-5 2 6,-1-6-69,-5 4 45,0-6 118,-3 3-75,-3-7 95,-3 3-110,-8-7-152,-3 1 51,-6-7-155,-2 3 136,-1-5-55,2 5 94,-4-2-41,5 8 79,-4 0-16,6 11 4,-2 3-40,4 9-40,1 5 29,2 9-46,1 8 115,3 8 20,-2 7 52,1 3 35,-1 5-152,4 0 0,0 3-61,3-1 29,2 1 87,2-4-21,1 4 22,4-7 68,1 1-28,8-7 99,7-1-113,4-6-1,6-1-58,1-8 5,3-1 64,-1-5 25,0-1 10,-5-1-8,4-3-39,-9-1-13,4-4 48,-7-3-36,1-3 88,-4 0-16,2-3 2,-3 0-15,5-3 109,-2 2-41,3-4 123,0 1-96,6-2-41,0 3-32,5-2-53,0 2-78,6 1 10,-2 4-38,5 0 26,-6 5 50,5 3-10,-8 3 54,0 4-67,-7 4-32,-1 5-34,-9 5 30,0 6 128,-6 3 2,-2 5 67,-4-1-84,-1 4-10,-4-1-41,-2 2 60,-7-4-65,-3 4 76,-7-6-73,-4 5-71,1-8 17,-6 2-89,4-5 98,-3-2-610,6-2 501,-4-2-471,3-3 614,-3 1 0,1 0 0</inkml:trace>
  <inkml:trace contextRef="#ctx0" brushRef="#br0" timeOffset="3">5380 548 9502,'0'-13'369,"0"8"-248,0 0 40,0 1 64,0-1-1,0 0 78,0-2-92,0 2-37,0-3-17,0 1-35,0-3-1,0 0-60,0-1-20,0-1 0,0-2-31,1 0 49,1-2-48,1-1 63,0 0-88,2-1 38,-1-1-67,3 1-32,-3-1 50,2 2-74,-1 0 84,0 2-4,-1 0 55,-1 2-19,2 1-34,-2 4-26,0 1-41,-1 2 47,-1 2-44,1 1 71,1 1-35,-2 2 34,1 2 124,0 5-34,1 6 109,0 4-38,1 4 6,-1 3-41,4 4-15,-1-1-52,0 3-3,0-1 30,0 1-61,2-3-93,-2 3-16,0-5-84,0 2-45,1-7 49,0 3-53,-2-7 67,1 1-51,-1-6 15,-1 1-48,-1-7 30,2 0-475,-3-4 377,-1-4-441,-1-1 661,0-5-50,0 1 144,0-6 0,0 4 0</inkml:trace>
  <inkml:trace contextRef="#ctx0" brushRef="#br0" timeOffset="4">4635 194 9502,'-12'24'-290,"6"-14"263,-2 0 127,2-5-25,0 1 71,1-4-124,0 1 29,2-3 79,2 1-10,-1-2 128,1-2-125,1-2-65,0 2-21,0-2 7,0 2-14,0 0 25,0 2 7,-2-1-16,2 1-27,-1-1-13,-3 1-30,3 1 40,-2-2-32,0 2 65,-2 0-69,2 0 91,-2 0-37,2 2 36,-1-2-44,-1 3 22,0 0-14,2 0 15,-1 0-12,-1 0 10,0 0-9,2 0 11,-1 0-74,-1 2 56,0-4-62,-1 6 77,2-4-15,-2 1 13,-1 1-15,1 0 38,0-1-34,-2 1 32,2-1-40,-3 3 19,3-3-13,-2 4 15,2-2-14,-3 2-10,1-2 2,-1 3 1,1-1 14,0 3-1,0-2-1,1 3-2,-1-1-6,0 1 13,4-1-16,-2 2 41,1-3 32,0 3-10,4-4 8,-2 2-48,1-3-12,1 1 20,1-2-18,0 4 113,0 0-45,0 3 115,0 0 1,0 6 0,0 1 23,0 9-60,0-1-56,0 11 16,0-1-52,1 9 124,2 1-71,3 8 81,2-3-96,3 6-36,-2-12 8,5 9-9,-2-17 26,5 9-136,-1-15-9,2 5-75,-1-13-94,3 2 100,-3-10-106,3 5 113,-4-7 29,1 4 9,-5-9 29,0 6-103,-2-8-39,-1 8-68,-1-6 8,-1 4-3,-2-3 77,1 1-82,-3-4 115,2 2-122,-4-5 107,2 0-129,0-4-122,-1 1 78,0-3-128,1 1 188,0-2 31,0-1 47,1-1-229,3-5-118,0-1 111,3-3 23,3-4 377,4-4 0,2-1 0</inkml:trace>
  <inkml:trace contextRef="#ctx0" brushRef="#br0" timeOffset="5">8791 269 9502,'-11'2'163,"7"-2"52,2 0 96,-1 0-73,2 0 241,-1-2-315,4-1 156,-1 3-239,5 2 26,4 2-37,0 7-17,4 5-20,5 5-17,1 5-44,3 10 43,2 2-31,5 10 50,-2 2-16,6 11 168,-3 1-56,1 9 123,-4-3-119,-2 6 55,-7-9-37,-2 6 26,-8-13-35,-3 5-14,-3-13-10,-4 4-106,-2-13-57,-5 6-63,-3-12-42,-3 5 81,0-11 7,-1 5 10,1-11 44,-1 2-247,2-6 66,-1-2-154,2-5 136,0 0-40,3-6 36,-2 1-59,3-4 79,-1 0 25,-1-2-5,1-1 36,0 2-351,0-2 116,1 0-200,-1 0 302,3 0 142,-4-3 125,4 0 0,-3-3 0</inkml:trace>
  <inkml:trace contextRef="#ctx0" brushRef="#br0" timeOffset="6">10358 302 9502,'-25'-3'304,"14"1"-207,1-1 177,2 0-46,2 1 153,1 1-97,2 1-51,6 0-44,3 1-19,14 2 23,4 4-25,13 0 27,4 0-229,12 2 63,1-3-110,7 2-187,-1-2 102,7 2-146,-9-4 163,7 4-436,-12-2 121,4 2-167,-13-1 326,3 1 305,-9 1 0,1 2 0</inkml:trace>
  <inkml:trace contextRef="#ctx0" brushRef="#br0" timeOffset="7">19227 300 9563,'0'13'-204,"0"-6"172,0 1 7,0 4-4,0 2 2,1 5-230,2 2 64,2 7-80,1 1 153,3 7 120,1 1 0,-1 4 0</inkml:trace>
  <inkml:trace contextRef="#ctx0" brushRef="#br0" timeOffset="8">490 672 9502,'-14'0'-356,"9"-2"356,2 2 288,0-1 146,0 1-10,3 3-48,0-2-327,2 7 3,4 0-7,0 3-10,5-4-41,0 4 9,2-3 7,1 1 48,3-3 1,0 2-53,2-5 68,1 0-62,-2-1 69,4-2-27,-2-2-9,0-1 20,-1-5-20,1-1 3,-5-3 1,3-2 6,-2-3-53,-2 0 7,-2-2-21,0-1 20,-4 2 40,1-4-3,-2 2-3,-3-1-10,-1 2-154,-1-1 24,-2 3-94,0-3 63,-2 5 83,-1-1-25,-3 2 63,-2 2-95,-2 3-1,-4-1-25,-2 4 29,-2 2 84,-2 1-8,-3 0 12,1 3-28,-4 0-15,3 0 17,-2 0 81,3 3 40,-2 1 51,5 2-6,1 1-27,2 2-49,1 0 13,4 0-59,2 2-6,4 1 6,1 2-3,4 0-56,0 2-9,4-1-13,2 2 14,4-2 69,3 2-18,3-3 12,1 2-38,0-5 70,1 2-58,1-3 56,1 0-9,-2-2 12,2 0-2,-3-2-6,2-1 31,-5-2 20,3 0 20,-3-2 43,-1-1-87,-2 0 36,0 0-37,-3 0-16,-1 0 36,-2-1-32,1-2 46,-3-2-60,0-1 42,1 0-40,-3-2 28,-1 0-13,0-1 11,0 1-14,0-2 32,0 2-21,-1-1 24,-3-1-34,0 3-40,-2-1 26,-2 2-32,-1 1 50,-1-1 6,0 4-10,-3-1 12,1 2-69,-3 1-15,-1 1-3,-1 6 66,-1 2 9,-1 5 46,1 4-63,-2 7 71,1 3-49,-1 6 58,3 3-73,0 7-34,2 3 24,-1 7-18,7-2 38,-2 7 23,7-4-22,1 4 36,6-8-114,4 4 33,7-12-90,8 4 9,2-10 51,7 0-22,0-10 63,5 0 43,-4-12 19,7-1 3,-7-8 44,8-1-28,-9-4-2,4-1 5,-10-1-67,4-4 27,-9-1-23,5-3 45,-10 1 4,4-3 62,-10 0-38,5-3 11,-6-1-61,3-4 17,-5 1-19,1-4-37,-2 4-38,-2-5 9,-1 3 2,-1-3-88,-1 2 23,-3-2-99,0 5 72,-5-5 48,-2 4 22,-6-4-199,1 5-8,-5-4-159,0 7 98,-3-2-1,1 4 107,-6-2-106,5 4 151,-6-1-10,7 4 63,-4-3-13,6 7-8,-3-1-3,7 3 67,-1 2-41,7 3 22,0 5-49,6 5 18,1 7 21,1 3 109,4 4-24,-1 3 92,4 4-34,3-2-10,1 5 15,2-6-60,1 3 78,2-8-55,1 2 87,2-10-85,3 2 16,2-9-59,2 0 43,-2-8 89,6-1 8,-4-5 83,4-5-78,-5-5-96,4 0 19,-7-4-76,1 0 37,-4 0 8,3 0-16,-4 3 19,1 0-31,-7 3 21,6-1-35,-7 3 38,5-2-47,-6 3-10,4-4-4,-4 4-1,3-4 44,-5 1-6,4-3 9,-3 0-10,3-3 5,-3 3-7,2-4 39,-3 2-23,2-4 21,-2 6-29,2-2 2,-5 5 0,1-2 7,-2 7-6,1-3 8,-1 6 7,-1 0 35,1 3-23,-1 4 16,-1 7-33,0 3 46,0 5 21,2 2-2,-1 4 41,-1 1-87,3 2 49,-1-2-54,1 3 7,0-6-5,2 4 10,1-7-4,2 4-1,-1-7-6,6 2 3,-3-7-14,4 1 20,-1-6-25,2 1 16,-3-5-52,2 0-11,-1-3-2,-1 0-114,-1-1 74,3-6-118,-5 0 121,3-4-199,-3-3 110,2-1-157,0-1 116,1-5-17,-1 2 56,3-4-60,-5 3 51,5-6-53,-3 6 55,0-5-35,0 5 213,-2 0-75,-3 3 151,0 2 107,-3 5-53,0 1 163,-3 4-23,2 8-67,-4 4 54,-1 8-91,-1 5-41,-3 3-37,1 3 37,0 1-214,1 2 93,4-4-179,-1 2 155,1-2-372,1 1 139,1-4-257,1 1 283,4-4 122,5 1 100,3-5 0,3 2 0</inkml:trace>
  <inkml:trace contextRef="#ctx0" brushRef="#br0" timeOffset="9">20528 464 9502,'-37'0'620,"19"0"-126,7 0 410,0-2-372,7 1-119,-1-1 41,3 0-288,1 1 2,1-2-344,-2 1 0</inkml:trace>
  <inkml:trace contextRef="#ctx0" brushRef="#br0" timeOffset="10">2792 510 9502,'-7'-12'345,"3"7"-223,1 2 106,2 1 43,-1 5 53,4 4 22,-1 10-166,6 3 35,-1 6-94,3 6 39,0 2-100,0 6 20,1-1-49,-3 5 25,0-2 16,-3 4 40,1-4-30,-2 4-57,-2-9-18,1 3-60,0-13 35,-2 3-67,0-11 18,0 1-59,0-8 49,0 1 42,0-9-985,0 1 662,0-7-953,0-1 997,0-6-16,0 1 191,0-6 139,-2 1 0,-1-4 0,-2-3 0</inkml:trace>
  <inkml:trace contextRef="#ctx0" brushRef="#br0" timeOffset="11">7554 740 9502,'10'1'416,"-7"-1"-139,-2 2 115,1-1-137,-2 1-106,1-1 66,1 2-110,-2 1 94,3-3-69,0 1 72,2-1-153,2 1 17,6-1-50,2 1 69,5-2-37,8 0 49,6 1-105,8-1 103,2 0-217,12 0 117,-4 0-163,10 0 1,-7 0 55,9 0-81,-10 0 95,3 0-34,-16 0 40,7 0-43,-14 0 40,3 0-29,-12 0 7,2-1 8,-13 1-21,5-2 58,-11 1-17,2-4-41,-5 4-1,1-4-21,-4 2 21,-1 0-100,-1 1 46,2-1-146,-2 2 153,0-2-101,-2 1 197,1 0-63,-4 1 145,-1-2 0,-2 0 0,-3-2 0</inkml:trace>
  <inkml:trace contextRef="#ctx0" brushRef="#br0" timeOffset="12">4996 778 9502,'-12'2'686,"7"-2"28,3 0-449,2 0 389,5 1-518,6 1-21,4-1 24,5 2-19,7 1 37,2 0-52,8 1-69,0-2-169,11 2-4,-2-2-79,13 0 78,-5-2 42,10 1-7,-8-1 8,10-1 80,-12 0-74,8 0 95,-13-1-28,5-1 198,-15-2-28,5-3 97,-13 1-78,6-1-84,-14-1-7,4 0 76,-12 2-86,2 0 116,-8 1-109,2-1-109,-5 3 15,0 0-98,-4 0 101,1 1-49,-1 1 60,-1-1-82,1 1 71,1-1-153,0 1 56,1-1-105,-1 0 63,2 1 22,-2-1 54,0 2-1027,0 0 670,-1 2-774,-2-1 894,0 6 155,-5-1 44,-1 3 119,-6-1 0,-1 1 0,-4 2 0</inkml:trace>
  <inkml:trace contextRef="#ctx0" brushRef="#br0" timeOffset="13">6678 747 9660,'0'11'1173,"0"-6"-1016,0-2 3,0 3 211,2-1-26,0-1 105,2 2-105,2-1-150,4 1 12,2-1-87,3 0-36,1-4-33,2 2-13,1-3 36,2 2-237,1-2 67,1-2-143,-1 1-152,-1-1 197,-2-3-224,1 2 233,-6 0 5,1 0 46,-4 0-37,0 2-456,-5-1 10,0 0-16,-4 2 227,1 0 406,-3 0 0</inkml:trace>
  <inkml:trace contextRef="#ctx0" brushRef="#br0" timeOffset="14">15439 1472 9502,'0'-12'950,"2"6"-628,-1 1-131,1-3 119,-1 1-145,1-1 39,1-3-84,-1-1 38,1-2-122,1-3 55,1-2-123,1-5-17,2 1 8,1-5-56,2-1 105,3-7-125,-2 2 69,5-6-102,-2 5 63,4-9 13,-4 6 44,4-5-65,-5 9 41,3-5-71,-6 15 2,2-4-16,-5 11 100,1-2 5,-4 10 66,0 1 23,-4 7-20,1 1 3,-2 4-10,0 6 7,0 2-35,0 7 50,0-1-50,-2 5 63,2 0-46,-1 5 49,1-3-57,0 4 19,0-3-16,1 4 18,2-4-41,2 2 24,3-4-27,1 1 98,2-5-54,3 0 59,-1-5-72,4 1 64,0-7 8,2-1 16,-2-4-24,0-2 13,-2-2 8,1-2 27,-6-2-32,1-4 1,-2-1-45,1-4 57,-4 1-114,0-2 12,0-1-36,0-1-27,1 3 35,-1-4-3,-2 1 12,4-1 35,-3 2 8,1-2-40,0 3 28,0-3-169,-1 2 58,-1-2-109,1 3 74,-2-2 39,0 2 27,2 1-1,-4 2 41,1 0-32,-2 5 31,0 0 7,0 1-8,0 2 15,-2 1-23,-1 2 4,-1 2 1,-2 3 17,-1 2-10,0 4 97,2 3-31,-1 3 86,3 0-85,0 1 4,1 2-52,2 2 23,0-2 191,2 2-12,1-1 110,6-1-180,2 0-90,4 0-40,4-1 18,2-2-41,4-3 19,3-2-82,0-3 73,4-3-106,-3-2 54,2-1-103,-5-5 23,2-1 62,-6-3-29,1-5 79,-5-4-54,1-2 39,-4-3-43,-1 0 139,-2-2-31,1-3 111,-4 4-80,0-6 0,-3 4-35,2-4-6,-5 3 13,2-2-71,-5 5 3,3-2-17,-3 7 69,0 1-1,0 4 44,0 3-48,0 4-8,-2 5 9,1 2-10,-2 8-1,0 3 0,0 4 5,-1 4 73,1 1-11,2 3 67,-2-1-55,3 3 43,0-4-60,0 4 30,1-3-68,4 0 14,1-4-17,5 2 25,0-4-59,4 1-5,1-5-12,1 1 24,1-7 37,2 0 9,-1-6-7,2 0-170,-2-4 37,2-1-128,-2-4 91,1-5 88,-3 0-4,1-4 39,-2-2 22,2-1-48,-5-1 51,2-3-51,-4 4-38,3-5-26,-7 3 13,4-8-9,-5 6 72,2-7-19,-5 6 19,2-8 30,-4 6-20,2-4 13,-1 6-20,-1-2 40,1 11 30,0-1-14,-2 10 130,0-1-93,0 8 130,0 4-115,0 8-20,0 9-19,0 6-32,1 8 304,-1 2 44,0 7 189,2-6-97,1 8-49,0-6-144,3 2 69,0-7-151,3 5-338,4-14 7,2 3-195,2-13-542,5 4 294,1-13-258,1 0 470,0-7 393,0-5 0,1-5 0</inkml:trace>
  <inkml:trace contextRef="#ctx0" brushRef="#br0" timeOffset="15">17999 1401 9502,'-14'10'-105,"7"-6"258,0-1 8,0 0 164,2-1-156,-1 1 34,3-3-88,-2 1 37,2-1-55,-1 0 88,2 0-82,-1-1 84,3-1-79,0-5-48,0-1-118,0-6 7,1 0-75,3-4 77,2-1-39,0-4 80,2 0-32,-1-3 48,1 0-5,1-4-7,1 2 5,-1-4-59,0 4-8,0-6-69,1 8 72,-1-6 11,-2 6 18,4-4-23,-3 7-22,0-3-2,-2 9 14,2-2 30,-4 9 7,1-3-18,-2 9 66,0-2-45,-3 9 59,2-2-35,-2 8-2,1 1 2,-1 2 69,2-1 64,1 1 37,0 2 36,1 3-80,3 0-31,-1 1-24,1-1-40,3 3-16,-1-3 11,2 2-5,0-2 26,1-2-50,-1 1-32,3-1 6,-2-3 6,0 2 53,-1-3 1,1 1-60,-2-2 11,-1-1-21,-1-1 22,-2-1 77,-2-2-38,1 1 38,-2-1-53,-1-2 70,-1 0-46,1-1 55,1-1-55,-2-1-4,6 0 17,-3 0-12,4-1-37,-2-4-48,3 0-51,-1-2 34,3-1-33,-2-1 99,3-2-51,-1 0 53,2 0-17,-4-1 13,3-2-13,-3 2 7,2-4 23,-2 2-15,1-1 17,-3 1-24,1-3-4,-3 3 2,1-4 6,-3 2 33,0-1-15,-1 0 19,-1-1-10,-1 2-18,2-1 19,-2 4-20,0-1 6,-2 4-5,2 0 3,-1 4-1,-1-2-1,0 5 34,1 0 14,-1 4-1,2 2-4,0 8 49,0 0-21,0 4 83,0-1-85,0 3 64,0 2-37,3 1 25,-1-2-24,3 4-79,-2-2 16,3 1-7,0-2 25,2 2 28,0-2-18,1 3-69,2-5-53,-1 3-36,3-5-17,1 2 38,-2-6-5,2 3 22,-2-7 18,2 1 67,-2-2-17,-1-3 23,0 0-46,0-3 71,0-3 9,-2-1 11,-2-2-11,3-5-63,-4-2 15,2 1-3,-2-3 0,0-1 5,-1 1-1,-1-2-55,1 0-7,-1-2-10,1 1 9,1-1-74,-1 1 21,1-4-117,0 5 106,2-4-42,-2 2 32,0-1-1,0 3-2,2 0 57,-5 3-31,3 0 17,-3 5 60,2-2 22,-3 5 74,-1 2-46,-1 5 107,-3 2-53,-2 7 100,-1-1-94,-1 5 32,0-2-25,1 3-8,0-1 6,1 3-62,1-1 31,1 2-18,1-1 1,1 3-1,-1-1-13,2 1-24,2-3-16,1 3 3,4-5-4,4 4-20,3-5-5,5 1-53,1-4 46,3 0-54,3-7 34,2 1-56,-2-4 57,3-1 13,-4 0 13,1-3 16,-7-1-27,2-4 17,-4-1-17,-1-2 65,-6 0-44,3 0 45,-5 1-48,-1-3-76,-2 2 64,1-3-62,-3 5 84,0-5-11,0 2 23,0-3-17,0 1-48,1-3-36,-1 1-8,0-2-53,-2 1 102,1-2-53,-1 2 61,1-1 96,-1 6-22,-1-1 89,0 6-89,0-3 32,0 7-17,-1-1-7,-1 4 17,-1 3-67,-1 3 45,1 5-31,-2 2 66,2 8-10,0-1 47,1 3-32,2 0 21,0 3-50,0-3 16,3 2-65,2-4-21,4 4 4,2-6 0,4 4-24,1-6 43,1 1-50,1-5 63,2 0-15,0-3 0,2-1-7,-4-4-3,3-1 14,-8-4-29,6 2 21,-8-4-38,3 1 31,-5-4-17,2-1 27,-7 0 0,4-5-1,-3 2 0,-1-4 4,1 3 1,-1-3 0,0 1-3,-1-2-54,-2 0 40,4-1-41,-2-1 19,2 1 16,-1 2-23,4-2 27,0 3 3,1-2-3,0 5 7,3-4-253,-1 7 60,2 0-80,-3 3 154,3 1 142,-3 2 0,4 2 0</inkml:trace>
  <inkml:trace contextRef="#ctx0" brushRef="#br0" timeOffset="16">19524 1111 9502,'-15'-6'175,"9"2"-93,0-1 75,1 0-52,0-1 52,2 1-206,0-1 70,3 0-145,-1-2 15,2 1 43,1-1-51,1 0 100,5-1-36,1 0 86,2 0-39,-1-1 42,4 0 90,-3 0-66,3 1 43,-3 1-70,0-1-5,-1 3 1,0-2 7,-3 2 43,1 0 26,-2 1-3,2 1-30,-3-1-80,1 0 26,-3 4-7,3-2 40,-3 0-7,3 0-10,-1-1 3,-1 1 68,3 0-50,-3-1 50,1 1-67,1-2 1,-1 2-8,-1 0 14,-1 1 14,0-1 9,-1 3-24,0-1-42,-1 4 13,1 0-18,-2 8 91,1 1-37,-1 5 22,0 1-41,2 5-9,1-1 7,1 3-9,3-1 9,2 3-3,0-3-3,3 1 18,1-3-57,1 1 8,1-6-21,4 4-53,-2-7 16,3 0-4,-3-6 16,4-2 22,-2-5 29,2-1-46,-4-4 44,3-4 61,-6-4-44,3-4 48,-6-2 1,3-2-53,-5 0 58,-1-2-62,-2 4 33,-1-5-9,-2 2 16,0-2-130,-2 3 15,-1-3-87,0 5 101,0-5-33,0 7 39,-1-4-21,-1 6 20,1 0-32,-1 7-4,1-3-35,1 7 15,0-1 21,1 5 70,1 1 5,4 7 29,1 0 80,3 5-55,2 3 88,-3-2-90,2 6 98,0-1-73,1 3 109,-3-2-105,4 4 31,-5-3-76,2 2 74,-2-4-161,1 5 67,-3-5-141,2 2 114,-2-7-57,2 4 38,-3-9-13,2 3 10,0-7 49,2 0-13,-3-4 3,5-2 53,-2-4-39,2-2 45,1-5-61,0-1 2,2-3 0,0-2 4,-1 0-43,0-2-10,0 1 10,-1-1 6,-3 1 7,4-2-18,-6 1-9,3-1 2,-3 3 35,1-1-5,-2 2-3,0 1 73,-1 6 10,1-1 10,-3 6-15,2 1-47,-2 1-6,0 5 12,-1 3 74,-1 8-22,2 3 90,-1 6-83,-1 4 69,2 2-29,1 2 20,0 1-228,1-1-7,1 1-135,0-1 102,5 0-203,0-6 65,6 1-154,0-6 185,6-3-86,0-6 66,5-4-93,-2-5 187,5-2 77,-5-8 97,3-3 0,-3-4 0</inkml:trace>
  <inkml:trace contextRef="#ctx0" brushRef="#br0" timeOffset="17">20824 1124 9502,'-13'1'765,"6"-1"-457,3 2-3,2-1-23,-1 1-63,2 1-104,-1-2-8,0 3-37,2-3-64,0 2 29,2-1-63,3-1 63,-1 1-96,4-2 56,0 0-106,1 0 111,2 0-45,-2 0 19,0 0-20,0-2 35,1-2 32,-3-3 26,3 0-38,-1-2 71,-1-2-50,-1 0 57,1-3-13,-2 0 10,0-3 12,1 0-7,0-3-107,-2 0 57,1-1-52,-1 2 67,2-3-62,-2 5-29,3 1 6,-2 5-2,2 0 78,-2 6-30,5 1 24,-4 5-262,6 4 66,-4 9-176,3 6 130,-1 6 40,1 6 54,-1 2-1,2 3 114,-4-4 12,2 5 3,-4-7-12,3 5 100,-4-9-24,0 4 105,-3-11-60,0 2-101,-1-10 61,-1 2-91,-1-6 298,0-2-209,0-9 203,0 0-228,2-11-53,-1 2-22,4-5 4,-1 3-10,6-3-10,-3 0-11,3-3-57,-1 3 54,2-5 22,-2 2 11,3-5 24,1 2-258,-1-3 61,0 1-170,2-2 118,-1 0 34,0 0 54,-2 4-2,2-2 188,-3 8-33,0 0 119,-6 9-129,2 1 152,-4 3-122,-1 6 187,1 4-129,-4 6 63,1 5-103,-2 3 174,1 4-91,-2-1 128,2 3-68,1-1-25,1 2-31,0-2 11,0 1-79,1-3 5,2 4-19,5-7 8,3 3-74,1-6 15,5 1-88,2-4 17,2 0 10,1-8 18,4 2 31,-3-7-127,2 1 54,-2-4-137,2-1 84,-4-3 16,1-3-5,-5-2 23,1-3 94,-4 0 10,1-3 83,-4 4-85,0-6-12,-3 4-37,0-4-8,-2 1 62,-2-2 5,-1 1 29,-1-3-19,-1 2-67,-1-1 17,0 2-15,0 1 59,0 4-10,0 0 10,0 5-30,0 3-54,0 1 30,0 7-38,0 2 51,0 7-1,0 3 19,0 4 83,2 1-4,0 4 74,-1 0 38,4 3-37,-2-1 74,1 1-113,0-3-3,2 2-58,0-3 12,2 1-73,1-5 61,2 1-60,1-7 83,0 2-62,2-6-14,2-2 1,-4-3-160,3-1 94,-1-4-125,0-1 78,-2-3 53,1-4 11,-4-2 15,2-2 13,-3 0-32,-1-1 22,-1 0-7,1-4-77,-3 2 27,1-1-82,-4-1 80,4-3-28,-3 4 71,1-2-37,-2 3 49,2-2 50,-1 6 25,1-1-17,-2 4 103,3 3-104,-3 2 109,2 2-106,-1 1 129,1 6-72,1 0 126,-1 9-99,4 3 16,-1 6-72,2 3 13,1 6 169,0-2-51,3 5 168,-1-2-197,3 2 11,0-5-95,1 4 66,2-10-109,3 3 16,2-9-48,3 0-29,-2-11 23,6 0 7,-3-7 2,7-4 21,-4-7 22,5-5-47,-6-6 50,6-3 142,-7-2-31,6-3 137,-9 3-158,3-4 5,-10 6-85,1-5 44,-9 5-218,-1-7 79,-10 5-156,-4-2-236,-9 3 133,-11-3-216,-7 8 259,-7-3-179,-1 11 143,-7 4-67,5 10 203,-11 7 168,4 13 0,-7 3 0</inkml:trace>
  <inkml:trace contextRef="#ctx0" brushRef="#br0" timeOffset="18">4954 1252 10991,'20'15'761,"-6"-1"-644,0 0 4,5 4-46,-2 2 39,4 2-39,1-2 45,1 3-80,-1-3-12,2 2-76,-5-4 92,2 1-4,-5-5 50,-1 0-53,-6-5-10,1-1-62,-6-4 50,2 1-80,-4-4 105,-5 1-107,0-2 48,-6 0-7,1-2 9,-3-1-35,2-1 15,0-4-76,1 0-76,-1-1 31,1-2-54,2-1 52,-2-2 2,2-1-5,1-1-25,-1-4-52,3 2 52,0-4-106,0-1 138,3-3-38,-2 1 80,2-6-45,0 3 40,2-4 61,1 1 26,1-1 76,4 4-96,0-1-11,1 4-42,2 0 19,-2 7 180,2-2-16,-2 6 99,4-2-9,-4 7-76,3 0 75,-1 3-112,1 0 2,1 3-64,1-2 17,-2 3-6,3 1 12,1-1-10,1 2 1,-2 0 1,4 0 1,-2 0-2,3 2 2,-3-2 39,3 3-27,-3-2 27,3 3-54,-3-1 6,3-2-6,-3 2 13,1-1-13,-2 1 11,2-2-11,-1 1 19,0-2-4,-3 1 1,3-1-3,-5 0-3,0 0 3,-1 0-12,0 0 9,-5 0-38,3 0 30,-4 0-23,1 0-53,-3 0 19,0 0-75,1 0-556,-3 0 488,1 0-435,-2-3 639,-2-3 0,-1-1 0</inkml:trace>
  <inkml:trace contextRef="#ctx0" brushRef="#br0" timeOffset="19">7564 1293 9502,'-20'11'350,"13"-5"-230,1 2 174,2 0-71,1 4 146,1 0-126,2 4-23,2 2-74,-1 2 11,5 2-150,3 3 53,4-4-113,-1 4 128,4-4-132,-1 1 123,0-3-142,4-2 21,-5-5 5,3 0-46,-2-4 62,-1-2-1,-2-3 38,-1-1 1,-3-1-28,-2-1 43,-3-3-53,0 0 52,-3-5-9,0 1 10,-3-3 11,-1-2-69,-1 1-46,-3-3-33,0-1-32,2-4-66,0-1 36,2-3-56,0-1 65,3-4 77,-1 2-31,1-7 65,1 2-108,0-3 6,1 2-46,2-3-14,2 5 55,3-2 6,1 6-18,2 0 160,0 4 62,1 3 70,-1 7 26,0 0-40,-1 6-45,1-1 44,-2 6-80,1-2 57,-1 3-71,0-2 45,0 2 27,2-1 4,0-1 9,3 1-9,0-4-66,3-1 1,-2 0 16,5-2 64,-1 0-22,4-1 45,-2 0-57,4-1-151,0 3 30,1-1-124,-1 3 124,1 1-32,-5 2 36,3 1 2,-7-1-45,1 2 28,-4 2 3,-2 1-35,-4 1 34,-2 4-6,-3 1-4,0-1 70,-1 1 59,-2 1 3,0-3 40,0 1-12,0-2-55,0 0 24,0 1-68,0-3-44,0-1-14,0 2 7,0-4-268,0 2 268,1-1-212,2 0 281,4-2 0,0 0 0</inkml:trace>
  <inkml:trace contextRef="#ctx0" brushRef="#br0" timeOffset="20">3330 1056 9502,'-20'3'174,"13"-2"9,-1 1-24,2-2 14,0 2 50,-1-2-21,3 0 26,1 0-30,-2 0-82,2 0 128,2 0-161,-3-2 149,4 0-150,0-4 39,0 2-31,5-4-53,1 2 25,2-3-188,3 1 112,0 0-142,1 0-66,2 1 75,1-1-96,-1 3 101,3-1 16,-2 3 25,4 0-52,-4 1 93,2 2-79,-4 0 97,1 2-89,-4 3 183,1 4-70,-3 0 138,-4 7-129,0 1 91,-4 3-78,-4 1 93,-2 5-60,-4-1-12,-4 4 8,-5-2-36,-1 3 92,0-2-73,-2 3 70,4-6-70,-2 1 122,4-6-40,1 0 102,4-8-30,0 2-11,5-6 2,2 1 126,1-7-122,4 1 84,1-3-108,4 0-55,0-2 10,5 1-63,-2-1 28,0-2-28,4 0 13,-4 0-42,5-1 9,-2 1-78,4-1 81,-4 0-85,3 1 77,-1 1-214,2-2 81,-3 0-139,4 2-45,-1 0 110,-1 0-104,-1 0 110,2 1-387,-4 1 136,3 1-288,-2 0 338,2 0 186,-6 0 110,7 0 98,-4 0 0,5 1 0</inkml:trace>
  <inkml:trace contextRef="#ctx0" brushRef="#br0" timeOffset="21">6439 1079 9502,'20'-8'236,"-12"5"-100,-5 0 214,0 2-72,0 2 128,-1 4-148,-2 7 122,-2 5-82,1 6 113,-2 3-141,-2 7-19,1-2-62,0 4 3,1-1-72,2 0 37,-1-3-37,1-2-206,1-6-173,1 0-75,1-7-2,2-2-288,4-7 195,0-1-340,1-2 364,0-3-233,2-1 221,-2 0-185,1-3 362,-3-3 121,1-3 119,1-2 0,-1-3 0</inkml:trace>
  <inkml:trace contextRef="#ctx0" brushRef="#br0" timeOffset="22">5392 1253 9502,'-20'0'378,"13"0"-93,0 0-100,1 0 114,2 0-139,-1 0 56,2 0-92,0 0 51,3-1-55,-2-4 37,4 0-51,1-1 50,1-1-128,6-3 63,2-1-121,3-1 129,1 0-116,2-1 113,-1 1-124,2 0 1,-2 3-24,3-4-31,-3 7 42,0-2-110,-2 4 43,1-1-69,-4 4 49,3 1 51,-4 1-42,0 2 63,-3 6-70,-1 4 36,-2 2-26,-2 4 14,-3 1 120,0 1-54,-1 1 55,-6 3-27,-2-4 20,-3 5-2,-2-2 12,-3 2 8,0-5-30,-1 4 42,1-6-46,-2 4-16,2-6 34,2 3-26,1-8 119,0 3-37,5-5 95,-2 2-93,5-4 82,0-1-62,2-3 408,3-1-304,4-3 323,0 1-368,8-2 85,0-1-76,4-1-17,1 0-42,0-3 28,0 1-87,2 0 106,-2-1-103,4 0 106,-5 0-173,5-2 67,-6 4-156,5-3-44,-5 1 25,3 2-51,-4-1 76,3 0 81,-4 2-28,2 0 66,-2 0-203,4 0-337,-4 2-26,2-1-202,-2 0-95,4 1 204,-5 1-139,2-2 426,-3 2 200,4 0 157,-2-1 0,0-1 0</inkml:trace>
  <inkml:trace contextRef="#ctx0" brushRef="#br0" timeOffset="23">7955 1361 9502,'-1'-11'699,"1"8"-382,-2 2-101,2-2 18,-1 1-114,1-3 37,0 4-52,0-4 52,0 4-138,1-2-71,2 0-70,3-2 12,4 0 56,2 1 42,2-1 33,3-1-226,1 3-85,4 0-121,-2 0 15,2 1 107,-4 1 116,4 1-62,-5 1 122,3 2-2,-8 3 103,4 4-56,-10 0 164,1 4-109,-5 2 161,-4 2-150,-1-1 10,-6 3-66,-5-3 2,-3 5 141,-3-4-35,-5 5 117,4-4-55,-5 3 34,3-4-29,-4 4 50,4-5-92,-1 3 63,3-3-98,0 3 55,7-6-41,-1 3 5,7-8-4,2 2-1,3-7-18,3 1 24,4-5-17,6-2 92,3-4-16,6-3 38,1-3-52,3-2-133,-1 0 4,2-2-76,-1 2 86,2 2-126,-3 0 68,2 1-93,-7 2-23,5-1 60,-7 6-78,4-2 82,-5 1 38,0 2-22,-5 1 60,0 1-106,-3 1 50,-1 0-348,-2 0 301,0 0-204,-1 0 355,4-5 0,2-4 0,4-3 0</inkml:trace>
  <inkml:trace contextRef="#ctx0" brushRef="#br0" timeOffset="24">2667 3263 9502,'-23'-13'-187,"12"7"17,-1-2 245,4 4-15,-2-1 196,3 2-135,0 0-24,1 3-57,-1 0-3,1 0 6,-2 3 11,5 3-10,-1 7 9,1 2-8,1 8 15,2 6-21,2 8 21,4 4 131,5 12-14,4 0 84,5 15-129,3-3-34,3 13-36,-2-11 22,0 13-131,-5-17 15,1 12-116,-8-17 116,-3 5-96,-4-20 76,-2 8-109,-4-19 81,-1 10 8,-4-16 17,-5 5 23,0-13 49,-4 4 41,1-10-19,-3 5 80,2-6-86,-2 0 90,3-5-68,-3 0 63,3-3-42,-2 0 69,6-3-50,-4 0 50,5 0-59,-4-3 35,6-3-80,-3-3 25,6-2-28,-4-3 39,5 0-92,-2-3 30,2 4-95,0-6-50,0 5 15,0-3-71,1 3 109,-1-1-48,0 1 62,0-1-61,2 2 44,-1-1 17,2 5-14,-2-3 34,2 4-67,0-1 117,0 3-80,0-2 79,0 5 4,0-2 10,2 4 25,1-1-31,2 4-19,2 1-31,1 3 55,3 3 184,1 4-18,5 0 128,-1 1-102,4 0-132,-2 0 32,5-2-84,-1-1 52,6-2-13,-4-2 28,7-3-17,-5-2-159,7-2 24,-4-3-127,5-5 95,-5-4 38,4-7 35,-7-2-30,3-6 76,-7 1-60,2-6 59,-5 2-33,1-2 8,-9 4 1,3-3 1,-7 5-43,1-3-17,-3 7-1,-1-1 12,-2 8 44,-1 1 2,-1 8-133,0 0 86,-1 9-107,-1 0 172,-1 9 13,0 0 3,0 5-4,2 3-17,-1-1 22,1 4-5,1-1 101,0 2-63,0-1 91,0 4-65,0-4-2,0 5-38,1-5 11,4 3-72,-1-3-11,4 2 4,3-5 4,1 0 56,4-8-2,2 0 2,1-4-9,2-5-113,1-1 6,1-5-104,-2-2 50,4-6-10,-3-1 61,-1-5-16,-2 0 99,1-1-40,-5-1 35,2-1-39,-4 1-39,0-1 21,-2 0-22,0-1-12,-2 1 42,-1-2-45,-3 1 58,-1-3-81,-1 3-7,0-4-15,-3 5 63,0-3 21,0 6 43,0 2-70,0 5 100,0 1 28,0 6 80,0 5-52,0 4-37,0 9-4,0 4 19,0 5 28,2-1-26,0 7 64,1-2-39,0 4 121,1-1-61,3 4-13,-1-4-41,1 5-13,1-6-82,3 4 65,1-8-60,4 1 75,2-7-19,5-3 29,-1-5-27,6-4-69,-4-5 6,4-2-83,-5-2 76,2-2-89,-7-3 58,2-4-94,-7 0 94,1-3-15,-7 1 62,1 0-38,-5-1 68,2-2-52,-4 1 54,1-2-94,-1 0-10,-1-6-7,0 2 15,2-5-193,-2 1 56,0-7-166,0 1 135,0-5-59,0 4 60,1-4-74,1 4 205,1 0 19,2 6 71,-1 1-92,3 7 132,-1 1-81,0 7 174,2 1-109,-2 5 12,0 0-63,0 2 1,2 1 52,-4 0 10,4 1 54,0 1-35,0-1 7,-1 1-16,6-1 14,-4 1 48,5-1-78,-2-1 40,2 0-61,0 0-8,1-1 7,-1-1-5,3-2-43,-1-1 38,0-1-31,-2 0 47,0-1-58,-3 3 40,0-1-52,-5 1 61,0 1 277,-3 1-130,-4 2 223,-2 3-252,-7 3-29,1 3-27,-3 2-24,1 3 133,0 2-52,0 1 139,4 1-133,-1 4 120,2-1-140,1 5 103,4-1-110,-1 7-5,5-2-62,0 4 36,5-5-82,4 5 49,5-5-30,3 2 30,0-8-9,7 0 9,-4-10-17,4-1-4,-2-7 41,6-2-15,-6-5 4,4-1 16,-7-6-34,2-3 7,-7-4 52,5-2 36,-8 2 7,3-2 4,-5 2-21,2-2 38,-5 4-14,5-5 25,-5 4-233,4-2 71,-4 2-150,2-2-296,-4 1 108,3-2-224,-4 1 260,0-3-150,-3 3 93,-1-5-191,-4 5 215,-4-6-51,-5 4 142,-7-5-115,-6 7 163,-6-5-25,-4 5 102,-10 0 38,1 7 39,-12-3 44,1 7 0,-8-3 0</inkml:trace>
  <inkml:trace contextRef="#ctx0" brushRef="#br0" timeOffset="25">3158 3313 9827,'-11'8'813,"6"-5"-693,2 0 37,2-1-37,-2 1 26,3 2-15,-2-1 37,2 1-42,0 0 53,0-1-116,0 2 10,0-1-15,0 1 29,0-3-21,0 2 77,0-2-74,0 0 72,2-3-34,-1 2-32,1-2 3,-1 0-31,2-4 36,-3 1-215,2-1 49,-1-2-121,-1-1-367,0 0 171,2 1-286,-2-2 290,1 3-220,1-1 399,1 1-238,2 1 455,1-2 0,2-1 0</inkml:trace>
  <inkml:trace contextRef="#ctx0" brushRef="#br0" timeOffset="26">8671 3987 9502,'3'-13'-439,"-2"8"433,3 0 44,-3 1 71,4-3 5,-2 3-71,1-2 15,0 1-14,0-1-51,1 1 28,-1-1-31,1 1 49,0 2-29,-1 0 16,2 0-22,-1 2 25,0-1 43,-1 2-32,1 0 29,0 3 25,1 3 21,0 4-7,0 2 1,0 5-71,4 5 22,-3 2-19,4 6 67,0 0-12,1 6 41,-1-2-32,1 6-80,1-3-46,-1 4 18,-1-5-10,0 4 31,-4-11-34,3 4 0,-4-12 5,3 6 36,-3-12 2,0 0 0,-1-8 43,1 0-28,-3-5 21,2-1-15,-1-1-21,1 0 30,-2-1-26,2-1-24,-2-1 20,1-1-19,1-4 27,1 2-37,-1-2-17,1 2 3,-1-2-43,-1-1 81,2 1-55,-1-1 57,0 1-56,1-3 2,-3 2-17,3-3-49,-1 3 10,-1-5 3,-1 3 3,2-3 32,-2 3 15,2-4-22,-2 1 25,2-3 20,-4 1-19,4-5 16,-2 2 1,1-4-19,3 2 22,0-6-28,1 4-23,4-4 15,2 2-10,5-4-43,-2 5 62,4 0-63,-1 5 72,2-1-60,-2 6 43,2 0-50,-5 7 54,1-2 51,-6 5 19,2 1-4,-6 3 38,0 0-60,-4 3 19,1 2-24,-4 3-21,-1 1 95,2 3-1,-2 4 89,-2 1 18,1 4-33,-4-1 70,1 8-69,-3-3 23,1 6-60,-1-2-1,0 5-31,1-5 10,2 7-8,1-7-12,-1 3-60,4-5-42,0 0 34,4-4-6,2-1 78,5-7-26,2 1-18,4-7-52,3-1-16,0-4 7,4 1-3,-4-3 51,1-2-10,-2 0 12,1 0 53,-5-3-44,2-2 42,-3-1-8,1 0-22,-4-5 23,3 2-24,-3-2-11,1-2 9,-2 0-4,0-1-42,-2-2-36,1 1-46,-1-1 34,0-1-73,-2 2 77,2-4-82,-4 3 84,1-3-54,-2 1 12,0-3 1,-1 3-25,-1-4 81,-2 2-14,-1-1-30,-3 1-53,-2-3-22,-6 3-38,-2-5 19,-2 5 52,-5-3-25,-1 3 61,-3-4 42,1 8 22,-1-3 0,3 8 2,-2 2-32,5 6-6,0 1 25,6 7-35,-3 4 72,5 7-43,0 5 49,2 4-56,0 4 14,2 0-12,-1 5 58,1-1 6,2 2 77,0-2-19,1 4 28,3-6-78,1 4 3,1-6-46,3 4 205,3-9-47,7 1 143,3-10-101,6 1-33,1-10-11,7-1-7,-1-5-36,5-3 19,-2-5-40,5-1-142,-4-5-131,0-3-76,-3 0 10,1-2 114,-8 2 50,4-1 14,-6 1 28,0 0 68,-5-2-17,2 2 11,-6 0-40,2 1 63,-4-1 3,-1 0 73,-5 1-75,1-4 19,-2 5-59,-3-5 98,-1 4 3,-4-1 17,-3 3-12,-1 0-81,-2 5 8,-1-2-7,1 7 12,-1-1-50,1 4 32,0-1-46,3 4 58,-1 1-46,3 4 30,0 4-35,1 3 37,1 3-9,2 0 8,-1 3 3,3 0-1,-2 2 4,2-1-8,0 2 46,2-2-32,-1 2 39,4-5-47,3 4 63,1-5 9,2 3 14,3-8-21,3 2 5,1-8-1,4 3 23,1-6-28,5 2-10,-2-5-23,6-1 42,-2-4-85,4-4 23,-5-2-42,5-5-53,-6 1 49,4-5-72,-7 3 73,5-5-32,-8 2 25,6-3-14,-10 3 1,7-6 31,-8 3 1,6-5 0,-8 2 9,5-7-11,-6 6 9,2-9-54,-7 5-23,3-9-61,-5 6 52,-3-9-70,-1 6 53,-4-8-25,-2 5 33,-5-7 58,-3 6 11,-4-5-20,-2 11 2,-3-7 40,1 13 38,-1-7-15,3 16 6,0 0-78,8 11 14,-2 4 7,5 8 61,0 5 33,3 8-3,-2 10 12,2 5-75,-2 10 25,2 2-23,-3 11-42,0-1 31,-3 7-40,1-8 150,-3 12-29,4-12 93,-4 11-102,5-12-9,1 9-51,3-15 3,5 8 129,4-16 165,7 7 56,4-13 48,5 5-135,2-13-90,4 4-19,-1-10-17,4 7-140,-4-9 24,3 2-106,-6-8-30,5 2 74,-6-5-95,2 2 151,-6-4-58,3 1 115,-8-5-113,4 2 85,-5-5-73,3-1 58,-7-3-42,4-4 111,-4-1-43,2-5 106,-3 1-80,2-5-72,-2 1-48,2-4-3,-3 1 34,1-4-146,-3 2 53,2-6-138,-3 3 92,-1-3 100,-1 8-21,2-4-6,-4 7 84,1-2-90,-1 8 84,1 0-4,-2 8-70,2 0 81,-2 7-69,0 2 50,-2 10 5,0-1 16,1 5-6,-2-1 3,0 4-20,-2-3 10,2 4 0,0-1 61,0 3 28,1-3-9,1 4 111,1-6-93,-2 4 117,2-5-105,2 3 57,1-7-96,3 3 54,2-5-50,6 0-9,-2-5 41,5 0-26,0-5-66,3 1 11,-2-4-78,4-1 1,-2-4-95,0-4 4,-1-2-45,1-2 130,-3 0 13,0-2 52,-3 1-37,1-1-10,-4 0 2,1 0-6,-4 0 26,1-1-49,-4 1-11,1-3-3,-3 1 25,-2-1 37,-1-1 33,-3-2-24,-3 1-312,-5-4 40,-2 1-216,-4-3 251,0 4 72,-3-6 89,1 7-51,-4-3 131,1 4-26,-1 2 98,2 7-79,-3-1 20,4 7-58,-1 3 21,4 5 20,-2 2-60,4 10 115,0 4-69,4 6 52,-3 5-45,6 1 4,-1 2 0,3-3 0,0 1 2,2-4-23,1 1 58,2-6 14,-1 1 0,2-5-6,3 1-11,4-6-22,2-1 30,5-2-24,3-2-18,1-3 36,4 2-20,-2-4-6,3 3 3,-5-4-14,4 3-5,-5-3 21,0 1-24,-3 1 21,3-2 1,-3 0-2,1 0-8,1-3-11,0-2 70,1-4 14,5-4 21,-3-4-15,5-3-58,-1-1 10,5-4-52,-3 0-61,6-2-28,-4 2-41,4-1 137,-5 4 24,5 1 44,-8 7-20,4 0 8,-7 8-39,0 3 28,-3 4-46,-3 4 145,-4 7-29,0 5 115,-4 5-80,0 4-37,-3 0 29,0 5-53,-1-3 258,-1 3-77,-1-2 138,0 3-17,0-1-124,0 3 83,0-5-129,0 4-30,2-7-55,-1 3 4,2-4 8,4 1-193,0-7 38,2 1-131,4-6 95,1-2 73,1-4-21,5 1 18,2-5 0,1 4 0</inkml:trace>
  <inkml:trace contextRef="#ctx0" brushRef="#br0" timeOffset="27">541 4331 9502,'-23'0'-91,"10"2"24,6-2-80,-4 1 452,5-1-72,-4 0 319,4 0-212,-2 0-129,4 0-28,-1 0-72,4 0 20,-4 0-65,4-3-6,-1 0-33,0-1 41,1-1 35,1-1 25,0 0-71,0-2-27,0 0-64,0-1 49,0 0-59,0-2 37,0-3-26,0-3 19,3-1-45,2-6 27,1-3-101,1-1-17,3-8 27,1 1-52,1-5 99,-1 1 21,1-2 16,-1 5 31,3-1-110,-2 8 77,0 0-85,-1 10 83,0 2 7,-3 9 0,1 2 8,-3 6-14,2 2 45,-4 6 29,3 4 8,-4 3-16,0 5 62,-2 2-29,2 3 104,-3-1-102,2 6 12,-1-3-67,3 7 36,-1-3 93,1 5 11,1-3 87,1 4-165,2-3 29,1 5-95,2-5 51,1 1-50,4-4-41,1 2 3,1-9 13,5-1-9,0-7-19,5-5-20,0-7 19,4-4 31,-3-3 26,5-9-60,-4-4 21,1-4-23,-5-3 20,2-1 14,-7 0 11,2 0-5,-6 1 5,0-1 14,-4 3-8,0-1 14,-6 4-18,0-2 25,-4 3-17,0-3 15,-3 4-21,-1-2-1,-4 4 1,-2-5 3,-4 6-127,-5-4 25,1 3-111,-4-2 27,1 2 35,-4-1-36,2 4 96,-3-3 23,5 7 75,-2-3-27,3 6 3,0 1 5,4 1 38,1 2-13,3 2 51,1 4-49,5 5 4,0 2 24,3 6-67,1 1 64,2 3-48,7 3 115,-1 1-18,6 3 22,-1 0-25,5 4-102,-2-5-19,1 6 1,2-5 10,2 4 36,-1-7-1,4 3-6,-3-10 1,4 0-12,-4-9 7,2-2 39,-2-9 49,-1 0 58,-1-8-42,1-6 36,-3-6-105,4-4 49,-4-4-54,2-5 69,0 3-55,0-6 68,-1 4-66,2-7 32,-5 7-28,5-8 10,-5 7-10,1-7-6,-5 9 10,2-10-60,-5 8-186,5-10 7,-6 9-97,1-7-24,-4 8 108,1-7-92,-5 8 106,1-10 40,-2 8 43,-3-4-22,-5 8 46,-6-4 12,-3 8 1,-7-5-4,-3 11 193,0-1-87,0 10 173,0 2-127,5 6-34,0 3 10,7 4-34,0 7 200,7 6-89,0 8 152,7 2-102,-2 7-86,3 2-13,0 7-38,3-3 4,1 9-17,4-5 7,1 10-30,1-8-40,-1 6 55,2-6-68,-1 10 66,1-8-71,2 12 43,-4-11-39,3 10 59,-4-14-1,3 9 1,-4-16-3,1 10-33,0-13 21,-1 6-24,0-17 3,0 4 21,-1-13-23,4 4 26,-3-11-24,6-1 13,-2-7-17,2-3 19,1-6 10,3-5-8,-3-1 6,5-5-65,-4-2 40,4-3-44,-4 2 57,4-5-2,-4 4 2,3-6-2,-2 7 5,1-6-44,-2 6 33,2-6-37,-3 7-3,2-4 24,-6 9-34,4-5 37,-6 8 51,1-1-38,-4 6 44,1 1-6,-4 3-46,-1 4 90,-1 4-44,-1 2 21,-1 8-1,-1 3 95,0 2-28,0 4 101,1-2-78,-1 3-25,3-1 0,0 2 19,0-2-4,2 3 6,1-4-38,3 2-43,3-6-30,3 3 18,2-6-7,2 2 32,1-6-10,1 0-2,-1-7 8,5 0-57,-5-3-25,4 0-9,-2-5-67,-1-1 110,-1-5-53,0-3 67,-3 1-44,3-6-19,-5 4 0,2-5 2,-3 4 49,0-4-14,-3 3 10,1-1-112,-4 2 33,1-2-108,-3 4 105,-2-2-88,-1 4 77,-3-3-94,0 1 35,-6-2-38,-2 2 60,-4-1-19,-1 3 125,-5-2-11,1 3 27,-5 0-43,3 4-23,-2 0-27,4 4 17,-3 0 225,2 2-36,1 1 153,5 1-110,-2 2-30,5 5 8,-2 4-19,5 2 37,-1 5-76,6-1 22,-1 4-31,4-1-78,1 1 9,4-2-26,5 2-24,4-4 31,4 2-5,0-3 12,4 0-142,1-1 46,3-1-132,-1-1 94,2-2-297,-1-1 93,3-3-74,-2-2 224,5-5 207,0-1 0,3-3 0</inkml:trace>
  <inkml:trace contextRef="#ctx0" brushRef="#br0" timeOffset="28">2421 3542 10067,'24'0'285,"-7"-2"-249,2 1-17,4-4-335,3 0 107,5-2-153,0 1 207,7-4 155,1 1 0,3 0 0</inkml:trace>
  <inkml:trace contextRef="#ctx0" brushRef="#br0" timeOffset="29">6307 3796 9502,'-2'-23'-433,"2"12"330,-1 0 176,-1 1 22,-1-1 66,0 2-25,0-1-62,-2 3-14,1-3 20,1 4 3,-4-1 0,3 2 12,-4-1-71,0 3-27,1-2 13,-1 3-4,-1 1 9,-1 1-20,0-2-3,-1 2 5,-3 2-3,3-1 31,-3 1-41,2 4 39,-2-1 11,2 1-36,-4 2 31,4-2-38,-2 0 30,3 0-16,-1-1 74,3-1-44,-2 0 50,2 0-58,-1-1-41,4 0 31,-1-1-27,0 1 35,3 0-51,-1 0 34,2-1-40,0 2 53,1-1 2,-1 4-5,2-3 6,1 4 4,-2 1-4,2 0-5,0 4 38,0 1 1,0 6 13,2 1-12,1 5-9,1 4-16,4 4 22,1 0-20,4 3-58,-2-2 45,4 4-47,-1-9 64,1 4-1,-1-6 1,2 0 3,-1-8-34,-1 2 20,0-10-34,0 2 86,-2-8 0,0-1 17,-1-4-22,0 1 24,-3-2-48,1-2 56,-4-3-62,1-1-36,-2 0-11,2-3 0,-2-2 16,0 0 41,1-1 4,1 0 3,-1-2-176,1-2 38,-2 4-126,4-3 82,-2 2 18,2-2 44,0 1-17,-1 0 32,0 0-4,0 0-5,1 0 18,-2 2 44,0 0-31,2-1 34,-3 4 6,-1-3-34,-1 3 46,0-1-54,1 3 78,-1-4-56,-3 5 56,1-5-47,-1 3-5,0-1 9,0 0-9,0-4-1,0 4 5,0-2-3,0 2 5,0-2-4,0 3 5,0-1-3,0 3-49,0 0 35,0 4-38,0-2 44,0 5 93,0 2-25,0 5 84,0 3-87,0 4 54,2 2-26,-1 3 9,1 0-9,2 5-26,0-3-12,0 4 23,1-5-98,1 6 60,-1-6-56,2 5 81,-1-4-93,4 1 29,-4-4-91,3 2 49,-1-5 15,3-1 19,-4-4 6,4 0 30,-3-5-30,1-2 24,-1-2-24,1 0 28,-1-2-24,1 0 22,-1-2-14,-1-3-2,0 1 10,2-4-4,-5-1-61,4 0 47,-2-1-48,2 0 2,0-1-17,-1-3-9,1 2 16,1-4 9,-1 2-12,1-1-8,-1-1 12,1-1-11,-2 2 37,0-4-53,-1 6-16,1-6 29,-4 5-33,1-4 44,-2 4 57,-1-2-52,1 6 45,-2-4-5,0 4 25,0 0-6,0 4 4,0-1-54,-2 3 8,-1-1-4,0 4 7,2-3 58,-2 3 24,0-1 6,-1 1-44,3 1-18,-1 0-35,1 3 40,-1 0 41,2 6 14,-1 1 1,1 2-11,0 2-49,0 1 1,0 2-1,0 2 2,0 2 108,1 1-25,-1 2 109,2 0-56,-1 2-24,1-5-29,-1 6-15,3-6-64,-1 4 58,1-7-52,2 1 11,1-5-26,3 0 7,0-4-5,3 0 7,1-6 22,2 1-33,-1-5 37,2 1-45,-1-1-15,1-1-7,-4-2-22,3 0 55,-5-3-18,3-1 22,-5 0 0,2-3-4,-5 3 2,3-4-1,-4 2 3,2-4-6,-4 1 5,4 0-55,-4-4 42,3 1-42,-3-1 52,2-2-74,-2 1-13,1-3-16,1 1 24,0-1 1,-4 2-10,4-4-23,-2 4 20,0-1 30,-2 2 16,2-1-19,1 5 15,-3 0-30,2 2 29,-1 0 31,-1 3 43,1 1-3,1 2-10,-3 0 91,1 4-23,-2 1 67,-1 1-69,-2 2-65,1 2 79,0 1 14,-1 2 17,3 0 57,-2 2-74,1 1 66,1 3-56,-1 2-35,1 2 1,-1-1-33,2 5-22,0-2 29,-1 4-23,1-2 35,0 3-96,1-2 3,1 1-101,-1-2 109,5 1-62,1-3 39,2 2-28,-1-7 0,2 2 53,0-5 1,-1 1-5,0-6 15,0 0-32,-1-3 26,1-1 118,-3-1-12,1-2 127,-1 0-130,0-2 57,0-2-111,3-2 64,-1-5-63,3-2-98,0 0 10,3-3-88,-1 1 99,1-2 20,2 0 50,1-3-12,-2 3-155,2-3 7,-1 3-96,-1-3 97,-3 3 56,2-2 10,-3 5 23,-2-1 33,-1 3 40,-3-2-3,-2 4-11,0 1 0,-3 3 16,0 0 18,0 1-14,-2 2-15,-1 2-23,0-2 43,-2 3-83,1 0 7,-1 0-23,2 0-9,-2 0 57,2 0-22,2 0 35,-2 0 6,3 0 15,-2-2 0,2-3-9,2 2-11,-2-1 0,0 1-3,0 0 4,0 1 69,0-1-52,0 1 102,0 1-64,0-2 15,-2 3-22,1-2-29,-2 1 3,1 1 15,-1 0 45,0 0-31,1 0-14,1 0-55,-2 0 14,1 0 33,1 1 13,-1 1 1,0 2-35,2 3 38,-1 0 19,-1 1 5,2 3 68,-1 3-20,1 3 17,0 3-29,0 3 13,0 5-2,1 4 22,1 2-9,6 7-99,-1 1-16,7 7 6,2-2-128,2 8 95,2-7-124,3 11 133,-1-8-299,3 10 126,-5-10-219,0 6 161,-5-17 39,-1 8 67,-6-17-31,-1 6 213,-5-15-52,0 5 126,-6-8-139,-2 4 139,-5-6-90,-2 4 110,-1-4-31,-5 2-40,4-7 25,-4 4-42,2-7 42,-1 2-68,2-5 73,-1 2-105,5-5 50,-2 1-47,5-4 34,-5 2-61,6-2 28,-1-2-35,1 1 42,2-4 19,2-4-34,-1-3 25,3-5-201,-1-3 59,3-4-127,0-5 94,2 0-157,3-8 53,1 3-114,1-6 1,0 3 99,0-6-69,-1 4 71,2-7 164,-3 6 5,1-7 106,-1 9-66,1-5 17,0 7 5,3-4-35,-1 8 186,3-4-148,-2 13 153,5-6-108,-2 10 63,4-4-46,-3 9 70,3-3-16,-4 8-37,4 0 10,-6 4-44,4-1 34,-6 3-23,3 0 26,-7 1-50,3 1 75,-3 1-58,1-2 60,-2 1 406,0 1-327,-1 1 371,-1 2-449,-1 5 79,0 1-63,0 5 72,0 2-84,2 2-16,1 2 16,3 3-16,3 0-72,5 2 41,1-2-103,4 0 98,1-1-82,3 0 66,2-5-84,3-1 31,1-3 26,2-2 3,-2-7 27,5 1 13,-3-7-16,1-2-14,-3-6-15,4-5 104,-5-5-19,1-5 123,-3-1-30,2-3-11,-7 1 18,6-4-64,-9 1-74,4-2 15,-8 6-63,0-4-48,-8 5 16,0-2-110,-6 5 125,-3-4 13,-8 6 61,-7-4-13,-9 5-102,-7-1 14,-4 4-83,-8-2-103,-2 7-94,-5-1-79,4 6 32,-5 2 111,9 8-348,-4 6 112,10 10-224,1 9 399,7 6 181,0 7 155,8 4 0,-2 4 0</inkml:trace>
  <inkml:trace contextRef="#ctx0" brushRef="#br0" timeOffset="30">14133 3807 9934,'-11'-8'886,"8"7"-684,0-2-97,-1 1 52,0-1-55,1 1 53,0 1-53,-1-1 55,2 2-6,-1 0 17,0 0-3,0 0-63,1 2-26,-1 1 14,2 3-14,-1 0-118,2 5 8,-1-2-119,1 4 89,1-2-93,-1-1 41,3 1-67,2-2 59,-1-1 20,4 0 41,0-4-22,0 1 105,-1-2-69,1-1 55,0-2 17,-1 0-31,0-2 48,-3-2-62,1-1 78,-2-4-11,-2-1 84,1 0-80,-2-3-38,2 1-60,-4-2 14,0 2 4,-1-1 58,-1 3-10,-2-1 5,1 3-427,0 0 69,-1 4-270,2 1 10,-1 1 182,-1 2-103,1 3 198,1 5 154,-1 3 85,-1 4 80,1 4 0,-4 4 0,1 1 0,-1 3 0</inkml:trace>
  <inkml:trace contextRef="#ctx0" brushRef="#br0" timeOffset="31">12320 4031 9502,'-36'0'-303,"21"0"692,5 0-179,-2 0 78,4 0-99,-2 0 37,3 0-65,0 0-79,4 0-18,-2 1-25,3 1 35,1 2 45,-1 2-14,2 5-33,2 2-34,1 2 11,6 0 0,4 7 44,2-2-24,7 2 15,-1-5-15,7 3-21,-2-6-53,5 1 27,-2-4-18,5-2 9,-8-6-6,7 2-52,-7-5 60,3-2 20,-6-1 9,1-6 28,-7-2-96,0-4 64,-7-4-79,1-1 12,-6-1 18,-1-4-21,-1 2 44,-3-4-76,-1 4 12,-4-3-72,-6 3 78,-2-3-92,-4 3 57,-5-4-90,0 7 84,-4-4 17,2 5 17,-6-1 21,4 3-121,-3 2 37,3 6-114,-2-2 110,3 8-11,-1 0 56,6 6-8,-3 1 64,7 9 21,-1 2 3,5 5 5,1 3 10,3 3 7,1 5 72,4-1-28,-2 5 0,5-1-17,-1 6-29,1-3 16,1 5-7,1-4 21,-1 9 48,5-4-6,2 3-3,1-3 1,2 2-17,1-8 25,4 1-4,1-8-8,1-3-26,2-8-11,2-4 11,0-7 18,1-2-18,-2-4 19,2-4-17,-3-2-48,2-6-3,-7-3-5,4-4-41,-5-2 12,0-3 10,-4 1-13,1-2 102,-5 0-42,2-2 37,-3 2-51,1-3 15,-1 2-21,-1-3 15,1 0-60,-1 0-5,3-1-12,0-1 22,1 1-123,3-1 45,0 2-111,3-2 33,1 6 60,0-2-48,4 7 65,1-1 65,0 7-19,3 0 50,-3 5-70,3 3 32,-1 1-32,1 3 34,-3 0 9,2 3 14,-4 1 22,1 4-27,-4 1 30,0 5-5,-2 0 28,1 6 91,-3 0-47,1 6 85,-4 1-96,1 7 66,-5-2-64,1 7 74,-2-4-65,0 5-21,-3-3-7,2 2-23,-4-5-17,1 1 25,-4-7-29,-1-2 52,-2-6 14,0-1-12,2-10 8,-1 2-53,0-8 15,0 0-16,2-2 13,0-1-55,1-1 36,-2-1-42,1-2 58,-1-3-70,1 1 5,-1-3-60,1 0 66,1-2 17,1-1 14,-2-2 19,4 0-22,-3-5 16,4 1-8,0-4 0,2-1 0</inkml:trace>
  <inkml:trace contextRef="#ctx0" brushRef="#br0" timeOffset="32">5079 4299 9502,'-1'-9'1949,"-1"6"-1569,1 1 253,2 0-604,-1 1 85,3-1-31,-1 2 73,2-1-50,-1-1 16,1 2-70,-3-3-4,2 0-52,0-1 105,0 0-21,-1-3 73,-1 1-39,1-2-76,1 0-31,-1 0 16,-2 1-320,1-3 153,-1 4-221,0 0 217,0 2 48,-1-1 96,-4 2-62,0 0 79,-1 3-42,-2 0 29,-1 1 0,-2 2 0</inkml:trace>
  <inkml:trace contextRef="#ctx0" brushRef="#br0" timeOffset="33">5084 4327 9502,'0'-13'0,"0"6"-241,0 2 127,0 0-191,0-1 248,0 0 61,0 1 37,0-2 33,0 2-34,0-1 66,0 0-50,0 0 58,0 1-71,0 0 54,0 1 7,0-1 9,-2 0-21,1 1-26,-1-1 8,1 1 103,-1 2 11,1-3 88,-1 4-99,1-2 242,-1 1-241,0 5 166,1 0-240,-1 10-18,-1-1 15,0 7-22,0 1 40,-2 1-58,1 4-46,-1 0-339,1 4 39,-1-1-175,2 2-209,0 0 213,1 2-98,2-4 306,0 6 248,2-6 0,-1 4 0</inkml:trace>
  <inkml:trace contextRef="#ctx0" brushRef="#br0" timeOffset="34">14145 4250 8519,'-4'18'1298,"1"-12"-874,0 2 68,-2-2-148,0 3 126,1-1-166,-2 4-87,-1-1-29,3 3-43,-1-2-49,1 4 54,0-1-54,3 1-73,-1-1 16,4-1-93,-1-2 97,6 1 4,0-3 12,4 0 26,1-4-46,1-1 74,-1-2-75,-1-2 60,1-1-77,-2-1 53,-3-1-50,1-3 44,-3-2-133,-2-3 51,0-2-109,-2-2 116,-1 0 26,2-1 49,-4 0 6,2-2-819,-3 0 155,0-3-529,-2 3 471,-1 0 376,2 1 103,-4 2 169,-1 0 0,-4 1 0</inkml:trace>
  <inkml:trace contextRef="#ctx0" brushRef="#br0" timeOffset="35">9735 6227 9120,'0'-13'-166,"0"9"318,1-1 78,-1 0-60,2 2 77,0-1-66,-1 1-25,2-2-31,-3 2-22,2 0 31,-1-2-100,1 2 178,-1 2-207,-1 1 132,2 4-107,-2 5-49,0 2 102,-2 3-70,-1 2 59,2-1-33,-4 0 22,2 1-42,-2 1 39,1-2 34,1 2-19,0-1 50,-2-1-119,2-1 41,0 1-36,0-1 47,0 3 17,1-5-13,-1 4 11,3-4-23,0 2 63,2-3-8,1 1 16,3-4-19,6 0-35,2-2-14,5-3 18,1-2-78,4 1-1,1-2-6,4 0-40,-1-2 35,3-1 7,-3-1-7,2-2 56,-6 1-9,3 0 2,-8 1-18,4 1 25,-8 1-34,2 0 29,-4 1-25,-1 1 16,-3 0-12,1 0 11,-4 0-70,0 1 55,-3-1-50,2 4 11,-4-3-15,1 2-5,-1-1 5,1 1-101,-1-2-1094,1 1 705,-4-1-907,1 1 1204,-2 0-5,0-2 143,-5 0 104,2-2 0,-4-1 0</inkml:trace>
  <inkml:trace contextRef="#ctx0" brushRef="#br0" timeOffset="36">15726 6261 9502,'-18'-2'-126,"11"0"56,0-1 274,2 0-1,-1 0 210,3 2 75,0-1-216,3 5 110,1 2-176,5 7-40,4 7 52,5 4-50,7 9-8,4 4-39,9 8 35,2 1-161,10 14 78,-1-5-133,11 17 40,-6-7-6,9 17-10,-12-12 35,1 10 117,-16-18-45,-1 12 89,-15-19-119,0 11 138,-12-18-80,-2 12 133,-5-19-129,-6 9 30,-2-13-69,-6 9 39,-1-13-103,-3 6 46,2-10-78,-5 8-26,4-10 25,-4 8-61,7-9 76,-2 1-239,7-8 81,0 2-164,5-7 141,-2 2-177,4-6 76,-2 2-161,3-5 73,0 0-111,1-4 28,5-2-65,2-2 204,9-5 157,-2-1 79,6-6 96,2 0 0,0-3 0</inkml:trace>
  <inkml:trace contextRef="#ctx0" brushRef="#br0" timeOffset="37">9999 6296 9502,'-11'-6'46,"6"3"84,2 0 88,2 1-64,-2-1 85,3 0-56,-2 0 111,2 0-122,0-2 26,0 4-92,0-2 50,0-1 44,0 1 20,2 2 30,-1-1-44,2-1-127,0 2 61,0 1-86,0 0 149,0 0-72,2 1 68,-3 4-94,2 6 113,-1 1-21,2 8 40,-2 2-55,2 7-2,-1 0-68,2 7 68,-1-1-116,1 5 83,-1-1-83,1 5 93,-1-5-113,-1 4 98,-1-10-83,2 2 113,-3-9-49,-2 4 45,1-12-69,-1 2-13,0-9-66,0 0 42,-1-8-35,1 1 60,-2-4-66,-1 0 48,0 0-151,0 0 100,0-1-151,-2-1 146,4-2-244,-4-1 134,3-1-177,-1 0-125,2 1 106,-2-1-147,1 1 178,1 1-289,1-1 129,0 0-234,0 1 286,0-1-103,0 1 162,0-1-140,0 0-157,0-1 375,0 2-193,-2-4 426,0 0 0,1-3 0</inkml:trace>
  <inkml:trace contextRef="#ctx0" brushRef="#br0" timeOffset="38">542 6392 9160,'-12'-11'-179,"9"8"288,-3-2 96,4 0-50,-2 1 42,-1 1-52,2-3-103,-2 2-40,1 0 21,-1-1-10,-1 1 32,0 1 3,-1-2-9,1 0 24,0 1-2,-2-1-5,1 0 1,1 1-45,-4-2 53,3 1-49,-1-1-8,-1 1 28,-1-3-47,1 4 49,-3-2-53,2 0-19,-3 1 7,2 2 3,-5 0-26,3 1 10,-4 2-85,3 2 81,-3-1-5,1 5 49,-1 4-20,3 0 13,-1 3-29,1-1 22,2 2 65,1 0 30,0 0 86,4 0-77,-3-2 62,4 2-123,0-2 73,1 1-76,2 0 49,0-2-39,3 2 45,-1-3-30,1 4 8,1-1-3,1 2-5,2 2-10,4 3 9,1 2-10,4 5 14,-1 3-8,2 7 11,0 1-16,0 10 7,-1 0-7,1 10 5,-3-4 0,0 10-24,-3-6 11,-2 7-11,-3-6 17,-3 7 4,-3-11-2,-5 9-5,-3-13 75,-3 4-9,1-10 62,-4 3-11,4-13 0,-2 5-17,4-11-28,0 5-46,2-7-4,1 2 6,2-6 14,1 3-61,1-6-38,1 5 15,0-7-1,1 4 84,1-5-19,1 2 15,-2-6-248,2 3 68,0-5-177,0 1 9,2-4 78,-2-1-51,1-4-274,-1 1 302,2-6-364,-1 0 389,1-4-109,-1 2 101,-1-4 4,0 2 44,-1-2 9,-2 0-147,0-1 167,-2 0-87,-1-5 213,0 0 0,-2-3 0</inkml:trace>
  <inkml:trace contextRef="#ctx0" brushRef="#br0" timeOffset="39">6905 6399 9502,'12'-18'-24,"-5"5"24,-3 6 37,4-4 103,-2 2-7,2-1 70,-2 1-97,2 0-4,-1 3 5,0-2-2,-1 3 15,0-1 37,0 2-52,0-3 52,-1 6-107,1-2 21,-1 0-42,2 1 47,0 1-78,2-2 60,-1 3-120,1-2-36,0 2 13,3 0-35,1 0 32,1 0-36,-1 2 2,3-1-67,-1 4 72,2 2 45,-4 3 5,4 1 50,-5-1 6,0 4-7,-1 0-1,0 1 69,-5 1-32,0 1 87,-3 0-73,-1 0 61,-1 0-47,-2 1 69,-2-2-48,-7 2 32,0-1 1,-6 2-14,-2-4 65,-2 2-94,-2-2 55,1 1-55,0-4 63,0 4-46,2-6 55,2 3-61,2-5 21,1 1-5,2-3 6,1 0-65,3-1-17,1-2 2,2-2 5,2 1 34,4-1 1,2-1 37,7 0 32,2 2-10,3-2 16,2-2-86,4 2 33,-1-1-25,1-2-101,-1 0 26,3-2-93,-1 2 100,0-2 21,-1 4 47,1-2 2,-4 1-493,2 1 98,-3-1-335,2 2 301,-4 2-179,4-1 143,-5 2-28,1 3 221,0 2 223,2 1 0,0 1 0</inkml:trace>
  <inkml:trace contextRef="#ctx0" brushRef="#br0" timeOffset="40">12796 6333 9502,'-17'5'-534,"11"-4"498,-2 2 112,4-1 63,-3-1 31,3 1-26,-2-1-89,3 1 9,-2-2-4,0 0-39,2 1 50,2-1-46,-2 2 53,1-2-13,-1 3 20,1 0-20,-2 2 14,2 3-56,-2-1-4,1 4-17,-4 3 19,3 1 14,-2 4 14,1 1-11,-3 5 43,2 1-27,-2 5 32,-1-1-38,-2 11 82,-1 0 12,-2 10 17,-1 3-32,-4 9-35,2 4-29,-3 10 106,5-5-109,1 13 109,5-9-125,4 5-60,7-14 2,7-1-93,6-20 112,7-1-249,4-17 109,5-4-186,-3-7-70,2-1 108,-5-5-105,3-1 116,-7-2 81,1 1-17,-7-4 25,1 1-51,-7-3 114,0 0-26,-4-1 74,0-2-24,-4-2 23,1-1 15,-1-3 58,-1-2 0,2-1 0,-1-2 0,2 0 0</inkml:trace>
  <inkml:trace contextRef="#ctx0" brushRef="#br0" timeOffset="41">15188 6651 9591,'0'-14'1024,"0"9"-737,1 1-62,-1-1-48,2-1-18,1 1-112,-1-3 15,-1 2-52,2-3 65,-1 0 37,1-4 37,0 1-38,0-3-48,2 1-29,-2-5-27,0 4 21,1-4-50,-2 4 2,1-4-54,-1 4 50,1-2 49,-2 5 7,1-2-39,-2 5-96,0-4-11,0 5-60,0 1 78,0 2-133,0 1 130,0 5-90,0 1 141,1 8 7,-1 3-7,2 2 20,-1 5-30,3 0 22,-3 5-32,1 0 78,-2 4-6,1-1 28,-1 3-74,2-4-50,-2 6-4,0-6 18,0 7-273,0-3 257,0 2-244,-2-4 338,2 0 0,0-1 0</inkml:trace>
  <inkml:trace contextRef="#ctx0" brushRef="#br0" timeOffset="42">13145 6682 9502,'-20'-14'-100,"12"7"-2,0 1 131,2 2 113,1-1 50,4 2 100,-1 0-99,2 1-27,0-1-24,0 2-21,0-2 24,2 1-13,1 1 13,0-3-25,0 3-45,2-1-18,-1 1-45,-1-1 8,2-1 10,-2 2 10,0-4 34,0 2-30,2-2 1,-2 1-14,3-4-22,-3 2 20,3-3 8,-1-1-9,0 0 37,1-1 0,-2-2-10,1 1 2,0-2-60,-1 2-25,1-4 0,0 4-31,-1-3 46,-1 2-4,0 1 8,-1 1-49,-1 0 15,1 4-73,0-1 24,-2 2-3,0 1 28,0 1 14,0 0-76,0 3 84,0 4-95,0 0 174,0 9-47,0 2 50,0 5-122,0-1 50,0 4-50,0 1 69,1 3-125,-1-1 29,3 4-116,0-3 124,2 4-382,3-2 374,-1 4-291,3-4 403,0 2 0,3 0 0</inkml:trace>
  <inkml:trace contextRef="#ctx0" brushRef="#br0" timeOffset="43">13701 6467 9502,'0'-12'0,"0"6"107,0 3 44,0-1 12,0 1 38,0 0-50,0 0-29,0-1 40,2 1-42,-1-1-14,1 1 15,1-1-16,-1 1 15,1-2 37,0 2-37,1-2 26,-1 4-183,2-2 49,0 1-133,1 1 115,2 2-71,1 2 53,3 6-99,4 7 65,1 7-39,6 11 79,0 6-31,5 11 36,-1 4 0,1 13-12,-2 0 19,1 8 14,-6-7-19,-2 8 16,-6-14 48,-2 7-34,-5-16 41,-2 0 45,-3-11-19,-1 3 85,-3-12-84,-2 6 51,1-9-83,-4 5 51,0-9-51,-1 7-91,1-8 29,-2 7-82,2-7-23,0 5 45,2-6-63,0 4 107,3-8-208,0 3 92,1-7-156,1 0 97,1-7-24,0 0 30,0-7-108,0 1 121,0-7-46,0 0 92,0-6 1,-2-2-2,0-1-41,1-1 21,-2 0-11,-2-3 91,2 2 34,-2-4 40,1-1 0,-1-1 0</inkml:trace>
  <inkml:trace contextRef="#ctx0" brushRef="#br0" timeOffset="44">6467 6537 9502,'0'-20'-709,"0"10"735,0 4 28,0-2 69,0 2 12,0 0-87,0 0 27,0 0-27,0 1 31,0 0-15,0 1 19,0-1-30,0 2 42,0-2 17,0 4-6,0-2-12,0 0 54,0 1-56,-1 4 60,1-2-101,-2 6-20,1-3-12,1 3 11,0-4 4,0 1 19,0-2-10,0 1 16,0 1-61,0-1 32,0 1-31,0-2 41,0 2-7,0 0 10,0 0-18,0 0-9,1 1 42,1-1-34,-1 1 39,2 1 8,-1 1-34,1 0 34,0 0-36,2 1 22,-1 0-18,1 3 23,1-3-22,-1 3 3,2 0 9,1 1-4,0 0-16,1 1 16,0-1-19,2 1-12,-2-1-29,4 3 11,-3-2-20,4 2 71,0 0-25,0 2 19,2-1-19,0 3 17,0-2-17,-1 2 20,1 1-22,-1 1 12,-4-3-7,3 3 8,-3-3 18,-1 3-10,0-5 17,-1 4 22,-3-5-12,3 3 21,-4-5-34,4 5-30,-4-3 3,3 1-4,-4-2 14,1 4-43,-1-3 28,1 3-31,0-2 36,-1 5-25,-1-3 13,2 5-17,-2-4 17,0 7 18,0-4-35,0 6 29,-1-7-61,1 6 46,-3-5-42,2 6 90,-2-6-43,1 4 45,-1-7-50,0 7 45,0-8-31,0 6 35,0-6-38,0 5 10,0-8 2,0 6 4,0-7 0,0 6-1,0-4 4,-1 5-32,1-4-32,-2 2 14,2-1-21,-3 3 12,1-4 18,-1 4-21,2-5 32,-1 5 9,1-6-15,-1 3 12,1-4-15,-1 2 5,0-6-3,1 4 0,-1-7-1,1 3 6,-1-4-9,1 1-5,-1-3-18,-1 1 12,2-2-8,-2 1 59,-1-1-29,1 1 30,0-3-36,-1 3-7,-1-3 5,0 3-6,1-2-42,-2 2-10,1-1-4,-1 1 13,1 0 44,-1 0 2,1 0-5,1 0-134,1-1-156,-2 1-55,3-1-342,-1-2 48,2 1-251,-1-1 0</inkml:trace>
  <inkml:trace contextRef="#ctx0" brushRef="#br0" timeOffset="45">6139 6634 9765,'-5'7'430,"4"-5"-299,2 0 33,1-1-152,1 1-31,0-2-18,0 0 10,0-2 17,0 1-4,0-3 63,-1 0-26,-1-2 23,1-1-67,-1 0 42,1-1-44,-1-1 44,-1-2 7,0 0 1,0-1 2,0 0-9,0-1 0,0 1 3,0 0-1,0 1-53,0 0-20,0 2 3,0 1 9,0 2 17,0 0 24,2 1-34,-1 0 38,1 2-51,1 0 34,2 2-45,-2 1 50,1 0-25,1 0 20,0 0-39,-2 0 78,0 1-10,0 1 27,0 1 42,0 1-28,-1 3 8,-1 0-14,1 4-4,-2 1-34,1 4 45,-1 1-49,2 4 17,-1 1-12,1 3 17,3 1-193,-2 2 49,3-1-127,0 3 93,3-6-118,0 4 38,4-6-79,-1-1 57,2-5-23,0 1-7,-2-8 66,2 0 83,-3-4 126,0 1 0,-2-1 0</inkml:trace>
  <inkml:trace contextRef="#ctx0" brushRef="#br0" timeOffset="46">5840 6489 9090,'0'-13'-411,"0"9"411,0-1 95,0 2-14,0 0 87,-2 0-71,0 0-18,1 1-24,-1 1-14,1-1-46,-2 2 33,0 0-39,-2 0 45,0 0 10,1 3-10,-2 0 7,-1 5 40,0 0 25,-3 4 42,0 2-28,-3 3 56,1 5-20,-3 4 7,-1 6-13,-1 8-80,-1 8 41,1 6-7,-2 14 15,2 1-2,3 15-15,5-1-11,6 11-41,6-6-43,8 10 15,7-14 7,7 5-187,1-18 46,4 2-168,-6-19-93,4 0 128,-8-19-120,5 2 143,-8-12-19,1-1 12,-4-8-65,-2 2 86,-4-7 31,-3 1 104,-2-5 23,-3-3 50,1-8 0,-1-7 0,0-6 0</inkml:trace>
  <inkml:trace contextRef="#ctx0" brushRef="#br0" timeOffset="47">14315 6521 9502,'-12'-12'-565,"4"6"495,3 1 70,-1-3 0,2 5 0,-1-3 205,2 4-38,0-2 152,1 2-86,-2 1-80,2 2-18,-1 1-36,0 4 20,0 3-4,0 5 6,0 5 91,-2 4-61,0 5 132,1 4-127,-2 10 35,-1 4-90,0 12 55,-1 3-64,-1 16 83,0-5-56,-2 24 60,3-11-173,-1 16 62,3-19-149,3 4 157,4-27-240,4 3 129,4-27-172,6 4 143,1-19-221,4 3 84,-3-12-161,3 1-2,-5-7 136,4 2-109,-7-3 204,2 0 31,-5-2 102,2 1 0,-2-2 0</inkml:trace>
  <inkml:trace contextRef="#ctx0" brushRef="#br0" timeOffset="48">1415 6481 9502,'-31'0'-319,"19"3"70,-5 0 299,5 3 36,-5 2 186,4 1-123,-2 4 17,3-3-85,-2 4 39,3-1-8,-3 2 47,5-1-36,-4 1 34,4-1-67,-2 2 42,4-2-30,-3 3 90,4-2-29,-3 8 87,3-1-87,-2 7 34,4 0-66,-3 11 29,3-1-37,-2 10-95,2 1-19,0 10-64,1-6 86,0 15 54,3-10 11,-2 10 42,4-16-76,1 5 68,1-21-101,9 3 75,-1-18-739,5 1 185,-2-12-469,2 0 211,-3-5 235,0 0-28,-5-5 172,1 3 178,-3-4 51,1 0 100,-2-2 0,4-1 0</inkml:trace>
  <inkml:trace contextRef="#ctx0" brushRef="#br0" timeOffset="49">1522 6739 9502,'-14'3'-535,"6"-2"567,5-1 67,-2 2 101,2-2-43,-1 1-52,2-1 272,-1 0-208,1-1 226,1-1-299,1-2 31,1 0-80,1 0 57,1-1-45,0 1-18,0-1-37,2 0 19,-2 1-19,0-1 38,2-1 14,-2 0-22,1 0 16,2-2-25,-1 0-59,1-1 28,2-2-78,-2 0 119,2 1-76,0-3 84,-1 1-91,1 0 65,-2-1-66,2 1 35,-2 1 16,0-1-19,0 2 28,-1 0 4,-2 2-9,2 0 5,-4 4-8,1-3 20,-1 4-216,1 0 85,-1 6-121,1 2 82,1 9 103,0 3-45,3 3 48,-1 5-12,1-2-7,0 4-2,0 0-10,1 4-54,-1-4-19,-2 3-3,-1-6-78,2 2 66,-2-7-74,0 1 75,-1-6-6,-1 0 45,-1-7-23,2 1 74,-2-6 13,-2 1 56,-1-5 0,-3 1 0,-2-2 0</inkml:trace>
  <inkml:trace contextRef="#ctx0" brushRef="#br0" timeOffset="50">8878 6558 9502,'0'-12'-461,"0"7"470,0 2 28,0 0 17,0 1 26,-2-1 24,2 2-8,-2-2 11,1 1 5,-1 1 43,2-1-52,-1 2 22,-1 0-96,1 6-3,-1-3 18,1 4-14,1-3 17,-2 1-13,1-1 71,-1 1-55,0 1 59,1-1-75,-1-1 28,1 1-19,-2 1 17,0 0-13,0 1 12,-1-1-14,0 1 24,1 3-82,-3-1 59,1 2-59,-1 1 40,1 0 8,-1 4-11,0-1 14,0 4 12,1-2-9,-1 3 6,1 0-13,-1 3 7,3-1-7,-2 2 7,2-1-4,0 5 5,2-5-8,-2 7-43,1-6 48,-1 7-48,1-2 63,-2 4 48,1-2-54,-2 3 60,-1-2-73,-2 5 55,2-6 7,-2 4 13,1-2-22,0 2 10,3-6-40,-1 5 46,4-7-43,1 0 29,1-5-28,2 1 48,5-6-135,0 2 45,1-6-104,3 1 22,-2-3-14,0-2 39,0-1 8,0 0 0,-2-2-12,1-1-19,-2-1 18,-1-1 16,-2-1 24,1-1-30,-2 1-477,0-2-134,0 0-499,-1 0 0</inkml:trace>
  <inkml:trace contextRef="#ctx0" brushRef="#br0" timeOffset="51">2943 6810 10049,'0'-13'517,"0"9"-396,0-1 34,0-1-166,2 3 6,-1-4-65,3 3 54,-1-1-46,0 1-1,1-1-65,1 0 119,0 1 43,-1 1 44,-1-4 25,2 3-165,0-1 42,-2 1-130,1-3 84,-1 1 46,0-1 11,1 0 30,0-2-21,-1 0 7,2 0 0,-2-1 15,0 0-13,0 0 10,2 0-9,-2 2 16,0-3-3,2 5 1,-2-2-5,1 2-15,-1 0 11,0 3-19,2-2 16,-2 4-119,2-3 31,-2 3-102,0-1 100,0 2-2,0 0 56,-1 0 104,1 3-17,-2 2 98,-1 1-105,0 5 54,0 1-28,0 2 4,0 3 11,0 3-80,0 2 66,0 4 21,0-1-189,0 4 59,0-3-179,0 5-116,0-5 103,0 2-129,2-5 152,-2 2-22,1-8 52,2 1-90,1-7 68,0 2-30,1-9 114,-2 2 6,1-4 97,0-2 0,0-2 0,1-1 0</inkml:trace>
  <inkml:trace contextRef="#ctx0" brushRef="#br0" timeOffset="52">3451 6589 9502,'-6'17'-374,"2"-8"303,4 0 271,-1-1 11,1 1 182,1 1-144,1 0-64,3 0-52,1 1 9,5-2-47,1 3 47,2-3-33,4 4 83,1-1-27,4 3 40,0-1-60,5 5-107,-2 1-8,5 5-58,-3 1 69,3 9-93,-7 1 39,4 10-65,-8-1-64,3 13 80,-9-5-113,3 15 122,-8-11 12,2 9 24,-6-17 33,1 7 69,-3-18 5,2 7 77,-4-17-99,2 3 112,-1-13-71,-2 5 135,-2-7-133,-1 4-19,-6-3-58,-2 1 21,-3-2-89,-4 2 63,1-5-124,-3 4 120,1-5-72,-2 2 47,5-3-18,-2-1-58,4-2 30,-3 0-31,6-4 21,0 1-111,5-3 50,0-2-119,3 1-340,0-1 279,1-1-318,1-3 471,-1 0 38,2-2 106,2-4 0,-2 0 0</inkml:trace>
  <inkml:trace contextRef="#ctx0" brushRef="#br0" timeOffset="53">9278 6888 9039,'7'-12'434,"-6"7"-343,1-1-45,-1 1 52,1-1-16,-1 0 24,1-2-25,-1 2 12,-1-2-6,2 1 6,-2-1-12,2 0-11,-1-1-1,1 0-6,-1 1 20,1-3-64,-1 2-37,2-2 11,0 2-1,0-2 79,1 2-2,-1-2-8,0 0-110,0 2 20,-2 0-102,2-2 41,-1 3 45,1-1-1,-1 1 54,1 1-19,-2 1 15,1 1-11,-1 2 7,1-2-1,-1 4-3,1-1 2,-1 4 6,1 1 0,0 6 3,-1 2-3,1 6 43,1 1-30,-2 2 31,2 3-23,-1 1-10,1-1 13,0-2-16,2 1-31,-2-4 23,1 2-24,-1-4 34,2-1-84,0-2 20,-2-1-74,1-4 71,0-1 13,-1-2 24,1-2 9,-2-3-286,1 2 58,0-4-193,0 1 42,-1-3 129,1-2 34,-2-1 121,1-4 102,-1-2 0,2 0 0</inkml:trace>
  <inkml:trace contextRef="#ctx0" brushRef="#br0" timeOffset="54">8131 6688 9502,'12'-17'-349,"-7"9"284,1-1 225,-4 3 3,2-1 168,-2 4-88,1 0-91,-3 6 20,0 4-93,0 9 40,0 5-29,0 8 89,0 2-18,2 4 34,1-1-56,1 5 69,2-5-13,4 4 58,-1-6-64,3 5-82,1-7-76,-1 4 52,-3-10-98,2 6 79,-3-9-44,-1 4 52,-2-8 23,0 1 36,-5-5-27,1 1-93,-2-5-46,-2 3-59,-2-6-19,-3 2-3,-1-5 23,-2 3-54,2-6 107,-3 3-209,4-3 108,-3 0-151,3 0-83,-1 0 83,3 0-90,-2 0 109,4-1 94,-1-1-35,2-1 67,1-3-233,1 0 264,1-2-148,1-3 264,3-1 0,0-2 0</inkml:trace>
  <inkml:trace contextRef="#ctx0" brushRef="#br0" timeOffset="55">8745 6759 9502,'-5'-14'-1075,"2"8"1003,3 1 72,-1 0 0,1-1 0,0 0 0,1 0 0,1 0 0,2-2 0,3 0 0,0 1 0,2-3 0,2-1 0,0 1 0,1-3 0</inkml:trace>
  <inkml:trace contextRef="#ctx0" brushRef="#br0" timeOffset="56">9536 6745 8355,'-9'-3'36,"7"1"34,-1 1 48,3-1-29,-1-1 60,-1 0-45,2 0 17,-2 0-20,2 0 28,0-2-61,0 2 72,0-2-11,0 2-33,0 0 47,0 0-44,0 0-26,0 0 43,0 0-38,0 0 15,0 1-11,0-1 5,0 0-8,2 1 34,0-1-31,-1 0 23,2 2-18,0-2-36,0 1-26,0-1 18,1 1-20,0-1 66,-1 2-18,0-1-46,0 1-4,-1-2-14,1 1 15,0 1 5,-1-1-26,1 2 4,-2 0-1,2-1 2,-1 1 20,-1 0-25,3 0 33,-3 1 13,1 1-12,1 1 14,-2 1-21,4 1 8,-4 3-6,4-1 59,0 1-25,-1 1 39,1-1-53,1 1 10,-1 1-18,1-1 24,0-2-23,2 3-26,-2-3-30,2 1 15,-2 0-47,2 0 81,-2-2-46,1 1 47,0 0-11,0 0-1,-1-2 0,1 3-18,-1-4 64,0 4-50,0-2 48,0 0 0,0 1-34,2 0 41,-3-2-46,3 3-17,-4-2 13,2 1-10,0 0-28,1-1 41,-3 0-44,4 0 54,-3-1-14,2 2 13,-2-3-14,1 3 14,-1-4-9,1 4 6,-3-3-13,3 2 35,-3-1-31,0 1 33,-1 0-36,1 0 30,0 1-23,0-1 26,-1-2-23,1 4-2,0-3 1,0 2-1,0 0 0,2 0 11,-1-2-9,1 3 10,0-4-54,1 4-2,0-3-17,2 2-19,-2-2 54,1 0-18,0-1 24,-1 2 10,1-1-13,-2 1 10,1-3 32,-1 3 16,-2-1-4,2 1-3,-4-1-45,2 1 7,-3 0 3,2 0 52,-1 1-4,-1 0 19,0 1-26,0 1-38,0-3 12,0 4-7,0-3 12,0 3-37,0-3-20,0 3 7,0-4-3,0 3 52,0-1-24,2-1 19,-1 1-93,1 0 70,0-2-82,1 2 88,-2-1-116,2 1 37,0 0-96,0 0 108,0-2-14,1 1 63,-1 1-21,0 0 44,0-2-30,0 2 32,0-2 3,0 2-34,-1-4 40,1 2-45,-2-1 17,2 0-12,-1-1 24,-1 1 8,1 0 7,-1-1 0,-1 1-14,2-1 10,-2 1-14,0 1 15,0-1-18,0 1-12,0-1 8,0 2-6,0-2 11,0 3 1,0-2-1,0 0-1,0 0-3,0 0 5,0-1-2,0 1-31,0-1-2,0 1-7,0 0 7,0 0 12,0 0 5,0 1-8,0-1 11,0 0-33,0 0 22,0 0-24,0 0-10,0 1 31,0-1-35,0 0 42,0 0-6,0 0 4,0 0-7,0 2-11,0-3 27,0 3-25,-2-4 30,1 2-70,-1 0-11,-1 1-2,2-3 11,-1 1 45,-1-2 1,2 2-3,-2-2-140,1 0-455,0-2-208,1 1 93,-2-1 164,1 1 499,-2 1 1,1 0 0</inkml:trace>
  <inkml:trace contextRef="#ctx0" brushRef="#br0" timeOffset="57">10955 6754 9502,'-9'-22'0,"4"12"282,2 3-63,-2 0 226,4 1-154,-2-1-5,1 3-99,-1-2 30,1 3-111,1-1 231,1 1-186,1 5 187,1 1-173,6 9 7,-4 4-6,6 7-28,-4 2-37,3 5 37,-3 1-17,2 6-27,-4-1-58,3 7 33,-1-6-40,-2 5 114,-1-9-35,2 8 38,-2-9-88,0 3 15,0-8-57,0 2 57,1-11-63,-3 4 18,1-10-47,-2 2-34,1-6 43,-1 1-36,0-6 46,0 2-115,0-4 46,-1 4-114,-1-3 106,-1 1-59,0-2 58,-3 2-72,1-1-56,-1 2 29,0-2-46,0 1 45,1-3-18,0 2 5,2-2-34,0 0-167,0 0-155,0 0-175,1-2 70,1-1 125,1-3 202,0 0 158,0-2 56,-2-4 111,-1 1 0,-1-3 0</inkml:trace>
  <inkml:trace contextRef="#ctx0" brushRef="#br0" timeOffset="58">11846 6800 9502,'8'-12'296,"-4"7"-101,0-1 50,-1 1-14,1-1-61,-1 2-10,2-2-3,-2 1-153,2-1 77,-1 1-125,2-1 77,-1 1-43,1 1 83,2-1-32,-2 0-58,3 2 1,-1-1-94,3 1 56,1 0-35,-1 1 10,4-1-74,-2 1 41,2 2-34,-1 0 69,3 0-17,-3 2 82,1 3-35,-2 4 27,1 3-50,-4 2 40,1 3-40,-5 1 44,0 3 24,-1 0-17,-3 4 21,-2-1-29,-3 4 25,-5-2-13,-4 4 16,-5-4-25,-5 5-2,-1-7 4,-3 6 20,-1-7 136,1 2-12,3-8 79,0 4 59,4-7-88,-1 3 90,8-6-99,-2 1 45,8-4-43,1 0 87,4-4-120,1 2 38,4-3-91,6 4 61,2-6-34,5 4 45,0-4-30,3 4 23,-3-4-208,5 3 65,-5-3-153,3 1 95,-2-2 5,5 0 55,-3-2-31,5-3 38,-3 1-59,2-7 18,-1 2 1,4-5-132,-4 3 39,3-1-114,-6 3 80,5-1 86,-7 4 10,5-2 43,-4 5-495,1-1 88,-5 2-159,4 2 290,-7 2 294,3 1 0,1 1 0</inkml:trace>
  <inkml:trace contextRef="#ctx0" brushRef="#br0" timeOffset="59">4487 6905 9174,'0'-11'1286,"0"7"-1060,0 2-67,0-1-1,0 2-38,0-3 41,0 3-41,2-1 38,2-1-116,4 2 35,3 1-37,6 0 57,1 0-59,5 0 51,4 0-122,3 0-33,1 0 3,5 1-32,-2 2 18,3 0 58,-7 2-72,3 0 88,-8-1-52,2-1 51,-8 0-66,4 1 37,-9-3 36,3 1 12,-8-2 31,2 1-50,-7-1-51,4 2 42,-3-2-38,1 0-23,-3 0-15,0 0-7,0-2 23,0 2-7,-1-1-10,1-1-20,0 2-152,-1-1-5,-1 1-173,1 1-17,-2 4-1,-2 1 1</inkml:trace>
  <inkml:trace contextRef="#ctx0" brushRef="#br0" timeOffset="60">7955 7013 9478,'0'-8'2070,"0"5"-1713,2 3 172,-1-1-382,2-1-11,1 1 9,0 1-25,4 0 37,0 0-37,2 0-36,4 0-260,3 0 36,5 0-170,4 0-52,5 0 93,6 0-103,1 0 152,6-2-143,-1-1 72,3-3-140,-3 0-32,4-2 121,-9-1-83,2 1 232,-9-1 82,1 1 111,-4-1 0,0 0 0</inkml:trace>
  <inkml:trace contextRef="#ctx0" brushRef="#br0" timeOffset="61">16685 7022 9529,'-4'-12'443,"2"7"-333,1 2 88,1 0 48,0 0 135,0 0-169,1 1 45,1 1-141,5-2-30,3 3 30,4-2-31,1 2 35,3-1 37,1 1-37,3 0 26,1 0-15,1 0-58,1 0 29,1 0-17,-1-2-95,1 2 52,-4-1-129,2-1 106,-4 1-167,1-1 95,-5 1-122,0-3-131,-7 1 106,2 2-150,-6-2 141,-1 1-596,-2 1 424,-4 1-368,1-2 617,-6 4 132,1 1 0,-1 3 0</inkml:trace>
  <inkml:trace contextRef="#ctx0" brushRef="#br0" timeOffset="62">8905 7032 8999,'-12'-2'521,"9"2"-357,0-2 54,0 2-103,1 0 16,1 0-25,-2 0-20,4 0-5,1 0-66,4 0 1,0 0-23,2 2-21,-1 0-10,1 1-29,1-2 70,-1 2-22,1-1 28,-1-1 51,1 1-40,0-1 42,1 1-61,-1-2 10,3 0-6,1 2 9,1-2-29,-1-2 22,3 0-21,-1 1-145,2-2 39,-3-2-117,2 2 80,-4 0-134,0-2 33,-3 4-84,-1-1 101,-3 2 66,-2 2 75,-2-1 20,-2 6 80,-2-1 0,-5 5 0,-1-1 0,-3 3 0</inkml:trace>
  <inkml:trace contextRef="#ctx0" brushRef="#br0" timeOffset="63">2330 7055 9502,'13'-10'0,"-5"6"178,-2 1-5,2-2 152,-2 4-68,0-3-101,1 3-34,0-1-32,-1 1-13,2 1 13,0 0-47,0 0 14,-2 1 1,1 2-56,0 2 7,0 0-77,0 1 82,-1-1 5,0-1 57,2 2-50,-2-3-187,1 2 1,0-3-120,0 1-180,0-2 145,0 2-186,-1-3 225,1 2-23,-1-2 102,1 0 19,-2 0 87,3 0 91,-1-3 0,3 0 0</inkml:trace>
  <inkml:trace contextRef="#ctx0" brushRef="#br0" timeOffset="64">13009 7087 9502,'-16'-14'-248,"10"10"216,-1-1 20,0 0 35,1-1 12,2 3 327,-1-2-42,3 2 199,-1-1-164,3 1-169,0 0 6,2-1-72,4 3-63,3-1-14,5 1-55,3 1 53,3 0 62,2 1 15,4 2 34,-3 2-201,6 0 31,-1 1-139,3 0 94,-2 0-73,7 0 46,-5-1-98,7 0 79,-5-2 41,5-2 38,-9 1 25,4-2 67,-10 0 2,5 0 17,-11 0-19,3-3-6,-11 0 10,3-3 14,-4 1-2,0-3-38,-4 4 5,1-3-7,-2 3-69,0-1-15,-3 2-606,2 0 392,-1 6-425,-1-1 565,0 7-53,2-3 73,-1 3-164,1-1 41,-2-2-66,1 0 22,1-1 156,-2 1 0,0-1 111,0 2 0,-2 0 0,-1 0 0</inkml:trace>
  <inkml:trace contextRef="#ctx0" brushRef="#br0" timeOffset="65">1518 7084 8836,'0'-9'216,"0"6"-167,0 0 26,0 1-50,0 1 72,0-3-29,0 3 51,0-1-32,0-1 6,0 2-33,0-2-1,0 1-5,0-1 18,0 1-18,2 1 7,0-2-2,-1 1 3,2-1-31,2 2-26,-1-1 9,1 1-9,0-1 43,1 2-10,0 0 1,0-2-22,2 2 28,-2 0-37,2 0 1,-1 0-29,0 2 10,0-2-3,0 2-6,-1-1 25,1 2-28,0-1 36,0 1-22,-1-3 13,2 1-18,0 1 20,0-2 34,-1 1-31,1-1 27,1 0-37,1 0 9,-3 0-8,4 0 10,-3 0-19,1 0 14,-1 0-12,1 0-3,-1 0 13,1 0-13,-3 0 17,2 0-17,-2 0 12,2 0-14,-2 0 13,0 2 3,0 1-11,0-1 8,-1 1 6,3-2-2,-4 2 8,4-1-11,-2-1-4,2-1 3,-2 2-3,2-2 37,-2 0-24,3 0 24,-3 0-30,2 0 34,-3-2-22,2 1 25,-2-1-31,0-1 0,-1 0 3,-1 0-2,0 0-202,-1 0 42,0 1-257,-1-1 76,-1 2-78,2-1 0</inkml:trace>
  <inkml:trace contextRef="#ctx0" brushRef="#br0" timeOffset="66">14519 7078 9502,'-17'-12'80,"9"5"69,3 4 46,-1-1 14,2 1-38,-3 1 39,4-1-23,-1 1 26,2 1 204,-1 1-228,3 1 175,2 2-195,2 4-100,4-4 40,1 1-60,2-1-81,1 1 65,2-3-94,0-1 68,0 2-143,1-2 47,2-2-91,-1 2 58,2-3-209,1-2 47,-1 1-141,-1-1 168,0-1 79,-1 3-3,-1-2 85,-1 4 8,-2-1 88,1 2 0,-1 2 0</inkml:trace>
  <inkml:trace contextRef="#ctx0" brushRef="#br0" timeOffset="67">2837 7070 9502,'-15'0'437,"8"0"-293,3 0-24,-1 0 96,2 0 299,0 0-200,5-1 186,1 1-345,7-3-36,1 1 40,6-1-91,2 0 23,1 0-50,1 0-228,2 1 85,4 1-153,-3-1 161,6 0-80,-3 1 55,4-1-111,-3 1 86,3-1-295,-7 2 89,4 0-243,-6 0 121,-2 0 82,-6 0 119,-2 0 106,-4 0 164,0 2 0,-5 2 0,1 0 0</inkml:trace>
  <inkml:trace contextRef="#ctx0" brushRef="#br0" timeOffset="68">5930 7093 9195,'0'-15'-271,"0"7"103,0 5 122,0 0 74,0 0 91,0 0 66,0 1 116,-1 1-89,1-1 341,-3 1-449,4-1 236,2 2-403,7-3 112,1 3-35,4-2 79,-1 2-253,4 0 68,2 0-180,2 0 126,0 2 14,4 0 64,-5 1-27,6 0 127,-6 0-4,4 1 18,-8 0-14,3-1 34,-5 1-11,2-2 86,-4 1-66,0-2-21,-3 1-4,2-1 62,-3-1 50,4 0 35,-3 0 2,4 0-96,-1-1 13,4-1-61,-3-2 31,4-1-109,-3-1 22,2 1-84,-1 1 79,-1-1-110,-2 2 64,-1 0-115,-1 1 99,-2 1 33,-1 1 7,-1 0 40,0 0-129,-3 1 31,-1 2-84,2 2 53,-4 0 30,3 1 29,-4-1 9,1-1-44,-1 1-6,2-2-11,-2 0 27,0 0-64,0 0 28,-2-1-97,2 1 21,-3-2 6,-2-1-20,1 2 107,-1-1 16,-3 1 86,1-1 0,-3 3 0</inkml:trace>
  <inkml:trace contextRef="#ctx0" brushRef="#br0" timeOffset="69">9251 7089 9207,'-6'-7'1179,"6"6"-981,1-2 53,1 1-131,4-1 40,0 0-39,2 0 35,1 2-162,0-3 72,-1 3-134,3-1 141,-2 1-135,2-1 106,-2 1-146,3 1 19,-2-2 3,2 2-33,-1 0 62,1-1-75,-1 1 40,3 0-73,-3 0 78,1-2-34,-1 2 9,1 0 16,-1-1-115,1 1 79,-4-2-118,3 2 103,-5 0-218,0-2 93,-1 2-29,-2 0 127,-5 2 168,-3 1 0,-5 5 0,-3 1 0</inkml:trace>
  <inkml:trace contextRef="#ctx0" brushRef="#br0" timeOffset="70">1320 7123 8847,'0'-19'-288,"0"13"479,0 0-7,0 1-39,0 0-35,0 1-10,0 1 62,0 0 55,0 1 195,0 1-136,1-1 59,1 1-208,1-1-12,0 2 11,0 0-21,1 0 77,1-2-20,1 2 28,0-1-24,4-1-152,-1 1 6,2-1-80,1 1 88,2-1-134,1 2 84,1 0-114,1-1-49,1 1 81,-1 0-82,2 0 56,-2 1 96,0 1-69,-2-1 98,1 2-120,-3 2 29,0 0-37,-2-1 30,-2 1 31,-2 1 30,0-1-24,-3-2 21,1 1-79,-2-2-392,-1 1 187,-2-5-205,0 1 304,-2-7 175,0 4-43,1-4 98,-2 2 0,0 0 0,0-2 0,-2-1 0</inkml:trace>
  <inkml:trace contextRef="#ctx0" brushRef="#br0" timeOffset="71">10686 7095 9572,'0'-9'430,"0"2"-285,0 4-25,0-1 170,0 1-71,0 0 143,0 1-74,2-1-20,1 1-27,3 1-38,3-1-74,5 1 10,2 1-35,2 0-104,2 0 12,3 0-92,-1 0 110,4 1-84,-1 2 90,1 0-76,2 2 44,-2 0-208,2-2 39,-2 0-180,-1 0-15,-2 0 74,-1-1-56,-4-2 86,-1 1-130,1-1 35,-4 0-105,2-1 238,-2-3 97,3-5 121,1-2 0,4-2 0</inkml:trace>
  <inkml:trace contextRef="#ctx0" brushRef="#br0" timeOffset="72">14957 7118 9502,'17'-6'1816,"-8"3"-1432,0 0-112,3 0-34,4-1-55,2 0-138,2 1-22,7-2-47,0 2-12,7 0 76,-1 0-61,7 1 124,-5 2-41,4 0 95,-10 2-37,3 1-306,-8 3-133,3 0-186,-8 0 43,1 2 125,-8-3 85,2 1-34,-6-1 108,1-1 13,-6-2-65,2-1-26,-5-1-48,3-3-9,-3-3 150,1-2 34,-1 1 91,4-4 38,-3-2 0,1 1 0</inkml:trace>
  <inkml:trace contextRef="#ctx0" brushRef="#br0" timeOffset="73">1 7197 9348,'0'-24'0,"0"12"0,2 4 222,1-2-15,4 0 147,6 1-137,4 1-65,6 1-38,3 1-15,6 1 33,2 2-33,6 0 24,-1 1-18,1 1 11,-4 1-20,-3 0 29,-3 0-49,-3 0 48,-6 0-28,2 0 36,-9-2-215,1 1 61,-4 1-168,-2-4-146,-4 3 93,1-1-145,-5 1 78,2 1 60,-1 3-82,0 2 0,-2 4 0</inkml:trace>
  <inkml:trace contextRef="#ctx0" brushRef="#br0" timeOffset="74">2219 7164 9502,'0'-11'417,"-2"8"-286,2 5 337,-1 1-358,-1 9-4,0 2-14,2 6 10,0 2-9,0-1 23,0 4-90,0-2-20,0 3-65,0-6 82,4 4 46,-3-7 25,4 1-201,-1-6-165,2 2-104,1-8 11,-3 1 152,2-4 75,-1-2 5,1-2 53,-1-2 17,-1-5 55,3-3 8,-3-4 0,4-2 0</inkml:trace>
  <inkml:trace contextRef="#ctx0" brushRef="#br0" timeOffset="75">2803 7385 9502,'-12'24'56,"7"-11"135,0-2 162,1 2-118,2 0-32,1 2-58,1-2-25,0 0 4,0 0-13,3 2 2,1-4 18,3 3-106,2-3 4,-1-1-75,1 0 77,-1-3-46,1 0 21,-1-1 0,-1-3-84,-1 1 100,1-2-98,-1 0 58,-3-2 19,0 1-12,0-1-129,-1 0 27,-1-1-69,2 1 98,-1-4 63,-2 3-24,1-4-62,1 2-11,-1-1-59,-1-1 51,2-1-13,-1 0 42,1-1 2,-1-2-19,1 1 48,0-2-44,-1 0 42,-1-2 2,2-2 7,-2 0-8,0-1 6,0-4 35,-2 1-28,1-5 29,-4 1-28,0-4-20,-1 1 23,0-3-18,1 5 139,-1-3-34,3 5 130,0 1-56,3 4-10,-2 1-1,4 4-48,0 0 6,4 5-31,0 0 3,5 4-2,1-1-134,0 3 40,4 0-118,-2 2 115,4 1 17,-2 0 43,1 0-70,-2 2 84,3-4-88,-2 1 87,4-1 63,-5-1-32,4 0 96,-5-1-92,3 1 53,-5-3-19,2 1 4,-3 0 8,0 1-219,-5-1 54,1 1-137,-3 2 157,0 1 2,-2 3 76,1 1-18,0 3 0,-2 2 0</inkml:trace>
  <inkml:trace contextRef="#ctx0" brushRef="#br0" timeOffset="76">1534 7354 8844,'-2'-8'1204,"2"5"-958,2 5 361,1-1-457,2 7-49,1 0 34,0 4-34,0 2 62,-1 0-187,1 3 86,-1-2-167,1 4 34,-2-2 12,1 1-26,0-1 77,-1 2-53,-1-4 23,0 2-17,-1-3 17,-1 0 55,1-5 3,0 2-6,-2-5 45,1 0 10,-1-4-95,0-4 13,0 1-132,0-9 92,0 4-104,0-3 72,0 1-118,0 2 116,0-3-111,0 1 95,0-1-138,0 1 123,0-3-58,0 2 98,0-2-83,2 2 121,-2-2-54,0 0 67,1-1 16,-1 0-62,0-2 37,0 0-37,0-2 33,-1 0 28,-1-1 1,-1 1-3,-2-1 32,2 2 23,0 1-4,0 2-7,2 1-62,-1 1-5,2 3 10,0 1 64,0 1 23,0 2 5,3 0 13,0 1-84,3 2 30,2-1-27,3 1-8,-2 0 6,2 0-10,0 0 14,0 0 42,-1 0 10,3 0 2,-4-2 40,3-1-27,-3 0 4,4-2-11,-2-1 10,-1 0 18,0-2 14,-1 1-102,-1-1-24,1 0-80,-3 2 90,2 0-242,-4 1 95,1 2-168,-3 0 174,1 2 71,0 4 42,-2 1 0,2 2 0</inkml:trace>
  <inkml:trace contextRef="#ctx0" brushRef="#br0" timeOffset="77">4546 7237 9502,'-20'6'240,"12"-2"-168,-1 0 299,4-1-64,0 0 256,2 0 39,2 0-169,-1-2 119,4 1-199,1 0-84,5-1-74,4-1-34,3 0-34,5 0 4,4-1-37,2-1 13,3-1-2,2-3 15,4-2-28,-1 2-27,3-3 14,-3 1-148,5 2 111,-7 0-156,5 1 121,-9 0 22,3 4 9,-7-1 35,1 1-401,-6 1 100,-1 1-259,-6 1 239,1 2-86,-6 3 113,0 0-134,-3 1 117,-2-2-7,-1 2 5,-1-4 9,0 1-95,0-2 0,-3-6-102,0-2 0,-5-5 0</inkml:trace>
  <inkml:trace contextRef="#ctx0" brushRef="#br0" timeOffset="78">9189 7514 9502,'-11'20'339,"8"-10"-179,2-3 24,-1 3 52,2-1-50,0 3-47,0-3-81,0 5-30,0-3 42,2 3-12,1-3 34,1 3 7,-1-5 21,4 2-63,-1-4 5,0 3-65,0-4-1,2 0-2,-4-1 13,4-1-2,-2-2 4,2 1-34,-2-2 1,2-1-97,0 0 79,-1 0-96,-1 0 103,2-1-29,-2-1 39,1-2-13,-1-1 10,1-1-58,0 0 25,-1-2-100,0 0 34,-1-1 18,-1 0 19,1-2 26,-2 2-43,-2-2 19,1 2-20,-1-2 7,-1 0 40,0-1-37,0 1 37,-3-1-18,0-1 19,-3-2-30,-2 1 29,-2-3 58,0 2-44,0-4 46,-1 2-32,0-1-36,3 1 40,-3-2-34,4 4 51,1-2 12,-1 3 8,4-2-12,2 6-37,-1-4 10,2 5-10,3-2 74,2 1-50,1 3 49,3 2-57,2-1-6,-2 3 4,4-2-6,-2 4 10,1-2 21,-1 3-13,1-2 20,-3 1 47,4-1 22,-4 0 1,2 2 37,-1-1-53,1-1 9,-1-1-16,0 0-30,1-1-15,1-1 34,-1 0-27,2-1 22,-3 2-13,1 0 21,-3 0-229,0 1 61,-2 1-161,0 1 170,-3 1 65,0 1 50,-1 1 0,1 1 0</inkml:trace>
  <inkml:trace contextRef="#ctx0" brushRef="#br0" timeOffset="79">6025 7392 9725,'9'-1'695,"-6"1"-534,-5 3 152,2 2-217,-3 8 8,0 0-18,0 8-49,2-2-8,1 6-63,0-1-38,1 4 40,4 0-69,2 1 100,3-3-67,2 2 88,2-6-48,0 2 19,1-8-17,1 1-11,-4-10 11,3 1 9,-5-6 23,0 1-49,-3-5 40,-1 1 167,-3-2-17,-2-4 131,-1 0-141,0-3-40,-1 1-52,-2 0 24,-2-2-80,-1 2 70,-2-2-63,1 0-34,-1 2 8,0-3-81,2-1 78,-2-2-135,2 1 64,0-3-99,0 0 47,0-4-43,1 1 6,0-5-62,2 2 56,-1-4-9,2 3 58,-1-4-8,3 5 103,-2-2-43,2 5 22,0 2-1,2 4 14,0 1-10,2 6 15,-1 1 31,3 1-5,1 2 71,-1 1-47,0 1 64,2-1-23,-2 1 65,2 1-67,-1-2-28,1 1-3,1-1-42,-1 1 153,1-3-53,-1 1 126,3 0-180,-2 2-10,0-2-69,-1 1 34,3-1-100,-5 3 41,3 0-146,-1 0 130,0 2-55,-1-1 37,1 4 1,-2 1 33,0 2 78,0-1 22,2 1 0,0 1 0,1 2 0</inkml:trace>
  <inkml:trace contextRef="#ctx0" brushRef="#br0" timeOffset="80">15075 7471 9502,'-20'-15'720,"13"8"-523,2 3-76,-1-1 25,3 2 40,0 0 29,1 2-41,-1-1-26,1 4-104,-1-1 29,3 5-6,-1 2 36,-1 4 9,2 1-8,0 4 86,2 0-60,-1 3 50,2-2-79,5 2-2,0 0-7,4 0-5,1-3-118,0 3 35,1-4-126,0-1 52,0-3 12,1 2-16,-2-6 84,-1 1-80,-3-4 60,-1 1-93,0-4 78,-4-1-75,0-1 35,-1-1-24,-3-2 24,1-2 39,-1-3 18,0-3-15,0 1-188,0-1 26,0-2-116,0-2 20,-1 1 99,-1-3-80,-1 2 116,-2-4-59,2 2 109,-3-3-82,1 2 74,-2-4 11,-1 2 34,-1-3-13,-2 1 55,0-2-64,0 2 41,1-1-35,0 3 74,0-2-34,3 7 117,0-2-59,2 5 46,2-1-68,1 7 18,1 0-13,4 3-12,0 1 16,6 1-24,4 1-16,2 0 16,5 0-11,0 0 5,6 0-8,-1 0 10,4 0-8,-4-2 48,6 1 3,-6-2 10,4 0-1,-8-1-40,4 1 4,-9 2-4,-1-2-116,-7 1 33,-1 1-142,-4 1 146,-3 0-15,-4-2 100,-7 2 0,0-1 0</inkml:trace>
  <inkml:trace contextRef="#ctx0" brushRef="#br0" timeOffset="81">13098 7439 9502,'-17'-8'648,"10"3"-419,2 2 31,0-1-53,2 1-106,-1-1-8,2 3 29,-1-1-28,2 4 103,-1 1-100,0 3 102,2 3-19,0 5 40,4 3-52,0 2-99,2 1-30,4 5-21,-1-4-78,3 5 70,-1-3-104,1 4 125,-1-6-15,1 4 73,-2-7-9,0 2-77,0-7 3,-3 2-87,1-5 73,-2-1 45,-3-6 54,2 1-6,-3-4-15,-1-1-108,1-4-23,-1-2 19,-1-3 5,0-2 97,0 0-23,-1-2 34,-1 0-364,-1-2 78,-2 3-233,-1-3-27,0 1 172,0-4-143,0 2 199,-2-3-21,0 2 50,1-4-5,0 2 42,0-5 112,2 5 28,0-4 26,4 5-51,-1-2-50,4 4-5,1-2-35,5 7 101,-1-2-34,6 6 66,2-3-9,1 7 33,1-2-50,0 1 53,3 2-25,-3 0 25,1 1 30,-1 1-45,2-1 91,-4 1-38,0-2 83,-2 1-81,1 0-36,-5 1 0,3-1-40,-6 1 88,4-2-20,-6 3 34,2-2-177,-4 2 10,3 0-76,-2 0 97,0-1 76,0 1 0,1-2 0</inkml:trace>
  <inkml:trace contextRef="#ctx0" brushRef="#br0" timeOffset="82">16736 7274 9502,'-3'10'1089,"3"-5"-865,0-2 122,0 0 45,0 0-28,0 0 23,0 2-83,0-2-112,0 2 3,2-2-74,1 1 249,1-2-89,4 3 158,1-4-134,4 2-121,1-1-17,1-1-39,2 1-99,3-2 49,0 0-95,2 0 106,-2 0-302,1-2 146,-2 2-216,-1-1-88,-2-2 148,-1 0-190,-3 1 213,-1 1-721,-1-1 243,-4 2-246,-3-2 496,-3 6 429,-2-1 0,1 1 0</inkml:trace>
  <inkml:trace contextRef="#ctx0" brushRef="#br0" timeOffset="83">1832 7389 9502,'-10'0'254,"7"-1"129,0 1-123,2-2-100,-1 2-60,0-3-17,1 0-2,1 0 19,0 0-36,0-2 35,0 1-142,0-2 92,1 1-119,3-1 115,0 0-132,2-1 101,1 1-154,2 0 20,0 0 9,2-2-35,0 4 98,-1-3-87,1 3 74,2-1-105,-1 0 96,0 2-32,-1 2 76,1-1-48,-2 2 118,0 0-87,-2 0 80,1 2-95,-2 1 93,-1 2 5,-2 1 22,-1 3 37,-1 0-46,-1 2 6,-2 0-12,-1 3-34,-4 0-13,-1 1 43,-3-1-32,-1 4 87,-1-2-69,-2 1 63,2-2-6,-2 4-28,2-5 34,-1 1-50,4-3 52,0 2 31,3-5-14,0 2 74,4-6-58,0 1 29,2-4-36,4 1-62,2-3-10,1 1 23,4-1-1,2-1-74,-1-1-6,0 1-72,1-2-146,-1-2 77,-1 2-110,-1 0 100,-2 0-85,1 0 20,-1-1-54,-2 3-155,-1-2 132,1 1-177,-3 1 280,0-2 64,0 0 136,0 0 0,2-4 0</inkml:trace>
  <inkml:trace contextRef="#ctx0" brushRef="#br0" timeOffset="84">15336 7351 9679,'-3'8'834,"1"-4"-647,2-2-69,0-1 32,0 2-30,0 0 37,2-1-52,-1 1 52,4-1-93,1 1 26,2-2-40,0 1-114,2-1 46,1-1-62,0 0 40,1 2 116,1-2-73,-1 0 98,0 0-65,1 0-191,-3 0 16,3 0-152,-4 0 105,2 0 59,-2 0 51,0 0-20,-2 0 112,0 1-60,-1 1 59,1 3-6,-3-1-21,-1 2 26,0 0-26,-1 2 4,-1-2 3,-1 4 9,0-3-12,0 3 23,-1-1-17,-4 0 17,-1 0 41,-3 1-41,0 0 43,-4 1-59,-1 0 109,-1 0-20,0 0 93,-4 1-8,4-1-41,-4 1 44,5-3-90,-3 2 56,7-3-87,-3 1 71,5-3-73,2 0 99,5-1-72,-1 0 84,5-4-160,3 2 20,5-3-48,5 3 50,2-3-200,4 0 62,-1 0-170,4 0 147,-2 0 58,2 0 27,-2 0 24,0 0-374,-1 0 108,-1 0-293,-1 0 260,0 0-122,-4-1 138,2-2-5,-4-2 156,5-3 158,-5-1 0,3 0 0</inkml:trace>
  <inkml:trace contextRef="#ctx0" brushRef="#br0" timeOffset="85">3061 7466 9557,'0'-13'1042,"0"8"-675,0 0-230,1 1 9,1-2-106,2 1 53,1-1 12,1 0 52,0-1-37,2 0-247,0 1 28,2-1-164,-2 1 115,3 0 69,-2 1 5,4-1 4,-4 3-123,2 0 52,-1 2-112,0-1 83,-1 0 4,0 2-13,-1 2 41,0 1 82,-4 3 76,2 2-4,-3 1-19,2 0 35,-2 2-14,0 2 97,-1-3-74,-1 3 14,-1-3-47,2 3 9,-2-1 33,-2 2-53,1-2 69,-5 4-61,-2-4 10,-1 5-7,-4-3-2,1 3 70,-2-3 12,-1 3 4,4-6-25,-1 2 75,1-5-39,2 3 122,2-5-115,1 2 60,3-7 72,0 2-57,5-3-21,1 0-134,4-1-78,1-2 21,4 0-19,-1 0 49,2-2-23,0 0 80,1 1-52,3-1 35,0 1-73,2-3-8,1 1-33,4-1-23,1-1-201,4-1 63,-1-2-135,6 0 126,-5 0 143,5-1 14,-4-1 84,0 1 0,1-2 0</inkml:trace>
  <inkml:trace contextRef="#ctx0" brushRef="#br0" timeOffset="86">9484 7463 9502,'-14'0'186,"9"0"-80,0 0 73,2 0-53,-1 0 57,2 0-117,-1 0 24,2 0 21,-3-1-55,3-1 135,1 1-121,0-2 85,-2 0-134,2-2 63,2 2-110,-2 0 52,1 0-58,1-2 67,3 2-44,-1-2 40,2 1-49,2-1 24,0 0-91,1 1 91,0-1-95,2 1 92,0-1-72,1 2 34,1 0-28,-1-2-46,0 4 17,2-1 10,-3 1-9,3-1 13,-3 2 26,1 0-39,-3 2 46,0-1 23,-2 5-24,0 0 18,-4 5-18,1 2-5,-4-1 6,0 3-8,-4 1 65,-3 2-47,-3-1 62,-2 3-2,-2 0-26,-1 0 31,1-1-46,-1 1 84,2-5-8,1 4 77,3-8-80,-1 3 86,6-7-59,-2 2 89,4-4-51,0 0 59,1-4-25,2 2 58,1-3-75,4 2-4,0-2-37,4-2-1,-3 1 27,4 1-185,-2-3 36,2 1-117,2 1 54,-3-1-91,1 1 24,1-1-69,1 0-13,-1 1 91,0-1-71,4 1 67,-4-1-207,5-1 52,-4 0-25,3 0 158,-2-2 172,0 1 0,0-2 0</inkml:trace>
  <inkml:trace contextRef="#ctx0" brushRef="#br0" timeOffset="87">6311 7425 9502,'-17'0'233,"11"1"-149,2-1 27,1 0 34,-2 2-34,2-1 24,-2 3-64,2-3-7,0 1-72,2 1 72,-1 0-61,0-2 100,2 2 7,0-1-11,0 1 58,4-1-107,-1-2-4,3 1-63,1-1 49,1 0-27,3-1 83,0-1-47,1-1 42,-1 0-68,3-2-89,0 1-23,0-1-77,-1 2-16,1-2 54,0 4-39,0-2 47,-2 1 5,2 1 30,-1 1-6,0-2 98,-3 4 0,-1-1 6,-3 2-9,0 2 8,-3 3 24,-1 1-5,-4 2 65,-1 1-42,-6 0 29,-2 2-26,-3 2-1,-1-1 9,-2 0 15,-1 2 37,1-1-24,-3 2-2,4-4-16,-1 3-1,5-5-26,-2 2 33,6-3-36,-1 0 53,4-3-47,1-1 50,4-4-14,0 4-12,1-7 15,5 4-13,2-4-62,1 2 56,4-1-50,-1-1 15,0 0-27,4 0 10,-4 2-9,4-2 52,-6 0-10,6 1 7,-4-1-10,5 0-268,-5 0 53,5 0-183,-4 0-113,1-1 120,-2-1-125,0-1 155,-1 0-48,0-3 207,-3 0-81,2-2 242,-2 0 0,1-2 0</inkml:trace>
  <inkml:trace contextRef="#ctx0" brushRef="#br0" timeOffset="88">13391 7471 9321,'-9'8'319,"6"-7"19,1 1-34,1 1-147,1-1-22,-2-1-96,2 2 68,2-1-155,-1-1 133,4 1-47,1-1 53,2 1-64,1-2-8,4 0-60,-3 0 69,4-2 21,0 2-2,0-3 39,0 2-216,0-2 70,-3 0-134,1-2 89,-1 3 11,-1-1-3,0 2 16,-3-1-19,1 1 60,0-1-18,-2 2 27,0 0-33,0 0 21,2 0-23,-3 2 30,4 1-45,-3 1-13,0 3-6,0 2-55,-1 2 90,-2-1-56,-1 4 63,-2 0 46,-3 2-43,-4-1 36,-3 3 57,-6 1-23,-4 1 90,-3-1-86,-3 1 167,0-2-72,-2 1 117,2-4-71,-1-1-26,6-2 7,-1-1 15,7-5 73,1 0-31,6-3 294,2 1-199,9-4 168,0 0-320,13 0 34,-2 0-97,4-2 42,2-1-170,0 0 11,5 0-105,-4 0 85,6-2-77,-4 0 29,3 1-60,-1 1-323,1-3 152,-3 1-251,3 0 239,-4 1-193,-1-3 337,-2 3-197,-1-4 403,-1 0 0,0-1 0</inkml:trace>
  <inkml:trace contextRef="#ctx0" brushRef="#br0" timeOffset="89">1031 7685 9502,'-17'-1'0,"8"-1"4,1 2 71,1-1 31,0-1 8,1 1-29,2-1-44,-3 1-10,4 1-162,0 0-41,6 0-187,5 0 0,4 1 0</inkml:trace>
  <inkml:trace contextRef="#ctx0" brushRef="#br0" timeOffset="90">515 7813 9502,'-8'-18'-435,"5"12"561,-2 1 8,4 1 186,-1 0 52,0 1-178,1 5 67,1 3-124,-2 5-32,1 6 19,-1 7-24,-1 5 20,2 4-30,-1 7-54,-1-2-9,0 7-50,-2-4-45,1 7 51,-1-9-82,-3 5 50,4-12-24,-2 3 46,3-12 12,-2-1 78,3-10-21,1-2 16,-1-6 18,2-3 14,0-3 0,0-6-87,0-2 13,0-3-60,0-1 86,2 0-110,-2-2 32,1 0-100,1-2 102,-2 2 5,1-3 45,-1 3 3,0-3-199,0 0 49,0 0-150,0 0 100,0-5 21,0 4 4,2-5 13,0 2 94,-1 0-44,1 1 84,1-1-81,0 7 93,0 1-26,0 3 87,-2 1-27,3 6 21,-4-2 117,1 6-110,-1 4 117,0 3-130,-1 7 23,-1-1-46,0 4 3,1 1-38,-1 2 42,2 1-94,0 1 25,2-2-82,-1 2 78,3-1-67,0 1 81,2-3-50,2 0 125,0-3-41,1-2 32,0-3-57,2-1 100,-2-5-14,1 0 100,-3-3-107,1-2 0,0-2-4,-2-4-14,-3-3 28,2-1-3,-4-3-38,1-2-46,-1-2-16,-1-1-60,2 0 74,-1-2-84,-1 1 52,3-2-101,-1 1 94,3-3-43,-1 4 80,4-2-52,0 4 48,1-1 23,0 6 29,2 2-7,0 4 26,-2 2-68,0 6 31,0 2 76,-1 7-20,0 5 108,-2 6-108,0 4 151,-3 4-99,0 3 122,-1 0-84,-1 3 32,-1-2-24,0 2 65,-1-3-170,-1 1 11,-2-4-73,-1 3 32,1-8 82,0 5 14,0-7-19,2 3-60,-1-7-244,3 3 8,0-8-115,0 2-58,0-5 119,2-1-105,-1-4 140,4-1-94,1-1 41,0 0-116,2-4 104,-2-1-98,2-2 83,0-1 32,-2-3 122,3 0 131,-1-2 0,2-3 0</inkml:trace>
  <inkml:trace contextRef="#ctx0" brushRef="#br0" timeOffset="91">1133 7945 9235,'-5'16'591,"4"-5"-235,-2 2 3,0 2-120,1 4-33,-1 1-49,3 3 0,-2-2-96,2 4 40,-1-5-37,1 2-85,1-5 39,-1 1-88,2-6 74,1 2 1,-1-6 23,1 0-21,0-4-46,0-1 25,-2-1-51,1-2 64,-1-3-44,-1-3 21,0 0-113,0-5 27,-1 0-62,-1-1 27,-1-1-10,-1-2 46,1 1 23,-2-1 10,2-1 26,0-1-35,1 3-40,1-1 52,-1-1-46,2 3 34,0 0 13,0 1-17,0 3 10,2-2-9,2 5 16,1 0-27,3 2 26,-1 3-10,3 1 9,-1 1-9,0 7 14,0 1 194,1 5-28,0 3 130,0 0-29,-1 5-77,0-2 63,-1 5-87,1-2-29,0 1 4,-2 1-49,2 0-17,-3-1-45,2-1-40,-2-2 46,0 0 63,-1-7 47,1 1-3,0-7-12,0 0 111,2-5-35,0-2 134,-1-2-145,3-2 49,-1-5-64,0-1 52,0-3-44,1-2 28,-3 1-57,3-1 124,-4 1-335,1-1 131,-2 1-239,-2-1 141,0 1 46,-1-1 30,-1 0 14,-1-2 98,0 1 22,-1-2-7,-4 0-111,-1-3-52,-3 0-81,-4-5 104,1 2 4,-3-5 70,-1 4-13,1-6-337,1 4-257,0-2-186,2 7 22,1-1 392,2 7 170,-1 1 159,4 5 0,-3 1 0</inkml:trace>
  <inkml:trace contextRef="#ctx0" brushRef="#br0" timeOffset="92">939 7991 9283,'3'-23'-219,"-2"12"219,1 5 361,-1-4-46,1 4 221,1-1-171,-2 2-258,1 0 25,0 2-147,-1 2 53,1 2-42,-1 4 59,1 6-26,-1 4 111,-1 4-43,0 5 44,0 1-54,0 4 30,0-3-53,-1 2 46,1-5-90,-3 4 23,1-7-38,1 1-96,-3-4 45,3 3-84,-1-7 110,-1 0-193,2-3 92,-2 0-140,1-5 112,1 1-620,1-3 421,-2-4-500,4-2 692,-1-7 58,4 0 98,1-4 0,3-2 0</inkml:trace>
  <inkml:trace contextRef="#ctx0" brushRef="#br0" timeOffset="93">13908 9863 9502,'0'-19'-103,"0"10"144,1 1 66,-1-1-15,2 3 39,0-2 44,-1 2-47,1 0 59,-2 1-109,1 1 57,1 1-45,-2 0 55,1 1-76,-1-1 22,2 1-36,-1-1-7,1 2 25,-1-2 7,1-2-12,1 2 9,-1-3 7,2 0-29,-1-1 43,3 0-71,-1-1-32,1-1 4,0 0-83,1-4 89,-1 4-74,0-5 71,-1 2-48,1-2 24,0-2-7,0-1-8,-1 2 62,-1-3-23,3-1 16,-3 1 3,2 2-7,-1-1 1,0 3-6,-1 0 9,-1 5-5,3-3 15,-2 4-18,0 0 11,-2 5-8,1-1 13,-2 1-28,1 0-30,-1 6 7,-1-2-16,2 8 87,-2 1-31,0 4 33,3-2-3,0 3 12,0 2 2,3 3-5,1-1-61,2 2 20,-3-1-19,2 2-18,-1-3-15,1 2 8,-2-2 4,0 2-177,-1-4 45,0 2-155,-1-5 120,-1 3-156,-1-7 81,-1 4-151,1-5 17,-2 2 53,0-5 71,-2 2 110,1-3 169,-2-1 0,-2-1 0,-1 2 0,-2-3 0,-2 1 0</inkml:trace>
  <inkml:trace contextRef="#ctx0" brushRef="#br0" timeOffset="94">8477 9985 9502,'6'-16'-282,"-3"9"273,-2 2-99,2-1 59,-1 3-26,0-2 54,-1 2 9,1 0 5,-1 0 142,1 1-144,-5 2 209,3 0-104,-7 3 14,4 0 40,-3-1-70,2 1 27,0-1-23,1 1-8,0-2-26,0 1 48,2-2-23,-2 1 59,1-1 112,1 2-105,-3-4 44,3 2-147,1-3-15,-2 0 16,2 0-53,0 0 39,2 1-41,-2-2 12,1 1-5,1 0-14,1-2 14,-1 0-16,2-1 35,-1 0-39,3-2 2,-1-1 28,3-3-36,0 1 43,1-4-48,2 1-7,1-5-12,0 2 14,2-4 20,-2 2 15,2-4-19,-1 3 26,2-3-15,-3 1 15,2 1-17,-4 2-37,-1 1-20,-3 4 7,2-2-15,-5 6 62,-2 0-22,1 6-66,-2-1 61,-2 4-11,2-1 45,-4 4 30,2-1 10,1 1 5,-1 1 17,2-2-18,0 2-50,0-1 57,0-1 15,0 2 19,0-1-15,0 3 15,0-2 4,3 3 15,-1 2-22,2 4 7,-1 0-2,2 5 20,0 2-23,1 4-16,-2-2-23,1 6 27,-2-4-112,2 3 36,-4-1-95,4 1-62,-3-4 37,1 1-59,0-6 79,0 1-196,-2-6 74,2 4-165,-1-7 153,-1 2-35,3-5 158,-4 0-28,1-1 159,-1 1 0,0 0 0,0 2 0</inkml:trace>
  <inkml:trace contextRef="#ctx0" brushRef="#br1" timeOffset="95">15091 9763 9502,'6'-20'-434,"-5"10"357,3 1 111,-1 1-4,0 1 56,-2 4 4,1-2-13,-2 3 46,0-1-14,-2 2 21,2-1-19,-4 2-16,2 0-11,-1-1 22,0 1-21,0 0 15,1 1-10,1 2 4,1 5-14,1 6 75,4 6-7,4 11 26,2 6-26,6 15-20,3 7-32,2 15 45,1 8-172,0 19 53,-3 1-129,0 20 123,-8-8-107,-1 5 92,-6-22-115,-2-1 155,-2-30 19,-1 2 34,-1-23-9,1-1 116,-2-11-36,1 1 113,-1-10-95,1 4 9,-2-8-6,1 2 18,-1-7-108,1 1-37,1-7-29,-2 2 68,1-5-164,1-2-499,-1-1 75,5-3-284,-1-1 444,2-4-29,1 2 47,0-3-60,-1 0 75,-1 1-52,0-2 19,0 2-25,1-3 172,-1 0 83,1 1 100,2-2 0,1-4 0</inkml:trace>
  <inkml:trace contextRef="#ctx0" brushRef="#br0" timeOffset="96">6367 9962 9502,'-12'-13'114,"7"7"-42,2 0 164,1 0-70,1-2 165,-1 0-156,2-1 10,-1 1-96,2-4 20,-1 1-12,2-3-85,1 2 4,1-3-62,1-1 9,1-1 13,-1 2 29,1-4-58,-1 2 50,-1 0-56,1 2 40,-2 0-27,0 4 50,-1-2-24,-1 6 35,1-3-33,-2 6 24,1-1-32,-1 4 34,-1 4 2,1 1-19,-3 9 76,3 1 23,-2 4 43,2-1 12,2 5-20,-1-1-41,4 4 5,1 0-43,2-1-58,-1 1-13,3 1-5,-3-1 23,3-1-48,-3 1 23,1 0-88,0-4 78,-4 3 25,1-4-2,-3 0-161,-1-5-209,1 2-61,-2-6-40,-2 1-15,1-4 305,-4-2-88,-3 0 288,-1-1 0,-2-1 0</inkml:trace>
  <inkml:trace contextRef="#ctx0" brushRef="#br0" timeOffset="97">10446 10262 9502,'-16'0'0,"9"0"211,-1 0-45,3-1 216,1-1-174,1 1 45,3-1-74,-2-1 14,4 2-72,-1-1-10,2-1-37,3 0 35,2 0-95,1-2 38,2 2-125,-2-2 87,2 2 19,0-1 34,-2-1 38,1-1-92,-1 1 4,-1-2-96,-1 0 81,3 0-55,-3-3 44,2 0-17,-1-1-28,1-3 33,1 0 0,-1-1 3,2-2-23,0-3 41,-2 0-47,3-2 37,-1 0 14,1-1-28,-1 2 29,1-2-19,-2 3 14,0-2-12,0 5 10,-1 0-43,-3 5 31,0 1-32,-1 6-27,-2 1 39,-1 2-49,-1 4 62,1-1-5,-2 7 10,0 1 54,0 3-36,0 1 37,0 1-55,0 1 105,0-1-21,0 4 102,1-2-105,-1 2 166,3-1-93,0 3 134,0 0-98,4 4-23,-1-1-54,0 5 49,0-4 64,2 5 48,-4-1 57,3 5-212,-3-4-33,1 5-128,-4-6 89,2 4-165,-1-7 74,-2 4-135,0-7 81,0-1 78,0-7 23,0 0-10,0-8-52,0 3-150,2-6-193,-2 0 71,1-1-342,1-2 403,-1 0-218,2-2 293,-1 1 0,1-2 0</inkml:trace>
  <inkml:trace contextRef="#ctx0" brushRef="#br0" timeOffset="98">7548 10120 9191,'-4'-13'633,"2"10"163,0 1-461,2 4 515,-1 1-554,2 9-4,-1 2-21,4 4-52,-1 1-47,3 2-13,-2 3-38,1 0-28,0-1-192,1 4 51,-2-6-91,1 5-271,0-6 132,1 4-263,-1-7 277,1 1-279,-2-6 163,3 2-297,-3-8 75,1 4 329,1-7-56,0 0 329,2-3 0,1 0 0</inkml:trace>
  <inkml:trace contextRef="#ctx0" brushRef="#br0" timeOffset="99">9430 10156 9096,'3'-12'783,"-3"7"-490,1 2-86,-1-2-37,0 2 59,0 0-39,0-2 92,2 2-87,-2 0-56,1 0-92,1 2 37,-1-1-22,2 1-11,2-1 9,1 2-68,2 0 69,3 2-89,0-1 40,4 1-86,2 2 50,1 1 2,3 1 31,0-1-58,1-1 91,-1 1-63,-1-2 72,2-1-58,-5-1 29,1 1-25,-2-2 32,-1 0-36,-4 0-12,1 0 0,-4 0 4,1-2-7,-3 1-22,2-2-5,-5-1 13,3 0 29,-2-1 13,-1 2-69,-2 0-134,2 0-5,-1 0-77,-1 1 27,1 1 73,-1-1-67,1 1 94,1-1-56,-1 1 17,1 1 4,-2 0 6,2-2-11,-1 2-69,1 0-37,-2 0 88,1 2 78,0-1 132,-2 4 0,0-2 0,-2 3 0</inkml:trace>
  <inkml:trace contextRef="#ctx0" brushRef="#br0" timeOffset="100">11953 10196 9502,'-8'-9'858,"5"4"-650,1 2-20,2 0-31,0 0-37,0 1-31,2 1 28,2-2-120,3 3 54,2-2-47,3 1 52,2-1 34,1 1 29,2-1 14,2 0-24,1 1-156,-2-1-6,4 1-101,-2-1 17,0 1 75,0-1-55,-1 1 70,-4 1-85,2-2 56,-6 1-72,1 1 43,-3 0 4,-1 0 27,-3 0 17,-1 0-15,-1 0-35,-4 0-50,-1 0 39,-4 0 25,5 0 71,-5 0-193,4 0 44,-1 0-213,0 0 142,0 0-19,0 1 80,0 1 78,-1-1 36,1 2 67,-3 0 0,2 4 0</inkml:trace>
  <inkml:trace contextRef="#ctx0" brushRef="#br0" timeOffset="101">4826 10170 9502,'-44'4'369,"24"-4"6,4 2-171,1-2 9,5 0-82,0 0 14,5 0 433,0 0-284,7-2 349,1 1-445,8-4-19,4 4-22,7-2-37,6 1 26,-1 2-15,9 0-263,-2 0 44,3 2-138,0 1 140,1 1-16,-2 3 20,2-1-52,-4 0-129,2 0 105,-7 0-140,2 2 104,-8-2 144,2 2-42,-10-4 87,1 1-70,-7-2 140,-3-1-66,-4-1 69,-2-1-82,-4-1-27,-3-1-104,1-2 46,-4-1-122,4-1-193,2 0 79,-1-2-160,0 0 270,4 2 101,-2-3 124,0-1 0,-2 1 0</inkml:trace>
  <inkml:trace contextRef="#ctx0" brushRef="#br0" timeOffset="102">6154 10228 9502,'-25'5'284,"15"-2"83,2-1-97,-1 1 94,4-3-161,0 1 48,4 1-125,-1-1 47,2 2-42,2 1 53,1 0-54,5 1 66,1 1-91,6-1 52,2-1-37,5 2-31,-1-3-70,7 2 4,-3-3-52,6-1 133,-7 1-25,7-2 63,-5 0-28,7 0-204,-7-2 19,5 1-127,-6-4 87,5-1-54,-5 0 36,4-4-61,-7 4 72,3-1 40,-10 0 28,5 1-23,-9 3-300,3 0 15,-8 2-176,2-1 141,-5 2 152,0 2-59,-3-1 133,0 4-104,0 1 102,0 2-53,-2-2 50,2 1 85,-3 1 29,-1 3 58,-1-2 0,-3 0 0</inkml:trace>
  <inkml:trace contextRef="#ctx0" brushRef="#br0" timeOffset="103">13856 10306 10013,'4'4'808,"-2"-4"-578,-1-3-72,2-2-3,0 2-56,0-1 58,1-1-122,0 0 35,1 2-37,1 0-25,0-1 51,3 1-37,1 0 21,2-1-61,-1 3 14,4-1-80,-1 1 62,3-1 42,0 2-25,2 0 71,-1 0-202,2 0 80,-3 0-115,2 0 73,-2 0 24,-1 0 33,-2 0-3,2 0 43,-5 0-18,1 0 13,-3 0-10,0 0 1,-1 0-1,0 0 1,-4 0 5,3 0-163,-3 0 42,1 0-114,0 0 83,-1-1-118,-2 1 36,2-2-89,-2 2-58,1-1 75,0-1 38,0 1 113,-1-1 165,1-1 0,-2-2 0,1-1 0,-1-2 0</inkml:trace>
  <inkml:trace contextRef="#ctx0" brushRef="#br0" timeOffset="104">8285 10259 10589,'22'6'433,"-8"-6"-372,6-3 50,3-1-133,6-1 59,5 0-140,3 1-54,2 1 42,4-2-41,-4 4 63,2-1 8,-7 2-4,2 0-39,-7 0 47,-1 0 37,-7 0 0,-1 0 35,-7 0-27,-1 2 8,-6-2-745,-1 1 571,-2-1-549,-2 2 751,-1-1 0,2 2 0</inkml:trace>
  <inkml:trace contextRef="#ctx0" brushRef="#br0" timeOffset="105">7448 10236 9502,'-17'3'43,"9"-3"109,4 2 121,-1-2 90,2 1 36,1 1-67,4-1 2,1 1-213,8-1-7,0 1-49,4 0 35,2-1-40,2 1-45,-1-1-5,4 1-87,-4 1-54,5-2 67,-3 2-69,2 1 67,-4-3-55,4 2 7,-5-1-62,3-1 59,-3 1 1,0-2 41,-5 1 18,2-1-49,-5-1 65,2 1-77,-5-2 86,2 1-105,-5-2 39,2-2-96,-4 0-56,1 2 10,-2 0-25,0-1 31,-2 2-2,2-1 102,-3 1-12,-1 1 146,-1-1 0,0 1 0,-1-1 0,-2-1 0</inkml:trace>
  <inkml:trace contextRef="#ctx0" brushRef="#br0" timeOffset="106">13257 10302 9502,'-18'5'-1075,"7"-2"1068,-1-1 109,1 1 70,0-2 26,0-1-61,-1 0 9,1 0-68,-1 0 81,1 0-53,-1 0 60,-1 0-77,2-1 118,1-1-47,-1-1 99,3 0-51,-3 0 15,5-2-59,-2 2 33,4-1-108,-1-1 55,4 2-45,-2-2 46,1 2-25,2 0 37,-2 0-199,2 2 74,2-1-172,0 0 105,4 2-22,0 0 66,2 2-28,1 1 60,0 0-33,2 2 21,0-2-19,-1 0 14,3 2 60,-1-4-39,2 2 67,-2-3-80,4 2-31,-4-2 23,4 0-22,-4 0 37,2 0 15,-2 0-19,2 0 12,-3 0-59,1 0-14,-3 0-6,2-2-3,-2 2-28,1-1 7,-4 1-65,2-2-25,-4 2 32,4 0-62,-3 0 103,-1 0-65,-1 0 11,2 0 13,-4 0-47,1 2 80,1-2-64,-1 1-94,-1 1 92,1-1-154,-1 1 174,2-1-100,0-1 110,2 0-87,0 0 41,1 0-44,-2 0 48,4 0-42,0 0 134,1 0-57,0 2 124,2-1 0,0 1 0,1 0 0,2 1 0,0-2 0,0 2 0</inkml:trace>
  <inkml:trace contextRef="#ctx0" brushRef="#br0" timeOffset="107">11971 10440 11751,'14'-6'947,"-5"4"-690,3 0-89,5 1 26,0-1-88,7 1 50,-1-1-35,4 1-86,0 1-114,4 0-17,-5-2-29,3 2-66,-6 0 71,3 0-119,-6 0 99,2 2-27,-7-2 30,2 0-45,-7 1 59,2 1-22,-7-2 6,2 1-1,-4-1-361,0 0 228,-4 2-208,-1-1 79,-4 3 146,2-1-183,-4 1 249,3-1 66,-2 2 124,0 0 0,0 2 0</inkml:trace>
  <inkml:trace contextRef="#ctx0" brushRef="#br0" timeOffset="108">4857 10463 9787,'14'0'2586,"-6"1"-2044,-1 1-194,6 1 128,1 0-93,6-1 96,1-1-204,7 1-54,1-2-82,7 0 6,-4-2-13,4 1 13,-4-2-25,0-1-299,-5 3-392,-1-2-102,-8 1-58,1 1-2,-7-1 294,-1 2-256,-5 0 307,0 2 151,-3 1 119,-1 3 118,-2 3 0,-2 2 0</inkml:trace>
  <inkml:trace contextRef="#ctx0" brushRef="#br0" timeOffset="109">8521 10466 9502,'-12'6'-10,"7"-4"362,1 1-58,2-2-73,-1 4-6,2-2-32,-3 3-108,4 0-20,-1 4-38,1-1 31,-2 3 60,2 0 6,-1 7 38,1-2-38,0 5-137,0-1-8,0 2-73,0-3 23,0 3 76,0-4-51,0 3 60,0-7 52,0 3-7,0-7 44,0 0-90,0-5 25,0 0-21,0-3 26,0 2-22,1-5 17,2 2-12,1-4 23,2 2-51,0-1 27,2-1-36,1 0-5,5-1-10,-2 0-10,5 2 6,-2-1-46,5 1 13,-3 1-86,7 0-6,-6-2 37,5 2-51,-3 2 100,3-2-73,-4 1 98,2 2-78,-5 0 82,4 0-8,-6 1 15,3-3-24,-6 1 68,1-1-18,-4-1 38,1 0-34,-3 0-92,0-1-32,-3-1 14,2-1-143,-4-2 104,3 1-142,-3-1 160,1 2 30,-2-2 90,1-1 24,2 0 0,0 0 0</inkml:trace>
  <inkml:trace contextRef="#ctx0" brushRef="#br0" timeOffset="110">14059 10548 8847,'2'-13'230,"-2"9"39,0 1-33,1 0 18,-1-1-62,2 1 55,-2 0-118,0 0 50,0 0-48,1-2 14,-1 2-24,0 2 35,2-2-36,-2 0-84,0 0-4,0 1-97,0 2 73,1 3-24,-1 5 12,0 1 4,0 3 0,0 4 38,-1-1-2,-1 4-7,-1-1 0,-3 4-45,0-2-14,-5 3 7,2 0-40,-5 2 84,2-4-43,-5 6 40,1-7 73,-2 3 18,2-5 2,-1 1 36,3-5-70,2 0 20,4-8-21,1 1-37,5-5 49,-1 1-35,6-3 61,0 2-110,6-4 10,-2 1-31,2-1 25,-1-1-31,-1 1-16,-1 1-8,4-1-45,-3 1 44,1-1-9,-2 1 12,2 1 5,0 0 33,-1 0-43,0 0 46,0 0-66,-1 0 47,4 0-57,-4 0 123,3 0-60,-1 0 61,1 0-73,-1 0 53,1 0-38,0 1 42,2-1-64,-2 0 20,4 0-16,-2 0 22,1 0-24,-1 0 20,1 0-17,0 0 25,2 0-56,-3 0-12,1 0-12,-1 0-25,1 0 22,-1 0 12,0 0-18,-2 0 105,2 0-57,-3 0 55,1-1-66,-3 1 23,2-2-28,-3 1 21,-1-1-65,-2 2-236,2-1 91,-5 2-165,-1-1 239,-5 3 7,2-1 45,-1 1 9,1-2-42,2 1 70,-2-2-79,2 1 71,-1-1 21,1 0 29,0 2 47,-1-2 0,0 0 0,1 0 0,-2 0 0,2-2 0,-3-1 0,0 0 0</inkml:trace>
  <inkml:trace contextRef="#ctx0" brushRef="#br0" timeOffset="111">6376 10685 9502,'-25'8'200,"12"-5"-5,3 0 156,-2 0-26,3-2-88,0-1 49,2 2-116,1-2 49,3 0-94,-2-2 50,4 1-69,1-4 51,0-1-37,1-5 40,4-1-90,4-3 24,2-1-51,3-1-69,1 2 45,4-2-57,-2 1 35,5 1-147,-2 1 23,1 0-104,-2 5 97,2-2-135,-2 6 60,1-1-120,-3 3 124,1 2 45,-5 4 51,0 3-49,-3 5 122,1 3-121,-5 4 115,-2 2-7,-1 3 26,-3 3 44,-1 1-50,-4 4 44,-2-4 6,-4 4 3,-3-3-9,-3 3-23,-3-3-24,-3 4 22,1-6 57,-3 5 10,2-8 33,-1 5-28,4-10 81,-2 4-41,7-8 123,1 0 101,6-10 338,2 2-153,9-6 172,0 0-387,11-1-136,0-4 25,6 1-87,0-2 23,3-1 35,-1 0-36,4 0 26,-3 0-304,2-1 88,-2 0-222,1 1-283,-2 0 145,1 0-257,-4 1 288,1 1-451,-8 2 213,2 0-379,-5 1 600,-1 2 186,-5-1 230,2 1 0,-4-2 0</inkml:trace>
  <inkml:trace contextRef="#ctx0" brushRef="#br0" timeOffset="112">14172 10636 9502,'10'-19'-865,"-5"11"1091,-2 1 328,2-1-102,-1 0-117,1 2-4,0 0-50,-2 1-112,1 2 15,-1 0-53,2 2 34,-2-1-94,2 0 92,-2 2-98,0 2 23,0 0 29,0 2-29,0 2 33,0 4 73,0-1-26,-1 3 26,1 2 27,0 3-9,-1 2-27,1 1 24,0 1-89,0 2 26,-2-1-15,3 3 27,-3-2-123,1 1 68,-1-1-126,1 4-48,-2-6 31,0 4-48,0-5 49,0 2-11,0-5-16,0 1-45,-3-4 62,1 1 54,1-5-7,-1 0 53,0-3-69,-1-1 31,3-2-53,-1 1 111,1-3-110,-2 1 110,2-2-217,0 2 60,0-1-280,0 1 145,0-2-590,0 3 494,2-3-303,-2 1 307,3-2-193,-2 0 158,3 0-87,-3-2 375,1-1 1,-1-2 0</inkml:trace>
  <inkml:trace contextRef="#ctx0" brushRef="#br0" timeOffset="113">8753 10580 9502,'-10'9'0,"6"-3"0,2 1 0,1 2 499,1 2-117,-2 4 362,4 1-310,-1 4-113,1 1-81,4 4-38,2-2-60,1 3 15,0-4-37,0 2-187,1-4-226,0 5-50,0-6-46,-1 1 267,-1-8 74,1 5 48,0-6 0,2 3 0</inkml:trace>
  <inkml:trace contextRef="#ctx0" brushRef="#br1" timeOffset="114">15475 10962 9502,'6'-18'466,"-3"10"-234,0 1 186,0-1-189,3 0-21,-1 2-72,1-3 24,-1 3-106,-1-4 18,-1 4-50,2 0 68,-3 0-120,-1 1 69,1 2-168,-2 0 113,-3 1 11,-2 6 47,-4 0 30,-5 8 59,-3 5-44,-6 5 30,0 4-18,-7 4 17,3 2-1,-7 5 20,1 0-10,-4 5 48,2-4-31,-4 4-34,4-4-98,-5 6 32,6-11-1,-3 4-46,7-10 2,1-1-101,9-8 100,0-2-4,9-7 74,0 0-55,7-6-685,1 0 358,3 1-531,0-3 615,0 2-323,0-1 159,0 1-83,1 0 260,2 0 219,2 2 0,1 1 0</inkml:trace>
  <inkml:trace contextRef="#ctx0" brushRef="#br1" timeOffset="115">15692 10904 9502,'20'9'0,"-12"-6"-43,0 0 63,-4-3-55,2 0 360,-4 0-114,-4 3 226,-1 0-201,-6 7-52,-2 4 65,-6 4-62,-3 7 114,-1 3-139,-7 7 31,2-1-75,-8 8 34,3-4-78,-9 8 71,3-6-86,-8 7 30,7-12-53,-10 8 40,9-12-23,-4 6 38,11-12-44,-2 1-10,12-10-11,1 1-129,11-10 7,-2 4-76,7-8-1261,1 3 906,5-7-999,1-1 1215,7-6 154,-3 1 55,3-2 102,-1-4 0,1-1 0,2-3 0</inkml:trace>
  <inkml:trace contextRef="#ctx0" brushRef="#br1" timeOffset="116">12555 11362 9502,'5'-12'-32,"-3"7"39,-2 0 91,1 4 31,1-4 38,-2 4-47,1-3-121,1 1-3,-1 2-74,-1-1 39,2 1-26,-1-1 61,1 1-18,0-1 76,1 1-13,0 1 13,-2 0 8,4-2-7,-2 2-8,3 0 3,0 0-36,2 0 33,1 0-26,2-1 9,1 1 3,4-2 2,-1 0 7,4 1-14,-1-1 6,5 1-5,-1-1-32,4 1 39,-3-1-47,5 1 50,-5-1-83,5 1 62,-6-1-64,2 2 12,-2 0 31,2 0-37,-2 0 45,4 0-46,-6 2 28,7-1-34,-6 1 41,7 1 5,-3 0-9,4-2 5,-4 1-5,7-1 3,-6-1-5,11 0 2,-6 0 77,8 0 21,-9 0 9,12 0 12,-8 0-89,11 0 24,-8-1-22,7 1-35,-8-2 32,9 2-29,-8 0 35,9-1-44,-9 1 28,9 0-31,-10 0 55,11-2-6,-11 2 0,12 0-9,-10-1 40,9-1 24,-12 2-6,10-1 33,-8-1-82,7-1 38,-5 1-35,6-1-23,-10 0 24,11-1-20,-10 1 29,13-2 3,-10-1 1,10 0 4,-12 1-102,11-1 23,-9 0-105,8-4 102,-8 4-52,6-3 89,-10 3-52,10-3-10,-11 4-28,9-4 5,-11 4 6,8-1-101,-10 1 29,7 2-104,-13 2 80,10-1-26,-9 1 32,4 1-62,-10-2-17,4 4 9,-8-2-52,4 1 83,-7 2 76,2 2 62,-8-1 67,2 3 0,-5-3 0,3 2 0,-4 2 0,2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7:15.36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17276 147 8519,'-15'-2'-164,"9"2"484,2-3-15,-2 2 228,2-2-183,1-1-48,0 0-127,1-2 23,0 0-152,1-2 35,1 1-99,0-2 122,0 2-27,0-1 69,1-1-15,1-1-69,2 2-45,3-2-34,0 1-39,4 0-16,-1 3 12,1-1-59,1 3 102,-1 1-153,0 0 89,1 3-105,-2 1-16,1 5 59,-3 3-75,4 3 95,-4 4 35,2 1 0,-2 1 44,1 2-75,-2-2 135,0 3-108,-3-1 109,2 0 45,-3-3-6,-2 1 86,1-1-64,-2 0 43,0-3-23,-2 3 84,-1-4-38,-4 4-34,-3-4-18,-4 4-33,0-3-27,-1 4 55,1-4-40,-3 5 97,2-7-19,1 7 27,3-8-38,0 5 23,2-8-59,4 5 59,2-8-70,1 4 88,1-5-9,2 0 35,2-2-105,4-2-56,5 0-21,2-2 39,5-2 43,3-3 30,0 0-22,5-3-35,-1 2-185,0-1 15,1 1-112,0 2-118,-4 2 92,2 1-131,-7 0 155,4 0-182,-8 3 87,0 0-171,-6 3 169,1 3-51,-6 2 116,1 5 18,-4 0 149,-2 4 95,-3 1 0,-8 3 0,-2 3 0</inkml:trace>
  <inkml:trace contextRef="#ctx0" brushRef="#br0" timeOffset="1">15560 597 9502,'-16'0'222,"9"-1"-65,4 1-28,-1-3 33,3 2-18,-1-2-62,2-2-21,-1 1-31,1 0 26,1-2-15,1-1-16,1-1 31,4-1-18,0-1 1,1 1-21,1-3-50,-1 1 7,1-2 21,-2 2-10,1-5 36,-2 2-47,1-1 19,-1-1-26,1-1 27,-2 0 28,2-3 18,-1 1-8,0-1-51,-2 2-20,0-4-3,0 3-5,2-3 34,-2 3 0,0-4-9,1 5 55,-1-4-15,-1 6 20,1-4-31,0 4 46,1 1-30,-3 3 40,3 0-6,-1 3-26,0-1 30,0 5-33,-1-2 12,0 2-1,0 0 6,0 3-6,-1-1-61,0 2 56,1 1-30,-2 3 48,0 1-2,2 6-19,0 1 64,0 9-2,1 1 61,2 6-21,-1 4-44,5 4 2,-3 2-39,5 4-30,-4-3-4,4 8-6,-5-7 28,2 5-64,-1-2 24,-1-1-79,-2-3-21,1 1 38,-3-10-62,1 4 91,-1-11-183,0 1 88,-1-8-131,0 1-1,-1-6 57,-1 0-45,0-6 39,0 2 76,0-4-47,-1 0-27,-1-1-215,0-1 165,0 0-91,-2 0 270,1-1 0,-3-1 0</inkml:trace>
  <inkml:trace contextRef="#ctx0" brushRef="#br0" timeOffset="2">16662 142 8847,'-17'0'-261,"10"0"507,3 0-92,-3 0 33,2 0-113,1 0 65,0 0-19,1-1 27,0-1-27,0-2 35,2 0-55,-2-2 56,3 1-45,-3 0 28,3 0-30,-3 1 27,3-1-39,-1 2-9,1-1-47,-1 1 34,1 2 145,0-2-79,1 3 80,0 2-167,4 5 9,-1 0 6,2 4-16,1-1-45,0 1 25,1 1-24,2 2 75,0-2-25,1 4 26,2-1-97,0 4-2,2 1-38,1 4 42,-1 0-3,5 7 54,0 0-59,2 8 88,2 2-42,3 7 40,-1-2-43,2 9 69,-3-6-53,4 10 55,-7-6-63,4 3 36,-8-9-20,3 8 26,-7-13-44,3 11 18,-7-11-25,0 7 35,-4-10 7,-1 9-3,-2-12 11,2 11-17,-3-7-82,0 3-10,-1-5-18,1 6-87,-2-7 91,0 5-103,0-5 104,-2 5-33,-1-6 28,-5 6 2,-2-8-6,-6 4 36,1-7 4,-2 3-31,1-8 93,-2 0-77,2-7 73,0 1-22,3-9-30,0 2 38,3-6-47,3-2 12,3-2-55,0-1-78,4-5-23,0 0-58,3-4 104,-1 1-136,4-2 75,-3 1-95,2 0 47,0-2 51,-2 2-62,1-1 79,-1-1-46,-1 1 85,3-1-70,-3-1 68,3-1-123,-1 1 50,2-4-25,-1 1-32,2-4 164,2 2-32,-1-5 120,2 0 0,4-5 0,2-2 0,2-6 0</inkml:trace>
  <inkml:trace contextRef="#ctx0" brushRef="#br0" timeOffset="3">14430 390 9502,'-5'-20'-162,"3"10"239,-3 0 80,3 0-38,-1-1-35,1 1 30,1-3-30,1 2 36,-2 0 37,2 1-37,0-2 26,0 4-241,0-1 53,0 4-165,0-1 141,0 2 94,0 1-21,0 7 72,-2 1-63,-1 9 80,-1-2-42,-2 7 45,-1-2-45,0 0 7,-2 1 3,1 3-11,1-2-10,-3 3 6,0 1-15,0 2 112,0 1-32,-1 3 79,0 1-81,-2 7 39,2 1-40,-4 6 29,3 1-41,-4 9 68,4-4 0,-1 13 30,3-7-37,3 15-15,3-9-56,1 13 87,3-13-155,4 17 75,2-14-133,6 14-65,3-15 11,0 5-44,1-20 51,1 8-21,-2-22 7,2 9-36,-3-19 50,2 5-168,-5-16 52,5 5-142,-7-14 120,6 5 10,-8-7 81,3 0-99,-3-2-55,-2-4-65,-1-1-10,2-6 55,-2 0 143,-1-4-41,0 3 83,0-5-125,0 2 147,-2-1-60,2 1 158,0-2 0,0 1 0,1-2 0,1-3 0</inkml:trace>
  <inkml:trace contextRef="#ctx0" brushRef="#br0" timeOffset="4">5101 666 9502,'-18'0'-154,"8"0"233,1 0 27,1 0 66,4 0 11,-3 0-68,4 0-52,-1 0 81,2 0-121,1-1 77,-1-2-48,4-2-15,2-3 6,2 0-21,3-2-39,1-3 52,3-1 37,0-1-45,1-4 57,1 1-154,0-6 55,-1 4-49,1-7 25,-2 5 48,0-4 15,-3 4-4,-1-2-46,-1 5 32,-1 0-37,-5 4 50,3 0 24,-4 5-23,1 0 21,-1 4-31,-1 2 8,-1 3-6,-2 1-40,-3 4 38,3 3-39,-2 2 36,2 3-1,0 4-2,1-1 2,2 5 6,0-1-5,0 3 5,2-2-6,1 4-43,2-3-19,1 5 5,1-7-79,0 5 66,0-2-81,2 2 83,-2-5-244,1 5 89,-1-5-174,0 2 218,-1-4 77,2 5 96,1-2 0,1 4 0</inkml:trace>
  <inkml:trace contextRef="#ctx0" brushRef="#br0" timeOffset="5">3057 707 9502,'-20'-7'-293,"13"3"266,4 1 38,0-2 3,2 2 318,1-4-47,0 2 196,0-2-122,3 2-161,1-5 25,4 3-103,1-4-24,1 2-120,0-2 25,1 1-74,-1-1 61,1 1-34,1-3 70,-3 2-25,1-2 34,-1 0-6,1-1-10,-2 0-38,2-3 17,-1 3-29,0-4 19,0 1 36,1-2 11,-3 4-24,0-4 29,0 5-57,-1-1 38,-4 5-37,3-2 42,-4 5-10,2 0 13,-3 3 17,0-2-75,0 5 63,-2 2-72,-2 1 66,0 5-4,0 0 7,1 3-7,0 1-14,0 2 71,2 0 10,1 1 13,-2 3-4,2 1-75,0 2 15,2 0-15,-1 1-29,1 0-19,3 2 16,0-4-157,0 4 85,1-2-113,2-1 81,-2-2 75,3 1-12,-1-4 51,0 2-295,0-6-140,0 4-175,-1-7 46,-1 5 162,-3-6 130,-1 4 119,0-2 53,-2 3 99,-3 1 0,0 1 0</inkml:trace>
  <inkml:trace contextRef="#ctx0" brushRef="#br0" timeOffset="6">5993 365 9450,'-13'0'158,"7"0"-124,5 0 37,-3 0 48,1 0 55,0 0 55,1 0-44,1 2 22,0-1-112,-1 4 52,2 0-40,2 2 9,2 2-13,3 3-4,3 1-6,4 4-32,3 3-37,3 3 27,2 5-116,5 4 105,0 5-126,7 7 120,-3 1-9,9 13 47,-4 1-5,8 15-41,-6-2-54,5 14-15,-9-11-46,2 14 154,-12-19-19,-1 14 123,-9-23-89,-4 6 59,-7-24-31,-2 8 30,-2-20-88,-4 7 20,1-16-74,-4 8 93,-1-11-26,-1 5 42,-1-8-37,-2 7-201,1-6-88,-2 4-127,-1-5 71,-2 2 23,3-2 100,-4 2-61,2-2 75,-2 1 1,5-5 37,-4 4-32,6-8 58,0 2-1,2-4 63,4-2-127,3-3 34,2-3-136,4-3 43,4-4 64,3-1 36,2-5 68,4-1 32,-1-3 0,6-2 0</inkml:trace>
  <inkml:trace contextRef="#ctx0" brushRef="#br0" timeOffset="7">12079 586 9502,'0'-14'-80,"1"7"42,1-2-26,-1 4 41,-1-4 114,1 2-40,-1 0 32,0 0 13,0 0-31,0 0 53,0-2 12,0 4-22,0-4 33,0 4-33,0-5-30,0 4-28,0-2 8,0 0-54,0 1 64,0 0-30,0 0 15,0 2-56,2-1 14,1 2-87,1 1 19,2 0 9,2 0-26,1 2 74,2-1-63,0 2 84,3 0-64,-1 2 65,3 1-78,-1 4 57,2 0-66,-1 3 47,1-2-1,-2 2-5,2 1 9,-3-2 42,2 1-30,-4 0 30,1-2-6,-2 2-17,1-2 21,-2 1-26,-1 1 5,-1 0-4,0 1 7,1 0-5,-1 3 9,-2-1-5,1 4 6,-2 0-18,1 3 12,-2 0-11,0 2 12,-1 1-23,0-1 16,0 1-17,-3 1 17,0-1 2,-1 2-5,-4-4 4,-3 5-9,-3-4 7,-5 5-7,-1-3 7,-4 4 61,-2-1-45,-2 4 48,-1-2-18,-2 2 16,3-3-1,-5 4 0,6-5-79,-3 4 34,5-2-32,-2 2-12,5-6 32,-1 5-32,8-8 48,-2 2 9,5-5-11,2-2 5,1-7-8,4-1 124,0-6-56,5-1 139,1-4-67,6-2-39,3-2 9,1-2-124,4-3 19,-2 2-24,4 1-22,-2 2 55,2 0-9,-3 4 34,4 0-85,-4 1 1,4 1-95,-3 0 91,4 1-122,-7 1 79,5 3-105,-5 2-26,5 3 35,-6 0-69,3 0 86,-5 0-76,0 1 49,-5-1-67,2 0-4,-3-3 103,-1 1-65,-1-3 112,-1 2-89,-1-6 74,0 2 6,0-2 71,-1-1 43,1 2 0,1-2 0,-2-2 0,5-2 0,-1-3 0,2-3 0</inkml:trace>
  <inkml:trace contextRef="#ctx0" brushRef="#br0" timeOffset="8">19177 538 9502,'2'-24'22,"1"14"39,-1-1 141,0 4-82,1-2 108,0 3-22,0 1 35,-2 2-8,2 0-61,-3 6-7,2 1-9,-1 9-50,-1 4 50,0 5-93,0 5 25,-1 2-40,-2 6-49,-1-1 32,-4 5-63,0-2 66,-3 5-37,-1-2 16,0 7 0,-1-6-9,-1 5 1,1-5-26,-2 4 7,0-5 2,0 4 66,2-9-13,-2 5 4,3-11-63,0 4-26,3-11 1,1 7-29,3-11 83,3 3-30,0-9 32,4 2 72,2-9 18,4 2 13,6-4-27,3 0-86,3-3 15,4 1-6,-1-2 19,4 0 26,-2-2-26,3-3-104,-2-1-20,3 0-72,-5-1 35,6 0 64,-4 1 20,3 0 15,-6 2 21,5-1-39,-4 3 29,4-1-64,-5 3 55,2-1-32,-6 1 40,2 1 3,-6 0 3,2 1 13,-5 2-6,2 3 19,-8-1-239,2 2 37,-4-1-145,3 1 108,-1-1 102,-2-2 6,0 0 12,-1 0-63,0-1-22,-2-1-423,2-1 393,-4-1-256,-2-3 479,-7-2 0,-1-4 0,-5-5 0</inkml:trace>
  <inkml:trace contextRef="#ctx0" brushRef="#br0" timeOffset="9">21 597 9502,'-4'-17'-195,"1"12"267,0-2 47,0 2 1,0 0 14,3-1-79,-3 0-15,3 2-20,-1-2-14,1 2 19,0 0 12,0-2 3,1 2 10,1 0-25,2 1 15,3-1-19,2 1 9,2 2 11,2-2-22,1 1 28,3 1 23,1 1-39,2-3-4,1 2-57,3-2-13,0 0 9,4 0-46,-1-1 11,6 0 13,-6-1-2,4 3 22,-5-1 23,6 1-35,-8 1 38,1 2 11,-7 2-28,2 6 18,-9 1-5,2 7 6,-7-1 1,1 7-10,-6-2 73,-1 8 23,-3-5 13,-4 7 54,-4-5-114,-6 7 53,-1-3-58,-5 5 54,-2-4 21,-2 9 2,0-8-14,-3 6-5,6-10 15,-4 6 4,7-10-4,-5 3-39,8-8 4,-2 0 79,8-10-5,-1 1 80,7-7-77,-2-2-67,5-1-12,0-1-33,3-1 58,0-3-137,0-3 14,0 0-86,0-2 41,0 2 106,0-2-45,0 0 81,3 0-219,0 0 67,1 0-95,3 0 109,2 2 76,2-3 0,3-1 0</inkml:trace>
  <inkml:trace contextRef="#ctx0" brushRef="#br0" timeOffset="10">1555 471 9502,'-15'9'-655,"6"-3"728,2-1 86,0 1-7,3-2-73,-2 2 20,3-2-19,-1 0-5,1 2 3,0-2-6,2 0 2,-2 1 23,2-1-24,-2 0 17,0-1-9,0 3-17,0-2 2,-1 1 2,0 0-6,-3 2 20,1-2-15,-1 4 13,-1-1 44,-2 4 33,1-1-16,-2 5 6,1-1-66,-1 5 18,-1 1-23,1 6 89,0 0-13,0 7 34,1 0-31,0 8-44,3-3-18,1 8 30,0-2-58,4 6 55,0-6-46,2 8 49,0-8-50,0 6 47,0-6-51,3 6-20,0-7 35,4 6-43,3-7 46,1 3-58,0-7-6,4 3-61,-1-11 69,0 4-108,0-9 55,0 1-101,0-8 100,0 4-239,-1-10 111,0 2-183,-1-5-71,1 0 91,-2-3-97,2-1 18,0-3 125,-2-1-85,2-2 104,-2 0-140,-1 0 105,0 0-102,-3 0 230,1 0 42,0-2 114,-1-3 0,1 0 0</inkml:trace>
  <inkml:trace contextRef="#ctx0" brushRef="#br0" timeOffset="11">9409 829 9502,'-9'11'-241,"4"-7"275,2-2 29,-3-1 36,3 1 21,-1-1 26,1-1-15,0 0 14,1 0 116,-1 0-105,1-1 35,2-1-167,-1-2 15,1 1-11,0-1 54,0 1-45,0 6 13,-2 4-9,-2 13 35,-4 4 4,-5 13-8,-7 6-11,-2 5-19,-4 7 16,1 2-17,-2 1-20,6-6 15,-3 2-20,8-13 40,-1 0-36,7-13-17,2-1 8,2-9-6,2-2-4,1-9 24,2 1-31,-1-5-30,1 0 46,0-3-55,-2 0 32,-2 0 25,1 0-24,-1 0-8,-1 1 18,-1-1-24,1 0 28,1 2 3,0-2-3,1 0-121,1 0 87,2-2-137,-1 0 142,4-5-36,-1-2 41,5-1 20,1-3-18,3-1 21,1-3 13,2 2-21,0-4 24,-2 1-38,3-3 18,-1 3-11,1-5 18,-1 3-18,1-2 25,-4 2-16,1-1 25,-1 1-27,1-4 10,-4 4-7,3-5 14,-4 6-14,1-6 9,-2 4-11,2-8-8,1 5 8,-1-5-9,-2 2 11,5-4-8,-3 4 7,4-6-8,-3 7 9,4-4 10,-3 9-8,2-5 7,-2 8 33,2-5 11,-3 8 4,4-5-9,-5 9 4,3-5 16,-2 6-1,1-4 44,-2 6-83,1-5 48,-4 6-50,3-4 28,-2 5-20,0-4 29,-1 4-31,2-1-47,-3 3 33,0-2-38,0 4 55,2-4-45,-2 3 25,3-1-36,-2 1 100,3-1-40,0 0 39,2-1-53,-2 2-5,1-1 0,-2 1 0,2-2 47,-1 2 7,0-1 16,-1 1-24,0 0 23,-2 2-43,0-2 54,-1 3-99,0-2 50,0 2-54,-2 0 60,2 0 12,0 0-7,0 2 7,-1-1-23,0 2-10,1 4 10,-2 0-5,2 3 20,-2 0-18,5 0 16,-3 0-23,2 1 24,0-1-16,2 3 22,-2-3-24,4 2 73,-2 0-60,3 2 64,0-3-25,1 5 31,-1-2-17,3 5 10,-1-2-83,2 6 43,1-3-33,0 7-13,-1-5-37,2 8 16,-2-2-11,0 6 34,-3-4-28,2 5 7,-3-5-63,0 5 84,-2-5-58,1 2 58,-2-6-1,3 2-18,-3-7 11,3 4-53,-3-8 37,1 5-27,-2-10 36,2 4-33,-1-5 23,2 3-23,-2-5 28,1 5-24,-2-7 17,3 6-25,-4-3-6,4 2 20,-4 1-24,1 1 31,-2-3 4,0 4-6,-1-4 4,0 4 26,-2-3-21,1 2 24,-2-4-31,0 1-4,0-4 4,0 3-2,0-4 5,0-1-2,0-2 72,0 0-98,1-2 90,1 1-126,-1-2 59,2 1-12,-2-1-6,2 0 79,-1 0 167,0 0-105,-3 0 119,0 0-230,-8 0 6,3 0-1,-3 0-39,-1 0 31,0 0-33,-1 0 40,-1 0 1,-1 0-3,-1 0 3,0 0 61,-1 0 21,-2 0 1,-2 0 63,2 0-119,-2 0 65,0-1-68,1-1 18,-2 0-5,0-1 12,2-3-12,-2 0-51,2 2 38,-1-1-42,3 0 27,-4 1 20,4 1-30,-2 0 37,2 2-74,-1 0-3,3 1-19,-3 0-25,3 0 28,-3 0 9,3 0-7,-1 1 58,0 2-18,0 0 12,2 1-17,-1-1 77,1 0 13,2-2 8,0 0 35,1-1-102,0 0 41,0 0-46,3 0 3,-2 0 1,2-1 13,0 0-52,0-2 43,2-2-38,-1 1 46,2-1-67,0 2 48,-2-1-53,2 1 53,-2 0 11,2 1-30,-3 1 19,2 1-91,0 0 67,1 0-66,-2 0 76,2 0 8,-2 0-7,2 0 10,-3 0 43,4 0 13,-3 0 6,3 0-13,-1 0 0,1 0-33,-2 0 40,2 0-43,-1 0-9,1-1 12,-1-1-6,2-1-45,-2 1 43,1-3-46,-1 0 59,0 0-64,1 1-8,0 0-17,-1 0 22,1-1-45,-1 1 24,1 1-79,-1-1 2,1 3-13,0-2 27,0 2 9,0-1 58,0 2 10,1-1-26,0 1 7,-1 0 43,1 0-30,0 0 35,-1 0 15,0 0-12,1 0 24,-1 0-51,0 0-10,0 0-27,-1 0 41,1 0-69,-1 0-4,0 0-14,-1 0 27,1 1-50,0-1 38,0 2-112,1-2-168,-1 2 38,1-2-102,0 2 124,0-1 111,0-1-24,2 2 67,0 0-328,-1 0-211,2 1-139,0 1 38,0 0 300,0 0 302,0 3 70,2 0 136,-1 5 0,3-1 0</inkml:trace>
  <inkml:trace contextRef="#ctx0" brushRef="#br0" timeOffset="12">13073 529 9502,'-1'-7'157,"0"4"-18,-1 2-37,-1 0 37,1-1-19,-1 2-20,0 0 5,-1 0-9,1 0 10,0 0 4,-1 0-47,1 0 35,-1 3-28,1 3 77,0 2-49,-1 4 49,1 3-192,0 5 64,-1 1-140,0 6 84,-1 1-12,0 5 66,1-1-22,-4 8 48,1-4-10,-1 8 0,-2-6-4,0 5 88,0-8-68,0 3 69,0-8-42,-1 4-9,3-12 11,2 2-16,2-8 27,1-2-11,2-7 18,1 0-83,0-4-34,1 0 16,2-3 0,4 1-27,4-1 13,3 0-82,2 0 74,1 0-46,1 0 4,2 0 9,0 0-34,4 0 92,-2-1-48,5 1 41,-1-2-28,2 0 20,-1-1-23,1 1 62,-3-2 5,2 1 6,-4 0-5,1 1 25,-6-1-43,1 0 51,-4 0-55,-2 2-2,-2-2 10,-1 3-6,-4-1 7,1 1-5,-3 1 11,0 2-5,0 1-166,-1 2 33,0 1-115,1 0 85,-1 1-10,1-1 19,-1 0-50,1 0 41,1-1 18,-1 0 17,0-3 28,0 1-7,-1-3-18,0 1-618,0-2 502,-3 0-444,-2-3 669,-2-1 0,0-1 0,-2-2 0,4-1 0,-1-1 0,-3-3 0,0-4 0,-2-1 0</inkml:trace>
  <inkml:trace contextRef="#ctx0" brushRef="#br0" timeOffset="13">22437 787 9293,'0'-12'551,"0"8"-445,0 1 4,0 0 66,0 2-86,-1-1 103,1 1-92,-3 1-32,0 0 23,0 3-40,1 3-46,0 1 52,1 3-61,1-1 53,0 3 11,0-2 23,3 1-17,2-1 20,5 1-127,4-2 25,2-1-104,2 1 53,2-2-3,1-2 56,2-1-6,-1-1 68,2 0-24,-1-3 20,2 0 14,-2 0-24,2 0 26,-3 0-36,2-3-10,-6-1 6,5-3-5,-6-3 12,1-1-62,-3-1 43,0 0-43,-6 0-61,0-3 32,-5 2-111,-1-2 104,-4 1-109,-4-5 67,-5 4-103,-8-4 83,-5 2-26,-8-2 4,-1 2 31,-5-3-70,2 1 124,-2 1-91,5 5 80,-4 2-159,8 4 70,-4 1-144,9 9 193,-2 4-5,6 10 125,-2 9 0,3 8 0,-5 6 0,-1 3 0</inkml:trace>
  <inkml:trace contextRef="#ctx0" brushRef="#br0" timeOffset="14">187 712 9502,'5'-30'-665,"-4"19"712,1-3 101,-1 2-35,-1 0 76,0 2-52,0 0 124,0 4-107,0-1 9,0 4 129,0-1-135,-1 3 73,1-1-139,-3 1-68,1 2 68,-1-1-16,2 3 22,1 0-66,-1 1-30,1 2 4,0 1 0,0 3 85,0 2-13,1 5 12,0 4-27,2 8 12,2 3-13,2 9 68,1 3 11,1 8 13,-1 3-29,-1 6-74,2-2-34,-4 8 22,1-8-1,-2 3-27,-1-9 0,0-3-59,0-9 61,-2-2-58,0-14 16,1 2-22,-2-13 18,0 2 33,0-9 21,0 1-77,-2-5 45,0 3-45,-4-5 47,0 2-88,-1-2 28,-3 2-87,2-3 92,-2 1-206,0-1 101,2 0-159,-1-1 120,1 0-196,1-4 77,0-5-166,2-1 281,2-6 67,1-1 146,-1-3 0,0-2 0</inkml:trace>
  <inkml:trace contextRef="#ctx0" brushRef="#br0" timeOffset="15">13366 689 9090,'4'-13'135,"-1"8"-10,0 0-13,0 0 12,-1-1-21,0-1-31,1 3 11,-1-2-26,0 1 110,-1-1-35,1 2 30,1-1-35,-2 1 28,0 0-19,1 1 250,-1 0-216,1 5 189,-2 2-229,0 7 39,1 6-50,-2 6 28,1 6-32,-3 8 16,-1 1-52,-1 8 1,0 0-25,-1 6 42,2-2-111,-3 5 46,0-7-125,1 6 33,-1-9 19,0 0-11,1-7 58,1 2-24,-1-13 60,0 4-44,3-11 42,-1 2-99,1-9 23,1 1-89,0-10-1069,-1 3 710,3-10-784,-1 3 868,1-5 124,0 2 13,0-1 127,-2 2 136,1 1 0,-5-3 0,-1-1 0,-3-2 0</inkml:trace>
  <inkml:trace contextRef="#ctx0" brushRef="#br0" timeOffset="16">24798 722 9539,'-11'4'53,"5"1"239,-1 1 21,3 3 130,-3 5-208,0 3-99,0 5-46,0 5-15,1 6-70,0 3-4,2 5-103,3 2 114,1 0-114,2 0 79,4-1-106,5-6 107,6 0 27,6-9 23,5 1 25,2-9-132,5-2 48,0-9-129,8 1 182,-5-8-33,7-2 134,-5-6-78,5-8 142,-8-3-68,5-6 136,-11-1-118,6-5 97,-12 2-83,1-5 114,-8 2-94,-4-6-15,-7 2 0,-4-7-91,-9 2-77,-6-4-18,-12 3-86,-13-2-220,-8 6 81,-12-3-173,-3 11 203,-10 3-322,1 9 114,-9 7-101,8 12 269,-12 9 265,6 14 0,-8 9 0</inkml:trace>
  <inkml:trace contextRef="#ctx0" brushRef="#br0" timeOffset="17">23683 799 9218,'0'-17'161,"0"10"195,0-3-56,0 5-92,0-4 7,0 2-47,0-1-66,0 3-55,0-3 37,0 2-37,0-1 53,0 4-49,0-2 33,0 3-88,2-1 65,-1 1-50,2 2 54,1 0 29,3 0 5,0 1-15,3 0-117,3 5-17,1 1-56,3 3 14,4 0 81,2 1 4,4 2 34,0-2 1,4 1-69,-3-1 52,7 0-50,-5-1-6,4 0 50,-6-2-57,3 1 68,-7-3-2,3 2 3,-7-4-2,5 3-42,-6-2-22,2 0-1,-9 0 4,4 0 35,-8-1 8,4 2-14,-7-2 13,2 3-6,-4-1 5,0 2-3,-3 0-72,0 0 49,0-1-51,0 2 66,-1-1 4,-2 2-9,-1-3 8,-1 4-13,-2-2 16,-1 2-16,-1-2 11,-3 3 37,0 0 17,-6 3-4,0 1-4,-8 3 117,-1 1-32,-7 4 118,1 2-90,-7 3 25,2-2-39,-3 6 76,4-7-102,-4 7 64,10-8-99,-4 5 1,9-7-157,-1-1 23,15-6-89,-4-1 71,12-6-21,-2 1 53,6-6 9,-1 0-75,4-2 35,0-2-114,4 0-59,3 0 41,2 0-55,2-3 38,1-1 114,0-3-61,1-1 103,2-1-4,-2-1 53,5-3 25,-3-1 0,6-3 0</inkml:trace>
  <inkml:trace contextRef="#ctx0" brushRef="#br0" timeOffset="18">19451 850 9049,'10'-20'13,"-6"9"381,0 4-96,0-3-26,-1 3-70,1-1 20,-1 0-21,1 0 5,-1 2 56,0 1 70,0-1-69,0 3 355,-3 0-291,1 5 217,1 5-347,-2 8 69,0 8-87,0 11 26,1 5-78,0 9 5,1 5-64,-1 6 89,2-1-162,-2 7 57,1-7-123,-1 7-129,2-10 39,-3 2-104,3-11 137,-2 1-228,-1-15 113,2 2-224,-1-13 220,-1-1 16,2-9 55,-2-2-1274,1-6 848,-1-5-773,0 1 1196,-1-9 179,-2 2 0,0-5 0</inkml:trace>
  <inkml:trace contextRef="#ctx0" brushRef="#br0" timeOffset="19">10810 866 9496,'0'-12'562,"0"7"-456,0 2 45,0 0-36,0 0-2,0 0-2,0 1 11,0-1-4,0 1-44,2-1-31,0 1 6,5-1-49,1 1 81,3 1-35,3 0 19,0 1 35,3-2-14,0 1-1,3 1-34,-2-3-60,3 2-7,-2-1-35,2 1 35,-3-1-11,1 1 42,-4-1-2,1 1-50,-4 1 18,1 0-89,-3 0 84,0 0-76,-2 0 59,-1 0-86,-1 0 81,0 0-27,-2 0 65,-1 1-67,0 1 14,-2 2-28,0-1 22,1 1-32,-2-1 58,1 0-51,-1 0-158,0-2-62,-3 2-212,-1 0 0,-1 0 0</inkml:trace>
  <inkml:trace contextRef="#ctx0" brushRef="#br0" timeOffset="20">7345 826 9502,'-19'-6'389,"11"4"-269,1-1 26,1 0-15,-1 0 10,1 2 43,1-1-16,-1 2 17,0-1-97,2 1-28,0 0 14,1 0-12,0 1 41,2 1 3,-1-1-14,2 3 39,-1 1 14,1 0-73,-1 1 18,1 0-83,0-1 59,1 1-20,0-2 5,4 2-100,0-3 15,1 1-74,2-3 58,1 2 34,1-3 19,-2 0 31,4 0 64,-4 0-16,2 0 20,-3 0-27,0 0 33,0 0-61,-3 0 67,1-3-65,-1 2 5,-1-3 31,-2 1-84,-1-2-35,2 1-39,-4 0-35,1-2-53,-4 2 35,0-3-53,-4 3 56,-1-2-208,1 2 45,-3 1-138,1 2 157,-2-1-163,2 2 271,-3 5-158,0 3 317,-3 6 0,0 3 0</inkml:trace>
  <inkml:trace contextRef="#ctx0" brushRef="#br0" timeOffset="21">22522 1174 9502,'18'0'-241,"-9"0"353,-3 0-3,1-2 48,-3-1-37,3-2 40,-3-2-39,2-2 76,-2 1-81,2-2 81,-2 1-76,0-1 19,-1 1-25,0-1 21,-2 0-72,1 0 40,-1 1-36,-1 0 45,0 1-51,0 0 13,-1 1-47,-4 0 47,0 1-20,-2 1 48,-2 0-55,1 1 6,1 0-43,0 0 18,0-1-5,-1 3 11,4-1-27,-1 0 2,-1 1-69,0 1 42,2 0-12,0 1 19,0 0 3,-2 1 29,2 2-40,-3 4 18,2 1 17,-2 5-24,2-2 24,-1 5-18,-1 0 10,3 2-10,1 0 11,0 5-70,2-2 51,1 3-53,0 1 17,4 1-14,2-2-3,6 4 8,5-4-4,7 4 27,-1-4-32,6 5-5,-2-9 39,7 5-42,-4-7 34,5 4 81,-5-10-22,5 2 71,-8-8-74,4 0 135,-7-6-64,4-2 134,-5-3-46,1-7-29,-7-5 21,1-4-77,-6-1 34,2-5-61,-7 1 42,0-2-123,-3 3 32,-2-5-90,-2 3 95,-3-4-122,-4 4 64,-5-4-114,-3 4 90,-4-7-145,0 7 72,-3-6-104,1 3-128,-3-1 96,3 1-133,-3 2 121,3 5-84,-3 2 44,4 10-55,-3 2 64,4 8 3,-4 7 137,3 5-6,-5 10 178,-1 6 0,-3 5 0</inkml:trace>
  <inkml:trace contextRef="#ctx0" brushRef="#br0" timeOffset="22">20865 956 9502,'-37'0'332,"22"0"-178,-1 0 63,6-1-36,2 1 55,3-3-108,3 1 55,0 0-77,4-3 105,2 1-78,4 0 81,8-2-94,2 2-30,3-2-67,5 1 50,-1 0-205,4 1 152,-3 1-156,5 1 132,-4 2-2,4-2 43,-5 2 2,3 0-240,-5 0 69,3 2-204,-4-1 164,2 3 2,-6 2 98,3 1-65,-6 0 97,4 0 17,-6 0 0,1 0 23,-5-1-87,4-1 25,-7 1-22,6-3 48,-6 0-2,4-2 7,-3-1-9,1 0-4,-3 0 10,4 0-19,-3-3 22,2-1-65,-2-2 1,0-1-22,-2-1 28,1 1-81,-2 0 50,0 0-121,-2 1 117,-1 2-20,-1 0 77,2 2-44,-5-1 72,0 3-20,-5-1 59,-5 1 0,-3-1 0,-2-1 0</inkml:trace>
  <inkml:trace contextRef="#ctx0" brushRef="#br0" timeOffset="23">15082 1045 9502,'0'9'460,"0"-7"-262,0-3 303,0 0-356,0-5-25,0 0-31,0-1-60,0 1-7,0 1-10,3-2-40,3 3 14,4-2-45,2 0 40,4 2-25,4 0 20,2 1-54,2 0 70,5 3-15,0-1 47,5 1-6,-1 0 18,2 1-7,0-1 5,3 4-10,-2 1 61,2 0 21,-4-1 4,4 2 50,-5 0-102,2-2 56,-4 0-58,4-1 28,-7-2-10,6 1 17,-4-1-24,3-1-46,-4 0 32,7 0-38,-7-1-15,8-3 51,-6-1-63,6-3 80,-5 1-30,8-3 20,-8 2-30,6 0-152,-6 1 16,1 0-96,-3 2 66,1-1 79,-5 2-2,0 1 43,-6 0-8,3 0 9,-8 2-27,4-1 21,-8 2 75,5-1-4,-8 1 84,3 0-86,-4 1 35,2 1-72,-3-1 50,1 2-71,-3 1 36,2-1-32,-4 0 31,3 0-78,-3-2-19,1 2-6,0-1 7,0-1-8,-2-1-66,2 1-158,-1-1 10,0 2-73,0-2 1,1 1-33,-8-2-61,1 1 1,-6-3 0</inkml:trace>
  <inkml:trace contextRef="#ctx0" brushRef="#br0" timeOffset="24">2894 1007 9502,'-17'0'-677,"10"0"869,3 0-43,0 0 39,1 0 11,-1 0 32,1 0-5,0 0 341,2 0-403,1 0 289,3 1-480,5 4 53,2-3-31,4 3-3,2-1 17,1 0-60,2-1 123,3 0-72,2-2 63,0 1 4,4-2-5,-1 0-3,2 0-1,-2 0-23,4-2 21,-2-1-6,2 0 4,-3-1 3,2 1 5,-5-1 10,3 3-122,-4-2 30,2 3-110,-5-1 34,1 1 64,-3 0-10,3 1 66,-6 0 10,5 2-10,-5-1-2,2 0 56,-4 0 1,3-1 17,-4-1-15,2 2-77,-3-2 17,-1-2-10,-1 1 24,1-2-60,-5-1 48,2-2-49,-2-1-7,-2 1-12,-1 1-10,0-1 19,-2 2 48,1 0 8,-2 1-973,1 0 607,-2 0-733,1 2 710,-3 2 75,0-1 29,0 3 122,-1 1 143,-2 2 0,-2 1 0</inkml:trace>
  <inkml:trace contextRef="#ctx0" brushRef="#br0" timeOffset="25">1959 1093 9502,'11'1'-197,"-6"-1"284,-3 0-10,1 0 916,-1 0-638,1-1 634,-2 1-916,2-3 7,-2 2-13,3-2-76,2 2 61,-2-2-120,2 1 123,1 1-139,-1 0 95,1 1-152,0-2 69,-2 2-45,4-1 78,-2 1-27,0 0 93,2 0-65,-2 0 49,1 1-68,2-1 21,-2 2-13,2 0 9,-1 0 76,2-1 18,-2 1 7,2-1-15,-1-1-28,1 0-12,-2 0 19,2 0-31,-4 0 18,3 0-16,-3 0 18,1 0-1,-2 0 5,2 0-3,-2 0 6,1 1-49,-3 1-14,2 1-4,-2-1-38,2 1 33,-3 2-10,1-3 11,-3 1-17,2 1-11,0-2-7,0 1-94,0-3 69,0 1-95,-1 1 93,4-2-79,-2-2 70,3-2-90,-1-2 68,2-4 4,1-1 74,2-2 23,1-2 42,3-2 0,1-2 0</inkml:trace>
  <inkml:trace contextRef="#ctx0" brushRef="#br0" timeOffset="26">4813 1128 9502,'-16'-2'-97,"9"0"222,2-2 108,0 1-51,1-1 20,0 1-59,0 0 64,1 0-87,0 1 29,2-1-30,-1 1 19,1-1-77,1 2 114,0-2-182,1 2 132,1-1-134,3 1 3,2 1 8,2 0-19,1 1 52,2 4-55,1-1 80,6 3-74,-1 1 68,3 1-54,2-1-10,4 1-6,-1-3 35,4 1 20,-2-3 20,5-1-21,-2-2 36,4-1 13,-2 1 4,3-2-6,-2 0-48,0-4 20,-3-2-18,2 0-56,-6 0-27,2-1 4,-6 2 8,0 0 22,-5 4-26,2-3-5,-8 5-40,3-1 78,-7 1-35,2 0 34,-4 1 83,1 2 5,-3 0 14,3 0-26,-1 1-66,1-1 6,-2-2-4,4-1 76,-1 2 9,2-2 24,-1 0-27,2-2-108,-1 1 34,1-3-37,-1-1-32,1 0 29,1 1-95,-1-2 88,-1 2-36,1 1 24,-2 0 1,2 2-11,-1-1 48,1 1-24,-1 1 16,3 0-3,-3 1 3,1 2-3,-1 0-3,0 1-40,-1 2 33,1-2-22,-1 0 30,1-1 13,-3 0-7,1-2 10,-2 1-122,2-2 24,-2 0-103,1 0 2,-3 0 43,3-3-59,-4-1 117,3-2-301,-3-1 132,0-3-225,-3 2 286,1-4 69,-2 1 139,-2-2 0,-3-1 0</inkml:trace>
  <inkml:trace contextRef="#ctx0" brushRef="#br0" timeOffset="27">17981 1094 9502,'-4'12'143,"1"-9"-12,-1 1 76,-2-4-71,1 1 83,-1-1-99,2 0 105,0 0-34,-1 0 84,3 0-105,0-1 26,-1-2-76,2 2 30,1-4-68,-1 3 55,2-4-68,0 3 5,4-1-17,4 0-46,4-2 67,6 2-76,2-2 41,4 0-85,1 1-227,5-1 62,-2 0-141,2 2 164,1 0 74,-1 1 16,-3 2 42,3-1-294,-3 2 24,0 0-219,-2 0 152,1 3 2,-5 0 131,2 3-73,-5 1 185,0 0 30,-3 0 114,1 0 0,-6-3 0,3-1 0,-2 0 0,0-2 0</inkml:trace>
  <inkml:trace contextRef="#ctx0" brushRef="#br0" timeOffset="28">10871 1058 9502,'0'27'-4,"0"-16"9,-2-3 72,1 1 25,0-5 18,-2 0 693,1-2-475,5-2 477,1 0-693,8-2-7,-1 1-32,3-2 37,0 0-73,0 2-10,3-1-70,-1 1 95,1 1 29,-2-1 29,1 1 37,-2 0-342,2 0 88,-2 0-243,0 0 50,-1 0 86,-2 1-35,2-1 83,-2 1-154,0-1 53,1 2-125,-3-2 142,1 1-197,-3 1 95,2-1-156,-5-1 275,3 3 98,-4-2 125,0-1 0,0 3 0,-2 0 0,0 3 0</inkml:trace>
  <inkml:trace contextRef="#ctx0" brushRef="#br0" timeOffset="29">648 1144 9502,'-14'14'-140,"7"-7"183,-2 0 38,4-1 36,-2-1 15,2 1-1,1-2 14,1-1-24,1 0 578,0 0-502,4-5 418,-1 2-543,6-5-11,-3 1-52,3-2-2,2 2-80,-2-1-93,3 3 74,0-1-99,1 0 113,0 2-57,1-2 38,-1 3-82,2 0 55,-2 0 47,-1 0-9,1 1 61,-1 1-60,-2 3 45,1 1-64,-3 2 99,-1 1-2,-1 2 88,-2 2-38,1 1 4,-3 1-64,0 2 12,-3 2-8,-1-1-32,-5 5 29,-1-1-30,-2 2 44,-1-1-9,-1 1 7,1-1-11,-1 1 27,4-6-20,-1 2 19,2-5-26,1-1 43,2-4 16,0-1 2,4-5 149,-3 0-153,4-5 140,0-2-162,1-5 81,0-1-8,1-1 28,0-1-28,1 2-75,1 0 16,-1 0-15,3-1 24,-3 3-33,3-1 18,-1 1-34,-1 1 7,1-1 25,-3 3-33,4-2 39,-3 3-5,3-1-10,-2 0 8,-1 1-17,3-1-15,-3 1 14,3 0-14,-1 0-2,0 2 20,0-2-22,2 3 26,0-2-60,-1 2 41,2-1-47,0 1 60,2 0-6,-1 1 3,1 2-12,1 3-52,0 1 30,0 3-34,1 1 52,0 1 4,0 0-5,-1 2 2,0 0 33,-3 2-24,0 1 28,-1 1-37,-2 1 112,-2-1-24,1 3 105,-3-1-108,-2 3-5,-1-4-43,-4 3 117,-1-3-2,-5 3 114,-1-5-99,-2 4 35,1-7-104,-4 6 40,2-8-50,-2 4 13,2-6 4,-3 1 8,3-4-16,-3 2-37,5-5-56,-2 0 31,4-2-22,-1-1 78,4-1-24,-1-1 17,4-1-249,-2-4 71,5 1-176,0-5-210,4 0 151,-3-3-209,3 2 243,0-3-276,1 1 135,1-1-234,2 3 385,2-3 126,2 2 168,3-3 0,3 1 0</inkml:trace>
  <inkml:trace contextRef="#ctx0" brushRef="#br0" timeOffset="30">2832 1558 9502,'-8'-13'0,"3"8"-140,0 0 36,-1 2-121,2-1 494,0 3 187,1-2 144,1 4-10,1 2-366,1 3-100,1 5 5,2 3-79,4 3 107,2 3-37,4 0 26,-1 2-15,2 1-60,-1 0-73,3 1-7,-2-3-54,0 3 10,0-3 22,-1 2-54,-2-4 93,0 0-66,-2-2 94,-1-2-69,-1-3 16,-1 0 24,-2-3-33,-1-2 52,0-2-54,-2-2-15,1-4-51,-1-2 35,-2-7 15,1 2-47,-3-5 24,0 0-86,0-1 19,0-3-22,1 0 47,-1-5-10,0-1 77,0-4-34,0 0 22,0-5-91,1 1-10,-4-7-57,2 2-6,-2-6 140,0 4-52,1-3 94,2 5-64,0 0 54,2 8 35,1-2-5,0 9-1,1-1 0,1 8 5,2 0 46,3 7-34,0 0-32,3 4 10,0-1-34,0 3 110,-1 1-86,1 0 90,0 0-67,0 0 3,0 0 0,0 1-15,3 2 31,-3-2 17,4 2-2,-2-2 35,4 2-66,-2-1 35,2-2-42,-2 0 8,3 0-6,-2 0 15,5 0 39,-3-3 24,4-1 42,-2-3-34,5-5 43,-5 1-20,4-3-3,-2 3-7,-1-2-226,-3 2 36,0 2-108,-7 3-77,0 1 96,-6 3-96,0 1 101,-4 4 83,-1 1 13,-2 6-1,-6 4 57,-2 2-24,-5 3 58,0 3 0,-4 2 0</inkml:trace>
  <inkml:trace contextRef="#ctx0" brushRef="#br0" timeOffset="31">15276 1621 9502,'0'-14'96,"0"7"55,-1 3 36,-2-2 62,1 2-55,-2-2 15,1 4-39,0-3 11,1 3-54,0-1 200,1 0-141,-1 4 106,2 4-146,3 6-15,1 3 14,5 7-88,1 3 19,4 2-45,1 3-82,2 1 62,0 2-73,0 0 40,2-1-38,-4-3 3,2 3-56,-4-6 78,2 4-34,-5-5 21,2 0 14,-5-6-37,0 2 84,-3-6-54,0 0 26,-2-5 35,-1 0 10,0-4-31,-1-1-9,0-5-43,0-2-67,2-6 59,1 2-82,-2-4 31,0 0 38,2 1-10,0-3 48,0 2-34,1-5 21,0 2-62,-1-4-11,1 1-48,-1-3 27,0 0 19,0-4 22,0 1 34,-2-3-37,1 0 37,-1-6 2,-1 3 3,1-6-2,-1 5 54,0-5-65,0 10 56,0-5-72,0 9 89,0-6-66,0 10 85,0-1-50,0 6-3,0-2 9,0 7-10,0-4 22,0 5 42,0-2-24,3 4 11,3-4-58,2 4 26,5-3-20,0 0 140,5-3-42,-2 2 122,5-5-119,-1 2 30,4-3-85,-2 1 40,7-3-20,-5 2 2,4-4 5,-1 1-8,2-3-35,-2 5 24,1-4-24,-6 5 24,0 0-6,-6 5-5,1 1 1,-7 4-32,-2 0 33,-2 4-30,-3 0 35,-3 4-93,1 1 22,-1 7-85,0 0-1,0 3 22,0 2-35,0-3 73,0 3-91,0-3 61,0 1-96,0-3 84,1 2-71,1-6 129,1 3-38,1-2 108,2-1 0,-2-2 0,0 0 0,-1-2 0,3 3 0,-1 0 0,2 3 0</inkml:trace>
  <inkml:trace contextRef="#ctx0" brushRef="#br0" timeOffset="32">4164 1206 9502,'5'-15'990,"-2"7"-610,-2 3 69,0 1-109,1 1-134,1 0-1,-2 4-85,0 4 107,2 3-19,-1 6 26,0 5-32,0 3-309,1 2 37,-2 3-120,2-2 105,0 4-286,0-4 100,-1 2-246,3-4 276,0 1 49,1-6 82,0 2 14,1-6 54,0 3 42,1-4 0,2 2 0</inkml:trace>
  <inkml:trace contextRef="#ctx0" brushRef="#br0" timeOffset="33">20919 1253 9502,'-27'18'93,"13"-9"31,2-2-19,1 0 111,4-3-81,-2 2 84,7-5 99,-3 2-121,10-2 133,-1 1-204,10-2 30,2 0-129,3-3 70,1 0-106,4-1-102,0 0 12,3 1-73,-2-2 81,4 3-128,-5-1 43,4 1-114,-6 1 120,8 1-61,-7 0 42,5 0-75,-7 0 47,6 0 25,-7 0-9,4 0 28,-3 0-12,2 0-16,-4 0 77,3 0 3,-5 0 121,4 0 0,-4 0 0,4-1 0,2 1 0,1-2 0</inkml:trace>
  <inkml:trace contextRef="#ctx0" brushRef="#br0" timeOffset="34">4950 1592 9502,'-10'-6'-321,"4"3"437,2 0 64,0 2 101,0 0-22,-1 1-67,1 0 10,-1 0-82,0 2 37,3 4-37,-1 3 26,1 2-15,1 4 52,1 2-54,0 3 65,3 0-149,4 1 45,1-1-80,5 3 89,1-4-113,2 3 88,-2-4-123,1 2 12,-1-2 19,1 0-43,-3-2 77,1-1-44,-5 0 73,2-3-62,-4 0 66,1-1-77,-3-3-3,1-1-11,-4-1-47,0-2 46,1-2-14,-1-4 22,-1 1 30,0-8 4,0 2-9,0-2 6,0-3-147,0 1 39,0-3-137,0-2 142,0-2-6,-1 1 83,-5-6-35,0 1-212,-3-4 5,-3 2-127,-2-5 115,0 2 73,-2-3-4,1 2 59,-1-3 97,2 4 53,0 0 59,4 6-87,0-2-46,6 8-27,0-4 17,2 8 187,4-2-27,2 6 106,6 0-74,4 4-85,3-2 35,4 2-70,3-1-57,0 1-39,3 0-11,-1 0 26,3-1 83,-2 0-8,3-1-12,-6 1-9,4-1 81,-7-1-2,5 0 80,-8 1 11,3-1-37,-8 2 44,2 0-66,-5-1 83,3 1-36,-4 1 70,2-1-94,-6 0-6,5-2-31,-3 2-10,3 0-85,-3 1-9,0-3-80,-1 5 102,3-4-232,-4 4 105,2-2-107,0 2 147,2 1 117,-1-2 0,4 2 0</inkml:trace>
  <inkml:trace contextRef="#ctx0" brushRef="#br0" timeOffset="35">3228 1501 9147,'4'-17'8,"-1"9"363,-2 2-105,3-1-24,-1 2-58,2-2-28,-3 1-50,3 0 51,-3 1-37,1 0-6,-1 1-70,1 0 51,-2 1-55,2 0 68,-2 0-49,2 1 33,-2 0-26,2 1 17,1-1-63,1 1 39,-1-1-36,3 1 23,0 1-5,2-3-10,-1 2 14,2-2 49,0 2-42,1-2-73,0 1-135,2 1-25,-2 0-43,4-1 108,-4 2 18,2 0 51,-5 3-14,3 1 51,-4 3-11,2 3-20,-3 1 64,-1 2-55,-2 3 56,-2 1-43,1 0 3,-4 4-1,1-3 20,-5 6-12,-2-3-60,-3 3-40,-4 0 3,1 2 62,-3-4 88,0 2-6,0-2-11,-1 0 16,3-3-46,-2 0 49,5-4-57,-3 0 84,5-5-13,0 1 94,3-5 14,1 0 126,2-4-77,4-3 23,1-2-113,5-4-54,3 0 47,0 0-46,3 0-41,0 1 15,3 1-14,0 0 35,2 1-63,0 1 4,3-1-76,-2 3-35,2-2 27,-3 1-62,3 2 83,-3 0-169,0 0 67,-3 0-104,1 0-26,-3 2 97,-1 1-75,-4 1 83,0-1-31,-1 1 44,-2-1-91,0-2 115,-1 1-232,-2-1 151,2-2-94,-1-2 191,-2-3 84,2-4 43,1-3 0,0-3 0</inkml:trace>
  <inkml:trace contextRef="#ctx0" brushRef="#br0" timeOffset="36">7284 1386 9502,'-2'22'-184,"0"-12"307,-1 3 2,0-3 107,2 2-72,-1-2 91,2 3-40,0-3 74,2 0-72,2-3-41,1 1-24,3-2-28,1 1 40,0-3-54,2 0 53,-1-2-38,0 1-41,-2-2-20,2-1-35,-3 0-31,2 0 38,-5 0 2,0 0 30,-1 0-84,1 0 29,-2 0-71,1 0 63,-2-1 45,-1-1-177,1-2 42,-1 1-116,0-2 80,0 0 0,0 1-9,2-2 18,-1-1-93,1 2 66,1-4-92,1 2 80,0-1-62,2-1 43,-2 4-50,0-4 46,0 5 44,-2-3-17,1 3 58,-1-1-216,0 1 102,-1 1-46,-1 2 135,0-2 118,0 2 0,-1-2 0</inkml:trace>
  <inkml:trace contextRef="#ctx0" brushRef="#br0" timeOffset="37">5347 1648 9502,'-14'-7'-28,"7"4"215,4-1-10,-1 0 116,1 0-136,1-1 42,1 0-79,0-1 40,1 0 25,0-2-12,0 1-3,0-2-13,1 1-107,2 0 23,3-1-40,1 1-74,0-1 49,1 2-63,1 0 74,-1-2-62,1 4 32,0-2-75,1 3 32,0-1-5,-1 2-24,2-1 46,-3 3-61,4-2 63,-2 3-30,0 0-45,-2 0 7,2 0 10,-2 0 5,1 3 45,-2 1 11,0 3-18,-3 2 13,2 0 60,-3 1-46,0 3 46,-2-2-56,0 5-8,-1-2 0,0 3 1,-1 0 82,-2 3-14,-1-3 96,-2 4-86,-1-3-50,-1 3-68,1-1 6,-2 0-31,2-2 92,0 1-41,1-5 33,1 1 53,-1-3 5,0-1 7,2-4-20,0 2-51,1-5-14,-3 1 9,4-3 52,-1 1 25,0-2 164,0-1 255,2 0-132,-2 0 103,2-1-295,1-2-46,0 0-85,0 0 26,0 0-79,1 2-4,2 0 10,1-1 7,3 2 34,0 0 33,2 0 24,0 0-74,3 0-76,-1 0-97,3 0-28,0 0 15,3 0 32,0 0 43,2-1-36,-1-2 64,0-1-53,-1-2 13,2-1 0,-5 1-81,0-2 62,-4 2-82,0-1 89,-2 0-1,-2 0 102,-2 1-2,0-4 50,1 2 0,0-5 0</inkml:trace>
  <inkml:trace contextRef="#ctx0" brushRef="#br0" timeOffset="38">15923 1675 9502,'-13'0'-9,"6"0"147,2-1 46,-3-1 41,3-1-53,-1 2 9,1-2-69,-1 0 69,2 1-61,-2-3 26,3 1-15,-1 0 14,1 1-47,2-3-13,-1 1-71,2-1 48,-1-1-121,1 0 109,1 0-132,2-2-11,1 2 15,5-3-38,2 2 67,0 1 1,2-2-14,1 1 10,-1 1 19,3 0-35,-2 3 1,0-3-36,0 4 47,-1-3 21,1 3 37,-2 0-35,1 2 56,0 1-41,0-1 43,1 1-47,0 0 6,1 0 4,0 0-3,0 1 49,-1 0-35,2 4 39,-2 0-41,0 4-35,-3-1 24,1 4-30,-4-1 49,1 3-12,-4 0 10,1 2-14,-3-2 13,-1 4-11,0-2 11,-2 3-9,-3-2 0,-3 6 1,-5-3-2,-2 4 8,-5-2-4,-2 4 7,-1-4-8,-3 4 87,1-5-21,-3 3 81,3-6-6,0 2-14,4-4 22,0-1-57,5-3 45,1-1-62,6-5 29,0-1 59,4-2-83,5-2 22,1 1-54,7-2-30,1 0 50,4-2-40,1 1-24,4-2-9,0-1 8,-1 1-54,1-1 16,3 1-100,-5-1-24,3 1 23,-4 0-52,4 0 21,-2-1 36,1 0-42,-4 1 92,1-1-215,-1 0 112,-2-1-171,-1 1 122,-2-1-128,-1 2 64,0-3 29,-3 2 126,1-2 147,0 0 0,-1-2 0,-2 0 0,5-5 0,-3-3 0,4-2 0</inkml:trace>
  <inkml:trace contextRef="#ctx0" brushRef="#br0" timeOffset="39">8928 3192 9631,'-5'-12'493,"3"6"-438,-1 3 8,3 0 16,-1 2-51,4 0 50,-2 1-131,6 0 47,2 2-38,-1 1 43,2 2-16,0 0 12,1 1 24,1-1 17,-1 1-14,0 1 13,1 0-76,-1 0-9,-1 0-19,0 2 25,-2 1-54,1 0 27,-4 1-109,1 2 99,-3 1-2,0 3 57,-3 1-13,-2 2 80,1 1-61,-5 3 59,-2-3-67,-4 5 50,1-7 19,0 5 1,-1-5 5,2-2-60,2-3 31,0-1 27,2-5 124,0 1-6,3-5 329,2-1-270,2-3 153,2-3-265,7-1-20,1-2-7,5-3 15,2 2-10,2 0-68,4 0 4,2 0-31,0 0 35,0 2-318,2-1 86,-4 3-260,0 0-174,-3 2 431,1-1-250,-4 4 457,3-1 0,-1 2 0</inkml:trace>
  <inkml:trace contextRef="#ctx0" brushRef="#br0" timeOffset="40">9804 3423 9502,'3'-26'639,"0"12"-439,0 3-49,0-3-27,-1 5-14,0-2-38,1 4-51,-2-3 19,0 3-23,-1 0 42,0 1 13,0 1-17,-1 2 52,-2-1 4,-1 1-15,-2-2 6,1 4-3,-2-2 13,-2 2-17,1-1 9,1 2-39,-3-1 36,1 1-35,-1 0-171,2 0 16,-2 0-105,0 1 84,-1 1 56,1 2-30,-1 2 61,1 2-57,-2 3 51,2 1-15,-1 2-16,3 1 147,-2 4-44,4 1 99,-1 4-44,3 1-5,1 8-29,2-1-2,-1 10-37,2 1 2,3 12 28,1-1-28,5 12-54,1-5-13,2 12-61,1-9 24,0 9 5,0-15 26,-2 6 2,-3-22 90,-1 6-47,-2-18 41,-3 7-5,0-15 17,-2 5-3,-2-11-9,-2 5-34,-4-6-3,-1 5 18,-2-4-15,1 3-34,-1-3-20,1 4 12,0-5-115,0 5 77,3-4-115,-1-1 101,3-5-164,1 1 73,1-5-101,0 0-111,3-4-96,-1 1-11,2-4 18,-1-3 310,3-6 88,0-2 82,1-2 0,1-1 0,-3 1 0,1-5 0,0-1 0,-2-2 0</inkml:trace>
  <inkml:trace contextRef="#ctx0" brushRef="#br0" timeOffset="41">8367 3810 9502,'-26'0'0,"14"-2"195,0 2 3,3-1 116,-1 0-25,6-2-72,-3 1 2,4 1-53,-1-2-74,2 3-80,0 2 49,2 2-43,-2 7 113,4 3-30,-1 5-86,0 2-6,5 4-48,-2 2 41,5 4 17,-2 0 21,3 5-27,1-5 28,2 4-35,-1-5 20,4 1-4,-2-9 24,3 2-28,-1-8-32,3 2 15,0-8-8,1 1 62,-3-6-13,4-1-12,-3-3-68,3 1-39,-4-2 7,4-2-2,-5 1 78,2-2-22,-2-3 18,2 1 68,-4-2 25,5-2 15,-7 1 27,7-2-40,-6-3-11,3-1 11,-1 0-68,2-5 37,-5 3-27,4-6 86,-3 3-81,3-5 74,-4 1-87,2-4 26,-6 4-9,2-3 10,-4 3-6,0-2-30,-5 3-32,2-2 12,-5 7 0,0-4-28,-7 4 8,-1-4-71,-4 4 66,-3-5-1,-1 5 44,-2-7-21,0 4-218,-2-6 26,0 2-134,0-4 67,2 3 100,-4-8-64,3 6 114,-3-8-158,3 4 117,-5-4-135,5 8 91,-6-3-130,3 10 78,-7 2-130,4 8 84,-8 7-7,4 9 14,-12 11 135,7 10 42,-10 11 109,7 3 0,-5 8 0,13-6 0,-3 6 0,10-7 0,-3 5 0,6-3 0</inkml:trace>
  <inkml:trace contextRef="#ctx0" brushRef="#br0" timeOffset="42">11111 3339 9410,'0'9'222,"0"-6"-130,0 0-3,0-1 56,0 1-25,0 1 35,0-1-46,1 3 32,1 0-20,1 1-21,1 2 10,2 1 1,2 5 9,3 0-29,4 3-28,3 5 8,2 1-32,4 6 42,1 2-63,3 6 36,1 3-13,0 7 65,-2 0-48,0 6 48,-7-3-160,-2 7 59,-5-9-128,-2 6 10,-5-8 14,-2 4-25,-1-9 74,-3 3-40,0-8 76,-2 4-36,0-10 37,-3 3 42,0-8-42,-2 0 37,1-6-33,-1 3 1,0-9-4,1 3-2,-1-6 6,1 2-3,1-5 28,-2 4-126,1-5 44,-1 1-113,3-4 100,-2 4-61,2-6 29,0 3-9,-1-4 8,3 0 61,-1 1-47,0-2-92,0 0 46,2-2-56,-1 1 26,2-6 5,-1 1-75,1-4 123,0 2 25,1-5 95,1 0 0,2-2 0</inkml:trace>
  <inkml:trace contextRef="#ctx0" brushRef="#br0" timeOffset="43">10379 3390 9502,'3'16'-1000,"-2"-11"1126,1 0-52,-1-2-19,-1-1 451,2 0-344,-2-2 353,0-2-460,0-2 36,0 1-17,-2-1 26,1 3-18,-1-1 23,1 1-36,-2-1-49,0 2-40,1 0-63,-1 2 55,-1 2 2,1 2 64,-3 4-5,2-1 11,-3 4 14,1 0-15,-1 2 6,-1 1-17,-1 2 36,1-2-24,-2 5 37,0-4-41,-3 4 25,3-4-26,-2 4 98,0-4-26,-1 4 86,2-1-85,-2 4 14,4-1-73,-1 5 39,4-2-29,0 7 91,4-3-17,0 8 39,2-2-116,3 3-29,1-5-33,5 7 47,2-7 35,5 6 26,-2-9-37,1 3 28,1-10-177,-1 5 44,-1-9-116,2 5 105,-3-8 39,1 5 23,-3-10 10,0 7 45,-2-7 14,1 4 8,-5-3-31,1 2-22,-3-4-14,1 5 34,-1-5-20,1 8 37,-1-5-36,3 4-21,-2-4-82,3 5-9,-3-5-43,5 4 29,-2-5-16,3 2 31,-2-5 19,3 2-150,1-5 59,2-2-151,-3 0-111,5-3 73,-2 0-110,1-2 124,-1-2 102,2-2-24,-2-2 87,0-3-61,-2 0-49,2-4-5,-4 3 38,1-4 102,0 0 128,3-3 0,-1-2 0</inkml:trace>
  <inkml:trace contextRef="#ctx0" brushRef="#br0" timeOffset="44">10472 3851 9502,'-1'-41'-353,"0"22"310,-1-2 31,1 3-6,-3-3-18,2 4 116,-2-3-14,1 4 58,0 2-20,2 3-38,-2 0 27,2 4-20,-2 0 24,1 4 30,2-1 98,0 2-59,2-1 33,-1 2-92,3-1-14,2 0 12,1 2-118,2-3 24,-2 1-125,3 1 134,-2-2-95,2 2 90,0-1-92,1 0 86,2-1-64,-2 0 42,2 1-35,1 0-7,0-1 49,3 1-10,-1 0 14,1-1-17,-3 1 7,4-1-11,-4 2-44,5 0 51,-7-1-53,4 1 65,-5 1-39,2 0 27,-3 1-34,1 1 76,-4 0-32,2 4 29,-2 0-41,0 1 44,-2 0-33,2 0 34,-2 0-36,0 2 16,0-1-5,-1 2 10,0-2-42,0 2 18,-2 0-15,1 1 27,-2 1-55,0 0 37,-1 1-44,-1 1 56,-2 2-1,-3-1-3,-1 1 2,-2 1 34,-3 0 11,-1 1-3,1-2-7,-2 2 28,2-4-45,0 3 51,2-6-15,-2 2 16,5-4 3,-1 1 5,2-5-8,1 1 39,2-3 13,-1 0 68,2-3-79,-1 0 31,2 0-59,1-5-27,-2 2-25,2-2-40,-1-1 18,1-1-53,-1 1 44,-1-1-14,1 2 13,-1-1-31,1 2 50,0 0-55,-1-2-23,1 3 19,1-1-87,-2 1 84,1 0-90,0 0 66,1 1-855,0 0 675,0 1-565,2 1 821,5 3 0,3 2 0</inkml:trace>
  <inkml:trace contextRef="#ctx0" brushRef="#br0" timeOffset="45">10529 3806 8519,'0'-13'-164,"0"6"392,1 3-12,-1-3 183,0 2-94,0 0-4,0 0-107,0 0 31,0 2-120,0-3 4,0 3-1,0 1 4,0-1-49,0 0 20,0 2 122,0-2-135,2 6 160,-1 2-184,3 11-9,-1-1 62,3 8-49,-2-1 48,2 5-49,-3 3 23,1 1-29,-1 2 28,-2-2-72,2 4 61,-2-4-56,1 4 23,-2-5-32,1 3 17,-1-8-10,0 2-49,2-7 8,-2 2-85,2-8 78,0 3-85,-1-7 51,2 1-86,-1-5 77,-1 1 24,-1-4-336,0 1 169,0-2-224,-1-2 118,-2-2 122,-2-2-107,3-2 91,-1-2-54,3-1 160,-2-3-42,2 0 168,0-3 0,0 1 0,-1-3 0,0-2 0,-2-2 0</inkml:trace>
  <inkml:trace contextRef="#ctx0" brushRef="#br0" timeOffset="46">13243 3943 9502,'-7'-14'-1140,"3"5"1138,-1 2 31,1-2 104,1 2-29,-1-1 41,1 2-21,0-2 98,3 2-90,-2-1 9,2 1-56,-2-1 10,2 2-26,0-1 22,0 2-30,0-2 19,0 2-9,2 0 0,0 1 22,3-1-63,2 1-27,0 0 11,0 0-16,3 0 2,0 1-4,1 0-62,2 1-51,-1-1 44,3 1-83,0 1 117,1 0-43,1 0 49,-1 0-26,4 0 20,0 0-39,1 1 1,-1 1-29,3 2-17,-4 3 63,4 1-22,-3 2 28,1 3 13,-4 1-14,1 5 11,-5-1 17,1 5-24,-4 1 28,-3 1-27,-3 2 40,-1 3-30,-4-1 36,-2 5-1,-6-1 30,-5 3-13,-1-3 6,-8 5 3,2-7 30,-4 4-6,1-5 5,-3 3 6,5-9 33,-3 2-6,4-6 2,-5 3-77,8-9 27,-2 3-18,8-10 158,-3 1-40,8-5 95,-1 1 16,4-4 21,1 0-31,1-1 46,2 0-129,3-5 16,3 2-25,1-3-31,1 1 4,4 0 5,0 1-49,4-1 18,-2 0-42,2 1 52,-1 1-96,4-1 54,-4 2-139,5 1 130,-2-1-58,5 1 108,-5 0-77,5 0-605,-3 2 100,4 0-408,-3 0 399,1 2 19,-5 0 288,3 5-80,-3 1 264,3 3 0,-2 0 0</inkml:trace>
  <inkml:trace contextRef="#ctx0" brushRef="#br0" timeOffset="47">15275 4025 9502,'-23'-13'353,"13"7"-235,6 2-23,-3 1 23,5 2 2,-1 2 27,2 2-29,1 7 25,0 4-37,0 9 50,1 1-35,4 8 40,3 1-113,2 5 19,3-3-52,4 5-52,-2-6 63,8 4-69,-2-7 26,6 1 3,-2-8-45,6 0 67,-2-11-27,6 0 142,-4-10-27,9-2 32,-8-5-51,5-6-19,-9-4-37,5-5 78,-11-2 2,6-3 78,-8 2-49,4-4 6,-10 3-54,5-3 11,-8 4-2,5-6-70,-8 6 0,3-5-50,-6 4 51,2-4 36,-6 5-6,2-8 32,-6 7-165,-3-6 63,-5 6-118,-7-5-148,-5 7-166,-8-6-91,0 6 0,-9-1 63,2 7 136,-10 2-58,4 6 122,-9 6 135,6 6 49,-11 14 94,5 9 0,-7 9 0</inkml:trace>
  <inkml:trace contextRef="#ctx0" brushRef="#br0" timeOffset="48">14295 4023 8519,'3'-17'562,"-1"10"-283,1 0-99,-2 1-21,0-1-51,1 2 23,1-1-23,-1-1-35,1 1 37,1 1-27,2-2 63,1 1-15,0 0 14,2 2-275,2-2 76,-1 4-196,4-3 133,-1 4 46,2-2 24,1 3 26,1 0-26,0 2 65,4 2-71,-1 3 75,2 3-63,0 1 45,2 0-39,-2 2 43,4 0-6,-5-2 6,4 2-18,-4-2 3,3-1-4,-4 0 8,1 0 20,-4-3-9,0 1 7,-3-2-10,1 0 41,-6-2 10,3 0 4,-7-1-11,1 0 17,-3 0 42,0-2 8,-5 0 9,1-1-67,-6 3-48,3-3 14,-2 2-24,2-1 30,-1-1-20,1 0 11,0 1-17,0 1 62,-1-1-27,0 2 25,-2 1-32,0 2-7,-2 2 2,-1 1 0,-2 4 6,-1 1-7,-4 3 103,1 0-32,-2 4 97,1 0-93,-3 5 32,1-2-78,-3 2-29,3 0 10,-4 3-35,3-2 8,-1 2-6,3-4-17,-1 0 19,5-5 38,0 0-10,6-7 9,-2-1-72,5-5 10,1-1-230,3-3 169,2-4-298,1-2 244,3-7-132,-1 3-62,5-3 62,-2 1-68,1 1 51,0-2 144,1 0-93,0 2 123,2-4-172,-1 1 188,4-3-71,0-3 165,3 0 0,0-3 0</inkml:trace>
  <inkml:trace contextRef="#ctx0" brushRef="#br0" timeOffset="49">12238 4023 9502,'0'-17'-12,"0"7"83,0 5-23,-1-5 134,0 4-71,-2-1 71,0 3-62,0-2 40,0 3-40,0 1 37,1-1-95,0 1 27,2 4-92,3-1 2,4 5-14,4-1 1,2 2 22,4-1-19,-1-2-18,5 2 29,-3-3-25,8 1 56,-5-1-22,6 0 13,-5-2-68,4 1 64,-7-2-61,4 0 72,-7 0-55,2 0-5,-5 1-11,-1-1-28,-5 1 25,2 1-2,-6 1 0,1 1 3,-3 0-13,-1 0-6,2 1 6,-2 0-12,0-1 26,-2 2-31,2-2 46,-1 1-15,1-3-137,-1 1-52,-2-3-138,-3-1 0,-1-3 0</inkml:trace>
  <inkml:trace contextRef="#ctx0" brushRef="#br0" timeOffset="50">9387 3978 9502,'3'-10'1712,"2"7"-1393,2 2-139,4 2 46,3 2-189,3 3 57,3 1-123,2 4 134,2-1-315,5 0 134,-3 0-200,7-2-11,-2-1 125,3-2-108,-2-3 142,5-2 65,-6 2 41,5-5 22,-5-1 0,3-2 0</inkml:trace>
  <inkml:trace contextRef="#ctx0" brushRef="#br0" timeOffset="51">10867 4070 9265,'0'-10'-233,"0"7"234,0 2 317,0-2-59,0 1 235,0 0-178,0 0-109,0 1 20,0-2-155,0 2 104,0-2-125,1 1 92,0 1-111,1-2 29,1 2-38,1-2 53,0 1-26,2 1 5,-1-2-39,4 2-107,-1-2 63,1 2-80,1-1 51,3-1-78,-2 2 24,2-1-65,-1 2 68,2-1-32,-2 1 31,2 1-73,-3 1 104,2 2-54,-5 2 88,4 1-76,-5 3 91,-2 0-73,0 1 78,-3 2 8,0-1-21,-2 2 35,-2 1-47,0-1 42,-6 0 29,1 1-5,-4-2 69,0 3-98,0-4 55,-2 1-63,3-2 31,-1-1-16,1-1 22,0 1-18,4-6 40,-1 3 28,1-4-9,2 0 57,1-2 65,2 0-66,0-2 70,2 0-192,2-6 35,2-1-25,1 1 45,3-1-6,0-1 12,1 2-9,0-1-48,0 2-10,1-1-54,-1 2 33,0-3-32,0 4 63,1 1-28,-1 1 31,0-3-9,0 4-2,1 0-2,-2-1 7,1 2 17,-3 0-14,3 0 13,-3 2-9,1 0 0,-2 4 0,1 0 1,-3 1 18,2 1-12,-2 2 14,-1 0-9,-2 1-6,-1 1 6,2 0-6,-4 1 61,0 0 17,-4 1 3,-1-3 67,-3 5-75,-1-5 75,-1 3-73,1-3-4,-2 2-35,1-3 14,-1 0 33,2-2-19,-1-1 30,2-1-38,0 0-32,2-2-13,0-1-4,0-2 9,3 1-158,-1-2 34,2 0-123,1-2 73,0 1 115,2-3-43,-1-3 87,2-1-292,0-1 76,0 0-204,0-1 236,0-1 61,2 0 116,-1-4 0,1 0 0</inkml:trace>
  <inkml:trace contextRef="#ctx0" brushRef="#br0" timeOffset="52">5802 4317 9502,'-13'-4'-249,"7"2"308,4 1-4,-3 0 35,3-1-38,-1 2-2,1-1 88,0 1 175,0-2 44,1 2 282,-1-1-320,1-1 90,-1 1-247,1 0-104,-2-1-3,2 2-25,-2 0 54,0 0-80,-1 0 43,1 0-119,0 0 64,0 0-14,-1 0 48,1 0-3,-1 0 7,1 0 24,0 0-43,-1 0 41,1 0-64,1 0 54,-1-1-39,0-2-24,2 0-12,-2-2-11,1-3 25,1 0-33,1-2 24,-2 0-90,2-3 10,0 2-15,0-2 36,0 1-3,0-1 66,0 2-27,0-1 15,0 3-17,0-1 66,0 1-48,0 2 50,0 0-55,0 1 2,0 2 9,0 0 48,0 1-43,0-1 67,0 2-73,2 1 29,1 0-11,1 1 10,0 0-9,2 0 11,1 1 17,1 0-26,1 4 29,1 0-34,2 4 6,1-2-4,3 1 14,-1 2-57,2 0-2,2 0-12,-2 0 11,2 1 76,-2-2-23,2-1 18,-2 1-31,1-2 35,-4-3 10,3 2 2,-6-5 71,2 0-54,-3-1 78,0 0-74,-3 0 12,0-1-50,-4-2 10,1-1 50,-1-5-71,-2 1 74,1-3-76,-1-1 43,-1 1-10,0-2 22,0 2-20,0-2-120,0 2 18,0-2-128,0 3 79,0 1-17,0 2 69,0-2-12,0 5 57,0-2-34,0 5 30,0-2-71,-1 0 111,-1 2-85,-1 1 89,1 0 3,-1 1-38,0 3 43,0 2-56,2 4 70,-1 0 18,1 4 16,1 0-20,0 4 1,1 2 8,4 7 21,3 0-22,3 8-16,3 2-30,6 10-12,0 1-199,3 9 22,-2 0-96,4 11 47,-4-9 86,2 12-72,-7-15 118,-2 8-48,-7-18 85,-2 10-67,-3-18 52,-1 10 70,-2-14 20,-3 4 61,-3-13-85,-3 6-45,-3-11-23,-1 7 5,-2-9 278,-1 5-35,2-9 165,-6 6-118,2-9-69,-2 3-16,3-5-46,-5 1 56,6-8-17,-3 3 36,6-5-43,-3-3 33,5-3-86,-4-7 86,7-1-90,-2-7 32,4-1-30,-1-8 42,3 0-109,0-7 34,3 4-43,2-11-26,2 6-92,1-9-11,4 7-66,5-8-39,2 10 85,6-8-90,3 8 90,4-9-94,0 10 59,4-5-88,-3 12 92,4-4 8,-3 13 55,2-4-322,-6 13 94,3 0-70,-9 7 187,3 5 231,-6 5 0,2 0 0</inkml:trace>
  <inkml:trace contextRef="#ctx0" brushRef="#br0" timeOffset="53">12205 4287 9502,'-22'6'208,"14"-3"-38,2-2 4,2 2-14,1-2 261,2 1-165,4-1 170,1-1-241,6 0-64,4 0-21,3 0-64,3 0 50,-1 0-21,4 0-91,-2 0 7,3 0-94,-3 2-101,3-1 120,-5 2-111,2 1 120,-4 2-16,4 1 19,-5 1-54,2 1 8,-4-1 54,2 1-19,-5-2 66,3 0-34,-4-1 25,0-1-27,-3-2 27,1 0-141,-2-2 37,3-1-122,-4 0-96,4-1 39,-1-2-70,2-4 199,0 0 92,1-3 98,-2 0 0,2-3 0,2-2 0,-1-1 0</inkml:trace>
  <inkml:trace contextRef="#ctx0" brushRef="#br0" timeOffset="54">8221 4568 9437,'-9'-4'699,"6"1"-509,3 1-25,0-1-46,0 0-14,0-3 13,0 2-46,2-2 37,0 1-29,3-1 72,0 0-49,2 1 49,2-1-108,-1 1 21,2 0-106,0 0 91,1 2-106,2-1 111,0 2-115,4-1 59,-2 3-38,5 0 63,0 0-26,3 2 103,1-1-56,2 3 52,3 2-57,3 1 56,-1 0-50,7 2 53,-7-2-61,9 0 24,-6-2-22,5 1 25,-5-3-45,6 1 39,-9-2-30,7-1-9,-7-1-25,6 0 8,-6 0-11,4 0 22,-8 0 10,9 0-16,-10 0 14,8 0 18,-5 0-35,3 1 30,-8-1-33,9 2-26,-9 1 17,8-1-21,-8 1 29,7 0 18,-7-2-20,7-1 19,-7 0 43,9 0 23,-9-2-3,7-4 32,-7-1-77,6-3 32,-6-1-36,5-1-57,-6 1 42,4 0-40,-8 2-73,3 1 34,-8 2-124,4 2 129,-9 1-166,3 2 98,-6 1-129,2 1 30,-3 5 60,0-1-56,-2 5 78,1 0 39,-1 0 3,1 3 30,-2-3-40,2 2 48,-1-2-23,0 3 22,-2-4-95,2 2-43,-2-3 42,1 2-17,-1-1-130,1 1 1,-2-2-131,0 2 222,0-3 95,0 6 119,-2-2 0,-1 2 0</inkml:trace>
  <inkml:trace contextRef="#ctx0" brushRef="#br0" timeOffset="55">8586 5258 9502,'-29'1'-909,"15"2"998,-2 0 15,3 1 196,-2 0-58,5 1-14,-3 0-41,3 0-34,2-1-5,-1-1-34,4 1 23,0-1-13,0-2-8,3 1-7,1 0 19,0 0-62,-1 1 58,1 1-51,1 2 59,0 3-7,0 4 22,0 4-24,0 6 9,0 2-23,3 6 20,-1 2-40,5 3-11,2 0-57,2 5 32,2-5-3,1 4-56,0-8 9,3 2-91,0-7 79,3-3-37,-3-5 45,3-4-49,-2-8 115,3 0 30,-1-7 17,1-3-8,0-4-68,1-7 11,-3-4-6,4-5-17,-5-1 19,4-4-16,-6 3 48,3-5-76,-5 3 50,2-1-43,-4 2 44,1-2-59,-3 6-30,1-4-15,-4 4 17,0-3 38,-1 4-7,-3-4-129,0 4-31,-5-3-60,-1 1 16,-5-1-22,-3 1 48,-5-3-40,-2 3 66,-5-7-26,0 3 10,-2-4-20,0 3 81,-4-7-11,4 7 55,-5-8-59,3 8 48,-1-2-51,3 9 51,-4 0-94,5 10 55,-1 2-50,4 9 73,-3 6-77,5 9 14,-2 5-26,4 7 25,-1 4 97,2 0 14,1 6 49,4-5 0,-4 6 0,5-4 0,-2 6 0,2-5 0,-4 5 0</inkml:trace>
  <inkml:trace contextRef="#ctx0" brushRef="#br0" timeOffset="56">9638 4988 8847,'12'0'-492,"-6"0"492,-2 0 288,-1 0 11,0-1 189,0-1-126,-1-1-124,0 1-76,-2-1-8,0 0-34,0-1-44,0 1 38,0 0-38,-2 2 45,0-2-1,-1 1-12,-1 0-2,1 0 18,0 1-19,1-2-3,0 2-7,2-2-39,-2 1-13,2 1 4,0-2-80,0 2 56,0-2-58,0 1 60,2 0-135,0 0 66,3-1-108,0 1 14,1 0 61,1-1-61,2 2 76,-2-1 18,1 1 4,-1 0 34,2 1-49,-2 0 60,1 0-50,-1 0 42,0 1 3,-1 2 27,1 0 3,-1 2-5,1 1-13,-3 0-15,2 1 25,-1 0-23,1 0-35,-2 0 24,2 0-29,-3 0 40,1 2-1,-1-2 0,0 2-5,-2 0 13,0 2-15,-2 2 13,0 1 43,-5 0 17,-3 3 2,0-1-13,-3 2 12,0-1-44,-1 1 58,-1-1-66,1 0 80,0-1 4,1-1 26,2-5-29,0 3-31,3-6-26,0 2 40,2-5 58,1 0 131,3-1-62,2-2 40,3-1-230,6 0 6,-1 0-56,3-1 55,1-1-67,1 0 28,0 0-63,1-1 52,0 2 36,-2 0-14,2-2-12,-2 1-44,0 1-19,-3-1 22,1 1-19,-4 1 46,2-1-15,-2 1 35,0-2-45,-5 2 32,4-1-35,-4 1-469,0-2-127,0 2-510,-1 0 0</inkml:trace>
  <inkml:trace contextRef="#ctx0" brushRef="#br0" timeOffset="57">9460 5206 9502,'-22'0'46,"15"-2"-2,0 1 53,2-2-18,0 2 213,0-1-31,0 2 134,3-1-76,-4 2-33,2 2-90,-3 1 29,1 8-104,-2 5 76,-1 4-53,-4 7 53,-1 4-76,-3 8-5,-1 1-46,-3 7 26,-1-3-5,-2 5 54,2-7-24,1 3-94,1-10-324,2 0 10,8-12-136,-2 0-119,8-12 199,0 0-204,4-7 230,0 1-58,3-5 84,2-1 28,5-2 128,6-5 135,4-6 0,2-4 0</inkml:trace>
  <inkml:trace contextRef="#ctx0" brushRef="#br0" timeOffset="58">9120 5259 9502,'-8'-11'-2,"2"4"62,2 1-16,0-1 214,1 3-63,0-2 157,2 4-171,-1-3 187,2 2-251,3 5 185,1 1-224,9 7 126,1 5-72,7 8 75,1 4-87,5 5 29,-2 2-46,6 7 46,-3-4-29,8 7-70,-5-5-13,7 9-72,-4-7 65,4 4-33,-7-9 47,4 0-58,-8-9-91,3 0 47,-10-10-89,1 1 19,-9-11 30,0 2-53,-8-6 65,3-2-457,-6 1 266,-2-4-337,0 2 277,-8-3 66,4 2-43,-5-2 48,4-1-87,-2 0 57,0-2 36,0-4 132,-2-1 128,-3-6 0,1-2 0</inkml:trace>
  <inkml:trace contextRef="#ctx0" brushRef="#br0" timeOffset="59">7893 7609 9502,'0'13'-43,"0"-8"6,0-1 182,0 1 12,0-3 42,0 1-30,-2 0 36,2-1-105,-2-2 33,0 0-93,1-5-41,1 0-60,-2-8-7,2 0 77,2-7 36,-1-1 27,3-4-73,3 1-52,2-4-38,-2 1-9,3-4 39,-3 4-10,1-6 44,-2 6-19,1-4 71,-1 7-35,-2-4 28,0 7-26,-1-2 71,0 6-53,0 0 56,-2 5-58,1-1 0,-1 6 8,0-2 25,1 5-10,1-1 18,-2 2-19,2-2-45,0 4-5,-1-2-6,1 3 7,-1 0 1,1 0 20,-2 0-26,2 0 28,-2 2 45,2-1-38,-2 5 37,1-1-50,-1 7 6,1-1-10,0 6 102,0 0 0,1 5 100,1 1-80,0 5-59,2-1-24,0 6-36,-1-2 55,2 1-265,-1-1 59,2 3-173,-1-4 128,2 2-148,-1-3 64,2 0-124,0-5 65,1 2 110,-1-6 39,2 1 100,-1-4 93,-1-2 0,-2-2 0,2 2 0,-3 1 0,0 2 0</inkml:trace>
  <inkml:trace contextRef="#ctx0" brushRef="#br0" timeOffset="60">5950 7616 9502,'10'0'1,"-6"-2"24,-2 1 49,1-2 41,-2 0 4,2 1 24,-3-1-64,1 0 1,1-1-27,-1-1 47,-1 1-60,1-1 7,2-3-24,-1 1-24,1-1 81,-1-3-12,1-1 22,3-2-67,-2 0 5,2-1-77,-1-2 66,1-2-58,0 2 9,-1-1-9,-2 1-48,1-3 40,-1 3 1,0-1 7,-2 1 9,1-1-23,-1 2 4,1-2-27,-2 2 72,0-1-38,0 4 35,1-2 8,0 4-5,1-2 7,-1 6-15,2-2 32,-1 4-20,0-1 27,1 2-18,0 1-9,1 0 13,1 2-14,-3 1-2,3-2 11,-3 4-7,3-1 7,-3 2-7,1 4 1,0 0 1,1 6 39,-1-1 10,0 4 3,-2 1-11,1 4-55,-1 2 13,-1 4-10,0-1-39,0 4-10,0-2-7,0 3 15,0-4-30,0 3 14,0-6-74,0 3-96,0-7 55,2 2-94,0-5 103,1 0-60,3-7 134,1 1-42,0-6 141,2 0 0,-1-3 0,1-1 0,0 0 0</inkml:trace>
  <inkml:trace contextRef="#ctx0" brushRef="#br0" timeOffset="61">9036 7247 9502,'-19'-6'-147,"11"5"292,1-2-83,0 2 95,1-2-52,0 2 52,2-1-37,-1-1-12,2 2 116,-2 1-272,4 1 141,0 4-201,2 3 19,3 6 88,6 7-66,4 8 80,6 3-28,6 15 52,5 1-18,7 18-39,3 1 37,7 15-47,-3-6 61,7 18-46,-7-10-17,6 15 3,-13-19 2,2 9-38,-17-27 16,-2 12-86,-14-26 73,1 11 4,-9-19 39,-2 5-9,-7-17 123,-5 6-39,-2-10 108,-4 7-27,1-10 5,-4 6-36,3-8-23,-5 3-14,4-8-39,-5 5 70,4-7-68,-1 0 24,6-8-18,-2 2 24,6-6-67,-2 0 15,8-3-38,-1-4 31,8-2-233,-1-5 60,4 0-181,4-4-145,2-1 166,6 0-63,2 0 216,5-3 177,0 0 0,6-2 0</inkml:trace>
  <inkml:trace contextRef="#ctx0" brushRef="#br0" timeOffset="62">11122 7295 9502,'-1'-11'114,"0"5"171,-1 3-130,1-1 34,-1 1-70,-1-1 34,1 1-32,-1-1 28,0 1-45,0-1 45,0 1-138,-1 0 63,1 0-133,-1 2 137,1-2-162,-1 2 121,1 2-158,-1 3 154,2 6-131,0 7 107,0 6-124,2 9 50,2 8-24,2 9 49,3 5-1,7 14 28,3-2 15,6 15-39,-2-8 62,6 15-34,-6-12 33,4 15-27,-8-17 8,2 13-5,-9-22 6,-1 11-5,-6-20-2,0 14 4,-2-19-3,-2 6 87,-2-20-22,-1 7 79,-2-17-84,-1 5 41,0-12-36,0 3 18,0-11 58,-1 3-77,-1-8 50,-1 3-52,0-6-63,0 0 17,1-1-25,-1-2-22,1 1 24,1-2 3,-1-3 2,-1 0 55,2-4-13,-3-2-13,2-2 10,-2-3-73,1-2-1,-1-2-19,2 0-54,-2-5 19,2 2 9,-1-4 6,2 0-5,0-3 6,-1 3-63,2-3 7,3 5-2,0-1 18,1 3 24,1 0-17,2 4 50,0-3-64,2 7 61,3-2 28,5 3-13,3 2 8,5 2 8,5 2-44,4 2 42,5 1-34,5 2 8,5 1-1,1 0 5,9 0-10,-5 0-22,9 0 9,-6 0-2,5 0 68,-9 0-26,7 0 32,-12-2-49,2 0 121,-9-3-20,0-3 102,-11-2 21,1-3-43,-11 0 61,-1-1-99,-6 2 46,0-4-81,-5 3 36,0-2-26,-2 1-53,-3-2 59,-5 2-57,-2-1 14,-2 2 10,-4-3-18,2 4 33,-2-4-46,0 2-21,-2-2-9,4 2 8,-3-1-12,3 3-8,0 2-13,1 5-68,1-1 57,0 5-70,2 1 68,1 3 15,0 6 17,3 7 18,0 8 29,3 3 28,1 8-9,2 2-9,-1 5 35,2 1-14,2 3 80,0-3-21,4 3 14,3-6-39,3 1 9,2-9-70,6-1 52,1-8-38,8-3 25,-3-10-69,6-2 40,-4-5-36,3-4 13,-4-4-27,1-5-3,-5-2 10,-1-4-7,-5-2 31,0-1-38,-3 0 12,0-1 15,-4-1-17,3 0 17,-5-1 5,2-2-10,-3 5 7,2-5-77,-5 5 32,2-3-41,-2 5 54,-1 0 13,-2 4 7,1-1-12,-2 7 10,1-2 31,-1 6-21,0 1 20,-1 3-30,-1 3 58,-1 5 20,-1 3 7,0 5-17,-2 5-42,2-1-12,0 3 54,1-4-59,3 5 59,-1-5-61,1 4-4,0-4 14,1 1-20,-1-4 31,4 1-29,0-5 18,5 2-22,2-3-60,3-1 22,1-5-85,4-1 85,0-3-5,2-1 50,-1-1-15,2-1-58,-3-4-1,2 0-73,-4-7 73,3 0 15,-4-4 40,3-1-7,-5 0-9,3-4 35,-3 1-20,0-4 30,-1 5-36,0-4-5,-5 6 5,2-3 34,-6 6 37,3 0-6,-2 4 14,-3 3-25,0 3-13,1 1 11,-3 7 33,1 0 1,2 11 7,-2-1-13,2 5 2,0 3 5,1 0 15,0 1-18,5 1-32,-2-3-3,3 3 7,0-6-1,1 5 17,0-5-17,5 1-9,-2-6 51,4-1-45,-1-6 52,6 1 14,-1-6-49,5-1 51,-1-5-60,6-5 38,-2-7-28,7-4 37,-5-5-44,6-2 29,-8 0-20,5-2 40,-9 3-112,3-2 45,-9 5-102,1-3-10,-11 8-94,2-3-11,-10 5-14,3-3 54,-8 4 48,-3-3-2,-7 6 33,-6-4 82,-7 6-21,-6-5 27,-1 6-45,-4 0-29,4 5 23,-7 0 0,8 4 78,-4 1-15,9 4 34,-2 5 3,10 5-7,-3 7 8,10 5-10,-5 5 5,9 0-39,-2 5 38,7 0-49,0 3 131,5-3-31,1 3 124,7-6-130,8 1 42,5-10-99,10 1 61,3-9-60,9-1 58,-1-6-51,7-2 102,-5-5-360,7 0 117,-8-4-244,6-2 172,-12-1 66,5-2-24,-14-2 9,4 1 42,-12-1 54,5-1 16,-10 0 15,3-1 2,-10 0 42,2-3 7,-6 1-17,2-3-28,-5 1-25,1-4 167,-2 1-53,-2-5 125,0 2-92,-3-4-64,-1 2-59,-2-2-10,-1 4 2,0-1 44,0 10-11,1-2 7,2 5-11,-2 2-17,4 4 4,0 0-21,-1 5 16,3 1 7,0 7-74,0 2-16,0 5-8,0 2 13,0 0 67,0 4-1,0-2-7,0 3 6,0-3-14,0 5 10,2-6-10,1 2 23,1-5-8,3 3 13,1-7 1,2 1-11,0-4 10,3-3-63,0-3-35,2 0-57,-2-2 39,4-4-42,-2-1 103,2-4-47,-1-3 52,-1-2 0,1-2-13,-1-3 6,-2 0-13,1-3 43,-2 1 5,-1-3 9,-1 2-11,0-4-36,-3 1 17,-2-1-17,1 3 121,-2 0-39,-1 4 103,0-1-41,-2 6 17,-1 1-50,0 5 86,0 1-117,0 9 83,0 0-97,0 13 22,0-1-18,0 6 30,-1 1-14,0 2 19,-2 2-60,1 0-48,2 1-24,0-2-39,0 1 83,0-3-14,2-2 57,1-3-35,2 0-34,4-6 14,2 1-25,2-5 41,2-4 51,2-2 4,2-1 8,0-2-9,4-3-37,0-3 6,2-4 17,-2-1-102,1-3 33,-2 1-97,1-2 42,-2-1 2,-1 0 36,-3 1-4,1-3 32,-5 1-14,1-2 1,-6 2 67,2-2-46,-4 2 44,-2-5-61,-1 5-11,-2-4 7,-1 6 7,-2-1 188,-3 5 97,-2 0 94,0 5-20,-1 2-112,1 2-41,-2 4-18,2 3-7,-1 8-48,-1 5 17,2 6-31,0 5 6,1 5 62,2-1-53,1 6 51,2-3-63,1 3 12,1-4-22,5 0-74,4-4-201,5 0-7,4-7-81,6-1 122,1-9 48,3 0 37,0-8 27,3-1-13,-4-6 3,6-5-48,-7-3 38,7-7 95,-7-2 19,3-5 40,-9 2-64,6-6-37,-11 4-16,6-5 15,-8 4 199,0-3-2,-6 3 109,1-3-57,-5 6-122,0-6 29,-2 9-87,-1-3 41,-1 8-32,-1-2 29,-1 8-28,1-2-46,-3 6 23,1 0-44,1 2 55,0 4-17,2 1 10,0 5-2,0 2-27,0 6 37,0 0-35,0 4-2,0 0-21,0 5 0,1-4 3,0 5-3,4-4 27,-1 3-34,2-2 39,1 5-45,1-5 31,2 1-35,0-5 42,3 3-12,1-9 9,3 1-54,1-8-3,6 2-51,-1-9 44,4-2 1,-1-5 48,5-4-13,-4-5 10,4-3 70,-8 0-10,2-3 65,-6 2-72,1-4-60,-9 3 4,0-2-39,-5 2 60,-2-3 8,-4 3-2,0-6 7,-4 3-60,-5-4 34,-2 4-33,-6-6-11,0 3-8,-4-4-11,1 4 7,-4-1 20,4 7 6,-5-2-23,4 9 31,-7-2-109,5 9 40,-7 0-105,6 9 103,-7 2-15,7 9 70,-6 4-26,9 5 70,-1 2-16,9 0 8,0 2 91,8-5-52,0 4 94,4-5-83,1 4-6,4-6-47,5 8 19,3-6-16,4 5-65,2-4-11,3 2-13,1-6 44,2 4 47,0-8 14,3 4-80,-3-9 7,4 3-89,-4-6 0,4-1 110,-5-4-9,4-3 121,-6-4-67,4-4 210,-6-5-81,5-5 161,-5-2-110,7-3 85,-5-3-45,6-3 71,-5 2-66,8-7-23,-5 5-9,9-6-16,-5 7-118,6-6 55,-8 10-48,7-1-79,-9 11 26,2 0-98,-7 8 40,1 8-78,-10 5 7,2 8-65,-7 6 84,2 7 51,-5 2-23,0 6 49,-2-1 0,1 5 29,-1-5-15,-1 7-18,0-7 193,0 2-32,0-6 139,-1 3-31,-2-7-74,-3 5 68,-4-8-81,-5 4-72,-5-5 12,-4 3-62,-2-8 90,-2 5-14,1-6 33,-1-1-13,5-5-636,1 1 423,6-6-496,-1 1 585,5-4 0,-2 3 0</inkml:trace>
  <inkml:trace contextRef="#ctx0" brushRef="#br0" timeOffset="63">1287 7407 9502,'-16'11'-363,"9"-5"435,-1-1 53,-1 1-5,2 1 68,0-1-61,1-1 50,1 0-80,2 0 41,0-2-52,2 3 71,-1-3-101,4 1 72,0-1-64,4 2-27,4 0 0,3-1-59,4 0 64,1 3-32,3-1 18,2 1-8,-1-2 3,1 1-49,0 0 10,-1 1-113,-2-3 102,1 0-8,-2-1 60,-3 0-13,0-3 72,0 1-61,-5-2 63,0 0-68,-2-4 2,-2-3 6,-3-2-2,0-4-22,-2-2 17,-1-1-8,-2 0 19,-2 0-82,-3 0 7,-1-1-80,-3 1 6,-1-1 22,-3 2-26,0-1 48,-1 2-23,-1-1-1,1 3 17,-2-1-18,2 3 62,-2 1-47,1 3 38,1 1-55,1 4 43,-2 0-34,3 6 41,-1 3 39,2 5 34,-1 5-3,3 1 42,0 3-39,2 0 7,-1 1-12,4-3-1,-3 4 11,6-6 3,-1 4 0,1-4-41,2 4 23,0-4-15,2 4 36,2-5-29,3 2 23,3-3-23,4 1-63,2-3 44,3 0-52,0-6 57,3 0 1,0-6-4,2 2 1,-3-3 53,1-1 5,-2-3 7,3-5 50,-6-4-89,4-2 50,-5-3-62,2 1 39,-8 0-25,2 0 39,-4 4-40,-1-1 32,-5 4-25,1 1 33,-1 4-77,-4 1 50,-2 2-51,-4 1 55,-2 1-10,-6 3 3,-1-1-4,-3 7 53,1-1 9,-4 4 6,2 0-20,-3 1 21,4 0-47,-3 1 60,5-1-69,-5 4 23,4-2-23,-3 4 31,4-1-12,-2 6 15,3-2-13,-1 7 8,2-1-21,1 6 21,4-2-16,-1 7 24,7-4-22,-4 9 19,6-6-29,-1 7-8,3-7 8,2 10-5,2-8 11,4 9-11,3-9-1,7 8 0,1-13-55,8 7 62,-2-9-66,7 5 75,-3-11-61,6 1 46,-6-12-50,7-1 68,-6-9-29,5 0 25,-6-9-32,3-1 56,-10-8-41,5-5 42,-9-2-49,4-6-15,-9 3 7,4-5-7,-9 4-11,3-3 28,-6 3-28,3-5 34,-4 7-35,0-6 28,-2 7-28,-1-5-43,0 5 8,0-6-63,-1 8 56,-2-6-79,-4 7 44,-3-4-79,-3 7 74,-2-3-58,-1 5 20,-5-2-6,0 9 5,-6-4 65,3 6-26,-6-1 15,4 3 67,-4-1-51,7 2 58,-4 2-31,9 0-24,-3 7 30,7 2-18,1 5-3,6 2 9,3 6-4,4 3 5,1 4 14,8 0 3,2 3 2,6-1-15,4 2-16,2-4 15,5 4-14,2-8 78,2 1-59,-2-9 59,5 1-6,-4-12 22,5-1 1,-7-4-2,2-3-14,-7-6-22,2-2 31,-8-6-37,2-3-5,-9-2 9,2 0-4,-6-1-2,0-1 2,-3-1 3,0 0 1,-2 1-16,1-5 11,0 4-19,-1-5 6,0 1 6,1-2-9,-2 3 8,2-2 1,-2 6-3,3-2 2,-1 9 2,3 1 53,-2 7-39,3 1 40,0 8-3,5 2 13,-4 11 4,5 6-10,-2 5 27,2 7 23,0-1 12,-1 5-48,1-4-33,0 2-26,-3-4 37,2 1-42,-3-6-13,1 3-3,-2-9 11,-1 3 46,-1-7-8,-2-1 10,0-8-22,-1 1 14,-1-7-15,-1-3-42,0-3 31,-1-8-39,2 0-43,-2-5 17,0-3-75,1 0 81,1-4-119,-1 2 65,2-4-115,-2 1 107,1-2-24,1 2 29,-1-1 4,0 2-34,1 0 118,-1 7-85,3-1 72,-3 5 42,3 5-25,0 2 103,0 4 17,0 7-26,2 5 59,-1 4-83,1 6 29,0 1-10,3 1-16,-2 1 21,2 0-27,0-4 41,3 2-15,-2-4 9,3 3-50,-1-4 17,3 2-7,-2-1-177,0 1 41,1-1-130,0 6-172,-1-2 105,1 7-162,-2-2 203,1 5 132,-1-1 57,1 4 48,1-3 0,2 4 0</inkml:trace>
  <inkml:trace contextRef="#ctx0" brushRef="#br0" timeOffset="64">2870 7712 9502,'-24'-4'-235,"13"1"15,1-3 148,3-1 191,0-1 48,4-2 159,0-2-73,3 0-76,-1-4 5,2-1-82,2-3 5,4 1 0,2-5 1,5 1-4,0-1-75,3 3-7,1-2-70,2 5 16,3-3 3,-1 4 27,5-2 38,-3 4-132,6-1 52,-2 4-141,3-3 20,-3 4 57,5 3-51,-5 2 68,5 2-36,-7 4 57,6 3-39,-7 4 54,3 8-6,-7 2 8,3 10 5,-8 0-3,1 5 1,-9-1 5,1 6 12,-6-3 46,0 4 20,-5-4-8,-1 7 52,-5-6-17,-5 5-8,-2-5 0,-7 5 41,0-8-12,-4 5 98,1-6-90,-3 2-21,4-6-18,-3 1-27,4-8 87,1 1-11,3-9 56,1 0 27,4-5-2,0-3 38,5-3-50,1-3-49,3-4-76,1-4 15,3 0-15,1-4-47,0 1 9,0-1-89,1 3 85,2-3-74,0 3 49,1-1-76,2 2 55,1-1 34,-2 1-22,3 2-226,-1-1-228,1 2-92,1 0-13,-1 0 343,2 1 99,1-1 152,2 0 0,2-1 0</inkml:trace>
  <inkml:trace contextRef="#ctx0" brushRef="#br0" timeOffset="65">4783 7400 9502,'-3'-16'-243,"2"8"88,-3-1 83,0 1 115,-2 1 2,0-2 74,1 4-14,-1-1 28,-1 2-30,-2-1-52,2 3-25,-3 0 4,3 1-3,-3 1-14,3-2-4,-1 4-63,1-1 73,0 1-57,1 2 5,1 0 10,0 2-16,1-1 86,1 0-44,-1 0 14,3 1 14,-1 0-8,1-1 22,-2 2 44,0 0 10,2 3 13,-4-1-16,1 2 5,-1 0 18,-3 3 5,1-1 0,0 1-64,0 0 22,0 1-7,0-4 56,0 2-35,0-5 55,0 2-51,1-3-66,1 0 47,0-1-77,0-1 14,1-2-7,1 1-46,0-4-142,1 2 114,1-4-108,1 1 114,-1-3 48,2 0 12,-1-2 44,1 0-1,1 3 26,-1-1-68,1 1 30,-1-1-26,1 3 122,-2-2-145,-2 1 103,2 1-133,-3 1 115,2-1-7,-2 1-8,2 0-67,-1 0-42,-1 0 19,2 1 25,-2-1 18,3 1-11,-3 1 16,3 1 9,-2-1-17,-1 1 19,0 2-22,0-1 69,-1 3-46,-2 1 49,0 4-63,1 0-5,-2 2 8,-2 5-5,2 3 80,-1 4 9,-1 2 23,2 5-28,-1 3-72,1 0 6,1 6-2,0 0-64,4 4 69,0-3-71,1 4 77,2-6 38,2 3 13,3-7-5,4 1 64,2-7-98,4 4 54,-1-9-68,2 3-21,0-5 15,-1 2-1,-1-7 11,-1 4-49,-1-7-23,-2 2 4,-2-7-54,-1 2 52,-2-5-16,0 1 11,-3-3-121,-1 1 24,0-5-107,-1 3-30,1-2 92,-1-1-79,0 0 79,1-1-300,1-1 108,2 0-226,2 0 256,3 0-56,0 0 134,1-3 20,2-1 135,0-6 108,1-1 0,0-5 0</inkml:trace>
  <inkml:trace contextRef="#ctx0" brushRef="#br0" timeOffset="66">10747 7722 9502,'-33'-2'-279,"18"1"279,7 0 0,0-4 0,7 4 242,1-3-16,8 1 147,8 0-71,6 2-134,12-1 21,3 1-85,8 1-178,0 0 4,9 0-105,-5 0 83,15-3 111,-5-1-9,16-5 63,-4-2-24,16-7-17,-9-1 11,20-5-44,-16 2 25,18-8-24,-13 3 0,9-4 0</inkml:trace>
  <inkml:trace contextRef="#ctx0" brushRef="#br0" timeOffset="67">20058 7517 9502,'0'35'267,"0"-15"-36,0-7-67,-3 2-86,1-3 17,-3 6-22,1-2-210,0 6 65,0 1-198,-1 6 174,1 0 56,-2 10 40,1-2 0,-4 7 0</inkml:trace>
  <inkml:trace contextRef="#ctx0" brushRef="#br0" timeOffset="68">3236 7646 9502,'-22'7'119,"10"-3"22,7 0-29,-4 2 71,6 2-63,-1 3 70,3 4-62,-1 7 59,4 2-145,1 12 98,1-1-83,6 14 102,0-2-111,4 12 17,-3-5-50,2 8 14,-5-10 22,1 9 4,-4-13-8,1 7-81,-3-12 15,0 3-70,-2-13 43,0 4-106,-1-15 34,0 4-89,0-12-40,-1 0 66,-2-9-63,0 1 51,-1-4 105,0-2-58,0-2 101,-1-2-196,1-3 78,0-4-133,0-4 96,-1-3 86,1 0 42,-1-8 72,0 2 0,0-10 0,-2 0 0,-3-5 0</inkml:trace>
  <inkml:trace contextRef="#ctx0" brushRef="#br0" timeOffset="69">21089 7800 9502,'-4'11'0,"1"-6"0,2-2-36,0 3-7,-1-3 3,2 1-194,-1-3 187,1 4-154,3-3 201,-1 3 0,5 0 0</inkml:trace>
  <inkml:trace contextRef="#ctx0" brushRef="#br0" timeOffset="70">15858 8547 9502,'-18'0'-277,"11"0"325,-2 0 151,2-2-83,0 1-37,3-3-24,-1-2-8,4 1 17,0-5-37,1 1-21,1-4-1,3 1 6,3-5 51,3 0-10,3-6 3,1 1 13,3-4-8,0-1 5,0-2 17,0 0-31,-2-2 27,0 4-35,-1-4-46,-3 5 28,-3-4-25,-2 4 49,0 0-44,-3 3-13,-1-2-3,-2 5-45,0 0 91,0 7-55,0 1 55,-1 6-85,-2 0-10,0 6-22,1 2-11,-1 5 73,3 5-14,-2 5 15,1 7 72,1 2 6,1 4 10,2-1-16,1 4-58,3-2 1,2 1-1,1-3 95,1 0-18,-1-3 93,3 2-87,-1-7-11,3 2-39,-3-6 2,4-2 49,-2-4-21,3-3 22,-2-4-34,1-3-46,0-4 26,-1-1-26,-1-6 30,0-4 10,-2-1-13,0-4 10,-3 1 6,1-3 43,-3 2-25,0-2 19,-2 1-76,1-2 30,0 2-35,-1-4-44,1 1 9,0-1-73,-2 2 77,3-2-48,-3 5 20,3 0-1,-2 3-3,0 2 14,-2 7 11,1-2-24,-2 8 58,1-1-12,-2 7 20,0 3-46,1 6 153,-2 6-48,0 4 145,1 4-138,2 1 100,0 3-84,0-4 120,1 6-160,3-5 51,0 3-106,3-5 53,1 3-41,1-11 40,3 7-31,2-12-46,4 3 23,-1-7-103,4-2 92,-3-6-52,3-4 29,-4-3-6,4-7 24,-6-3 34,4-8-2,-8 1-11,5-7-20,-6 4 15,4-6-12,-4 4 13,2-4-19,-6 5 16,4-6-7,-6 5-45,3-5 45,-5 8-47,1-5 55,-3 11-20,-1-2 8,0 10-11,-1 2 22,-1 4-8,0 8 5,-1 4 9,-1 12-9,-2 3 11,0 5-14,1 2 71,0-2-11,1 4 77,0-2-32,2 1 18,0-4-46,3 1 8,1-7-51,5 3 17,2-8-13,3 4-72,2-10 9,1 2-65,0-7 76,1-1-43,-1-4 23,1 1-13,-1-1 16,2-1-57,-7-2 28,5 0-116,-6-4 42,5 1 18,-5-2 30,2-1 17,-4 1-29,2-3 3,-1-1-8,1-5 21,-1 2 39,1-5-42,-1 0 31,1-4 13,-1 0 38,2-7-20,-3 2 20,3-5 50,-4 3-6,2-3 89,-1 5 81,3 0-51,-2 9 70,3 0-75,-5 12 71,5-1-16,-2 12 43,4 3-25,-4 11-115,4 7 91,-3 8-114,3 8 82,-3 1-75,2 8 58,-4-6-53,2 7-30,-3-9-21,2 7-46,-4-9-275,4 6 87,-3-10-193,1 2 201,0-13-251,2 0 97,-2-14-75,3 1 207,2-12 217,2-2 0,1-4 0</inkml:trace>
  <inkml:trace contextRef="#ctx0" brushRef="#br0" timeOffset="71">5800 8030 9340,'-14'-9'196,"7"6"169,3 1-180,-2-3 80,5 3-89,-2-1 40,3 1-122,-1 0 45,4 0-105,1 1 123,4-1-154,5 2 64,5 0-139,4 0 16,2 2 0,2-1-16,3 3 83,0 1-59,1 0 43,4-1-70,-4-1 59,5 0-18,-5-1-6,5-1 15,-4-1-94,3 0 41,-6 0-10,3 0 3,-10-1-27,5-2 7,-11 1-84,7-2-2,-10 1 39,4 2-53,-8-2 86,4 3-7,-7 0 54,4 0-37,-5 0 45,2 1-131,-4 2 53,3-1-2,-3 0 59,3 0 85,-2 1 0,1-3 0,-1 0 0,2 0 0,1-3 0,1 0 0</inkml:trace>
  <inkml:trace contextRef="#ctx0" brushRef="#br0" timeOffset="72">18600 8653 9502,'-5'15'-336,"0"-6"314,2-2 2,-1 0 74,1-1-17,1-1 170,0-3 111,1 1-101,4-6 87,-2-2-274,6-7 0,-1 2-8,1-7-53,0 3 45,-2-3 39,1 3 17,0-5 10,-2 2-119,2-1 18,-2 1-106,0-3 34,0 3 50,1-4-2,-1 3 62,2-6-40,-2 3 25,3-5-23,-2 2 26,3-6-42,0 5-17,2-9-2,0 3 12,1-4 43,0 5-4,2-5 4,0 6-68,1-3-15,-3 8-11,2 0 53,-3 10 21,-2 0 34,-1 9-43,-1-2 52,-2 6-34,-2 2 37,-1 5-44,1 5 37,-2 3-19,1 5 25,-1 1-22,0 1-14,0-1 26,0 2-19,0-1 41,0 2-32,0-3 23,0 4-6,0-6-13,0 5 16,0-3-20,0 4-11,0-5 9,0 7-9,0-6 12,0 4-11,1-6 8,1 6-10,1-7 12,1 3 0,0-8-1,2 4 1,1-9 76,1 1-16,1-3 68,3-2-58,0-5-15,3-2-25,1-5-6,1-3-30,0-4 24,1-1-22,-1-1 32,3-3-59,-3-1 41,3-2-46,-5 3-3,5-3 47,-6 4-57,3-2 64,-6 2-58,3-3-4,-5 6-18,-1-4 67,-3 7-7,-3-3 47,0 7-57,-4-1 54,1 5 12,-3 1 4,-3 3-8,-2 1-25,1 2-11,-2 4 18,3 2 19,0 4-27,2 3 40,1 4-42,3 1 22,1 3-15,0 1 18,3 4-33,2-2-32,4 3-33,1-2 11,4 4-74,0-4 58,4 3-74,1-4 71,0 1-21,3-8 56,-1 0-24,0-6 46,0-4-16,0-4 3,-1-2-14,-1-5 71,-1-4-11,-3-6 72,1-2 65,-3-5-33,-2-1 89,-3-1-113,0-2 43,-3 2-34,-1-2 3,-1 1 6,-1-1-66,-1 3 42,-1-4-26,0 5-84,0-3 16,-1 5-98,1-2 102,-3 7-96,1 1 70,0 5-112,0-1-64,1 6 62,1 4-102,0 3 154,1 9-6,2 1 35,1 8 34,2 0-35,1 2 29,0 2 45,2 1-52,-1-2 60,2 3-74,-2-3-4,4 2 5,-2-3 9,1 1-4,0-4 19,2 2-15,-2-7 12,5 0 31,-4-5-22,4-1 20,-3-7-34,4 0 56,-2-4 13,4-4 4,-1-6 38,2-4-40,-2-3 14,3-5-14,-4 0-8,4-2-24,-5 2 24,1-4-41,-4 5 14,-1-4-10,-2 3 21,0-2-50,-4 3 33,1 0-33,-3 4 37,0-1-42,-1 8 29,1-1-45,-1 6-39,1 2 6,1 6-79,-1 4 87,0 10-55,3 6 23,-1 8 3,1 4-62,0 3 50,3 5-12,-2-2 13,1 3 35,-1-5 20,4 2 5,-3-7 29,6 3 19,0-9 0,4 3 0</inkml:trace>
  <inkml:trace contextRef="#ctx0" brushRef="#br0" timeOffset="73">7559 8120 9291,'0'-10'124,"0"5"1,0-1-4,2 2 35,-1-2-35,1 0 24,0-1 27,1 2-16,0-1 5,3 0-4,-2 2-190,3-1 59,1 2-149,2 0 158,3 2-4,3-1 105,1 2-45,5 0-156,1 3 10,5 0-120,0 2 77,6 2 19,-1 1 43,5-1-12,-4 0 67,5-2-32,-3 0 23,5-1 10,-7-4 83,4 1 7,-9-1 48,7-3-70,-8-1-20,4-4-18,-8 1-19,6-5-51,-12 5-37,8-1 13,-11 4 6,8-1 9,-9 2-34,6 2-4,-9 1 15,6 0 54,-7 1 10,6 4-44,-7-1-71,6 3-16,-8-1-60,4 1 46,-5-2 46,2 0 4,-2-1 51,2-1-91,-4-2-1,2-1-24,-3 1 35,1-1-84,-1-1 55,1 0-153,-1-2 145,0-1-45,0-3 141,-2 1-17,1-1 71,0-3 0,0 0 0,-1-3 0</inkml:trace>
  <inkml:trace contextRef="#ctx0" brushRef="#br0" timeOffset="74">4861 8095 9502,'-16'0'-335,"11"-2"555,-2 2 196,2-1-136,1 0 247,1 1-198,6-2 199,1 2-345,8 0-69,2 0-41,3 0 0,4 0-74,-1 0 11,2 0-55,1 0 46,1 0-138,0 0 32,1-1-108,-1-1 100,1 1 78,-4 1-18,3-2-290,-5 2-133,3 0-153,-5 0 58,1 0 150,-4 0 232,0 3 16,-4 4 173,0 3 0,0 2 0</inkml:trace>
  <inkml:trace contextRef="#ctx0" brushRef="#br0" timeOffset="75">20291 8537 9226,'-10'6'-275,"6"-4"275,0-2 274,1 0 192,0 0-190,2-1 80,-1 0-484,1-4 57,1 0 21,1-2-7,-1-2 63,5 1-40,-3-2 64,4-1-39,-2 1 53,2-3-23,0 2-5,-1-4-3,2 3-28,0-5 38,1 1-38,0-2 27,0 0-5,2-2 8,0 0 6,2-1-41,-3 1 30,3-3-31,-2 4 35,1-1-26,0 2 15,1 1-20,-4 2 27,3 1 0,-4 4-5,2 1 3,-3 3 1,1 2-1,-3 1 2,0 1-5,0 4 13,1 2-9,-3 6 12,3 3 4,-4 1-10,3 6 12,-2-2-15,0 6-8,0-1 6,1 3-6,0 0 9,-1 2-12,3-3 7,0 2-7,1-3-62,1 2 53,0-5-57,2 2 60,-2-5 2,2 0-5,0-4 2,1-1 42,-2-4 6,2-1 4,-1-5-12,2 0-35,-4-3-1,4-2 1,-2 0 49,1-6-32,-2-3 43,2-3-47,-1-2-16,0 0 12,0-3-11,-1-1 21,-1 2-33,2-3 23,-3 1-30,1-3 13,-2 4 10,1-4-15,0 5 14,-2-3 0,0 4-4,-1 0 2,0 4-2,-2-1 4,2 5-3,-2-1 3,-1 5-38,0 1-42,0 1 21,0 3 30,0 4 31,2 6 30,-2 1-42,1 6 23,2-1-14,0 5 16,1 0 4,3 4-20,0 1 23,3 1-22,0-2-2,3 2 16,-1-4-12,5 1-24,-1-6 24,4 2-33,-2-8 42,3 0 61,-1-8 16,1-1 4,-4-6-18,3-1-23,-6-8-31,2-3 39,-8-3-55,3-5 23,-6 0-20,2-2 33,-6 1-17,2-2 33,-3 5-24,1-3-29,-2 4-29,0-2-44,-2 5 37,0-3 11,-1 6 39,-1-3-21,3 7 14,0-1-126,2 5 40,-1 1-110,2 2 135,2 3-25,4 1 85,6 3-44,2 8 15,7 0-26,0 8 18,8 3 28,-1 1-60,8 4 62,-6-1-68,6 4-8,-7-6-4,2 5-7,-6-6 18,0 3-54,-9-7 30,2 2-106,-12-8 22,3-1-4,-9-7-65,2-1 107,-3-9 5,0-1 105,1-14 27,1-2 0,-1-9 0</inkml:trace>
  <inkml:trace contextRef="#ctx0" brushRef="#br0" timeOffset="76">21729 8579 9502,'-29'-8'-287,"16"2"374,3 1-20,0-4 88,3-1-34,0-1 54,2 0-68,0-5-60,2 1 19,1-2-32,0-2 51,1-2-36,1 0-27,-2-2 17,2 2-11,0-3 29,0 3 9,0-3-19,2 4 15,-1-1-1,3 5-6,4-1-17,0 6-55,3-2-34,1 5 7,0 1-100,0 4 89,0 2-113,0 2 117,-1 3-63,-3 6 48,2 4-26,-1 3 24,-1 4 98,1 3-30,-1 0 21,1 3-45,-1 0-31,1-1 26,1 2 55,-2-4 25,2 1 19,0-4-23,0 1 2,0-5-40,1 1 57,-1-7-57,1 2 46,-1-6-36,1-1 29,-1-4-35,1 0 2,-1-5-1,3-3-9,-3-2 24,3-6-14,-2-3 17,2-4-19,-2 1-33,2-4 23,-2 3-23,2-5-7,-2 4-14,0-2-6,-1 1 12,2-1-24,-4 4 46,0-1-56,0 5 62,-1 1 0,-3 6-1,0 0-4,-3 6-19,1-1 3,-2 5 59,0 3 25,-2 5 65,0 2-59,-3 4 42,1 2-45,-1 3 21,2 0-20,-2 3-19,3-4-20,0 5 24,2-2-22,-1 2-15,2-6 11,1 5-10,2-8 20,4 5 14,2-5-18,6 0 7,-1-6-148,7 1 23,-1-5-124,4-1 127,-1-4 15,3 0 58,-3-3 2,1-3 46,-3-4 24,3-2 2,-7-2-11,2-2-13,-6 2 12,2-3 22,-6 3-21,1-3 1,-2 3-34,0-5 53,-4 5-76,2-3 59,-4 2-60,2-1 22,-2 2 3,1 0-9,-1 4 16,1-1 0,-2 5-2,1-2-20,-1 5-35,1-1-27,0 2-34,-2 1 35,1 4 15,1-1 30,-2 7 12,-1 1-26,0 3 61,2 2-5,-2 1 18,1 2 9,0 0-51,2 2 19,0-3-22,0 4 30,2-5-22,3 4 23,0-5-11,3 2 21,2-6-4,3 4 9,1-8-24,5 1-2,-1-4 0,5-1-59,-2-1-62,1-4-24,-1-2-38,2-3 86,-4-2 12,2-3 40,-7 0 1,6-3 20,-9 2-24,4-4 18,-4 3 28,2-3-38,-6 4 42,3-4-53,-5 5 8,3-4 3,-4 5 3,1-2 76,-4 6 37,0-1 41,-1 5 81,-2-2-72,-1 8 8,0 3-70,0 8-7,0 4-38,0 5 50,0 1-54,2 1-71,0 0 4,7 1-68,2-4 80,6 2 25,2-6 28,6 0-5,-1-5-161,7-2 15,-4-6-91,8-1 54,-5-4 92,4-4-48,-6-4 79,6-6 247,-6-3-29,5-5 183,-6 1-148,4-5 145,-7 4-76,4-5 150,-8 3-190,4-3 4,-9 1-71,-2 0 63,-7 3-468,-5-5 119,-7 7-326,-5-6 100,-7 6 137,-9-3-51,-4 8 103,-9-4-127,1 9 52,-9-3-146,1 7 156,-4 1-102,6 2 94,-6 4-85,9 3 73,-2 4 108,9 7 25,-2 7 94,4 4 0,1 5 0</inkml:trace>
  <inkml:trace contextRef="#ctx0" brushRef="#br0" timeOffset="77">3513 8346 9379,'-3'-12'382,"2"4"-315,1 3 67,-1-2-85,1-2 91,0 2-31,0-3 34,1 2-34,0-2-57,2 0-99,1-3-6,2 3-49,0-1 64,1 1-25,1-1 67,-1 1-28,3 0 53,-1 3-56,2-1 33,0 3-41,1-2 6,0 3-60,2 0 31,-1 2-16,1 1 84,-1 1-33,1 1 27,-1 2-61,-2 6 45,-1 2-43,-2 3 63,-2 3-18,0 4 18,-3-1-16,-1 4 7,0-1-1,-2 4 4,0-5 0,-2 5 31,0-4-16,-3 1 20,0-6-29,-2 2-6,1-5 5,-1 1-4,0-5 0,1 0 3,1-5 100,0 1-14,1-5 94,1 0-84,0-2-8,2-1-44,0 0-3,1-5-10,0-3-19,1 0 4,2-4-7,1-1 11,3-2 11,2 1-13,-1-2-28,2 1-35,-2-2 13,2 5-9,0-4 32,-1 6 12,1-2-17,-2 5 20,2-2-43,-3 6 25,2-1-28,-2 4 36,1 1 29,-1 3-21,2 4 16,-4 4-24,2 6-5,-2 4 4,2 3 60,-3 2 16,2 2 12,-4-3-19,1 5 1,0-3-43,-2 3 54,-1-4-62,2 3 83,-4-8-59,1 4 69,-2-5-43,-2 3-4,-1-6 4,-4 1-11,2-5-16,-2 1 26,0-6-24,0 1 16,0-4-52,0 0 39,3-3-30,-3 0-20,2-2 30,-1 0-39,1-2 47,-1 0-190,2-3 36,0-2-133,0-1 100,-1-2-200,2 0 80,0-1-169,2 1 197,0-4 23,1 1 131,2-3 0,-1 0 89,2-4 0,0-1 0</inkml:trace>
  <inkml:trace contextRef="#ctx0" brushRef="#br0" timeOffset="78">7750 8496 9502,'-11'-3'36,"5"0"115,2 1-17,0 0 77,-1-1-41,1 2-12,1-1 22,-1 2 12,3 0-32,-2 0 37,3 3-91,-2 2-23,2 4 13,0 4-15,3 3-41,2 3-15,2 3-79,1 0 84,2 4-59,0-2 40,1 3-52,-1-2-94,1 2 66,-1-3-79,0 4 81,-1-7-3,-1 3 2,-1-4 24,-1 0 28,-3-7 15,1 1 12,-3-7-33,2 1 4,-2-5-13,1 0 69,-1-5-24,-1 0 51,0-8-44,0 0-78,-1-4 45,-1-2-48,0 1 68,-3-4-132,0-2 24,-1-1-114,0-4 63,-1 1 2,2-6 44,-2 1 17,1-5 41,0 2 9,1-4-34,0 6-7,3-7 39,0 7 31,1-6-3,1 9 84,0-4-64,1 10 27,2-3-14,4 8-11,2-1-21,2 6 37,2 0-56,-1 6 9,4-3-6,-2 8 12,3-3-27,-1 2 22,3 2-27,-3-1 31,4 1 12,-3 0-8,4 0 1,-3 0 35,5 0-43,-5 1 42,3-1-50,-1 2-37,3-1 28,-4 2-25,5-2-109,-5 2 40,3 0-140,-5 0 150,6 0-52,-7 0 140,2-2-46,-7 0 78,3 2 0,-8-3 0,2 2 0,-5-2 0,3 1 0,-5-1 0,1 1 0,-1 1 0</inkml:trace>
  <inkml:trace contextRef="#ctx0" brushRef="#br0" timeOffset="79">5792 8545 9502,'-10'-15'60,"6"9"-11,0 1 172,-1-1-36,1 0 51,1 3-52,0-1-24,1 1-40,0 1 125,-1 0-88,3 2 29,2 4-76,-1 6-51,6 3-78,0 5 22,3 2-85,0 1 73,1 5-105,1-2 47,-1 3-62,-2-2 10,-1 3 42,-1-4-7,2 5 38,-5-4-22,1 2 64,-2-5-73,0 3 91,-3-7-41,1 3 34,1-7-37,-2 0 62,0-7-43,0 2 47,0-8 16,0 4-46,0-8 64,0 0-83,1-6 25,1-1-22,1-1-52,1-3-23,0 0-6,2-2-49,-2 1 51,2-4-8,-2 3 11,1-4 18,0 1 20,-2-3-32,1 1 30,-1-6-2,-1 1-15,0-3 5,-1 0-3,1-3-35,-2 1 41,0-6-44,-2 3 75,1-3-35,-3 8 33,-1-5 23,0 8 21,-1-2-3,2 10-1,0-1-8,2 8 29,1 1-5,-1 6-3,2 1-66,3 3 23,0 0-20,4 2 42,3 2-21,3 0 46,-1-1-35,4 1 52,-1-2-92,2-1 13,2 0-31,-2-1 40,2 0 17,0 0 21,1-1 23,-2-2-39,2 0 43,-3-1-50,1 0-2,-2 0 5,1-1 3,-3 3-103,1-1 27,-1 1-94,2 1 95,-3-1-76,-1 2 123,-2 0-63,-1 2 96,-2 1 0,1 2 0,-2 4 0</inkml:trace>
  <inkml:trace contextRef="#ctx0" brushRef="#br0" timeOffset="80">6904 8271 9502,'4'15'72,"-3"-10"55,1 2 201,-1-1-143,1 1 212,-2-1-139,0 3 152,0-1-155,1 3 66,-1 0-73,0 2 87,0 0-148,0 4 24,0-3-106,0 4-9,0-2-486,0 1 117,-1-2-287,1 2-349,0-3 265,0 2-166,0-4 426,0 1 384,0-2 0,0 2 0</inkml:trace>
  <inkml:trace contextRef="#ctx0" brushRef="#br0" timeOffset="81">8106 8547 9502,'-15'18'-125,"6"-8"216,2-3 31,0-1 47,1-3-7,1-1 138,2 0-158,1-4 117,1 0-205,1-5 52,1-3-27,4-3-38,0 2-12,4-3-69,-1 2-141,5 0 100,-2 3-110,3-1 124,-1 5 39,1-1 0,0 2 28,0 1-179,-1 3 64,1-2-145,-2 4 88,0 1 109,-2 2-13,2 4 55,-4 1-24,0 4 77,-2 0-5,1 1 86,-4 1-33,1 1 6,-1-2-38,0 2 11,-2-2-61,1 2 46,-1-2-33,-1 1 4,0-1-9,0 2-7,0-3 18,-1 2 41,-2-2-33,-3 3 32,-1-3-42,-1 2 51,-2-4-36,0 4 33,0-5-46,-1 0 5,1-1-4,0-1 17,2-4 138,0 1-8,1-3 75,2 0-96,2-3-20,-1 1-14,2-2-54,1-1 31,1-1-74,0 1 28,3-3 22,-1 3-50,3-1 34,0 0-91,2 0 70,1 0-63,0-1 32,0 1 16,2-1-20,2-2 37,0 2-127,2-2 26,3-1-113,0 0 110,6-1-265,-2-1 108,6-1-184,0 2 168,3-2 58,-1 2 28,2-2 30,-2 1 48,0 1 52,-2-1 33,0-2 0,0 0 0</inkml:trace>
  <inkml:trace contextRef="#ctx0" brushRef="#br0" timeOffset="82">6142 8562 9502,'5'15'387,"-4"-10"-228,-1-6 448,1-1-541,-1-5 27,0 3-86,0-3 61,0 3-136,0 0 1,3-1 28,0 1-67,3 0 111,1 0-67,1-1 65,4 1-100,-1 0 92,3 1-134,0-1 84,2 0-98,-1-1 63,2 2 27,-3 1 19,2 0 4,-2 1 70,-1-1-4,-1 2 19,0 0 25,-4 2-36,2 1 5,-3 4-8,-1 1-22,-1 2-9,-2 4 27,0 0-21,0 2-38,-2-1-26,-1 4 5,0-2 9,-1 3-22,-1-1-23,-3 2-17,-4-1 7,-3 3 63,-1-2 1,-3 3-12,-1-4 17,-1 4-38,0-6 32,-4 5 152,4-6-11,-2 1 109,5-7-88,-2 4 71,3-8-44,0 3 79,5-6-85,-1-1-9,6-2 48,0 0-69,5-3 60,1 0-99,2-2 35,3 0-35,0-1-99,1 3-6,1-1-97,-1 0 100,2 0-9,0 0 68,0 1-62,0-1-14,1 0-223,1 0 48,-1 2-105,0-4 124,0 3 79,4-1 35,-1-1-358,0-1 89,4 1-115,-1 0 227,6-5 240,-1 1 0,5-5 0</inkml:trace>
  <inkml:trace contextRef="#ctx0" brushRef="#br0" timeOffset="83">4344 10198 9502,'-9'-2'-593,"5"0"614,1 2 63,1 0-15,-1 0-63,0 2-39,1 2 4,2 6 11,0 5 77,3 11-11,4 8 16,6 9 48,7 15 27,7 7-2,5 14-8,5 5-67,1 10 15,-1-3-29,1 8-86,-10-16 6,-1 6-74,-10-18 91,-4-2 26,-8-17 33,-3 0 10,-4-16-81,-3 1 9,-4-13-46,-2 0 46,0-9-1,-4 1 31,4-8-42,-3 2 101,1-6-31,-2-1 51,1 0-36,-3-3-30,1-1 12,-2-2-7,2-4 20,-2-3-58,1-4-2,-1-3-15,2 0-45,-2-3 27,2-1-18,-2-2 18,1 1 22,0-4 19,1 3-29,1-1 73,3 3 1,1 0 18,4 4-9,0 0-73,3 6 22,0 0-20,2 4 25,-1-1-7,2 4 11,1 3-56,0 1 46,3 4-42,2 7 44,4 5-8,5 5 4,3 3-4,3 2 48,1 0 20,4 1-4,-1-4-2,6 1-107,-3-6 44,5-1-43,1-6 55,4-2-31,-1-3 21,4-6-22,-5-3 31,5-4-23,-9-7 15,1-5-27,-8-1 27,2-5-23,-9 1 16,1-3 30,-7 2 42,2-4-8,-6 4 2,0-2-52,-4 3-2,0-1 9,-3 4-7,1-2 4,-1 3-3,0 0 6,0 5-2,0-2-24,0 6 15,0-1-24,0 7 15,0-1 49,0 9 5,2 1 11,2 12-6,2-2-44,1 8 6,3 1-5,-1 2 83,1 2 12,0 3 22,-1-3-29,2 5-59,-3-5-10,2 6 15,-1-8-10,-1 5 32,-1-11-24,3 5-50,-3-9-18,5 1-13,-4-6 20,3-3 23,-2-4 14,4-3-23,-3-3 26,4-4-73,-3-4-18,2-3-11,-3-2 20,2-1 32,-3-1 25,3-2-31,-4 3 32,1-4-18,-2 3 13,3-6-1,-4 3-41,4-5-12,-4 2-5,2-4-40,-2 4 79,1-4-41,-2 5 48,1-2 19,-2 6-10,2 1 10,-3 8-22,1 0 52,-3 7-36,2 3 36,-1 6-48,-2 5-16,0 6 12,0 9 123,0 2 57,1 6 78,-1-3 0,1 6-104,-1-5-30,3 3-29,2-5-30,0 4-27,4-9-41,1 4 22,2-10-97,2 3 87,2-8-100,2 0 88,1-6 5,2 1 23,-3-6 13,3-2-62,-4-4-11,3 0-45,-4-4-10,1-3 130,-7 1-6,1-4 106,-6 3-78,3-3 88,-6 2-58,1-2 104,-3 2-102,2-2 35,-2 0-79,-2-2 53,2-1-46,-3-2 52,-1 2-37,1-5-53,-1 4-67,1-5-37,0 2-15,3-4-4,0 4 27,2-5-64,1 4 102,4-6-74,1 6 55,5-4-37,0 7 30,2-3 52,-2 7 4,4-5-2,-4 5-5,2 0-30,-4 3 23,5-2-22,-5 5 139,5-5-33,-4 3 124,4-3-52,-3 3 10,2-2-43,-2 3-19,1-2 4,-1 5-44,0-1 55,-5 3-56,2 3-42,-4-1 29,2 4-34,-4 2 48,3 3 8,-4 4-7,3 5 6,-2-1 75,0 4-13,1-1 63,-3 2 24,1-2-34,-1 3 59,-2-1-100,1 4 73,-1-1-104,0 4 68,-1-3-48,-1 7 34,-2-3-25,-2 7 31,1-4-118,0 8 15,1-8-20,1 5 28,3-5-84,3 2 31,3-5-110,8-1 45,3-6-9,7-1 44,3-9-13,4 1-18,3-10 2,1-3-77,0-7 81,4-9 3,-6-6 44,4-8-3,-6-2 1,-1-3 1,-7 0-14,-2-2 209,-10 6 51,2-4 120,-9 7-58,0-2-87,-5 2-30,-2-3-44,-4 4 22,-4-5-232,-4 5 58,-3-3-109,-3 5 101,-4-2-279,-2 6 89,-6-3-208,1 7 202,-8 4 87,2 3-5,-7 8 78,2 9-4,-9 13 87,3 14 0,-5 9 0</inkml:trace>
  <inkml:trace contextRef="#ctx0" brushRef="#br0" timeOffset="84">10036 10939 10196,'-9'0'646,"7"0"-792,0 0 25,1-2-61,-1-1 70,2 2-18,3 2 2,-1 4 70,3 7 145,2 7-22,2 8 174,1 4-53,0 8-49,2 2 45,2 7-88,1-3-48,3 2-52,-3-7-15,5-2 68,0-10 38,1-4 18,0-11-9,2-2-203,-3-8 30,2-5-127,-3-2 83,-1-6 15,-4-4 53,2-1-34,-5-2 132,-1-2-16,-2 4 27,1-2-18,-3 3-1,1-2 18,-2 2 2,4 0 6,-2 0-54,1-3 34,1 1-24,1-3 55,0 0-44,1-3 40,0 0-40,2-6-79,0 3 13,2-6-79,-1 2-8,2-2 24,-2 6-39,2-3 67,-4 9-50,2 1 67,-2 7-32,-1 2 31,-4 5 58,1 5-60,0 5 50,-1 7 64,-3 4-9,2 7 96,-4 1-103,3 6 83,-3-1-72,0 4 107,-1-5-71,1 4 0,-2-5-42,1 3 5,-1-5-17,1 2 43,1-6-36,-2 3-13,1-7-47,2 3-38,0-7 35,3 2-54,-2-6 25,4 1-16,-1-5 17,5-1 31,-1-2 19,3-2-24,0-2 63,0-2 1,2-2 11,-1-4-12,0-4 22,2-2-42,-5-2 45,4-3-49,-4 2-3,4-5 14,-6 2-8,3-4-85,-5 2 13,3-3-77,-4 4 84,2-5-54,-5 6 26,2-6-19,-5 4 23,2-5-12,-3 6 52,0-7-55,-3 10 46,-1-7-19,-4 9 9,-4-4 35,-3 7 37,-1-2-14,-2 8 3,-3-1 2,-1 8-27,-3-2 36,1 4-34,-4 2 10,4 6 2,-5 1 10,7 4-19,-5 0 12,6 3-6,0 0 5,6 0-64,0 4 35,5-3-37,0 6 51,3-2-36,1 2-17,4-3-4,0 4-35,2-4 69,2 5-36,3-6 42,5 1-9,3-6 0,5 2-10,3-7 61,2 0 2,0-6 19,3 1-25,-3-8-37,4-2-1,-4-3 6,1-6 33,-5-2 0,4-5 4,-6 0-3,3-3 47,-8-2-44,7 0 50,-8 0-64,5-2 50,-5 5-30,2-3 41,-5 4-52,3 0 2,-4 5-1,1 0 0,-6 7 59,1 0-35,-3 7 39,0 0 19,-1 3-54,-2 2 56,-3 1-63,-1 4 64,-1 3 13,-1 2 9,-1 4-21,2 1-3,1 1 8,0 3 14,1-1-1,0 4-38,4-3 5,-3 3 1,3-2 4,0 4 3,2-3 5,2 4-79,3-3-67,5 3-24,7-8-47,7 4-1,6-9 13,9-1-43,4-6 85,9-6-89,-3-6 61,11-8-93,-7-7 72,8-8 26,-10-3 20,6-4 24,-14-1-30,8-5 16,-14 3-41,10-6 172,-14 6 195,7-7 62,-15 8 80,9-7-160,-12 8-123,3-8-13,-11 11-37,2-8-180,-11 12 62,1-9-120,-7 8 19,-4-10 81,-5 9-75,-2-8 115,-5 9-39,-4-8 85,2 10-88,-3-6-39,2 8 28,-1 2-57,5 10 77,-1 3 50,4 5 3,1 5 19,0 4 7,1 7-72,3 4 54,-4 7-37,2 4-15,-2 6 10,-1 3-19,-3 4 39,1 2 18,-3 5-15,2-1-4,-4 7 92,5-3 137,-4 7 32,5-6 50,0 9-27,6-7-92,1 9 88,4-10-141,4 6 7,5-11-71,5 1 41,5-12-9,6 0-114,1-13-7,2 1-103,1-11 123,1 2 30,-3-9 64,4 2-172,-3-5 40,3 0-124,-2-1 79,4 0 102,-4-1-26,5-2 58,-2-4-40,3-3-14,-4-3 11,4-4 8,-6 1-32,3-4-14,-5 1-44,0-3 46,-5 2 3,1-4 66,-4 3-17,1-3-8,-6 3 4,-1-3-24,-2 1 16,-2-1-34,-3 4 20,-2-5-21,-4 5 26,1-4-64,-7 4 49,-4-4-38,-2 4 18,-2-2 31,-1 3-31,-2 2 30,1 5 3,0 2-11,3 4 6,-2 2 59,4 4 27,-3 3 60,4 4-58,-1 7-17,3 6-62,-1 5 14,4 5-8,-1 7 204,5 1-52,0 8 144,2 1-99,1 8 56,2-1-53,1 2 69,2-2-85,5 2-7,3-9-37,5 0-216,2-12-498,5-4-22,0-10-201,2-2 471,0-12 185,5-3 147,-3-7 0,3 0 0</inkml:trace>
  <inkml:trace contextRef="#ctx0" brushRef="#br0" timeOffset="85">2051 11428 9502,'4'-13'32,"-2"9"98,-2-1-30,0 2 152,0-1-40,0 0 131,0 1-147,0-1 8,0 1-87,0-3 15,0 4-1,0-5-82,0 1-1,0-1-47,0-2 44,0 0 64,0-4 11,0-1 30,0-2-242,0-4 45,1 1-165,0-8 18,4 3 80,0-7-52,2 0 67,3-5-24,0 4 26,0-5-52,1 6 87,-1-2-7,0 8 46,0-2-4,-2 10-8,0 0-2,-3 9-14,-1 1 8,-1 4-3,0 1 11,-2 4 7,1 1 0,-1 4-4,-1 1 10,0 1 1,0 1 8,2-2-6,-1 2-4,1 1 27,-1 1-19,2 0 21,1 2-29,0 2-7,2 0 6,0 2-8,1 2 108,1 2-26,1-1 103,2 5-75,0-4-14,2 8-36,1-3-9,3 4-7,0-3 18,3 5-12,0-9 28,2 4 18,1-10-16,2 1 15,-1-8-42,4-2 7,-5-5-8,7-4 7,-6-3-29,7-5 24,-7-2-23,5-6-19,-7 1 31,6-5-32,-7 1 42,6-3-61,-7 2 39,4-3-44,-9 5 50,5-5-33,-7 5 16,4-4-22,-7 3 18,2-3 13,-6 5-18,1-6 14,-4 6-19,0-3 14,-3 5-12,0-4-59,-5 7 51,0-3-55,-6 6 70,-4-4-43,-2 6 31,-1 0-36,-2 4 39,-1 0-6,1 2 3,-4 1-5,6 3 4,-3 1-7,5 3 0,-1 4-3,6 0 21,-3 5-16,7-2 24,-3 4 16,7-1-21,-1 5 23,4-1-27,-2 4 65,2 1-40,2 3 46,2-2-63,3 6 25,4-4-13,4 7 18,1-7-12,4 5-11,0-11 16,3 2-14,1-11 56,4 1-39,-1-11 42,5-4-49,-2-6-67,4-9 49,-2-5-54,5-10 53,-7 2 7,5-7-11,-10 3 11,7-4 3,-8 3-7,4-3 5,-6 3 58,2-2-42,-5 8 44,1-7-59,-8 9 35,5-7-25,-5 7 34,2-6-43,-7 8 11,4-8-8,-5 7 15,1-5-26,-4 2 20,-1-3-20,0 5 19,-4-4-24,-2 7 15,-3-4-18,-3 5-3,-5-3 20,-1 6-25,-4-6 26,2 7-4,-5-3 2,4 3-2,-4 1 14,3 5-11,-1 0 11,6 5-13,-2 1-27,4 2 21,0 4-22,5 2 28,-1 7-6,4 5 6,-1 7-7,3 3 13,2 8-6,-1 2 4,2 7-7,0 1 31,0 7-22,2 1 23,0 6-31,1-3 1,2 8 0,-1-6 1,3 11 135,-3-9-31,5 4 127,-2-10-122,2 3-7,3-18-53,3 1-4,-1-15-48,5-5 43,-1-7-39,3-5 53,-1-6-76,3-2-21,-2-6-10,3-2-70,-3-3 79,2-2-78,-3-1 81,2 1-8,-2-1 54,-2 1-50,-1 2 37,-1-3-64,-5 5 51,2 0-42,-5 1 99,2 1-2,-3 2 20,-1-1-19,-2 2-1,0-2 18,1 2 3,-4-1 42,2 0-82,-2-1 46,2 2-48,-1-1 13,-1 0-9,0 1 17,1 2-11,-1 0-20,-1 1 14,2 0-20,-1 2 22,0 1 6,2 1-8,0 2-2,1 5 21,3 2-17,2 3 16,1 2 8,1 0-19,5 3 20,-4-1-23,5 3-14,-1-1 8,1 3-4,0-1 10,1 1-60,-2 0 44,2 0-49,-4-2 33,2 0 21,-2-6-25,0 0 22,-3-7 70,3-1 12,-4-5 4,4-4-14,-2-4-66,2-10 0,-2-4 1,4-7-5,-3-2 6,2-4 8,-3 2 1,2-4-29,-6 4 21,2-3-22,-3 5-41,-3-2-12,-1 3-11,-1-2 8,-4 7 10,-3-4 27,-8 5-36,-6-1 36,-3 6 29,-6-2-32,-1 6 27,-6-2 11,1 9-16,-5-2 18,5 6-24,-6 1 62,10 8-43,-3 7 54,8 8-80,-3 6 15,8 4-10,1 3 18,7 0-54,0 5-11,7-4-5,-2 6-36,5-8 86,-1 5-46,1-11 51,4 3 14,2-9-11,4 1 4,7-9-14,4 0-118,7-9 35,6 2-109,4-9 114,9 0-17,0-5 78,13-4 1,-4-2 22,18-6 15,-3 1 0,11-3 0</inkml:trace>
  <inkml:trace contextRef="#ctx0" brushRef="#br0" timeOffset="86">4393 10532 9975,'27'0'272,"-10"0"-224,6-2-402,4 1 107,6 0-283,6-1 269,7-1 158,1 2 59,12-5 44,2 1 0,8-4 0</inkml:trace>
  <inkml:trace contextRef="#ctx0" brushRef="#br0" timeOffset="87">5244 10628 9502,'-7'20'450,"3"-8"-425,-4-2-21,3 0-1,1 0-2,-1 0-92,1 0 19,1 3-124,2-2 120,-1 2 16,1-2 61,0-1 0,1-3-1,-2-2 1,2-2-1,0-1 0,-1-4 0</inkml:trace>
  <inkml:trace contextRef="#ctx0" brushRef="#br0" timeOffset="88">13349 10830 9502,'-26'-6'1818,"15"2"-962,4-3-299,-1-2 173,3 2-326,0-2-316,0 1-70,3 1-117,0 0 68,1 0-402,1 2 101,-2-4-279,2 2 319,2-3 161,-1 2 109,2-1-404,3 1 351,1-2-328,4 1 403,0 0 0,5-1 0</inkml:trace>
  <inkml:trace contextRef="#ctx0" brushRef="#br0" timeOffset="89">7908 11292 9502,'-15'25'-81,"6"-12"214,4-3 48,-2 3-35,2-2-15,3 3 14,0-1-25,2 1-3,2-1-46,2-1 25,3-2-4,4 0-98,3-6 11,3-1-101,2-3-44,3-4 69,-1-5-78,5-6 112,-1-6-57,2-6 61,-2-1-61,2-8 24,-4 1 36,4-6-24,-5 0 53,1-4-17,-3 1 13,1-5-7,-6 3-2,1-2 26,-7 7-15,-2 0 26,-5 10-5,-2 3-13,-2 11 15,-5 3-17,-3 8-2,-3 4 7,0 3-6,0 5 71,2 3-51,0 6 55,4 0-67,1 4-62,2-1 45,1 6-49,2-3 64,1 6-9,1-2 5,3 5-9,2-3 9,2 5-5,1-3 3,2 3-17,-1-4 97,1 5-29,1-6 87,-1 2-4,0-5 10,2-1-19,-2-6-29,2-2 0,0-6-48,-1-2 58,1-6-54,0-2-75,-2-3 3,2-6-66,-2-3-19,2-4 40,-3-1-48,3-5 89,-2 2-57,2-6 89,-2 5-74,2-7 53,-4 4-21,4-5 9,-4 5-13,2-2 59,-4 3-48,2 0 48,-4 4-49,1 2 20,-3 4-5,-1 2 8,0 5-1,1 3 4,-3 4-2,1 3 76,1 7-62,-1 3 57,2 3-11,1 4 19,2 3 1,-1-1-8,4 1-35,1 0-8,0-1 14,-1-2-10,4 3-75,0-5 58,1 2-55,0-3 70,2 0 3,-2-2 2,3 2 0,-3-4-136,3 2 26,-2-2-132,4 1 88,-7-4 23,7 1 41,-5-6 17,6-1 77,-5-4-57,5-3 55,-4-7-67,5-5 61,-3-8-39,6-5 46,-3-5-21,5-3-31,-5 0 41,4-5-39,-3 3 49,3-6-35,-5 8 40,2-5-35,-7 10 6,2-6-4,-6 10-2,2-5-3,-8 9 2,2-2-2,-4 9 1,0-2 16,-3 6-11,-2-2 13,-2 7-16,-4-3-55,-4 6 40,-3 1-42,-2 2 2,-4-1 35,-2 4-41,-4 2 98,0 6 10,-5 4 2,2 4-12,-4 6 74,8 2-26,-6 5 110,11 0-107,-3 10 94,9 0-77,-2 10 101,8-3-52,1 8 22,6-6-29,7 6-7,7-9-96,10 4-7,7-15-14,14 1-410,2-17 135,10-2-280,-1-12 313,6 1 133,-5-11 84,5-2 0,-5-5 0</inkml:trace>
  <inkml:trace contextRef="#ctx0" brushRef="#br0" timeOffset="90">7589 10874 9502,'-30'18'-93,"16"-9"142,-1-1 105,3-2-6,-2 2 63,4-2-91,0 2-20,3 1 6,-1 2-16,5 2 41,-1 4 14,4 3-25,-2 2 37,5 2-150,4 4 52,5-1-114,6 3 7,3-3 16,7 0-18,2-5 39,5-1-82,-1-5 32,9-1-86,-5-6 84,3-2 42,-3-4 2,3-3 48,-7-3-104,1-4 113,-8-6-63,-2-4 75,-8-3 39,-1-5-12,-8 1 5,-1-4 18,-4 0-74,-1-4 27,-4 6-18,-1-7-66,-5 6-4,0-2-10,-7 2 22,1-1-120,-3 3 36,-2-1-120,-3 4 4,-4-2 77,-1 6-54,-6 1 52,2 6-50,-6 1 21,3 6-86,-4 5 148,4 5-44,-1 8 82,5 4-39,1 9 86,8 1-10,-2 5 78,10-2-67,1 4-44,3-5 18,3 4-5,5-7 129,0 4-39,3-7 99,4 4-133,4-8 108,4 0-52,2-9 30,6 0 11,1-8-42,4 0-9,0-5 5,5-2 8,-4-7 22,8-5-1,-7-3-6,8-4-28,-6-1-4,3 0 11,-7 1 17,4 1-22,-7 3 22,3 1-22,-6 5 23,0 5-13,-7 4 19,3 4 64,-7 5-29,3 11 88,-5 6-96,4 11 90,-7 4-68,5 11 87,-3 0-81,2 10-37,-1-5-13,3 12-15,-2-8-159,2 11 60,-2-9-146,1 12 123,-5-15-122,-1 9 66,-2-20-108,-2 10 13,-3-18 58,-1 7-74,-3-14 123,-2 1-42,1-12 39,1 1-14,3-9-59,-1 2-47,4-7 14,-1-1 25,7-5 105,-1-2 82,10-10 0,-1-2 0,7-4 0</inkml:trace>
  <inkml:trace contextRef="#ctx0" brushRef="#br0" timeOffset="91">13422 11169 9502,'-1'8'574,"-2"-5"-100,0 0 356,0 0-664,-1-2-128,1 2-278,-1-3 143,0 3-510,0-3 447,-1 1-431,1-1 591,-1 3 0,-3-1 0</inkml:trace>
  <inkml:trace contextRef="#ctx0" brushRef="#br1" timeOffset="92">19458 12659 9502,'-20'-1'-53,"10"1"25,3 0-40,-1 3 36,3 4 230,1 13-23,3 8 143,-1 19-116,5 6-83,1 22-18,5 7-29,5 24 12,1-1-36,1-8 2,-2-7 8,0 2-17,-1-10 23,1 17-28,2 4-3,-4-15-1,2 15 25,-1-3-3,-3-15 27,1 13 3,-1-4-30,-3-10 5,0 13-4,-1 6 46,-2-15 40,2 14 73,-2-5-55,-1-15 18,0 10-101,0-9-15,-1 15 12,0-7-5,-1 13 62,1-37-13,-2 4 22,-2-29 11,-2 4-149,-3-20 20,-3 6-129,-3-16 1,1 3 70,2-12-67,-2-1 125,4-6-207,-2 0 110,4-5-147,-3-3-74,1-2 77,-1-7-94,0 1 95,-1-5 104,3 4-28,-3-4 74,3 3-74,0-5-265,0 3 51,1-4-189,4 5 141,-1-8 89,1 6 101,1-6 89,5 0 126,2-4 0,4-2 0</inkml:trace>
  <inkml:trace contextRef="#ctx0" brushRef="#br0" timeOffset="93">17851 13264 9502,'-15'0'216,"9"0"3,1-1-25,0-2 36,2-1-107,1-3 38,2-2-30,-3-2-80,3 0-2,0-4-45,1-2 57,1-2-75,2-1 57,3-4-85,1 1-17,4-2 62,-2 2-68,1-5 62,0 5-44,1-2-19,-3 2 26,3 1-47,-5 1 99,1-1-56,-2 5 60,1-1-45,-3 5 32,-1-1-28,-2 4 32,1 2 6,-1 2 67,-1 2-50,0 7 49,0 0-73,0 11 9,0-3-7,2 5 92,-1-4-29,1 2 91,0 0-87,1-1-21,1 0-31,1 1-2,-3-1 11,3 1-20,-2-3-26,-1 3 9,1-1 0,-1 3 43,0-2-10,0 4-5,1-2 38,-2 3-35,1 0 33,0 3-37,0 0-4,1 3 7,-2-4-3,2 7-140,-2-5 29,2 4-123,0-5 134,0 3-296,0-6 129,-1 1-210,0-4 193,1 1 66,-1-6 37,1 0 19,-1-4-180,-1 0 93,-1-5-43,0 2 144,-1-4 126,-2 1 0,-7-3 0,0-3 0,-3 0 0</inkml:trace>
  <inkml:trace contextRef="#ctx0" brushRef="#br0" timeOffset="94">12022 13080 9502,'21'-18'-81,"-11"10"21,-3 3 77,1 0 131,-6 2-3,3-1 329,-3 2-251,-3 1 159,-2-1-248,-4 1-28,0 0 22,-3-1-32,2-1-14,-1 1-47,-1-3 33,2 1-26,-5-2 28,3 2-72,-3 0 46,1 0-34,-2-1 101,1 3-50,-1-3-134,0 3-96,0-3-62,1 4 19,-3-2 93,5 3 14,-5 0 49,5 0-16,-3 0 56,4 0-33,-3 2 21,4 0 40,-3 4 26,4 1 15,-2 2-20,3 0-26,-2 6-17,4 0 30,-1 5 19,3 1 40,0 7-17,2 2 6,0 8 9,2 2-43,2 11 46,1-2-63,6 13 63,1-5-41,5 12 50,-1-8-60,2 15 15,0-13-17,0 14 26,-4-16-18,1 11 25,-7-17-23,2 12 103,-7-17-43,1 8 96,-4-20-92,-2 9-32,-4-15-69,-3 9 18,0-13-14,-1 9 21,2-10-28,-3 8 9,3-8-2,-2 11-46,4-8 6,-2 5-83,5-9 86,-3 3-29,6-10 73,-2 0-141,1-9-27,2-1-405,0-5 209,0-5-120,2-4 179,-1-7 122,1 0-118,-1-2-54,0 0 50,2 0-45,-1-2 166,-2 2 90,1-4 83,0-2 0,1-1 0</inkml:trace>
  <inkml:trace contextRef="#ctx0" brushRef="#br0" timeOffset="95">15167 13640 9502,'-18'-6'-7,"11"3"31,0-1 46,0 1 83,2 1 39,0-3 13,0 1-50,1 0-2,3 0-46,-2-2 39,2 2-15,1-1 14,0 0-25,0-1-26,0 2-61,1 0-38,2-1 44,2 0-61,4 2 66,2 0-51,2 0 31,1 2-33,3-2 12,1 2-40,2-1 27,1 2-11,1-1-15,2 1 24,-3 0-11,3-2 64,-3 2-26,4 0 1,-3-1-58,0 1-14,-2 0 3,1 0-49,-2 0 20,-1 0 6,-3 0 1,2 0 71,-4 0-21,1 1 15,-4 1-27,1 1-44,-2 1-40,2 0 15,-5 0-70,2 1 115,-2-1-77,1 0 24,-3-2-10,3 0 1,-4 0 22,3-1-19,-3-1-3,1 2-18,-1-2 34,0 0-152,-1 0 86,0-2-62,-1 1 143,1-1 92,-2-2 0,0 1 0,-2 0 0,-1 1 0,-2-1 0,-4-1 0,-1-2 0,-1-1 0</inkml:trace>
  <inkml:trace contextRef="#ctx0" brushRef="#br0" timeOffset="96">16570 13616 9502,'-17'-6'632,"10"3"-476,1 1-50,1-1 51,0 1 49,1 0 15,0 0-5,1 1 94,0 1-189,5 0 75,2 1-194,4 1-19,4 0-14,2 1 21,0-1-37,2-1 7,2-1-32,0 0 45,2 0-8,-2 0-2,5-1 25,-3-1-106,2-1 74,-3-1-102,5 0 93,-4-2-128,2 1 75,-3 0-109,2 3 13,-4-1 36,1 1-41,-5 1 79,2 1 0,-3 0 55,-1 0-46,-4 1 5,1 2-140,-3 0 52,0 3-116,0-1 113,-3 1 53,1 0 68,0 1 84,-2-2 0,2 2 0,2-1 0,0 1 0,2 0 0</inkml:trace>
  <inkml:trace contextRef="#ctx0" brushRef="#br0" timeOffset="97">17565 13622 9502,'0'11'161,"0"-7"4,0 2 54,0-3-48,0 1 18,0-1-61,2-1 57,3 3-79,0-2 51,2-1-37,6 1 40,0 0-147,5 0 62,3-2-145,5 1 157,2 0-264,6 0 139,-2-1-201,9 1-71,-2-1 83,4-1-101,-4 0 130,6 0 45,-9 0 18,5 0-27,-5 0 30,-2-1 12,-8-2-31,3-3 51,-12 2-31,2-2 33,-9 1 17,2 0-30,-8 1 65,2 1-6,-6-1 52,1 3 0,-2-1 0,-5 2 0,-4 3 0,-4 0 0</inkml:trace>
  <inkml:trace contextRef="#ctx0" brushRef="#br0" timeOffset="98">11468 13736 9502,'-15'-10'185,"8"3"13,3 4-78,-2-1 26,5 3-15,-2-2 14,6 3-16,1 0 29,7 1-29,7 1-12,5 3 6,5 2-6,3 0 3,5 0-166,-1-1 9,6 0-107,-1-3 94,6-1 102,-1-2-7,5 0 48,-5-1-395,6-2 52,-7-1-235,2 0 267,-6-1 124,4 0 94,-5-1 0,4-1 0</inkml:trace>
  <inkml:trace contextRef="#ctx0" brushRef="#br0" timeOffset="99">15228 13882 8990,'-9'8'914,"5"-4"-709,1-2 368,1 0-257,3 0 303,3-1-366,6-1-41,3 0-51,5-1-4,2-2-52,4-3-7,0 1 7,3-2-177,0 0 62,1 1-72,-3 0 47,4 2 20,-7 0 1,4 1-27,-5 0 23,1 2-197,-3 1 40,1-2-149,-9 2 155,4 0 3,-8 2 41,5-1-35,-8 3-317,2 1 50,-4 0-182,1 1 69,-3 0 221,2-1 47,-2 0 165,0-3 107,1 3 0,2-3 0,1 3 0</inkml:trace>
  <inkml:trace contextRef="#ctx0" brushRef="#br0" timeOffset="100">17817 13914 9378,'0'-11'889,"0"8"-757,0 0-4,0 0 132,0 0-151,2 5 162,-2 1-211,1 7 91,-1 2-110,2 5 59,-2 4-63,0 3 18,0 2-18,0 2 13,-2 0-11,-1 2 11,-1-3 25,-1 1-30,-1-4 30,0 0-29,1-4-28,0-2 5,3-2-43,-1-3 72,0-2-44,2-1 48,1-3-60,0 0-16,0-3 2,2 0-112,4 1 75,2-3-108,4 1 110,2-1-51,1-1 43,4-1-22,1 0 23,4 0-33,1 0-5,5 0-34,1-1 10,4-1 45,-1-2 14,4-2-25,-1 1-30,1-4 13,-4 2-24,1-3 45,-5 2 19,0-1-20,-8 4 29,2-2 20,-8 4 28,1-1-15,-7 2 8,1 1-32,-5-1 4,-1 2-88,-2 0-11,-2 2-19,-1 1 29,0 2-35,-1 1-3,-3 4-85,-3-2 7,0 2 93,-3 0 24,1 0 99,-2 3 32,-2-2 0,-1 4 0</inkml:trace>
  <inkml:trace contextRef="#ctx0" brushRef="#br0" timeOffset="101">18151 14072 9502,'-18'-12'0,"8"3"118,4 2 14,-1-2 142,3 2-95,-1-1 147,4 4-122,0-2 138,1 3-151,1 0 165,2 3-143,1 0 176,3 3-179,3 6 96,0 3-129,1 4 100,-1 4-185,1 2 24,-2 1-72,-1 5-175,-1-1 80,1 3-107,-3-2 77,-1 3-96,1-4 35,-3 4-113,1-4 143,-1 4-233,-1-6 104,-1 4-216,0-10-113,-1 5 102,-2-7-113,-1 3 189,-3-6 31,-2 2 77,1-6 52,-4 1 115,0-4 117,-4 3 0,1 0 0</inkml:trace>
  <inkml:trace contextRef="#ctx0" brushRef="#br0" timeOffset="102">13023 14064 9502,'-13'3'471,"7"-3"-422,2 0-29,1 0-189,-1 0-84,2 0-236,0 0 88,0 1 143,4 0 144,0 2 114,7-1 0,1 0 0</inkml:trace>
  <inkml:trace contextRef="#ctx0" brushRef="#br0" timeOffset="103">12422 14327 9502,'-1'-19'-509,"-1"11"607,1 2 10,-1-1 86,0 1-52,0 1-33,1 2-26,-1 0 29,1 2 45,0-1-23,-1 5 19,-1 3-9,3 6-42,-1 8 47,1 6-50,0 5-41,0 1 10,0 8-11,0-5 44,0 6-69,0-3-8,0 2-66,0-6 9,0 1 32,0-8 8,1 0 39,1-9-9,-1 2 41,1-10-83,-1 0-89,-1-6-49,1 0-57,-1-7-9,2 0 77,-2-8-43,-2-2 83,2-4-41,-1-1 78,-2-5-37,0 1 46,1-5-5,-1 4-17,0-6 5,1 3-15,-2-5 10,3 4 6,-3-2 29,2 3-17,-2-3 16,2 5-18,0-3 43,0 7 42,1-1-19,1 8 10,-2 0-75,2 8 49,0-2-34,0 9 52,2 1-48,-1 7 121,2 3-38,3 1 104,-2 2-54,3-1 14,-1 3-51,-1-2-2,1 2-72,0-2 24,-1 2-20,1-5 31,0 3-21,-2-7 18,3 4-18,0-6-35,3 2-10,-2-7-12,4 1 20,0-4 1,4-3-7,-2-6-20,3-4 79,-2-5-24,4-3 59,-6-2-70,2-2 64,-2 1 14,-2-1 6,-2 2-9,-1 0 11,-4 6-39,2-2 48,-5 6 7,1 1 19,-2 3 17,0 3-57,0 5-18,0-1-40,-2 4 29,1 3 8,1 6-13,-1 4 12,1 6 22,1 0-25,0 5 27,4-1-34,0 3 12,1-1-18,2 2 13,-1-3-40,2 2 37,-2-1-28,0 0 32,-1-3-179,-1 3 40,0-5-115,-1 3-31,-1-2 79,0 2-68,-2-2 59,-1 2 86,0-2-3,0 2-2,0-3-28,0 3-111,0-2 16,0-1-42,0-3 41,0-1 94,0-4 20,1-5 102,1-3 0,2-3 0,2-2 0</inkml:trace>
  <inkml:trace contextRef="#ctx0" brushRef="#br0" timeOffset="104">13292 14392 9502,'9'-6'0,"-6"4"11,0 2 104,-1 0 49,0 0 23,-1 3 22,-1 3-104,0 2 52,0 2-37,0 3 40,0 0-93,0 2 76,0 1-91,0 1 104,-1 0-35,1 1 39,0-1-40,0 1-137,0-1-10,0 2-76,-2-7 59,2 5-24,0-5 13,-1 2-73,1-4 100,-1 1-55,1-5 41,-2 1-19,2-6 2,-1 2 26,-1-4-58,2-2-2,0-7-39,0-3 53,0-2 22,0-2 18,0-3 14,2-1-36,-1-2 27,1-1-26,-1 3 28,2-3 38,-2 5-30,2 0 29,0 5-36,0-2-8,-2 6 17,2 2-14,-2 3 83,4 3-61,-3 4 65,3 3-18,0 6 27,1 6-8,0 6-1,1 3 13,0 3 29,1 3 0,1 1-5,1 0 5,1-1-43,2 3 62,-2-7-79,4 2 12,-1-6-1,2-2 2,0-7 82,-1-1-57,1-9 57,1 2-60,-2-7-13,2-1 16,-4-5-19,4-5-6,-6-4-2,5-7 0,-6 3 2,1-5-26,-3 4 21,2-3-23,-3 3 31,2-2 14,-4 2-21,2-1 21,-2 2-270,-1-3 67,-1 5-185,0-7-27,-3 5 108,1-5-88,-4 5 126,-1-4-161,-6 5 78,-3-5-145,-4 8 157,-2-4 133,0 9 54,-6-2 90,2 3 0,-5 1 0</inkml:trace>
  <inkml:trace contextRef="#ctx0" brushRef="#br0" timeOffset="105">13007 14509 9502,'0'-19'-121,"0"11"174,0-1 93,0 4-15,0-5 212,0 3-74,0-2 159,0 1-147,0-1-32,0 2-16,1 0-36,1 2-89,1 0 35,-2 1-77,2 3 80,0-1-119,0 4 41,1 1-118,0 6 142,0 4-24,-1 7 78,1 1-15,-1 5-383,0 0 70,0 4-272,-2-2 233,1 2-72,-1-3 104,0 1-116,-1-4 106,0 2-115,0-4 66,0 2-93,0-4 4,0 1 47,0-4-49,0 1 169,0-3 58,0 2 112,-1-5 0,1 2 0,-1-4 0,1 2 0,-2-5 0,2 0 0,3-12 0,0 0 0,5-15 0,5-1 0,3-9 0,1-1 0</inkml:trace>
  <inkml:trace contextRef="#ctx0" brushRef="#br1" timeOffset="106">19999 14808 9502,'-14'-10'506,"7"8"-254,0 0-56,-1 2 46,0 2-79,-2 3 27,-3 8-33,1 4-37,-7 5 26,0 5-15,-5 6-59,-3 2-42,-7 6 35,0-1-17,-8 6-10,1-3 12,-6 3-102,3-5-61,-1 0 46,7-7-62,-2 0 56,12-11-138,0 1 20,9-9-84,1 2 19,8-6 96,0 4-59,5-7 67,0 5-126,4-5 60,-1 4-118,1-4 106,2 2-19,-1-3 7,3 0 98,3-3 28,2-2 116,5-2 0,3-2 0,1-1 0</inkml:trace>
  <inkml:trace contextRef="#ctx0" brushRef="#br1" timeOffset="107">20034 14909 9502,'-20'4'1029,"10"-1"-681,3-1-62,0 1 70,2 2-213,-2 0 36,1 4-123,-3 2 90,2 2-15,-4 5 15,0 2-26,-3 7-386,-2 0 61,-4 6-248,1 1 263,-4 6-211,-1-2 137,-6 4-243,3-1 237,-5 6 122,4-6 78,-8 8 70,5-3 0,-4 4 0</inkml:trace>
  <inkml:trace contextRef="#ctx0" brushRef="#br1" timeOffset="108">11355 15491 9502,'0'-17'5,"0"5"237,0 3-117,2-4 131,1 0-86,1-2 126,4 2-124,2-4-3,2 3-70,-1-3 28,0 5-7,2 0 40,-3 5-40,1 0-177,-2 2-203,2 3-62,-4 3-23,1 2 177,-2 5 127,3 4-8,-4 0 76,4 4-98,-4-2 66,5 3-106,0-4 90,3 2 122,-2-4 4,6 1 104,-3-5-84,6 1-42,-2-2-33,6-2 70,-2-1 14,4-2 72,-3 1 10,7-2-127,-5 0 16,6 0-65,-1 0 31,5-2-56,-2 1-12,6-3-76,-2 0 74,8-3-63,-2 1 18,7-1-18,-4 1 19,10-2 27,-8 1 28,14-3 9,-8 1 98,11-2 3,-13 1 56,15-3-28,-12 2-62,14-2 21,-12 2-77,10-2-15,-13 3 19,12-1-7,-12 4 27,14-3-44,-13 3-48,13 0 21,-16 3-1,15-2 73,-17 3-13,17-1-22,-14 3-81,12-1 1,-14 1-63,13 1 38,-12 0 36,13 0 1,-13 1 44,12 1-87,-16 0-10,10 3-11,-13 0 22,10 2 11,-10-1-5,6 0-23,-7-1 25,7 1 18,-10 0 21,10 1-43,-7-2 56,5 2-61,-5-1 56,8 0 83,-8-1-9,10 1 110,-8-2-111,9-1 80,-7-1-73,7-1 96,-7-1-92,8 0 46,-8 0-82,5 0 53,-6 0-47,5 0 35,-7 1-25,11-1 40,-10 2-128,11-1 42,-7 2-109,13 1 20,-10-1 55,14 1-21,-11 1 70,13-1 2,-8-1-2,10 1 0,-9-3 39,13 2 6,-12-1 8,12-2-9,-10 0-45,13 0 10,-13 0-7,14 0 20,-12 0 46,7 0-21,-7 0 31,8 0-88,-12 0 22,14 0-25,-12 0 34,12-2-38,-9 1 23,14-2-30,-13 0 36,15 0-31,-12 0 18,11 1-21,-10-3 21,11 3 5,-12-1-18,14 0 12,-12 0-8,12 0 9,-11 0 1,11 2 0,-16 0 0,14 1 0,-16 0 0,9 0-2,-12 1 1,10 3 0,-14 0 1,11 1-6,-14 0 4,10 0-4,-10-1 5,8 0 0,-11-1-1,10-2 61,-11-1-12,7 0 24,-11 0-33,8 0-35,-11 0 7,7 0-2,-12-1 4,6-2-18,-10 0 12,6 2-14,-12-2 22,8 0-52,-9 0-13,3 2-5,-7 0 11,1-1 49,-7 2-10,3 0-10,-7 0-225,0 0 27,-4 0-127,-3 0-111,-3 0 125,-3 2-149,-1-1 189,-2 2-142,-1 1 129,-2 2-10,-1-1 153,-6 1 157,-2 0 0,-3-1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29:55.824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12279 291 9502,'-15'0'-207,"8"0"579,2 0-171,-1 0 73,2 0-104,-1 0 51,2 0-48,-1 2-22,2-2-32,-1 1 29,2 0 42,0 1-99,2-2-1,3 0-118,2-2-4,1-3 35,2-2 47,0-2-42,1-3 71,1 0-111,0-2 5,1-1-51,1-3-13,-2 2 60,1-1 9,-3 2 16,-1-2-57,-2 4-6,-1-3-38,-3 3 59,0 0-31,-2 2 24,0 0-5,-1 2 5,-1 0 7,-3 2 23,1-1-33,-1 3 30,-1 0-25,3 3 12,-1-1-11,2 0 23,1 1-15,1 1 7,0-2-6,1 2 36,1 0-21,3 0 29,1 1 24,1 0-35,-1 0 41,1 0-56,0 0 30,-1 2-17,1 3 24,-1 2-27,0 3 112,-2 3-26,2 2 114,-2 2-115,-1 3 18,-1 1-76,1 3 96,-3-1-187,1 4 95,0-3-180,-1 5-73,-1-3 51,0 3-70,-3-4 99,1 2-38,-2-4 44,-1 2-64,3-5 69,-3 3-140,1-6 73,1 3-13,-2-4 126,0 0 100,0-4 0,-2 2 0,0-4 0,-2 3 0</inkml:trace>
  <inkml:trace contextRef="#ctx0" brushRef="#br0" timeOffset="1">9839 525 9502,'-15'0'224,"9"0"-74,3-1-54,-1 0 81,2-3-53,-1-2 49,3 1-68,-1-2-58,0 0-9,1-2-57,0 0 70,-1-1-78,1 1 34,0-2-69,1 1 7,-1-2 91,1 1-31,2-3 46,0 2-72,1-3 31,0 1-31,2-2 25,1 0 23,0-2-35,1 0 34,-1-1-66,0 2 50,0-1-47,-3 5 62,0-2-53,-1 5 32,-1-1-43,-1 5 39,0 1 4,-1 2-8,-1 2 2,0 1-1,-1 3-2,0 1 2,0 5 32,1 3-20,1 3 22,-2 1-28,4 3 74,-2-2-53,2 5 60,0-3-73,3 4 52,-2-5 2,2 4 17,-2-4-59,1 2-35,-3-2-14,1 3 23,-2-4 26,2 3 20,-4-4-15,1 2-312,-3-3 63,-1 3-226,-1-6 217,0 5-251,2-7 158,-2 3-93,2-5 236,0 3 180,-1-3 0,-1 3 0</inkml:trace>
  <inkml:trace contextRef="#ctx0" brushRef="#br0" timeOffset="2">3112 323 9502,'-13'-12'-255,"7"7"332,2 0 218,0 2-136,-2-1 64,3 0-115,-2 1 68,2 0-82,-3 0-46,3 1-13,-2-1-47,1 1 49,0 0 35,-1 1 3,1-1 35,-1 1-124,-1 0 46,3 1-112,-4-1 51,2 1 22,-2 0 9,1 0 42,-1 0-15,1 1 7,-3 0-4,2 0 0,-2 2-21,1 0 16,-2 1-13,2-1 21,-2 1 12,1-1-17,1 2 15,0-2-71,0 2-7,2-1-14,-2 2-55,3 0 101,-2 1-49,3 0 55,-2 2-30,2 0 16,0 4-23,2 0 29,-2 4 38,4 2-32,-1 4 28,0 1 28,2 6-46,0 0 49,3 6-59,1-2 104,2 6-16,1-3 89,2 8-13,-3-5-34,1 5 32,-4-9-59,1 8 49,-3-11-73,1 8 46,-3-9-56,1 5-25,-2-10-15,-1 7 10,-1-9-71,-2 8 107,1-6-81,-2 5 89,1-8-72,-1 8 12,3-8-38,0 6-22,0-6-8,1 4 26,1-7-16,0 6 10,-1-8-39,2 7 13,-1-8-7,0 3 70,1-6-20,0 2 16,-1-7-58,1 1-6,0-5-59,0 0-250,0-4-13,1-3-121,0-1 120,2-5 137,0 0-130,-1-1 95,2 0-125,-3-2 148,1 1 40,-1 0 46,2-2 78,-3 2 29,0-4 58,0 2 0,0-4 0</inkml:trace>
  <inkml:trace contextRef="#ctx0" brushRef="#br0" timeOffset="3">232 284 9502,'-15'-3'0,"7"1"22,1 0 57,-1 1 20,0-1 20,1 2 6,-2-1-6,1 0 1,0 1-24,0 0 7,-2 0-21,2 0 44,0 0-59,0 1 27,-1 1-23,1 3 37,-2 2 23,1 2-36,0 4 26,0 4-23,-1 4 37,1 4-28,1 8-11,0 4-4,1 9 3,2 3 1,1 10-28,1-3-52,1 11 36,2-9-18,-1 9-24,2-13-8,1 7-71,2-15 58,2 5-41,1-16 32,3 4-54,0-12-219,3 4 77,1-10-163,3 2-290,-2-10 456,7 2-303,-1-6 516,6 4 0,0-3 0</inkml:trace>
  <inkml:trace contextRef="#ctx0" brushRef="#br0" timeOffset="4">832 369 9545,'0'-11'701,"1"7"-495,0 0-100,4 0 50,-1 0-35,5 2 147,3 1-67,3 1 132,5 3-160,3 5 18,1 6-76,5 8 11,0 3 5,2 6-102,-2 1 4,0 6-65,-3-1-169,-1 8 86,-7-3-116,0 7 137,-8-5-92,-3 3 47,-5-5-93,-3 2 67,-3-10 43,-4 5-8,-4-10 41,-1 2 46,2-9 7,-3 1-4,2-7-26,0 1-74,0-5 15,-2 1-16,1-4-176,-2 0 86,3-2-127,-2-1 98,2-3 115,-1 0 36,3-3 79,-3-3 30,3-2 0,-4-3 0</inkml:trace>
  <inkml:trace contextRef="#ctx0" brushRef="#br0" timeOffset="5">3735 486 9502,'-7'19'-146,"4"-12"168,-2 1 70,-1-3 11,1 1 53,-1-3-50,-1 2 50,0-4-35,0 1 24,0 0-29,-2 0 25,2-1-36,-2 1-14,2 0-53,-2 0 35,0-1-22,0 2 46,1 2-13,-4 1-7,3 1 20,-3 3-13,1 1 3,-3 4-10,3 1-28,-2 4 43,4-2-36,-3 6 3,4 1 11,0 2-15,2 0 13,0 4-45,4-5-38,0 6 14,1-6-2,1 5-158,0-8 35,1 5-150,0-9-131,3 7 117,2-8-134,2 5 151,0-5 62,2 1-6,-1-5-13,1 3-38,0-7 30,2 3 5,-1-5 65,2 1 85,-3-4 39,4-1 44,-3-3 0,4-1 0,-1-3 0,1-5 0,0-3 0</inkml:trace>
  <inkml:trace contextRef="#ctx0" brushRef="#br0" timeOffset="6">578 534 9502,'-12'-8'-345,"7"4"484,-1-1 153,3 1-135,-3 0 63,2 2-73,0-2 31,1 2-22,-1-1-24,2 2-23,-2-1-35,1 1-77,0 0-10,1 0-30,-2-1 16,2 2-21,0-1 53,0 1-3,-2 0-1,2 0-28,-3 1-24,1 2 48,-2 1 38,1 2 27,-2 1-33,-1 2 3,0 2-5,-2 0 0,-1 3-5,0 1 73,-2 3 16,1-1 11,0 4 43,-1 0-64,0 3 31,4 0-33,-2 5 29,6-2 0,0 3 23,4-4-115,2 3 0,2-4-101,7 0 99,1-4-1,6 1 55,-1-6-19,3 1-91,0-4-324,2 0 10,-2-5-167,3 1 28,-2-4 145,2-2-90,-2 0 139,-1-2-16,-2-1 44,1-1-68,-5-2 132,-1-1 50,-3-1 96,0-3 43,-3 0 0,2-3 0</inkml:trace>
  <inkml:trace contextRef="#ctx0" brushRef="#br0" timeOffset="7">4789 610 9502,'0'-12'0,"0"6"122,0 0 3,0-1 94,0 0-64,0-2 41,1 2-66,2-2 69,0 2-78,4-2-18,0 3-64,3 0 51,1 4-126,2 2 115,3 3-129,2 8 132,2 5-35,2 8 46,0 5-3,2 9 47,-2 2 22,1 8 20,-4-3-49,1 9 38,-8-7-67,3 6 73,-5-10-88,0 5-70,-3-14-12,0 2-33,-5-13-307,2 2 126,-2-10-222,-1 3 240,-1-5-342,0 1 130,0-5-260,0 3 234,0-6 256,0 6 42,0-4 132,-2 4 0,-1-3 0</inkml:trace>
  <inkml:trace contextRef="#ctx0" brushRef="#br0" timeOffset="8">424 803 9502,'-7'-15'-180,"4"9"180,0-2 0,-1 2 0,2-2 146,-1 2 62,2-1 109,0 4 2,1-2-160,0 3-11,1-1-82,3 2 14,0 1 87,4 3-63,3 1 69,2 4-81,2 3-32,-1 1 6,3 2-8,-2-2 44,3 2 23,-1-4-38,2 2 29,-1-5-126,1 1 29,-2-5-35,2 0 95,-4-5 55,4 0 27,-4-5-48,1-4-16,-4-4-31,1-6 30,-3 0-11,-1-3-20,-3 2 19,-1-5-14,-2 6 34,-1-3 13,-2 4-6,-2-3-117,-3 6-257,-3-3-16,-3 7-122,-5-2-85,-2 7 148,-5-2-146,0 5 221,-6-1 60,2 5 35,-5 1-37,5 3 1,-5 2-136,7 3 83,-1 6 12,10 1 130,-3 9 115,8 2 0,-4 5 0</inkml:trace>
  <inkml:trace contextRef="#ctx0" brushRef="#br0" timeOffset="9">11194 605 8527,'-3'11'844,"3"-5"-480,-2-1-73,2-1-41,-1 2-39,1 1-46,0 2-5,0 3-40,0 3 135,1 1-86,2 6 135,2-1-135,1 6-100,0-3-47,1 3-79,-3-3 81,2 1 67,-1-5 29,-1 2 40,0-6-200,-1 4-431,-1-7-29,1 3-241,-1-8 15,-1 3 456,0-6-160,2 3 430,-1-4 0,1 1 0</inkml:trace>
  <inkml:trace contextRef="#ctx0" brushRef="#br0" timeOffset="10">7354 671 9502,'-16'-4'-1107,"10"2"1147,0 1-9,2-1 6,0-1-3,1 1 365,1 1-200,5 3 252,0 2-323,7 5-26,0 0-45,4 5 33,1-1-26,1 2-37,1-1-30,3-1 17,-1 1-7,0-1 35,1-1-34,1-1 13,-3-3-21,3-1-41,-2-2-8,1 0-84,-5-4 33,3 0 0,-7-1 26,2-2 26,-5-3-16,0-3 49,-2-1-50,0-5 36,-3 0 1,1-1-5,-3 0 10,1-1-39,-1 0 26,1 0-27,-2 1 43,0 1-6,0 3 15,0-1-10,0 4-58,0 0-33,0 3-66,0 1-49,0 3 93,0 2 6,0 0 108,0 7 20,0-2 0,0 2 0,0-1 0,-2 1 37,2 1-38,-3 0 21,-1 1 14,-1 1 9,-3 0 27,-1 3-25,0-2-47,-2 3-3,0 0 4,-3 3 8,2-1 15,-3 0-10,1 0 12,0 0-59,2-3 36,0 0-43,3-5 37,1 0 44,3-3-41,1-2 32,3-2 21,2-2-39,1-2 50,4-3-28,0-1-19,2-1 27,0-1-26,-1 2 34,1-1-23,-1 2 26,0 0 64,-2 1-13,1 1 83,-3 1-86,2-1 108,-2 3-71,1 0 103,-2 3 68,0 2-39,0 4 56,1 4-58,-2 5 38,1 5-23,-1 4 65,3 6-93,1 4-62,0 6-10,1 0-63,0 4-81,0-3 12,-1 2-79,0-7 81,0-1-73,-1-9 48,1-2-82,-2-9-111,1 0 65,-3-7-117,0-1 119,0-3-36,-1 1 26,-1-2-44,0 1-228,-2-3 89,-3 3-177,1-2 219,-2 1-314,1-3 156,1 3-82,-1-4 253,-1 4 236,1-1 0,-2 1 0</inkml:trace>
  <inkml:trace contextRef="#ctx0" brushRef="#br0" timeOffset="11">7028 655 9502,'-10'0'-351,"7"0"564,1 0 141,-1 0-67,1-2-89,0 1 49,1 1-74,-2-2-56,2 1-61,0 1-39,-1-1 31,-1 1-50,0 0 28,-1 1-62,0 1 65,-2 4 37,-2 3 11,-3 4 10,0 4-98,-6 5 9,-1 3-80,-5 3 27,1 3-20,-3 2 47,1-3 8,-1 4-69,5-8 26,1 1-106,5-7 109,1-3 5,7-9 62,3 0-34,3-6-406,1 0 301,5-4-298,4-2 430,4-3 0,2-4 0</inkml:trace>
  <inkml:trace contextRef="#ctx0" brushRef="#br0" timeOffset="12">11028 793 9502,'-8'-11'138,"3"5"10,2 1 103,-2 2 27,2-2-30,-1 2-14,1-1-32,-1 2-31,2 0-45,-1-2 56,1 3-62,1-1-44,0 1 41,1-2-108,1 2 87,3 0-25,4 0 36,2 1-158,5 0 51,0 0-155,4 1-10,-1 1 35,4 2-40,-1 2 34,2-1 115,-1 1-147,4 1 91,-4-1-99,3 1 39,-4-4 4,3 1 27,-5-3-2,4-1 46,-5 0-8,4-3-2,-7-3-7,5-5 0,-7-1 12,3-3-7,-4 1-64,-1-3-8,-4 5-66,-1-1-30,-4 4 51,1-2-62,-2 6 110,-2 0-21,-1 4 108,-2 1 0,-1 1 56,-3 4 0,0 3 0,-1 1 0,-1 1 0,-1 2 0,-2 1 0,-1-1 0</inkml:trace>
  <inkml:trace contextRef="#ctx0" brushRef="#br0" timeOffset="13">4456 752 9502,'0'-24'101,"0"11"11,0 4-17,0-2 17,0 3 8,0 0 69,0 2-61,0-1 57,0 4-158,1-1 70,2 3-106,0 2 120,2 2-30,3 4 75,-1 3-50,2 4-17,-1 1-71,2 5 2,1-2-84,0 3 18,0-3-37,3 1 5,-4-3 56,4 0-90,-2-3 40,1 1-93,-1-5 91,1 2-14,-4-6 69,3 1-17,-4-4 12,0 1 15,-4-3-47,2 0 92,-4-1-9,1-4 84,-2-1-54,-1-2-3,0-2-54,0-2 6,0-1 10,0-2-151,0 1 46,0-3-135,0 1 137,0-1-119,1 0 90,1-1-119,1 4 98,0-1 22,2 4 14,1 2 26,-3 2-85,2 3 9,-2 1-32,1 5 102,-3 0 30,1 4 67,-2 2-57,-1 4 107,0 1-50,-3 2 114,0 0-87,-4 1 55,0-1-43,-2 3 62,2-3-59,-2 2-26,0-2 9,-1 3-42,1-5 55,-2 3-43,3-4 29,-2 2-80,3-3-9,0-1-8,1-3 8,0 0 51,4-4-5,-2 1-14,4-3-5,-1-2 2,2 0 61,0-4 28,1 0 6,0 0-18,1-1 28,2 0-19,-2 1 86,0 1-22,2 0 15,-2 1-34,-1 1-5,2 0 48,-2 0-13,1 2 91,-1 1-99,0 3 2,1 3-47,0 2-3,0 2 73,0 3 16,2 3 24,1 1 47,-2 1-103,2 3 40,0-3-52,0 4-103,1-1 13,-1 1-78,-2-2 71,-1 4-46,-1-3 48,-1 2-62,-1-3 34,-2 3-1,-3-2-31,-2 3 38,-2-4-47,-1 2 81,1-3-75,-2 0-33,3-5-171,0-1 12,4-6-49,0-1-57,3-5 97,1 0-95,2-3 90,1-1-96,3-4 29,2-2-75,2-4 93,3 0 69,0-2 30,2-2 39,-2-1 72,3 1 15,-3 0 58,0-3 0,1 1 0,0-2 0,-1-2 0</inkml:trace>
  <inkml:trace contextRef="#ctx0" brushRef="#br0" timeOffset="14">6629 725 9502,'9'-16'-128,"-3"8"207,-3 1 52,3-1 14,-1 2 13,-1 0 8,1 2-9,2 0-11,-3 2-15,3 1 14,0 3-25,2 2-35,2 4-54,4 4 26,1 2 3,5 5-18,1 0 0,5 3-59,-1-1 34,4 1-112,-1-1 39,1 0-74,-3-2-55,1 1 93,-6-2-92,1-1 84,-7-2 19,2 2-1,-6-4 9,-2 1-37,-3-3-9,-1 2 17,-4-2-18,0 0-5,-1-2 34,-2 2-49,-1-2 75,0 0-103,0-2 28,-2 1-93,1-2 103,-1 0-9,2-3 98,0 0-3,-1-2 44,2-1 0,0-2 0,0-4 0,0-3 0,0-4 0,-2-2 0</inkml:trace>
  <inkml:trace contextRef="#ctx0" brushRef="#br0" timeOffset="15">4038 719 9502,'-17'0'760,"10"0"-589,1 0 26,2 0-25,-2 0-27,1 2-24,1 0 35,-1 1-79,-1 2 15,2 3-15,-2 0 25,0 4 18,-2 0 37,1 2-37,-2 4-31,-2 0-45,0 4-47,-2 0 31,-1 2-187,1-2 82,-2 5-136,3-6 117,-2 3-167,2-3 75,0 0-148,2-3-353,0 2 203,2-4-138,-2 4 347,2-4 277,-1 3 0,0-2 0</inkml:trace>
  <inkml:trace contextRef="#ctx0" brushRef="#br0" timeOffset="16">11974 846 9502,'-9'8'-500,"5"-4"678,0-4 7,-2 3 27,3-3-38,-3 1-19,3-1-36,-2 0 28,0 0-46,2 0 38,-1-1-49,3-1 67,-1-1-37,1-1 26,1 1-15,0-2-5,2 1-53,2-1 2,2 0-14,5 1-58,3 0 52,3 1-65,4-1 43,3 1-48,2-1 13,4 1-51,0 1-1,5-2 66,-1 1-32,4-2 85,-2 2-37,4-3 24,-8 0-41,4 0 22,-7 1-58,1 0 48,-7-1-35,1 1-30,-6 1-28,0 2 2,-5-2 8,1 3-26,-5 0 13,3 1-90,-4 0-3,3 0 28,-4 1-43,5 2 84,-4 1-4,3 0 47,-2 0-37,1 1-41,-2-2-6,2-1-15,-3 1 42,3-1 73,-5-1-36,4 0 34,-6-1-41,3 0-15,-3 0 30,1 0-27,-2 0 27,-1-1-130,0 0 54,1-2-116,-1-1 158,-1-1 5,0 2 95,0-3 0,-1 0 0,-2-1 0,0-2 0</inkml:trace>
  <inkml:trace contextRef="#ctx0" brushRef="#br0" timeOffset="17">8583 760 9502,'0'-14'0,"0"7"216,0 5-45,0-3 402,0 4-281,1 1 131,0 3-266,3 8 44,1 3-24,1 4 39,0 2-50,-1 3-10,1 0-50,-2 1 50,-1 0-210,-1 1 84,1-2-150,-1 2-222,-1-5 100,2 2-204,-2-5 236,0 1-262,1-8 149,1 3-267,0-6 274,0 1-113,3-5 164,1-2-19,0-4 165,5-4 119,-1-4 0,3-5 0</inkml:trace>
  <inkml:trace contextRef="#ctx0" brushRef="#br0" timeOffset="18">3775 787 9502,'-3'-16'70,"2"10"36,-1 1 14,1-2 40,0 3-40,1 0 37,0 2 114,0-1-88,2 4 76,0 2-187,6 4 37,0 2-41,4 5-9,0 0-11,3 3-60,1 0 82,2 3-118,1-1 45,0 0-103,1-1 72,1 1 47,-3-3-1,3 2 52,-5-3-163,2 0 73,-4-4-115,-3 2-48,-1-5-129,-4 2-25,-1-5-21,-3 2-51,0-3 114,-2-1 7,-2-2 142,1 2 152,-3-3 0,-2 1 0</inkml:trace>
  <inkml:trace contextRef="#ctx0" brushRef="#br0" timeOffset="19">5799 819 9770,'-16'-4'653,"9"2"-426,4 0-56,-2-1-27,3 2-18,-1-1 19,2 0-130,0 1 62,2-2-128,1 2-17,4 0 33,3-1-64,3 0 120,3 2-112,1-1 72,3 1-120,-1-1 55,3 1-2,-2-1-26,1 1 61,-2-1-38,0 0 85,-4 0-56,1-1 40,-3 1-82,-1 1 1,-4-1-1,1 1-84,-4-1-150,-1 1 76,-4 0-150,-1-1 257,-6 2-2,2 0 36,-3 0 58,2 3 4,0-1 57,0 2 0,-1 1 0,1 0 0</inkml:trace>
  <inkml:trace contextRef="#ctx0" brushRef="#br0" timeOffset="20">9501 903 9502,'-15'7'-561,"8"-4"710,-2-1 216,3-1-56,-1 0-58,2-1 14,1 0-54,0 0 23,2-1-71,1-2 38,0 0-98,1-1-35,0-1 37,1 0-27,4 1-32,1-1 9,5 2-72,0 0 75,6 2-23,-1-1 16,5 2-40,1 0-90,3 0 45,3 0-83,3 0 79,-1 0-62,6 0 40,-2 1-70,5-1 94,-2 0-53,3 0 80,-3-1-44,3-3 41,-7 1-5,4-4-3,-8-1 8,3-1 130,-8 1-16,0-3 123,-5 3-98,-1-1-28,-4 3-50,0-1-1,-5 2-105,0 2 40,-3 1-89,1-1-40,-5 3 36,3 0-73,-3 0 105,1 2-33,-2-1 37,1 1-26,0 0 31,0 1-80,0-1 47,-1-1-120,1 1-8,0 0-6,-1-1-92,0-1-97,1 1 194,-1 0-46,1-1 277,-4 2 0,1 1 0,-2 1 0</inkml:trace>
  <inkml:trace contextRef="#ctx0" brushRef="#br0" timeOffset="21">8484 908 9502,'-13'6'104,"9"-4"18,-1-1 45,1 0-47,0-1 98,2 0 121,-1 0-88,6 0 7,-1 0-261,9 0-5,0-1-65,5 0 47,0 1 1,4 0-8,1 0 77,0 0-26,1 0 55,0 0-53,-1 0 11,2 0-35,-4 0 25,2 0-14,-3 0 33,0 0-7,-4 0 3,2 0-38,-4-1-85,-1 0-4,-1-3-66,-2 1 110,-1-1 10,0 1 46,-3-2 8,1 2-284,-2-1 72,0 1-207,-1 1 182,0-1-37,1 1 21,-5 4-85,-1 2 0,-3 4 1</inkml:trace>
  <inkml:trace contextRef="#ctx0" brushRef="#br0" timeOffset="22">2658 981 9502,'-3'-13'0,"1"6"110,0 1 14,1-1 69,0 2 13,1-2-51,0 2 2,2 0 0,4 2-67,2 1 48,5 1-37,2-1-2,4 4 10,2 0 1,4 2 10,3 3 26,-1 2-15,3 0 14,-1-1-65,1 1-94,-3-1-35,1 0-41,-6-2-99,1-1 95,-3-2-119,-3 0 114,-2-2-267,-1-1 94,-4-1-192,1-2 275,-4 0 85,2-4 104,-1-1 0,1-3 0</inkml:trace>
  <inkml:trace contextRef="#ctx0" brushRef="#br0" timeOffset="23">5776 1016 11423,'3'-9'1024,"3"6"-912,2 1 8,5-1-73,2 2-24,2 0-46,1 1 75,4-1-65,-1 1 44,3 1-67,-1 0-286,3 0 112,-5 4-239,5-2 235,-6 2-213,0 1 125,-2-3-152,-1 2-127,-5-3 182,0 2-177,-3-2 329,1-1 99,-2-2 148,1-2 0,1-2 0</inkml:trace>
  <inkml:trace contextRef="#ctx0" brushRef="#br0" timeOffset="24">4271 1044 9502,'-7'3'627,"5"-1"-497,2 3-42,0 2 42,0 1 44,1 5 55,0-1-29,4 3-123,-1 3-82,3 0-80,0-2 101,2 4-179,-2-4 86,1 3-137,1-3 92,-3 0-52,0-3 36,0 0-84,-1-4 79,-1 2 3,1-4 13,-2 0-33,1-4 87,-1 0-10,2-4 83,2 0 0,0-2 0</inkml:trace>
  <inkml:trace contextRef="#ctx0" brushRef="#br0" timeOffset="25">12267 1154 9502,'-9'-9'-273,"5"5"344,1 0 74,1 2 27,-2-2 26,2 2-26,0-2 144,-1 2-108,1 0 128,1 0-132,0 0 42,1 0 56,0 1-115,1 0 52,0 0-144,4 1-15,0 0 77,2 3-52,1 2 52,2 0-269,1 5 75,0-1-182,1 3-38,0-2 94,2 3-91,-3-2 101,2 2 13,-3-1-7,3-1 16,-2-2 38,0 2 83,-3-4-9,0 1 10,-2-4-29,1 1-26,-2-3 27,0 1 53,-2-3 19,1-1 70,-1-3-62,1-3-57,0-1-11,3-4-34,-1 0 53,3-3-107,0 1 24,4-2-108,-2 2 114,6-2-90,-5 3 74,4-2-89,0 3 69,0 1 8,-4 3 12,2-2 14,-4 6-38,0-1 21,-5 4-13,0 0 92,-2 1 0,-1 1 56,-3 1-52,0 3-39,-4 2 7,-1 2-37,-2 0 156,-2 3-15,-2-1 89,0 4-27,-1-2-60,-2 5-29,0-2 2,-1 3-39,0-1-53,-2 4-9,2-4-66,-4 5 136,4-3-36,-3 0 81,6-4-70,0 0 101,4-7-23,0 2 91,6-7-10,1 0-25,3-6 30,1-1-56,7-6-15,-2 1 7,3-4-30,-3 3 20,1-1-14,-1 0-4,-1 1 47,0 2-31,-1 0 32,0 0-44,-1 2 88,0-1-72,0 0 72,0 2-98,0 0 67,-1 0-9,0 1 26,-1 2 17,3 0-49,-3-1 19,2 4-20,-1 0 104,1 5-9,-1 3 89,3 6 32,-1 3-64,2 3 86,-3 2-134,3 5-42,-1 1-44,2 6-16,-2-1 15,0 5 50,-2-6-36,0 6 40,-3-10-233,1 5 81,-1-11-179,-1 2 151,0-11-72,0 2 68,0-7-83,0 2 10,0-6 8,-1 3-40,0-4 54,0 1 13,0-2 34,-2 2 10,2-1 5,-1 1 8,1-3-8,-2 0 5,2 0-107,-1-1 22,1-1-98,0 2 100,-2-2-82,2-1 71,-1 0-93,1 1-262,-2-1 188,2-2-500,0 0 363,0-2-165,1-2 320,0-2 101,1-1 150,0-1 0,2-1 0</inkml:trace>
  <inkml:trace contextRef="#ctx0" brushRef="#br0" timeOffset="26">10292 1121 9502,'-16'2'-150,"6"0"150,3 1 0,-2 0 0,2 2 0,-1 1 216,1 2-48,-3 2 166,2 3-126,-3 3-55,-1 3-30,-3 3-22,1 2-111,-5 5 38,0-3-106,-4 7-168,3-7 53,-5 6-121,4-7 133,-2 3-81,4-7 57,1 1-21,5-8 125,-3 2 101,3-5 0,-3 1 0</inkml:trace>
  <inkml:trace contextRef="#ctx0" brushRef="#br0" timeOffset="27">9826 1223 9502,'-9'-4'632,"7"2"-249,0 1-152,5 0 87,0-1-172,6 4-26,3 2 36,4 4 8,4 4-8,3 2 18,4 4-29,3 1-69,3 4 24,2 0-35,3 4-153,-2-1 69,2 2-108,-5-1 53,-1 0-142,-7-2 16,0 1-98,-9-5 142,1 2-5,-6-7 27,0 2-70,-5-7 25,0 0-6,-4-7-121,0 0 113,-3-3-122,-1 0 109,-5-1 23,-1 0-17,-1 0 97,-3-1-122,1 0 152,-3-4-79,2 1 152,-3-3 0,2-1 0,-2-4 0,1-2 0,-2-2 0</inkml:trace>
  <inkml:trace contextRef="#ctx0" brushRef="#br1" timeOffset="28">18888 4279 9502,'9'-45'-1029,"-4"26"949,3-3 118,-2 5 16,0-5-16,0 5-6,-2-3-52,-2 5 5,-2-5 125,-2 5-25,-5-4 117,-5 1-117,-2-4 61,-2 4-46,-2-6 17,1 2-25,-1-6-59,4 2-3,-1-5 26,6 4-82,0-7 10,4 4-31,1-10-34,3 3 39,4-8 3,1 6 9,7-14-35,4 8 17,4-16-107,2 9 96,5-12-66,-2 9 96,5-13-69,-3 12 111,7-13-16,-5 15 30,5-8-30,-5 20-30,5-11-7,-4 19 5,7-10 159,-2 11-32,3-1 116,-3 6-80,8-2-23,-6 7-38,6-3 10,-6 5-49,2-1-42,-6 5 28,5-4-37,-7 6 45,7-4 12,-3 4-17,6-5 12,-2 3-32,11-5 11,-4 3-14,11-3-13,-3 2 26,9 0-25,-4 1 29,10 1-17,-6 3 12,12 1-11,-6 3 13,12 0-30,-6 4 22,15-1-26,-12 3-28,17-1 42,-13 4-48,12-2 59,-11 2-6,13 0 2,-14 2-5,17 0 57,-11 0-42,13 0 41,-9 0-54,15 0 59,-16 1-42,19 4 47,-18 0-53,17 5-24,-14 1 22,13 4-19,-20-1 31,15 6-4,-20-2 15,8 5-10,-16 1-39,12 4-18,-17-1-10,15 7 5,-14-4 42,13 4-4,-8-1-2,10 6 54,-12-4-45,14 9 45,-13-4-49,13 8 50,-12-3 18,13 8 0,-17-6 64,15 11-94,-14-8 53,8 10-61,-13-8 16,9 12-11,-16-11 23,13 12-19,-15-11-42,8 10 35,-11-10-36,8 11-17,-12-11 45,10 14-49,-10-11 51,8 12-33,-7-9 16,7 12-23,-12-13 27,11 13 8,-11-11-18,5 9 14,-11-9-56,7 13 42,-12-10-39,8 17 17,-11-10 16,5 13-17,-8-9 23,2 16 3,-8-15-3,0 15 3,-5-14-5,0 11 50,-2-12-36,-1 14 38,0-14-44,0 17-2,-1-14 5,1 12-5,-1-12 4,2 11-2,-2-15 6,1 14-3,-2-11-43,3 13 32,-2-10-34,1 15 11,-2-15 22,1 15-25,-4-16 26,0 10 20,-2-13-18,-2 13 17,-2-15-24,-3 15 27,-1-13-21,-3 12 21,-1-13-22,-8 11-2,0-19 5,-9 16 16,2-20-2,-6 18 7,6-18-6,-3 16 20,7-20-17,-3 17 19,5-14-27,0 14-10,0-15 7,0 9-8,2-17 10,-4 12 5,1-17-5,-4 14 6,2-16-5,-5 10 1,4-15 3,-4 8 58,3-11-40,-5 8 45,2-9-58,-3 6-27,3-11 19,-7 7-19,4-12 25,-5 5 4,5-10-2,-6 4 2,8-10-5,-5 3 26,4-6-26,-7 3 25,3-5-33,-6 2 9,5-6-14,-6 2 67,6-4-54,-4 1 57,6-1-58,-3 0-29,8-2 29,-4 1-28,7-2 34,-5 3-16,6-2 6,-5 0-9,4 0 8,-5 0-21,4 0 8,-7 0-14,3 0 15,-4 2 11,3-3-19,-6 3 39,4 0-32,-8-1 33,5 1-30,-6 1 3,7-2 2,-6 2-2,8-3 4,-5 2-16,7-2 12,-4-2-13,10-1-2,-6 0 13,5-1-15,-4 0 16,3-1 1,-7 0-6,5-4 5,-8 0-7,4-4 47,-9 1-32,4-1 32,-7 2 10,5 0 11,-9 1 7,8 3-14,-8 1-51,9-1 4,-6 3 4,10 0 5,-9 3-48,8 0-24,-10 5 5,7 3 7,-8 1 62,9 2-5,-7 1 1,8-2-74,-5 1-28,9-4-1,-3 0-5,12-3 79,-4-3-36,9-2 28,-2 0 66,6-1 6,-1-1 78,6-1-83,-2-2 65,4 0-28,-1-2 27,2-2-28,-2 0-28,2 0-28,-3-1 15,1 1-108,0 0 23,-2 2-78,1-1 52,-1 1 34,1 1 8,0-1 39,0 0-54,1 2 35,-1-2-56,2 2 55,-1-3 1,2 2 3,0 0 0,0-1-8,0 1-18,0-1 14,1 0 53,1 1-7,2-2 30,0 1-34,2 1-23,1 0-1,-1 1 3,1 0-3,0 1-38,0 1 28,0 0-33,1 1 41,0 0-13,0 0 9,1 2-13,1 2 14,-1 0-8,0 1 6,0 1 2,-1 1 2,3-2 1,-3 0-2,2 1 4,-2-3-5,2 2 8,-2-3-9,1 2 36,-1-3-26,0 0 28,-1-1-33,0 0 36,-1 0-27,1 0 32,-4 0-37,3 0 7,-4-1-4,2-3 11,-2 1-19,-1-3 19,0 0-18,-1 1-6,0-1 9,-2 0-16,0 0 21,-4 0-48,-2 2-10,-2-1-8,-1 2 14,-3-1 32,0 1 6,-2 2-10,0-1 8,-1 1-10,-1 1 7,0 0 48,0 0 7,0 0 11,1 0-21,-2 3 6,2 1 13,-2 2 8,3 3-12,-1 2-10,3-1-22,0 2 33,3 0-30,1 1-18,4 0 13,0 1-17,3 0 23,1-2 6,2 0-6,0-1-37,2 1-4,3-2-12,4 1 15,2-1-33,4-1-13,4 2-10,0-3 17,4 2 39,-1-2 11,4 1-17,0-4 13,4 1 54,-4-2-40,6-1 41,-5-2-56,2 0-10,-4-1 8,0 0-5,-8-1 169,2-2-27,-5-4 104,-4-1-31,-2-3-65,-3-1 40,-3-1-54,-2-2-85,-2 1 20,-5-3-53,-3 2-1,-3-4-2,-5 2-8,0-1 15,-2 1 47,-3 0 11,0 3-27,-2-1-1,0 4-23,-4 1-8,-1 4 0,-4 0 0</inkml:trace>
  <inkml:trace contextRef="#ctx0" brushRef="#br0" timeOffset="29">6468 2458 9502,'-13'4'-919,"5"0"748,3 2 171,0 2 0,1 1 0,-2 6 0,4 0 149,0 9 30,1-1 83,-1 11 38,5 2-114,0 12 62,4-2-128,2 11 75,4-8-58,2 13 38,0-9-71,3 11 5,-3-13-61,3 9 126,-3-18-57,2 11 83,-5-19-82,2 9 6,-6-14-197,0 2 44,-4-11-108,-1 3-116,-4-8 88,-1 6-141,-4-7 118,-5 4 149,-1-5 22,-7 3 47,2-5 18,-6 2-69,2-4 31,-3-1-21,4-4 4,-6 0 13,8-3-7,-6-1 62,6-2 25,-1-3 9,5-1-3,-1-2-9,4-1-11,1-3 13,4 2-22,1-3-74,4 2 27,0-3-23,1 2-19,2-4-4,3 4-15,1-3 24,2 4 45,4-3 3,-2 3-4,3-1-55,-1 4 87,1 0-84,0 3 90,2 1-6,-1 3 14,3 0 4,-1 2-16,5 2-92,0 0 37,6 4-24,-1 0 42,7 2-59,-3-2-31,4 1 7,-4-2 11,4-3 67,-7 0 0,3-2-29,-6-1 69,1-2-16,-6-3 25,1-3 43,-9-2-29,2-4 8,-6 0-17,0-1-56,-3-1 2,0-2 1,-3 2-116,1-3 31,-1 2-107,1-1 122,-2 1 14,0 2 60,0 4-17,0 0-58,1 6-13,0 0-53,0 4 32,1 4 246,1 7-32,3 6 160,-1 5-123,5 6 123,-1 3-53,4 5 100,-1-1-119,3 2-214,-1-5 16,2 2-125,-2-5 150,4 1 11,-2-8 118,3 0-362,1-10-300,2-2-159,-2-5-93,1-5 0,-6-4 247,1-4 3,-5-5 273,0-5 222,-3-3 0,0-3 0</inkml:trace>
  <inkml:trace contextRef="#ctx0" brushRef="#br0" timeOffset="30">3717 2536 9502,'-21'24'558,"13"-14"-490,0 4 15,3-1-13,2 2 283,0-1-85,3 4 148,0 2-90,3 6-68,1 0-1,6 7-48,0 0 3,4 8-54,-1-4 24,3 9-137,-3-4 0,0 6-51,0-3 63,-1 5 39,-2-8 35,1 5 15,-3-10-26,1 2-294,-2-10 38,2 1-215,-1-10 100,1 1 93,0-7-45,-1-2 87,-1-3 79,-2-2 37,0-5 36,1-1-47,-3-3-18,2-3-36,-2-3 31,2-4 162,-2 1-22,1-4 133,-1 1-90,1-2-154,-1 0 6,2-4-104,-2 1-91,2-3 57,-2 2-77,1-2 75,1 2 41,-2-2 13,-1 5 18,3-2 79,-3 4-34,2 1 1,-2 5-37,0 0 18,0 4 41,-1 2-3,0 4-1,-1 2 24,0 8-3,0 2 92,0 7 40,0 3-8,0 3 55,0 3-88,0 0 105,1 3-64,3-3 103,1 2-58,3-4-15,4 0-19,2-3-42,2-2 30,0-6-50,5 0 73,-2-6-72,3-2-38,-3-3-25,3-1-48,-3-3-41,0-1 42,-1-1-77,-1-3 103,-2-1-8,2-1 33,-4-3 13,3-1-201,-4 0 54,4-3-135,-3 0 88,2-1-147,-4 0 61,2-2-120,-5 1 126,2-2-125,-6 2 84,1-5-128,-4 5 128,-2-5-8,-4 3 88,-4-5-24,-4 5 172,-6-6-105,-2 5 90,-5-5-52,1 6 55,-4-5-37,2 4 37,-2 0-36,5 6 54,-4 2-6,6 4 3,-4 1-13,5 5 34,-3 4-8,9 5 2,-5 5-42,9 2-1,-2 6 10,7-2 174,-1 2-42,7-2 113,2 3 2,6-4-71,5 5 81,4-5-103,7 2-24,-1-5-40,4 2-13,-1-7 27,5 3-54,-4-6 3,3 1-10,-6-5 13,5 0 44,-7-4-10,5 0 8,-8-3-137,2-3 38,-7-3-136,2-3 120,-8 1-13,2-2 71,-6 2-14,1-1 116,-3 0-31,0 1 101,0 0-97,-1-1 103,0 1-71,1-3 107,0 4-94,3-5-13,0 3-20,3-3-22,1 3 56,5-2-33,-1 2 42,5-1-82,1 4-14,5-1-1,-1 4-11,5 1 71,-3 3-25,4 3 21,-4 3-36,2 4 66,-6 3-26,3 6 35,-10 1 13,3 4-6,-9 1-13,0 4 7,-6-2-7,0 4-12,-4-3 37,-4 5-18,-3-5-21,-4 6 25,2-8-37,-3 4 85,1-10-3,0 4 26,4-8-39,-1 3-128,3-7-15,-1 1-51,3-6-19,0 0 61,2-4-66,-1 0 110,2 0-231,0-1 116,0-1-160,-1 0-142,2-2 101,-1-2-149,1-1 166,-1-2-200,1 0 84,0-2-177,1 2 209,-1-2-128,0 1 146,0-3-145,1 3 15,-1-2 253,-1 3-66,-1-3 258,-2 1 0,-1-2 0</inkml:trace>
  <inkml:trace contextRef="#ctx0" brushRef="#br0" timeOffset="31">1920 2714 9502,'-21'-40'-267,"17"24"217,0 0 11,5 6 39,4-2 0,4 4 294,5-2-14,2 2 176,8-2-269,-1 4-97,9-2-138,0 4 68,10-2 36,-3 2 12,9 2 35,-9 1-262,9 3 67,-14 2-172,3 5 128,-13 3 95,-4 5-25,-10 0 22,-3 9-48,-6-3 55,-2 7-22,-4-3 68,-3 5 67,-3-7-15,-2 7 92,-1-7-89,-4 5-18,1-4-43,-3 1 23,2-5 42,-3 5 82,2-7-6,-3 3 67,4-6-115,-2 2 65,6-8-99,-1 2 74,5-7-190,-2 2 65,4-6-157,0 2-70,5-4 48,-2-2-71,4-1 100,-3-2 86,2-2 8,-3 1 45,2-4 0,-2 0 0</inkml:trace>
  <inkml:trace contextRef="#ctx0" brushRef="#br0" timeOffset="32">5907 2688 9502,'-15'-15'881,"10"11"-662,2-2-27,0 2-24,1 1-341,1 2 51,0 2-187,-2 2 139,3 7-27,-1 5 44,1 7-49,-1 4 120,2 8 50,1 2 32,2 4 0,2 1 0</inkml:trace>
  <inkml:trace contextRef="#ctx0" brushRef="#br0" timeOffset="33">7000 2799 9502,'-20'0'340,"11"-1"-35,2 0 223,-1 0 63,2 0-178,0-2 115,1 2-181,0 0-223,0 1-24,1-1-148,1 1 71,0 0 7,5 2 27,2 1 0,4 2 0</inkml:trace>
  <inkml:trace contextRef="#ctx0" brushRef="#br0" timeOffset="34">2131 2810 9502,'-9'-5'212,"5"4"-91,3 2 181,0 4-118,2 6 157,1 6-134,3 8-2,2 5-84,3 9 35,1 3-78,-1 10 14,-1-1-17,-1 7-42,-3-6-34,-2 4 1,0-10-67,-2 0 9,0-12 9,-1 0-34,0-12 57,-1 4-72,0-12 25,-2 1-68,1-10 78,-1 2 30,0-5 15,0-1-76,2-1-7,0-1-72,-1-3 102,1-1 14,1-4 57,0-1 0,-1-4 0</inkml:trace>
  <inkml:trace contextRef="#ctx0" brushRef="#br0" timeOffset="35">6268 2936 9502,'-5'-6'634,"6"4"-377,4 1 303,5-2-239,6 2-42,5-1-113,7 1 27,3 0-241,7 1 80,2 0-170,8 0 118,-4 1-5,8 1 25,-5 4 0,2 1 0</inkml:trace>
  <inkml:trace contextRef="#ctx0" brushRef="#br0" timeOffset="36">3646 3015 9502,'15'-18'0,"-5"9"0,6-1 367,2 1-67,9-1 260,3 2-240,6 0-59,1 2-109,3 1 10,-3 2-51,4 0-740,-6 1 155,0 1-304,-5 0 428,2 1 350,-6-1 0,2 0 0</inkml:trace>
  <inkml:trace contextRef="#ctx0" brushRef="#br0" timeOffset="37">8754 3012 9502,'0'-12'229,"0"6"113,1 2-64,-1 1 253,1 1 255,-1 0-368,0 2 287,0 3-454,-1 4-45,0 0-112,-2 1-2,1 0-37,0 0-8,1 0 58,1 0-9,0-1 10,0-1-43,0 0-12,1-2-57,0 0-52,1-1 46,3-2-75,0 0 81,-2 1-65,3-2 42,-3-2-75,2 1 50,-2-2-28,1-3 61,-1-1-10,0-1-16,-2-1 30,0-2-38,0 1 47,-1 0-151,0 0 18,-1 1-97,-1 1-196,-3 0 110,0 2-164,-2 1 178,0 3-286,-1 0 129,0 3-216,-1 1 384,1 4 141,-2 7 158,0 2 0,-1 3 0</inkml:trace>
  <inkml:trace contextRef="#ctx0" brushRef="#br0" timeOffset="38">5371 3158 9502,'-6'-23'416,"5"14"-296,0-3 40,0 3-101,0-2 20,0 1-50,-2-2 133,2 3-31,-1-2 95,-1 1-112,0 0-4,1 1-16,-3-2 16,2 3 11,-3 0-11,0 1-1,0 0-23,-1 3-48,0-1 15,0 1-21,-1 2 36,1 0-24,-3 1-13,2 1-24,-4 0-115,3 1 71,-3 0-81,2 5 57,-4 1-18,3 1 5,-2 3-37,1 2 49,1 4 21,0 0 14,1 5 18,2 0 57,0 4 22,3 0-3,0 5-15,5-2-25,-1 7-26,5-6 43,2 5-6,5-8-8,6 3 20,4-8-14,5 1-51,0-6 42,6-3-38,-5-8 41,7 1-94,-7-5 17,5-1-86,-7-4 23,3 0 55,-8-4-13,1-2 59,-8-3-41,3-2 24,-7 2-33,2-3 31,-6 2 21,3-3-18,-4 1 21,0-3 33,-2 3-40,2-3 43,-3 3-51,0-5 36,0 5 23,-1-4-3,0 7 6,-1-2-52,-1 3 17,0 2-12,-1 5 24,1-2-61,1 5 47,0 1-48,0 3 43,2 7 28,0 1-24,2 5 22,2 1-32,1 4 76,1-1 17,0 3 6,0-2-17,2 1-69,-1-4 6,2 3-4,1-5 35,1 2-20,0-6 31,2 1-23,-1-5-3,1 0 1,-2-4-4,2-1-25,-3-3 19,0 0-19,-2-3 18,2-1-45,-3-3-27,1-1 5,-2-1-66,1-1 39,-1-2-13,1-2 20,-1 2-106,1-4 36,-2 0-115,2-1 74,-2-2-17,0-3 20,-2 2-66,1-6 132,-3 3 9,1-1 38,-2 3-10,-1 0 118,0 7-40,0 1 112,0 8 19,-1 1-94,-1 4 81,0 5-75,0 6 155,1 4-49,-1 6 118,1 5-3,1 0-60,3 3 78,1-1-101,3 2-38,1-4-40,5 1-9,0-4 15,3 2 5,1-8 14,5 2-5,0-8-584,4-2 133,-2-3-415,4-3 383,-5-5 197,4-2 91,-6-7 66,1-1 0,0-5 0</inkml:trace>
  <inkml:trace contextRef="#ctx0" brushRef="#br0" timeOffset="39">7501 3134 9502,'-14'-19'585,"7"11"-429,2 5-36,0-3 40,0 4-146,-3-2 64,2 2-145,-3 1 106,1-1-36,-3 2 74,2 0-1,-2 0-29,0 0-38,0 3 13,1 0-8,-1 4 46,3 1-22,0 5-42,1 2-11,1 5 42,2 2-6,2 4 25,1 3 4,1 4-8,0 0 2,1 3-111,3-1 16,1 2-105,3-6 115,4 3-34,0-9 50,3-2-17,0-6 12,4-4 86,1-7 21,3-1-11,-1-8 27,4 0-88,-6-8 34,5-1-27,-8-4-16,3-3 24,-5 2-20,0-3-31,-5 3 32,2-2-30,-5 4 49,1-2-22,-2 3 11,-1-2-27,-1 3 28,-1-2 48,0 4-37,-1-2 33,-1 2-49,-1 1-5,0 2 3,-1 0 53,0 2 2,-3 1 24,1 3-29,-4 0-69,2 0-23,-2 2 6,1 2 7,0 0 52,1 2-8,-1 5 0,2 0-6,-1 1 51,3 2-38,-1 2 35,1 0-50,2 1-1,1-1-7,1 2 81,4-1-6,5 2 79,1-2-56,7 1-6,1-2-36,4 1-7,2-4 14,3-1 28,0-4-23,1-2 30,-3-1-47,0-3 79,-5-3-54,-2-1 59,-3-4-81,-2-4 15,-5 1-19,0-6 24,-4 4-78,0-5 6,-3 1-26,0-2 40,-2 2-43,-1-4 28,0 1-85,-2-4-137,-2 1 54,-3-4-111,-2 2 106,-3-5-170,0 3 68,-5-5-146,1 4 145,-2-2 37,-1 6 73,-2-2-65,3 10 143,-2 1-115,3 7 125,0 3-23,3 7 55,-3 3-25,5 9-1,-2 5 26,5 4 2,-2 6 84,5 0-75,1 5 76,2-1-69,0 5 95,3-3-37,-1 1 16,3-5-44,3 1 0,4-6 76,5-1-9,3-6 106,3-2-36,1-6 7,2 1-42,-2-7-25,3-1 13,-6-3-59,3 1 76,-5-4-80,1-1 68,-7-3-49,2-2 50,-6-2-35,4-2 7,-4-1-12,2 0 1,-3-1 37,2-4-24,0 2 26,3-5-74,-1 2-31,4-5 23,-2 2-7,4-4-136,-2 3 28,4-5-120,-2 5 88,4-1 77,-4 7 19,3-1-2,-4 7-45,4 0-82,-5 6-5,4 1-31,-5 1 150,3 4-65,-3 2 108,3 4 14,-5 3 14,2 5 73,-5 3-80,2 6 120,-5-1-71,0 8 105,-3-2-64,1 5 26,-1-5 7,-2 4 6,-1-5 111,-2 3-51,-2-7 57,-2 3-8,1-11-111,-3 5 60,1-9-100,0 0-124,3-4-15,-2-1-65,5-4 61,-2-1-276,3-1-13,-2-1-106,2 0-68,0-1 240,1 0-171,-1-1 235,1-3 46,1 0 152,-1-2 0,0-1 0</inkml:trace>
  <inkml:trace contextRef="#ctx0" brushRef="#br0" timeOffset="40">2664 3539 9502,'-10'7'-205,"5"-6"201,2 1 112,-1-1-26,1 2 64,-1-3 47,1 1-31,-1-1 20,1 0 118,0 0-74,0 0 152,2 0-158,-2-1 39,2-2-85,1-1 36,-1-3-47,1-1-76,0-3-28,0-2 13,0 1-145,1-3 128,0-2-154,2-1 160,0-1 3,2-4 37,0 1 3,0-4-263,1 1 58,-1-3-175,1 2 115,-1-2 27,0 3 62,0 1-13,-2 4 76,0 0 19,0 7 27,-2 2-3,1 4-7,-1 1-41,-1 5 22,2 3-62,-2 3 7,1 8-20,0 1 98,0 5 27,3 3 72,-2 0-79,4 3 35,-2-1-33,3 0 14,0-1-16,1 2-66,-1-5-12,2 3 9,0-4 3,1 2 46,-1-6 14,2 2-10,-2-5-52,2 0-33,-1-5-21,0 0 71,-2-3 54,1-3 13,-2-1-28,1-1 38,-2-5-61,1-2 67,-1-1-68,1-4-30,-2-1 30,0-1-24,0-1 43,1-3-2,-2 2 12,2-3-6,-1 1-145,1-3 27,-2 2-105,2-4 59,-1 4 16,-1-4 32,-1 8-11,0-4 113,-1 7-2,0-1 13,-1 6-13,-1 1-41,1 4 4,-2 3 5,1 3 21,-1 8-23,-1-1 50,1 7-40,0 0 97,0 2-77,1 0 62,0 2-71,0-3 51,0 3-8,2-4 11,2 4-15,0-5-33,2 3-41,2-5-13,0 1 0,3-5-7,-1 3 59,1-5-20,0 0 21,-1-3-35,1-2 23,-2-2-36,2 1 73,-3-4-4,1 0 12,-3-1-16,2-3-10,-2-2-16,1-3 19,-2 0-13,2-2-67,-1 0-11,0-3-5,-2 1-28,2-2 49,-1-1-6,-1-1 11,0 1-48,1-3 18,-2 3-87,1-3 82,-2 5-4,0-1 41,-1 5-20,0-1 64,1 6-49,-1 0 50,0 4-48,-1 1-18,1 3 20,0 2-19,0 7 191,1 2-50,-1 3 134,1 4-95,0-1 6,2 4 6,0-1-20,2 1-58,0-2-62,1 1-4,0-5 16,1 3-16,-1-5-12,3 3-4,0-7 4,0 2 27,-1-7 5,3 2-12,-2-6-25,1 2 34,-3-3-51,1-1 45,-2-4-5,0-1 3,-1-3 6,-1-3-67,0 2-11,0-4-4,-2 1 19,2-2-82,-3 0 35,3-3-126,-2 2 123,1-5-47,-2 3 36,0-4-5,-1 4-12,3-2 114,-3 5-42,1 0 17,1 6 49,-1 2-57,-1 5 101,3 2 150,-2 4-40,0 5 107,2 7-125,0 4 186,2 5-71,1 1 157,0 1-149,2 1 16,2-4-29,0 3 44,2-7-153,3 5-21,-1-8-75,6 1 66,-2-7-321,4 0 105,-2-6-229,3-1-318,-2-4 226,1-3-322,-2-6 331,1-4 242,-3-4 63,6-6 120,-3-4 0,2-3 0</inkml:trace>
  <inkml:trace contextRef="#ctx0" brushRef="#br0" timeOffset="41">2668 3367 9502,'22'3'0,"-10"0"0</inkml:trace>
  <inkml:trace contextRef="#ctx0" brushRef="#br0" timeOffset="42">8844 3451 13168,'0'19'49,"1"-8"-54,0-1-76,2 2 118,-1-1 38,1 3 34,2-2 22,0-1-89,0 0-2,1-2-92,0-2 14,0-2-25,0-3 47,-1-1-2,0-2 51,0-1-49,-2-5 36,1-1-28,-3-5 50,0-1-124,-1 0 19,-1-2-106,-2 1-188,-1-1 80,-3 2-137,-1-1 235,-4 3 96,-1-1 83,-3 3 0,-1 0 0</inkml:trace>
  <inkml:trace contextRef="#ctx0" brushRef="#br0" timeOffset="43">21310 4874 9502,'-14'-12'0,"7"4"28,2 0 8,0-3 48,2 5-5,0-3 153,3 4-54,0-3 144,0 2-151,0-2-10,0 2-98,0-1 40,0 0-106,1 0 59,1-1-53,1 0 60,0 0 41,2-1 33,-1-1-34,0-1-83,1 0-16,-1-1-82,0 0 87,-1-2-45,0 1 26,-1-2-7,1 1 0,0-1-2,-1 2 43,0-4-42,0 3 52,1-3-62,-1 3 38,2-2-46,-2 4 45,2-1 8,-2 3-11,1-1-13,0 4 15,0 0-18,-2 3 22,2 0-20,-2 3 12,0 1 28,-1 3 26,0 9 4,0 3-13,0 9-33,0 5-6,1 8 104,-1 2-19,2 10 103,1-2-100,3 8-32,-2-6-80,4 5 26,-2-9-6,3 4-82,-2-8 19,3 3-119,-2-11 123,-1 1-172,1-10 100,-3-1-121,1-9 64,-1 0 98,-2-9-63,1 1 90,-2-5-413,0 0 345,1-1-275,0 1 400,1-1 0,-1 0 0</inkml:trace>
  <inkml:trace contextRef="#ctx0" brushRef="#br0" timeOffset="44">8875 5203 9502,'-7'0'-432,"4"-1"465,2 1 183,-1-2-77,1 1 174,0 0-173,1-2-6,-1 2 2,1-1-58,0 1 88,0-2-80,0 2 34,0-1-29,1 0 10,0-1-16,2 1 27,0-2-32,2 0 23,-2-1-17,3 1-24,-1-3-36,0 0-19,2 0 12,0-3 25,0 1 36,1-2 2,-1-1-10,3-1-68,-2-1 2,1-1-72,-1 0 27,2-1 31,-2 0 4,3-1 44,-3 0-4,1 0-10,-2 3 9,0-3-82,-1 4 28,0-1-32,-2 2 43,0-1 64,-1 4-26,0-3 23,-2 3-35,1-2 62,-1 2-45,0-1 47,-1 2-50,2-2-1,-1 1 1,0 2 8,0 0-12,0 0 21,-1 3-15,2-1-46,-2 2 28,3-1-149,-3 2 55,1 1-39,0 3 51,1 3 107,0 5 19,0 4-10,-1 4-7,1 4 92,1 0-26,-1 5 104,-1-1-81,1 5-43,1-3-23,-1 5 97,2-4-76,-1 2 103,0-3-111,0 3-50,0-6 25,1 3-19,-2-6 41,2 4-66,-2-8-15,0 3-74,-1-8 14,2 2-15,-1-7 40,-1 2-9,-1-4 65,1 0-480,-1-4-105,1-2-468,2-1 0,1-1 1</inkml:trace>
  <inkml:trace contextRef="#ctx0" brushRef="#br0" timeOffset="45">17723 4856 9502,'-27'-1'-229,"17"1"287,-3-1 99,7-1-37,-2 1-7,5-2-51,-3 1 32,4 1-108,-3-2 68,4 2-40,-3 1 46,2-1-61,-1 1 42,-2 0-117,-1 1 116,2 2-52,-5 0 92,3 4-54,-6 2 6,3 2 7,-3 3-28,2-1 36,-2 6-28,3-2 17,-2 5-18,3-1 15,0 6 9,4-4-6,-2 7 11,4-2-41,-1 4 35,3-2-39,0 4 0,1-5 21,3 5-27,0-4 35,3 7 10,2-5-15,-1 5 13,0-6-12,0 8 65,-1-4-50,1 10 52,-1-7-23,1 11-19,-3-11 26,1 8-29,0-9 39,0 8-21,-1-9 22,-1 6-25,0-11-66,-2 6 59,0-8-58,-2 8 41,2-7-4,-4 7 1,0-6 9,-3 9-37,-1-6-27,-4 12 1,2-7-41,-1 11 41,1-9-7,0 13 5,1-10-3,0 9 21,1-9-29,-2 7 34,3-13 2,-3 10-8,1-11 6,-2 12-57,-1-9 42,-3 10-45,-1-10 53,-3 12-67,0-13 50,-5 12-53,4-12 69,-3 6-12,5-12 8,-1 6-13,4-14 70,-1 6-53,6-14 56,-1-1-70,6-9 61,0-2 31,2-7 61,1 1-36,0-6-23,1 0-51,0-2-10,0 0 22,1-1-67,1-2 59,-1 0-57,2 1 65,0-2-11,2 0 10,1 2-13,1-2-63,0 3 4,1-2-31,-1 3 38,3-2-63,-1 2 25,2-1-95,-2 3 94,3-1-52,-3 3 88,3-2-54,-1 4 101,0 0-5,1 1 14,1 2-22,-1 4-36,-1 1-15,1 8 15,0 4 37,-3 5 72,3 7 20,-5 1 38,1 7-35,-3 2-4,0 3-19,-3 2-21,0 5 40,-4-2 3,-2 8 19,-4-3-26,-4 6 32,-2-5-64,-3 8 61,0-6-65,-3 8 2,3-4 2,-1 8-2,3-4 50,0 13-38,5-8 50,-1 17-108,6-9 40,0 10-35,3-10 43,1 11 11,1-18-15,3 11 12,2-16-82,3 5 13,0-15-81,3 4 68,-3-15-5,2 7 60,0-13-23,-1 3 72,2-5 173,-2 2 4,2-7 98,-1 6-79,0-8-91,1 4 50,-1-6-74,0 1-42,0-6 9,-2 4-39,-2-8-92,-1 3 52,0-5-135,-3 0 138,1-5-3,-2 0 73,-1-3-58,-1-1-78,1-1-641,-1-3-222,0-4-564,1-3 0,2-3 1</inkml:trace>
  <inkml:trace contextRef="#ctx0" brushRef="#br0" timeOffset="46">3720 4999 9502,'-21'-12'-27,"13"7"52,-3-2 262,3 4-55,-4-3 195,4 3-172,-5-2-43,3 2-80,-3 0-45,4 2-54,-4 0 40,4 1-22,-4 0 16,4 1-29,-3 0-32,3 3 46,-1 0-63,3 1 30,-2 1-67,2 0-14,0-2 23,2 2-1,0-1 41,2 0 15,-1 2 32,2-1-46,-1 3 119,1 2-40,0 3 94,1 2-93,0 6 0,1 2-54,-1 11 15,2 0 3,0 12 226,4-1-48,0 11 159,2-4-113,4 7-186,-2-10 10,3 8-132,-1-13 16,4 6 26,-2-14 4,2 5 55,-2-17-135,1 6 61,-4-12-149,0 5 60,-3-10 17,-1 3-12,-2-6 28,-4 3-57,-3-5 29,-1 5-59,-2-5 72,-3 3-155,-1-4 74,0 1-108,1-3 21,-1 2 53,2-5-54,0 2-97,2-3 50,0 1-83,0-2 120,0-1-77,1 0 92,1 0 19,0 0 120,0-3 107,-1 0 0,-2-3 0</inkml:trace>
  <inkml:trace contextRef="#ctx0" brushRef="#br0" timeOffset="47">9761 4981 8847,'0'-8'287,"0"5"2,0 0-100,0 0 2,0 1-42,0-1-4,0 2 49,0-1 44,0 1-46,2-1-14,-2 1-76,2 2-3,0 1 3,0 0 14,2 4-29,-1 0 37,1 2-145,1 0 63,0 1-136,1 1 125,1 2-15,2 1 74,-1 1-43,4 2 43,-3 1-66,4 3 60,-2-2-118,3 5 61,-1-1-64,2 4 67,-1-3 4,2 2 25,-2-1-19,3 1 63,-4-3-30,5 3 43,-7-5-38,4 3-43,-4-4 18,1 4-20,-2-5 18,0 4 12,-3-4-12,2 3 11,-3-4-18,3 4 49,-3-5-53,2 2 51,-2-4-72,2 4 40,-2-6-36,2 5 40,-2-6-49,1 4 42,-2-3-34,3 3-3,-2-5 18,2 6-21,-1-4 19,0 5-12,-2-5 3,2 5-6,-4-3 5,3 5 14,-1-4-25,-1 3 19,0-3 12,-1 4 0,0-4 1,-1 4-8,0-3 36,0 1-20,1-3 32,-1 3-76,-2-4 17,1 3-17,-1-3 25,0 2-28,0-4 23,0 3-22,0-3 28,0 3-49,0-4-29,0 4 5,0-5-49,0 4 44,0-4-18,0 5 19,0-5 8,0 5 22,0-5-21,0 4 11,0-3 11,0 6-22,-1-6 19,0 4 17,0-4-8,-3 4 16,1-2-24,-2 2-22,2-3 19,-3 3-14,1-4-86,0 4 21,-1-4-90,0 3 88,0-2-72,-1 3 49,1-5-76,1 4-1,-2-3 78,0 3-46,1-4 103,-1 4-11,1-5 5,1 3-19,0-4-1,-1 4 26,0-4 65,1 1-30,0-3 8,0 1-72,2-3 15,-2 1 30,3-2 118,-2 1-14,3-3 96,-2 1-1055,2-1 415,-1 0-537,1-1 732,-1-1 290,1-2 0,-3 0 0</inkml:trace>
  <inkml:trace contextRef="#ctx0" brushRef="#br0" timeOffset="48">7700 4980 9201,'-11'4'-229,"6"-3"96,2 1 106,-1-1 25,1 0 55,-1 2 5,0-1 30,2 0 28,-1-1-12,-1 2-15,1-1-32,-1 0-6,1 2 5,-2-2 62,2 0-49,-1 2 46,1 1-54,-2-1 69,3 1-53,-3 2 65,3 0-77,-1 1 23,2 1-17,-1 4 18,2 0-42,0 3 37,0 1-40,0 4 50,0 1-12,0 4 18,0 0-62,0 6 4,0-2-40,0 6 42,0-4-33,0 6 53,0-6-57,0 6 56,0-5-29,0 4 28,-1-8-29,0 5 26,-3-8 22,0 8-7,-1-8 16,-1 6-11,1-10-17,0 10 22,2-11-20,0 11 4,2-9-13,0 5 15,1-8-11,2 6-44,1-8-37,5 6 14,1-7-59,2 3 69,2-8-25,0 6 29,-1-8-87,1 4 38,-1-6-127,-1 2 120,-3-4-60,2 2 52,-5-4-27,1 0-26,-1-1 61,-2-1-134,0-2 95,-1 0-123,-2-1 65,1 0 24,0-3 0,0 0 69,0-2-11,1 1 10,0-1-418,0 2 96,1 0-270,0 1 369,2-1 126,-1 2 152,2 1 0,0-1 0,1 0 0,1 0 0,2-1 0,2-3 0</inkml:trace>
  <inkml:trace contextRef="#ctx0" brushRef="#br0" timeOffset="49">2576 5357 9502,'0'-9'623,"0"6"-357,-1-1 3,1 3 17,-2-1-80,1 0 11,-3 2-47,2 0 0,-2 3 21,1 1-3,-2 7 14,2 1-36,0 7-57,1 3 0,1 2-11,1 2 34,2 1-65,4 1-5,3-1-33,5-3-26,5 0 41,3-5-39,4-1 57,3-7-79,5-3 59,-2-5-85,4-5 28,-4-4 36,3-8-9,-5-3 41,0-6-44,-4-4 25,0-5-33,-5 1 45,2-6-79,-7 3 14,1-4-66,-7 4 68,-2-3 0,-4 7 45,-4-4-21,-5 6-321,-8 0 49,-3 5-206,-8 1-67,-3 6 172,-6 1-150,-1 8 220,-6 1-53,1 7 108,-6 4-94,5 9 130,-5 7-94,8 5 107,-2 7 1,9 0 100,-1 6 91,8-2 0,-1 4 0</inkml:trace>
  <inkml:trace contextRef="#ctx0" brushRef="#br0" timeOffset="50">18381 5317 9502,'-2'-26'-114,"1"12"21,-2 2 89,2-3 31,0 1 32,1-1 14,0 2 228,0-2-30,0 2 133,0-1-80,0 4-140,0-3 14,0 6-67,1-2-99,0 4 4,2 2-63,-2 1 76,2-1-114,1 6 73,1 0-97,0 9-14,3 3 74,0 4-87,3 7 81,1-1-44,3 4 66,2 0-26,2 2 36,1-2 38,3 1-41,0-5 38,3 1-17,-1-5-5,3-1 17,-4-5-18,5-1 50,-6-6-36,3 0 43,-7-6 21,2-1-39,-7-1 45,1-2-61,-8-1-6,1-3 12,-5-2-11,-1-2 39,-1 0-29,-1 0 29,0-2-27,0-1-66,-1 2-26,0-4 6,0 2 4,-1-3-72,1 2 25,1-5-101,0 4-20,0-3 52,1 2-73,3-4 83,0 5-15,2-4 47,2 4 4,0-2-14,1 4 58,1-1-67,-3 6 50,1-2 16,-1 6 52,0-1-22,-1 2 21,-1 1-19,-1 2 38,1 0-7,-3 1 3,0 0-13,-1 5 31,-1 1-5,1 2 29,-3 2-65,0 1 23,-5 3-44,-1 3 21,-6 3-24,0-1 32,-4 6 26,-1-2-17,-3 6 20,1-3-28,-3 3 38,3-5-26,-4 7 28,4-7-37,-3 4 57,6-6 26,-1 0-3,7-8 35,-1 0-53,7-9 15,1 2 86,2-7-100,2-1 83,2-3-48,2-4-25,2-1 34,0-1-45,2-2-46,-1 2 40,1-1-36,0 1-27,-2-1 58,0 3-70,0 0 83,-1 1-61,1 2 45,-2 0-55,1 1 23,-1 2 1,1-2-7,-1 3 16,2 0 98,-2 2-31,3 1 88,-2 5-94,3 5 5,-3 3-53,3 6 29,-1 3 105,1 8 11,-1 0 85,-1 9-55,0 0 25,-1 9-21,-2-4 18,0 9-11,1-8-158,-1 6 41,-1-10-126,0 5 8,0-11 8,2 5-32,-2-12 47,1 4-31,0-13 23,1 3-64,-1-8 19,0 3 36,2-7-17,-1 4 69,1-7-93,-3 2 69,1-3-66,-1 1 80,1-3-24,-2 1 22,0-5-20,0 2-43,-2-3 31,0 2-34,-1-3 47,-2 0-124,2 0 26,-3-1-113,2 0 17,0 0 29,1 0-36,0-2 91,2 0-16,-2-3-244,3-2 48,-1-2-424,1-1 461,1-4-78,3-1 361,3-4 0,3-1 0</inkml:trace>
  <inkml:trace contextRef="#ctx0" brushRef="#br0" timeOffset="51">12155 5510 9502,'8'-15'648,"-6"7"-469,-1 5-76,1-2-18,-1 4 35,-1-2 56,0 6 7,-1 1 38,-2 8-34,-1 2 50,0 3-52,-2 4 41,3-2-90,-2 6 86,3-2-117,0 4 52,1-3-37,1 4 40,0-4-2,1 5 46,1-4-51,4 5-97,3-5-39,3 4-81,2-6 98,3 4-102,-1-6 46,5 2-59,-1-6 10,4 0 114,-1-7-76,5 2 94,-4-6-109,6-2 82,-6-4-133,5-1 186,-6-5-36,5-3 114,-7-2-2,3-4-28,-6-1 6,1-1-33,-5 0-2,2-4-75,-5 1 27,3-4-20,-8 3-59,2-4 37,-5 3-102,1-6 102,-4 4-28,-3-8 75,-4 7-38,-8-7 33,-3 4-554,-10-8 118,-2 6-366,-7-6 53,0 6 223,-8-6-94,2 7 218,-7-3 73,4 9 102,-5 4 47,6 11 78,-8 13 44,6 11 0,-3 9 0</inkml:trace>
  <inkml:trace contextRef="#ctx0" brushRef="#br0" timeOffset="52">19650 5420 9502,'0'-16'-110,"0"6"305,0 4-33,0-2 162,0 3-155,0-1 14,0 1-98,0 1 55,1 1-34,0 1 24,3 1-14,2 1-80,1 1-79,2 1-22,1 3-47,3 3 125,2 1 6,2 2 63,3 0-13,0 1-43,1-2-33,3-1-20,-3 0 20,3-3 59,-2-1-7,1-1 29,-2-2-36,1-2 9,-4 0-5,2-1 16,-3-3-80,1-3 5,-5-1-25,0-2-23,-6 1 46,3-1-6,-8 1 8,1 0-161,-3 2 43,2 1-146,-5 3 104,1 0-125,-4 1 67,0 1-122,-3 1 119,1 2 17,0 0 57,0 3-89,1 2 172,-1-1-68,2 1 149,-3 1 0,-1 0 0,0 1 0</inkml:trace>
  <inkml:trace contextRef="#ctx0" brushRef="#br0" timeOffset="53">5506 5428 9502,'-8'-14'180,"5"8"-74,-1-1 106,1 4-78,1-2 81,-1 2-163,1-1 88,1 2 218,0 1-200,1 2 228,0 2-328,2 7-35,3-1 17,0 5-48,4-2 28,0 5-31,1-2 29,3 3-45,0 0 32,2 1-51,-1-1 15,2 1-43,-2-1 56,3 0 32,-1-2 3,4 2-28,-4-3-46,3 0-33,-4-5 22,1 2 64,-3-7 1,0 2 45,-2-3-52,-1-2 58,-3-2 7,0 0 9,-3-3 33,1-3-74,-2-2 34,0-1-36,-1-1-49,0-1 41,0-1-36,-1-2 53,1 3-155,1-4 34,-1 2-105,1-4-46,2 3 74,0-4-77,-1 2 65,3-1 22,-1 2-28,1-3 40,0 6-8,0-2 94,-1 5-35,-1 0 25,-1 5-41,-1 0-17,0 3 15,-1 1 25,-1 3 103,-1 0-20,1 3 90,-2 2-61,-1 1 46,-2 2-70,0 0 30,-3 1-91,-1-1 33,0 3-27,-2 0 28,-1 2-19,-1-1 31,0 3-27,-2-1-20,-1 4 10,-2 0-19,-2 2 27,0 0-21,0 1 8,0-3-22,1 2 75,4-7 23,0 1-4,5-7 6,2-2 97,3-4-47,3-6 92,2 0-75,1-6-13,4 0-15,0-1 71,1-2-33,0 1 19,0-1-13,-1 2-14,1-1 17,-3 2 4,2-2 33,-1 2-66,0-1 31,0 2-46,1-1 18,-2 2-13,1 0 16,-1 3-17,0-2 75,1 3-65,-2 1 67,1 2 33,2 5 1,-3 4 73,3 6-75,-2 6 67,2 8-31,-1 4 84,2 8-115,-3-1 7,2 9-72,0 0 5,-1 3-79,0-4-7,0 4-74,0-10 99,-1 2-67,1-12 54,-1 1-67,1-11-81,0-1 48,-2-9-71,1 1 75,-2-8-16,0 1-16,1-2 5,-2 0-19,0-4-131,-1 2 68,-1-3-146,0 1 46,-3-1 33,1 0-60,-1 0 106,1-1-193,-1 0 67,1-1-112,-2-2 203,2 0 102,-1-1 112,0-2 0,-1 0 0</inkml:trace>
  <inkml:trace contextRef="#ctx0" brushRef="#br0" timeOffset="54">6878 5454 9502,'6'4'55,"-3"-2"90,-3-1 60,1 2-1,-1-2 52,0 2-75,0 0 93,0 0-95,0 2 71,0 0-84,0 4 50,0-1-48,1 4 24,-1 2-64,1 5 61,0 0-84,2 8 23,-1-1-14,1 5 17,0-1-10,0 3 35,1-1-50,-1 0-62,-1-5-131,2 2-10,-3-9-52,1 3 72,1-6 19,-2 0-6,0-8 35,0 2 9,-1-8-10,1 2 23,-1-6-9,0-1 37,0-4 2,0 1-342,0-3 62,0 2-216,0-1 202,0 0 80,-1 0 81,1 0-48,-1 0-432,0 2 104,0-2-129,-1 0 336,-1-1 279,0 1 0,-3-3 0</inkml:trace>
  <inkml:trace contextRef="#ctx0" brushRef="#br0" timeOffset="55">3271 5501 9502,'-15'-5'728,"8"0"-443,4 1 2,0-1 2,4 2 22,3-2 66,6 4-103,6-1 83,6 2-118,5 0-52,5 0-21,4 0-25,1 1-76,4 0 23,-1 0-37,5 0 40,-7-1 54,5 1 5,-9-1-16,1-1-252,-9 1-745,-2-1 447,-13 0-440,2 0 856,-8 0 0,-1-1 0</inkml:trace>
  <inkml:trace contextRef="#ctx0" brushRef="#br0" timeOffset="56">20922 5559 9502,'-21'0'136,"11"0"18,0 0 35,2-2 9,0 2 1,1-1-79,1 0 37,1 1-37,2-1 279,2 1-205,3-1 191,3 0-254,8-3 14,0 3-25,7-1 37,0-1-59,3 1-60,-1 0-16,3-1-57,0 2 56,2-1 53,-2 2-13,4-1-101,-4 1-105,4 0-54,-2 0 2,1 0 86,-1 0 5,2 0 53,-5 0-15,4 0 67,-5 0-13,3 0-6,-4 0 0,1-1-15,-5-1 12,3 0 3,-6-1 10,0-1-1,-3 1 12,-1-1-62,-4 2 32,0-2-44,-3 2 46,-1 1 10,-1 0-8,0 1 6,-1 0-45,1 0 38,-1 0-35,2 0 42,0 0-62,1 0-3,0 0-14,1 0 22,2 0 35,-3 0 15,3 0-21,-1 0-137,1 0 8,-1 0-113,0 0 102,-1 0 54,1-1 8,-2 1 47,0-1 4,-1-1 38,2-2 36,-1-2 0,3-2 0</inkml:trace>
  <inkml:trace contextRef="#ctx0" brushRef="#br0" timeOffset="57">11035 5633 10815,'16'-9'515,"-6"6"-569,3 1 27,4-1-82,0 2 65,1 0 16,4 0 25,0 1 7,4 0-18,-3 0 5,5 0-105,-5 0 61,5 0 3,-6 0 40,3-1 18,-5 1 7,2-1-23,-6-1 17,2 1 12,-3-1 39,1 0 36,-5-1-26,1 0 27,-3-1-68,1 0 33,-4-1-37,2 1 45,-3 0-33,-1-1 39,-1 2-163,-2-1 39,0 2-124,-1-1-219,0 2 130,-1 2-176,0 0 181,-4 5 83,3-2-69,-3 3 111,3-1-102,-2 0 72,1 1-47,-2-2 33,2 1 92,-2 0 28,1-1 55,-1 0 0,-1-1 0,-2 1 0,-1 0 0,-2 1 0</inkml:trace>
  <inkml:trace contextRef="#ctx0" brushRef="#br0" timeOffset="58">19664 5621 9502,'-16'0'259,"10"0"-102,3 0 276,0 0-224,7 0 405,0 1-374,10 0 138,2 2-129,5-1-88,1 1-74,4 1 13,-2-1-123,3 2 111,-2 0-124,3-1 131,-3 2-37,3-1 98,-5-1-35,4 2-91,-6-1-24,4-1-80,-4 0 12,1-2 16,-6-2-25,1 1 38,-4-1 10,3 0-71,-6-1 28,1 1-106,-4-2-280,0-2 91,-5-1-187,3 0 220,-4-1 122,1 0 15,-2 3 95,2-2 13,-6 1 83,1-2 0,-4-2 0</inkml:trace>
  <inkml:trace contextRef="#ctx0" brushRef="#br0" timeOffset="59">8019 5644 8355,'0'7'2334,"0"-8"-1463,0 0-843,1-4 40,0 2-114,3-1 11,-2 2 8,2 1-20,-1 0 52,1 1-1,-1 0-21,2 0 6,-2 1 14,2 0-50,-2 2 75,3 1-83,-1 0 122,1 2-49,-2-1 46,2 1-44,-1-3 57,1 2-35,-1-2 37,2 1-37,-2-2-42,2 0 36,-3-1-30,3 1-6,-1-2-19,0 0 8,0 0 1,-1 0 44,0 0-2,0 0-7,-1 0-508,1-2 86,-2 1-327,3-1 290,-2-1-5,0-1 85,1 2-43,-1-2 198,1 2 104,1 0 95,0-2 0,-1 1 0,2-3 0,3 0 0,-1-3 0</inkml:trace>
  <inkml:trace contextRef="#ctx0" brushRef="#br0" timeOffset="60">4362 5703 9406,'-14'-6'0,"9"4"0,4 1 248,-2-1-12,3-1 163,1 1-92,2 1-260,2-2 21,6 2-194,3-1 32,3 1 17,3 0-23,1 0 89,3-2-61,-1 2 91,2-1-49,0-1 60,1 0 21,-4-1-31,3 0 21,-7 0 1,1 0-10,-7 0 14,0 2-31,-6 0 9,0-1-2,-4 2 16,-1 0-10,-2 0 13,-1 0-5,-4 1 19,-1 0-242,-1 0 54,-2 0-160,4 0 105,-4 1 32,4 0 9,-2 0-13,3 2-182,-1-2 67,0 1-30,0 0 160,0 2 145,0-1 0,-1 2 0</inkml:trace>
  <inkml:trace contextRef="#ctx0" brushRef="#br0" timeOffset="61">6735 5732 9502,'-15'-7'-290,"9"4"80,-1-2 126,1 0 90,0 1 34,0-1 31,-1 1 10,2-1 48,1-1 21,0 1-6,-1 1 86,2-1-120,0 1 72,0-1-76,0 0 56,2 1-51,-1 0 65,1 1-128,0-1 13,1 2-16,-1 0 27,1 1-16,0-1 9,1 2-45,1 0 5,3 4 18,-1-3-10,0 1-5,0-1 13,-1 1-11,2-2-5,-2 1-38,2-1 26,-2 0-25,2 0 6,1 0-22,-1 0-2,1 0 10,1 0-51,1 0 23,2 0-89,-1 0 20,4 0-21,0 0 45,4 1-4,0-1 74,4 0-34,1 0 26,2 0-43,0 0 70,4 0-20,-1 0 31,-1 0 9,-1 0-43,0-1 21,-6 0-29,0-2 68,-5 2-44,0-1 54,-6 1-63,-1 0 16,-3 1-19,-1 0 43,-2 0-10,0 1 11,-1 2-6,-1-1-70,-1 2-8,1-2-3,-2 1 13,1-1-16,1 0-12,-1 0-17,0 0-14,0 0 18,1-1 15,0 0-25,-1 0 65,0-1-52,0 0 48,1 2-128,-1-2-22,0 0-59,0 0 79,0-2 74,1 2 99,-1-2 0,1-1 0,-2-3 0,-1-1 0,0-2 0</inkml:trace>
  <inkml:trace contextRef="#ctx0" brushRef="#br0" timeOffset="62">8687 5655 9502,'-12'10'-94,"7"-5"225,2-4 21,0 0 5,0-1-37,1 1 40,0-1-40,-1 0 135,2 0 204,-1 0-194,4-1 143,-1 1-365,6-2 61,-1 2-31,2 0 19,1 0-43,1 1 77,-1 1 32,1-1 3,2 0 15,-1 1-99,2-2 41,0 0-43,1 0-7,0 0-40,-1 0 25,1 0-73,1 0 52,0 0-39,0 0 47,-2 0-16,2-2 13,-1 1-43,1 0-31,-3-1-19,3 1 31,-5-2-25,4 3 90,-4-1-46,3 1 35,-2 0-45,1 0-34,-2 0-43,1 0 16,-4 0 51,5 0 36,-5 0 27,3 0-40,-3 0 11,2 0-8,-2 0 11,2 1 20,-2-1-21,3 1 24,-3-1-25,2 2-70,-2-1 54,3-1-53,-2 0 67,3 0-28,-3 0 19,2 0-22,-2 0 50,4 0-19,-4 0 16,4 0-26,-6 0 23,5 0-17,-3 0 16,4 0-13,-4 0-8,2 0 10,-3 1-5,2 0-66,-2 1 54,1 0-53,-1-1 68,2 0-25,-2 0 17,2 0-19,-1 0 15,1-1 2,0 0-9,0 0 5,1 0-260,-1 0 56,0 0-165,0 0 117,1 0-143,-2-1 45,-1 0-115,0-1-104,-3 1 173,2-3 4,-2 2 216,1-2 184,0-2 0,0 0 0</inkml:trace>
  <inkml:trace contextRef="#ctx0" brushRef="#br0" timeOffset="63">21516 5818 9502,'0'-11'208,"0"7"-21,0-1 1,0 0 3,0 1-35,0-1 8,1 2-5,0-2-55,3 2-26,2-3 15,0 2-14,3 1-35,-1-2-10,2 3-74,1-2 88,1 3-111,1-1 60,1 2-104,1 0 103,1 0-5,0 0 77,3 0-90,-2 0-93,2 1-34,-1 0-45,2 3 46,-3 0 22,2 1 37,-4-2-10,1 3 108,-4-1-43,0 1 42,-5-1-45,0 2 76,-4 3 21,-1 0 1,-6 2-5,0 4-77,-9-1 20,-3 6-14,-6-2 127,-4 6-35,0-1 121,-4 4-52,3-3-33,-1 2-20,4-3-44,1-1-2,6-4 51,0 0 12,8-6 8,0 0-10,5-5 88,2-2-19,4-4 79,5 0-59,6-2-55,4 0-10,7-1 42,2-2-38,3-3 57,6-2-133,-2 0-10,6-3-8,-1 1 3,5-2-35,-4 2-3,5-2-94,-8 2 88,2 1-285,-10 1 95,-3 2-181,-8 2 155,-4 2 87,-7 1 9,-5 1 47,-7 3-627,-6 3 159,-8 3-407,-7 4 522,-4 2 217,-7 4 208,0-1 0,-5 4 0</inkml:trace>
  <inkml:trace contextRef="#ctx0" brushRef="#br0" timeOffset="64">2417 5970 9502,'-22'-9'360,"13"3"-254,1-1 114,5 2-20,-1-2 40,3 1-94,1-2-36,3 2-51,1-2 60,5 1 2,4 0 39,5 0-40,5 1 37,1 2-167,8-1 80,1 3-137,10 1-106,-1 1 38,14 1-131,-2 0 139,13 5 15,-4-1 22,13 4-1,-9-3 33,13 1 4,-14-2 46,10 0-39,-17-4 97,12 0 8,-18-3 15,12-2 92,-18-3-28,8-2 72,-18-1-5,6-3-61,-18 4 64,6-3-31,-12 5 53,0-1-98,-10 3-6,1 1-39,-7 3-168,1-1 142,-4 4-167,-1 0-46,-5 3-55,0-1-142,-1 3 75,-1 0-66,1-1 119,-3 2-120,2-2 122,-4 2-55,3-2 58,-3 1-82,2-2 129,-3 2-186,2 0 152,-4 0-41,3-1 139,-3 1 106,1-1 0,-4 2 0,0-1 0</inkml:trace>
  <inkml:trace contextRef="#ctx0" brushRef="#br0" timeOffset="65">4320 5916 10030,'11'-3'1431,"-5"1"-974,1 0-101,1 1 33,3-1-16,2-1 32,5 1-53,-1 0-123,6-1 50,0 1-126,4 0-5,-3-2-86,5 2 40,-4-2-303,4 1 151,-5 1-223,2-1 205,-9 2-250,4 0 102,-7 1-185,1 0-145,-4 0 187,-2 0-219,-4 0 259,0 1-123,-4 0 143,1 2-131,-2 1 256,-3 0 52,-1 2 122,-4 0 0,-3 1 0</inkml:trace>
  <inkml:trace contextRef="#ctx0" brushRef="#br0" timeOffset="66">11065 5933 9502,'-7'-3'715,"5"1"-342,1-1-97,1 0 103,0 2-169,0-3-20,1 3-118,2 0 26,3 0-5,3 1-16,3 0 26,3 0-14,2 0 31,1 0 26,3 0-15,-1 1-34,3 0-46,2 1-17,0 1-21,2-1-39,-2 0 20,5-1-52,-5 1 42,5-2-153,-7 0 49,3 0-89,-5 0 71,4 0-59,-7 0 21,5 0-54,-5 0 49,2 0 95,-5 0-62,4 0-29,-5 0-224,4 0-15,-4 0-55,2-2 244,-4 1 106,3-1 121,-1 0 0,2-3 0</inkml:trace>
  <inkml:trace contextRef="#ctx0" brushRef="#br0" timeOffset="67">9274 6052 9502,'13'-8'0,"-8"4"126,-1 0 47,1 0 32,1 0 75,-3 1-161,3-2 92,-4 3-91,4-2-24,-4 2 8,3-1-12,-2 0 13,1 0-26,-2 0-19,2 1-29,-1 1-42,1-1 56,-1 0-78,1 1 108,-1 1-16,1-1 28,0 0-4,2 0-170,0 1 32,1-1-97,-2 1 66,2 0-20,0 0 23,0 0-52,0 0 89,0 0-18,-1 0 64,1 1-35,-1 0 101,-1 1-73,1 2 73,1 0-87,-2 0 10,2 1-12,-3 0 12,2 1 61,-2 0-38,1 1 62,-1-1-66,1 1-45,-1-1 30,0 3-38,-1-1 71,-1 1-13,1 0 12,-2 0-26,-1 1 73,0 1-56,-1 0 58,-4 1-70,-3 1 31,-4 1-17,0-1 20,-4 3 67,0-3-28,0 2 101,1-5-97,0 2 78,4-4-46,-2 1 35,5-3-42,-1 1 13,3-4-51,-1 2 60,5-4-31,-2 2 3,6-1-12,1-1-51,6-1-35,3 0 7,1 0 0,4 0 31,-2 0 2,2 0-18,-1-3-61,4 2 8,-4-1-56,4 0 62,-3 1 7,3-2 28,-3 1 3,2-2-5,-6 2-217,5 0 41,-7 1-140,3-3-267,-3 3 175,0-2-269,-1 0 297,-1 0-181,-2-1 154,1 0-10,-2-1 202,4-2 205,-1-3 0,3-3 0</inkml:trace>
  <inkml:trace contextRef="#ctx0" brushRef="#br0" timeOffset="68">21072 6175 9502,'-4'-29'-285,"0"18"233,-1-3 137,-1 2 14,2 1 126,0 3 63,1-1-13,1 4 76,-1 0-105,2 2 8,0 0-119,0 4 38,2 3-58,1 5-10,4 4 52,3 4-37,6 4 40,1 0-40,5 5-64,1 0-26,5 4-57,1-2-122,3 4 70,-1-2-93,5 5 94,-3-4-52,4 4 30,-6-7-68,5 4 142,-10-9-13,5 4 64,-10-9-25,2 2-37,-9-11-6,-2 3-5,-5-8-31,-1 2 326,-3-5-199,-3 0 234,0-2-221,-5-2-341,1 1 94,1-3-224,-1 1-51,1 2 164,1-3-147,1 2 169,1-2-29,-2 1 63,3-3 51,0 0 88,-1-6 102,-1-1 0,-1-4 0</inkml:trace>
  <inkml:trace contextRef="#ctx0" brushRef="#br0" timeOffset="69">21354 6114 9502,'-18'1'427,"10"0"-211,3-1-23,-1 0 41,4 0-56,-2 0 65,3 1-73,-1 0 126,2 1-124,-1 0 31,0 1-85,-1 2 39,1 1-63,-1 3 59,-3 1-44,-2 5 51,-1 2-40,-4 5 37,-2 0-52,-5 8-169,1-3 17,-4 7-122,1-3 81,-2 4-202,2-6 55,1 1-150,6-8-13,-1-1 110,7-6-71,-1-1 101,6-7-5,-1 0-294,3-5 197,3-4-91,2-2 363,6-6 88,0-3 0,4-4 0</inkml:trace>
  <inkml:trace contextRef="#ctx0" brushRef="#br0" timeOffset="70">8793 6198 9502,'0'-16'48,"-1"8"-5,1 2 189,-1 0-53,0 2 124,-1 0-129,1 0 59,-1 1-119,0 0 75,-1 2-68,2 0 269,-1 1-197,2 1 175,0 2-298,2 4 53,4 1-62,4 5 12,2 1-23,3 2-49,1 1 46,4 4-84,-2 1 33,6 2-66,-5-2 63,4 5-25,-2-3 8,2 3 15,-3-3-21,1 2 85,-3-3-54,2-1 87,-5-2-13,1-1 75,-2-3-60,-1-1 46,-3-2-89,1-1 43,-3-3-30,0-1-91,-2-2 22,-1 1-72,-1-3 81,-1 1 17,1-1 43,-2-1 1,-1-1-1557,-1-1 987,1-2-1167,-1 1 1493,0-5 76,-1-1 107,-1-4 0,-2-1 0</inkml:trace>
  <inkml:trace contextRef="#ctx0" brushRef="#br0" timeOffset="71">9119 6169 9502,'-15'0'-574,"8"0"503,3 0 71,-2 0 0,1 0 424,1 0-62,0 0 262,0 0-179,1 0-71,1 0 120,1 0-149,-2 0 6,2 1-194,0 2-37,-1 1 26,-2 3-86,-1 4-5,-4 2-31,-1 2-18,-1 1 11,-5 3 16,1 2-11,-2 2 27,1 1-34,-3-1 20,2-1-7,-1 0-57,2-4 15,1 2-93,3-6 89,1 0 1,3-5 22,2 0-208,3-4-955,1-1 470,3-4-595,1 1 939,6-2 183,3-3 65,2-4 96,5-4 0,2-4 0</inkml:trace>
  <inkml:trace contextRef="#ctx0" brushRef="#br0" timeOffset="72">2858 6334 9502,'-46'15'382,"22"-5"4,4-1-191,-3 6 192,7-2-147,-4 7 126,5-1-104,-2 6-21,5-1-23,1 5-4,4-2-48,1 5-20,6-4-15,2 4 14,9-6 100,5 0 5,5-7 73,8-2-169,2-7-49,6 0-47,-1-7-8,5-1-76,-4-2 9,6-2-89,-7-2 82,3-3-172,-5-3 48,1-1-114,-8-1 125,2-4 75,-9 2-35,1-3-10,-8 1 61,-3-3-25,-4 3 45,-2-4 40,-4 4-78,-2-4 79,-4 2-51,-4-2-9,-4 2 35,-3-4-23,-3 2 78,-3-3-56,-3 2 93,-1-3-39,-3 2-770,-3-1 156,1 2-550,-4 0 480,3 5 273,-4 1 66,5 4 125,-4 4 45,8 5 74,-4 6 58,5 5 0,-1 2 0</inkml:trace>
  <inkml:trace contextRef="#ctx0" brushRef="#br0" timeOffset="73">3300 6324 9502,'-9'0'338,"6"2"61,1-1-129,1 4 42,2 4-74,3 2 66,4 5-113,6 4 101,7 2-98,5 3 123,6 0-150,6 2 39,0-3-86,8 3 51,-4-5-231,5 4 91,-10-7-177,3 3-154,-14-4 94,2 1-144,-12-5 161,3 4-18,-10-7 42,-1 2-93,-6-5-71,1 1 50,-6-4-95,1 2 71,-5-2 123,-1 0-84,-1 0 137,-2 0-151,1-1 27,-3 1 70,3-3 24,-3 3 157,2-3 0,-2 0 0</inkml:trace>
  <inkml:trace contextRef="#ctx0" brushRef="#br0" timeOffset="74">3682 6326 9502,'-24'8'648,"10"0"-379,5 0 176,-4 3-15,5 0-148,-5 4 97,4 0-174,-6 5-23,2-1-86,-5 4 19,1-2 6,-2 6-99,0-4-4,-2 6-86,3-6-332,-3 4 150,6-7-234,-2 4 298,5-9-501,-2 3 523,6-6-452,0 0 616,2-4 0,0 2 0</inkml:trace>
  <inkml:trace contextRef="#ctx0" brushRef="#br0" timeOffset="75">15005 7287 9502,'-16'-7'239,"7"1"-7,3 3-112,-1-4 172,4 2-84,-2-2 168,4 1-171,-1-1-28,2 3-120,0-3 36,1 2-39,1-1 103,4 4-37,2-1 40,4 2-179,4-1 70,0 2-172,5 3 107,0 0-21,5 5 8,-2 3 45,5 4-65,-2-1 14,5 2 11,-5 0-30,5 0 33,-3-2 10,6 2-17,-5-3 51,7 0 12,-8-4-12,7 0 3,-9-3-12,6 0 1,-9-3-5,5 1 44,-9-3-30,2 0 34,-7-1-42,3 2-50,-6 1 34,2 0-34,-6 2 54,1 2-50,-3 1-17,1 1-2,-2 1-12,-1 1 68,-1-2-25,-1 3 12,-1-3 0,0 1-4,-1-3-17,0 3 22,0-6 32,0 2 40,0-5-2,0 3 157,0-2-131,0 0 106,-1-1-125,-2 2-56,-3-1 22,0 1-11,-2 3 23,-1 0 35,-3 4-23,-1 1 15,-3 4 18,0 1-1,-6 6 13,0 1-24,-6 6 81,0-1-44,-4 5 116,1-2-107,-6 4 103,2-3-83,-4 3 108,5-6-98,0 1 16,7-8-36,-1 0 7,10-9-58,-2 1 11,8-8-39,1 0-93,6-4 44,-1-1-75,5-1-214,-1-1 93,2 1-162,0-4 158,0 3 92,0-2-3,0-1 55,1 1-753,0-1 190,2 2-481,1-1 443,1 0 370,-1 0 114,2-2 160,2-1 0,0 0 0</inkml:trace>
  <inkml:trace contextRef="#ctx0" brushRef="#br0" timeOffset="76">13989 7575 9502,'-25'-21'446,"14"10"-229,4 1-31,-3-1 55,5 0-39,-1-1 19,2 1-53,0-2 65,3 3-36,-1-2-30,2 3-115,0-1 36,2 3-37,-1-2-6,3 5-8,5-2-57,1 5 71,6-1-11,3 1 6,4 1-9,2 1-122,5 0 67,2 2-108,3 3 80,0 0-27,6 2 13,-7-1 7,8 1 78,-5-1 32,5-1 23,-8 0-22,6-2 22,-11-1-45,4 0 52,-10-3-57,4 2 3,-10-2 6,4 0 0,-9 0-41,1 0-12,-4 0-5,1 0 18,-4-1-68,2 0 29,-5-1-108,3-1 35,-2 1-21,0-1 48,0 0-5,0 0 72,-1 1-36,0-1 21,-1 1-44,1 1-46,-1 0-104,-1 0 71,-1-1-33,0 0-77,-1 0 27,0 1-123,-1-2-61,-2 2 122,1 0-108,-1 1 221,0 0 69,-2 0 120,-1-1 0,-2 0 0,-2-3 0</inkml:trace>
  <inkml:trace contextRef="#ctx0" brushRef="#br0" timeOffset="77">21761 8078 9502,'0'8'-415,"-1"-4"348,0-3 136,-1 0 55,-1-1 95,1 0-76,0 0-32,1 0-34,0 0-9,-1-1-4,1-1-3,0-1 12,0-1-6,1-3-33,-1 0 25,2-4-28,0 1 23,1-4 23,4 0-22,2-4 18,3-1-55,1-3-7,2 0-24,2-3 31,0-1 15,2-1 21,-2 0-10,3-3-61,-4 2-30,0-1 7,-5 4-9,-1-3 124,-4 4-49,-1-3 46,-2 5-34,-2-2-1,0 3 4,-1 0-11,-3 6-55,1 0 42,-1 7-39,1-1-12,-1 4 46,3 2-40,-1 1-1,1 5-19,0 1-9,1 6-14,0 2 117,0 6-59,0 1 53,2 3 51,0 5-15,4 0 93,1 4-98,0 0 41,2 5-37,-2-4 17,2 5-42,-3-3 1,1 3-36,-2-5 66,-2 6-164,-1-6 44,0 5-135,-4-8 119,1 3-139,-2-9 80,-3 5-106,0-10-122,0 4 80,1-8-99,-1 2 98,2-6 79,0 2-26,1-3 71,0 3 30,1-4 77,-4 6 32,-1-5 0,-1 4 0</inkml:trace>
  <inkml:trace contextRef="#ctx0" brushRef="#br0" timeOffset="78">14063 7853 9502,'-11'-3'13,"5"1"51,3-2 157,-1 0 8,2-2 75,0 0-88,2 0-28,-1 1-43,1-1-25,1-1 90,1 1-77,3 0 66,3 2-68,2-1-4,3 3-12,2 0 24,0-1-74,4 2 12,-1 1-15,3-1 28,1 2-62,2 0 48,0 4-118,3-2 38,0 3-18,3 0 29,-2 0 9,2-2-68,-3 0 19,5-2-87,-7 0 60,4-2-25,-6 2-13,3-2 9,-7-2 25,4 2-170,-8-2 63,3-1-165,-8-2-115,1-1 86,-3 3-116,-3-2 40,0 2 138,-1 0-49,-1 1 191,0 0 51,2-1 110,1-1 0,1-1 0</inkml:trace>
  <inkml:trace contextRef="#ctx0" brushRef="#br0" timeOffset="79">18599 8345 9502,'0'-18'-288,"0"6"273,0 5-1,0-3 71,-2 2-17,2-3 154,-2 3-82,2-2 87,0 2-84,0-3 51,0 4-47,0-3 46,0 3-133,0-2 29,0 3-38,0-1 52,0 3-74,0-1 52,0 1-137,0 2 57,1 1 38,3 3 10,2 2 49,0 6 18,5 4-30,3 7 6,1 3-12,4 7 31,3 2-26,5 5 30,0 0-105,3 4 59,-3-6-53,7 5 75,-4-5-69,6 2-5,-6-5-17,4 1 27,-5-6 45,-1 2-2,-6-9 1,-1 3-73,-6-6-13,-1 1-18,-6-5 16,-2 4 16,-2-7 32,-2 4-36,-2-6-13,0 3 28,0-5-31,-1 1 46,1-3-50,-3 1-16,2-4 0,-1 0-192,1-1 82,1-1-132,-1-2 78,1-4-15,0-2 8,0 0-41,0-4 92,0 2 32,0-4 95,0-2 22,0-3 42,-2-3 0,2-4 0,-1-2 0</inkml:trace>
  <inkml:trace contextRef="#ctx0" brushRef="#br0" timeOffset="80">19189 8297 9502,'-7'-14'19,"2"7"65,0 1-10,1-1 83,0 1-33,1 1 22,-1-1-60,1 1 49,2 2-60,-2-1 16,2 1-52,-2 2 19,0-2 2,1 3 20,-1 0-33,-2 0 23,-1 2-18,0-1 45,0 4-17,-4 4 2,1 2-11,-4 4 90,2 4-10,-5 4 17,-1 2-28,-2 5-40,-2 4-11,-5 3-17,1 1-65,-4 6-4,0-2-36,-2 5-9,1-4 15,0 3-27,5-8 52,0 2-27,8-13 2,-1 2 11,7-10-22,3-3 16,3-8 5,1-1-79,3-5-114,2-3 5,1-1-82,2-6-125,1 2 116,2-3-145,1 1 168,2-4-108,2 1 78,3-4 16,2 0 134,3-4 153,2-1 0,5-4 0,0-3 0,5-3 0</inkml:trace>
  <inkml:trace contextRef="#ctx0" brushRef="#br0" timeOffset="81">19849 8488 9502,'-1'-8'-304,"1"4"350,-1 1 17,1 0 119,0 0 42,1 1 53,1-2 14,2 2-124,3-1 27,3 2-82,3-1-5,2 0-164,2 0 44,1 0-120,2 1 47,-1 1 16,3-1-15,-4 1 77,3 0-10,-3 1 3,1 0 20,-3 1-66,2 2 21,-4 1-67,1-1 15,-5 1 1,3-1 60,-5 1 3,2 0 4,-4-2-47,3 1-36,-5-2 11,3 0-102,-5-1 89,3 2-108,-2-3 119,1 1-53,-2 0 51,-4 0-54,-3 2 1,-3 1 0</inkml:trace>
  <inkml:trace contextRef="#ctx0" brushRef="#br0" timeOffset="82">8662 8968 9844,'5'-6'431,"-3"4"-360,-1 1-34,1-2 6,-1 1-83,1-3 150,2 1-90,-1-3 93,2 0-12,0-3-27,1 0 5,2-3-111,0-1 31,3-1-87,-2-1 92,3-1-66,-3-2 36,2 1-11,-1-1 14,0 1 14,-3 0-8,1-1-12,-3 1-28,1 0 58,-3 1-27,1-2 29,-2 3 16,-1-3-18,1 3 15,-1-2 32,1 3 12,-1-3 4,0 4-12,1-1-23,-1 4-14,2-1 19,-2 4-15,2-1 6,-1 4 2,0-1 1,0 3 1,0 0-46,2 0 34,-2 1-37,1 1 17,-1-2 20,0 3-77,0 0 65,1 0-64,-2 0 141,0 2-33,1 0 89,0 4 23,0 2-23,1 3 55,2 4-98,1 3 39,2 5-21,0 1-11,1 6 28,-1-1-62,2 5 16,-1-2 14,-1 3-79,-1-3-18,1 2 4,-3-4 2,0 1-4,-1-7 9,0 2-72,-1-8 47,-2 1 34,0-6-19,0 0 42,-1-6-109,0 0 8,-1-3-30,0 0 31,0-2-155,-2-1 61,0 0-142,2-1-617,-1 0 549,0 0-549,0 2 688,0 2 0,-2 3 1</inkml:trace>
  <inkml:trace contextRef="#ctx0" brushRef="#br0" timeOffset="83">3978 8585 9502,'-21'-5'-728,"11"2"1109,3-1-143,-2 0-30,3 0-48,-3 1 0,2-1-39,-2 1-30,2 0-63,-3 1 40,2 0-21,-1 0 91,2-1-36,-2 1 31,1 1-7,-2-3 17,4 2-5,-3 0-46,4-2-9,-5 1-1,5-1 2,-3 0-48,2 0-5,-4-2-55,5 3 55,-6-3-105,4 1 38,-3 1-94,3 0 92,-3 1 46,3 1 1,-1 0 50,1 1-181,-1 0 66,3 2-116,-1 0 156,3 4 28,-2 3 44,2 1-24,0 5 21,2 1 15,-1 4 11,2-1-3,-1 5-15,1 2 23,0 3 1,0-1 37,0 7-68,0-3 42,0 7-40,1-4 15,0 4-4,1-6 5,2 5-13,0-8-6,1 6 4,0-6-15,0 2 65,0-7-47,0 5 50,-2-7-54,3 6 64,-3-7-55,1 4 58,-1-7-76,1 5 29,-2-7-27,0 5 30,1-7-69,-1 4 58,-1-6-51,-1 4-12,0-6-38,0 6 10,0-7-10,0 5-33,-1-5 7,-1 2-98,-2-4 90,0 5-70,0-5 54,-1 2-73,2-3 12,0 1 54,-1-2-23,2 0 68,-1-2-73,1 0 45,1-2-664,0 2 490,0-6-461,0 2 582,1-6-187,-2 1 39,2-2-120,0-1 213,0-1 76,2-3 105,-1-1 0,0-3 0</inkml:trace>
  <inkml:trace contextRef="#ctx0" brushRef="#br0" timeOffset="84">21168 8658 9502,'9'0'43,"-4"0"-66,-1 0 101,1 0-135,2 0 100,-1 0 3,1 0 49,0 0 0,1-1-33,0-1 2,2 1-10,0-1 53,1 0 12,1 0-12,3 1 4,0 0-36,2 1 35,0 0-54,4 0 64,0 0-114,6 0 103,-3 0-91,7 0 21,-3 0-43,8-1 22,-5 0-14,7-1 8,-3-2-51,4 1 21,-5-2-14,6 0 96,-7 1-50,7 0 38,-7 1-82,4 0 24,-8 1-49,5 0 39,-7 1 64,6-2 50,-7 1-7,5 1-50,-9-1-28,5 0-26,-9 1 43,5 0-58,-6 0 40,2 1-42,-6-1 13,4 1 36,-4-1-42,4-1 49,-4 2-22,3-1 17,-4 0-42,4-1-38,-4 1-36,4-2-47,-3 2 52,2-1-35,-4 0 82,2-2-34,-3 2 43,3-3-23,-4 2 16,2-2-20,-4 3 20,1-2-48,-2 2 33,0-1-37,-2 0-35,1 0 1,-3 0-144,0 2 11,-5-1-70,-3 0 0,-4-1 1</inkml:trace>
  <inkml:trace contextRef="#ctx0" brushRef="#br0" timeOffset="85">2877 8836 9502,'0'-11'74,"0"7"90,0 0-32,0 1 75,-1 2-130,1-2 68,-1 2-83,-1 0 95,0 0-110,0 1 22,0 0-43,-1 0 54,2 0 20,-2 1 49,1 0-34,-1 0-23,2 2-10,-3-1-13,3 0-1,-1 1 46,0-1-43,0 1 39,0 0-96,0 0 25,-1 1-34,1 2 46,1-2-12,-1 4 11,-1-1-28,2 4-29,-1-1 49,1 2-15,0 0 22,-1 3 43,2 0-46,0 3 38,0-1-50,0 2 3,0-3-2,2 3 3,0-1-35,3 0 1,0-1-21,3 0 29,-1-3-22,3 2 2,-2-3-23,1 1 35,0-3 16,0 2 25,1-6-32,0 3 83,-2-4 0,4 1 19,-3-2-31,3-2-12,-3-2-28,1 1 35,1-2-70,0 0 31,-1-1-37,2 0 61,-1-3-114,3-2 45,-3-1-107,4-2-4,-2 0 22,2 0-44,-4 0 74,5-1 28,-5 0 17,4-1 20,-3 1-18,2-1 44,-5 3-43,2-4 33,-3 3 0,3-3 15,-4 2 12,1-2-12,-3 3 18,-1-2-38,-1 1 44,0-1-69,-2 0 13,0-3-1,-2 3 18,0-4 4,-4 1 0,0-3-5,-4-1-2,0-3-138,-2 3 28,-2-6-97,1 3-96,-4-3 66,1 0-86,-3 0 66,-2 2-24,-3-3 4,0 6-25,-5-3-7,0 6 89,-4 1-84,1 5 118,-5 0-10,4 6 52,-3-1-11,3 4 20,0 0 4,5 2 45,1 0-25,6 4-44,2 0-17,7 4 33,3-1 53,6 3 72,2 3 0,2 0 0,6 4 0,3 0 0,2 3 0</inkml:trace>
  <inkml:trace contextRef="#ctx0" brushRef="#br0" timeOffset="86">19846 8724 9502,'-21'5'250,"12"-1"-48,2-2 32,1 1-16,2-1-26,2 0 23,1-1-95,3 0 26,2 2-15,4-2 76,3 0-139,7 1 66,1 1-98,5-2-11,0 1 39,4 1 14,-2-2-11,4 1-37,-2 0-9,2 1-104,-3-2 112,0 1-149,-2-1 90,0 2-113,-4-2 57,0 0 24,-6 0 36,1 0-225,-4 0-165,-2-1-126,-3 0-8,0 0 298,-2 0 129,-1 2 123,0-1 0,-1 1 0</inkml:trace>
  <inkml:trace contextRef="#ctx0" brushRef="#br0" timeOffset="87">22251 9001 9502,'0'-23'136,"0"10"-16,0 5-57,0-1 84,1 1-69,2 0 15,3 1 10,2 0-14,2 1 17,1 0-36,2 3-18,2-2-38,1 3 42,4-1-15,-1 0-15,5 2 31,-4 0-88,6 1 75,-3 0-91,2 0 70,-3 0-140,3 1 75,-8 1-123,3 2 68,-9 2 48,4 1 9,-7 0 55,2 3-58,-6-2 38,0 4-55,-3-1 56,-1 3-41,-4-1 30,-1 4-62,-7-2 230,-4 5-70,-3-2 153,-1 6-78,-2-5-94,-3 4 34,4-2-74,-2 1 132,4-2-48,-3 1 119,5-4-116,0 3 87,6-8-121,-1 2 78,6-5-84,0 1 98,4-4-21,1-2 43,4-3 12,2 0-66,4-1 8,5-1-15,5-2-73,3-2 71,1-2-56,6-2 10,0-1-50,6-2 32,-3 2-31,5-2-101,-6 3 12,4 0-109,-10 2 80,4 0-294,-9 3 82,-1 2-201,-9 1-269,-1 1 216,-8 3-275,-3 3 319,-8 3 288,-6 5 77,-8 3 142,-7 4 0,-3 0 0</inkml:trace>
  <inkml:trace contextRef="#ctx0" brushRef="#br0" timeOffset="88">3540 9035 9502,'4'-29'-447,"-1"15"594,0 0 193,1 3-71,0-3-9,3 4-1,0 0-64,2 3 23,2 1-47,0 3 8,4-1 15,-1 4-50,4 2 50,-2 1-74,5 4 18,-2 0-23,3 3 12,-1-2 4,2 2-41,-1-3-39,0 1 36,-2-4-222,0 0 120,-3-1-143,0-2 88,-4 1-388,0-1 95,-5 0-263,0 0-123,-3 0 512,-2 0-249,-1 3 486,0-1 0,-1 4 0</inkml:trace>
  <inkml:trace contextRef="#ctx0" brushRef="#br0" timeOffset="89">11356 9146 9503,'0'-8'505,"0"4"-311,0 2 8,0 0-12,-2-1 37,2 1-50,-1 0-31,0-1-15,1 1 14,-1 0-10,0 0-36,0-1-40,-1 2 10,1 0-45,0 0 63,-1 0-26,1-1 49,-1 2-59,0 3 8,1 0-44,0 4-33,1 2 0,0 5 36,0 0-29,0 4 20,0 0 22,1 2-33,1-1 9,3 3 10,1-2-27,2 1 22,0-3 12,2 1 18,2-3-46,1 0 103,1-3 45,2 1 52,0-6 47,2 1-138,1-4 1,2-1-56,-3-2 23,3 0-60,-1-2 61,1 0-60,-3-1-18,1-3 29,-3 0-97,1-2 91,-4-1-2,2 1 26,-4-2 3,1 1-103,-3-1 112,2-1-103,-4 0 116,2-2-59,-3 1 5,2-2-10,-4 1 12,2-2 98,-1 1-16,-1 0 104,0-1-105,-2-1-63,-1 1-78,1-2 4,-2 1 23,-2-2 89,-1 1-20,-5-1 23,-3 0-536,-5-2 102,-1 2-336,-5-1 221,-1 1 196,-4-1-27,-1 2 90,-2-1-23,1 3 57,-2 0-11,1 3 72,0 2-37,3 4 37,-2 1-25,9 3-123,-4 3 19,7 5-93,0 2 173,3 5 57,0 5 112,2 1 0,-1 3 0</inkml:trace>
  <inkml:trace contextRef="#ctx0" brushRef="#br0" timeOffset="90">5822 9100 9502,'-6'-15'-318,"5"9"278,-3-1 130,1 2-25,0-2 81,2 4-149,-3-2 59,3 3-122,-1 0 348,2-1-193,1 3 237,0 0-258,4 3 61,-1-2-9,1 0 24,-2 0-41,1-1-8,-1 1-22,2-1 36,-1 0-51,-1 1 51,0-1-58,2 0-1,-1 3-41,1-1 20,0 3-10,3 0 33,1 5-2,4 2-11,2 6 22,4 4-10,1 4 1,6 8-10,0 1-51,6 6 48,-2 0-45,6 5 59,-5-3-68,5 3-5,-7-9-18,1 1-16,-9-11 74,2 2-31,-11-13 35,3 3 51,-8-10-43,0 1 40,-3-5 14,-2-2-103,-3 0 99,1-1-112,-3 1-11,0 1 42,-1 2-58,1-3 69,1 3-110,0-3 27,-1 2-105,2-2 105,0 1-14,1-3-1296,-1 1 1017,0-3-1006,0 0 1370,-2-4 0,1 2 0,-2-2 0,1-2 0,-2 0 0,-2-1 0</inkml:trace>
  <inkml:trace contextRef="#ctx0" brushRef="#br0" timeOffset="91">21573 9247 9502,'0'-26'-83,"0"15"131,0-2 50,0 2 8,0 0 51,0 4-19,-1-2 27,1 3-27,0-1 15,-1 3-48,1-1 48,-2 1-33,2 1-11,-1-1-53,1 2 85,0 1-90,1 1 59,1 2-83,1 5-21,4 3 55,0 3-84,6 2 54,-2 3-130,5 0 40,2 1-15,1 0 11,1-3 35,2 4-29,-1-5-5,3 1 14,-4-4-9,3 1 81,-6-5-28,3 0 21,-7-5-24,4 1 4,-7-3-8,3-2 4,-6-2 40,1-2-28,-5-5 34,1-1-50,-2-3 9,0-1-7,-1 0 17,-1-2-103,0 2 27,0-3-92,0 3 91,0-1 11,0 2 36,0-1 7,0 5-118,1-3 27,1 4-105,3-1 92,2 3-46,3 0 88,1 4-55,1 0 95,1 0-32,0 2 23,0 0-27,-3 1 66,-1 0-9,-1 2 64,-2 3-51,-1 1 47,-3 3-59,-1 1 35,-3 2 6,-2 2-51,-3 1 67,-3 1-72,-4 1-45,-1 2 34,-1-2-40,-1 3 57,-2-2 9,2 1-13,-2-2 6,1 3 33,3-5-29,-3 2 28,4-3-39,1-1 49,2-4 14,1-1 4,4-3 168,0 0-84,4-3 385,0-1-242,3-3 135,0 1-261,6-6-12,-3 3-29,6-2-28,-2 3-10,0-1-6,1 2-5,2 1 25,-1-1-45,0 2 20,1 1-5,0 2 28,0 4 2,0 6-44,1 3 141,1 6-45,-3 2 128,3 8-97,-3 2-29,-1 6-24,-2 1-4,-1 6 6,-1-6 3,-3 5 32,-1-5-45,0-2-3,-1-6-76,-1-1 14,-2-9 5,-2 2 52,-1-9-9,-1 0-14,2-6-246,-2 2 46,0-6-147,1 2 119,0-4 122,0 2 1,2-2 70,-2 0-37,3-1 29,-1 1-94,2-1 73,-1 0-385,3-2 131,-1 3-240,1-3-265,0 1 348,1-1-285,2 0 281,0-1 125,3-2 20,1-1 144,1-4 125,1-4 0,4-3 0,0-1 0</inkml:trace>
  <inkml:trace contextRef="#ctx0" brushRef="#br0" timeOffset="92">6288 9162 9502,'12'-13'-336,"-7"6"272,-1 2 44,0-1-26,-2 2 76,-1 0 20,0 1 27,1 0 190,-2 1-98,-2 1 167,1-1-114,-3 2-30,0 0-15,0 3-47,-2 1 46,0 3-28,-1 3 22,-1 0 31,0 1-21,-4 5 27,1-1-26,-4 3 2,0 2-54,-4 2 65,-1 0-74,-4 4-15,0 0-25,-6 5 14,1-1-117,-5 2 100,3 0-125,-2 0 117,6-5-144,-2 0 79,7-6-142,2-1-3,8-7 27,1-3-30,7-5-124,0-2 139,5-3-152,2-1-52,2-2 67,1-1-158,1-1-90,0 0 91,0 0-99,1-1 175,0 0 80,0 1 144,0-1 11,3-1 112,0-1 0,1-3 0</inkml:trace>
  <inkml:trace contextRef="#ctx0" brushRef="#br0" timeOffset="93">10209 9155 9502,'17'-3'269,"-7"2"-227,-2-1 4,2 1-15,-1 0 24,4 1-48,0 0 27,2 0-29,1 0 94,4 0 23,-1 0 0,5 0-7,-2 1 8,3 0-34,-2-1 39,3 2-55,-4-1-9,3-1 13,-4 0-17,0 0-28,-3 0 18,1 0-19,-4 0 43,1-1-65,-3-1-35,-2 1 5,0-1-75,-2 0 90,-1 0-74,0 0 59,-2 1-35,1-1 14,-3 2 3,3-1-25,-2 1 65,1-2-37,-3 2 33,3 0-8,-2 0 7,0 0-5,0 0 0,0-1-37,-1 1 29,0 0-27,-1 0-73,2-1-533,-3 1 274,-2 0-337,-1 0 554,-8 1-16,3 3 83,-2-1-14,2 1 70,0 0 36,-1 2 0,-2 1 0,0 1 0</inkml:trace>
  <inkml:trace contextRef="#ctx0" brushRef="#br0" timeOffset="94">4736 9257 9305,'0'-8'1102,"0"6"-764,0-1-144,1 2 74,1 0-197,2 2-14,2 0-59,0 3 56,3 0-44,0 1 47,3 1-42,0-2 28,2 2-60,2-1 21,2-2 45,-1 0-38,3-2 56,-2 0-102,2-1 20,-2 0-23,2 0-58,-3-2 57,1 0-66,-4-1 71,0-1-83,-4 2 54,-1 0-82,-2 1 72,0 0-60,-3 1 46,0-2-63,-1 4 17,-1-1 36,-1 1-15,0 1 54,0 2-37,0 0 24,1-1-19,-1 0 10,0-1 7,0 1-3,0-2 4,2 0-30,-2 0-7,0 0-358,1-2 307,-4 1-228,0-1 388,-9 1 0,1-1 0</inkml:trace>
  <inkml:trace contextRef="#ctx0" brushRef="#br0" timeOffset="95">7173 9382 10022,'0'-10'462,"0"5"-372,0 0-58,0 1 36,0-1-33,0 0 80,0 2-48,0-1 39,0 2-29,0-1-4,0 0-40,0 1 211,0 1-147,2 0 201,0 0-201,1-1-25,2 2 39,1 0-43,1-1-2,0 0-45,1 0 30,2 0-17,1 0-27,0-2-14,2 2-65,0 0-26,1 0 36,-1 1-54,2 0 80,-2 0-39,3 0 21,-3 0 6,3 1-12,-3 1 59,2 2-30,-1-1 23,1 2 22,-3-2-15,1 2 18,-1-3-29,1 2 40,-3-2 20,2-1 9,-3 0 37,1 1-70,-3-2 32,4 0-35,-4 0-12,1 0 16,-4 0-11,3 0-6,-1 0 5,1 0-4,-2 0 7,2 0-50,-2 0-21,2 0-4,-2 0 12,2 0-14,-2 0-14,2 0-17,-3 1-50,3 0 23,-3 0 10,1 0-8,0 0 88,1 0-41,-3 1 30,3-1-344,-1-1 104,0 0-241,0 0 237,1 0-171,0 0 306,1 0-149,1-1 298,2-1 0,0 0 0</inkml:trace>
  <inkml:trace contextRef="#ctx0" brushRef="#br0" timeOffset="96">8327 9350 9502,'-9'12'-68,"4"-6"37,2-4 104,-1 2 260,3-3-117,2-1 154,1-1-239,6-3 14,1 2-25,3-1-115,0-1-3,3 1-108,-1 1 126,1 0 30,1 1 14,-1 0 48,0 1-122,1 0 76,-2 0-66,2 0 64,-2 0 43,0 0 45,-1 0-21,2 0 68,-4 0-105,3 0 59,-2 0-65,2 0-34,-1 0 27,2-1-31,-4 1 53,4-1-37,-2-1-18,2 0 16,-2 1-16,2-1-48,-3-1 3,3 2-84,-1 0-17,1 1 45,-3-1-67,4 1 109,-4 0-22,3 0 64,-3 0-31,2 0 73,-1 0-1,1 0 16,-2 0-17,3 0 6,-4 0-44,4 0 58,-2 0-48,2 0 11,-5 0 11,5 0-7,-3 0-53,2-1-2,-3 1-21,2 0-25,-2 0 13,1 0 8,-1 0 1,1 0 7,-1 0 23,2 0-39,-3 0 34,3 0 47,-3 0-40,4 0 33,-1 0 6,2 0 5,-4-2 10,7 2-4,-6-2-48,6 0 16,-3 0-22,1-1 29,-3 0-24,3 0-31,-5 1-25,3 1 6,-4 0 3,1 1 61,-4 0-8,4 0-89,-7 0 17,3 0-98,-3 0 21,1 0 38,-2 1 4,0 0 46,-2 0-82,2 2-1,-3-1-331,1-1 156,-1 1-170,1 1 212,-2-1-65,0-1 83,-1 1-95,-2 1 104,-1-1-184,-1-1 117,-2 2-10,0-1 179,-1-1 130,-3-1 0,-1 0 0,-3 0 0</inkml:trace>
  <inkml:trace contextRef="#ctx0" brushRef="#br0" timeOffset="97">10288 9431 10310,'-3'-9'861,"2"6"-606,2 1-79,-1-2 40,4 2-51,-2 0-80,3-1-69,-1 1 50,2 1-18,0-2 15,0 3-16,2-1-49,-1 1-96,3 0 90,0 0-92,1 1 66,1 1-6,3 1-18,1 2-3,4 0 7,-1 1-23,6 0 26,0-1 1,4-2 140,0 1-14,3-3 87,-2 0-101,4-1-66,-5 0-3,2 0-39,-7-1 65,3 0-120,-12-1 31,3 1-108,-9 0 29,2-1 33,-7 1-409,0 0 294,-5 1-430,0 0 404,-5 0-92,1 0 81,-3 0-58,1 2 164,-1 0-25,1 0 187,-2 2 0,0-1 0,-2 2 0</inkml:trace>
  <inkml:trace contextRef="#ctx0" brushRef="#br0" timeOffset="98">2559 9550 9502,'-15'0'-254,"7"0"323,4 0-1,-2 0 51,2 0-36,0 0 66,2-1-52,-1-1 60,1 0-30,1 0 29,1-3-43,-1 0 40,1 1-78,0-1 69,2-2-71,0 1-22,2 2-24,1-2-49,2 1 63,0 1-52,0 0 38,0 1-69,2 2 41,-1-2 35,1 3 14,2 0 32,-1 0 19,3 0-14,-1 0-4,3 0-17,-2 0 37,5 2 45,-3-1-12,4 0-39,-1 0-43,4-1-9,-2 0 44,4 0-57,-2 0-22,3 0 2,-2 0-9,4 0 6,-4 0-5,3 0-67,-2 0 6,5 0 49,-5 0-30,4 0 17,-5 0 6,6 0-30,-6 0 49,6 1 42,-6 0-28,5 2 35,-8-2-48,6 1 55,-6-1 10,5 0 8,-4-1-12,3 0-23,-5 0-9,5 0 23,-6 0-54,7 0 31,-7 0-31,5-1 36,-6 1-51,5-1-9,-6 1-12,5 0-39,-5 0 74,5 0-35,-6 2 36,4 2 11,-4 1-17,4 0 10,-4 1-15,3 1 9,-4-2-17,5 0 13,-7 0 70,7 0 28,-5-3 10,3 0 65,-4 0-85,4-1 73,-4 0-65,3-1-13,-3 0-19,2-1-9,-2 0 31,2-3 18,-3 2-4,4-3 14,-3 2-102,1-1 57,0 1-57,2 0 67,-3 1-6,3 0 5,-1-1-27,2 1-156,-2 1 4,1 0-95,-1-2 66,1 2 63,-1-1 8,0 0 33,-1 1 8,1-3 33,-2 2-30,2-1 26,-4 0-43,2 1 15,-4-2-15,2 2 21,-4-2 4,0 3-3,-3-1 18,1 1-1479,-3 0 849,-2 2-911,-2 1 1271,-5 6 267,-3 3 0,-6 1 0</inkml:trace>
  <inkml:trace contextRef="#ctx0" brushRef="#br0" timeOffset="99">4783 9582 10370,'6'2'1079,"-3"0"-898,-2-1 40,0-1 50,2 1-37,1-1 38,0 0-52,3 0-55,1 0-6,3 0-46,2 0-53,0 0-28,5 0-34,0 0 62,4 0-71,-1 0 38,5 0-71,-3 0 70,2 0-42,-2 0 26,2 0-67,-5 1-93,2 0 54,-3 1-94,-1 1 103,-4-1-19,1 0 66,-7 0-9,4-1-23,-6 0 46,1-1-56,-5 0-414,0 0 263,-3 0-359,0-1 93,-4 0 124,3-1-209,-3 0 71,2 1 145,0 1 56,0-2 167,-1 0 145,-1 0 0,0-1 0</inkml:trace>
  <inkml:trace contextRef="#ctx0" brushRef="#br0" timeOffset="100">9228 9658 9502,'0'-16'-376,"0"9"483,0 3 24,0-2 129,-1 2-110,1 1 26,0 2 209,0-2-247,1 2 166,0 0-262,2 0-17,0 1 17,2 0-58,-1 0 30,1 0-26,1 0 46,-1 0-9,2 1-3,1 0-2,1 0 39,0 1-48,1-1-5,0 0 55,1 0-45,-1 0 62,3 0-15,-4 1-27,3-1 31,-3 0-27,1 1-40,-2 0 25,0 1-26,-2 1 23,0 1 22,-2 1-22,1 1 27,-4 0-16,1 3 16,-2-1-23,0 3-25,0 0-45,-1 1-30,-1 0 18,-4 2 52,-1-1 17,-1 2 32,-3-1-37,1 3 5,-2-3-7,0 1 8,-1-2 58,0 1 34,0-4-6,1 3 0,0-3-65,1 1 0,2-4 22,-1 2-13,3-3 42,0 0-30,3-2 16,-1 1 28,3-3 4,0 1 13,2-4-24,2 4 38,-1-4-67,5 2 71,1-2-74,4 1 46,1-1-28,3 0 37,0-1-34,2 1 12,0-2 13,3-2 10,0 0 37,2-2-25,-4 0-3,3-1 25,-6 2-54,2 0 50,-5 0-50,2-1-53,-6 3 29,1-1-21,-2 2 42,-1 0-114,-3-1 105,0 2-601,-3 2 221,-1 0-333,-3 5-51,1-1 235,-2 2-170,0-3 253,0 3-78,0-1 134,0 1-110,1-1-209,-1 1 161,1-1-166,0-1 372,-1-1 143,0 0 114,-3 0 0,-2 1 0</inkml:trace>
  <inkml:trace contextRef="#ctx0" brushRef="#br0" timeOffset="101">8613 9768 8393,'8'-8'1187,"-5"5"-955,-1-1-51,1 2-21,-1 0 23,-1-1-11,2 1-4,-1 1-11,0 1-45,2 0 46,-1 2-46,2 2 16,1 4-29,2 3 29,1 3-7,2 4 39,2-1-40,5 4 36,-1-2-50,4 3-147,-2-3 7,5 2-104,-4-5-2,6 1 89,-7-3-90,3-1 117,-5-5 81,0 0-5,-5-6 61,0 2-90,-5-3-1,1-1-2,-4-2 5,-1-1-31,-2-4 25,2-1-17,-2-2 25,0 0-111,0-2 16,0-1-102,1 2-53,0-3 46,-1 1-50,2-1 55,-1 1-55,2 0 6,-1 0-41,0-3 19,1 3 72,-1-1-39,0 2 70,2 0 38,0 2-9,-1 1-1,0 3-8,0 1 53,-1 2 24,-1 2 17,-1 1 57,-1 2-51,-1 4 97,-2 1-86,-2 2 26,-2 2-79,-1 0 89,0 1-16,-1 1 60,0-2-46,0 2 25,0-1-70,0 0 32,-1-1-33,1 1 64,0-1-45,0 0 47,2 0 4,-1-1 20,1-2 3,1 2-6,0-3-66,3 0 17,-1-3-12,2 1 32,1-3-25,0 0 21,2 0-20,1-2 57,2 0 8,-1 0 3,2-2-13,-2 1-52,1 0 0,-1-1 1,1 1 91,-1-2-5,0 1 81,1 1 9,-1-1-20,2 0 63,-3 1-98,3 1 76,-2 0-60,1 0 27,1 0-37,-2 1 82,0 3-57,1 4 119,-1 1-110,1 5 77,-1 3-62,0 7 42,0 1-53,-1 6-36,0 3-15,0 4-38,-2 1-36,-1 2-16,0-3 16,-3 2-17,1-7 77,-3 0-37,0-6 36,1-3-34,1-5-43,-1-2-1,2-6 10,-1 0-48,2-4 16,0 0-73,0-2 71,0-1 14,1-1 46,-1 0-50,-1-1-103,1 2-8,0-2-85,-1 2 54,1-2-5,-1 3 34,0-4 27,2 2-31,-1-2-544,1 0 335,1-2-403,-1 0 549,2-5-196,0 1-230,2-3-71,1-2-25,2-1 106,-1 0 221,3-3 63,-2 2 161,4-6 127,-1 1 0,2-4 0</inkml:trace>
  <inkml:trace contextRef="#ctx0" brushRef="#br0" timeOffset="102">2979 10113 9502,'8'0'-1147,"-4"0"1147,-1 0 740,-1 0-444,-3 0 591,-3 0-703,-4 0 19,0 1-97,-3 0 4,0 2-48,0 0 40,0 3-28,-1 2 18,1-1-65,-2 3 49,4 1-19,-1 3 60,2-2-12,0 5-60,2-2-13,0 3 17,4-2-6,-1 4 2,3-1 19,-1 1-26,4 0 26,-1 1-70,4-3 3,1 2-67,2-4 73,1 3-58,1-4 42,3 1-67,-2-6 69,6 3-19,-2-7 54,5 0-64,-2-4 94,7 0-38,-3-4 51,6-4 27,-3-3-69,5-5 47,-5-2-53,2-4-23,-5 1 17,2-5-11,-7 4-30,4-6 50,-7 5-56,1-4 58,-6 4-4,2-4-13,-5 5 7,0-7-49,-4 8 27,1-7-27,-3 8 31,-2-5-114,-1 5 32,-5-5-112,-3 6 118,-5-5-152,-1 7 97,-7-5-121,0 5 90,-8-5-26,2 6 17,-7-3-22,3 7 49,-6-5-19,6 5 68,-9-1-70,8 5 47,-6-1-43,11 5 21,-7 2-61,11 3 36,-5 5-34,8 4 59,-3 6 66,10 2 36,-2 4 42,9-1 0,-4 4 0,8-6 0,-2 3 0,5-5 0,-2 2 0</inkml:trace>
  <inkml:trace contextRef="#ctx0" brushRef="#br0" timeOffset="103">3533 10007 9502,'4'11'-54,"-2"-7"113,-1-1 80,0-2-11,0 2 50,-1-2 3,1 1-51,-1-1 61,0 2-71,1-1 26,1 0-15,-1 0 15,1 2-67,2-1 26,0 2-37,2 0-85,1-1 46,2 3-96,2-1 84,1 1-100,1 0 53,2 0-106,0 0 101,1 0 33,0 0 15,1-2 47,-2 0-123,0 1 15,-3-4-73,0 1 44,-3-2 89,1-1 56,-4 0-1,0-1 32,-1-1-88,-2-3 38,1-1-28,-1-5-65,0 1-6,1-4-9,-1 1-34,2-3 43,0 1-3,2-1 15,0 0 37,0 0 8,0 2-41,1-1 29,0 3-316,-1 2 75,0 3-204,0 0 233,-3 4 51,2 1 86,-2 2-27,-1 2 98,-2 4-11,0 3 90,-2 4-85,-1 3 33,-4 2-2,-2 0-26,-1 1 54,-4 3-98,-1-4 100,-1 5-76,-1-2 133,-1 2-39,-2-2 29,-1 3-22,2-3-57,-2 2-8,4-4-1,-1-1-1,3-3-2,0-1 1,6-6 43,0 1 24,4-6 55,2-1-37,2-4-12,1 0-40,3-5-12,3-1 133,-1-3-27,3 3 117,0-2-47,-1 1-53,1-1-9,-1 2-63,0 0 13,0 2-20,1-1 32,-2 3-27,1-2-4,-1 4-7,1-3-4,-1 4 66,1-1-13,-1 3 22,1 3-36,-2 4-24,3 7 21,-3 4-30,2 8 118,-4 3-38,3 7 108,-3 2-109,0 6-28,0-1-93,-2 3 47,0-6-20,0 4-57,-2-10-4,1 4-110,-1-12-11,0 2 53,0-12-52,0 3 87,0-10 18,0 3-12,0-6 47,0 1-352,0-6-307,0 0 62,-1 0-141,-1-2 459,-1 0 127,1 0 37,-2-2 107,1 0 0,-3-1 0</inkml:trace>
  <inkml:trace contextRef="#ctx0" brushRef="#br0" timeOffset="104">11358 12578 9502,'0'-17'-412,"0"9"715,0-1-72,0 2-10,-1-4-9,1 4-51,-1-2 51,2 3-89,0-3 48,1 3-51,2-2-44,0 1-31,2 0-20,1 1 44,1 1-50,-2 0 25,2-2-57,-2 2-41,2-1 68,-2 1-76,1-2 114,-1 0-95,1-1 114,0 1-110,0-2 36,-1 2-4,2-4-7,-2 2 28,2-2 12,-1-1-18,1-2 15,-2 1-2,2-3-17,-1 1 9,1-3-11,0 1 13,1-2 12,-3 3-10,3-5 10,-3 5-68,2-4 49,-2 4-56,0-3 17,-1 5 27,0-3-32,0 4 40,1-2-9,-3 4 0,2-1-3,-2 4 4,2-1 54,-2 3 7,2-2 8,-2 3-14,2-2-45,-1 4 3,-2-1-1,0 2 74,2 1 131,-3 0-94,1 1 78,-2 2-183,1 5 70,2 1-34,0 4 34,4 1-50,1 4 57,4 5-37,-1 0 43,3 4-23,-1 1-27,1 5 34,-3-2-32,2 5 25,-4-3-20,1 4 25,-5-4-18,0 5 81,-2-9-61,0 6 64,-2-7-93,0 3 46,-1-9-36,0 3 39,0-8-21,0 5 5,0-6-3,0 2-43,0-5-26,0 3 16,0-6-7,0 4-11,1-5-44,2 2 18,-1-4-9,1 3 91,2-4-43,0 2 33,-2-4-152,2 3 7,-3-5-87,1 2 20,0-2-112,0-1 52,0 0-448,-1 0 9,-6 1-324,-1 1 1,-6 2 0</inkml:trace>
  <inkml:trace contextRef="#ctx0" brushRef="#br0" timeOffset="105">16759 12771 9502,'4'-15'-524,"-3"10"403,3-3 134,0 3-5,1-3 75,-1 2 61,1-2 45,-1 2-20,2-1 88,-2 1-146,1 1 84,0-1-96,1 0 69,-2 3-69,1-3 73,-3 2-67,2 0-26,-3 1 11,1 0-13,0 1 17,-1-2 46,-1 2-28,0-2 26,0 2-119,0-3 40,-1 3-125,-1-2 46,0 0-10,0-2-9,-1 2 54,2-3-59,1 1 5,-1-3 14,1 2-13,0-5 32,1 2 14,2-4-34,0-1 47,3-1 2,2-1-17,1-2-1,2 0-53,-1-2 37,0 2-30,0-2 34,-3 5 3,0-3-6,-4 4 14,1-1 7,-2 4-6,-1 0 6,0 5-9,-1-1 33,0 4-26,0 0 26,0 1 65,0 0-69,0 5 74,0-1-94,0 5 63,0-1 11,1 3 9,0 0 52,2 3-98,1 1 56,1 4-66,1 0 82,1 6-10,-1 2 72,2 3-47,-1 0-16,1 8-21,-3-4-15,4 7-16,-4-2 4,1 2-1,-2-6 11,0 5 20,-1-9-19,0 5 18,-1-10-75,-1 1 18,2-9-34,-3 1 36,0-6-33,0 1 55,0-6-66,0 0 0,0-2 28,-1-2-31,-1-1 46,0 0-33,-1 0-36,-1-1 18,1 0-9,-1-1 2,2-1-39,-2 0 14,2-2-171,-2-1 103,1 2-123,1-2 82,0 0-192,-1 0 55,1 0-133,1-1-143,0 2 158,0-1-169,1 0 246,-3 0-154,3 2 158,-1-1-162,0 2 288,0-2 64,1 3 132,-4-3 0,0-1 0,-2-1 0</inkml:trace>
  <inkml:trace contextRef="#ctx0" brushRef="#br0" timeOffset="106">21794 12905 9316,'3'-11'301,"0"8"-196,-1-1 64,-1 1-46,0 0 49,0 0-52,2 1-37,-2-1-46,-1 1 18,2 3-83,-2 1 124,0 5-104,0 4 103,-1 4-67,0 1 52,-4 4-82,1 1 159,-3 1-68,0 1 132,0 0-95,-1 1-24,1-2-39,0 2 8,1-4-42,0 2 10,3-5-14,-1 2 18,2-4-7,0-1 42,2-3-56,0 0 43,2-5-6,3 0-6,3-4 1,3 0-44,5-2 23,2 0-25,1 0 37,2-1-38,1-3-20,3 0 8,-3-1-68,2-1 31,-3 2-7,1-1 10,-4 3 63,1-1-17,-3 1 9,-1 2-66,-2-1-1,-1 1-22,-1 0 21,-1 1 101,-2 0-37,2 2 44,-4 0-62,3 1 28,-4-1-18,2 0 31,-1 0-101,2-1 60,-2 0-59,3 0 72,-2-1-3,2-1 6,-1 0-5,2 0-123,-3 0 24,2 0-126,-2 0 127,0 0-69,-3 0 58,2 0-30,-3 0-284,-1 0 251,-2 0-215,-4 0 254,-3 0-130,1 1-21,-4 0-66,2 0 30,1-1 182,-1 0 2,1 0 131,-2 1 0,0 2 0,-3-1 0</inkml:trace>
  <inkml:trace contextRef="#ctx0" brushRef="#br0" timeOffset="107">22010 13018 9502,'0'-21'0,"0"10"0,2 1-6,0 0 23,0 2 32,0-2 95,2 4 47,-1-3 23,1 3-40,0 0 54,0 1-19,2 0 25,-2 3-31,2 1 27,-3 1-46,3 2 111,-2 3-122,0 5 16,0 4-58,-3 6 14,1 2 192,-2 4-18,0 1 99,-1 4-56,-1-1-106,-3 3 43,-2-3-120,1 2 51,-2-4-103,1 3 45,0-5-41,0 3-48,2-5-41,-1 0 36,0-4-86,0 1 100,3-7-35,-1 2 52,2-7-136,0 1 43,1-4-138,-1-1-545,2-3 439,2-2-572,-2-2 623,2-2-110,-1 1 96,1-1-11,0 1 60,-1 0-17,-1-1 13,2 1-80,-2-1 70,1-1-191,-1 2 124,1-2-165,-1 2 181,0-3-249,0 3 179,0-3-195,0 2 165,0 0 75,-1 0 55,-1 0 93,-4 0 41,-2-2 43,-4-1 0,-1-2 0</inkml:trace>
  <inkml:trace contextRef="#ctx0" brushRef="#br0" timeOffset="108">7773 13098 9502,'-26'0'136,"14"0"86,2 0-20,-2 0 40,2 0-56,-2 2 123,1 0-89,-2 5 146,2 3-96,-4 3 7,0 5-78,-6 5 21,1 2-44,-4 9-1,2 1 16,-7 7-156,5-2-8,-7 6-73,5-7 73,-3 5-262,10-12 94,-3 5-181,7-13 168,1 2-511,4-7 141,5 0-376,0-7 351,4 0 319,0-4 72,2-1 158,0-3 0,2 1 0</inkml:trace>
  <inkml:trace contextRef="#ctx0" brushRef="#br0" timeOffset="109">7087 13113 9502,'-8'0'-45,"3"0"27,2 0 104,-1 0 28,1 0 35,-1 0-3,2 0-77,-2 0 61,2 0-72,0 0 231,1 0-153,1 2 148,3 0-184,5 3-1,5 3-45,5 1 8,4 3-71,5 1 31,3 3-22,5 2 32,-1 2-14,8 4-4,-3-1-16,9 6-49,-8-2 83,7 4-40,-10-4 56,4 4 6,-11-3-10,6 4-3,-10-5-8,0 5 62,-10-6 9,3 4 13,-7-6-25,1 5 8,-3-9-50,1 3 64,-4-9-104,2 2 16,0-8-25,-1 4-28,-1-7 3,1 1 18,-1-4-2,0 1 11,-2-2 25,1-1-44,0 1 44,0-1-41,-1 0-11,1 2-16,-1 0 13,2 1-16,-3 0 38,3 3-39,-1-1-48,0 2 13,-1 0-75,0 2 79,-1-2 18,-1 1 28,0-1 11,-1 1-150,-1-2 45,0 1-151,-1-3 151,0 2-69,-1-2 78,-1-1-47,-3-1 44,-1 1-12,-1-3 56,1 0-56,-1 0-49,-2 0-16,4-1-42,-3-2 57,2-1-54,-1-3 20,2-1 42,-2-3 51,3 0 120,-3-6 0,1-1 0,-2-3 0</inkml:trace>
  <inkml:trace contextRef="#ctx0" brushRef="#br0" timeOffset="110">21338 13253 9502,'0'-16'-404,"1"9"573,0-3-1,0 2 209,2 0-69,-1 2-133,-1-1 16,0 3-63,1-1 104,-2 3-121,-3 5 104,1 2-123,-5 10 16,0 1 33,-3 6-45,-3 2 44,0 1-38,-2 4 36,-1-2-48,-4 4 37,2-4-48,-4 3 49,1-4-25,-4 4-10,1-7-37,-2 5 25,1-6-32,-3 2-28,6-7-8,-6 3-63,7-6 63,-3 3-20,6-5-13,-1 1 36,7-5-160,1 0 110,5-4-123,0 1 77,4-1-590,-1-2 424,3-1-462,2 0 587,1-1-29,0 1-208,2-2 55,0 0-158,0-1 72,1-2 88,2-2 67,3-2 112,-1 0 122,4-2 0,0-3 0,2-4 0,2-1 0</inkml:trace>
  <inkml:trace contextRef="#ctx0" brushRef="#br0" timeOffset="111">20810 13278 9535,'0'-8'553,"0"5"-396,0-1-2,0 3 14,0-2-91,0 1-42,3 1 36,0 1-19,4 0 45,1 3-26,5 2 8,1 5-13,4 3 44,2 6-31,6 3 7,1 1-11,6 6 27,-1-1-53,6 3 86,0-2-113,5 3 98,-5-4-69,4 3-57,-6-6 14,0 0-75,-8-4 73,-1 0-52,-7-5 49,-2 1-63,-5-4 44,-1 2-24,-4-2-12,0-1 19,-3-2-19,2 1 69,-5-4-48,1 0 37,0-2-62,-2-2-14,0 0-111,-1-1 3,-1-1 11,0 0 67,-3-1-25,3 1 16,-4-1-80,3 0 7,-1 0-15,0 0 30,1 0 8,0 0-91,-1 0-64,2 0-93,0 0 146,-1 0 108,1 0 152,-3-3 0,2-3 0,-3-3 0</inkml:trace>
  <inkml:trace contextRef="#ctx0" brushRef="#br0" timeOffset="112">4195 13306 8687,'-2'-5'1366,"1"3"-910,0 1-88,0 2 10,2 1-260,4 4-31,3 0-2,2 2-4,4 0 31,2 3-107,3-1-2,3 1-73,1 0-128,5 2 99,-2-1-112,7 2 87,-2-1 23,5 2-1,-4-2-9,4 2 117,-7-4-36,3 2 63,-8-3-49,3 2 31,-7-4 27,1 1-14,-8-3-2,2 1 20,-7-2 27,2 1 26,-4-3 17,0 0-68,-3 1 12,-1-2-2,0 1-34,0 0 38,-2-2-38,1 4 22,0-4-12,-1 4 9,0-3-8,0 4 7,0-3-14,0 3 7,0-3-6,0 3-16,0 0 11,0 1-7,0-1-9,0 2 25,-1-1-23,0 3 27,-3-1 39,0 3 22,-3 1-11,-1 1 3,0-2-58,-4 5 11,1-2-11,-3 2 242,-1 0-71,-2 1 183,1-3-138,-1 2 52,1-4-71,-2 1 76,3-4-97,-1 0 39,3-5-72,-1 1 15,4-5-123,-2 2-1,3-3-25,0 2-16,3-2 11,-1 0 25,3 0 3,-1 0-139,3-2 28,-2 1-137,3-1 84,0 1-277,0-1 182,1-1-2143,0 2 1604,0 2-1376,0 0 1922,0 4 86,-3 0 102,1 2 0,-3 0 0</inkml:trace>
  <inkml:trace contextRef="#ctx0" brushRef="#br0" timeOffset="113">3367 13410 9502,'-19'-7'-456,"11"4"371,-5-3 346,4 2-6,-3 0 253,4 0-179,-2 1-89,3 1-56,-1-2 39,3 2-54,-1-1 111,3 2-101,-1-1-6,4 1-60,-2 0 10,2-1-17,0 0-6,1 0-52,1 0 41,5-2-27,1 2-34,4-2-19,3 2-55,1 1 32,3 0 42,2 0 8,2 1-21,-1 0-66,4 1-15,-3 0-70,4 2 49,-4 1-5,4-1 45,-4 1 13,4-1 99,-3-2 23,2 0 5,-2 1-19,3-2-14,-4 0-32,4-2 48,-7 1-46,4-3 34,-7-1-28,4-1 48,-5 1-102,2-1 26,-8 1-38,3 0-123,-5 3 72,2 1-103,-4 0 70,2 1-9,-3 0 57,1 1-36,-3 1 80,1 4-26,-1-1 24,1 3-23,-2-2 15,0 2-19,1-1 13,-2 0-11,0-2 7,0 2-5,0-3 7,-1 0 42,0 0-493,1-2 251,-1-3-385,-1-1 355,1-4 80,-2 1 39,1 0-193,-4 1 237,2 1-169,-4-1 276,-1 1 0,-2-1 0</inkml:trace>
  <inkml:trace contextRef="#ctx0" brushRef="#br0" timeOffset="114">8845 13374 8355,'-7'0'1242,"3"0"-942,1 0-41,1 0-26,0 0-66,-1 0 230,2 0-201,-1-1 194,3 0-230,0-1-40,4-1-62,1 1-26,3 0-33,1 0 16,3 0-58,1 0 7,1-2-45,-1 3 34,3-1 58,-2 2 7,3 0-99,-3 0-58,1 0-72,-1 1 15,2 0 62,-3 4 36,3-1 9,-4 2 27,2 1-6,-3-1 44,2 0-65,-5-2 104,4 1-30,-5-3 85,3 2-57,-3-2 2,2-1-40,-5 0 2,2-1 71,-2 0-137,2 0 73,-2 0-135,0 0 3,-1-1 1,0 0 21,-1-1 31,1 0-120,-1-2 59,0 2-153,-2-1 102,2 1-76,-2 1 156,0-1-41,0 0 168,0 1 0</inkml:trace>
  <inkml:trace contextRef="#ctx0" brushRef="#br0" timeOffset="115">14243 13469 9502,'-13'5'-75,"8"-4"129,0-1 33,1 1 28,0-1 13,0-1 3,1 0 74,1-3-69,-1 0 80,2-2-65,0-1 2,0 0 10,1 0-18,0 0-95,0 0 90,0 1-90,0 1 96,2-1-66,2 2 3,1 0-35,5 0-59,0 1 27,3 0-67,3 1 72,1 0-35,2 1-4,3-1 33,-1 2-70,2-1 69,-1 1-27,2-1 21,-1 0-14,3 1 6,-4 0-24,2 0-77,-3 0 43,1 0-80,-5 1 78,0 1-46,-2 2 16,-1-1 6,-3 2-3,-1 1 49,-3-2-2,1 1-10,-2 0 1,0-2 7,-2-1-28,0 2 19,-1-4 67,1 1 25,-1-1 20,0 0 44,0-1-107,0 0 46,0-4-46,0 1-58,0-3 7,-1 0-14,0 0 18,1 0-34,-1 0-11,-1 1-14,0 1-46,0 1 44,-1 0-15,0 1-526,0 2 483,1 1-398,-1 2 566,0 4 0,-1 0 0,-2 3 0,-3 0 0</inkml:trace>
  <inkml:trace contextRef="#ctx0" brushRef="#br0" timeOffset="116">18865 13409 9502,'-7'13'-98,"2"-8"29,2 0 73,-2 0 74,2-3 0,0 0 279,1-1-162,1-2 143,1-1-172,0-3-46,0 1 3,2-1-50,2-1 37,1 2-42,3-1 43,0 0-47,3 2 22,-2 0-118,4 0 81,0 1-120,2 0 118,0 0-57,3 1 37,1 0-10,2 1-77,-1 0 50,6 0-75,-4 0 75,4 0-46,-2 0 28,2 1-17,-4 0 12,1 2 80,-3-1-23,1-1 25,-6 0-40,3-1-6,-4 0 4,1 0 2,-6 0 54,4 0-28,-6 0 34,4 0-100,-5 0-25,4 0 7,-6 0 9,3 0-35,-3 0 17,3-1-94,-4 1 95,1-1-77,-2 1 36,0 0-37,1 1 37,-2-1 9,0 3 49,0-1-75,-1 1 75,0 1-64,0-1 65,0 1-42,0-2 33,0 1-23,-1 0 18,0 0-87,-2 0-1,1-1-20,-1 0 42,0-1-72,1 2 43,-1-2-131,0 0 163,0 0 9,0 0 107,0 0 0,0-1 0,-1 0 0,-2 0 0,-2 2 0,-1-1 0</inkml:trace>
  <inkml:trace contextRef="#ctx0" brushRef="#br0" timeOffset="117">15514 13613 9127,'0'-12'-8,"0"7"38,0 2 11,0-2 31,0 1-4,0-1 12,0-1 7,0 3-14,0-3 64,0 1-39,0 0 48,0 0-46,2 0 71,-2 1-74,1-2 75,1 2-102,0-1 9,1 2-2,0-2 8,1 2-46,-1-1 10,2 0-37,-1-1 47,1 3 21,1-1 29,0 0-39,0 1 32,1 0-110,0 1 19,0-2-39,1 2 41,0 0 29,2 1 26,-1-1-36,3 1 10,-2 0-9,2 0 9,-2 0 2,4 0 15,-3 0-15,3 0 16,-1 0-31,0 0 27,-1 0-28,2 0-8,-1 0-39,2 0 19,-3 0-17,3 0 30,-3 0 5,3 0-11,-1 0 12,1 0 14,-2 0-12,3 0 11,-4 0-9,3 1 7,-5 0-11,3 0 10,-3 2-4,2-1 8,-2 0-6,3 1 12,-1-1 9,3 0-3,-2-1 5,4-1-6,-3 0-12,5 0 13,-2 0-19,3 0 75,-1 0-53,2 0 57,-2-1-54,3-1-1,-3-2 2,2-1-2,-4 0-3,3-1 8,-4 0-4,4 2 4,-6-2-55,3 1 0,-4 2-13,3-1-50,-5 2 79,4 0-45,-2-1 51,1 2 16,-2-1-26,1 2 21,-1-1 2,2 1 6,-4 0-2,4 0-8,-5 0-16,4 0 11,-4 0-7,5 0 1,-2 0-37,2 0 28,-3 1-26,6-1 82,-4 1-37,6-1 36,-3 0-48,5 0 8,-4 0-13,5 0 10,-4 0 23,4 0-35,-5 0 35,4 0-38,-6 0 20,3 0 6,-5 0-5,6 1-81,-7 0-57,6 2-37,-7 0-19,5 2 89,-3-2 9,4 2 38,-4 0 6,5-2 19,-6-1-10,6 2-2,-6-4 49,6 2-2,-4-2 22,3 1-13,-4 0-54,3-1 18,-2 0-13,3 0 33,-3 0 111,5-1-2,-6 0 101,6-2-169,-3 0 16,5-1-91,-3-1 40,4 2-25,-3-2-25,4 2 5,-4 0 8,4 0-60,-2 0 19,0 1-102,0 1 50,2 0-20,-3 0 55,3 1-18,-4 0 63,3 0-47,-4-1 36,4 1 25,-4-2 37,2 1-8,-1 1-4,1-2 104,-3 2-23,1-2 114,-1 2-81,0-2-79,-3 2 0,1-1-27,-1 1-74,0 0 5,-2 1-25,2 1 24,-1 1 65,2 2-7,-1 0 3,3 2-128,-2 0 32,3 0-105,-2-1 59,2 0 4,-1 0 38,2-3-5,-3-1 42,2 1-26,-3-3 27,-1 0-19,-3 0-52,0 0 46,-4 0-52,1 0 69,-5-1-123,1-2 13,-3 1-103,0-3-18,-1 1 51,-1-1-43,-1 0 83,-3 1-328,-2-1 348,-2 1-239,-3-3 411,-1-1 0,-2-3 0</inkml:trace>
  <inkml:trace contextRef="#ctx0" brushRef="#br0" timeOffset="118">10372 13501 9502,'-9'5'0,"5"-3"0,0 1 0,0-1 0,2-1 153,-1-1 6,0 1 637,2-1-465,1 0 368,2 0-650,5 0 47,-1 0-112,2 0 89,0 0-9,0 2 8,2-1 17,1 1-159,0 0 35,1 1-79,0-1 55,2 0 16,0-1-21,2 1 32,-1-1 5,2 0 51,0-1 4,1 1-17,-2-1-26,5 0 15,-4 0-22,5 0 39,-4 0-4,4 0 3,-4-1-5,4 1-6,-3-1 3,3-2 0,-6 2 5,5-1 8,-5 0-3,5 0 11,-6 0-8,3 0 51,-4 0-39,4 0 34,-7 0-66,4 1 19,-4 0-20,1 0 26,-1 1-49,-1 0 38,-1 0-40,2 0 11,-2 0 18,3 0-22,-5 0 31,4 0-18,-2 0 10,3 0-12,-2 0 14,2 0-63,-2 0 44,3 0-56,-4 0 66,4 0-28,-4 0 22,4 0-22,-4 0 61,4 0-33,-4 0 33,3 0 5,-2 0 14,2 0 2,-3 0-10,1 0-8,0 0-24,0 0 34,-2 0-38,3 0 39,-4 0-27,3 1 38,-3-1-77,2 2 45,-1-2-48,3 2 53,-4-2-33,3 2 23,-1-1-26,2 0 23,-1-1-4,2 1-9,-3-1 7,4 1 35,-3-1-24,4 0 32,-2 0-42,3 0-33,-5 0 25,5 0-21,-3 0-8,1 0 34,0 0-37,1 1 40,-1-1 21,0 1-17,-1-1 15,2 0-27,-2 2 1,2-2-12,-4 0 9,3 0 36,-3 0 20,2 0 10,-2 0-15,2 0-37,-2 0-3,2 0 6,-3 0-7,2 0 14,-1 0-15,1 0 15,0 0-38,0 0 26,0 0-26,1 0 10,1 0 12,0 0-17,0 0 18,0 0-25,1 0 19,0 0-18,0 0 21,1 0 17,-1 0-14,2 0 13,-3 0-13,3 0-3,-3 0 2,2 0-2,-1 0 13,0 0-8,-2 0 9,2 0 3,-1 0-13,0 0 17,-2 0-18,2 0 7,-3 0-5,3 0 6,-2 0-6,1 0-12,0 0 8,1 0-11,-2 0-25,2 0 30,-2 1-31,3-1 38,-1 1-1,2-1-3,-2 1 1,2-1-55,-1 1-10,2-1-11,-2 0 15,2 0 54,-3 0-6,4 0 4,-3 0-9,1 0-51,-2 0-4,2 0-7,-2 0-210,0 0 82,0 0-134,0 0 91,-3 0 128,4 0-27,-3 0 81,1 0-228,-1 0 76,1 0-175,0 1 129,1 2 20,-2 0 18,2 2 31,-1 1 35,0-1-66,-1 1 18,0 1-25,0-1 90,-1 1 82,-2-1 58,0 1 0,-1-2 0,0 0 0,-1-2 0,1 2 0,-1 0 0,2-1 0</inkml:trace>
  <inkml:trace contextRef="#ctx0" brushRef="#br0" timeOffset="119">8913 13638 9502,'-5'8'106,"0"-4"11,2-1 240,-2-1 70,1-1-134,1 2 594,1-2-533,4 0 268,3-1-505,7-1-27,1-1 31,7-1 35,-3 0-35,4-1-99,-1 2-65,3 0-42,-1 1-29,2-1-82,-1 1 36,1 1-109,0 0 152,0 0-166,-3 3 98,2 0-153,-5 1 119,3 1-179,-5 2 77,2 0-140,-6-1 191,3 2 9,-4-2 66,2 0-18,-5-2-104,4 2 186,-2-4-70,2 0 201,-1-1 0,4-4 0,-1 0 0,4-3 0</inkml:trace>
  <inkml:trace contextRef="#ctx0" brushRef="#br0" timeOffset="120">16705 13971 10173,'3'-7'182,"-3"4"-127,3 2-17,-3-2 14,2 1 9,-1-2-36,1 1 6,1-2-7,-1 1-9,1-2 17,1 0 20,1-2 11,-1 0-6,2-1-59,0-1 8,1-1-23,-2-1 26,4 0-17,-2-1 33,1-1-40,0 0 49,1-1-63,-2 0 39,1 0-44,-1 1 8,1-2 37,-1 3-41,1-2 47,-2 4-21,1-3 10,-4 4-12,3 0 11,-2 3-37,0 0 21,-2 3-25,1-1 26,-1 3 9,-1-1 46,2 3-32,-2 0 43,0 0 0,0 3-37,0 0 41,0 1-51,2 0 44,-2 1-30,1-1 40,0 3 4,1-1 11,0 3 7,1 1-11,0 2 16,1 1-32,1 4 36,-2 1-40,3 4-4,-1 0 7,1 3 1,-1 1 21,1 1-15,-3 0 16,3 1-16,-3-3 34,2 2-19,-3-5 21,-1 0-34,2-5 61,-2 1-42,-1-7 39,-1 1-91,1-4 20,-1-1-23,0-5 12,0 2-54,-2-4 37,1 1-194,-4-1 111,2-1-115,-2-2 87,2 1-43,-1-3 37,1 2-91,1-3-173,-1 1 40,1 1-126,0-2 162,-1 1-173,2 0 105,0 1-144,0-2 157,-1 3 3,2-2 166,-2 3-13,1-2 179,-2 1 0,-1-2 0,-2 0 0</inkml:trace>
  <inkml:trace contextRef="#ctx0" brushRef="#br0" timeOffset="121">3411 13726 9409,'-9'-9'711,"6"5"-530,-1 0 47,2 0-55,-2-1 37,2 1-48,0-1-16,-1 3-15,2-3 14,0 3-87,0 0 22,0-1 110,1 1-136,1 1 157,1 0-210,6 2 30,2 1-57,4 3 18,2-2-40,2 1 5,4-1 13,1 1 19,5-3 22,0 0-62,4 0 36,1-1-106,3 0 17,-2 0 6,3 0-20,-3 0 50,-2 0 0,-3 0 29,-1 0 0,-6 0 2,0 0 7,-6 0-16,0 0 8,-4 1-64,-1-1 49,-4 3-46,0-1 57,-2 0-77,0 2 7,-2-1-64,-1 1-33,2-2 33,-2 0-59,-1 1 93,2-2-75,-1 0 32,0-1-8,1 0-2,0 0 26,2 0-18,0-2 58,1-1 34,1-1 95,0-2 0,1-3 0,0-2 0,4-2 0,-1-2 0</inkml:trace>
  <inkml:trace contextRef="#ctx0" brushRef="#br0" timeOffset="122">14395 13733 9817,'-9'-9'528,"5"4"-372,3 1 11,-2 1 58,2 1 21,0-2-19,1 2-54,0-2-17,0 2-50,0 0 65,2 1-102,2 0 36,3-1-53,2 2-122,3 0 47,1 0-61,1 3 40,3 0 28,-1 3-33,2 0-14,1-1 0,2 1-63,-2-2 6,2 0-66,0-2 55,1 0 48,-2-2-33,0 0-162,-3 0-294,2 0-58,-6 0 123,4 0 244,-4-2 263,1-3 0,0-1 0</inkml:trace>
  <inkml:trace contextRef="#ctx0" brushRef="#br0" timeOffset="123">18962 13712 9502,'-6'-2'716,"4"-1"-385,2 2-144,-1-1 111,1 0-93,-2 0 103,4 0-127,0 1 26,3 0-87,1 0 26,4 1 29,2 0-33,3 0 19,3 0-20,0 0-105,4 0 47,1 0-88,2 0-20,0 0 11,2 0-27,-1 0 45,3 0-56,-2 0 32,2 0-71,-1 0 53,-2 0-10,-1 0 26,-1 0 6,-6 0-35,2 0 60,-5 2-62,-1-1 63,-5 1 52,2 1-37,-7-1 49,3 0-134,-3 1 52,-1-2-51,1 1 70,-1-1 0,-1 0 5,1-1-4,-1 0 7,1 0-219,0 0 43,-1 0-144,0 0 86,1 0-13,-1 0 19,0 0-60,-1 0-872,2 0 780,-4 0-666,-2 0 1027,-5-1 0,1 1 0,-2-2 0,-3 1 0,0-3 0</inkml:trace>
  <inkml:trace contextRef="#ctx0" brushRef="#br0" timeOffset="124">12024 13827 9502,'0'-25'-497,"0"11"433,0 4 98,-1-2 26,1 4 35,-2-1 6,-2 3-14,1 0 2,-1 4 9,0 0 12,0 1-20,-2 1 29,3 2-28,-3 0 20,3 5-11,-2 1-32,3 2 5,-1 0-2,1-1 10,2 2 0,0-2 6,0 0-9,0-1 6,0 0-23,0-1-37,0 0 9,0-1 5,2 0-21,1-3 37,0 3-37,1-2 46,-1-1 1,1 1 2,0-1 11,0-1-23,-1 3 30,2-2-43,-2 2 22,1 0-10,0 2 13,1-2-11,0 2-2,0 0-10,1 3 10,0-2 3,1 2 13,-1 0-15,2 3 9,-2-1-16,3 2 15,-1-2-12,1 3-8,0-2 16,2 3-11,-2-3 9,4 3 1,-3-3-9,3 2 11,-1-3-10,1 3-26,-2-3 9,3 3-11,-4-2 25,3 2-17,-3-2 7,3 3-13,-3-2 13,1 3 11,-2-2-7,2 4 2,-3-4 36,2 5-27,-3-3 22,1 4 0,-1-6-26,0 6 36,-2-6-40,3 4 29,-4-4-29,4 4 33,-3-4-28,2 3 15,-1-3-16,1 3 13,-2-3-17,4 2 17,-4-4-12,3 3 14,-3-3-80,3 2-7,-2-4-20,1 3 3,-2-4 70,0 2-13,0-1 13,0 3-27,-2-5 14,2 6-17,-3-5 23,1 4 8,0-2-8,0 2 9,-2-2-13,2 5 12,-1-4-8,-1 4 14,1-4 35,0 5-24,-2-4 21,1 3 3,-1-3-34,0 2 40,0-3-45,0 3-34,0-3 19,0 2-17,0-5 33,0 4-58,0-3 39,0 0-46,0-2 55,0 3 12,0-4-15,0 2-52,1-1 13,-1 2-26,0-3 29,1 4 40,-1-3-25,1 4 23,-1-3-21,1 3 27,-1 0-20,0 0 21,0 0-20,0 2 50,0-3-35,0 3 38,0-4-46,0 4 3,0-4 4,0 3-1,-1-5 27,1 4-18,-1-4 16,-1 4-67,-1-5-16,0 2 1,1-2 7,-2 2-18,2-2-26,-2 1 0,2-3 3,-2 3 54,0-3 3,-1 3-7,1-2-21,-2 2 19,1-2-45,-2 2 48,2 0 42,-3 2-24,1-3 40,-1 4-56,1-3 3,-2 1 3,3 0 4,-1-1-226,2-2 61,-1 0-155,3-3 118,-2 1-421,4-4-82,-1 2-359,0-6 213,4-1 240,0-8 327,5-5 143,4-9 148,7-6 0,3-5 0</inkml:trace>
  <inkml:trace contextRef="#ctx0" brushRef="#br0" timeOffset="125">11446 14161 9502,'8'0'-249,"-5"0"317,1 0 35,-2 0 28,2 0 54,-2-1-55,0 1 67,-1-3-130,2 2 14,-2-2-17,0 0 28,0 0 27,1 0 35,-2-2-35,3 1-75,-2 0-42,0-1-44,0 1-25,0-2 47,1 1-17,0-1 3,-1 1 38,1-1-10,-1-1 25,2 0 6,-2 1-4,0-3-30,1 2 18,1-2-25,-2-1 39,2 1 14,0-1-16,0-2 11,1 1-48,0-2-6,1 0-9,0-1 6,-1 2 36,1-1-2,-1 1 1,1 1 42,0 0-36,-2 2 37,1 1-44,-2 1 39,0 1-25,1 2 29,-1 0-25,0 1-2,-1 0 376,-1 2-387,3 0 312,-3 0-275,2 1 26,-1-1 170,0 1-89,0-3-38,1 2-20,-1 0-90,0 0 34,0 0-84,0 0 22,2 1 5,-1-2-12,0 4 94,0 1-49,2 3 42,1 3 10,0 5 32,1 3-8,1 4-8,0 2 1,1 3-37,0 2 50,1 0-92,0 0-10,0 1-1,-2-2 17,0-1 4,-3-3 22,1-1-20,-2-2 14,0-3-8,-1-4-7,-2 1 1,1-6-69,-1 3 65,0-6-67,-1 3 69,0-4-54,-1 1 35,-2-2-39,-1 1-15,2-1 43,0 0-48,0 0 60,1 0 3,1-2-14,-2 2 10,2-2-305,1 1-1539,-1-1 1009,2 0-960,0 1 1698,2-2 96,-1 0 0,0 1 0,2-1 0,-1 1 0</inkml:trace>
  <inkml:trace contextRef="#ctx0" brushRef="#br0" timeOffset="126">10838 13854 8519,'6'8'393,"-5"-4"-190,2-3 138,-3 0-213,1 0 166,0 1-225,-1 0 11,-1-1 48,1 1 23,-3-1-11,1-1 5,0 3-24,-2-2 24,2 0-4,-1 1-5,-1 1-55,1-1 33,-2 1-23,0 1-57,1-1 0,-2 3-61,1-1-20,0 1 50,-1-1-60,0 2 80,1-1 7,0 1 8,-1 0 16,0 1-68,0-1 41,2 1-41,-1-1 44,-1 2 23,2-2-19,-2 3 24,2-2-30,0 0 47,0 0-30,1 1 44,-1-1 15,1 1-24,2 1 31,-3-2-46,3 1-10,-1 0 19,1 2-20,-2-1 32,2 1-24,-1 0 17,-1 1-11,2 0-65,-1 1 36,0 0-34,-2 1 49,1 0-48,-2-2 34,2 3-44,-2-1 24,-1 0 23,3 0-29,-4 0 24,1 0 1,-1 0-10,1-3 4,-1 3 43,0-2 39,0 0-12,2-1 9,-1 2-25,0-3-35,0 2 50,2-1-52,-1 1 13,3-2-8,-2 3 9,2-3-42,0 2 45,-1-2-52,2 2 54,1-2-16,-1 3 10,1-4-13,0 4 3,0-2-76,0 2 57,0-4-55,0 4 38,0-2 14,0 2-20,0-1 20,0 2-14,0-3 10,0 3-13,0-1 16,0 2 3,0-2-9,0 2 5,0-5-13,0 5 11,0-3-12,0 3 22,0-3-14,0 3 15,0-4-13,1 4-24,0-3 15,1 3-18,1-2 22,0 3-4,2-5 1,0 5-4,-1-2 23,1 4-7,-2-2 5,2 2-8,-3-1-8,2 2 8,-2-1-11,2 1 44,-2-1-45,1 1 45,0-3-46,0 5-31,1-4 30,-1 2-32,1-3 40,1 4-40,0-6 27,1 2-30,-2-3 46,2 2-3,0-5-3,1 4-3,-1-6-10,0 3 7,-2-3-16,2 2 44,-1-3-25,-2 2 31,1-2-24,-1 1-28,-1-1 16,1 3-16,-1-2 21,0 2-64,-1-3 47,2 5-51,-1-3 16,-1 2-13,0 0-6,0 0 11,-1-1 35,2 1 5,-1-3-16,-1 2 10,1-3-309,0 1 64,-1-4-204,1 2-87,0-4 161,2 3-150,-1-3 227,2 2-115,0-2 125,1 2-116,2-3 144,0 3 57,1-1 63,1 1-5,1-1-135,2 2 3,1-1-67,2 2-8,0-2 102,3 2 47,0-1 86,1 2 129,2-2 0,3 4 0,1 0 0</inkml:trace>
  <inkml:trace contextRef="#ctx0" brushRef="#br0" timeOffset="127">12519 14022 9502,'-8'-13'-99,"5"9"-7,-1-2 127,2 0 12,-2 0 58,1 2 26,1-2 13,1 1-23,-2-2 33,1 4-33,1-4-55,-2 3-33,2-1 2,0 0-17,1 0 106,-1 2-39,1-2 33,0 3-29,0-3 21,0 3-30,0-1-10,0 0-46,0 0 28,0 1-14,0-1 20,0 1 11,0 1-18,1-2 21,0 1-24,2 1-29,0-1 6,1 0-44,0 1 75,1-1-43,1 1 41,-2-1-55,2 0 35,0 1-39,1-1 4,-1 1 27,0 0-29,0-2 40,1 3-21,0-1 13,0 0-17,-1 1 19,2-1-45,-1 1 32,1-1-39,-1 1 8,2 0 21,-2 0-25,2 0 29,-2 0-11,3 0 5,-4 0-7,4 0 11,-2 0 2,0 1-5,0-1 4,0 1 4,-1 0-2,2 0 5,-1 2-7,2-2 35,-3 1-26,1-1 29,-1 2-48,1-1 13,-1 0-13,0 2 18,-2-2-16,2 1 12,-2 2-12,2-1 13,-4 1-1,3-1 0,-2 3 0,0-1 28,-1 0-20,-1 0 20,-1 2-28,0-1 41,0 0 10,-1 1 8,0 0 17,0 1-51,0-1 16,-2 0-14,0 0-23,-4 1 23,0 0-22,-3 2 11,0-1-1,-2 1 1,2-1 5,-3 2 19,2-2-17,-2 0 12,2 1-19,-2-1 55,3-1 8,-1 1 8,1-3 23,-1 1-24,1-2-10,0 2 15,2-4-24,-1 3 3,2-3 3,-1 0-12,1-1-20,0 0 28,2-2-16,-1 2-37,3-2-37,-2 1 8,2-1-3,0 0 33,0 0 28,0-1-37,1 2-8,0-1 13,0 1-36,0-1 45,1 2-5,0-2 2,0 1-37,0 0 24,0 1-22,0-2 30,0 1 111,0-1-47,0 0 44,0 1-79,1-1-72,2-1 16,1-1-16,2 1 2,1-2-3,1 1 1,1 0-6,1-1 64,2 1-38,1-2 37,-1 1-6,2 0 15,0 1 0,0-2 5,0 1-55,-1 1 20,2-2-15,-4 2 16,2-1-53,-3 1-9,2 0-6,-3 1 11,0-1 46,1 1-2,-2-2 1,0 2-112,0 0 25,-1 0-111,1 0-46,-1 0 39,2 0-52,-3 0 68,3 0-104,-2 0 28,1 0-76,-1 0 80,1-1-96,-2 0 61,2 0-64,-3 1 104,2-1 63,-4 0 37,1 1 75,-3 0 41,1-2 43,-1 1 0,0 0 0</inkml:trace>
  <inkml:trace contextRef="#ctx0" brushRef="#br0" timeOffset="128">16332 14310 9502,'15'2'-890,"-8"-2"838,-3 0 52,-1 0 204,1 0-4,-2 0 151,0 0-89,2 0-124,-2-1-18,2 0-52,-1 0 20,3-1-1,-2 0-9,2 0 4,1 2 59,1-1-14,0 0 25,2 1-38,-1 0-28,1 0 25,2 0-35,1 0 57,-2 0-104,4 0 27,-2 0-49,4-1-46,-1 1 49,4-1-44,-3 1 55,4-2-43,-1 2 69,4-1-52,-2 1 52,4-1-34,-4 1 22,3 0-41,-2 0 37,5 0-30,-4 0 17,4 0 33,-5 0-24,5 0 46,-5 0-54,6 0 25,-7-1-17,6 1 28,-9-1-20,6 0-29,-7-1-30,5 1 3,-5-1 0,4 0 90,-7 1-35,4-2 29,-5 1-42,5 1-5,-4-2-1,2 1 0,-4 1-52,3-1 44,-4 0-43,2 2 17,-4-1 25,2 1-26,-4 0 37,0 1-36,-2 1-15,1 0-11,-4 0 11,2 3 15,-3 0 14,1-1-22,-3 1 20,2-1-19,-2 0 17,1-1 17,-1 0-49,0 0 9,0-1-26,0 1-53,0-2 30,0 1-12,0 1 20,-1-2-154,1 1 56,-2 0-155,0 1 122,1-1-182,-1 1 83,-1 1-161,1-1 156,0 3 64,-2-1 113,0 3 55,-5 0 76,-1 2 0,-3 3 0</inkml:trace>
  <inkml:trace contextRef="#ctx0" brushRef="#br0" timeOffset="129">11272 14520 9285,'0'4'1084,"1"-4"-558,1-1-494,1-2 26,-1 0-59,3 0 28,1 0-93,0 2 42,0-1-4,1 1 36,3-2 9,-1 3 4,1-2 12,2 2-14,2-1 15,0 1 6,2-1-8,-1 1 5,2-1-40,1 1-8,1-1 2,0 1 2,0 0 90,-1-2-41,3 1 35,-4 0 19,4 0-41,-3-1 39,2-2-52,-2 1-10,2-2 7,-3 2-2,1-2-16,-2 1 9,0 0 4,-3 0 8,1 1-91,-4 1 14,3-1-92,-4 2 95,0 0-99,0 0 68,-1 1-116,-4 0 111,3 0-33,-2 0 85,1 1-79,-3 1-18,2 1-39,-3 0-25,2 1-45,-3-1 47,1 0-80,-1 0 121,0 0-185,-1 1 100,0-1-136,0-1 112,0 3 109,0-1 50,0-1 84,0 1 0,-2 0 0,-3 2 0,-2 0 0</inkml:trace>
  <inkml:trace contextRef="#ctx0" brushRef="#br0" timeOffset="130">17292 14708 9502,'0'-10'-66,"0"4"12,0 2 108,0 1 36,0-1 31,0 0 41,0 0-55,-2 1 35,1 1-24,-1-2 27,1 2-25,-2-1 37,1 2-37,1 0-24,-2 0-54,1 1-44,0 0 22,1 2-43,-2 2 59,1 2-84,1 3 84,-1 0-53,-1 3 79,2-1-37,-1 1 90,-1 2-45,1 0 49,0-1-57,0 2-7,-2 1 11,2-1-11,-2 0 53,1-2-13,-1 3 36,1-4-44,1 2-35,-1-2-38,1-1 14,1 0 3,0-1-19,1-2-29,-2 0 2,2-2 4,0 2 53,2-3 8,-1 1-31,2-3-32,4 1-34,2-4 11,4 1 19,1 0 42,2-1 4,2-1-12,1 0 70,1-3-50,2-1 56,0 0-68,1-2-35,-2 1 26,-2 0-23,0 3 40,-2-2 0,-4 2 11,1 0-8,-5 2-94,2 0 19,-6 1-100,4 0 50,-5 0-14,2 0 49,-3 2-6,2-1-20,-2 4 33,3-2-42,-2 2 51,0-1-10,0-1 6,2 1-12,-3-2 18,2 1-1,-2 1-2,0-1 0,-1 0-87,-1 0 10,1-1-70,-1 2 20,-1-2 3,2 2 28,-2-2 17,0 1 0,0 0 38,-2-1-46,2 0 38,-2 1-79,0-1-5,0 0-18,-2-1 40,2 2 30,-2-3 16,1 1-21,-1 0-96,1-1 126,-2 0-61,1 0 156,0 0 0,-1-1 0,1-1 0,-3-4 0,0-3 0,-2-4 0</inkml:trace>
  <inkml:trace contextRef="#ctx0" brushRef="#br0" timeOffset="131">17494 14781 9502,'-9'-2'-44,"5"-1"196,2 2 30,-1-1 36,1 0-22,1-2-29,1 2-4,-1-2-4,1 2 21,0-1 50,0 1-50,0-1 341,0 2-340,1 0 376,1 1-379,2 1 133,0 2-131,3 4 28,-1 4-88,1 1 37,-1 3 50,0 3 27,-1-1 51,0 3-60,-2-1-122,1 6-31,-3-5-50,1 5-10,-2-4 51,2 2-27,-2-4 36,-2 3 47,1-3-19,0-1 54,-1-4-110,-2 1-107,1-4-63,1 0-42,-1-4-87,1 2 117,2-5-100,-1 1 101,1-4-1671,-1 1 1218,3-2-1378,-1-1 1711,5-3-94,-2 0-5,3-2 169,0-1-32,1-3 219,2-3 0,0-2 0</inkml:trace>
  <inkml:trace contextRef="#ctx0" brushRef="#br0" timeOffset="132">16981 14872 9502,'0'-9'497,"0"4"-374,0 3 43,0-1-60,0 0 51,0 0-37,0 1 40,-1 0-24,1 0-28,-3 0 0,0 1-3,0-2-12,-1 2 60,1 1-67,-2-1 66,1 1-32,-1 1 36,-1 1-22,-1 3-33,-1 4-52,-1 4 32,-1 6-33,-3 1 30,-1 4 7,-2 4-8,-2 0 19,-4 6-39,2-3 8,-6 4-20,3-5 17,-5 5 41,4-8-45,-3 6 37,4-11-28,-1 3 7,5-10-19,0 1-83,6-6 6,-3 0-62,8-7 73,-3 2-25,7-4 19,-2 0 5,4-1 2,-2 0-125,2 0-958,-1 0 565,3-1-760,-1 0 1033,0-1-95,1 1 169,1-2-98,0 1 79,3 0-40,-1-2 56,3 1 100,1-2 41,1-1 43,0-1 0,3 0 0,0-3 0,4-3 0,2-2 0</inkml:trace>
  <inkml:trace contextRef="#ctx0" brushRef="#br0" timeOffset="133">11753 14889 9051,'-9'-6'-116,"5"3"432,1 1-138,0 0 16,2 0-95,-2-1 44,2 1-61,0 0 31,1 0-24,0 0 27,0 1 20,0 0-13,0-2-45,1 2 10,1 0-30,2 0 31,2 0-42,0 0-44,0 0 5,0 1 11,2-3-9,-1 3-23,3-1-1,-4 0-65,4 0 111,-1 1-50,0-3 52,1 3-40,1-1 20,-1 1-29,3-1 24,-2 1-38,0 0-33,0 0 12,-1 0-50,-1 0 38,1 1-12,-4 2 17,3 1 32,-4 2 16,2 2-25,-3 0 21,0 1 15,-1 0-11,-1 2 11,-1-2 2,0 2-23,0 0 27,-1 1-24,0-1 20,0 3-5,0-2 9,-2 2 42,-1-3-41,-2 4 43,-1-3-53,-1 2 91,0-1-24,-2 2 85,2-3-89,-1 2 9,2-3-55,-1 1 31,2-2 82,-1 0 10,2-3 68,1 0 1,2-4-79,-2 2 30,3-4-163,2 1 79,0-2-79,4 0 84,-1-2-17,5 0-1,-1-3-152,0 1 30,2-1-129,-1-1 112,0 2-24,3-1 25,-2 0 21,-1 1-82,0 0 39,0 1-22,-2-1 29,0 1-21,-2 0 2,-1 1-29,0 0 33,0 0-120,-3 0 61,0 0-288,1 1 58,-2 1-138,0-1 1</inkml:trace>
  <inkml:trace contextRef="#ctx0" brushRef="#br0" timeOffset="134">16506 15012 9502,'7'0'-154,"-5"-2"235,0-1 22,0-3 17,0 0 79,-2-2-68,0 0 56,0 0-55,0 0 13,0-1-25,0 1 82,1 0-55,-1 0 48,2 1-48,-1 1-49,3 2-36,2 2 36,0-1-25,4 3 73,2 3-15,4 1 14,1 5-106,5 5-46,1 4-74,6 2-21,-1 4 94,4-1 37,-1 1 3,3 0 55,-2 1-141,2-1 60,-5-3-108,2 1 144,-7-5-3,1 2 68,-8-7-30,-1 1 9,-5-4-35,-1 2 40,-5-6-46,-1 1 11,-1-1-4,-2-2 10,-1 0-22,1 0 20,-1-1-8,-1 2 23,0-2-242,-2 2 49,0-2-176,-1 1 20,0 0 88,0-1-51,2 0 61,-1 1-51,1-2 18,1 1-915,0-1 791,0-3-610,1 0 943,-1-10 0,0 1 0,-1-6 0</inkml:trace>
  <inkml:trace contextRef="#ctx0" brushRef="#br0" timeOffset="135">11662 14945 9502,'-25'-1'65,"14"1"77,-2-1 75,5-1 33,-1 0 19,3 0-35,1 0-5,1 1 271,2-2-275,1 7 220,-2-2-316,3 10 8,-3-2-22,-1 6 39,0 0-40,-4 3 13,1 1-5,-4 3-21,1 0 3,-4 4-102,0-3 13,-2 4-84,0-4 101,-4 4-91,3-6 64,-2 1-90,4-5-33,-1 0 34,3-7-55,2 1 85,3-6-189,1-1 78,3-2-592,1-2 143,2-1-212,-1-1 273,4-3 218,-2 2-12,2-2 124,-1 2 13,2 1 130,-1-1 80,0 0 0,0 1 0,-1-1 0,3-1 0,-2-3 0,1-2 0</inkml:trace>
  <inkml:trace contextRef="#ctx0" brushRef="#br0" timeOffset="136">11253 14994 9138,'-11'-5'-363,"5"2"363,4-1 317,-1-2-36,0 2 196,2-2-111,0 1-225,1 1 22,0 0-100,1 1-18,1 1-7,4-1 22,3 2-29,4 1 112,2 1-42,4 4 42,0 3-47,3 2 45,0 4-62,1 4 57,-1-1-13,3 5 9,-3 0-2,4 5-10,-3-1-103,4 5 23,-6-3-24,4 7 44,-5-5 41,1 5 21,-5-6-35,1 1-187,-6-7 14,0 0-123,-5-7 72,2 0 80,-5-6-9,0-1 56,-3-7-554,1 2 371,-1-7-441,0 3 510,0-3-390,0 0 211,-1 1-309,1 2 306,-2-1 146,-1 0 35,0 0 125,1-2 0,-1 1 0,1 0 0,0-4 0,-1 1 0,-1-5 0,-2-2 0,0-3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31:41.267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1612 144 8968,'9'-14'532,"-6"7"-444,0 2-35,-1-1 40,1 2-2,-2-2 1,2 2-31,-1-1 56,1 1-71,-3-2 76,1 3-28,-1 0 31,2 0-31,-2 0-14,0-2-63,0 4 43,0-2-37,0 0 81,0 0-34,0 0 30,0 0-41,0-1 4,0 1-7,-2-2 6,2 2-66,-3-3 1,-1 2-35,-1-2 46,-1 3 46,-1-2 25,-2 2-29,-2 0-136,-2 2-47,-2-1-72,-1 1 40,-5 4 49,0 1-2,-4 4 36,1 4-16,-4 3 131,1 1-68,-3 3 61,5 1-22,-6 2 6,7-3 14,-4 4-20,7-3-22,-3 3-12,7-4 33,-4 3 13,6-1 18,-3 1-6,6-4-7,-1 3-48,7-5 29,-2 2-28,5-4 28,3 2-3,5-7 0,4 3-1,9-5-4,5 2 22,7-4-17,6 1 17,2-5-25,7 3 3,-3-2-3,7 2 5,-8-1-39,7 3-12,-9-1 0,4 2-17,-9 2 57,5 3-23,-11 1 24,1 4 28,-11 1-24,2 5 22,-11 0-34,1 6 1,-7 0-6,1 5 2,-4-4 68,0 7-47,-1-6 61,-4 8-70,-3-7 34,-6 8-24,-2-8 31,-4 6 42,-2-8-44,-3 7 48,-2-9-68,-4 5 106,6-11-22,-8 4 95,8-10-93,-5 3-12,5-8-36,1-1-6,5-4 65,-1-3 8,7-3 22,-3-1-14,7-5-90,-2-5-1,4-2-10,-1-5-46,5 0 20,-1-3-5,2-1-7,1-2 37,1 4-40,0-4 15,0 3-15,1 0 24,-1 2-6,3-1-1,0 3-53,3-1-5,0 1-14,2 1 19,2 1-6,-1 0-12,3 3-12,1 1 26,1 2 39,4 1 10,-2 4-17,3-1 40,2 4-31,4-1 32,-1 2-43,7 2 7,-1-1-1,7 4 0,-1 1 1,5-2-3,-3 1 8,6-4-3,-4 1 81,6-2-59,-7-3 59,6-2 11,-8-5-16,4-4 72,-6-3-77,-1-4-4,-6 1-32,0-3 0,-8 0 64,0 0-12,-9 0 21,-2 1-8,-5 3-97,-1-4 6,-3 5-17,-1-2 19,-2 2-23,-6-1-12,-2 1-23,0 0-3,-3 3 69,1-1-20,-2 2 24,0 1-13,2 2 8,-4 0-17,7 5 10,-2 0 31,3 3-19,-1 1 30,2 2-17,-1 2-11,2 1 14,-2 7-10,3 0-3,-1 7 7,2-1-5,-1 4 49,2 0 9,-2 6 4,4-1-13,-2 3 15,2 0-43,1 7 49,1-4-57,-2 6 76,2-4-57,2 1 68,1-4-91,3 1 27,3-6-21,4 3 33,2-5-65,1-3 5,2-3-19,1-1-33,1-7 30,-1 1-8,-1-5 10,1-1 20,-2-2 14,2-2-29,-3-3 29,2-2-9,-3-4 6,3-4-9,-3-3-8,0-2-1,-4-1 1,4-2 8,-6 1 11,3-2-7,-4 3 9,1-2-7,-2 3-2,0-1 8,-2 4-6,1 0-41,-2 5-16,-1-2-5,0 4 13,-3 2-162,2 3 142,-2 5-167,1 2 243,2 8-11,-1 2 25,1 4 42,0-2-77,0 5 41,0-2-56,2 3 66,1 1-40,3 0 61,-1-2-68,2 1 39,1-1-27,2 2 35,0-6 53,5 1-6,-1-6 66,5-1-72,0-7-8,6-1-34,1-4-5,3-4-19,-2-7 9,4-6-3,-4-2 12,4-7-27,-7 0 13,4-4-13,-9 3 27,5-5 50,-9 3-40,6-4 33,-11 4-113,2-4-12,-9 7-6,0-5 10,-8 5-90,-1-7 25,-5 8-95,-10-5 48,-3 9 32,-10-5 13,-2 8 29,-7-2-33,3 5 8,-9 1-54,5 6 42,-5 0 61,8 6 49,-7 0-40,11 6 84,-5 6-124,10 9 76,-6 7-71,13 5 21,-6 8 7,10 1 9,2 7 14,7-4-13,1 5 5,5-5-3,3 4-7,6-9 15,5 0-19,7-13 11,7 1 71,6-14-5,5 1 67,-1-11-67,7-2-14,-8-4-39,6-7 0,-7-1 89,4-5-15,-10 2 88,3-4-13,-13 3 9,6-4-25,-11 3-24,3-3 15,-7 5-3,3-7 28,-7 6-27,4-6 36,-4 5-68,5-4 72,-4 3-86,2-3 23,-3 5-1,4-2 6,-2 5-3,3 0 4,-3 2-19,4 1-89,-4 5 9,4 2-86,-5 2 84,2 4-20,-2 2 14,1 8 16,-2 6-16,1 7 120,-4 5-9,2 9 20,0-2-40,2 9-40,-2-1-29,4 11 21,-1-2 206,4 9-25,2-2 144,3 9-210,-2-10-73,4 11-44,-1-13 28,1 12-169,-3-15 44,3 7-146,-5-19 96,0 10-9,-2-19 14,0 6-58,-2-15 71,-1 5 32,-2-14-38,-2 4 72,-2-10-26,1 3 64,-4-5-14,-2 1 95,-4-5-55,-5 1 101,-4-2-77,-5-2 31,-2 1-5,-7-2-20,1 0 29,-8 0-142,1 0 76,-6-2-70,1-2 63,-6-5 1,8-2-2,-7-7 8,9-1-41,-2-6-14,9-3-9,1-5 37,10-1 10,5-5 26,7 3-40,4-4-35,7 5-16,4-6 0,10 7 16,5-3 1,9 7 28,3-4-30,3 6 63,4-3-28,-3 5 25,4-3-31,-5 5 42,5-4 8,-5 2 7,1-2 25,-2 3-21,3-5 0,-8 5-2,6-6 29,-7 4-38,3-4 45,-7 5-47,4-3 56,-9 5-33,1-4 40,-7 5-29,-2 0-22,-5 5 27,-4-2-31,-2 7 67,-4-2-46,-4 3 49,-3 2-13,-1 1 10,-3 0 5,1 3-3,0 0-88,0 3 36,2 0-30,2 2 42,-1 1 5,3 4 4,-1 4-2,1 5-98,1 6 24,1 5-99,0 3 95,2 3 73,1 5-2,1-1 36,0 7 44,3-6-39,1 7 103,3-8-96,5 5 54,3-8-33,5 2 16,0-7-4,6 1-43,-1-8 19,5 1-4,-1-10-60,3-1-5,-3-4-14,2-5 24,-4-2-45,1-2 19,-5-5-106,1-3 43,-7-3-42,3-4 61,-7-1-18,2-1 36,-6-1-37,1-2 17,-4 4-14,0-7 51,-3 5-27,0-5 19,-3 2-58,2-2-2,-4 1-7,1 0 10,-4 2-31,1 0 53,-4 5-57,2 1 1,2 5-17,-2 1-4,3 4-13,1 2 75,1 8-23,0 4 12,2 9 52,0 4 1,2 9 10,2 2 113,4 6-75,0-4 123,1 7-127,2-6 166,-2 4-99,2-6 126,0 3-25,0-4-57,2 1 56,-4-9-69,5 2-8,-5-7-11,5 2-21,-5-9 2,4 2-108,-5-7 8,4 1-72,-4-5-86,4-1 63,-2 0-94,2-1 101,-1-2-113,3-5 50,-2-2-88,5-4 51,-3 0 52,3-4-36,-5 0 52,5-4-34,-5-2 46,4-4-22,-4-1 51,1-5-16,-5 3 13,1-5-23,-4 5 18,3-3 95,-5 7 8,1-3 78,-2 13 3,-2-4-47,1 10 43,-2-2-16,0 8 26,0 3-36,0 4 3,0 4-26,0 9 22,0 5 16,0 5-25,0 5 101,1-2-39,2 6 121,0-4-22,3 5-16,3-5 8,1 3-50,2-9 11,2 4-2,0-7-29,6 1 39,-1-7-90,5 0 87,-3-8-65,4 1-111,-1-7-19,1 1-84,-4-4 52,1-1-24,-5-1 14,0-5-40,-3-2-17,1-4 48,-6 2-69,1-3 72,-3 1-145,1-6 57,-2 2-82,1-5-7,-1 2 91,2-7-101,-5 4 132,2-5-159,0 2 122,-1-3-133,1 6 103,-1-4 33,-1 10 17,0-2 8,0 9 122,0 1-71,-1 5 150,1 1-156,0 8 303,-2 3-135,2 9 211,0 9-171,0 5-46,1 10-25,1 3-31,1 7 558,-2 0-174,4 7 431,-2-5-387,1 4-204,1-11-70,3 5-80,1-10-571,6 3 173,0-15-426,7-1 464,2-12 154,10-4 116,2-8 0,7-4 0</inkml:trace>
  <inkml:trace contextRef="#ctx0" brushRef="#br0" timeOffset="1">8171 777 9502,'-42'-5'-365,"23"3"365,-1-3 0,0 1 0,3 1 0,-2 0 0,3 0 285,-2 1-25,3 2 185,0 0-114,6 2-139,-3 2-2,8 5-85,-2 3-37,4 6-93,2 3-8,2 2-43,2 4 57,7 1-15,4 4 64,2-3-9,7 4-66,0-5 17,4 2-97,0-5 53,5-1-15,-2-5 48,5-1-28,-3-6 70,2-1-37,-2-6 27,1-2-54,-3-1 93,2-4-14,-5-2 33,1-6 39,-6-5-81,1-6 45,-6-1-50,0-7 75,-5 1-53,-1-6 59,-4 3-70,-4-5-1,-1 2-1,-1-3-1,-5 2 8,-5-3 2,-7 2-3,-6-2-77,-7 3-28,-4-3-42,-4 5 3,-4-3 1,-2 8-5,0 1 11,1 6 30,-2 7-21,6 8 59,-7 4-72,7 10 79,-3 9-61,4 9 47,-1 8-44,5 3 41,-1 5-14,6-2 18,0 3-17,8-3 96,1 3-25,9-9 76,0 4 34,6-9-27,5 2 60,4-7-99,7-1 125,8-7-83,4 0 122,5-7-45,6 0-59,-1-6 4,9 0-60,-6-3 21,8-3-6,-6-1 29,8-5-81,-8-3-10,5-3-65,-10-3 45,5-1-27,-8-4 23,5-2 7,-10 0-25,5-5 19,-12 0 6,6-5-17,-9 1 26,7-9-39,-10 4-32,7-10 11,-9 6 3,4-9 57,-8 7-8,2-7 6,-7 10-24,0-4 13,-4 12-19,-4-4 55,-5 9-27,-3-3 28,-4 9-34,-4-5 36,5 12-24,-6-7 26,5 11-28,-3 1-1,5 5 9,-2 1-4,5 5 7,-1 5-8,4 7 12,-1 4-9,2 5 60,1 5-45,4 3 43,-2 3 47,4 1-23,-2 6 91,3-2-92,-2 8 69,2-7-60,0 11 74,0-7-66,2 10 46,-2-8-25,4 11 13,1-8-45,4 9-7,1-7-26,5 11 43,3-11-100,4 7 38,2-14-92,4 8-56,0-14 20,5 6-48,-3-14 39,6 0 16,-7-15 26,7 1 1,-6-11 37,7-2 20,-7-5-54,5-5 37,-9-6 18,6-4 34,-9-2 3,5-4-16,-9 1 60,5-4-23,-9 2 100,4-6-120,-6 3 25,4-8-70,-5 4 42,-2-8-148,-2 7 39,-2-11-132,-5 8 128,2-12 21,-3 7 50,-3-10 11,-1 11-209,-7-13 42,-2 11-139,-5-9 78,0 15 174,-3-6-70,2 17 102,-5 0 30,5 14-19,-3 0 97,4 10-72,-3 4 48,5 8-39,-2 11 60,3 6-39,-3 11 15,3 4 24,-1 10-37,5-3 62,-1 15-52,8-9 19,-2 13-12,6-11-32,2 7-1,5-14-1,8 8 40,6-13-30,8 4 33,4-16-42,7 2-36,-3-15-16,8 2 4,-5-15 0,5 4 19,-8-10 6,2 2-11,-11-6-9,0 0 28,-9-6-31,2 1 31,-9-4 24,1-2-17,-7 1 15,2-2 30,-5-1 8,3-2 9,-3 0-12,1-4-50,1 1 11,2-4-9,-1-2-29,6-4-79,0 1-9,4-7-42,2 1-19,4-7 38,1 6-62,3-8 102,1 7-10,3-1 57,-3 9-28,4 0 80,-7 13-66,1-1 61,-6 10-61,0 4 32,-5 5-16,-2 7 22,-5 7-34,-1 6 13,-3 4-5,-1 5 55,-2-1 41,-2 5 147,1-2-15,-5 3 50,1-2-39,-2 1-46,1-3 34,1 4-125,2-7 19,0 3-65,2-4 33,-1 3-34,1-5 22,1 2-22,0-5 47,0 3-84,0-6 1,0 1-85,0-4 21,0-1-17,0-6 49,3-2-16,1-4 21,2-1-38,3-2 14,2-5-57,-1-4 39,2-2-14,0-7 20,1-3-17,-1-3-3,2-1-20,-3-2 23,4-1-69,0 0 41,0-4-130,0 3 68,1-4-37,-2 3 65,0-1-24,-2 3 228,2-2-77,-2 6 165,0-1-163,-2 7-3,-1 0-82,-2 8 22,1 1 326,-4 5-51,1 1 235,-1 4-214,-1 5 161,0 7-122,1 10 177,1 6-62,1 9-58,1 5 19,2 6-34,3 0-170,3 4 29,3-4-93,3 5-172,2-10 90,6 6-117,0-12 93,9-1-403,-1-10 97,7-6-310,-2-11 335,6-4-337,-5-12 474,-2-6-318,-2-11 513,-2-12 0,-3-3 0</inkml:trace>
  <inkml:trace contextRef="#ctx0" brushRef="#br0" timeOffset="2">10387 827 9502,'10'-26'-390,"-4"14"489,2-3 49,-1 3 101,2-1-68,0-1-40,3-1-24,-2 2-15,5-3-12,-3 1-4,3 0 10,0 2-7,1-2 50,1 1-33,-1 2 35,-1 2-146,1 1 48,-2 3-109,-1 2 110,-3 2-139,1 5 81,-2 5-118,0 8 35,-4 3 27,1 10-29,-3 0 56,0 7-16,0 0 52,0 2-26,-1-1 16,1 4 62,1-6-52,2 4 45,0-5 11,5 0 4,-3-4 18,6 3 1,-2-8-38,3 2 1,-1-6 5,1-2-10,2-4-11,-2-2 12,-1-4-6,0-1 11,-2-6-10,0 0 16,-4-2-14,1-2 53,-3-2-40,0-2 34,0-6-107,-1-1 48,-1-4-50,2 0 63,-3-4-57,2-1 41,-1-4-45,0-1-34,1 1 16,2-7-81,1 3 84,2-7-3,1 1 51,0-5-32,1 2 23,5-5-104,-4 5 35,3-3-90,-1 8 135,3-2-50,-4 13 94,2-1-67,-4 12 21,3 0-19,-6 9 24,4 0-84,-4 5-4,3 4-8,-3 4 20,1 5 44,-2 4 15,-1 1-22,0 0 23,-1 3 49,0-1-39,-1 3 29,-1-1 98,-1 6-52,-1-2 146,-1 6-139,1-1 126,-2 4-87,-2-1 123,-1 2-79,-1-2-40,1 4-15,0-9-39,3 5-6,0-9 3,6 1 15,4-10-1,8 0 53,6-9-41,7-2 38,3-7-143,8 0 33,-2-6-119,4-6 93,-5-3 70,6-4-3,-10-3 51,6-1-62,-12 1-3,1 0 4,-12 1-1,1-1 90,-10 4-25,1-4 90,-7 5-94,0-5 65,-3 7-41,-4-7 32,-3 5-65,-7-6 8,-1 2-57,-4-4 70,0 4-139,-4-7 51,1 4-124,-5-5 34,4 6 13,-7-4-16,6 6 74,-9-1-128,7 7 69,-7 0-109,3 6 68,-3 0-35,5 8 66,-2 2-59,5 5 141,0 8-29,6 3 43,-1 6-45,8 3 43,-1 7-5,6 0 27,-1 7 27,5-1-76,0 4 40,5-6-45,2 6 47,7-9-33,8 5 42,5-11-39,8 3-44,1-11-17,9 0-5,-4-8-53,8 0 87,-5-6-45,3 0 52,-10-3 9,6-3-22,-10-1 19,4-2 13,-10-3-4,3-3 6,-12 0-23,4-4 98,-9-1-14,4-1 99,-7 0-99,4-2 40,-7 0-39,5-4 20,-4 2-9,3-6-32,0 3-8,2-8 17,1 5-38,1-5 42,-2 3-38,3-3 39,-4 7-41,2 0 25,-5 8-27,0 2-41,-3 7 44,0-1-53,-3 13 72,0 1-11,0 18 7,0-1 58,0 12-48,0-2 49,-2 5-63,2-5 27,0 6-17,0-7 22,5 5-52,0-7 18,9 5-16,1-11 26,6 4 32,1-9-22,6 3 25,-1-10-31,4 0 10,-1-7-7,2 0 8,-2-6-31,3-1 22,-5-5-27,2-6 30,-8-3 40,3-4-27,-8-2 30,2-4 13,-6 1-45,-2-3 50,-5 3-53,-2-7 6,-4 3-4,-3-6 5,-4 3-5,-6-8-217,-8 5 43,-8-9-149,-3 5 110,-7-9 104,0 8-6,-7-7 68,5 12-103,-8-8 32,6 13-102,-5-1 81,8 11-36,-2 7 62,8 7-47,-2 11 80,10 11-48,-4 11 54,8 7-19,-4 13-19,7 1 31,0 8-21,7-2 24,1 4-21,7-5 11,4-1-20,6-8 63,9-2 109,9-11 18,10 0 42,4-13-58,11-1-89,-2-9 53,8-3 5,-6-5 27,7-2 43,-7-5-61,5-8-61,-8-2-43,4-9-11,-11-2-24,4-7 71,-9 0-38,-1-7 45,-6 3-17,-2-7 9,-9 5-19,2-6 6,-9 3 52,-2-5-35,-2 4 44,-4-8-61,-1 6 3,-3-8 2,-5 7 6,-4-7-10,-3 8 11,-2-5-10,3 13 75,-1-4-46,4 15 46,2 2-56,5 10-146,-1 5 104,4 13-174,1 4 117,0 19-3,3-1 4,0 12 35,3 0 10,0 5-19,0-1 20,0 4 45,-2-2 5,2 5 6,0-5 36,-2 4-33,2-4 2,0 6-16,-1-4 27,2 6 15,-1-7 30,2 7-71,-1-7-4,1 4-48,-1-8 64,2 3-64,-2-10-4,2 3-14,2-14 10,1 0 56,-1-8-15,6-4 9,-1-7-52,5-5-31,0-5 2,1-8-8,-1-3 76,1-6-10,-4 1 14,1-6-25,-4 4 40,1-5-29,-4 2 38,3-6-61,-4 3 21,2-6-19,-3 2 24,4-2-11,-2 3 9,1-3-9,-1 6 22,1-2-12,1 8 14,-2-1-18,0 9 1,-1 2-1,-2 6-9,0 3 79,-3 4-55,-1 5 58,-2 5-64,0 7 127,-3 7-23,1 6 117,-1 3-125,0 5 61,0 1-74,0 5 69,0-3-42,2 5 62,4-5-11,4 1 29,5-4-54,7 1 11,2-10-59,7 2 5,2-11-140,8 1 18,-2-10-88,7 0 34,-6-9 18,8-4-37,-10-7 91,6-6-40,-12-6 75,4-5-55,-12 1 4,1-5 3,-12 0-12,2-3 14,-9 2 20,-3-4-36,-6 6 29,-7-8-27,-8 9-15,-10-7 21,-6 6-17,-11-5 40,0 8 1,-11-6 2,2 7-2,-10-4-152,11 8 40,-8 3-120,15 9 4,-6 2 38,15 11-50,-6 5 75,13 13 52,-3 5-11,15 6 53,-1 6-8,12-1 70,-2 4 14,7-6-4,4 5 15,2-9-69,7 4 32,2-7-43,5 5 3,0-9 12,4 2 101,0-10-20,5 3 76,0-10 20,5 3-32,-3-5 63,5-2-77,-6-2-22,6-2 4,-6 0-48,5-3 45,-8-2-46,5-4 4,-9 0-1,1-2 3,-5-3 0,2 1 49,-9 1-39,5-3 33,-9 2 27,3-2-49,-6 1 52,2 0-62,-2 0-6,-2 1 16,-1 1-12,1-1 28,-1 2 24,0-1-2,0 2 6,-1 1-63,1 3-29,-1 2 11,-1 2-1,-1 1 86,0 5-42,0 5 34,0 7-45,0 7 52,2 5-38,1 6 43,0 2-57,3 2 14,3-1-10,3 4-47,2-6 33,7 4-28,-1-9 42,5 1 46,-3-12-36,4 1 31,-4-10-39,2-1 71,-6-5-58,-1-4 56,-6-3-67,1-4 26,-5-6-20,1-5 31,-4-5-35,2-2 35,-3 0-25,2-8-22,-2 5-66,0-9-9,0 4-37,0-9-106,0 7 41,1-13-90,2 8 96,4-10-16,4 6 37,5-5-70,4 12 101,6-6 16,1 13 38,9-2-10,-2 11-9,8 3-65,-5 11 48,6 2 89,-6 8 91,5 5 67,-8 6-11,-1 6 28,-8 3-67,-1 6 67,-11 2-67,0 5 97,-7 1-47,-1 4 84,-4-2 25,-2 7-48,-2-6 88,-6 6-110,-3-4-45,-3 3-9,-3-8-52,0 3 56,1-10-74,-3 1 21,5-12-24,-1 0-156,4-7 55,2-3-110,4-4 79,0-4-207,4-2 47,1-2-135,1-5 150,0-5-374,1-5 109,2-3-290,3-2 418,2-4 161,1-3 173,3-4 0,-1 0 0</inkml:trace>
  <inkml:trace contextRef="#ctx0" brushRef="#br0" timeOffset="3">10030 275 9502,'-24'-18'444,"16"9"-88,-3-3 315,7 4-295,-2 1 42,4 1-149,1 2-112,1 1-164,3 4-224,3 2 0,4 5 0</inkml:trace>
  <inkml:trace contextRef="#ctx0" brushRef="#br0" timeOffset="4">5073 847 9080,'1'16'277,"-1"-7"-156,3 3-15,2 3-34,4 3 32,-2 1-20,5 3 4,-2 1-8,5 0 12,-1 0 56,2-1-40,0-3 49,4 1-64,-1-7 15,3-3 4,1-2-1,2-4-47,-3-2-30,5-2 20,-3-3-17,4-3 72,-6-5-33,5-2 35,-6-2-198,3-6 59,-7 4-143,4-7 102,-7 1-8,1-3 11,-8 3 4,2-6-8,-6 3 55,1-6-12,-5 3 27,-5-3-76,-6 4 14,-10-7-75,-5 9 73,-10-7-43,-3 6 78,-6-1-48,2 9 52,-6-2 47,7 10-41,-6-1 41,12 8-26,-4 3-25,15 5 24,-3 8-33,12 4 17,-3 8-11,10 1 20,-1 6-52,7-1 34,-2 6-31,5-3 39,-4 7 20,4-6-10,-1 8 10,1-10 81,1 4-29,3-9 91,4 1-98,6-9 98,8 1-66,6-12 96,9 1-85,-1-7-17,8-1-27,-2-1-15,6-1-23,-8-5-26,7-3 21,-7-3-5,5-4 28,-8-2 4,5-4-15,-11 1-33,6-6 40,-12 2-47,5-5 34,-8 2-67,3-6 0,-9 4-53,3-7 57,-8 3-55,5-10 2,-6 7 11,1-7-4,-5 8 81,-1-7-26,-2 9 22,-1-6 40,-1 10 40,-3-6-24,-3 14-1,-6-5 11,2 11-3,-6-4 80,2 7-31,1 3 13,2 4-42,1 3 23,4 3-117,-1 3 72,2 3-69,-1 6 62,3 5-7,-1 6 7,2 3-4,-2 9 48,1-1-4,-2 7 3,2 0-12,-1 8 69,0-3-27,-2 9 105,3-5-65,-2 8 28,4-9-60,-2 11 30,3-11-137,1 9 25,2-14-44,8 7-12,2-18 22,6 4 20,7-16-7,3 2-109,2-11 18,7-3-119,-6-6-21,7-3 64,-6-4-49,5-5 28,-8-3 105,4-4-78,-10-4 102,6-1-36,-9-1 113,4-5 8,-7 4 8,1-7 11,-6 5-38,2-8 2,-6 5-11,2-5 97,-3 3-33,0-4 103,-2 7-65,0-2-23,-3 5-32,0 0 44,-2 6-23,-1 2 84,2 4-62,-1 4 47,-1 4-21,0 1-28,0 6-183,0 3-24,0 9-141,0 0 108,0 7 113,2-1-5,-1 1 53,1 2-17,2 0 62,1-1-42,1 3 56,-1-3-71,3 3 9,-1-5-5,5 1 53,-3-4-38,5 0 51,-3-4-52,6 0-24,1-7 15,4 1-25,0-7 36,3 1-76,2-5-18,3-2-14,-3-7 12,4-3 65,-4-2 0,2-4-5,-5 0 8,1-3-18,-4 0 13,0-1-24,-8 1-39,1-2 25,-7 2-24,-1-1-41,-3 1 29,-6-3-87,-6 5 87,-7-4-25,-8 4 67,-9-3-41,-4 4 38,-7-3 22,-1 5-19,-5-2 12,4 3-24,-5 0-33,6 5 29,-4 1 39,11 8 19,-4 4 61,9 6-47,2 11 43,9 10-74,1 10 45,9 5-51,2 9 61,5-2-43,4 4 40,5-4-44,7 2-3,6-8 4,9 0-3,6-9 0,7-3 2,0-8 0,5-3-18,-2-8 24,1 0-21,-4-9 27,-1 0-29,-6-1 12,-1-4-14,-10 1 17,1-4 20,-10-4-14,0-1 13,-6-2-19,0-3 33,-5 2-23,2-4 27,-3 3-32,2-6 2,-2 4 0,0-6 30,0 1 18,0-3-3,1 2 1,-1-5 13,2 5-36,-1-5 42,-1 6-48,1-3-8,1 5 3,-1 0-3,2 4 9,-1 1-49,-1 5-18,2 2-3,-3 4 12,2 0 45,-1 5 4,1 2-25,-2 6 110,0 7-40,0 4 98,0 5 62,0 3-45,-2 5 62,1 0-77,-2 5-23,1-5-39,1 4 28,1-5-60,0 4 77,0-8-55,1 3 105,2-8-210,5 4 91,2-10-185,5 0 122,1-9-132,7 0 72,-2-8-121,5 1 73,-2-7 42,3-4 15,-3-5 52,1-7 15,-3-6-8,3-3 22,-4 1-26,3-7 1,-8 2 0,4-6 6,-5 2-6,1-5 12,-4 5-11,1-8-9,-4 8-77,5-6 6,-7 8-55,5-6 20,-3 11 49,3 0-17,-3 15 57,1-2 27,0 12-18,4-2 17,-1 8-29,2 3 58,0 8-41,4 7 47,-1 5-63,6 9 6,-3 2 0,5 6 160,-3-3 141,3 9 83,-5-4 8,5 7-8,-9-6-137,1 6 86,-9-12-99,-1 5 30,-5-11-83,-3 6 50,-3-13-108,-6 6 58,-6-14-42,-6 5 38,-3-9-98,-4 4 80,0-8-95,-4 2-85,4-6-453,-3 1-22,3-4-191,-3-1-368,5 0 747,-2-1-447,7-6 773,-4-4 0,3-4 0</inkml:trace>
  <inkml:trace contextRef="#ctx0" brushRef="#br0" timeOffset="5">14827 362 9502,'-1'-22'-27,"-1"12"4,-1 1 361,-1 1-56,-1 2 263,2 3-177,-3 0-62,0 3-26,0 2-37,1 2-53,-3 4-4,1 2-4,-1 3 14,2 1-36,0-1-3,2 1-37,-1-3-31,2 1-56,0-1-6,3-2-43,0-3 70,0 0 66,0-3-37,0-2-5,2 2-78,-1-3-50,4-1 1,-1-4 14,2-1 17,0-1 31,0-5 24,-1 1 34,1-2-29,-3 1 21,1 0-727,-1 0 154,0 3-481,-2 0-31,2 2 661,-1 1-245,-1 2 606,1 1 0,-1 1 0</inkml:trace>
  <inkml:trace contextRef="#ctx0" brushRef="#br0" timeOffset="6">14803 940 9502,'-19'24'0,"12"-10"0,1-5 601,1 4-106,2-3 373,0 2-174,2-1-278,-1-1 59,2-3-166,0 1-4,0-4-109,0 2 32,0-3-139,0 0 4,2-1-35,-1-2 6,4 0 48,-1-2-6,4-1 50,-2-4-252,1-1 90,-1-3-174,1-1-70,-1-2 84,0-1-118,-1 2 116,-1-5 14,-1 3 31,0-3-60,-1 2 111,-1 0-225,1 2 119,-2 1-163,0 3 117,-2-1 8,-1 4 79,-3 1-349,-1 3-84,-4 1-188,-2 5 247,-2 2 246,-3 7 265,-3 4 0,-1 6 0</inkml:trace>
  <inkml:trace contextRef="#ctx0" brushRef="#br1" timeOffset="7">992 1547 9502,'9'-13'-213,"-6"7"278,0 0 44,-1 1-24,1 1 67,-2 1-52,2-2 60,-1 4-164,-1-2-8,-1 0-89,2 1 68,-1 2 34,2 0 13,2 0 11,-1 0-33,4 0 56,0 2-36,1-2 25,3 3 18,0-3-6,2 1 9,0-1-23,1 0 35,2 0-21,-1 0 24,0 0-42,1 0 5,1 0-4,-2-1 17,3-1 1,-2-2-5,2-1 13,-3 1-12,5 0-90,-5-1 14,4 1-95,-2 1 47,2 0-8,-2 0 37,3 1 12,-5 1 20,4 1 12,-4 0-11,2 0-1,-2 0 1,2 0-4,-3 1 1,3 4 70,-3-2 17,-1 1 7,1-1-8,3 0-9,-3-1-33,3-1 41,-3 1-77,3-1 31,-5-1-28,5 0 34,-5 0-58,4 1 43,-3-1-46,1 0-26,-1 2 12,-1-1-71,-1 1 75,0 1-50,-2 0 79,2 3-58,-3-2 60,1 2-11,-1 0 7,0 3-13,-1-1 59,1 0-56,-2-2 58,3 3-65,-2-3 51,2 0 7,-1-1 9,2-2 47,-1 0-78,3-2 50,1-1-57,1 0 29,-2 0-18,3 0 25,-1 0-25,3-1 17,-5-1-12,5-1 10,-4-1-30,1 1 19,-2-2-19,0 4 20,-1-2 11,0 1-10,-2-1 8,2 3-11,-1 0 0,1 0-3,-3 0 2,2 0 71,0 0-51,-1 0 59,2 0-71,0 0-1,0 0 1,1 0 4,-1 0-40,2 0 38,-1 0-39,0-1 43,1 1-27,1-3 17,-1 1-22,1-2 21,0-1 0,2 1-8,-3-2 6,4 2 22,-1-2-17,-1 0 23,-1 1-28,1 1 9,-2-1-6,2 1 11,-3 1-1,2 0 0,-1 0 1,2 0-4,-4 2 62,6-2-41,-5 1 43,5-1-50,-5 0-13,5 0 15,-3 2-12,3-4-21,-3 2 13,2 0-11,0 0 18,1-1-47,-5 1 33,3 1-36,-2-1 49,2 0-58,-6 2-22,7-1-9,-8 2 17,4-1 35,-4 1 16,3 1-30,-3-1 23,1 3-22,-1 0 19,0 2 55,0-1-38,0 1 47,0 1-60,1-2 20,-4-1-13,5 2 21,-4-2-22,3 0 17,-1 0-12,3-2 25,-3 0-79,3 1-4,0-2-15,1 0-28,1 0 83,1 0-37,-4 0 40,6 0-38,-4 0 29,5 0-34,-2 0 37,2 0 8,-3 0-6,4 0 7,-2 0-13,1 0 38,-2 1 19,2 1 0,-3 1 49,4 3-18,-4 0-1,6 0 92,-3 0-82,2-2 106,-2 1-102,6-1 11,-3-2-61,4-1 28,-3 1-20,4-1-34,-6-1-39,6 2 15,-7-1-52,6 2 56,-4 1-19,4 1 6,-5 1 35,6 1-13,-6-1 3,7 5 8,-5-2 3,5 1 1,-7-1-8,6 0 39,-4 0-27,3 1 38,-2-2-44,3-1 78,-3-1-56,5 0 65,-6-2-76,9 1 2,-5-2-6,3 1 7,-3-2-34,2-1 37,-4-1-37,4 2-25,-4-2-23,2 1-4,-5-1 15,6 2 0,-8-2 41,7 1-53,-7-1 58,6 0 12,-7 0-10,6 0 6,-8 0-16,6 0-17,-5-1 16,4 1-12,-7-3 120,6 0-22,-7-2 100,6-1-77,-4 0-28,5-1-23,-5 2-24,4-2-43,-1 1 29,4-1-33,-3 2 46,5-2-77,-5 2 12,7-1-82,-5 2 25,4 1 32,-3 0 9,5 0 19,-8 1 49,8 0-52,-6 2 48,5-3-52,-3 3 107,2-3-37,-4 1 90,3 1 1,-5-1-23,3 1 47,-4-2-83,3 0 70,-6 0-92,6 0 72,-5-2-106,5 1 55,-5-1-51,6 1 63,-4 1-125,5-2 36,-6 2-102,7-1 20,-3 3-7,4-2 25,-2 1 24,2-1 2,-1 3 43,2 0-58,-2 2 56,1-1-37,-1 7 30,1-3-35,-2 4 68,2 0 45,-3-1 29,2-1 47,-3-1 42,6-3-20,-7 0 63,9-1-88,-5-2-10,4 0-35,-1 0-15,4-2-85,-3-1 4,6-3-61,-3 0 69,7 0 34,-4-1 20,6 2-1,-4-1-83,4 3-110,-6-1-20,5 1-52,-7 2 75,4-1 4,-8 2 49,6 0 64,-7 0 91,3 0 19,-5 0 21,2 0 18,-6 0-26,4 2 67,-7-2-100,3 2 71,-5 0-44,5 1 11,-5-2 15,5 1-38,-5-1-3,5-1 29,-3 0-51,4 0 22,0 0 4,4 0-57,-2 0-100,2 0-14,0 0-64,3 0 28,-2 0 46,3 2-61,-3-1 88,1 1-29,-3 2 56,2 4-11,-6-2 14,4 4-4,-6-1 14,1 1-24,-4 2 3,2-1 2,-6-1-6,2 2 111,-2-3 64,3 0 49,-1-2 3,0 1-68,1-4-36,5-1-20,-2-1 7,4-1-71,0-1 18,3 0-28,-1 0-53,3 0 16,0 0-12,2 0 22,-2 0 36,3-1 18,-5 1-46,5-2-2,-6 2 61,2-1 14,-5 1 27,4-2-12,-4 2-63,2 0 3,-4 0 16,2 0 103,-5 0-3,5 0 92,-5-3-142,5 2 25,-2-1-86,4-1 52,-4 0 10,5 2-8,-3-2 12,2 1-75,0-1 0,0 2-58,0-2 32,2 0 2,-1 1 26,3-1 4,-2 2 0,5 0 1,-2-1 1,5-1-1,-7 2 0,8-2 12,-4 1-12,6-1 15,-5 2-4,3-2 4,-7 0-7,4 1 34,-7-1-24,4 0 26,-5 0-31,2 0-8,-7 2 7,4-1-5,-7 1 10,7 1-69,-7 0 49,4 0-52,-5 0 35,5 0 20,-6 0-23,7 1 24,-4 1 2,5-1-12,-5 1 8,8-2 42,-6 1 19,7-1 0,-3 0-10,5 0 16,-5 0 15,7 0 18,-4 0-23,5 0-69,-6 0 7,5 0-2,-6 0 17,5-1-27,-7 1-21,5-2 0,-6 2 3,3 0 30,-6 0 4,4 0-58,-7 0 2,7 0-59,-6 0 48,6 2-4,-8-1 47,7 1-12,-5-1 9,5 1 65,-3-1-44,4-1 49,-5 0-26,6 0 9,-4 0 5,6 0-3,-3 0-40,2 0 15,-3 0-11,3 0 13,-3 0-23,4 0 21,-5 0-17,5-1-25,-6 1-17,4-2-3,-3 2 10,3-1-30,-1 1 49,3 0-60,-5 0 69,5 0 4,-3 0-4,4 0-2,-4 0-4,4 0-14,-5 1 10,5-1-13,-4 2 64,4-2 8,-4 1 12,4-1 38,-6 0-83,7 0 46,-7 0-52,8 0-13,-8 0 9,8 0-12,-6 0 6,4 0 13,-4 0-13,5 0 15,-3 0-4,4-1 4,-7 1-7,9-2-5,-7 2-18,8-1 11,-7 1-11,7 0 23,-9 0-6,7 0 4,-7 0-4,6 1 37,-6-1-26,5 2 27,-3-1 25,5 2-41,-6-1 46,9-2-56,-5 0 2,8 0 0,-7 0 7,5 0-3,-3-2 44,5 1 12,-5-4 3,4-1-57,-6 2-1,4-1-38,-6 2 51,7-1-53,-7 2-19,5 0 0,-8 0 3,6 2 58,-7-1-18,9 1 14,-8 0-62,8 0 44,-6 0-51,5 0 58,-3 0 23,3 0-15,-2 0 22,3 0-18,-4-2-12,3 1 17,-4-2-12,3-2-58,-4 1 46,4-2-46,-4-2 56,4 1-70,-4-1-19,4 1-5,-5 0 11,3 1 66,-3 1-15,2-1 16,-6 3 17,2 0-14,-3 2 13,3-1 16,-3 2 12,2 0 5,-2 0-5,6 0-5,-3 0 20,3 0-2,-1 0 4,3 0-49,-4 0 29,3 0-20,-1 0 48,1 0-36,-2 0 33,2 0-96,-6 0-14,5 0-9,-8 0 8,4 0 31,-6 0 15,4 0-20,-6 0 23,5 0 5,-7 0-8,5 2 4,-3 1-6,3 1 68,-2 1-51,6-1 53,-1 1-63,4 1-2,1-3 13,5 2 42,-3-3-17,8 2 26,-5-4-34,8 2-84,-5-1 57,6-1-58,-4 0 73,3 0-21,-5 0 12,2 0-15,-5 0 9,1 0 5,-8 0-13,5 0 7,-7 0-12,2 0 8,-3 0-10,1 0 32,-4 0-40,4 0 37,-6 0-35,4 2 31,-5-1-6,4 1 7,-3 1-9,7-2 59,-4 2-43,5-1 46,0 1-60,4 0-21,-1 0 17,5 0-17,-2 1 23,4 2 2,-1-1 4,1 2-1,-2-1-30,2 1 19,-4-1-25,1 2-27,-6-4 41,2 1-44,-6-2 52,1-2 2,-3 1-2,4-2-9,-4 0-8,6 0 15,-1 0-15,5-3 24,-1 1-13,3-2-11,-3-1 2,5-1-126,-5 2 14,4-2-78,-6 1 57,1-1 88,-2 0-8,-1 1 52,-3 0-31,0-2-11,-3 2 14,1-2-36,-3-1 69,5-1 5,-4 2 69,4-3-41,-1-1 0,4 1-44,0-2 2,6 0 55,-2 0-99,8-1 70,-5 2-77,8-2-24,-7 3 62,4-1-66,-6 4 73,1-1 23,-7 4-17,1-1 12,-10 4-16,0-2-66,-8 3 3,-1 0-25,-4 0 31,-4 0 15,-5 1 32,-5 4-134,-4 2-170,-6 1-49,-1 2-44,-6 2 230,0-2 111,-5 5 98,-1 0 0,-4 1 0</inkml:trace>
  <inkml:trace contextRef="#ctx0" brushRef="#br0" timeOffset="8">1067 2818 9502,'22'-36'-312,"-9"17"99,-2 4 320,2-3 82,1 5-63,2-4 75,-1 6-81,4-1-132,-4 3-12,3 0-67,-5 6 56,5 0 18,-5 3-22,2 3 36,-1 3 2,-1 6 89,-1 3-20,0 2-96,0 1-39,1 2-62,-1-3 5,1 1 14,-1-1 48,2-1-13,-4-3 60,2 2-46,-5-3 38,1 1-41,-4-2 59,-1 2 2,-1-1-3,-4 1 2,-4 1-12,-7 1 2,-3-2-14,-8 5 10,-1-5 69,-4 4 30,1-2 8,-2-1 39,4 0-51,-1-2 2,3-2-1,2 2-12,4-5 20,2 1 2,4-4-6,1 1-33,5-2 136,0-2-203,9-2 125,0-1-234,14-4-15,-4 0 26,6-3-54,-1 1 98,6-3 19,-2-1 49,7 0-18,-1 0-84,6 2-152,-3 1-1,9-1 24,-1 4 131,7-5 104,5 2 0,2-1 0</inkml:trace>
  <inkml:trace contextRef="#ctx0" brushRef="#br0" timeOffset="9">2107 2840 9502,'0'-21'-911,"0"11"747,0 1 92,0-1 72,0 1 0,0-2 131,-1 2 14,1-1 85,-5 1-30,1 0-9,-5 3-70,0-1 30,-1 2-83,-4 1 40,-1 2-23,-1 1 29,-2 1 2,-1 0 7,0 1 2,-1 1 4,1 2-65,0 2 18,2 2-36,-1 1 34,5-2 11,-2 2-3,3-2 4,0 2-139,5 0 30,-2 0-109,3 2 102,0 0-45,5 1 35,-4 3-9,4 2-34,-1 3 86,1 1-33,1 7 33,-2 2 61,4 9 8,-1 4 7,2 12 49,3 1-102,2 14 57,2-3-65,2 16 24,0-10-19,1 13 41,1-14-102,2 8 39,-4-19-89,6 6 76,-6-18-67,2 4 31,-5-17-18,2 4 12,-5-19 1,-2 6 31,-2-14-38,-2 8-18,-3-9 51,-5 6-65,-2-8 71,-4 5-52,1-5 40,-3 5-42,2-6 48,1 0-62,3-4 2,-2-1-19,4-2-246,2-1 79,2-2-149,1-1 135,3-2 64,-2-4 105,2-2 7,2-4 105,1 0 0,1-4 0,4 0 0</inkml:trace>
  <inkml:trace contextRef="#ctx0" brushRef="#br0" timeOffset="10">535 3343 9502,'-5'-26'45,"2"19"127,-1 1 23,-1 1 25,-1 3 27,2 0-31,-2 1-25,0 1 22,2 0-93,-2 0 26,0 1-15,0 2 14,0 1-52,0 2 57,0 0-72,1 3 14,1 0-53,-2 2 41,3-1-25,0 3 56,0-1-20,2 5-7,-1-3-27,1 4-2,1 2-17,-2 0 23,2 3 15,0 1 22,2-2-14,2 2 16,4-2-225,5 3 52,5-3-156,4 2 62,5-6 75,4 3-57,2-9 102,5 0 38,-2-5 25,6-2 14,-5-7 33,4-1-64,-6-6 65,5-4-67,-11-4 2,3-3 13,-10 0-9,2-3 47,-9 0-60,2-3 59,-5 3-59,2-5-19,-10 6-27,4-8-5,-7 6 14,2-9-25,-3 7-13,0-8-17,-3 5 23,-4-8-65,-4 4 39,-4-10-116,-2 6 107,-7-7 7,0 6 30,-7-6 13,0 8-202,-11-7 39,2 10-114,-11-2 13,4 11 90,-13-1-72,7 11 128,-10 1-57,11 8 125,-4 7-75,16 7 127,-2 10-10,15 6 72,-1 11 0,10 4 0,2 5 0,2 2 0</inkml:trace>
  <inkml:trace contextRef="#ctx0" brushRef="#br0" timeOffset="11">8455 3056 9757,'0'-15'822,"0"10"-312,0 2-236,1 3 269,1 3-354,2 5 106,0 2-106,1 4-76,-1 0-52,2 3-33,0-1-219,0 1 101,-1-1-140,1 2 157,-2-3-415,2 1 124,-1-1-299,0 0 388,0-2 156,2 2 119,-2 0 0,2 3 0</inkml:trace>
  <inkml:trace contextRef="#ctx0" brushRef="#br0" timeOffset="12">9293 3294 9502,'-4'-23'-655,"2"14"624,-1-3 34,2 2 95,1-3-6,0 2 77,0-1-60,0 3-22,0-1-22,0 3-16,0-1 60,0 1-11,0 1 27,0 1-27,0 1 43,0 1-65,0-2 69,0 4-59,0-4 7,0 4 14,3-2-11,-2 0-28,2 0 26,0 2-38,1-2-5,-1 1-31,0 1 21,0-1-11,0 2-5,-1 0-51,1-1 40,-2 1-59,2 1 108,-1-1-46,1 3 5,0 2 26,-2-1-40,4 2 33,-2 1 46,1 2-28,1-1 40,0 1-1,0 0-49,1 0 56,0-1-58,0 3-12,-2-2 7,4 0-4,-4 0 15,2 1 12,0-1-9,0 1 9,0-1-17,0 3 15,0-3-16,1 3 16,-1-2-68,2 2 52,-1 0-60,0 0 55,1 0-8,1 3 6,-2-3-4,2 1 33,-3-1-32,3 3 32,-3-3-30,3 1 21,-3-2-19,3 3 18,-2-3-27,1 4 19,-2-5-13,1 3 14,-1-2-46,1 4 38,-1-5-43,0 3 13,-1-2 13,1 1-15,-3-2 20,0 4 11,0-3-17,0 1 13,-2-1-12,1 2 23,-1-4-23,1 3 22,-1-2 19,0 2-18,1-3 27,1 3-35,0-3 15,0 4-7,0-4 5,0 5 3,0-5-16,1 4 20,1-3-21,-1 4 15,1-2-18,1 2 21,-2-2-12,1 3-16,-1-3 7,0 4-13,1-2 10,-1 2 11,1-2-8,-1 0 1,-1 0-17,2 1 17,-1-2-21,1 0-3,-2-1 12,0 2-17,0-2 27,0 1 2,-2-3-5,0 4 7,2-4-8,-1 4-33,-1-4-14,1 3-7,-1-1 14,-1 2 31,0-1 3,2 0-9,-2-2-13,0 2 9,1-2-12,1 2 12,-2-3 1,1 2-2,1-1 4,-1 1-15,2-4 10,-1 4-8,-1-1 12,1-1-1,-1 1 0,1-1-1,-1 0-1,1 1 9,-1-1-8,-1 2 2,2-2-7,-2 4 1,0-2-1,0 1-61,0 1-20,0 2-3,0-3 16,0 5 6,0-2 40,0 2-48,0 0 57,0 3-16,0-2 11,0 5-31,0-3 36,-2 3-36,2-4 30,-1 3-30,1-4 94,0 2-25,0-3 85,-2 0-24,2-2 7,0 0-26,0-2-15,0-1 9,0 0-39,0 1 61,0-2-59,0 3 90,0-2-64,0 2 69,0-2-118,0 3 11,-1 1-22,-2 2 17,0-1-87,-2 4 25,-1 2-111,-1 4 107,0-1 14,-4 7 35,2-4 18,-3 4-69,2-4 5,-2-2-34,3-6 24,-1 1 108,4-10-4,-2 3 72,4-5-36,-1 1 1,1-5-20,-1 4-14,1-4-16,-2 5-12,2-5 26,-2 4-41,0-1 39,0 1-37,0-2 29,0 2-65,0-2 26,0 2-34,2-2 31,-2 0-21,1-2 12,1 0-17,-1-2 104,1 1-47,1-3 49,0 0-102,1-2 26,1-1-114,-1-1 56,2-4-88,0 4 15,0-4-57,0 4 68,2-1-17,-2 1 61,1-2-134,1 1-311,-2 1 133,1-2-607,-1 2 472,2-1-144,-2 1 328,3-4 236,-2 2-1,2-1 1</inkml:trace>
  <inkml:trace contextRef="#ctx0" brushRef="#br0" timeOffset="13">7054 3167 9502,'9'0'54,"-7"-1"52,-1-1 48,-1 1 9,0-2-75,0 1-37,0-1 30,-1 2-34,-2-1 39,0 1-48,-2-1 26,-1 2-18,2 0 82,-3 2-42,1-1 42,-2 5-47,1 3 37,-2 3-43,1 3 37,-1 1 15,-1 7 50,3 0-30,-4 10 98,4 1-98,-2 9 105,3-1-98,-2 7 0,5-6-30,1 8 4,0-11-4,2 6-20,2-12-64,2 0 51,3-10-303,2 0 149,2-9-223,2 3 169,0-8-190,2 2 96,-3-6-160,3 3-99,-3-8 119,3 5-146,-2-6 184,2 3-207,-3-3 329,3-1-180,0-1 371,3-2 0,-1-4 0</inkml:trace>
  <inkml:trace contextRef="#ctx0" brushRef="#br0" timeOffset="14">7744 3225 9502,'2'-13'-519,"-2"8"580,1 4 71,1-2-20,0 1-50,0 1-4,1 1 11,-2 0-17,4 0 10,-2 0-11,1 0 14,2 0-12,2 3 16,1 0-22,1 0 7,2 0-66,1 1 50,2-1-47,2 2-14,-1-2 0,3 0-62,-2 0 60,0 0-50,-3 1 70,2-1-39,-5 1 56,2 1-36,-7-1-31,0 1 2,-5 1-2,2 1 28,-6 1 16,0 1-55,-6-1 91,-1 4-19,-5 0 37,-1 3 32,-2-1-29,0 2 4,0-1-10,-3 3 24,5-4-47,-3 4 60,4-4-68,0 2 56,6-6 0,-1 2 18,5-3-22,1 0-13,1-4-24,3 1 37,1-5 145,2 2-5,5-3 83,-1 0-62,2 0-110,3 0 31,-2-1-64,2-1-27,-1-1 13,1 0-11,-2 0 19,2 2-47,-2-2-12,4 1-58,-4-1 61,2 2 2,-2-1 32,4 2-296,-4-1-436,2 1 253,-3 0-208,3 0 636,0 0 0,1 0 0</inkml:trace>
  <inkml:trace contextRef="#ctx0" brushRef="#br0" timeOffset="15">8186 3209 9466,'-9'0'707,"7"0"-347,1 1-159,1 4 43,0-1-68,1 4 17,4 1-26,2 2 40,2 3-49,4 2-2,2-1-50,3 6 50,-2-2-69,7 5 65,-4 0-66,5 4 60,-3-1-43,1 4 42,-4-1-25,1 4-60,-7-4 5,1 5-75,-8-3 66,-1 0-156,-7-2 61,-3 3-111,-6-7 84,-1 3 64,-3-9 13,-2 1 4,3-6-147,0 0-4,2-6-84,1 0-147,3-6 120,2 0-157,1-2 144,1-1-311,2-1 363,0-1-233,0-1 441,0-3 0,0-3 0</inkml:trace>
  <inkml:trace contextRef="#ctx0" brushRef="#br0" timeOffset="16">5424 3354 9502,'1'-14'-1043,"1"6"1208,-1 2 100,1-1-115,-1 2 16,-1-1-117,2 2 45,-1 1 11,-1 0-36,-1 4 1,1 1-10,-6 5 16,3-2-11,-2 2 8,4-1 1,-2-1-18,0 1 23,0-2-31,1 1-3,-1-1 0,0 0 5,0 1 8,2-1 6,-2 1-12,0-1 12,1-1-52,0 2 40,0-2-39,-1 1 42,2 1-34,-2-1 25,0 1-29,-2 1 27,4-1-22,-4 1 12,2 2-19,-1 1 61,1-2-32,-2 4 30,1-1-34,-1 2 31,1 1-26,0 1 32,1 1-15,0 1-5,-2 0 11,4 1-11,-2 0-8,0 1 19,1 0-16,-1 1 29,2-2-23,-2 4 21,0-4-28,0 4 52,-2-3-40,1 4 38,-2-4-42,0 4 17,-1-2-17,1 4 23,-2-5-70,1 5 44,1-3-40,-2 2 52,4-2-6,-2 3 12,3-3-14,0 2 14,0-3-14,2 2 13,1-4-22,0 3-17,0-2 4,0 2-11,1-3 24,-1 3-10,2-4 0,-1 6 3,1-4 0,-1 5 17,0-3-12,1 4 12,-1-4-1,-1 7 3,0-6-12,2 5-41,-2-6 18,1 7-20,1-7 32,-1 7 68,1-7-57,1 4 59,-2-7-65,4 4 27,-2-5-22,1 2 23,1-4-76,-1 3 6,1-6-15,-1 5 26,-1-5 28,2 6 14,-3-3-19,0 3-56,1-5-17,-2 5-59,1-3 46,1 3-60,0-3 49,0 1-64,0-3 58,1 5-99,1-3 51,1 3-99,0-3 98,0 4 13,1-4 29,0 4 19,1-4-422,-1 4 83,1-5-257,-1 4 27,1-6 203,-1 1-87,-1-4 182,3 3-73,-2-6 107,2 0-89,0-3 226,2-2 41,-1-1 113,5-1 0,0-5 0,3-2 0</inkml:trace>
  <inkml:trace contextRef="#ctx0" brushRef="#br0" timeOffset="17">7268 3435 9502,'0'-11'52,"0"8"-23,2 2 48,1 1-45,1 3 67,4 4-5,1 5 33,3 6-29,4 7-61,0 5 9,7 6-11,0-1 15,6 6 23,-3-7-17,7 3-50,-6-7-30,4 1-52,-7-12 41,1 2-19,-9-11 32,1 2-14,-7-7 13,1 1 83,-5-5 16,-2 1 2,-7-1-4,2-1-54,-8 0-28,3 0-56,-3 0 29,3 2-23,0 1-88,0-2 32,0 4-113,3-4 87,-1 2-122,1-2 61,-2 1-79,4-1 110,-2-1 49,1-1-1,-1-2 1</inkml:trace>
  <inkml:trace contextRef="#ctx0" brushRef="#br0" timeOffset="18">1498 3429 9502,'-21'9'0,"12"-5"-167,-1 2 65,4 0-106,0 2 414,3-3-22,0 4 247,6-3-149,3 3 25,6-1-74,7-1 60,6-1-134,7 0-21,0-2-94,8 1 41,-4-5-26,9 3 98,-8-3-51,4 0 50,-8 0-521,4 0 149,-8 0-361,2 0-122,-9 0 220,3 0-207,-10-2 402,2 2 154,-10 0 130,3 0 0,-5 0 0,-1 0 0,-1 2 0</inkml:trace>
  <inkml:trace contextRef="#ctx0" brushRef="#br0" timeOffset="19">11850 3557 9502,'0'-17'-230,"0"10"361,1 1 29,1 1-21,-1 0-45,2 0-8,0-1 16,-1 0-13,2 2 19,-1-2-11,0 1-88,1 1-40,1-1-37,-1 1-12,2-1 39,0 1-10,0 0 43,0 1 3,0-2 8,0 4 24,3-2-52,-3 0 56,3 1-29,-2 1 20,1-1-29,-2 2-30,1 0 18,1 0-19,-1 2-15,0 1-1,1 1-62,1 2 55,0 0 1,-2 1 53,2 1-14,0-1 11,-2 2-85,1 0-9,-1 0-20,-1 0 26,0 1 56,-1-1 12,-2 2-18,0-2 10,-2 3-23,-1-4 16,-1 4 55,-2-1 14,-5 2 11,-2-1-21,-4 3-11,-2-3-23,-2 3 33,0 0-34,-1-2 51,0 0 11,-1 1 9,4-4-14,-2 2 36,6-5 15,-1 2 13,4-3-21,0-1-52,6-4 243,-1 2-176,4-1 186,1-2-124,4 3-33,-1-2 124,2-1-134,0 0 21,0 0-80,3 2 62,-2-2-132,4 0 71,-2 0-127,2 0 47,0 1 35,1-1 13,0 0 39,1 0-61,0 0-43,4 0-10,-2 0 15,2 0-38,-2 0 29,5 0-105,-6-1 95,3-1-16,-4 2 67,1-3-24,-4 3-243,0-1 21,-2 1-146,1 0-86,-6 0 184,3 0-26,-5 1 188,1 2 137,-2 0 0,0 3 0</inkml:trace>
  <inkml:trace contextRef="#ctx0" brushRef="#br0" timeOffset="20">7561 3460 9209,'-10'-3'-98,"5"2"115,4-1 201,-2-1-7,1 2 240,1-1-105,-1 1-105,1-1-109,-1 1-81,0 2-15,-3 1 107,1 4-35,-2 3 34,-3 2-51,-2 6 28,-1 1-19,-2 5 86,-1 1-46,-3 4 52,0 2-91,-1 3-81,-1-3-11,1 1-66,3-4 95,-1-1-232,7-5 94,0-2-148,4-7 130,1-1 75,4-7 7,1 2 38,1-6-223,4 2 76,1-4-195,1-1 136,2-3-390,3-1 412,-2-2-292,5-3 474,0 0 0,1-3 0</inkml:trace>
  <inkml:trace contextRef="#ctx0" brushRef="#br0" timeOffset="21">12632 3522 9502,'-8'-11'-56,"5"8"123,0-2 36,0 2 20,0-1 43,0 2-45,2-1-23,-1 2 40,-1-1-2,2 1 22,-1-1-94,1 4-53,-2-1-23,0 4 26,0 1 153,0 3-73,0 1 64,-1 2-75,-1 0 15,-1 1-21,0 4 17,-1-3-13,-2 3-46,-2-1 50,1 2-37,-2-3 2,0 3 10,0-5-27,-1 2 27,0-3 28,1 0-7,1-5-6,2 1-524,2-4 100,0-1-333,2-2 325,1 1 6,1-1 21,0-1-30,1 0 124,1 0 132,-4-1 104,1-2 0,-2-2 0</inkml:trace>
  <inkml:trace contextRef="#ctx0" brushRef="#br0" timeOffset="22">12266 3549 9427,'1'-9'329,"-1"5"-141,3 2-82,0 2 50,0-1-35,2 1 39,-1 1-98,2-1 21,2 3-52,1 0 47,-1 2 29,4 1 25,0 0-22,2 3-37,-1-2-70,3 2 44,-1 1-24,3 1 42,-3-1-52,3 2 23,-3 0-31,1 0 94,-3 0-35,4 0 34,-5-2-97,1 3 8,-1-4-46,-2 3-1,-1-3 17,2 2 25,-5-4-21,2 2 4,-2-3 16,2 1-22,-4-2 44,1 1-30,-2-3-23,1 1 5,-2-2-1091,-1 1 653,-1-5-672,0 1 932,-3-7 201,0 1 0,-1-4 0</inkml:trace>
  <inkml:trace contextRef="#ctx0" brushRef="#br0" timeOffset="23">14530 3756 9502,'-11'-9'0,"7"4"0,1 2 83,0-1 42,2 1 28,-1-3-32,2 3-32,-1-1-17,1 1 19,0-3-11,0 3-1,0-3-10,3 3 25,0-3-57,-1 1-32,4 1 19,-1 1-9,2-1 81,-1 1-11,2 0-202,-1 1-52,1 1-125,0-1 66,1 1 6,-1 1 84,1 0-57,0 1 68,0 2 43,0 0 15,-1 2 0,-2-1 14,3 2 19,-3 0 45,0 0-14,-1 0 9,-2 1-58,-2-1 7,1 2 32,-2-1 49,-3 2 13,0-2 45,-5 2-65,1 0-3,-4 2-32,1-1 0,-3 2-15,-1-2 12,1 4-17,-1-2 21,0 1 50,0-3 15,1 4 0,2-5-12,1 1-52,3-2 0,-1-3 54,4 0 15,-1-2 231,4 0-119,2-2 100,2-1-157,5 0-52,-2 0 18,1-1-13,0 1-53,-1-2-20,2 2 2,-2-1-8,1 1 78,-2 0-17,1 0 19,-2 0-116,2 0 32,0 1-120,0 1 34,-2-2 37,1 3 9,-1-3 44,2 1-27,0 1-31,0-1 13,-1-1-2,2 0-113,-3 0 31,4 0-105,-2 0 82,1 0 71,-2 0-10,2 0 71,-1 0-7,2 0 35,-1-1 0,2-2 0</inkml:trace>
  <inkml:trace contextRef="#ctx0" brushRef="#br1" timeOffset="24">15578 3809 9361,'1'18'-31,"2"-3"78,0 3-10,5 13 61,2 8-3,3 17 26,2 5-100,2 22-35,-2-2-20,2 24 27,-5-14-37,3 22 27,-6-22-89,0 13 29,-3-29 39,0 13 1,-5-25 31,1 8 45,-2-24-54,-2 7 44,-1-21-56,-1 4 140,1-12-37,0 2 126,3-9-31,-2 1-17,2-6 30,0 1-82,0-5-46,0 1-4,2-4-47,-2 2-29,1-4 1,2 0-75,-1-2 91,1 1-37,0-2 23,0 1-8,0-2 10,0 0-842,-2 1 658,1-2-669,-1-2 872,-1-3 0,-1-1 0,-2-4 0</inkml:trace>
  <inkml:trace contextRef="#ctx0" brushRef="#br0" timeOffset="25">3203 3973 9502,'0'-18'353,"0"12"19,0 0-44,0 2-100,0-1 65,1 2-120,-1-1 53,3 1-46,0 1 14,3-1 23,3 3-46,2 0 8,2 0-34,3 0-13,5 0 13,3 0-25,4 0 37,2 2-91,4-2 13,-1 0-16,4 0-96,-3 0 53,-1 0-78,-2 0 70,-1 0-140,-5 0 70,0 0-102,-5 0 42,-1 0 125,-4 0-89,0 0 121,-8 0-268,4-2 92,-7 1-172,2-1-940,-3 2 775,-5 0-759,-1 2 1102,-8 1 49,0 4 82,-5 1 0,-1 4 0</inkml:trace>
  <inkml:trace contextRef="#ctx0" brushRef="#br0" timeOffset="26">221 4078 9113,'10'-3'15,"-7"2"69,0-2-20,-1 1 20,1 0-20,0 0 14,-2-1-11,2 3 5,2-1-12,1 1 18,1-2-15,1 2 14,3 2-17,1-2 82,5 3-68,2 1 79,5 2-81,4-2 9,5 2-4,4-1 6,4-1-10,9-1-5,0-1 1,8-1-6,-1-1-8,8 0 24,-3 0-33,8 0 44,-6 0 49,9 0 33,-6-1-6,9-1 65,-6-1-133,10-1 81,-9-1-90,11 1-25,-15-1-14,13-1 8,-14 1 1,6-4 3,-12 0 27,7-3-34,-17 1-40,7-2 25,-14 0-105,1-1 110,-12 4-162,-1-1 93,-13 4-116,1 0 16,-10 4 38,-2 0-57,-4 1 61,-3 4 13,-3 2 39,-3 4 61,-1 0 8,-2 4 0,0 0-127,-3 0-18,2 0-92,-1 0 103,1 0-370,-2 1 119,3-4-242,-3 3-64,5-3 247,-2 3-25,2-2 253,-2 1 177,0-2 0,-2 2 0,-1 0 0</inkml:trace>
  <inkml:trace contextRef="#ctx0" brushRef="#br0" timeOffset="27">13241 4055 9791,'5'-9'447,"-4"6"-353,0 1-72,1 1 107,-1-1-75,2 2 0,0-1-15,2 1-64,1 0 76,0 0-36,3 0 12,0 0 18,2 0-52,1 0 50,2 0-59,2 0 37,-1-2-27,1 2-54,1-1-8,-1-1-83,-1 1 41,0-1-2,-3 1 39,-2-1 26,-3 1-35,1 1-7,-4 0-33,2-2-129,-4 2 111,1 2-80,-2-1 90,-1 1-13,0 1 39,-1 0-32,-1 0 72,1 0-10,-1 0 16,1 0-67,-1 0 82,1 0-39,-2-2 82,0 1 0,0 1 0,-2-2 0</inkml:trace>
  <inkml:trace contextRef="#ctx0" brushRef="#br0" timeOffset="28">10259 4069 9690,'2'-10'884,"-2"6"-723,0 1 40,0 0-81,1 0 31,1 1-78,-1-1 17,1 0-40,1 2-33,0-1 32,1 1-57,2-1 80,0 1-107,1 1 39,2 0-92,0 0 22,2 0 19,-2 1 31,2 1 26,1 1-4,0 1 42,0-1-68,1 0 53,-2 0-22,2 0 20,-2 0-7,2-1 24,-3-1-24,1 1 23,-1-2-14,1 1 8,-1-1-4,-1 0 8,-2-1-63,2 1 40,-1-2-41,-1 1 53,-1-1-8,0-1 9,0 0-11,0 2-41,-2-2-28,4 1-48,-4 1 32,2-1-68,-1 1 58,-1-1-70,1 2 66,1-1-58,-3 1 12,1 0-2,-1 0 3,1 0 28,-1 0-27,0 0 3,0 0 2,0 0 36,-1 0-14,1 0-63,-2 0-32,1 0-69,1 0 74,-2 0-222,1-2 187,1 2-83,-2-1 193,1-2 107,-2 1 0,1-2 0</inkml:trace>
  <inkml:trace contextRef="#ctx0" brushRef="#br0" timeOffset="29">4673 4101 9502,'-19'-6'-700,"11"4"511,-1-1 253,3 2-7,-1-2 197,2 1-137,-2 1 119,4-1-107,-3 1 134,3 1-122,-1-2 15,1 1-76,0-1 175,1 1 65,1-1-3,1 1-18,-2-2-232,4 2-53,-1 1-37,5 0 19,2 1 28,-1 3 4,5 1 18,0-1-32,3 1 36,-2-2-9,3 1 1,-1-1-7,2 0 41,-2-1 16,2-1 7,0 1-9,1-2 23,-4 1 13,6-1 4,-5 0-5,2-1-116,0 1-20,-1-2 10,-2 2-52,-1-3 62,-3 2-9,2-1 18,-4 2-68,1-1 34,-3 1-123,-1-2 52,0 2-31,-1 2 59,1-2-17,-2 3 39,0-2-6,0 2-6,-2-1 26,2 1-1,0-2 6,0 1-11,-1-2 6,1 1-4,-2-1 8,4 0 20,-4 0-15,4-1 14,-4-1-21,3-1-172,-1-1 41,2-2-117,-2 1 92,0 1-214,0-1 71,0 1-149,0 1 261,-2 1 98,2 1 110,0-1 0,2 0 0</inkml:trace>
  <inkml:trace contextRef="#ctx0" brushRef="#br0" timeOffset="30">11569 4142 9680,'7'-4'593,"-5"2"-476,-1 1 39,1 1-84,1-2-23,0 1 51,0-1-27,0 1 52,1 1-68,2-2-41,0 1-1,1-1 1,1 1-7,2 0 23,1-1-79,0 1-7,1 1 22,2-2-37,-1 1 65,1 1 11,-1 0 13,-1 0 13,1 0-59,-1 0 11,3 0-24,-5 0 27,4 0 92,-2 0 21,1 1 5,-1-1-23,1 0-17,-2 0 7,2 0 24,-3 0-85,4 0 29,-2-1-69,0-1 89,-2 1-56,2-2 52,-3 0-52,4 0 56,-4 0-71,3 1-3,-3 1-12,3-2-57,-5 1 89,4 1-61,-2-1 64,-1 2-12,1-1 8,0-1-4,0 2 35,0 0-22,0 0 23,0 0-31,-2 0 23,2 0-15,-1 0 17,4 0-29,-3-1 6,1 1-3,0 0 10,4-2-49,-4 1-12,4 1-3,-4-2 8,3 1 3,-2 1 27,1 0-34,-3-2 40,2 2 1,-2 0-6,2 0 0,-4 0 3,4 0-5,-5 0 2,2 0-7,-2 0 56,2 2-40,-2 1 49,1 0-3,-1 0-30,3 1 36,-3-1-41,3 0-33,-3 0 28,3 0-24,-2 0 1,4 0 20,-2-1-23,2-1 26,0-1-2,1 0 0,0 0-1,3 0-5,-2 0 45,2-3-33,-2 0 32,4-1-53,-6 1 7,6-2-8,-4 1 15,1-1-70,-4 4 52,3-2-53,-4 0 69,2 1-1,-2 1 1,-1 1-2,-2-2-155,0 2 32,-1 0-104,-1 0 71,-1 0-359,0 0 232,-1 2-195,-1-1 366,-1 4 113,0-2 0,0 1 0</inkml:trace>
  <inkml:trace contextRef="#ctx0" brushRef="#br0" timeOffset="31">14436 4145 8989,'0'-7'236,"0"5"-198,-3 1 4,0-1-8,0 2 11,0 0 10,0 0 48,0 0-4,0 0 464,2 0-412,4 0 367,0 0-479,9 0 60,3 0-44,4 0 22,5-3-13,2 2 19,9-4-73,2 3 8,4-3-87,1 2 79,3 0-12,-5 0 13,1 2 14,-8 1-183,1-2 66,-8 4-114,-1-1 26,-7 2 70,-2 2-55,-6-1 94,1 2-18,-5-2 65,1 1-38,-2-2 30,1 0 42,-2-2-30,2 2 34,-2-3-9,2 2-5,-1-2 20,1 0-12,-2 0-38,2 0 16,0 0-8,-1 0-224,1 0 48,0 0-154,-3 0 129,2-2-48,-2 2 73,0-1 3,-1-2 116,-1-2 79,-1 1 0,0-4 0</inkml:trace>
  <inkml:trace contextRef="#ctx0" brushRef="#br0" timeOffset="32">5870 4159 8847,'-11'6'-30,"4"-5"420,1-1-71,-2 0-102,2 0-39,-1 0 45,0 0-19,-1 0 25,1 0-30,1 0-100,0 0 9,0 0 2,3 0 97,0 0-89,4 0 81,2 0-133,8-3 47,-1 2-31,5-1 9,1 1-117,-1-1-17,3 2-58,-2-1 8,4 1 20,-4 0-14,1 0 45,-3 0 11,3 0-7,-4 0 51,2 0-71,-5 1 43,2-1 3,-1 2-10,-2 1 20,-2 0 6,0-2-7,-2 2 6,-1 0-92,1 0-67,-1 0-47,-1-2-30,2 2-141,-2-1 87,1 1-137,1-2 159,1-1-107,-2 2 108,5-2 3,-2 1 152,4-1 109,-1-1 0,2-1 0,1-1 0</inkml:trace>
  <inkml:trace contextRef="#ctx0" brushRef="#br0" timeOffset="33">13302 4197 10934,'16'-6'890,"-4"5"-730,2 1-40,3 0 84,3-2-151,7 1 135,-2 1-133,6-2-88,-3 1 9,5-2-85,-6 3 58,1-2-332,-9 1 64,2 1-233,-9 0 233,3 0-60,-8 1 55,1 2-100,-5 2 85,-2 1 83,-1 0 94,0 1 57,-3 1 105,-1-1 0,-4 2 0</inkml:trace>
  <inkml:trace contextRef="#ctx0" brushRef="#br0" timeOffset="34">6830 4224 8355,'-9'0'0,"6"0"0,0 0 0,0 0 0,0 0 0,0 0 0,0 0 0,2 0 96,-2 0 113,0 0 52,0 0 26,0 0-22,1 0-76,-1 0 54,0 0-104,2 0 12,-2-1-56,1 1 16,1-2 18,-1 1-50,1-1 38,-1 1-24,2-1 24,0-1 16,0 2-20,0-2 17,0 0-159,0 1 59,2-1-163,-1 0 84,1 2-29,1-1 78,1 1-15,1-1 84,1 1-38,-2-1 27,4 2-70,-1 0 25,0 0-37,2 0 44,0 0 0,2 0 17,1 0-27,0 0 87,-1 2-14,4-1 37,-1-1-32,2 2-81,-1-1-12,3 1 2,-3 1 3,2-2 8,0 1 20,-1-1-24,0-1-19,1 3 39,-1-1-49,1-1 51,-3 1-17,4-1 6,-3 2-6,3-1-11,-3-1 58,3 1-49,-2-1 53,3 1-29,-4-2-10,3 1 16,-3-1-19,3 0 15,-3 0-12,1 0 12,-1 0-9,1 0 22,-2 0-20,0 0 18,0 0-21,-1 0-1,-1 0 1,1 0 20,-2 0-43,1 0 44,-3 2-47,3-1-6,-4 2 24,4 0-27,-1 0 33,1 1-19,-2-2 10,3 2-16,-1-1 22,3-1 38,-3-1-31,3 1 30,0-2-42,1 1-4,-1-1 4,4-1 1,-1-1 44,1-1-23,-1 0 27,3-1-35,-5-2-5,5 0 10,-3 2-9,0-2 50,-2 1-38,1 1 37,-2-1-40,-1 2-60,-2 0 39,0 2-44,-1-1 4,-1 2 40,-1-1-42,3 1 51,-3 0-3,3 0-6,-2 0 3,2 0-68,-2 0 30,4 0-43,-2 0 48,1 0-11,0 0 23,1 0-21,-1 0 23,0 0 35,-1 0-24,3 0 25,-3 0 30,3 0-48,-5 0 51,5 0-60,-4 0 34,2 0-19,-3 0 22,5 0-12,-6 0-15,6 0 24,-5 0-23,5 0-16,-4 0 8,2 0-9,-2 1 20,2-1 4,-3 2-6,4-1 2,-2 1-33,-1 1 25,1-2-24,2 1 26,-2-2 0,4 1-3,-3-1-1,5 0-2,-3 0 2,4 0-3,-2 0 3,4 0-36,-4-1 25,4-1-25,-4 1 31,2-1 1,-3 1-1,4-1-2,-6 2 47,6 0-33,-7 0 35,3 0-42,-2 0-2,2 0 4,-2 0-5,3 0 88,-5 0-23,5 0 83,-4 0-85,3 0 3,-1 0-48,2 0 19,-4 0-9,3 0-111,-4 0 14,2 0-107,-4 0 114,2 0 13,-5 0 61,1 0-21,-4 0-341,4 0 34,-5 0-204,1 2-173,-2-2 221,-1 3-205,1 0 295,-2 0-75,0 1 157,0 1-123,0-2 143,0 3 128,0-3 42,-3 2 105,-2 0 0,-1 1 0,-3 0 0</inkml:trace>
  <inkml:trace contextRef="#ctx0" brushRef="#br0" timeOffset="35">10353 4261 9335,'10'0'320,"-5"0"-178,-1-1 143,-2 1-93,2 0 159,-1 0-156,2 0 18,-2 0-81,1 0 21,0 0-33,1 0 37,1 1-37,0 1 26,1-1 35,1 2-23,1-1 12,2 1-48,0 0-10,2-2-1,-1 2 20,2-1 14,-1-1-25,0 1 37,1-2-121,1 0-6,-4 0-70,3 0 9,-4 0 43,4 0 55,-4-2-3,2 1 26,-5-1-310,4-1 61,-5 0-190,3 0-40,-5 0 138,3-1-122,-2 2 158,-1-2 46,-1 2 72,0-1-52,0 2-868,-1-1 651,-2 4-627,-3-2 949,-3 4 44,-2 1 0,-2 1 0</inkml:trace>
  <inkml:trace contextRef="#ctx0" brushRef="#br0" timeOffset="36">2150 4449 9502,'5'-24'0,"-2"13"0,0-2 395,-2 4-92,2-4 297,-1 4-275,1-3-39,0 6-117,0-3 30,0 5-158,0-4 55,0 5-119,1-1 74,-1 2-37,3 1 70,0 1-23,1-2 44,2 2-21,2 0-16,1 0 20,2 0-39,1 0-14,3 0-5,-1 0-10,3 2 37,-2-2 6,3 1 16,-3 2-293,3 0 73,-5 2-204,2 1 179,-5-1 0,1 6 49,-5-2-55,-1 6 66,-2-2 29,-3 6-1,-1 1 35,-5 5-32,-3-1 30,-6 5-26,-4 0 100,-8 5-46,-1-3 92,-7 5-75,3-5 150,-4 6-63,3-6 101,-1 2-63,6-11-82,-1 5 31,9-10-67,-1 0 296,9-8-90,0 2 215,6-8-152,2 0 10,2-3-45,3 0 72,7-3-207,4 0 33,4-5-109,5-1 47,1-1-67,2 1 40,0 0-130,-1 2 132,0 1-9,-1 0 38,-3 1 16,1 2-188,-4 2 48,-1-1-116,-3 1 66,-1 1-140,-3 1 54,-2 2-115,-3 3-64,-3 0 80,0 3-86,-2-1 121,1 0-200,-2 1 68,0-1-137,0-1-1,0-1 175,0 0 33,0-1 151,0-1 154,-2 1 0,1-1 0</inkml:trace>
  <inkml:trace contextRef="#ctx0" brushRef="#br0" timeOffset="37">3262 4371 11191,'15'0'2491,"-6"0"-2113,2 0 49,2 2-162,6 1-47,2 0-49,4 1-9,5 1 15,3-1 86,2-2-33,6 1 74,-3-3-125,8 0 28,-7-2-85,6-2-75,-11-4-386,3 1 70,-12-2-218,2 0-60,-9 1 158,0 0-164,-8 2 219,0 0-34,-7 1-664,0 2 458,-6 3-446,0 2 778,-7 5 109,0-1 39,-5 7 96,0-1 0,-3 5 0</inkml:trace>
  <inkml:trace contextRef="#ctx0" brushRef="#br0" timeOffset="38">14888 4425 9502,'9'-9'162,"-5"6"27,-1 0 52,0 0-53,0 0-42,0 1-15,0-1 14,0 1-25,0 0-159,0 1 6,2-2-106,-4 1 32,4 1 80,-2-1-57,1 1 107,-1 1-52,0-2 46,0 2-28,0-1-10,1 1 32,-1 0 0,0 0 4,2 0 1,-2 0-3,1 1-1,1-1 8,1 3-41,-2-1 30,2-1-33,0 2 46,0 0-73,1 1-19,-1-1-10,0 2-53,0-2 46,0 1-2,-1 2 21,-2-1 58,0 2-8,0-1-1,-3 0 5,1 2-5,-1-1 0,-1-1-9,-1 3 44,-1-2 30,-1 1-2,-1-2 70,-1 1-67,0-1 71,-1 1-55,1-1 22,-2 0-4,3-1-15,-3 1 74,2-3-97,-1 1 68,2-1-81,-1 0 41,2-1-28,-1 1 38,2-2 214,0 1-232,5-4 173,-1 2-253,7-3 29,-2 0 38,3 0 12,-3 0-19,1 2-111,-1-2 16,3 1-113,-3 2 114,3-1-71,-3-1 43,3 2-27,-3 0 40,1 0 35,-1 0 31,0 0-35,-2 0 17,2 0-24,-1 3 18,-1 0 28,-1 0 23,0 2 1,0-1-4,0 2-57,-1-2 16,-1 2-9,1 0 17,-2 2-9,0-1 8,0 1-13,0-2 100,-3 1-22,0 0 78,-2 1-82,-2-1 63,-1 1-17,1-1 3,-3 1 67,-1-2-129,-1 0 79,2-1-89,-2 1 119,3-1-39,-3-1 118,2-1-112,-1 2 89,2-4-126,0 2 90,4-3-46,-1 2 11,3-2-8,-2 0-2,4-2-43,-2 1 52,3-4-37,-2 1-146,2-1 5,0-2-99,0 1 65,0 0-100,0 2 38,0-2-92,0 1 95,0 2-125,0 0 57,0 0-480,0 0 205,0 2-300,2 1 188,-1 1 0,2 4 1</inkml:trace>
  <inkml:trace contextRef="#ctx0" brushRef="#br0" timeOffset="39">640 4799 9502,'-34'0'266,"15"0"-266,5 0 0,-1 0 264,5 0-45,-2 0 199,5 0-149,-4 2-10,5-2-47,-3 3 5,5 3-6,0 0 1,2 4-39,1 2 25,-1 3-11,2 4 29,2 2 35,2 6 5,6 0-39,4 5-4,5-1-63,5 7-31,3-7-47,4 4 40,0-5-30,5 3-51,-4-6-20,4-1-60,-8-8-72,5 0 80,-8-7-77,7-3 71,-9-3-31,4-5 16,-8-6-40,5-6 28,-7-6 39,3-7-30,-6-3 64,2-4-32,-7 1 26,1-4-10,-4 0 6,0-3-77,-3 4-9,0-7-10,-3 7 22,2-7-65,-4 5 36,1-10-131,-4 9-29,-4-6 14,-2 8-29,-6-5-45,-4 11 109,-5-7-103,-4 12 114,-7-3-6,0 9 55,-13-2-8,3 8 52,-13-5-82,5 9 86,-10-3-86,10 7 94,-7 2-48,13 5 47,-3 8-46,17 8 50,3 9-51,17 5 95,1 13-10,11 3 72,0 10 0,2 1 0</inkml:trace>
  <inkml:trace contextRef="#ctx0" brushRef="#br0" timeOffset="40">12406 4480 8247,'7'0'304,"-4"1"-174,-3 1-56,2 1-12,-2 1 18,-2 2 0,1 2 52,-1-1-32,1 3 10,-1-1 17,1 3-95,-1-1 47,2 0-47,0 0 41,0 1-65,0-2 45,2 1-42,1-1 49,1-1 9,2-2-13,3 1 10,0-4-98,3 1 35,0-2-104,3 0 80,-2-3-5,2 1 44,-2-1-5,1 0-23,-3 0 13,1 0-17,-3 0 30,0 0 57,-1 0-45,-1 0 47,-1 0-57,0 0 4,-3 2 1,1-2 0,-1 1-39,2 1 32,-4-2-33,2 1-32,0-1-22,0 0-3,-1 0 8,1 2-64,0-2 22,0 0-120,-2 0 115,2 0-154,-2 0 94,2 0-61,-1 0 105,-2-2 85,-2-1 0,-2 0 1</inkml:trace>
  <inkml:trace contextRef="#ctx0" brushRef="#br0" timeOffset="41">12571 4507 9502,'4'-9'440,"-2"6"-121,-1 6 242,1 0-370,-1 7 26,2 2-97,0 4 37,0 1-2,1 2 70,-1-1 15,2 0-10,-2-1-192,1 3 16,-1-4-171,2 2-53,-4-5 32,2 4-45,-1-7 99,-1 2-174,1-3 50,-2 0-156,1-5 145,-1 2-51,0-3-652,0 0 541,-1-4-427,1-2 808,0-5 0,-2-2 0</inkml:trace>
  <inkml:trace contextRef="#ctx0" brushRef="#br0" timeOffset="42">14671 4550 9502,'-7'-6'484,"4"3"-329,1 1 10,-1 2 27,2-1-34,-2 2 82,0 2-55,-2 3 117,1 3-50,-4 4-43,1 2-27,-3 3-25,-1 1-85,-4 2 63,2-1-52,-3 2-123,1-1 20,-3 1-87,3-3 69,-3 1-209,6-4 66,-1-1-176,2-3 195,4-2 55,3-2 27,-1-2-32,4-3-381,1 1 34,3-4-199,0 1 198,3-1 148,2 0 147,1-3 38,3-1 127,2-3 0,-1-4 0</inkml:trace>
  <inkml:trace contextRef="#ctx0" brushRef="#br0" timeOffset="43">1746 4545 9595,'-18'0'499,"9"0"-129,2 0-124,0 0-37,-1 0-50,1 0-3,-1 0 47,1 0 144,1 2-6,-2 2 47,2 2-89,-2 6-37,-1 3-19,-3 4-33,0 2 5,-3 9-42,-3-1 0,-4 10-81,0-2-67,-7 8 51,4-5-20,-6 8-22,4-10-7,-4 8-74,7-9-602,-3 4 177,8-12-435,0 5 436,7-8-326,-2 3 213,8-9-257,2 1 225,2-10 272,4 1 86,4-7 150,4-1 108,7-5 0,2-1 0</inkml:trace>
  <inkml:trace contextRef="#ctx0" brushRef="#br0" timeOffset="44">14328 4560 9502,'22'-3'474,"-10"2"-317,-5 1-52,5 1-67,-1 2-32,3 6-76,0 1 68,4 7-19,-2 1 19,6 4 22,-2 0-7,5 5 48,-3-3-6,5 4 1,-5-4-5,5 2 25,-6-6-17,3 2-10,-8-6-43,3 4 26,-7-7-31,2 2 45,-8-5-63,-1 2-20,-3-4 1,1 1 52,-3-5 21,0 2 71,0-4-109,-2-1 27,1-2-49,-4-4 25,3 2 22,-3-3 15,2 2-473,-1-2 79,-1 0-290,1-2 352,-1 2 161,-1-1 132,0-2 0,-1-3 0</inkml:trace>
  <inkml:trace contextRef="#ctx0" brushRef="#br0" timeOffset="45">11969 4569 9032,'-11'1'281,"7"1"-153,2-2 20,1 1-53,-1 1 51,2 1 15,-1 0-31,1 1 29,1 2-30,1 2-21,4 2 16,3 2-4,3 3-48,2 1-33,4 2 27,2 0-12,3 1-43,0-1 12,2 3-89,-3-3 83,4 2-42,-4 0 3,2 1 3,-8-4-135,3 6 101,-7-7-126,0 5 106,-6-5-19,0 4 57,-3-7-23,-2 2 89,-1-5 12,-1 2 6,1-3-5,-3-2-72,1-1 15,-1 0-11,1-3 11,0 0-10,1-1 24,-2 1-283,1-2-142,1 1-153,-1-2 63,1 1 276,-1-1 144,1 0 94,-2-3 0,0 0 0,0-3 0,-2-1 0,-1-3 0,-1-2 0</inkml:trace>
  <inkml:trace contextRef="#ctx0" brushRef="#br0" timeOffset="46">1245 4612 9502,'18'0'332,"-11"0"1,-1-3-141,0 2 89,0-2-145,0 1 77,-1 1-82,5 1 96,-1 4-46,7 7 109,1 3-119,8 10 16,2 3-55,8 6 13,4 2 129,10 2-3,0-1 60,9 4-187,-1-4-40,4 3-101,-6-5 62,1 3-196,-10-6 69,0 5-128,-13-9 143,0 4-234,-11-7 72,-3-2-175,-8-4 44,-2 0 145,-6-7-87,0 1 75,-5-3-67,-1 0 16,-4-1-37,-2 1 31,-5-4 16,-1 3 31,1-1 40,-1 1-24,0-2 25,-1 1-26,2-2 27,-4-1-48,5-2 128,-2-1-54,2-1 149,-2 0 0,3-3 0,-3-6 0,2-3 0,-4-6 0</inkml:trace>
  <inkml:trace contextRef="#ctx0" brushRef="#br0" timeOffset="47">12236 4627 9502,'0'-10'441,"0"5"-287,0 2 3,0 2-123,0-2 152,0 1-115,-1 1 108,-1 1-135,-1 0-14,-1 4-58,-2 1 60,0 2 18,-2 3 16,0 1 12,-1 1-59,-3 3 0,0-1-16,-3 4 24,0 0-120,-1 1 53,1-2-143,-3 4 72,3-4-14,-3 4 55,4-3 15,-4 0-32,6-5 25,0 2-116,3-6 103,0 0-129,5-3 99,1-2-365,1-2 243,4-1-185,1-1 317,4-1 32,-3-2 63,5-5 0,-1 1 0,1-5 0</inkml:trace>
  <inkml:trace contextRef="#ctx0" brushRef="#br0" timeOffset="48">8771 4685 8355,'-4'9'1567,"1"-6"-1331,3-5 266,0 1-448,1-4 101,1 2-50,2-1 51,2 1-37,2 0-81,-2-1-10,2 1-70,1 1 19,0-1-20,0 0 7,3 2-52,-3-1 96,1 1-19,1 1 65,-1-2-152,-1 4-37,0-2-81,-1 3 4,0 1 107,-3 1 28,1 2 29,-3 2 27,0 0 78,-2 0-5,-1 1 82,-1 2-90,-5 0 64,0 0-25,-5 1 19,1 1-24,-3-1-29,1-1-30,-2 1 111,3-1 10,-3 0 56,4-2 7,-1 2-43,2-3-46,2 0 8,1-3-54,2 2 34,1-3-23,1 1 21,2-1-27,0 1 34,3-3-30,3 0 37,1-2-73,7 1 55,1-2-63,3 0 66,1-2-397,5-1 85,-2-1-250,6-2 89,-1-2 153,3 0-59,-5-1 99,2 0-288,-6 1 90,-2 2-224,-4 2 124,-3 1 253,-3 1 4,-6-1 222,-3 3 0,-2-1 0</inkml:trace>
  <inkml:trace contextRef="#ctx0" brushRef="#br0" timeOffset="49">8416 4706 9502,'-9'15'-292,"5"-9"74,2-5 499,-1 2-91,3-2 564,0 2-410,0 0-168,3 3 43,0-1-99,3 2-2,0 2-8,3 2 5,1 0-21,2 6 59,0-1-44,4 5 50,-1 1-38,3 5 35,-2 1-50,2 5-30,-4 0-93,-1 8-2,-4-5-73,-2 10 73,-2-9-56,-4 8 94,-2-10-24,-2 4 40,-3-11 0,-3 5-13,0-12 18,-3 3 23,3-9-26,-1 1 21,1-9-28,-1 5 23,1-7-31,-3 2-45,3-5-133,-3 1-2,2-3-49,-4 0-46,4 0 79,-4 0-77,4-2 73,-2-1 83,3-1-30,0-4 65,3 1-294,0-2-94,3-2-132,2-2 44,2 0 306,2-5 89,3-1 141,5-5 0,1-2 0</inkml:trace>
  <inkml:trace contextRef="#ctx0" brushRef="#br0" timeOffset="50">7297 4712 9279,'4'4'440,"-4"-2"-167,-1-1-117,-5 2 36,0-1-14,-3 2 6,0-1-64,-2 1 37,1 1-37,-2 1 41,0 0-31,-1 1 30,1 1-44,-1 4 28,1-1-27,-2 6 16,1-1-2,-2 6-30,0 2-36,0 4 34,2 2-24,-2 7 20,2 1-25,-1 6-4,5-4-25,2 6 70,3-6-33,2 5-39,5-8-24,5 5-4,6-6 4,6 1 71,2-8-12,8 4-6,-2-11 9,8 4-592,-4-10 138,6 2-400,-3-6 376,4 1-265,-5-5 190,5 0-252,-7-3 224,6-1 278,-9-1 37,5 0 189,-7-6 0,6 0 0,-5-4 0</inkml:trace>
  <inkml:trace contextRef="#ctx0" brushRef="#br0" timeOffset="51">7888 4854 9502,'12'-10'-61,"-7"5"-10,1 0 154,-1 0 1,4-2 82,-1 1-9,1 0-55,0 0 3,3-2-9,-2 2 6,3 2-84,-2 0-5,2 1-82,-2 1 87,0 1-8,0 1 9,-1 0 31,-2 1-98,1 4 48,-3-1-44,1 2 39,-3 0-6,2 1 2,-3 1-33,0-1 48,-1 1 4,-1 1 41,1-2-39,-2 0 39,0-1-25,0 3 27,0-3-28,-2 2 20,-1-1-19,-1 2 24,-1-2 29,-2 2-26,0-1 29,-1 2-36,-1-1 27,0 1-9,0-1 22,-1 2 26,1-2-52,-1 1 55,2-2-74,1 0 26,2-3-18,-1 2 28,3-4-25,0 3 58,3-4-107,2 1 28,1-3-54,6 1 25,-2-2-115,5 1 45,-1-2-109,0 1 70,1-1-280,2-1 58,-2 2-176,1-2 46,-3 0 167,2 1-99,-3-1 126,3 0 112,-3 0 51,1 1 102,-1-3 0,0 1 0,0-4 0</inkml:trace>
  <inkml:trace contextRef="#ctx0" brushRef="#br1" timeOffset="52">15850 4874 9888,'-22'0'674,"8"4"-360,-1 4-100,-4 3 94,-5 3-78,-6 4 22,-1 1-9,-7 6-9,0-1-63,-5 6-91,5-3-16,-5 2-28,8-5 37,-2 4 45,10-8-12,-1 0 51,12-8-371,-2 2 109,9-8-267,-3 1-82,6-2 125,-1-2-135,2-2 182,1 2-231,-1-3 105,0 1-211,0 1 352,-2-2 107,1 1 160,-5 1 0,2-1 0</inkml:trace>
  <inkml:trace contextRef="#ctx0" brushRef="#br0" timeOffset="53">7445 4954 9502,'3'-21'-31,"-1"12"191,-1 6-25,1-3 82,-2 3 64,1 0-84,1 3 84,1 0-121,1 5-39,2 2 101,2 4-100,2 2 100,2 2-102,4 3-27,1 1 10,3 3-14,1-2 17,4 3-115,-2-2 3,3 3-77,-3-3-107,3 4 103,-5-3-124,2 4 105,-9-7 93,3 5-35,-7-6 79,1 2-97,-5-5 106,0 0-64,-4-6 65,0 0 67,-1-5 10,1 1-51,-1-4 28,1 1-701,-1-2 407,2-2-433,-1 2 303,-1-3 83,1 0-134,-2 1 122,0-3-51,0 1 160,0-4-32,0 2 181,0-3 0,-2 0 0,-1-4 0,-3-3 0,-1-2 0</inkml:trace>
  <inkml:trace contextRef="#ctx0" brushRef="#br0" timeOffset="54">7792 4957 9502,'-5'-15'103,"2"8"-19,0 2 93,0 1 22,0-1-12,0 4 36,2-1-50,-2 1 75,1-1-77,-1 2 142,2 0-148,-2 0 43,1 2-102,1 1 33,-2 3-43,1 0 60,0 1-75,-1 3 55,0 1-44,-3 4 53,-2 0-24,-1 4 35,-1 0-37,-2 4-232,0-3 34,-4 4-156,1-2 133,-1 2-94,-1-1 47,1-1-91,2-4 20,0 1 93,2-6-55,1 1 60,2-7-36,2 1 21,4-5-670,-1 1 295,2-5-389,2-1 590,2-5 173,3-1 138,3-5 0,4-2 0,1-3 0</inkml:trace>
  <inkml:trace contextRef="#ctx0" brushRef="#br1" timeOffset="55">16037 5074 8847,'15'-6'332,"-11"5"-64,1-1 55,-4 2-116,-2 3 77,-1-1-131,-6 8 12,-1-4-12,-5 6-7,2-3 21,-4 1-12,0-1 1,-4 3-51,1 0 2,-3 2-24,-1-3 43,0 4-105,-3 0 11,0 2-69,-1-3 75,-1 4-151,4-1 82,-3-1-120,8-3-91,-2 2 95,6-4-111,2 0 116,5-2 51,1 0-13,4-4-453,0-1 264,1-7-325,1 3 409,-1-7 66,-1 2-55,0-2 69,0 2 2,0 0 65,2-1 62,0-3 0,1-2 0,1-2 0,2-1 0</inkml:trace>
  <inkml:trace contextRef="#ctx0" brushRef="#br1" timeOffset="56">13743 5317 9648,'18'-2'-163,"-7"2"226,4-3 7,1 2-65,5-2-2,1 0-23,5-2 72,0 2-10,4 0 50,0-1-70,5 1 55,-5 1-33,5-1 33,-5 2-29,3 1-21,-3-2 15,3 2 0,-4 0 6,6 0 15,-4 0-1,7 0-2,-5 0-95,8 0 23,-5 0-109,8 0 39,-8 0 33,10 0 1,-6 0 58,11 0 11,-9-1-12,9 1 15,-12-1-26,10-2 52,-9 3-38,9-2 39,-11 1-23,8-1-12,-10 1 19,11-1-20,-11 1 43,11-1-29,-11-1 31,9 0-56,-12 2 17,9-4-14,-10 2 20,9-1-69,-11-1-26,7-1 3,-9 2 5,5-2-103,-9 2 30,6-4-114,-8 4-41,0-2 81,-9 3-80,2-2 74,-7 2 115,2 0 14,-7 0 84,0-1 0,-1-1 0</inkml:trace>
  <inkml:trace contextRef="#ctx0" brushRef="#br0" timeOffset="57">1282 7427 9502,'-13'-10'262,"9"6"-192,2-2 24,1 1-37,-1-1-52,2 2 55,0-1-66,0 2 63,2 0 43,-1 2 10,3-2 23,1 3-201,2-2-51,-1 2-116,3 0 66,0 0 72,2 2 48,-1-1-15,2 2 39,0 2-31,1-1 61,-1 1-49,1 2-1,1-1-29,-1 2 12,-1-1 8,0 2-30,-2-2 50,2 4-55,-4-2 68,-1 1-2,-1-1-5,-3 3 0,-1-2 80,-4 4-17,-2-1 72,-5 3-80,-3-1 86,-5 3-60,0-2 97,-4 1-44,1-1 17,1 0-45,0-2 12,1-1-36,3-1 8,0 0 0,5-3-4,-1 0 5,4-3-4,1 1 11,2-2-36,1-1 20,1-2-36,2 1-27,2-2 20,1 1-144,3-1 73,1-1-102,2 0 97,3 0-136,0-3 73,4 0-93,-1-3 56,3 0-17,1-3 7,2 2 37,-2-1 61,5 0 77,-2-1 0,4-2 0</inkml:trace>
  <inkml:trace contextRef="#ctx0" brushRef="#br0" timeOffset="58">822 7949 9502,'-12'-10'0,"6"4"21,0 1 151,0-1-2,1 2 131,-2 0-145,2-1-5,1 1-58,0 1 9,-1 0-27,2 0 21,0 0-25,2 1 25,-2-1 14,1 2-60,2-1-3,-1 5-15,1-1-23,0 8 84,0-2-20,0 3 33,-2 1-3,1 0-43,-1 0 1,-1 2-5,0-3 0,0 4 8,0-1-7,0 1-47,2-4-34,-1 4-34,1-1 35,1 1 20,0-4 41,1 3-11,1-4 0,2 4-94,4-6 24,-1 3-87,4-4 86,1 2-37,-1-3 75,3 0-41,-2-1 42,4-1-20,-3-2 16,4-1-24,-4 1 167,3-2-40,-2-2 145,1 1-90,-5-1-52,4-2-19,-6-1-54,3 1 36,-4-2-24,1 1 37,-2-1-31,1 2-28,-2-1-39,0-1 15,-2 3 0,3-2 54,-3 0-9,3-1-21,-1 0-78,1-1 3,-2 1-63,2-3 67,-1 1 17,1-2 22,-2 0 15,3-2 4,-2 0-2,2-2 6,-1 3-9,2-6 16,-4 4-10,4-3 15,-4 2-17,2-4 7,-3 5-5,3-3 4,-3 2-5,0-2 1,-2 5 0,1-3 54,-2 3-39,0-1 42,0 2-54,-2-4 47,1 6-34,-4-6 40,-1 2-46,1-3-41,-1 2-19,-3-5 6,1 2-104,-2-3 72,1 1-101,-4-5 95,1 6 20,-3-6 29,0 5 16,-6-2-228,3 3 68,-6-4-171,2 7 128,-6-4 2,4 6 22,-6-3-6,7 3 54,-9-1 36,9 2 68,-6 1-51,10 3 25,-5 1-82,8 3 41,-2 1-27,8 5-62,-1 2-14,5 5 40,2 6 55,1 4 117,0 3 0,0 3 0</inkml:trace>
  <inkml:trace contextRef="#ctx0" brushRef="#br0" timeOffset="59">2072 7589 9502,'-23'-7'-35,"14"4"-9,-1-1 172,1 1-46,0-2 108,2 2-70,-4-1-19,5-1-9,-2 1 9,2 1 19,-3-3-50,3 1-18,-2 0-47,1 0-53,-1-1 68,2 2-70,-2-2 111,2 1-108,-2-1 71,1 3-112,-2-1 92,3 1 0,-3 0 23,2 1 11,-1 2-83,2 0-2,-1 2-8,1 1 14,0 3 5,0 3 38,-2 4-44,4 1 92,-3 5 9,2 3 4,-2 5-8,2 3 36,-1 5-11,2 4 66,-1 8-12,4 0-3,-1 11-15,1-6-29,1 13 39,0-12-69,1 11 89,1-13-84,2 8-13,1-14-44,-1 7 28,2-13-94,-1 2 59,-1-15-30,1 2 24,-1-12 6,-1 5-15,0-9-13,0 3-42,-2-5 83,1 4-56,-1-6 59,-1 6-56,2-4-2,-2 2-11,0-4 13,0 2-45,0-3-10,-2 2-17,1-3-101,-1 2 80,-2-4-104,-1 2 99,0-1 27,-1-1 19,-2-1 38,1 0-393,-1-2 127,-1 1-221,0-4 313,2 1 128,0-2 102,-2-6 0,0-1 0,-2-5 0</inkml:trace>
  <inkml:trace contextRef="#ctx0" brushRef="#br0" timeOffset="60">8866 7757 9502,'18'-11'-706,"-10"5"815,1-2 4,-1 1 175,3-1-91,-2 1-54,1-1-21,-2 4-28,2 0-152,-4 1 11,3 0-108,-3 3 68,1-2 48,-1 4 27,0-2 16,-1 4-1,1 0 28,0 2-35,-1 0 38,1 2-64,2-1 37,-4 2-45,4 0 18,-2-1 23,0 2-23,-2-1 26,1 1 3,-4 1-2,2 1 6,-2-2-7,-2 3 49,0-1-36,-7 3 35,-1-2 16,-4 5-41,-1-4 44,-3 4-54,2-5 70,-5 3-41,6-5 47,-4 4-54,6-7-14,-3 3 22,6-7-15,-1 4-12,5-5 5,-1 0 108,3-2-68,6-1 47,0-1-78,9-2-46,0-2 56,3 1-87,1-1 26,2 2-76,3-1-219,-2-1 70,6 2-160,-2 0 158,3-1-66,0 3 70,2-2 4,-4 0 127,4 0 107,-4 0 0,1 0 0</inkml:trace>
  <inkml:trace contextRef="#ctx0" brushRef="#br0" timeOffset="61">8456 8181 9502,'-18'12'-65,"9"-6"109,0-3-38,2 1 75,0-1-2,-1 2 68,2-1-27,0 2 37,2 2-39,-1 2 25,2 0-14,2 5 14,-1 2-89,2 2 16,3-1-39,2 4 36,2-3-76,4 4 23,2-7-127,3 2 76,2-6-23,3-2 76,0-4-9,4-3 6,-1-1 18,3-4-23,-4-2 23,3-5 65,-6-2-55,4-2 53,-6-3-53,1-2 10,-2 1-6,1-2 1,-5 3 53,3-5-34,-4 3 37,2-1 0,-4 1-35,2-3 37,-3 2-34,0-3-104,-3 1 20,0-5-82,-2 4 80,-1-6-85,-3 4 59,-3-6-91,-4 7 78,-4-6-32,-4 4 3,-5-3 20,-1 4-87,-4-4 43,-1 4-30,-1-1-69,1 4 71,-3-3-70,3 8 71,-4-1-107,5 9 73,-5 0-117,5 10 121,-4 1-70,7 8 34,-3 6-13,6 2 62,-2 6 79,6-1 60,-1 6 13,7-5 0,-2 5 0,5-3 0,2 1 0,1-6 0,0 2 0,1-2 0</inkml:trace>
  <inkml:trace contextRef="#ctx0" brushRef="#br0" timeOffset="62">9624 7815 9502,'-7'-11'-689,"4"6"764,-1 1 181,-1-1-34,1 1 19,-2 1-58,-2 0 18,2 0-107,-1 1 34,-1-1-23,0 2-21,0-1 11,-1 1-3,2 1 12,-1-2-48,1 2-29,-1-1 5,3 1-3,0 0-2,-1 0-7,2 0-72,1 0 79,-2 1-73,2 1 47,0 1-61,0 1 20,0 2 42,0 0-7,0 2 41,0-1 4,0 3 1,0-1-1,-1 3 79,0 2-29,-1 0 93,2 3-92,-1 4 108,-1 1-71,2 8 104,0-1-48,2 7-37,-1 1-13,2 5-28,0-1-64,0 4 51,0-5-35,0 5 57,0-8-137,2 2 45,1-8-145,0 2 10,0-10 21,1 4-47,-1-9 79,0 0 31,0-5 19,-1 1 24,-1-7-31,1 3 106,-1-2-44,1 1 93,-2-2-80,0 2-9,0 0-29,0 1-77,0-1-11,0 2-4,0-2 31,0 1-124,0-1 48,0 1-133,0-2 91,0 1-65,0-3 30,0 1-56,0-2 37,0-1 86,0-1-218,0 0 11,-3-5-194,-2-1 0,-4-4 0</inkml:trace>
  <inkml:trace contextRef="#ctx0" brushRef="#br0" timeOffset="63">4695 7951 9502,'-3'-14'-520,"2"8"629,-1 0 6,-1 0 5,3 2 47,-1-2-7,-1 0-48,2 2-44,-1-2-22,-1 0 24,1 0-20,1 1-36,-2-1 16,2 2-9,-1-2 39,1 2-9,-2-2 6,2 3-33,-1-2 44,1 2-47,0-1 45,-1 1-63,1 0 1,0 1-11,0-1-10,0 2 51,0-1-12,0 1 13,1-2-12,0 1 7,2-1-15,0 2 15,2-2-59,-1 1 38,2 0-46,0 0 8,0-1-13,2 2-3,1-1 9,1 1-2,0-1 31,1 1-35,2 1-11,-1 0 40,3-2-51,-2 2 57,1 2-49,-1-2 34,0 3-44,-2 0 47,1 1-44,-2 0 36,-1 2-37,-3 0-12,1 3 23,-4 0-25,0 2 39,-1-1 5,-1 3-10,-2 1 4,-2 1 39,-3 0-21,-2 2 24,-2-2-33,-2 3 77,0-3-9,-3 1 70,2-1-69,-3 1 71,2-2-47,-2 1 74,4-5-17,-3 2 8,5-3-29,-1 0-12,2-3 8,2 0-37,3-5 58,-2 2 341,4-3-287,2 3 305,3-1-396,5 1 20,-1-2-13,3 1 14,1-1-81,1 1 66,1-2-66,3 0 80,1 0-138,2 0 45,-1-2-135,1-1-37,-2 2 21,-1-4-39,-3 4 54,2-2-149,-6 0 36,2 1-109,-6 1 133,1 1-32,-4 0 104,1 1-369,-2 1 163,-1 2-54,-1 2 184,-4 0 224,1 2 0,-3-1 0</inkml:trace>
  <inkml:trace contextRef="#ctx0" brushRef="#br1" timeOffset="64">6137 8000 9098,'-4'12'-600,"1"-6"453,0 0 184,-2-1 27,2 1 142,0 5-33,0-2-75,2 4 14,-1 3-86,1 7 44,1 1-29,1 10 34,4 3-39,2 13 11,4 2-15,2 18 15,2-1-28,3 20 26,-3-6-16,3 17 25,-4-16-70,1 16-6,-4-24-23,1 16-5,-7-25 61,3 15-13,-5-23 12,-2 10 99,1-22-32,-2 14 85,0-15-91,-2 14 59,2-14-35,-3 12 15,0-15-7,-1 13 48,0-13-6,-1 12 95,1-9-147,-1 3 53,2-7-91,0 4-61,2-12 25,1 4-108,1-12 97,2 1-118,2-6 61,2 0-122,-1-6 128,1 2-38,1-5 53,-4 3-37,1-4-20,-1 0 44,-2-3-8,-1 1 2,-1-5 24,2 1 93,-2-2 32,0 0 73,0-2-70,0 2-51,0-1-35,-2 1-7,2 0 18,-1-2-181,-1 3 51,-1-2-103,2 1 97,4-6 59,3-2 0,3-3 1</inkml:trace>
  <inkml:trace contextRef="#ctx0" brushRef="#br1" timeOffset="65">13153 8110 9502,'-3'25'-148,"2"-10"35,1 1-129,3 8 251,3 3-3,6 8 179,1 0-99,6 9-37,-1-4-21,3 9-21,-5-5-35,4 8 56,-8-9-66,1 7 78,-6-10-10,2 12 11,-3-9-11,2 12 57,-1-8 20,1 8 72,-4-11-56,3 13-2,-4-10-81,2 13 5,-4-11-11,1 10 102,-2-13-27,1 12 112,-1-12-106,0 11 50,0-13-97,0 7 81,0-11-64,0 9 78,0-10-72,2 10-81,-1-12-97,2 8-43,0-13-14,2 10 123,-2-11 6,1 8 48,-1-10 2,0 7-62,0-12-12,2 4-12,-2-7 14,0 1 39,-1-5 9,3 2-18,-4-6 69,2 4 6,0-4 12,0 2 37,0-3-129,2 1 77,-2-4-80,0 0-11,0-2 36,0-1-37,0-1 49,0-1-111,0-2 19,0-1-116,-2-1 68,2 0-4,-1 0 34,-1-1 24,-1-2-7,1-2 36,-1-1-65,0 2-182,0-3-5,0 1-108,0-2 70,0 1 120,0-1-61,-1 1 126,1-2 17,-1 3 85,1-3 38,0 3 0,0-3 0,-2 0 0,1-3 0</inkml:trace>
  <inkml:trace contextRef="#ctx0" brushRef="#br0" timeOffset="66">1562 8194 9572,'3'-11'663,"0"6"-532,1 2 56,4 0-13,1-1 35,1 2-46,5-1-148,1 3 19,4-1-100,0 1 105,3 1 52,-1 2 29,5 2 26,-5 1-314,5-2 75,-5 1-246,2-1-173,-3-1 118,2-2-62,-3 1 239,2-1 217,-1 1 0,0-1 0</inkml:trace>
  <inkml:trace contextRef="#ctx0" brushRef="#br0" timeOffset="67">11729 8764 9502,'-10'0'250,"5"-2"-180,2 1 10,2-1-1,-2 1 11,0-1-33,2 1 22,-2 1-143,1-3 75,1 1-96,1 1 95,0-2 2,-2 0 45,4 0-13,-1-1 29,2-2-29,2 0 22,2-2-25,0-1-9,2 0 1,2-3-14,-1 1-5,2-3-32,-2 1-15,2-4 22,0 4-68,-1-3 100,-1 1-64,2-3 69,-3 3-53,0-1 28,0 1-36,-2 0 20,1 2 16,-1-1-24,-1 2 25,1-1 6,-1 1-5,0 0 8,0 2-11,2-1 1,-2 3 0,0-3 3,-2 4-5,2-1 4,-3 4-4,0-1 3,0 2 172,-2 2-65,2-1 95,-1 1-124,1 1-46,-2-2 12,2 1-3,0-2 3,-1 2-3,-1-2-12,1 1 18,-1 1-11,1-1 7,-1-1-4,1 2 52,-1-1-57,1 1 58,-1-1-30,1 1-8,-1 1 18,2 0-5,-2 1-38,2 2 38,0 0 12,0 2 30,2 1-8,-1 2 5,1 1 52,1 5-8,0 1 88,0 5-79,1 1-39,0 6-17,-1 0-28,2 5 108,-2 0-16,0 2 58,-2-3-55,1 2-43,-2-6-15,-2-1 19,1-3-35,-1-4 54,-1-4-54,0-2 36,0-4-75,0 0-10,0-5-22,0 1-1,-1-2 10,1 1 29,-2-2-16,1 1-44,1-2 1,-2 2-82,2 0 72,-1 0-50,1 0 18,0 2-12,0-4-39,0 4 40,-2-2 2,2 1-3,0-1 58,0 1-27,0-1 19,0 2-61,0-1 3,0 1-13,0-2 16,-1 1-8,1 1-1,-3-1-15,3 1-69,-3 1 41,1-2-69,1 0 63,-1 1-82,1-1 40,-1-1-71,1 2 61,1-2-1939,0-2 1547,-3 1-1457,-2-1 2012,-4 1 0,-1-1 0</inkml:trace>
  <inkml:trace contextRef="#ctx0" brushRef="#br0" timeOffset="68">9222 8358 9502,'3'-10'102,"0"7"139,1 1 154,3 1 178,1 1-177,5 0 174,2 1-245,4 4-23,1-2-82,4 1 14,-4-1-183,7 0 11,-5-2-155,4 1 168,-4-2-623,0 0 254,-4 0-405,1 0 432,-5 0-476,1 0 570,-6 1-469,0 2 642,-4 2 0,0 1 0</inkml:trace>
  <inkml:trace contextRef="#ctx0" brushRef="#br0" timeOffset="69">3140 8532 9502,'-10'-16'405,"6"10"-221,2 1-37,1 2 52,1 2-99,0-2 68,3 3-127,3 0-25,-1 0 9,6 1-82,-1 2 76,4 2-46,-1-2 5,3 1 7,2-1-67,0-1 120,1-1-65,2 0 57,-1-1-31,0 0 0,0 0-6,0 0-44,-2 0-6,0 0-9,-3 0 15,0-1 1,-5 0-9,1 1-12,-4-2 16,1 2-33,-4 0 58,-1 0-163,0 0 188,-2 2-115,-1-1 131,-1 3-51,-1-1 20,1 2-12,-2-4 15,2 2-40,-1-1-148,1-1-63,-1 1-141,1-1 1</inkml:trace>
  <inkml:trace contextRef="#ctx0" brushRef="#br0" timeOffset="70">4269 8652 9433,'7'0'214,"-2"0"-213,-4-1 74,1-1-33,1-1 31,-2 0 33,0 0 10,1 2-20,-1-2-88,-1 1 50,2 1-72,-1-1 87,1 1-7,-1 0-5,2 1-5,-1-2 10,1 2-2,-2 0-5,2 0 5,2 2-6,-1-2 6,1 1 25,-1 0-9,4-1 5,-2 2 51,1-2-15,2 0 36,0 0-36,1 0-85,1 0 20,0 0-21,1 0 30,3-3-54,-3 2-6,3-2-56,-3 0 62,4 0 17,-4 0 23,3 1 1,-3 1-117,3-1 14,-5 1-102,4 1 142,-4 0 15,2-2 50,-3 2-6,1 0 4,-1 0 16,1 0 18,-1 0-24,2 0-45,-4 0 3,1 0 6,-1-1 7,1 1 33,-3 0-32,3-2 43,-4 2-106,4 0 2,-4 0-29,2 0-29,0 0 93,2 0-44,-2 0 48,1 0-38,0 2 28,2-2-25,-1 1 27,1 1 25,0-2-17,0 1 19,-1-1-26,3 2 2,-2-2-2,3 0 4,-3 0 67,2 0-44,-2 0 48,3 0-29,-1 0-30,1 0 38,-2 0-39,0-2-24,1 2 15,-1 0-17,-1 0 25,2-1 8,-4 1-7,3 0 1,-2 0 20,2 0-14,-1 0 11,3 0-18,-3 0 35,1 0-23,1 0 26,2 0-45,-1 0 3,1-2 2,-2 2 6,2-1-41,-2-1 27,2 1-31,-4-1 40,3 1-47,-3-1 33,1 2-44,-2 0 47,2-1-5,-3 1-1,4 0-7,-5 0 25,3 0-21,-3 0 21,1 0-26,-1 0 8,3 0-6,-5 0 9,5 0-8,-4 0 6,2 0-6,-1 1 7,3-1 74,-3 0-54,1 0 56,-1 0 1,3 2-47,-1-2 49,1 0-60,-2 1-17,2-1 23,0 0-18,1 0-35,-1 0 29,3 0-30,-3 0 48,3 0-30,-2 0-20,4 0-1,-4 0 4,2 0 28,-3 0 5,3 0-37,-5 0 55,4 0-52,-4 0 51,0 0-34,-1 0-161,0 0 32,-1 0-101,-1 0-143,-1 0 122,2 0-163,-2 0 151,0 0-66,0 0 78,1 0-81,1 0 123,-1 0-64,0-1 64,2 1-55,-1-2-105,2 1 82,-1-1 6,0-1 155,0 0 134,2-1 0,-1-2 0</inkml:trace>
  <inkml:trace contextRef="#ctx0" brushRef="#br0" timeOffset="71">334 8749 9502,'0'-25'-870,"0"13"837,0 4 59,0-1 58,0 3-1,0-2 24,0 2-29,-2-2-8,0 4-20,-1-2 22,-2 3-22,1-2 78,-1 2-66,-1 2 72,2-1-24,-2 2-18,1-1 21,2 1-79,0 1-36,0-1 23,2 3-3,1 2 12,1-1-32,1 2 12,2 0-16,4 0 19,-1 2 12,4-3-18,-1 1 34,2 2 10,0-2-14,0-2-6,0 1 53,1 1-40,-1-3 41,3 1-25,-3-2-27,3 1 35,-4-2-28,3 1 14,-2-2-12,3 0 21,-4 0-25,4 0-40,-3 0-39,3 0 9,-3 0-55,3 0 109,-2 0-57,2 0 55,-2 0 8,4 0-9,-4 0 7,5 0-13,-3 0 22,3 0-19,-5 0 23,6 0-4,-4-2-15,5 1 22,-6-1-26,6-1-23,-5 0 17,4-1-16,-4 1-1,3-2 28,-3 2-31,2 0 32,-3 2-34,1-1 22,-3 2-25,2 0 33,-2 0-6,2 0 4,-4 2-6,3-1 49,-2 2-38,2 0 40,-1 2-53,1-2 64,-2 0-44,4-2 55,-3 2-55,3-1 7,-2-1-7,3-1 11,-2 0-35,3 2 32,0-4-31,2 2 24,-1-1-7,3-2 4,-3 0 0,4-2-11,-4 2 8,4 0-16,-3 0 15,4 2-48,-4-1 32,2 1-34,-5 1 45,5 0-36,-5 0 23,4 1-27,-4 1 10,2 1 14,-3-2-15,4 4 18,-4-2 2,1 0-7,-1 0 3,3 0 3,-5-2-1,5 2 4,-3-1-7,1-2 40,-1 1 10,3-1 5,-3 0 53,3 2-75,-2-2 41,2 0-47,0 0-30,1 0 27,-3 0-24,4 0 17,-1 0 2,0 0 3,1 0 2,1 0-8,-2 0 5,3 0-12,-1 0 11,3 0-34,-3 0 23,2 0-30,-2 0 4,3 0 18,-3 0-21,3-2 29,-4 1-21,4-1 14,-4-1-15,3 2-11,-3-2 21,2 0-26,-3 0 31,2-2-55,-2 2-11,1 0-10,-2 0 16,-1 0-18,-2 0 47,2 0-54,-6 0 61,1 0-125,-3 2 37,0-1-123,-3 1 30,0-1 9,-3 1-703,2 0 627,-8 1-493,0 1 762,-8 0 0,-1 4 0</inkml:trace>
  <inkml:trace contextRef="#ctx0" brushRef="#br0" timeOffset="72">10623 8670 9502,'-7'-7'68,"5"4"238,1 1-69,1 1 58,1-1-192,2 1 10,3-1-29,2 2 9,2 0-17,1 2 15,2-1 44,0 2-30,4-1-39,-1 1-48,2 0 19,1-2-23,2 1 50,-3-2 8,4 0-15,-4 0 23,3 0 11,-5 0-25,2 0 25,-6 0-86,3-2-9,-6 1-55,1-1 7,-4 1 55,1-1 20,-4 1 31,2-1-12,-4 1-1602,2 1 1172,-4-2-1200,-2 4 1588,-5 1 0,0 0 0</inkml:trace>
  <inkml:trace contextRef="#ctx0" brushRef="#br0" timeOffset="73">7515 8801 9110,'0'-13'-130,"0"8"130,0 1 245,0-1-55,0 1 190,2-1-66,-2-1-61,1 2 44,1-2-88,-2 1-61,1 1 2,1 0-53,-1 1 239,1 1-171,-2 5 168,1 3-228,-2 10 52,1 4-37,-5 8-242,-1 3 29,-3 5-160,0 1-532,-1 5 597,0-5-493,-2 6 681,1-3 0,-2 3 0</inkml:trace>
  <inkml:trace contextRef="#ctx0" brushRef="#br0" timeOffset="74">3155 8865 9242,'-7'7'520,"4"-4"12,0-1-180,6-4 138,0 2-212,9-3-125,3-1 41,2-1-74,7-2 103,0 1-185,6 0 109,-1 2-200,4 1 8,-3 0 5,3 1-36,-5 2 76,3 0-26,-6 2 12,1 2-28,-9 1-9,3 1-65,-8-2-4,3 2-31,-8-2 27,0 1 38,-2-4-67,-2 1-20,-2-4-18,2 1 3,-1-4 78,-1-1 3,1-1 46,-1-2-6,2 0-331,-1-1 79,1 1-239,-2 0 321,-1-1 92,0 1 145,0-3 0,-1 0 0</inkml:trace>
  <inkml:trace contextRef="#ctx0" brushRef="#br0" timeOffset="75">7506 8782 9502,'15'-11'-905,"-9"8"740,1-1 165,-1 2 0,0 1 0,-1 1 0,1 0 0,-2 0 0,1 1 0,-2 1 0,1 1 0</inkml:trace>
  <inkml:trace contextRef="#ctx0" brushRef="#br0" timeOffset="76">8070 8813 9108,'4'-11'-395,"-2"7"395,-1 0 0,1 1 185,-2 0-20,1 0 113,-1-2-33,1 4-116,-1-2 28,2 1-72,-1-1-45,1 3-26,-1-1 13,2-1-8,2 2 92,-1 0-33,2 0 32,2 0-47,-1 0 9,2 0-14,1 2 38,1-1-34,2 2 37,1 2-51,0-2 30,0 1-16,2-1 21,1 0-12,0 1-55,1-1 32,3 0-33,-2-1 47,7-1-44,-4 1 31,5-2-42,-2 0 44,3 0 2,-3-2-5,4 1 41,-5-2-14,2 0 23,-2 0-37,0 0 11,-3 0-21,2 2 20,-5-1-16,3 1-43,-6-1-23,4 2 14,-4 0-3,3 2-3,-3-1-22,3 4-6,-2-2 8,2 1 49,-3 0 1,4 1-65,-3-2 14,4 1-31,-2-2 32,2-1 71,0 1-28,3-2 28,-2-2-42,6 1 54,-3-4-38,3 1 49,-2-1-58,3-1 65,-4 2 17,3 0 5,-4 1-8,4 1-56,-6 1 13,4-1 19,-5 2-48,0 0 5,-3 2-29,1-1-38,-5 2 15,2 2 0,-3-2 6,1 1 15,-1-3-22,3 2 7,-3 0-15,3-1 53,-2-2-36,3 1 26,-1-1 24,5 0-15,-4 0 25,3-1 22,-4 1-1,4-2 69,-4-1-50,5 2 32,-7-2-70,3 0 33,-4 0-32,3 0-70,-3 0 53,3 0-53,-3 0 62,3 0-219,-4 0 41,3-1-142,-4 2 96,4-1 122,-5 3-31,2-1-99,-5 1-258,3-2-55,-4 2-70,1 0-63,-3 2 204,0-1-142,-2 2 247,-1 2 159,-1 1 78,-2 1 96,-3 2 0,-3 0 0</inkml:trace>
  <inkml:trace contextRef="#ctx0" brushRef="#br0" timeOffset="77">5275 8911 9502,'0'-15'-1,"0"9"48,0 3 58,0-1-5,0 1 21,0 0 55,0 0-65,0 0 66,-1 1 26,-1 1-45,1-1 25,2 1-172,1-1-4,2 1-76,-1-1 72,3 2-70,-2 0 50,1-1-70,-1 1 70,2 0-5,-1 0 47,1 0-59,-2 1-21,4-1-57,-4 2 43,2 1-28,0-2 85,0 2-41,0-1 42,0 1-23,0 0 18,0 0-18,-2 0 18,1 1 5,-1-1-1,0 2 4,-1-1-9,0 2-7,-1-2 7,-1 4-6,-1-2 23,0 3-14,-1-2 14,-4 4 16,1-2-21,-3 1 24,-2 0-28,0 1 49,0-1-36,-2 1 38,2-3-47,-1 1 42,3-1 12,-2 1 7,3-3-13,0 0-26,1-2-9,2 1 19,0-4 220,0 2-159,5-3 210,-1 0-254,7-3 39,-4 0-38,4-1-60,-1-1 39,-1 1-39,2-1 56,-3 1 12,1 1-7,2 0 6,-4 0-88,4 0 21,-2 1-83,0-1 25,0 2 38,0-1-8,-1 1 48,1-1-31,0 2 21,0 0-19,0 0 16,2 0 9,-4 0-9,4 2 8,-2 1-3,-1 0 0,1 0 0,0 3-1,-1-2 14,-1 4-9,-1-2 11,0 3 53,0-1 21,-1 3 2,-2 1-12,0 1-18,-2-1 15,1 3 2,-5 0-1,-2 0 26,1 0 22,-3 1 8,1-3-10,-2 1-68,1-2 26,-1-1-17,1-3 162,-2 1-29,2-3 94,-1 0-14,1-5-61,-1 2 52,3-3-88,-3-1 15,2-1-59,-1-4 10,2 0-8,1-3-105,1 2 3,-1-2-65,2 0 72,-1 0 42,2 2 19,-1-2 29,4 1-411,-2 1 114,0 1-290,1 2-196,2-1 178,-1 1-227,1 1-786,0 1 1039,1-1-732,1 2 1181,4-1 0,1 1 0</inkml:trace>
  <inkml:trace contextRef="#ctx0" brushRef="#br0" timeOffset="78">10637 8917 11643,'29'-3'795,"-11"1"-569,2-1 11,2 0 41,5 1-21,-1-3-75,4 1-2,-3 1-49,4-2-80,-6 2-2,1 0-48,-7 2 60,0-1-247,-5 2 98,-2-1-202,-5 1 174,-2 1 53,-3-1 19,0 3-363,-2 0-15,0 0-248,0 2 204,-3-1-72,-1-1 182,-1 3-102,1-3 143,-2 3 171,0-3 30,-2 3 114,1 0 0,-4 0 0</inkml:trace>
  <inkml:trace contextRef="#ctx0" brushRef="#br0" timeOffset="79">1911 9174 9502,'-16'-4'-359,"7"2"502,4 1 38,-1-2 71,2 1-94,0-1 48,-1 0-60,2 0-83,0 2-16,2-4-44,-1 2 46,1 0-38,1-1-17,-2-1 27,4 2-7,-2-1 94,3 1-27,1-1 9,1 1-157,3 0 32,0 0-129,2 0 72,-1 1-8,3-1 53,0 2 10,1-2 0,-2 1-13,2 1 2,-1 1-4,0-2 10,-2 2 19,2 0-26,-3 0 29,2 0 6,-2 0-12,1 0-23,-3 2 20,2 1-23,-4 1 29,2 2 59,-4 0-43,0 3 45,-1 0-54,-1 1 51,-2 1 21,-1 4-3,-2-2 55,-2 5-39,-3-2 10,-3 5-13,0-3-44,-1 4-6,-1-3 23,-1 4-15,2-5 92,0 2-22,4-6 81,-2 2-26,4-7-41,1 1-1,1-4-52,2 0 299,2-4-206,1-4 217,3 1-269,3-4-14,-2 2 15,5 0 21,-1 2-5,1-1 18,1 2-54,-1-1 4,4 0-5,-1 1 0,2-2-110,-2 2 7,1 0-102,-1-1 102,1 1-182,-2 0 81,-1 0-121,-3 0-17,2 0 104,-4 0-79,-1 1 77,-1 1-243,0 0 54,-3 0-178,0 1-23,0-2 326,0 2-85,0 0 313,-3 0 0,0 2 0</inkml:trace>
  <inkml:trace contextRef="#ctx0" brushRef="#br0" timeOffset="80">674 9458 9502,'-9'0'-85,"5"0"42,1 0-74,0 0 227,2 0 85,-2 0 79,1 0-20,1 0-111,-2 1-44,3 2-41,-2 0-30,2 2 19,0 2-19,0 2 66,0 3-15,0 3 14,0 1-16,0 4 12,2 0-16,4 6-16,0-4-56,4 5 41,2-5-46,1 2 68,4-5-4,0 1-2,3-7 12,2 0-50,-1-5 27,4-2-35,-3-5-1,4 1 30,-6-5-30,6 0 35,-7-5-3,2-2 0,-5-1-3,2-3 4,-5 0 10,1-2-2,-4-1-1,1 0-24,-5-1 7,1-2-13,-3 1 22,2-2-41,-3 1 25,0-4-22,0 1 30,-1-2-34,-1 1-14,1-1-6,-2 3 8,-2-2 33,-1 5 1,-4-4-79,-2 9-85,-3-6-35,-1 5-51,-5-1 75,0 1 8,-4-3 45,1 3 21,-4-2-59,1 0 40,-1-1-111,1 2 60,-4 0-36,5 4 57,-2-2-23,4 7 68,-1 0-57,4 4 50,-1 3-122,4 3 45,-3 4-100,6 5 110,-4 4-73,4 4 107,-1 5 0,2 0 65,-1 5 57,2-2 0,-1 6 0,3-1 0,-4 4 0</inkml:trace>
  <inkml:trace contextRef="#ctx0" brushRef="#br0" timeOffset="81">4648 9214 8519,'-9'0'348,"4"0"-135,4 0 54,-2 0-143,1 0 86,1-1-102,-1-1 24,2-1-14,-1-1 54,1-1-51,0 1 67,0-2-110,1 0 53,-1 2-43,0-2 49,2 1-23,1 1 38,-2-1-51,1 2-44,-1 0-83,1 2-17,-1-1-42,2 1 80,0 2 10,2 2 35,-1 2 28,2 4-69,2 3-26,0 2-7,1 3 4,3 2-57,0 0 28,3 4-124,-2-3 124,4 3-9,-2-5 77,1 1-55,-3-6 123,2-1-57,-3-4 112,0-1-8,-5-4 9,2-1-33,-4-4-20,-1-1-16,-1-4 5,0-1 41,-1-2-35,-1-2-75,-1 2 26,0-4-17,2 2 45,-2-1 41,0-1-43,1 1-103,-1 1-155,2-3-52,-1 2-25,2-2 53,-1 3 92,2-1-82,-1 2 121,2 0-106,-1 2 70,3 0-53,-2 3 6,1 0 45,0 3 3,0 0-5,0 3 45,-2-2-60,1 2 64,-1 2-67,-2-1 104,0 2-22,0 2 42,-1 1 55,-1 0-35,2 1 54,-2-1-62,-2 4 22,1-1-13,-3 2-2,-2 1 9,-2 1 19,1 0-45,-2 2 50,-2 0-61,-1 2 3,1-3 6,-1 4 45,0-4 40,-2 2 18,4-3 24,-3 1-8,2-4 11,1 1-23,4-4-18,-3-1-2,6-3 1,-3 0 98,5-3-73,-1 0 44,1-3-92,1-2 23,1 1-25,2-1 28,0 0 25,0 0 31,1 1-18,-1-2 56,2 1-53,-2 1 32,1 1-30,-1 0 18,0 0-12,2 0 33,-4 1-16,4 1-15,-2-1-9,0 2 10,0 0-31,1 2 37,-1 1-43,1 3 79,-1 3 7,2 4 79,-2 3-66,1 5-11,-1 3-81,0 4 20,-1 2 6,-2 7-30,1-3 16,-1 7-21,-1-6 19,-1 2-7,-1-10 6,0 3-9,0-9 17,2 1 26,-1-9-51,1 4 1,-1-10-122,-1 4 20,0-6-85,1 4 65,-1-4-30,0 2 77,-2-2-20,2 1 6,0-3-41,-1 3 11,1-3-110,0 1 93,1-1-118,-1 0 112,2-2-11,-1 2-1322,2-1 940,0-1-1244,3-1 1395,5-4-12,-2-1 180,4-2 143,0-2 0,1-3 0,2 0 0</inkml:trace>
  <inkml:trace contextRef="#ctx0" brushRef="#br0" timeOffset="82">9473 9605 8805,'-9'0'519,"4"0"-317,2 0 106,2-1-141,-3-1 74,1 1-84,-2-1 54,1 2-48,-1-1 46,1 1-78,-1-2 77,1 2-103,-1 0 52,1 2-37,1 1 40,0 1-95,-2 4 77,4 0-92,0 4-14,-1 2-9,4 1-77,-1 1 85,3 2-144,4 0 64,2-1-100,1-3 67,2 1 4,2-3-17,1-2 9,1-3 36,2-2 23,-1-2 34,3-2-53,-5-4 140,5-1-47,-5-3 116,0-5-4,-1-3-35,0 0 53,-4-3-94,-1 0-1,-3 0-49,1 1 24,-4-1-7,-1-2-61,-1 4 1,-2-5-65,-2 3-10,-1-4 37,-4 1-45,-1-3 56,-2 2-163,0-6 45,-2 3-96,0-5 43,0 3-48,-3-4-1,2 4-32,-4-1-92,1 7 114,-5 0-131,0 8 128,-4 4-34,1 8 50,-7 4-44,3 7 156,-5 6 18,5 2 116,-2 7 4,8-2 0,-2 2 0,6-1 0,-1 1 0,6-4 0,-2 1 0,4-6 0,1 2 0,4-6 0,-1 2 0</inkml:trace>
  <inkml:trace contextRef="#ctx0" brushRef="#br0" timeOffset="83">1398 9262 9151,'-13'-12'-150,"5"6"355,4 3-103,-2-2 51,3 4-3,0 0-6,2 2 3,-2 2-51,4 6-54,1 1 44,4 5-46,3 3-1,1 1-40,3 4 24,2-3-7,2 4-16,-3-3-4,4 4-57,-1-2 42,0 0 36,-2-3-4,2 2 36,-5-7-72,2 3 17,-3-6-50,-1-1-19,-4-5 102,0 0-55,-3-4 126,-1-1-81,-1-4 25,1 0-27,-2-6-56,1 1 46,-1-6-44,0 1 59,0-2 0,0 0 7,0-1-3,1-1-47,1 0-11,1 0-21,0-1-71,1 3-30,1-2-37,-1 3-35,1-2 67,1 3-2,0-2 50,-2 6 5,2-2 61,0 7-17,-2-1 14,1 2-12,-2 3 32,-2 2-22,2 1 21,-3 4-28,2 1-19,-2 1 31,0 0 51,0 0 68,-2 1 23,1-1 34,-1 0-50,-1 0-26,0 0-24,0-2-27,0 2-12,2-2 24,-2 2-17,0 0-29,2 0-39,-2-1 10,0 2-4,0-1 49,-2 1 3,2 1-13,-1-1 31,-2 1 20,0 0 34,0 0-21,0 1 60,-1-3-87,-1 1 52,1-1-58,1 0 17,-2-3-1,2 0 9,0-3-15,2 0 28,-1-2-18,3-1 24,0 0-19,-1-1-5,3-2 1,-1-3-47,1 0 38,0-2-40,0 1 49,0 0 9,0-1-18,1-1 18,2 2-19,-1-1 30,2 1-21,-1-1 24,1 1-33,1 0 58,-2-1 8,1 2 15,1 0-19,-2 0-26,0 2-20,0 1 89,1 1 26,-1 1 43,0 2 14,2 4 84,-2 4-62,-1 7 92,1 8-108,0 7 24,-1 3-2,-1 9 5,1 4-53,-2 5 1,0-2-63,-2 5 37,-1-9-28,0 5 14,0-13-25,1 1-68,0-11-153,1-1-12,-1-11-32,2 1 90,0-8 90,0-2-34,0-2-1016,0-1 729,0-5-862,2-1 593,-2-7 337,1 0-288,-1-6 506,2 0 0,-1-4 0</inkml:trace>
  <inkml:trace contextRef="#ctx0" brushRef="#br0" timeOffset="84">8232 9561 8847,'-2'10'-138,"1"-6"457,-1-1-60,-1-1-12,0 1-79,0-2 15,-1 1-52,-1 1 14,1-2-25,-1 1 37,1 1 3,-2 1-4,2 2 15,-1 2-28,1-1-24,-1 5 35,2 0-34,2 4-14,-1 0-23,2 4 13,2-2-15,4 2-40,1 0-10,6 1-91,2-7 102,5 4-7,0-6 57,4-1-112,-1-5-11,2-2-67,-1-1 27,1-5 55,-4 0 14,1-6 7,-4-1 22,1-4 117,-7-1-9,1 0 131,-4-3-139,0-1 59,-3 2-117,0-3 68,-3 1-132,2-3 8,-2 3-31,0-1 50,-2 0 40,0-2 23,-2 3-15,0-4-346,-4 1 69,-1-2-243,-3 4 217,-3-5-86,-1 5 97,-5-3-125,0 2 112,-4 0-21,0 2 18,-5-2-2,2 6 25,-4-3 32,3 7 36,-4 1-24,5 3 41,-4 4-25,7 4 14,-3 4-61,5 4 14,0 4-36,3 2 48,1 3 79,6 1 29,-1 2 58,5-3 0,-1 4 0,1-3 0,-2 1 0</inkml:trace>
  <inkml:trace contextRef="#ctx0" brushRef="#br0" timeOffset="85">9901 9364 9502,'-9'-7'321,"6"4"-1,3 0 167,-1 1-288,2 4-41,1-1-306,3 8-80,0-1 109,2 4 32,1 0 18,1 1-20,-2-1 72,2 0-92,0 0 54,1 0-107,1-2 154,-1 0-71,1-1 110,1 0-118,-2-3 205,2 0-63,-2-4 137,1 1-58,-2-3-28,1-2-13,-3-1-22,2-3-83,-1-3 21,1-3 1,-3-1 24,3-2-63,-2 2-6,2-4-74,-2 1-20,2-2 31,0 3-52,0-3 68,-3 7-65,3-4 34,-5 6-57,4 0 39,-5 4 0,0 1-48,0 2 56,-3 4-24,0 1 58,-2 7 25,-1-1 28,-3 5 43,-1-1-20,-2 0 79,0 4-56,-1-2 29,-2 2-27,0 0-2,-3 1 17,2-4 6,-4 6 3,2-5-56,-2 2 29,2-2-21,-2 0 75,4-3-59,-2 1 53,6-4-58,-1-1 68,5-4 102,1-1-13,7-4 62,0-1-127,6-5 23,-2-1-49,4 0 15,-3 0-11,1 1-21,0-2 36,-3 3-24,3-2 53,-3 2-49,2-1 50,-2 1-58,-1 0 92,0 3-7,1-3 22,0 3 4,-2 0-24,1 2-28,1-1 31,-2 2-66,2 3 48,-1 6-41,0 3 211,0 6 19,1 4 132,-2 5-73,2 7-25,-1 3-119,1 6 66,-3-1-138,0 6-104,-2-8-44,1 4-85,-2-8-207,0 3 126,-2-11-172,-1 2 236,0-13-73,0 3 65,0-10-84,0 4 34,2-10-716,-1 2 463,2-8-488,0 1 535,2-8 131,1 2-161,0-4-77,1 2 244,1 0-81,-1-3 298,2-1 0,0-2 0</inkml:trace>
  <inkml:trace contextRef="#ctx0" brushRef="#br0" timeOffset="86">8975 9504 9502,'-18'10'62,"9"-5"12,3-1 137,-1-1 10,2-1 120,1 1-96,1 0-3,-2 1-18,4 1-52,-4 1 59,4 0-106,-4 4 55,1-1-60,-2 3-19,0 0-66,-1 3 52,-2-2-23,-5 6-51,3-2-8,-6 5-57,2-3-313,-3 4 153,5-6-264,-3 4 254,4-4-328,0 0 153,5-3-234,1-1 148,3-2 210,1-1 46,4-3 133,2 2 94,5-3 0,3 0 0</inkml:trace>
  <inkml:trace contextRef="#ctx0" brushRef="#br0" timeOffset="87">8682 9513 11333,'31'22'308,"-11"-8"-236,2 2 0,3 2-8,5 3 25,1 1-7,2 3-104,-2-4-3,2 3-75,-7-5-122,1 2 111,-7-6-127,0 0 103,-8-5-27,0 2 36,-6-5-66,-1 1 46,-4-2 26,-2 0 21,-4-2 41,-1 1 4,-1-2-25,-4 1 18,2-2-33,-1 1-97,3-2 21,-4 1-112,4-1-49,-1-1 51,2 1 32,0-1 128,2 0 120,-1-1 0,1 0 0,0-2 0,-1-2 0</inkml:trace>
  <inkml:trace contextRef="#ctx0" brushRef="#br1" timeOffset="88">13601 9755 9502,'-24'-3'-258,"14"2"357,4-2 43,-2 1 55,5 1-43,-4-1-23,2 2-33,-1-1 30,0 1-128,-2 1 52,2 1-104,-5 2 103,2 2 30,-3 2 74,0 2-31,-2 3 127,-1 2-91,-6 6 122,2 3-123,-8 9-42,0-1-37,-4 8-4,1-1 39,-6 6-30,7-8-31,-7 6 16,8-12-272,-3 3 142,10-11-202,-3 0 157,9-8 56,-4 2 58,7-5-67,-3-1-539,5-2 43,-2 3-149,3-4 359,-5 5 344,4-1 0,-3 1 0</inkml:trace>
  <inkml:trace contextRef="#ctx0" brushRef="#br1" timeOffset="89">6793 9954 9962,'-11'0'515,"5"3"-503,2 2 362,-4 2-94,1 5 266,-5 3-221,-1 4-206,-4 2-38,-2 6-117,0 0 76,-5 4-295,2-3 101,-5 6-205,6-7 191,-3 4-342,7-8 140,-3 2-148,7-7 283,-4 3 235,7-7 0,-2 3 0</inkml:trace>
  <inkml:trace contextRef="#ctx0" brushRef="#br1" timeOffset="90">13720 9968 9502,'-12'0'26,"7"0"32,-1 0 101,3 0 52,-3 1 14,1 2-41,-4 5-44,1 1-25,-4 4 14,0 3 2,-2 5-30,-1 1-37,-5 7 37,1-3-25,-2 6 70,2-6-15,-3 3-103,2-4-16,1-3-49,1-4 9,2-3 6,2-5-22,2-2 20,2-4 13,1-2 2,2-1-22,1-1-9,1 2 16,1-2-1,1-2-4,1 2-14,1-1 16,-1-2 31,2 1-364,0-1-47,0 2-179,2-1 142,-1 1 212,1 1-176,1 0 265,-2 0-150,1 1 293,1 2 0,0 0 0</inkml:trace>
  <inkml:trace contextRef="#ctx0" brushRef="#br1" timeOffset="91">6635 10011 9502,'-22'13'193,"13"-7"67,-1 2 135,1-2-64,0 1-20,1-1-136,-1 3 40,2-2-84,-3 2-47,1 0-41,-5 2 37,1-1-110,-4 3 108,1 1-92,-5 4 104,1-2-15,-4 3 82,1-1-37,0 1-139,2-2-163,0 1-78,6-6-26,3-2 56,5-3 96,1-2-84,4-4-44,4-2 35,1-2-62,6-5 98,0 1 20,1-2 46,2 0-59,-2 0-31,1 0-80,-1 0 102,2 0 43,0 1 150,3-1 0,-2-2 0</inkml:trace>
  <inkml:trace contextRef="#ctx0" brushRef="#br1" timeOffset="92">10387 10305 9502,'16'-3'-429,"-7"2"97,-3-1 203,2-1 93,-2 2 61,3-1 13,-4 1 40,4-1-25,-1 1 25,2-1-7,-2 1-27,2-1 31,0 1-35,2-2 24,0 2-26,2-1 27,-2 1-23,1-2 23,0 0-20,4 0 31,-2 0-58,2 0 44,-2 0-41,3 0 42,-3 0-68,4 0 50,-2 0-59,2 0 13,-4 1 26,6-1-31,-5 2 40,5-1-8,-5 1-2,5-1-4,-5 1 7,7-1-10,-7 1 6,8-1-11,-5 1-4,5 0 12,-5-2-11,6 0 17,-4 0-23,7-2 18,-4 2-20,6-1 23,-6 1-5,5-2 6,-3 2-5,5-1-51,-6 2-21,6-1-3,-5 2 13,5-1 12,-6 1 27,8-1-34,-8 2 36,6 0-5,-8 0 3,6 0-6,-5 0 47,6 0-37,-6 0 39,5 0-27,-5 0-11,7 0 16,-5 0-18,6 0 60,-5 0-43,7 0 51,-7-1-59,7-2 8,-7 1-7,6-2 9,-6 1-7,5 0-52,-6 2 38,3-1-42,-5 1 55,6-1 2,-8 1-4,6 1-48,-8 0-10,6 0-11,-6 0 15,6 0 37,-6 1 4,5 1-9,-7-1 3,4 2 31,-4-1-22,4 1 28,-2-2 6,0 1 10,-2-1 5,3 0-4,-5-1-42,5 0 13,-4 0-9,3 0 51,-3 0 1,4 0 13,-4 0-14,3 0-67,-2 0 20,2 0-17,-2 0 29,3 0-51,-3 0-20,3 0-1,-3 0 6,1 0 18,-1 0-22,2 0 4,-3 0-7,4 0 46,-5 0-24,3 0 29,-1 0-27,1 0 25,-2 0-23,2 0 53,-2 0 10,2 0 4,-3 0-5,4 0 3,-3 0 22,3 0 0,-4 0 3,3 0-58,-1-1 17,2 1-13,-3 0 17,3 0-7,-2-1 14,2 1-120,-2 0 27,3 0-104,-3 0 98,4 0-122,-4 0 77,4 0-123,-4 0 108,1 0-60,-2 0 60,2 0-66,-3 0 59,1 0-73,-2 0 84,0 0-9,-4 0 82,4 1 47,-4 0 0,2 2 0</inkml:trace>
  <inkml:trace contextRef="#ctx0" brushRef="#br1" timeOffset="93">3366 10354 9502,'9'-10'-205,"-6"5"213,0 2-2,3-1 73,-1 1 16,2-1 18,1 1-21,2 0-136,2-2 8,1 2-69,1 2 13,2-2-4,2 1 30,1-1 13,2 2 56,1-1-5,0 1 4,5-1 29,-1 2-28,0-1 16,1-1-31,4 1 78,-4 1-11,6 0 82,-5-2-87,6 2 75,-3 0-29,5 0 32,-3 0-22,5 0-43,-3 0-19,5 2 24,-5-1-59,7 2 8,-6-1-14,5 2-35,-4-1 63,5 0-31,-6 2 39,7-2-44,-7 1 30,5-1-45,-4 2 43,6-2 19,-4 0-16,6-1 17,-7 0-1,8-2-16,-7 1 17,7-1-14,-4 0-7,7 0 12,-8 0-7,8 0-43,-5 0-19,6 0 3,-5 0 7,7 0-4,-8 0-19,10-1-10,-7 1 14,8-3-1,-6 2 34,9-4-46,-7 2 102,8-3-51,-7 2 50,6-2-61,-7 1 48,7-1-34,-10 2 35,10-1 20,-12 2-42,7-1 53,-8 2-59,4 1 20,-11 0-13,10-1 12,-12 1 5,7 1-122,-11 0 37,7 0-114,-11 0-38,5 0 43,-8 0-78,7 0 129,-10 0-76,5 0 76,-8 0-9,5 0 52,-5 0 72,5 0 0,-3-2 0</inkml:trace>
  <inkml:trace contextRef="#ctx0" brushRef="#br0" timeOffset="94">393 11951 9502,'-4'22'-459,"1"-10"506,2-2-19,-1 2 79,1-1-16,1 4 5,0-2-13,-2 3 6,4-1-57,-2 2 67,3-6-61,1 3 71,3-7-68,2 1 52,2-5-63,1-3 71,1-3-23,3-6 15,-1-3-19,3-5-135,-3-2 14,3-3-78,-6 1 58,1-4 25,-6 1-18,4-3 25,-5 3 8,-2-2 40,-2 3 5,-1-2-13,-4 6-86,-1-3 7,-5 7-74,-3-2-28,-3 8 38,-4 2-64,-2 5 115,-3 4 16,2 5 64,-3 10 7,1 5 0,-1 6 0</inkml:trace>
  <inkml:trace contextRef="#ctx0" brushRef="#br0" timeOffset="95">5199 12082 8855,'-3'-14'205,"0"10"1,3-1 25,-1 1-43,-1-1-27,2 1-74,-1-2-8,1 2 25,-2-1-92,2 1 5,-1-2-67,-1 1 69,1 1 26,-1-1 37,-1 1 8,0-1-73,-1 1-65,1 1-40,-3-2-31,2 3 35,-4-1-11,2 1 43,0-1-12,-1 2 71,-1-1-17,-1 1 15,2 1-14,-2 0 11,0 0-4,0 1 7,0 1-3,0 1 2,-1 3-2,3-1-2,-2 1 5,0 2-5,0 1 4,1-2 61,0 2-44,2 0 45,-2 1-12,2-1-34,0 2 39,2-1-45,-2 1 53,3-1 4,-2 3 18,2-2-24,2 4 25,-1-3-48,2 5 61,0-2-40,2 6 8,2-2-8,2 5 4,3-3-18,0 6 21,2-4-21,0 9 3,-2-6-14,2 9 13,-4-7-2,1 8-7,-4-7 1,1 7-6,-2-5 3,-2 6 26,-2-10-21,-1 7 21,-4-8 29,0 5 29,-1-9-15,-2 3 8,1-8-25,1 3-6,1-5 11,0 5-50,2-7 0,-1 5-1,4-5 23,-1 5 23,2-5-21,0 5 20,0-4-21,0 2-189,0-6 29,2 5-142,-1-6-28,2 3 92,0-4-74,0 0 86,0-3 42,2-1 24,-4-1 82,0 0 42,-1-4 7,0 1-95,-2-6-256,-1 3-1,0-2-96,0 3-51,0-3 114,1 1-106,1-1 72,1-1 219,0 0-10,0-1 169,0-1 0,0-1 0,0-1 0,1-2 0,-1-1 0</inkml:trace>
  <inkml:trace contextRef="#ctx0" brushRef="#br0" timeOffset="96">9674 12012 9502,'-18'-3'193,"10"0"-26,1 1 175,1 1-136,0-2 12,1 1-22,2 1-195,2-1 64,4 1-134,0-1 87,7 1 89,2-1-26,5 2-157,-1 0 24,5 0-112,-3 0 80,4 0 32,-3 0-42,2 0 54,-3 0-52,1-1 85,-2 1-32,-1 0 31,-1 0 5,-2 0 1,-2 0 1,0 0-2,-3 0-47,-2 0 33,-2 0-32,-1 1-17,-3 1 43,-1 1-46,-5 1 58,-2 4-7,-2 1 1,-3 1-5,-4 2-7,1 4 56,-3-1 10,-1 3 2,2 0-5,-1 0-52,3-2 4,-2 2 4,5-3 168,-1 0-20,5-5 104,0 2-2,5-6-79,-1 1 87,4-2-129,1-1 120,0-2-105,1 1 117,4-3-106,-1 1 113,4-1-99,2 0 137,-1 0-142,3 0 71,0 0-103,3-1 56,0-1-19,1 1 46,0-4-51,4 1-106,-4-2-38,3 0-53,-1 0 43,3 0-466,-5 0 98,2 0-305,-5 2 322,2 1-517,-4 0 608,2 1-482,-4 1 742,3 1 0,-3 0 0</inkml:trace>
  <inkml:trace contextRef="#ctx0" brushRef="#br0" timeOffset="97">2922 12214 8355,'-10'0'907,"7"0"-751,-2 0-31,2 0-32,0 0-33,0 0 21,-1 0-26,1 0 38,-2 1-4,2-1-17,-1 2 14,-1 1-39,1 0 17,-1 1-31,0 2 34,0-1-45,-1 4 7,2 0-22,-4 2-1,2 3 47,-3 2 1,0 3-6,-1 5 18,0 0-21,-4 6 10,2-2-5,-3 5-49,1-4-23,-1 4 2,0-6-36,0 3 48,2-8-4,-1 3 8,2-5-31,0-1 46,4-4-52,-3 0 54,4-4-31,-2 1 13,1-3-20,2 0-17,0-1 36,1-1-41,0-4 49,-1 3-44,3-5 32,-1 2-37,2-1-14,-1-1 30,2 1-35,-1-4 47,2 1 80,-1-7-53,2 1 68,2-3-87,3-2 22,0 0-19,2-3 25,0 2-69,1-5-9,0 3-10,3-4 10,-1 2-8,-1-2 36,2 0-44,0-1 52,-2 1 7,2-3-15,-1-1 8,0 0 27,0-1-16,-1-3 16,-1 2 17,2-5-40,-4 2 40,2-5-42,0 3 20,0-4-11,-2 3 14,2-3 49,-1 7-45,2-4 51,-4 7-62,3 2 59,-3 4-42,3 2 47,-3 7-58,0 0 58,-2 6-41,2 0 50,-3 1-70,1 2 20,-1 0-17,0 0 26,0 0-9,2 0 21,-1 0-17,1 0-56,-1 0 38,1 0-55,-1 0 67,1 0-35,-3 0 21,3 0-32,-1 0 35,1 0 37,-2-1 16,1 1 2,-1-2 35,2 1-70,-2 1 34,1-2-34,1 2-7,-2 0 21,1 0-17,2 0 25,-2 0-24,2 2 21,-1 1-21,1 0 31,0 1-22,0 2 16,0 0-19,1 2 66,-1 0 9,1 1 13,-1 3-24,3 0 4,-1 2 9,1 2 20,0 0-26,1 4-11,0-1-32,4 5 39,-2-1-95,3 7 76,-2-2-78,2 4-36,-2-1 6,2 5-106,-3-4 115,1 5-50,-2-5 46,-1 3-24,-2-6 15,2 2 156,-4-9-20,3 5 99,-5-11-115,5 5-23,-3-8-51,2 4 86,-4-8 35,3 4 69,-1-6-8,2 5-94,-2-4-47,1 2 0,-2-2-17,2 0-8,-2 0-15,1 2-59,-4-2-30,3 2 36,-2-2-46,0 2 62,0-3 10,-2 4 3,1-4 22,-1 2-61,1-1 42,-2-1-30,1-2 28,-1 2 82,0-3-59,0 2 60,-1-3-73,1 2 66,-2-2 17,-1 0 8,2 0-18,-2 0-53,0 0 2,-2 0 8,4-2 8,-2 1 1,0-1-1074,2-1 271,-1 0-692,1-1 687,1-4 457,-2 4 131,-1-5 184,0 1 0,-3 1 0</inkml:trace>
  <inkml:trace contextRef="#ctx0" brushRef="#br0" timeOffset="98">9173 12172 9502,'7'-18'-601,"-4"10"554,0-1 9,-2 0 218,1 1-29,-2-1 140,1 3-96,-1-1-98,0 3-44,-1-2-24,-2 3-9,-2 0-2,0 1-37,-3-1 12,1 3-70,-2 0 113,0 0-65,-2 0 76,3 2-15,-3 1-11,1 1 4,-1 1-19,2 0-50,-3 1 23,2 0-37,0 0 22,1 0 37,-2 0-21,2-1 27,-1 1 29,4-2-23,-3 1 21,3-2-3,-1 1-18,4 0 19,-3 1-18,1-2-5,1 3 11,2 0-8,-1 1 16,3 2 79,-1 3-3,1 3 67,1 4 10,1 3-38,4 10 51,0 0-97,3 10-21,0 0-37,0 8 7,-2-4 17,0 9-96,-2-9 2,-1 11-94,-1-14 97,-1 6 23,-4-15 52,1 3-53,-2-11 58,-3 2-75,2-9 67,-2-1 44,1-5-11,2 1 70,0-5-75,0 3-4,2-5-40,-2 3 27,3-1-15,-3 2-59,3-2 4,-2 3-55,1-5 64,-1 2 25,1-2 22,-1 1-21,2-4-173,-3 2 17,2-1-115,-1-2 37,-1 0 55,0 0-44,2-2-77,-2 1-80,1-2-53,1-2 20,-2 1 76,3-5 121,-1-2-10,2 1 137,-1-4 2,3 1 67,0-5 0,1-1 0,1-2 0</inkml:trace>
  <inkml:trace contextRef="#ctx0" brushRef="#br0" timeOffset="99">6623 12171 8750,'-7'3'923,"4"-3"-827,1-3-136,-1 1 4,2-2-85,-2 1 132,1-2-1,-1 2 83,2 0-21,-2 1-74,0-1 8,0 0-72,-1 0 66,1 1-18,-2 1 49,1-1-29,-1 1 32,1 1-17,-1-2 9,-1 2-20,0 0 63,-1 0 8,1 0 15,-3 0-30,2 0-32,-1 0-4,1 0 14,-2 0-35,2 2-18,-2-1-3,1 2-64,1 2 94,1-2-58,0 1 61,3 2 3,-2 0-21,2 3 14,0 1-26,0 2 107,2 1-31,1 4 91,-1 2-24,1 0-54,0 4 17,0-1-65,0 5 83,0-3 9,1 7 25,-1-3-32,1 6 64,2-1-47,0 6 116,3-4-106,0 5 28,2-4-84,-1 3 60,2-7-120,-1 6 27,-1-10-37,0 5-189,-2-8 92,-1 3-135,-1-4 96,0 1 22,-1-7 24,-1 4-46,-1-5 84,0 0 32,-1-3 66,-4 1-21,1-3-2,-4 2-69,1-3 19,-2 2 1,0-2 75,0-1-23,0-1 35,2 0-62,-1-3-7,2 0 3,2-2 9,0-1-486,1-1 283,4-1-571,1-2 458,6-4-82,0 1 96,2-2 86,-1-2-22,0 1 52,0-2-81,-1 2 159,-1-1-44,0-1 134,1-1 0,-2 1 0</inkml:trace>
  <inkml:trace contextRef="#ctx0" brushRef="#br0" timeOffset="100">3890 12501 9502,'-14'-11'-217,"8"5"595,2 3-169,-1-1 73,2 1-149,0-1 67,2 1-69,-1 0-27,2 1 79,-1-1-137,1 2 79,1-2-71,1 1-64,4 1 51,-2 1-39,5-2-16,0 2 40,2 0 6,-1 0-32,3 0 20,-1 0-63,3 0 29,-1 0-11,2 0 12,-1 0 21,0 2-25,-1-1-32,3 2-6,-2 0-19,0 2 24,-2-2-14,0 1 58,-1 1-72,2-1 106,-6 0-39,4-1 33,-4 0-40,1 0 50,-2-1-35,1-1 39,-4 1-43,2-2-2,-3 0 9,0 1 25,-2-2-14,2 1 25,-1-2-30,-2 1-38,1-2-13,-1 0-2,2 0-123,-2 0 66,1 0-121,-1 0 117,2 2 15,-2-2 41,1 1 16,1 2-123,-1-1-153,1-1-32,1 2-78,-2 0 239,2 0 66,-1 2 117,-1-1 0,1 2 0,-1 3 0</inkml:trace>
  <inkml:trace contextRef="#ctx0" brushRef="#br0" timeOffset="101">4853 12560 9502,'-2'-16'-56,"2"8"83,-1 3-20,1-3 185,0 4-8,1-1 50,1 1-102,2 1-41,4 0-53,-1 0 56,4 3-37,0-2 21,0 2-38,2 0 39,-1 0-16,3 0 52,-5 2-43,5-1-15,-4 2-51,2-1 25,-3 1-44,1-2-16,-2 1-18,0-1-72,-3 1 16,3-1 7,-3-1 24,2 0 34,0 0-57,1 2 36,0-2-113,3 0 103,-2 0-151,2 0 85,-2 0-111,2 0-143,-3 1 250,2 1-141,-3 1 280,1 1 0,-1 1 0</inkml:trace>
  <inkml:trace contextRef="#ctx0" brushRef="#br0" timeOffset="102">6324 12589 9502,'-13'0'-6,"9"-2"68,-1 1 74,2-2-24,2-2 71,-1 1-62,2-2 38,2 0-38,1 1 35,3 2-137,3 0 70,1 2-112,3 2 9,-1 1-1,3 2-28,0 2 61,0 3-52,-2-1 34,4 1-68,-4-2 49,2 0-59,0-1 30,0-1-57,-2-1-26,2-2 39,-2-1-67,2-1 102,-2-1-358,2-1 326,-4-2-261,2-5 350,-3-2 0,2-2 0</inkml:trace>
  <inkml:trace contextRef="#ctx0" brushRef="#br0" timeOffset="103">8838 12608 9502,'9'-19'291,"-5"11"-171,1 1 26,-1 1-4,1 1 6,1 1-17,1 1 2,1 1-19,-1 2 8,2-1 9,0 1 37,0 0-43,1 0 54,1 0-59,1 0 26,-1 0-15,4 0 14,0 0-169,2 0 67,-3 0-134,3-2-148,-4 2-500,1 0 330,-3 0-282,1 3 691,-3 0 0,2 2 0</inkml:trace>
  <inkml:trace contextRef="#ctx0" brushRef="#br0" timeOffset="104">11050 12658 9502,'-9'-12'440,"6"8"-228,0 0-6,3-1-30,0 1 15,2-1-125,2 1 63,4 1-74,3 0-40,4 1-6,5-1-100,0 3 113,7-1-51,0 1 29,6 0 14,-2 0-6,6 0-37,-3 0 14,3 0-90,-5 0 36,-1 0 1,-6 0 28,-1 0-31,-8 0 150,2 1-17,-8-1 34,1 0-22,-4 0-37,1-1-15,-4 1 23,1-3-21,-2-2-6,0 1 21,-3-1-11,3 0-67,-3 0 8,1-1-68,-1 3-98,0-1 46,0 1-815,0 0 683,-1 4-499,1-1 782,-3 8 0,0-4 0,0 4 0,-2-4 0</inkml:trace>
  <inkml:trace contextRef="#ctx0" brushRef="#br0" timeOffset="105">7853 12638 9502,'-17'0'14,"8"0"20,3 1-1,-3-1 75,2 0-42,0 0 91,2-1-56,1 1 54,1-2-54,-2 2 106,2-1-75,5 1 40,1 0-90,7 0-53,1 0 21,2 0-77,0 0 40,1 0-23,2 0 37,-1 0-21,1 0 2,-1 0-23,0 0-74,0 0 53,0 0-70,-2 0 63,2 0-79,-3 0 46,3 0-84,-3 0 73,2 0-54,-2 0 45,2 0-53,-4 0 47,2 1 14,-3-1 6,3 2 16,-5-1-14,2 1 15,-3-1-8,2-1 0,-4 1 61,2-1-51,-3 0 59,0 0-5,0 0-11,-2 0 22,1-1-54,-1 1 5,1-1-16,-1-1-66,1-1 14,-2 2-93,1-1 98,-1-1 32,2 2 55,-1-1 23,2-2 0,0-2 0,2 0 0</inkml:trace>
  <inkml:trace contextRef="#ctx0" brushRef="#br0" timeOffset="106">5853 12641 9502,'0'-14'2678,"0"11"-2583,-1 3 637,1 2-1069,-3 4 191,3-3 139,-2 3 55,2-4 44,0 1-294,0 2 84,0-1-301,2 1 276,-1-1 20,2 2 123,2-1 0,1 1 0</inkml:trace>
  <inkml:trace contextRef="#ctx0" brushRef="#br0" timeOffset="107">3957 12685 9850,'-6'-10'588,"3"5"-483,3 2 52,-2 2-37,4-1 45,-1 1-44,4-2 40,2 3-161,2-2 77,3 1-130,1 1 148,1 0-131,2 0 108,0 0-138,1 1 83,-4 2 11,3 0 4,-1 0 35,0 2-86,-3-2 51,1 1-62,-4-1 70,3 0-50,-4-1-6,0 1 4,-3-2-195,2-1 93,-2 0-131,-1 2 96,1-2-215,-1 0 53,1 0-138,-1 0 18,1-2 151,1 2-90,-3-1 213,2-1 44,1-2 113,0-1 0,0-1 0</inkml:trace>
  <inkml:trace contextRef="#ctx0" brushRef="#br0" timeOffset="108">130 12877 9502,'-19'0'-403,"9"0"353,1 0 174,1 0-21,-1 0 188,3 0-84,-1-2 75,1 2-122,0-1 6,2 1-70,-1 0 13,1 0-1,-1 0-32,2 0-30,-3 1 22,3 2-45,-1 3 78,2 2-33,-1 1 38,2 3-77,1 1 67,0 0-80,1 5-30,4-3 0,1 3-82,1-2 76,4 2-113,1-3 55,-1 0-114,3-3 115,-1 0 28,1-5 29,-1-1 33,0-2-80,1-4 55,-4-3-65,3-4 51,-4-5-45,2-6 31,-4-3-24,-2-4-10,-2 0-13,0-3 0,-5 1 22,1 0-35,-4 3 0,-1-2-15,-4 5 17,-2-2-27,-3 7 18,-3 0-85,0 4-86,-4 3 153,1 5-72,-2 2 197,-1 5 0,-3 3 0</inkml:trace>
  <inkml:trace contextRef="#ctx0" brushRef="#br0" timeOffset="109">11141 12917 9502,'-9'1'1550,"9"-1"-1037,4 0-131,10-1-103,3-2 95,6-1-125,8-2-8,3-2-73,9-2 20,2 1-82,10-3-90,-6 0 0,9 2-83,-12 1-273,2 0 136,-16 4-212,-1 2 259,-16 2-68,-1 2 51,-11 1-77,0 1-127,-5 1 102,1 1-123,-5-1 94,-3 2-67,-2-1 71,-2 1 41,0-2 138,-4 2 122,-1-2 0,-1 4 0</inkml:trace>
  <inkml:trace contextRef="#ctx0" brushRef="#br0" timeOffset="110">890 12917 10329,'7'7'415,"-4"-2"-379,-1 2 19,1 4 3,1 2-47,-1 3 5,3 5-78,0 0 82,2 3-68,-1-2 56,2-1-84,0-2 49,1-4 44,1-4-23,2-4 53,-3-6 18,5-3 45,-3-7-17,2-5-101,-3-4-46,1-4-77,-4 0 96,1-2-100,-3 0 71,-2 0-99,-1 2 93,-1 0-158,-4 3 77,-1-1-114,-4 4 64,-4-1 90,-2 6 21,-3 0 63,-4 7 27,-2 1 0,-2 1 0</inkml:trace>
  <inkml:trace contextRef="#ctx0" brushRef="#br0" timeOffset="111">2602 12901 9502,'-15'7'-428,"10"-4"338,-1 0 105,0-1 5,0-1 45,1 0 13,-1 1 10,2-2-16,1 0 137,0 0 79,0 0 17,0 0-45,1-2-174,2-2-9,0 1-19,0-1-3,0-1-32,2 1 7,1-1-1,0 1 43,1-1-48,2 2 19,0 0-37,0 0 82,2 2-84,-1-1 75,2 1-109,0-1 41,-2 2-27,4 0 76,-2 0-14,1 0 60,-1 0-65,1 0 9,-1 2-1,2-1 3,-2 1 33,1-1-33,-1 1 35,1-1-40,1 2 19,-1-1 1,1-1-4,-1 1 10,-1-1-90,3 1-11,-2-1-20,2 1-23,0 1 90,1-2-22,-1 1 25,3-1 4,-2 2-10,4-1 6,-2-1 27,1 1-12,-1 1 16,1-3-27,-1 1-2,1 1 3,-2-2-4,1 1 7,-3-1 55,1 0-36,-4 0 44,3 0-121,-3 0 42,0 0-40,-2 0 58,2 2-31,-5-1 23,4 0-29,-4 2-15,2 0 33,-1 2-47,1-2 49,-2 1-6,1 1-8,1-2 7,-1 1 57,0-1 24,2 0 8,-1-1-18,2-1-60,-1 1-1,2-2 11,-1 0-6,0 0-14,0 0 12,1 0-9,-2 0 15,2 0-37,-1-2-23,1 1-2,-2-2 11,2 0 29,-2 0 9,1 0-69,-2 1-17,0-1-69,0 2 54,0-2-1,-1 3 74,1-2-25,-1 1 19,-1-1-58,1 2 44,-1-1-43,1 1 36,-1-2-3,-1 2 1,3 0 5,-3 0 6,2 0-7,-1 0 9,-1 0-114,1 0-182,1 0-32,-1 0-69,1 0 35,-2 2 134,1-1-85,1 1 107,-1 1-115,1-2 68,-1 1 40,1-1 115,-1 2 128,0-1 0,-1-1 0,2 2 0</inkml:trace>
  <inkml:trace contextRef="#ctx0" brushRef="#br0" timeOffset="112">9360 12901 9502,'-18'-5'54,"9"2"37,6 2 15,-3-2 9,5 1 68,-2 2-75,1 2 107,1 1-109,-1 7-36,1 1-124,-4 3-1,2 1-80,-3 5 85,0-3 33,-1 6 45,0-4 45,-4 3-95,2-2 11,-1 0-107,-1-2 93,0 0-170,3-4 86,1-3-124,1-3-158,3-2 40,1-3-3,5-5 128,3-2 226,6-7 0,3 0 0</inkml:trace>
  <inkml:trace contextRef="#ctx0" brushRef="#br0" timeOffset="113">9225 12923 9347,'0'-9'409,"0"6"-161,1 6 351,1 1-451,4 8-64,-1 2 24,4 4-29,-1-2 10,1 3-18,0-2 19,1 2-75,0-3-5,1 4-72,-2-6 79,3 3 24,-3-5 28,1 1-304,-3-4-193,2 1-166,-3-5 40,0 1 209,-1-3 132,-1 0 18,-2-3 23,-1 1 1</inkml:trace>
  <inkml:trace contextRef="#ctx0" brushRef="#br0" timeOffset="114">9491 12959 9536,'-6'-3'547,"3"4"-372,4 1-207,2 7 66,2-2-77,2 5 57,2-2-87,1 1 82,1 1-73,-1-2 37,1 0-84,-1-2 68,0 1 23,-1-2 5,0-1 38,-3-1-28,2-2 25,-4-2-10,1 1-53,-2-4-23,0 1 7,-2-4 8,2-2-9,-3-2-18,1-2-3,-1-2 12,0 1-47,0-1 21,0-1-90,0 2 81,2 1 14,-1 2 17,1 0 16,-1 1-45,1 2 33,-1 3-33,2 0 70,-1 2 16,-1-1-6,2 4 8,-1-2-2,-1 3 25,1 1-4,-1 2 10,-1 2 25,2-1 6,-2 4 68,0-3-9,-2 1-60,1 0 23,-2 2-73,0-1 35,-3 0-24,1-1 27,-1 2-65,1-2-2,-3 1-6,2-1 15,0 0-38,0 0 56,-1 0-61,2-3 61,1 1 25,-1-2-30,2-1 52,2-1-49,2-4 99,2-1-13,3-5 18,0 1 50,2-2-34,-4 4-1,2-2-2,-1 1 39,-1 2-13,-1 0 111,2 2-122,-2 1 37,-1 0-103,3 1 66,-2 4 194,1 4 7,-1 3 106,2 4-103,-1 3-90,1 4 33,-1 2-72,1 3-174,-2 0-54,1 5-86,-1-3 60,0 1-55,-1-6 23,-2 2-68,1-8 74,-1 4 28,-1-10-30,-1 2-18,-2-8 14,1 2-16,-2-7 60,1 2-58,1-2-3,-2-2-40,2 0-14,-1 0-136,1-2 69,0-1-102,0 0 127,0-1-207,1-1 87,1-2-31,1 1 177,-2-3 175,4 0 0,-2-3 0</inkml:trace>
  <inkml:trace contextRef="#ctx0" brushRef="#br0" timeOffset="115">6803 13031 9349,'-6'-13'156,"5"6"-6,-2 1-36,1 0 26,1-2-15,-1 1-49,1 1-36,-2-1 20,3 1-56,-2 0 63,1 3-15,-1-2-107,2 2 38,2 5-35,-1 1 22,4 9 44,1-2-10,1 6-7,-1-1 2,3 0-34,-2 1 7,4 1-14,-4-2-15,4-1 0,-2 1-13,0-3 17,-1 0 44,1-1 3,-1-4-6,-1-1 45,-2-2 7,-1-1 2,-2-1-1,1-4-44,-3 1 8,1-5-1,-1 0-65,-1-3 54,1-1-54,-2-1 13,1 1-17,-1-1-4,2-2 13,-1 3-22,1-2-23,0 1-15,0 1-39,0 1 37,0 0 1,1 2 4,1-1 29,1 4 7,0-1-9,0 4 3,0-1 56,0 2-37,-1 0 31,1 0 26,0 3 5,0 2 15,-1-1-22,-1 2 44,1 2-33,-2-2 101,0 1-93,0-1 24,-2 1-64,1 1 53,-2-1 32,-2-1 22,1 2 38,-2-2-46,0 1 15,-1-1-43,-1 1 11,1 1-26,-1-1-4,1-1 3,-2 2-1,0-1 29,2-1-18,-1 1 15,-1-1-2,3 0-18,0 0 19,0-1-23,2 1 57,0-3-38,1 1 40,1-1-43,-1 2 11,3-4-9,-1 2 16,1 0-24,0 1 8,0-1-4,0 2 9,0-1 12,0 2-3,0 0-4,0 2 63,1 1-59,-1 1 62,2-1-75,-1 4 71,-1-2-60,2 4 69,-2-5-62,1 5-53,1-5-30,-2 5 9,1-5-112,-1 4 106,0-5-116,0 4 114,0-4-4,0 3 44,0-3 0,0 3-113,-1-5 20,-1 4-95,1-4 90,1 0-195,-2-1 107,2 0-157,0-4 96,0 1-86,2-2 164,1-1-56,3-3 204,2-3 0,1-1 0</inkml:trace>
  <inkml:trace contextRef="#ctx0" brushRef="#br0" timeOffset="116">5389 12982 9240,'-16'3'-26,"9"0"260,1-3-106,0 3 86,1-1-63,-1-1 57,2 1-113,-1 2 30,4-1-85,-3 3 96,1 2-165,0-1 63,0 2-137,-2 3 82,2 0-21,-3 3 66,2-2-15,-2 3 23,0-1-35,-3 2 16,2-3-11,-1 1-7,1-3 26,-2 2-56,4-7-208,-2 0 43,4-2-157,0 1 55,0-5 47,1 2-81,2-1 1</inkml:trace>
  <inkml:trace contextRef="#ctx0" brushRef="#br0" timeOffset="117">5183 12997 9502,'16'0'-92,"-10"0"184,2 0 4,-4 2 57,3-1 3,-1 2 14,3 2 38,0 1-15,2 1-56,1 2-91,1 3 38,0 0-23,2 3-63,0-2 19,0 3-118,-3-2 118,1 1-104,-2-2 61,-2 0-80,-2-2-1,-1-1 69,-2-1-90,-1 0 112,-1-3-203,-1 0 108,1-2-138,-2 1-46,0-2 76,0 1-81,-2-1 86,1 2 111,-2-2 17,-2 0 86,2 0 0,-1 0 0,-1-2 0,1 2 0,0-3 0,-2 0 0,0 0 0,-2-1 0</inkml:trace>
  <inkml:trace contextRef="#ctx0" brushRef="#br0" timeOffset="118">7103 13027 10619,'-1'10'299,"1"-5"-365,3-1-132,1 1 95,2 1 76,-1-2-7,2 2 47,-1 0-54,0-1 23,0-1-32,0 0 26,-2 1 26,2-2 17,-1 0-15,-1-2-44,1 1-25,-1-1 9,-1-1 10,0 0 56,0-1-5,2-1 4,-2-1-123,1-3 26,0 0-115,1-1 109,-1 0-10,2-2 68,-1 1-40,2 1-35,-2-1 55,-1 2-49,1 1 77,-1 0-33,-1 1 0,0-1-8,0 2 116,-2 2-28,-1 2 51,-2 1-46,-3 4-52,-2 1 67,-2 3-47,0 1 53,-2 1-28,1 0-10,-2 1 16,2 0-25,-1 2-52,2-3 41,0 3-41,3-3 53,-1 1-2,4-2 2,-1-1-2,2-2-51,1-1 32,1-3-42,1-1 48,1-1 36,1-2 13,0-2 0,3-1 55,-2-1-21,2-1 6,-2-2-9,1 1-6,-2-1 21,0-1 4,0 2 3,0 0 4,-2 0-20,1 2 33,-1 1 19,1-1 92,-1 2 11,1 5-1,-1 1-103,1 8-51,1 2-6,0 5 23,0 2-53,-2 1-21,2 3 11,0-1-7,-2 4 27,1-4 14,-1 2-19,-1-3-29,0 0 53,-1-6-66,-1 3 63,-2-5-84,0 1 59,-2-4-60,-2 0 65,2-3-101,0 1 21,2-4-84,-1 1-63,2-2 42,0 1-59,2-2 68,1 2-52,0-3 15,0 2-72,0-2-99,1 0 26,2-3-81,2 1 78,1-1 167,0-1 31,0-2 123,1-5 0,-1-2 0,1-2 0</inkml:trace>
  <inkml:trace contextRef="#ctx0" brushRef="#br0" timeOffset="119">5727 13021 9502,'-10'3'139,"7"-1"-19,0-2-21,0 0 23,0 1-23,1-1 23,-1 3-13,0-2-49,0 4 27,0-1-4,0 4-12,0 1-41,-3 3 24,2 1-15,-4 6-15,1-1 9,-2 6-108,0-3 91,0 3-1,-1-4 53,-1 3-60,3-6-136,-3 1-18,4-6-64,-1 0-189,2-6 121,2 0-241,1-5 158,1-2 156,4-3 48,1-7 157,4-2 0,1-4 0</inkml:trace>
  <inkml:trace contextRef="#ctx0" brushRef="#br0" timeOffset="120">5510 13045 9502,'15'0'1,"-11"0"117,1 0 31,-1 0-29,1 0 96,-1 0-36,3 0 51,-2 1-98,2 2-31,1 2-40,1 1 47,0 0-3,3 3 50,-4 1-35,6 0-82,-4 2-120,4 2-29,-4-2-35,3 1 80,-4-1 7,3 0 22,-4-2 23,1 1 2,-2-4-1,-1 2-22,-2-3 13,-1 0-18,-1 0 2,-1-2-10,-1 1 13,2-1 40,-4-1 3,1 2-136,-2-3-166,1 1-58,-1 0-463,2-1 534,-1-4-232,2-1 512,3-7 0,2 1 0,1-6 0</inkml:trace>
  <inkml:trace contextRef="#ctx0" brushRef="#br0" timeOffset="121">5129 14956 9502,'-1'-19'143,"-1"10"-23,1-1 37,-1 2-37,2 1 26,0 1-101,-1 0-9,1 2-33,0-2-49,1 3 64,-1-2-64,2 2 73,1-1-47,1 1 13,1-2 10,1 2-4,0-1 10,1 1-22,2 0 0,0 1-13,0 0 75,1 0-42,2 2 32,0-1-155,1 1 41,-1 1-101,0 2 62,0 0 17,0 3 34,-3 1-2,3 1 68,-3 1-26,0 1 21,-2-1-30,2 4-23,-3-1 14,0 3-15,-2 0 29,1 1-5,-4 1 13,2 2-9,-3-1-50,-1 3-25,-2-2 2,-6 3 50,-2-2 71,-3 2-2,-4-3-15,0 2 68,-1-3-23,-1 0 97,2-5-94,2 2 76,3-6-60,-1 1 83,5-5-61,2-1-22,3-2 210,1-2-127,4 0 214,1-2-176,5-1-25,0 2-21,4-2-31,-1 1-20,2 1 22,0-1-32,3 1-14,-2-2-31,4 1 23,-3-1-59,4 0 56,-1 0-40,3-1 45,-5 1 6,5 0 33,-5 2-49,2-1-670,-5 1 115,2 1-442,-5 1 417,1 2 303,-3 3 94,2 1 132,-1 1 0,1 2 0</inkml:trace>
  <inkml:trace contextRef="#ctx0" brushRef="#br0" timeOffset="122">2296 14846 9502,'-24'17'-935,"12"-11"1181,1 0 133,-1 0-30,3-2-72,-2 1-47,4-1-42,-2 0-77,5 1-3,-2 1-8,1-2 31,1 4 5,2-1-18,-1 4 29,2-1-21,-2 3 21,3 2-10,-3 3 8,3 1 7,-3 5 12,0 1-12,-2 8-4,2 1-17,-3 8 17,1 1-28,-1 9-35,-2-1-53,1 10 23,1-6 3,0 12 82,1-5-24,1 8 31,2-8-44,2 11 42,2-15-40,2 7 35,2-13-124,5 5 49,-1-12-109,3 1-160,1-12 50,1 3-120,-2-12 126,2 2 119,-2-8-10,4 2 75,-4-6-9,3 1-706,-2-4 167,2 0-539,-4-1 195,1-1 488,-2-3-68,1 4 436,-2-4 0,1 2 0</inkml:trace>
  <inkml:trace contextRef="#ctx0" brushRef="#br0" timeOffset="123">6091 14888 8355,'-10'-1'24,"7"-1"80,1 1 51,1-1-9,-1-1 40,1 2-120,1-2 56,0 0-52,0 0-43,0 0 24,0-2-29,0 2-22,1 0 64,2 0-60,0 2 71,2-1-19,-1 4 17,2-1-26,0 4 65,0 2 24,3 5-2,1 3-6,4 6-29,-1 3-42,6 7 47,4 5-35,5 8-28,0 4-26,9 10 13,-1-2-132,6 10 94,-7-7-125,7 14 132,-6-9-17,5 15 80,-10-16-55,4 13-56,-13-16-81,0 11-25,-10-16-4,-3 13 173,-6-14-3,-4 8 105,-5-15-93,-5 6 132,1-14-74,-4 5 134,4-11-112,-2 3 92,3-11-68,-1 3 88,1-9-59,-2 5-30,4-7 21,-3 2-53,2-4-13,-2 1 14,1-4-54,-2 1-96,3-2-3,-3 1-82,4-3 54,-4 0-17,4-2 9,-4 0-51,5-1 76,-1 2 35,1-5-16,2 1 49,-1-2-168,2-1 73,0-1-245,2-1 110,1-2-63,0-3-76,0 0 114,3-5-115,1 3 112,2-4 128,2 1 27,0-2 106,1-1 0,2 0 0,1-3 0,3-2 0</inkml:trace>
  <inkml:trace contextRef="#ctx0" brushRef="#br0" timeOffset="124">3649 14910 9502,'-5'-13'-331,"2"6"425,2 2-24,-1 1 101,1-1-33,-1 1 33,2-1-51,-1 2-22,1 0 105,-2 0-89,4 5 0,1 1-59,4 6-113,1 3 67,2 2-28,2 6 53,1-1-16,2 5 13,0 1-26,3 5-5,1 0 2,2 7 102,0-2-51,1 7 55,-2-5-16,0 8 21,-3-8-6,1 8 4,-8-8-70,2 6 40,-5-9-27,1 8 76,-5-10-23,1 9 39,-1-9-45,0 7-68,-1-9-46,1 7 21,-2-9-6,1 8-20,-2-7-2,1 6-81,-1-9 17,0 9 57,0-7-7,0 6 52,0-7 6,0 5-20,-1-8 15,-2 7-48,-2-8 30,1 6-32,-1-5 33,-1 5 18,0-9-11,-3 10 19,-1-6-22,-3 7 92,1-6-26,-5 7 82,4-9-8,-5 6 17,2-7-37,-4 3-10,3-4-5,-4 3-38,2-6 59,-4 2-13,5-6-29,-1 2 41,3-5-46,1-1-94,6-4 20,0-2-85,5-2-384,-1-1 269,4-4-874,-1 2 513,4-7-327,2 1 366,1-2 32,2-1 279,0-1-55,2-1 255,-1 0 0,2-2 0</inkml:trace>
  <inkml:trace contextRef="#ctx0" brushRef="#br0" timeOffset="125">4376 14985 9502,'12'-15'-937,"-8"9"984,2-3 211,-3 3-112,1-3-63,-2 3-27,1-1-30,-2 2 46,1 1 16,-2 1-18,0-2 15,0 2 50,0 2-32,-2-1 48,1 1-54,-2 1 5,-2 0-14,1 0 9,0 1-19,-1 1 22,-1 1-11,0 1-14,0 2-3,0 2 4,-1-1 3,-1 4 40,1-1-37,-2 5 35,0-2 20,0 5 52,0 0-20,-1 6 13,1 1-95,-3 8 27,3 2-33,-1 11 77,2 5 42,-1 17 29,5 5 49,0 19-131,2-1-35,5 9-19,1-14-22,8 6-18,0-19 7,3 3-68,-3-20-105,0 2 77,-5-15-107,1 2 107,-4-14 39,1 5 33,-1-10-33,1 4 65,-1-8-386,2 1 117,-3-7-249,3 0-112,-3-7 154,1 0-163,-1-4 216,2-1-196,1-4 123,1 0-9,2-1 217,3-5 220,0-2 0,1-1 0</inkml:trace>
  <inkml:trace contextRef="#ctx0" brushRef="#br0" timeOffset="126">8168 14965 9502,'-21'-17'-98,"10"8"23,4 3 181,-2 0 30,3 3 127,-1-2-56,1 4-119,0 1-33,0 0-52,0 1 42,2 4 43,-1 5 20,1 2-18,-1 4-6,1 4-15,-1 2 11,4 0 5,-2 7-4,0-3-8,0 6 1,0 0 17,-3 5 15,1-1-9,-3 10 1,-1-3 36,-3 14 46,-2-7-32,-4 14 98,4-9-133,-6 17 83,5-11-96,-2 13 113,6-12-61,2 13 138,6-17-119,2 10-22,2-18-104,5 11 34,2-19-258,4 4 159,1-19-182,5 6 149,-2-14 75,6 6 10,-4-8 39,5 3-618,-6-6 139,4 4-444,-4-7 405,0 4-105,-3-6 197,1 2-151,-6-5 180,1-2 41,-4-2 16,1-1 48,-2-1 42,-1-3 95,-1 0 41,0-3 43,0 0 0,-1-3 0,-1 2 0,-1-4 0,2 1 0,-2-2 0,0-1 0</inkml:trace>
  <inkml:trace contextRef="#ctx0" brushRef="#br0" timeOffset="127">9562 14986 9502,'0'-12'-86,"0"6"220,-1 3 3,1-3 63,-2 3-82,2-1-32,-1 1-50,1-1 17,-2 1-113,2 0 88,0 1-62,2 1 75,1-1 23,1 4-98,2 1-7,1 1-138,2 4 62,0 0-34,0 0 65,2 2 9,-3-1 35,1 2 9,0-2 2,-1-1 8,-2 1-12,0 0 7,-3-1 91,0-1-18,-2 1 90,1-1-17,-4-1-53,1 3 9,-2-2-53,-3 2 26,-2-1-9,-2 2 18,-1-1-25,-2 3 31,1 0-24,-3 1 28,3-1-33,-2 1 53,2-1-41,0 3 42,1-3 8,2 1 32,2-4 1,1 2-5,3-4-28,0 2-19,3-3 23,-1 0 34,1-2 10,1 1 15,1-4-22,1 2-39,1-1-10,0-1 15,2-1 34,0 2 12,2-2-9,-1 0 4,2 0-168,0 0 58,0-2-121,1 2-102,1-1 39,-1-2-83,1 1 79,-1 1-87,-3 1 22,2-2-72,-1 2 105,-1 0 46,-2 0-15,-1 2 36,-1 1-233,0 1 80,-1 1-135,-1 2 79,-1 1 53,2-1 110,-2 2 25,0 0 141,0-2 0,0 4 0,0-2 0,3 0 0,-2 0 0</inkml:trace>
  <inkml:trace contextRef="#ctx0" brushRef="#br0" timeOffset="128">12166 14968 9109,'-6'-6'919,"5"3"-715,-1 6 714,1-1-936,1 8 75,-2 1-40,2 4 13,0 2 16,-1 3-13,-1 2 7,0 0 9,0 2-27,-1 0 17,0 0 37,0-4-38,0 3 20,0-7 15,0 2-6,0-5 16,2 1-45,1-5 11,-2 0-14,2-3 27,0 1-66,0-4 41,0 1-41,0-2 52,0 1-11,2-2 6,2 1-10,1-1-37,2-1-4,2 0-20,1 0 17,4 2-21,1-2-7,1 0-9,3-2 36,1 2 30,2-1 14,-3-2-27,4 0 2,-4-2-4,5 2-3,-6-1 3,2 0 35,-5 1-22,2 0 32,-7 0-113,5 0-17,-6 0-5,1 1 21,-4 1-39,0-1 22,-3 1-95,1 1-19,-1 0-60,0 0-9,-1 1-14,-2-1 90,1 3 61,-1 0-52,0 0 32,0 0-61,0-1 25,0 1 15,0-2 40,0 1-28,0 0-76,-1 0 4,-1 1 29,-2-2 90,-1 2 111,1-1 0,-2-2 0,0 1 0,-1-1 0,-2 0 0</inkml:trace>
  <inkml:trace contextRef="#ctx0" brushRef="#br0" timeOffset="129">2799 15031 9502,'0'-12'-159,"0"7"178,0 1-86,0 1 77,0-1 53,0 1 30,1 0 31,2 1-107,0-1-9,1 2-110,4-1 86,-2 2 1,4-1 89,1 1-18,1 0-34,1 0-51,2 0-36,-2 0 4,3 0-1,-1 0 58,2 0-5,-4 0 23,2 0-20,-5 0 6,2 0-11,-3 1 17,2 2-36,-5 0-18,1 3-4,-3-1 5,1 2 43,-4-1-2,1 3-11,-1-2 4,-1 4-13,-1-1 9,-2 2 42,-3 1 13,-2 2 2,-2 0-8,-2 3 19,-1-3-39,-4 6 50,1-5-61,-2 6 62,2-4 3,-2 1 22,5-2-22,-4 1-17,7-5-25,-2 0 83,5-2-22,-1-2 80,7-6-14,-2 1-19,6-4-27,-2 2-12,8-2-36,-1-2 32,0 2-34,1-1-53,0-1 27,2 2-33,-2-1 54,1 1 8,-1-2-10,3 2 1,-3 0-137,1 0 34,-1 0-120,1 0 75,-2 2-4,1-1 47,-2 2 14,2 0-107,-3 2 41,2-1-111,-2-1 79,1 1-130,-3 1 66,2-2-117,-1 0 107,2 0 10,-2-2 65,2 2 43,-2-3 65,2 0 31,-1 0 0,0-1 0</inkml:trace>
  <inkml:trace contextRef="#ctx0" brushRef="#br0" timeOffset="130">9085 15050 9502,'0'-13'-103,"1"7"121,-1 1 92,0 2-40,2-3 46,-2 5-11,0-4 117,0 4-78,3 4 50,0 1 1,4 13-20,4 4 38,3 10-61,6 7-6,2 7-57,8 14 49,1 4-82,9 19 5,-3-4-8,6 13-18,-8-11 62,-1 1-6,-13-17 14,-5-2-81,-9-17 9,-4 4-93,-4-14 84,-4 3-23,-2-9 61,0 4-40,-2-9 24,0 2-2,1-6-7,-1-1 20,2-4-119,0 0 28,-1-3-97,-1 0 17,2-3 28,-2 1-28,-2-1 81,0 0-97,0-2 64,-4 2-115,3-1 105,-2-1-82,2 0 111,-2 1-84,4-4 77,-1 2-59,4-3 50,1 0-278,3-1 170,2-5-406,4 0 189,3-8-89,2-1 208,6-4 137,-1-2 132,4-3 0,-1-1 0</inkml:trace>
  <inkml:trace contextRef="#ctx0" brushRef="#br0" timeOffset="131">12401 15083 9722,'-4'-8'713,"2"5"-479,-1 2 230,2 2-239,-2 1 73,1 1-70,-1 3 88,2 3 5,-2 3-12,1 1 25,1 2-89,-1 0 69,1 3-60,-1-1 68,0 4-129,0-1-76,1 0-11,-2 0-26,1 0-100,1-3 4,-2 4-75,1-6 49,-1 4-168,2-6 47,-2 2-149,0-3-83,0 1 116,0-4-122,0 3 128,1-6-140,-1 3 29,2-5-93,-2 2 125,1-3 41,1 2 24,1-2-36,-2 0-189,2 0 124,-3 0-3,3 1 211,-4 1 180,0 1 0,-1 1 0</inkml:trace>
  <inkml:trace contextRef="#ctx0" brushRef="#br1" timeOffset="132">14854 15181 9502,'-15'0'-105,"9"0"152,0 0 40,2 0 44,-1 1 14,2 2-165,2 5 59,-1 1-159,4 7 99,-1 3-8,2 7 66,5 2-4,1 9 9,2 2 14,4 13-28,0 0 41,3 13-40,-2-1 21,2 13-44,-3-2-24,0 12 36,-3-5-36,-2 15 61,-2-9-46,-4 13-5,-2-15-9,-2 12-1,-2-21 47,-4 12-13,-3-19 10,-1 3 120,-2-18-33,-3 2 105,3-17-114,0 0 163,3-12-102,0 0 141,5-7-102,0 0-47,2-6-19,1 1 5,1-5-41,0 0 94,0-3-76,1 1-276,1-5 25,1 1-211,0-2 199,-1 0-142,0-3-314,1 1 125,-2-2-165,1-1 421,-2-4 55,0 0 56,0-1 59,1-2 48,-1-1 0,2-4 0</inkml:trace>
  <inkml:trace contextRef="#ctx0" brushRef="#br0" timeOffset="133">8481 15810 9502,'0'21'545,"-1"-14"-355,-1-3 128,-1-1-67,2-3 86,1-1-84,0-7-111,0 3 2,1-4-63,1 1 50,-1-1-63,2-1-5,0-1-32,2 0 42,-1-1-30,1 0 9,-1-2-33,2 0-26,0-1 21,0 0 14,0-2-34,1 1-27,2-2-21,0-1-63,0-2-86,0 2 42,3-5-70,-3 3 92,3-1 77,-3 3 8,1 1 22,-2 6 7,-3 1-51,0 7 35,-2 2-77,-2 5 212,1 5 4,-2 5 129,0 7-35,0 3 90,0 6-57,0 0 84,0 6-46,0-3-133,0 4 53,0-3-92,0 2-210,-2-3 20,2 0-136,-1-5 102,1 0-68,0-8 40,-2 3-93,2-8-188,0 1 65,0-6-143,0-1 112,2-3-94,-2-2 52,1-2-41,2-1 255,2 0 144,1 0 92,0-1 0,0-1 0</inkml:trace>
  <inkml:trace contextRef="#ctx0" brushRef="#br0" timeOffset="134">1293 15544 9502,'-26'-9'31,"16"4"20,-2-1 64,3 2-10,2-2 47,2 1-34,-1 1 37,5 0-79,-1 1 69,2 0 48,0 0-3,0 1 47,0 1-197,3-1-23,0 2-57,3-1 75,2 2 51,-1-1 10,4 2 25,-1-1-47,2 1-19,0 1 15,3 0-14,0-2-64,1 2 39,0-2-108,2 1 112,-5-1-57,5-1 50,-3 0-23,4 0-50,-4 0 4,3 0-7,-4 0 13,0 0 4,-2 0-8,3 0-22,-4-1 16,-1 1-34,-3-2-7,2 1-12,-6 1 22,3 0 52,-3 0-8,0 0-95,-3 1 7,2 2-74,-2 2 41,-2-1 50,2 1-9,-1-1 58,-2-1-52,1 0 37,-1-1-38,2 1-86,-1-3 72,-1 1-82,2-2 113,-4-2 1,1 0 0</inkml:trace>
  <inkml:trace contextRef="#ctx0" brushRef="#br0" timeOffset="135">14126 15723 9759,'8'2'791,"-5"-2"-661,0-2-13,-1 1 24,1-2-21,1-1-51,-1-2 2,2 0-53,-1-2 49,1 1 44,1-2 2,0 0 24,-1-1-170,1-2 36,0 1-156,0-2 87,0 1-23,0-1 69,0 1 13,0-2-3,0 1 40,-1 1-46,0 2 51,0-2-45,1 4-9,-2-1-6,1 3-18,-1 1 56,-1 2-20,2 0 13,-4 1 51,4 1 4,-4 1 7,2 0-11,0 1-46,2 1 7,-3 4-4,3 1 212,-1 3-57,2 2 155,-1 3-122,1 1 156,0 2-77,1 5 136,-1-1 4,0 6-63,1 0 23,-1 5-61,0-3-58,0 7 8,-1-4-22,-1 4-31,-1-7-70,2 2 20,-4-8-47,1 1-58,-1-8-16,1 4-49,-2-8 47,1 0-51,-1-4 40,-1 2-59,-1-7-30,-2 3 52,1-4-82,-2 3 84,2-4-93,-1-1 54,2 1-80,-1-1 72,0-1-161,2 2-214,-1-2-29,-1 0-101,0 0 260,0 0-493,-1 0 217,1-2-368,-1-1-58,-1 0 279,1-1 28,-2-1 337,1-2 352,-1 0 0,-1-2 0</inkml:trace>
  <inkml:trace contextRef="#ctx0" brushRef="#br0" timeOffset="136">2522 15594 8603,'-12'-1'567,"8"-1"-489,1 2 17,0 0-10,0 0 9,0 0 14,0 0 5,0 0-1,0-1-27,1 1 40,1-2-110,-1 1 91,2-1-94,0-1 23,2 2-27,2-1 14,2 2-27,2-1 73,1 1-44,3 0-4,-1 0 6,3 0-10,1 1 20,0-1 20,1 2-25,0-1 25,1 1-22,2-1 66,-3 1-53,4-2 56,-6 1-58,6-1 10,-4 0-5,3 0 7,-2 0-36,2 0 31,-2 0-27,2 0-6,-4 0-32,4 2-36,-4-2 17,3 1-45,-5 2 82,5 0-42,-5 0 49,4 0 42,-4 2-43,3-2 37,-4 1-44,3-1 11,-3 1-16,3-1 13,-2-1 32,2 1-20,-3-2 36,3-1 15,-3 0 29,4 0-4,-4 0-3,4-1-30,-4-4-18,5 1 26,-4-2-30,5-1-16,-2-1 5,2 1-4,-2 1 13,4-2-36,-4 2 22,3-1-25,-4 2 28,3 1 18,-5 1-11,1 2 12,-2-1-170,0 2 37,-2 0-122,0 0 72,-2 2 19,1-2 39,-3 3-2,1-1 68,-1 3-19,2-2 13,-4 1-17,2-1 12,-2 0-8,2 2 8,-3-2-2,2 0-10,-2-2 24,1 2-93,-1 0-107,2 0-42,-4 0-35,4 0-150,-4 0 117,2 2-153,0-3 181,0 3 35,-1-1 72,0 2 54,-2 0 58,2 0 70,-4 0 0,2 2 0</inkml:trace>
  <inkml:trace contextRef="#ctx0" brushRef="#br0" timeOffset="137">10360 15596 9502,'-10'-9'306,"5"6"-84,2-2-9,2 2 91,-1-1-63,2 1-61,2 1-20,1-1-29,4 3-32,2-1-36,5 1 36,-1 1-175,5 1 105,-2-1-147,5 4 153,-2-1-4,2 1 102,0-1-31,1 1-154,-2-2 22,2 1-142,-3-2 70,1 1 57,-6-3 10,4 1 29,-6-1 19,0 0-51,-3 0 40,0-1-21,-3 1-115,-2-3 39,-1 0-133,-1 0 143,-1 0 15,-1 0 69,0 0 0,0 1-375,-1 1 81,-1-2-276,-1 3 251,0-2-9,-1 1 209,1-1-40,-2 2 160,1 0 0,-1 0 0,0 0 0,-1 0 0,-2 0 0</inkml:trace>
  <inkml:trace contextRef="#ctx0" brushRef="#br0" timeOffset="138">4825 15703 9502,'-6'15'-118,"1"-10"68,2 0-66,0-2 224,2 0-31,1-5 99,1-1-171,2-5 5,2 2-60,-1-2 62,1 2 25,-1 2 33,-1-1 1,2 1-110,-3-1 18,0 2-102,1 0 126,-2 2-14,1-1 68,-1 1 332,1-1-259,1 2 277,-2 2-362,1 1 8,-1-2-9,1 2 4,-1-1-22,1-1 10,1-1-16,0 2 26,1-2-32,1 0 17,-1 0-16,2 0 13,0 0 17,0 0-17,1 0 16,1 0-17,1 0 18,0 0-26,0 0-21,-1 0 16,4 0-18,-1 0 30,2-2-32,-1 2-21,3-1 4,0-1 2,1 1 1,-1-1-20,1 2 4,-1-1-3,2 1 48,-4-2-19,3 2 3,-4 0 37,3 0 13,-3 0 4,1 0-8,-2 0-48,2 0 89,-2 0-19,2 0 81,-1 0-62,1 0 35,1 0-1,0 0-12,0 0 17,1-1-61,-2-1-33,3 1-22,-1-1 1,2 1 13,-4-2-27,2 2-7,-2-1-28,2 1-18,-3 1 69,1 0-22,-2-2 22,2 2 28,-2 0-30,2 0 24,-3 0-25,5 0 26,-4 0-22,3 0 22,-2-1 51,3-1-46,-4 1 58,3-1-68,-2 1 7,3-2-3,-3-2 12,3 1 49,-2-1-31,4-1 39,-4 2-57,5-2-59,-5 1-27,4 0 8,-4 2 6,2 0 13,-5 1-29,2 1 7,-3 1-83,3-2 77,-6 2-94,3 2 83,-3-1-18,1 2 52,-2 0-22,1 0 37,-3 0-29,1 1 24,-2-1-23,2 2-58,-2-2 51,1 0-51,-1-2 68,0 2-14,-1-1 24,1 1-18,-2-2-524,1 2 277,-1-1-399,0-1 256,0 2 74,-1-1-72,-2-1 210,0 1 112,-3-2 101,-1 1 0,-1 1 0</inkml:trace>
  <inkml:trace contextRef="#ctx0" brushRef="#br0" timeOffset="139">4657 15683 9570,'3'-6'690,"-2"3"-520,1 3 140,-1-1-171,4 1-93,-4-2 65,3 2-75,-1-1 85,2-1-26,-1 2 29,-1-1-34,3 0-28,-1-1-98,1 2 14,0-1-67,1-1 63,-1 1 19,0 1 27,0 0 26,0-2-8,0 2-6,0 0-3,-2 0 20,2 0 8,-3 2-7,2-2-4,-2 1-10,1 1 10,-2-1-10,0 2 17,0-2-27,1 1 28,-2-1 5,1 1 19,-1-1-36,1 1-43,-1-1 7,1 1-59,1-1 49,-2-1-21,2 0-4,-1 0 43,1 0-7,1 0-42,-1 0-40,2 0-63,1 0 48,0 0-55,-1 0 61,1 0-22,2 0 28,-1 0 31,-1 2 22,2-1-41,-2 1 35,0-1-122,-2-1 54,2 2-118,-3-1 103,0 1-45,0-1-694,-2-1 590,-1-1-544,0-2 807,-1-3 0,-2 0 0,-2-3 0</inkml:trace>
  <inkml:trace contextRef="#ctx0" brushRef="#br0" timeOffset="140">1312 15732 9664,'-12'3'777,"8"-1"61,2-1-451,4 1 364,-1-2-570,7 1 24,1-1-142,2 0 68,1 0-57,3 2-51,0-2 5,1 0-71,-1 0 86,2 0-107,-2 0 73,1 0-80,-1 0 44,0 0 65,-1 0-66,3 0 68,-5-2-366,1 1 124,-1-1-249,-2-1 207,-1 2-82,0-2 91,-3 1-97,-1 1-50,-2-1-130,0 2-13,-3 2-11,0-1 308,-3 5 101,-2 2 127,-1 1 0,-3 0 0</inkml:trace>
  <inkml:trace contextRef="#ctx0" brushRef="#br0" timeOffset="141">13515 15765 9502,'-2'15'139,"2"-11"224,0-1-118,2-1 153,1-1-225,2-1-13,0-1-40,4-1 37,-2-1-105,4 0 37,-1-2-35,3 0 38,1-1-73,1 0 42,-2 0-114,2 2-99,0-1 28,-2 1-86,-1 2 109,0 1-52,-3-1 33,0 2-56,-2 0 32,1 0 91,-4 3-63,2-1 84,-3 2-45,2 1 31,-2-1-18,1 1 6,-1-2 38,1 0-26,-1 0 44,2 0-57,-1-2-70,1 1 10,-2-1-62,1-1-81,-1 0 58,2 0-118,-4 0 149,2 0 47,0 0 80,0 0 46,0-3 0,1-3 0,1 0 0</inkml:trace>
  <inkml:trace contextRef="#ctx0" brushRef="#br0" timeOffset="142">11506 15746 9502,'-13'12'-630,"7"-9"1088,3-2-175,-1-1-12,2 0-85,-1-1 20,3-2-86,0 1 37,0-1-52,0 0 52,0 2-172,2-1 58,1 1-133,1-1 145,1 1-123,-1 1 117,2 0-135,1 0 81,-1 1 11,2-1 32,1 3-7,-2-1 49,2 1-48,1 0 38,-1 0-31,0 0 4,2 0-4,-1 0 10,-1 0 2,1 0 5,1-2 4,-1 1 0,1-1-30,0-1 29,0 1-36,1-1 45,-2 0-18,2 0 15,-2 0-24,2 0-30,-1 0 17,1-1-23,-2 1 39,0-1-41,1 1 25,1 0-24,-3 0-24,3 0-5,-3 0-16,1 0 19,0 0-5,2 0 42,-1 0-52,1 0 91,-2 0-40,3 0 37,-2 0-49,2 0 58,-1 0 5,1-2 11,-1 1-9,3-2 2,-4 0-27,3 1 36,-3-1-36,2 2-6,-1-2 15,0 1-7,-2 2-63,1-1-10,-1 1-13,1 0-57,-3 0 70,1 0-68,-1 1 67,2 1 2,-2-1 18,1 2 6,-2 2-42,3-2-24,-2 0 17,1-2-37,0 2 118,0-2-5,0-1 14,-1 2-13,1-2 38,3 0-16,-3 0 91,3 0-10,-2 0-52,2 0 19,-1 0-77,1 0 43,0 0-19,1 0 23,-3 0-19,4 0-32,-2-2 14,1 2-3,-1 0-30,1 0 1,-1 0-12,2 0 7,-3 0-58,3 0 17,-2 0-89,1 0 30,0 0-4,1 0 30,-1 0 19,1 0 30,-1 0 16,2 0-37,-2 0 28,2 0 49,-3 0 44,3 0-10,-3 0 71,1 0-94,-3 0 77,2 0-64,-1 0 35,1 0-7,-3 0-6,2 0 18,-2 0-63,2 0 45,-1 0-36,1 0 44,-1 0-40,0 0 24,1 0-20,-1 0-34,-1 0-20,2 0 3,-3 0-38,3 0 28,-4 0-1,4 0 2,-2 0-26,1 0 43,-1 0-52,3 0 58,-2 2 3,2-2-14,0 1 10,1-1-50,-1 2-1,3-2-14,-3 0 15,4 1 10,-5-1 22,4 0-20,-3 0-32,-1 0-26,-2 0 7,3 0 1,-4 0-8,2 0-33,-4 0 12,3 0-112,-5 0 107,4 0-124,-4-1 125,2 1-267,-1 0 144,-1-2-220,1 1 156,-1-1-154,-1 1 132,0 0 3,0-2 194,0-2 132,-1-1 0,-1-3 0</inkml:trace>
  <inkml:trace contextRef="#ctx0" brushRef="#br0" timeOffset="143">10399 15761 9502,'0'12'270,"-2"-8"-5,2 0 262,2-1-187,-1 0 101,5-1-84,2-1 79,4 1-144,3-2-70,1 0-49,3-2 34,2 1-4,3-2 74,-2 0-101,3-3-215,-2 0-56,-1 2-89,-4-1 102,1 2-306,-7 0 91,1 2-214,-4-1 216,0 2 186,-4 2-90,-2-1-40,-2 4-363,1 1 26,-2 1-85,0 3 145,-2-1 224,-2 2 63,1-2 133,-3 1 96,0 0 0,-3 1 0</inkml:trace>
  <inkml:trace contextRef="#ctx0" brushRef="#br0" timeOffset="144">6956 15799 9502,'-18'8'0,"9"-5"206,4 0-15,-1-2 149,1 1 55,2-1-166,5-1 78,1 0-225,4-1 33,2-1-33,4 1 38,2-2-8,2 0-50,2 0 27,0-2-3,4 2 59,-1 0-24,0 0-22,-1 2-268,1-1 31,-4 1-138,1 1 55,-4-2 103,0 2-36,-3 2 64,0-2 17,-5 1-4,1 1 7,-4 1-94,-1-2 34,-1 2-220,-1-1 7,-4-4-132,-3-1 0,-3-4 1</inkml:trace>
  <inkml:trace contextRef="#ctx0" brushRef="#br0" timeOffset="145">3187 15866 9429,'-2'-9'302,"1"5"-159,1 1 45,0 0-22,0 1-46,0-1-105,1 0 35,-1 0-15,3 2-18,0-2-5,1 2-70,1-1 63,-1-1-64,2 2 48,2 1-87,-2 0 25,3-2-23,-2 2 49,0 0-29,1 2 37,1-2-59,-2 1 37,1 2-6,-2 1 60,1 1-15,-2-1 5,0 4 52,-3-2-35,1 3 46,-2-2-58,-1 4 30,0-3-20,-3 3 32,-1-1-28,-2 2 9,-1 0-5,-2 0 10,0-2 19,0 2-14,1-3 14,-1 0 4,4-3-26,-1 1 27,3-4 80,0 2-65,3-8 76,1 1-82,5-8-45,-1 3 37,2-2-40,-1 1 38,0 2-27,0-1 19,0 2-22,0-1-12,-2 3 15,2-1-17,-1 1 25,1 2-16,-4-1 10,4 1-13,-1 1 12,-1 0 5,-1 1-3,3 1 3,-3 1-10,2 1 35,-1 2-30,2 1 33,-3 1-73,2 1 35,-1 0-36,-1 1 5,0 0-14,0 4-2,-2-4 8,-1 4 104,2-4 18,-2 3 2,-2-1-17,1 0-10,-2-1 10,-3 0 10,0 0 51,-1-2-80,-1 0 38,-1-2-23,2-1-73,-2 0 23,1 0-28,-2-2-47,3-1 10,-2 0 4,0-1 7,1 1-61,1-3 20,0 0-98,1 0 59,0-2-43,3-1 32,-2-1-51,4-2-113,-1 0 31,1-1-74,1-2 69,0 1-62,1-1 61,2 0 13,3-1 139,0 1 110,3-3 0,1 0 0,2-1 0</inkml:trace>
  <inkml:trace contextRef="#ctx0" brushRef="#br0" timeOffset="146">5673 15883 9740,'12'0'44,"-6"0"4,0 0-57,2 1 54,1 1-95,1-1 7,-1 2-28,3-2-52,0 2 61,0 0-59,-2 2 66,0-2-38,-1 1 65,0 1-37,-3-1 38,0 2 2,-3 0-23,0 2 13,-1-3-40,-1 4 134,-2 0-39,-1 0 112,-2 0-34,-1 2 0,-2-3-28,1 1-9,-2 0-43,1-1-2,1-1-5,-2 1 0,4-4 3,-2 1 1,2-2 6,-1 1 15,1-3-13,1 1 177,1-1-135,2-2 130,2-2-147,2-4-9,2 2 16,0-2-22,0 1-42,0 1 29,1 1-33,-2 1 51,1-2-45,0 4 28,0-2-33,-2 3-21,2-2 43,-1 2-47,1-1 49,-1 2 68,0 1-52,-1 1 50,2 1-66,0 2 70,0 2-50,-1-1 53,1 2-86,-2 0 16,2 1-12,-2 1 22,1 1-28,-2-2 19,1 2-12,-1 0 23,-1 0-65,-1 0 46,-1 0-60,0-1 162,-1 1-19,-2-1 76,-5-1 30,2-1-39,-4 1 65,1-2-116,-1-1 13,-1-1-73,-1 2 45,2-5-30,0 3 91,-1-5-73,1 2 92,-1-3-85,3 0-95,0 0 4,1 0-105,1-3-227,0 0 91,3-3-172,-2 0 194,5-1-285,-3-2 93,3 1-205,0 1 63,0-2 230,0 0 27,0 2 173,3-4 127,-1 1 0,2-2 0</inkml:trace>
  <inkml:trace contextRef="#ctx0" brushRef="#br0" timeOffset="147">2816 15985 9502,'0'-19'-102,"-1"11"183,1 4 38,-3-2 75,0 3-24,0 0 25,0 2-74,0 1 24,0 0-13,2 1 16,-1 2-27,2 4 38,0 2-39,3 5 59,2 1-39,3 2 39,4 3-130,3 2 90,2 0-90,3 5 97,1 0-226,3 3 56,0-1-155,1 4 115,-1-2 87,1 5-9,-4-6 73,-2 1-323,-7-6 77,0-3-225,-5-7 187,-2-1 132,-4-8-33,1 0 136,-4-5-120,1 1 80,-4-2-45,1-2-93,-2 2 24,0-1-81,0-2-3,0 0 44,0 0-36,0 0 92,-1 0-248,2-2 126,-1 1-94,2-2 185,-2-2 131,2-1 0,-4-2 0,2-1 0</inkml:trace>
  <inkml:trace contextRef="#ctx0" brushRef="#br0" timeOffset="148">12064 16037 9502,'1'-18'-257,"-1"11"239,2 1 52,-1 1 16,1 1 35,-1 1-31,2-1 45,-1 2 12,-1 1-16,1-1 58,1 2-68,0 0 19,-2 0-106,4 2 29,-2-1-99,-1 2 37,3 0-35,-1 0 55,-1 1-4,2-1-2,-1 0 0,2 2-57,-1-2 43,-1 1 25,1-1 2,-1 2 27,1-2-76,-1 1 5,-1 1-28,1-1 1,-1 1 3,0 0-15,0 0 14,0 2 24,-1-2 31,-1 2 8,1-1-16,-2 0 85,0 0-15,-2 2 75,1-3-72,-2 3 26,-3-2-16,0 0-7,-1 0 10,1 0-55,-2-3 38,1 1-27,2-1 97,-1 0-1,2-1 20,-1-1-38,1 1 8,1-2-59,1 0 43,1-2-47,1-2-15,1 1 12,1 0-10,-1-2 14,2 1-17,2 1-41,-1-2-40,1 2 17,-1 0-9,2 2 10,-1-2-26,-1 1 2,2 1 4,0-1-5,0 2 38,1 0-48,-1 2 57,3-1-25,-1 2 6,2 2-15,-2 2 13,2 2 7,-3 0-15,2 2 42,-4-1 29,-1 3 45,-2-1-17,-1 2 109,-1-1-75,-3 0 116,-1-1-111,-4 2-15,-2-4-36,-2 2-19,0-2 13,-3 2 131,2-3-23,-2 2 141,2-6-106,-4 4-18,5-3-70,-1 0 28,4-3-100,0 0 28,3-3-47,0 2-67,3-2 71,2-2-49,-1 1-16,2-2 40,2-2-76,1 1 78,0-1-275,1-1 109,2 0-202,2 2 184,-1-3 34,-1 1 52,3-2-60,-2 2 101,4-3-18,-2 0 100,3-2 0,-1-3 0</inkml:trace>
  <inkml:trace contextRef="#ctx0" brushRef="#br0" timeOffset="149">3027 16037 9502,'2'-13'151,"-2"5"-28,0 4-9,0-1 20,0 1-14,0 1 40,0 0-4,0 0-38,-2 2-21,-1 1-11,-1 1-11,-2 3 65,-1 4-31,-2 4 105,-3 1-18,-2 5-7,1 1-12,-3 2-134,1 0 47,-3 1-17,2-1 29,-2 0-152,1-2 30,1 2-98,3-3 73,-2 0 111,4-3-19,0-1-299,3-3-80,2-1-238,2-2 141,2-2-122,2-3 191,2 0-204,2-5 236,5 1 133,2-7 90,5-1 105,-1-4 0,4-5 0,0-3 0,4-3 0</inkml:trace>
  <inkml:trace contextRef="#ctx0" brushRef="#br0" timeOffset="150">12886 16055 9502,'-6'-13'-865,"3"8"646,3 2 253,-3 0 1,3 0 233,-2 2-3,1-1-69,2 1-70,-1-1-149,5 1 6,-2 1 14,3 0-53,-2 3 18,-1-2-124,2 1 62,1 1-21,-2 0 59,2 1-7,0-1 8,0 0 15,0 0-26,0 2 32,1-3-7,-1 1 1,0 2-7,-1-1 72,1-1-50,-3 2 59,-1-1-70,0 1 77,-1 1 2,-1-2 19,0 2 28,-3 2-31,-1-3-4,-3 3 4,-2 1-57,-2-3 24,1 3-16,-1-3 35,1 1 17,1-1 33,0 0-14,2-2-9,1 1-38,1-2 2,1 0 2,-1-2 83,4 1-65,2-2 37,2 1-68,6-1-15,-1 0 24,2 0-56,1 0 37,-2 0-41,1 0-17,0 0 50,-1 0-56,2 0 69,-1 2 65,-1-1-49,0 2 51,-2 0-76,1 0 103,-1 0-22,1 2 89,-2-1-28,-2 2-58,2 0 15,-2-2-64,-1 4 3,0-2-6,-1 0 22,-1 1-56,-1 1 14,0-1-22,-1 0 26,-4 1-32,-2 1-3,0-2-20,-4 1-68,1-1 75,-2 1-87,0-3 79,0 1-65,2-1 24,-2 1-20,3-3 23,0 0-192,0-2 72,2 1-182,1-2 108,1 0 142,2-2 10,2-2 115,1-4 0,0-4 0,1-2 0</inkml:trace>
  <inkml:trace contextRef="#ctx0" brushRef="#br0" timeOffset="151">5253 16086 8646,'-5'-15'448,"2"9"-209,-1 2-91,-1-2-56,1 2-20,1-1-1,-3 1 58,2-1-22,-1 2 32,1 0-61,-1 0 41,2 2-34,-1-2-14,1 1 79,1 2-71,1 0 77,1 3-69,1 3-51,4 3-35,4 3 1,0 1-112,4 2 83,0 0-114,2 1 112,0 1-127,1-1 80,-1-2-118,2 2 100,-3-4 28,3 1 15,-4-2 39,1-3 36,-4 0 44,-1-2-22,-2-5-4,-2 2-21,-2-3 31,0-1 10,-3-2-17,0-2-26,-2-2-17,1 0 40,-2-2-88,-2-2 8,1 1-21,1-1 26,0 2 47,0-1-2,1 0-2,1-1-181,1 1 44,0-1-135,1 1 94,1 1 6,1 0 10,3 0 15,1 2-15,1-1 47,1 2-2,0 2 1,0 1 57,-2 0-46,0 3 39,-1 0 37,-1 2-37,-2 2 38,-2 3-18,-1 1 57,0 2 16,-1 1 56,-2 1-82,-2-1 77,-1 0-60,0-1 90,2 1-37,-2-1-21,0-1-17,2 0-23,-1-2-25,1 1 28,1-4-24,0 2 57,0-3-33,1 0 261,1 0-140,-1-4 136,2-1-107,-1-5-26,1 2-13,0-1 21,0 2-95,0 1 48,0 0 105,0 0-79,0 4 70,-2 2-76,1 8-51,-1 1 41,1 3-47,1 2 44,0 3-39,0 4 55,0 1-98,0 5 52,1-1-43,-1 7-64,2-3 7,-2 4-85,-2-2 86,1 6 40,-4-10 18,-1 4 1,-1-8-14,0 3-95,1-11 24,0 1-79,1-11 6,2 2 58,0-8-9,2 3-783,-1-4 472,2-2-647,2-3 714,1-5 11,0 1 154,3-3 10,-2 1 133,1-6 0,2 0 0,1-3 0</inkml:trace>
  <inkml:trace contextRef="#ctx0" brushRef="#br0" timeOffset="152">12435 16163 9502,'-11'5'0,"5"-4"122,1 1 21,1-2 120,1 0 192,1 0-205,1 1 151,1 2-338,3 2-60,1-2-46,2 3-41,3 0 121,-2 0 28,2 0 45,2 0-192,-2-1-96,1 3-114,-1-2 52,1 0 100,-2 0 49,1-2 24,-3 1 19,1-1 33,-1 1 8,0-2-12,0-2 1,-2 1 25,1-2-14,-1 0 29,-1 0-38,2 0 11,-4-2-6,4 1 31,-2-4-58,0-1 56,0 0-56,1-3-26,-1 0-24,2 0-15,-2 1 23,-1-4 25,3 3 25,-2-2-36,0 2 38,0 0-5,0 2 6,-2 0-2,1 2-6,-1-1-10,1 5-132,-1-2 97,-1 4-40,-1 1 98,-1 5 38,1-1-52,-2 5 41,0-4-31,0 3 31,1-1-39,-1 0-6,2-1 10,-1 1 2,2-2-14,-1 2 13,1-2-9,-2 1 12,1-2 3,0 0-2,-1 0-1,-1 0 77,2-1-14,-2 0 66,0-1-72,-2 1 131,2-1-66,-1-1 102,-1 0-76,2 0 100,0-3 314,0 3-208,5-4 127,-2-1-377,6-2-23,-3 2 32,3-1-13,-2 2 3,1 1-10,-1-2-7,-1 4 80,2-1-76,-3 4 66,1 2-63,0 5 15,-1 1-14,-1 4 21,-1 2 71,2 3-6,-4 2 83,1 4-169,-4-2 5,1 3-105,0-3 53,-2 1-61,1-8 38,1 5-70,1-10 67,1 4-101,1-6 43,-1 0-95,2-4 81,0 0 42,0-5-10,0 5 56,0-5-313,0 1 89,0-2-192,0 2-3,0-1 120,0 0-79,2 0 102,-2 0-57,1-1 46,1-1-77,-1 1 159,2-2-70,-1 0 190,2 0-46,-1-2 120,3-4 0,0-3 0,3-3 0</inkml:trace>
  <inkml:trace contextRef="#ctx0" brushRef="#br0" timeOffset="153">11929 16254 10167,'-5'-10'613,"4"4"-459,1 3-34,0-2-9,0 2-1,0 0 26,-2 2-85,2-1 54,-1 1-64,-4 4 1,1 1 53,-2 5-52,-2 5 50,-2 4 2,-2 4-10,-1 5-47,-4-1-29,-1 7-59,1-3 35,-3 2-100,4-5 81,0 0-112,4-6 116,0 0-157,4-9 100,2-1-120,5-5-260,-1-3 244,4-1-261,-1-2 319,5-3-16,0-2 58,5-2-264,-2 0 111,1-1-57,-1-1 168,1-1 165,1-1 0,1-1 0</inkml:trace>
  <inkml:trace contextRef="#ctx0" brushRef="#br0" timeOffset="154">11601 16311 9502,'0'-12'-89,"0"7"145,2 1 77,-1-1-15,1-1 1,-1 0-27,2 1 24,-1-1-31,1-2 55,0 4-57,1-2 56,-1 1-57,2 1 53,-1 1-42,2 0 87,-1 1-68,4 1 63,-2 1-86,3 3 40,-1 1-26,5 7 30,-2 2-27,4 3 34,-1 4-46,3 2 52,-4-1-48,6 6-19,-2-5-63,1 6 35,-3-5-129,4 3 118,-7-5-128,3 1 128,-4-4-167,2 3 100,-4-8-157,-1 2 131,-3-7-12,1 2 84,-5-7-16,4 2-97,-5-5-90,2 1-8,-1-1 6,-1-1 117,-1-2-445,0 1 279,0-1-463,-1 3 464,-2 0-75,0 2 101,0 1-87,0 0 175,0 0-55,0-2 175,0 0 0,0-1 0,0 2 0,-2-4 0,1 2 0</inkml:trace>
  <inkml:trace contextRef="#ctx0" brushRef="#br1" timeOffset="155">15136 16479 9313,'6'-5'495,"-7"8"-89,-4 0-286,-8 10 37,-3 2 155,-8 8 0,0 3 93,-9 10-76,-1 3-144,-9 10 132,3-5-129,-6 7 146,6-9-233,-8 4 48,11-11-171,-6 2-105,13-11 17,-4 0-49,13-11 93,-1 0-56,8-7-4,-2 1-49,6-3-388,-1-2 184,4-1-328,-2 0 302,4-2 199,-2-1 93,1 2 113,-3-2 0,2 0 0</inkml:trace>
  <inkml:trace contextRef="#ctx0" brushRef="#br1" timeOffset="156">15188 16755 9464,'-12'-4'323,"5"2"-178,1 1 104,-1 1 4,-1 1 76,-4 4-16,0 4-52,-2 2 26,-4 6-112,-3 4 62,0-1-84,-6 7 51,4-2-46,-9 5-144,4-3-3,-8 6-56,7-8 32,-7 3 123,8-7-26,-3 1 76,8-7-434,-2 0 110,10-6-327,-1-3 280,10-3-57,0-2 79,4-1-54,-1-1-17,3-2 85,0 0-78,0-2 85,0-1-13,0 1 73,0-1-18,2 1-23,-1-2-80,1 2-9,2-2-58,-1 1 169,3-2 6,0-1 121,3-1 0,0 0 0</inkml:trace>
  <inkml:trace contextRef="#ctx0" brushRef="#br1" timeOffset="157">10451 17008 9702,'7'0'269,"-4"0"-181,-1 0-69,-1 0-31,4 0-103,-2 0 60,0 0 34,1 0 17,1 0 34,-1 0 36,1 0-27,1 0 21,1 0-38,0 0-1,2 0-5,2 0 7,1 0 30,1 0-6,3 0 16,2-2-15,1 2-67,5 0-5,-1-1-5,5-1-51,-1 1 89,1-1-45,0 1 45,3-1-14,-4 1 1,3-2-14,-3 3 20,2-2 40,-3 1 10,0-1 6,-2 2-13,3-1-36,-5 1 4,3 0-1,-2 0 64,2 0 14,-3 0 13,5 0-12,-5-1-53,5 1 3,-3 0 1,4-2-39,-4 1 32,4-1-32,-3 2 33,4-3-63,-4 2 37,3-1-44,-4 1 55,4 1 9,-6-2-20,5 1 17,-4 1-86,2 0-4,-4 0-19,4 0 0,-3 0 69,2 1-10,-2 1 11,4-1 34,-6 2-28,7-1 27,-6 1-31,6-2 66,-4 1 18,6-1 4,-6 0 63,7-1-117,-3 0 66,3 0-73,-2 0 65,3 0-45,-3-1 59,7-2-107,-6 2 44,4-4-39,-2 4 50,3-4-42,-4 2-8,6 0-6,-5 0 0,3 0-9,-4 0-31,6 2 5,-8-1-58,8 1 101,-8-1-63,4 2 67,-2-1-36,3 1 25,-6 0-27,7 0 38,-7 0-17,8 0 15,-6 0-14,6 0 53,-8 0-39,9 0 41,-8-2-49,9 2-4,-6 0 12,6 0-8,-7 0 78,9-1-55,-9 1 60,8 0-66,-7 0-33,8 0 24,-9 0-26,8 0 36,-8 0-60,10 0 42,-9 0-49,8 0 49,-8 0 1,8 0-7,-9-2 4,8 1 16,-6 1-17,6-2 14,-8 1 39,7-1-37,-7 1 43,9-2-54,-8 1 35,6 1-24,-6 0 32,8-2-33,-7 1 14,9-1-9,-7 2 15,6-1-63,-9 1 43,11-1-47,-11 2 48,11 0-3,-11 0-3,9 0 1,-9 0-4,9 2 6,-8-1-8,6 2 6,-8-1-51,7 1 35,-10 0-37,6-1 59,-8 0-8,6-1 7,-6 1-11,6-2-41,-7 1-9,6-1-4,-6 0 10,7 0-8,-7 0-8,6 0-13,-8 0-136,5 0 58,-7 0-91,6 0 64,-7-1-4,3-1-4,-8 1-47,3-1 69,-5 0 10,5-1 37,-7-2 27,4 1-62,-6 1 100,4-3-27,-1 1 87,1-2 0,-2-1 0,2-1 0,-2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33:44.491"/>
    </inkml:context>
    <inkml:brush xml:id="br0">
      <inkml:brushProperty name="width" value="0.15" units="cm"/>
      <inkml:brushProperty name="height" value="0.15" units="cm"/>
      <inkml:brushProperty name="color" value="#F6630D"/>
    </inkml:brush>
    <inkml:brush xml:id="br1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7155 145 16179,'3'4'-1016,"-2"-2"736,0-2 926,0 1-744,1-1 442,-1 0-257,0 0 239,1 0 23,-1 0-30,1 0 106,0-1-410,1 0 59,-1-1-283,1 0 12,1-2-63,0 1-21,2-1 2,-1-2 8,2 0 80,0 0-24,0-1 152,1-1-44,-1-1 87,3-1-4,-3 0-32,3 0 37,-2-1-41,-1 1-45,0 1-13,-2 1-63,0 1 12,-1 1-29,-2 3 54,0-1-15,0 2 4,-1 0 110,-2 4-151,1 0 114,-2 3-41,0 0 19,0 1 26,1 0-59,0-2 9,1 2-141,0 0 168,0-1-47,0 0 98,0 1 39,0 1-36,0-2 43,2 3 49,-1-2 76,2 2 30,-1 0 53,1 0-10,-2 0 6,2 2-37,0-1-46,-1 1-40,0-1-48,1 1-52,-1-2 12,-1 2-61,1-2 57,-1 1-35,1-3 64,-1 3-24,1-5 90,0 3-23,-1-2 44,1-1 33,0-2 16,-1 1 64,1-1-1166,-1-1 815,0 1-996,-1-1 891,0 1 102,0 0-109,0 0 234,-1 1 1,-1 1 0</inkml:trace>
  <inkml:trace contextRef="#ctx0" brushRef="#br0" timeOffset="1">5579 169 9502,'3'-6'-125,"-2"3"20,1 2 85,-1 0 59,0 0 6,0 0 37,1 0-47,-1 0 141,0 0-102,0 0 107,1 2-69,-2 0 0,2 2 24,-1 1-30,1 2-20,0 2-16,2-1 61,-1 3-51,1-2 60,1 3-61,1-2 9,0 1-6,1-1 2,1-1-4,0 0-42,0-1 22,1 0-37,0-4 8,0 1-11,1-2-13,-1 0 21,1-2 31,-1 1 8,-1-2-12,2 0-2,-3-2-64,1-2-10,-2 1-4,1-2 10,-2-1 50,0 1-6,0-1-1,-1 0 17,0 1-12,-1-1 14,-1 1-15,1-2-36,-2 1 23,1 0-20,-1-1 31,0 0 7,0 0-3,0-2-40,-1 1-72,0-2-12,0 0-52,0-2 9,-1 1 23,0-1-43,-2 1 85,-1-2-19,0 1 59,-1 0-14,-1 4-95,0-1 13,0 3-82,-3 3 69,2 0 33,-4 2 31,1 2 2,-2 1-88,-2 3-69,0 0-59,-1 4-17,-1 0-15,1 1 48,0 2 76,2-2 79,0 2 116,2 0 0,0 1 0,1 1 0,0 2 0</inkml:trace>
  <inkml:trace contextRef="#ctx0" brushRef="#br0" timeOffset="2">6562 425 9502,'0'-10'-219,"0"6"222,0 0-20,0 1-11,1 0-2,-1 0 13,0 0 35,1-1-22,0 1-3,-1 0-17,1 1 20,0 0 50,1-1 13,-1 1-13,1 0-65,0 0-23,1 0-26,-1 0 22,0 0 58,0 0 5,1 1-5,0-1 25,0 0-24,0-1 24,1 1-19,-1-1-19,3-1 16,-1 1-14,1-2 3,2-1 7,0 0-3,1 0 8,1-3-32,0 3 23,1-4-29,0 3 33,0-3-20,0 2 13,0-2-20,0 1 62,-2 1-34,1 0 33,-2 2-40,0-1 32,-1-1-20,-1 4 23,1-3-36,-4 2 4,1 2 1,-1-1 15,0 1-4,-2 1 76,1 0-9,-2 0 48,1 1-11,0 0 22,-1 0 64,1 0 24,0 0 31,0 0-80,0 0 6,0 0-84,0-1 53,1 0-95,0 0-2,0-1-48,0 0-60,0-1 17,0 2-71,0-2 40,-2 1-62,2-2 45,-1 2-66,0-1 19,0 1-20,-1-1-11,0 1 25,0 0-16,0 1 35,0 1-30,0-1 35,0 0-6,0 0 49,0 1 83,-1-1 98,-1 1 108,1 1 61,0 0 133,0-1-137,0 1 152,0-1-177,0 0 64,0 0-247,0 0-52,0 0-204,0 0-55,1-1 43,0 2-94,0-3 106,0 1-68,0-1 133,0 0-96,0 0 204,0 0-94,0 1 150,0-1-68,0 0 2,0-1 29,1 2-20,-1-2 68,1 3 57,1-1-1,-1 0 78,0 0-6,0 1-22,0-1 35,-1 1-44,1 2-67,0 0-134,-1 3-33,1-1-152,-1 3 72,0 0-54,0 1 0,0-2 2,0 2 44,0-1 108,0-1 107,0 0 43,0 0-20,1-1-46,0 0 28,2 0 64,1 1 27,1-2 115,1 0-16,2-1 103,0 2-68,2-2-8,-1 1-21,1-1-63,-1 1 18,0-1-116,-2-1-5,0 1-75,-1 0-9,-3 0-99,0 0-17,-3-1-116,0 1 73,-2-1 67,-3 1 113,-3-1 103,-1 0 34,-2 0 42,-1-1 76,0 0 89,-2 0-53,3 0-67,-1 0-137,1 0-88,1-1-28,1 0-77,1-1-43,3 0-49,-2-1-143,4 1 13,0-1-118,1 1-16,0 0 88,3 3-83,1 0 173,2 5-12,1-1 59,3 2 38,-1 0 16,2 0 98,-1-2 56,4 2 55,-2-3-10,4 1 0,-1-1 0</inkml:trace>
  <inkml:trace contextRef="#ctx0" brushRef="#br0" timeOffset="3">5238 623 9502,'2'-8'-189,"-1"5"252,-1 1 2,0-1 66,1 1-22,-1 0 33,1-1-33,0 1-113,-1 0 14,1-1-112,0 1 20,0-1 52,0 1-38,0-1 92,1 1-67,0-1 95,0 0-85,1-1 92,-1 2-78,2-2 55,0 0-58,1-1 97,0 1-57,0-1 58,0 0-61,2-1 23,-2 0-14,3-1 17,-1 0-66,1-1 45,0 0-42,0 0 53,1 0-29,0 0 22,0-1-26,1 0-42,-1 1 44,0-1-53,-1 2 60,1-2-29,-2 3 12,2-1-18,-4 0 21,3 1 6,-3 0-8,0 0 6,-1 1-4,0-1 2,-2 1-2,0-1 2,-1 2 42,0-3 12,-1 2 5,0 0-7,0 0-36,0-1-1,0 1 3,0 1-55,0-1 40,0 1-39,0-1 50,0 1-58,0 0-18,0-2-4,1 2-43,2 1 93,0-1-50,0 0 55,0 1 19,0 1-17,-1 0 14,-1 0 28,0 1 41,0 1-10,-3-1 21,2 0-77,-5 1 10,1 0-3,-2 0-3,2 0 1,-1 1 4,0 0 1,1-1-25,0 1 17,0 0-27,0-1-19,0 0 28,0 1-34,1-1 41,1 0 7,-1 0-7,0 0 5,0 0-5,0 0 24,0 0-17,1 0 17,-1 0-23,0 1-1,0-1 1,0 1 0,0 0 73,0 1 19,2-1 10,-1 1 62,0-1-83,0 0 75,0 0-69,1 0 54,-1 0-50,1 0 28,0 0-84,0-1-58,1-1-63,1 0-33,4-3 49,0 1 2,1-1 62,0 0-6,1 1-2,-1-1 8,2 1 25,-2-1-26,0 1 24,1 0-37,-1 1 63,-2-1 23,2 0 4,-3 1 1,2 1-65,-3 0 8,1 0 39,-1 0 13,0 1 15,0 1-15,-1 0-72,-1 3 19,0 1-20,0 1 29,0 2-39,0 0 27,0 2-35,0-1 10,0 1 21,0-1-27,0 1 29,0-2 3,0 2-6,0-2 4,0-1-3,0 0 36,0-1-27,-1-1 26,-1 1-37,0-3 1,-1 1 4,1-1-2,-2-1 72,-1 0 13,-1-1 18,1-1-19,-2 0-48,1 0-13,0 0 15,0 0-13,-1 0 22,3-1-20,0 0-29,0-1-101,0 1-3,2-2-64,0 2 100,1-1 17,0-1 29,1 1 18,-1-1-111,1 0 37,0-1-106,0 2 101,0-1-73,0-1 55,0 0-37,0 0 34,0 1 13,-1-1 36,0-1-88,-1 1-83,1 0-42,-1 2-28,1-2 146,0 1 70,0-1 80,0 1 0,0-1 0</inkml:trace>
  <inkml:trace contextRef="#ctx0" brushRef="#br1" timeOffset="4">4990 434 9329,'-1'-12'476,"0"8"-273,1 2 512,0 0-269,1 3 325,-1 1-298,2 4-187,-1 3 83,-1 2-167,1 4 123,-1 2-130,0 2 123,0 2-562,1 3 141,-1 0-345,1 2 324,0 0 76,0 3 68,1-2-28,-2 4 8,2-2 0,1 1 0</inkml:trace>
  <inkml:trace contextRef="#ctx0" brushRef="#br1" timeOffset="5">6500 552 9502,'2'-11'-187,"0"6"58,-1 0-100,0 2 106,0 0 127,0 1-11,1 2 79,-1 3 242,-1 3-23,1 6 143,-1 3-113,0 4-149,0 4 21,0 1-72,-1 4-172,1-1 13,-1 5-100,0-6 68,-1 5-386,1-8 99,0 5-169,1-8 298,0 3 228,0-4 0,1 1 0</inkml:trace>
  <inkml:trace contextRef="#ctx0" brushRef="#br1" timeOffset="6">7216 729 10425,'1'19'1290,"3"-4"-1018,3 3-30,2 7-13,3 2-31,2 7-57,1 3-21,2 3 32,0 1-31,1 6 25,-3-7-15,1 6 14,-5-8-85,-2 1 21,-4-9-35,-1 2-32,-3-11 59,-2 2-75,-1-7 57,-2-1-106,0-4 44,-3-1-94,1-3 82,-1 0-275,1-3 109,-1 1-177,3-3 171,-2 1 78,2-2 17,-1-1-35,2 0 70,-2 0-16,-1 0 77,-1 0 0,0-1 0</inkml:trace>
  <inkml:trace contextRef="#ctx0" brushRef="#br1" timeOffset="7">6866 771 9502,'-6'-4'148,"4"2"57,1-1-9,-1 2 40,1-2-53,0 2-95,0-1-29,0 2 14,0-1-11,0-1 95,0 1-37,-1 1 26,1-1-143,-1 1 35,1 0-132,-2 1 140,0 0 23,0 2 47,-1 1 0,-1 2 103,0 2-63,-2 2 145,0 1-141,-2 4 74,0 1-37,-1 4 16,0 2-19,-2 5-39,2 3-24,-2 7 15,3-1-63,-1 8 3,4-3-25,0 4 47,4-7-89,1 3 49,3-8-118,4 3-34,2-10 6,5 1-15,0-7 18,3 0-150,-2-6 21,3 2-107,-2-5 134,0 1-98,-2-4 44,0 2-90,-2-5-200,0 1 123,-2-4-147,-1 1 176,-1-2-56,1-1 77,-2-1 31,3-1 150,-3-3 167,4-1 0,-1-4 0</inkml:trace>
  <inkml:trace contextRef="#ctx0" brushRef="#br1" timeOffset="8">6224 789 8355,'3'-7'132,"-2"5"22,1 0 99,1 1-38,0 0-58,0 0-36,2 1-23,-1 1 95,2 1-4,1 3 70,0 2-32,3 1-62,0 4-2,3 0-36,0 3-12,1 1-6,3 3 26,0 0-94,3 4 51,-2-1-92,3 4 77,-3-1-7,0 4 53,-4-2-38,-1 2 28,-6-2-204,0 2 55,-5-3-132,-1 1 113,-3-4 58,-2 2 19,-2-6 26,0 2 10,-2-6-13,2 1 13,-1-3-56,0-1 29,3-5-24,-2 3 43,2-4-10,0-1 22,1-1-19,1 0-206,1-2-898,-1 0 569,1-3-548,0 0 1005,1-5 35,0 0 0,0-4 0</inkml:trace>
  <inkml:trace contextRef="#ctx0" brushRef="#br1" timeOffset="9">4728 802 9740,'-2'-6'972,"2"4"-747,2 2 71,0 0-153,4 1-20,1 1 22,2 3-25,1 2 37,1 1-37,2 4 32,1 1 31,3 3-19,-1 2 6,4 5-55,-2 0-5,3 4-6,-2 1 27,2 3-50,-3-2-43,0 4 37,-4-6-32,1 3 51,-7-5-39,1 3 20,-5-7-32,-2 1 84,0-4-70,-2 0-84,0-4-143,0 1-31,0-4-27,0 1-61,0-4 78,0 1-86,0-4 123,0 2 54,0-3 16,0 0 23,0-1-1028,0-2 725,-1-1-773,1 0 982,-3-1 88,1-3 29,-3-3 58,0-3 0,-1-3 0</inkml:trace>
  <inkml:trace contextRef="#ctx0" brushRef="#br1" timeOffset="10">4392 839 9221,'-1'-12'90,"0"8"35,-1 0 60,0 1-44,1 0 121,0 1-121,-1 0 35,-1 1-69,0 0 35,0 0-87,-1 1 17,1 0-46,-3 1 53,1 0-26,-2 2 21,0 1-36,-2 2 82,1 2 15,-2 0 37,1 3-46,-3 2 109,2 1-67,-2 5 141,-1 1-153,0 7 109,1-1-127,-2 9 76,4 2-66,-1 9-1,2 1-18,2 6 28,3-3-138,2 3 52,4-11-103,2 0-236,5-11 73,4-3-155,1-8 202,4-1-347,-3-7 147,1 2-310,-3-7 316,-1 2-79,-2-3 135,-1-1-7,-2-3 147,1 1 146,-2-1 0,2 0 0</inkml:trace>
  <inkml:trace contextRef="#ctx0" brushRef="#br1" timeOffset="11">5954 865 8969,'0'-12'165,"0"7"38,0 3-67,1-1 44,0 0-40,0 1-34,0 0 63,0 0-57,-2 2 38,0 1-63,-5 4 47,2-1 32,-3 1-5,-1 2 53,2 0-68,-2 0 29,1 2-39,-3 1 31,1 1-56,1 2 80,-2 0-91,1 4 35,1 1-31,1 4 29,1 1-100,1 5 45,3 1-117,2 4 120,1-1-150,3 4 87,4-3-127,1 0 106,3-5-193,1 0 95,0-6-135,1 0-7,-4-8 93,1 2-82,-1-7 82,-3 1-128,0-3 57,-2-3-103,-2-2-288,0 1 268,-2-3-294,0-1 418,0-1 76,0-1 86,1 0 58,0-3 0,2 0 0</inkml:trace>
  <inkml:trace contextRef="#ctx0" brushRef="#br1" timeOffset="12">3731 890 9502,'9'-5'199,"-4"2"-79,0 1 114,-1 1-38,3 0 93,0 1-85,1 1 5,2 3-59,1 2-4,1 5-67,4 3 1,-1 2-24,4 5-24,-2 2 71,4 3-29,-2 1 57,2 4-113,-3-2 5,0 3-62,-3-3 32,-1 5-65,-5-7 25,-1 3-67,-4-4 22,-2 1 78,-2-7-26,-4 1 53,-3-6 36,-1 1-34,-2-4 30,-1 0-52,1-3 16,-3 1-18,3-2 24,-4 1-108,4-3 24,-2 1-95,1 0 104,0-2 11,2 1 53,-1 0-8,2-2-620,-1 1 462,3 0-461,-2 0 623,1-1 0,-2 3 0</inkml:trace>
  <inkml:trace contextRef="#ctx0" brushRef="#br1" timeOffset="13">1357 888 9502,'-15'0'0,"9"0"0,0 0 249,2 0-40,-1 0 181,3 0-115,0 1 44,2 0-65,-1 3 95,1 2-154,0 2 10,1 4-74,1 2 104,1 2-48,2 4 70,1 0-93,2 5-80,1-4-29,-3 4 14,2-4-11,-3 2-258,0-5 50,-1 2-227,-1-5 231,-2 0-439,-1-3 185,0 0-377,-2-4 467,-1 0 121,-3-3 189,0-1 0,-3 0 0</inkml:trace>
  <inkml:trace contextRef="#ctx0" brushRef="#br1" timeOffset="14">7047 1109 9322,'-9'0'711,"5"0"-454,1 0-60,0 0 47,1 0-57,-1 0 36,1-1-101,0 1 101,0-1-151,1-1 76,1 1-78,0-1 87,0-1-107,0-1 37,0 1-37,1-1 55,2-2 15,0 0 37,2 0-51,-1-1-133,2-1 4,0-1-103,-1 0 70,2-1-53,0 0 21,-1-1-42,0 1 11,1-2 49,-3 2-42,2-2 59,-1 4 50,0-2-5,-1 4 41,0-2-56,-1 4 14,0 0-26,-1 4 22,-1 0 115,0 2-14,-1 6 123,-1 4-128,-1 4 215,-2 3-123,0 4 173,0 1-89,1 3-35,0-2-2,1 5-24,1-5-87,0 5 46,0-6-71,1 4 29,0-7-53,1 3 47,0-6-44,1 1-41,0-7-13,0 1-69,1-7 39,0 1-118,-1-4 20,1 1-86,0-4-79,0 1 87,-2-3-90,2 0 109,0-2-289,1 1 68,-1-3-200,2-1 20,-1 1 208,3-2-94,-1 0 175,-1-1 135,2 0 54,0-3 99,0 0 0,2-3 0</inkml:trace>
  <inkml:trace contextRef="#ctx0" brushRef="#br1" timeOffset="15">4494 1260 9502,'2'-8'-162,"-1"3"386,1 2 167,1-1-93,0 1-118,0-1 23,1 0-82,-1 0-17,-1 0 16,2 1-16,-1-1 16,1-1-32,-2 2 0,1-1-1,-2 1-42,1-3 89,0 2-93,0-1 104,-1 1-90,1-3 27,0 2-33,0-2-35,0 0 62,1-1-33,-1-1 31,2-1-43,0 2-41,1-3 9,-1 0 0,2-1-3,0 0-2,0-1-61,0 1 7,1-2-8,-1 2 32,1-1-1,0 2 55,0 0-24,-2 2 18,2 2-21,-3 2 29,1-1-19,-1 4 15,0-1 45,-2 2 15,0-1 10,0 2-2,-2 0-61,1 1 21,0 0-21,0 2 55,0-1-4,-1 1 19,0 0 22,1 2-49,-1 0 19,1-1 63,-1 4-39,1 0 104,-1 2-111,1 1 126,0 2-87,1 3 132,-1 1-130,1 4 58,0 1-115,0 2 63,2 1 49,-1 4-91,1-4 89,1 5-99,-2-6-55,2 3 34,0-9-37,0 3-158,-1-8 76,0 1-112,1-6 47,0 0-69,-2-5 0,1 0-78,-1-3 83,0 0-29,-1-1 29,1-2-58,-1-1 70,0-1-244,-1-1 100,1-1-167,-1 2 181,0-2 22,1 0 84,-1 0-23,0-1-435,1-1 429,0 0-345,1-3 558,1 0 0,-1-4 0</inkml:trace>
  <inkml:trace contextRef="#ctx0" brushRef="#br1" timeOffset="16">3545 1006 9157,'0'-11'-345,"0"6"345,0 1 289,0 1-43,0 0 217,0 0-155,-1 1-126,1-1-62,0 0-36,-1 1-2,0 0 4,0 0-34,-1 0 23,0 1-9,-1 0 59,1 0-6,-2 0 0,2 0-20,-2 0 24,-1 1-27,0 0-85,0 0 14,-1 0-89,-2 0 82,1 0-29,-2 2 16,-1 1 3,-1 1 7,0 3 41,-1 1 0,-2 3 77,2 1-60,-1 3 49,0 2-70,0 4-20,1 0 110,0 4-9,1 0 85,1 3-119,1-1-32,-1 3-27,4-2-9,-1 0-51,3-4-3,2 0-103,1-5 114,1 1-192,2-5 103,2 1-131,1-3 67,3 1 114,-1-3-71,1 2 41,-2-3-311,2 4 46,-2-3-162,1 1-5,-1-1 133,2 0-75,-2-2 251,4-1 76,-1-1 128,3-1 0,0-2 0</inkml:trace>
  <inkml:trace contextRef="#ctx0" brushRef="#br1" timeOffset="17">6246 982 9502,'-6'-8'-911,"2"4"847,1 3 219,-1-1 147,2 1 22,-3 0-34,0 2-74,-2 2 0,2 3-51,-4 2 30,3 3-43,-4 4 52,2 0-19,-3 3-19,3 1-19,-4 3 9,2-2-50,-3 3 51,3-4-37,-2 3-10,1-4-209,0 2 45,2-5-138,0 1-168,3-7 97,0 2-164,3-6 192,0 2-179,1-3 88,0 0-173,1-3 248,0 1 89,3-1 85,0-1 0,1-1 0</inkml:trace>
  <inkml:trace contextRef="#ctx0" brushRef="#br1" timeOffset="18">933 1024 9502,'-12'-3'-125,"5"1"134,0-1-93,2 2 157,-2-2 157,2 0-54,0 0 174,1 1-173,-1-1-23,2 2-110,0-1 32,1 1-105,0 0 143,1 0-102,0 2 112,1 0-37,1 3 18,1 1-42,1 3 34,3-1-41,1 3 64,0-1-60,2 2 51,0-1-61,1 1-18,0-1 19,3 2-16,-1-2 40,2 2 16,0-1-12,3 1 17,-1-2-81,3 4 62,-2-2-92,3 3 97,-2-1-116,3 4 21,-4-1-36,3 6 89,-4-1 55,3 7 23,-6-3-36,2 8 5,-5-4-35,1 9 42,-4-7-34,0 9 4,-2-7-2,2 6 7,-4-10 9,4 8 5,-2-9 9,1 8-50,0-9-39,1 4-43,-2-9 13,2 4 80,0-7-5,0 5 55,0-7-73,1 5 23,-3-7-21,0 6 19,-2-6 65,-1 6 1,-2-5 57,-2 5-54,-3-6-8,-2 6-31,0-6 22,-3 5-39,3-5-54,-3 2-39,3-5 3,-2 3-4,3-4 75,-3 1-15,2-3 2,-1 0-35,2-4-45,-1 1 20,1-3-12,-2 1-10,3-2-7,-1-1-61,2-1 59,0 0 24,1-1 11,1 1-522,1-1 79,-1-2-355,2 1-20,0-3 279,0-1-152,0-2 330,0 1 187,0-1 104,1-1 94,0-3 0,1 0 0</inkml:trace>
  <inkml:trace contextRef="#ctx0" brushRef="#br1" timeOffset="19">6018 1021 8854,'-5'-6'-227,"3"4"601,1 1-127,0-1 5,1 1 127,-1-1-75,3 1 35,1 0-138,3 2-96,1 1 52,4 5-37,1 0 59,2 5-119,2 2 33,2 1-69,1 2-47,-1 1 55,2 3-60,-1 0 48,3 3-94,-4-4 17,2 4-44,-5-5 17,3 2 0,-6-7-19,3 3-32,-6-7 51,2 1 38,-5-6-18,-2 1-1,-1-5-497,-1 0 278,-2-1-290,0-1 256,-3-2 130,1 1-45,0-1 140,0 0 93,-2-1 0,0 0 0,-1-2 0</inkml:trace>
  <inkml:trace contextRef="#ctx0" brushRef="#br1" timeOffset="20">3780 1094 9502,'2'-14'-428,"-1"7"375,0 3 53,0-3 0,-1 2 272,0 0-22,0 1 165,0 0-69,0 2-157,-2 0 35,0 1-108,-2 3 35,-1 2-49,-3 4 49,0 4 13,-2 6 62,-2 3 11,-1 4-10,-1 1-107,-2 4 27,1-2-69,-3 2 82,2-4-218,0 2 75,2-5-161,0 1-138,3-9 96,1 3-147,3-8 184,2 2-60,2-6 72,0 0-108,3-4 3,-1 0-9,4-2-81,1 1 0,2-1 1</inkml:trace>
  <inkml:trace contextRef="#ctx0" brushRef="#br1" timeOffset="21">379 1046 9502,'-14'0'-590,"7"0"609,1 0 19,-1 0 62,2 0 69,-2 0-40,2 0 72,0 0-56,0 0 5,-1 0-43,2 0-3,0 0-1,0 1-23,-1 1 24,1 1-24,-1 0-5,0 2-12,-1 2 12,1 0 3,-3 2 75,1 0-17,-2 3 32,0 0-73,-1 3 12,-1 0-45,-1 3 55,0-1-51,-2 3 44,0-2-55,-1 2 58,2-2 11,-3 2 3,1-2-3,-1 3 47,3-4-80,-1 4 78,3-5-80,1 5 78,2-4-20,1 5 42,2-3-41,1 5 0,2-4-25,0 5 34,2-3-102,0 7 87,0-5-101,0 5 64,1-5-47,1 6 32,0-6-25,0 5 24,0-6-11,-1 4-4,0-6 19,-1 6 77,0-6-64,-1 6 62,-2-4-91,0 7 67,-1-9-46,1 9 57,-1-8-64,1 7 36,2-7-44,0 5 56,1-6-80,2 6 59,2-5-51,2 4 70,3-4-35,3 1 43,1-4-49,1 2-53,-1-7-29,3 3-2,-2-5 3,3 3-71,-2-5 16,3 2-96,-4-1 75,4 0 54,-2-1 12,1 0 16,-2-1-137,3 1 3,-3-1-84,1-1-71,-3 0 94,1-1-99,-2-1 93,1 0-145,-3-2 62,2-2-106,-4-1-147,3 0 91,-3-1-123,2 0 189,-3-2 101,2 0 64,-1-3 35,1 0-355,1-2 363,1 1-279,1-3 430,4 0 0,1-2 0</inkml:trace>
  <inkml:trace contextRef="#ctx0" brushRef="#br1" timeOffset="22">659 1455 9502,'0'-8'93,"0"5"99,0 0-64,0-1 67,1 1-75,0-1 37,0 1-52,1-1 52,-1 1-103,1-2 24,0 1-40,0-1-10,0 1 3,0-2 40,0 1-19,0-2 61,-1 1-21,2-3 7,-1 1-21,0-2 36,1 0-41,-1-2 18,1-1-35,0-2 30,-1 0-23,2-4 42,-1 2-165,2-5 52,-1 2-147,0-4 51,1 4 14,1-3 3,-1 5 55,0 0-14,-1 5 2,1 1-2,-1 4 6,-2 3-7,1 2-9,-1 1 1,-1 3-8,0 0 47,-1 3-12,1 1 8,-1 2 67,0 0 22,0-1 8,0 1 54,0 0-40,-1-1 2,1 0-9,-1 0 3,0 0-8,-1 1 67,-1 1-58,2 0 72,-1 2-44,1 2 67,-1 0-57,2 2-10,-1 1-18,1 0-7,0-1-76,0 2-22,0-2-8,1 2-53,1-3 76,1 0-55,0-1 46,2-1-28,-1-2 3,1-1 9,-1-2-20,0-1 16,-1-2-46,0 0 19,0-2-334,-2 0 67,-2-2-204,0 0 159,-5 0 102,3 0-121,-3 0 42,4 1-93,-2 0 136,1 0-68,1 2 212,0 1-60,1 2 210,-1 2 0,0 2 0</inkml:trace>
  <inkml:trace contextRef="#ctx0" brushRef="#br1" timeOffset="23">3534 1146 9502,'0'-13'542,"0"7"-245,0 4-86,0-3 174,0 2-177,0-1 67,1 1-100,-1 1 37,2 0-61,1 0 6,0 1-35,1 0 38,1 1-92,2 3 22,0 0-50,2 5-7,0 2-2,5 4 40,0 2-21,3 4-33,0-1-27,4 4-83,-2-4 65,3 2 59,-2-2-16,2 1 65,-4-4-222,1 0 83,-6-6-136,2 2 87,-5-7-5,0 2 58,-4-3-26,-1-2-293,-3-1 171,0-1-260,-3-1 276,0-2-74,-1 1 42,1 0-101,-1 0 121,-1 1 61,0-1 71,-2 0 67,-1 0 0,-2-1 0</inkml:trace>
  <inkml:trace contextRef="#ctx0" brushRef="#br1" timeOffset="24">5295 1166 9502,'-11'0'339,"7"0"-77,2 0 261,-1 0 666,1 0-769,4 0 587,1 0-893,7 1-31,-1-1 62,5 1-42,0 0 41,0 0-24,3 0 0,0-1-50,3 0 37,-2 0-349,2 0 138,-2-1-229,1 0 197,-2 0-366,1 0 124,-4 0-267,1-1-65,-6 2 242,3 0-188,-7 2 288,4 1-10,-6 2 240,2 1-49,-4 1 187,0 2 0,0 0 0</inkml:trace>
  <inkml:trace contextRef="#ctx0" brushRef="#br1" timeOffset="25">1927 1474 9001,'0'-7'948,"0"5"-733,0 0 28,0 1-54,0 0-28,0 0 24,0-1 121,0 1-87,1 0 39,0 0-153,3 0-19,2 1-50,1 0 35,2 0-108,1 0 101,3 1-113,0 0 70,1 0-101,2 1 28,1-1-30,0 0 55,0 0-12,0-1 38,-2 0-24,1 0-1,-2 0 12,1 0 0,-4 0 14,0 0-17,-3 0 0,1 0 17,-4 0-15,1 0 13,-1-1-27,-2 1 17,-2-1-19,1-1-39,0 1-13,-1-2-9,0 1 20,1 0 54,-1 0 5,1-1-14,-1 2 13,2 0-308,-1 0 77,0 0-211,1 0 193,-1 1-145,0-1 119,0 2-158,0 0 268,-1 2 50,0 2 129,1 2 0,-1 0 0</inkml:trace>
  <inkml:trace contextRef="#ctx0" brushRef="#br1" timeOffset="26">7881 1510 9502,'-9'-6'426,"6"3"-40,1 1 27,1 0-54,1 0 56,0 0-81,1 0-55,3 0 0,2 0-24,2 0-108,4 1 3,1-1-57,2 1 28,2 1-13,1-1-62,4 0 49,-1 0-23,4 0-32,-1 0-10,3 1-70,-1 0-108,2 0 79,-4 0-88,2 0 97,-6 0-123,2-1 37,-7 1-94,1-1 65,-9 1 45,1-1 15,-5 1-73,-1-1 105,-3 0-162,1 1 122,-5-2-111,2 1-58,-2 0 7,1 0-42,1 0 51,-1-1 124,0 1-292,0 1 327,-1-1-209,0 1 326,-2-1 0,0-1 0</inkml:trace>
  <inkml:trace contextRef="#ctx0" brushRef="#br1" timeOffset="27">419 1658 9035,'3'-5'715,"-1"2"-459,-2 1 39,1-1-71,0 1-110,1-1 31,0 1-70,1 0 2,1 0-20,2 0-39,1 0 31,4 1 56,3-1 6,5 0 37,2-1-37,7 0-146,2 0-5,7-1-90,-2 2 12,7-2 81,-5 1-58,6-1 72,-8 1-66,3 1 80,-11 1-41,3 0 39,-10 0 21,3 1-26,-9-1 26,0 1-7,-6 0 6,0 1-6,-5-1 6,2 2 6,-2-2-7,-1 1 3,0 0-13,1-1 4,-1 0-4,1 0 11,-1 0-28,1 0 21,-1 0-21,0 0-117,0 0 33,0 0-131,0-1 140,0 0-101,-1 0 96,0-1-119,0 1 119,-1-1-274,0 1 252,0-1-209,-2 0 247,-1 0 0,-3-2 1</inkml:trace>
  <inkml:trace contextRef="#ctx0" brushRef="#br1" timeOffset="28">3012 1659 8827,'0'-7'-216,"1"4"369,0 1-78,1-1 108,2 1-127,0-1-15,0 1-11,1 0 8,-1 0-4,0 0 63,-1 1-49,-1 1 51,0 0 212,0 0-198,-2 0 277,0 0-300,-2 3 65,0-1-67,1 1 25,0-1-44,1 1 56,0-1-42,0 0-16,1-1-49,1 1 10,3-1-13,2 0 63,0 0-12,3 0 4,0-1-11,4 1 0,-2-1-11,3 0 35,-2 0-69,4 0 20,-2 0-37,2 0-19,-2 0 57,1-1-17,-4 1 31,4 0-18,-4-1 7,3 1-17,-3 0 13,3-1 33,-4 1-24,2 0 19,-1 0-29,2 0-5,-4 0-2,4 0 9,-4 0-76,3 1 66,-3-1-65,4 2 9,-2-1 39,2 0-45,-2 1 63,3-1-71,-1 0 47,3 1-66,-2-2 73,2 1 36,-3-1 15,3 0-8,-3 0-7,4 0-56,-5 0 11,3-1 94,-4 0 9,4-1 36,-5-1-45,3-1-114,-3 1 31,1 1-22,-3-1 47,2 1-44,-5 0-35,4 0-1,-3 1-65,0 0 37,-2 1-5,2 0-7,-3 0 82,2 0-47,-1 1 36,1 0-51,0 1 42,2 1-36,-1-1 32,3 1 31,-1-1 30,3 1-2,-3-1-8,4 0 28,-2-1-50,3-1 60,-2 1-53,4-1-4,-5 0 7,3 0-4,-2 0-6,2 0 13,-3 0-10,1 0-23,-1-1 9,0 0-18,-1 0 24,2 1-10,-2-1 10,1 1-13,0 0 13,1 0-10,-2 0 7,3 0-7,-2 0 8,2 0 7,-2 0-5,2 0 7,-2 1-8,1 0 0,-2 0 1,3 0 6,-3 1-2,1-1 3,0 0-4,0 0-20,0-1 13,0 0-13,0 0 18,1 0-71,-2 0 50,4 0-55,-2 0 84,2 0-17,-1 0 15,3-1-21,-2-1 3,2 0-9,-2 0 8,1 0-16,0 0 94,-1 0-25,-2 0 80,3 1-30,-4 0 0,1 1-20,-1 0-17,1-1-71,-2 1 25,2 0-22,-2 0-27,3 0-7,-3 0-15,2 0 19,-1 0 56,2 0-6,-2 0 1,1 0-1,-1 0-81,2 0 18,-3 0-94,2 0 119,-1 0-29,0 0 70,0 0-38,0 0 92,-1 0-23,3 0 94,-3-1-22,4 0-54,-3 0 13,2-1-67,-1 1 21,2-1 7,-2 1-3,1 0-5,-1 0-58,1 0-18,-1 0 17,0 0-58,-2 1 96,3-1-54,-3 1 50,1-1-2,0 1-11,0-1-6,0 1 27,0-2-18,1 1 21,0-1-20,-2 0-1,3 0 4,-2 0-1,1 0 19,0 0 15,1 0-7,-2 1 10,3 0-92,-3 1 52,2-1-54,-1 0 63,2 0-4,-4 1 0,5 0-5,-5 0 5,3 0 36,-2 0-26,1 0 28,-1 0-41,0 0 0,-1 0-2,0 0 56,-1 0 9,2 1 55,-3-1-41,3 0 47,-2 0-79,2 0 43,-1 0-45,3 0-41,-3 0 36,3 0-35,0 0 39,1 0 3,0 0-3,3-1 4,-3 0-44,5-1 32,-2 0-48,2 0-4,-2 1-23,2-1-40,-5 1 38,4 0 80,-5 0-16,4 0 56,-4 1-71,1 0 68,-4 0 13,3 0 10,-5 0-9,4 0-18,-2 0-21,1 0 29,-2 0-18,3 0-11,-2 0 34,2 0-25,-2 0-104,5 0 13,-4 1-108,5-1 48,-3 1-13,6 0 53,-4-1-7,3 0 91,-3 1-37,3-1 29,-3 0-38,4 0 47,-4 0-1,3 0 10,-4 0-11,3 0-38,-4 0 13,3 0 70,-3 0 10,3 0 18,-5 1-18,4-1-114,-2 1-5,2-1-12,-3 1 13,3 0 7,-2-1-18,3 0-4,-4 0-13,6 0 59,-5 0-30,5 0 22,-4 0-31,4 0 19,-5 0-30,3 0 87,-3 0 6,3 0 15,-6 0-7,3-1-72,-2 1 20,2 0-15,-3 0 24,2 0-10,-4 0 17,5 0-13,-4 0 18,4 0 20,-4 0-16,3 0 17,-1 0-35,1 0-1,-2 1 1,3 0 29,-3 1-25,5 0 27,-5 1-32,4-1-46,-1 1-12,3 1-3,-4-1 14,4 1 47,-2 0 2,1-1-11,-3 1 50,4 0-1,-4-1 10,3-1-21,-4 0-40,3-2-5,-3 1 5,3 0-4,-3-1 120,2 0-23,-3 0 104,2 0-112,-4 0-3,4 0-52,-4-1 8,3 1-6,-4-1 6,3 1-7,-3-1 13,4 0-41,-4 0-22,4 1-7,-4 0 12,5 0 24,-4 0 15,4 0-64,-3 0-28,3 0-30,-3 0-18,3 0 65,-2 0 12,2 0 26,-2 0 8,2 0 11,-4 0-8,4 0 3,-3 0-12,3 0 59,-3 0-36,4 0 47,-3-1-63,2 1 1,-1-1 1,2 0 64,-2-1-36,4 1 43,-5 0-51,3 0 4,-2 1-7,2 0 12,-1 0-9,0 0-72,-1 0 49,2 0-61,-3 1 73,2 0 52,0 1-37,0 0 39,-1 0-54,0 0-5,-2-1 4,3 1 52,-5 0 56,3-1 28,-3 0 28,1-1-76,-2 0-13,1 1-22,0-1-15,1 0-34,-3 0 22,4 0-30,-2 0 47,3 0-34,-1 0-17,3 0-3,-2 0-55,3 0 19,-1 0-2,2 0 2,-2 0 62,2 0-27,-2 0 18,2 0-72,-2 0 3,1 0-16,-2-1 20,1 1 8,-2-1 32,1 0-35,-3 0 36,2 0-87,-3 0-8,1 0-21,-2 1-159,-1 0 98,-1 0-115,1 0 73,-3 0 95,0 0-9,-1 0 55,-1 0 0</inkml:trace>
  <inkml:trace contextRef="#ctx0" brushRef="#br1" timeOffset="29">2031 1684 9502,'-16'0'312,"7"0"-2,3 0-139,-2 0 258,3 0-156,0 0 199,2 0 62,0 1-203,2 0 114,-1-1-172,3 1-45,1 0 49,3 2-57,2-1-52,4 0-11,1 0-52,4 0-57,0 0-9,4-1-56,0 0 69,3 0-144,-2 0 53,1 0-90,-3 1-292,2 0 146,-3 0-234,0 1 220,-3 0-206,1 2 77,-6-3-168,2 4 165,-6-2 61,2 1 31,-4-2 109,0 2 77,-4 0 143,2 0 0,-1-1 0</inkml:trace>
  <inkml:trace contextRef="#ctx0" brushRef="#br1" timeOffset="30">7937 1703 9502,'-3'15'0,"0"-8"484,2-1-114,-1 1 352,1-2-318,0 2 137,1-1-149,0 0 138,1-1-183,2 1 125,1-3-112,3 0 99,3-1-143,3 0-100,2-1-39,4-1 56,1-1-67,3 0 62,0-2-69,2 0-212,-1-1 25,1-2-87,-4 1 75,0 2-361,-5-1 111,0 1-300,-7 1-106,1 1 177,-5 1-282,-3-1 210,-3 3 111,-2 0 108,-8 4-239,1-2 183,-4 4-54,-1-3 249,-2 2 233,0-1 0,-1 2 0</inkml:trace>
  <inkml:trace contextRef="#ctx0" brushRef="#br1" timeOffset="31">619 1848 9502,'6'0'822,"-4"0"-559,1 0 72,-1 0-51,1 0-57,1 0-13,0 1-21,1 0 5,2 2-69,1 3 65,2 3-89,2 5 73,2 2-53,3 6 56,1 1-61,3 5-30,-3 0-68,4 2 51,-3-4-186,2 2 122,-5-6-120,2 2 69,-4-7 81,-1-1-20,-5-6 58,1 0-129,-5-5 8,0-2-424,-3-1 253,-1-3-194,0 0 203,-3-2 62,-1 0-104,0-1 101,0 1-69,0 0 43,1 1-67,-2 0-165,2 0 74,-1-1-118,1 1 249,1-1 73,-1-2 127,0 1 0,0-3 0</inkml:trace>
  <inkml:trace contextRef="#ctx0" brushRef="#br1" timeOffset="32">5635 1916 9502,'0'-11'0,"0"5"0,0 1 0,0 1 96,0 0 39,0 0 114,0 2-63,0-1-31,0 1 213,0 0-265,0 2 220,2-1-255,1 2-45,2 1 100,0 0-83,0 0-2,2 1-130,0-1 6,0 2-51,2-2 17,-1 2 40,2 1-50,-1-1 83,1 1-33,-1-2 60,2 2-19,-3 0 5,2-1-13,-4 0-7,2 0-5,-3 1 18,-2 0 15,-1-1-27,0 2 73,-3 1 37,-2 0 37,-3 1 33,-4 1-3,-3 1-17,-3 1 25,-1 0-61,-3 2 46,1-2-8,-1 3-2,3-3 80,0 1-73,4-2 100,1 0-86,5-1 18,1-1-53,4-2 28,3 0 71,3-2-33,5-2 51,4 0-86,5 0-317,1-1 42,4-1-185,0 0 182,4 0-119,-4 0 68,7 0-123,-6 0 116,4 0 135,-7 0 14,3 0 63,-5 0 0,2-1 0</inkml:trace>
  <inkml:trace contextRef="#ctx0" brushRef="#br1" timeOffset="33">892 1889 9502,'-14'12'235,"8"-6"-168,1 0 311,1 0-82,-1 1 206,2-2-160,-1 4 65,1-2-86,-2 3 85,0-1-139,-1 3-65,0 0-25,-3 2-32,0 0-100,-3 1 56,1-1-104,-2 3-203,1-4 69,-1 4-137,2-4 183,-2 1-367,3-2 100,-2 1-281,4-5 242,-1 1 178,3-3-36,0-2 65,3-2 47,0 0 52,1-5 91,1-1 0,0-3 0</inkml:trace>
  <inkml:trace contextRef="#ctx0" brushRef="#br1" timeOffset="34">4613 1991 9502,'-7'-7'-146,"4"5"226,1-1 1,0 0 70,0 1 2,0-1-65,1 1-37,-1 0 30,0 1-21,1 0 26,-1 0 19,0 1-24,-2 0 23,0 0 12,-1 0-21,0 0 8,-2 1-4,-1 1 8,1 3-21,-4 2 26,2 0-19,-2 4 25,0-1-15,-1 4 31,1 0-40,-2 3 43,3 0-55,-3 4 47,5 1-34,-3 4 42,5 1-40,0 6-22,2-2-59,3 7 33,3-5-239,4 7 124,3-7-167,4 5 119,2-9-263,3 3 80,-1-10-177,4 4 191,-4-10 100,4 4-8,-4-7 77,4 1 15,-4-6 80,5 0 19,-2-5 0,4 0 0</inkml:trace>
  <inkml:trace contextRef="#ctx0" brushRef="#br1" timeOffset="35">5337 1981 9106,'-7'-4'-168,"4"2"400,1 0-108,0 1 125,1 0 230,0 0-110,2 1 149,0 2-312,4 5-61,0 2 5,1 4-32,4 3 35,-1 2-33,3 4-28,0 1-66,4 4 50,0-1-20,4 6-40,-2-4-10,5 5-97,-4-4 20,2 3 40,-6-7 8,1 5 48,-6-7-73,-1 3 44,-4-5-126,-2 0 118,-4-3-39,-1 0 80,-5-3-39,-1 0 84,-4-4-4,-2 2 25,2-4-19,-3 1-58,1-5 17,1 3-10,2-3-160,0-1 32,3-1-111,-1-1 96,3-1-177,-1 0 62,3-1-135,0 0-137,1-2 129,1 0-24,2-3 195,-1 0 205,1-5 0,-1 1 0</inkml:trace>
  <inkml:trace contextRef="#ctx0" brushRef="#br1" timeOffset="36">5204 2071 9502,'-17'0'-259,"11"0"239,-3 0 45,3 0-5,-2 0 270,1 0-69,0 0 214,0 2-153,-1 1 11,1 0-34,-3 3-13,3 1-69,-4 2 59,3 1-56,-5 2 110,2 2-120,-5 3 26,1 1-90,-4 4 50,2-2 20,-5 4 54,4-3-40,-3 3-71,5-5-84,-2 3-30,5-8 57,0 3-54,6-9 33,-1 3-55,4-6 23,0 1-411,3-4 14,2-1-265,0-1 225,3-1 187,-1-1 60,1 0 5,-1-1 7,0-1-415,-1 2 148,2-2-94,-2 1 288,2-2 242,0 0 0,0-1 0</inkml:trace>
  <inkml:trace contextRef="#ctx0" brushRef="#br1" timeOffset="37">4853 2098 9613,'-3'-7'485,"3"4"-166,0 1-21,0 0-100,2 2 17,1 2-70,7 2-25,1 4 37,4 4-37,4 4-65,3 1 4,4 5-66,0 0-4,5 4 86,-1-1-38,4 2 81,-3-2-49,2 1 30,-6-5-46,0-1 37,-5-4-12,-2-1-9,-7-5 12,-2 1 36,-4-6-32,-1 1 54,-4-3-26,-2 0-92,0-2 6,0 0-51,-4-1 22,2 0-87,-2 0 27,1 0-104,-1-1-36,2 0 71,-2 0-78,1 0 79,0 0-190,0 0 74,1 0-160,0 0 139,1 0-155,0-1 78,-1 0-108,1 0 16,1 0 249,-1-1-48,0-2 235,0 0 0,-1 0 0</inkml:trace>
  <inkml:trace contextRef="#ctx0" brushRef="#br1" timeOffset="38">4229 3327 9502,'-6'-8'423,"4"4"-266,0 1 3,1 1-26,0 0 26,1 1-134,0-1 60,0 1-134,0-1 100,0 1-35,0 0 77,0-1-25,1 1-14,0 0-60,2 0 29,0-1-9,1 0 46,0 0 2,-1-1-26,0 2 42,1-3-1,0 0 7,0 0-13,-1-1-57,0 1 51,0-2-56,1 0 8,0 0 26,-1-1-26,0-1 40,1 0-28,0 0-35,1-2 10,-1 0 0,0-2 32,1 1 3,1-3-32,-2 2 78,2-2 6,-1 2 18,0-1-4,-2 4-70,2-3 15,-2 4-17,0 0 63,-1 3-42,0 1 59,-1 1 80,0 0-149,0 5 69,-1-1-168,0 6 16,0 0 12,0 4 19,1 3-41,1 0 231,3 5-62,0 1 153,1 4-69,0-3-74,1 6 25,-1-3-53,2 2 52,-1-3-74,0 0 53,-1-4-47,0-1-20,-2-5 35,0-1-34,-1-3 11,-1-2 13,0-4-1301,-2 0 393,0-1-886,-1-1 1074,-1 1 310,0 1 318,-1 2 0,0 1 0</inkml:trace>
  <inkml:trace contextRef="#ctx0" brushRef="#br0" timeOffset="39">5039 3381 9502,'0'22'20,"0"-11"16,0 3 45,1-2-5,2 4 38,3-1-27,2 5 29,3-2-32,2 4 27,2 0-40,2 3 75,-1-3-51,3 5 57,-3-2-63,3 6-34,-4-1 6,2 6-8,-6-4 33,2 10 28,-6-5-27,1 9 31,-3-6-81,-2 8 26,-2-8-33,0 9 17,-1-11-22,0 9-12,0-10-16,0 5 29,0-14 33,0 7 12,0-13-15,0 5-30,0-9-28,0 2 17,0-7-3,0 3 13,0-5-25,0 3 4,0-5-15,0 2 50,0-4-12,-1 1 2,0-2-59,-1 0 35,1-1-43,0 1-1,0-2 43,0 0-50,0 0 60,1 1-81,0-2-15,0 0-9,0-1 19,0 0-47,0 0-54,0 0-250,0-1 185,0-1-206,1-1 288,1-3-134,-1 1 145,0-3 34,0 2 79,1-2 32,1 0 0,0-2 0</inkml:trace>
  <inkml:trace contextRef="#ctx0" brushRef="#br1" timeOffset="40">2246 3584 9502,'-14'0'0,"7"0"205,3 0-22,-1 0 165,2 0-109,0 0 418,1 0-323,3 0 267,2 0-395,7 0-86,1 0 26,4 0-15,3 0 43,2 0-81,4 0 84,0 0-91,3 0-77,0 0 19,1 0-105,-1 0 112,1 0-250,-3 0 99,2 1-194,-7 0 179,2 1-122,-7-1 92,1 1-140,-7 0 105,0-1 11,-6 1 63,1-1-25,-3 0 101,-1-1-51,-2 1 56,-2-1-36,0 0 13,-2-1-3,1 0-166,0-1 49,-1-1-144,1 0 155,0 0-194,2 1 135,-2-2-178,2 1 247,-2 0 39,1-1 124,0 0 0,-2 0 0</inkml:trace>
  <inkml:trace contextRef="#ctx0" brushRef="#br1" timeOffset="41">3227 3656 9502,'-5'-3'-36,"3"1"56,1 1 23,0 0 93,-1 0 76,2 0 392,-2 0-297,4 1 227,-1 0-511,4 1-23,0 1-13,0 1 10,2 0-1,-1-1 38,1 0-51,1 1 62,0 0-15,-1-1 7,1 1 4,-1-1 57,2 0 24,-2-1 0,2 1-7,-1-2-66,-1 2 20,1-2-16,0 1-35,-1-1-19,1 1 4,-1-1 1,1 0 62,-2 0-17,1 0 2,0 0-69,-1 0-1,0 0-61,0 0-14,-1 0-48,1 0-1,-1 0-20,0 0 72,-1 1 27,0 0 20,1 0 25,-1 0 23,-1 0-17,1 0 18,0-1 32,0 1 6,-1-1 15,0 0-18,0 0-54,1 0 9,-1 0-6,1 0 52,-1 0-133,1-2 56,-1 1-124,1-2 1,-1 1 35,1-1-46,-2 1 97,2-1-241,-1 0 108,0 1-187,0 0-6,1 1 57,-2-1-31,2 1 176,0 0 103,3 0 94,-2 1 0,3-2 0</inkml:trace>
  <inkml:trace contextRef="#ctx0" brushRef="#br1" timeOffset="42">3919 3687 10235,'4'-5'464,"-2"3"-360,1 1-10,-1 0 11,0 0-18,1 0-54,0 0 20,1 0-12,2 0 15,0 0 7,1 1-9,1-1-42,1 1 73,1 0-81,2-1 83,0 1-117,2 0 50,-1 0-106,0 0 8,1 0 13,-1 0-32,-1 1 61,1-1-36,-2 1 59,0 1-27,-1 1 33,1-1 66,-2 0-60,0 2 55,-1-2-19,0 1-24,0 0 27,0 0-38,-1-2 56,1 2 18,-1-2 17,2 1 39,-2-1-20,2 0-5,-1-1-5,1 0-55,0 0 7,1 0-6,0 0 15,0-1-3,0 0 5,-1 0 3,0-1-64,1 1-9,-2-1-14,1 1 20,0-1-9,-1 1 0,0 0-27,0 0-35,-1 0 71,1 0-34,-1 0 41,1 1-24,-2 0 11,3 0-17,-2 0 26,0 0 31,1 0-26,-1 0 25,1 0 24,0 0-36,-1 0 41,1 0-53,-1 0 44,2 0-27,-1 0 36,2-1-84,-2 0 36,2 0-35,-1-1 45,2 1-68,-2 0-19,3 0-3,-3 1 10,2-1 4,-2 1 31,2-1-40,-3 1 2,2 0-5,-4 0-22,3 0 16,-4 0 75,1 0-28,-1 0 30,0 0 22,-3 0-47,1 0 50,-1 0-55,0 1-9,0 0 18,0 0-11,-1 0 30,1 0 42,-1 0-19,0 0 24,1 0-164,-1 0 18,-1 0-98,2 0 107,-1 0-270,1 0 104,0 0-191,0 0-58,-1 0 131,1 0-116,0 0 240,-1-1 76,1 2 110,0 0 0,-1 2 0</inkml:trace>
  <inkml:trace contextRef="#ctx0" brushRef="#br1" timeOffset="43">2290 3767 11183,'16'-3'2178,"-6"2"-1683,1 0-176,2 1-23,3 0-50,2 0-10,1 0-234,4 0 22,-1 0-154,2 1 138,-3 0 41,1 1 62,-5 1 9,2 0-72,-6 0-305,3 1 23,-5 0-202,1-1 42,-5 0 75,2-2-60,-4 0 108,1 0-137,-2 0 69,1-1-137,-3 0-54,1 0 107,-2 0-62,0-1 114,0 0 182,0-1 40,-1 0 105,1-2 44,-1-1 0,0 0 0</inkml:trace>
  <inkml:trace contextRef="#ctx0" brushRef="#br1" timeOffset="44">4513 3941 9502,'2'9'0,"-2"-7"0,1-1 272,0 0-130,1-1 217,-1 0-211,0-2 8,0 1-36,-1-1-13,1 0-63,-1 0 47,1 0-83,-1 1 125,1-1-96,1 1 97,-1 0-110,1 0 90,1-1-83,-2 1 45,2 0-56,1 0 33,-2 0-38,2-1 21,-1 2 10,1-2-15,0 2 29,0-1-48,1 1-49,0-1 23,0 1-61,2-1 125,-2 1-70,4-1 72,-2 1-75,1 0 9,0 0-27,0-1 24,0 1-50,1 0 28,-1 1-86,0 0 19,-2 2-22,1 1 41,-1 1 3,-1 0 59,-1 0-12,1 2 6,-2-1-54,0 1 35,-1 0-40,0 0 40,-1 0 79,0 0-62,0 0 57,-2 1-78,0-2 11,-3 2-7,-1-1 41,-3 1 150,-1-1-8,-3 1 92,2-1-74,-3 1-32,2-2-29,0 1-11,0-1 3,1 0-36,1-2 44,0 3-41,2-4 35,1 3-20,2-3 25,0 1-25,2-1 42,1-1 23,1 1-16,0-1 74,2-1-47,2 0 23,1 0-31,3-1-22,2 0-38,-1 0 52,2 0 7,2 0 2,-1 0 13,0 0-25,1-1-49,0 0 50,-3 0-40,3-1-38,-4 1-11,2-1-57,-4 1 47,2 0-113,-4 0 48,0 0-79,-2 0 58,1 1-22,-2 0-348,0 0 193,-1 1-263,-1 0 369,-1 1-9,0 0 24,0 1 11,0-2 7,-1 1-59,1-1-1168,0 0 908,0-2-854,-1-1 1274,1-4 0,-1 1 0</inkml:trace>
  <inkml:trace contextRef="#ctx0" brushRef="#br1" timeOffset="45">4088 4085 9502,'-2'-13'0,"0"8"0,0-1 169,1 2-20,0-1 169,1 3-76,-1-2 39,1 2 57,0 0-110,1 1 93,1 1-206,3 1 79,-1 4-74,5 0 39,-1 4-39,4 1 36,-1 2-50,3 1 11,0-1-7,3 4 11,0 0-15,3 1 42,0-1-58,2 2 56,-2-3-215,4 3 71,-2-2-150,2 2 41,-5-2 46,1 2-46,-6-4 97,0 1-55,-6-3 97,0 2-69,-3-4 65,0 0-50,-4-3-4,1 2-19,-2-7 62,0 3-13,0-3 48,-1 1-26,0-3-11,0 0 15,0 0-46,-1 0-11,1 0-69,0 0 58,0-2-221,1 1 44,-1 0-250,0 0 85,0-1 33,0 1 82,0 0-78,0 0 28,-1 1-54,1-2 64,0 0 143,-1-1-40,0 0 81,0-1 34,-1-1 29,-1 0 58,-1-3 0,0 0 0</inkml:trace>
  <inkml:trace contextRef="#ctx0" brushRef="#br1" timeOffset="46">4358 4090 9502,'-9'-9'180,"6"5"-84,1 0 180,-1 0-63,1 2 153,1-2-150,-1 1 60,1 0-140,0 1 83,0 0-99,1 0-23,0 1-36,-2 2-51,0 2-10,-3 7 41,-1 0 1,-2 6 97,-2 0-3,-1 4-10,-2 0 46,-1 3-92,0-1 45,-1 1-25,0-3-65,0 1 67,3-3-52,-1 1-22,2-6-7,1 1-48,2-5 57,1-1-59,2-3 46,0 0-71,3-4 84,0 0-334,2-2 108,-1 1-243,1-3 206,0 1-108,0-2 97,1 0-125,0 0-286,3 0 433,0-1-276,2-2 498,3-1 0,0-1 0</inkml:trace>
  <inkml:trace contextRef="#ctx0" brushRef="#br0" timeOffset="47">5390 4197 9502,'10'-14'-189,"-4"8"58,-4 1-120,1-1 122,-1 2 166,-1 1 51,-1 1 51,-1 1 36,-3 0-108,-1 1 45,-3 1-57,-1 1 122,-2 1-38,-1 2 106,1 1-20,-3 2-2,3-1 0,-2 2-42,3-1 16,-1 3 7,0-2-27,1 3 25,1-1-96,-1 1 51,3 0-37,-1 1 6,2-2-15,-2 4 11,4-3-17,-4 3-8,3-3 8,-2 5-5,1-4 17,-3 4 34,1-1-60,-3 3 52,0-2-79,-3 5 32,1-3-42,-5 5 42,1-4-33,-2 1 62,3-4-50,-1 1 13,4-6-45,-1 2 27,5-6-35,0 1-8,4-6-18,0 2-49,3-4-981,-1 2 542,3-4-740,-1 1 873,3-4-283,-1 1 184,1-1-73,-1 1 269,1-1 249,1-1 0,1-1 0</inkml:trace>
  <inkml:trace contextRef="#ctx0" brushRef="#br0" timeOffset="48">5406 4375 9166,'-8'-1'819,"6"0"-583,1 0-125,0 2 34,0 1-74,-1 5 4,1 0 42,-2 4-40,0-1 47,-1 2-55,-2 1 84,1 0-64,-3 1 63,0 1-1,-2 0 9,0-1 66,-3 0-70,2-1-14,-2 0-30,-1-3-11,1 2-25,0-3 24,-2 2-33,3-4 55,-2 3 7,3-4-17,-2 2 27,4-1-45,-3 0-268,6 0 25,-4 0-173,4-1-82,1 0 159,2-1-149,0-2 187,2 0-639,0 0 515,2-2-535,0-1 672,1-1 33,-1-1 4,1-1 37,0-1-82,-1 0 115,1-2-27,-1 0 114,1-2 0,2-1 0,1-1 0</inkml:trace>
  <inkml:trace contextRef="#ctx0" brushRef="#br0" timeOffset="49">7524 4464 9361,'-20'6'95,"10"-1"147,3-1-107,-1 5 101,3 0-65,-2 4 97,4 2-145,0 2 60,4 1-107,3 2 70,5-3-143,6-1 39,5-2-133,5-4 96,3-4-25,6-2 68,-3-4 0,6-2 48,-4-7-17,2-2 9,-6-4-14,1-3-72,-8-1 54,0-1-74,-11 1 62,-1-1 0,-7 2-2,-5-1 19,-6 3-151,-7 0 41,-5 3-140,-6 1-144,-4 3 71,-7 1-124,2 4 150,-7 1-77,3 4 180,-3 3-81,2 6 214,-3 6 0,3 4 0</inkml:trace>
  <inkml:trace contextRef="#ctx0" brushRef="#br0" timeOffset="50">2883 4583 9502,'13'-6'-809,"-6"3"820,1 0 41,-3 1 65,2-1 52,-2 1-65,1-1 31,-2 2-37,2-2 12,-3 2-36,1 0 41,-3 1-47,1-1 65,0 1-19,0 0 35,0 0-9,0 0-30,0 0-7,2 0 1,-2 0-82,3-1 23,1 1-24,1 0-52,-1-1 42,4 1-59,0 0 49,3 0-35,0 0-5,3 0 17,-1 0-20,4 0 93,-2 0-59,5 0 45,-3 0 18,4 0-7,-3 0 20,3 1-44,-2 0 53,3 1-32,-6-1 52,4 1-55,-6-1-3,3 1 9,-4-2-6,2 1 7,-4-1 9,3 0-6,-5 0 16,4 0-83,-2 0 46,2 0-49,-2 0 97,2 0-24,-1 0 29,3 0-42,-2 0 7,3 0 2,-2-1 1,3 1-48,-2-1 28,4 1-27,-2 0 37,2 0-49,-1 0-22,2 0 0,-3 0 6,2 0 13,-2 0 17,2 0-23,-4 0-26,2 0 48,-3 0-55,1 0 57,-1 0 37,0 0 21,-2-1-6,2 1 75,-4-1-66,5-1 78,-3-1-69,2 1-37,-3-1-8,3 0-25,-2 0 43,0 1-47,-3 0-1,2 1-3,-2 0-68,1 0 24,0 1-15,2 0 22,-2 0-8,4 0-10,-3 0-31,3 1 28,-2 0 34,3 1 15,-2-1-19,3 1 4,-3-2-13,3 1 12,-3-1-5,5 0 164,-3 0-27,3-1 102,-1 0 30,3-1-77,-4-1 68,4 0-66,-4 0-153,2 0 26,-3 0-112,1 1-32,-4 1 40,2 0-70,-5 0 104,3 0-47,-3 1 49,1 0-59,-2 1 19,2 0-58,-1 1 29,1 1-89,-2 0 134,4 1-53,-2-2 76,2 1-35,-1-1 82,2-1-20,-2 0 96,3-1 0,-1 1-12,2-1 33,0 0-76,1 0 6,-2-1-32,2 1 6,-3-1-1,3 0-54,-4 0 33,2-1-19,-2 1-21,2 0 50,-4 0-53,2 1 52,-1 0-3,0 0-5,-2 0 1,3 0 56,-3 0-40,3 0 39,-1 0-56,0 0-3,-1 0 3,3 0 9,-2 0 34,3 0 82,-3-1-2,4 0 68,-2 0-98,3-2 6,-3 1-54,3 0 19,-4 1-19,1 0 38,-2 1-32,0-1-76,-4 1 4,3 0-87,-5 0 88,3 0-151,-4 1 77,3-1-120,-3 2 81,1-2-36,0 2 38,0-2-79,0 1 71,1-1-51,-2 0 80,3 0-28,-2 0-78,0 0-3,0 0-65,1-2-84,-2 1 96,1-2 18,-3-1 117,3 0 142,-2-2 0,0-1 0</inkml:trace>
  <inkml:trace contextRef="#ctx0" brushRef="#br0" timeOffset="51">6937 5117 9072,'-9'-3'-338,"4"2"356,2 0-5,0 0 5,1 1-7,-2-2 97,2 1-22,-1 0 89,1-1-88,0 0 43,1 0-82,0-2 49,1 0-49,0-1-2,1-1-3,1-2 2,3 1-2,3-4 30,0 1-21,4-4 30,3 0-101,2-5-8,1 1-24,3-3-44,0-1 43,3-4-4,0 2 13,2-4 19,-3 3-13,3-3-11,-7 4 12,1-2 67,-7 5-21,1-4 18,-5 7 37,-1-2 12,-5 8 9,3-3-14,-3 8-8,2-3-39,-1 5 51,4-2-98,-1 3 0,3-1-3,-1 2 22,3-2-82,-2 3 30,2-1-109,-5 1 102,2 1-52,-5 1 26,1-1-3,-3 1 19,0 1 41,-2 0 8,-2 1 10,-2 2-25,-1 0 24,-2 0 33,-1-2 23,0 1 2,0-1 9,-1 0-20,0 0-14,0 0 27,0-1-31,-2 1-15,1 1 18,-2-1-13,1 1 9,-3 1-4,4-1 5,-3 2-4,1-1-36,0 1 25,2-1-32,-1 1 54,3-2-18,0 1 16,2-1-22,0 1 70,2-1-50,-1 1 53,4-3-62,-2 2 71,3-2-45,1 1 52,1-1-56,4-2-5,-1 0 48,5-3 10,-1 0 1,1-3-50,0-1-7,2 0-33,-1 0 42,1 0-67,-2 1 40,1 0-46,-1 0 58,0 1-36,-1 1-25,-1 1 6,-1 1-23,1 0 67,-4 2-34,1 0 29,-3 1-26,1 1 18,-2 3-19,1 2 13,-2 2-3,-1 2 2,0 1 2,-1 1-27,-2 2 21,0 0-22,-1-2 27,-1 2 14,0-1-10,0 0 11,-2-2 13,0 1-22,0-3 23,-1 1-29,1-3 93,-2-1-19,3-1 85,-2-1-41,2-3 5,-1 0-41,2 0 3,1-2-101,0 0 52,1-2-44,2-2 61,0-1-1,1-1 15,1-1-9,0 0-243,0-1 49,1 1-176,2-1 128,1 2-128,1 0 58,-2 1-13,3 1 138,0 0 137,0 1 0,1-1 0</inkml:trace>
  <inkml:trace contextRef="#ctx0" brushRef="#br1" timeOffset="52">7265 5135 10492,'0'15'1948,"2"-3"-1665,0 1-100,1 6 5,3 0 22,1 4-402,-1-1 123,2 2-260,0-2 202,0 3 127,0-3 0,-1 1 0</inkml:trace>
  <inkml:trace contextRef="#ctx0" brushRef="#br1" timeOffset="53">9375 5161 9502,'-5'-9'0,"3"6"456,0 2-135,0 2 319,1 2-305,1 7-69,0 1-100,1 6 171,1 3-240,1 4 119,1 1-158,0 4-530,-1 0 170,1 5-332,-2-4 344,0 2-159,0-4 331,-1 2-236,0-5 354,1 0 0,0-1 0</inkml:trace>
  <inkml:trace contextRef="#ctx0" brushRef="#br1" timeOffset="54">5178 5322 9502,'-6'15'-757,"3"-10"560,0-1 186,0-2 27,0-1 251,1-1-125,1 0 72,0-1-149,1-2-13,1 1 11,0-2-9,1 2 15,1-1-14,0 1 11,-2 0-6,1 0 6,0 0-61,-1 1 24,-2 0-36,0 0 26,-3 1 28,-1 2 11,-4 1-8,2 2 10,-3 0 36,1 2-51,-2 1 56,2 0-64,-2 2 69,3 1-47,-2 3 58,2 1-73,0 5 64,2 1 1,0 6 12,1-2-56,-1 8 0,2-4-50,-1 4 73,-1-2-53,1 1 37,-1-6-33,-2 3 35,2-6-13,-3 0 14,2-5-15,0 2 79,2-5 14,-1 2 9,4-4-29,1 3-107,2-1 26,1 3-26,4-1 50,4 7-154,2-3 17,3 5-86,1-4-299,4 5 143,-2-5-229,4 3-19,-2-7 198,2 2-156,-1-4 218,0 0-7,-2-7 79,2 1 58,-5-6 65,2-1 96,-5-3 0,0-1 0,-3-2 0,-1-3 0,0-3 0</inkml:trace>
  <inkml:trace contextRef="#ctx0" brushRef="#br1" timeOffset="55">6569 5338 9502,'-10'13'-282,"4"-8"252,1-3 34,-1 1-11,1-2 38,0 0 51,0 0 8,1-1 30,0 1-32,0 0-34,0 0 5,0 1-11,0 0 82,0 1-10,0 0 11,0 1-25,1 1 17,-1 1-2,1 1 11,-2 2-22,2 3 15,-1 1-2,2 1 6,-2 4-14,1 1-15,-1 5 20,1-1-16,1 6 38,-1-1-42,-1 4 45,2-2-37,-2 4 29,3-5-33,-1 6 29,1-7-186,0 3 72,2-9-128,1 3-149,1-9 74,3 4-133,0-8 148,1 3-192,1-6 80,0 2-169,1-3 176,1 1-126,-1-2 90,2 0-144,-1-3 163,2 0 135,-3-3 61,6 0 95,-1-1 0,2-1 0</inkml:trace>
  <inkml:trace contextRef="#ctx0" brushRef="#br1" timeOffset="56">10280 5346 10203,'25'13'706,"-8"-1"-497,2 3-89,5 5-26,2 1-57,5 7 36,-1 0-124,1 2 136,-6-2-115,2 6 124,-9-7-27,-1 7 60,-6-6-36,-4 6-57,-6-7-36,-3 6-10,-5-7 6,-4 7 114,0-10-43,-4 4 50,1-9-59,0 3-19,2-8 12,-1 3 0,3-5 7,1 1 42,3-5-30,0 1 42,3-3-421,0 2 95,3-5-274,0 3-264,0-3 527,0 0-324,3 1 551,1 0 0,2 0 0</inkml:trace>
  <inkml:trace contextRef="#ctx0" brushRef="#br1" timeOffset="57">8135 5390 9273,'-6'-7'180,"3"3"-31,3 1-75,-2 0 7,1 1-14,-1 0-43,0-1-34,1 1 7,-1 0 7,0 0 69,0 0-17,-1 1 21,2 0-25,-1 0 82,-1 1-57,0 1 61,1 1-81,-2 2 14,1 4-16,0 1 2,0 4 6,-1 3 5,0 0-5,0 5-9,0-1 0,-3 5-8,0 1 22,0 3 56,-3 0-50,0 3 51,-2-3-64,0 5 50,1-4-34,-1 3 38,3-4-51,1 0 19,3-4-11,2-1 8,4-6-89,1 1 21,5-5-87,4-1-153,3-4 47,2 2-110,1-4 140,2 1-135,-1-2 69,1-1-125,-2 0 120,2-1-62,-4-2 34,2 0-71,-4-1 82,1-1 5,-4 0 66,1 0-15,-4-1 110,1-2 15,-4 1 58,0-2 0,-2-1 0,0 0 0,1-1 0</inkml:trace>
  <inkml:trace contextRef="#ctx0" brushRef="#br1" timeOffset="58">8573 5419 9502,'3'-14'-390,"-2"8"354,-1 2 111,0 0 70,0 3 209,0-1-123,-1 3 29,0 0-114,-1 5-72,0 0 35,0 1-25,0 3 28,1 0-28,-1 4 28,1 0-32,0 2 36,-1 1-81,0 2 10,-1 1-36,1 4-4,-2-1 6,-1 3 31,-1-1-18,-2 4 21,-1-2-40,-3 3 20,1-4-31,-4 2 52,2-6-24,-4 2 17,2-7-49,-2 1 49,1-6-52,-2 0 57,4-6-56,-2 1 3,3-4-16,-2 1-62,3-3 43,-2 1-62,5-2 61,-4 0-4,4 0 38,-5 0-9,5 0 7,-3-1-17,4-1 1,-2-2-9,3-1-18,-1-2 27,4 1-20,-1-4 20,3 1-44,0-4-24,2 1 7,-1-3-56,2 1 102,-1-2-59,2 1 61,1-2-21,1 3 16,0-2-23,1 3 29,0-1-34,0 4 15,1-2-20,-1 4 75,0-1 5,-1 3 77,1-2-63,-1 4 71,1 0-37,-2 2 11,1-2-11,-1 3-5,2-1 26,-2 1 7,1 1 51,0 2-86,2 1 37,-1 3-42,1 3 58,2 1 33,1 4-2,3 1-4,1 1-27,1 0 6,3 2 21,-1-3-129,3 3 12,-2-3-112,2 1-124,-4-3 48,2 1-95,-5-3 101,1 1 11,-7-3 25,2 0-27,-5-3 57,0 1-138,-3-4 51,-1 1-124,-2-3 61,0 1 119,0-2 15,-1 1 128,1-3 0,1 0 0,-1-2 0</inkml:trace>
  <inkml:trace contextRef="#ctx0" brushRef="#br1" timeOffset="59">9931 5390 9502,'-14'5'-30,"9"-4"29,-3 1-5,2-2 62,-1 1 115,2-1-49,-2 0 100,4 0-90,0-1 32,1 1-33,-1-1 26,1 0-54,1 0 39,0 0-111,0 0 15,-1 2-53,0 1 45,0 3 7,-1 2 3,-3 3 3,1 3 4,-3 3 91,0 3 4,-2 4 12,-1 3 17,0 3-35,0 3 3,1 4 6,1-1 24,2 5 30,2-2 49,1 3-36,3-5-39,2 3-17,2-7-44,3-1-357,0-6 55,2-1-239,0-7 247,1 2 105,0-5 37,2 0-14,0-5-429,3 2 56,-1-5-246,3 1 198,-1-4 125,2 0 17,-3-2 31,1-2-7,-3 0 50,2-3-38,-3 0 157,0-2 16,-2-1 116,0-1 0,1 0 0</inkml:trace>
  <inkml:trace contextRef="#ctx0" brushRef="#br1" timeOffset="60">6959 5412 9502,'0'-7'304,"1"5"-35,1 0-36,3 1-77,1 1 21,3 0-57,2 2-22,2 3-55,2 1 36,1 5-97,3 2 94,0 3-40,3 6 49,-2 0 22,3 5-37,-5-1-1,3 6-2,-7-3 49,2 6-1,-8-6-10,2 5 41,-6-7-7,-1 2 50,-3-8-45,-1 2-87,-1-8-56,-4 2 32,0-5-23,0 0-68,-1-5 8,0 0-98,2-3 70,-2 2 74,1-4 2,1 1-263,1-2-52,0 1-202,1-2-182,0 1 273,2-1-270,-1 0 473,1-2-43,0-1 268,-1-2 0,-2-3 0</inkml:trace>
  <inkml:trace contextRef="#ctx0" brushRef="#br1" timeOffset="61">9155 5426 8519,'7'-1'146,"-5"0"98,0 0 235,-1 0-183,0 0-167,0 0 79,-1 0-90,1 0 60,0 0 41,0 1-72,1-1 32,-1 1-42,1 1-44,0 1-20,1 1 29,-1 2 34,2 1 63,0 1-45,2 2-49,-1 0-71,2 3-18,0 0 41,2 2-26,0 0-17,2 4 10,0-1-15,1 3 66,-1-1-5,4 4-11,-2-3 3,3 3-15,-2-2 0,3 4 25,-2-5-7,1 5 30,-3-5-33,1 3-50,-4-5 23,-1 3-23,-3-7 47,-1 4-32,-3-8 16,-1 4-27,0-4 29,-1 0-58,-1-3 40,-2 0-52,1-1 62,-3 1-8,1-3-1,0 2-38,-1-2-185,-1 2 23,0-4-112,-1 4-80,1-2 108,-1 0-117,1-1 144,0 0-109,1-1 76,1 1-117,0-1 110,0-1 55,3 0-138,-1-1 223,1-1-97,0-2 226,2-3 0,-1-2 0</inkml:trace>
  <inkml:trace contextRef="#ctx0" brushRef="#br1" timeOffset="62">3399 5495 9502,'0'-12'-182,"0"7"15,0-1 150,0 1 0,0 0 83,0 0-22,0 0 80,1 1-4,-1 1 32,1 0-35,-1-1-88,1 2 105,-1 0-98,1 2 120,-1 2-26,-1 6 37,1 0-16,-1 5 67,1 3-125,0 2 62,0 2-83,0 1 38,0 1-29,1 2 40,1-2-25,0 2-65,0-3-8,1 1-44,-1-3-43,0 1 53,-1-4-62,0 1 82,-1-5-60,0 0 22,0-4-9,0-1-36,0-4 86,0 0-42,0-3-86,-2 0 28,0-2-121,-1-1 123,1-2-229,0 1 126,0-2-178,0-1-109,1 2 299,-1-1-153,1-1 330,-2 2 0,-1-3 0</inkml:trace>
  <inkml:trace contextRef="#ctx0" brushRef="#br1" timeOffset="63">8817 5478 9502,'-2'-8'-1024,"2"5"1172,-2 0 122,0 2-75,0-1-83,0 0-100,0 0 5,-1 1 30,0 0 46,0 1 19,0-1 24,-1 2-52,-1 0 63,-1 1-73,1 2 96,-2 1 10,0 4 17,1 0-37,-3 4 23,2 0-11,-2 5 45,3 0-109,-2 4-43,1 0-41,2 2 66,0 1 29,0 3 37,2-3-25,0 3-328,2-5 53,1 2-218,-1-4 197,1-1-123,1-5 98,-1 0-154,4-5 163,1-2-167,2-2 103,1-2-151,2-3 75,-1 0 172,1-1-5,1-1 154,0-2 0,2-1 0</inkml:trace>
  <inkml:trace contextRef="#ctx0" brushRef="#br1" timeOffset="64">6073 5478 9877,'4'-7'364,"-2"4"-313,0 1 4,2 0-7,1 2-37,1-1 20,-2 0-13,4 1 33,-1 0-41,2 2 2,1 0-6,2 5 70,0 3-38,3 3 29,1 3-103,2 4 70,-1 2-63,1 4 135,-2 1-57,0 3 63,-4-2-70,3 5 57,-7-5-43,3 5 46,-5-8-56,1 4 56,-3-9-36,-1 2 47,0-7-54,0 3 19,-1-7-18,1 3 18,-1-6-90,1 2 27,-2-3-89,0 2-22,0-3 13,0 2-44,0-3 77,-2 1-90,0-1 62,-1 2-112,-2-3 115,-2 2-142,-1-2 90,0 2-114,0-4 74,-1 2 15,1-2 52,-2 0-8,3-1-205,-3-1 13,2 0-28,-4 0 136,2 0 192,-4 0 0,1 0 0</inkml:trace>
  <inkml:trace contextRef="#ctx0" brushRef="#br1" timeOffset="65">5494 5563 9502,'8'-13'-71,"-4"6"69,-1 1-64,0-1 52,0 1-3,0-1-10,-1 2 44,0-3 55,0 5 4,0-4 36,-1 4-39,0-2-6,0 3-11,-1-1 90,0 2-119,0 2 72,-1 1-105,0 4 63,0 0 7,-1 3 39,0 0-66,0 2 14,1 1-17,0 1 16,-1-1-7,1 4-31,0-1-30,-1 1 16,1-1 5,-1 2 56,0-3-11,-2 4-55,2-2-5,-3 3-13,-1-2 17,-1 2 66,-1-1-37,-2 2 33,-1-2-39,-2 2 22,-1-2-14,-3 1 16,0-2-5,-3 2 13,3-5-9,-4 3 12,4-7-13,-4 5 4,5-7-7,-4 3-5,6-5-55,-1 2 40,5-5-39,0 0 60,5-3-15,0 1 12,3-1-19,0 0 54,1-2-39,1 0 39,0-2-82,1-3-2,-1 1-12,1-2 18,1 1 30,-1-1 8,-1-1-10,1 0-85,-1 0-49,0-1-44,-1 1-16,-1-1 80,-1 0 9,-1-1 42,0 0-7,0-2 26,0 3-30,-1-5 24,0 3-15,0-2 50,2 1 28,-1-2-9,2 3 12,0-1-67,2 2 30,0-1-24,1 3 68,2 0 0,3 2 15,2 0-55,2 2-10,2-1-32,0 2 39,3 1-47,-2 1 30,1 0-39,-3 0 47,3 1 14,-3 1-8,1 1-1,-4 1-19,2 4-3,-4 0 1,3 4-7,-3 2 125,3 1-30,-1 3 116,0 1-10,0 0-33,1 2 50,-1-1-100,1 1-16,0-2-42,-1 1-5,0-3 23,0 1-33,-1-5-25,0 3 4,-2-6 1,1 2 32,-1-5 6,0 0-35,-2-3 11,1 0-19,-1-1 14,1-1-125,-1 0 38,0 0-124,-2-1 129,1 1-189,0-2 113,0 0-139,-1 1 100,0 0-23,1 0-15,-1 0-58,2 1 0,0 0 0</inkml:trace>
  <inkml:trace contextRef="#ctx0" brushRef="#br1" timeOffset="66">8945 5515 9502,'5'-9'-187,"-2"5"261,-1 3 35,1-1 36,0 0 9,-1 1 3,0 0-11,2 1 6,-1 0-36,2 1 26,0 1-15,1 2 56,0 3-15,2 3 37,0 1-124,2 2 6,1 1-84,1 4 93,1-2-15,1 2 74,-1-1-45,2 2-122,-1-2-142,1 2-53,-3-3-30,1 2 125,-1-2 35,-2 2 11,-3-2 1,-1 2 3,-2-2 6,-2 3 21,-2-4 0,-2 2 40,-3-5-26,-2 3 26,-3-4-16,0-1-1,0-1 10,-2-1-52,1-2-21,-1 1-56,3-4 44,-1 1-65,3-2 74,-1 0-71,3-1 54,1 0 14,2-1 32,0-1-27,1 0 50,1-1-24,1-2 50,1-1 0,0-3 0</inkml:trace>
  <inkml:trace contextRef="#ctx0" brushRef="#br1" timeOffset="67">6722 5791 9502,'5'4'583,"-3"-3"-439,-1-1 63,-1 0-98,2-1-7,-1 0 29,1 0 14,-1-2-25,0-1 37,0-1-114,0-1 46,0-1-82,1 0 90,-1-2-67,2 0 58,-1-1-79,0 0 6,1-1-14,1-1 37,0 0-23,0-1 3,-1 0-22,1 0-40,0-1 56,0 1-23,-1 2 5,0-1 19,-1 2-93,0 0 33,-1 3-15,1 0 2,-1 1 16,0 1 22,-1 1-32,1 0 41,0 1 11,1 0-16,0 2 11,1-3 15,-1 2-10,2-1 13,0 1-19,0-1 46,0 1-32,-1 0 37,0 1-38,0 1 51,-1 0 22,0 0-4,-1 0-10,0 4-41,0 3 5,-1 4 135,0 4 87,0 4 68,0 1-25,0 6-45,0 0-89,0 2 2,0-1-44,0 2-96,0-2 4,0 0-34,0-3-191,1 1 86,0-7-135,1 1 149,0-6 50,1-1 21,1-4 24,-1-1-73,0-4-230,-1 0-27,-1-3-123,1 1 114,0-2 96,-1-1 16,0-1 47,1 0-92,-1-2 78,0 0-142,1-1 149,0 0-155,0-1 106,0 0 5,0-1 105,0-3 131,0 1 0,2-5 0,0-1 0,1-4 0</inkml:trace>
  <inkml:trace contextRef="#ctx0" brushRef="#br1" timeOffset="68">5820 5537 8851,'-8'-2'-652,"3"1"652,1 0 357,0 0-38,0 0 232,-1 0-158,1 1-166,-1 0-10,2 0-96,-2-1 63,1 1-56,1 0 46,0 0-43,1 0-47,0 0-40,-1 0 35,2-1-86,-1 1 30,1 1-89,0 1 37,0 2-15,-1 0 163,0 4-24,-1 2 32,-1 1-41,-1 4 5,0 1-5,-1 5 28,-1 1-43,-1 6-13,2 0-10,-1 6 28,1-3-106,2 5 28,2-5-104,0 2-173,3-9 59,2 1-131,3-7 160,5 1-127,1-7 72,3 0-130,0-6 124,3 1 36,-4-4-3,2 1 29,-4-3-45,2 1-1,-5-2 87,1 0 7,-5-1 142,3-1 0,-4-1 0,1-1 0,-3 0 0,1-3 0,-3 1 0,1-1 0,0-3 0,-1 0 0</inkml:trace>
  <inkml:trace contextRef="#ctx0" brushRef="#br1" timeOffset="69">1724 5542 9502,'-13'-1'-521,"7"0"419,2 0 115,-1 1 5,1-1 55,0 1-37,2-1 8,0 1 20,1 0 43,-1 0-13,1 1 1,0 0-44,-1 0-5,0 2 15,-1 0-19,0 1 8,0 1 17,-3-2-11,1 3 10,-2 0 29,2 0-40,-3-1 39,1 1-37,-2 2 0,1-2-3,-2 3 11,0-2-18,-2 3 15,2-2-9,-3 3 12,2-1-5,-2 2 12,1-2-14,-1 3 9,2-1-76,-4 1 55,3 0-68,0 1 122,0-1-49,0 2 45,2-3-48,-1 4 52,3-3-1,-2 2 20,4-1-21,-2 2-33,2 0 6,-1 1-1,2-1-40,-2 2 38,3-2-38,-2 3 47,1-2-45,-1 3 32,2-2-45,-1 2 57,1-2-25,-1 2 18,2-3-25,0 3 88,1-3-79,-2 2 78,1-3-81,0 4 20,0-4-3,0 4 16,0-2-88,-1 3 70,0-3-71,0 4 79,2-4-9,-2 5 9,2-5-14,-1 3-21,1-2-46,1 2 22,1-4-19,-1 7 60,1-5-16,0 6 12,1-4-15,-1 4 2,1-5-1,0 4 3,1-6 53,1 5-28,-1-7 25,1 4-34,-1-6 44,3 4-26,-1-5 30,1 5 6,0-3-11,2 3 31,0-5-29,0 4 6,1-4-40,1 5 48,-1-3-55,1 2-8,-2-3-35,3 3 27,-4-3-101,3 4 80,-2-3-107,1 1 98,-1-4-96,1 2 66,0-3-91,0 1 73,0-3 9,0 0 8,0-3 27,1 0-97,-2-2 6,3 2-25,-4-3 27,3 0-99,-4-2 49,3 1-112,-2-2-192,1 2 80,-2-2-141,2 1 151,-2-1-177,1 0 81,-1 0-129,2 0 188,-3 1 142,3 0 31,-3 1 104,0 0 31,1 1 72,0 1 0,0-1 0</inkml:trace>
  <inkml:trace contextRef="#ctx0" brushRef="#br1" timeOffset="70">10062 5851 9087,'0'-9'778,"0"4"-459,0 1-121,0-1 41,1 0-69,1 0 37,0-2-47,1 0-14,1 1 8,0-3-41,-1 1 22,2-2-17,1 1-80,-1-3 46,0 2-87,1-3 98,0 1-131,0-1 96,0 0-125,0-1 37,-1 2 15,1-2-25,0 2 32,0 0 12,-3 3 4,2 0 19,-2 2-20,1 2-4,-2 1-4,0 0 5,-2 3 90,2-1 1,-1 3 24,0 1-40,0 5 11,1-1-36,-1 5 41,1 0-54,1 2 72,0 3-54,-1 3 61,1-1-57,0 5-34,1-2 27,-1 4-26,1-4 27,-1 2 16,0-4 2,0 3 6,1-5-364,0 2 70,-1-5-257,0 1 114,0-7 120,1 2-20,-1-6 56,0 0 78,0-2-43,-1-1 67,0-1-81,1 0-157,0-3 13,1 0-109,-1 0-2,0-3 77,1 0 71,0-1 113,1-2 171,0-1 0,1-3 0</inkml:trace>
  <inkml:trace contextRef="#ctx0" brushRef="#br1" timeOffset="71">2774 5660 9502,'0'-12'-159,"0"4"171,0 2 42,0 1 12,0 0-10,-1 1 32,1 1-50,-1 0 125,1 2-154,0 1 117,1 2-134,1 4 10,2-1 64,1 3-31,2 0 54,1 0-47,1 1 46,1 1-43,0-1 49,2 1-41,0 0 39,-1-2-18,3 4-5,-2-2 12,2 3-5,0-2-22,2 2 15,0 0-16,3 2 9,-2-1-5,3 2 9,-2-2-8,3 4 14,-3-3-10,1 2 8,-2-1-16,2 1-12,-4 0 3,2 2-9,-4-1-12,0 4 32,-3-3-40,-1 4 50,-2-2-82,0 2 58,-3-2-58,0 5 29,-2-3 14,1 3-15,-1-3 17,0 4 39,0-4-32,1 5 29,-2-6-39,1 1 13,0-3-16,1 3 11,-1-6 39,1 3-23,-1-3 29,1 3-31,-1-3-79,0 4 57,0-2-57,0 2 6,-1-1 41,-1 2-44,1-2 47,-1 2 35,0-4-32,0 5 29,0-5-39,-1 4-6,0-5-7,0 4 3,-1-6-4,0 5 17,0-7-12,0 6 14,-1-5 51,-1 3-34,0-6 41,0 5 19,1-4-52,-3 3 57,1-3-76,-1 2 55,2-2-37,-2 1 43,1-3-50,-1 2-8,1-3 0,-1 2 10,1-4-63,0 3 2,1-4-22,-2 2 25,2-2-74,0 0 32,1-2-132,0 1-91,0-2 54,1 0-87,0-1-646,1-1 607,1-1-649,0-2 776,0-4-42,0 1 59,0-2 105,1-1 38,0-1 72,1-1 0,1-1 0</inkml:trace>
  <inkml:trace contextRef="#ctx0" brushRef="#br1" timeOffset="72">8967 5643 9502,'-4'-6'493,"3"4"-310,-1-1 24,2 2-102,-2-1 52,2 1 107,-1-1-80,1 1 107,-2 0-169,1 1-70,-1 1-10,-2 3-51,1 2 64,-4 4-133,-1 1 34,-1 4-72,-2 2-55,-2 1 117,0 2-106,-1 1 87,1-1-208,0 1 69,2-4-150,3 2-4,2-6 90,2 2-74,2-6 118,2 1-20,1-7 140,2 1-18,4-3 130,2-1 0,1-1 0,1-1 0</inkml:trace>
  <inkml:trace contextRef="#ctx0" brushRef="#br1" timeOffset="73">1904 5955 9214,'-10'0'138,"6"-1"-7,1 1-64,0-1-41,-1 1 21,1-1-13,-1 1 45,3 0-25,-3 0 6,2 0-11,-1 0 44,1 0 482,0 0-366,3 0 365,-1 0-536,4 0-35,-2 0 2,2-2-46,-3 0 87,0 0-47,0-2 57,1 0-56,-1-1 34,0 1-33,0-3-11,1 0-18,-1 0-3,1-2 6,0 0-23,1-2-17,-1-1-14,1 0 20,1-4 33,1 2 21,0-3-29,-1 1 28,1-2-21,0 2 16,0-1-36,-1 1 72,2-1-7,-1 3 21,0 1 31,1 1-67,-1 2 29,0 2-28,-1 0-6,-1 4 20,0-2-14,0 5 25,-2-2 105,0 2-76,0 2 12,0 2-135,0 2-9,0 3 71,1 2 73,3 2 6,0 0-18,3 2 16,-2 1 14,3 2 8,-2 0-15,2 0-54,-2-1 2,2 2 1,-2-4 14,0 3-5,-1-3 29,0 3-49,-3-5 75,1 1-69,-2-2 59,0-1 17,-2-2 4,1-1 15,-2-2-29,0 1-76,-1-4 25,-1 1-23,0-2 36,-1 1-77,0 0 10,1 0-71,1 0 80,0 1 16,1 0 30,1 0 14,0 1-373,0 1 86,1 0-258,1 0 225,2-1-241,0 1 115,2 0-209,0-2 328,1 1 109,0 1 163,2 0 0,-1 0 0</inkml:trace>
  <inkml:trace contextRef="#ctx0" brushRef="#br1" timeOffset="74">8735 5670 9502,'6'-8'-55,"-2"4"270,-1 1 6,2 0 42,0 1-85,0 2 35,3-1-61,0 0 35,2 3-59,2 0 63,0 5-71,3 1-12,0 2-65,1 1 52,-1 2-25,2 0-30,-3 0-10,2 2-70,-4-3-17,2 2 75,-4-3-78,1 1-129,-2-4 6,0 3-88,-1-3 114,-1-1-123,-2-3 52,1 1-116,-3-2 124,2-1-65,-4-1 59,3 0-89,-2 0 53,0-1 64,-1 0 55,1 0 74,-1-2 69,1-1 0,-1-2 0</inkml:trace>
  <inkml:trace contextRef="#ctx0" brushRef="#br1" timeOffset="75">6036 5705 9502,'-11'2'-845,"8"-1"994,-2 0 224,1 0-78,0-1-54,0 0 16,1 1-72,0 0 24,-1 0-89,0 2 26,1 0-15,0 3 49,-1 0-51,0 2 62,-1 2-71,0 3 3,-1 1 2,-1 3-2,1-1-129,-3 3 63,1-2-148,-1 3 141,1-4-177,0 2 97,1-4-128,0 1-6,4-5 67,-2 0-62,3-5 69,1 1-183,1-4 64,0 0-150,1-1 126,2-1-138,2 0 68,0-1-122,2-1 242,1-2 47,-1-1 136,2-2 0,0-2 0,1-1 0,0-3 0</inkml:trace>
  <inkml:trace contextRef="#ctx0" brushRef="#br1" timeOffset="76">5820 5719 9367,'-4'-4'183,"2"2"58,1 0 116,0 0-125,2 1 51,1 0-181,2 1-53,3 1 56,3 1 4,2 3 37,2 1-36,4 0-22,1 3-8,3-1 3,0 1 21,2 1-110,-1 1 1,3 0-78,-5 1-28,2 0 78,-7-3-86,1 3 119,-6-4-69,1 3 50,-4-4-20,-1 2-61,-4-3 30,0 0-12,-2-2 18,0 1-15,0-2-13,0 0-223,-1-2-495,2 1 337,-2-3-228,2 1 617,-2-2 84,-1 0 0,-2-2 0,-1 0 0,-1-3 0,-2 0 0,-1-2 0</inkml:trace>
  <inkml:trace contextRef="#ctx0" brushRef="#br1" timeOffset="77">7531 5729 11149,'20'-5'1071,"-7"3"-978,1-1-50,3 1-64,2 0 88,2 1-175,-1 0 75,3 1-95,-3-1 77,1 2 119,-4 0-59,2 0 96,-4 3-540,-1 0 152,-3 1-369,0 1 15,-4 0 162,1-1 46,-4 2 201,0 0 228,-1 0 0,2 1 0</inkml:trace>
  <inkml:trace contextRef="#ctx0" brushRef="#br1" timeOffset="78">11024 6165 9502,'-9'2'11,"5"-2"66,1 2 188,0-1-8,1 0 237,1 0-149,2-1-12,1 0-146,4 0-81,2 0-50,3 0 26,1 0-63,2-1 50,1-2-26,2-1 52,0 0-106,1 0 56,1 1-108,1-1 80,-1 0-13,3 1 21,-2 0-48,3 0-13,-4 1 30,4 0-4,-4 1 32,2 0-62,-5 0-7,0 0-55,-6 1 18,2 0 4,-8 0 29,2 0 18,-4 0-139,1 0-49,-3 1-117,0 0 48,-1 2-6,0-2 75,1 2-81,-1-2 121,1 1-5,-1 0 123,1 1 3,-2 0 60,0 1 0,-2 0 0</inkml:trace>
  <inkml:trace contextRef="#ctx0" brushRef="#br1" timeOffset="79">4027 6216 9341,'-2'-17'203,"2"8"-46,0 4-37,-1-2 53,1 1-50,0 0 46,0 1-110,0-1 39,1 3-36,-1-2 51,1 3-89,0 0 53,0 1-133,1 0 29,0 1 2,1 1-16,2 2 37,2 2-2,-1 0-19,3 2 32,-1-1-21,4 0 74,-1 0-46,3 0 40,0-2 22,2-1-23,0-1 36,2-1-49,-2 0-45,2-1 40,-3 0-41,2 0 56,-5 0-77,1-1-2,-3 0-17,-1 0-45,-2 0 33,-1 0-1,-3 0 11,1 0 27,-2 1-55,-1 0 14,0 1-23,0 1 44,-1 1 41,0-1-39,0 1-45,0-1 31,0-1-59,-1 0 87,0 0-8,0 0 11,-1 0-9,0 0 6,-1-1-263,1 0 69,-1 1-194,0 0 156,-1 0 126,1-1 41,-2 2 90,2 0 0,-3 1 0</inkml:trace>
  <inkml:trace contextRef="#ctx0" brushRef="#br1" timeOffset="80">1736 6207 9502,'6'-2'-185,"-2"0"156,-2-1 14,2 1-13,-1 0 58,1 0 3,-2 1 32,4 0-6,-1 1 15,1 0-37,1 1 17,2 2-16,1 0 23,2 3 11,0-2-7,3 2 6,0-2 1,2 1-1,0-2-5,3-2 0,-2 0-7,3-1 19,-2 0-22,2 0-28,-2-2 16,2 0-24,-4-2 42,3-1-60,-4 0-26,3 1 7,-4-2-53,3 2 51,-3 0-7,1 1 1,-2 3-18,0-2 41,-1 2-51,2 0 22,-4 1 30,2 0-44,-2 1 46,0 1-15,-1 1 10,-1-1-8,-1 0 7,0 1-4,-1-3 3,1 1-5,-2-1 87,1 0-19,-2-1 77,2 0-71,-1 0 6,0 0-42,-2-1 8,2 0-27,-1-1 9,0 0-2,-1-1 7,1 0-28,-2 0-23,2-1 2,-3 1 8,2 1-12,-2-1-14,2 1-12,-2 0-82,1 0 56,-1 1-78,-1-1 72,0 1-372,1 1 286,-1 0-264,0 1 230,-1 1 147,0 1-87,-2 2 149,-2-1 0,-1 2 0</inkml:trace>
  <inkml:trace contextRef="#ctx0" brushRef="#br1" timeOffset="81">9262 6297 9502,'-10'-1'-911,"6"0"747,1 0 92,0-1 72,0 1 0,0 0 92,0 0 15,0 0 103,1-1-79,-1 1 58,2 0-119,-2 0 57,2 1-20,-1-1-17,1-1 16,0 1-23,1 0 4,-1-1 15,1 1-8,0-1 19,0 1-43,0-1 46,0 1-34,0-2-12,2 2 0,0 0-7,1 0 5,-1-1-14,2 1 10,-1 0-16,1 0 19,1 0 20,-2 0-31,2 0 28,0 1-39,1-1 33,-1 1-35,3 0 35,-1 0-94,1 0 73,-1 0-69,2 0 83,-1 0-16,2 0 11,0 0-18,-1-1-55,1 0-30,0 0 3,0-1 23,1-1 54,0 2 4,1-3-16,-2 1 43,3-1 15,-1 1-2,2-1 20,-1 1-69,3-1 34,-4 1-32,5-1-17,-4 2 11,4 0-5,-4 1 12,2 0-20,-3 0-29,3 1 11,-5-1-69,4 1 95,-2 0-64,1 0 62,-2 1 6,3-1-13,-3 2 10,2-1 16,0 0-22,1 0 24,-4 0-30,5 1 50,-4-2-38,4 1 46,-2-1-55,3 0 33,-3 0-23,3 0 31,-4 0-52,5 0 35,-4-2-38,3 1 40,-5-1-62,4 1 47,-4 0-49,3 0-26,-3 0 6,3 0-65,-5 1 71,5-1-44,-4 1 24,3 0-18,-2 0 18,3 0-24,-3 0-3,4 0-25,-4 0 76,3 0-8,-1 0 59,1 0-78,-4 0 84,4 0-4,-3 0 23,4 0-21,-4 0-51,4-1 7,-4 1-4,3-1 77,-3 0 8,3 1 24,-4-1-22,4 1-42,-5 0-15,4 0 14,-5 0-10,3 0 11,-1 0-12,1 0 8,-2 2-65,1 0-14,-1 0-6,2 1-26,-2-2 81,2 3-35,-2-2 40,1 1-12,0-1 10,1 0-17,0-1 14,2 1 38,-2-2 23,3 1-3,-1-1 59,2 0-28,-1 0 4,2-1-6,-2 1-70,2-2 20,-4-1-13,4-1 76,-3 1-7,2-2 82,-2 2-67,1-2 21,-2 1-71,1-1 40,-4 3-37,2-2-208,-5 1 21,3 1-150,-5 1 122,2-1 89,-4 2 25,2-1 3,-1 1 42,-1 0-97,0 0 80,1 0-447,-2 0-80,1 0-235,0 1 117,1 0 355,-1 0 154,3 1 157,-1 1 0,0 0 0</inkml:trace>
  <inkml:trace contextRef="#ctx0" brushRef="#br1" timeOffset="82">4910 6302 9502,'9'-2'-603,"-5"0"665,-3-1 128,3 1-86,-2-1-11,2 1-47,-2-1 18,1 1-32,0 2 14,-2-2-12,1 0 19,0 1-33,0 0 23,0 0-29,0 1 56,0 0-4,-1 0-2,1 0-4,-1 0-31,1 0 27,-1 0-31,0 0 31,1 0-21,1 0 21,-1 0-7,2 1-27,-1 0 19,2 1-22,0-1 19,1 0 23,0 0-21,3-1 20,1 0-84,0 0-2,1 0-19,2 0 24,-1 0-2,1 0-8,1 0-14,-1 0-36,0 0 76,0 0-41,-1 0 39,1 0-11,-2 0 3,2 0-10,-4 0 19,4 2 47,-5 1-34,4 0 37,-4 0 27,4 0-19,-4-1 78,3 1-64,-2-2-18,2 0-18,-1 0-16,2 0-12,-2 0 10,3-1-1,-3 1 16,3-1-55,-2 0-30,3 0-2,-2 0 9,2 0 13,-3 0-18,4 0-20,-5 0 7,4 0 36,-2 0 8,0 0-11,-2 1 16,2 0-25,-4 0 21,5 0 89,-5 0-7,5-1 91,-5 1-97,4-1 39,-3 0-41,4-1 22,-2 0-21,3-1-44,-3-1 4,5-2 2,-4 0-38,4-1 3,-3 0-18,3 0 18,-2 0 39,1 0-3,-2 1 1,3-1-67,-2 2-10,1-1-76,-4 3 62,3-1-19,-2 1 79,1 0-7,-1 1 11,0 1 62,-3-1-53,4 1 37,-4 0-52,3 1-3,-4-1 6,2 1 4,-4 0 106,3 0-13,-4 0 89,3 0-62,-4-1-37,2 1-10,-2 0-39,1-1-27,-2 0-25,3 1 8,-3-1 0,3 0-31,-1 0 10,1 0-77,0 0 77,3 0-16,-2 0 55,3 0-48,-3 0 37,4 0-42,-3-1 38,4 1 48,-2-1 31,2 0-2,-3 0-11,2 1 5,-1-1 18,1 1 19,-1-1-22,1 1-26,-2 0-23,1 0 32,-1 0-27,1 0 29,-2-1-27,2 1 33,-2-1-104,1 1 30,-1 0-82,2-1-2,-1 0 57,0 0-26,0 1 71,1-1-42,-1 0 30,2 1-35,-1-1 37,0 1-28,1 0 21,0 0-19,-1 0 19,2 0-1,-1 1 3,1 2-3,-2 0-2,0 0 0,1 1-3,-1-1 33,0 1-19,0 0 19,1-1-25,0 0 43,0 0-31,1-2 35,0 0-40,2-1 12,1 0-4,1 0 7,-1 0-6,1 0-4,-1 0 7,1 0-5,-3-1 2,1 0-2,-3 1 0,2-1 42,-3 0-30,1 0 32,-3 0-40,1 0 22,-3 1-15,3 0 17,-2 0-20,0 0-16,-1 0 14,2 0-14,-1 0 6,1-1 8,-1 1-9,2-1 14,-3 0-34,4 0 25,-3 0-29,3 0 36,-1 0-8,1 0 6,-1-1-10,2 1 49,-1-1 8,2 1 5,-2-1-11,2 0-40,-1 0 4,1 1-2,0-2 40,0 2-26,-1-1 30,1 1-29,-2 0-90,1 0 20,-3 0-82,3 0 31,-5 1-9,3 0 39,-4 0-3,3 0 57,-2 1-18,0-1 7,0 2-14,1 0 66,-1-1-57,2 1 56,-2-1 16,2 1-13,-1-1 83,1-1-83,-1 1 23,2-1-12,-3 0 44,3 1-39,-3-1 19,2 0-63,-1 0 29,1 1-58,-1-1 44,0 0-45,0 0 46,1 1-18,-2-1 4,1 0-12,0 0-1,0 1 17,0-1-23,1 0 22,-1 0 44,2 1-32,-2-1 39,2 0 16,-2 0-48,3 0 54,-3 0-61,3 0-40,-2 0 35,2 0-32,-1 0 42,1-1 2,-1 0 3,2 1-2,-2-2-45,2 1-16,-2 0-11,2 0 17,-1 0-1,1-1 31,-1 1-38,1 1 30,-1-1-1,1 1-5,0 0 10,0 0-7,-1 0 5,2 0-2,-3 0 2,3 0 4,-3 0-3,3 0 4,-4 0-4,3 0 1,-4 0-1,4 0 0,-3 0 0,3 0 0,-4 0 0,4 0 12,-4 0-9,4 0 10,-3 0-13,3 0 17,-3 0-13,3 0 14,-2 0-16,3 0 41,-2 0-31,2 0 35,0 0-38,0 0 4,-1 0-3,2 0 6,-2 0-30,1 0 25,-1 0-23,0 0-3,-1 0 17,2 0-19,-2 0 24,1 0-8,-2 1 4,2 0-8,-2 0 9,3 1-17,-3-1 11,3 1-15,-3-1-55,4 0 46,-3 0-48,3 0 64,0-1-41,1 0-19,-2 0 2,3 0-23,-2 0 67,3 0-32,-3 0 35,2 0 9,-1 0-9,1 0 1,-3 0-10,3 0 45,-2 0 30,2 0-6,-3 0 53,4 0-42,-2 0 9,3 0-2,-3 0-42,3 0 3,-3 0 4,4 0 2,-2-1-13,3-1 27,-3 1-22,3-1-83,-6 1 6,3 0-87,-5 0 93,4 0-22,-5 0 69,1 1-39,-3 0 61,2 0-38,-3 0 35,3 0-43,-3 0 71,2 0-54,-3 1 55,4 0-29,-4 0-18,5 1 28,-4 0-29,4 1 63,-2-1-44,2 0 56,-2 1-62,4 0 4,-3-1-5,2 1 0,0-1-13,2 0 16,-3-1-16,6 0 18,-3-1 41,4 0 16,-3 0-3,5 0-5,-3-1-47,6-1 4,-4-2-6,5-1 81,-5-1 14,5 2 24,-4-2-31,5 0-106,-5 1 22,3 1-20,-5 0-38,2 1 34,-5 0-87,3 1 82,-6 1 0,2 0 31,-4 1 4,0 0-159,-3 1 41,2 0-117,-4 0 81,3 2 106,-4-1-25,3 1 62,-3 0-47,2-1 112,0 0-15,1 0 107,0-1-66,2 1 1,0-1-52,0 1 12,0-1-58,3 1 40,-3-1-29,4 0-27,-3 0 24,2 1-29,-1-1 45,0 1-108,-1-1 16,-1 2-110,-1-1 113,0 1-69,-1 0 47,1 0-35,-3-1 70,1 0 11,0-1 38,-1 1-42,1-1 36,1-1-33,-2 1 29,2-1-79,0 0-13,0 0 1,1 0 20,0-1-165,-2 0 57,2 0-59,-3-1 129,1 0 120,-1-1 0,0-2 0</inkml:trace>
  <inkml:trace contextRef="#ctx0" brushRef="#br1" timeOffset="83">4055 6360 9502,'-7'3'0,"3"-2"0,1 0 297,1 0-31,0-1 664,0 1-492,5 0 282,1-1-511,7 0-4,3 0-47,4 0-85,2-1 39,1 0-39,3-2-72,2-1 66,-2 1-140,2-1 144,-3 0 1,1 1 73,-5 0-25,0 1-328,-4 1 45,-2 0-264,-5 1 224,0-1-310,-4 2 159,-1 0-260,-3 0 267,0 3-82,-2 1 121,-3 1-93,-1-1-8,-1 2 104,-3-1 45,1 1 132,-3 1 128,-1-1 0,-1 2 0</inkml:trace>
  <inkml:trace contextRef="#ctx0" brushRef="#br1" timeOffset="84">11036 6368 9502,'-12'5'-165,"7"-3"119,0-1 46,3 0 0,1 1 433,0 0 89,1 0 273,1-1-180,3 1-66,3-1-197,1 0 62,4 0-144,0-1-12,3 0-52,2 1 4,2-2-21,3 1-23,1-2-20,4-1 11,-1 0-52,5-2 52,-5 1-37,5-2 3,-4 1-263,1 1 72,-7 1-171,0-1 215,-8 2 32,-2 0 24,-6 2 20,-1-1-886,-5 1 236,-1 2-635,-5 0 576,-2 3-90,-3 1 263,-1 2 12,0 0 256,-3 2 216,1-1 0,-2 3 0</inkml:trace>
  <inkml:trace contextRef="#ctx0" brushRef="#br1" timeOffset="85">2188 6491 9325,'3'-9'59,"-1"5"46,0 2-53,1-1 15,-1 1-56,1 0-42,0 0 50,-1 0-59,-1 1 59,2 0-9,-1 0 38,0 1-4,-1 1 15,0 0 73,-1 3-59,1 0 57,-1 2-98,0 2 37,0-1-33,0 3 35,0 0-82,-1 2 63,0-2-66,0 2 24,0 0-25,0 1 8,-1-2-2,0 3 23,-1-3-33,0 2 13,-1-2-17,-2 2 107,1-2-62,-2 3 54,-1-3-15,0 3-23,-2-2 28,0 2-40,-2-3-27,0 3 25,0-3-18,-2 3 28,2-4-25,-2 2 22,2-3-23,-4 2-5,3-2 16,-2 0-19,3-3 22,-3 1 10,5-3-22,-3 1 16,3-2 14,0-1-7,3-1 16,-1-1-27,4 0 32,-2 0 22,3-1-2,-1-1-51,2-1-2,0-2-33,0 0 48,-1 0-53,0-1-21,-1-1 4,1 1 3,0-2-12,-1 2 37,-2-3-45,2 1-3,-1-1-9,0 0-26,-1-1 22,2 0 28,-1-1 17,1 1-16,-1-2 9,2 1-18,0-2 10,2 2-8,-1-1 6,1 0 11,0 1-12,1 2 15,-1-1 21,1 4-13,0 0 15,1 1-6,-1 0-19,2 2 18,0 1-18,-1 1 55,3 0-40,0 0 44,0 1 1,1 0-33,-1 0 40,1 0-47,1 0 43,-2 0 14,2 0 4,0 0-6,0 0-2,0 0-21,1 0 25,-1 0-1,2 0-19,-1 1 28,1-1-30,-1 1 9,2-1-7,0 2 2,0-1-49,0 1-17,0 1 1,0 0 9,0 1 44,0-1-3,-1 3-5,-1 0-12,1 1 59,-3 1 9,2 2 13,-2 0 42,1 1-85,-2 1 40,2 1-43,-2-2-23,1 4 25,-3-3-24,3 1-26,-2 0 30,2 0-33,-2-3 49,1 2-1,0-4-4,0 1-1,1-2 0,-1-1-47,1-1-12,0 0-13,-1-3-101,1-1 60,-1 0-97,1 0 97,0-1-201,-1 0 85,0 0-127,0-1-76,0 0 128,-1 0-118,0-2 120,-1 1 16,0 0 122,0-1 11,0 2 126,0-2 0,2 1 0,0 0 0</inkml:trace>
  <inkml:trace contextRef="#ctx0" brushRef="#br1" timeOffset="86">7912 6557 9502,'0'-15'-924,"0"7"764,0 3 160,0 0-33,0 0 78,0 0-82,0 2 75,1-1 40,0 2-14,0-2 99,1 2-31,0 0-49,0 0-3,-2 1-50,3-1-10,-1 1 12,1 1-9,0-1 12,1 1-29,0 0 25,0 0 1,2 0-22,0 1-4,1 2-12,1 0-19,0 1 6,1 0 10,-1-1-19,1 2 5,0-1 32,-2 0-36,1 0 38,-3 0 8,2-1-7,-3 1 6,0-1 32,-2 1 9,-1-2 6,-1 2-13,1-1-37,-1 1 1,-1 0-1,-1-1 14,-2 1-54,-1 1 41,-2 2-38,1-2 44,-1 3 0,0 0 4,-2 1-3,0 0-48,0 3-11,-1-2-16,1 3 60,0-3 0,1 1 40,0 0-51,1-1 74,0-1 14,1-1 8,3-2-11,-1 1 8,2-2 20,0-1 9,2-2 28,0 1-51,1-2 17,0 0-13,4-1 17,1 1-31,3-2 42,2 0-81,2-2 34,2-2-30,1 1 25,2-3-39,0 1-33,4-1 9,-3 0 1,3-1-106,-4 3 21,1-2-93,-4 2-64,-2 1 96,-4 1-94,-1 0 88,-4 2-152,-2 1 48,-2 0-118,-3 2 103,-3 3-39,-3 0 155,-3 3-31,-1 0 172,-1 1 0,-2 0 0,1 0 0,-3-1 0,1-1 0,-2 1 0</inkml:trace>
  <inkml:trace contextRef="#ctx0" brushRef="#br1" timeOffset="87">2469 6531 9502,'2'-7'-757,"-1"4"908,0 0-40,-1 0-27,0 0-21,1 1 23,-1 0 43,0 1-25,0-1 69,0 0-98,-2 1 46,1 0-69,-2 0-12,1 0 8,-3 1-12,1 0 31,-1 1-10,1 0-1,-1 1-7,0 2 3,-1-1 88,1 3-65,-1 1 65,1 2-19,-1 1-26,1 2 24,-1 2-27,1 1-69,0 3 61,1 1-57,-2 5-43,3-2 1,-1 4-72,1-3 81,0 3-138,1-4 70,0 1-100,0-4 56,1-1-95,1-5 18,0 0-93,0-5-8,2 1 59,1-5-37,2 1 49,0-4-2,3 0 101,-1-1-4,2 0 130,1 0 0,0 0 0</inkml:trace>
  <inkml:trace contextRef="#ctx0" brushRef="#br1" timeOffset="88">6186 6574 9165,'-5'-7'138,"3"4"8,1 2-69,-1-1 13,1 0-16,0 0 19,-1 0-18,2 0 11,-1 0-3,0-1 18,0 1-22,0 0 29,0 1-32,0-1-3,0 1 5,1-1-2,-1 1-49,1-1 9,0 1-40,-1-1-47,1 1 80,0 0-107,-1 0 98,0 0-51,0 1 43,-1 0-10,0 0 74,1 0-54,-1 1 55,1 1-62,-1-1-5,-1 2 12,0 0-9,-1 0 67,0 1-51,1 1 58,-2 0-62,0 1 34,0 0-28,0 2 31,-1-2-35,-1 3 28,3-1-20,-4 0 18,2 2 20,0 0-20,-1 0 17,-1 2-25,3-1 58,-3 4-34,1-1 37,-1 3 8,1-1-7,-1 3 33,1-2-32,0 4-16,1-2-31,-2 3 43,3-3-46,0 3 85,1-3-25,0 3 37,1-5-39,1 5 0,1-5-34,0 4 36,1-6-26,0 4 20,0-4-31,1 3 26,1-3-35,2 3 36,1-5-23,2 4 52,-1-3-45,3 4 43,-2-2-58,4 3-33,-3-4-45,2 4 26,-2-6-17,3 4 94,-4-4-40,2 2 37,-2-5-192,0 1 58,-2-2-137,3 1 54,-3-3 37,2 2-21,-2-5 48,1 3-134,-1-3 61,2 1-129,-2-3 129,2 1-321,-1-2 125,0 0-235,0-1 239,1 0 50,-3 0 80,3 0 3,-2 0-318,0 0 94,1 0-184,1 0 43,-1 0 210,0 0 32,0 1 166,1 0 143,0 3 0,1 1 0</inkml:trace>
  <inkml:trace contextRef="#ctx0" brushRef="#br1" timeOffset="89">2685 6541 9502,'7'-4'-246,"-4"2"291,-1 1 40,1 0-35,-1 1 57,1 2-12,0 2 27,0 3 36,1 4-69,1 3 36,0 2-36,2 3 76,0 2-73,2 3 77,0-1-75,1 3-41,1-2-48,0 1 24,-1-2-20,0 0 114,-2-5-32,0 2 18,-3-7-141,1 2 21,-3-4-125,-2 0 31,0-4 18,-1 1-28,-1-3 87,-2 2-116,-2-2 75,-2 0-115,1-1 114,-3 2-186,1-3 111,0 1-140,0-1 109,-1 1 38,0-2 63,-1 1 24,0 1 51,-2-1 0,-1 1 0</inkml:trace>
  <inkml:trace contextRef="#ctx0" brushRef="#br1" timeOffset="90">7578 6614 9414,'0'-9'7,"0"5"65,0 3-38,0-2 5,0 2-33,0-1 8,1 1 69,-1 0-11,1-1 9,0 2-5,2 0 3,-1 1-9,2 1 72,1 2-58,1 2 36,1 3-81,3 1 21,1 3-26,2 1 55,2 2-66,2 2 3,0 0-10,3 5-32,-1-2 63,3 3-22,-2 0 30,3 4-14,-3-4 11,2 5-22,-3-4 16,0 5 53,-4-3-43,2 4 38,-4-5-18,-1 5-20,-3-8 20,1 5-10,-4-6-27,-1 1 32,-1-5-24,0 3-11,-2-6 7,0 3-10,-1-7 12,0 3 23,0-4-17,-2 1 15,0-2-16,-3 1 38,0 0-39,-2 0 34,0-1-24,-2 1 5,1-1-2,-2 1 4,1-2-102,-1 0 39,1-1-87,0-1 92,1-1-4,0 0 52,1-2-18,0 1-163,2-3 26,1-1-122,1 0 88,-1 0-146,2 0 66,0-3-127,0-1-102,1-3 74,0 1-96,0-4 118,0 1-38,0-4 204,1 2-68,1-4 248,2-1 0,1-2 0</inkml:trace>
  <inkml:trace contextRef="#ctx0" brushRef="#br1" timeOffset="91">6819 6727 9502,'3'-20'-106,"-2"10"220,0 4-2,0-3 69,-1 3-61,1-1-33,0 2 16,0-2-20,1 4-70,-1-2 65,0 3-124,0 0 44,-1 3-21,0 1 31,0 5 6,0-1 43,0 6-6,0-2-9,-1 3-4,0 2 1,0 1 10,-1-1-9,0 3 19,1-1-51,-1 2 33,0-2-27,-1 2 35,-1-1-51,-1 2 40,0-1-44,-4 1 54,0 0-11,-3 1 0,-1-1 0,-2 1-45,-1-3 29,-3 2-30,2-3 35,-3 2-12,3-4 9,-3 2-9,2-4-39,0 1 39,1-1-42,-1 0 49,4-4-2,-3 2 0,5-4-2,-3-2-44,4-1 12,0-1-26,3-2 32,-1 0 29,4-2-9,0 0 8,1-3-15,0-1 4,3-1-2,-2-2 5,1 0-62,0-2 42,0 1-43,0-2 56,0 1 1,0-2 0,0 2 0,1-2-48,0 0-40,-1-2 11,1 2-9,-1-3 35,1 2 26,0-3-36,1 2 35,0-3-18,0 1 13,0 0-14,0 2 13,0-1 51,0 3-34,0-2 45,1 6-58,1-2 4,-1 4 0,2 1 37,-2 2 28,3 0-7,-1 2 4,1 0 6,0 1-41,0 0 48,1 1-53,2 0 69,-1 1-49,3 1 54,-1 2-65,1 0 49,1 1-36,2 2 36,-1-1-38,3 2 6,-1-1-4,2 3 64,0-3-32,1 3 35,0-2-35,1 1-81,-3-1 46,1 1-45,-2-2 56,1 2-43,-4-3-16,1 3-7,-4-2-36,0 1 79,-2-1-41,-2 1 47,-1-1-16,-1 1-7,0 0 1,-1 0-2,1-1 2,-1 0 7,2-1-11,0 0-19,2-1 18,1 0-19,2-1 28,2-2-225,-1-1 48,3 1-149,0-2 111,0-1-185,1 0 67,0 0-133,-2 0 260,3-1 96,-3-3 112,3 0 0,-2-3 0</inkml:trace>
  <inkml:trace contextRef="#ctx0" brushRef="#br1" timeOffset="92">2617 6662 9502,'0'12'-170,"0"-8"461,0-2-217,0-3 205,0 1-224,0-3-16,0 1 71,-1 2-12,0 0-44,-3 1-3,-2 2-1,-1 2-7,-2 4 22,-1 0-3,-2 3 1,0 1 10,-1 2-21,1-1-36,-1 2 14,2-1 0,1-1-139,2-2 32,2 0-116,2-3 61,0 0 105,3-4-10,1 0-165,1-3-83,1 0-152,2-1 65,2-1 111,1-1 69,1 0 89,0-1 21,2-3 82,-2-1 0,3-1 0,-2-3 0,2-1 0,0-1 0</inkml:trace>
  <inkml:trace contextRef="#ctx0" brushRef="#br1" timeOffset="93">2452 6669 9502,'5'5'0,"-4"-5"27,0 1-32,1-1 41,-1 0 1,1 0-20,-1-1 3,1 1 18,-2 0-21,2-1 65,1 1-11,0 0 7,1 1-5,1 2 63,0 3-62,3 2 63,0 0-87,2 3 30,0-1-19,2 2 30,0 1-86,0-1-1,2-1-33,-1 1-38,-2-2 38,2 0 6,-3-3 0,0 1-12,-4-3-3,1 0-72,-3-1 23,0-1-2,-3-1 17,0 1-5,-1-2 49,0 1-34,-1-1-67,-1 0-121,0-1-33,-2 2-17,2-1 32,-1 0 155,1 0-16,0 0 129,-1 2 0,0-1 0,-1 2 0</inkml:trace>
  <inkml:trace contextRef="#ctx0" brushRef="#br1" timeOffset="94">7214 6781 9628,'-8'-3'104,"4"1"-88,-1 1-14,1 0 8,-1 1 25,0 0-10,-1 0 66,2 2-22,-2 2-34,0 1 67,0 2-66,-1 2 70,-1 2 5,1 2-8,-2 4 25,0 0-31,-1 3-58,2-1-17,-3 6 16,3-1 6,-2 3 47,4-2-3,-1 3 11,4-6-97,0 4 29,3-7-119,1 3 114,3-6-612,2 2 182,0-6-418,4 1 474,-2-5 162,2 3 186,-1-4 0,2 2 0</inkml:trace>
  <inkml:trace contextRef="#ctx0" brushRef="#br1" timeOffset="95">7329 6775 9502,'2'7'415,"-1"-5"-282,-1 0 78,1-2-91,0 3-13,0 0-14,1 1 14,1 1 13,1 2-8,2 3-52,1 3 36,2 2-89,3 5 84,0 0-37,3 6 49,-1-3-42,4 6 65,-4-4-107,1 3-89,-5-4-11,3 1-83,-7-4 52,2 3 56,-5-7-45,0 3 74,-3-7-20,-2 3-21,-3-6-2,-2 4-69,-1-5 7,-3 1-9,1-4 29,-1 2 19,0-4-93,0 3 30,2-4-102,0 0-145,3-2 266,-1 1-145,2-2 282,-2 1 0,1-2 0</inkml:trace>
  <inkml:trace contextRef="#ctx0" brushRef="#br1" timeOffset="96">7324 6952 9502,'2'-14'0,"-2"9"0,0-1 0,0 1 15,0 1 62,-1 1 15,-2 0-8,-1 1 28,0 1-33,-1 0 33,1 1 3,-1 0-14,-2 2 0,2 1 15,-3 2-48,1 3-36,-2 1 25,1 2-15,-2 1 54,1 1 2,-1 1-163,1-2-47,-1 1-77,2 0 27,-1-1-30,1-1 75,1 0-76,0-2 74,0 1-37,2-2 30,-1 1-72,2-2 101,-1 1-106,2-1 92,-2 0-115,2 0 107,-2 0-32,3-2 105,-1 2-3,1-3 49,0-1 0,2-2 0,0-1 0</inkml:trace>
  <inkml:trace contextRef="#ctx0" brushRef="#br1" timeOffset="97">7164 6941 9502,'4'-8'-89,"-2"3"89,1 2 181,0-1 8,-1 1-72,2 1 12,1 1-21,0-1-11,0 4-41,3 1 16,1 5-2,0 2-55,1 4 4,1 2-67,0-1 67,2 3 28,-2-3 35,2 2 9,-1-2-173,0 1 41,-2-4-123,2 1 74,-3-3 31,0-1 16,-2-3 17,0 0-66,-3-3 31,0 0-94,-2-2-405,0 0 356,-2-2-382,0 0 542,0-1-35,-1 0 79,-2-1 0,-1-2 0</inkml:trace>
  <inkml:trace contextRef="#ctx0" brushRef="#br1" timeOffset="98">7073 7897 9502,'-8'-12'0,"4"8"20,-2-1 59,2 2 3,-1 0 75,0 2-52,-1 0 52,1 1-37,-1 1 21,1 2-26,-2 2 23,3 2-33,-2 1 79,2 2-57,-1 0 61,3 1-71,-1 2 38,1-1-53,0 1 55,1-1-145,0 1 63,1-2-134,0 4 136,1-5-43,0 3 104,2-3-47,1 2-570,-1-3 95,3 2-386,-1-3 349,0 1-100,0-3 131,0 2-121,0-3 279,-2 2 124,0-2 108,1 0 0,-1-1 0,0 1 0</inkml:trace>
  <inkml:trace contextRef="#ctx0" brushRef="#br1" timeOffset="99">6871 8291 9502,'-5'-11'-465,"3"6"540,0 2 5,0-1 76,0 2 29,0-2 7,1 3-12,0-2 18,0 2-154,0 0 72,1 0 58,-1-1-35,1 3 123,0 0-193,0 4 49,0 1-83,0 3 48,0 2-46,-1 0 45,0 3-33,-2 1 34,0 0-27,0 2 34,-1-1-11,-2 3 16,1-2-8,-1 4 9,0-3-29,-2 3 27,0-3-55,-3 2-148,2-4-8,-3 3-91,-1-4 56,-3 3 114,2-4-33,-6 1 120,2-3-41,-6 3 47,3-3-36,-3 2 47,2-6-36,-3 4 41,4-5-45,-2 2 2,4-3-4,-1-1 12,5-2-6,-1 0 6,6-3-8,-2 1 0,4-1-7,0-1 10,5-1-6,-2-1 8,3-1-37,0-2 31,1 0-34,0-1-1,0 1-17,0-3 0,1 2 5,-1-2-25,0 2 42,0-3-50,1 3 63,0-4-93,0 2 23,0-3-99,0 2 85,0-2-12,0 2 53,0-2-17,0 1 84,0-1-67,1 2 71,0-1-40,1 3-15,1-1 22,-1 1-31,2 1 24,-1 0-15,0 0 24,1 3-23,1-3 36,0 2-27,-1 0 31,1 1 18,0-1-30,0 1 33,-1 0-48,0 3 60,2-3 17,-3 2 3,1-1-7,0 1-62,1-1 15,-2 2-11,2-1 91,-2 1-68,1 1 81,1-1-87,0 1-48,-1 1 36,2-1-39,0 4-12,-1 1 56,1 2-61,1 0 61,-1 2 52,2 0-45,-1 1 40,1 0-2,0 1-38,1 0 36,0-1-46,1 2 100,0-1-25,0 1 108,1 0-108,0 0 47,-1 1-83,0 0 55,-1-1-77,0 3 52,-1-3-47,-2 1 46,0-1-90,-1 1 67,-2-3-76,0 2 93,0-3-21,0 2 6,-1-3-8,1 2-17,0-4 6,0 2-21,2-2 13,0 0-69,1-1-2,1 0 0,0-2-143,0 0 95,0-1-105,0 1 70,-3-2-55,2 0 19,-3-1-69,0 0-455,0 0 365,-4-1-608,0 0 558,-4-1-140,0 1-53,1-1 153,-1 1 24,1 0 196,1 0 180,-2 0 0,2-1 0,-3-2 0</inkml:trace>
  <inkml:trace contextRef="#ctx0" brushRef="#br1" timeOffset="100">7539 8351 9502,'5'-16'68,"-3"10"-8,1-1 97,-1 2-37,1 0 26,0 3-15,0-1 14,0 2-25,0 1 37,-1 2 15,1 2 59,1 2-30,0 5 16,1 1-97,1 2 37,1 2-37,2 4-44,1-1-32,1 3 14,1-1-9,2 2 108,-1-2-55,2 0 37,0-1-68,2 2-57,-4-4-29,2 3-47,-3-4 61,-1 2 29,-3-5 14,-3 4 40,-2-2-121,-2 0 51,-3-1-105,-3 1 93,-3-2-40,-4 2 79,-2-2-38,0 0-16,-1-2-28,0 1 4,2-4 9,0 2-10,3-4-19,-1 1-8,4-4 7,-1 2-64,3-4 25,0 1-92,3-3-185,0 1 185,1-2-223,1 0-69,-1-3 42,2-1-11,-1 0 207,3-3 245,-1 1 0,3-2 0</inkml:trace>
  <inkml:trace contextRef="#ctx0" brushRef="#br1" timeOffset="101">7270 8427 9502,'-10'-6'-446,"5"3"541,1 0 99,0 0 2,1 1-13,-2 0 8,1 1-43,1-1-20,-1 1-19,-1 0 22,1 0-32,0 0-38,2 0 19,-2 0-30,1 1 53,-2-1 11,3 1-20,-2 0 29,2 0-121,-2 0 39,1 1-92,-2 1 80,1 1 1,0 1 47,-1 2-11,-1 3 39,1 0-27,-3 2 25,1 2-40,0 1 50,0 2-40,0 3 45,0 1-89,-1 3 49,3 0-54,-2 2 72,2-1-89,1 3 1,2-6-15,0 4 19,0-5-81,2 0 37,0-4-132,1 1 51,1-5-8,1-1 34,3-3 27,2 0-165,0-2 62,2-1-164,-1-1-11,3 1 63,-2-2-41,1 1 24,0-2 27,1 3-13,-2-2-11,0 1 82,-1-1 39,0 0 84,-1-1 41,-1 0 43,-1 1 0,2-1 0,-1 1 0</inkml:trace>
  <inkml:trace contextRef="#ctx0" brushRef="#br0" timeOffset="102">8338 8456 9523,'6'-2'197,"-2"1"-94,-2 0-53,0 1 88,1 1-92,1 1 44,1 4-58,-1 2 35,3 3-17,0 6 20,1 1-45,2 4 20,0 2-23,2 6 20,-2-1 0,3 7-15,-1 0-36,1 9 18,-3-2-28,3 12 19,-5-2-27,3 15 56,-5-5-61,3 18 70,-2-10-9,-1 17-8,0-15 0,-2-3-6,-1-12-36,-2 0 28,0 7-31,1 0 39,-1 6 247,0-23-54,-1 10 177,1-15 3,0 11-77,0-14 42,-1 8-71,0-13-86,-1 9 0,-1-11-49,-2 10-106,2-10-23,-1 7-50,1-9 80,2 6 54,0-9 18,1 5 37,1-8-52,1 2-333,2-9 47,2 3-253,-1-7 180,0 3 90,-1-8 9,1 2 38,-4-6 79,1 2-30,-1-4 79,-1 0-352,0-2 182,0-2-248,-1-1-61,-1-5 57,0 1-150,0-3 169,0 1 236,0-3 32,0-1 124,-1-2 0,-1-2 0</inkml:trace>
  <inkml:trace contextRef="#ctx0" brushRef="#br1" timeOffset="103">7489 8473 9502,'5'-6'266,"-3"4"-81,0-1 115,-1 1-126,0 0 127,0 1-140,-3 0 90,-1 1-91,-4 2-40,-3 3 37,-2 3 54,-2 4 26,-2 2 55,-2 2-123,2 1-67,-3 3-16,2-2-38,-1 3-122,4-3 20,-2 2-103,5-5 102,-1 3-320,5-6 70,1 1-228,3-5 62,1 1 185,2-6-99,1 3 144,2-4-150,2 1 63,0-2-91,3 0 209,-1 0 98,3-1 112,-1 0 0,1 0 0,0-3 0,2-1 0,0-2 0</inkml:trace>
  <inkml:trace contextRef="#ctx0" brushRef="#br1" timeOffset="104">7290 8544 9502,'8'0'88,"-4"0"19,-2-1-2,1 0 52,-2 0-37,2-1 191,0 1-77,0-1 130,0 2-136,0-1-32,0 1-40,0 1-5,1 0-30,2 3-41,-1 2-32,1 2-16,1 2-96,1 1 81,1 2-122,1 2 149,0-2-117,2 2 94,0-1-105,1 1-40,-1-3 24,3 0-51,-2-1 54,1-2 20,-3-2 30,2 0-32,-5-4 62,2 2-185,-4-3 77,1 0-117,-4-1-7,2-1 42,-4 0-59,1 0 86,-1 0-173,0 0 55,1 0-82,-1 0 178,0 0 120,0-1 82,0-1 0,-1 0 0,-1-2 0,0 0 0,-1-3 0</inkml:trace>
  <inkml:trace contextRef="#ctx0" brushRef="#br1" timeOffset="105">5662 8603 9535,'-9'0'333,"6"-1"-173,0 1-40,-1-1-59,1 0-67,-1 0-12,1 0-17,1 0 83,0 0-3,0 0 357,0 0-165,3 0 246,1 0-282,4 0-47,2 1-9,2-2-30,3 1-39,0-2-75,3 1 0,0-1-38,3-1 56,0 1-14,1 0 37,0 0-2,0 0-6,-2 0-34,-1 2-17,-2-1 18,1 2-29,-5 0 58,0 0-58,-1 0 61,-1 2-12,-2 0 11,1 2-13,-2-1-14,2 0 17,-3-1-18,4 0 97,-2-1-52,2 0 60,-1 0-76,2-1-3,0 0-1,1-1-3,-1-1 10,2-1-66,-2 0 44,3-1-44,-4-1 59,3 1 5,-4 1-2,1-1-9,-4 2-207,1-1 30,-2 2-131,-1 1-88,-1-1 181,-2 3-134,0 0 113,-1 3 45,-2-1-77,-1 1 100,-1 1-91,1 0 64,0-2-58,0 1 55,-1 0 11,2-1 33,0-1-163,2-1 41,0 1 6,1-1 106,-1-1 141,0 0 0,0 0 0</inkml:trace>
  <inkml:trace contextRef="#ctx0" brushRef="#br1" timeOffset="106">4422 9019 9502,'-14'0'-269,"8"1"219,-1-1 261,0 0-2,2 0 178,0 0-115,-1-1-39,3 1-62,0-1 21,0 0-72,0-1 26,2 0-15,0 0 14,0 0-91,1 0 18,0 0-40,0 0 3,0 0 73,0 2-14,2-2 5,0 0-34,1 1-41,0 0-18,2 0-59,1 0 55,0 1-80,0-1 110,2 1-44,-1 1 87,3 0-54,-1 1-29,2 0-66,1 1-13,0-1-35,2 1 92,-3-1-17,4 1 58,-2-1-22,3 0 63,-1-2-49,2 1 50,-2-1-48,3 0 4,-3 0 5,4 0-2,-5 0 38,3-1-26,-6-1 34,4 0-35,-4 0-33,1-1 22,-3 1-31,0-1-21,-3 2 37,1-1-43,-4 0 45,2 1-32,-3 1-94,1 0-3,-3 1-10,1 0 68,-1 3 42,0-2-4,0 2-73,0 0 1,0 0-15,-1-1 39,1 0-14,-1 0-5,0 0-17,0-1 21,0 0-53,1 0-76,-1 0-63,1-1-54,-1 1 48,-2-1 0,-1 1 0</inkml:trace>
  <inkml:trace contextRef="#ctx0" brushRef="#br1" timeOffset="107">5303 9149 9425,'-3'3'558,"4"-2"-272,0-1-214,4 0-4,-1 0-6,1 0-16,0 0 88,0 0-72,1 0 67,0 0-66,1 0 10,0 0-5,0 0 15,1 0-76,2 0 54,-1 0-54,2 0 4,0 0 37,1 0-36,0 0 44,2 0-42,-1 0-28,3-2 5,-2 1-11,2-1 30,-1-1-38,3 0 15,-4 1-13,3-1 52,-3 1-27,1 0 24,0 0 13,0 2-8,-3-2 18,2 1 35,-2 0 10,0-1 11,-2 1-16,2-1-28,-4 1-12,3 0 20,-3 1-18,2-1-40,-3 0-10,2 1-3,-1 0-39,0-1 78,-1 1-44,1 0 57,-1 0-66,1 0-6,-1 0-23,2 0 45,-3 0 10,2 1 35,-1-1-46,1 2 42,-2-1-32,2 0 33,-1 1-30,1 0 26,-2 0-14,2-1 17,-2 1-8,2-1-8,0 1 12,-1-1-9,0 0 46,1 1 13,-1-1 3,2 0 13,-2-1-61,2 0 24,-1 0-26,2 0-51,-3 0 42,4 0-43,-3 0 52,3 0-48,-2-1 31,2 0-36,-2 1 46,2-2 5,-1 1-16,1 0 14,-2 0-61,1 0 1,-1 1-15,1 0-10,-1 0 48,0 0-10,-1 0 15,2 0-2,-3 0 0,3 0-2,-3 0 4,2 0 2,-2 0-6,2 0 5,-2 0 9,2 1 24,-1 0-12,0 0 11,0 0 34,0 0-44,-1 0 50,2-1-61,-1 1 7,1 0-3,-1-1 10,2 0 39,-1 0-24,1 0 29,-1 0-42,1 0-15,-1 0 11,1 0-14,-1 0-39,1 1 42,-1 0-49,1 0 62,0 0-57,0 1 38,0 0-45,1-1 37,-1 0 0,0 1-3,1 0 1,0 0 62,-2 0-46,2 0 47,-2-1-55,3 0 33,-3 0-25,2-1 30,-2 0 14,2 1-27,-3-1 35,3 0-42,-3 0-17,3 0 17,-3 0-12,3 0-23,-4 0 27,5 0-31,-4-1 35,4 1 7,-5-1-11,4 1 9,-2-1-10,3 1-62,-3 0 44,3 0-56,-2 0 98,1 0-26,-2 0 25,3 0-33,-3 0 15,3 0-10,-5 0 14,5 0-26,-5 0 8,5 0-6,-4 0 8,3 0-4,-4 0 4,4 0-1,-4 0 4,3 0-17,-2 0 9,1 0-13,-1 0-1,1 0 14,-2 0-17,2 0 15,-2 0-6,2 0 2,-2 0-3,2 0 4,-2 0 2,3 0-3,-4 0 4,4 0-1,-3 0 0,2 0 0,-2 0 0,2 0-15,-1 0 12,1 0-14,-1 0-34,1 0 34,-1 0-36,1 0 45,0 0-17,1 0 9,-2 0-12,2 0 33,-2 0-10,2 0 9,-1 0-14,1 0 25,-1 0-18,1 0 17,-1 0-24,1 0 42,-1 0 16,1 0 6,-3 0-13,2 0-33,-2 0-6,2 0 14,-3 0-37,3 0 31,-4 0-30,3 1 33,-2 0-4,1 1 3,-1-1-4,2 1-46,-3-1 32,4 0-42,-3 0 47,3 0-6,-1 0 6,0 0-5,0 0 2,1 0-2,0-1 2,0 0 1,0 0 66,0 1-44,-1-1 48,1 0-63,-2 0 0,2 1 2,-3-1 0,2 0 10,-3 1-7,3-1 5,-2 1-6,0-1 13,0 1-12,1 0 11,-2 0 22,2-1-25,0 1 26,-1-1-29,1 1-44,1-1-4,-3 1-6,3-1-8,-2 0 51,1 1-14,-2-1 17,3 0-17,-4 0 11,3 1-19,-2-1 18,1 0 42,0 0 15,1 0 0,-2 0 40,3 0-33,-2 0 5,1 0-1,0 0-54,1 0 26,0 0-18,1 0-42,-1 0-31,0 0 7,-1 0 8,2 0-20,-2 0 11,1 0-81,-1 0 82,1 0-44,-1 0 75,0 0-54,1 0 48,0 0 51,-1 0-38,1 0 41,-1 0 1,2-1-52,-2 1 56,2 0-53,-1 0 40,-1-1-12,1 0 21,-1 0-19,1 0-13,0 0 17,-2 0-13,2 0 10,-2 1-9,3-1 6,-2 1-70,1 0-16,-1 0-5,0 0 9,1 0 12,0 0-20,-2 0-6,2 0-147,-2 0 73,1 0-103,-1 0 73,0 0-89,-1 0 35,1 0-63,-2 0 51,1 0-87,-1 1 48,0 0-81,-1 1 124,1 1-161,-2-1 77,-1 1-109,0 1 244,-1 1 71,0 1 126,-1 1 0,0 2 0</inkml:trace>
  <inkml:trace contextRef="#ctx0" brushRef="#br1" timeOffset="108">4530 9214 9502,'-10'2'485,"6"-2"-302,2 1 139,-1-1-137,1 1 130,0-1 342,0 0-270,4 0 230,1 0-517,4 0-49,1-1 39,1 0-26,2 1-28,-2 0-21,3 0-55,-1 0 51,2 1-70,0 0 29,1 1-76,-2 1 58,3 0 59,-3 0-35,3 0 68,-3 0-135,3-1 60,-3 0-101,0-1 3,0 0 8,0-1-25,-3 0 71,1 0-109,-3 0 65,0 0-111,-2-1 108,0 0-104,-2 1 71,-1-2-104,-2 1-92,1 0-42,1 0-136,0 0-1,1 1 1</inkml:trace>
  <inkml:trace contextRef="#ctx0" brushRef="#br1" timeOffset="109">5805 9330 8922,'-9'-3'-57,"5"1"186,1 0-73,0 0 15,0 0-10,1 0 7,0 0 8,0 1-5,0-2 5,0 1-50,0 0 56,0 0-68,0 0 77,2 1-65,-2-2 11,2 3-26,-1-2-40,1 1 87,-1-1-60,1 1 113,-1 0-61,1 0 31,-1 1-30,-1 0-10,1 0 7,-2 1-6,1 0-9,-2 1 16,0 1-15,0 0 7,-1 1-12,-2 1 15,1 0-3,-3 0 12,1 1-14,-3 1 6,2 0-10,-3 1-40,2-1 28,-2 3-34,2-2 43,-2 3 1,2-2-7,-1 3 2,3-3 16,-2 4-10,3-3 10,-1 3 46,3 0 2,-1 3 18,2-3-23,1 5 26,2-2-59,-1 5 69,2-3-83,-1 4 89,1-5-62,0 6 76,0-6-83,0 6 25,0-5-19,1 3 18,-1-4 7,0 3 1,0-4-8,0 4 33,0-5-46,-2 4 48,0-5-49,-2 4 26,0-5-24,-1 5 23,0-6-29,0 4 7,2-6-3,0 4 5,3-4-2,-1 3 22,2-2-29,1 2 30,1-2-24,4 2 25,1-3-29,3 5-30,-1-5-48,2 3 29,-1-3-13,2 1-5,-1-2-7,1 1-54,-2-3 43,3 1-18,-5-2-2,3 1 7,-4-4 1,2 2 49,-5-2-28,2 1 25,-4-3-62,0 1 7,-1-2-541,-1 0-138,2 0-502,0 0 0,2-1 0</inkml:trace>
  <inkml:trace contextRef="#ctx0" brushRef="#br1" timeOffset="110">7596 9398 9327,'-7'3'179,"4"-2"-29,3-1 28,-2 1 329,1 0-217,2-1 177,0 1-452,3-1-6,1 0-99,3-1 111,-2 0-156,2 1 81,0-1-96,0 1 29,1-1 85,-1 1-66,1 0 93,-1 0-74,1 0 47,-2 1-49,2 0 97,-2 1 29,0 0 29,0 2-31,-2-1 5,0 0 16,0 2 11,-1 0 5,-1-1-80,-2 1 31,1 1-20,-1 0 4,-1-1 10,1 0-4,-2 1 14,0-1-5,-1 2 5,-2-1-15,-1 0 10,-1 0 41,0 1 15,-1-2-10,-1 1 76,2 1-35,-3-2 14,2 1-9,-1 1-72,0-3 19,1 2-6,1-1 112,0-1-30,1-1 107,0 0-96,1 0-28,1 0-21,2-2-87,0 1 57,0-1-101,2 0 12,0 0 13,1 0-10,2-1 33,1 0-7,0 0-1,0 0-9,2 0 33,0 0-37,-1 0 27,2 0-8,-2 0 10,2 0 2,0 0-6,-2 0-84,2 0 18,-1 0-77,-1 0-228,0-1 73,0 0-159,-2 1 186,0-1 77,-1 1-349,-1-1-114,-3 2 79,-2-1 99,-5 3 455,-1 0 0,-4 1 0</inkml:trace>
  <inkml:trace contextRef="#ctx0" brushRef="#br1" timeOffset="111">7187 9448 8847,'-7'5'-113,"4"-3"438,1-1-79,0 0-80,0-1 20,0 0-64,2 1 66,-1 0-81,1 2-37,0-1-46,1 0 11,2 2-23,1 0 84,0 0-39,3 1 49,1-1-82,0 2 57,0-1-55,1 1-4,0 0 30,1 2-31,-1-2 33,2 3 25,-2-1-17,1 2 19,-1 0-20,2 3 6,-2-1-18,4 3 12,-4-1 36,4 5-16,-4-4 15,3 5-26,-1-4 28,1 5-11,-2-5 22,1 3-20,-2-4-25,1 4 36,-2-4-40,0 2-71,-1-4-5,0 4-77,-2-5 85,2 2-71,-2-3 52,1 1-80,-2-4 13,2 5 49,-3-5-4,1 5 43,-2-3 89,1 3-32,-2-2 80,0 2-5,-1-2-63,0 3 25,0-3-75,-1 2 68,0-3 4,-1 1 31,-1-2-31,1 1-24,1-1-24,-1 0 32,0-2-73,-1 2 13,1-4-30,-1 2 27,1-2-71,-1 0 32,2-2-107,-3 2 93,2-3-42,-1 2 67,0-2-28,-1-1-28,1 1 57,0 0-72,-1-1 75,-1 1-5,0 0 8,-1 0-7,-2 0 63,0 1-59,-1-1 61,-2 1-67,1 1 7,-3 1 7,2 0-5,-1-1 80,3 0-78,-3 0 76,5-1-85,-2 1-202,4-3 48,0-1-153,3 1 127,0-2-357,2 0 133,1-3-290,2-2 223,2-1 147,3-1 114,1-3 123,2 0 109,0-1 0,2-2 0</inkml:trace>
  <inkml:trace contextRef="#ctx0" brushRef="#br1" timeOffset="112">6507 9550 9502,'0'7'51,"0"-5"172,0-1-61,0 0 135,-1 0-244,-1-1 19,1-1-53,-1 0-5,1 0 15,0-1 25,0 0-18,1 0 46,0 0-12,-1 1 221,1 0-148,0 2 173,-1 0-226,0 6-57,0-1 46,0 4-48,-1 1 11,1 1-35,-1 4 9,-1-1 1,-2 2-1,0 0 25,-1 2-27,-2 0 21,-2 2-45,0-3 18,-4 4-31,1-4 33,-5 3 83,1-4-73,-3 3 67,2-5-46,-2 2 1,1-4 5,-1 1-4,3-2-2,-2 0 2,3-2 14,-2 0-6,4-1 5,-1-1-1,4-1-6,-3-1-66,5-1 45,-2 0-50,4-2 21,0-1 36,1 0-43,2-2 43,2 0-52,-2-1-4,2-1-12,0-2-40,0-1 10,0-1 7,-1-1-6,0-1-31,-1 2 12,-1-2-91,0 1 80,1-1-48,-2 1 68,-1-1-27,2 0 7,-2 0 19,0 0-31,1-2 33,0 2-10,-1-2 9,1 0 3,-1 0 8,0-2 10,1 1-2,0-1-1,0 1 32,3 1 26,-1-2-15,2 4 5,1-2-3,1 4-27,2-3 33,1 3-37,2 0 2,2 1 21,3-1-11,-2 2-51,3 0 27,-2 0-40,0 0 51,0 1 49,0-1 4,-2 2 4,1-1 106,-2 1-64,0-1 105,-1 1-108,-1 1 96,-2-1-80,1 1 120,-2 1-38,1 0-10,-1 1-33,0 0-100,0 3-34,1-1-13,0 1 26,2 0 74,-1 0-24,3 1 15,0 1-28,1-1-4,1 1 5,1 2 2,1-2 22,0 3-10,1-1 14,0 2-16,0 0-5,2 2 14,-2-1-14,3 1 51,-2 0-25,2 2 24,-2-3-24,2 3-80,-2-4 42,1 2-40,-2-1 54,1 0-74,-2-1 12,-1 0-71,-1-1 69,-1 0-73,0-1 45,0 1-74,-4-3 60,3 2 23,-3-4 0,2 3-29,-2-3-172,0 0 8,1-3-77,1 1-123,-1-1 118,1-1-142,1 0 183,1-1-99,0 0 127,2-2-6,-1-4 151,4-3 108,-2-2 0,4-2 0</inkml:trace>
  <inkml:trace contextRef="#ctx0" brushRef="#br1" timeOffset="113">6891 9600 9502,'-11'-2'-32,"8"1"65,-1 1 12,1-3 65,-2 0 2,3 0-6,-1 0 50,0 0-35,-1-1 39,1 2-99,-1 0 20,0 0-105,0 0 95,0 0-19,-2 1 84,1 1-34,-1 0-7,0 1-2,-1 3-3,-1 1 15,-1 3 83,1 2-13,-3 2 34,1 1-55,0 4-24,0-1-17,-2 5 25,2-1-9,0 5-40,1-2-40,1 3 30,1-3-9,1 4 82,4-5-34,-1 4-254,2-5-280,0 3-105,2-7-56,1 3 40,1-5 170,1 3-93,2-5 164,1 1-49,-2-3 71,3-1-102,-2-3 172,1 0 53,0-4 108,0 0 43,-1-4 0,3-1 0,-3-4 0,4-3 0</inkml:trace>
  <inkml:trace contextRef="#ctx0" brushRef="#br1" timeOffset="114">7025 9578 10209,'5'0'1062,"-2"0"-942,-2 0 37,2 1-10,1 1 62,1 1-36,0 4 29,3 1-142,2 5 20,2 1-50,1 5-52,0 0 54,3 6-63,-1-2 56,0 7-62,-2-5 12,-1 6-57,-3-7 48,0 6-40,-5-7 26,0 4-50,-2-6 4,-2 4 60,-2-9-27,-4 4 70,0-6-40,-4 4 29,1-5-32,-3 2-86,2-4 12,-3 2-90,1-3 102,-2 3-75,2-5 73,-3 4-84,5-5 73,-2 3 2,2-5 25,0 2 7,3-3-89,-1 0 9,5-2-95,-2 0 78,4-2-21,-1 0 54,2-2-15,-1-2 0,2-2 0</inkml:trace>
  <inkml:trace contextRef="#ctx0" brushRef="#br1" timeOffset="115">6973 9783 9502,'-21'1'-207,"9"0"207,5-1 0,-2 0 0,3 0 384,2 0-44,1 0 250,0 0-139,2 0-21,-1 0-153,1 1-12,-1 0-161,-2 1-21,1 2 49,-3 1-97,-1 1 3,-2 3-60,-2 0 74,-2 4 35,1-2 43,-2 2-200,0 0-95,-1 2-115,3-3 28,-2 3-167,4-2 138,0 1-192,1-2 221,2 2-158,3-4 123,0 1-157,3-3 129,0 1-2,2-5 151,2 1 8,1-3 158,4-1 0,2-1 0</inkml:trace>
  <inkml:trace contextRef="#ctx0" brushRef="#br1" timeOffset="116">6805 9795 9502,'-8'-4'0,"5"2"117,1 0 23,0 1 79,0-1-32,0 1 133,2 1-118,0 1 110,0 1-154,3 5-27,4 0-25,1 2-36,1 1 37,2-1-26,2 2 52,0-2-7,1 1-198,0 0-172,1 1-74,-1 0-30,0-1 114,0 1 111,-2 0-27,-2-1 56,0 1-31,-3-2-7,0 1-16,-3-3 39,1 1 17,-4-2 40,0-1-37,-1-3-454,0 1 366,0-5-332,-1 0 509,1-5 0,-1-2 0,0-2 0,1-1 0</inkml:trace>
  <inkml:trace contextRef="#ctx0" brushRef="#br0" timeOffset="117">8765 9909 9502,'11'-8'179,"-7"2"6,-2 1-65,0-1 148,-1 1-66,-1 1 124,-1 1-84,-1 0 12,-1 2-81,-3 1 26,-2 1-16,-3 3 39,-2 4-13,-3 5-2,-2 6 63,-4 4-1,-1 4 42,-7 4 0,3 1-135,-9 8 54,3-4-110,-7 7-186,5-7 4,-3 2-88,8-9-507,-3-1 238,11-11-387,-3 1 432,12-8-197,-1-4 416,8-5-263,-1-4 418,4-5 0,-3-3 0</inkml:trace>
  <inkml:trace contextRef="#ctx0" brushRef="#br0" timeOffset="118">8945 10023 11042,'5'0'363,"-3"1"-246,-3 0-56,0 1-50,-3 4 52,-4 3-26,-4 4 37,-6 4 44,-5 7-11,-5 2 11,-6 8-37,-1 3 5,-6 5 4,3-2-4,-2 3-32,7-8 21,-1 1-12,9-8 17,2-2-82,5-7-2,0-2-87,7-6 98,-1 1 8,2-5 48,0 2-11,2-4-138,-1 0 4,2-1-77,-1 1-124,3-3 98,-1 1-125,2-2 114,0 0-124,3-1-128,-1 1-194,1-2 48,-1-1 85,1-1 287,0-2 98,0-2 124,0-1 0,-2-2 0</inkml:trace>
  <inkml:trace contextRef="#ctx0" brushRef="#br0" timeOffset="119">4627 10414 9502,'0'-17'-492,"0"9"437,0 2 63,0-1 4,0 1 101,0-1 130,0 3 29,2-3 60,1 2-107,0-1-49,2 3-22,0-4-24,0 3-97,1-1 11,1 1-43,-1 0-48,0 1 56,0 1-60,-1 1 65,0-1-32,0 2 20,0 0-34,-3 1 6,3 0-17,-3 3-38,2-1 41,-1 2 56,0-1 23,0 1 36,3 0-64,0 0 76,1-2-6,2 1 77,1-1-27,1-1 6,2 0-31,1-1-1,5-1-78,-1 1 38,5-1-28,-2-1 53,6 1-80,-3-1-17,6-1-8,-6 1-71,5 0 68,-7 1-35,6 0 34,-6 0-17,4 0 55,-4 1-69,5 1 67,-6 0-34,5 1 25,-5-1-31,8-1 80,-7 0 1,6 0 19,-5 0-9,5-1 32,-5 0-14,7 0 76,-6 0-70,5 0-6,-6 0-16,5 0-15,-6 0-76,4-1 12,-6 1-86,4 1 40,-7 0 35,4 2 10,-6 2 27,6 1-49,-4 0 13,5 1-28,-6-1 20,7-1 89,-4 0-19,4 0 32,-2-1 57,4-2-63,-6-1 81,6 1-77,-6-2 38,7 0-23,-6 0-6,6 0 6,-8 0-36,5-1 10,-6 0 12,7 0-53,-7 0-21,5 0 7,-6 1-11,4 0 9,-4 0-44,4 0 15,-3 0-70,4 0 109,-4 0-64,6 0 64,-4 1-33,6-1 26,-2 1-23,4 0 39,-2-1-14,6 0 11,-3 0-15,5 0 46,-4-2 9,5 1 9,-3-2-9,4-1-2,-5 0-25,4-1 33,-4 2-77,3-1 39,-5 0-37,6 0 43,-7 1-7,5 0 13,-4 1-13,4-1-18,-3 1 8,3 0-21,-4 1 27,4 0-2,-5 0-1,5 0 2,-4 1-4,4-1-59,-3 1 44,3 0-44,-2 1 55,2-1 6,-5 2-5,6-1 4,-6 2-4,6-1-4,-4 0-76,4 0 8,-4-2-68,6 1 63,-6-1 13,6 1 93,-5-1 22,4 0 2,-4 0-15,6-1 14,-5 1-49,6-1 68,-4 0-75,3 0 32,-4-1-24,5 1 43,-8 0-107,8 1 77,-8-1-84,5 1 32,-4 0 26,4 1-37,-5-1 47,6 1-27,-4 0 17,4 0-28,-4-1 25,4 1 38,-4-1-26,3 0 36,-5 0-46,4-1 6,-5 1-5,3-2 10,-6 0-109,4 0 27,-5 0-95,2-1-89,-5 0 54,3 2-82,-5-2 97,3 0 19,-4 0 13,3-1-11,-4 0 45,3 1-39,-3-2 55,3-1-105,-2 0 63,1 0-74,-3-1 71,2 1-15,-5-1-177,2-2 30,-5 3-102,0-4-65,-4 3 151,0-4 12,-3 4 152,0-4 157,-3 2 0,1-2 0</inkml:trace>
  <inkml:trace contextRef="#ctx0" brushRef="#br1" timeOffset="120">8193 10877 9502,'-9'-2'84,"6"1"16,0-1 193,-1 1-12,1 0 224,1 1-128,1 2-4,0 1-104,1 3 75,1 4-94,0 3 118,3 1-166,0 5-117,1-1-69,2 3-88,0 0-430,-1 4 195,1-3-293,1 2 368,-2-3 146,2 3 33,-2-5 41,0 2-16,0-7 28,0 1 0,-2-2 0</inkml:trace>
  <inkml:trace contextRef="#ctx0" brushRef="#br1" timeOffset="121">2238 11054 9502,'-12'-23'47,"8"14"29,-2-2 9,1 5-14,1-2 20,0 4 155,0 0-13,0 2 109,0 1-66,1 0-107,-3 1 28,0 1-92,-2 2 52,-2 1-10,-3 6 20,-1 2-19,-6 5 87,0 4-71,-7 7 120,1 1-115,-10 11 85,2 2-66,-9 14 37,2 1-87,3 0-37,5-4 166,0 8-114,6-8 176,-4 14-183,9-15-3,2 0-17,3 1 1,1 2 14,-1 20-46,6-13 6,2 10-1,7-4-31,2-12 40,3 7 0,7-6-18,6 6-124,7-8-5,8 4-67,0-23 71,7 4-948,-5-14 233,8 7-721,-9-11 708,8 5 387,-9-7 204,9 5 171,-4-4 0,6 4 0</inkml:trace>
  <inkml:trace contextRef="#ctx0" brushRef="#br1" timeOffset="122">7066 11029 9279,'-2'-6'428,"1"3"-262,0 1-20,0 0-97,0 0 42,0 1-45,-1-1 88,1 1-52,-1-1 50,0 1-43,0 0 43,0-1-30,0 1 34,0 1-190,-2-1 58,1 1-145,-2 0 104,1 1 44,-1 0 29,-1 3 5,-1 0 28,1 2-45,-2 3 39,1-2-34,-2 4 112,1-1-42,0 3 97,-1-1-82,0 2 8,1-1-14,-2 3-9,2 1 202,-2 3-42,1-1 100,1 6 13,0-1-115,1 8 96,2-2-159,0 8 10,2-3-101,1 6 41,1-6-23,1 5-34,1-7 15,2 6-18,1-11-145,1 4 92,0-12-140,4 5 134,-2-11 3,2 5 69,0-8-116,1 1-327,-1-5-8,1-1-214,-2-2 244,1 1 100,-2-2 48,1-1 33,-2-1-41,2 0-484,-3-1 101,1 0-325,0 0 209,-2 0 185,1 0 124,0 0 163,0 0 211,0 0 0,1-1 0</inkml:trace>
  <inkml:trace contextRef="#ctx0" brushRef="#br1" timeOffset="123">7858 11071 8360,'4'7'901,"-2"-5"-719,0-2-92,0 0 55,0 0-56,2 0 58,-1-2-59,0 1-12,0-1 31,-1 0-39,1 0 40,-1 0 38,1 0-39,0 2 28,0-1-22,0 1 29,-1 0-34,1 1 27,1 2-59,1 2 26,0 2-14,0 2 29,1 2-70,2 3 61,-1 0-61,3 3 25,-1 0-20,3 3 6,0-1-13,1 3 55,1-2-24,2 3 12,-1-2-12,2 2 49,-2-2-53,2 4 58,-3-3-132,1 2 73,-3-3-64,-2 4 80,-3-4-107,-2 3 39,-3-3-105,-3 5 101,-2-4-115,-3 2 76,-2-4-123,-5 1 120,2-5-35,-3 2 85,1-6-80,0 1 163,2-3-74,-1-1 138,4-2-159,-2 0 34,4-2-81,0 0 54,3-3-109,-1 0-443,3-1 213,-1-2-276,3-1 259,0-3 60,2-1-104,2-1 79,1-2 171,-1 2 14,3-4 118,-1 0 0,2-3 0</inkml:trace>
  <inkml:trace contextRef="#ctx0" brushRef="#br1" timeOffset="124">2597 11545 9502,'-9'6'132,"4"-4"18,1-1 100,1 1 90,-1-2-80,1 1 107,0-1-167,0 0 63,1 0-103,1 0 50,-1 0-46,0-1-43,1 0-50,-1 0 37,1-1-42,1 1 91,-1-2-37,1 0 40,0-1-225,0-1 83,0 0-177,1-2-13,1-1 46,1-2-58,0-1 71,3-3 37,1 1-5,-1-4-13,1 1 23,1-4 28,-2 1-24,2-4 45,-2 2 47,0-3 48,-2 4 4,2-5-20,-3 5-21,0-4-31,-1 4 55,1-2-100,-1 6 4,0-2-13,0 6 18,1-2-76,1 5 27,0-1-110,1 5 99,2 0-90,-1 3 71,3 1-97,-2 2 94,1 2-4,-2 4 34,1 2-2,-2 5 40,-1 2 4,-1 1 16,-1 5 131,-2 0-61,-2 6 94,-2-1-54,-2 6 79,-1-3-12,-4 6 58,2-4-49,-3 5-98,1-4 62,-2 5-90,2-7-73,1 2-201,4-10-25,0 1-42,5-11-196,3 2 146,3-9-78,5 1 223,1-7 211,3-2 0,2-4 0</inkml:trace>
  <inkml:trace contextRef="#ctx0" brushRef="#br1" timeOffset="125">7698 11141 9502,'0'-11'-470,"0"7"621,0 1 246,0 1-134,0 0-79,0 0 397,0 0-413,2 2 367,-1 0-471,4 3-50,0-2-15,1 2-83,-1-2-45,2-1 51,-1 0-78,1 1 124,0 0 4,-1 1 44,0-1 16,1 1-136,-3 1 43,1-1-131,0 2 117,-1-1 12,0 0 52,-1 2 2,0 0-15,0 0 61,-1 0-39,0 2 52,0-2-128,0 1 46,0 0-44,-1 0 66,-1-1-17,1 2 15,0-1-15,-1 0 25,-1-1-7,0 1-1,-3-1-4,-2 1 56,-1-2 23,1 2-2,-3-3-11,1 1 23,0-1-15,0 1 79,2-3 24,-1 2-26,1-3 56,1 2-90,0-2 16,1 0-56,1 0 6,2 0 2,0 0-14,1-1-41,1-2-28,2 1 7,2-1-10,0 0-5,1 1-12,1-1-54,0 2 6,0-1 4,2 0 17,-1 0 18,1 0 21,0 0 17,-1 1-25,2 0 64,-3 1-42,2-1 42,-3 1-47,2 0 44,-3 1 12,-1 1 3,-1 2-4,0 2-27,-2 0-3,1 3 9,-2-2-4,0 4-5,-2-2 16,-1 3-11,-1-3-58,0 3-22,-2-3-10,0 1 85,0-2 3,-2 2 56,1-3-75,0 1 65,-1-3-48,1 2 51,-1-2-60,0 0 11,3-2-6,-2 1 10,2-2-14,0 0 9,1-1 0,0-1 9,2 0-41,-1 0-9,2-1-10,0 0 18,0-2-122,1 0 34,0-1-109,1-1-56,1 0 72,1-1-79,1 2 76,0-2-110,0 2 53,0-2-99,0 3 17,0-1 53,0 1 64,0-1 87,-1 1 136,2 1 0,-1-1 0,1 0 0,0-2 0</inkml:trace>
  <inkml:trace contextRef="#ctx0" brushRef="#br1" timeOffset="126">4079 11243 9502,'0'-15'0,"-1"10"521,-1 0-104,0 5 344,-2 1 4,1 6-263,-3 4 155,-1 5-287,0 8-341,-2 3-17,0 5-168,0 0 99,1 5-745,2-2 587,2 5-601,2-6 816,2 5 0,2-3 0</inkml:trace>
  <inkml:trace contextRef="#ctx0" brushRef="#br1" timeOffset="127">7269 11300 9226,'5'-9'39,"-2"5"271,-1 2-87,1-2 35,-1 2-92,1-1 38,-2 1-69,1 0 29,0 1-28,1-1 85,-1 1-33,1 0 50,-1 0-53,2 1 53,-1 0-60,2 1 105,1 1-129,2 3 42,1 3-76,3 4 40,2 3-191,3 3 74,1 1-145,3 4 136,-2 0-126,4 6 83,-1-4-119,3 7 29,-5-4 18,2 3-41,-6-5 55,1 3-12,-7-8 47,2 4-7,-7-9 9,1 0 66,-4-8-20,0-1 25,-1-4-99,-1-1-30,0-3-80,-1 0-208,1-4 80,-2 3-140,0-2 183,-2 0-205,2 2 116,-3-2-188,3 1 195,-2 0 164,1-1 57,-3-1 114,2-2 0,-2 0 0</inkml:trace>
  <inkml:trace contextRef="#ctx0" brushRef="#br1" timeOffset="128">3445 11307 9502,'-13'0'-121,"5"0"40,3 0 144,0 0 223,2-1-59,0-1 173,2-1-139,1 1-19,0-1-86,1 2 31,2-1-67,3 2 75,3 1-66,5 3 62,2 5-86,5 4 52,3 5-37,6 7 26,1 3-71,5 8 2,1 3-25,3 10-4,-4 3 7,2 12 3,-10-3 8,1 12 124,-12-8-28,-5 6 89,-8-11-101,-6 10-4,-5-13-37,-4 10 8,-2-11 113,-4 6 9,-1-11 79,-1 5-37,1-12-127,-3 6-15,2-11-84,-4 3-294,4-8 100,-1 2-201,4-8 218,-2 5-343,4-9 150,1 5-308,2-7 297,-2 3 50,5-8 101,-2 1-123,3-7 0,-2-2-63,3-5 11,-5-2 174,2-3 48,-7-4 128,-1-4 0,-3-3 0</inkml:trace>
  <inkml:trace contextRef="#ctx0" brushRef="#br1" timeOffset="129">12194 11371 9285,'-1'-10'-217,"1"5"217,0 1 344,-1-1-41,1 2 211,0-2-167,0 2-148,0-1-24,0 0-44,0 1-56,0 0-43,0-1 36,0 1-18,2 0-6,-1 0 6,3 2-78,-1-2 70,1 2 41,1-1-6,1 0 33,0 1-212,1 0 60,0 1-150,0 0 37,0 0 44,1 0-43,1 1 80,0 0-37,0 2 76,1-1-31,1 2 43,-1-2 32,1 1-31,-1 0 26,0 0-30,0 0 2,-2 0-7,0 0 6,-3 1 43,1 0 14,-3 1 12,-2 1-18,-1 1-28,-2 2-8,-2-1 14,-5 3-15,0-1 14,-4 2-13,1 0 9,-2 1-2,0-2-1,0 2 15,2-3 40,0 2 27,2-3-13,1 0-13,2-2 20,0 1 20,3-3 10,1-1 48,1 0-41,1 0 1,1-3 42,0 1-94,1-1 50,1 0-40,1 1 45,0-2 21,1 0-3,1 1 24,0 0-15,0-1-17,3 1 5,0-1 19,0 1-36,2-1 45,0 0-200,1 0 20,3 0-90,-1-1 78,1 1-366,1-2 96,-1 1-247,-2-1 256,0 0 116,-3-1 31,0 2 53,-4 0-602,0 1 200,-2 0-368,-2 1 499,-3 1 212,-2 2 156,-4-1 0,-1 3 0</inkml:trace>
  <inkml:trace contextRef="#ctx0" brushRef="#br1" timeOffset="130">7536 11305 9502,'-19'0'162,"12"0"28,-1 0 30,2 0-25,1 1 21,2 0-19,0 1 6,1 0 53,1 2-22,0 1-26,1 0-2,0 0-46,0 3-52,0 0-23,0 1 14,0 1-17,0 1-22,-1 0-13,-2 3-58,-1-1-155,-3 1 66,-2 0-121,-1 2 149,-1-3-184,-2 2 72,1-2-137,-1 2-30,1-2 131,0-1-110,1-1 115,0 1 17,3-4 8,1 1-8,1-2 53,2-2-119,2-1 82,1 0-7,1-3 86,2 0 103,3-3 0,2-1 0</inkml:trace>
  <inkml:trace contextRef="#ctx0" brushRef="#br1" timeOffset="131">11283 11515 9565,'0'-9'423,"1"4"-266,1 0-52,0 1 52,1-1-87,1-1 78,-1 2-78,2-2 41,-2 0-79,1 0-4,-1 1 6,1-1-10,-1 1 64,0 0-40,1 0 29,-1 0-55,2 1-25,1 0 7,-1 0 0,3 0-1,0 1-37,3-1 10,0 2 5,4 1 62,-2 0 2,4 0-27,-2 2-113,2 0 5,-2 2-104,0 2-9,-5 1 45,2 1-66,-5 0 130,0 2 32,-4-2 89,0 3-23,-3-2 7,0 3-17,-2-3 33,-3 3-4,-2-3-5,-1 3-31,-2-2-6,-2 2-36,0 1-37,-3 0-53,2-1 48,-3 1-31,2-1 94,-3 2-51,3-4 55,-1 3 25,5-6 28,-3 4-23,7-7 6,-3 3 74,5-3-9,1 0 111,1-3-97,3 0-33,0-1 88,3-2-25,1-1 103,2 0-46,-2-1-23,1-1-47,1 1 9,-2 1-57,0-2 29,1 2-21,-1-1 19,0 1-16,0 0-43,1 0 17,-1-1-23,0 2 35,2 0 25,-2 0-36,2-1-28,0 1-44,1 0-29,0 1 30,1 0-18,0 1 18,2-2 12,-1 2-15,2 0-15,-2 1-2,1 0-55,-1 0 53,1 1-29,-3 1 52,3 2-24,-4 0 29,0 3 5,-1 0-15,0 2 10,-1 1-21,1 0 15,-3 0-14,1 4 2,-3-2 10,1 3-12,-1 0 21,0 2 48,-1-3-33,0 2 36,-2-2-45,-2 1 96,-2-2-12,-3 0 84,1-4-89,-4 3-18,2-6-33,-3 4-13,0-4 231,-1 0-48,2-2 156,-3 1-76,2-3-78,-2 1 33,2-2-74,-1-1 10,3 0-13,-1 0-21,4-2 54,-1-2-147,2-2 34,1-1-101,3 1 64,-1-4-19,3 3 6,0-3 18,1 1-256,-1-1 127,2 2-192,0-2-37,1 3 96,2-3-92,-2 4 125,3-1-126,-1 1 59,1 1-109,-2 3 108,1-1 39,-1 1 38,0 1-7,0 0-23,0 1 20,-2 0-53,1 1 136,0 1 24,3 2 97,-1 0 0,2 3 0</inkml:trace>
  <inkml:trace contextRef="#ctx0" brushRef="#br1" timeOffset="132">11787 11494 9502,'10'-15'-102,"-5"7"121,0 1 33,0 1 13,-1 1 128,1 0 30,-1 3 118,0 0-115,-2 1 9,2 3-16,-2 1-35,3 3-4,-2 2-52,1 5 2,1-1-10,2 2 36,0-1-35,2 3 25,0-3-15,1 1-42,0-1-40,4 1 37,0-2-129,2-1 105,0 0-128,3-1 121,0-1-134,2-1 103,-2-1-146,3 1 19,-4-4 6,2 3-19,-5-2 86,0 0-47,-4 1 70,-1 0-40,-4 0 19,-2-1-13,-3 1 7,1 1-27,-2-3-15,-1 3-31,0-3 11,-1 1 4,0-3 68,0 2-23,1-2 7,-1 1-1201,2-2 915,-1-2-884,1 0 1210,0-6 0,-1 2 0,1-3 0</inkml:trace>
  <inkml:trace contextRef="#ctx0" brushRef="#br1" timeOffset="133">12029 11463 9502,'-7'-1'207,"4"0"8,1-1 4,1 1 24,0 0 135,0 0 98,0 0-109,-1 1 96,1 0-201,-1 0-20,0 1-57,-1 0 16,1 3-39,-2 2 50,-1 3-47,-3 1-94,2 1-18,-4 4-42,1-2-129,-3 4 103,3-2-97,-4 2 135,3-1-121,-2 2 56,1-1-108,0 0 7,2-3 59,0 2-65,2-5 52,-1 4-113,3-6 47,-2 3-87,4-6 84,0 3-76,0-5 56,1 2-101,0-3 44,1 1-19,0-2-80,0 0 3,2-2-66,1 0 0,2 0 0</inkml:trace>
  <inkml:trace contextRef="#ctx0" brushRef="#br1" timeOffset="134">6123 11586 9502,'-16'0'-709,"7"0"668,3 0 41,-3-1 306,3 0 7,-2 0 222,4 0-150,-1-1-38,2 1-120,-1-1 56,3 1-128,-1-2 41,1 1-76,2 0 40,0-1 26,3-1 79,1 0-25,1 0 67,3 1-129,0 0 28,2 0-86,2 1 37,-1 1-122,2 0 104,1 0-90,2 1 111,-1 0-40,3 0 37,-3 0-52,3 1-153,-3 1 12,3 0-115,-4 1 73,4 0 42,-4 1 23,2 0 0,-4 0 57,1 0-48,-2-1 34,0-1 103,-3-1-2,3 1 134,-5-2-127,4 1-46,-5-1-45,5 0-1,-4 0 17,4-1-91,-4-1-4,2 0-97,-3-1 107,2-1-102,-1 1 71,1-2-90,-4 3 54,3-1 5,-3 0 39,0 1-67,0-1-227,-1 2-7,0-1-1012,-1 2 855,-1 1-768,-1 0 1004,-2 2-160,1 0 255,-1 0 50,0-1 122,-1 1 0,0 1 0</inkml:trace>
  <inkml:trace contextRef="#ctx0" brushRef="#br1" timeOffset="135">2238 11861 9220,'-14'-2'-281,"7"-1"281,1 0 0,1-1 176,1-1-26,0-1 167,2-1-190,0 0 29,1-2-116,0 0 49,1-1-64,0 0-7,0 0-18,0 0 82,2 0 43,0 1 14,2 2-19,1 0-44,0 1-13,4 2 24,-1 1-22,5 2 151,1 0-39,5 0 131,2 2-213,4 0 2,4 3-93,6 1 58,0 0-43,10-1 43,-2 0-109,9-1 146,-2-2-48,7-2 78,-6-2-49,9-2-49,-8-5 25,6-2-38,-9-2 37,5 0-118,-14 3 33,3-1-102,-14 4-72,0 1 52,-10 3-64,-2 2 84,-7 1-94,1 1 28,-6 3-63,0 0-70,-3 3 105,0 2-106,-1-1 97,-1 2-57,-1 0 59,-2 2-89,-1-1 138,-2 2 46,-1-1 80,-2 1 58,-2 0 0,0 0 0,-2 0 0</inkml:trace>
  <inkml:trace contextRef="#ctx0" brushRef="#br1" timeOffset="136">10719 11666 9502,'-16'0'0,"8"0"30,4 0 12,-4 0 70,4 0-14,0 0 22,1 0 303,0 0-251,5 0 283,-1-1-335,6 0 40,-1 0-31,3 0 29,-2-1-72,2 0-8,-1 2-151,3-1 41,-3 1-64,4 0 15,-2 0 23,3 2-37,0 1 70,2-1-22,-1 3 0,4 1 22,-2-1 47,3-1 31,-1-1 16,3 2-45,-2-3-33,3 1 25,-3-1-29,2-1 88,-6-1-126,2 0 45,-6 0-58,0 0-99,-4 0 95,-2 0-106,-1 0-587,-2 0 452,-2-1-405,0 0 632,-2-2 82,1 1 0,-1-1 0</inkml:trace>
  <inkml:trace contextRef="#ctx0" brushRef="#br1" timeOffset="137">3027 11937 9502,'4'-12'-206,"-2"7"391,0 0-34,-1 0 144,0 2-125,1 0-2,-1 1-73,0 0 30,1 0-26,-1 1 20,1 0-11,1 0-89,0 1-5,2-1-69,-1 1 64,1 0 27,1 0 42,1 1 8,-2 0-24,4 0-13,-2 2-52,1 0 29,1 0-207,-1 1 97,0 1-138,0 1 113,-1 0 66,1 1 27,-3 1 5,1 1-186,-2 1-8,0 0-123,-3 1 94,0 1 160,-2 0-47,0 0 97,-3 1-96,-3-1 228,-1 0-41,-1 0 146,-1-2 19,0 1-96,-1-3 86,0 0-74,2-2-7,-1 0-46,2-2 66,-2 1-155,3-2 80,-2-1-86,2-1 39,1 1 82,0-2-52,1 0 50,2 0-86,-1-1 91,2-1-20,0-1 41,1-1-17,2-3-45,0 1 1,3-2 4,0 1-2,3-1 10,1 1 26,-1-1-148,2 1-60,-2-1-81,2 3-6,-1-2 78,-2 3 28,2 0-6,-2 2 12,2 1 2,-1 0 8,-1 1 16,1 2 94,1 1-8,-2 4 74,3 3-80,-3 2 3,2 4-47,-1-1 32,-1 5-22,0-2 72,0 4-51,-2-2 59,0 3-166,-1-5 36,-1 3-112,-1-4 93,1 2 33,-2-6 30,0 2 8,-1-6-35,0 2 81,-3-5 3,-1 2 27,-1-4-23,-3 2-58,2-5 23,-4 2-19,2-3-31,-3 1 29,3-1-45,-3 0-139,4 0 25,-3-1-133,5 0 108,-3-2-279,4-2 107,1-2-242,1 1 82,1-4 140,1 1 59,2-3 165,0 2 142,4-3 0,2-1 0,3-1 0</inkml:trace>
  <inkml:trace contextRef="#ctx0" brushRef="#br1" timeOffset="138">13358 11938 9502,'-5'0'1107,"2"-1"-842,2 0-81,-1 0 13,1 0-3,0 0-32,-1 0 22,1 0-66,-1 1 51,1-1-47,0 1-28,0-1-55,2 1-170,2 0 64,7 1-63,-1-1 55,6 1-9,-2-1 41,2 0-18,3 0 38,1 0-12,1 0 4,1 0 0,1 0-53,-4 0 39,3 0-42,-5 0 15,1 0-17,-4 0 7,-1 1-1,-4-1 26,-1 2 8,-5 1-16,1 0 20,-2 0 3,-1 1-7,-1 0-2,0 0 8,-1-1-3,-1 1 3,0-2 6,-1 2 33,1-2-19,1 0 22,0 0-84,1-1-38,0 0-137,0 0 35,-1-1-66,1 1 135,-1-1 15,0 0 54,0 0-27,0 0-143,0 0 58,0 0-22,0-1 136,-2 0 85,0-2 0,-1-1 0</inkml:trace>
  <inkml:trace contextRef="#ctx0" brushRef="#br1" timeOffset="139">9837 11961 11095,'20'0'561,"-7"0"-460,-1-1 4,4 0-8,-1-1 9,4-1-11,-1 0-53,3-1 41,-2 1-25,2 0-98,-3 1-4,0-1-111,-4 1 68,1 0 60,-6 1 21,3 0-4,-7 1-290,3 0 32,-5 0-190,1 1 122,-3 0 137,1 1-31,-1 0 77,0 1-148,-1-1 64,0 0-115,0 0 114,0 0 101,-1 0 50,-1 0 87,0 0 0,-2 1 0</inkml:trace>
  <inkml:trace contextRef="#ctx0" brushRef="#br1" timeOffset="140">4471 11931 10431,'16'4'495,"-7"-1"-718,2 1 113,1 0-197,3 1 144,0 0-116,3 0 64,0 0-97,2 0 31,-2-2 101,2 1-80,-3-3 137,1 2 24,-4-3 77,3 2 22,-3-1 0,1 0 0</inkml:trace>
  <inkml:trace contextRef="#ctx0" brushRef="#br1" timeOffset="141">10649 12054 9502,'-7'0'-10,"4"0"78,1 0-10,0 0 98,0 0-35,0 0 24,0-1 114,1 1-111,0-1 121,0 0-259,1-1 51,-1 1-113,2-1 67,-1 0-20,2 1 76,1-1-18,2 0-55,-1 1 11,4-1-119,-1 1 104,1 1-12,1-2 63,0 1-31,2 1 68,0-1-6,0 1 13,1-1-8,0 1-48,1-1 16,0 1-9,2-1 81,-2 1-62,2-1 76,1 0-80,-1 0-33,-2 1-27,2-1 9,-1 1-2,-1-1 1,-1 1-34,1 0-6,-2 0-59,0 0 102,0 0-52,1 0 59,-1 0-4,0 0-11,-1 1 7,3 0 55,-3 1-37,2 0 44,-2 0-58,2 0 47,-2 0 13,2 0 10,-1 0-16,1 0-32,-3 0-9,4 0 8,-3-1 27,2 0-13,-1 0 15,1 0-11,-1-1-25,2 0 19,-2 0-16,4 0-48,-3-1 40,2 0-45,-1 0 52,3-1-53,-3-1 35,3 1-40,-3-1 49,4 2-37,-2-2 24,2 1-26,-4 1 4,2-1 22,-2 2-27,1-1 24,-4 0 34,3 1-26,-5 0 24,3 1-29,-4-1 56,5 2-37,-4 0 43,3 0-2,-3 1-38,3-2 47,-1 1-53,2 0-13,0 0 4,1-1-6,-2 0 21,3 0 10,-2-1-7,3 0 12,-2 1-91,2-1-8,-2 0-20,2 1-49,-2 0 47,4-1-15,-4 1 25,4 0 31,-3 0 16,4-1-26,-3 0 23,4 0 67,-3 0-3,3 0 59,-3 0-69,4 0-13,-4 0-33,4-1-4,-4-1 153,4 0-32,-5 0 112,5 0-42,-4-1-75,4 1 14,-5 0-52,3 2-58,-5-2-8,4 1-4,-7 1 5,4-1-36,-4 1 5,1 0-76,-3 0 27,2 0 52,-3 0-16,3 1 59,-2-1-36,1 2 22,0-1-31,2 0 61,-2 0-40,5 0 38,-3-1-36,6 1 32,-3-1-20,5 0 24,-3 0-22,5 0 59,-3 0-35,3 0 42,-3-1-52,3-1 39,-4 1-24,4-2 30,-5 0-40,2 1 29,-5 0-16,3 0 23,-6 1-65,3 0 28,-5 0-30,2 1-43,-5-1 15,0 1-71,-1 0 71,1 1 13,-3-1 21,2 1 13,-2 1-77,2 0 4,0-1-28,2 1 24,-1 0 97,4-1-41,-1 0 44,3-1-5,-1 1 17,6-1 3,-3 0 0,5 0-12,-3 0 27,5 0-5,-3 0 7,5 0 23,-5 0-36,5 0 47,-6-1-2,5 0 14,-4-1 7,4 1-9,-4-1-80,3 0 23,-5 1-14,4 0-74,-5-1 17,2 1-83,-4 0 80,-1 0-234,-4 1 90,-2 0-163,-2 0-716,0 0 624,-3 1-575,0 0 581,-3 1 130,2-1-22,-2 0 149,1-1 164,-1-1 0,-1 1 0</inkml:trace>
  <inkml:trace contextRef="#ctx0" brushRef="#br1" timeOffset="142">5433 12086 9502,'-10'-1'168,"6"0"-36,0 0 28,2-1 2,-2 1 47,3 0-51,-1-1 44,1 2 108,-1-2-201,5 2 121,-1-1-245,4 1 30,0 0 61,2 0-26,2 1 59,-2 0-140,3 0 61,-2 0-121,3 0 108,-3 1-47,3-2 86,-2 1-47,2 0 28,-1-1-14,1 0 11,-2 0-1,3 0 14,-4 0-13,5 0 12,-4 0 23,3 0-11,-3 0 19,2 0-24,-1 0-87,1 0 65,-1 0-71,1 0 31,-3 0 27,3 0-31,-4 0 38,4 0 40,-3 0-39,3 0 37,-4 0-44,3 0 29,-2 0-28,2 0 26,0 0-17,1 0 4,-1 0 7,1 0-7,-3 0-33,5 0 27,-5 0-26,4 0 37,-5 0-67,3 0 49,-3 0-57,3 0 17,-3 0 22,2 0-28,-4 0 33,4 0 45,-4 0-42,4 0 39,-4 0-44,4 0 1,-3 0-7,2 0 3,-1-1 8,1-1 3,0 0 5,0 0-2,-1 0-5,1 0 4,-1 2-3,1-2 4,-1 1-6,1 0 6,-2 0-4,1 0 56,-2 1 8,2 0 6,-1 0 33,0 0-76,-1 0 34,1 0-33,-1 0-12,3 0-19,-3 0 7,2 0-81,-1 0 76,1 0-43,-2 0 58,2 0-48,-2 0 29,3 0-41,-4 0 52,4 0-76,-4 0 53,4 0-67,-1 0 53,0 0 1,-1 1-5,1 0 5,0 0 44,1 0-35,-1 0 35,2 0-3,-2 0-21,3 0 25,-2-1-30,2 1 12,-1 0-8,2 1 15,-3-1-13,3 1 2,-3-1-3,3 1 3,-3 0-37,3-1 30,-4 1-31,3-1 35,-3 0-2,2 0-2,-2 0 0,2 0 13,-3 0-9,3 0 7,-2-1-11,1 0 2,-1 0-1,0 0 1,0 0-1,0 0-1,0 0 0,1 0 3,-1 0 53,1 0-35,-2 0 39,3 0-51,-3 0 61,3-1 20,-2 0-1,2 0-3,-1 0-68,2 0 16,-2 0-11,3 0-41,-2 0 29,2 0-25,-1 0 43,1 1-69,-1-1 9,1 1-70,-2 0 24,4-1 37,-5 0 0,4 1 29,-2-1 70,1 0-63,-1 0 61,1 0-79,-2-1 65,3 1-48,-3 0 50,2-1 11,-2 1-42,1 0 59,-1 0-63,1-1 13,-1 1-8,1 0 14,0 0-47,0 0 39,-2 1-40,4-1 40,-3 1-62,3 0 42,0 0-47,1 0-9,-1 0 45,3 1-55,-2 0 65,3 0-13,-2 1 11,2-1-18,-1 1 15,2-1-56,-3 0-4,3 1-17,-1-1 86,0 0 46,-1 0 15,2 0-21,-2 0-62,3-1 1,-2 0 3,3 0 100,-3 0-19,4 0 102,-3 0-97,3 0-22,-1 0-37,2 0-3,-1-1 18,1 0-47,0 0-22,3-2-5,-3 1-28,2 0 79,-1 0-33,5-2 25,-6 2 34,7-1-39,-4 0 35,3 1 29,-2 0-40,3 0 49,-3 0-62,5 1-10,-4-1 9,3 1-2,-4 1 9,5-1-94,-7 1 19,4 0-89,-6 1 47,3 1-8,-4 1 45,4 0 5,-5 0 54,4 1-27,-4 0 19,3 0-55,-3-1 91,5-1-12,-5 0 19,5 1 49,-5-1-39,6 0 14,-4-1-11,4 0-47,-5-1 5,5 0 11,-4 0 5,2 0 1,-4 0-4,4 0-4,-5 0 20,5 0-16,-6 0 17,7 0 27,-6 0 12,5 0 4,-4 0-14,5 0 26,-5-1-52,5-1 63,-3 0-73,5 0-14,-6 0 11,5 0-4,-4-1 17,6-1-8,-5 1-1,6 0-7,-6 0 56,5 1-25,-5 0 24,4-1-135,-5 2 16,2 0-79,-7 1 82,3 0-97,-7 0 66,5 0-111,-5 0 114,3 0-31,-4 0 75,3 1-40,-3 0 34,2 1-17,-2 0-2,2-1-1,-2 1-9,2 0-28,-4 0 39,5 0-175,-5 0-120,1 1-71,-2-1-31,0 0-76,-3-1 172,1 2-128,-2 0 291,-2 0 65,-1 1 133,0 1 0,0-1 0</inkml:trace>
  <inkml:trace contextRef="#ctx0" brushRef="#br1" timeOffset="143">2779 12108 9502,'-13'0'918,"9"0"-661,0 0 185,0 1-105,-1 1-73,1 5-5,-3 3-49,0 4-47,-3 4-17,-1 4-15,-3 5 69,-1 2-142,-4 4 98,0-2-159,-4 5-167,2-5 61,-1 1-116,3-7 148,0-2 105,4-6-46,5-3 79,3-8-1032,4 0 498,4-8-735,2 0 740,8-7 149,-1-1 43,4-4 148,2 1 25,3-6 103,0 0 0,2-2 0</inkml:trace>
  <inkml:trace contextRef="#ctx0" brushRef="#br1" timeOffset="144">9810 12164 10768,'21'-4'1633,"-9"1"-1374,5 0 77,2-1-146,5 0 11,1-1-70,3-1 14,0 0-287,0 1 101,-3 0-200,0 1-376,-8 0 210,0 3-360,-8 0 400,-1 2 204,-6 0 94,-4 6 69,-4 2 0,-2 2 0</inkml:trace>
  <inkml:trace contextRef="#ctx0" brushRef="#br1" timeOffset="145">2542 12153 9502,'-17'0'149,"11"-1"72,0 0-26,-2 0 37,3 0-66,-1 0 52,1 0-22,1 1 41,0-1-7,2 0-14,0 2-50,2 0 39,2 4-99,4 4 51,5 1-51,4 6 51,6 2-114,4 4 37,0 0-37,6 5-109,-3-3 62,4 5-69,-4-5 9,2 4-124,-7-6-6,3 3-99,-7-5 142,2 2 68,-8-7-6,1 1 60,-7-7-132,-1 1 54,-4-6-92,0 2 107,-2-4-361,0 0 353,-1-3-607,1 1 433,-3-4-90,3 1 186,-2-3 178,1 0 0,-1-3 0</inkml:trace>
  <inkml:trace contextRef="#ctx0" brushRef="#br1" timeOffset="146">13324 12184 9420,'0'-7'841,"0"4"-375,0 1-160,0 0 133,1 0-152,1 1 25,2-1-75,1 2 61,0-1-137,2 0-13,0 1-93,1-1 41,1 1-87,0 0 72,2 0-49,0 0 64,0 0 25,3 0 39,-2 1-40,3 0-20,-2 0-212,3 3 17,-3 0-105,3 0-98,-3 0 111,3 0-130,-4 0 121,2 0-18,-4-1 43,2 2-38,-3-3 37,1 1 9,-4-2-5,2 2 8,-4-2 43,1 0-17,-3 0 39,0 0-114,0-1-494,-1 0 287,0-1-328,0 0 602,-1-2 53,1 0 89,-1-1 0,0-1 0,1 0 0</inkml:trace>
  <inkml:trace contextRef="#ctx0" brushRef="#br1" timeOffset="147">12314 12209 9502,'0'-7'-435,"0"4"347,0-1 107,0 2 29,0-1 47,0 1 5,0 0-17,0 0-7,0 1 7,0 0-14,0-1 113,0 1-87,-1 0 85,0 0-26,-1 0-3,0 1 32,1 0 22,-2 0-15,2 0-11,-2 0 16,0 1-153,1 0 92,-1 0-101,-2 2 59,2 0 3,-2 1 3,1 1 12,-2 0-26,1 0-64,-1 2 31,0 0-11,-1 1 68,2 0-19,-2 1-1,0 2-5,1-1 8,0 1 0,-2 1 5,3-1-62,-2 3 8,2-3-28,-1 2 43,3-2 17,-1 2 31,3-3-30,-1 1 67,2-2-68,0 4 60,2-5-63,2 5 6,1-4-9,3 3 6,1-1-114,2 1 47,-1-2-107,4 1 117,-1-3-8,1 1 71,0-2-28,3 0-191,-4-4 28,3 1-144,-3-3 101,3 1 41,-4-2 4,2 0 13,-5-2 29,2-1 68,-4-2 44,2 1-14,-3-2 80,0-1-87,-2 2 81,1-1-60,-3 0-1,1 0-18,-2-1-10,0 0-75,-1 1 5,-1-2-60,-2 1 73,-1-3-150,-2 1 72,0 0-119,-4 0 89,0-2-97,-2 3 56,-1-3-102,0 3 105,-3 0-18,1 2 64,-4 2-86,3 2-73,-4 0-40,1 5-15,-2 1-36,2 7 125,-5 3-110,5 4 173,-4 3 53,6 0 107,-2 3 43,7-3 0,-2 3 0,3-2 0,0 2 0</inkml:trace>
  <inkml:trace contextRef="#ctx0" brushRef="#br1" timeOffset="148">4434 12205 9502,'-8'-1'723,"5"1"-225,2-1 121,1 0-318,2-1-18,3 0-40,5 0-18,1 0-54,6 1-91,0 1-31,5 1-16,-3 1-280,5 3 129,-3 0-202,3 5 257,-3-2-332,4 3 145,-6-3-253,4 3-183,-5-4 239,4 3-85,-5-3 292,4 1 240,-4-1 0,3 0 0</inkml:trace>
  <inkml:trace contextRef="#ctx0" brushRef="#br1" timeOffset="149">8396 12320 9502,'0'-14'128,"0"7"10,1-1 78,1 2-46,1-1 48,0 2-17,1-2 45,1 3-69,1-1-20,-2 2-37,3 0 40,-1 1-185,0 0 63,-1 1-174,1 1 178,-1-1-21,0 1 104,1 0-38,1 0-32,-2 1-54,3 1 15,-1 1-3,1 1-12,0-1 6,2 1-65,-1 1 55,0 0-78,0 0 49,0 1-87,-1-1 22,1 2 49,-2-3-3,1 3 42,-3-2 10,1 2-29,-4 0 23,1 1 39,-3 1-26,0 1 35,-3-2-50,-4 2 54,-2-1-38,-4 2 52,-1 0-73,0 0 21,0-1-17,-2-1 24,3 0-5,0 0 9,2-2-8,0 0 45,2-1 25,0 0 50,2-2-38,2-1 52,1-1-50,0 0 206,3-1-117,1 0 128,3 0-192,4-1 18,0 1-88,5-1 46,0 0-50,3-1-46,1 0-5,3-1-78,-1-1 91,3 0-363,-2-2 132,-1 0-239,-2 1 221,-1 1-495,-6-1 158,0 2-511,-7 0 635,-3 0 99,-3 0 354,-9-2 0,-1-1 0</inkml:trace>
  <inkml:trace contextRef="#ctx0" brushRef="#br1" timeOffset="150">12022 12314 9502,'-7'-5'74,"4"2"38,0 1-6,1-1 50,0 2 21,0-1-3,1 1 3,0 0-21,0 0 114,0 0-101,1 0 122,-1 0-186,0 1 23,-1-1-16,0 1 19,-1 1-11,-1 1-28,-1 1-9,-1 3 3,-2 2 5,-2 1 50,-2 3-57,-2 2 48,-1 1-67,-3 3 61,0-1-48,-3 4-12,1-2-28,-3 2 11,1-2-9,0 1 12,1-3-48,-1 1 17,5-6-1,-1 1 25,5-3-35,0-1 22,6-5-232,1 1 109,4-3-487,0-1 328,3-1-423,0 0 359,4-1-130,-2 0 159,0 0 36,0-1 38,1 0 18,0 0 21,0-1-193,0 2 79,2-2-154,-1 0 259,1-1 72,0 0 109,2-2 0,0-1 0,1-2 0</inkml:trace>
  <inkml:trace contextRef="#ctx0" brushRef="#br1" timeOffset="151">7995 12352 9502,'-3'-19'208,"2"9"-18,-1 3-74,2 1 117,0 2-47,0 0 128,0 1-66,0 1-36,1 1-13,1 0-53,1 1-57,1 0 60,1 1-60,3 1 60,0 4-17,4 3 17,1 2-28,4 5-57,2 3-27,5 5-30,-3 0 56,7 6-14,-3-1-7,2 5-6,-3-3-69,1 3 100,-6-5-44,1 7 57,-8-8 47,2 7-38,-7-7 26,-1 5 14,-4-7-7,0 4 23,-2-5-32,0 5-92,-2-6 23,-1 4-13,1-7 44,-2 4 46,-1-7-39,0 3 52,1-6-122,-1 0-153,1-6-33,-1 2-87,2-6-41,-1 1 97,0-3-81,-1 0 103,2-2-85,-1 0 28,0-2-64,-1-1 61,0-2 79,-1-1-48,0-2 68,-3-2-288,3 0 140,-3-2-197,2 0 187,-1-1 143,1-1 55,1-2 104,0-1 0,0-3 0</inkml:trace>
  <inkml:trace contextRef="#ctx0" brushRef="#br1" timeOffset="152">6889 12371 9502,'-9'-3'-295,"5"0"293,1 1 31,0-1 56,1 1 3,0 0 22,2 0-20,-1 0 16,1 1-25,0-1 38,0 0 27,0 1-34,0 0 32,1-1-68,-1 1 122,1 0-85,-3 0 88,0 3-155,-4 1 14,-2 3-23,-1 0 20,-2 2 6,1 0-3,-2 2 1,2 0-2,-1 2 5,0-1-15,0 2 16,2-1 61,0 4 38,1-2-16,0 5 10,2-2-64,-2 5 14,3-2-1,0 6-1,1-4-28,-1 8 32,2-5-35,-1 6 49,2-6-36,-1 6 37,2-6-33,0 6 24,1-8-26,1 5 30,3-8-45,2 4 40,3-6-50,3 3 49,1-5-114,2 3 93,0-7-85,3 3-75,-2-5 11,4 3-92,-2-5 57,3 3-294,-3-4 67,4 0-205,-5-3 222,5 2-266,-4-4 126,2 1-245,-3-1 8,1-1 185,-2-1 53,3-1 220,-2-2 220,2-1 0,0-3 0</inkml:trace>
  <inkml:trace contextRef="#ctx0" brushRef="#br1" timeOffset="153">7594 12358 9371,'0'6'769,"-1"-5"-389,0-1-275,-1 0-44,1 0-37,-1 0-55,1 0 5,0-1-14,0 0 76,0 0-68,0-1 123,1 1-88,0 0 76,0-1-46,1 1 35,0-1-31,1 1 15,0 1-127,3 0 34,-1 0-119,1 0 79,-1-1 21,0 1 38,1 0 18,1 0 6,-2 0-12,1 0 6,0 0-9,1 0-18,-3 0 9,2 1-12,-1-1-44,1 3 49,-2 1-47,1 0 63,-2 2-61,0-1-18,-1 3-11,-1 0 16,0 1 43,-1 1 7,-2 0-32,-2 1 110,1-1-39,-2 0 96,0-1-81,1-1 55,0 0-14,-1-1 3,1-2 66,1 1-120,-1-2 79,0-1-82,1 0 65,0-1-3,0-1 20,0 0 40,0-1-68,1 1 36,1-2-47,-1 1-66,2-2 51,-1 0-50,1-1 55,0 0 12,1-2-12,0 1 9,0 0-71,0 1-16,0-1-17,0 0 25,0 1-9,1 1 50,0-1-58,0 1 109,0 2-49,1-2 46,1 1-56,-1 0 70,1 0 15,1 1 9,1-1-11,0 1-48,1 0-1,2-1 5,-2 1-31,3 0 19,-1 0-17,1 0 32,0 0-78,0 1-16,0 0-10,0 0-41,-1 2 47,-1 0 0,0 2-9,-1 1 80,-2 0-31,0 1 22,-2 2-28,0-1 44,-2 1-1,0 1 11,-1 0 54,-2-1-17,-1 2 6,0-1-6,-3-1-21,-1 1 19,0-1 11,-2 1 1,2-2-42,-4 2 18,3-2-16,-2 0-28,2-1 24,0 0-28,0-1 27,1-1-23,2-1 9,0-2-16,2-1 69,0 0-29,2-1 45,1 0-85,0-1 32,0 0-37,1-3-14,0 0-15,0-1 2,0 0 4,0 1 48,0 0-2,1-2 1,0 2-3,1 0-296,-2 0 63,2 0-205,-1 1-116,1-2 126,0 3-129,0-2 156,-1 2 8,1-2 81,-1 2 40,1-2 141,0 2 111,0-2 0,0-1 0</inkml:trace>
  <inkml:trace contextRef="#ctx0" brushRef="#br1" timeOffset="154">11596 12370 9502,'-2'7'-135,"1"-3"227,0-2 489,0 0-310,2-2 295,1 1-404,4-2-40,-1 0 43,1 0-45,2 1-31,-1 0-1,3 1 1,-1 2 31,3 2 40,0 3-40,3 4 37,1 2-142,5 2 70,0 1-133,5 3 18,-1-1-11,5 2-16,-4-1 47,3 1-88,-6-3 36,1 1-66,-7-3 18,2 2 26,-7-4 11,-2 2 29,-5-5 26,0 2-7,-3-5-1,0 3-7,-1-7 103,-1 1-21,0-3-198,0 0 66,1-2-185,0 1 161,2-1 65,-2 1-91,1 1-8,0 1-56,-1-2-26,2 1-66,-1 0 48,1-1-93,-1 0 151,2-1-173,0 0 247,0 0-112,0-2 221,2-2 0,0-1 0</inkml:trace>
  <inkml:trace contextRef="#ctx0" brushRef="#br1" timeOffset="155">7349 12514 9502,'1'-12'201,"0"8"-61,0 0-20,0 0-44,0-1-8,0 2 22,1-1 51,0 1-46,0-1 57,-1 2-66,0-1 133,-1 1-81,1 3 151,-2 2-97,-3 6 46,-4 2-44,-2 6 28,-4 4 0,-1 4-34,-2 3-70,-1 1-68,-2 3-57,2-3 80,-1 4 25,1-5 22,1 0 37,3-6-37,0-1-254,5-5 45,1-4-188,5-5-115,0-1 133,2-3-495,1-1 312,2-3-122,0 1 154,2-3 141,1-1-92,1 1 148,0-1 70,2-2 85,2-1 58,0 0 0,3-4 0</inkml:trace>
  <inkml:trace contextRef="#ctx0" brushRef="#br1" timeOffset="156">6973 12591 9502,'0'-11'338,"0"7"-155,0 1 141,0 0-141,1-1 37,1 0-112,1 0 62,1 2-50,3-1 7,-1 2-15,4-1 12,1 2-19,2 2 52,3 2-37,3 6-22,2 2 28,6 7-26,0 2 26,4 5-87,-3-2-14,7 7-66,-5-6 58,5 6-231,-7-6 68,4 1-141,-10-6 145,3 2-21,-9-7 40,2 3-51,-6-7 49,-3 2 36,-3-6-23,-2 1-5,-3-4 58,-1 1 10,-2-5 17,-2 3 59,0-2-94,-2 0 63,1 0-49,-2 0-108,0-1 46,0 1-97,0-1 120,-1 1-102,0-1 80,0 0-111,0 0 110,-1 0 29,2 0 67,-2-1 19,2-1 0,-3-2 0</inkml:trace>
  <inkml:trace contextRef="#ctx0" brushRef="#br0" timeOffset="157">9247 13911 9502,'-1'-23'-183,"0"13"14,0 0 254,-1 3-20,0 2 201,-1 2-131,0 1 2,0 3-71,1 0 15,-1 5-19,1 0 36,0 5-27,0 2 29,1 1-30,1 5 22,0 0-30,2 6 29,1-1 31,3 7-5,3-1 10,3 9-87,1 0-57,4 11 29,1 0-12,5 16-7,-1 0 9,-2-4-75,-3-4 45,-2 2 17,-2-10 6,0 10-23,-4-3-22,-1 12 6,-2 2 4,-2 16 56,-4-20-30,-1 13 28,-5-19 214,-1 13-18,1-17 150,-2 15 79,4-19-143,0 9 136,2-18-158,2 6-46,0-15-68,0 5 16,1-13-70,3 4-137,0-12 11,3 6-77,-3-8 65,3 3 131,-2-7-41,0 2 99,-1-5-79,0 0-253,-1-4-18,1 1-143,-1-4 139,-2 0 100,2-2 9,-1 0 91,0-1 17,0 0 37,0 0-11,0 0-136,-1-1 30,1 0-72,-1 0-980,0 0 461,-1 0-595,0 0 876,0-1 274,0-2 96,0-1 0,0-2 0</inkml:trace>
  <inkml:trace contextRef="#ctx0" brushRef="#br1" timeOffset="158">7903 14101 9475,'-7'-1'431,"4"-1"-323,2-1-15,0 0 15,1-1 12,0 1-3,0 1-7,0-2 3,2 1-7,1 0-18,1 0-53,-1-1 36,3 2-22,0 0 99,0 0-48,1 0-58,0 0-58,0 1-31,1 0-16,1 0 92,-1 0-12,2 1 32,-2-1 7,3 1-102,-2 1 29,3 1-84,-2 1 78,2 0-28,-1 1 28,0 1-4,-2 0 7,3 1 29,-3-2 6,2 1-23,-4 0-77,2 1 3,-3-2-69,0 2 30,-1 0 53,-1-1-8,-2 1 59,1 1-58,-3-1 1,-1 2-23,-1 0 28,-3 0 75,-1 0-26,-2 1 23,-1-2-41,0 2-22,-2-2 25,1 2 33,0-4 46,0 2 51,0-1-38,0-1 30,1 0-89,1-1 41,2-1-45,0-1 76,3 0 9,-1-1 17,1-1 84,1 1-119,3-3 85,0 0-96,3-2-5,1 0 9,0-1-17,0 1 31,1 1-27,-2-2 49,2 1-47,-2 0 42,1 1-39,-1 1-1,0 0-4,1-1-2,-1 1 0,1 0-34,0 0-22,0 0 8,1 1 0,0-1 52,0 1-13,1 0 4,-1 1-76,3 0 9,-2 0-65,2 0-48,0 0 32,1 1-76,-2 3 112,1 0 37,-1 2 33,0-1 16,0 2-31,-2 1 47,0-1 27,-1 3 1,-2-1 56,0 2-101,-2-2 52,0 3-51,-2-2-5,0 2 22,-4-1-15,-3 2 8,0-3-10,-5 4 6,2-4 1,-2 2 83,-1-3-20,0 2 72,1-3-79,0 1 87,0-3-65,0 1 92,2-2-89,-1-2 19,3 0-66,-1-1 56,4-2 11,-2 0 46,3 0-5,1-1-67,2-1-66,-1-2 15,1-1-12,1-2-148,0 2 31,0-2-138,1 0 84,0 1-205,-1-1 46,1 1-142,-1 1 174,1-1 79,0 1 9,0 0 41,-1 2-514,1-1 479,0 0-383,0 0 560,0 0 0,0 0 0</inkml:trace>
  <inkml:trace contextRef="#ctx0" brushRef="#br1" timeOffset="159">5902 14686 9502,'-13'-1'259,"7"0"-35,2-1-88,-1 0 85,2 0-77,-2 1 61,2-1-37,0 0 31,1 0-79,-1 1 37,3-1-52,-2 0 49,1 1-69,3 0-11,-1 0 15,6 2-22,1-1 18,2 3 5,2 0-40,1 1 26,2 0-10,-1-2 10,4 1-26,0-1-20,2 0-21,-1-1 1,3-1 30,-2 0-68,4-1 37,-4-1-100,4-2-35,-4 0 22,3-2-65,-5 0 117,2 0-37,-5 0 48,2 1-23,-4 1 19,-1 1-32,-4 1-2,0 0-31,-3 2 30,1-1 2,-3 1 43,2 1-76,-3-1 12,2 2-16,-2 0 15,0-1 24,0 2 27,1-2-22,-1 1 18,0-1-165,0 0 51,0 0-124,0 0 109,0-1-163,0 0 77,-1 0-137,0 0 232,1 0 49,-1 0 124,1 0 0,-1 0 0,1-1 0,-1 1 0</inkml:trace>
  <inkml:trace contextRef="#ctx0" brushRef="#br1" timeOffset="160">7564 14749 10665,'11'-4'469,"-4"1"-374,-2-1-53,2 1 32,1 0-33,0 0 110,0 0-36,0-1-80,1 2-29,0-1-58,0 2 6,1 0 20,-1 0 39,2 0-12,-2 0 57,2 1 52,0 0 0,1 0 19,-2 0-27,3 1 22,-2-1-5,2 1 37,-1 0-47,2-1 9,-3 0-40,4 1 2,-4-1-75,3 0-20,-2-1 2,1 1-80,-3-1 67,4 0-101,-5 0 104,4 0-55,-3 0 31,2 0-19,-2 0 19,2 0 83,-1 0-18,2 1 11,-2 0-32,3 0-20,-2 0 15,2 0 39,-2 1 47,3 0 67,-4 0-48,4 0 76,-3-1-130,3 1 81,-5-1-89,5 0-11,-3 0 4,3 0-10,-5 0 0,5 0 27,-5-1-32,3 0 37,-1 0-21,0-1 18,-1 0-23,1 1 5,-3 0-83,4 0 58,-4 1-58,4-1 33,-5 1 23,3 0-29,-3 1 35,3 0 10,-4 1-15,4 0 12,-5 2-83,4 0-2,-4-2-79,3 2 67,-2 0 3,1-1 60,-1 0-18,1 0 34,0-2 48,1 0-29,0-1 36,1 1-10,1-1 21,0 0 3,0-1-5,2 0-17,-3-1 21,4-1 0,-3-1-45,2 0-12,-2-1-24,2 1 42,-3 1 4,2-1 1,-2 1 5,0 0-73,-3 1-245,2 2 5,-3-1-133,-1 0-55,-2 0 132,0 1-111,-1 0 147,-1 1-32,0 1 75,-1-1-106,1 2 161,-1 0-114,-1-1 104,1 1-106,-1-1 130,-1 0-24,0-1 89,0 1 33,-1-2 29,-1 1 58,0 0 0,-3 0 0</inkml:trace>
  <inkml:trace contextRef="#ctx0" brushRef="#br1" timeOffset="161">6785 14793 9502,'0'-9'-147,"0"4"362,0 1-165,0 0 353,0 1-137,0-1-50,0 1-51,0-1 115,0 2-74,0 0 312,0 1-259,1 0 96,-1 0-265,3 1 14,0 0-11,3 0-7,-1 0 61,1 1-77,2 0 87,0 0-28,2-1 10,-1 0-19,3 1-22,-1-1-38,1 0 38,0 0-25,1 0-26,-1 0-8,0 0-44,-2 0 37,2 0-76,-4 0 37,2 0-98,-3 0 99,1 0-94,-2 0 68,0 0-104,-3 1 35,3 1 25,-3 1 24,1 0 10,-1 1 12,1-1-26,-1-1 20,1 1 70,-2-1-29,2 0 41,-1 0-56,2-1 45,-2-1-31,2 0 41,-2 0-37,2 0-1,-1 0 5,1-1-4,-3 0-62,3-2 52,-2 0-52,2 0 65,-3 0-150,1 0 27,-1 0-129,2 0-103,-2 0 79,0 0-95,0 3 151,0-2-1240,-1 0 1050,-1 3-947,0 1 1346,-2 2 0,-1 0 0,-1 2 0,0-1 0</inkml:trace>
  <inkml:trace contextRef="#ctx0" brushRef="#br1" timeOffset="162">6077 14863 9502,'-14'8'451,"9"-5"-187,1-1-63,-1 0 120,2-1-123,-1 0 1,3-1 537,-1 0-425,4 1 411,-1 0-645,8 1-16,0 2-70,2 2-39,0 0 15,2-1-62,1 2 102,1-2 1,2 0 31,-1-2 21,3 0-66,-1-1-2,1-1-54,-2-1 38,2-1-111,-3-2 74,2-1-112,-4-1 111,0-2-239,-3 0 115,0 1-172,-4-1 128,2 0 74,-5 3 43,1-1-28,-4 1-312,1 1-117,-1 1-164,-2 2 197,-2 1 287,-2 3 152,-2 1 98,0 2 0,-3 0 0,0 3 0,-1 0 0</inkml:trace>
  <inkml:trace contextRef="#ctx0" brushRef="#br1" timeOffset="163">8474 14919 8847,'-9'2'-84,"5"-1"454,2 0-80,-1 0-79,1 0-28,-1-1-38,2 1 365,-1-1-311,1 1 296,0 0-404,1 2-80,0-1 1,0 2-90,0-1 82,0 2 40,0 1 29,-1 1 29,0 0-153,0 2 59,-1 0-149,-2 2 114,1-2-8,0 1 65,0 0-18,0-1 90,2 0-72,0-1 69,0-2-67,1 1 56,1-2-35,1-2 46,2 0-49,2 0 8,1-3 4,2 1 2,1-1-28,2 0 22,0 0-30,2-1 77,0 1-40,2-2 43,-2 1-58,3 0-36,-2-1-37,1 1 21,-2 1-7,1-1-55,-3 0 10,2 0-103,-5 1 58,2 0-4,-5 0 59,2 1-16,-4 1 9,0-1-2,-1 3-11,0-1 41,-2 1 4,0 0-9,0-1-2,1 0 6,-1 0 4,2 1 9,-2-2-15,2 0-123,0-1 35,1 0-111,-1-1 34,1 1 14,-2-1-17,1 0 48,0 0-126,0 0 24,-1 0-415,0 0 405,-1-1-179,-1 1 437,-1-3 0,-2 1 0,-2-1 0,0 0 0,-1 0 0,-2-1 0,1-2 0,-2 0 0</inkml:trace>
  <inkml:trace contextRef="#ctx0" brushRef="#br1" timeOffset="164">8629 14964 9502,'-9'0'90,"3"0"5,2 0 57,0 0 130,0 0-68,0 0 149,2 0-164,-1 0 228,1 1-166,1 0 182,1 0-154,-1 1 61,1 1-85,1 1 94,-1-1 49,1 3-21,2 0 42,1 1-86,1 1-23,0 1-9,-2 2 6,1 1-116,0 1-62,-1 0-25,-1 0-31,1 3-42,-2-3-23,0 3-50,-1-4 80,0 3-8,0-4 4,0 3 35,-1-5-45,-1 3-58,-1-5-42,0 2-73,0-3-197,-1 0 128,2-2-169,0 0 179,0-2-182,0 1-1067,1-3 410,0 0-659,0-2 1054,1-2 235,1 0-64,0-2 292,0 2-112,0-3 291,1-1 0,0-1 0</inkml:trace>
  <inkml:trace contextRef="#ctx0" brushRef="#br1" timeOffset="165">8232 15028 9496,'-4'-5'543,"1"3"-268,2 1-95,-1 0-22,0 0-45,1 0 17,-1 1-43,-1-1 49,1 1-40,-1 1 45,0 0 36,0 3 52,0 1-34,-2 1 75,-1 4-122,-1 1 62,-1 2-90,-1 2 35,-1 0-35,-1 3 24,-2-1-13,-1 3-105,0-1 5,-2 1-68,0-2-48,-1 1 64,3-4-71,-2 1 108,3-3-155,-1-1 90,4-3-114,0-2 53,4-2-21,0 0-15,2-4-1591,2 0 1160,3-1-1068,1 0 1542,4-1 103,-1 1 0,1-2 0,2-2 0,0-2 0,1 0 0</inkml:trace>
  <inkml:trace contextRef="#ctx0" brushRef="#br1" timeOffset="166">7867 15040 9502,'0'11'-91,"0"-5"182,0-3 295,0 0-176,2-3 297,0 1-330,5-2 41,-1 1-52,5 1-9,0 1-52,3 2 52,1 2-6,3 4 17,2 0-17,3 2 5,0 1-145,4 2 74,-3-1-119,6 2 17,-4-1 1,4 3-35,-5-3 70,3 3 23,-7-5 10,4 4 34,-8-4-39,3 5-99,-7-6 3,0 1-95,-5-3 51,-1 1 62,-3-4 1,0 1 31,-2-3 10,-1 0-7,0-2 10,-1 0-73,0-2 56,0 1-58,-1-1 31,0 1 26,-1 0-33,0-1 42,-2 0-109,1 1 26,-1 0-107,1-1-64,-2 0 25,1 1-43,0-1 44,0 1-102,-1-1-3,1 0-61,-1-1 81,2 0 94,-3 0-2,2 0 70,-2 0 50,2 0 53,-1-2 43,-1-2 0,-1-1 0,-1-3 0</inkml:trace>
  <inkml:trace contextRef="#ctx0" brushRef="#br0" timeOffset="167">9610 15289 9502,'-13'-19'-53,"6"9"283,-1 3-50,1-2 198,0 2-144,-1 1-99,4 2-3,-3-2-49,2 3 16,-2 0-105,1 2-9,-2-1-84,2 2 52,-2-1 64,2 2 2,-2 2 57,0 2 80,0 4 2,0 2 78,-3 6 149,-1 3-88,-3 6 125,0 1-155,-5 6 27,0-1-58,-6 8 60,0-4-124,-8 9 74,2-7-128,-7 6 85,5-9-131,-4 4 77,6-10-78,-4 2 86,10-10-113,-3 2 36,11-10-37,-2 0 56,8-5 21,-2 1 37,4-4-73,0 0-190,4-2-14,-2 0-114,4-1 102,-2 0 83,2-1-328,0 0 98,2-1-1634,0 0 1204,2-1-1132,-1 0 1476,2-3 51,0 2 169,0-2 145,2-1 0,2-1 0</inkml:trace>
  <inkml:trace contextRef="#ctx0" brushRef="#br0" timeOffset="168">9823 15403 9502,'-12'0'96,"5"0"87,3 0-32,-2 0 165,0 1 15,0 3-34,-3 2 51,-1 3-104,-2 2-32,-3 4-61,-1 1 2,-5 4 34,-1 3-57,-5 4 69,-1 3-79,-7 4 17,2-1-9,-7 4 9,2-2-17,-6 2-24,4-4-53,-4 2 26,7-10-137,-4 4 96,10-10-142,-2 1 152,10-6-166,-1-1 118,8-3-130,0-1 22,5-3 43,2 0-37,4-3 46,0 0-393,3-2 0,3-1-256,1-1 223,3 0 161,0-2-212,0-2 347,0-1-213,2-3 409,-1-3 0,3-2 0</inkml:trace>
  <inkml:trace contextRef="#ctx0" brushRef="#br0" timeOffset="169">6299 15814 9342,'13'-10'117,"-8"4"164,-1 3-129,-2-1 70,0 1-47,1 0 26,-1 0-38,0 1-16,-1 0-35,1 1-35,0 0-66,0 0-16,0-1-45,1 1 141,2 0-40,0-1 84,0 0-42,3-1-42,0 0 19,1 0-15,1 1 17,2-2 22,-1 0-29,4 0 23,-1 1-49,3 0 51,-1 1-35,4 0 28,-3 0-70,4 1-20,-1 0-16,1 1-9,-2 0 27,2 0 12,-2 0-10,1 1 8,-3 0 13,3 1-17,-3 0 23,2 1 17,-3-1-20,2 1 14,-3 0-29,2 0 21,-2-1-27,3 1 22,-3 0 71,3-2 30,-1 1 8,2 0-27,0-1-63,4 0-9,-2-1 18,5 0 1,-3 0 3,5 0 5,-1 0-1,3 0-91,-3 1 17,5-1-82,-5 1 64,5 0 26,-4 2 5,3-1-29,-3 1 59,3-1-15,-3 0 46,4 1 51,-4-2-84,5 1 48,-4-2-49,5 1-16,-2-1 10,4 0 1,-4 0 3,5 0-37,-5-1 29,6 1-29,-5-1 42,4-1 17,-3 0-15,4 0 5,-5 0-58,6 0-21,-6 0-2,7-1 59,-5 1 10,6-1 37,-5 1-49,7-1-2,-5 1 1,6-2 6,-4 0 4,6-1-29,-6 1 23,8-1-23,-7 0 25,7 0 13,-6 0-12,5 1 13,-7 1-51,8-1-8,-8 0-8,7 1-44,-7 0 73,5 0-44,-6 0 53,7 1-21,-7 1 15,5 1-16,-6 0 18,7 1-13,-8 1 8,7 1-11,-5 1 29,5 0-18,-6 0 17,6 1-20,-8-2 2,6 1-4,-8-3 4,6 1 63,-6-1 21,4-1 12,-5 0-21,6 0-99,-8-1-21,6-1 6,-7 0 8,6-1-67,-9-1 22,7-1-113,-9 1-39,5 0 25,-8 0-29,4-1 35,-9 1 104,3 1-73,-9 0 104,2 0-703,-5 1 226,-1 0-454,-4 1 595,0-1 182,-3-1 226,-1 0 0,-1-4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32:14.271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8376 18 9502,'-26'-6'90,"17"3"30,3 0-27,0 1 232,3 1 136,0-1-111,3 4-25,0 2-370,3 7-34,0-1 92,-1 4-102,-1 1 160,-1 0-120,2 3 107,-2 0-86,-2 2 32,1 1-31,-5 3 27,0 0 61,-5 3-33,-1 2 61,-2 1-64,-1 0 14,-1 2-9,1-5 12,0 3-66,3-7 71,-1 0-69,4-5 62,3-3 32,2-6 5,1 0 15,3-6-19,1 0 10,2-3 13,3 1 8,5-1-33,3 0-25,1-1-27,1 1 51,2-2-65,2 2 50,-2-1-46,5 1-14,-2 0-25,3 0 0,-1 0 7,2 0 8,-2 0-11,4 0-18,-4 1 15,2-1-30,-1 3 52,0 0-61,-2 0 129,0 0 6,-5 2 10,2-4-16,-3 2 5,0-1-41,-2-2 47,2 1-46,-2-1 25,1 0-1,-3 0 11,3 0-219,-4 0 34,2-1-125,-4 1 103,0-2-73,-3 1 44,2-1-78,-5 1-57,1-1 52,-2 1-761,1-1 575,-2 1-360,-1-1 696,0-1 108,-1 2 0,-4-4 0,-1-1 0,-1-1 0</inkml:trace>
  <inkml:trace contextRef="#ctx0" brushRef="#br0" timeOffset="1">8703 78 9502,'-7'-15'48,"4"9"139,0 1-25,-2 1 125,2 1-129,-1 0 39,1 0-88,-3 1 47,1 1 16,1 1 2,1 0 12,-2 3-26,2 1-40,0 5 37,1 5-51,1 4 225,-1 3-80,2 8 149,2-1-139,-1 9-44,4-1-67,1 8 12,2-4-112,1 12 23,-2-7-41,2 8 55,-3-10-52,0 6 33,-3-15-35,2 6 0,-4-13 22,1 4 2,-1-11-21,-1 0 2,-1-10-29,-2 1-5,-2-8 2,1 1-121,-1-4 31,1 2-99,-1-2 36,2 0 71,0 0-43,0-3 84,0 1-248,2-1 94,-1 0-187,1-1-253,-1-1 164,1 2-244,-1-1 316,1-1-284,1 2 231,-2-1-210,1 1 394,-1 1 140,-1-1 122,0 2 0,-2-3 0</inkml:trace>
  <inkml:trace contextRef="#ctx0" brushRef="#br0" timeOffset="2">4125 725 9502,'-18'27'-346,"9"-12"486,0-3 2,0 5 186,1-2-43,-1 2 4,5-2 17,-4 3-74,1-2-96,-2 7-31,1-2-51,-2 6 61,-1-4-44,-3 9 78,1-5-77,-4 7 17,2-3-66,-3 3 46,3-7-19,-3 7-21,3-9-8,-3 7-104,3-9 25,-1 2-1,4-7 48,0 0 3,5-7 55,-1 1-18,4-7-16,-1-1 5,5-7-84,-1 0 67,1-6-51,1 0 68,1-6-111,1 1 24,3-2-106,1-2 40,4-2-16,-2 0 53,3-4-7,0 3 79,2-4-39,-1 2 34,1-6-100,-1 7 38,2-7-59,-2 5 60,3-6 20,-2 2 22,2-5-17,-2 5 4,2-9 44,-2 7 37,3-10-6,-4 6 74,4-8-58,-5 9 21,3-11-25,-4 10-53,2-12 9,-4 12-3,3-9 46,-4 12 87,1-6 14,-3 13 71,1-4-40,-2 11-55,-1 0-9,-2 10-38,1-1-55,-2 10 44,1-1-47,1 7 38,0-1 6,0 3-20,3-3-24,0 2 16,2 0-25,-1 0 30,1 2 55,1-2-1,0 3 18,1 0-21,1 0 12,-1 0 14,3 3 7,-1-1 43,1 2-28,1 1 4,1 3-7,0-1-37,2 7-6,-2-2 18,3 8 67,0 1 16,1 9 69,0 0-60,3 10-20,-5-3-62,4 10 12,-6-6-4,3 6-32,-3-11-14,2 3 2,-4-11-7,4-1 69,-4-12-30,3 2 20,-4-11-81,1 1-6,-4-5-43,2-1 8,-5-3 63,1 0-10,-4-4 29,0 3 63,-1-4-69,-1 2 78,-1-2-82,0-1-1,-1 1 8,-1-1-6,-2-1 9,1 2 16,-2-2-7,-1-2 6,3 2-62,-1-1 45,1-2-73,1 1-32,-1-1 40,3-1-73,-1-1 95,-1-2-11,2-1 26,0 1-25,0-1 22,0-1-31,0 3 12,0-1-22,-1 1-19,-2 0-45,0 0 27,0 1-8,-3-1 7,1 2 35,-1-1-40,2 1 45,-2-1 3,-1 2-16,1-1 11,0 1-21,0 0 30,0 0-26,0 0 24,-1 0-19,-1 0 4,-1 0 6,0-2 55,-3 2 29,-2-1 55,-1 1-44,-4-2 31,-1 2-42,-4 0 4,-2 0-6,-4 0-46,0 0 16,-3 0-11,1 2-24,-4 1-29,4 1 10,-4 1-5,4-1 44,-2 2 5,4-1-4,-2-1-67,6 1-28,-2-2-76,5 0 49,0-2 16,5-1 57,2 0 5,4-1-8,-4-4 18,7-2-18,-1-5 16,1-2-10,-2-4 59,4 1-35,-4-2 41,4 4-47,-2-3-7,1 6 15,0 0 29,4 4-68,-2-1 14,3 6-245,-2-2-73,4 5-71,-1 0 37,1 2 103,1 2-113,1 2 34,1 0-59,1 2 54,1-2 154,2 2-42,-1-1 110,3 1-329,-2-1-308,1 2 236,1 0-101,1 2 623,1 1 0,2 3 0</inkml:trace>
  <inkml:trace contextRef="#ctx0" brushRef="#br0" timeOffset="3">416 552 9502,'-2'-20'-361,"1"9"355,-1 2-26,1 0 55,-2-1-9,1-2 129,2 1 2,-1-1 18,-1 0-29,1-2-10,-2 4-41,1-2 42,-2 3-121,-1-2 51,-1 4-110,-3-2 51,2 4-35,-4-1 67,2 3-18,-3 0 27,0 1-46,-2 2 22,1-1-32,-2 1 81,2 1-58,-3 1 46,4 1-83,-5 0 22,4 2-31,-4 1 30,3 0 26,-1 0 16,3 0-8,-4 1 32,4-1-32,-2 2 32,4-2-35,-4 3 77,5-3-56,-3 3 59,1-1-70,1 2 24,2-1-12,-1 5 18,3-2-18,0 7 6,2-1-6,-1 8 8,4 0 8,-1 8-1,4 3 2,-1 8-45,4-1-24,5 7 10,2-4-4,6 9-75,2-10 13,4 10-104,-1-12 97,2 6-59,-2-14 61,3 6-68,-7-13 58,4 5 16,-5-12 0,2 0 26,-7-11 29,1 1 33,-4-11-3,4 2 128,-5-4-78,1-4 125,-1-4-116,4-4 30,-4-4-31,4-3-3,-2 2 18,1-4-66,-3 2 29,3-4-16,-3 3-29,3-5 30,-3 5-32,2-5 46,-5 7-62,3-5-7,-3 4-28,0-3-14,-2 5 16,1 0 13,-4 5-13,2-1 25,-3 8 2,0-3-8,0 6-38,0 0 42,-1 3-45,-1 2 59,-2 2-5,-1 5 4,1 3-8,1 5 56,-2 2 13,4 2 5,-2 5 49,3-2-92,-2 6 48,2-2-55,2 3-35,1-2 30,4 6-26,2-7 38,5 2-1,2-5 14,4-1-7,1-8 3,5 2-7,-2-9-10,5 1 7,-5-9 33,6-1 17,-7-6-5,7-3 68,-9-5-95,5-2 63,-8-4-65,3-1-3,-6-2 6,4-1-2,-5 0 7,3-3-31,-8 4 28,3-5-25,-6 4-15,0-5 38,-3 3-54,-2-2 58,-2 5-89,-5-6-6,-5 8-18,-5-4-75,-6 5 79,-3-3-82,-2 8 76,-6-4 18,1 7 22,-4-2 16,-1 6-157,-2 1-22,3 5-91,-3 1 18,6 5-15,-4 5 30,7 5-15,-1 6 31,6-1 41,0 7 13,8-2 18,1 3-21,8-3 102,2 5-29,4-3 116,4 4 0,4-5 0,5 6 0,2-4 0</inkml:trace>
  <inkml:trace contextRef="#ctx0" brushRef="#br0" timeOffset="4">1013 1016 9502,'-16'-18'-365,"10"9"494,1 1 139,0 2-46,2 0 19,0 0-61,2 2 20,-1-1-130,2 1 12,0-1-17,0-1-23,2 2 8,1-2 23,1 0-18,4-2 24,1 2 12,0-1-16,2 2 14,1-1-102,-2 3 2,2 0-76,-1 0-18,0 1 46,-1 2-68,1 0 91,-1 3-57,1 3 87,-1 4-42,1 5 28,-4 3 22,2 6-30,-3 0 28,2 6-17,-5-1 11,2 2-20,-2-2 16,-2 3 15,1-5-6,-1 2 22,-1-7 15,0 1 17,0-7-4,2 0-4,-2-7 24,1 0 29,-1-6 4,2-3-14,-1-5-49,2-2-18,-1-5-23,1-2 18,0-3-15,0-1 28,1-1-41,1-1-30,-1-3 3,2 1-82,0-5 70,2 0-83,-1-4 69,3 1 18,-1-3 6,1 3 28,2-3-82,2 4 14,-1 0-30,2 7 32,1 1 63,-4 10 28,1 0-14,-4 10 3,3 2 41,-6 7-4,3 9 77,-6 4-4,2 7-19,-4 3 25,1 3-50,-2-1-39,0 5 3,0-5-33,0 4 15,0-7 5,0 4 0,0-6 6,0 2-9,0-11 5,0 4-13,1-8 16,1 2-50,-1-8 31,2 1-43,2-5 5,0-1 25,-1-2-29,2-2 39,-1 0 1,1 0 0,-2 0 1,4 0-10,-1-2 5,2-1-9,0-1 9,2-2-44,-1-3 33,4-2-37,-2-1 46,3-2-79,-1 1-11,1-4-15,-3 2 9,5-3 64,-7 1 0,5-4-7,-3 3 49,0-1-48,-1 1 41,-1-2 22,-2 3 31,-1-1-4,-2 3-7,0 0-9,-4 6 21,1-2 17,-2 5-19,-2 0 3,1 5 0,-2-2 12,-4 4 44,1 2-15,-1 5-3,1 4 8,0 2-18,0 4-17,1 0 32,1 3 11,2-1-44,1 4 50,-1-5-66,2 5-40,0-4-24,2 3 14,1-5-2,3 3 5,1-3-40,2 0 13,0-4-50,4 1 55,-4-5-15,3 1 0,-2-5 24,2 1 12,-3-5-30,2 1 3,-1-3 5,1-2-12,0-2 25,-1-7-106,2-1 19,2-4-98,-1-4 109,4-4-123,-4 1 94,4-5-125,-3 2 109,2-4-19,-2 3 76,1-3-68,-3 4 144,0-1-44,-6 7 41,2-1 150,-7 7-102,2-1 114,-1 6-61,-2 2-28,-2 5 6,1-1 45,-2 5-77,-2 1 12,-1 3-6,0 3-32,0 3 114,-2 4-75,2 1 40,0 3-43,0-1 29,2 4 29,1-2-13,0 5 98,3-2-89,0 4 101,0-2-104,3 4 77,3-3-32,6 2 12,5-5 3,4 3-66,4-7 8,8-2 9,1-6-11,5-3 14,-1-4 0,4-5 5,-6-5 0,3-4 15,-7-3-22,1-3-36,-7-3 15,1-2-19,-7-1 13,2 0-42,-5 0-20,-1-2-42,-5 4 60,-2-2-150,-5-1 57,1 0-89,-5 1-58,-3-6 97,-3 2-91,-8-3 86,-5-1-234,-8-1 68,-4 3-175,-8-5-118,1 7 130,-8-3-153,2 9 233,-4-1-190,5 8 160,-3 3-34,10 11 210,-7 7 202,10 10 0,-3 8 0</inkml:trace>
  <inkml:trace contextRef="#ctx0" brushRef="#br0" timeOffset="5">15108 906 9502,'-13'6'-12,"8"-4"101,1-2-5,2-2 69,1 1 4,1-5-96,3 0 24,3-4-44,1 0-8,5 1-6,2-2 37,-1 1-29,4-1 51,0 2-14,1-1 10,-2 2-3,4 1-46,-5 3-46,3 0 12,-1 2-81,1 1 97,-2 2-92,1 1 78,-2 4 3,0 2 25,-3 2 8,2 2-137,-5 2 31,0-1-118,-3 1 118,-2 2-42,-1 0 99,-1 2-55,-4 0 58,-2 3-63,-5-2 3,-5 6-18,-2-4 15,-7 6 31,2-4 12,-5 4-12,2-6 71,-4 3-54,3-4 56,-2 1 48,6-5-16,0-1 94,6-6-104,0 0 36,7-6-42,-1 0 23,6-1 82,0-2-53,2-2 98,1-1-101,1-3 41,2 2-86,2-4 86,-1 1-31,4-1 41,-2 1-31,3-1 0,0 1-41,0-2 28,0 3-31,2-3 1,-1 2 3,1 0-1,-1 1-2,2-2-68,-1 4-3,1-1-69,-3 1-18,5-1 27,-2 4-49,1-2 88,1 3-68,2 0 55,1 1-63,4 5 20,0 2 36,5 5-19,-2 4 48,3 1-95,-3 3-2,2 3-24,-5 2 30,-3 1 91,-4 0 27,-5 3-11,-5-4 145,-4 3-75,-3-5 137,-6 2-134,-4-7 180,-8 2-103,-1-6 125,-3 3-21,-2-5-94,-2-1 67,2-3-71,-3 1 60,1-4-32,-1 0 90,3-3-116,-2 0 32,3-1-82,1-2 10,5 0-32,1 0 5,3-2-25,1-2 46,6-1-99,-1-2 44,5 1-105,-1-3-16,5 1 19,-1 1-50,1-1 95,1-1-14,1 0 78,1-2-55,2 1 37,2 1-1073,2-2 251,-1 2-694,1 0 312,-1 0 433,2 0 107,-1 1 333,1-1 278,3 0 0,0-1 0</inkml:trace>
  <inkml:trace contextRef="#ctx0" brushRef="#br0" timeOffset="6">17010 1006 9502,'3'13'394,"-1"-7"-211,1-1-22,-2-1 46,1 1-37,-2-1 17,1 2-56,-1 2 14,2-1-24,-2 6 87,1 0-22,1 4 25,0 1-27,1 4-72,1 3 1,2 3 10,2-1-40,2 5 52,2-3-41,3 1 51,2-3-97,4-1 51,0-4-99,5-4 86,-1-4-4,4-3 22,0-5-8,1-3 45,-1-3-39,1-2 33,-3-4-35,2-5-32,-4-2 13,1-4-1,-4-1-38,1-1 6,-5-3-12,2 0 25,-7-1-129,1-2 56,-5 0-125,-1-3 14,-5 1 62,0-5-86,-6 2 112,0-5-198,-8 2 105,-4-5-146,-6 5 95,-3-5-153,-3 5 75,-5 0-143,0 6-132,-4 1 102,1 10-134,-5 2 202,2 8 198,-6 6 52,2 6 112,-3 11 0,1 4 0</inkml:trace>
  <inkml:trace contextRef="#ctx0" brushRef="#br0" timeOffset="7">11658 1236 9502,'0'-13'-63,"0"8"155,0 1 98,0 1-84,0-2-3,0 2-49,0-1 130,0 1-12,0-2 121,0 1-102,0-2-5,0 0-90,0-2 30,0 0-30,0-2 85,0 1-56,0-3 62,2-2-82,1-2-13,1-1-43,1-3 20,1 1-93,2-5 73,-1 1-100,2 0 106,0 1-13,2-1 44,-2 4 2,1-1-92,-1 5 18,2 3-89,-4 1 76,1 4-97,0 2 74,-2 1-99,0 4 90,-2 0 19,1 3 35,-1 4 11,-1 5 130,0 6-30,0 7 127,0 3-125,-1 4 118,1 6-86,0-1 125,0 7-65,0-2-21,0 4-6,1-3-54,1 7 60,-1-5-72,1 5 66,-2-5-81,0 1-59,0-6-13,0 3-58,-1-12-51,-1 2 46,-1-8-90,2-1 128,-2-9-117,0 0 81,0-8-99,0 1-504,0-7 365,0-1-814,0-1 618,0-8-253,0 3-179,0-3 566,0 1-270,-2-2 583,-1-1 0,0-2 0</inkml:trace>
  <inkml:trace contextRef="#ctx0" brushRef="#br0" timeOffset="8">5474 886 9410,'-2'-12'837,"2"8"-559,0 1-121,0 0 15,0 1-79,0-1-108,3 2 12,0-1-105,5 1 99,2 1 26,5 1 42,2 1 6,3 1 60,2 1-42,4 1 36,3 2-48,-1 1-66,7 0 46,-3-1-43,4-1-1,-3 2 33,2-2-18,-5 0 36,3 0-55,-6-2-29,3-1-8,-4-1 11,0-1 26,-4-1 22,-1 0-42,-4 0-3,0 0 18,-8 0-26,1-1 33,-4-1-36,0 1-67,-4-1 38,-2 2-37,-3 0 91,-3 0-74,3 3 53,-3 0-61,3 0 11,1-1 29,-1 1-32,2-2-150,-1 1-41,1-1-200,-2-2 3,-2-2-1,-1-3 1</inkml:trace>
  <inkml:trace contextRef="#ctx0" brushRef="#br0" timeOffset="9">16253 933 9502,'-19'-6'93,"6"0"31,6 0-19,-2-1 142,3 2-59,1 1 119,2 1-131,0-2-27,3 3 16,-1-1-42,1 0 55,1 2-20,2-1-147,5 2 75,1 0-119,4 0 40,1 2-20,1 1-11,3 3 18,3 5-39,-1-1 18,6 4-50,-2-1 40,6 2 39,-4 2-11,5 0 49,-5-4-134,4 5 49,-4-4-110,4 2 102,-6-2 43,3 1 69,-7-6-8,2 3 71,-7-6-34,4 0 16,-9-1-20,2-2-26,-7-3 43,1 0-8,-5 0-48,1-2 30,-2-1-132,0 2 129,-2-1-96,-1 2 113,2 0-6,-4 0 19,1 0-29,-1 2 23,-1 1 9,-1 1 16,-2 2-18,-2 2-19,-3-1-21,-2 5 30,-1-1 70,-5 3-10,-3 1 84,-3 3-78,-1 0 25,-4 5-59,3-4 28,-5 7-109,3-4 52,-4 6-52,6-6 56,0 4 27,4-5-23,2 0 15,9-6-1,0-1-114,6-4 7,3-2-86,3-2-169,3-3 159,0-2-336,1 1 238,4-2-119,-2-2-78,3 2 97,-2-1-104,1-1 130,1-1 52,-1 0-1,-1-1 44,2 1-66,0-3-287,2 1 68,1-1-208,0-1 92,4-1 178,-1-1 52,3 0 185,4-2 148,-1-1 0,3-3 0</inkml:trace>
  <inkml:trace contextRef="#ctx0" brushRef="#br0" timeOffset="10">13328 1095 9502,'-33'-2'759,"16"1"-572,5-1-67,2-1 37,1 2 72,3-2-2,1 1 294,2 1-269,8-1 94,-1 2-281,10-1 14,1 1-12,6-2-61,2 2 1,4-1-68,1-1 58,6 0-14,-3 1-13,7 1-25,-3 0-133,2-2 70,-3 2-108,2 0 93,-6 0-29,0 0 19,-4 2-31,-1-2 37,-8 3 34,3 0 9,-10 2 34,1-1-25,-4-1 14,-2 0 130,-4 0 13,-1-1 102,-3-1-26,-1-1-101,-1 0-142,-1 0-25,3-1-120,0-1-76,-1-1 69,1 0-85,0-1 122,0 1-60,0-2 40,0 2-52,-2 0 63,2 1 117,-1-1 21,-2 2 81,1 1 0,-1 0 0,-2-2 0,-1 2 0,-1-3 0</inkml:trace>
  <inkml:trace contextRef="#ctx0" brushRef="#br0" timeOffset="11">7426 1067 9396,'-2'11'314,"1"-8"-57,-1-1-54,2-1 165,-1 1-303,2 1 141,1-2-227,4 1 58,0-1 12,4 1 2,1-1 43,1 1-32,3-1 15,0 1-3,2-2 4,1 1-61,1-1 48,2 2-47,-1-2 55,3 1 16,-2 1-17,3-1 6,-3 2-112,2-1 21,-2 1-104,0 1 50,-1-1-16,1 3 43,-5-1 15,4-1-19,-4 2 51,3-1-57,-3-1 60,4 1-6,-5-4 5,4 3-6,-2-3 0,3 2-6,-2-3 5,1 0 0,-2 0 80,4 0-11,-4-1 65,1-2 7,-2-1-65,1 1 30,-3 0-76,2 0 50,-4 0-39,2 2 50,-4-1-50,2 1 23,-3 1-13,4 0 14,-4 0-16,3 0-28,-2 0 14,2 0-21,0 1 30,3 1 3,-1-2-10,1 1-10,0-1 5,5 0-8,-4 0 14,5 0 56,1-1-47,2-1 51,-2-1-59,4-1-35,-3-1-15,2-1 3,-2 3-40,0-1 81,-4-1-41,2 2 48,-4 2-45,1-2-8,-4 1-18,2 1-27,-4 1 50,0 0-20,-3 0 30,3 1-13,-4-1 2,2 5-9,0-2 8,0 1 10,-2 2-8,2-1 7,-2 1-4,2-2 2,-1 2-3,2-1 4,-2-2 65,5 1-47,-4-2 50,4 1 6,-1-1 17,2-1 7,0 1-11,2-2-63,0 0 4,2 0 3,-2 0 2,2 0-27,-3 0 29,3 0-24,-4 0-19,2 1-9,-2-1-14,0 2 22,-3 1-9,3-2-3,-3 1-25,3-1 6,-3 1 28,3-1 3,-3-1-2,4 2 52,-3-2 4,4 1 9,-4-1-11,2 0-35,-1 0 0,1 0 3,-4-1-88,2 1 18,-2-2-76,-1 1 86,-2-1-295,-1 1 105,-4 1-203,3-2-179,-4 1-93,1 1-423,-2-3 483,-2 1 76,-4-2 578,-4-4 0,-3-1 0</inkml:trace>
  <inkml:trace contextRef="#ctx0" brushRef="#br0" timeOffset="12">5605 1166 8854,'-14'16'-261,"8"-10"653,2-3-182,-2-1 23,3-1-113,-2 1 37,2-2-182,-1 0 64,2 0-201,-1 0 124,2-2-15,-1 2 77,1-3 20,1 0 79,0 0-13,1 0 24,1-1-32,1 1-45,0-2-10,0 1 10,0 1 74,1-2 4,-1 2 81,0 0-73,2-2-11,-4 2-36,2 0-5,-1 0-54,1 2-28,-2-2 10,1 1-12,-1-1 11,2 2-25,-1-1-52,-1 1 61,1-1-10,-1 1 61,1-1-60,-1 1 65,1-1-57,-1 1 122,1-1-45,1 1 78,-2 1-60,1 0 50,1 0-7,-1 0-13,1 0 35,1 0-100,1 0 40,2 0-48,2 0-32,3 0 29,5 3-24,2 0 39,7 0 11,1 1-8,8 2 13,0 0-197,7 0 50,-1 2-145,7-1 106,-4 1-51,2-2 43,-6 0-54,3-1 116,-9-2-5,3 0 52,-10-3-41,4 1 95,-13-2-27,0 1 86,-8-3-83,1 0-13,-7-2-25,1 1-14,-2-2 91,-3 0 17,1-1 58,-1 1 11,0 3-113,-1-1 31,-2 1-71,0 0 44,0 0-186,0 1 35,-2 1-133,2 1-198,0-2 118,0 2-179,0 0 199,0 0-45,2 0-48,-2 0-139,1 2 215,-1-1 67,-3 4 252,-1-1 0,-2 2 0</inkml:trace>
  <inkml:trace contextRef="#ctx0" brushRef="#br0" timeOffset="13">10797 1289 9502,'-14'-12'473,"10"5"-59,1 4-124,0-3 144,1 1-118,2 1 131,-1-1-155,1 2-50,0 0-64,1 1-6,1-1-66,2 2-66,2 1-7,2 0-63,3 0 77,1 0 52,1 0 7,2 0 50,2 1-162,3 1 68,-2-1-144,4 1 35,-2-2-19,2 0-19,-2 0 31,1 0-3,-1 0-7,-1 0 38,-2 0-12,0 0-3,-7 0-31,4 0 5,-7 0 5,4 0 76,-7 0-29,2 0 20,-3 0-1067,0 0 710,-1 1-1015,-1 1 1046,1 2-142,-2 1 177,1 0 60,-2 1 108,-1-2 46,-1 4 72,-3 1 0,-1 1 0</inkml:trace>
  <inkml:trace contextRef="#ctx0" brushRef="#br0" timeOffset="14">9611 1407 9502,'5'-27'-690,"-4"15"935,1-2 349,-1 4-249,2-1 27,-1 2-117,1 0 93,-1 3-139,-1 0-1,-1 3-173,0 0 21,2 4-142,-1 1 104,4 4-52,-1-3 56,2 3-20,0-3 2,2-2 8,-2 2 22,1-1-12,1-1 17,-1 1-223,1-1 50,-1 2-149,1 0 115,0 0 45,-1 2-6,1-2 24,-1 2 48,-1-1-1,2 1 38,-2-1-46,1 2 13,-2-1-12,-1 1 15,1 0-3,-1 1-5,-1-1 39,-1 3-33,-1-1 25,1 1-24,-2-1 0,0 2 88,-2-1-11,1 2 62,-5-1-65,1 1 87,-2-1-52,-1 2 90,1-3-81,-2 2 54,3-2-50,-3 2 63,3-5-16,0 1-33,1-1 16,0 0-46,2-3 50,-1 2 138,2-4-155,4 1 133,1-4-206,5 1 40,2-4-45,1-1 19,1 2-25,-2-2-10,2 3 2,0 0-26,-1 0 29,0 1-59,-1 2 36,-1 0-100,0 2 164,-1-1 10,1 7 54,-3-1-31,1 5 11,-2 0 9,1 3 17,-3 2-22,0 3-61,0-2 2,-2 3 2,-1-4 70,-1 4 19,-2-3 17,-5 1-10,-2-4-36,-4 2-8,1-5 24,-5 2-15,1-5 11,-3 1-7,2-4-20,-3 2-185,3-5 19,-2 0-108,4-3 82,-2 0-86,4-3 24,-1 0-63,5-5-337,-1-1 153,5 0-283,-2-1 271,7-1 138,-4 1 19,5 0 95,0 0-190,2-1 155,2-1-42,2 0 159,5-4 103,0-1 0,2-4 0</inkml:trace>
  <inkml:trace contextRef="#ctx0" brushRef="#br0" timeOffset="15">13318 1387 10804,'0'-9'1317,"1"8"-1125,4-1-71,-1 2 352,7 0-129,1 0 249,3 0-255,6 0-63,2 0-110,5 0 17,0 0-246,5 0 94,-5 0-142,7 0 134,-5 0-182,3 0 103,-5 0-150,2 0 166,-9 0 20,3 2 1,-10-1-27,2 2-463,-5-1 113,-2 1-334,-5-2 139,1 2 28,-8-3-110,0 2 0,-3-4 0</inkml:trace>
  <inkml:trace contextRef="#ctx0" brushRef="#br0" timeOffset="16">8165 1508 9502,'4'-18'-564,"-2"10"653,1-1 36,-2 3 219,2-3-118,-1 3-25,1 0-41,-2 3-23,2-1-47,0 2-29,0 1 7,-1 1-11,2 0 28,-1 1 6,2 1-20,0 1 39,-1 1-56,2 1-35,0 1 21,0-2-114,0 1 100,0-2-118,2 0 108,-1-2-117,1 1 93,-1-2-121,1 1 108,-1-1-21,1 0 72,0 0-22,-1 2-118,-1-1 11,0 2-123,0-1 97,0 2 86,-1 1 10,-2-1 44,0 2 53,0 2-39,-3-2 100,1 3-89,-1-1 53,2-1-16,-4 2-1,2-1 56,-3-1-105,0 1 67,0-2-67,-3 1 1,3-2-6,-3 1 8,3-3 7,-1 1-28,1 0-33,-2-1 8,2-2-72,2 2 37,-2-1-23,1-1 25,1-1 60,-1 2-1,-1-1-6,2 1-21,-1-1-6,2 1 123,0 1 48,0-2 101,0 1-72,2-1-53,-1 1-111,5-1 27,0 1-20,2-2 36,-1 0-49,2 0-6,0 0-24,3 0-14,-3 0 47,3 0-13,-2 0 8,2 0-17,-3 1-42,0 1 23,-2 2-17,1 2 29,-4 2 2,1-1-7,-2 2 85,-2 2 22,-1 1 1,2 0-13,-4 2-7,-1 1 19,-3-2 6,-1 2 51,-4-1-85,2 0 43,-3-4-38,0 4 96,0-5-17,0 0 99,0-3-88,0 0 66,3-2-68,-3-1 72,1-1-110,1-1 43,0-1-63,1 0 42,2-1-104,-1-2 39,2-3-111,-1 0 57,4-2-39,-2 1 68,4 1-45,-2 0-115,1 0-14,1 1-96,1 2 89,0-1-192,0 1-882,0 1 560,1-1-548,1 3 1049,1 0-226,1 3 92,1 2-178,1 2 263,-2 1 73,2-1 128,-1 2 0,1 0 0,0 2 0,1-2 0,3 3 0</inkml:trace>
  <inkml:trace contextRef="#ctx0" brushRef="#br0" timeOffset="17">9188 1526 9678,'3'-9'1235,"-2"6"-1036,1 0-79,1 1 166,1 1-72,1-1 146,1 2-175,3 0-7,1 3-109,2 3 40,3 4-98,2 3 61,1 5-51,2 6 68,1 2 40,1 9 33,0 1-32,2 11 22,-3-2-51,1 11 17,-5-6-21,0 10-42,-7-7-4,-1 4 3,-4-7-6,-2 1-65,-2-9 6,-2 1-94,-2-12 112,-3 4-217,0-11 102,-2 0-159,1-7-26,1 1 94,0-8-70,0 2-18,0-4 101,-1 0-94,0-4 86,-1 1-123,1-4 53,-1 1-80,2-2 106,-1 0-181,1-2 100,-2-1-12,2-4 165,-3-4 166,2-4 0,-3-2 0</inkml:trace>
  <inkml:trace contextRef="#ctx0" brushRef="#br0" timeOffset="18">7325 1517 9502,'-16'3'0,"7"-1"0,5-1 14,-4 1 62,5-1 15,-3 1 18,2-1-4,-1 1-4,2-1-2,-1 2 4,-1-1-44,1 2 30,-1-1-25,-1 2 86,2 1-56,-4 0 55,1 1-44,-1 2 26,2 0-28,-3 2 23,0 1-39,0 2 39,0 1-30,0 1 20,0 2-21,-2 7 28,2-3-33,-2 8-7,2-3-46,0 11 26,0 0-70,2 9 55,1-1-37,1 12 34,4-8-71,-1 10 34,4-10-105,2 7 97,2-13-4,6 2 41,0-17 6,5 4-321,-2-15 80,5 4-222,-4-12 204,5 2-148,-3-7 109,4 1-161,-4-5 146,3 4-182,-5-2 115,6 0-124,-6-3 272,5 1 78,-4-1 111,4-1 0,-3-2 0,5-2 0</inkml:trace>
  <inkml:trace contextRef="#ctx0" brushRef="#br0" timeOffset="19">4982 1669 9502,'-17'8'-196,"10"-4"310,2-4-9,1 2-14,2-2 164,-1 0-166,2-2 173,-1 1-149,1-4 8,1-1-11,0 0-4,0 2-4,0-2-37,0 0 73,0 0-62,0 0 61,1 0-31,2-2 23,0 4-33,0-4-12,2 2-71,-1 0 6,1 0-60,1 0 9,0 1-24,0-1-5,0 3 49,3-3-23,-1 3-7,1-1 19,0 1-27,3-3 95,-2 4-55,2-2 38,2 1-85,1 0 65,-1 0-76,2 1 61,-1-1 31,3 2-18,-3-1 46,2 2-38,-2 0-5,2 0 8,-4 0-4,2 2 3,-1 2 0,0 2 3,-2 0 6,0 5-5,-3-2 7,1 3-10,-4 0 3,2 1-1,-4 1-2,-1 1 9,0 0-44,-1 3 34,-4 0-37,1 2 5,-5 0 18,-3 2-18,-2-2 25,-2 3 7,-2-4-6,-3 4 4,1-4 40,-3 1 16,2-2-3,-1 0-9,0-4-47,0 1 0,2-5 5,1 1-2,1-4 214,0 0-45,2-4 149,1 0-67,5-2-80,-1-1 45,2 0-81,2-1-52,1-1 6,-2-2-40,4-3-13,-2 0 12,1-1-32,1 2 32,-1-1 24,1 1 19,-1-2-40,2 2-82,-1 2-215,1-1-8,0 1-78,-2 1-95,2 0 124,0 0-134,0 1-643,0 1 677,2-1-559,-1 1 603,4 1 0,-2 0-94,1 1 174,-1 1 147,2 1 118,1 1 0,0-1 0,1 3 0</inkml:trace>
  <inkml:trace contextRef="#ctx0" brushRef="#br0" timeOffset="20">7967 1529 9502,'-19'0'-106,"11"2"187,2-1 79,1 1-22,-1-1 85,2 1-21,1 2 32,1-1 7,-1 2-81,3 1 28,0 1-42,2 1-77,-1 2 75,5 1-75,2 4 18,3 0-28,2 5 13,1-1-10,2 7 112,1 0-49,1 4 38,0 1-51,0 7 24,0 0-70,0 6 66,-3-2 12,2 8 1,-3-5 38,-2 5-51,-3-7-264,-3 6 85,-3-9-183,0 6-66,-5-12 112,1 4-115,-4-9 139,-4-2 62,2-4-18,-5-4 45,3-5-55,-2-2 79,3-5-104,1-1 68,1-4-108,0-1 39,1-1-3,1-3 8,1-1-173,-2-5 30,4-2-130,-2-4-42,1 2 163,1-6 10,-1 1 161,2-3 128,-1-1 0,-1-4 0,-1-1 0</inkml:trace>
  <inkml:trace contextRef="#ctx0" brushRef="#br0" timeOffset="21">8761 1588 9502,'-2'-11'98,"1"5"40,-2 3 33,1-1 168,-1 1-112,0-2 149,0 4-156,0-2 108,0 1-124,0 2 135,0-1-149,-2 1 108,2 0-93,0 0 97,-1 0-120,-1 1 22,1 1-83,-1 2 25,1 2-86,-4 2-2,2 4-25,-1 1 53,-2 4-43,-2 4 45,0 3-82,-1 8 27,0 4 25,-3 8-10,2 6 40,-2 10-61,1 2 49,0 10-49,2-5-20,0 5 55,5-12-57,1 4 81,4-19-96,1 3 29,4-15-94,1-1-226,4-9 65,4-1-173,3-10 203,2 4-312,1-9 154,1 2-289,1-4 287,3-1-372,-4-2 201,5-1-269,-3-2 315,4-4 262,-4-2 85,4-7 144,-2-3 0,1-5 0</inkml:trace>
  <inkml:trace contextRef="#ctx0" brushRef="#br0" timeOffset="22">7557 2024 9529,'0'-12'397,"0"7"-235,0 2 0,0 0-6,0 2 17,0-2-28,0 0 48,0 1-33,0-1-12,0 2-66,0-2-27,0 0 17,0-2-16,0 2-14,1-1-7,-1-2 17,2-1-36,1 1 23,1-3-67,1 0-10,1-3-14,0 2 38,2-5 5,-1 0 63,2-4-7,0 3 1,2-5-71,-1 0-6,2-2-78,-1 2 62,0-2-43,-1 2 46,1-2-13,-1 5 16,-1-3 71,-1 8-20,-1-2 21,-2 4 34,-1 2-52,-1 4 56,0-1 51,-1 5-83,-1 1 170,1 3-101,-2 3 25,0 2-31,0 1 51,0 1-41,0 4 111,1 1-13,1 4 4,1 3 24,2 5-54,1 1-47,0 7 18,0 0-66,1 5 94,-1-2-124,2 7 113,-4-4-108,2 7 1,-1-7-35,-2 4-40,0-8 52,0 2 33,-2-12 15,-1 5 23,2-13-75,-2 2-12,0-9-54,1 1-20,-1-9-44,0 2 18,-3-7-57,3 1 90,-4-6-300,2 4 122,-2-4-223,2 3 210,1 0-457,-1 0 184,1 0-342,1 1 384,0-2 104,0 1 175,0 0-219,0-2-1,0 1 72,0-2 36,3-3 296,0 0 0,1-2 0</inkml:trace>
  <inkml:trace contextRef="#ctx0" brushRef="#br0" timeOffset="23">5039 1784 10393,'0'-14'886,"0"10"-787,2 2 86,-1-1 59,1 3 2,-1 2 42,1 1-58,-1 7-37,2 4 26,-1 4-99,-1 5 37,1 2-52,1 6 103,-2 2-53,4 6 63,-2-1-76,1 4-118,1-4-18,-1 2-66,3-6 98,-3 2-176,2-9 82,-1 3-141,-1-9 19,-1 3 90,2-10-68,-4 1 78,1-7 29,-2 1-28,0-3 64,0 0-34,-2-5-6,-2 4 26,-4-5-40,1 3-29,-4-3 7,-1 0-11,1 0 20,-2 0-57,2 0 31,-1 0-107,3-2 115,-1-1-202,4-1 105,1-4-161,2 1 122,1-4 10,1 2 78,2-5-124,4 2-78,3-4-62,2 1 0,4-3 45,1-1 228,3-2-26,-3 2 163,2-2 0,-2 1 0,3-3 0,-2 1 0</inkml:trace>
  <inkml:trace contextRef="#ctx0" brushRef="#br0" timeOffset="24">8869 2221 9502,'-4'-15'-16,"2"9"289,2 0-23,-1 2 166,1-4-142,-2 2-116,2-3-6,0 2-32,2-2-6,-2 0-50,3-4 31,1 1-38,2-1 37,2-1 2,1-2-4,-2 1-90,2-5 51,1 3-134,0-4 133,-1 3-122,2-5 93,-4 5-118,2-4 84,-1 4-53,-1-3 21,-2 4-5,-1-1 71,-1 4 52,0-2 12,-1 5-20,-2-1-5,1 5 5,-1-3 10,0 6 50,0-1-19,0 2-34,0 5-14,0 4-66,0 9 92,-1 3-29,1 11 71,-2 1-79,2 8 20,0-2-20,0 8 4,0-7-14,0 7-5,0-9 8,2 4-2,1-7-89,1 4 27,1-9-94,3 2 105,-2-10-181,1 2 92,1-10-125,-1 3-158,1-8 122,-2 0-172,0-5 159,0-1-64,-3 0 77,1-1-102,-1-4 123,0 2-219,0-3 137,0 0-21,-1-2 198,3-2 145,-1-4 0,2-1 0</inkml:trace>
  <inkml:trace contextRef="#ctx0" brushRef="#br0" timeOffset="25">5958 4769 9502,'-17'0'293,"10"0"-44,2-1-79,-2-1 78,2 1-58,-1-2 104,3 0-105,-1-2-115,2 2-42,-1 2-66,3-2-52,-1 0 71,1 1-71,1 1 142,4-1-74,1 1 79,3 1-40,4-2-98,1 2 69,1 2-138,2-1 112,-1 2-117,-1 2 85,2 2-122,-4 1 115,1 1-83,-2 0 125,-1 1-73,-2 2 117,-3 0-44,-2 4 37,-2 0-52,-2 1 74,-5 4-58,-2-2 56,-7 4 33,-3-2-17,-5 3 85,1-3-76,-5 4 73,2-6-49,-2 1 77,5-5-62,0 0 51,4-4-10,-1-1-3,6-4 26,2 0-79,4-4 207,1-1-163,8 1 89,0-2-193,9 0 16,0 0-10,6 0-275,-2 0 50,5-2-204,-2 1 198,5-1-289,-1-1 122,4 2-246,-1-2 251,4 1 116,-4-1 15,5 2 124,-4-1 3,7 2 114,-4-1 0,3 1 0</inkml:trace>
  <inkml:trace contextRef="#ctx0" brushRef="#br0" timeOffset="26">11138 4926 9629,'-9'-1'549,"7"-1"-444,2 1-57,0-2-39,0 0-13,0 0-65,2-2 18,1 2 13,1-2 32,4-1 6,1 0 26,3 0 8,2-1-16,1-1-1,1 2 15,2-1-20,1-1 14,0 2-20,1 0 12,-1 0-9,0 2 18,0-1-36,-2 2-18,-1 1 6,-2 1-73,1 1 96,-4-2-59,2 4 62,-4-1-51,0 4 29,-1 1-36,1 3 40,-3 0 8,1 2-23,-1-2 19,2 3 6,-1-2-2,0 4 11,-1-2-18,1 0 23,-2 2-14,1-1 19,-2 1 8,-1 1-20,0-2 21,-1 4-26,-1-3 44,1 4 15,-4-3 1,-1 3 44,-3-3-81,-1 5 47,-5-4-56,-2 4 53,-1-1 1,-3 3 17,1-4-17,-4 3 51,3-5-68,-3 4 80,1-3-121,-2 1 44,4-5-38,-4 2 45,6-3-69,-4 0 0,5-2-18,-1-1-26,3-5 82,0 4-39,4-5 40,1 0 18,2-2 162,3 1-117,5-4 127,1 2-211,6-4 36,-2 1-32,4-2 7,-1 2 14,1 0-12,1-1 17,2 2-59,-1-1 37,4 2-53,-2-1 66,3 2-78,-1-1 53,2 1-59,-1 0-209,0 0 53,1 1-176,-1 1 163,-3 2 79,0 1 23,-2 1 38,1 0-200,-5-2-170,2 4-66,-4-2 95,-1 0 229,0 1 195,0 1 0,-1-1 0</inkml:trace>
  <inkml:trace contextRef="#ctx0" brushRef="#br0" timeOffset="27">6729 5014 9502,'40'-25'0,"-24"13"0,3-1 131,-5 2 4,-1-2 95,-4 2-36,-1-1-29,-5 5-15,-2-4 10,-4 3 17,-3-1 50,-3 3-51,-3-1 37,-4 1-56,-4-2 50,0 4-40,-4-2 54,2 1-108,-5 2 70,2 2-62,-2-2-31,6 3-56,-5-2 36,7 2-96,-2 0 104,7 0-36,-2 0 55,5 0-198,0 0 74,4 0-204,1 2 86,3 2 42,1 2-29,2 2 54,0 2 93,2 2 24,-1 5 36,5 3-43,2 5 47,3 2-33,1 10 88,-2-1-19,1 12-45,-2-3 22,0 14-58,-5 0-3,1 12 10,-4-3-1,-4 13-104,-1-11 32,-7 14-110,-2-18 99,-4 11-26,2-22 67,0-1-26,4-24 20,2 0 16,3-18-44,2 3 30,2-10-225,1 1 99,-1-5-174,1 3 90,-1 0 20,1-1-21,-1 0-89,1-1-38,1 1-124,-2-6-11,2-2 1,-3-4 0</inkml:trace>
  <inkml:trace contextRef="#ctx0" brushRef="#br0" timeOffset="28">5285 5284 8847,'-18'3'329,"9"-2"-85,1 1-35,2-1-46,-3-1-3,3 2-40,-1-1 108,1 1-34,0-1 52,0-1 6,0 2-77,3-1 6,-2 1-24,2 1 50,0 1 26,2 2 52,1 2-153,0 1-30,3 4-94,3 3 40,4 2-1,4 1-8,2 5 40,4-2-23,0 3-76,1-2-8,1 1-85,-2-6 40,4 2 39,-3-8 26,3-2-19,-1-2 155,3-5-47,-4-6 92,4-3-96,-4-9-2,4-5-38,-3-4 6,-1-6 39,-2 0-29,0-4 47,-4 4-34,1-4-23,-5 3-39,1-2 22,-4 3-123,-1-5 81,-3 5-111,-4-5 87,-2 4-135,-5-4 67,-8 3-91,-4-2-126,-6 5 97,-6-4-134,-2 7 132,-7 1-1,-1 3 48,-6 0-67,3 8 101,-8 1-137,6 10 110,-6 3-128,8 10 127,-3 11-15,9 7 61,-2 9-15,12 2-164,3 5 47,9-2-4,3 4 136,7-9 131,7 6 0,4-10 0,4 3 0</inkml:trace>
  <inkml:trace contextRef="#ctx0" brushRef="#br0" timeOffset="29">7552 4983 9502,'6'-22'-180,"-3"13"216,2-2 65,-4 2 23,2 2 34,-3-1-26,2 1 61,-1 2-61,-1 0 73,0 1-156,0 1 79,0 0-67,-1 1 84,-1 1-25,-2-1 36,-1 2-35,-2 0-19,1 0-49,-5 2 30,2-1-52,-1 2 67,-1 0-65,-1 3 38,1 1-18,-1-1-21,2 0-13,-4 1-38,2 2-17,-1 2 9,-1-1 18,-1 5 23,1 2 16,-1 3 34,2 1-47,-2 6 64,1 0-41,-1 8 36,3-1-47,0 9-48,3-1 27,0 11-34,4-2 58,-1 9-94,3-4 15,0 7-81,2-7-152,-1 6 66,1-15-114,1 6 119,-2-17-30,4 5 32,-1-17-44,4 0-135,2-12 78,5-1-130,0-8 140,5 0 147,-2-3 53,3-3 98,-3-2 0,5-3 0,-5-2 0,5-4 0</inkml:trace>
  <inkml:trace contextRef="#ctx0" brushRef="#br0" timeOffset="30">3455 5198 9502,'-33'7'518,"18"-4"-125,5 2-134,-4-2-29,3 1-63,-1 1 5,2-2-67,-2 1-7,4 1 7,-2-2-4,4 1 19,-2-1 37,4-1-52,-3-1 52,6-1-8,-2 0 16,3 0-25,-2-1 7,1-5-94,1 0-48,-2-2-52,2-2-35,0-1 72,-1-2-92,1 1 55,-2-4-101,1 3 5,-2-4 48,0 2-62,0-3 115,1 5-56,-2-4 93,2 5-53,-1-2 56,2 5-33,-1 0 27,1 3-100,1 2 60,0 7-50,1 0 59,4 10 20,2 1-18,1 5-46,2 1-21,1 0 1,0 2 1,-1-1 90,1 4-29,-1-4 18,-1 3 15,0-3-26,-1 3 21,-1-1-23,1 1 34,-4-3 22,4 3-4,-5-4-3,3-1-12,0-4 30,0 0-6,2-5 63,1-3-85,1-5 48,2-4-47,2-4 0,1-6 5,0-8-3,3-4-5,-1-1 0,-1-6 2,-2 6 1,1-5 16,-4 4-11,1-3 11,-3 5-16,0-2-37,-5 5 27,2-1-29,-3 5 55,-1 1-15,-1 3 14,-1 1-19,-1 6 1,-2 0-1,0 5 1,-2-2 8,1 3-6,-1 1 7,1 1-8,-2 4 42,1 1-31,-1 4 34,0 3-43,2 1 67,-1 1 13,2 4 14,0-1-20,3 7-45,0 0-13,2 5 19,1 4-34,6 7 30,3 2-25,6 10-30,4 5 32,3 9-34,0 0 48,2 10-51,-3-8-18,-1 4-13,-6-12 15,-4 1-25,-4-15 53,-3 2-65,-4-14 73,-5 3-20,-5-8 16,-5-1-26,-4-6 217,-7 0-53,1-7 142,-4 1-93,0-8-97,-3-1 15,3-3-60,-3-3 43,4-3-30,-3-4 74,7-7-64,-2-5 189,4-4-89,-1-6 139,6-1-136,-2-4-2,7 0-82,-1-3 21,5 1-67,0-4 8,4 6-9,1-6-214,1 4 85,1-3-144,2 3 115,6-5-226,2 5 83,6-6-198,4 4 221,4-6-211,3 5 133,8-5-193,1 5 201,7-4 41,0 5 105,7-6-25,-2 8-86,8-3 15,-7 7 12,5-1 116,-6 7 139,0 1 0,-3 4 0</inkml:trace>
  <inkml:trace contextRef="#ctx0" brushRef="#br0" timeOffset="31">8080 5134 9502,'-1'-15'-338,"-1"11"630,2-1-27,0 2-44,-1-1-16,1 1-61,1 0-5,-1 1-24,3 1 27,3 1-49,3 1 57,2 4-72,4 4 79,0 6-37,5 4 40,-1 4-40,5 7 61,-1 0-110,4 8 100,-4 0-92,3 7-63,-5 2-9,1 9-96,-7-2 78,0 11-168,-9-9 77,-3 11-115,-4-12-106,-5 11 129,-6-15-139,-5 7 130,-1-19 65,-1 5-33,0-17 79,1 6-75,5-15-92,1 5-28,3-13 27,1 2 105,4-6 155,-1 2 0,-1-4 0</inkml:trace>
  <inkml:trace contextRef="#ctx0" brushRef="#br0" timeOffset="32">7688 5290 9502,'-1'-20'-129,"-1"11"1,1-2 137,-2 4 132,1-2 51,1 3 115,-1-2-94,2 2-39,0 0-17,0 2-37,0-1-77,0 2 9,3 2-79,0-1-52,3 1 63,0 1-94,3-2 132,2 2 5,1 2 67,0-1-16,1 2-98,3 0-47,0 2-65,1-2 6,1 1 66,-2 1 23,4-2 20,-3 1 24,2 1 1,-2-1 3,1 1 10,-3 1-20,0 0 9,-3 0-8,-1 3 12,-5 0-3,0 2 7,-3 1-7,-2 1 24,-2 2 16,-2 2-8,-6 0 7,-3 2-44,-2-1 6,-2 2-4,-1-4 7,-3 4 2,5-5-2,-3 2 4,3-5 48,0 0-28,3-3 31,0 0-43,3-4-4,-2-1 3,2-2-5,2-1 97,1-1-1,-2-1 95,2-2-84,0-2-7,0-3-74,0-1 28,1-1-20,1-1-38,-1 1-30,1-1 5,1 2-145,1-1 99,-1 1-147,3 1 134,0 0 21,0 2 33,0 0 26,0 2-329,0-1-109,3 2-175,0 2 64,2-2 105,1 3 161,0 0 58,1 0 118,2 1 94,1 4 0,0-2 0,-1 3 0,3 1 0,0 1 0,2 1 0</inkml:trace>
  <inkml:trace contextRef="#ctx0" brushRef="#br0" timeOffset="33">7748 5330 9502,'16'8'147,"-12"-7"-28,1 2 38,-4-1 20,2-1 26,-1-1 53,-1 3-83,-1 1 69,0 0-83,0 4 51,0-1-47,0 5 67,0 2-92,0 5 89,-1 1-122,-1 7 52,-1-1-37,0 8 40,0-2-218,0 7 82,-1-4-163,1 4 151,-1-6-225,1 4 103,0-10-186,0 5-10,2-11 82,-1 3-73,2-12 106,-1 1 52,1-8-438,0 1 228,1-8-316,1-1 320,1-6 183,0-1 9,1-4 153,0 1 0,-1-1 0,-2-1 0,2-3 0,-1-2 0,1-2 0</inkml:trace>
  <inkml:trace contextRef="#ctx0" brushRef="#br0" timeOffset="34">15175 5533 9502,'0'-19'66,"0"10"46,0-1 11,0-1-18,-2-2 85,2 2-62,-3-2 65,2 2-73,-2-1-42,1 3-31,1-2-19,-1 4 43,1-2 50,-1 3-1,2-2-69,-1 4-106,1-2-11,1 3-38,1-2 69,1 4-17,3-2 53,4 3-35,2-2 22,5 2-64,1 2 33,3 1-6,3 4-42,0 1 12,5 4-101,-3 1 87,2 4 28,-2-1 9,0 4 39,-4 0-139,-1 2 28,-3-1-92,-3 4 11,-5-4 76,-3 4-26,-4-2 90,-3 3 49,-3-4 16,-6 4 56,-6-5 47,-5 3-33,-4-3 72,-3 2-96,-2-2-13,-5 2-17,2-4-30,-4 2 77,4-3 66,-4 2 31,6-3 69,-2 1-60,6-6-8,2 1-42,6-4-27,3 0 35,6-4-15,3 0 213,3-4-130,5-1 100,1 0-177,7-1-3,-1-2-23,6-2 69,-1 0-71,4-1 82,-2 2-82,6-2 110,-3 1-70,4 1 77,-2-1-97,3 1-8,-1 1-4,2 0-15,-2 0-265,1 1 67,-1 2-205,1 0 201,-5 2 59,4-1 55,-6 5 20,2 0-495,-4 3-92,2 0-349,-3 0 192,1 4 157,-3-4 236,3 0 95,-3 0 136,3-2 109,0 1 0,3-1 0</inkml:trace>
  <inkml:trace contextRef="#ctx0" brushRef="#br0" timeOffset="35">17817 5569 9909,'9'-6'890,"-4"3"-654,-2 4-56,2 1-23,1 4-52,0 6 52,1 3-124,1 6 62,4 3-116,0 5 19,3-1-13,3 6 2,0-6 69,5 5-93,-1-4 46,7 3-103,-3-8 59,5 2 135,-5-11 24,6 0 29,-5-9-38,6-2-70,-6-7-15,3-1 22,-7-10 130,4-2 4,-7-5 113,4-4-125,-9 3-26,2-5-52,-8 2 25,0-3-138,-6 4 21,0-8-121,-5 3 104,-2-2-125,-7 2 72,-7-6-93,-5 7 23,-7-7 77,-1 6-80,-9-4 99,4 10-276,-11-4 115,5 11-181,-11-1-261,7 10 175,-10 7-253,7 10 311,-8 13 205,10 10 94,-11 12 111,6 6 0,-7 5 0</inkml:trace>
  <inkml:trace contextRef="#ctx0" brushRef="#br0" timeOffset="36">16701 5407 8525,'-13'0'674,"7"0"-327,3 0-154,-2 0 320,2 0-304,5-1 245,2 1-375,10-3 25,-1 3-38,8-2 35,2 4-82,4-1 25,2 4-116,4 2 63,3 2-26,5 2 51,-2 1 11,8 2 26,-2 1 11,5 0-25,-3 0 15,1 0-290,-9 0 74,0-1-201,-8-2 189,-6 0 72,-7-3 58,-1 0-3,-10-3 94,1 0 2,-7-3 61,1 0-4,-2 0-62,-2-2-7,-2 1 60,-1 1-30,-1-1 113,0-1-101,0 1 57,2 1-88,-2-2 55,0 1-92,0 1 56,0 0-56,-3 0 51,1 1-45,-1 1 32,0 2-39,-2 1 18,-1-1 13,-1 4-25,-2-1 31,-3 6 31,-4-1-31,0 1 36,-2 2-48,-6 3 52,1 2 10,-6 1 10,0 2 21,-1-1-14,3 0-13,-2-1 10,7-3-48,-2 0 24,8-6-25,0 0-36,7-6-44,1 0 14,8-4 7,-1-2-41,5-3-212,2 0-22,2-2-102,5-1-95,1-1 109,2-2-120,2 0 156,0-2-10,3 1 42,1-1-21,2-1-93,0 1 123,4-2 7,1 1 134,3-3 142,-1 1 0,7-2 0,1-4 0,3-1 0</inkml:trace>
  <inkml:trace contextRef="#ctx0" brushRef="#br0" timeOffset="37">6216 5468 11554,'26'0'1612,"-10"1"-1388,4-1-46,4 0-194,6 0 109,3 0-3,6 0 55,2-1-25,4-1-398,-2-1-473,0-1-165,-5 1-72,0 0 394,-8 1 274,-3 1-63,-6 2 247,-3 1-56,-7 2 192,-1 5 0,-2 2 0</inkml:trace>
  <inkml:trace contextRef="#ctx0" brushRef="#br0" timeOffset="38">9139 5511 9502,'-13'-12'0,"7"8"0,1-2 290,2 1 88,0-1 192,3 3-90,-1-1-169,1 1-111,1 1-37,4 1-43,2-1 36,5 1-35,3 1 25,2-2-15,3 2-175,-1 0 22,4 0-82,-1 2 75,3-2 73,-4 1 29,3 2-183,-3-1 8,0 2-130,-1-2 51,-1 1 57,-4 0 17,0-2 39,-3 2 16,1-1 4,-4-1-3,-2 1-5,-2-1 10,-1 1-69,-1-1-694,0-1 378,-4 2-591,1-1 735,-5 2 48,1 0 133,-2 0 106,0 0 0,-2 0 0,-1 2 0,-2-1 0</inkml:trace>
  <inkml:trace contextRef="#ctx0" brushRef="#br0" timeOffset="39">21583 5466 9502,'-19'12'-834,"13"-7"1076,-1-1 353,2-2 157,2-1-374,6 1 218,3-2-434,11 1-5,0 1-114,10-1 99,-2 1-84,9 1-58,-1 0 1,7 1-65,0 2 40,5 0-141,-4 2 13,7 3-102,-4-2 111,4 4-48,-10-1 29,1 5-67,-13-4 65,1 7 77,-15-3-32,1 2 50,-8-2 158,-2 4-27,-6-6 122,-3 6-113,-6-6 116,-3 5-54,-5-2 112,-1 2-25,1-5-49,-4 4 62,3-4-71,-5 5-32,5-5-27,-3 3-17,6-4-42,-5 2 54,7-4-59,-5 3 71,6-2-119,-2-1 48,6-5-114,-1 2 1,6-4-1,-1 1-33,5-3-409,-1 0 317,5-2-335,-1-1 449,4 2-44,-2-2-390,1 1 324,-1-1-285,0 3 481,0-1 0,2 1 0</inkml:trace>
  <inkml:trace contextRef="#ctx0" brushRef="#br0" timeOffset="40">20450 5614 9485,'3'6'575,"-2"-6"-249,-1-3-135,0-2-88,0 2-39,0-3-25,0 3 52,0 0-29,0 2 69,2-2-58,2 1 72,2 1-25,5-1 37,2 1-37,6 1-185,3-2 28,8 2-140,5 0 89,7 0-33,2-1 22,9-1-43,-2 1 64,6-2 39,-4-2 20,1 1-7,-5-2 43,-1-2-43,-9 1 39,0-1-18,-10 2 3,-3 0-1,-8 1-2,-5 1-34,-7 1-99,1 1 2,-10 1-82,1 2-1,-6 2 28,4 2-36,-5 1 76,3-1-56,1 1 41,-1-2-63,2 2 21,1-1 22,-2-1 69,1-1 44,-1 2 73,1-2 0,-2 0 0,-2 0 0,-2 0 0,-1 0 0</inkml:trace>
  <inkml:trace contextRef="#ctx0" brushRef="#br0" timeOffset="41">13594 5664 8847,'9'-17'331,"-5"8"-35,-2 3-71,2-3 13,-2 3-72,2-2 84,-2 2-60,1 0 26,0 2-29,0-1-81,-2 2 4,2 0 8,-1 0 2,1 2-72,0-1 9,0 2-70,0-1-30,3 1 70,0 0-97,2 1 132,1 1-79,3 2 30,0 1-10,3-1 12,2 2-41,2 0 30,1-1-115,4-2 45,-2 0-26,3-2 57,-1 1-3,1-2 11,-3 2-24,0-2 0,-2 0-29,-2 0 61,-2-2-29,0 2 38,-6-2 1,2 1-8,-4-1 8,1-1 27,-5 2 17,2-4 0,-3 4-9,-1-2-49,-1 0 10,1 1-8,-2-1 18,0 2-91,1-2 26,-1 1-83,0-1 79,0 2-550,0-1 345,-1-1-484,-1 3 599,-1 0 2,0 3 160,-3 3 0,2 2 0,-2 1 0,0 0 0,-3 2 0,1-1 0,-5 2 0,-1 2 0,-1 1 0</inkml:trace>
  <inkml:trace contextRef="#ctx0" brushRef="#br0" timeOffset="42">10805 5724 9502,'-14'17'-281,"6"-11"64,1 1 137,1-2 105,0-2 16,1 0 60,1-2 57,1 1 121,0-2-68,1-2 72,2 1-262,0-5 83,0 1-85,2-2 93,1 1-71,1-2-1,1 2-24,1 0-52,0 0 48,1 0-70,1 1 77,0 1-30,-1-1 23,1 2-11,-1 0 4,2 0 2,-1 2 26,1-1-34,-2 1 94,2 1-55,0 0 55,1 0-68,-1 0 1,3 0-1,1 0-2,1 0 83,2 1-59,4 2 80,0 2-84,4-1-3,1 1-5,4-1 2,1 1 8,5 0-62,-2-2 45,5 0-58,-2-2 5,5 2 47,-7-3-52,7 2 55,-8-1-46,4 2 27,-7 0-34,1-1 41,-5 2 1,3-1-8,-8 0 7,3 2 42,-4-2 12,1 0 7,-5 0-16,2-2 22,-3-1 14,4 0 13,-6 0-12,4 0-44,-2 0-7,4-3 14,-4 0-23,7-3 26,-6 2-27,5-4-16,-3 4 11,4-2-13,-7 3 30,6-2-67,-6 2 4,4 2-71,-5-1 65,4 1-49,-6 1 21,5 0-14,-7 0-23,5 0 67,-6 0-21,5 0 23,-6 0 29,2 1-29,-2-1 27,1 2-26,-3-1 6,1 1-4,-1-2 2,0 0-8,-1 0 9,4 0-3,-5 0 7,6 0-81,-3 0 19,4-2-75,-4-1-285,4 0 69,-2 0-178,0 1 191,-2-1 118,1 3 107,-4 0 32,1 0 92,0 2 0,-2 1 0</inkml:trace>
  <inkml:trace contextRef="#ctx0" brushRef="#br0" timeOffset="43">9077 5813 9502,'11'5'0,"-7"-2"336,0-3-63,0 1 235,-1-1-163,2 0 78,-2 2-90,1-2 94,1 1-148,1 1-72,0-2-27,1 0 160,2 0 9,3 1 138,0-1-119,4 0-139,-1 0-57,4 0-44,1-1-8,2 1-225,1-2 30,1 1-139,-3-2 133,2 0-280,-3 1 95,-2-1-234,-2 2 256,-1-1 35,-4 2 93,1 0-325,-6 0-223,2 0-123,-5 0 11,0 0 167,-2 2 233,-1 1-29,0 0 229,-1 1 59,-2 1 117,-3-1 0,-4 2 0</inkml:trace>
  <inkml:trace contextRef="#ctx0" brushRef="#br0" timeOffset="44">20564 5896 10120,'-1'-12'667,"1"6"-469,1 1 21,4 1-120,4-2 41,3 1-29,9 1-55,3-1-2,8-1-42,3 3 53,7-1-156,0 1 74,5 1-147,-3 1 79,2 1-111,-5 0 33,4 0-53,-10 0-101,4 1 94,-10 1-112,6 2 102,-11-1 31,4 2 11,-10-2-23,5 1 5,-6-1-3,2-1 83,-4-1 25,4 1 104,-6-2 0,4-2 0,-5-1 0,6-3 0,0-4 0,3-4 0</inkml:trace>
  <inkml:trace contextRef="#ctx0" brushRef="#br0" timeOffset="45">5133 5899 9502,'-23'-9'26,"11"3"81,3 1-1,0 2 50,4-1-73,-1 1 29,3 1-39,-1-1-63,2 2 118,5 1-109,3-2 136,8 2-77,3 0-1,5 0 1,4 2-24,0-1-28,5 2-10,1 2-16,6 1 42,-4 0 21,9 0 26,-6 0-27,11 2-20,-1-2-59,11 1-25,-6-1 16,15 2-28,-7-4 15,17 1 14,-9-2-30,12 0 33,-14-3 5,14 1-14,-18-1 32,13 0 31,-17 0-28,7 0 25,-20 0-28,8 0 1,-16-1-2,9 1-1,-15-2 119,7-1-21,-14-1 108,6-2-88,-9-2-24,5-1-36,-6 2-16,1-4-155,-9 4 37,3-1-103,-7 2-72,1 1 92,-6 2-318,1 0 216,-4 6-120,0 0 150,-3 6-29,0-1 24,0 4-52,-3-1 113,-2 1 45,-1-2 75,-1 1 56,-4 1 0,-4 0 0,-1 2 0</inkml:trace>
  <inkml:trace contextRef="#ctx0" brushRef="#br0" timeOffset="46">13678 5931 9502,'-1'-14'553,"1"8"-374,0 2 122,0 1-126,0-2 70,0 2-45,0 0 13,3 2-83,1-1 15,4-1-69,2 2 70,2 1-15,2-2 14,1 2-24,5 0-28,-4 0-162,5 0 31,-1 0-74,3 2-17,-4 1 58,4 0-73,-4 0 57,3 0 92,-4 1-57,1 1 43,-4-1-131,3 1-282,-5 1 43,2 1-145,-5-1 211,4 2 63,-7-1 31,5 1-172,-4-1 123,2 3-16,-2-4 172,3 3 112,-2-2 0,4 2 0</inkml:trace>
  <inkml:trace contextRef="#ctx0" brushRef="#br0" timeOffset="47">12309 6060 8722,'-10'-6'1013,"7"5"-820,0-1 48,2-1-72,-2 2-28,1-1-29,1 1 33,-1-2-79,1 0 20,1 1-38,0-1-91,0 0 66,0 0-104,0 0 99,0-1-74,0 1 50,1 0-85,1 0 70,2 0-54,1 0 36,2 0-52,1 1 2,0-1 54,1 2-25,1 1 64,1-2-73,1 2 51,-2 0-52,2 0 54,1 0-1,-1 2 0,-2-1 4,2 2 27,-1 0-23,1 2 24,-3-2-29,3 1-2,-5 1 6,4-1-6,-5 2-39,2 0-15,-4 0-2,1 3 10,-2-1-25,-2 3 44,1-2-54,-2 3 67,-2-2 29,-1 4-24,-4-2 24,-1 1 27,-1 0 20,-2 0 2,2-2-12,-1 1-65,2-2 15,-1-1-14,0-1 187,2-1-48,1-2 126,0 1-82,0-5 7,1 2-17,2-1 42,-1 0-4,2-2-103,1-2-15,-1 0-66,2-4 6,0 2-3,0-4 27,3 2-31,2 2-25,1-2-1,-2 0-28,4 1 25,-1 1 45,-1-1-32,2 1-31,-1 1-6,-1 0 2,2 0 44,-1 1 6,1-1 3,-2 2-2,3-1 1,-3 2-5,2 0 6,-2 0-3,1 0 3,-1 0 5,2 0-6,-2 0 9,1 2-9,-2 1 14,2 3-9,-1 0 9,0 1-12,-1 2-1,0 2 1,-2-1 0,0 1 1,0 1-1,-2 2 2,-1-2-1,2 1 52,-4-1-39,1 3 41,-2-3 12,-3 4-40,-2-4 44,-3 1-53,1-2 80,-2 2-9,0-2 66,-2-1-59,2-2 35,0 1 0,1-4-19,-1 1 30,2-3-93,1 0 54,1-2-43,-1-1-19,5 0-45,-4 0 25,5-1-162,-1-1 108,2-2-149,-1-2 140,3-1-253,-1 1 111,1 0-168,0-1-272,0 2 187,0-1-274,1 2 321,-1-1 39,3 1 218,2-1-16,2 1 148,2-4 0,3-1 0</inkml:trace>
  <inkml:trace contextRef="#ctx0" brushRef="#br0" timeOffset="48">11120 6169 8944,'-8'-9'518,"5"6"-395,2 0 1,-2 2-91,1-3 65,-1 3-58,0-2 29,0 1 11,0-1-5,0 2 12,-1-1 0,-1 1 3,-2 1-5,2 0-8,-2 0 29,-1 0-36,-1 1 27,0 1-50,-2 4-17,1 0-9,-1 5 16,1 1 37,-2 1 10,1 4-1,-3 4 21,4 0-32,-1 5 39,1-1-46,-2 7-52,3 0 39,-2 5-41,4 0 51,-1 2 1,2-1-6,0 2-1,3-4-59,0 4 56,1-6-69,2 4 87,-1-8-80,2 5 0,-1-9-21,3 4-46,0-9 18,3 3 12,2-6-5,1 0 74,0-6-21,3 3 15,-1-6-26,1 2-248,0-3 32,1 1-160,1-2-56,1 2 123,0-1-100,3 2 98,-3-2-10,5 2 28,-3-2 77,4-1 100,-3-1 125,1-1 0,0-2 0,-3 0 0,2-1 0</inkml:trace>
  <inkml:trace contextRef="#ctx0" brushRef="#br0" timeOffset="49">11788 6248 9502,'-7'-3'-57,"4"0"31,1 3 97,1-2 37,-2 2 94,1-3-54,2 1-24,-2 1 40,2-2-76,0 1 8,0 1-100,0-2 55,0 1 50,0-1-70,2 2 48,-2-1-157,3 1 116,2 1-36,1 1 72,1 1-32,4 5 14,-1 2-21,2 7 22,3-1 86,0 6 4,2 1 89,3 9-86,-1-3-12,2 8-48,-1 1-16,3 2 46,-5-3-97,1 5 95,-5-7-91,1 6 15,-4-9-46,-1 7 23,-7-9-14,2 5 27,-4-8 16,-1 7-38,-3-7 40,-1 3-51,-5-8 23,-3 6-28,-1-6 33,-2 5 1,0-5-2,-3 4-13,5-7-84,-5 7 21,5-10-85,-3 4 8,5-8 26,-1 2-34,6-7 82,-1 0-42,4-2-91,0-3 7,1-1-60,1-3 123,1-3 12,0 0 52,3-3-148,0 0-122,3 0-63,-2-2-20,2 1 65,-1-1 169,2-2 21,-2 2 110,2-4 40,1 1 0,1-2 0</inkml:trace>
  <inkml:trace contextRef="#ctx0" brushRef="#br0" timeOffset="50">6941 6386 9502,'-6'-16'168,"3"8"-30,-1-1 19,1 3-100,-2-1 83,2-1-87,-1 0 93,1 1-48,-2-2 47,2 3-33,-1-2-9,1 2-46,0 0 23,1 2-32,-1-2 103,2 1-47,-1 1 52,2-1-106,0 1 16,0 1-47,0-2 53,2 2-83,-1-2 54,4 2-118,-1 0 55,2 0-45,3 0 76,-1 0-34,1 2-5,0 1-25,0 0-64,2 0 39,-1 0-32,-1 0 56,2 0-18,-2 1-20,1 2 62,-1 3-64,0 2 69,-4 1-1,1 2-2,-3 2 7,0 4-5,-3-1 5,0 5-5,-5 1 3,-2 2 55,-2 0-37,-3 3 41,-2-4-51,-1 2 100,2-4-13,-1 2 94,2-6-33,0 1 8,3-6-50,0 1 7,4-7-52,1 0 6,2-4 164,1 1-65,2-2 93,4 1-110,4-2-48,1 0 4,4 0-22,2 0-49,0-2-46,3 2 11,-1-1-224,3-2 123,-1 1-155,1-2 110,-1 1-51,1-2 39,-5 2-44,3-1-297,-4 1 149,-2 0-284,-4-2 284,2 2-10,-5-1 225,1-1-25,-4-1 176,2 0 0,-1-3 0</inkml:trace>
  <inkml:trace contextRef="#ctx0" brushRef="#br0" timeOffset="51">5591 6594 9502,'-1'-13'212,"-1"8"-23,-1 1 5,0 2 13,-3-1 3,2 3-27,-2-1-26,0 1-37,-2 1 26,-1 4 30,0 2 18,-2 5 18,1 5-10,-1 3-45,1 4-11,1 3-15,0 5 72,4 1-29,1 5 90,2-2-95,2 7-136,5-3-16,4 3-82,6-3 62,4-1 6,4-7-14,4-1-32,2-10 47,4-1-95,0-9 27,6-4-47,-4-8 18,6-4 42,-6-7-28,2-6-3,-7-5 86,1-5-38,-9 0 73,1-6 10,-10 2-46,3-4 56,-7 0-59,-2-2-12,-2 3 22,-2-5-12,-5 5 30,-1-6-154,-6 5 38,-4-3-139,-6 5 127,-3-6 20,-1 8 62,-7-7-174,0 7-42,-6-1-129,-1 7 52,-5 2 36,6 11 64,-6 1-44,7 12 103,-1 3-104,6 12 66,-2 6-31,8 6 30,0 5-62,6 1 52,1 3-4,5-3 108,3 5 97,3-6 0,0 5 0,1-1 0</inkml:trace>
  <inkml:trace contextRef="#ctx0" brushRef="#br0" timeOffset="52">11452 6771 9144,'0'-9'504,"1"6"-299,1 0-39,-2 1 28,1 1-72,-1-2 38,2 1-23,-2-1 23,0 2-40,1-2 37,-1 0-52,0 0 13,2 1-47,-2-2 40,0 1-30,0-2 4,0 1-67,0-1 34,0-2-97,1-1 105,-1-1-101,2-2 87,-1-1-18,2-3 45,0 2-2,2-5-93,1 1-28,-2-1-53,2 0-10,0-2 2,1 4 21,0-2-47,-2 1 92,2 0-61,-2 4 92,1-2-61,-3 4 88,1-1-38,-1 4 36,2-2-40,-2 2 13,0-1-16,0 5 11,-2-4 57,1 5 21,-1-1 72,1 1-20,-2 0-34,0 4 34,0 4-25,0 5 17,0 4 53,0 5-19,0 1-10,1 6 3,2-2-39,0 6-6,2-4 18,-1 5-16,1-5 21,1 7 3,0-7-2,0 6-84,-1-8-46,1 6 28,-2-6-8,2 3-44,-3-6 1,2 3-113,-4-7 119,2 3-72,-1-10 81,-1 5-76,-1-6 47,0 0 26,0-6-475,0 2 312,0-8-396,0 1 460,0-4-224,0 0 110,0-1-169,2 1-21,-2 0 94,1-2-64,2 1 220,2-1 83,-1 0 104,-1 1 0,5-4 0,-1 1 0,3-2 0</inkml:trace>
  <inkml:trace contextRef="#ctx0" brushRef="#br0" timeOffset="53">6171 6468 9502,'-2'-9'1517,"2"10"-979,3 5-281,6 9 174,5 3-148,7 10-60,3 2-53,9 6-13,2-1-52,9 7 52,-2-6-37,11 8 40,-8-9-290,5 5 98,-10-10-207,3 4 191,-15-12 89,2 4-18,-11-10 71,2 4-458,-11-6 119,1-1-310,-8-5 262,0 2 40,-2-5 68,-1 4-23,-1-3 32,-2 3-29,-2-1 22,-2 1-250,-1 0 63,-2 1-143,1-1 189,-2 0-13,2-3 213,-2 0-40,4-1 164,-4-2 0,2-2 0,-3 1 0</inkml:trace>
  <inkml:trace contextRef="#ctx0" brushRef="#br0" timeOffset="54">6656 6483 9502,'-21'0'0,"14"1"393,-4 1-47,4-1 240,-2 2-19,4-1-200,-1 1 87,1 0-161,-1 1-6,3 1-49,-4 1-3,2 0-51,-4 3-68,0 2-51,-4 4 36,-1 0-40,-7 7 96,1 1-37,-7 6-56,3 1-152,-8 5 11,4-2-83,-4 6-257,6-7 89,-4 4-257,8-7 268,-4 5-295,8-10 194,-2 4-260,10-12 274,-4 5 212,10-9 65,-5 5 127,6-5 0,-5 3 0</inkml:trace>
  <inkml:trace contextRef="#ctx0" brushRef="#br0" timeOffset="55">9744 9159 9502,'-13'-6'-154,"7"3"123,1-3-22,-1 3 90,0-2-54,1 2 83,-1 2-37,2-2 45,-2 1 15,0 2-8,0 2 8,-2-1-78,1 5 63,-1 5-70,-2 2 74,1 5 57,-2 7-40,2 5 20,-2 7-23,2 4-35,-1 12 34,1 1-12,0 13-62,3 2 37,0 10-31,3-4 47,0 9-48,3-10 37,0 6-40,3-15-30,3 0-3,3-17-31,3-1 32,0-17-2,3 3-5,-2-13-30,4 1 98,-5-6-27,2 0 70,-4-4-79,1 1 126,-2-3-36,0 0 118,0-4-113,0-2 37,0-2-74,3 1 30,0-4-103,3 1-2,-1-5-5,5-2 26,-2-1-85,4-3 28,-1-2-136,1-1 47,-3 0 20,3-1-14,-4 0 56,1-2-41,-3 3 70,0-3-52,-4 3 45,1-3-23,-5 1 7,1-1-15,-4 2 34,1-4-33,-2 3 31,-2-2-16,1 2-35,-5-2-18,-2 1 7,-4-2 9,-4 0 50,-6 1-3,-2 1-7,-1-2-15,-2 6 17,-1-1-35,3 6 31,-2 3 166,6 5-24,0 2 123,4 8-10,2 5-76,4 9 75,2 5-98,3 5 57,2 7-50,4 0 52,0 6 41,4-4-49,5 3 79,2-7-109,4 6 31,0-11-77,6 4 44,-1-9-45,3-1-192,-2-11 24,3-1-130,-3-9-209,3 0 146,-3-7-195,2-4 213,-6-4-144,1-6 68,-6-3-117,3-3 237,-6 1 123,3-2 106,-4 1 0,2-2 0</inkml:trace>
  <inkml:trace contextRef="#ctx0" brushRef="#br0" timeOffset="56">4274 9519 9502,'-6'-27'-203,"5"14"297,-1 1-10,1-2 113,2 0-43,1-2-17,2 1-30,6-6 27,2 3-38,4-5 23,1 3-17,5-2 19,1 2-126,4-1 52,0 4-142,7-1 143,-4 8-164,7-2 111,-2 7-158,9 1 142,-6 5 1,5 2 44,-8 6 18,6 6-169,-10 3 52,7 6-120,-11 2 71,2 7 69,-9-1 1,1 7 32,-11-3 95,2 10-37,-6-9 104,-1 10-91,-8-11 60,-2 10-18,-7-10-1,-4 9 34,-6-10-99,-3 7 57,1-10-50,-8 8 82,3-9-1,-5 5 24,4-8-31,-4 1 44,7-6-7,-5-1 26,11-8 0,-3-1-67,8-8-1,-1-2 5,7-3-108,-1-3 42,3-3-85,1-2 8,2-4 13,1 0-14,1-1 57,1-1-325,1 1 105,1-3-246,0 3 221,3-2-347,3 1 158,3-1-297,4 2 416,4-2 114,1-1 182,3-2 0,3-1 0</inkml:trace>
  <inkml:trace contextRef="#ctx0" brushRef="#br0" timeOffset="57">2425 9378 9502,'-18'1'-477,"10"1"477,-1-1 0,2 2 239,-2 0-16,3 0 145,-3 3-73,3-3-215,0 3 33,3 0-152,0 0-2,0 2-1,3-1-22,1 2 67,2 4-34,6-3 10,5 4 6,4-2-53,8 3 107,-1-5-68,8 2 67,-1-4-59,6 1 42,-2-6-75,5-1 39,-7-2 24,6-5-12,-7-4 49,7-3 10,-9-5 9,2-2 7,-12-1-8,2-1-47,-13 3 10,2-2-6,-7 4 16,-2-2-28,-5 2 28,-5 3-27,-5 1 32,-6 0-6,-5 3 9,-3 1-3,1 4-124,-6-1 24,3 2-121,-4 2 83,2-1 22,0 2 39,1 0 16,-1 0 7,6 0-12,-5 0 9,7 0-3,-3 0 2,6 0 0,-1 0 1,7 0 0,1 0-2,4 0 12,3 2-35,2-1 18,2 4-21,1 1 18,1 3 38,5 3-21,4 3 20,0-2-27,5 4-3,2-2 1,1 3-1,1-1 24,3-1-69,-1 0 57,3-1-60,-3-2 54,2 2-3,-2-3 4,0-1 4,-3-2 53,2 0 20,-7-4-9,2 1 75,-4-5-75,-1 1 81,-2-2-74,-2-2 31,-3 1-16,0-4-4,-3-1-5,0-2 11,-3-1 19,-2 0 6,-4 0 0,-3 0-19,-3 2-28,-3 1-28,0 1-10,-6 2-23,1 0 42,-2 2 14,-1 1-5,-3 0 4,4 1-6,-6 4-7,6 1 5,-5 4-9,4 2-27,-1 3 31,3 0-33,0 5 41,5 0-4,0 4 8,7 1-10,0 6-30,6-3-41,1 10 14,2-3-6,3 8 41,2 1 5,1 7-6,4-1 5,5 9-9,5-8 7,2 10-9,1-12 7,4 6-41,-1-13 27,4 3-31,-1-13 42,2 1-2,-1-13-1,2-4 3,0-7 39,1-4-28,-3-8 29,3-3-42,-6-8-2,2-4 1,-6-3-1,1-5 81,-8 2-16,1-4 82,-5 3-84,0-3 17,-4 2-56,1-4 25,-5 6-16,1-6 25,-2 4-24,0-4 40,-2 3-268,-4-3 70,-3 2-173,-5-2 90,-1 3 85,-4-3-41,1 6 90,-6 0-82,4 7 102,-4-1-82,4 9 81,-2 0-76,3 4 66,1 1-67,5 7 63,-1 0-29,5 7 28,-1 6-12,4 2-27,0 4 15,4 1-27,0 4 70,2 2-12,2 2 15,3 0-19,1 3 44,4-4 35,5 7-10,2-7-1,4 7 7,2-5 35,5 3 9,-2-11-16,6 5-41,-4-11-21,5 1 47,-5-8 37,3-1-14,-7-7 21,2-1 44,-6-7-41,2-1 106,-7-6-108,3-4 61,-9-4-96,4-4 62,-7 1-100,1-5 51,-2 4-54,1-5 62,-3 5-19,0-6 26,0 4-24,0-6 25,-2 5-106,1-8 32,-1 7-89,-1-7-127,2 6 49,-1-4-108,1 8 105,2-1 4,-1 9 69,3 2-31,-1 11 91,1-2 12,0 10 42,1 5-30,0 9 8,-1 10-68,-2 5 26,1 7 154,-2-2 19,0 7 108,-2-7-48,1 6-70,-2-8-38,1 6-10,1-8-45,-1 3-29,2-13-34,2 4 13,1-13 1,3 1 3,1-10 27,4-1-51,0-8 58,4-5-32,-3-7 23,6-4-53,-2-6 34,4-5-22,-2 2 24,5-9-104,-5 4 31,8-6-104,-7 6 112,4-3-59,-5 7 48,2-1-30,-7 9 32,2 1 95,-6 8 44,-1 6-31,-7 9 2,1 7-110,-5 10 34,0 7-34,-2 2 312,1 7-60,-5-4 194,-2 5-256,2-5-103,-1 3-33,2-6-5,1 2-359,1-8 77,1 1-171,2-7 270,5 4 223,1-5 0,3 2 0</inkml:trace>
  <inkml:trace contextRef="#ctx0" brushRef="#br0" timeOffset="58">14772 9322 9687,'-21'16'612,"9"-5"-227,1-1-130,-1 6 125,3 0-93,-2 7 99,4-1-278,-2 9 22,4-3-159,1 10 132,2-3-824,1 7 606,4-7-636,1 5 751,4-6 0,2 2 0</inkml:trace>
  <inkml:trace contextRef="#ctx0" brushRef="#br0" timeOffset="59">21098 9399 9502,'-19'-20'50,"11"13"9,-1-2 79,5 2-48,-1 1-26,4 2-18,-1 2-57,2 4 68,3 2 21,2 10 20,4 9 30,3 7-30,4 9-94,1 3 10,3 10-93,1 0 40,0 10 64,0-1-6,1 9 33,-2-6 0,3 8-14,-8-7 6,0 0-26,-6-9-23,0 1 7,-7-15 4,-2 5 42,-4-14-8,-6 3 8,-2-10-9,-5 1-53,-2-9-18,-4 3-9,0-5-46,-2-1 94,1-5-45,-2 1 46,5-4-16,-2 1 4,5-4-9,0-1 15,4-3 52,2 0 12,5-1 4,-1-2-14,4-5-47,1-1 5,3-3-1,0-4-39,1 1-14,2-7 2,2 4-41,2-3 34,2 2-9,0-3 10,2 6 38,0-2-1,-1 4-3,-1-1 57,0 5-38,0-3 35,0 4-53,2 0 4,-4 5-3,4-2 8,-2 4-8,3 1-45,0 1 35,5 1-25,-1 4-14,4 1-8,0 1-10,2-1 8,1 2 37,2-4 1,0 1-5,2-2-4,-3-1 13,3-4-30,-4 1 21,2-6 140,-4-2-16,1-3 100,-4-3-79,0-3 17,-5 0-24,1-2 66,-7 1-106,1-2 34,-5 1-73,0-2 42,-1 2-84,-2-1 5,0 3-26,0-2-16,0 5 38,-2-2-5,-1 5 11,2 0-44,1 5-16,-2 1-27,2 3 60,-1 6 26,-1 4 30,-1 10 110,1 2-40,-1 9 136,2 2-132,-2 0 74,3 5-74,-2-4 74,2 1-50,2-3-46,1 2 20,3-8-46,3 4-4,5-9-48,2 5 35,2-11-22,3 1-25,1-8-6,3-2-95,-2-5 30,5-2-16,-5-5 46,4-3-8,-6-5 52,4-2-19,-6-1 9,2-1-10,-4 1 24,1-4-20,-6 3 15,3-3-125,-4 1 38,2-5-116,-2 2 126,1-4-137,-5 4 97,2-4-143,-3 6 192,2-2-7,-3 7 94,-1 1-63,-1 8-96,-1 3 36,-2 7-6,1 4 250,-2 9-36,-1 5 106,-2 4 12,-1 4-63,1 4 60,0-1-72,1 1 3,3-3-11,0 3 45,0-6-24,2 5-32,1-6-12,5 4-29,1-9-34,6 6 33,1-7-29,4 4 40,-1-8-81,4 5 2,-3-6-28,4 2-56,-5-6 53,6 2-64,-7-4 54,3 2-91,-8-7 45,4 2-92,-5-3 88,2 0-22,-5-1 66,1-4-23,-2-4 33,1-1-3,-3-5-7,3-4-4,-2 1-54,3-4 35,-3 1-39,4-5-27,-5 0 61,4-4-64,-2 3 94,1-6 8,-3 4-5,3-4 4,-3 4-16,3-4-15,-3 9 8,3-3-13,-4 9 114,2-2-30,-1 10 115,0-3-57,-3 7-26,2 2-23,-4 1-4,1 4-23,-1 2 26,1 3-14,-1-1-1,-1 3 3,3-2 1,0 0-10,3-2-2,2 1-2,2-2-1,1-2 15,4-1-11,2 2 15,1-2 56,-2 0 21,2-2 3,-2 2-11,-1-1 22,-3 1-17,-2-2 83,-2 4-82,-1 1 72,-4 3-56,-1 4 75,-4 4-29,1 5-27,-5 1-2,0 3-29,-2-1 16,2 7 0,2-3 4,1 2-46,0-2 10,3 4-11,1-7 20,5 2-38,5-5 15,5 1-23,4-7 23,4-1-31,2-5-46,5-4 15,-2-2-6,6-2 48,-4-5-8,6-2 6,-6-5-11,6-3 27,-9-2-32,7-3 85,-6 2-2,1-3 87,-5 0-66,3-2-202,-9 4-19,1-5-124,-8 3 100,-2-2-97,-5 0 41,-4-1-78,-5 2 78,-7-4 102,-5 5-47,-8-3 84,-7 4-170,-8 2 59,-2 6-156,-10 1-149,0 7-124,-9 2 156,4 7 54,-9 5 365,5 8 0,-5 5 0</inkml:trace>
  <inkml:trace contextRef="#ctx0" brushRef="#br0" timeOffset="60">9180 9388 9502,'-44'8'-27,"25"-4"-22,-2 1-79,5-1 15,4-1-4,5-1 44,2-1 15,5 2 58,2 0 0,4 3 0</inkml:trace>
  <inkml:trace contextRef="#ctx0" brushRef="#br0" timeOffset="61">18845 10495 9502,'-3'18'0,"1"-12"-9,1 1 13,-1-6 105,-1 2 22,2-3 135,-1-3-81,1-1-18,-1-3-59,-1-2 2,0-1-5,-1-1-20,-1 1-55,0-2 41,2 1-23,-1-1 109,-1 0-52,2 0 52,2 0-209,-1-3 71,2 0-159,-1-3 109,2 1-49,2-6 55,3 1-77,5-5 39,3-1-45,4-5 63,0 3-13,4-8 39,1 7-29,1-9 10,0 7-7,3-6 38,-2 7-12,0-1 5,-5 12-1,-1 0 3,-8 12-2,1-2-2,-6 13 6,-1 1-6,-4 10 7,-1 10 19,0 4-14,0 11 17,0-2-17,0 9 2,0-4 0,0 7 2,0-7-3,2 6-17,-1-8 14,5 5-14,0-12 27,6 4-11,2-12 10,2 5-12,3-13-2,2 2 2,0-12-3,3 2 20,-3-7-12,3 1 12,-4-5-14,1 0-2,-6-8 2,3 1-2,-4-5 86,4-2 15,-6 2 80,3-5-63,-3 4 8,3-5-77,-4 2 13,4-3-10,-3 4-88,3-5 76,-5 4-65,3-4-51,-4 5 22,1-6-114,-2 4 114,1-3 10,-6 5 63,0-4-32,-2 5 22,-2-6-226,-4 7 70,-4-5-160,-3 6 147,-8-3 25,1 4 66,-5-3-35,3 8 148,-4 2-66,6 4 125,-2 3-37,6 6 25,-2 6-43,7 4-5,-1 12-28,5 2 16,1 9 22,4 0-17,2 10 70,5-6-37,3 6 109,5-13-50,4 6 33,2-10-66,2 2 15,1-8-2,3 0-20,-5-13 31,4 2-5,-3-10-47,0 2 54,-2-7-64,1 0 63,-4-4-45,4-4 52,-5-2-56,5-5 37,-3 0-40,5-4 40,-5 4-99,3-6-1,-3 3-13,5-1 24,-3-1-128,1-1 50,-2 0-131,2-2-79,-2 2 94,0-3-113,-2 3 115,1-3 61,-5 1 35,4-3-30,-5 5 62,0-4-128,-3 2 102,0-4-110,-1 4 199,-2-6-64,-3 5 121,0-6-109,-3 3 103,-3-6-80,-3 1 111,-6-6-73,-2 5-20,-5-7 14,-1 3-41,-1-5 109,1 7-13,1-1 23,2 11-25,0 0-3,5 12-1,2 4 15,1 7-56,1 8-10,2 9-33,-1 8 43,2 10-37,-1 11 30,2 6-32,-1 9 6,2-4 18,0 9-22,0-7 27,0 2-58,0-8 38,0 3-52,1-11 59,1 5 140,1-12-29,3 2 100,1-9 55,7 1-70,4-11 76,6 4-62,3-9-104,7 2 55,-1-7-93,4 2-8,-2-5-47,3 0 39,-4-3-17,1 0-103,-5-2 4,2 1-118,-9-2 97,1 0-37,-6-2 30,0-1-55,-6-1 27,3-5-12,-6-2 39,3-2-28,-3-1 87,0-3-57,-1 1 45,1-4 27,-2 1-13,2-4 39,-3 2-47,2-2 0,-1 4 4,-1-2 6,-1 5-5,-1 3 69,1 2-48,-2 4 42,0 2-68,0 2 2,0 3 6,0 3 49,0 6-21,0 3 25,0 3 4,0 2 13,0 1 6,0 2-10,0 1 35,0-2 17,3 3 12,0-3-21,1 2 36,2-3-29,2 4 105,0-6-101,2 2 3,1-1-28,1-1-12,-2 0-25,4-3 24,-2-1-30,1 0-51,0-4 23,0-1-90,2-4 76,0 0-93,2-3 49,-1-3-95,1-3 81,1-4-42,-3-4 11,-1-2 12,-2-1-16,0-4 79,-6 1-47,2-2 33,-5 2-73,0-4-5,-3 3 5,-2-3 23,-4 4 37,-3-6 11,-6 7-11,-3-5 42,-3 6 40,-3-2-20,-1 9 6,0-1 17,1 8-1,-2-1 69,6 5-56,-2 3-31,8 5-3,-2 4-32,7 4 151,-1 4-46,6 0 99,-1 2 18,7-1-48,-1 2 71,5-3-96,5 2 43,1-4-38,5 3 10,1-4-7,6 1-197,3-3 30,6 2-92,2-5-73,6 0 105,-4-6-93,10 0 103,-8-3-322,8-1 294,-11-2-259,5 0 378,-9 0 0,1-2 0</inkml:trace>
  <inkml:trace contextRef="#ctx0" brushRef="#br0" timeOffset="62">16196 9596 9502,'0'-24'834,"0"12"-127,-2 5-312,2-4-72,-1 3-141,1-1 25,0 3-32,1 0 70,1 2-37,2-1-403,1 4-324,2-1-175,-1 2 150,5 0 325,0 5 219,1 2 0,1 5 0</inkml:trace>
  <inkml:trace contextRef="#ctx0" brushRef="#br0" timeOffset="63">5498 9531 9502,'-33'17'-400,"18"-9"311,-5 1 218,5-3-30,-6 4 176,6-4-55,-3 3-18,4-3-17,-1 2-100,1-2 10,-1 1-19,3 1 19,-3 0-4,5-1-43,-4 2 28,3 2-22,-2 4 20,1 1-53,1 7 34,2 3-76,-1 10 119,2 0-91,-1 14 90,3-3-108,-2 11 27,4-5-37,-1 12 38,2-8-58,0 8 40,2-10-108,-1 3-33,2-15 16,0 6-65,0-15 105,0 6-199,2-16 97,1 7-142,1-15 11,4 5 83,1-9-51,5 4 152,-1-7 55,7 1 80,-2-5 0,4-1 0</inkml:trace>
  <inkml:trace contextRef="#ctx0" brushRef="#br0" timeOffset="64">4548 9619 9502,'3'-15'-242,"-2"7"560,-1 5-145,2-1 7,-2 2-81,1-2 20,1 2-29,-1 1 53,1 2-38,-1 1 42,2 4-53,0 6 37,2 3-49,-1 8 50,2 2-46,0 10 45,0 3-45,2 8-21,-4 0-57,1 9 36,-2-5-19,-2 11 27,1-9-55,-2 9 25,-2-12-29,-2 4 47,-1-15-4,-2 6-5,-1-16-53,1 6 5,1-13-43,0 1 42,1-11-45,1 2 39,-1-7-98,2 2-43,0-5 21,0 3-69,2-4-533,-1-1 301,0-1-425,1-1 622,-1-5 93,1-4 155,-4-2 0,1-3 0</inkml:trace>
  <inkml:trace contextRef="#ctx0" brushRef="#br0" timeOffset="65">9406 9611 9502,'20'-4'130,"-10"2"90,1 1-35,4-1 50,0 2-51,8 0-63,-1 0-49,10 0 36,0 0-41,5 2-119,0-1 13,5-1-95,-4 2-176,5-2 145,-5 1-182,3-2 177,-10 1-133,3-2 52,-10 1-25,1-1 128,-8-1 148,-2 0 0,-4-1 0</inkml:trace>
  <inkml:trace contextRef="#ctx0" brushRef="#br0" timeOffset="66">21094 9761 9502,'-14'-3'479,"10"-2"-51,1-2-163,4-4-46,7 1-50,8-3 90,7 1-132,9-3 124,5 5-164,9-5-271,-1 4 38,12-1-192,-1 5 190,10-3-422,-10 6 422,8-1-377,-16 5 525,5 0 0,-8 3 0</inkml:trace>
  <inkml:trace contextRef="#ctx0" brushRef="#br0" timeOffset="67">21819 9672 9502,'-19'0'730,"8"0"-113,5 0-261,-1 0 57,2 0-87,1 0 10,7 0-81,0 0-604,9 0-210,-2 0-265,2 0 97,0 0 211,0 0 150,-1-2 119,0 2 79,1-1 168,0-1 0,0-1 0</inkml:trace>
  <inkml:trace contextRef="#ctx0" brushRef="#br0" timeOffset="68">7670 10105 9502,'-15'12'-338,"10"-6"301,-1 3 34,3-2 50,0 4 15,2-2 85,1 6 10,3-3 78,1 6-107,5-1-7,5 2-53,4-2 8,2 1-52,1-4-7,3-1-50,-1-4 54,5-1-19,-2-4 43,6-4-11,-5-4 19,6-10 23,-3-5-44,3-8 33,-4-5 2,4-9 6,-9 2 6,3-8-71,-5 5-34,2-8 17,-8 8 1,1-5-21,-10 11 13,-1-5-68,-6 14 65,-1-8-69,-7 14 41,-4-4-68,-3 11 52,-4-3 24,-3 8-6,-3-3 33,2 6-180,-5 0 50,3 3-113,-5 3 58,5 0 81,-7 5-10,8 2 58,-3 7 57,9 2 26,-4 9-8,9 2-4,-4 7 14,10 1 1,-2 7 67,4-4-11,2 9-65,3-6 32,2 8-73,2-6 114,5 6-38,5-9 104,4 8-34,3-13 25,2 5-49,1-11-4,4 1 12,-2-15-39,6 0 48,-2-10-60,5 1 6,-5-9 0,6-3 4,-9-6-27,6-5 25,-10-1-29,4-5 39,-7 2-42,2-3 34,-7 2-39,5-6 48,-5 6-24,6-8 21,-3 5-30,5-3-10,-6 4 5,7-5-11,-6 6 23,6-4-36,-6 6 20,5-5-20,-5 7 32,1-4 7,-4 5-2,2-3 3,-5 6-246,-1-3 54,-2 6-174,-3-3 70,-3 6 78,0-3-46,-3 4 92,1-1-16,-1 3 62,-1-3-13,-1 4 6,-1-2-52,-3 1 31,0 1-46,-1 1-60,-2-1 128,0 4-77,-4-2 165,1 0 0,-4-2 0</inkml:trace>
  <inkml:trace contextRef="#ctx0" brushRef="#br0" timeOffset="69">6496 9768 9502,'2'14'0,"-1"-5"0,2 0 107,3 3-68,2 0 126,4 5-71,2-1 20,2 8 35,2 1-49,5 5-40,-3 1-32,4 7-5,-3-2 26,0 8-9,-3-5-36,-3 8 22,-4-5-9,-4 8 17,-4-8-5,-1 8-63,-5-6 52,-3 3-171,-3-8 57,-2 3-112,-1-9 91,-2 5 77,4-11 14,-2 2 26,1-4 0,1 0 0</inkml:trace>
  <inkml:trace contextRef="#ctx0" brushRef="#br0" timeOffset="70">8291 9804 9502,'4'28'-86,"-4"-16"67,1 1 24,-1-1 174,2 2 13,-2-2 84,1 3-39,1-4-51,-1 4-8,1-3-57,-2 1 59,1-1-54,-1 4 44,0-3-39,0 5 0,0-3-15,0 5 26,0-2-65,-1 3 15,-2 0-15,1 3 25,1 0-148,1 2 66,1 0-151,5-1-78,3-2 81,6 0-107,5-4 107,5-2 20,3-5 19,5-1-55,-2-7 97,4-1-102,-3-4 120,0-4-108,-5-3 132,1-4-38,-7-1 40,2-5-35,-8 0 46,0-3-60,-4-1 67,-1-2-100,-2 2-6,1-6 4,-1 4 15,-1-6-32,1 3 54,-1-5-56,-1 5 68,0-6-83,0 7-7,-1-2-40,-1 5 102,-1 3 52,-1 7 22,-1 2 12,1 8-12,-2 3-23,0 5 27,-2 5-68,1 5 22,-4 5-10,1 4 141,-2 0-32,-2 5 92,-1 0-62,2 5 92,-2-2-44,-1 6 77,4-7-60,0 7 4,5-8-46,-2 5 21,4-9-140,4 4 77,2-11-78,7 3 20,4-12 26,3 1-21,2-8 41,4 1-149,-4-4 9,4 0-104,-8-3 74,4-1 3,-5-2-12,0-3 6,-6 0 91,0-1 48,-4 1 27,-1-1-42,-3 1 56,0-5-35,-1 2 102,0-4-33,-1 2-48,-1-6 19,1 4-66,-1-8-30,1 1-31,1-4 28,0 3-1,1-6-21,1 5 1,4-5-85,0 8 49,1-2 23,2 7 22,2 0 2,0 7 22,1 1-33,-2 4 30,4 2-29,-4 2 17,4 2-23,-2 2 20,3 5 54,-3 1 32,2 4 6,-4 1-14,4 4 103,-6 0-42,2 5 114,-5-2-97,-1 6-45,-2-3-25,-2 6 2,-3-2-20,-2 3 46,-1-4-41,-6 4-20,-1-6 8,-8 5-20,1-7 38,-4 4-47,1-6-40,-1 2-1,3-10 10,0 4-124,3-8 43,1 0-127,7-6 93,-1 0 67,4-3 19,2-4 40,4-5 13,2-7 4,5-5 0,5-3 0</inkml:trace>
  <inkml:trace contextRef="#ctx0" brushRef="#br0" timeOffset="71">13226 10471 9502,'6'-13'97,"-5"5"122,1 4-17,-1-4 43,2 2-69,-1 0-22,-1 1-34,2 1 37,-1 1-37,1-2 36,-2 2-50,1-1 51,-1 2-192,-1-2 74,2 1-136,-1-3 114,2 0-72,0-2 70,0-1-102,2-4-6,1-3-5,2-5-47,1 2 69,1-10-3,1 3 10,2-7 27,-1 2-18,2-7 58,-2 5-26,0-7 18,-1 9 10,1-7-10,-3 9 12,1-4-19,-1 8-9,2-3 7,-5 12-1,3-2-67,-1 9 61,1-2-61,-3 7 77,1 1-33,-1 6 20,2 6-25,-1 4 23,2 7 19,-3 4-17,2 5 14,-2-1 67,0 7-23,-2-5 85,2 8-88,-1-6 77,1 4-61,-3-8 87,2 7-57,-4-6-7,4 4-27,-4-4-5,2 4-65,-1-11 55,-1 7-52,2-9 60,0 2-5,0-8-4,2-1 2,-1-7 31,4-1-15,1-5 6,0-1-22,1-7 2,3-3 2,-3-2 9,4-5-56,-4 0 29,4-3-28,-4-1 37,2 0 13,-1 1-5,0-3 7,-4 4 1,2-4-53,-1 3-13,-1-3-9,-2 2-50,2-2 27,-2 2-11,2-4 18,-1 3-18,0-2 46,0 2-53,2-1 104,-3 6 11,2-2 2,-2 8-8,-1 0-37,-1 6-5,0 2 7,0 2 13,-1 4-14,-1 2 19,1 7-18,1 1-2,0 4 17,0 2-11,1 2 38,2 1 28,2 2 45,-2-1-26,3 3-1,-2-3-63,3 4 7,-3-4-9,2 4 11,-1-5-9,1 5 12,0-7-7,-2 4 8,2-5-11,0 0 11,-1-4 5,3-2-6,-2-5 8,3-1-16,-2-3-40,2-1 33,-1-4-34,2-1 43,1-4-3,0-4 3,-1-4-5,1 0-41,-4-1-18,2-4-4,-3 2 12,2-3-23,-4 1-14,1-1-13,-2 0-26,0-2 35,-1 2 5,-1-1-6,-1 0 23,-1 1 2,-1 2-8,1 1 11,-2 4 9,0 2-21,0 4 20,0 2 67,0 3-42,0 8 59,-2 2 10,1 13-17,-1 1 88,1 9 51,1 2-29,-2 3 74,2 2-106,2 0 20,-1 2-64,5-3 13,5 2-70,1-8 23,7 3-8,1-7 23,6-2-28,-1-9-45,6-1 13,-4-10 6,1-1 3,-2-6 28,-2-3-47,-3-6 22,0-3 7,-7-3-10,4-3 4,-7 1-10,2-4 5,-2 1-7,1-1-22,-2 2-11,2-4 2,-1 3 6,1 1-200,-1 4 50,1-1-167,-3 9 128,1 1-124,-4 6 76,2 4-132,-4 8 137,1 6-1,-2 7 70,0 6-16,0 2 82,0 4-35,0-1 50,2 4 72,-2-5 6,1 4 66,1-5-81,1 2-97,0-9-24,3 0-14,0-10 30,3-2 98,1-11 3,7-5 47,0-7 0,2-6 0</inkml:trace>
  <inkml:trace contextRef="#ctx0" brushRef="#br0" timeOffset="72">5543 10179 9502,'2'-16'-399,"-1"9"731,1 2-158,-1-2 12,-1 4-72,2-3 21,-2 1-15,0 1-17,1 1-14,-1-2 9,0 2-51,0-1 19,0 1-42,0-3 44,0 1-49,0-2 22,0 1-34,0-4-41,0 3 50,2-4-55,-1 1 45,1-2 19,1 0 10,0-2 16,0 4-19,0-6-65,1 4 2,-1-3-83,0 3 70,0-1 11,0 2 37,-1-1 2,-1 3 13,1-2-12,-1 4 13,1-2-12,-1 4-3,-1-2 5,0 2-5,2-1 10,-2 3-4,1-1 9,-1 2-7,2-1-91,-1 2 16,2 1-87,-1 0 48,1 1 32,0 4 16,1 1 24,0 6 98,2 3-34,-3 3 88,1 5-4,1 2-26,-2 4 37,-2 3-80,1 2 14,-1 1-52,-1 3 33,0-4-24,-1 4-6,-1-2 1,-1-1 11,-1-3-71,-2 1 39,1-9-89,2 2 75,-2-7-213,4-1 75,-1-4-142,2-1-120,-1-5 128,1 1-155,1-6 158,1 2 146,3-2 43,2 0 99,4-3 0,1 1 0</inkml:trace>
  <inkml:trace contextRef="#ctx0" brushRef="#br0" timeOffset="73">10955 10440 9916,'-12'0'771,"8"0"-631,1 0-38,1 0 38,-1-2-61,0-1 30,2-5-40,-1-1 46,1-4-120,-1-4 71,2-1-133,-1-6 138,1 0-181,0-6 112,0 1-143,0-7-7,1 4 48,1-7-89,2 4 122,4-4-28,-2 6 56,3-5-35,0 9-19,2-2 42,-4 8-8,4-2 12,-4 8 80,1 0-73,-2 11 68,-2 0-10,-1 8 24,2 4 4,-2 9-8,0 6 1,-2 6 18,2 8 10,-1 0-15,1 5 22,-2-2-54,4 4 69,-4-7-101,4 4 41,-1-7-37,3 4 45,-3-7-86,4 1 67,-2-9-67,1 3 51,1-10-8,2 1-5,-1-8 4,2 1 15,-4-7 2,2 1-15,-1-5 10,0-3 45,-1-2-32,1-2 36,-4-2 14,2 0-45,-3 0 50,3-4-52,-1 4-41,1-3 37,0 0-32,3-3-89,-2 0 24,6-3-111,-3 0 120,4-3-64,-1 1 114,2-4-72,-3 1 81,5-2-33,-5 2 24,3-4-46,-4 9 31,1-4-56,-5 10 46,1-1-74,-4 7 259,-1 0-45,-1 7 156,-1 4-68,-2 5-53,-1 8-55,1 5 26,-4 4-78,2 5 40,0-1-34,3 4-2,-1-2-5,1 3-2,1-4-46,1 3 51,4-5-55,1 3 57,4-6-6,1 2-4,0-10 4,3 1-35,0-8 58,3-1-50,-3-5 53,5-2-27,-6-4-4,4-3 6,-6-4-7,4-4-1,-4-1-2,2-2 5,-3 1-62,1-4 52,-5 2-53,5-3 66,-4 3-6,4-6 5,-3 4-4,3-6-5,-1 2-108,1-4 8,-2 3-92,4-3-34,-5 5 44,1-2-76,-2 6 126,-1 0 41,-1 7 92,-3 3-27,1 6 9,-3 4 41,-1 5-9,0 8 98,-1 5-97,-4 6 7,-1 2-60,-2 3 138,2-1 1,0 2 94,2-4-28,1 4-13,1-4-6,1 0-27,1-3-26,1 0-75,1-3-30,2-1 22,4-5-9,2 0-37,4-7 9,1 1-81,2-6 80,-1-2 4,2-1 43,-1-3-157,0-3-1,-1-3-109,-1-3 45,0-2 70,-1-1 29,-1-1 22,0-1 26,-1-3 21,-3 2 30,3-4-14,-2-1 3,1-4 23,-1 1-43,2-4 61,-1 3-65,0-2 17,-2 5-10,0 2 70,-3 8 82,0 2 25,-3 7 64,1 8 46,-2 7-56,-1 9 45,1 8-69,-1 8-41,-1 4-23,3 3-3,-1-1-359,2 3 90,1-6-207,1 1 217,1-9 75,6-1 58,0-8-10,7-3 17,1-9 0,5 1 0</inkml:trace>
  <inkml:trace contextRef="#ctx0" brushRef="#br0" timeOffset="74">15036 10292 9502,'12'-9'39,"-6"4"43,-2 1 19,2 1-29,1-2-19,0 1-49,-1 1 60,3-2 22,-3 2 16,3 1 30,-3-1-31,2 0-150,-4 2 21,1-1-109,-2 1 172,0 1 42,-2-3 48,1 3-43,-4-5-72,2 2 23,-3-1-26,0-2 43,2-3-33,-1 0-21,2-3 21,-1 0-9,2-5-57,1 2 12,2-3-111,4 0 60,1 0-18,2 2 56,1-2-16,-2 6 67,2 0-34,-3 5 28,2 1 51,-4 3 25,2 3 0,-1 3-17,-2 6-2,0 6 18,-1 4 18,-1 6-21,-1 5 28,0-2 10,0 7 34,-1-3-75,1 2-2,-2-2-59,2 3 66,0-8-66,2 3 53,-1-9-58,4 2 113,-1-8-2,2-1 8,2-8-17,1 0-33,0-8-16,2-1 15,-1-6-27,4-6-46,-2-3-24,3-6 18,-3 0-3,5-4 87,-4 1-29,4-3 43,-3 3-373,2-5 86,-4 4-238,5-6 189,-5 7 93,1-6 14,-3 9 51,2-6 24,-6 10 66,3-2-42,-5 10 24,-2 1 102,-2 8-24,-2 6 79,-2 4 28,-4 15-89,-2 0 105,-1 8-19,-2 5-30,1 0 30,0 6-17,1-7-55,2 7 28,1-9-62,2 5-11,3-8 2,0 4-12,5-9 17,3 3-16,2-11-29,8 0 13,0-8-64,6 1 32,-1-8-20,3-1 19,-4-4-37,4-4 18,-5-4-78,3-4 53,-6-1 22,3-1 11,-7 0 26,3-3 19,-5 2-14,1-3 11,-2 2-23,1-4 33,-3 5-22,0-6 29,-1 4-40,1-1 11,-5 4-6,2-2 17,-3 5-52,2 1 41,-4 5-39,1 0-27,-1 5-36,-1-1 1,2 10 7,-2-1 64,0 11 8,0 0 68,0 5-9,0 1 65,0 2 69,0 1-38,0 0 91,3 3-114,0-3 17,0 5-57,3-6 2,0 5-50,0-5-45,3 2 45,-2-5-15,4 0-2,0-7-51,2 2 6,-1-7 1,5-2 28,-2-5-25,3-4-20,0-6-41,3-6 6,-1-3 16,4-6-14,-4 0 63,2-5-17,-4 1 13,5-3-4,-8 3-44,5-2-28,-8 5 6,1-3 33,-5 7 43,-1-5 4,-4 9-14,0-2 62,-1 10-4,-2-2 65,-2 8-37,1 0-30,-2 2-7,-2 1-25,1 1-25,-2 4 30,1 4-27,-1 1 101,0 4 10,2 1 16,-1 2-23,1 1 60,1 0-39,0 3 115,3-3-121,-2 3 10,2-4-70,0 4 37,2-5 44,1 6 35,3-6 31,1 4 16,2-7-197,3 4 43,0-5-171,3 0 133,2-4-140,1-2 88,-1-3-106,4-2 9,-3-2 62,2-2-77,-1-5 100,2-2-88,-3-4 47,2-4-30,-5 0 28,3-2-10,-4-1 11,1-2-32,-3 1-15,0-5 12,-1 1 15,-2-3 52,-3 5 75,0-3-25,-3 4 9,1 2 50,-2 6-15,1 0 108,-3 8-108,0 1 65,0 2-76,-2 8 65,1 0-61,-4 11 23,1 0 33,-1 6 51,2 0-28,0 4 70,2-3-60,-1 2 19,2 0-28,-1 1-16,2-3-31,1 2 48,2-3-53,4 1-23,2-4-34,5-2 18,-1-4-63,5 0 39,0-6-17,2 1 13,0-6-82,1 1 16,-2-4-123,3-3 112,-4-4 21,2-1 38,-4-5 17,1-2-5,-4 1 5,2-2-2,-2-2-5,-1 0-16,-4 1 14,4-4 3,-6 3-36,1-2 39,-4 2-33,1 1 45,-4 0 35,1 1-26,-1 5 24,-1 1 14,0 3-38,0 1 37,-1 4 42,1 1-64,-2 6 73,1 0-21,-1 7 11,1 1 7,1 4 4,0 1 48,0 1-13,0 3 110,0-2-127,3 1 18,-2-2-59,4 3-52,1-4-13,1 1 8,1-4-6,2 1-97,-1-7 23,5 2-115,1-5 79,2-1-45,1-3 32,3-3-65,-1-4 46,4-2-36,-3-3 64,1-4-24,0-1 140,0-1-55,-2-2 31,-1-1-72,-2 2 13,0-4-22,-4 3 23,-1 1 200,-4 2-36,-1 1 140,-4 4-67,0 1-71,-1 5 4,-2 2 108,-2 7-58,2 1 89,-3 11-71,0 2-54,2 8-14,1 0 17,1 3 99,2-1-75,5 3 93,1-4-137,4 1 30,3-7 9,3 3 3,1-10-12,5 2-164,1-7-2,6-2-86,-4-6 66,7-2 89,-5-5-31,6-5 56,-7-2-71,3-4 54,-10 1-43,4-1 117,-12 2-57,4-2 74,-9 1-66,1 0-123,-7 2 29,2-3-111,-5 5 110,0-7-327,-3 3 113,-6-4-227,-2 3 180,-5-4-124,-5 5 83,-5-4-137,-1 6 162,-6 0 82,2 6 53,-5 0-43,5 7 136,-6 1-49,6 5 143,-4 2 0,2 6 0</inkml:trace>
  <inkml:trace contextRef="#ctx0" brushRef="#br0" timeOffset="75">6159 10400 9502,'3'-12'429,"-2"6"-299,1-1 72,-1 1-81,1-2 35,1-1-50,-2-2 9,4-1-144,-1-1 40,4-2-119,-1-3 39,1-2 0,2-3-8,-1 4 87,2-5-16,-2 3 19,3-5-40,-3 5 16,2-2-53,-4 5 79,2-3-65,-1 7 72,-1-4-7,-2 8 3,1-2 12,-3 6-69,0 0 56,0 3-123,-2 1 108,1 4-42,-2-1 50,0 8 5,2-3-15,-2 6-7,1 0 6,1 3-11,-2 2 50,1 3 7,1 2 8,-1 2 41,-1 2-132,0 4 29,0-1-51,0 6-139,0-4 87,-1 5-112,-1-4 86,-1 4-56,-2-6 46,2 4-106,-1-9 139,1 4-110,0-9 138,0-1-124,3-8 120,-2-1-3,4-7 62,1-3 32,1-3 0,5-6 0</inkml:trace>
  <inkml:trace contextRef="#ctx0" brushRef="#br0" timeOffset="76">5914 10406 9502,'0'24'394,"0"-11"-237,0-4-37,0 1 79,0 1-48,0 1 50,0 0-74,0 3-96,0-1-7,0 4-85,0-2 104,0 4-204,0-2 90,-1 2-131,1-2-182,-2 0 147,1-2-173,-1-1 171,1-3 79,-1 1 69,1-6 22,-1 1 69,-1-5 0,2 1 0</inkml:trace>
  <inkml:trace contextRef="#ctx0" brushRef="#br0" timeOffset="77">21857 12217 9502,'-20'0'-207,"11"0"579,3 0-171,-1 0 73,1 0-104,0 0 51,1 0-48,1 1-22,1-1-32,0 2 29,1-1 42,1 2-99,2-3-1,4 0-118,2-3-4,2-3 35,3-3 47,0-3-42,2-3 71,0-2-111,1-1 5,0-2-51,1-2-13,-1 1 60,1-2 9,-4 4 16,-2-4-57,-2 6-6,-2-4-38,-3 5 59,0-1-31,-3 2 24,0 1-5,-2 2 5,-1 0 7,-3 3 23,0-1-33,0 4 30,-1 0-25,2 2 12,1 0-11,1 1 23,1 0-15,2 1 7,0-1-6,2 2 36,1-1-21,3 1 29,1 1 24,2 0-35,0 0 41,0 0-56,0 0 30,-1 3-17,1 3 24,-2 3-27,1 5 112,-2 2-26,2 4 114,-4 2-115,1 4 18,-2 1-76,0 5 96,-3-2-187,1 5 95,1-4-180,-2 7-73,-2-5 51,1 5-70,-4-5 99,1 2-38,-2-5 44,-2 3-64,4-7 69,-4 4-140,2-7 73,0 2-13,-2-4 126,1 1 100,-1-7 0,-2 3 0,-1-5 0,-2 4 0</inkml:trace>
  <inkml:trace contextRef="#ctx0" brushRef="#br0" timeOffset="78">18676 12521 9502,'-20'0'224,"13"0"-74,2-1-54,1-1 81,1-2-53,0-4 49,3 1-68,-2-2-58,0-1-9,2-2-57,0 2 70,-1-4-78,1 2 34,0-1-69,1-1 7,-1-1 91,2 0-31,1-3 46,2 3-72,-1-5 31,2 2-31,2-3 25,1 0 23,0-3-35,1 1 34,-1-3-66,0 5 50,0-3-47,-3 8 62,-1-4-53,0 6 32,-4 1-43,1 5 39,-1 1 4,-1 4-8,-1 1 2,-1 2-1,1 3-2,-2 3 2,0 6 32,1 3-20,2 5 22,-2 1-28,4 3 74,-2-1-53,3 5 60,0-3-73,3 5 52,-1-6 2,1 5 17,-2-7-59,1 5-35,-4-4-14,2 4 23,-3-4 26,2 2 20,-4-3-15,1 2-312,-5-5 63,0 4-226,-2-6 217,1 4-251,1-8 158,-2 4-93,3-7 236,-1 5 180,0-4 0,-1 3 0</inkml:trace>
  <inkml:trace contextRef="#ctx0" brushRef="#br1" timeOffset="79">26293 12413 9502,'-25'-76'-74,"14"40"64,7 9-6,-1 0 157,4 13-66,1-1 83,1 10-93,1-1-61,1 6-44,3 3 14,0 7-41,3 8 115,0 6-49,3 9 52,-1 5 26,2 13 27,-1 0-11,3 17 5,-3-2-53,3 20 12,-3-6-41,4 21 136,-6-7-50,1 28 129,-4-10-87,1 27-44,-5-23-21,-5 17-22,-1-32-31,-9 15 4,-1-33-27,-7 16 34,2-28-38,-5 9 68,5-27-73,-4 9 77,5-23-37,-3 9 26,7-18-41,-1 4-17,7-13 11,-1 1-14,5-8 31,2 1-36,-1-6-30,2-1-182,0-5 81,2-5-208,-1-1 174,4-9-62,-4 3 87,5-5-190,-1 4 72,2-2-154,1-2 143,1-1-25,1 2 163,2-6-16,1 1 153,2-3 0,0-1 0</inkml:trace>
  <inkml:trace contextRef="#ctx0" brushRef="#br0" timeOffset="80">10545 12435 9140,'-4'-19'13,"2"10"358,-1 1-164,2 0 19,-2 1-106,0-1 26,0 1-122,0-1 32,-1 1-114,0-1 7,1 1 7,-3-2-35,1 1 88,-2 1-53,1-1 19,-3-1 6,1 3 1,-4-3 69,2 4-25,-2-1 11,-2 3-39,0-1 33,1 2-39,-2 1 26,1-1-15,-1 2 13,1 2 9,-1 1 47,2 1-27,-2 2 31,3 3-42,-2 2-31,2 0 22,0 1-20,3 0 24,-3 1 15,4 2-14,-1 2 12,2 1 33,-1 3 24,1 0-7,-1 6-5,4 1-53,-1 8 3,2 0 1,1 9 39,4-1-24,1 10 27,5-4-25,1 10 1,4-5 4,1 8 5,-1-4-39,1 7 19,-4-10-29,3 7 31,-4-10-29,-2 5 31,-1-12-37,2 4 33,-4-12-12,1 3 10,-2-10-9,1 4 109,-1-9-30,-1 5 93,-1-7-88,1 7-39,-2-9-22,0 5-14,0-4 27,0 1-61,0-4 50,0 2-51,-2-5-25,-2 4 29,-1-4-90,1 2 87,-2-4-118,0 3 62,0-3-111,0 4 11,1-6 22,-1 4-30,2-7 82,-2 4-65,2-4 35,1-2-39,2-2-505,-1-1 306,2-8-362,2-1 391,1-6 44,0 1-1,2-5 23,1 4 41,-2-1 104,1-1 29,-2 2 72,1-4 0,1 0 0,-1-1 0,2-1 0</inkml:trace>
  <inkml:trace contextRef="#ctx0" brushRef="#br0" timeOffset="81">6156 13087 9502,'9'-20'103,"-3"11"-69,-2 0 4,2 0 12,0 0-77,2-1 56,-1 0-20,1 0 22,-4 2 40,4-1 20,-4 3-20,-1 2-29,0 2 18,0 5-27,-1 3 26,-2 11 76,-2 7-5,-1 9 13,-1 5-19,-1 6-110,1 1 36,1 2-26,1-5 0,2 2 4,3-8-10,2 0 22,5-9-32,6-3 62,3-7-67,5-5 17,2-7-29,3-5 4,-2-6-21,3-5 45,-6-1-17,0-5 5,-6-1 5,2 0 19,-8 2-17,0-3 19,-4 6-65,-1-4 44,-4 2-43,0 0 54,-1 1-28,-1-2 22,1 1-24,-1-2 25,1 1-5,2-4 5,1 2-10,1-3-164,0 1 27,3-2-107,-2 2 71,4 0 51,-4 4 19,3 1 18,-3 4 21,-1 2 4,-1 5-23,-1-1 15,-2 5 106,1 3-22,-2 3 111,-1 6-5,0 6-27,0 5 43,-1 4-75,-2 5 57,-2 1-43,-1 5 60,2-4-51,-2 5-42,3-2-2,1-1-28,1-4 38,2-1-6,4-8 22,4 1-14,6-9-79,6-3 16,3-6-95,6-4 23,-1-4-26,2-4 46,-2-4-9,1-4 48,-4-3-4,0 1-6,-7 1 10,2-2 43,-7 4-34,1-2 32,-6 2 3,0 1-27,-4 2 29,-2-1-36,-2 2 26,1-3-17,-2 2 25,0-4-48,-2 2 23,-1-3-19,0 0 27,-1-5-66,-1 2 47,1-3-51,-1 1 58,0-2-79,1 2 15,-4-3-72,2 7 26,-4-4-12,1 8 26,-5-3 10,1 8-4,-4-2-17,0 4-2,-2 2 56,1 1 0,-3 4 38,1 1-52,-1 5 55,4 1 32,-1 4-11,5 4 0,-1 2-76,6 2 31,-2 5-23,5 1 140,-1 3-32,5-1 91,2 6-44,4-5-109,2 8-25,4-5-28,6 6-89,-1-7 81,5 7-94,0-10 85,4 5 9,-3-11 38,2 0-4,-1-13-14,3 1 61,-5-13 1,4-1 9,-5-10 111,3-9-89,-7-3 125,4-7-125,-8 0 112,1-2-85,-4 4 129,-1-2-66,-3 6 27,-4-1-59,1 5 12,-4-3-110,-1 6-13,-3-4-1,-5 10 5,-2-6 27,-1 9 13,1-4-22,-1 7 10,1-2 31,3 6-39,0-3 34,2 6-120,2-2 42,2 1-109,1 1 42,1 3-22,1 0 52,-1 4 6,2 2 49,0 3 1,0 2-6,0 0-2,2 2 26,-1 2-28,4 0 23,1 2 82,1 0-26,2-2 101,2 3-105,1-3 91,0 1-66,3-2 87,2 1-10,1-3 0,3 0-16,0-4-34,6-2-13,-3-3-42,5-1 68,-3-5-51,5-4-42,-3-3-24,6-7-53,-7-2 54,8-5-31,-6-2 5,5-6-5,-5 4 23,7-10 41,-7 3 8,9-7-130,-10 3 24,9-9-109,-9 4 114,5-9-115,-8 8 88,2-8-121,-9 11 124,3-11-211,-9 9 121,2-11-171,-7 9 128,-2-9 35,-7 11 40,-5-9-16,-8 12 280,-7-5-101,-3 9 202,-2 1 28,-2 11-96,-1 2 97,4 12-116,-1 2-23,4 9-61,-2 8 61,5 9-96,-4 10 5,4 6-52,-2 11 50,4 3-130,-5 10 113,6 0-141,-4 11 101,6-9 62,-1 6-9,4-8 47,2 2-93,6-9 298,4 3-88,4-14 202,9 5-48,3-11-123,10 0 74,1-7-94,6-1 22,0-7 0,5 4 17,-3-9-227,2 1 50,-2-5-167,4 0 125,-5-6-234,3 2 81,-7-5-170,5 0 188,-6-3 54,1 1 26,-6-4-8,3 0-168,-6-6 51,3-3-146,-4-5 100,3-2 265,-7-2-25,5-5 182,-5 0-4,2-4-99,-6 0 100,1-5-103,-5 5-109,-1-8-43,-4 5-34,0-6 69,-6 4-15,-1-2 28,-7 5-39,-2-1-10,-5 9 63,1 1-46,0 8 37,-1 3-62,5 7 43,-2 2-119,3 6 175,1 6-49,2 5 84,-3 7-16,4 6-33,-1 5-17,2 4 24,1 2 9,1 2 7,2 4 12,2-3-14,1 4 75,3-4-32,3 4 101,3-6-105,6 4-90,1-9-32,6 3-61,0-12-475,5 1 132,1-10-321,5-3 436,-3-7 175,8-5 151,-4-2 0,4-4 0</inkml:trace>
  <inkml:trace contextRef="#ctx0" brushRef="#br0" timeOffset="82">16096 12435 10749,'27'33'455,"-10"-8"-378,1 5-49,3 7 65,2 3-31,3 9 10,-2 3-15,4 8-77,-2-1 46,-2 7-67,-3-4 50,-1 6-25,-7-9 7,-1 3 13,-6-11-38,-1 3 46,-2-11-10,-1 3-3,-2-11 23,-3 4 14,-4-9-23,-2 2 23,-1-6-65,-4 2 1,2-7-8,-4 4-204,2-9 92,-1 4-141,0-8 98,0 3-222,3-6 62,-3 0-162,4-4 195,1-2 170,2-2 59,-1-2 89,0-2 0,-2-2 0</inkml:trace>
  <inkml:trace contextRef="#ctx0" brushRef="#br0" timeOffset="83">14372 12648 9502,'0'-21'-792,"0"10"548,2 2 302,-2-3-21,1 5 218,1-4-178,-1 3 5,2-1-97,-1 5 32,-1-4 30,-1 5-22,0-1 24,0 2-28,-1-1 49,-1 3-40,-2 2 42,-4 2 4,-1 2 31,-2 5-11,-1 3 8,0 1-72,-1 3 19,2 0-13,-2 4 69,4 3 18,-3 2 17,2 1-24,0 4-28,1 1-28,0 5 19,1-2-26,-1 9-47,3-2 24,-1 6-24,2-2-53,1 7 30,2-5-98,2 5 89,2-9-163,4 2 74,3-8-106,6 2 82,3-9 51,3-1-15,0-8 48,3 1-268,-4-7 80,2 2-69,-5-5 144,3 3 166,-5-5 0,1 3 0</inkml:trace>
  <inkml:trace contextRef="#ctx0" brushRef="#br0" timeOffset="84">15611 12633 9502,'-8'-14'-587,"5"8"448,0-1 210,0 1 33,0-2 86,1 4 9,-1-4-29,2 4-19,-1-4 14,2 3-18,-1-1-8,1 2 1,0-2-39,0 3-44,0-2 241,0 2-156,-2 5 84,1 1-186,-4 10-114,-1 2 33,-1 10 62,-2 2-7,-3 6 55,0 5 13,0 7-18,-1 2 9,0 9 19,2 1-27,-1 9 24,6-2-25,-1 8-53,4-7 32,0 3-24,3-12 40,3 1-180,1-13 34,7-1-126,1-12-101,4-1 101,-1-9-117,2-2 133,0-7-22,2 1 26,-2-9-60,-1 2-22,1-3 57,0 0-68,-4-3 108,2-1 51,-3-2 71,2-5 56,0-4 0,2-5 0,-1-2 0,3-4 0</inkml:trace>
  <inkml:trace contextRef="#ctx0" brushRef="#br0" timeOffset="85">11156 12559 9502,'-39'10'-248,"19"-3"294,2-1 77,2 0-28,-1 1 85,5-1-24,-2 0 126,2 2-120,-1-1-10,2 1-61,-4-1 1,4 2 2,-2-1 19,4 0-28,-3-1 39,3 1-91,0-1 64,1 1-58,-1 2 41,3-1 3,-3 5 4,1 1-7,1 5 40,-1 2-36,1 7 31,-1 1-37,2 6 26,2 2-23,1 7 16,1-1-178,2 6 45,2-5-125,2 5 106,4-8-221,2 3 82,2-9-163,3 2-78,1-9 127,0-1-132,-1-6 158,2 0-68,-2-8 56,2 2-80,-4-5 201,4 0 57,-5-5 116,3 0 0,-3-6 0,1-2 0,3-4 0</inkml:trace>
  <inkml:trace contextRef="#ctx0" brushRef="#br0" timeOffset="86">14926 12576 9502,'-17'0'-79,"10"0"94,1 0 32,0 1-19,2 1 40,1 4-16,3 1 42,0 4-18,2 4 4,4 4 49,5 6-39,4 6 42,4 2-70,7 8 54,0 1-67,4 5-1,-3-6-46,6 7 24,-4-7-29,4 4-44,-6-9-15,3 5-85,-9-11 102,3 5-82,-8-11 61,-1 8-93,-6-7 51,-2 6 5,-7-7 22,-4 7 24,-7-4 24,-7 8 7,-3-8-8,-8 8 18,1-9-30,-6 4 26,6-8-20,-7 4-8,8-8 25,-3 2-21,10-10 46,-4 2-135,10-9 53,1 3-51,5-6 67,2-1 64,3-2 0,0-5 0</inkml:trace>
  <inkml:trace contextRef="#ctx0" brushRef="#br0" timeOffset="87">25063 12681 9502,'1'-18'-398,"-1"10"449,2 2 84,-1 0-36,-1 2 19,2-1 1,-2 2 5,0-1-28,1 1-24,-1-2 22,0 4-8,0-2-33,2 0 15,-2 1-23,3-1 25,0 0 34,1 0-24,2 0 26,2 2-162,1-2 46,1 1-125,2 1 92,0-1-78,2 2 50,1 0-99,2 2 127,-2 1-72,3 4 56,-3 1-31,3 5 2,-1-1 48,1 3-4,-3-1 5,0 3 1,-1-4-9,-1 2 7,-1-1-2,-1-1 40,-4-1-22,1 2 27,-4 0 26,-1-2-41,-1 1 43,-4 1-53,-1-1 46,-4 1-31,-4 0 38,-4 1-7,0-2-24,-3 1 28,0-2-35,0 1 54,1-3-33,-1 0 38,3-2 38,0 1-18,4-5 73,-2 1-66,5-2-8,-2 0-39,4-3 0,0 1 122,3-1 9,0-1 97,1-2-37,1 0-129,1-3 20,0-2-71,0 1 33,1-1 39,4 1-33,1-1 31,1 2-88,4-2-20,-1 1-89,2 1 60,2 0-52,1 0 52,0 0 1,3 1-6,0 1-12,2-1 41,0 2-51,2 0 61,-1 2 7,5 1-19,-2-2 14,3 4-69,-1 1 49,1 3-51,-4 3 106,2 3-38,-4 4 38,1 7-47,-6 1 0,1 6-1,-8 0 2,0 8 93,-6-2 0,-3 7 98,-3-6-91,-6 6 15,-3-7-79,-3 3 30,-3-9-30,-2 0 154,2-7-49,-5-2 140,4-7-53,-4-1-8,2-5-12,-2-1-39,2-2-41,-3-2 4,4-3-30,-4 0 111,6-3-51,-5-3 75,5-3-78,-1-3-68,2 0-28,1-2 13,0-1-11,1 0-51,3 1-5,0-1-79,3 0 58,-1 0-80,2 1 26,2-1-57,2 3 55,1-1 27,1 1 31,1 1-56,1 1-99,-2-1-39,4 3-54,-1-1-287,2 3 149,2 0-245,1 3 278,0 0-190,0 2 169,0-1-160,-2 1 47,1 2 126,-2 2-28,-2 5 200,-1 2 104,-4 5 94,-2 2 0,-5 4 0</inkml:trace>
  <inkml:trace contextRef="#ctx0" brushRef="#br0" timeOffset="88">20442 12625 8527,'-3'15'844,"3"-7"-480,-3-2-73,3 0-41,-1 2-39,1 1-46,0 3-5,0 3-40,0 4 135,1 2-86,4 8 135,1-2-135,1 8-100,1-3-47,1 2-79,-3-2 81,1 1 67,-1-7 29,0 3 40,-1-8-200,0 4-431,-2-8-29,0 4-241,0-10 15,-2 4 456,1-9-160,1 4 430,0-5 0,1 2 0</inkml:trace>
  <inkml:trace contextRef="#ctx0" brushRef="#br0" timeOffset="89">12227 12648 11140,'38'44'1005,"-16"-16"-881,6 12 14,-1 0-91,1 13 63,-2 0 10,-2 13-112,-6-4-2,-1 14-270,-8-13 105,-3 9-57,-6-19 109,-3 7 50,-3-17-17,-3 3 4,0-15 28,-2 2-278,2-15 72,-1 5-206,1-11 244,-2 6 101,0-8 109,-1 5 0,0-3 0</inkml:trace>
  <inkml:trace contextRef="#ctx0" brushRef="#br0" timeOffset="90">20226 12871 9502,'-10'-15'138,"4"8"10,1 1 103,-1 1 27,2-1-30,-1 1-14,1 1-32,-1 1-31,2 0-45,-1-2 56,2 4-62,1-2-44,-1 1 41,2-1-108,2 2 87,2-1-25,7 1 36,2 1-158,7 0 51,0 0-155,4 1-10,0 2 35,4 2-40,0 2 34,2 1 115,-2-1-147,6 3 91,-6-3-99,5 2 39,-5-4 4,3-1 27,-7-2-2,7-2 46,-7 0-8,4-5-2,-8-2-7,6-7 0,-10-3 12,5-2-7,-6 1-64,1-3-8,-7 4-66,-2 0-30,-4 5 51,0-1-62,-1 5 110,-4 2-21,1 5 108,-5 1 0,0 1 56,-5 5 0,0 5 0,-1 1 0,0 1 0,-3 3 0,-1 0 0,-2 1 0</inkml:trace>
  <inkml:trace contextRef="#ctx0" brushRef="#br0" timeOffset="91">11842 13339 9502,'11'9'140,"-8"-6"16,-2-3 122,3 1-5,-3-2-11,1-1-33,1-1-42,0-3-59,0-3-15,0-3 5,3-1 13,-2-4-29,4-1-36,-1-3 37,1 0-84,2-3 112,1-1-58,-1-5 72,3 3-78,-1-5 20,0 2-56,0-3-75,-2 1 39,1-1-85,-1 2 78,-2-3-129,-1 6 59,-2-4-88,0 6 55,-2-2 21,-2 8-4,-1 2-9,2 4 34,-2 5-29,-2 5 45,1 5 33,-2 5 45,-2 8 0,0 4 102,1 5-72,1 5 107,1 3-91,2 2 21,-1 0-20,1 6-9,1-4 20,-1 6-142,3-4 38,2 4-89,0-3-82,2 2 53,-1-3-73,3 3 88,0-6-331,2 0 84,-1-7-91,2 1 234,0-7 232,4-2 0,-1-1 0</inkml:trace>
  <inkml:trace contextRef="#ctx0" brushRef="#br0" timeOffset="92">3813 12962 9502,'-36'1'52,"18"2"30,2 2 6,-3 2 42,2 4-30,-2 1 207,4 1-75,-4 4 147,6 0-141,-1 5-91,8-2-62,0 4 0,6-3-128,3 3 121,5-4-140,8 0 151,4-7-159,6-1 108,2-6-155,6 0 125,0-7-7,5-2 17,-4-6 33,7-5-178,-5-4 70,3-5-107,-8-2 61,4-4-15,-10 0-10,2-7 20,-9 5-17,0-7 36,-8 5 17,-1-5-15,-10 9 94,-3-4-49,-9 7 46,-4-1-61,-8 8 24,-5-2-27,-1 10 22,-7 0-92,3 8-1,-7-3-20,6 8 39,-4-1-21,7 7-2,-5 5-28,10 6 38,-4 3 33,10 4 33,-1 6-49,10-4 88,0 5-26,7-1 40,-1 4 2,4-4-11,1 4-23,2-9 9,2 5 105,5-9-20,4-1 106,5-8-65,7-4 22,1-8-22,10-5 70,-2-8-129,8-4 44,-5-4-92,5-4 57,-8 0-18,6-4 36,-8 3-30,5-2 30,-11 4-36,3-1 15,-13 10-16,3-1 140,-11 8-39,2 6 125,-7 5-141,1 11 150,-2 7-105,-1 14 130,-1 4-57,1 12-8,0 0-9,0 12 3,3-8-120,0 15 6,3-10-62,3 12 57,0-14 7,2 10 52,-4-19-37,2 11-650,-1-17 126,-1 11-468,-1-15 429,-1 7 60,-2-15 144,0 6-79,-3-11 99,1 5-46,-2-9 100,-2 2-54,-2-13 44,1 1 69,1-10-6,0-2 112,1-7 0,1-2 0</inkml:trace>
  <inkml:trace contextRef="#ctx0" brushRef="#br0" timeOffset="93">11256 13192 10741,'0'-7'955,"0"4"-771,0 1 109,0 1-161,-2-2-65,2 0 90,0 0-52,0 0 52,-1 0-37,1-3-28,0 0-157,0-3 11,1-2-94,-1-2 92,3-1 26,0-4 4,2-2 18,2-2-97,1-2 27,1-5-66,0 2-33,1-5 58,1 3-59,1-2 56,-1 4 34,-1-2 3,-1 9 17,0-1 65,-3 8-32,3-1 37,-4 6-36,-1 1-5,-1 5 3,0 2 0,-1 3-3,-1 3 44,-1 5 27,0 4 5,0 3 89,0 5-62,0 1 83,0 3-81,0 0 47,0 3-15,0-2-7,0 3-62,0-4-84,0 5 15,0-5 3,0 3-32,0-4 13,2 3-84,-2-7 95,1 6-258,2-9 109,-1 5-203,0-9-91,-1 3 87,1-9-100,1 5 126,-2-8 100,1 0 119,1-3 28,1-1 128,2-2 0,2-2 0</inkml:trace>
  <inkml:trace contextRef="#ctx0" brushRef="#br0" timeOffset="94">23590 12791 9502,'-19'0'-76,"8"-1"60,2-1 110,3 1 77,0-2 29,3 1-37,1-1-44,2 2-20,2-1 13,4 1 0,3-1-76,5 1-1,4 1-49,3-2-28,2 2 26,-2 0 10,3 0 39,-2 2-69,4 1 40,-3 0-140,1 3 72,-3-2-40,2 1 72,-2 1-32,1-2 59,-4 1-22,2-2 11,-6 1-5,4-1 46,-9 0-36,4 0 35,-5-1 21,-2-1 69,-2 1-27,-5-4 31,1 1-179,-6-4 17,3 1-72,0-1 75,0-1-122,1 2 65,1-1-122,1 1 114,0 1 17,-2-2 26,2 2 23,0 0-188,0 0 43,0 2-105,-1-2 149,1 0 63,-3 0 78,0 0 0,-3-2 0</inkml:trace>
  <inkml:trace contextRef="#ctx0" brushRef="#br0" timeOffset="95">14653 13220 9502,'-21'0'-456,"13"0"584,2 0 182,0 0-113,3-2-28,-2 2-55,4-3-20,-2 0-19,3-1-40,0-2 17,0 0 0,1-4-60,1 1 9,2-1-81,2-1 18,2-2 10,1 1 35,0-3 19,2-1-32,-2-2 64,1 0-96,-1-1 73,0-2-23,-1-2 13,1-1-3,-3 0-13,0 1 13,0-3-16,-3 4 29,2-1-24,-4 4 16,2-1-17,0 6 2,-1-1 15,-2 8-18,1-2 20,-1 4-14,0 2 9,0 6-9,0 3 9,2 9 48,-1 0-33,1 6 36,-1 1-45,2 3 44,0 1 14,2 4 3,1 2 28,0 1-67,0 0 35,0 2-36,1-2-42,1 2-9,-2-5-5,3 5 17,-3-10 41,3 5 2,-1-7-8,1 4-250,-2-9 50,-1 5-178,0-11 149,0 4-88,-1-8 63,2 3 4,-2-5 110,3 0 117,-2-3 0,4 0 0</inkml:trace>
  <inkml:trace contextRef="#ctx0" brushRef="#br0" timeOffset="96">21460 12939 9502,'-12'11'-500,"6"-5"678,2-6 7,-4 3 27,4-3-38,-4 1-19,4-1-36,-2 0 28,0 0-46,1 0 38,0-1-49,4-1 67,-2-2-37,1-1 26,2 1-15,0-2-5,3 0-53,2-1 2,4 1-14,5 0-58,4 2 52,4-1-65,5 1 43,5-1-48,1 1 13,7-1-51,-1 2-1,6-1 66,0-1-32,5-1 85,-3 2-37,4-4 24,-9 1-41,5-1 22,-9 0-58,1 2 48,-9-1-35,2 1-30,-9 0-28,1 3 2,-8-2 8,2 4-26,-6-1 13,4 2-90,-6 0-3,5 0 28,-6 2-43,6 2 84,-4 1-4,4 1 47,-4-2-37,2 2-41,-2-1-6,2-2-15,-4 0 42,3 0 73,-4-1-36,2-1 34,-5-1-41,3 0-15,-4 0 30,1 0-27,-2 0 27,-2-1-130,1-1 54,-1-3-116,1 1 158,-2-2 5,0 1 95,0-2 0,-2-1 0,-1-1 0,-1-3 0</inkml:trace>
  <inkml:trace contextRef="#ctx0" brushRef="#br0" timeOffset="97">15862 13223 9502,'-1'-12'-5,"1"7"213,0 2 159,-2 0-217,2-1-29,0 0-90,-1 0 56,1 1-39,0-3 20,0 1-39,0-2-20,0 1 54,1-3-8,-1 1 31,2-2-62,-1-1-7,2-1-70,2-2 58,-2-1-80,2 0 52,-2-3-92,0 0-2,1-2 21,-2 1-33,2-2 73,-2 3-62,1-3 78,-2 4-44,2-4 66,-1 4 5,1-1-17,-2 5 2,1-3 39,1 7-24,-2-3 33,2 5-45,-1-1 35,-1 5-23,1 0 36,-1 6 23,1 2 23,-2 10 1,3 4-5,-2 10-66,1 6 18,1 4-14,3 6 74,-2-2-71,4 5 72,0-9-76,1 8-152,-2-10 34,2 7-117,0-11 94,2 7-66,-1-15 43,1 4-75,-1-12 20,3 1 22,-4-8-27,3-2 104,-5-7 40,1-4 78,-1-6 0,4-6 0,-2-5 0</inkml:trace>
  <inkml:trace contextRef="#ctx0" brushRef="#br0" timeOffset="98">17038 12827 9502,'0'-18'0,"0"9"216,0 6-45,0-3 402,0 5-281,1 1 131,1 4-266,4 10 44,0 4-24,1 6 39,1 2-50,-1 4-10,1 0-50,-4 2 50,1-2-210,-2 3 84,0-3-150,0 2-222,-2-5 100,2 2-204,-1-8 236,-1 3-262,2-10 149,0 2-267,2-7 274,0 2-113,2-8 164,2-2-19,0-4 165,6-6 119,0-6 0,3-6 0</inkml:trace>
  <inkml:trace contextRef="#ctx0" brushRef="#br0" timeOffset="99">13049 12889 9502,'-4'14'360,"1"-11"-173,-2 0 28,4-2 397,-2 1-309,4-2 140,2 0-383,8 0-69,1 0-26,6 0 69,0 0-72,3 0 62,0 0 27,6 0-23,-3 0 46,5-2-65,-2-1-17,2 0-62,-3-3 45,1 0-77,-3 2 79,-1-2-74,-4 0 71,1 0-75,-5 3 58,0-3-80,-5 3-48,0 0 23,-3 0-69,-2 1-92,-2 1 21,-3 2-81,-3 1 66,-3 4-47,1-2 73,-3 2 40,1-1 125,-1 1 112,1-2 0,-2 1 0,0-1 0,-2 1 0,-1-1 0,-3 1 0</inkml:trace>
  <inkml:trace contextRef="#ctx0" brushRef="#br0" timeOffset="100">18235 13014 9502,'-19'10'-561,"10"-7"710,-3 0 216,4-2-56,-1 1-58,3-2 14,0 0-54,1 0 23,2-2-71,2-2 38,-1 1-98,2-3-35,0-1 37,2 1-27,4 0-32,3 0 9,4 2-72,3 1 75,5 1-23,0-1 16,6 3-40,2 0-90,4 0 45,3 0-83,5 0 79,-2 0-62,8 0 40,-4 2-70,9-2 94,-4 0-53,5 0 80,-5-2-44,3-2 41,-7-1-5,4-4-3,-10-1 8,3-2 130,-9 1-16,-1-3 123,-7 4-98,0-2-28,-5 4-50,-1-1-1,-6 3-105,0 2 40,-5 1-89,2 0-40,-6 3 36,3 0-73,-3 0 105,0 1-33,-1 1 37,1 1-26,0 0 31,-1 0-80,1 0 47,-2-2-120,2 2-8,-1-1-6,-1-1-92,1-1-97,1 2 194,-2-1-46,1-1 277,-4 3 0,1 0 0,-4 3 0</inkml:trace>
  <inkml:trace contextRef="#ctx0" brushRef="#br0" timeOffset="101">4163 13342 9502,'-8'7'853,"5"-5"-390,2-1-131,2-2 107,2-1-440,5-5 57,2-4-121,4-2 135,1-2-10,2-3 96,-2-1-241,1 0 63,-1-1-168,1-1 83,-3 1 69,1-1 17,-4 3 27,1-1-1,-4 4 0,1-2-4,-5 6 20,0-1-35,-2 5-18,1-1 3,-2 5-36,-2 0 32,-1 2-8,-1 1 16,-2 0-58,1 1 25,-1 4-103,3 1 125,-1 1-33,2 5 76,1 0-48,1 4 74,1-1 8,1 3 12,2 0-14,4 3-16,2-1-26,4 1 36,1-3-60,2 3 12,2-5 3,2 3 11,2-6-33,3 1-23,-2-5 0,3-2 10,-1-4 42,-1 0-3,-1-6-12,2-3 31,-3-4-29,1-8 27,-5-5-31,2-4 0,-4 0 0,1-6 1,-6 4-35,2-4-49,-7 6 35,1-4-29,-5 7 59,0-3 7,-3 7-18,0-2 94,-2 8 18,-1 1-1,0 4-16,-1 3-21,-2 4 14,3 1 7,0 2-2,0 4 7,1 4-19,1 3 30,1 4 3,-2 4 3,2 1 17,0 3-11,2 2 18,-2 4 7,1-1 9,1 4-42,2-1-25,-1 2-16,3-2 15,2 3-3,-1-8 4,7 4-3,0-8 8,5 1-10,1-9-2,5 0 1,0-9-28,3 0 37,-1-6-43,5-3 45,-5-3-98,3-6 32,-5-1-87,3-5 38,-7 0 29,5-4 10,-6 3 38,2-4 20,-5 4-18,4-4 14,-5 5-29,6-5-54,-7 7-21,3-6-5,-6 7-80,0-3 67,-5 3-83,3-3 87,-6 5-36,-1-6 17,-1 6 0,-4-2 53,-1 1 13,-6-1 33,-2 2-39,-7-3-38,0 6 6,-4-4-23,-3 4 20,-2-1 216,3 5-24,-1 0 135,3 5-33,0 1-84,5 3 56,-2 6-82,7 6 20,-2 6-3,8 6-26,-2 6 106,7 3-86,-1 7 109,5-3-113,2 7 87,5-8-49,6 7 37,3-7-44,5 3-116,3-10-18,5 2-38,0-12-706,7 0 570,-1-13-554,8 2 730,0-8 0,5 0 0</inkml:trace>
  <inkml:trace contextRef="#ctx0" brushRef="#br0" timeOffset="102">16909 13021 9502,'-16'7'104,"10"-4"18,0-1 45,0-1-47,1-1 98,2 0 121,0 0-88,6 0 7,0 0-261,11 0-5,1-1-65,6-1 47,0 2 1,5 0-8,1 0 77,0 0-26,2 0 55,-1 0-53,-1 0 11,4 0-35,-6 0 25,2 0-14,-4 0 33,1 0-7,-6 0 3,3 0-38,-6-1-85,1-1-4,-4-2-66,-2-1 110,-1 0 10,0 1 46,-3-2 8,0 1-284,-1 1 72,-2-1-207,0 2 182,0 0-37,0 0 21,-5 6-85,-2 2 0,-4 5 1</inkml:trace>
  <inkml:trace contextRef="#ctx0" brushRef="#br0" timeOffset="103">23544 13046 9719,'4'-7'823,"-1"4"-567,-1 1-136,1 2 96,1-1-96,2 1 62,2 0-56,1 1 52,1 1-111,2 2 41,3 1-35,2 2 48,3 1-48,1-1 25,0-1-51,3 2-65,-1-2 34,2 0-75,-2-2 56,1 1 57,-3 0 2,2-2 24,-7-2-51,3 1-243,-7-1 35,4-1-147,-7 0-103,2 0 114,-7 0-142,4 0 177,-7 0-45,4 0 9,-4 0-115,2 0 0,0 0 1</inkml:trace>
  <inkml:trace contextRef="#ctx0" brushRef="#br0" timeOffset="104">10040 13152 9502,'-8'-11'361,"5"5"-204,2 3-37,-1-3 40,2 3 185,0-1-20,0-1 90,2 2-76,2 2 1,4 1-11,4 0-4,3 3-13,5 3-152,1 0 68,1 3-108,4 0-81,0 0-10,4 0-69,-3 0 70,5 0-350,-7-2 129,5 4-256,-7-5-173,3 3 186,-7-3-211,-1 2 229,-6-4 178,1 2-65,-7-3 106,3 2-310,-6-2 189,3 0-54,-5-3 220,4 1 152,-1-1 0,2 0 0</inkml:trace>
  <inkml:trace contextRef="#ctx0" brushRef="#br0" timeOffset="105">13060 13206 10071,'10'-4'1444,"-7"1"-1108,3 3-112,0-3-42,3 3 94,5-2 118,4 0 54,3 1 18,6 1-226,4 0-113,2 0-24,0 0-26,5 1-128,-5 1 34,3 3-107,-4-1 84,-1 1 135,-3 1-39,0-2 101,-8 1-433,4-2 115,-9 0-359,2-2 49,-5-1-222,1 2 0,-5-4-27,1 1 83,-2-2 214,2-3 72,-1-2 176,1-2 175,0-3 0,2 0 0</inkml:trace>
  <inkml:trace contextRef="#ctx0" brushRef="#br0" timeOffset="106">21779 13713 9171,'1'-12'-238,"-1"7"320,2 2 18,-2 0 31,1 0 2,-1 0-1,0 2-116,0-4 42,0 4-37,2-4 1,-2 2 14,1-1-19,1-1 22,-1 1 13,1-2-9,1 0 8,1-2-6,1-1-10,2-3-6,2 0 4,2-2-46,1-2 3,0-2-19,2-1 22,-2 0-42,3-1 65,-3 2-68,1-3 104,-4 4-32,4-2 28,-6 2-40,1-1 9,-2 5-17,-2-3 13,-1 4 38,0-1-27,-1 4 34,1-2-40,-2 4-16,1-2 20,-1 4-15,1-2 19,-1 2-55,2 2-9,0 0-11,0 1-55,-1 2 95,2-1-58,-2 1 69,1 1-14,0 2 0,-2 2-6,2 3 4,0 4 82,-1 0-16,1 4 67,0 1 32,2 5-31,-2 3 55,1 2-80,1 0 20,-1 6-4,-1-4 0,2 7-70,-2-4 3,0 7-42,0-4 46,0 5-16,-2-5 12,1 4-15,-2-6 27,1 5 3,-1-8-16,0 2-3,-1-9 3,1 2-16,-2-8 10,-1 4-28,2-6 80,-2 3 16,0-6 14,1 5-43,2-5-84,-1 6 16,-1-4-10,2 2 25,0-4-25,-1 3 12,1-6-4,0 3-126,0-4 25,1-1-115,-1-2-9,2-2 59,-1-1-72,2-2 85,0 0-146,0-2 56,2-3-89,1-1 40,0-3 138,3-3 17,-2 0 99,4-3 32,1-3 0,3-3 0</inkml:trace>
  <inkml:trace contextRef="#ctx0" brushRef="#br0" timeOffset="107">11627 13315 9502,'0'28'212,"0"-14"-45,0 4 37,0-4-61,0 4 167,0-5-76,0 4 137,0-4-127,0 6-81,0-6-72,0 4 14,0-8-322,0 6 156,0-8-225,0 5 240,0-4-314,0 1 165,0-4-243,0 2 32,0-4 159,0 2-145,1-2 179,1 0 81,2-3 71,2-3 61,2-2 0,2-4 0</inkml:trace>
  <inkml:trace contextRef="#ctx0" brushRef="#br0" timeOffset="108">18545 13805 9346,'0'-12'-3,"3"6"47,1 1-16,2-2 33,2-1-22,1-2 18,1-2-19,2-2-12,0-1 4,3-3-5,-1 0 9,1-3 3,-1-1 0,2 0 8,-2-2-83,1 1 67,-1-1-71,-1 3 78,-2 1-28,1 2 18,-5 3-23,1 3 3,-2 3 8,0 1-14,-3 4 19,0 1 4,-2 1-1,2 1 44,-1 1 8,1 0 4,1 0 11,3 0-48,-1 0 12,0-2-16,-2 1-15,4-2 16,-4 1-17,2-2 10,-3 1-2,2 0 1,-2 0 4,0 0-40,-2 1 41,1 1-104,1-1 74,-2 1-51,1 1 45,1 1 7,0 1 25,-2 2-23,2 2 22,-1 3 26,1 0 11,1 3 4,1 2-12,0 3 23,1 1-51,1 4 65,1 1-73,1 4 62,-2 3 4,4 3 23,-2 2-43,0 3-5,-2 1-35,2 3 39,-2-4 2,-3 3 3,-1-5-5,-1 0 2,-2-6-17,1 0 8,-1-8-4,-1-1 76,1-9-62,-2-2 71,1-4-103,-1-1-14,1-4-35,-1-2 18,1-1 1,1-4-42,-2 3 17,2-3-82,-2 3 72,2 0 9,0 2 19,0-2-149,0 1 23,0 1-111,0-2 86,0 0-64,0 1 83,0-1-57,0 2 110,0-2-5,0 1-7,0 1-1,0-2 6,2 1-53,-2 1 16,0-2-31,0 0 33,0-2-113,0 2 56,0 0-157,0 0 171,0-2 28,0 2 102,0-3 32,-2-1 0,1-1 0</inkml:trace>
  <inkml:trace contextRef="#ctx0" brushRef="#br1" timeOffset="109">26775 13832 9502,'-21'-14'15,"11"8"47,1 0 144,3 2-42,-1 2 153,-1 2-137,-1 5 12,-1 4-65,-5 6 15,-2 6 26,-6 8 49,-1 1-34,-6 8-81,0 1-42,-5 5-66,-1-2 67,-3 3-66,3-3 35,-5 1-76,8-10 82,-2 2-53,8-11 35,0-2-44,9-7 14,-2 0 42,6-7-39,-1 0 59,5-4-201,-4 1 80,4-4-122,-4 2 21,5-3 54,-2 2-53,4-2 86,-1 0-138,4 0 72,-1-2-94,4 1 53,-2-4-83,4 1 30,1-4-74,4 0 69,7-4 126,6 0 12,9-6 112,4-1 0,6-4 0</inkml:trace>
  <inkml:trace contextRef="#ctx0" brushRef="#br1" timeOffset="110">26746 13938 9502,'-47'21'651,"20"-8"-238,1 5-77,-4 5 75,2 3-134,-3 7 129,3-1-96,-7 5 96,6-4-121,-2 4-129,5-9-1,0 0-47,8-7-169,0 0 72,9-6-128,0 0 117,5-3-363,1 2 155,0-4-304,1 2-221,2-3 172,0 3-89,0-3 326,0 3 324,-1 2 0,1 3 0</inkml:trace>
  <inkml:trace contextRef="#ctx0" brushRef="#br1" timeOffset="111">24192 14307 9502,'62'0'-345,"-30"0"75,7 2 118,0 2 152,11 2 28,-2 3 61,14 3 35,0-1-79,10 3 44,-2-4-50,14-1 73,-8-4-50,14-1 55,-8-2-71,10-5 88,-9-2-66,10-5 67,-15-1-10,13-6 38,-16 4-15,7-1 30,-17 4-178,3 1 15,-19 4-27,7 2-72,-17 2 79,5-1-79,-6 2 79,3 2-49,-7-2 26,6 4-23,-7-1 18,3 3 23,-6-1 22,3 1-50,-9-2 85,7 1-63,-10-4 62,4 2-45,-7-1 58,5-2 24,-6 0-3,1 0-10,-3-2-54,0-2 10,-3-1-1,2-2-40,-5-1 29,1 1-32,-2-1 42,-1-1-28,1 2 18,-1-2-23,-1 2-79,2 0 18,-2 2-97,2 1 79,-4-1-167,2 2 81,0 2-123,-1 1 102,-1-2 43,1 2 35,-1 2 51,1-1 34,-1 4 32,2 1 0,2 1 0</inkml:trace>
  <inkml:trace contextRef="#ctx0" brushRef="#br0" timeOffset="112">11204 14248 9502,'-19'-4'269,"13"1"-180,0 0 299,1 1-81,1-1 238,2 2-177,-2-2-132,4 1-153,-3-1-211,3 2-169,3-1-118,3 1 0,4-1 1</inkml:trace>
  <inkml:trace contextRef="#ctx0" brushRef="#br0" timeOffset="113">10639 14445 9085,'-8'0'841,"7"3"-579,-1 0-119,2 4-31,0 4 30,0 2-72,0 4 65,2-1-51,-1 7 8,1 1-48,-1 3 29,1 2-24,-1 1 13,1-1-46,-2 4 21,0-4-30,0 2 35,0-4-69,-2 4 39,-1-10-24,-1 4 51,1-8-15,-3 3 2,3-8-34,0 0 19,1-8-51,-1 2-6,1-4 33,1-4-3,-1-1 26,2-6-52,0 0-27,0-3 4,-1 0-49,1-3 100,0-2-54,-2-1 59,2 0-95,-1-4 19,1 0-89,0-3 25,0 1-8,-2-3 34,2-1 12,-1-2 94,-1 3-41,1-3 33,-2 1-45,1-1-12,1 4 12,1-2-16,0 10 149,0-2-36,0 9 137,0-1-135,0 8 59,1-1-63,4 5 34,4 2 4,0 4-48,5 4 8,-2 4-12,1 3 35,1 2-20,-1 2 24,-1 0-39,1 4 35,-3-4-26,1 1 29,-4-1-40,2 1 70,-4-3-45,1 2 52,-2-3-55,-1 2-2,-1-5 7,-1 5-5,1-7 12,-2 4-7,0-5 13,0 2-108,0-5 21,0 0-93,0-5 70,0 1 17,1-10 32,1 1 4,1-11 4,1 1-37,2-7 25,-1 1-23,1-2-24,-1 0-12,1-2-4,-3 3 15,1-1 44,-1 0 1,0 0-2,-1 4-1,-1-3-21,1 3 18,-1-1-35,-1 4 96,0 0 1,0 3 15,0 2-21,0 1 21,0 1-55,0 4 63,0-1-32,0 3-24,2 1 44,-2 2-40,4 1 24,-1 4-18,0 2 103,2 2-37,-1 4 91,2-1-15,0 4-17,2 2 23,-2 4-60,0 0 37,0 4-50,-1 0 23,-1 5-21,1-2-149,-2 6 53,0 0-139,0 4 86,0-1-17,-2 1 59,1-2 12,-1 0-84,-1-6 29,2-4-99,-1-5-58,1-4 47,-1-8-61,2 1 34,0-9-96,3 0-3,0-1-49,2-4-35,-1-2 134,2-2 14,1-3 129,-1-4 102,3 0 0,0-4 0</inkml:trace>
  <inkml:trace contextRef="#ctx0" brushRef="#br0" timeOffset="114">11482 14663 9502,'-12'12'214,"7"-6"-40,1 2 69,1-1-32,-3 4 22,3 3-122,-3 1 43,3 3-57,0 3-1,1 0-51,-1 5 40,3-4-25,-1 4-9,1-5-25,0 3-46,0-7 66,0 2-13,0-7 2,0 2 18,0-5-100,1 0 63,1-4-56,-1-2 38,1-6-72,-2 0 32,0-9-103,-2 1 17,2-4 21,-3 3-21,2-3 57,-1 0-36,1 0 7,-1-1-9,2 1 22,0 0 5,0 3 38,0-1-60,0 2 121,0-1-86,0 5 96,2-3-83,-1 4-4,2 0 9,2 3-12,1-1 108,1 2-15,1 2 80,-1 2-84,2-1-1,0 7-53,2 2 11,0 4 131,-1 4 14,1 0 81,-1 5-8,-1-1-116,3 4 63,-3-2-109,3 3 32,-3-1-85,2 3-12,-3-5 11,2 2 18,-1-5 32,2-2-3,-1-4-6,2-1 57,-3-7 19,4-1 4,-1-4 19,0-4-71,0-2 18,1-5-9,-1-6-18,0-3 48,-3-5-42,2 0 82,-3-1-159,1-3 67,-5 2-123,1-4-74,-2 2 39,0-3-67,-2 1 76,-1-4-47,-1 4 31,-2-6-90,-5 4 49,-1-3-16,-1 4 11,-3-3 16,1 7 39,0-2-39,3 7 76,0 3-172,2 4-86,1 5-39,1 6 69,1 6 159,-2 9 147,0 6 0,-4 6 0</inkml:trace>
  <inkml:trace contextRef="#ctx0" brushRef="#br0" timeOffset="115">11185 14606 9502,'0'-23'21,"1"13"142,-1 2-15,2-1 39,-1 3-54,-1-1-7,2 2 15,-1 1-53,-1 8 35,2 4-13,-2 13 28,0 1 33,0 10-41,-2 1 46,2 2-78,-3 3 88,0-5-83,0 4-19,0-5-52,0 3 23,2-8-160,-2 3 120,3-9-143,-2 5 154,1-9-9,1 2 68,-2-7-21,2 3-251,-1-9-81,-1 3-771,2-7 497,-1-2-442,1-5 728,1-4 33,1-1 132,4-7 91,1-1 0,4-2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2108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1229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419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022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2970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260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405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538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094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207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7352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7964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8907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customXml" Target="../ink/ink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5" Type="http://schemas.openxmlformats.org/officeDocument/2006/relationships/image" Target="../media/image18.png"/><Relationship Id="rId4" Type="http://schemas.openxmlformats.org/officeDocument/2006/relationships/customXml" Target="../ink/ink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customXml" Target="../ink/ink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68C8AE-B670-4F3B-AD83-13E382D25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6516241" cy="5571066"/>
          </a:xfrm>
        </p:spPr>
        <p:txBody>
          <a:bodyPr>
            <a:normAutofit/>
          </a:bodyPr>
          <a:lstStyle/>
          <a:p>
            <a:pPr algn="r"/>
            <a:r>
              <a:rPr lang="es-ES" sz="8800"/>
              <a:t>Cálculo II (Clase 2)</a:t>
            </a:r>
            <a:endParaRPr lang="es-419" sz="8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02709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B0A998-A5C6-45CB-ACF3-1CF639920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33595" y="1903304"/>
            <a:ext cx="3051394" cy="3051388"/>
            <a:chOff x="7933595" y="1903304"/>
            <a:chExt cx="3051394" cy="305138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33595" y="1903304"/>
              <a:ext cx="3051394" cy="305138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95024" y="2064730"/>
              <a:ext cx="2728540" cy="2728536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B4FDB021-FD8D-43C9-9009-A1E3636BF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5025" y="2064730"/>
            <a:ext cx="2728540" cy="2728536"/>
          </a:xfrm>
        </p:spPr>
        <p:txBody>
          <a:bodyPr anchor="ctr">
            <a:normAutofit/>
          </a:bodyPr>
          <a:lstStyle/>
          <a:p>
            <a:pPr algn="ctr"/>
            <a:r>
              <a:rPr lang="es-ES">
                <a:solidFill>
                  <a:srgbClr val="FFFFFF"/>
                </a:solidFill>
              </a:rPr>
              <a:t>Profesor: Carlos Ruz Leiva</a:t>
            </a:r>
            <a:endParaRPr lang="es-419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3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6EBE5F-DA55-42C2-AF76-766520B7A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985" y="294059"/>
            <a:ext cx="9600213" cy="608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0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6426EDC6-8BAC-4E78-B92B-B98BD41947B1}"/>
                  </a:ext>
                </a:extLst>
              </p14:cNvPr>
              <p14:cNvContentPartPr/>
              <p14:nvPr/>
            </p14:nvContentPartPr>
            <p14:xfrm>
              <a:off x="398832" y="768250"/>
              <a:ext cx="7898503" cy="5233716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6426EDC6-8BAC-4E78-B92B-B98BD41947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5509" y="754929"/>
                <a:ext cx="7925148" cy="52603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5087077F-7645-4578-A64E-F3390E0BDB4E}"/>
                  </a:ext>
                </a:extLst>
              </p14:cNvPr>
              <p14:cNvContentPartPr/>
              <p14:nvPr/>
            </p14:nvContentPartPr>
            <p14:xfrm>
              <a:off x="8791442" y="1051058"/>
              <a:ext cx="3017304" cy="4834176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5087077F-7645-4578-A64E-F3390E0BDB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78120" y="1037737"/>
                <a:ext cx="3043948" cy="4860819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76242313-187D-48B2-A638-816EA395B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944" y="339014"/>
            <a:ext cx="1258371" cy="51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4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2C026B6-4FFB-4641-8F06-C63F3ADA91C1}"/>
                  </a:ext>
                </a:extLst>
              </p14:cNvPr>
              <p14:cNvContentPartPr/>
              <p14:nvPr/>
            </p14:nvContentPartPr>
            <p14:xfrm>
              <a:off x="889202" y="931525"/>
              <a:ext cx="10295206" cy="460351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2C026B6-4FFB-4641-8F06-C63F3ADA91C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5882" y="918204"/>
                <a:ext cx="10321846" cy="46301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3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2E769F8-B702-4561-8D9B-5027A10A657C}"/>
                  </a:ext>
                </a:extLst>
              </p14:cNvPr>
              <p14:cNvContentPartPr/>
              <p14:nvPr/>
            </p14:nvContentPartPr>
            <p14:xfrm>
              <a:off x="1201804" y="3927172"/>
              <a:ext cx="3477199" cy="27139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2E769F8-B702-4561-8D9B-5027A10A657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8479" y="3913854"/>
                <a:ext cx="3503850" cy="2740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B1FCA884-8F43-48E3-8E73-19D30167A4A6}"/>
                  </a:ext>
                </a:extLst>
              </p14:cNvPr>
              <p14:cNvContentPartPr/>
              <p14:nvPr/>
            </p14:nvContentPartPr>
            <p14:xfrm>
              <a:off x="1312693" y="469765"/>
              <a:ext cx="10041503" cy="3683946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B1FCA884-8F43-48E3-8E73-19D30167A4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99372" y="456440"/>
                <a:ext cx="10068146" cy="37242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135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5D561BC-61C0-4CD1-8B12-9CEC1B2A2EED}"/>
                  </a:ext>
                </a:extLst>
              </p14:cNvPr>
              <p14:cNvContentPartPr/>
              <p14:nvPr/>
            </p14:nvContentPartPr>
            <p14:xfrm>
              <a:off x="1119999" y="465543"/>
              <a:ext cx="9089586" cy="4018908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5D561BC-61C0-4CD1-8B12-9CEC1B2A2E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6679" y="452223"/>
                <a:ext cx="9116227" cy="40455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CBA51889-689E-42C3-985F-739EE67E3126}"/>
                  </a:ext>
                </a:extLst>
              </p14:cNvPr>
              <p14:cNvContentPartPr/>
              <p14:nvPr/>
            </p14:nvContentPartPr>
            <p14:xfrm>
              <a:off x="2178050" y="4695859"/>
              <a:ext cx="7602750" cy="1617392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CBA51889-689E-42C3-985F-739EE67E31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64728" y="4682528"/>
                <a:ext cx="7629395" cy="16577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380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A14B89D-78C3-4142-ACD4-B1B4B11776CE}"/>
                  </a:ext>
                </a:extLst>
              </p14:cNvPr>
              <p14:cNvContentPartPr/>
              <p14:nvPr/>
            </p14:nvContentPartPr>
            <p14:xfrm>
              <a:off x="875321" y="436900"/>
              <a:ext cx="10095994" cy="3862725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A14B89D-78C3-4142-ACD4-B1B4B11776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2000" y="423577"/>
                <a:ext cx="10136317" cy="39030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727613DD-8774-4292-9F68-AC2F657A7097}"/>
                  </a:ext>
                </a:extLst>
              </p14:cNvPr>
              <p14:cNvContentPartPr/>
              <p14:nvPr/>
            </p14:nvContentPartPr>
            <p14:xfrm>
              <a:off x="2742930" y="4515223"/>
              <a:ext cx="6819822" cy="2050948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727613DD-8774-4292-9F68-AC2F657A70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9607" y="4501896"/>
                <a:ext cx="6846469" cy="20776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930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625462B-D63D-4EA9-9D83-1A8257C7A097}"/>
                  </a:ext>
                </a:extLst>
              </p14:cNvPr>
              <p14:cNvContentPartPr/>
              <p14:nvPr/>
            </p14:nvContentPartPr>
            <p14:xfrm>
              <a:off x="776661" y="445751"/>
              <a:ext cx="6950922" cy="3562045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625462B-D63D-4EA9-9D83-1A8257C7A0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3340" y="432433"/>
                <a:ext cx="6977565" cy="35886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DCE1916D-6FB9-444D-86F1-CA92D19A9B2A}"/>
                  </a:ext>
                </a:extLst>
              </p14:cNvPr>
              <p14:cNvContentPartPr/>
              <p14:nvPr/>
            </p14:nvContentPartPr>
            <p14:xfrm>
              <a:off x="972767" y="4363732"/>
              <a:ext cx="7415314" cy="1678128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DCE1916D-6FB9-444D-86F1-CA92D19A9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9446" y="4350402"/>
                <a:ext cx="7441955" cy="17047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A97574D6-8248-4BFE-9DE0-63AFCB8E5B5C}"/>
                  </a:ext>
                </a:extLst>
              </p14:cNvPr>
              <p14:cNvContentPartPr/>
              <p14:nvPr/>
            </p14:nvContentPartPr>
            <p14:xfrm>
              <a:off x="7650501" y="876065"/>
              <a:ext cx="4198602" cy="2334063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A97574D6-8248-4BFE-9DE0-63AFCB8E5B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37182" y="862740"/>
                <a:ext cx="4225239" cy="23607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486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3D7F6036-5707-4DFA-85CC-67A3D24F197F}"/>
                  </a:ext>
                </a:extLst>
              </p14:cNvPr>
              <p14:cNvContentPartPr/>
              <p14:nvPr/>
            </p14:nvContentPartPr>
            <p14:xfrm>
              <a:off x="1983937" y="435651"/>
              <a:ext cx="8152285" cy="4161827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3D7F6036-5707-4DFA-85CC-67A3D24F19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0615" y="422329"/>
                <a:ext cx="8178930" cy="42021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577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01B7F5CA-09E3-4AA6-9BEF-C4BFA0D6DF32}"/>
                  </a:ext>
                </a:extLst>
              </p14:cNvPr>
              <p14:cNvContentPartPr/>
              <p14:nvPr/>
            </p14:nvContentPartPr>
            <p14:xfrm>
              <a:off x="1317152" y="767471"/>
              <a:ext cx="9130354" cy="5676474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01B7F5CA-09E3-4AA6-9BEF-C4BFA0D6DF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3832" y="754151"/>
                <a:ext cx="9156993" cy="57167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3292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A4A5DC0-89CC-4427-AFF7-897F4D667434}"/>
                  </a:ext>
                </a:extLst>
              </p14:cNvPr>
              <p14:cNvContentPartPr/>
              <p14:nvPr/>
            </p14:nvContentPartPr>
            <p14:xfrm>
              <a:off x="1338532" y="542926"/>
              <a:ext cx="9274344" cy="5617866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A4A5DC0-89CC-4427-AFF7-897F4D6674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5210" y="529607"/>
                <a:ext cx="9314669" cy="564450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131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771786-738F-0FAC-BF23-1ED55354D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60" y="1374470"/>
            <a:ext cx="9693480" cy="41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5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F7DF47AE-B092-4786-AAA3-43611A0EBFDD}"/>
                  </a:ext>
                </a:extLst>
              </p14:cNvPr>
              <p14:cNvContentPartPr/>
              <p14:nvPr/>
            </p14:nvContentPartPr>
            <p14:xfrm>
              <a:off x="511579" y="363503"/>
              <a:ext cx="5783833" cy="6163757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F7DF47AE-B092-4786-AAA3-43611A0EBF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256" y="350181"/>
                <a:ext cx="5824164" cy="62040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8DAA9FC-7F9C-41DD-9BAB-93083B743075}"/>
                  </a:ext>
                </a:extLst>
              </p14:cNvPr>
              <p14:cNvContentPartPr/>
              <p14:nvPr/>
            </p14:nvContentPartPr>
            <p14:xfrm>
              <a:off x="6835236" y="856033"/>
              <a:ext cx="4911399" cy="5749048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8DAA9FC-7F9C-41DD-9BAB-93083B7430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21916" y="829029"/>
                <a:ext cx="4938039" cy="5802697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n 16">
            <a:extLst>
              <a:ext uri="{FF2B5EF4-FFF2-40B4-BE49-F238E27FC236}">
                <a16:creationId xmlns:a16="http://schemas.microsoft.com/office/drawing/2014/main" id="{FA8094FD-6052-4297-8D63-2B969318D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042" y="300105"/>
            <a:ext cx="1287554" cy="52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0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812C631-1D73-439D-A75D-4F0D000A058C}"/>
                  </a:ext>
                </a:extLst>
              </p14:cNvPr>
              <p14:cNvContentPartPr/>
              <p14:nvPr/>
            </p14:nvContentPartPr>
            <p14:xfrm>
              <a:off x="1256389" y="696710"/>
              <a:ext cx="9638590" cy="545508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812C631-1D73-439D-A75D-4F0D000A05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3070" y="683389"/>
                <a:ext cx="9678908" cy="548172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0940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6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937718-0E44-DCED-2AF1-03BD75919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6516241" cy="5571066"/>
          </a:xfrm>
        </p:spPr>
        <p:txBody>
          <a:bodyPr>
            <a:normAutofit/>
          </a:bodyPr>
          <a:lstStyle/>
          <a:p>
            <a:pPr algn="r"/>
            <a:r>
              <a:rPr lang="es-ES" sz="8800"/>
              <a:t>          FIN</a:t>
            </a:r>
            <a:endParaRPr lang="es-CL" sz="8800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02709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5" name="Group 10">
            <a:extLst>
              <a:ext uri="{FF2B5EF4-FFF2-40B4-BE49-F238E27FC236}">
                <a16:creationId xmlns:a16="http://schemas.microsoft.com/office/drawing/2014/main" id="{FDB0A998-A5C6-45CB-ACF3-1CF639920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33595" y="1903304"/>
            <a:ext cx="3051394" cy="3051388"/>
            <a:chOff x="7933595" y="1903304"/>
            <a:chExt cx="3051394" cy="305138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33595" y="1903304"/>
              <a:ext cx="3051394" cy="305138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12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95024" y="2064730"/>
              <a:ext cx="2728540" cy="2728536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010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0</TotalTime>
  <Words>13</Words>
  <Application>Microsoft Office PowerPoint</Application>
  <PresentationFormat>Panorámica</PresentationFormat>
  <Paragraphs>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Calibri</vt:lpstr>
      <vt:lpstr>Rockwell</vt:lpstr>
      <vt:lpstr>Rockwell Condensed</vt:lpstr>
      <vt:lpstr>Rockwell Extra Bold</vt:lpstr>
      <vt:lpstr>Wingdings</vt:lpstr>
      <vt:lpstr>Letras en madera</vt:lpstr>
      <vt:lpstr>Cálculo II (Clase 2)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Cálculo II</dc:title>
  <dc:creator>Carlos Ruz Leiva</dc:creator>
  <cp:lastModifiedBy>Carlos Ruz Leiva</cp:lastModifiedBy>
  <cp:revision>2</cp:revision>
  <dcterms:created xsi:type="dcterms:W3CDTF">2021-11-21T21:35:19Z</dcterms:created>
  <dcterms:modified xsi:type="dcterms:W3CDTF">2023-08-17T00:55:57Z</dcterms:modified>
</cp:coreProperties>
</file>