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AF50B"/>
    <a:srgbClr val="ABC63A"/>
    <a:srgbClr val="FFFF99"/>
    <a:srgbClr val="F6F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4B58F4-7C10-4329-8BA1-FAF624D4C325}" v="105" dt="2023-08-09T00:58:52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" userId="5be2722074237eab" providerId="LiveId" clId="{CB4B58F4-7C10-4329-8BA1-FAF624D4C325}"/>
    <pc:docChg chg="undo custSel addSld delSld modSld modMainMaster">
      <pc:chgData name="carlos ruz" userId="5be2722074237eab" providerId="LiveId" clId="{CB4B58F4-7C10-4329-8BA1-FAF624D4C325}" dt="2023-08-09T00:58:52.251" v="222"/>
      <pc:docMkLst>
        <pc:docMk/>
      </pc:docMkLst>
      <pc:sldChg chg="addSp modSp mod setBg">
        <pc:chgData name="carlos ruz" userId="5be2722074237eab" providerId="LiveId" clId="{CB4B58F4-7C10-4329-8BA1-FAF624D4C325}" dt="2023-08-09T00:37:46.529" v="190" actId="26606"/>
        <pc:sldMkLst>
          <pc:docMk/>
          <pc:sldMk cId="2120736791" sldId="256"/>
        </pc:sldMkLst>
        <pc:spChg chg="mod">
          <ac:chgData name="carlos ruz" userId="5be2722074237eab" providerId="LiveId" clId="{CB4B58F4-7C10-4329-8BA1-FAF624D4C325}" dt="2023-08-09T00:37:46.529" v="190" actId="26606"/>
          <ac:spMkLst>
            <pc:docMk/>
            <pc:sldMk cId="2120736791" sldId="256"/>
            <ac:spMk id="2" creationId="{D668C8AE-B670-4F3B-AD83-13E382D25D8F}"/>
          </ac:spMkLst>
        </pc:spChg>
        <pc:spChg chg="mod">
          <ac:chgData name="carlos ruz" userId="5be2722074237eab" providerId="LiveId" clId="{CB4B58F4-7C10-4329-8BA1-FAF624D4C325}" dt="2023-08-09T00:37:46.529" v="190" actId="26606"/>
          <ac:spMkLst>
            <pc:docMk/>
            <pc:sldMk cId="2120736791" sldId="256"/>
            <ac:spMk id="3" creationId="{B4FDB021-FD8D-43C9-9009-A1E3636BF9D6}"/>
          </ac:spMkLst>
        </pc:spChg>
        <pc:spChg chg="add">
          <ac:chgData name="carlos ruz" userId="5be2722074237eab" providerId="LiveId" clId="{CB4B58F4-7C10-4329-8BA1-FAF624D4C325}" dt="2023-08-09T00:37:46.529" v="190" actId="26606"/>
          <ac:spMkLst>
            <pc:docMk/>
            <pc:sldMk cId="2120736791" sldId="256"/>
            <ac:spMk id="8" creationId="{53EDA46E-AECC-43B8-B54F-FA6E4C0C6566}"/>
          </ac:spMkLst>
        </pc:spChg>
        <pc:spChg chg="add">
          <ac:chgData name="carlos ruz" userId="5be2722074237eab" providerId="LiveId" clId="{CB4B58F4-7C10-4329-8BA1-FAF624D4C325}" dt="2023-08-09T00:37:46.529" v="190" actId="26606"/>
          <ac:spMkLst>
            <pc:docMk/>
            <pc:sldMk cId="2120736791" sldId="256"/>
            <ac:spMk id="10" creationId="{9A789037-2F02-4B13-8573-CB800A9689B8}"/>
          </ac:spMkLst>
        </pc:spChg>
        <pc:spChg chg="add">
          <ac:chgData name="carlos ruz" userId="5be2722074237eab" providerId="LiveId" clId="{CB4B58F4-7C10-4329-8BA1-FAF624D4C325}" dt="2023-08-09T00:37:46.529" v="190" actId="26606"/>
          <ac:spMkLst>
            <pc:docMk/>
            <pc:sldMk cId="2120736791" sldId="256"/>
            <ac:spMk id="12" creationId="{567B4C5E-A726-4AC9-9254-E81F0698BD5F}"/>
          </ac:spMkLst>
        </pc:spChg>
        <pc:cxnChg chg="add">
          <ac:chgData name="carlos ruz" userId="5be2722074237eab" providerId="LiveId" clId="{CB4B58F4-7C10-4329-8BA1-FAF624D4C325}" dt="2023-08-09T00:37:46.529" v="190" actId="26606"/>
          <ac:cxnSpMkLst>
            <pc:docMk/>
            <pc:sldMk cId="2120736791" sldId="256"/>
            <ac:cxnSpMk id="14" creationId="{47F9D90F-7118-49FD-9E75-223103DD93BD}"/>
          </ac:cxnSpMkLst>
        </pc:cxnChg>
      </pc:sldChg>
      <pc:sldChg chg="modSp mod">
        <pc:chgData name="carlos ruz" userId="5be2722074237eab" providerId="LiveId" clId="{CB4B58F4-7C10-4329-8BA1-FAF624D4C325}" dt="2023-08-09T00:38:30.632" v="193" actId="14100"/>
        <pc:sldMkLst>
          <pc:docMk/>
          <pc:sldMk cId="3817104036" sldId="257"/>
        </pc:sldMkLst>
        <pc:picChg chg="mod">
          <ac:chgData name="carlos ruz" userId="5be2722074237eab" providerId="LiveId" clId="{CB4B58F4-7C10-4329-8BA1-FAF624D4C325}" dt="2023-08-09T00:38:30.632" v="193" actId="14100"/>
          <ac:picMkLst>
            <pc:docMk/>
            <pc:sldMk cId="3817104036" sldId="257"/>
            <ac:picMk id="2" creationId="{A0BCE518-638B-45FC-BCEE-378A5762EC50}"/>
          </ac:picMkLst>
        </pc:picChg>
      </pc:sldChg>
      <pc:sldChg chg="modSp mod">
        <pc:chgData name="carlos ruz" userId="5be2722074237eab" providerId="LiveId" clId="{CB4B58F4-7C10-4329-8BA1-FAF624D4C325}" dt="2023-08-09T00:39:07.663" v="199" actId="14100"/>
        <pc:sldMkLst>
          <pc:docMk/>
          <pc:sldMk cId="344725627" sldId="258"/>
        </pc:sldMkLst>
        <pc:picChg chg="mod">
          <ac:chgData name="carlos ruz" userId="5be2722074237eab" providerId="LiveId" clId="{CB4B58F4-7C10-4329-8BA1-FAF624D4C325}" dt="2023-08-09T00:39:07.663" v="199" actId="14100"/>
          <ac:picMkLst>
            <pc:docMk/>
            <pc:sldMk cId="344725627" sldId="258"/>
            <ac:picMk id="2" creationId="{49E9B633-8CEA-4B3C-A28D-894DB92FC21F}"/>
          </ac:picMkLst>
        </pc:picChg>
      </pc:sldChg>
      <pc:sldChg chg="modSp mod">
        <pc:chgData name="carlos ruz" userId="5be2722074237eab" providerId="LiveId" clId="{CB4B58F4-7C10-4329-8BA1-FAF624D4C325}" dt="2023-08-09T00:40:03.281" v="211" actId="14100"/>
        <pc:sldMkLst>
          <pc:docMk/>
          <pc:sldMk cId="2390549737" sldId="259"/>
        </pc:sldMkLst>
        <pc:picChg chg="mod">
          <ac:chgData name="carlos ruz" userId="5be2722074237eab" providerId="LiveId" clId="{CB4B58F4-7C10-4329-8BA1-FAF624D4C325}" dt="2023-08-09T00:40:03.281" v="211" actId="14100"/>
          <ac:picMkLst>
            <pc:docMk/>
            <pc:sldMk cId="2390549737" sldId="259"/>
            <ac:picMk id="2" creationId="{F88802AA-0966-4637-AF46-703107D83C7F}"/>
          </ac:picMkLst>
        </pc:picChg>
      </pc:sldChg>
      <pc:sldChg chg="modSp mod">
        <pc:chgData name="carlos ruz" userId="5be2722074237eab" providerId="LiveId" clId="{CB4B58F4-7C10-4329-8BA1-FAF624D4C325}" dt="2023-08-09T00:40:19.187" v="214" actId="1076"/>
        <pc:sldMkLst>
          <pc:docMk/>
          <pc:sldMk cId="525143260" sldId="260"/>
        </pc:sldMkLst>
        <pc:picChg chg="mod">
          <ac:chgData name="carlos ruz" userId="5be2722074237eab" providerId="LiveId" clId="{CB4B58F4-7C10-4329-8BA1-FAF624D4C325}" dt="2023-08-09T00:40:19.187" v="214" actId="1076"/>
          <ac:picMkLst>
            <pc:docMk/>
            <pc:sldMk cId="525143260" sldId="260"/>
            <ac:picMk id="3" creationId="{7FE1948B-97E1-49BD-998B-D3B970EA893F}"/>
          </ac:picMkLst>
        </pc:picChg>
      </pc:sldChg>
      <pc:sldChg chg="modSp mod">
        <pc:chgData name="carlos ruz" userId="5be2722074237eab" providerId="LiveId" clId="{CB4B58F4-7C10-4329-8BA1-FAF624D4C325}" dt="2023-08-09T00:40:38.650" v="217" actId="1076"/>
        <pc:sldMkLst>
          <pc:docMk/>
          <pc:sldMk cId="3607128327" sldId="261"/>
        </pc:sldMkLst>
        <pc:picChg chg="mod">
          <ac:chgData name="carlos ruz" userId="5be2722074237eab" providerId="LiveId" clId="{CB4B58F4-7C10-4329-8BA1-FAF624D4C325}" dt="2023-08-09T00:40:38.650" v="217" actId="1076"/>
          <ac:picMkLst>
            <pc:docMk/>
            <pc:sldMk cId="3607128327" sldId="261"/>
            <ac:picMk id="2" creationId="{3B0118F8-D3D6-4E00-A5AA-ABB08B37E3FC}"/>
          </ac:picMkLst>
        </pc:picChg>
      </pc:sldChg>
      <pc:sldChg chg="modSp mod">
        <pc:chgData name="carlos ruz" userId="5be2722074237eab" providerId="LiveId" clId="{CB4B58F4-7C10-4329-8BA1-FAF624D4C325}" dt="2023-08-09T00:40:57.894" v="220" actId="1076"/>
        <pc:sldMkLst>
          <pc:docMk/>
          <pc:sldMk cId="1480999950" sldId="262"/>
        </pc:sldMkLst>
        <pc:picChg chg="mod">
          <ac:chgData name="carlos ruz" userId="5be2722074237eab" providerId="LiveId" clId="{CB4B58F4-7C10-4329-8BA1-FAF624D4C325}" dt="2023-08-09T00:40:57.894" v="220" actId="1076"/>
          <ac:picMkLst>
            <pc:docMk/>
            <pc:sldMk cId="1480999950" sldId="262"/>
            <ac:picMk id="2" creationId="{1C097D37-48F2-4E7D-B538-5F73CC6385DB}"/>
          </ac:picMkLst>
        </pc:picChg>
      </pc:sldChg>
      <pc:sldChg chg="addSp delSp modSp mod">
        <pc:chgData name="carlos ruz" userId="5be2722074237eab" providerId="LiveId" clId="{CB4B58F4-7C10-4329-8BA1-FAF624D4C325}" dt="2023-08-08T14:14:41.489" v="96" actId="1076"/>
        <pc:sldMkLst>
          <pc:docMk/>
          <pc:sldMk cId="2343244307" sldId="263"/>
        </pc:sldMkLst>
        <pc:picChg chg="add mod">
          <ac:chgData name="carlos ruz" userId="5be2722074237eab" providerId="LiveId" clId="{CB4B58F4-7C10-4329-8BA1-FAF624D4C325}" dt="2023-08-08T14:14:41.489" v="96" actId="1076"/>
          <ac:picMkLst>
            <pc:docMk/>
            <pc:sldMk cId="2343244307" sldId="263"/>
            <ac:picMk id="2" creationId="{8EFF8EA2-443A-A9CC-7BC6-BEAA0EDA4D7A}"/>
          </ac:picMkLst>
        </pc:picChg>
        <pc:picChg chg="del">
          <ac:chgData name="carlos ruz" userId="5be2722074237eab" providerId="LiveId" clId="{CB4B58F4-7C10-4329-8BA1-FAF624D4C325}" dt="2023-08-08T14:14:37.712" v="95" actId="478"/>
          <ac:picMkLst>
            <pc:docMk/>
            <pc:sldMk cId="2343244307" sldId="263"/>
            <ac:picMk id="4" creationId="{CB3E1409-7A93-408A-BE9A-4C249C9D05F1}"/>
          </ac:picMkLst>
        </pc:picChg>
      </pc:sldChg>
      <pc:sldChg chg="addSp delSp modSp mod">
        <pc:chgData name="carlos ruz" userId="5be2722074237eab" providerId="LiveId" clId="{CB4B58F4-7C10-4329-8BA1-FAF624D4C325}" dt="2023-08-08T14:15:01.109" v="100" actId="1076"/>
        <pc:sldMkLst>
          <pc:docMk/>
          <pc:sldMk cId="894927549" sldId="264"/>
        </pc:sldMkLst>
        <pc:picChg chg="add mod">
          <ac:chgData name="carlos ruz" userId="5be2722074237eab" providerId="LiveId" clId="{CB4B58F4-7C10-4329-8BA1-FAF624D4C325}" dt="2023-08-08T14:15:01.109" v="100" actId="1076"/>
          <ac:picMkLst>
            <pc:docMk/>
            <pc:sldMk cId="894927549" sldId="264"/>
            <ac:picMk id="2" creationId="{AEDB12C0-BF64-5A33-BB0D-E01466BE55F9}"/>
          </ac:picMkLst>
        </pc:picChg>
        <pc:picChg chg="del">
          <ac:chgData name="carlos ruz" userId="5be2722074237eab" providerId="LiveId" clId="{CB4B58F4-7C10-4329-8BA1-FAF624D4C325}" dt="2023-08-08T14:14:58.073" v="99" actId="478"/>
          <ac:picMkLst>
            <pc:docMk/>
            <pc:sldMk cId="894927549" sldId="264"/>
            <ac:picMk id="4" creationId="{FFD32EF8-7BA4-4919-8F86-17E53B2E7B6C}"/>
          </ac:picMkLst>
        </pc:picChg>
      </pc:sldChg>
      <pc:sldChg chg="addSp delSp modSp mod">
        <pc:chgData name="carlos ruz" userId="5be2722074237eab" providerId="LiveId" clId="{CB4B58F4-7C10-4329-8BA1-FAF624D4C325}" dt="2023-08-08T14:15:27.275" v="104" actId="1076"/>
        <pc:sldMkLst>
          <pc:docMk/>
          <pc:sldMk cId="743663226" sldId="265"/>
        </pc:sldMkLst>
        <pc:picChg chg="add mod">
          <ac:chgData name="carlos ruz" userId="5be2722074237eab" providerId="LiveId" clId="{CB4B58F4-7C10-4329-8BA1-FAF624D4C325}" dt="2023-08-08T14:15:27.275" v="104" actId="1076"/>
          <ac:picMkLst>
            <pc:docMk/>
            <pc:sldMk cId="743663226" sldId="265"/>
            <ac:picMk id="2" creationId="{A5C37D5A-7644-B29C-E27C-6C5ED87458BB}"/>
          </ac:picMkLst>
        </pc:picChg>
        <pc:picChg chg="del">
          <ac:chgData name="carlos ruz" userId="5be2722074237eab" providerId="LiveId" clId="{CB4B58F4-7C10-4329-8BA1-FAF624D4C325}" dt="2023-08-08T14:15:23.451" v="103" actId="478"/>
          <ac:picMkLst>
            <pc:docMk/>
            <pc:sldMk cId="743663226" sldId="265"/>
            <ac:picMk id="4" creationId="{D65FB4CC-51E1-4F49-81F6-E7213B9CF295}"/>
          </ac:picMkLst>
        </pc:picChg>
      </pc:sldChg>
      <pc:sldChg chg="addSp delSp modSp new del mod">
        <pc:chgData name="carlos ruz" userId="5be2722074237eab" providerId="LiveId" clId="{CB4B58F4-7C10-4329-8BA1-FAF624D4C325}" dt="2023-08-08T14:23:29.789" v="159" actId="47"/>
        <pc:sldMkLst>
          <pc:docMk/>
          <pc:sldMk cId="3712006269" sldId="266"/>
        </pc:sldMkLst>
        <pc:spChg chg="del mod">
          <ac:chgData name="carlos ruz" userId="5be2722074237eab" providerId="LiveId" clId="{CB4B58F4-7C10-4329-8BA1-FAF624D4C325}" dt="2023-08-08T14:22:20.623" v="123" actId="478"/>
          <ac:spMkLst>
            <pc:docMk/>
            <pc:sldMk cId="3712006269" sldId="266"/>
            <ac:spMk id="2" creationId="{B94AE76A-0AFE-9783-CF21-0EEED2E58688}"/>
          </ac:spMkLst>
        </pc:spChg>
        <pc:spChg chg="del">
          <ac:chgData name="carlos ruz" userId="5be2722074237eab" providerId="LiveId" clId="{CB4B58F4-7C10-4329-8BA1-FAF624D4C325}" dt="2023-08-08T14:22:32.957" v="125" actId="478"/>
          <ac:spMkLst>
            <pc:docMk/>
            <pc:sldMk cId="3712006269" sldId="266"/>
            <ac:spMk id="3" creationId="{74F7BCEC-A988-4C6F-6FE4-C583030F3E6F}"/>
          </ac:spMkLst>
        </pc:spChg>
        <pc:spChg chg="add del mod">
          <ac:chgData name="carlos ruz" userId="5be2722074237eab" providerId="LiveId" clId="{CB4B58F4-7C10-4329-8BA1-FAF624D4C325}" dt="2023-08-08T14:22:25.220" v="124" actId="478"/>
          <ac:spMkLst>
            <pc:docMk/>
            <pc:sldMk cId="3712006269" sldId="266"/>
            <ac:spMk id="5" creationId="{41A633F2-2135-634A-9789-08792E2CE7F7}"/>
          </ac:spMkLst>
        </pc:spChg>
      </pc:sldChg>
      <pc:sldChg chg="new del">
        <pc:chgData name="carlos ruz" userId="5be2722074237eab" providerId="LiveId" clId="{CB4B58F4-7C10-4329-8BA1-FAF624D4C325}" dt="2023-08-08T14:23:31.970" v="160" actId="47"/>
        <pc:sldMkLst>
          <pc:docMk/>
          <pc:sldMk cId="779707681" sldId="267"/>
        </pc:sldMkLst>
      </pc:sldChg>
      <pc:sldChg chg="addSp delSp modSp new mod setBg addAnim delAnim setClrOvrMap delDesignElem">
        <pc:chgData name="carlos ruz" userId="5be2722074237eab" providerId="LiveId" clId="{CB4B58F4-7C10-4329-8BA1-FAF624D4C325}" dt="2023-08-09T00:58:52.251" v="222"/>
        <pc:sldMkLst>
          <pc:docMk/>
          <pc:sldMk cId="1081662221" sldId="268"/>
        </pc:sldMkLst>
        <pc:spChg chg="del mod">
          <ac:chgData name="carlos ruz" userId="5be2722074237eab" providerId="LiveId" clId="{CB4B58F4-7C10-4329-8BA1-FAF624D4C325}" dt="2023-08-08T14:24:11.833" v="169" actId="478"/>
          <ac:spMkLst>
            <pc:docMk/>
            <pc:sldMk cId="1081662221" sldId="268"/>
            <ac:spMk id="2" creationId="{919C740B-D053-C055-13FC-D8BBA556A5B6}"/>
          </ac:spMkLst>
        </pc:spChg>
        <pc:spChg chg="add mod">
          <ac:chgData name="carlos ruz" userId="5be2722074237eab" providerId="LiveId" clId="{CB4B58F4-7C10-4329-8BA1-FAF624D4C325}" dt="2023-08-08T14:25:09.171" v="186" actId="26606"/>
          <ac:spMkLst>
            <pc:docMk/>
            <pc:sldMk cId="1081662221" sldId="268"/>
            <ac:spMk id="5" creationId="{4BB552DD-3CA5-6E67-7AE9-F6AE43B1277A}"/>
          </ac:spMkLst>
        </pc:spChg>
        <pc:spChg chg="add del">
          <ac:chgData name="carlos ruz" userId="5be2722074237eab" providerId="LiveId" clId="{CB4B58F4-7C10-4329-8BA1-FAF624D4C325}" dt="2023-08-08T14:23:56.815" v="165" actId="26606"/>
          <ac:spMkLst>
            <pc:docMk/>
            <pc:sldMk cId="1081662221" sldId="268"/>
            <ac:spMk id="7" creationId="{9A3D0CE2-91FF-49B3-A5D8-181E900D7501}"/>
          </ac:spMkLst>
        </pc:spChg>
        <pc:spChg chg="add del">
          <ac:chgData name="carlos ruz" userId="5be2722074237eab" providerId="LiveId" clId="{CB4B58F4-7C10-4329-8BA1-FAF624D4C325}" dt="2023-08-08T14:25:09.171" v="186" actId="26606"/>
          <ac:spMkLst>
            <pc:docMk/>
            <pc:sldMk cId="1081662221" sldId="268"/>
            <ac:spMk id="8" creationId="{2550AE69-AC86-4188-83E5-A856C4F1DCFF}"/>
          </ac:spMkLst>
        </pc:spChg>
        <pc:spChg chg="add del">
          <ac:chgData name="carlos ruz" userId="5be2722074237eab" providerId="LiveId" clId="{CB4B58F4-7C10-4329-8BA1-FAF624D4C325}" dt="2023-08-08T14:23:56.815" v="165" actId="26606"/>
          <ac:spMkLst>
            <pc:docMk/>
            <pc:sldMk cId="1081662221" sldId="268"/>
            <ac:spMk id="9" creationId="{58AEBD96-C315-4F53-9D9E-0E20E993EBFA}"/>
          </ac:spMkLst>
        </pc:spChg>
        <pc:spChg chg="add del">
          <ac:chgData name="carlos ruz" userId="5be2722074237eab" providerId="LiveId" clId="{CB4B58F4-7C10-4329-8BA1-FAF624D4C325}" dt="2023-08-08T14:25:09.171" v="186" actId="26606"/>
          <ac:spMkLst>
            <pc:docMk/>
            <pc:sldMk cId="1081662221" sldId="268"/>
            <ac:spMk id="10" creationId="{EC4CA156-2C9D-4F0C-B229-88D8B5E17BCF}"/>
          </ac:spMkLst>
        </pc:spChg>
        <pc:spChg chg="add del">
          <ac:chgData name="carlos ruz" userId="5be2722074237eab" providerId="LiveId" clId="{CB4B58F4-7C10-4329-8BA1-FAF624D4C325}" dt="2023-08-08T14:23:56.815" v="165" actId="26606"/>
          <ac:spMkLst>
            <pc:docMk/>
            <pc:sldMk cId="1081662221" sldId="268"/>
            <ac:spMk id="11" creationId="{78916AAA-66F6-4DFA-88ED-7E27CF6B8DAD}"/>
          </ac:spMkLst>
        </pc:spChg>
        <pc:spChg chg="add del">
          <ac:chgData name="carlos ruz" userId="5be2722074237eab" providerId="LiveId" clId="{CB4B58F4-7C10-4329-8BA1-FAF624D4C325}" dt="2023-08-08T14:25:09.171" v="186" actId="26606"/>
          <ac:spMkLst>
            <pc:docMk/>
            <pc:sldMk cId="1081662221" sldId="268"/>
            <ac:spMk id="12" creationId="{D7361ED3-EBE5-4EFC-8DA3-D0CE4BF2F4B1}"/>
          </ac:spMkLst>
        </pc:spChg>
        <pc:spChg chg="add del">
          <ac:chgData name="carlos ruz" userId="5be2722074237eab" providerId="LiveId" clId="{CB4B58F4-7C10-4329-8BA1-FAF624D4C325}" dt="2023-08-08T14:23:56.815" v="165" actId="26606"/>
          <ac:spMkLst>
            <pc:docMk/>
            <pc:sldMk cId="1081662221" sldId="268"/>
            <ac:spMk id="17" creationId="{E8035907-EB9C-4E11-8A9B-D25B0AD8D749}"/>
          </ac:spMkLst>
        </pc:spChg>
        <pc:spChg chg="add del">
          <ac:chgData name="carlos ruz" userId="5be2722074237eab" providerId="LiveId" clId="{CB4B58F4-7C10-4329-8BA1-FAF624D4C325}" dt="2023-08-08T14:25:09.171" v="186" actId="26606"/>
          <ac:spMkLst>
            <pc:docMk/>
            <pc:sldMk cId="1081662221" sldId="268"/>
            <ac:spMk id="18" creationId="{19A1D830-E73C-47A9-A534-323CEEFF5B32}"/>
          </ac:spMkLst>
        </pc:spChg>
        <pc:spChg chg="add del">
          <ac:chgData name="carlos ruz" userId="5be2722074237eab" providerId="LiveId" clId="{CB4B58F4-7C10-4329-8BA1-FAF624D4C325}" dt="2023-08-08T14:23:56.815" v="165" actId="26606"/>
          <ac:spMkLst>
            <pc:docMk/>
            <pc:sldMk cId="1081662221" sldId="268"/>
            <ac:spMk id="23" creationId="{D9C69FA7-0958-4ED9-A0DF-E87A0C137BF5}"/>
          </ac:spMkLst>
        </pc:spChg>
        <pc:spChg chg="add del">
          <ac:chgData name="carlos ruz" userId="5be2722074237eab" providerId="LiveId" clId="{CB4B58F4-7C10-4329-8BA1-FAF624D4C325}" dt="2023-08-08T14:25:09.171" v="186" actId="26606"/>
          <ac:spMkLst>
            <pc:docMk/>
            <pc:sldMk cId="1081662221" sldId="268"/>
            <ac:spMk id="25" creationId="{8F69FBEC-4C47-4288-962D-3FC20C79F3F5}"/>
          </ac:spMkLst>
        </pc:spChg>
        <pc:spChg chg="add del">
          <ac:chgData name="carlos ruz" userId="5be2722074237eab" providerId="LiveId" clId="{CB4B58F4-7C10-4329-8BA1-FAF624D4C325}" dt="2023-08-08T14:24:41.426" v="175" actId="26606"/>
          <ac:spMkLst>
            <pc:docMk/>
            <pc:sldMk cId="1081662221" sldId="268"/>
            <ac:spMk id="31" creationId="{2550AE69-AC86-4188-83E5-A856C4F1DCFF}"/>
          </ac:spMkLst>
        </pc:spChg>
        <pc:spChg chg="add del">
          <ac:chgData name="carlos ruz" userId="5be2722074237eab" providerId="LiveId" clId="{CB4B58F4-7C10-4329-8BA1-FAF624D4C325}" dt="2023-08-08T14:24:41.426" v="175" actId="26606"/>
          <ac:spMkLst>
            <pc:docMk/>
            <pc:sldMk cId="1081662221" sldId="268"/>
            <ac:spMk id="33" creationId="{EC4CA156-2C9D-4F0C-B229-88D8B5E17BCF}"/>
          </ac:spMkLst>
        </pc:spChg>
        <pc:spChg chg="add del">
          <ac:chgData name="carlos ruz" userId="5be2722074237eab" providerId="LiveId" clId="{CB4B58F4-7C10-4329-8BA1-FAF624D4C325}" dt="2023-08-08T14:24:41.426" v="175" actId="26606"/>
          <ac:spMkLst>
            <pc:docMk/>
            <pc:sldMk cId="1081662221" sldId="268"/>
            <ac:spMk id="35" creationId="{D7361ED3-EBE5-4EFC-8DA3-D0CE4BF2F4B1}"/>
          </ac:spMkLst>
        </pc:spChg>
        <pc:spChg chg="add del">
          <ac:chgData name="carlos ruz" userId="5be2722074237eab" providerId="LiveId" clId="{CB4B58F4-7C10-4329-8BA1-FAF624D4C325}" dt="2023-08-08T14:24:41.426" v="175" actId="26606"/>
          <ac:spMkLst>
            <pc:docMk/>
            <pc:sldMk cId="1081662221" sldId="268"/>
            <ac:spMk id="41" creationId="{2A0E4E09-FC02-4ADC-951A-3FFA90B6FE39}"/>
          </ac:spMkLst>
        </pc:spChg>
        <pc:spChg chg="add del">
          <ac:chgData name="carlos ruz" userId="5be2722074237eab" providerId="LiveId" clId="{CB4B58F4-7C10-4329-8BA1-FAF624D4C325}" dt="2023-08-08T14:24:41.426" v="175" actId="26606"/>
          <ac:spMkLst>
            <pc:docMk/>
            <pc:sldMk cId="1081662221" sldId="268"/>
            <ac:spMk id="43" creationId="{0060CE1A-A2ED-43AC-857D-05822177FAD1}"/>
          </ac:spMkLst>
        </pc:spChg>
        <pc:spChg chg="add del">
          <ac:chgData name="carlos ruz" userId="5be2722074237eab" providerId="LiveId" clId="{CB4B58F4-7C10-4329-8BA1-FAF624D4C325}" dt="2023-08-08T14:24:46.304" v="177" actId="26606"/>
          <ac:spMkLst>
            <pc:docMk/>
            <pc:sldMk cId="1081662221" sldId="268"/>
            <ac:spMk id="45" creationId="{025516A9-A197-45C0-A7C3-D8D04C443D15}"/>
          </ac:spMkLst>
        </pc:spChg>
        <pc:spChg chg="add del">
          <ac:chgData name="carlos ruz" userId="5be2722074237eab" providerId="LiveId" clId="{CB4B58F4-7C10-4329-8BA1-FAF624D4C325}" dt="2023-08-08T14:24:46.304" v="177" actId="26606"/>
          <ac:spMkLst>
            <pc:docMk/>
            <pc:sldMk cId="1081662221" sldId="268"/>
            <ac:spMk id="46" creationId="{2550AE69-AC86-4188-83E5-A856C4F1DCFF}"/>
          </ac:spMkLst>
        </pc:spChg>
        <pc:spChg chg="add del">
          <ac:chgData name="carlos ruz" userId="5be2722074237eab" providerId="LiveId" clId="{CB4B58F4-7C10-4329-8BA1-FAF624D4C325}" dt="2023-08-08T14:24:46.304" v="177" actId="26606"/>
          <ac:spMkLst>
            <pc:docMk/>
            <pc:sldMk cId="1081662221" sldId="268"/>
            <ac:spMk id="47" creationId="{EC4CA156-2C9D-4F0C-B229-88D8B5E17BCF}"/>
          </ac:spMkLst>
        </pc:spChg>
        <pc:spChg chg="add del">
          <ac:chgData name="carlos ruz" userId="5be2722074237eab" providerId="LiveId" clId="{CB4B58F4-7C10-4329-8BA1-FAF624D4C325}" dt="2023-08-08T14:24:46.304" v="177" actId="26606"/>
          <ac:spMkLst>
            <pc:docMk/>
            <pc:sldMk cId="1081662221" sldId="268"/>
            <ac:spMk id="48" creationId="{D7361ED3-EBE5-4EFC-8DA3-D0CE4BF2F4B1}"/>
          </ac:spMkLst>
        </pc:spChg>
        <pc:spChg chg="add del">
          <ac:chgData name="carlos ruz" userId="5be2722074237eab" providerId="LiveId" clId="{CB4B58F4-7C10-4329-8BA1-FAF624D4C325}" dt="2023-08-08T14:24:46.304" v="177" actId="26606"/>
          <ac:spMkLst>
            <pc:docMk/>
            <pc:sldMk cId="1081662221" sldId="268"/>
            <ac:spMk id="50" creationId="{B558F58E-93BA-44A3-BCDA-585AFF2E4F3F}"/>
          </ac:spMkLst>
        </pc:spChg>
        <pc:spChg chg="add del">
          <ac:chgData name="carlos ruz" userId="5be2722074237eab" providerId="LiveId" clId="{CB4B58F4-7C10-4329-8BA1-FAF624D4C325}" dt="2023-08-08T14:24:46.304" v="177" actId="26606"/>
          <ac:spMkLst>
            <pc:docMk/>
            <pc:sldMk cId="1081662221" sldId="268"/>
            <ac:spMk id="51" creationId="{34DBF680-FBD0-4394-A076-AD549E2DB406}"/>
          </ac:spMkLst>
        </pc:spChg>
        <pc:spChg chg="add del">
          <ac:chgData name="carlos ruz" userId="5be2722074237eab" providerId="LiveId" clId="{CB4B58F4-7C10-4329-8BA1-FAF624D4C325}" dt="2023-08-08T14:24:50.451" v="179" actId="26606"/>
          <ac:spMkLst>
            <pc:docMk/>
            <pc:sldMk cId="1081662221" sldId="268"/>
            <ac:spMk id="53" creationId="{2550AE69-AC86-4188-83E5-A856C4F1DCFF}"/>
          </ac:spMkLst>
        </pc:spChg>
        <pc:spChg chg="add del">
          <ac:chgData name="carlos ruz" userId="5be2722074237eab" providerId="LiveId" clId="{CB4B58F4-7C10-4329-8BA1-FAF624D4C325}" dt="2023-08-08T14:24:50.451" v="179" actId="26606"/>
          <ac:spMkLst>
            <pc:docMk/>
            <pc:sldMk cId="1081662221" sldId="268"/>
            <ac:spMk id="54" creationId="{EC4CA156-2C9D-4F0C-B229-88D8B5E17BCF}"/>
          </ac:spMkLst>
        </pc:spChg>
        <pc:spChg chg="add del">
          <ac:chgData name="carlos ruz" userId="5be2722074237eab" providerId="LiveId" clId="{CB4B58F4-7C10-4329-8BA1-FAF624D4C325}" dt="2023-08-08T14:24:50.451" v="179" actId="26606"/>
          <ac:spMkLst>
            <pc:docMk/>
            <pc:sldMk cId="1081662221" sldId="268"/>
            <ac:spMk id="55" creationId="{D7361ED3-EBE5-4EFC-8DA3-D0CE4BF2F4B1}"/>
          </ac:spMkLst>
        </pc:spChg>
        <pc:spChg chg="add del">
          <ac:chgData name="carlos ruz" userId="5be2722074237eab" providerId="LiveId" clId="{CB4B58F4-7C10-4329-8BA1-FAF624D4C325}" dt="2023-08-08T14:24:50.451" v="179" actId="26606"/>
          <ac:spMkLst>
            <pc:docMk/>
            <pc:sldMk cId="1081662221" sldId="268"/>
            <ac:spMk id="57" creationId="{E8035907-EB9C-4E11-8A9B-D25B0AD8D749}"/>
          </ac:spMkLst>
        </pc:spChg>
        <pc:spChg chg="add del">
          <ac:chgData name="carlos ruz" userId="5be2722074237eab" providerId="LiveId" clId="{CB4B58F4-7C10-4329-8BA1-FAF624D4C325}" dt="2023-08-08T14:24:50.451" v="179" actId="26606"/>
          <ac:spMkLst>
            <pc:docMk/>
            <pc:sldMk cId="1081662221" sldId="268"/>
            <ac:spMk id="58" creationId="{23991EB4-1F71-4BE4-B24D-277DD5EE90AF}"/>
          </ac:spMkLst>
        </pc:spChg>
        <pc:spChg chg="add del">
          <ac:chgData name="carlos ruz" userId="5be2722074237eab" providerId="LiveId" clId="{CB4B58F4-7C10-4329-8BA1-FAF624D4C325}" dt="2023-08-08T14:24:50.451" v="179" actId="26606"/>
          <ac:spMkLst>
            <pc:docMk/>
            <pc:sldMk cId="1081662221" sldId="268"/>
            <ac:spMk id="59" creationId="{D9C69FA7-0958-4ED9-A0DF-E87A0C137BF5}"/>
          </ac:spMkLst>
        </pc:spChg>
        <pc:spChg chg="add del">
          <ac:chgData name="carlos ruz" userId="5be2722074237eab" providerId="LiveId" clId="{CB4B58F4-7C10-4329-8BA1-FAF624D4C325}" dt="2023-08-08T14:24:54.347" v="181" actId="26606"/>
          <ac:spMkLst>
            <pc:docMk/>
            <pc:sldMk cId="1081662221" sldId="268"/>
            <ac:spMk id="61" creationId="{7049A7D3-684C-4C59-A4B6-7B308A6AD34D}"/>
          </ac:spMkLst>
        </pc:spChg>
        <pc:spChg chg="add del">
          <ac:chgData name="carlos ruz" userId="5be2722074237eab" providerId="LiveId" clId="{CB4B58F4-7C10-4329-8BA1-FAF624D4C325}" dt="2023-08-08T14:24:54.347" v="181" actId="26606"/>
          <ac:spMkLst>
            <pc:docMk/>
            <pc:sldMk cId="1081662221" sldId="268"/>
            <ac:spMk id="62" creationId="{D7B1087B-C592-40E7-B532-60B453A2FE6A}"/>
          </ac:spMkLst>
        </pc:spChg>
        <pc:spChg chg="add del">
          <ac:chgData name="carlos ruz" userId="5be2722074237eab" providerId="LiveId" clId="{CB4B58F4-7C10-4329-8BA1-FAF624D4C325}" dt="2023-08-08T14:24:54.347" v="181" actId="26606"/>
          <ac:spMkLst>
            <pc:docMk/>
            <pc:sldMk cId="1081662221" sldId="268"/>
            <ac:spMk id="63" creationId="{14AE7447-E8F8-4A0F-9E3D-94842BFF886E}"/>
          </ac:spMkLst>
        </pc:spChg>
        <pc:spChg chg="add del">
          <ac:chgData name="carlos ruz" userId="5be2722074237eab" providerId="LiveId" clId="{CB4B58F4-7C10-4329-8BA1-FAF624D4C325}" dt="2023-08-08T14:24:54.347" v="181" actId="26606"/>
          <ac:spMkLst>
            <pc:docMk/>
            <pc:sldMk cId="1081662221" sldId="268"/>
            <ac:spMk id="65" creationId="{0680B5D0-24EC-465A-A0E6-C4DF951E0043}"/>
          </ac:spMkLst>
        </pc:spChg>
        <pc:spChg chg="add del">
          <ac:chgData name="carlos ruz" userId="5be2722074237eab" providerId="LiveId" clId="{CB4B58F4-7C10-4329-8BA1-FAF624D4C325}" dt="2023-08-08T14:24:54.347" v="181" actId="26606"/>
          <ac:spMkLst>
            <pc:docMk/>
            <pc:sldMk cId="1081662221" sldId="268"/>
            <ac:spMk id="66" creationId="{30BF1B50-A83E-4ED6-A2AA-C943C1F89F85}"/>
          </ac:spMkLst>
        </pc:spChg>
        <pc:spChg chg="add del">
          <ac:chgData name="carlos ruz" userId="5be2722074237eab" providerId="LiveId" clId="{CB4B58F4-7C10-4329-8BA1-FAF624D4C325}" dt="2023-08-08T14:24:54.347" v="181" actId="26606"/>
          <ac:spMkLst>
            <pc:docMk/>
            <pc:sldMk cId="1081662221" sldId="268"/>
            <ac:spMk id="67" creationId="{1F31E8B2-210B-4B90-83BB-3B180732EF38}"/>
          </ac:spMkLst>
        </pc:spChg>
        <pc:spChg chg="add del">
          <ac:chgData name="carlos ruz" userId="5be2722074237eab" providerId="LiveId" clId="{CB4B58F4-7C10-4329-8BA1-FAF624D4C325}" dt="2023-08-08T14:24:54.347" v="181" actId="26606"/>
          <ac:spMkLst>
            <pc:docMk/>
            <pc:sldMk cId="1081662221" sldId="268"/>
            <ac:spMk id="68" creationId="{6B387409-2B98-40F8-A65F-EF7CF989512F}"/>
          </ac:spMkLst>
        </pc:spChg>
        <pc:spChg chg="add del">
          <ac:chgData name="carlos ruz" userId="5be2722074237eab" providerId="LiveId" clId="{CB4B58F4-7C10-4329-8BA1-FAF624D4C325}" dt="2023-08-08T14:25:04.041" v="183" actId="26606"/>
          <ac:spMkLst>
            <pc:docMk/>
            <pc:sldMk cId="1081662221" sldId="268"/>
            <ac:spMk id="73" creationId="{7049A7D3-684C-4C59-A4B6-7B308A6AD34D}"/>
          </ac:spMkLst>
        </pc:spChg>
        <pc:spChg chg="add del">
          <ac:chgData name="carlos ruz" userId="5be2722074237eab" providerId="LiveId" clId="{CB4B58F4-7C10-4329-8BA1-FAF624D4C325}" dt="2023-08-08T14:25:04.041" v="183" actId="26606"/>
          <ac:spMkLst>
            <pc:docMk/>
            <pc:sldMk cId="1081662221" sldId="268"/>
            <ac:spMk id="74" creationId="{D7B1087B-C592-40E7-B532-60B453A2FE6A}"/>
          </ac:spMkLst>
        </pc:spChg>
        <pc:spChg chg="add del">
          <ac:chgData name="carlos ruz" userId="5be2722074237eab" providerId="LiveId" clId="{CB4B58F4-7C10-4329-8BA1-FAF624D4C325}" dt="2023-08-08T14:25:04.041" v="183" actId="26606"/>
          <ac:spMkLst>
            <pc:docMk/>
            <pc:sldMk cId="1081662221" sldId="268"/>
            <ac:spMk id="75" creationId="{14AE7447-E8F8-4A0F-9E3D-94842BFF886E}"/>
          </ac:spMkLst>
        </pc:spChg>
        <pc:spChg chg="add del">
          <ac:chgData name="carlos ruz" userId="5be2722074237eab" providerId="LiveId" clId="{CB4B58F4-7C10-4329-8BA1-FAF624D4C325}" dt="2023-08-08T14:25:04.041" v="183" actId="26606"/>
          <ac:spMkLst>
            <pc:docMk/>
            <pc:sldMk cId="1081662221" sldId="268"/>
            <ac:spMk id="79" creationId="{2A0E4E09-FC02-4ADC-951A-3FFA90B6FE39}"/>
          </ac:spMkLst>
        </pc:spChg>
        <pc:spChg chg="add del">
          <ac:chgData name="carlos ruz" userId="5be2722074237eab" providerId="LiveId" clId="{CB4B58F4-7C10-4329-8BA1-FAF624D4C325}" dt="2023-08-08T14:25:04.041" v="183" actId="26606"/>
          <ac:spMkLst>
            <pc:docMk/>
            <pc:sldMk cId="1081662221" sldId="268"/>
            <ac:spMk id="80" creationId="{14A1598B-1957-47CF-AAF4-F7A36DA0E7CB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82" creationId="{2550AE69-AC86-4188-83E5-A856C4F1DCFF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83" creationId="{EC4CA156-2C9D-4F0C-B229-88D8B5E17BCF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84" creationId="{D7361ED3-EBE5-4EFC-8DA3-D0CE4BF2F4B1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86" creationId="{5C28659E-412C-4600-B45E-BAE370BC24B9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87" creationId="{55BE2824-A619-43D4-8CEE-814E76EACEFF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88" creationId="{7F757314-8028-429F-A691-15514DF1133C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89" creationId="{CCFB0F09-9A6D-4393-94DE-D19BB32FF3B2}"/>
          </ac:spMkLst>
        </pc:spChg>
        <pc:spChg chg="add del">
          <ac:chgData name="carlos ruz" userId="5be2722074237eab" providerId="LiveId" clId="{CB4B58F4-7C10-4329-8BA1-FAF624D4C325}" dt="2023-08-08T14:25:09.061" v="185" actId="26606"/>
          <ac:spMkLst>
            <pc:docMk/>
            <pc:sldMk cId="1081662221" sldId="268"/>
            <ac:spMk id="90" creationId="{C1A8FF86-3729-44D9-9029-E0816A7E245C}"/>
          </ac:spMkLst>
        </pc:spChg>
        <pc:spChg chg="add del">
          <ac:chgData name="carlos ruz" userId="5be2722074237eab" providerId="LiveId" clId="{CB4B58F4-7C10-4329-8BA1-FAF624D4C325}" dt="2023-08-09T00:37:38.190" v="189"/>
          <ac:spMkLst>
            <pc:docMk/>
            <pc:sldMk cId="1081662221" sldId="268"/>
            <ac:spMk id="94" creationId="{2550AE69-AC86-4188-83E5-A856C4F1DCFF}"/>
          </ac:spMkLst>
        </pc:spChg>
        <pc:spChg chg="add del">
          <ac:chgData name="carlos ruz" userId="5be2722074237eab" providerId="LiveId" clId="{CB4B58F4-7C10-4329-8BA1-FAF624D4C325}" dt="2023-08-09T00:37:38.190" v="189"/>
          <ac:spMkLst>
            <pc:docMk/>
            <pc:sldMk cId="1081662221" sldId="268"/>
            <ac:spMk id="95" creationId="{EC4CA156-2C9D-4F0C-B229-88D8B5E17BCF}"/>
          </ac:spMkLst>
        </pc:spChg>
        <pc:spChg chg="add del">
          <ac:chgData name="carlos ruz" userId="5be2722074237eab" providerId="LiveId" clId="{CB4B58F4-7C10-4329-8BA1-FAF624D4C325}" dt="2023-08-09T00:37:38.190" v="189"/>
          <ac:spMkLst>
            <pc:docMk/>
            <pc:sldMk cId="1081662221" sldId="268"/>
            <ac:spMk id="96" creationId="{D7361ED3-EBE5-4EFC-8DA3-D0CE4BF2F4B1}"/>
          </ac:spMkLst>
        </pc:spChg>
        <pc:spChg chg="add del">
          <ac:chgData name="carlos ruz" userId="5be2722074237eab" providerId="LiveId" clId="{CB4B58F4-7C10-4329-8BA1-FAF624D4C325}" dt="2023-08-09T00:37:38.190" v="189"/>
          <ac:spMkLst>
            <pc:docMk/>
            <pc:sldMk cId="1081662221" sldId="268"/>
            <ac:spMk id="98" creationId="{B558F58E-93BA-44A3-BCDA-585AFF2E4F3F}"/>
          </ac:spMkLst>
        </pc:spChg>
        <pc:spChg chg="add del">
          <ac:chgData name="carlos ruz" userId="5be2722074237eab" providerId="LiveId" clId="{CB4B58F4-7C10-4329-8BA1-FAF624D4C325}" dt="2023-08-09T00:37:38.190" v="189"/>
          <ac:spMkLst>
            <pc:docMk/>
            <pc:sldMk cId="1081662221" sldId="268"/>
            <ac:spMk id="99" creationId="{34DBF680-FBD0-4394-A076-AD549E2DB406}"/>
          </ac:spMkLst>
        </pc:spChg>
        <pc:spChg chg="add del">
          <ac:chgData name="carlos ruz" userId="5be2722074237eab" providerId="LiveId" clId="{CB4B58F4-7C10-4329-8BA1-FAF624D4C325}" dt="2023-08-09T00:37:38.190" v="189"/>
          <ac:spMkLst>
            <pc:docMk/>
            <pc:sldMk cId="1081662221" sldId="268"/>
            <ac:spMk id="100" creationId="{025516A9-A197-45C0-A7C3-D8D04C443D15}"/>
          </ac:spMkLst>
        </pc:spChg>
        <pc:grpChg chg="add del">
          <ac:chgData name="carlos ruz" userId="5be2722074237eab" providerId="LiveId" clId="{CB4B58F4-7C10-4329-8BA1-FAF624D4C325}" dt="2023-08-08T14:23:56.815" v="165" actId="26606"/>
          <ac:grpSpMkLst>
            <pc:docMk/>
            <pc:sldMk cId="1081662221" sldId="268"/>
            <ac:grpSpMk id="13" creationId="{A137D43F-BAD6-47F1-AA65-AEEA38A2FF30}"/>
          </ac:grpSpMkLst>
        </pc:grpChg>
        <pc:grpChg chg="add del">
          <ac:chgData name="carlos ruz" userId="5be2722074237eab" providerId="LiveId" clId="{CB4B58F4-7C10-4329-8BA1-FAF624D4C325}" dt="2023-08-08T14:25:09.171" v="186" actId="26606"/>
          <ac:grpSpMkLst>
            <pc:docMk/>
            <pc:sldMk cId="1081662221" sldId="268"/>
            <ac:grpSpMk id="14" creationId="{85105087-7F16-4C94-837C-C45445116665}"/>
          </ac:grpSpMkLst>
        </pc:grpChg>
        <pc:grpChg chg="add del">
          <ac:chgData name="carlos ruz" userId="5be2722074237eab" providerId="LiveId" clId="{CB4B58F4-7C10-4329-8BA1-FAF624D4C325}" dt="2023-08-08T14:23:56.815" v="165" actId="26606"/>
          <ac:grpSpMkLst>
            <pc:docMk/>
            <pc:sldMk cId="1081662221" sldId="268"/>
            <ac:grpSpMk id="19" creationId="{B4CFDD4A-4FA1-4CD9-90D5-E253C2040BA3}"/>
          </ac:grpSpMkLst>
        </pc:grpChg>
        <pc:grpChg chg="add del">
          <ac:chgData name="carlos ruz" userId="5be2722074237eab" providerId="LiveId" clId="{CB4B58F4-7C10-4329-8BA1-FAF624D4C325}" dt="2023-08-08T14:25:09.171" v="186" actId="26606"/>
          <ac:grpSpMkLst>
            <pc:docMk/>
            <pc:sldMk cId="1081662221" sldId="268"/>
            <ac:grpSpMk id="22" creationId="{54F6FC82-E588-4DA0-8096-0C3BD54F17B5}"/>
          </ac:grpSpMkLst>
        </pc:grpChg>
        <pc:grpChg chg="add del">
          <ac:chgData name="carlos ruz" userId="5be2722074237eab" providerId="LiveId" clId="{CB4B58F4-7C10-4329-8BA1-FAF624D4C325}" dt="2023-08-08T14:24:41.426" v="175" actId="26606"/>
          <ac:grpSpMkLst>
            <pc:docMk/>
            <pc:sldMk cId="1081662221" sldId="268"/>
            <ac:grpSpMk id="37" creationId="{85105087-7F16-4C94-837C-C45445116665}"/>
          </ac:grpSpMkLst>
        </pc:grpChg>
        <pc:grpChg chg="add del">
          <ac:chgData name="carlos ruz" userId="5be2722074237eab" providerId="LiveId" clId="{CB4B58F4-7C10-4329-8BA1-FAF624D4C325}" dt="2023-08-08T14:24:46.304" v="177" actId="26606"/>
          <ac:grpSpMkLst>
            <pc:docMk/>
            <pc:sldMk cId="1081662221" sldId="268"/>
            <ac:grpSpMk id="49" creationId="{85105087-7F16-4C94-837C-C45445116665}"/>
          </ac:grpSpMkLst>
        </pc:grpChg>
        <pc:grpChg chg="add del">
          <ac:chgData name="carlos ruz" userId="5be2722074237eab" providerId="LiveId" clId="{CB4B58F4-7C10-4329-8BA1-FAF624D4C325}" dt="2023-08-08T14:24:50.451" v="179" actId="26606"/>
          <ac:grpSpMkLst>
            <pc:docMk/>
            <pc:sldMk cId="1081662221" sldId="268"/>
            <ac:grpSpMk id="56" creationId="{85105087-7F16-4C94-837C-C45445116665}"/>
          </ac:grpSpMkLst>
        </pc:grpChg>
        <pc:grpChg chg="add del">
          <ac:chgData name="carlos ruz" userId="5be2722074237eab" providerId="LiveId" clId="{CB4B58F4-7C10-4329-8BA1-FAF624D4C325}" dt="2023-08-08T14:24:54.347" v="181" actId="26606"/>
          <ac:grpSpMkLst>
            <pc:docMk/>
            <pc:sldMk cId="1081662221" sldId="268"/>
            <ac:grpSpMk id="64" creationId="{85981F80-69EE-4E2B-82A8-47FDFD7720AC}"/>
          </ac:grpSpMkLst>
        </pc:grpChg>
        <pc:grpChg chg="add del">
          <ac:chgData name="carlos ruz" userId="5be2722074237eab" providerId="LiveId" clId="{CB4B58F4-7C10-4329-8BA1-FAF624D4C325}" dt="2023-08-08T14:24:54.347" v="181" actId="26606"/>
          <ac:grpSpMkLst>
            <pc:docMk/>
            <pc:sldMk cId="1081662221" sldId="268"/>
            <ac:grpSpMk id="69" creationId="{C9E5F284-A588-4AE7-A36D-1C93E4FD0241}"/>
          </ac:grpSpMkLst>
        </pc:grpChg>
        <pc:grpChg chg="add del">
          <ac:chgData name="carlos ruz" userId="5be2722074237eab" providerId="LiveId" clId="{CB4B58F4-7C10-4329-8BA1-FAF624D4C325}" dt="2023-08-08T14:25:04.041" v="183" actId="26606"/>
          <ac:grpSpMkLst>
            <pc:docMk/>
            <pc:sldMk cId="1081662221" sldId="268"/>
            <ac:grpSpMk id="76" creationId="{85981F80-69EE-4E2B-82A8-47FDFD7720AC}"/>
          </ac:grpSpMkLst>
        </pc:grpChg>
        <pc:grpChg chg="add del">
          <ac:chgData name="carlos ruz" userId="5be2722074237eab" providerId="LiveId" clId="{CB4B58F4-7C10-4329-8BA1-FAF624D4C325}" dt="2023-08-08T14:25:09.061" v="185" actId="26606"/>
          <ac:grpSpMkLst>
            <pc:docMk/>
            <pc:sldMk cId="1081662221" sldId="268"/>
            <ac:grpSpMk id="85" creationId="{85105087-7F16-4C94-837C-C45445116665}"/>
          </ac:grpSpMkLst>
        </pc:grpChg>
        <pc:grpChg chg="add del">
          <ac:chgData name="carlos ruz" userId="5be2722074237eab" providerId="LiveId" clId="{CB4B58F4-7C10-4329-8BA1-FAF624D4C325}" dt="2023-08-08T14:25:09.061" v="185" actId="26606"/>
          <ac:grpSpMkLst>
            <pc:docMk/>
            <pc:sldMk cId="1081662221" sldId="268"/>
            <ac:grpSpMk id="91" creationId="{A924F705-30C0-4ED8-9364-62609FAD44D2}"/>
          </ac:grpSpMkLst>
        </pc:grpChg>
        <pc:grpChg chg="add del">
          <ac:chgData name="carlos ruz" userId="5be2722074237eab" providerId="LiveId" clId="{CB4B58F4-7C10-4329-8BA1-FAF624D4C325}" dt="2023-08-09T00:37:38.190" v="189"/>
          <ac:grpSpMkLst>
            <pc:docMk/>
            <pc:sldMk cId="1081662221" sldId="268"/>
            <ac:grpSpMk id="97" creationId="{85105087-7F16-4C94-837C-C45445116665}"/>
          </ac:grpSpMkLst>
        </pc:grpChg>
        <pc:picChg chg="add mod ord">
          <ac:chgData name="carlos ruz" userId="5be2722074237eab" providerId="LiveId" clId="{CB4B58F4-7C10-4329-8BA1-FAF624D4C325}" dt="2023-08-08T14:25:09.171" v="186" actId="26606"/>
          <ac:picMkLst>
            <pc:docMk/>
            <pc:sldMk cId="1081662221" sldId="268"/>
            <ac:picMk id="4" creationId="{E62852B7-32B7-BF7E-5016-B7FDD478D857}"/>
          </ac:picMkLst>
        </pc:picChg>
      </pc:sldChg>
      <pc:sldMasterChg chg="setBg modSldLayout">
        <pc:chgData name="carlos ruz" userId="5be2722074237eab" providerId="LiveId" clId="{CB4B58F4-7C10-4329-8BA1-FAF624D4C325}" dt="2023-08-08T14:13:55.946" v="92"/>
        <pc:sldMasterMkLst>
          <pc:docMk/>
          <pc:sldMasterMk cId="3789075727" sldId="2147483660"/>
        </pc:sldMasterMkLst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1121082019" sldId="2147483661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2912293398" sldId="2147483662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190228123" sldId="2147483663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3629703400" sldId="2147483664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1292603056" sldId="2147483665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3440597666" sldId="2147483666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4065387213" sldId="2147483667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110942971" sldId="2147483668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962075617" sldId="2147483669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3973524001" sldId="2147483670"/>
          </pc:sldLayoutMkLst>
        </pc:sldLayoutChg>
        <pc:sldLayoutChg chg="setBg">
          <pc:chgData name="carlos ruz" userId="5be2722074237eab" providerId="LiveId" clId="{CB4B58F4-7C10-4329-8BA1-FAF624D4C325}" dt="2023-08-08T14:13:55.946" v="92"/>
          <pc:sldLayoutMkLst>
            <pc:docMk/>
            <pc:sldMasterMk cId="3789075727" sldId="2147483660"/>
            <pc:sldLayoutMk cId="1179648207" sldId="2147483671"/>
          </pc:sldLayoutMkLst>
        </pc:sldLayoutChg>
      </pc:sldMasterChg>
    </pc:docChg>
  </pc:docChgLst>
  <pc:docChgLst>
    <pc:chgData name="carlos ruz" userId="5be2722074237eab" providerId="LiveId" clId="{E0070D29-B365-4F5B-B51F-36B2D567FB17}"/>
    <pc:docChg chg="modSld">
      <pc:chgData name="carlos ruz" userId="5be2722074237eab" providerId="LiveId" clId="{E0070D29-B365-4F5B-B51F-36B2D567FB17}" dt="2023-07-16T20:08:26.305" v="17" actId="20577"/>
      <pc:docMkLst>
        <pc:docMk/>
      </pc:docMkLst>
      <pc:sldChg chg="modSp mod">
        <pc:chgData name="carlos ruz" userId="5be2722074237eab" providerId="LiveId" clId="{E0070D29-B365-4F5B-B51F-36B2D567FB17}" dt="2023-07-16T20:08:26.305" v="17" actId="20577"/>
        <pc:sldMkLst>
          <pc:docMk/>
          <pc:sldMk cId="2120736791" sldId="256"/>
        </pc:sldMkLst>
        <pc:spChg chg="mod">
          <ac:chgData name="carlos ruz" userId="5be2722074237eab" providerId="LiveId" clId="{E0070D29-B365-4F5B-B51F-36B2D567FB17}" dt="2023-07-16T20:08:26.305" v="17" actId="20577"/>
          <ac:spMkLst>
            <pc:docMk/>
            <pc:sldMk cId="2120736791" sldId="256"/>
            <ac:spMk id="2" creationId="{D668C8AE-B670-4F3B-AD83-13E382D25D8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68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2859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606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27065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80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79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7668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72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4546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0468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58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971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90966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200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538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192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436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51C6E4-5D58-43F1-A03F-225AE7AEB314}" type="datetimeFigureOut">
              <a:rPr lang="es-419" smtClean="0"/>
              <a:t>8/8/2023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315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EDA46E-AECC-43B8-B54F-FA6E4C0C6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789037-2F02-4B13-8573-CB800A968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795" y="576916"/>
            <a:ext cx="3992501" cy="573498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extrusionH="76200" contourW="12700">
            <a:bevelT w="19050" h="0" prst="coolSlant"/>
            <a:extrusionClr>
              <a:schemeClr val="accent3">
                <a:lumMod val="50000"/>
              </a:schemeClr>
            </a:extrusionClr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7B4C5E-A726-4AC9-9254-E81F0698B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673" y="742355"/>
            <a:ext cx="3666744" cy="5404104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68C8AE-B670-4F3B-AD83-13E382D25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207" y="1385822"/>
            <a:ext cx="3055676" cy="287630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      Derivadas</a:t>
            </a:r>
            <a:endParaRPr lang="es-419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FDB021-FD8D-43C9-9009-A1E3636BF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207" y="4533060"/>
            <a:ext cx="3055676" cy="952308"/>
          </a:xfrm>
        </p:spPr>
        <p:txBody>
          <a:bodyPr>
            <a:normAutofit/>
          </a:bodyPr>
          <a:lstStyle/>
          <a:p>
            <a:r>
              <a:rPr lang="es-ES" sz="2000">
                <a:solidFill>
                  <a:schemeClr val="bg1"/>
                </a:solidFill>
              </a:rPr>
              <a:t>Profesor: Carlos Ruz Leiva</a:t>
            </a:r>
            <a:endParaRPr lang="es-419" sz="2000">
              <a:solidFill>
                <a:schemeClr val="bg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F9D90F-7118-49FD-9E75-223103DD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6971" y="4397593"/>
            <a:ext cx="27621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73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BCE518-638B-45FC-BCEE-378A5762E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4" y="611207"/>
            <a:ext cx="10496551" cy="570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0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9E9B633-8CEA-4B3C-A28D-894DB92FC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919087"/>
            <a:ext cx="10778442" cy="52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5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8802AA-0966-4637-AF46-703107D83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734854"/>
            <a:ext cx="10496550" cy="558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49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E1948B-97E1-49BD-998B-D3B970EA8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492" y="838199"/>
            <a:ext cx="8829507" cy="539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43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B0118F8-D3D6-4E00-A5AA-ABB08B37E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22" y="765801"/>
            <a:ext cx="7486756" cy="532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2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C097D37-48F2-4E7D-B538-5F73CC638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68" y="1103211"/>
            <a:ext cx="10322264" cy="45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99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EFF8EA2-443A-A9CC-7BC6-BEAA0EDA4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261" y="844669"/>
            <a:ext cx="10101948" cy="477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44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EDB12C0-BF64-5A33-BB0D-E01466BE5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72" y="1081836"/>
            <a:ext cx="10614056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27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5C37D5A-7644-B29C-E27C-6C5ED8745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48" y="908085"/>
            <a:ext cx="10882303" cy="50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6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BB552DD-3CA5-6E67-7AE9-F6AE43B12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2822646"/>
            <a:ext cx="5191759" cy="317049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720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FIN</a:t>
            </a:r>
          </a:p>
        </p:txBody>
      </p:sp>
      <p:pic>
        <p:nvPicPr>
          <p:cNvPr id="4" name="Picture 3" descr="Inside view of a red umbrella">
            <a:extLst>
              <a:ext uri="{FF2B5EF4-FFF2-40B4-BE49-F238E27FC236}">
                <a16:creationId xmlns:a16="http://schemas.microsoft.com/office/drawing/2014/main" id="{E62852B7-32B7-BF7E-5016-B7FDD478D8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50" r="21035" b="-1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81662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</TotalTime>
  <Words>8</Words>
  <Application>Microsoft Office PowerPoint</Application>
  <PresentationFormat>Panorámica</PresentationFormat>
  <Paragraphs>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Orgánico</vt:lpstr>
      <vt:lpstr>      Derivadas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Cálculo II</dc:title>
  <dc:creator>Carlos Ruz Leiva</dc:creator>
  <cp:lastModifiedBy>Carlos Ruz Leiva</cp:lastModifiedBy>
  <cp:revision>1</cp:revision>
  <dcterms:created xsi:type="dcterms:W3CDTF">2021-11-21T21:35:19Z</dcterms:created>
  <dcterms:modified xsi:type="dcterms:W3CDTF">2023-08-09T00:59:00Z</dcterms:modified>
</cp:coreProperties>
</file>