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2" r:id="rId4"/>
    <p:sldId id="257" r:id="rId5"/>
    <p:sldId id="263" r:id="rId6"/>
    <p:sldId id="258" r:id="rId7"/>
    <p:sldId id="264" r:id="rId8"/>
    <p:sldId id="265" r:id="rId9"/>
    <p:sldId id="266" r:id="rId10"/>
    <p:sldId id="267" r:id="rId11"/>
    <p:sldId id="259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" userId="5be2722074237eab" providerId="LiveId" clId="{0D587565-660B-3547-A0F5-A75DE23D0D8F}"/>
    <pc:docChg chg="custSel addSld delSld modSld modMainMaster">
      <pc:chgData name="carlos ruz" userId="5be2722074237eab" providerId="LiveId" clId="{0D587565-660B-3547-A0F5-A75DE23D0D8F}" dt="2023-07-13T21:56:36.648" v="95" actId="12563"/>
      <pc:docMkLst>
        <pc:docMk/>
      </pc:docMkLst>
      <pc:sldChg chg="modTransition">
        <pc:chgData name="carlos ruz" userId="5be2722074237eab" providerId="LiveId" clId="{0D587565-660B-3547-A0F5-A75DE23D0D8F}" dt="2023-07-13T21:56:36.648" v="95" actId="12563"/>
        <pc:sldMkLst>
          <pc:docMk/>
          <pc:sldMk cId="3335217295" sldId="256"/>
        </pc:sldMkLst>
      </pc:sldChg>
      <pc:sldChg chg="modTransition">
        <pc:chgData name="carlos ruz" userId="5be2722074237eab" providerId="LiveId" clId="{0D587565-660B-3547-A0F5-A75DE23D0D8F}" dt="2023-07-13T21:54:23.048" v="86" actId="12563"/>
        <pc:sldMkLst>
          <pc:docMk/>
          <pc:sldMk cId="2736239876" sldId="257"/>
        </pc:sldMkLst>
      </pc:sldChg>
      <pc:sldChg chg="modSp modTransition">
        <pc:chgData name="carlos ruz" userId="5be2722074237eab" providerId="LiveId" clId="{0D587565-660B-3547-A0F5-A75DE23D0D8F}" dt="2023-07-13T21:54:23.048" v="86" actId="12563"/>
        <pc:sldMkLst>
          <pc:docMk/>
          <pc:sldMk cId="107170796" sldId="258"/>
        </pc:sldMkLst>
        <pc:picChg chg="mod">
          <ac:chgData name="carlos ruz" userId="5be2722074237eab" providerId="LiveId" clId="{0D587565-660B-3547-A0F5-A75DE23D0D8F}" dt="2023-07-13T21:47:27.416" v="60" actId="1076"/>
          <ac:picMkLst>
            <pc:docMk/>
            <pc:sldMk cId="107170796" sldId="258"/>
            <ac:picMk id="7" creationId="{8ED0448F-B55B-5263-F7FB-45C7B66ECE46}"/>
          </ac:picMkLst>
        </pc:picChg>
      </pc:sldChg>
      <pc:sldChg chg="modSp modTransition">
        <pc:chgData name="carlos ruz" userId="5be2722074237eab" providerId="LiveId" clId="{0D587565-660B-3547-A0F5-A75DE23D0D8F}" dt="2023-07-13T21:54:23.048" v="86" actId="12563"/>
        <pc:sldMkLst>
          <pc:docMk/>
          <pc:sldMk cId="1941594396" sldId="259"/>
        </pc:sldMkLst>
        <pc:picChg chg="mod">
          <ac:chgData name="carlos ruz" userId="5be2722074237eab" providerId="LiveId" clId="{0D587565-660B-3547-A0F5-A75DE23D0D8F}" dt="2023-07-13T21:47:11.522" v="59" actId="14100"/>
          <ac:picMkLst>
            <pc:docMk/>
            <pc:sldMk cId="1941594396" sldId="259"/>
            <ac:picMk id="4" creationId="{A7C11E19-8E6E-21D6-A28A-A14690CCF4EF}"/>
          </ac:picMkLst>
        </pc:picChg>
      </pc:sldChg>
      <pc:sldChg chg="addSp delSp modSp modTransition">
        <pc:chgData name="carlos ruz" userId="5be2722074237eab" providerId="LiveId" clId="{0D587565-660B-3547-A0F5-A75DE23D0D8F}" dt="2023-07-13T21:54:23.048" v="86" actId="12563"/>
        <pc:sldMkLst>
          <pc:docMk/>
          <pc:sldMk cId="1580246179" sldId="261"/>
        </pc:sldMkLst>
        <pc:picChg chg="del">
          <ac:chgData name="carlos ruz" userId="5be2722074237eab" providerId="LiveId" clId="{0D587565-660B-3547-A0F5-A75DE23D0D8F}" dt="2023-07-13T21:51:23.264" v="69" actId="478"/>
          <ac:picMkLst>
            <pc:docMk/>
            <pc:sldMk cId="1580246179" sldId="261"/>
            <ac:picMk id="3" creationId="{B22A0FF6-0A2D-AE32-9B85-F5D2E7FAF912}"/>
          </ac:picMkLst>
        </pc:picChg>
        <pc:picChg chg="mod">
          <ac:chgData name="carlos ruz" userId="5be2722074237eab" providerId="LiveId" clId="{0D587565-660B-3547-A0F5-A75DE23D0D8F}" dt="2023-07-13T21:50:56.868" v="66" actId="1076"/>
          <ac:picMkLst>
            <pc:docMk/>
            <pc:sldMk cId="1580246179" sldId="261"/>
            <ac:picMk id="4" creationId="{AFA14BD6-E0CD-E498-1773-8951D19D48D9}"/>
          </ac:picMkLst>
        </pc:picChg>
        <pc:picChg chg="del mod">
          <ac:chgData name="carlos ruz" userId="5be2722074237eab" providerId="LiveId" clId="{0D587565-660B-3547-A0F5-A75DE23D0D8F}" dt="2023-07-13T21:52:59.691" v="76" actId="478"/>
          <ac:picMkLst>
            <pc:docMk/>
            <pc:sldMk cId="1580246179" sldId="261"/>
            <ac:picMk id="6" creationId="{11C8B463-EED2-976A-E04A-D4EB62C7E5BA}"/>
          </ac:picMkLst>
        </pc:picChg>
        <pc:picChg chg="add mod">
          <ac:chgData name="carlos ruz" userId="5be2722074237eab" providerId="LiveId" clId="{0D587565-660B-3547-A0F5-A75DE23D0D8F}" dt="2023-07-13T21:52:06.470" v="75" actId="14100"/>
          <ac:picMkLst>
            <pc:docMk/>
            <pc:sldMk cId="1580246179" sldId="261"/>
            <ac:picMk id="7" creationId="{75854C4B-B44F-B5FA-E477-F44E0C0A4F6E}"/>
          </ac:picMkLst>
        </pc:picChg>
        <pc:picChg chg="add mod">
          <ac:chgData name="carlos ruz" userId="5be2722074237eab" providerId="LiveId" clId="{0D587565-660B-3547-A0F5-A75DE23D0D8F}" dt="2023-07-13T21:53:26.264" v="83" actId="1076"/>
          <ac:picMkLst>
            <pc:docMk/>
            <pc:sldMk cId="1580246179" sldId="261"/>
            <ac:picMk id="10" creationId="{6C40B4FF-1BF8-017B-8A0E-8542ED82331B}"/>
          </ac:picMkLst>
        </pc:picChg>
      </pc:sldChg>
      <pc:sldChg chg="addSp modSp new modTransition">
        <pc:chgData name="carlos ruz" userId="5be2722074237eab" providerId="LiveId" clId="{0D587565-660B-3547-A0F5-A75DE23D0D8F}" dt="2023-07-13T21:54:23.048" v="86" actId="12563"/>
        <pc:sldMkLst>
          <pc:docMk/>
          <pc:sldMk cId="1956722630" sldId="262"/>
        </pc:sldMkLst>
        <pc:picChg chg="add mod">
          <ac:chgData name="carlos ruz" userId="5be2722074237eab" providerId="LiveId" clId="{0D587565-660B-3547-A0F5-A75DE23D0D8F}" dt="2023-07-13T21:28:27.246" v="3" actId="1076"/>
          <ac:picMkLst>
            <pc:docMk/>
            <pc:sldMk cId="1956722630" sldId="262"/>
            <ac:picMk id="4" creationId="{A4EAFD16-6C7B-B1D9-B9B3-7D700755898B}"/>
          </ac:picMkLst>
        </pc:picChg>
        <pc:picChg chg="add mod">
          <ac:chgData name="carlos ruz" userId="5be2722074237eab" providerId="LiveId" clId="{0D587565-660B-3547-A0F5-A75DE23D0D8F}" dt="2023-07-13T21:30:00.455" v="6" actId="1076"/>
          <ac:picMkLst>
            <pc:docMk/>
            <pc:sldMk cId="1956722630" sldId="262"/>
            <ac:picMk id="7" creationId="{20510BE2-CED5-2E4D-2A16-CB974C66490A}"/>
          </ac:picMkLst>
        </pc:picChg>
      </pc:sldChg>
      <pc:sldChg chg="addSp new del">
        <pc:chgData name="carlos ruz" userId="5be2722074237eab" providerId="LiveId" clId="{0D587565-660B-3547-A0F5-A75DE23D0D8F}" dt="2023-07-13T21:32:28.266" v="9" actId="2696"/>
        <pc:sldMkLst>
          <pc:docMk/>
          <pc:sldMk cId="1452930804" sldId="263"/>
        </pc:sldMkLst>
        <pc:spChg chg="add">
          <ac:chgData name="carlos ruz" userId="5be2722074237eab" providerId="LiveId" clId="{0D587565-660B-3547-A0F5-A75DE23D0D8F}" dt="2023-07-13T21:32:20.191" v="8" actId="22"/>
          <ac:spMkLst>
            <pc:docMk/>
            <pc:sldMk cId="1452930804" sldId="263"/>
            <ac:spMk id="3" creationId="{58391CD7-52CA-930C-0E99-25BF723E30AF}"/>
          </ac:spMkLst>
        </pc:spChg>
      </pc:sldChg>
      <pc:sldChg chg="addSp delSp modSp new modTransition">
        <pc:chgData name="carlos ruz" userId="5be2722074237eab" providerId="LiveId" clId="{0D587565-660B-3547-A0F5-A75DE23D0D8F}" dt="2023-07-13T21:54:23.048" v="86" actId="12563"/>
        <pc:sldMkLst>
          <pc:docMk/>
          <pc:sldMk cId="3105400599" sldId="263"/>
        </pc:sldMkLst>
        <pc:picChg chg="add mod">
          <ac:chgData name="carlos ruz" userId="5be2722074237eab" providerId="LiveId" clId="{0D587565-660B-3547-A0F5-A75DE23D0D8F}" dt="2023-07-13T21:34:40.465" v="16" actId="1076"/>
          <ac:picMkLst>
            <pc:docMk/>
            <pc:sldMk cId="3105400599" sldId="263"/>
            <ac:picMk id="5" creationId="{E94532F6-B516-90BA-4D8F-F49FC6AB6898}"/>
          </ac:picMkLst>
        </pc:picChg>
        <pc:inkChg chg="add del">
          <ac:chgData name="carlos ruz" userId="5be2722074237eab" providerId="LiveId" clId="{0D587565-660B-3547-A0F5-A75DE23D0D8F}" dt="2023-07-13T21:33:10.013" v="12"/>
          <ac:inkMkLst>
            <pc:docMk/>
            <pc:sldMk cId="3105400599" sldId="263"/>
            <ac:inkMk id="2" creationId="{894FB4C6-F2F8-D39E-95E4-EF4C4DF8F5FF}"/>
          </ac:inkMkLst>
        </pc:inkChg>
      </pc:sldChg>
      <pc:sldChg chg="addSp modSp new modTransition">
        <pc:chgData name="carlos ruz" userId="5be2722074237eab" providerId="LiveId" clId="{0D587565-660B-3547-A0F5-A75DE23D0D8F}" dt="2023-07-13T21:54:23.048" v="86" actId="12563"/>
        <pc:sldMkLst>
          <pc:docMk/>
          <pc:sldMk cId="914306654" sldId="264"/>
        </pc:sldMkLst>
        <pc:picChg chg="add mod">
          <ac:chgData name="carlos ruz" userId="5be2722074237eab" providerId="LiveId" clId="{0D587565-660B-3547-A0F5-A75DE23D0D8F}" dt="2023-07-13T21:36:29.582" v="22" actId="14100"/>
          <ac:picMkLst>
            <pc:docMk/>
            <pc:sldMk cId="914306654" sldId="264"/>
            <ac:picMk id="4" creationId="{97BA98C4-7194-F52A-ACC2-E65CF471897F}"/>
          </ac:picMkLst>
        </pc:picChg>
      </pc:sldChg>
      <pc:sldChg chg="new del">
        <pc:chgData name="carlos ruz" userId="5be2722074237eab" providerId="LiveId" clId="{0D587565-660B-3547-A0F5-A75DE23D0D8F}" dt="2023-07-13T21:35:07.598" v="18" actId="2696"/>
        <pc:sldMkLst>
          <pc:docMk/>
          <pc:sldMk cId="3359181710" sldId="264"/>
        </pc:sldMkLst>
      </pc:sldChg>
      <pc:sldChg chg="addSp modSp new modTransition">
        <pc:chgData name="carlos ruz" userId="5be2722074237eab" providerId="LiveId" clId="{0D587565-660B-3547-A0F5-A75DE23D0D8F}" dt="2023-07-13T21:54:23.048" v="86" actId="12563"/>
        <pc:sldMkLst>
          <pc:docMk/>
          <pc:sldMk cId="2148747758" sldId="265"/>
        </pc:sldMkLst>
        <pc:picChg chg="add mod">
          <ac:chgData name="carlos ruz" userId="5be2722074237eab" providerId="LiveId" clId="{0D587565-660B-3547-A0F5-A75DE23D0D8F}" dt="2023-07-13T21:37:52.518" v="27" actId="1076"/>
          <ac:picMkLst>
            <pc:docMk/>
            <pc:sldMk cId="2148747758" sldId="265"/>
            <ac:picMk id="4" creationId="{10CFA338-EF8D-30EB-5285-FA529FBA41BC}"/>
          </ac:picMkLst>
        </pc:picChg>
      </pc:sldChg>
      <pc:sldChg chg="addSp modSp new modTransition">
        <pc:chgData name="carlos ruz" userId="5be2722074237eab" providerId="LiveId" clId="{0D587565-660B-3547-A0F5-A75DE23D0D8F}" dt="2023-07-13T21:54:23.048" v="86" actId="12563"/>
        <pc:sldMkLst>
          <pc:docMk/>
          <pc:sldMk cId="234226197" sldId="266"/>
        </pc:sldMkLst>
        <pc:picChg chg="add mod">
          <ac:chgData name="carlos ruz" userId="5be2722074237eab" providerId="LiveId" clId="{0D587565-660B-3547-A0F5-A75DE23D0D8F}" dt="2023-07-13T21:39:10.452" v="31" actId="1076"/>
          <ac:picMkLst>
            <pc:docMk/>
            <pc:sldMk cId="234226197" sldId="266"/>
            <ac:picMk id="4" creationId="{8C5C3414-7980-3145-8D98-1212F600E8CE}"/>
          </ac:picMkLst>
        </pc:picChg>
      </pc:sldChg>
      <pc:sldChg chg="addSp modSp new modTransition">
        <pc:chgData name="carlos ruz" userId="5be2722074237eab" providerId="LiveId" clId="{0D587565-660B-3547-A0F5-A75DE23D0D8F}" dt="2023-07-13T21:54:23.048" v="86" actId="12563"/>
        <pc:sldMkLst>
          <pc:docMk/>
          <pc:sldMk cId="3807244955" sldId="267"/>
        </pc:sldMkLst>
        <pc:picChg chg="add mod">
          <ac:chgData name="carlos ruz" userId="5be2722074237eab" providerId="LiveId" clId="{0D587565-660B-3547-A0F5-A75DE23D0D8F}" dt="2023-07-13T21:40:43.487" v="34" actId="14100"/>
          <ac:picMkLst>
            <pc:docMk/>
            <pc:sldMk cId="3807244955" sldId="267"/>
            <ac:picMk id="4" creationId="{46A795AD-3896-F158-F3EE-D4916A88CB11}"/>
          </ac:picMkLst>
        </pc:picChg>
      </pc:sldChg>
      <pc:sldChg chg="addSp modSp new modTransition">
        <pc:chgData name="carlos ruz" userId="5be2722074237eab" providerId="LiveId" clId="{0D587565-660B-3547-A0F5-A75DE23D0D8F}" dt="2023-07-13T21:54:23.048" v="86" actId="12563"/>
        <pc:sldMkLst>
          <pc:docMk/>
          <pc:sldMk cId="3712208666" sldId="268"/>
        </pc:sldMkLst>
        <pc:picChg chg="add mod">
          <ac:chgData name="carlos ruz" userId="5be2722074237eab" providerId="LiveId" clId="{0D587565-660B-3547-A0F5-A75DE23D0D8F}" dt="2023-07-13T21:42:16.693" v="39" actId="1076"/>
          <ac:picMkLst>
            <pc:docMk/>
            <pc:sldMk cId="3712208666" sldId="268"/>
            <ac:picMk id="4" creationId="{E73EFB1B-138B-F9A6-BDD4-D6C239C64622}"/>
          </ac:picMkLst>
        </pc:picChg>
      </pc:sldChg>
      <pc:sldChg chg="addSp modSp new modTransition">
        <pc:chgData name="carlos ruz" userId="5be2722074237eab" providerId="LiveId" clId="{0D587565-660B-3547-A0F5-A75DE23D0D8F}" dt="2023-07-13T21:54:23.048" v="86" actId="12563"/>
        <pc:sldMkLst>
          <pc:docMk/>
          <pc:sldMk cId="1527595406" sldId="269"/>
        </pc:sldMkLst>
        <pc:picChg chg="add mod">
          <ac:chgData name="carlos ruz" userId="5be2722074237eab" providerId="LiveId" clId="{0D587565-660B-3547-A0F5-A75DE23D0D8F}" dt="2023-07-13T21:43:44.292" v="44" actId="1076"/>
          <ac:picMkLst>
            <pc:docMk/>
            <pc:sldMk cId="1527595406" sldId="269"/>
            <ac:picMk id="4" creationId="{B6A1AF9B-2E44-FA1D-9523-2316D4280810}"/>
          </ac:picMkLst>
        </pc:picChg>
      </pc:sldChg>
      <pc:sldChg chg="addSp modSp new modTransition">
        <pc:chgData name="carlos ruz" userId="5be2722074237eab" providerId="LiveId" clId="{0D587565-660B-3547-A0F5-A75DE23D0D8F}" dt="2023-07-13T21:54:23.048" v="86" actId="12563"/>
        <pc:sldMkLst>
          <pc:docMk/>
          <pc:sldMk cId="2091191111" sldId="270"/>
        </pc:sldMkLst>
        <pc:picChg chg="add mod">
          <ac:chgData name="carlos ruz" userId="5be2722074237eab" providerId="LiveId" clId="{0D587565-660B-3547-A0F5-A75DE23D0D8F}" dt="2023-07-13T21:45:43.223" v="50" actId="1076"/>
          <ac:picMkLst>
            <pc:docMk/>
            <pc:sldMk cId="2091191111" sldId="270"/>
            <ac:picMk id="4" creationId="{D442528F-4D9D-863E-B3E1-586CFFEF4967}"/>
          </ac:picMkLst>
        </pc:picChg>
      </pc:sldChg>
      <pc:sldChg chg="addSp modSp new modTransition">
        <pc:chgData name="carlos ruz" userId="5be2722074237eab" providerId="LiveId" clId="{0D587565-660B-3547-A0F5-A75DE23D0D8F}" dt="2023-07-13T21:54:23.048" v="86" actId="12563"/>
        <pc:sldMkLst>
          <pc:docMk/>
          <pc:sldMk cId="465780626" sldId="271"/>
        </pc:sldMkLst>
        <pc:picChg chg="add mod">
          <ac:chgData name="carlos ruz" userId="5be2722074237eab" providerId="LiveId" clId="{0D587565-660B-3547-A0F5-A75DE23D0D8F}" dt="2023-07-13T21:46:54.069" v="56" actId="1076"/>
          <ac:picMkLst>
            <pc:docMk/>
            <pc:sldMk cId="465780626" sldId="271"/>
            <ac:picMk id="4" creationId="{2005C432-65A6-A2A1-2812-D5B50F11F470}"/>
          </ac:picMkLst>
        </pc:picChg>
      </pc:sldChg>
      <pc:sldChg chg="addSp delSp modSp new mod modTransition modClrScheme chgLayout">
        <pc:chgData name="carlos ruz" userId="5be2722074237eab" providerId="LiveId" clId="{0D587565-660B-3547-A0F5-A75DE23D0D8F}" dt="2023-07-13T21:55:12.874" v="94" actId="12563"/>
        <pc:sldMkLst>
          <pc:docMk/>
          <pc:sldMk cId="2212723111" sldId="272"/>
        </pc:sldMkLst>
        <pc:spChg chg="add mod">
          <ac:chgData name="carlos ruz" userId="5be2722074237eab" providerId="LiveId" clId="{0D587565-660B-3547-A0F5-A75DE23D0D8F}" dt="2023-07-13T21:54:57.761" v="93" actId="20577"/>
          <ac:spMkLst>
            <pc:docMk/>
            <pc:sldMk cId="2212723111" sldId="272"/>
            <ac:spMk id="2" creationId="{DD9AF9B4-5814-A812-815F-72FB97130F18}"/>
          </ac:spMkLst>
        </pc:spChg>
        <pc:spChg chg="add del mod">
          <ac:chgData name="carlos ruz" userId="5be2722074237eab" providerId="LiveId" clId="{0D587565-660B-3547-A0F5-A75DE23D0D8F}" dt="2023-07-13T21:54:48.043" v="89" actId="478"/>
          <ac:spMkLst>
            <pc:docMk/>
            <pc:sldMk cId="2212723111" sldId="272"/>
            <ac:spMk id="3" creationId="{32423BD2-14C2-75E8-AC87-BBA8344F7E9B}"/>
          </ac:spMkLst>
        </pc:spChg>
      </pc:sldChg>
      <pc:sldMasterChg chg="modTransition modSldLayout">
        <pc:chgData name="carlos ruz" userId="5be2722074237eab" providerId="LiveId" clId="{0D587565-660B-3547-A0F5-A75DE23D0D8F}" dt="2023-07-13T21:54:23.048" v="86" actId="12563"/>
        <pc:sldMasterMkLst>
          <pc:docMk/>
          <pc:sldMasterMk cId="0" sldId="2147483648"/>
        </pc:sldMasterMkLst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49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51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53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54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55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56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57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58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59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60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63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64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65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66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67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68"/>
          </pc:sldLayoutMkLst>
        </pc:sldLayoutChg>
        <pc:sldLayoutChg chg="modTransition">
          <pc:chgData name="carlos ruz" userId="5be2722074237eab" providerId="LiveId" clId="{0D587565-660B-3547-A0F5-A75DE23D0D8F}" dt="2023-07-13T21:54:23.048" v="86" actId="12563"/>
          <pc:sldLayoutMkLst>
            <pc:docMk/>
            <pc:sldMasterMk cId="0" sldId="2147483648"/>
            <pc:sldLayoutMk cId="0" sldId="2147483669"/>
          </pc:sldLayoutMkLst>
        </pc:sldLayoutChg>
      </pc:sldMasterChg>
    </pc:docChg>
  </pc:docChgLst>
  <pc:docChgLst>
    <pc:chgData name="carlos ruz" userId="5be2722074237eab" providerId="LiveId" clId="{E56071C1-A10C-4F68-BF7B-7134DD2CC018}"/>
    <pc:docChg chg="modSld">
      <pc:chgData name="carlos ruz" userId="5be2722074237eab" providerId="LiveId" clId="{E56071C1-A10C-4F68-BF7B-7134DD2CC018}" dt="2023-07-13T02:53:10.982" v="4" actId="1076"/>
      <pc:docMkLst>
        <pc:docMk/>
      </pc:docMkLst>
      <pc:sldChg chg="addSp modSp mod">
        <pc:chgData name="carlos ruz" userId="5be2722074237eab" providerId="LiveId" clId="{E56071C1-A10C-4F68-BF7B-7134DD2CC018}" dt="2023-07-13T02:53:10.982" v="4" actId="1076"/>
        <pc:sldMkLst>
          <pc:docMk/>
          <pc:sldMk cId="1580246179" sldId="261"/>
        </pc:sldMkLst>
        <pc:picChg chg="add mod">
          <ac:chgData name="carlos ruz" userId="5be2722074237eab" providerId="LiveId" clId="{E56071C1-A10C-4F68-BF7B-7134DD2CC018}" dt="2023-07-13T02:47:12.861" v="2" actId="1076"/>
          <ac:picMkLst>
            <pc:docMk/>
            <pc:sldMk cId="1580246179" sldId="261"/>
            <ac:picMk id="3" creationId="{B22A0FF6-0A2D-AE32-9B85-F5D2E7FAF912}"/>
          </ac:picMkLst>
        </pc:picChg>
        <pc:picChg chg="add mod">
          <ac:chgData name="carlos ruz" userId="5be2722074237eab" providerId="LiveId" clId="{E56071C1-A10C-4F68-BF7B-7134DD2CC018}" dt="2023-07-13T02:53:10.982" v="4" actId="1076"/>
          <ac:picMkLst>
            <pc:docMk/>
            <pc:sldMk cId="1580246179" sldId="261"/>
            <ac:picMk id="6" creationId="{11C8B463-EED2-976A-E04A-D4EB62C7E5B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ransition spd="slow">
    <p:randomBar dir="vert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9E3CDE-7FBC-A0C8-EF50-D68764F6A1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419" dirty="0"/>
              <a:t>Ejercicios de funciones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02136A-0308-144F-B360-B9EBF5F482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419" dirty="0"/>
              <a:t>Profesor: Carlo Ruz Leiva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352172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A14BD6-E0CD-E498-1773-8951D19D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444" y="1200123"/>
            <a:ext cx="7821791" cy="356452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5854C4B-B44F-B5FA-E477-F44E0C0A4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578" y="2179158"/>
            <a:ext cx="2357756" cy="123573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C40B4FF-1BF8-017B-8A0E-8542ED8233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1446" y="3859623"/>
            <a:ext cx="2563455" cy="10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4617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4EAFD16-6C7B-B1D9-B9B3-7D7007558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800" y="868724"/>
            <a:ext cx="7010400" cy="16002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0510BE2-CED5-2E4D-2A16-CB974C664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267" y="2458676"/>
            <a:ext cx="48514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22630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45D2B83-2475-24B4-E6E6-3BE383132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732" y="1013883"/>
            <a:ext cx="9894711" cy="341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39876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94532F6-B516-90BA-4D8F-F49FC6AB6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341" y="1235327"/>
            <a:ext cx="9597318" cy="438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00599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ED0448F-B55B-5263-F7FB-45C7B66EC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21" y="1510593"/>
            <a:ext cx="9904788" cy="244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0796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7BA98C4-7194-F52A-ACC2-E65CF471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999" y="1186831"/>
            <a:ext cx="9928579" cy="461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06654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0CFA338-EF8D-30EB-5285-FA529FBA4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728" y="1629833"/>
            <a:ext cx="10169205" cy="359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47758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C5C3414-7980-3145-8D98-1212F600E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184" y="906638"/>
            <a:ext cx="9103632" cy="528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6197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6A795AD-3896-F158-F3EE-D4916A88C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9" y="634491"/>
            <a:ext cx="7951611" cy="544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44955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7C11E19-8E6E-21D6-A28A-A14690CCF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476" y="1334911"/>
            <a:ext cx="7990719" cy="357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94396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73EFB1B-138B-F9A6-BDD4-D6C239C64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529" y="1093611"/>
            <a:ext cx="7734941" cy="467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208666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6A1AF9B-2E44-FA1D-9523-2316D4280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444" y="891524"/>
            <a:ext cx="7958667" cy="530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95406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442528F-4D9D-863E-B3E1-586CFFEF4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406" y="1166531"/>
            <a:ext cx="6915188" cy="452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91111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005C432-65A6-A2A1-2812-D5B50F11F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588" y="986626"/>
            <a:ext cx="9348953" cy="488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80626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9AF9B4-5814-A812-815F-72FB9713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sz="6000" dirty="0"/>
              <a:t>Fin</a:t>
            </a:r>
            <a:endParaRPr lang="es-CL" sz="6000" dirty="0"/>
          </a:p>
        </p:txBody>
      </p:sp>
    </p:spTree>
    <p:extLst>
      <p:ext uri="{BB962C8B-B14F-4D97-AF65-F5344CB8AC3E}">
        <p14:creationId xmlns:p14="http://schemas.microsoft.com/office/powerpoint/2010/main" val="22127231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16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Orgánico</vt:lpstr>
      <vt:lpstr>Ejercicios de funciones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Ejercicios de funciones</dc:title>
  <dc:creator>carlos ruz</dc:creator>
  <cp:lastModifiedBy>carlos ruz</cp:lastModifiedBy>
  <cp:revision>3</cp:revision>
  <dcterms:created xsi:type="dcterms:W3CDTF">2023-07-12T20:32:34Z</dcterms:created>
  <dcterms:modified xsi:type="dcterms:W3CDTF">2023-07-13T21:56:47Z</dcterms:modified>
</cp:coreProperties>
</file>