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0" r:id="rId4"/>
    <p:sldId id="258" r:id="rId5"/>
    <p:sldId id="272" r:id="rId6"/>
    <p:sldId id="259" r:id="rId7"/>
    <p:sldId id="273" r:id="rId8"/>
    <p:sldId id="260" r:id="rId9"/>
    <p:sldId id="274" r:id="rId10"/>
    <p:sldId id="261" r:id="rId11"/>
    <p:sldId id="263" r:id="rId12"/>
    <p:sldId id="275" r:id="rId13"/>
    <p:sldId id="264" r:id="rId14"/>
    <p:sldId id="276" r:id="rId15"/>
    <p:sldId id="280" r:id="rId16"/>
    <p:sldId id="281" r:id="rId17"/>
    <p:sldId id="265" r:id="rId18"/>
    <p:sldId id="277" r:id="rId19"/>
    <p:sldId id="266" r:id="rId20"/>
    <p:sldId id="267" r:id="rId21"/>
    <p:sldId id="278" r:id="rId22"/>
    <p:sldId id="279" r:id="rId23"/>
    <p:sldId id="282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2605A12B-5095-2942-ACA2-733E07087A74}"/>
    <pc:docChg chg="undo custSel addSld delSld modSld addMainMaster delMainMaster">
      <pc:chgData name="carlos ruz" userId="5be2722074237eab" providerId="LiveId" clId="{2605A12B-5095-2942-ACA2-733E07087A74}" dt="2023-07-06T01:12:08.953" v="210" actId="14100"/>
      <pc:docMkLst>
        <pc:docMk/>
      </pc:docMkLst>
      <pc:sldChg chg="addSp delSp modSp mod setBg modClrScheme chgLayout">
        <pc:chgData name="carlos ruz" userId="5be2722074237eab" providerId="LiveId" clId="{2605A12B-5095-2942-ACA2-733E07087A74}" dt="2023-07-05T01:40:03.729" v="1" actId="26606"/>
        <pc:sldMkLst>
          <pc:docMk/>
          <pc:sldMk cId="3272863333" sldId="256"/>
        </pc:sldMkLst>
        <pc:spChg chg="mod">
          <ac:chgData name="carlos ruz" userId="5be2722074237eab" providerId="LiveId" clId="{2605A12B-5095-2942-ACA2-733E07087A74}" dt="2023-07-05T01:40:03.729" v="1" actId="26606"/>
          <ac:spMkLst>
            <pc:docMk/>
            <pc:sldMk cId="3272863333" sldId="256"/>
            <ac:spMk id="2" creationId="{7C93016D-3C7B-531C-3ADD-89ED9BCC4CE5}"/>
          </ac:spMkLst>
        </pc:spChg>
        <pc:spChg chg="mod">
          <ac:chgData name="carlos ruz" userId="5be2722074237eab" providerId="LiveId" clId="{2605A12B-5095-2942-ACA2-733E07087A74}" dt="2023-07-05T01:40:03.729" v="1" actId="26606"/>
          <ac:spMkLst>
            <pc:docMk/>
            <pc:sldMk cId="3272863333" sldId="256"/>
            <ac:spMk id="3" creationId="{3BEE4760-8489-0320-E40B-4190077BBF5D}"/>
          </ac:spMkLst>
        </pc:spChg>
        <pc:spChg chg="add del">
          <ac:chgData name="carlos ruz" userId="5be2722074237eab" providerId="LiveId" clId="{2605A12B-5095-2942-ACA2-733E07087A74}" dt="2023-07-05T01:40:03.729" v="1" actId="26606"/>
          <ac:spMkLst>
            <pc:docMk/>
            <pc:sldMk cId="3272863333" sldId="256"/>
            <ac:spMk id="9" creationId="{6BF1DCD9-4684-4B84-AD73-6652C8BAC73F}"/>
          </ac:spMkLst>
        </pc:spChg>
        <pc:spChg chg="add del">
          <ac:chgData name="carlos ruz" userId="5be2722074237eab" providerId="LiveId" clId="{2605A12B-5095-2942-ACA2-733E07087A74}" dt="2023-07-05T01:40:03.729" v="1" actId="26606"/>
          <ac:spMkLst>
            <pc:docMk/>
            <pc:sldMk cId="3272863333" sldId="256"/>
            <ac:spMk id="11" creationId="{4BE6A732-8124-4A59-8EC9-BF4A1648A00C}"/>
          </ac:spMkLst>
        </pc:spChg>
        <pc:picChg chg="add del">
          <ac:chgData name="carlos ruz" userId="5be2722074237eab" providerId="LiveId" clId="{2605A12B-5095-2942-ACA2-733E07087A74}" dt="2023-07-05T01:40:03.729" v="1" actId="26606"/>
          <ac:picMkLst>
            <pc:docMk/>
            <pc:sldMk cId="3272863333" sldId="256"/>
            <ac:picMk id="4" creationId="{0F606370-8DC2-3978-E0E9-36C85F5F77BE}"/>
          </ac:picMkLst>
        </pc:picChg>
        <pc:cxnChg chg="add del">
          <ac:chgData name="carlos ruz" userId="5be2722074237eab" providerId="LiveId" clId="{2605A12B-5095-2942-ACA2-733E07087A74}" dt="2023-07-05T01:40:03.729" v="1" actId="26606"/>
          <ac:cxnSpMkLst>
            <pc:docMk/>
            <pc:sldMk cId="3272863333" sldId="256"/>
            <ac:cxnSpMk id="13" creationId="{EFDAA6A4-1F42-460B-A500-921EEB4BC01C}"/>
          </ac:cxnSpMkLst>
        </pc:cxnChg>
      </pc:sldChg>
      <pc:sldChg chg="addSp delSp modSp new del mod modClrScheme chgLayout">
        <pc:chgData name="carlos ruz" userId="5be2722074237eab" providerId="LiveId" clId="{2605A12B-5095-2942-ACA2-733E07087A74}" dt="2023-07-05T15:35:37.219" v="145" actId="2696"/>
        <pc:sldMkLst>
          <pc:docMk/>
          <pc:sldMk cId="2782962378" sldId="257"/>
        </pc:sldMkLst>
        <pc:spChg chg="del">
          <ac:chgData name="carlos ruz" userId="5be2722074237eab" providerId="LiveId" clId="{2605A12B-5095-2942-ACA2-733E07087A74}" dt="2023-07-05T01:40:27.518" v="4" actId="700"/>
          <ac:spMkLst>
            <pc:docMk/>
            <pc:sldMk cId="2782962378" sldId="257"/>
            <ac:spMk id="2" creationId="{428C7425-3CA9-810F-787A-648BE46E0602}"/>
          </ac:spMkLst>
        </pc:spChg>
        <pc:spChg chg="del">
          <ac:chgData name="carlos ruz" userId="5be2722074237eab" providerId="LiveId" clId="{2605A12B-5095-2942-ACA2-733E07087A74}" dt="2023-07-05T01:40:27.518" v="4" actId="700"/>
          <ac:spMkLst>
            <pc:docMk/>
            <pc:sldMk cId="2782962378" sldId="257"/>
            <ac:spMk id="3" creationId="{F9341ADF-B541-45DE-65D2-5F866EBCEFCB}"/>
          </ac:spMkLst>
        </pc:spChg>
        <pc:picChg chg="add del mod">
          <ac:chgData name="carlos ruz" userId="5be2722074237eab" providerId="LiveId" clId="{2605A12B-5095-2942-ACA2-733E07087A74}" dt="2023-07-05T15:33:13.650" v="133" actId="21"/>
          <ac:picMkLst>
            <pc:docMk/>
            <pc:sldMk cId="2782962378" sldId="257"/>
            <ac:picMk id="4" creationId="{7FF77ED6-F0A3-70D1-4E17-75DBE13C7BDD}"/>
          </ac:picMkLst>
        </pc:picChg>
        <pc:picChg chg="add mod">
          <ac:chgData name="carlos ruz" userId="5be2722074237eab" providerId="LiveId" clId="{2605A12B-5095-2942-ACA2-733E07087A74}" dt="2023-07-05T01:43:21.624" v="9" actId="1076"/>
          <ac:picMkLst>
            <pc:docMk/>
            <pc:sldMk cId="2782962378" sldId="257"/>
            <ac:picMk id="6" creationId="{71CC93C9-ECD8-8EB7-B9BD-B1D4DAB53950}"/>
          </ac:picMkLst>
        </pc:picChg>
        <pc:picChg chg="add mod">
          <ac:chgData name="carlos ruz" userId="5be2722074237eab" providerId="LiveId" clId="{2605A12B-5095-2942-ACA2-733E07087A74}" dt="2023-07-05T15:33:31.734" v="135" actId="1076"/>
          <ac:picMkLst>
            <pc:docMk/>
            <pc:sldMk cId="2782962378" sldId="257"/>
            <ac:picMk id="8" creationId="{0BB7D77D-F9DF-39BE-30A4-360B5838EC15}"/>
          </ac:picMkLst>
        </pc:picChg>
      </pc:sldChg>
      <pc:sldChg chg="addSp modSp new">
        <pc:chgData name="carlos ruz" userId="5be2722074237eab" providerId="LiveId" clId="{2605A12B-5095-2942-ACA2-733E07087A74}" dt="2023-07-05T15:57:43.627" v="147" actId="1076"/>
        <pc:sldMkLst>
          <pc:docMk/>
          <pc:sldMk cId="161153514" sldId="258"/>
        </pc:sldMkLst>
        <pc:picChg chg="add mod">
          <ac:chgData name="carlos ruz" userId="5be2722074237eab" providerId="LiveId" clId="{2605A12B-5095-2942-ACA2-733E07087A74}" dt="2023-07-05T01:44:17.238" v="14" actId="1076"/>
          <ac:picMkLst>
            <pc:docMk/>
            <pc:sldMk cId="161153514" sldId="258"/>
            <ac:picMk id="4" creationId="{EE11D8A1-7712-446C-3596-207FFD5AAA18}"/>
          </ac:picMkLst>
        </pc:picChg>
        <pc:picChg chg="add mod">
          <ac:chgData name="carlos ruz" userId="5be2722074237eab" providerId="LiveId" clId="{2605A12B-5095-2942-ACA2-733E07087A74}" dt="2023-07-05T15:57:43.627" v="147" actId="1076"/>
          <ac:picMkLst>
            <pc:docMk/>
            <pc:sldMk cId="161153514" sldId="258"/>
            <ac:picMk id="5" creationId="{6D595932-72B4-CA10-842B-45D7F109488E}"/>
          </ac:picMkLst>
        </pc:picChg>
      </pc:sldChg>
      <pc:sldChg chg="addSp delSp modSp new">
        <pc:chgData name="carlos ruz" userId="5be2722074237eab" providerId="LiveId" clId="{2605A12B-5095-2942-ACA2-733E07087A74}" dt="2023-07-05T16:11:03.443" v="161" actId="1076"/>
        <pc:sldMkLst>
          <pc:docMk/>
          <pc:sldMk cId="1891668588" sldId="259"/>
        </pc:sldMkLst>
        <pc:picChg chg="add mod">
          <ac:chgData name="carlos ruz" userId="5be2722074237eab" providerId="LiveId" clId="{2605A12B-5095-2942-ACA2-733E07087A74}" dt="2023-07-05T16:11:03.443" v="161" actId="1076"/>
          <ac:picMkLst>
            <pc:docMk/>
            <pc:sldMk cId="1891668588" sldId="259"/>
            <ac:picMk id="4" creationId="{EBDC672D-DF1E-578F-45C7-102E87CB2D25}"/>
          </ac:picMkLst>
        </pc:picChg>
        <pc:picChg chg="add del mod">
          <ac:chgData name="carlos ruz" userId="5be2722074237eab" providerId="LiveId" clId="{2605A12B-5095-2942-ACA2-733E07087A74}" dt="2023-07-05T16:10:00.699" v="154" actId="478"/>
          <ac:picMkLst>
            <pc:docMk/>
            <pc:sldMk cId="1891668588" sldId="259"/>
            <ac:picMk id="5" creationId="{A30C6782-2C10-ED14-0FD6-7BA67797953D}"/>
          </ac:picMkLst>
        </pc:picChg>
        <pc:picChg chg="add mod">
          <ac:chgData name="carlos ruz" userId="5be2722074237eab" providerId="LiveId" clId="{2605A12B-5095-2942-ACA2-733E07087A74}" dt="2023-07-05T16:10:56.622" v="160" actId="1076"/>
          <ac:picMkLst>
            <pc:docMk/>
            <pc:sldMk cId="1891668588" sldId="259"/>
            <ac:picMk id="8" creationId="{1718C04C-7BD7-437D-904C-1B3E77583F32}"/>
          </ac:picMkLst>
        </pc:picChg>
      </pc:sldChg>
      <pc:sldChg chg="addSp modSp new">
        <pc:chgData name="carlos ruz" userId="5be2722074237eab" providerId="LiveId" clId="{2605A12B-5095-2942-ACA2-733E07087A74}" dt="2023-07-05T16:36:50.385" v="177" actId="14100"/>
        <pc:sldMkLst>
          <pc:docMk/>
          <pc:sldMk cId="2380206130" sldId="260"/>
        </pc:sldMkLst>
        <pc:picChg chg="add mod">
          <ac:chgData name="carlos ruz" userId="5be2722074237eab" providerId="LiveId" clId="{2605A12B-5095-2942-ACA2-733E07087A74}" dt="2023-07-05T01:46:09.964" v="24" actId="14100"/>
          <ac:picMkLst>
            <pc:docMk/>
            <pc:sldMk cId="2380206130" sldId="260"/>
            <ac:picMk id="4" creationId="{26467AE1-0465-F861-4F9B-D30DBCBA1D68}"/>
          </ac:picMkLst>
        </pc:picChg>
        <pc:picChg chg="add mod">
          <ac:chgData name="carlos ruz" userId="5be2722074237eab" providerId="LiveId" clId="{2605A12B-5095-2942-ACA2-733E07087A74}" dt="2023-07-05T16:36:50.385" v="177" actId="14100"/>
          <ac:picMkLst>
            <pc:docMk/>
            <pc:sldMk cId="2380206130" sldId="260"/>
            <ac:picMk id="5" creationId="{2ADA7E70-54FF-EFDA-5BAC-A2704D1F1FB1}"/>
          </ac:picMkLst>
        </pc:picChg>
      </pc:sldChg>
      <pc:sldChg chg="addSp modSp new">
        <pc:chgData name="carlos ruz" userId="5be2722074237eab" providerId="LiveId" clId="{2605A12B-5095-2942-ACA2-733E07087A74}" dt="2023-07-05T20:47:50.919" v="180" actId="1076"/>
        <pc:sldMkLst>
          <pc:docMk/>
          <pc:sldMk cId="3307769459" sldId="261"/>
        </pc:sldMkLst>
        <pc:picChg chg="add mod">
          <ac:chgData name="carlos ruz" userId="5be2722074237eab" providerId="LiveId" clId="{2605A12B-5095-2942-ACA2-733E07087A74}" dt="2023-07-05T01:47:06.998" v="29" actId="14100"/>
          <ac:picMkLst>
            <pc:docMk/>
            <pc:sldMk cId="3307769459" sldId="261"/>
            <ac:picMk id="4" creationId="{8642D4EA-5DAE-B807-1809-E14FEF2CC3A4}"/>
          </ac:picMkLst>
        </pc:picChg>
        <pc:picChg chg="add mod">
          <ac:chgData name="carlos ruz" userId="5be2722074237eab" providerId="LiveId" clId="{2605A12B-5095-2942-ACA2-733E07087A74}" dt="2023-07-05T20:47:50.919" v="180" actId="1076"/>
          <ac:picMkLst>
            <pc:docMk/>
            <pc:sldMk cId="3307769459" sldId="261"/>
            <ac:picMk id="5" creationId="{EC77B7AD-AAB8-FA32-400A-265B02877C19}"/>
          </ac:picMkLst>
        </pc:picChg>
      </pc:sldChg>
      <pc:sldChg chg="addSp modSp new del">
        <pc:chgData name="carlos ruz" userId="5be2722074237eab" providerId="LiveId" clId="{2605A12B-5095-2942-ACA2-733E07087A74}" dt="2023-07-05T20:49:10.669" v="181" actId="2696"/>
        <pc:sldMkLst>
          <pc:docMk/>
          <pc:sldMk cId="1973793649" sldId="262"/>
        </pc:sldMkLst>
        <pc:picChg chg="add mod">
          <ac:chgData name="carlos ruz" userId="5be2722074237eab" providerId="LiveId" clId="{2605A12B-5095-2942-ACA2-733E07087A74}" dt="2023-07-05T01:48:17.055" v="41" actId="14100"/>
          <ac:picMkLst>
            <pc:docMk/>
            <pc:sldMk cId="1973793649" sldId="262"/>
            <ac:picMk id="4" creationId="{DF22225C-82D2-2B5E-7D04-E54A681AB91A}"/>
          </ac:picMkLst>
        </pc:picChg>
      </pc:sldChg>
      <pc:sldChg chg="addSp modSp new">
        <pc:chgData name="carlos ruz" userId="5be2722074237eab" providerId="LiveId" clId="{2605A12B-5095-2942-ACA2-733E07087A74}" dt="2023-07-05T21:15:10.648" v="186" actId="1076"/>
        <pc:sldMkLst>
          <pc:docMk/>
          <pc:sldMk cId="1577504719" sldId="263"/>
        </pc:sldMkLst>
        <pc:picChg chg="add mod">
          <ac:chgData name="carlos ruz" userId="5be2722074237eab" providerId="LiveId" clId="{2605A12B-5095-2942-ACA2-733E07087A74}" dt="2023-07-05T01:49:14.596" v="46" actId="14100"/>
          <ac:picMkLst>
            <pc:docMk/>
            <pc:sldMk cId="1577504719" sldId="263"/>
            <ac:picMk id="4" creationId="{6C001199-8BE4-4D17-7754-8C41D469948B}"/>
          </ac:picMkLst>
        </pc:picChg>
        <pc:picChg chg="add mod">
          <ac:chgData name="carlos ruz" userId="5be2722074237eab" providerId="LiveId" clId="{2605A12B-5095-2942-ACA2-733E07087A74}" dt="2023-07-05T21:15:10.648" v="186" actId="1076"/>
          <ac:picMkLst>
            <pc:docMk/>
            <pc:sldMk cId="1577504719" sldId="263"/>
            <ac:picMk id="5" creationId="{2F2504D9-D4F0-519B-0519-65FE8236710C}"/>
          </ac:picMkLst>
        </pc:picChg>
      </pc:sldChg>
      <pc:sldChg chg="addSp modSp new">
        <pc:chgData name="carlos ruz" userId="5be2722074237eab" providerId="LiveId" clId="{2605A12B-5095-2942-ACA2-733E07087A74}" dt="2023-07-05T22:07:08.355" v="193" actId="14100"/>
        <pc:sldMkLst>
          <pc:docMk/>
          <pc:sldMk cId="4208936068" sldId="264"/>
        </pc:sldMkLst>
        <pc:picChg chg="add mod">
          <ac:chgData name="carlos ruz" userId="5be2722074237eab" providerId="LiveId" clId="{2605A12B-5095-2942-ACA2-733E07087A74}" dt="2023-07-05T01:50:19.863" v="52" actId="14100"/>
          <ac:picMkLst>
            <pc:docMk/>
            <pc:sldMk cId="4208936068" sldId="264"/>
            <ac:picMk id="4" creationId="{C99F7EB0-3A92-72D0-2657-2197E1B53B04}"/>
          </ac:picMkLst>
        </pc:picChg>
        <pc:picChg chg="add mod">
          <ac:chgData name="carlos ruz" userId="5be2722074237eab" providerId="LiveId" clId="{2605A12B-5095-2942-ACA2-733E07087A74}" dt="2023-07-05T22:07:08.355" v="193" actId="14100"/>
          <ac:picMkLst>
            <pc:docMk/>
            <pc:sldMk cId="4208936068" sldId="264"/>
            <ac:picMk id="5" creationId="{6E28D059-0115-DE05-9ADB-177EA568A4F4}"/>
          </ac:picMkLst>
        </pc:picChg>
      </pc:sldChg>
      <pc:sldChg chg="addSp modSp new">
        <pc:chgData name="carlos ruz" userId="5be2722074237eab" providerId="LiveId" clId="{2605A12B-5095-2942-ACA2-733E07087A74}" dt="2023-07-06T00:48:52.296" v="203" actId="14100"/>
        <pc:sldMkLst>
          <pc:docMk/>
          <pc:sldMk cId="1190916417" sldId="265"/>
        </pc:sldMkLst>
        <pc:picChg chg="add mod">
          <ac:chgData name="carlos ruz" userId="5be2722074237eab" providerId="LiveId" clId="{2605A12B-5095-2942-ACA2-733E07087A74}" dt="2023-07-05T01:51:04.827" v="58" actId="1076"/>
          <ac:picMkLst>
            <pc:docMk/>
            <pc:sldMk cId="1190916417" sldId="265"/>
            <ac:picMk id="4" creationId="{4EC56C8D-F767-8A0A-35D9-9D4293F18C57}"/>
          </ac:picMkLst>
        </pc:picChg>
        <pc:picChg chg="add mod">
          <ac:chgData name="carlos ruz" userId="5be2722074237eab" providerId="LiveId" clId="{2605A12B-5095-2942-ACA2-733E07087A74}" dt="2023-07-06T00:48:52.296" v="203" actId="14100"/>
          <ac:picMkLst>
            <pc:docMk/>
            <pc:sldMk cId="1190916417" sldId="265"/>
            <ac:picMk id="5" creationId="{CCAC2FD2-3AE9-D917-2623-2BBEED9FA9C4}"/>
          </ac:picMkLst>
        </pc:picChg>
      </pc:sldChg>
      <pc:sldChg chg="addSp modSp new">
        <pc:chgData name="carlos ruz" userId="5be2722074237eab" providerId="LiveId" clId="{2605A12B-5095-2942-ACA2-733E07087A74}" dt="2023-07-06T01:12:08.953" v="210" actId="14100"/>
        <pc:sldMkLst>
          <pc:docMk/>
          <pc:sldMk cId="633576081" sldId="266"/>
        </pc:sldMkLst>
        <pc:picChg chg="add mod">
          <ac:chgData name="carlos ruz" userId="5be2722074237eab" providerId="LiveId" clId="{2605A12B-5095-2942-ACA2-733E07087A74}" dt="2023-07-05T01:52:01.103" v="62" actId="14100"/>
          <ac:picMkLst>
            <pc:docMk/>
            <pc:sldMk cId="633576081" sldId="266"/>
            <ac:picMk id="4" creationId="{09B2A6A4-4835-B9D4-F4F7-D1FCC0407167}"/>
          </ac:picMkLst>
        </pc:picChg>
        <pc:picChg chg="add mod">
          <ac:chgData name="carlos ruz" userId="5be2722074237eab" providerId="LiveId" clId="{2605A12B-5095-2942-ACA2-733E07087A74}" dt="2023-07-06T01:12:08.953" v="210" actId="14100"/>
          <ac:picMkLst>
            <pc:docMk/>
            <pc:sldMk cId="633576081" sldId="266"/>
            <ac:picMk id="5" creationId="{B274E071-9928-85B9-D0A4-672961196B2A}"/>
          </ac:picMkLst>
        </pc:picChg>
      </pc:sldChg>
      <pc:sldChg chg="addSp modSp new">
        <pc:chgData name="carlos ruz" userId="5be2722074237eab" providerId="LiveId" clId="{2605A12B-5095-2942-ACA2-733E07087A74}" dt="2023-07-05T01:52:49.057" v="66" actId="14100"/>
        <pc:sldMkLst>
          <pc:docMk/>
          <pc:sldMk cId="2156715355" sldId="267"/>
        </pc:sldMkLst>
        <pc:picChg chg="add mod">
          <ac:chgData name="carlos ruz" userId="5be2722074237eab" providerId="LiveId" clId="{2605A12B-5095-2942-ACA2-733E07087A74}" dt="2023-07-05T01:52:49.057" v="66" actId="14100"/>
          <ac:picMkLst>
            <pc:docMk/>
            <pc:sldMk cId="2156715355" sldId="267"/>
            <ac:picMk id="4" creationId="{3DADC31F-4B2A-E6B1-D619-66DA3BB25E32}"/>
          </ac:picMkLst>
        </pc:picChg>
      </pc:sldChg>
      <pc:sldChg chg="addSp modSp new">
        <pc:chgData name="carlos ruz" userId="5be2722074237eab" providerId="LiveId" clId="{2605A12B-5095-2942-ACA2-733E07087A74}" dt="2023-07-05T02:08:05.096" v="84" actId="1076"/>
        <pc:sldMkLst>
          <pc:docMk/>
          <pc:sldMk cId="3256774759" sldId="268"/>
        </pc:sldMkLst>
        <pc:picChg chg="add mod">
          <ac:chgData name="carlos ruz" userId="5be2722074237eab" providerId="LiveId" clId="{2605A12B-5095-2942-ACA2-733E07087A74}" dt="2023-07-05T02:07:04.459" v="78" actId="14100"/>
          <ac:picMkLst>
            <pc:docMk/>
            <pc:sldMk cId="3256774759" sldId="268"/>
            <ac:picMk id="4" creationId="{45904EF3-9E97-5D76-ED8C-5FF4FE552D79}"/>
          </ac:picMkLst>
        </pc:picChg>
        <pc:picChg chg="add mod">
          <ac:chgData name="carlos ruz" userId="5be2722074237eab" providerId="LiveId" clId="{2605A12B-5095-2942-ACA2-733E07087A74}" dt="2023-07-05T02:08:05.096" v="84" actId="1076"/>
          <ac:picMkLst>
            <pc:docMk/>
            <pc:sldMk cId="3256774759" sldId="268"/>
            <ac:picMk id="7" creationId="{1E2B0ED0-4BC9-056D-DEF2-15B16166EE74}"/>
          </ac:picMkLst>
        </pc:picChg>
      </pc:sldChg>
      <pc:sldChg chg="addSp delSp modSp new mod setBg">
        <pc:chgData name="carlos ruz" userId="5be2722074237eab" providerId="LiveId" clId="{2605A12B-5095-2942-ACA2-733E07087A74}" dt="2023-07-05T02:09:49.837" v="128"/>
        <pc:sldMkLst>
          <pc:docMk/>
          <pc:sldMk cId="494802641" sldId="269"/>
        </pc:sldMkLst>
        <pc:spChg chg="add">
          <ac:chgData name="carlos ruz" userId="5be2722074237eab" providerId="LiveId" clId="{2605A12B-5095-2942-ACA2-733E07087A74}" dt="2023-07-05T02:07:37.742" v="81" actId="26606"/>
          <ac:spMkLst>
            <pc:docMk/>
            <pc:sldMk cId="494802641" sldId="269"/>
            <ac:spMk id="9" creationId="{544958B8-57B6-4B37-8A18-D54A32EC2D37}"/>
          </ac:spMkLst>
        </pc:spChg>
        <pc:spChg chg="add">
          <ac:chgData name="carlos ruz" userId="5be2722074237eab" providerId="LiveId" clId="{2605A12B-5095-2942-ACA2-733E07087A74}" dt="2023-07-05T02:07:37.742" v="81" actId="26606"/>
          <ac:spMkLst>
            <pc:docMk/>
            <pc:sldMk cId="494802641" sldId="269"/>
            <ac:spMk id="11" creationId="{B7E4A740-3A69-42A5-8AC0-3905D518F419}"/>
          </ac:spMkLst>
        </pc:spChg>
        <pc:grpChg chg="add">
          <ac:chgData name="carlos ruz" userId="5be2722074237eab" providerId="LiveId" clId="{2605A12B-5095-2942-ACA2-733E07087A74}" dt="2023-07-05T02:07:37.742" v="81" actId="26606"/>
          <ac:grpSpMkLst>
            <pc:docMk/>
            <pc:sldMk cId="494802641" sldId="269"/>
            <ac:grpSpMk id="13" creationId="{8283C010-53D7-404B-9300-DB1BAE1EAE91}"/>
          </ac:grpSpMkLst>
        </pc:grpChg>
        <pc:picChg chg="add mod">
          <ac:chgData name="carlos ruz" userId="5be2722074237eab" providerId="LiveId" clId="{2605A12B-5095-2942-ACA2-733E07087A74}" dt="2023-07-05T02:07:37.742" v="81" actId="26606"/>
          <ac:picMkLst>
            <pc:docMk/>
            <pc:sldMk cId="494802641" sldId="269"/>
            <ac:picMk id="4" creationId="{65F7C4A8-FE05-C997-0061-BCA2656C737A}"/>
          </ac:picMkLst>
        </pc:pic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5" creationId="{13CA9940-EDA1-1438-F0EA-9F9C3B1539C9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6" creationId="{4BB08247-1886-F4B9-34FD-709C6C8B4F5F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7" creationId="{DCC051A7-D9CB-82C3-5C2A-C09027024D5E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8" creationId="{76C91BCD-1AA4-34D0-C6F4-6F71AFF8B057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10" creationId="{A205D176-969A-FC42-FCC7-FDD23D5CD76D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12" creationId="{57A8D9DD-E8D0-BECA-A621-09B814CB327B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18" creationId="{649A05DA-7EFF-F956-3E94-B005875C7E39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19" creationId="{7D9D43C5-588D-134D-EF94-5114DA308D56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0" creationId="{58504D5D-0B60-14DE-0B78-AF2071CCE0AA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1" creationId="{2C2E1532-02C8-5FFB-7B39-A42ABE442093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2" creationId="{1B475260-0632-B9D6-3028-5BB48A98F2E5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3" creationId="{3CFD9888-C1A4-2AED-7E39-87521F24EDFF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4" creationId="{3B62AD61-AE3F-9775-E160-F64C8F1E4CF0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5" creationId="{364F4315-14BC-9F57-2719-E9A3A1C65DBA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6" creationId="{EC54E93C-1100-46BC-9EAC-4220B6BCA769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7" creationId="{64801E40-C59F-D534-2114-7E16A797269A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8" creationId="{9FFA46B2-9E5E-0262-61C4-E86FCDBD22BC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29" creationId="{CFB0978C-4B7B-3F53-6FBC-05BB6E84ED88}"/>
          </ac:inkMkLst>
        </pc:inkChg>
        <pc:inkChg chg="add del">
          <ac:chgData name="carlos ruz" userId="5be2722074237eab" providerId="LiveId" clId="{2605A12B-5095-2942-ACA2-733E07087A74}" dt="2023-07-05T02:09:08.432" v="104"/>
          <ac:inkMkLst>
            <pc:docMk/>
            <pc:sldMk cId="494802641" sldId="269"/>
            <ac:inkMk id="30" creationId="{013E691D-EA76-D55A-7C89-9D6EC18AAED9}"/>
          </ac:inkMkLst>
        </pc:inkChg>
        <pc:inkChg chg="add del reco">
          <ac:chgData name="carlos ruz" userId="5be2722074237eab" providerId="LiveId" clId="{2605A12B-5095-2942-ACA2-733E07087A74}" dt="2023-07-05T02:09:49.825" v="122"/>
          <ac:inkMkLst>
            <pc:docMk/>
            <pc:sldMk cId="494802641" sldId="269"/>
            <ac:inkMk id="31" creationId="{E578DCEA-9FB9-564C-A0B7-E5C59001C9A4}"/>
          </ac:inkMkLst>
        </pc:inkChg>
        <pc:inkChg chg="add del mod reco modStrokes">
          <ac:chgData name="carlos ruz" userId="5be2722074237eab" providerId="LiveId" clId="{2605A12B-5095-2942-ACA2-733E07087A74}" dt="2023-07-05T02:09:49.820" v="120"/>
          <ac:inkMkLst>
            <pc:docMk/>
            <pc:sldMk cId="494802641" sldId="269"/>
            <ac:inkMk id="32" creationId="{37D8C400-AB3E-7092-A55E-D18559100E06}"/>
          </ac:inkMkLst>
        </pc:inkChg>
        <pc:inkChg chg="add del">
          <ac:chgData name="carlos ruz" userId="5be2722074237eab" providerId="LiveId" clId="{2605A12B-5095-2942-ACA2-733E07087A74}" dt="2023-07-05T02:09:49.832" v="125"/>
          <ac:inkMkLst>
            <pc:docMk/>
            <pc:sldMk cId="494802641" sldId="269"/>
            <ac:inkMk id="33" creationId="{1B9F9DBE-A37A-9F61-A961-245EFF317682}"/>
          </ac:inkMkLst>
        </pc:inkChg>
        <pc:inkChg chg="add del">
          <ac:chgData name="carlos ruz" userId="5be2722074237eab" providerId="LiveId" clId="{2605A12B-5095-2942-ACA2-733E07087A74}" dt="2023-07-05T02:09:11.533" v="108"/>
          <ac:inkMkLst>
            <pc:docMk/>
            <pc:sldMk cId="494802641" sldId="269"/>
            <ac:inkMk id="34" creationId="{F8138A2F-C470-DCBA-0886-3B6EB86B9FF4}"/>
          </ac:inkMkLst>
        </pc:inkChg>
        <pc:inkChg chg="add del">
          <ac:chgData name="carlos ruz" userId="5be2722074237eab" providerId="LiveId" clId="{2605A12B-5095-2942-ACA2-733E07087A74}" dt="2023-07-05T02:09:11.533" v="108"/>
          <ac:inkMkLst>
            <pc:docMk/>
            <pc:sldMk cId="494802641" sldId="269"/>
            <ac:inkMk id="35" creationId="{937E49A9-9E07-3B77-27EA-19C225BF3FB2}"/>
          </ac:inkMkLst>
        </pc:inkChg>
        <pc:inkChg chg="add del reco">
          <ac:chgData name="carlos ruz" userId="5be2722074237eab" providerId="LiveId" clId="{2605A12B-5095-2942-ACA2-733E07087A74}" dt="2023-07-05T02:09:49.837" v="128"/>
          <ac:inkMkLst>
            <pc:docMk/>
            <pc:sldMk cId="494802641" sldId="269"/>
            <ac:inkMk id="36" creationId="{1E8497AF-4AFF-6CEA-B742-730A5611EDC8}"/>
          </ac:inkMkLst>
        </pc:inkChg>
        <pc:inkChg chg="add del">
          <ac:chgData name="carlos ruz" userId="5be2722074237eab" providerId="LiveId" clId="{2605A12B-5095-2942-ACA2-733E07087A74}" dt="2023-07-05T02:09:49.835" v="127"/>
          <ac:inkMkLst>
            <pc:docMk/>
            <pc:sldMk cId="494802641" sldId="269"/>
            <ac:inkMk id="37" creationId="{B417C02A-B729-F30D-5CB5-028641E3DC9F}"/>
          </ac:inkMkLst>
        </pc:inkChg>
        <pc:inkChg chg="add del">
          <ac:chgData name="carlos ruz" userId="5be2722074237eab" providerId="LiveId" clId="{2605A12B-5095-2942-ACA2-733E07087A74}" dt="2023-07-05T02:09:16.305" v="112"/>
          <ac:inkMkLst>
            <pc:docMk/>
            <pc:sldMk cId="494802641" sldId="269"/>
            <ac:inkMk id="38" creationId="{A28FB4D6-CAE1-8E40-58BF-86BB9FF94E11}"/>
          </ac:inkMkLst>
        </pc:inkChg>
        <pc:inkChg chg="add del">
          <ac:chgData name="carlos ruz" userId="5be2722074237eab" providerId="LiveId" clId="{2605A12B-5095-2942-ACA2-733E07087A74}" dt="2023-07-05T02:09:16.305" v="112"/>
          <ac:inkMkLst>
            <pc:docMk/>
            <pc:sldMk cId="494802641" sldId="269"/>
            <ac:inkMk id="39" creationId="{EB10AA4A-1D5A-0C6B-BCA9-652264C35548}"/>
          </ac:inkMkLst>
        </pc:inkChg>
        <pc:inkChg chg="add del reco">
          <ac:chgData name="carlos ruz" userId="5be2722074237eab" providerId="LiveId" clId="{2605A12B-5095-2942-ACA2-733E07087A74}" dt="2023-07-05T02:09:49.828" v="123"/>
          <ac:inkMkLst>
            <pc:docMk/>
            <pc:sldMk cId="494802641" sldId="269"/>
            <ac:inkMk id="40" creationId="{E6B0F21E-9150-9D5C-9898-25AF0FA58305}"/>
          </ac:inkMkLst>
        </pc:inkChg>
        <pc:inkChg chg="add del">
          <ac:chgData name="carlos ruz" userId="5be2722074237eab" providerId="LiveId" clId="{2605A12B-5095-2942-ACA2-733E07087A74}" dt="2023-07-05T02:09:49.834" v="126"/>
          <ac:inkMkLst>
            <pc:docMk/>
            <pc:sldMk cId="494802641" sldId="269"/>
            <ac:inkMk id="41" creationId="{F3EEA841-BDA3-AA63-5820-5BC186F12E2B}"/>
          </ac:inkMkLst>
        </pc:inkChg>
        <pc:inkChg chg="add del">
          <ac:chgData name="carlos ruz" userId="5be2722074237eab" providerId="LiveId" clId="{2605A12B-5095-2942-ACA2-733E07087A74}" dt="2023-07-05T02:09:25.361" v="118"/>
          <ac:inkMkLst>
            <pc:docMk/>
            <pc:sldMk cId="494802641" sldId="269"/>
            <ac:inkMk id="42" creationId="{F10EBF8F-80E9-29BC-55CB-1A3AC112543A}"/>
          </ac:inkMkLst>
        </pc:inkChg>
        <pc:inkChg chg="add del">
          <ac:chgData name="carlos ruz" userId="5be2722074237eab" providerId="LiveId" clId="{2605A12B-5095-2942-ACA2-733E07087A74}" dt="2023-07-05T02:09:25.361" v="118"/>
          <ac:inkMkLst>
            <pc:docMk/>
            <pc:sldMk cId="494802641" sldId="269"/>
            <ac:inkMk id="43" creationId="{2ECC1363-BE57-4A05-11E1-1CCE97700747}"/>
          </ac:inkMkLst>
        </pc:inkChg>
        <pc:inkChg chg="add del">
          <ac:chgData name="carlos ruz" userId="5be2722074237eab" providerId="LiveId" clId="{2605A12B-5095-2942-ACA2-733E07087A74}" dt="2023-07-05T02:09:25.361" v="118"/>
          <ac:inkMkLst>
            <pc:docMk/>
            <pc:sldMk cId="494802641" sldId="269"/>
            <ac:inkMk id="44" creationId="{AAF424D6-DDF6-F3A7-D906-2402AD2A2C86}"/>
          </ac:inkMkLst>
        </pc:inkChg>
        <pc:inkChg chg="add del">
          <ac:chgData name="carlos ruz" userId="5be2722074237eab" providerId="LiveId" clId="{2605A12B-5095-2942-ACA2-733E07087A74}" dt="2023-07-05T02:09:25.361" v="118"/>
          <ac:inkMkLst>
            <pc:docMk/>
            <pc:sldMk cId="494802641" sldId="269"/>
            <ac:inkMk id="45" creationId="{45CCB792-56A5-04A1-3996-ED07EBB36DAF}"/>
          </ac:inkMkLst>
        </pc:inkChg>
        <pc:inkChg chg="add del reco">
          <ac:chgData name="carlos ruz" userId="5be2722074237eab" providerId="LiveId" clId="{2605A12B-5095-2942-ACA2-733E07087A74}" dt="2023-07-05T02:09:49.822" v="121"/>
          <ac:inkMkLst>
            <pc:docMk/>
            <pc:sldMk cId="494802641" sldId="269"/>
            <ac:inkMk id="46" creationId="{A291A637-379F-F63B-CBE7-8CB69AAA2D10}"/>
          </ac:inkMkLst>
        </pc:inkChg>
        <pc:inkChg chg="add del reco">
          <ac:chgData name="carlos ruz" userId="5be2722074237eab" providerId="LiveId" clId="{2605A12B-5095-2942-ACA2-733E07087A74}" dt="2023-07-05T02:09:49.830" v="124"/>
          <ac:inkMkLst>
            <pc:docMk/>
            <pc:sldMk cId="494802641" sldId="269"/>
            <ac:inkMk id="47" creationId="{9C9B1E9C-8D5C-006F-86B7-3DEBD015EF34}"/>
          </ac:inkMkLst>
        </pc:inkChg>
      </pc:sldChg>
      <pc:sldChg chg="addSp modSp new">
        <pc:chgData name="carlos ruz" userId="5be2722074237eab" providerId="LiveId" clId="{2605A12B-5095-2942-ACA2-733E07087A74}" dt="2023-07-05T15:34:34.802" v="141" actId="1076"/>
        <pc:sldMkLst>
          <pc:docMk/>
          <pc:sldMk cId="185982565" sldId="270"/>
        </pc:sldMkLst>
        <pc:picChg chg="add mod">
          <ac:chgData name="carlos ruz" userId="5be2722074237eab" providerId="LiveId" clId="{2605A12B-5095-2942-ACA2-733E07087A74}" dt="2023-07-05T15:34:34.802" v="141" actId="1076"/>
          <ac:picMkLst>
            <pc:docMk/>
            <pc:sldMk cId="185982565" sldId="270"/>
            <ac:picMk id="4" creationId="{73773A09-E49A-3AC8-9791-62A35412ECEE}"/>
          </ac:picMkLst>
        </pc:picChg>
      </pc:sldChg>
      <pc:sldChg chg="addSp new">
        <pc:chgData name="carlos ruz" userId="5be2722074237eab" providerId="LiveId" clId="{2605A12B-5095-2942-ACA2-733E07087A74}" dt="2023-07-05T15:35:21.238" v="144" actId="22"/>
        <pc:sldMkLst>
          <pc:docMk/>
          <pc:sldMk cId="4292662343" sldId="271"/>
        </pc:sldMkLst>
        <pc:picChg chg="add">
          <ac:chgData name="carlos ruz" userId="5be2722074237eab" providerId="LiveId" clId="{2605A12B-5095-2942-ACA2-733E07087A74}" dt="2023-07-05T15:35:05.892" v="143" actId="22"/>
          <ac:picMkLst>
            <pc:docMk/>
            <pc:sldMk cId="4292662343" sldId="271"/>
            <ac:picMk id="3" creationId="{26D3D929-C8A9-1D23-57DA-64E7C9B67229}"/>
          </ac:picMkLst>
        </pc:picChg>
        <pc:picChg chg="add">
          <ac:chgData name="carlos ruz" userId="5be2722074237eab" providerId="LiveId" clId="{2605A12B-5095-2942-ACA2-733E07087A74}" dt="2023-07-05T15:35:21.238" v="144" actId="22"/>
          <ac:picMkLst>
            <pc:docMk/>
            <pc:sldMk cId="4292662343" sldId="271"/>
            <ac:picMk id="5" creationId="{3AC1273C-EFDF-A333-1555-9CA1CEF04161}"/>
          </ac:picMkLst>
        </pc:picChg>
      </pc:sldChg>
      <pc:sldChg chg="addSp modSp new">
        <pc:chgData name="carlos ruz" userId="5be2722074237eab" providerId="LiveId" clId="{2605A12B-5095-2942-ACA2-733E07087A74}" dt="2023-07-05T15:58:40.898" v="151" actId="1076"/>
        <pc:sldMkLst>
          <pc:docMk/>
          <pc:sldMk cId="3554663364" sldId="272"/>
        </pc:sldMkLst>
        <pc:picChg chg="add mod">
          <ac:chgData name="carlos ruz" userId="5be2722074237eab" providerId="LiveId" clId="{2605A12B-5095-2942-ACA2-733E07087A74}" dt="2023-07-05T15:58:40.898" v="151" actId="1076"/>
          <ac:picMkLst>
            <pc:docMk/>
            <pc:sldMk cId="3554663364" sldId="272"/>
            <ac:picMk id="4" creationId="{B14FF674-4E85-C1C9-6B3B-D70B3DFC2623}"/>
          </ac:picMkLst>
        </pc:picChg>
      </pc:sldChg>
      <pc:sldChg chg="addSp modSp new">
        <pc:chgData name="carlos ruz" userId="5be2722074237eab" providerId="LiveId" clId="{2605A12B-5095-2942-ACA2-733E07087A74}" dt="2023-07-05T16:11:50.479" v="166" actId="1076"/>
        <pc:sldMkLst>
          <pc:docMk/>
          <pc:sldMk cId="3787488092" sldId="273"/>
        </pc:sldMkLst>
        <pc:picChg chg="add mod">
          <ac:chgData name="carlos ruz" userId="5be2722074237eab" providerId="LiveId" clId="{2605A12B-5095-2942-ACA2-733E07087A74}" dt="2023-07-05T16:11:50.479" v="166" actId="1076"/>
          <ac:picMkLst>
            <pc:docMk/>
            <pc:sldMk cId="3787488092" sldId="273"/>
            <ac:picMk id="4" creationId="{BF43D401-F6E7-17D4-045C-DF66CE273F86}"/>
          </ac:picMkLst>
        </pc:picChg>
      </pc:sldChg>
      <pc:sldChg chg="addSp modSp new">
        <pc:chgData name="carlos ruz" userId="5be2722074237eab" providerId="LiveId" clId="{2605A12B-5095-2942-ACA2-733E07087A74}" dt="2023-07-05T16:36:29.368" v="174" actId="1076"/>
        <pc:sldMkLst>
          <pc:docMk/>
          <pc:sldMk cId="2971256857" sldId="274"/>
        </pc:sldMkLst>
        <pc:picChg chg="add mod">
          <ac:chgData name="carlos ruz" userId="5be2722074237eab" providerId="LiveId" clId="{2605A12B-5095-2942-ACA2-733E07087A74}" dt="2023-07-05T16:36:29.368" v="174" actId="1076"/>
          <ac:picMkLst>
            <pc:docMk/>
            <pc:sldMk cId="2971256857" sldId="274"/>
            <ac:picMk id="4" creationId="{CB3BC9DE-50E9-253C-6BC2-10E3D5390AFB}"/>
          </ac:picMkLst>
        </pc:picChg>
      </pc:sldChg>
      <pc:sldChg chg="addSp modSp new">
        <pc:chgData name="carlos ruz" userId="5be2722074237eab" providerId="LiveId" clId="{2605A12B-5095-2942-ACA2-733E07087A74}" dt="2023-07-05T21:16:15.691" v="190" actId="1076"/>
        <pc:sldMkLst>
          <pc:docMk/>
          <pc:sldMk cId="2475911021" sldId="275"/>
        </pc:sldMkLst>
        <pc:picChg chg="add mod">
          <ac:chgData name="carlos ruz" userId="5be2722074237eab" providerId="LiveId" clId="{2605A12B-5095-2942-ACA2-733E07087A74}" dt="2023-07-05T21:16:15.691" v="190" actId="1076"/>
          <ac:picMkLst>
            <pc:docMk/>
            <pc:sldMk cId="2475911021" sldId="275"/>
            <ac:picMk id="4" creationId="{57F2252C-845F-9CBE-2A1B-96FA3F7C1B00}"/>
          </ac:picMkLst>
        </pc:picChg>
      </pc:sldChg>
      <pc:sldChg chg="addSp modSp new">
        <pc:chgData name="carlos ruz" userId="5be2722074237eab" providerId="LiveId" clId="{2605A12B-5095-2942-ACA2-733E07087A74}" dt="2023-07-05T22:08:54.715" v="197" actId="1076"/>
        <pc:sldMkLst>
          <pc:docMk/>
          <pc:sldMk cId="715507803" sldId="276"/>
        </pc:sldMkLst>
        <pc:picChg chg="add mod">
          <ac:chgData name="carlos ruz" userId="5be2722074237eab" providerId="LiveId" clId="{2605A12B-5095-2942-ACA2-733E07087A74}" dt="2023-07-05T22:08:54.715" v="197" actId="1076"/>
          <ac:picMkLst>
            <pc:docMk/>
            <pc:sldMk cId="715507803" sldId="276"/>
            <ac:picMk id="4" creationId="{00654199-F340-8AA3-0E38-BDEBE83F8F6D}"/>
          </ac:picMkLst>
        </pc:picChg>
      </pc:sldChg>
      <pc:sldChg chg="addSp modSp new">
        <pc:chgData name="carlos ruz" userId="5be2722074237eab" providerId="LiveId" clId="{2605A12B-5095-2942-ACA2-733E07087A74}" dt="2023-07-06T00:49:55.443" v="207" actId="1076"/>
        <pc:sldMkLst>
          <pc:docMk/>
          <pc:sldMk cId="3688945234" sldId="277"/>
        </pc:sldMkLst>
        <pc:picChg chg="add mod">
          <ac:chgData name="carlos ruz" userId="5be2722074237eab" providerId="LiveId" clId="{2605A12B-5095-2942-ACA2-733E07087A74}" dt="2023-07-06T00:49:55.443" v="207" actId="1076"/>
          <ac:picMkLst>
            <pc:docMk/>
            <pc:sldMk cId="3688945234" sldId="277"/>
            <ac:picMk id="4" creationId="{00B43A13-85D1-4EFE-84D8-338C2C99C2DC}"/>
          </ac:picMkLst>
        </pc:picChg>
      </pc:sldChg>
      <pc:sldMasterChg chg="add del addSldLayout delSldLayout">
        <pc:chgData name="carlos ruz" userId="5be2722074237eab" providerId="LiveId" clId="{2605A12B-5095-2942-ACA2-733E07087A74}" dt="2023-07-05T01:40:03.729" v="1" actId="26606"/>
        <pc:sldMasterMkLst>
          <pc:docMk/>
          <pc:sldMasterMk cId="112085625" sldId="2147483648"/>
        </pc:sldMasterMkLst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203425107" sldId="2147483649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3611275915" sldId="2147483650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1370333623" sldId="2147483651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385141923" sldId="2147483652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3234192163" sldId="2147483653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1438862288" sldId="2147483654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3148030984" sldId="2147483655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1790807298" sldId="2147483656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2660334938" sldId="2147483657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3129084401" sldId="2147483658"/>
          </pc:sldLayoutMkLst>
        </pc:sldLayoutChg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12085625" sldId="2147483648"/>
            <pc:sldLayoutMk cId="86114834" sldId="2147483659"/>
          </pc:sldLayoutMkLst>
        </pc:sldLayoutChg>
      </pc:sldMasterChg>
      <pc:sldMasterChg chg="add del addSldLayout delSldLayout">
        <pc:chgData name="carlos ruz" userId="5be2722074237eab" providerId="LiveId" clId="{2605A12B-5095-2942-ACA2-733E07087A74}" dt="2023-07-05T01:40:03.729" v="1" actId="26606"/>
        <pc:sldMasterMkLst>
          <pc:docMk/>
          <pc:sldMasterMk cId="1847392965" sldId="2147483699"/>
        </pc:sldMasterMkLst>
        <pc:sldLayoutChg chg="add del">
          <pc:chgData name="carlos ruz" userId="5be2722074237eab" providerId="LiveId" clId="{2605A12B-5095-2942-ACA2-733E07087A74}" dt="2023-07-05T01:40:03.729" v="1" actId="26606"/>
          <pc:sldLayoutMkLst>
            <pc:docMk/>
            <pc:sldMasterMk cId="1847392965" sldId="2147483699"/>
            <pc:sldLayoutMk cId="892897935" sldId="2147483688"/>
          </pc:sldLayoutMkLst>
        </pc:sldLayoutChg>
      </pc:sldMasterChg>
    </pc:docChg>
  </pc:docChgLst>
  <pc:docChgLst>
    <pc:chgData name="carlos ruz" userId="5be2722074237eab" providerId="LiveId" clId="{5F1835DF-02B3-1444-B366-FB3558125E38}"/>
    <pc:docChg chg="custSel addSld delSld modSld modMainMaster">
      <pc:chgData name="carlos ruz" userId="5be2722074237eab" providerId="LiveId" clId="{5F1835DF-02B3-1444-B366-FB3558125E38}" dt="2023-07-11T17:11:46.674" v="55" actId="12563"/>
      <pc:docMkLst>
        <pc:docMk/>
      </pc:docMkLst>
      <pc:sldChg chg="modTransition">
        <pc:chgData name="carlos ruz" userId="5be2722074237eab" providerId="LiveId" clId="{5F1835DF-02B3-1444-B366-FB3558125E38}" dt="2023-07-11T00:31:10.119" v="21" actId="12563"/>
        <pc:sldMkLst>
          <pc:docMk/>
          <pc:sldMk cId="3272863333" sldId="256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161153514" sldId="258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1891668588" sldId="259"/>
        </pc:sldMkLst>
      </pc:sldChg>
      <pc:sldChg chg="modSp modTransition">
        <pc:chgData name="carlos ruz" userId="5be2722074237eab" providerId="LiveId" clId="{5F1835DF-02B3-1444-B366-FB3558125E38}" dt="2023-07-11T16:46:41.991" v="24" actId="1076"/>
        <pc:sldMkLst>
          <pc:docMk/>
          <pc:sldMk cId="2380206130" sldId="260"/>
        </pc:sldMkLst>
        <pc:picChg chg="mod">
          <ac:chgData name="carlos ruz" userId="5be2722074237eab" providerId="LiveId" clId="{5F1835DF-02B3-1444-B366-FB3558125E38}" dt="2023-07-11T16:46:41.991" v="24" actId="1076"/>
          <ac:picMkLst>
            <pc:docMk/>
            <pc:sldMk cId="2380206130" sldId="260"/>
            <ac:picMk id="5" creationId="{2ADA7E70-54FF-EFDA-5BAC-A2704D1F1FB1}"/>
          </ac:picMkLst>
        </pc:picChg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3307769459" sldId="261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1577504719" sldId="263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4208936068" sldId="264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1190916417" sldId="265"/>
        </pc:sldMkLst>
      </pc:sldChg>
      <pc:sldChg chg="addSp delSp modSp modTransition">
        <pc:chgData name="carlos ruz" userId="5be2722074237eab" providerId="LiveId" clId="{5F1835DF-02B3-1444-B366-FB3558125E38}" dt="2023-07-11T17:05:58.406" v="46" actId="14100"/>
        <pc:sldMkLst>
          <pc:docMk/>
          <pc:sldMk cId="633576081" sldId="266"/>
        </pc:sldMkLst>
        <pc:picChg chg="del">
          <ac:chgData name="carlos ruz" userId="5be2722074237eab" providerId="LiveId" clId="{5F1835DF-02B3-1444-B366-FB3558125E38}" dt="2023-07-11T17:05:47.705" v="42" actId="478"/>
          <ac:picMkLst>
            <pc:docMk/>
            <pc:sldMk cId="633576081" sldId="266"/>
            <ac:picMk id="5" creationId="{B274E071-9928-85B9-D0A4-672961196B2A}"/>
          </ac:picMkLst>
        </pc:picChg>
        <pc:picChg chg="add mod">
          <ac:chgData name="carlos ruz" userId="5be2722074237eab" providerId="LiveId" clId="{5F1835DF-02B3-1444-B366-FB3558125E38}" dt="2023-07-11T17:05:58.406" v="46" actId="14100"/>
          <ac:picMkLst>
            <pc:docMk/>
            <pc:sldMk cId="633576081" sldId="266"/>
            <ac:picMk id="6" creationId="{71203C3A-81D7-5625-61F2-ABB52CD47971}"/>
          </ac:picMkLst>
        </pc:picChg>
      </pc:sldChg>
      <pc:sldChg chg="addSp modSp modTransition">
        <pc:chgData name="carlos ruz" userId="5be2722074237eab" providerId="LiveId" clId="{5F1835DF-02B3-1444-B366-FB3558125E38}" dt="2023-07-11T00:29:51.724" v="20" actId="12563"/>
        <pc:sldMkLst>
          <pc:docMk/>
          <pc:sldMk cId="2156715355" sldId="267"/>
        </pc:sldMkLst>
        <pc:spChg chg="add">
          <ac:chgData name="carlos ruz" userId="5be2722074237eab" providerId="LiveId" clId="{5F1835DF-02B3-1444-B366-FB3558125E38}" dt="2023-07-11T00:19:14.906" v="0" actId="22"/>
          <ac:spMkLst>
            <pc:docMk/>
            <pc:sldMk cId="2156715355" sldId="267"/>
            <ac:spMk id="3" creationId="{61C4E1E2-B28B-F8CF-0473-1AD7F27B3A34}"/>
          </ac:spMkLst>
        </pc:spChg>
        <pc:picChg chg="add mod">
          <ac:chgData name="carlos ruz" userId="5be2722074237eab" providerId="LiveId" clId="{5F1835DF-02B3-1444-B366-FB3558125E38}" dt="2023-07-11T00:20:29.589" v="6" actId="1076"/>
          <ac:picMkLst>
            <pc:docMk/>
            <pc:sldMk cId="2156715355" sldId="267"/>
            <ac:picMk id="7" creationId="{526052BF-F65F-543C-E71B-C85D1BC519C6}"/>
          </ac:picMkLst>
        </pc:picChg>
      </pc:sldChg>
      <pc:sldChg chg="del">
        <pc:chgData name="carlos ruz" userId="5be2722074237eab" providerId="LiveId" clId="{5F1835DF-02B3-1444-B366-FB3558125E38}" dt="2023-07-11T00:24:56.655" v="17" actId="2696"/>
        <pc:sldMkLst>
          <pc:docMk/>
          <pc:sldMk cId="3256774759" sldId="268"/>
        </pc:sldMkLst>
      </pc:sldChg>
      <pc:sldChg chg="del">
        <pc:chgData name="carlos ruz" userId="5be2722074237eab" providerId="LiveId" clId="{5F1835DF-02B3-1444-B366-FB3558125E38}" dt="2023-07-11T00:24:53.608" v="16" actId="2696"/>
        <pc:sldMkLst>
          <pc:docMk/>
          <pc:sldMk cId="494802641" sldId="269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185982565" sldId="270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4292662343" sldId="271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3554663364" sldId="272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3787488092" sldId="273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2971256857" sldId="274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2475911021" sldId="275"/>
        </pc:sldMkLst>
      </pc:sldChg>
      <pc:sldChg chg="modTransition">
        <pc:chgData name="carlos ruz" userId="5be2722074237eab" providerId="LiveId" clId="{5F1835DF-02B3-1444-B366-FB3558125E38}" dt="2023-07-11T00:29:51.724" v="20" actId="12563"/>
        <pc:sldMkLst>
          <pc:docMk/>
          <pc:sldMk cId="715507803" sldId="276"/>
        </pc:sldMkLst>
      </pc:sldChg>
      <pc:sldChg chg="addSp delSp modSp modTransition">
        <pc:chgData name="carlos ruz" userId="5be2722074237eab" providerId="LiveId" clId="{5F1835DF-02B3-1444-B366-FB3558125E38}" dt="2023-07-11T17:00:40.268" v="41" actId="14100"/>
        <pc:sldMkLst>
          <pc:docMk/>
          <pc:sldMk cId="3688945234" sldId="277"/>
        </pc:sldMkLst>
        <pc:picChg chg="del">
          <ac:chgData name="carlos ruz" userId="5be2722074237eab" providerId="LiveId" clId="{5F1835DF-02B3-1444-B366-FB3558125E38}" dt="2023-07-11T17:00:26.896" v="38" actId="478"/>
          <ac:picMkLst>
            <pc:docMk/>
            <pc:sldMk cId="3688945234" sldId="277"/>
            <ac:picMk id="4" creationId="{00B43A13-85D1-4EFE-84D8-338C2C99C2DC}"/>
          </ac:picMkLst>
        </pc:picChg>
        <pc:picChg chg="add mod">
          <ac:chgData name="carlos ruz" userId="5be2722074237eab" providerId="LiveId" clId="{5F1835DF-02B3-1444-B366-FB3558125E38}" dt="2023-07-11T17:00:40.268" v="41" actId="14100"/>
          <ac:picMkLst>
            <pc:docMk/>
            <pc:sldMk cId="3688945234" sldId="277"/>
            <ac:picMk id="5" creationId="{86F5CC10-91B6-700B-EE62-7884FAAC0CBC}"/>
          </ac:picMkLst>
        </pc:picChg>
      </pc:sldChg>
      <pc:sldChg chg="addSp modSp new modTransition">
        <pc:chgData name="carlos ruz" userId="5be2722074237eab" providerId="LiveId" clId="{5F1835DF-02B3-1444-B366-FB3558125E38}" dt="2023-07-11T00:29:51.724" v="20" actId="12563"/>
        <pc:sldMkLst>
          <pc:docMk/>
          <pc:sldMk cId="2509907508" sldId="278"/>
        </pc:sldMkLst>
        <pc:picChg chg="add mod">
          <ac:chgData name="carlos ruz" userId="5be2722074237eab" providerId="LiveId" clId="{5F1835DF-02B3-1444-B366-FB3558125E38}" dt="2023-07-11T00:22:55.832" v="11" actId="1076"/>
          <ac:picMkLst>
            <pc:docMk/>
            <pc:sldMk cId="2509907508" sldId="278"/>
            <ac:picMk id="4" creationId="{44276E96-2412-314D-8AA8-1FED812EC479}"/>
          </ac:picMkLst>
        </pc:picChg>
      </pc:sldChg>
      <pc:sldChg chg="addSp modSp new modTransition">
        <pc:chgData name="carlos ruz" userId="5be2722074237eab" providerId="LiveId" clId="{5F1835DF-02B3-1444-B366-FB3558125E38}" dt="2023-07-11T00:29:51.724" v="20" actId="12563"/>
        <pc:sldMkLst>
          <pc:docMk/>
          <pc:sldMk cId="1593878076" sldId="279"/>
        </pc:sldMkLst>
        <pc:picChg chg="add mod">
          <ac:chgData name="carlos ruz" userId="5be2722074237eab" providerId="LiveId" clId="{5F1835DF-02B3-1444-B366-FB3558125E38}" dt="2023-07-11T00:24:02.182" v="15" actId="1076"/>
          <ac:picMkLst>
            <pc:docMk/>
            <pc:sldMk cId="1593878076" sldId="279"/>
            <ac:picMk id="4" creationId="{4B4045CF-41AD-3267-9869-732302FBB543}"/>
          </ac:picMkLst>
        </pc:picChg>
      </pc:sldChg>
      <pc:sldChg chg="addSp delSp modSp new">
        <pc:chgData name="carlos ruz" userId="5be2722074237eab" providerId="LiveId" clId="{5F1835DF-02B3-1444-B366-FB3558125E38}" dt="2023-07-11T16:54:12.062" v="35" actId="22"/>
        <pc:sldMkLst>
          <pc:docMk/>
          <pc:sldMk cId="4245910951" sldId="280"/>
        </pc:sldMkLst>
        <pc:picChg chg="add del mod">
          <ac:chgData name="carlos ruz" userId="5be2722074237eab" providerId="LiveId" clId="{5F1835DF-02B3-1444-B366-FB3558125E38}" dt="2023-07-11T16:54:05.418" v="34" actId="478"/>
          <ac:picMkLst>
            <pc:docMk/>
            <pc:sldMk cId="4245910951" sldId="280"/>
            <ac:picMk id="4" creationId="{989E8866-9B65-D23D-4438-6C523FABF84E}"/>
          </ac:picMkLst>
        </pc:picChg>
        <pc:picChg chg="add del">
          <ac:chgData name="carlos ruz" userId="5be2722074237eab" providerId="LiveId" clId="{5F1835DF-02B3-1444-B366-FB3558125E38}" dt="2023-07-11T16:48:21.402" v="27" actId="478"/>
          <ac:picMkLst>
            <pc:docMk/>
            <pc:sldMk cId="4245910951" sldId="280"/>
            <ac:picMk id="4" creationId="{C642B075-AA10-F94E-1B24-7CFD5FABC416}"/>
          </ac:picMkLst>
        </pc:picChg>
        <pc:picChg chg="add">
          <ac:chgData name="carlos ruz" userId="5be2722074237eab" providerId="LiveId" clId="{5F1835DF-02B3-1444-B366-FB3558125E38}" dt="2023-07-11T16:54:12.062" v="35" actId="22"/>
          <ac:picMkLst>
            <pc:docMk/>
            <pc:sldMk cId="4245910951" sldId="280"/>
            <ac:picMk id="7" creationId="{B97E62AF-1DCE-E52D-AAB5-492A33FD1AEF}"/>
          </ac:picMkLst>
        </pc:picChg>
      </pc:sldChg>
      <pc:sldChg chg="addSp delSp modSp new">
        <pc:chgData name="carlos ruz" userId="5be2722074237eab" providerId="LiveId" clId="{5F1835DF-02B3-1444-B366-FB3558125E38}" dt="2023-07-11T16:55:18.349" v="37" actId="22"/>
        <pc:sldMkLst>
          <pc:docMk/>
          <pc:sldMk cId="1871046780" sldId="281"/>
        </pc:sldMkLst>
        <pc:picChg chg="add">
          <ac:chgData name="carlos ruz" userId="5be2722074237eab" providerId="LiveId" clId="{5F1835DF-02B3-1444-B366-FB3558125E38}" dt="2023-07-11T16:55:18.349" v="37" actId="22"/>
          <ac:picMkLst>
            <pc:docMk/>
            <pc:sldMk cId="1871046780" sldId="281"/>
            <ac:picMk id="4" creationId="{3B84C354-6DA6-339E-2882-C7594064B5A2}"/>
          </ac:picMkLst>
        </pc:picChg>
        <pc:picChg chg="add del mod">
          <ac:chgData name="carlos ruz" userId="5be2722074237eab" providerId="LiveId" clId="{5F1835DF-02B3-1444-B366-FB3558125E38}" dt="2023-07-11T16:54:30.429" v="36" actId="478"/>
          <ac:picMkLst>
            <pc:docMk/>
            <pc:sldMk cId="1871046780" sldId="281"/>
            <ac:picMk id="4" creationId="{3D613C4C-B9DD-1BEB-03BF-BA906CD1E296}"/>
          </ac:picMkLst>
        </pc:picChg>
      </pc:sldChg>
      <pc:sldChg chg="addSp delSp modSp new mod modTransition modClrScheme chgLayout">
        <pc:chgData name="carlos ruz" userId="5be2722074237eab" providerId="LiveId" clId="{5F1835DF-02B3-1444-B366-FB3558125E38}" dt="2023-07-11T17:11:46.674" v="55" actId="12563"/>
        <pc:sldMkLst>
          <pc:docMk/>
          <pc:sldMk cId="900580352" sldId="282"/>
        </pc:sldMkLst>
        <pc:spChg chg="add mod">
          <ac:chgData name="carlos ruz" userId="5be2722074237eab" providerId="LiveId" clId="{5F1835DF-02B3-1444-B366-FB3558125E38}" dt="2023-07-11T17:11:35.101" v="54" actId="255"/>
          <ac:spMkLst>
            <pc:docMk/>
            <pc:sldMk cId="900580352" sldId="282"/>
            <ac:spMk id="2" creationId="{6260F58E-A396-2722-C402-134A2E9D1316}"/>
          </ac:spMkLst>
        </pc:spChg>
        <pc:spChg chg="add del mod">
          <ac:chgData name="carlos ruz" userId="5be2722074237eab" providerId="LiveId" clId="{5F1835DF-02B3-1444-B366-FB3558125E38}" dt="2023-07-11T17:11:24.599" v="52" actId="478"/>
          <ac:spMkLst>
            <pc:docMk/>
            <pc:sldMk cId="900580352" sldId="282"/>
            <ac:spMk id="3" creationId="{0F8DE687-6BAB-63FE-B903-7CC1B03C825D}"/>
          </ac:spMkLst>
        </pc:spChg>
      </pc:sldChg>
      <pc:sldMasterChg chg="modTransition modSldLayout">
        <pc:chgData name="carlos ruz" userId="5be2722074237eab" providerId="LiveId" clId="{5F1835DF-02B3-1444-B366-FB3558125E38}" dt="2023-07-11T00:29:51.724" v="20" actId="12563"/>
        <pc:sldMasterMkLst>
          <pc:docMk/>
          <pc:sldMasterMk cId="313628304" sldId="2147483660"/>
        </pc:sldMasterMkLst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2038994694" sldId="2147483661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538178020" sldId="2147483662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3512430000" sldId="2147483663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679433724" sldId="2147483664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335806735" sldId="2147483665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2182645584" sldId="2147483666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416254268" sldId="2147483667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2814841896" sldId="2147483668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3634665342" sldId="2147483669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349235987" sldId="2147483670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449157764" sldId="2147483671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3188707064" sldId="2147483672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6384718" sldId="2147483673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403290960" sldId="2147483674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500015164" sldId="2147483675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782983998" sldId="2147483676"/>
          </pc:sldLayoutMkLst>
        </pc:sldLayoutChg>
        <pc:sldLayoutChg chg="modTransition">
          <pc:chgData name="carlos ruz" userId="5be2722074237eab" providerId="LiveId" clId="{5F1835DF-02B3-1444-B366-FB3558125E38}" dt="2023-07-11T00:29:51.724" v="20" actId="12563"/>
          <pc:sldLayoutMkLst>
            <pc:docMk/>
            <pc:sldMasterMk cId="313628304" sldId="2147483660"/>
            <pc:sldLayoutMk cId="1820230093" sldId="214748367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99469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17802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43000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43372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0673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4558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26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84189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66534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23598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15776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0706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71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290960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01516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983998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23009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3016D-3C7B-531C-3ADD-89ED9BCC4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/>
              <a:t>Kernel y núcleo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EE4760-8489-0320-E40B-4190077BBF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/>
              <a:t>Profesor: Carlos Ruz Leiva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72863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D3D929-C8A9-1D23-57DA-64E7C9B67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8" y="706260"/>
            <a:ext cx="8412519" cy="18055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AC1273C-EFDF-A333-1555-9CA1CEF04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69" y="2425654"/>
            <a:ext cx="8906933" cy="35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6234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773A09-E49A-3AC8-9791-62A35412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28" y="1530348"/>
            <a:ext cx="9856782" cy="302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256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E11D8A1-7712-446C-3596-207FFD5AA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58" y="811389"/>
            <a:ext cx="10704283" cy="12488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D595932-72B4-CA10-842B-45D7F1094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699" y="2401006"/>
            <a:ext cx="91186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351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14FF674-4E85-C1C9-6B3B-D70B3DFC2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67" y="1820333"/>
            <a:ext cx="10558702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6336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DC672D-DF1E-578F-45C7-102E87CB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83" y="594783"/>
            <a:ext cx="8743237" cy="19593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718C04C-7BD7-437D-904C-1B3E77583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529" y="2652889"/>
            <a:ext cx="93345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6858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F43D401-F6E7-17D4-045C-DF66CE273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61" y="1231194"/>
            <a:ext cx="9179234" cy="232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8809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467AE1-0465-F861-4F9B-D30DBCBA1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488" y="951794"/>
            <a:ext cx="9818511" cy="16026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DA7E70-54FF-EFDA-5BAC-A2704D1F1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677" y="2668412"/>
            <a:ext cx="9025322" cy="352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0613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B3BC9DE-50E9-253C-6BC2-10E3D5390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260" y="1595261"/>
            <a:ext cx="9210551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5685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42D4EA-5DAE-B807-1809-E14FEF2CC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94" y="969432"/>
            <a:ext cx="10331450" cy="11455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77B7AD-AAB8-FA32-400A-265B02877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211" y="2097617"/>
            <a:ext cx="8813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6945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C001199-8BE4-4D17-7754-8C41D4699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38" y="881944"/>
            <a:ext cx="9755718" cy="18963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F2504D9-D4F0-519B-0519-65FE82367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996" y="3121552"/>
            <a:ext cx="9301597" cy="245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0471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7F2252C-845F-9CBE-2A1B-96FA3F7C1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738" y="964495"/>
            <a:ext cx="8425039" cy="466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1102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9F7EB0-3A92-72D0-2657-2197E1B53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83" y="864110"/>
            <a:ext cx="10355995" cy="18062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E28D059-0115-DE05-9ADB-177EA568A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499" y="2919589"/>
            <a:ext cx="9686801" cy="24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3606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0654199-F340-8AA3-0E38-BDEBE83F8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37" y="1550811"/>
            <a:ext cx="8340891" cy="224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0780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97E62AF-1DCE-E52D-AAB5-492A33FD1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977900"/>
            <a:ext cx="64770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1095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84C354-6DA6-339E-2882-C7594064B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908050"/>
            <a:ext cx="53848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4678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EC56C8D-F767-8A0A-35D9-9D4293F18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76" y="804334"/>
            <a:ext cx="9777590" cy="20528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AC2FD2-3AE9-D917-2623-2BBEED9FA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611" y="3076814"/>
            <a:ext cx="8882945" cy="270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1641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6F5CC10-91B6-700B-EE62-7884FAAC0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78" y="659149"/>
            <a:ext cx="7634111" cy="55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4523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B2A6A4-4835-B9D4-F4F7-D1FCC0407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50" y="890225"/>
            <a:ext cx="10143855" cy="14098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1203C3A-81D7-5625-61F2-ABB52CD47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711" y="2500674"/>
            <a:ext cx="9121400" cy="35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76081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ADC31F-4B2A-E6B1-D619-66DA3BB25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888999"/>
            <a:ext cx="9509478" cy="218608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1C4E1E2-B28B-F8CF-0473-1AD7F27B3A34}"/>
              </a:ext>
            </a:extLst>
          </p:cNvPr>
          <p:cNvSpPr txBox="1"/>
          <p:nvPr/>
        </p:nvSpPr>
        <p:spPr>
          <a:xfrm>
            <a:off x="3037417" y="3244334"/>
            <a:ext cx="6117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rtl="0">
              <a:spcBef>
                <a:spcPts val="0"/>
              </a:spcBef>
            </a:pPr>
            <a:endParaRPr lang="es-ES" sz="180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26052BF-F65F-543C-E71B-C85D1BC51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49" y="3075086"/>
            <a:ext cx="9222102" cy="249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1535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276E96-2412-314D-8AA8-1FED812EC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723" y="1445343"/>
            <a:ext cx="9874553" cy="373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07508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B4045CF-41AD-3267-9869-732302FBB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08" y="1488351"/>
            <a:ext cx="10436184" cy="354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78076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0F58E-A396-2722-C402-134A2E9D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8800" dirty="0"/>
              <a:t>Fin</a:t>
            </a:r>
            <a:endParaRPr lang="es-CL" sz="8800" dirty="0"/>
          </a:p>
        </p:txBody>
      </p:sp>
    </p:spTree>
    <p:extLst>
      <p:ext uri="{BB962C8B-B14F-4D97-AF65-F5344CB8AC3E}">
        <p14:creationId xmlns:p14="http://schemas.microsoft.com/office/powerpoint/2010/main" val="900580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Orgánico</vt:lpstr>
      <vt:lpstr>Kernel y núcleo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 y núcleo</dc:title>
  <dc:creator>carlos ruz</dc:creator>
  <cp:lastModifiedBy>carlos ruz</cp:lastModifiedBy>
  <cp:revision>16</cp:revision>
  <dcterms:created xsi:type="dcterms:W3CDTF">2023-07-05T01:36:26Z</dcterms:created>
  <dcterms:modified xsi:type="dcterms:W3CDTF">2023-07-11T17:11:57Z</dcterms:modified>
</cp:coreProperties>
</file>