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1AA84C-9611-4EAD-A737-A0F8AD8C7712}" v="4" dt="2023-07-16T03:02:19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DFE4C138-E6F1-F947-BAC1-EDFC09E31A2A}"/>
    <pc:docChg chg="delSld modSld">
      <pc:chgData name="carlos ruz" userId="5be2722074237eab" providerId="LiveId" clId="{DFE4C138-E6F1-F947-BAC1-EDFC09E31A2A}" dt="2023-07-03T03:16:49.167" v="5" actId="2696"/>
      <pc:docMkLst>
        <pc:docMk/>
      </pc:docMkLst>
      <pc:sldChg chg="modSp">
        <pc:chgData name="carlos ruz" userId="5be2722074237eab" providerId="LiveId" clId="{DFE4C138-E6F1-F947-BAC1-EDFC09E31A2A}" dt="2023-07-03T03:16:05.777" v="4" actId="14100"/>
        <pc:sldMkLst>
          <pc:docMk/>
          <pc:sldMk cId="1486642967" sldId="258"/>
        </pc:sldMkLst>
        <pc:picChg chg="mod">
          <ac:chgData name="carlos ruz" userId="5be2722074237eab" providerId="LiveId" clId="{DFE4C138-E6F1-F947-BAC1-EDFC09E31A2A}" dt="2023-07-03T03:16:05.777" v="4" actId="14100"/>
          <ac:picMkLst>
            <pc:docMk/>
            <pc:sldMk cId="1486642967" sldId="258"/>
            <ac:picMk id="4" creationId="{5CAE2EEE-CC8C-EBFF-6EC1-56FC253A36BD}"/>
          </ac:picMkLst>
        </pc:picChg>
        <pc:picChg chg="mod">
          <ac:chgData name="carlos ruz" userId="5be2722074237eab" providerId="LiveId" clId="{DFE4C138-E6F1-F947-BAC1-EDFC09E31A2A}" dt="2023-07-03T03:15:55.479" v="1" actId="14100"/>
          <ac:picMkLst>
            <pc:docMk/>
            <pc:sldMk cId="1486642967" sldId="258"/>
            <ac:picMk id="7" creationId="{CFF3CD1D-0EDE-C503-610F-C9713ED269E0}"/>
          </ac:picMkLst>
        </pc:picChg>
      </pc:sldChg>
      <pc:sldChg chg="del">
        <pc:chgData name="carlos ruz" userId="5be2722074237eab" providerId="LiveId" clId="{DFE4C138-E6F1-F947-BAC1-EDFC09E31A2A}" dt="2023-07-03T03:16:49.167" v="5" actId="2696"/>
        <pc:sldMkLst>
          <pc:docMk/>
          <pc:sldMk cId="449806191" sldId="269"/>
        </pc:sldMkLst>
      </pc:sldChg>
    </pc:docChg>
  </pc:docChgLst>
  <pc:docChgLst>
    <pc:chgData name="carlos ruz" userId="5be2722074237eab" providerId="LiveId" clId="{6E1AA84C-9611-4EAD-A737-A0F8AD8C7712}"/>
    <pc:docChg chg="modSld modMainMaster">
      <pc:chgData name="carlos ruz" userId="5be2722074237eab" providerId="LiveId" clId="{6E1AA84C-9611-4EAD-A737-A0F8AD8C7712}" dt="2023-07-16T03:02:19.827" v="3"/>
      <pc:docMkLst>
        <pc:docMk/>
      </pc:docMkLst>
      <pc:sldChg chg="modTransition">
        <pc:chgData name="carlos ruz" userId="5be2722074237eab" providerId="LiveId" clId="{6E1AA84C-9611-4EAD-A737-A0F8AD8C7712}" dt="2023-07-16T03:02:19.827" v="3"/>
        <pc:sldMkLst>
          <pc:docMk/>
          <pc:sldMk cId="1357848027" sldId="256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2658776689" sldId="257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1486642967" sldId="258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1884712682" sldId="259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875382325" sldId="260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1052223182" sldId="261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91471832" sldId="262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2229235538" sldId="263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138676266" sldId="264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4286850931" sldId="265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2905832973" sldId="266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399699539" sldId="267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2102330278" sldId="268"/>
        </pc:sldMkLst>
      </pc:sldChg>
      <pc:sldChg chg="modTransition">
        <pc:chgData name="carlos ruz" userId="5be2722074237eab" providerId="LiveId" clId="{6E1AA84C-9611-4EAD-A737-A0F8AD8C7712}" dt="2023-07-16T03:02:19.827" v="3"/>
        <pc:sldMkLst>
          <pc:docMk/>
          <pc:sldMk cId="4014234469" sldId="270"/>
        </pc:sldMkLst>
      </pc:sldChg>
      <pc:sldMasterChg chg="modTransition modSldLayout">
        <pc:chgData name="carlos ruz" userId="5be2722074237eab" providerId="LiveId" clId="{6E1AA84C-9611-4EAD-A737-A0F8AD8C7712}" dt="2023-07-16T03:02:19.827" v="3"/>
        <pc:sldMasterMkLst>
          <pc:docMk/>
          <pc:sldMasterMk cId="2358551404" sldId="2147483672"/>
        </pc:sldMasterMkLst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093376390" sldId="2147483673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3777218638" sldId="2147483674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57267968" sldId="2147483675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3839465587" sldId="2147483676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861331767" sldId="2147483677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644430061" sldId="2147483678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620125346" sldId="2147483679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2402095960" sldId="2147483680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34157821" sldId="2147483681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2891848310" sldId="2147483682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232430886" sldId="2147483683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3193121572" sldId="2147483684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432220382" sldId="2147483685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3844670492" sldId="2147483686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1778119916" sldId="2147483687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2590681154" sldId="2147483688"/>
          </pc:sldLayoutMkLst>
        </pc:sldLayoutChg>
        <pc:sldLayoutChg chg="modTransition">
          <pc:chgData name="carlos ruz" userId="5be2722074237eab" providerId="LiveId" clId="{6E1AA84C-9611-4EAD-A737-A0F8AD8C7712}" dt="2023-07-16T03:02:19.827" v="3"/>
          <pc:sldLayoutMkLst>
            <pc:docMk/>
            <pc:sldMasterMk cId="2358551404" sldId="2147483672"/>
            <pc:sldLayoutMk cId="3737151179" sldId="214748368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376390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1863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6796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46558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331767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430061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25346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095960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7821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4831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430886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12157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20382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670492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119916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681154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151179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5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 spd="slow">
    <p:randomBar dir="vert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5103A-D5A0-F5A5-8BC0-D165E03B72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sz="4000" dirty="0"/>
              <a:t>Ejercicios de Transformaciones Lineales</a:t>
            </a:r>
            <a:endParaRPr lang="es-CL" sz="4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0B632-0794-4F1D-9537-C5189B6EBC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419" dirty="0"/>
              <a:t>Profesor: Carlos Ruz Leiva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5784802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274A3AC-D8EC-DCF5-FC64-38CC592C1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8" y="616312"/>
            <a:ext cx="4422199" cy="17578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D4E9E04-C8B2-C3FA-3366-40A6C4607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66" y="2374136"/>
            <a:ext cx="7239223" cy="383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7668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AE2EEE-CC8C-EBFF-6EC1-56FC253A3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66" y="686876"/>
            <a:ext cx="9510183" cy="27013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FF3CD1D-0EDE-C503-610F-C9713ED26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666" y="3314724"/>
            <a:ext cx="9256183" cy="28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4296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925FD2A-0C61-FF29-DA19-B5B94EBB7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221" y="2950566"/>
            <a:ext cx="4617319" cy="32205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E53E52-02DF-F94A-D3C4-043A6EED7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134" y="686856"/>
            <a:ext cx="6288086" cy="226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12682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CC1DFF-60CA-BBF7-B4AF-457DF9866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180" y="582161"/>
            <a:ext cx="7009488" cy="3049127"/>
          </a:xfrm>
          <a:prstGeom prst="rect">
            <a:avLst/>
          </a:prstGeom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5EFE5D5-6A23-A570-9254-FD7D5A0BB3F6}"/>
              </a:ext>
            </a:extLst>
          </p:cNvPr>
          <p:cNvSpPr txBox="1"/>
          <p:nvPr/>
        </p:nvSpPr>
        <p:spPr>
          <a:xfrm>
            <a:off x="3044473" y="3244334"/>
            <a:ext cx="610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rtl="0">
              <a:spcBef>
                <a:spcPts val="0"/>
              </a:spcBef>
            </a:pPr>
            <a:endParaRPr lang="es-ES" sz="180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B95926-C79F-F902-CEF6-B44B02F50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98" y="3631290"/>
            <a:ext cx="7450102" cy="25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8232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7D47388-DCA3-C280-77A1-92AB6E778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777" y="630387"/>
            <a:ext cx="6069343" cy="3065017"/>
          </a:xfrm>
          <a:prstGeom prst="rect">
            <a:avLst/>
          </a:prstGeom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E67FF5-4BBE-FAE4-263E-5A6A402CC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368" y="3800589"/>
            <a:ext cx="7407002" cy="242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23182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4FF4E3-0375-9649-806C-1B4FC3E30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36" y="897934"/>
            <a:ext cx="9417755" cy="1860007"/>
          </a:xfrm>
          <a:prstGeom prst="rect">
            <a:avLst/>
          </a:prstGeom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E431287-A504-0623-077B-CF640ACE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333" y="3076063"/>
            <a:ext cx="10145889" cy="231752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3A84689-7F88-5D96-49B5-F38A02A3B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281" y="5138005"/>
            <a:ext cx="45593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1832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8AF744-751D-8F4D-3BD5-DE282F288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78" y="669150"/>
            <a:ext cx="6103818" cy="1983739"/>
          </a:xfrm>
          <a:prstGeom prst="rect">
            <a:avLst/>
          </a:prstGeom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BBF634-E12F-9018-0809-F763D737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315" y="2992402"/>
            <a:ext cx="8784132" cy="319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3553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40FD88-6233-4923-8E59-1FF0436F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92" y="1123167"/>
            <a:ext cx="10018531" cy="31524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394023-CBDC-8693-9B0B-3F9DD8AC0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350" y="4454879"/>
            <a:ext cx="55753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626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52CAE6-A3D6-3FEF-6ABF-A66CE66F8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88" y="889632"/>
            <a:ext cx="10685895" cy="25393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9CFD19-0736-26F9-22C3-9131A24A5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54" y="3896089"/>
            <a:ext cx="10410457" cy="207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50931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9C49916-287A-3B5F-646D-CC67B1890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05" y="698500"/>
            <a:ext cx="6464895" cy="22637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2BDD19-E22F-35AD-84EA-856F0AF82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777" y="2962266"/>
            <a:ext cx="5827889" cy="310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32973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E8314A6-093D-E07C-9EBD-534592500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85" y="716621"/>
            <a:ext cx="8030787" cy="25018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B4FE20-ED4E-1D42-04D0-A94C7CE0C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090" y="3237040"/>
            <a:ext cx="85979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9539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7B907CD-DC8F-EFFC-9648-7054A2E82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26" y="781309"/>
            <a:ext cx="9376025" cy="31980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68397D6-75C6-EDFC-8A0F-49F359838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764" y="3872535"/>
            <a:ext cx="3461655" cy="22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30278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AEFCF9D-F688-C25C-7E5C-146C72697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44" y="2163586"/>
            <a:ext cx="9514807" cy="25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34469"/>
      </p:ext>
    </p:extLst>
  </p:cSld>
  <p:clrMapOvr>
    <a:masterClrMapping/>
  </p:clrMapOvr>
  <p:transition spd="slow">
    <p:randomBar dir="vert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Panorámica</PresentationFormat>
  <Paragraphs>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Garamond</vt:lpstr>
      <vt:lpstr>Orgánico</vt:lpstr>
      <vt:lpstr>Ejercicios de Transformaciones Lineales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ruz</dc:creator>
  <cp:lastModifiedBy>Daniel Antonio Ruz Carrasco</cp:lastModifiedBy>
  <cp:revision>3</cp:revision>
  <dcterms:created xsi:type="dcterms:W3CDTF">2023-07-03T00:11:26Z</dcterms:created>
  <dcterms:modified xsi:type="dcterms:W3CDTF">2023-07-16T03:02:28Z</dcterms:modified>
</cp:coreProperties>
</file>