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57" r:id="rId5"/>
    <p:sldId id="258" r:id="rId6"/>
    <p:sldId id="263" r:id="rId7"/>
    <p:sldId id="259" r:id="rId8"/>
    <p:sldId id="264" r:id="rId9"/>
    <p:sldId id="261" r:id="rId10"/>
    <p:sldId id="265" r:id="rId11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94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61E50-BA89-42B5-91E0-FD1615EC3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B485CD-54A5-4E26-B82E-BBB1BD5BF6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F4A4AB-6219-4363-A63C-2EFF5BC2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CF8DE3-D57A-4125-A4AD-5C3CA6914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3BBDD4-4479-4E8A-9A43-D422D1B94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14404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7B3C7-2B5C-493D-9D49-766212352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7CB184-0D14-495B-8089-FA8B85C0C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230C58-771D-40C4-BD30-4F1E7B6C5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96450E-0839-4C5C-8A28-EF668E033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99DAF7-5AE1-4B86-A77E-3DDD426D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94620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687987-1BB9-403E-B617-B74F8095B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09AC64-FFE5-4679-B011-63AE03997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3C8E4A-5DBE-43F1-A0FB-9613C55DE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AAD426-9FA1-4DFB-87C9-F7D9B9D4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46CC6D-E13A-4CA4-9C73-21C039197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513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7B8AF-2E32-4E66-AAEC-6FA3328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0E1953-593A-43B6-94D0-3C7B156DA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6F615E-9130-4CCB-B0C3-51C026C92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1BC562-0A07-4D7C-851B-42CAB64AE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BFA9CC-9BCE-44AA-AE3C-E47CBF758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FE1B4B-F796-4473-A4A4-6270F8DE2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5135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1C4F64-8902-47E1-B4DE-48F4207F7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2AD62F-0FD7-4C2B-9F2E-9D4805E12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6A3ED45-65FF-4271-B00E-24AE2E4F6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E353262-F815-47FA-BBE6-0D30DDBD7B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D644D41-C7A1-4FF3-B270-661393877C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876FED-A955-4D51-85A3-72C915C5B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EDDEFE2-EE81-461E-805A-6638CFEED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43B9CCD-A50E-490C-80D1-4880AA2E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93226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7C166-693C-475A-A4EF-3E92F91FD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3361111-67A0-485E-B490-86A457CF7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48659A4-184F-4EC2-8F9A-9B39940E8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E25B8EF-AE4B-4FF8-8D80-4BAE053D6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0529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06DB553-6188-473B-915A-D00A4C2C5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08F4A72-5DA8-4E6D-A3B3-03C85864E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3454120-FB4F-46EB-876F-D4752E6AB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00149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EE3AAE-7044-4278-ACE9-3A4FF55BF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98BB6A-875A-4928-B156-8D9EA9CA6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0972AB-16B6-44AF-9DBD-A3B506CBF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DBFAD9-8435-4783-8589-E06A77CC7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91AC44-78D6-4124-8152-0320D324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14F3FB-9350-4577-9DF9-8CB5E725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97860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2D7E5-0D69-49DA-9813-36E2AD866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AC0AB20-0F81-465E-A735-8F4EFCD6D9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051351-78F1-4D5A-9B95-C0CF685A1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7168AD-43BC-4439-89A0-CD8288EBB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DB0792-A192-47D4-A5BB-FD5613B8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BF2FDB7-3892-42B8-95B9-741E7125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8798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103109-4CC9-46D5-AA5F-1916E9C1E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49A58C-3C71-4C1E-8C58-A1AA0AB5B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8EA706-C6C2-4566-A55C-AA926C75D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FF3990-6D7D-4483-A169-CB5C4AFDE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E3292B-2AA3-46A7-95DF-A1C286BF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3058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806B82A-9351-4274-A061-8BE8B3C6C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775778-6814-4B90-8228-3B14E429B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0A94D1-B616-481E-9977-84DE2CFF3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235B83-24F2-4379-AE8E-5D721BA85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D53994-936A-49F3-BE82-98F9E67EC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98170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869C8DE-5DE6-4652-ABFB-29652A04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FD6D86-B7BA-41AB-954C-03891FD3D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F30468-542E-4493-9749-035D1B50C6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0EB4A-608E-4EAD-B7E7-CC4818640660}" type="datetimeFigureOut">
              <a:rPr lang="es-419" smtClean="0"/>
              <a:t>4/9/2021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6F98F8-FE73-423D-B7DF-DB6BBA1B3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DD3114-C445-4FA2-80E0-CEB1FF34F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808BF-AE58-435F-886F-1C5AE205B99D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0008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2wrAA0x5AxQ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RiVxp_axi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EEC497-1DEE-4759-9FCA-110C00462F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Tarea: Campo Magnético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742E48-31D0-45B2-9651-8845D06CD2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319064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3A31FCC-5049-4F08-A58A-C8EC642EE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448" y="0"/>
            <a:ext cx="10304771" cy="616018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D21528F-7D29-4E39-9D3A-580AC5E97132}"/>
              </a:ext>
            </a:extLst>
          </p:cNvPr>
          <p:cNvSpPr txBox="1"/>
          <p:nvPr/>
        </p:nvSpPr>
        <p:spPr>
          <a:xfrm>
            <a:off x="4672484" y="6317567"/>
            <a:ext cx="61797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effectLst/>
                <a:latin typeface="Calibri" panose="020F0502020204030204" pitchFamily="34" charset="0"/>
              </a:rPr>
              <a:t>Ver: </a:t>
            </a:r>
            <a:r>
              <a:rPr lang="es-ES" sz="2000" dirty="0">
                <a:effectLst/>
                <a:latin typeface="Calibri" panose="020F0502020204030204" pitchFamily="34" charset="0"/>
                <a:hlinkClick r:id="rId3"/>
              </a:rPr>
              <a:t>FMF 144 Cargas Circulantes</a:t>
            </a:r>
            <a:endParaRPr lang="es-419" sz="2000" dirty="0"/>
          </a:p>
        </p:txBody>
      </p:sp>
    </p:spTree>
    <p:extLst>
      <p:ext uri="{BB962C8B-B14F-4D97-AF65-F5344CB8AC3E}">
        <p14:creationId xmlns:p14="http://schemas.microsoft.com/office/powerpoint/2010/main" val="1544698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072D64-C07F-4E4E-A83E-3443C3452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52" y="523602"/>
            <a:ext cx="10847876" cy="582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3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8BA0E6D-BB97-4B03-AB81-4E9899F2B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71" y="251209"/>
            <a:ext cx="11585638" cy="504427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E931970-B8BA-4122-B8BB-43B3342A4D5D}"/>
              </a:ext>
            </a:extLst>
          </p:cNvPr>
          <p:cNvSpPr txBox="1"/>
          <p:nvPr/>
        </p:nvSpPr>
        <p:spPr>
          <a:xfrm>
            <a:off x="2544746" y="5809176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Calibri" panose="020F0502020204030204" pitchFamily="34" charset="0"/>
              </a:rPr>
              <a:t>Ver: </a:t>
            </a:r>
            <a:r>
              <a:rPr lang="es-ES" sz="1800" dirty="0">
                <a:effectLst/>
                <a:latin typeface="Calibri" panose="020F0502020204030204" pitchFamily="34" charset="0"/>
                <a:hlinkClick r:id="rId3"/>
              </a:rPr>
              <a:t>Fuerza Magnética entre Conductores Rectos Paralelos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867295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BDA0660-18ED-406A-A91A-FEEF15C43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660" y="764135"/>
            <a:ext cx="9658679" cy="532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02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F0D073A-712D-47D5-8D95-8A1583834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44" y="434692"/>
            <a:ext cx="10097228" cy="598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80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11EEB5C-8D20-4100-AEFE-1F5FBDBA3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35" y="206690"/>
            <a:ext cx="7155640" cy="24794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444FA70-E26C-4C0B-89BF-41ABC0058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822" y="2145616"/>
            <a:ext cx="5911898" cy="21416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DD238B3-8062-49EB-9825-6808D7A27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54" y="4465959"/>
            <a:ext cx="7741196" cy="205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68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CD9651-6F0E-432C-A9AB-4A4663F6C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49" y="892919"/>
            <a:ext cx="10725102" cy="507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3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D375CFF-C01C-4DC1-9D16-E2C178F85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36" y="1091501"/>
            <a:ext cx="11759127" cy="427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56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064041D-F536-4BA8-9BB0-143FF4322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03" y="681821"/>
            <a:ext cx="10055511" cy="564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146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23</Words>
  <Application>Microsoft Office PowerPoint</Application>
  <PresentationFormat>Panorámica</PresentationFormat>
  <Paragraphs>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Tarea: Campo Magnético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Tarea: Campo Magnético</dc:title>
  <dc:creator>Carlos Ruz Leiva</dc:creator>
  <cp:lastModifiedBy>Carlos Ruz Leiva</cp:lastModifiedBy>
  <cp:revision>1</cp:revision>
  <dcterms:created xsi:type="dcterms:W3CDTF">2021-09-04T14:50:52Z</dcterms:created>
  <dcterms:modified xsi:type="dcterms:W3CDTF">2021-09-04T15:08:32Z</dcterms:modified>
</cp:coreProperties>
</file>