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1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 Leiva" userId="09992e858996f815" providerId="LiveId" clId="{3C7F58E3-2484-4FF8-8C40-F67119681DA4}"/>
    <pc:docChg chg="modSld modMainMaster">
      <pc:chgData name="Carlos Ruz Leiva" userId="09992e858996f815" providerId="LiveId" clId="{3C7F58E3-2484-4FF8-8C40-F67119681DA4}" dt="2021-09-02T02:47:36.275" v="35"/>
      <pc:docMkLst>
        <pc:docMk/>
      </pc:docMkLst>
      <pc:sldChg chg="setBg">
        <pc:chgData name="Carlos Ruz Leiva" userId="09992e858996f815" providerId="LiveId" clId="{3C7F58E3-2484-4FF8-8C40-F67119681DA4}" dt="2021-09-02T02:43:21.729" v="6"/>
        <pc:sldMkLst>
          <pc:docMk/>
          <pc:sldMk cId="3440700149" sldId="256"/>
        </pc:sldMkLst>
      </pc:sldChg>
      <pc:sldChg chg="setBg">
        <pc:chgData name="Carlos Ruz Leiva" userId="09992e858996f815" providerId="LiveId" clId="{3C7F58E3-2484-4FF8-8C40-F67119681DA4}" dt="2021-09-02T02:47:06.215" v="32"/>
        <pc:sldMkLst>
          <pc:docMk/>
          <pc:sldMk cId="2794473733" sldId="257"/>
        </pc:sldMkLst>
      </pc:sldChg>
      <pc:sldChg chg="setBg">
        <pc:chgData name="Carlos Ruz Leiva" userId="09992e858996f815" providerId="LiveId" clId="{3C7F58E3-2484-4FF8-8C40-F67119681DA4}" dt="2021-09-02T02:46:03.876" v="26"/>
        <pc:sldMkLst>
          <pc:docMk/>
          <pc:sldMk cId="3705552956" sldId="258"/>
        </pc:sldMkLst>
      </pc:sldChg>
      <pc:sldChg chg="setBg">
        <pc:chgData name="Carlos Ruz Leiva" userId="09992e858996f815" providerId="LiveId" clId="{3C7F58E3-2484-4FF8-8C40-F67119681DA4}" dt="2021-09-02T02:47:13.468" v="33"/>
        <pc:sldMkLst>
          <pc:docMk/>
          <pc:sldMk cId="2654313281" sldId="259"/>
        </pc:sldMkLst>
      </pc:sldChg>
      <pc:sldChg chg="setBg">
        <pc:chgData name="Carlos Ruz Leiva" userId="09992e858996f815" providerId="LiveId" clId="{3C7F58E3-2484-4FF8-8C40-F67119681DA4}" dt="2021-09-02T02:46:03.876" v="26"/>
        <pc:sldMkLst>
          <pc:docMk/>
          <pc:sldMk cId="3347023765" sldId="260"/>
        </pc:sldMkLst>
      </pc:sldChg>
      <pc:sldChg chg="setBg">
        <pc:chgData name="Carlos Ruz Leiva" userId="09992e858996f815" providerId="LiveId" clId="{3C7F58E3-2484-4FF8-8C40-F67119681DA4}" dt="2021-09-02T02:46:03.876" v="26"/>
        <pc:sldMkLst>
          <pc:docMk/>
          <pc:sldMk cId="2736465381" sldId="261"/>
        </pc:sldMkLst>
      </pc:sldChg>
      <pc:sldChg chg="setBg">
        <pc:chgData name="Carlos Ruz Leiva" userId="09992e858996f815" providerId="LiveId" clId="{3C7F58E3-2484-4FF8-8C40-F67119681DA4}" dt="2021-09-02T02:47:24.627" v="34"/>
        <pc:sldMkLst>
          <pc:docMk/>
          <pc:sldMk cId="2369060529" sldId="262"/>
        </pc:sldMkLst>
      </pc:sldChg>
      <pc:sldChg chg="setBg">
        <pc:chgData name="Carlos Ruz Leiva" userId="09992e858996f815" providerId="LiveId" clId="{3C7F58E3-2484-4FF8-8C40-F67119681DA4}" dt="2021-09-02T02:46:03.876" v="26"/>
        <pc:sldMkLst>
          <pc:docMk/>
          <pc:sldMk cId="1673275977" sldId="263"/>
        </pc:sldMkLst>
      </pc:sldChg>
      <pc:sldChg chg="setBg">
        <pc:chgData name="Carlos Ruz Leiva" userId="09992e858996f815" providerId="LiveId" clId="{3C7F58E3-2484-4FF8-8C40-F67119681DA4}" dt="2021-09-02T02:46:03.876" v="26"/>
        <pc:sldMkLst>
          <pc:docMk/>
          <pc:sldMk cId="1085265783" sldId="264"/>
        </pc:sldMkLst>
      </pc:sldChg>
      <pc:sldChg chg="setBg">
        <pc:chgData name="Carlos Ruz Leiva" userId="09992e858996f815" providerId="LiveId" clId="{3C7F58E3-2484-4FF8-8C40-F67119681DA4}" dt="2021-09-02T02:46:03.876" v="26"/>
        <pc:sldMkLst>
          <pc:docMk/>
          <pc:sldMk cId="3617218737" sldId="265"/>
        </pc:sldMkLst>
      </pc:sldChg>
      <pc:sldChg chg="modSp mod setBg">
        <pc:chgData name="Carlos Ruz Leiva" userId="09992e858996f815" providerId="LiveId" clId="{3C7F58E3-2484-4FF8-8C40-F67119681DA4}" dt="2021-09-02T02:47:36.275" v="35"/>
        <pc:sldMkLst>
          <pc:docMk/>
          <pc:sldMk cId="1847791451" sldId="266"/>
        </pc:sldMkLst>
        <pc:picChg chg="ord">
          <ac:chgData name="Carlos Ruz Leiva" userId="09992e858996f815" providerId="LiveId" clId="{3C7F58E3-2484-4FF8-8C40-F67119681DA4}" dt="2021-09-02T02:42:39.801" v="3" actId="167"/>
          <ac:picMkLst>
            <pc:docMk/>
            <pc:sldMk cId="1847791451" sldId="266"/>
            <ac:picMk id="2" creationId="{836FDB64-33C5-4DD2-BB88-CE1E93DD1C44}"/>
          </ac:picMkLst>
        </pc:picChg>
      </pc:sldChg>
      <pc:sldChg chg="setBg">
        <pc:chgData name="Carlos Ruz Leiva" userId="09992e858996f815" providerId="LiveId" clId="{3C7F58E3-2484-4FF8-8C40-F67119681DA4}" dt="2021-09-02T02:46:03.876" v="26"/>
        <pc:sldMkLst>
          <pc:docMk/>
          <pc:sldMk cId="1888655185" sldId="267"/>
        </pc:sldMkLst>
      </pc:sldChg>
      <pc:sldChg chg="setBg">
        <pc:chgData name="Carlos Ruz Leiva" userId="09992e858996f815" providerId="LiveId" clId="{3C7F58E3-2484-4FF8-8C40-F67119681DA4}" dt="2021-09-02T02:46:03.876" v="26"/>
        <pc:sldMkLst>
          <pc:docMk/>
          <pc:sldMk cId="3033157613" sldId="268"/>
        </pc:sldMkLst>
      </pc:sldChg>
      <pc:sldMasterChg chg="setBg modSldLayout">
        <pc:chgData name="Carlos Ruz Leiva" userId="09992e858996f815" providerId="LiveId" clId="{3C7F58E3-2484-4FF8-8C40-F67119681DA4}" dt="2021-09-02T02:46:03.876" v="26"/>
        <pc:sldMasterMkLst>
          <pc:docMk/>
          <pc:sldMasterMk cId="771713097" sldId="2147483648"/>
        </pc:sldMasterMkLst>
        <pc:sldLayoutChg chg="setBg">
          <pc:chgData name="Carlos Ruz Leiva" userId="09992e858996f815" providerId="LiveId" clId="{3C7F58E3-2484-4FF8-8C40-F67119681DA4}" dt="2021-09-02T02:46:03.876" v="26"/>
          <pc:sldLayoutMkLst>
            <pc:docMk/>
            <pc:sldMasterMk cId="771713097" sldId="2147483648"/>
            <pc:sldLayoutMk cId="958821319" sldId="2147483649"/>
          </pc:sldLayoutMkLst>
        </pc:sldLayoutChg>
        <pc:sldLayoutChg chg="setBg">
          <pc:chgData name="Carlos Ruz Leiva" userId="09992e858996f815" providerId="LiveId" clId="{3C7F58E3-2484-4FF8-8C40-F67119681DA4}" dt="2021-09-02T02:46:03.876" v="26"/>
          <pc:sldLayoutMkLst>
            <pc:docMk/>
            <pc:sldMasterMk cId="771713097" sldId="2147483648"/>
            <pc:sldLayoutMk cId="3310816669" sldId="2147483650"/>
          </pc:sldLayoutMkLst>
        </pc:sldLayoutChg>
        <pc:sldLayoutChg chg="setBg">
          <pc:chgData name="Carlos Ruz Leiva" userId="09992e858996f815" providerId="LiveId" clId="{3C7F58E3-2484-4FF8-8C40-F67119681DA4}" dt="2021-09-02T02:46:03.876" v="26"/>
          <pc:sldLayoutMkLst>
            <pc:docMk/>
            <pc:sldMasterMk cId="771713097" sldId="2147483648"/>
            <pc:sldLayoutMk cId="2475015801" sldId="2147483651"/>
          </pc:sldLayoutMkLst>
        </pc:sldLayoutChg>
        <pc:sldLayoutChg chg="setBg">
          <pc:chgData name="Carlos Ruz Leiva" userId="09992e858996f815" providerId="LiveId" clId="{3C7F58E3-2484-4FF8-8C40-F67119681DA4}" dt="2021-09-02T02:46:03.876" v="26"/>
          <pc:sldLayoutMkLst>
            <pc:docMk/>
            <pc:sldMasterMk cId="771713097" sldId="2147483648"/>
            <pc:sldLayoutMk cId="3707316270" sldId="2147483652"/>
          </pc:sldLayoutMkLst>
        </pc:sldLayoutChg>
        <pc:sldLayoutChg chg="setBg">
          <pc:chgData name="Carlos Ruz Leiva" userId="09992e858996f815" providerId="LiveId" clId="{3C7F58E3-2484-4FF8-8C40-F67119681DA4}" dt="2021-09-02T02:46:03.876" v="26"/>
          <pc:sldLayoutMkLst>
            <pc:docMk/>
            <pc:sldMasterMk cId="771713097" sldId="2147483648"/>
            <pc:sldLayoutMk cId="2883005945" sldId="2147483653"/>
          </pc:sldLayoutMkLst>
        </pc:sldLayoutChg>
        <pc:sldLayoutChg chg="setBg">
          <pc:chgData name="Carlos Ruz Leiva" userId="09992e858996f815" providerId="LiveId" clId="{3C7F58E3-2484-4FF8-8C40-F67119681DA4}" dt="2021-09-02T02:46:03.876" v="26"/>
          <pc:sldLayoutMkLst>
            <pc:docMk/>
            <pc:sldMasterMk cId="771713097" sldId="2147483648"/>
            <pc:sldLayoutMk cId="2125319435" sldId="2147483654"/>
          </pc:sldLayoutMkLst>
        </pc:sldLayoutChg>
        <pc:sldLayoutChg chg="setBg">
          <pc:chgData name="Carlos Ruz Leiva" userId="09992e858996f815" providerId="LiveId" clId="{3C7F58E3-2484-4FF8-8C40-F67119681DA4}" dt="2021-09-02T02:46:03.876" v="26"/>
          <pc:sldLayoutMkLst>
            <pc:docMk/>
            <pc:sldMasterMk cId="771713097" sldId="2147483648"/>
            <pc:sldLayoutMk cId="2871545505" sldId="2147483655"/>
          </pc:sldLayoutMkLst>
        </pc:sldLayoutChg>
        <pc:sldLayoutChg chg="setBg">
          <pc:chgData name="Carlos Ruz Leiva" userId="09992e858996f815" providerId="LiveId" clId="{3C7F58E3-2484-4FF8-8C40-F67119681DA4}" dt="2021-09-02T02:46:03.876" v="26"/>
          <pc:sldLayoutMkLst>
            <pc:docMk/>
            <pc:sldMasterMk cId="771713097" sldId="2147483648"/>
            <pc:sldLayoutMk cId="1627648153" sldId="2147483656"/>
          </pc:sldLayoutMkLst>
        </pc:sldLayoutChg>
        <pc:sldLayoutChg chg="setBg">
          <pc:chgData name="Carlos Ruz Leiva" userId="09992e858996f815" providerId="LiveId" clId="{3C7F58E3-2484-4FF8-8C40-F67119681DA4}" dt="2021-09-02T02:46:03.876" v="26"/>
          <pc:sldLayoutMkLst>
            <pc:docMk/>
            <pc:sldMasterMk cId="771713097" sldId="2147483648"/>
            <pc:sldLayoutMk cId="2297326046" sldId="2147483657"/>
          </pc:sldLayoutMkLst>
        </pc:sldLayoutChg>
        <pc:sldLayoutChg chg="setBg">
          <pc:chgData name="Carlos Ruz Leiva" userId="09992e858996f815" providerId="LiveId" clId="{3C7F58E3-2484-4FF8-8C40-F67119681DA4}" dt="2021-09-02T02:46:03.876" v="26"/>
          <pc:sldLayoutMkLst>
            <pc:docMk/>
            <pc:sldMasterMk cId="771713097" sldId="2147483648"/>
            <pc:sldLayoutMk cId="2228592651" sldId="2147483658"/>
          </pc:sldLayoutMkLst>
        </pc:sldLayoutChg>
        <pc:sldLayoutChg chg="setBg">
          <pc:chgData name="Carlos Ruz Leiva" userId="09992e858996f815" providerId="LiveId" clId="{3C7F58E3-2484-4FF8-8C40-F67119681DA4}" dt="2021-09-02T02:46:03.876" v="26"/>
          <pc:sldLayoutMkLst>
            <pc:docMk/>
            <pc:sldMasterMk cId="771713097" sldId="2147483648"/>
            <pc:sldLayoutMk cId="3056045544" sldId="2147483659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2T02:36:33.649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170 1,'1'126,"-3"136,-15-152,8-57,2-12,-13 72,17-99,-1-1,0 0,-1 0,-1-1,0 0,-8 13,4-9,0 1,1 0,1 1,1 0,0 0,2 1,0-1,1 1,0 0,2 1,0-1,2 26,0-42,0 0,0 1,0-1,1 0,0 0,-1 0,1 0,0 0,1 0,-1 0,0 0,4 4,-4-5,0-1,1 0,-1 0,1 0,-1 0,1 0,-1 0,1 0,0 0,-1-1,1 1,0-1,0 1,0-1,-1 0,1 0,0 1,0-1,0-1,0 1,-1 0,1 0,3-2,79-12,139-7,-9 17,-122 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2T02:36:35.465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0 116,'1'-1,"-1"0,0 0,1 0,-1 0,1 0,-1 0,1 0,-1 0,1 0,0 0,0 0,-1 0,1 1,0-1,0 0,0 0,0 1,0-1,0 1,0-1,0 1,0-1,0 1,0 0,0-1,1 1,1 0,40-6,-31 4,0 0,0-2,-1 1,0-2,0 1,13-9,-9 6,0 0,20-7,-3 6,1 2,0 0,37 0,103 4,-101 2,-17 0,156 2,-204-1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2T02:36:37.165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1 0,'849'0,"-806"0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2T02:36:38.701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1 0,'3'2,"1"-1,0 1,-1 0,1 0,-1 0,0 0,1 1,-1-1,0 1,-1 0,1 0,0 0,-1 0,4 5,5 6,56 56,-18-20,83 112,-111-130,31 34,-44-56,1-1,1 0,-1-1,1 0,1-1,0 0,16 8,-18-11,0 1,-1 0,1 0,-1 0,0 1,-1 0,1 1,-1 0,0 0,8 11,-5-6,1 0,1-1,18 14,-19-17,-1 0,-1 0,0 1,0 0,-1 0,0 1,7 11,4 19,-6-1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2T02:36:40.670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949 44,'1'-2,"-1"1,0-1,0 0,-1 0,1 1,0-1,-1 0,1 1,0-1,-1 1,0-1,1 0,-1 1,0-1,0 1,0 0,0-1,0 1,0 0,0-1,-1 1,1 0,-2-1,0 1,1 0,-1 0,0 0,1 0,-1 1,0-1,0 1,0 0,0 0,1 0,-1 0,-5 1,-3 1,0 0,1 1,-1 1,1 0,0 0,-14 9,-116 75,81-49,-42 23,56-39,-69 46,96-55,-1 1,2 1,0 0,1 1,-27 36,3 9,-33 43,-7 1,58-79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2T02:36:42.948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1 0,'0'1764,"0"-1729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2T02:36:46.862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56 119,'1'-4,"0"1,0 0,1-1,0 1,-1 0,1 0,0 0,0 0,0 0,1 1,-1-1,5-3,-6 5,8-7,0 1,1 0,0 1,0 0,0 0,1 1,-1 0,2 1,-1 0,0 1,1 0,19-2,0 2,0 1,0 2,51 5,-79-5,0 0,0 1,0 0,0-1,0 1,0 1,0-1,-1 0,1 0,0 1,-1 0,1-1,-1 1,0 0,1 0,-1 1,0-1,0 0,0 1,-1-1,1 1,-1-1,1 1,1 5,1 5,-1 0,0 0,-1 0,1 22,2 9,-2-33,0 0,0-1,1 1,1-1,-1 0,2-1,9 15,13 25,-23-39,-1 1,0 0,-1 0,0 0,-1 0,0 1,-1-1,0 1,-1 19,0-25,-1-1,1 0,-1 1,0-1,-1 0,1 0,-1 0,0 0,0 0,0 0,-1-1,0 1,0-1,0 0,0 0,-1 0,0 0,0 0,0-1,0 1,0-1,-9 4,-15 4,-1-2,0-1,-58 8,74-14,-280 53,268-50,2-1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2T02:36:49.644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23 1,'0'979,"-1"-963,-1 0,-7 30,6-36,1 1,0 0,0 0,1 0,1 0,0 0,2 17,-1-25,0-1,0 1,0-1,0 0,1 0,-1 1,1-1,-1 0,1 0,0-1,0 1,0 0,0-1,0 1,0-1,1 1,-1-1,0 0,1 0,-1 0,1 0,-1-1,1 1,0-1,2 1,11 1,1 0,29-2,-35 0,259-6,-245 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2T02:36:52.143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86 0,'-1'1,"-1"-1,1 1,0-1,0 1,0-1,-1 1,1 0,0 0,0-1,0 1,0 0,0 0,0 0,1 0,-1 0,0 1,0-1,1 0,-1 0,0 2,-12 28,11-27,-10 32,2 0,1 1,2 0,-5 70,12 158,3-122,-3-111,0-5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2T02:36:53.693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0 0,'0'0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2T02:36:57.308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560 0,'-19'1,"1"0,-1 1,1 1,0 0,0 2,-25 9,-46 13,-39 15,112-35,0 1,1 0,0 0,0 2,-23 19,33-24,1-1,-1 2,1-1,0 0,1 1,-1 0,1 0,0 0,1 0,-1 0,1 1,-2 11,0 7,1-1,1 32,-3 23,1-52,0-13,2 1,0-1,0 1,2 0,0-1,0 1,5 24,-4-37,0 1,0 0,1-1,-1 1,1-1,-1 0,1 0,0 1,0-1,0 0,0 0,0-1,1 1,-1 0,0-1,1 1,-1-1,1 0,0 0,-1 0,1 0,0-1,0 1,-1-1,4 1,10 1,0-2,0 0,22-2,-12 0,25 1,1 1,83 13,-73-5,-37-5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2T02:37:01.321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230 149,'0'5,"-1"0,0 0,0 0,-1 0,1 0,-1 0,0 0,-5 6,-5 16,-35 91,-13 36,52-127,1 0,0 1,-3 52,9-62,-8 82,8-89,-1 0,0-1,-1 1,-1-1,1 1,-9 14,12-25,0 1,0-1,0 0,0 0,0 1,0-1,0 0,0 1,0-1,0 0,0 0,-1 1,1-1,0 0,0 0,0 1,0-1,-1 0,1 0,0 0,0 1,0-1,-1 0,1 0,0 0,0 0,-1 0,1 1,0-1,0 0,-1 0,1 0,0 0,0 0,-1 0,1 0,0 0,-1 0,1 0,0 0,0 0,-1 0,1 0,0 0,0 0,-1-1,1 1,0 0,0 0,-1 0,1 0,0 0,0-1,-1 1,1 0,0 0,0 0,0-1,-1 1,1 0,0 0,0-1,0 1,0 0,0 0,0-1,0 1,0 0,-1-1,-3-21,-1-43,3 0,12-121,-4 148,15-47,3-14,-17 68,2 0,1 0,2 1,0 1,20-33,-27 55,-1 0,2 1,-1-1,1 1,-1 0,2 1,-1-1,1 1,-1 1,2-1,-1 1,0 0,1 1,-1-1,1 2,0-1,0 1,0 0,13-1,11 0,1 2,-1 1,54 7,-80-6,-1-1,0 1,1 1,-1-1,0 1,1 0,-1 0,0 0,0 1,-1-1,1 1,0 1,-1-1,7 7,-2 1,0 0,-1 0,-1 1,9 16,-2-1,19 19,-25-37,-1 1,0-1,-1 1,0 1,6 14,7 28,24 110,-18-35,-23-119,1-1,0 0,1 0,-1 0,2 0,-1 0,1-1,7 9,-7-9,1 1,-1 0,0 0,-1 0,0 0,0 1,3 12,-4 0,0 0,-1 33,-2-24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2T02:37:02.987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0 59,'0'-2,"0"0,1 0,-1 0,0 0,1 0,-1 0,1 0,-1 0,1 0,0 0,0 0,0 0,0 1,0-1,0 0,1 1,-1-1,0 1,3-2,-1 0,0 1,1 0,-1 0,1 1,-1-1,1 1,0-1,0 1,5-1,5 1,-1 0,1 1,-1 0,0 1,15 2,195 23,112 15,-174-7,-103-19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2T02:37:06.153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395 111,'1'-1,"0"0,0 0,0 0,0 0,0 0,0 0,-1 0,1 0,0 0,-1 0,1-1,-1 1,0 0,1 0,-1-1,0 1,0 0,1-1,-1 1,0 0,0-1,-1 1,1-2,-1 1,0 0,0 0,0 0,0 0,-1 0,1 1,-1-1,1 1,-1-1,1 1,-1-1,0 1,-2-2,-7-3,0 1,-1-1,-23-6,31 11,-13-5,-1 1,0 0,0 2,-30-3,43 6,0 0,0 0,1 0,-1 1,0-1,0 1,1 1,-1-1,1 1,-1-1,1 1,0 1,0-1,0 1,0-1,0 1,0 0,1 0,-1 1,1-1,0 1,0 0,-2 4,-7 11,2 2,1-1,0 1,1 1,-5 24,4-3,-7 76,12-21,7 106,-3-197,1 0,-1-1,1 1,1-1,-1 1,1-1,0 1,0-1,1 0,0 0,0 0,0 0,1-1,0 0,0 1,0-1,1 0,-1-1,1 1,0-1,1 0,-1 0,7 3,36 18,-19-9,1-2,54 20,-58-26,1-2,0 0,1-2,-1-1,43 0,-64-4,-1 0,0 0,0-1,0 0,0 0,0 0,-1 0,1-1,-1 1,1-1,-1-1,0 1,0 0,0-1,-1 0,1 0,-1 0,0 0,0-1,0 1,2-7,6-12,-1 0,0-1,5-27,-11 36,6-20,-3 4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2T02:37:07.921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0 0,'0'635,"0"-607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2T02:37:11.068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123 4,'1'0,"-1"0,1 0,-1 0,1 0,-1 0,1 0,-1 0,0 1,1-1,-1 0,1 0,-1 0,1 0,-1 1,0-1,1 0,-1 0,1 1,-1-1,0 0,1 1,-1-1,0 0,0 1,1-1,-1 1,0-1,0 1,1 0,-2 17,-13 21,12-35,-38 77,29-64,2 1,0 0,1 1,1 0,0 0,2 1,-5 25,7 19,4 71,2-38,-4-89,1 1,1 0,0 0,0-1,1 1,0-1,3 11,-3-16,0 0,0 1,0-1,0 0,0 0,0-1,1 1,-1 0,1-1,0 1,0-1,0 0,0 0,0 0,1 0,-1-1,0 1,1-1,5 1,175 39,-151-34,-22-6,1-1,-1 0,0-1,0 0,0 0,0-1,0-1,0 0,0 0,-1-1,15-8,35-10,-12 9,-11 4,0-2,-1-2,36-18,-67 28,-1 0,1 0,-1-1,0 1,0-1,0 0,0 0,-1-1,1 1,-1-1,0 0,-1 1,1-1,-1-1,0 1,0 0,-1 0,1-1,-1 1,0-7,2-12,-2-1,-1 0,-4-32,1 14,3-6,0 25,0 0,-5-29,4 46,-1 1,1-1,-1 1,0 0,-1-1,0 1,0 0,0 1,0-1,-1 0,0 1,-8-9,-9-4,-1 1,-1 0,-1 2,0 1,-47-21,48 26,-1 1,0 1,-1 1,0 1,-41-2,-129 5,122 3,13 0,11-1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2T02:37:12.402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0 95,'5'0,"6"0,6 0,10-5,9-6,4-1,0 1,-3-2,-2 1,-3 3,-1-2,-7 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2T02:37:16.485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1 255,'0'-10,"0"1,0-1,1 1,1-1,-1 1,4-9,-3 13,1-1,0 1,0 0,0 1,0-1,1 0,-1 1,1 0,0 0,1 0,4-3,1-1,1 1,-1 0,1 1,0 0,1 1,0 0,-1 1,1 0,1 1,-1 0,23-1,-31 4,-1 0,0 0,0 1,0-1,0 1,0 0,0 0,0 0,0 0,0 0,0 1,0 0,-1-1,1 1,-1 0,1 0,-1 0,0 0,0 1,0-1,0 1,0-1,2 5,3 7,0 0,0 1,6 24,-1-4,-3-9,-1 1,9 52,-8-30,13 28,-15-56,-1 1,-1-1,4 30,-10-275,3 196,1 0,8-37,-4 23,-5 33,-1 0,1 0,1 0,-1 1,1-1,1 1,0 0,0 0,0 0,1 0,1 0,-1 1,1 0,0 1,0-1,1 1,0 0,0 1,1-1,-1 1,1 1,0 0,16-6,-10 4,0 1,-1 1,1 0,1 1,-1 1,23-1,-32 2,0 1,0 1,1-1,-1 1,0 0,0 0,0 0,0 1,-1-1,1 1,0 0,-1 1,1-1,-1 1,0 0,0 0,0 0,0 1,0-1,-1 1,0 0,4 5,6 16,-1 0,-1 2,-2-1,0 1,6 34,2 5,-13-55,0 0,1-1,1 1,0-1,0 0,15 17,-14-19,0 0,-1 1,0 0,-1 0,1 0,-2 1,0 0,0 0,4 16,0 64,-8-73,0 0,2 0,0 0,1 0,1 0,9 27,-9-34,0-2,0 1,1 0,0-1,1 0,0 0,0-1,0 1,15 11,-14-14,0-1,0 0,0 0,1 0,-1-1,1 0,0-1,0 0,0 0,0-1,0 1,12-1,129-3,-105 1,0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2T02:37:48.490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817 2321,'134'1,"149"-3,-269 0,0 0,1-1,-2-1,1 0,17-8,-15 6,-1 1,1 0,23-4,30 0,5-2,76-1,-68 11,361 4,-239 20,-56-5,560 86,-374-58,46-40,-214-8,2319 2,-2454-2,-1-2,1 0,52-16,-5 1,-59 16,37-9,0 2,88-3,-105 11,0-2,0-2,41-11,-32 6,13 3,-1 1,1 4,88 5,-40 1,755-3,-831-2,61-10,-59 6,49-2,146-6,62 0,2411 16,-1449-4,-1227 1,0-2,-1-1,1-1,-1-2,29-10,-16 5,48-9,42-5,-110 21,1-2,-2 0,1-1,28-17,94-74,-122 83,1-1,-2-1,0-1,24-35,-30 32,0-1,-2 0,-1-1,-1 0,9-41,3-8,-10 36,-2 0,-2-1,4-61,-10-117,-3 92,3 109,-1 0,0 0,-1 0,-1 0,-1 1,0-1,-1 1,-8-18,3 12,-1 1,-1 0,-1 1,-1 0,-15-15,-135-149,161 178,-1 0,0 1,0-1,0 1,0 0,-1 0,1 1,-1-1,0 1,-9-3,-52-9,11 5,-188-58,-117-28,313 83,13 3,0 1,-1 2,-59-4,65 8,0-1,1-2,0-1,-34-11,-24-6,-88-23,92 22,-115-18,-5 6,129 20,-1 4,0 2,-84 1,86 10,19-1,0 1,0 3,-95 20,-23 16,-324 34,435-65,1 2,-62 21,-71 13,98-35,-109-3,-5 1,-695 10,586-21,232 8,0 3,-118 26,61-8,-7-6,-154 1,-151-20,206-4,-420 3,577-4,-121-22,153 17,10 2,-282-32,-189-24,452 53,-336-29,119 14,6 0,-107 20,247-9,-24 0,96 10,-118-25,15 2,47 13,-393-47,80 4,343 51,-107 7,71 2,-3-4,-143 2,255 1,-1 1,1 0,1 1,-1 1,-37 16,-87 52,102-49,-1-2,-50 18,81-36,-1 1,1-1,1 2,-1 0,1 0,0 1,0 0,1 1,0 0,1 1,0 0,0 1,0-1,1 2,1-1,0 1,0 0,-5 14,-44 130,39-102,-26 57,35-93,3-6,0 0,0-1,-1 1,0-1,-1-1,0 1,0-1,-12 11,10-12,1 1,0 0,1 0,0 1,1 0,0 0,0 1,1-1,1 1,-1 1,2-1,0 0,0 1,-2 18,1 17,2 0,5 65,-1-41,-3 73,4 87,-2-222,0 0,1-1,0 0,1 1,0-1,0 0,1 0,0 0,0-1,0 1,12 12,6 5,46 41,-14-15,-48-46,0 1,0-1,1 0,0 0,0-1,0 0,0 0,0-1,1 0,9 2,8 1,48 6,-47-9,43 10,-63-11,0 0,0 1,0 0,-1 0,0 0,1 0,-1 1,0 0,7 8,36 47,-20-22,-11-16,1-2,1 0,0-1,2-1,0-1,1-1,0 0,1-2,30 12,-42-20,137 52,-119-49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2T02:38:09.550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59 1,'-2'0,"0"0,-1 1,1-1,-1 1,1-1,0 1,-1 0,1 0,0 0,0 0,0 1,0-1,0 0,0 1,0 0,0-1,1 1,-1 0,0 0,1 0,0 0,-1 0,1 0,0 0,0 0,0 1,1-1,-1 0,0 1,1-1,-1 5,-1 9,0 1,1 0,1 27,1-26,-1-13,0 1,0 0,1-1,0 1,0 0,0-1,1 0,2 6,-4-9,1-1,0 1,0-1,0 1,0-1,1 0,-1 0,0 1,1-1,-1 0,0 0,1 0,-1 0,1-1,0 1,-1 0,1-1,0 1,-1-1,1 1,0-1,-1 0,1 0,0 0,0 0,-1 0,1 0,0 0,0 0,1-1,1 0,-1 0,1-1,-1 1,1-1,-1 1,0-1,0 0,0 0,0-1,0 1,0-1,-1 1,1-1,-1 0,1 0,-1 0,2-3,5-10,-1-1,9-21,-6 10,17-40,-20 39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2T02:38:12.951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68 53,'-1'1,"-1"-1,0 1,1-1,-1 1,1-1,-1 1,1 0,0 0,-1 0,1 0,0 0,0 0,-1 0,1 0,0 1,0-1,0 0,0 1,-1 2,-13 30,13-29,0 1,0-1,1 1,0 0,0-1,0 1,1 0,0 0,0 0,0-1,1 1,0 0,3 9,-3-12,1 1,-1-1,1 0,0 0,0 0,0 0,1-1,-1 1,1 0,-1-1,1 0,0 0,0 0,0 0,0 0,0 0,1-1,-1 1,0-1,1 0,-1 0,1 0,6 0,5 1,0 0,0 0,0-2,1 0,-1-1,0 0,29-7,-43 8,-1 0,1-1,0 1,0-1,0 1,0-1,0 1,0-1,0 0,-1 1,1-1,0 0,-1 0,1 1,0-1,-1 0,1 0,-1 0,1 0,-1 0,0 0,1 0,-1 0,0 0,0 0,0 0,1 0,-1 0,0 0,0 0,-1 0,1-2,-14-36,7 24,-3-22,6 23,0 0,0 0,-2 0,-8-17,12 28,0 0,1 0,-1 1,0-1,0 1,0 0,-1 0,1-1,0 1,-1 1,0-1,1 0,-1 1,0-1,0 1,0 0,0 0,0 0,0 0,0 0,0 1,0-1,0 1,0 0,-6 0,-58 15,54-11,-29 8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2A563B-17B5-430B-910C-B8EE9367F6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BB9F337-879E-4527-87B2-DBB545F34F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54B626-9FF0-4F2A-84FF-12F47E7C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0E30-6136-4E6C-9165-0C006A41AB85}" type="datetimeFigureOut">
              <a:rPr lang="es-419" smtClean="0"/>
              <a:t>1/9/2021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79E64D-1E95-4171-A651-9E57AFFCC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B5DA71-5852-411A-9D41-891571D28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2216-C91A-4820-A4C9-BE6037F086FF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958821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E27C2D-F216-4DB3-A060-591248257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80E17A-8742-4FCE-AB82-0418170C4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6C4552-FB7A-4236-8C2C-3F507A53D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0E30-6136-4E6C-9165-0C006A41AB85}" type="datetimeFigureOut">
              <a:rPr lang="es-419" smtClean="0"/>
              <a:t>1/9/2021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982ABF-1571-45CD-A358-18B5DD20D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D61DE5-849E-4012-AF98-B50199DDC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2216-C91A-4820-A4C9-BE6037F086FF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310816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90D3E0-1CA2-4E88-B6EB-10477AC19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61EC859-13F8-4593-B3E8-13623FC4E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2664A0-2A48-4FAF-A603-C08138AFF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0E30-6136-4E6C-9165-0C006A41AB85}" type="datetimeFigureOut">
              <a:rPr lang="es-419" smtClean="0"/>
              <a:t>1/9/2021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8199DE-5958-4FE1-A95E-B01D2032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ADC991-19E1-4F38-ABD8-989828321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2216-C91A-4820-A4C9-BE6037F086FF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475015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22F190-E224-47DF-8B92-6BC773174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2F0DD3A-FA6D-4AE9-978E-E571100B85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6B3E5B6-C180-46FF-B186-CCBF27D761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3602B45-8A62-4ACC-9E16-718783D96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0E30-6136-4E6C-9165-0C006A41AB85}" type="datetimeFigureOut">
              <a:rPr lang="es-419" smtClean="0"/>
              <a:t>1/9/2021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27EC9B-A178-4105-BAF9-046EC43AA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A81915-2173-4DE2-A945-7EE62DFE4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2216-C91A-4820-A4C9-BE6037F086FF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707316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C928C1-1463-4709-8826-F304C23FE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BEB45DF-C984-4A57-8A63-12A5EE02C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67D4075-A8FD-4BBD-BC65-697C029268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8D58D15-E21A-4036-95E2-48EB9DC33D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69A5EC4-6ACE-4411-94FA-F3590FDFD2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A62FD9A-31F8-469E-960E-052DB95E1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0E30-6136-4E6C-9165-0C006A41AB85}" type="datetimeFigureOut">
              <a:rPr lang="es-419" smtClean="0"/>
              <a:t>1/9/2021</a:t>
            </a:fld>
            <a:endParaRPr lang="es-419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5D190D0-C6F8-47C5-B9B0-FD69886A5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6305928-5274-4359-8B70-68BD624A3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2216-C91A-4820-A4C9-BE6037F086FF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883005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842391-EF3A-4EC8-AECD-4893E4680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DD25A80-B40D-4D21-87C1-600221E87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0E30-6136-4E6C-9165-0C006A41AB85}" type="datetimeFigureOut">
              <a:rPr lang="es-419" smtClean="0"/>
              <a:t>1/9/2021</a:t>
            </a:fld>
            <a:endParaRPr lang="es-419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A3CD66C-C3FE-49DE-B5A9-9B1497F88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6D63FC2-2BFC-4F91-B2D8-23BC13E16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2216-C91A-4820-A4C9-BE6037F086FF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125319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0549B8E-FE0D-4814-9E18-0D0BFF1C1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0E30-6136-4E6C-9165-0C006A41AB85}" type="datetimeFigureOut">
              <a:rPr lang="es-419" smtClean="0"/>
              <a:t>1/9/2021</a:t>
            </a:fld>
            <a:endParaRPr lang="es-419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AB0E6F1-A5EB-4358-AA1B-41D2D8288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5E1F7BB-47B3-45DE-A396-8320ABF75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2216-C91A-4820-A4C9-BE6037F086FF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871545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4763E5-C214-44AE-AD6B-79C92DB62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D3414F-A283-4545-9EB2-35811B685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FD206FC-7A8E-4877-A86E-E254BD1F3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DB654A4-C37F-4607-B238-E26439879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0E30-6136-4E6C-9165-0C006A41AB85}" type="datetimeFigureOut">
              <a:rPr lang="es-419" smtClean="0"/>
              <a:t>1/9/2021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B690720-8CCC-4E69-9A86-B10B7B284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C727EFC-B3C4-465E-82E3-190C2D0E7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2216-C91A-4820-A4C9-BE6037F086FF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627648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9C1330-C038-4AAA-86E0-9A1CED2E5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89C5AB9-8006-4B17-8BC9-9FCD42E322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7E453EC-0F86-4404-8FC7-9CEAD6CC30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E347EFF-6446-4BCF-B9F0-3966F1BE2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0E30-6136-4E6C-9165-0C006A41AB85}" type="datetimeFigureOut">
              <a:rPr lang="es-419" smtClean="0"/>
              <a:t>1/9/2021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4004D58-3357-4633-B7C8-EF5709256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8937444-D762-4A6B-B7A3-FB8F20854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2216-C91A-4820-A4C9-BE6037F086FF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97326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4D68F8-178B-4C1F-B985-780700080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5694DA9-3A0E-4A70-B2E2-C6A83EB563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68C9D5-9B67-4B78-9200-7548D50E4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0E30-6136-4E6C-9165-0C006A41AB85}" type="datetimeFigureOut">
              <a:rPr lang="es-419" smtClean="0"/>
              <a:t>1/9/2021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2E9D94-D9A6-486F-B056-94FCCB4C1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56A80B-BC38-467D-8EE8-D834C68C5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2216-C91A-4820-A4C9-BE6037F086FF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28592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AC8FD7F-7591-42D8-9050-FF508EB29F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48FB0AD-FAE3-4D4E-9678-F4153A8702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C030F1-C999-44CD-8FC0-D5A5D9B6D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0E30-6136-4E6C-9165-0C006A41AB85}" type="datetimeFigureOut">
              <a:rPr lang="es-419" smtClean="0"/>
              <a:t>1/9/2021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9297C9-5DF8-47F3-8BD5-816156645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5EA76B-D810-4FE0-BA11-8341D5288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2216-C91A-4820-A4C9-BE6037F086FF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05604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82DBEFE-5E48-4BAC-BCF6-77982D382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C07EC7-6716-42F6-AE55-8C284CD475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0FB69E-3FA3-4B05-8BAF-B398F90A81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70E30-6136-4E6C-9165-0C006A41AB85}" type="datetimeFigureOut">
              <a:rPr lang="es-419" smtClean="0"/>
              <a:t>1/9/2021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745462-2445-4F3E-A10C-470897B936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9FAD63-92CE-46F6-BA0A-DC0930652F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2216-C91A-4820-A4C9-BE6037F086FF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771713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.xml"/><Relationship Id="rId18" Type="http://schemas.openxmlformats.org/officeDocument/2006/relationships/image" Target="../media/image19.png"/><Relationship Id="rId26" Type="http://schemas.openxmlformats.org/officeDocument/2006/relationships/image" Target="../media/image23.png"/><Relationship Id="rId39" Type="http://schemas.openxmlformats.org/officeDocument/2006/relationships/customXml" Target="../ink/ink19.xml"/><Relationship Id="rId21" Type="http://schemas.openxmlformats.org/officeDocument/2006/relationships/customXml" Target="../ink/ink10.xml"/><Relationship Id="rId34" Type="http://schemas.openxmlformats.org/officeDocument/2006/relationships/image" Target="../media/image27.png"/><Relationship Id="rId42" Type="http://schemas.openxmlformats.org/officeDocument/2006/relationships/image" Target="../media/image31.png"/><Relationship Id="rId7" Type="http://schemas.openxmlformats.org/officeDocument/2006/relationships/customXml" Target="../ink/ink3.xml"/><Relationship Id="rId2" Type="http://schemas.openxmlformats.org/officeDocument/2006/relationships/image" Target="../media/image11.png"/><Relationship Id="rId16" Type="http://schemas.openxmlformats.org/officeDocument/2006/relationships/image" Target="../media/image18.png"/><Relationship Id="rId29" Type="http://schemas.openxmlformats.org/officeDocument/2006/relationships/customXml" Target="../ink/ink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customXml" Target="../ink/ink5.xml"/><Relationship Id="rId24" Type="http://schemas.openxmlformats.org/officeDocument/2006/relationships/image" Target="../media/image22.png"/><Relationship Id="rId32" Type="http://schemas.openxmlformats.org/officeDocument/2006/relationships/image" Target="../media/image26.png"/><Relationship Id="rId37" Type="http://schemas.openxmlformats.org/officeDocument/2006/relationships/customXml" Target="../ink/ink18.xml"/><Relationship Id="rId40" Type="http://schemas.openxmlformats.org/officeDocument/2006/relationships/image" Target="../media/image30.png"/><Relationship Id="rId45" Type="http://schemas.openxmlformats.org/officeDocument/2006/relationships/image" Target="../media/image33.emf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24.png"/><Relationship Id="rId36" Type="http://schemas.openxmlformats.org/officeDocument/2006/relationships/image" Target="../media/image28.png"/><Relationship Id="rId10" Type="http://schemas.openxmlformats.org/officeDocument/2006/relationships/image" Target="../media/image15.png"/><Relationship Id="rId19" Type="http://schemas.openxmlformats.org/officeDocument/2006/relationships/customXml" Target="../ink/ink9.xml"/><Relationship Id="rId31" Type="http://schemas.openxmlformats.org/officeDocument/2006/relationships/customXml" Target="../ink/ink15.xml"/><Relationship Id="rId44" Type="http://schemas.openxmlformats.org/officeDocument/2006/relationships/image" Target="../media/image32.png"/><Relationship Id="rId4" Type="http://schemas.openxmlformats.org/officeDocument/2006/relationships/image" Target="../media/image12.png"/><Relationship Id="rId9" Type="http://schemas.openxmlformats.org/officeDocument/2006/relationships/customXml" Target="../ink/ink4.xml"/><Relationship Id="rId14" Type="http://schemas.openxmlformats.org/officeDocument/2006/relationships/image" Target="../media/image17.png"/><Relationship Id="rId22" Type="http://schemas.openxmlformats.org/officeDocument/2006/relationships/image" Target="../media/image21.png"/><Relationship Id="rId27" Type="http://schemas.openxmlformats.org/officeDocument/2006/relationships/customXml" Target="../ink/ink13.xml"/><Relationship Id="rId30" Type="http://schemas.openxmlformats.org/officeDocument/2006/relationships/image" Target="../media/image25.png"/><Relationship Id="rId35" Type="http://schemas.openxmlformats.org/officeDocument/2006/relationships/customXml" Target="../ink/ink17.xml"/><Relationship Id="rId43" Type="http://schemas.openxmlformats.org/officeDocument/2006/relationships/customXml" Target="../ink/ink21.xml"/><Relationship Id="rId8" Type="http://schemas.openxmlformats.org/officeDocument/2006/relationships/image" Target="../media/image14.png"/><Relationship Id="rId3" Type="http://schemas.openxmlformats.org/officeDocument/2006/relationships/customXml" Target="../ink/ink1.xml"/><Relationship Id="rId12" Type="http://schemas.openxmlformats.org/officeDocument/2006/relationships/image" Target="../media/image16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3" Type="http://schemas.openxmlformats.org/officeDocument/2006/relationships/customXml" Target="../ink/ink16.xml"/><Relationship Id="rId38" Type="http://schemas.openxmlformats.org/officeDocument/2006/relationships/image" Target="../media/image29.png"/><Relationship Id="rId20" Type="http://schemas.openxmlformats.org/officeDocument/2006/relationships/image" Target="../media/image20.png"/><Relationship Id="rId41" Type="http://schemas.openxmlformats.org/officeDocument/2006/relationships/customXml" Target="../ink/ink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9531C9-2281-4C52-9D26-8A16532A85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Tarea 2: Electromagnetismo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D422072-B3F4-48A5-978E-433D70B337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Profesor: Carlos Ruz Leiva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440700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EA2704D-7560-410D-87A9-E8BDED39B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880" y="0"/>
            <a:ext cx="9967965" cy="662969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AC0364D-86F5-4975-B869-B64E3E5EA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626" y="2833635"/>
            <a:ext cx="9390747" cy="419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473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8A686F9-9026-43F9-936D-07B5705FAA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78" y="870896"/>
            <a:ext cx="11333877" cy="506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552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945BBF2-E42A-4255-94BA-715EB813C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16" y="115168"/>
            <a:ext cx="8586808" cy="666858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0979CE4-BB53-48D7-8FD1-405ECC5F5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007" y="1954792"/>
            <a:ext cx="3448422" cy="1566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313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57A817A-BDE0-4B6D-A7AA-E2517F8EF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2228" y="3536149"/>
            <a:ext cx="5051104" cy="317888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ED3368A-91D2-4AE7-B6FC-27A4C0570B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542" y="142971"/>
            <a:ext cx="6462320" cy="328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023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CD0CFD0-79AA-4101-AC67-6E564425F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35" y="3429000"/>
            <a:ext cx="6305704" cy="316112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E046931-40BD-46AF-A42E-02D64B9B1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408" y="149805"/>
            <a:ext cx="9126503" cy="445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465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BC6A7B8-AD67-4DBB-BFC9-B033D40F8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845" y="155570"/>
            <a:ext cx="10091634" cy="635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060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CEF90BA-1FC0-49E8-B48D-77F315F75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1122891"/>
            <a:ext cx="9998853" cy="5482352"/>
          </a:xfrm>
          <a:prstGeom prst="rect">
            <a:avLst/>
          </a:prstGeom>
        </p:spPr>
      </p:pic>
      <p:grpSp>
        <p:nvGrpSpPr>
          <p:cNvPr id="21" name="Grupo 20">
            <a:extLst>
              <a:ext uri="{FF2B5EF4-FFF2-40B4-BE49-F238E27FC236}">
                <a16:creationId xmlns:a16="http://schemas.microsoft.com/office/drawing/2014/main" id="{B51A7662-037B-41B6-8ECB-86086C11D081}"/>
              </a:ext>
            </a:extLst>
          </p:cNvPr>
          <p:cNvGrpSpPr/>
          <p:nvPr/>
        </p:nvGrpSpPr>
        <p:grpSpPr>
          <a:xfrm>
            <a:off x="983995" y="240891"/>
            <a:ext cx="2231640" cy="858600"/>
            <a:chOff x="983995" y="240891"/>
            <a:chExt cx="2231640" cy="85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3" name="Entrada de lápiz 2">
                  <a:extLst>
                    <a:ext uri="{FF2B5EF4-FFF2-40B4-BE49-F238E27FC236}">
                      <a16:creationId xmlns:a16="http://schemas.microsoft.com/office/drawing/2014/main" id="{D08C9BCE-0D36-4791-AB36-688C95E0ED58}"/>
                    </a:ext>
                  </a:extLst>
                </p14:cNvPr>
                <p14:cNvContentPartPr/>
                <p14:nvPr/>
              </p14:nvContentPartPr>
              <p14:xfrm>
                <a:off x="983995" y="321171"/>
                <a:ext cx="241200" cy="406440"/>
              </p14:xfrm>
            </p:contentPart>
          </mc:Choice>
          <mc:Fallback>
            <p:pic>
              <p:nvPicPr>
                <p:cNvPr id="3" name="Entrada de lápiz 2">
                  <a:extLst>
                    <a:ext uri="{FF2B5EF4-FFF2-40B4-BE49-F238E27FC236}">
                      <a16:creationId xmlns:a16="http://schemas.microsoft.com/office/drawing/2014/main" id="{D08C9BCE-0D36-4791-AB36-688C95E0ED5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48355" y="285531"/>
                  <a:ext cx="312840" cy="47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" name="Entrada de lápiz 3">
                  <a:extLst>
                    <a:ext uri="{FF2B5EF4-FFF2-40B4-BE49-F238E27FC236}">
                      <a16:creationId xmlns:a16="http://schemas.microsoft.com/office/drawing/2014/main" id="{571B4790-C2A4-4BF3-8879-81751031294D}"/>
                    </a:ext>
                  </a:extLst>
                </p14:cNvPr>
                <p14:cNvContentPartPr/>
                <p14:nvPr/>
              </p14:nvContentPartPr>
              <p14:xfrm>
                <a:off x="1054915" y="450411"/>
                <a:ext cx="328680" cy="41760"/>
              </p14:xfrm>
            </p:contentPart>
          </mc:Choice>
          <mc:Fallback>
            <p:pic>
              <p:nvPicPr>
                <p:cNvPr id="4" name="Entrada de lápiz 3">
                  <a:extLst>
                    <a:ext uri="{FF2B5EF4-FFF2-40B4-BE49-F238E27FC236}">
                      <a16:creationId xmlns:a16="http://schemas.microsoft.com/office/drawing/2014/main" id="{571B4790-C2A4-4BF3-8879-81751031294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18915" y="414771"/>
                  <a:ext cx="40032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5" name="Entrada de lápiz 4">
                  <a:extLst>
                    <a:ext uri="{FF2B5EF4-FFF2-40B4-BE49-F238E27FC236}">
                      <a16:creationId xmlns:a16="http://schemas.microsoft.com/office/drawing/2014/main" id="{E2CC65A2-7976-499F-8241-B44E76701C07}"/>
                    </a:ext>
                  </a:extLst>
                </p14:cNvPr>
                <p14:cNvContentPartPr/>
                <p14:nvPr/>
              </p14:nvContentPartPr>
              <p14:xfrm>
                <a:off x="1034395" y="250971"/>
                <a:ext cx="321480" cy="360"/>
              </p14:xfrm>
            </p:contentPart>
          </mc:Choice>
          <mc:Fallback>
            <p:pic>
              <p:nvPicPr>
                <p:cNvPr id="5" name="Entrada de lápiz 4">
                  <a:extLst>
                    <a:ext uri="{FF2B5EF4-FFF2-40B4-BE49-F238E27FC236}">
                      <a16:creationId xmlns:a16="http://schemas.microsoft.com/office/drawing/2014/main" id="{E2CC65A2-7976-499F-8241-B44E76701C0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98755" y="214971"/>
                  <a:ext cx="3931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Entrada de lápiz 5">
                  <a:extLst>
                    <a:ext uri="{FF2B5EF4-FFF2-40B4-BE49-F238E27FC236}">
                      <a16:creationId xmlns:a16="http://schemas.microsoft.com/office/drawing/2014/main" id="{41472E8C-ADC0-4B3C-970E-6DAE4EF370F8}"/>
                    </a:ext>
                  </a:extLst>
                </p14:cNvPr>
                <p14:cNvContentPartPr/>
                <p14:nvPr/>
              </p14:nvContentPartPr>
              <p14:xfrm>
                <a:off x="1547035" y="451851"/>
                <a:ext cx="269280" cy="289800"/>
              </p14:xfrm>
            </p:contentPart>
          </mc:Choice>
          <mc:Fallback>
            <p:pic>
              <p:nvPicPr>
                <p:cNvPr id="6" name="Entrada de lápiz 5">
                  <a:extLst>
                    <a:ext uri="{FF2B5EF4-FFF2-40B4-BE49-F238E27FC236}">
                      <a16:creationId xmlns:a16="http://schemas.microsoft.com/office/drawing/2014/main" id="{41472E8C-ADC0-4B3C-970E-6DAE4EF370F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511395" y="415851"/>
                  <a:ext cx="340920" cy="36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Entrada de lápiz 7">
                  <a:extLst>
                    <a:ext uri="{FF2B5EF4-FFF2-40B4-BE49-F238E27FC236}">
                      <a16:creationId xmlns:a16="http://schemas.microsoft.com/office/drawing/2014/main" id="{2F55DDEF-7C7A-4F07-9EC7-5CD865979892}"/>
                    </a:ext>
                  </a:extLst>
                </p14:cNvPr>
                <p14:cNvContentPartPr/>
                <p14:nvPr/>
              </p14:nvContentPartPr>
              <p14:xfrm>
                <a:off x="1496995" y="446091"/>
                <a:ext cx="342360" cy="268560"/>
              </p14:xfrm>
            </p:contentPart>
          </mc:Choice>
          <mc:Fallback>
            <p:pic>
              <p:nvPicPr>
                <p:cNvPr id="8" name="Entrada de lápiz 7">
                  <a:extLst>
                    <a:ext uri="{FF2B5EF4-FFF2-40B4-BE49-F238E27FC236}">
                      <a16:creationId xmlns:a16="http://schemas.microsoft.com/office/drawing/2014/main" id="{2F55DDEF-7C7A-4F07-9EC7-5CD86597989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460995" y="410451"/>
                  <a:ext cx="41400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Entrada de lápiz 9">
                  <a:extLst>
                    <a:ext uri="{FF2B5EF4-FFF2-40B4-BE49-F238E27FC236}">
                      <a16:creationId xmlns:a16="http://schemas.microsoft.com/office/drawing/2014/main" id="{9C221BDD-AC49-4713-A169-D13AF2477652}"/>
                    </a:ext>
                  </a:extLst>
                </p14:cNvPr>
                <p14:cNvContentPartPr/>
                <p14:nvPr/>
              </p14:nvContentPartPr>
              <p14:xfrm>
                <a:off x="2089555" y="451851"/>
                <a:ext cx="360" cy="647640"/>
              </p14:xfrm>
            </p:contentPart>
          </mc:Choice>
          <mc:Fallback>
            <p:pic>
              <p:nvPicPr>
                <p:cNvPr id="10" name="Entrada de lápiz 9">
                  <a:extLst>
                    <a:ext uri="{FF2B5EF4-FFF2-40B4-BE49-F238E27FC236}">
                      <a16:creationId xmlns:a16="http://schemas.microsoft.com/office/drawing/2014/main" id="{9C221BDD-AC49-4713-A169-D13AF247765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053915" y="415851"/>
                  <a:ext cx="72000" cy="71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Entrada de lápiz 11">
                  <a:extLst>
                    <a:ext uri="{FF2B5EF4-FFF2-40B4-BE49-F238E27FC236}">
                      <a16:creationId xmlns:a16="http://schemas.microsoft.com/office/drawing/2014/main" id="{89A24F59-5C41-4F2D-9AC5-D9933188C80A}"/>
                    </a:ext>
                  </a:extLst>
                </p14:cNvPr>
                <p14:cNvContentPartPr/>
                <p14:nvPr/>
              </p14:nvContentPartPr>
              <p14:xfrm>
                <a:off x="2099635" y="429171"/>
                <a:ext cx="213840" cy="243720"/>
              </p14:xfrm>
            </p:contentPart>
          </mc:Choice>
          <mc:Fallback>
            <p:pic>
              <p:nvPicPr>
                <p:cNvPr id="12" name="Entrada de lápiz 11">
                  <a:extLst>
                    <a:ext uri="{FF2B5EF4-FFF2-40B4-BE49-F238E27FC236}">
                      <a16:creationId xmlns:a16="http://schemas.microsoft.com/office/drawing/2014/main" id="{89A24F59-5C41-4F2D-9AC5-D9933188C80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063635" y="393531"/>
                  <a:ext cx="28548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4" name="Entrada de lápiz 13">
                  <a:extLst>
                    <a:ext uri="{FF2B5EF4-FFF2-40B4-BE49-F238E27FC236}">
                      <a16:creationId xmlns:a16="http://schemas.microsoft.com/office/drawing/2014/main" id="{A98E6F02-51AB-4F80-A1D4-84654B700A4D}"/>
                    </a:ext>
                  </a:extLst>
                </p14:cNvPr>
                <p14:cNvContentPartPr/>
                <p14:nvPr/>
              </p14:nvContentPartPr>
              <p14:xfrm>
                <a:off x="2483755" y="240891"/>
                <a:ext cx="158760" cy="434880"/>
              </p14:xfrm>
            </p:contentPart>
          </mc:Choice>
          <mc:Fallback>
            <p:pic>
              <p:nvPicPr>
                <p:cNvPr id="14" name="Entrada de lápiz 13">
                  <a:extLst>
                    <a:ext uri="{FF2B5EF4-FFF2-40B4-BE49-F238E27FC236}">
                      <a16:creationId xmlns:a16="http://schemas.microsoft.com/office/drawing/2014/main" id="{A98E6F02-51AB-4F80-A1D4-84654B700A4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448115" y="205251"/>
                  <a:ext cx="230400" cy="50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6" name="Entrada de lápiz 15">
                  <a:extLst>
                    <a:ext uri="{FF2B5EF4-FFF2-40B4-BE49-F238E27FC236}">
                      <a16:creationId xmlns:a16="http://schemas.microsoft.com/office/drawing/2014/main" id="{D3D62822-97A9-44FB-BB1D-E0AB3C905D6E}"/>
                    </a:ext>
                  </a:extLst>
                </p14:cNvPr>
                <p14:cNvContentPartPr/>
                <p14:nvPr/>
              </p14:nvContentPartPr>
              <p14:xfrm>
                <a:off x="2802355" y="421971"/>
                <a:ext cx="31320" cy="279360"/>
              </p14:xfrm>
            </p:contentPart>
          </mc:Choice>
          <mc:Fallback>
            <p:pic>
              <p:nvPicPr>
                <p:cNvPr id="16" name="Entrada de lápiz 15">
                  <a:extLst>
                    <a:ext uri="{FF2B5EF4-FFF2-40B4-BE49-F238E27FC236}">
                      <a16:creationId xmlns:a16="http://schemas.microsoft.com/office/drawing/2014/main" id="{D3D62822-97A9-44FB-BB1D-E0AB3C905D6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766355" y="385971"/>
                  <a:ext cx="102960" cy="35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8" name="Entrada de lápiz 17">
                  <a:extLst>
                    <a:ext uri="{FF2B5EF4-FFF2-40B4-BE49-F238E27FC236}">
                      <a16:creationId xmlns:a16="http://schemas.microsoft.com/office/drawing/2014/main" id="{E4C77D28-A6CE-448F-B383-C7FC53EA91B9}"/>
                    </a:ext>
                  </a:extLst>
                </p14:cNvPr>
                <p14:cNvContentPartPr/>
                <p14:nvPr/>
              </p14:nvContentPartPr>
              <p14:xfrm>
                <a:off x="2823235" y="290931"/>
                <a:ext cx="360" cy="360"/>
              </p14:xfrm>
            </p:contentPart>
          </mc:Choice>
          <mc:Fallback>
            <p:pic>
              <p:nvPicPr>
                <p:cNvPr id="18" name="Entrada de lápiz 17">
                  <a:extLst>
                    <a:ext uri="{FF2B5EF4-FFF2-40B4-BE49-F238E27FC236}">
                      <a16:creationId xmlns:a16="http://schemas.microsoft.com/office/drawing/2014/main" id="{E4C77D28-A6CE-448F-B383-C7FC53EA91B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787235" y="254931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0" name="Entrada de lápiz 19">
                  <a:extLst>
                    <a:ext uri="{FF2B5EF4-FFF2-40B4-BE49-F238E27FC236}">
                      <a16:creationId xmlns:a16="http://schemas.microsoft.com/office/drawing/2014/main" id="{DC89C354-0067-48E9-9A8E-D628A1A89067}"/>
                    </a:ext>
                  </a:extLst>
                </p14:cNvPr>
                <p14:cNvContentPartPr/>
                <p14:nvPr/>
              </p14:nvContentPartPr>
              <p14:xfrm>
                <a:off x="3014035" y="401451"/>
                <a:ext cx="201600" cy="241200"/>
              </p14:xfrm>
            </p:contentPart>
          </mc:Choice>
          <mc:Fallback>
            <p:pic>
              <p:nvPicPr>
                <p:cNvPr id="20" name="Entrada de lápiz 19">
                  <a:extLst>
                    <a:ext uri="{FF2B5EF4-FFF2-40B4-BE49-F238E27FC236}">
                      <a16:creationId xmlns:a16="http://schemas.microsoft.com/office/drawing/2014/main" id="{DC89C354-0067-48E9-9A8E-D628A1A8906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978395" y="365451"/>
                  <a:ext cx="273240" cy="31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o 28">
            <a:extLst>
              <a:ext uri="{FF2B5EF4-FFF2-40B4-BE49-F238E27FC236}">
                <a16:creationId xmlns:a16="http://schemas.microsoft.com/office/drawing/2014/main" id="{60DEA31D-98BA-4C76-BC1A-05723A87F857}"/>
              </a:ext>
            </a:extLst>
          </p:cNvPr>
          <p:cNvGrpSpPr/>
          <p:nvPr/>
        </p:nvGrpSpPr>
        <p:grpSpPr>
          <a:xfrm>
            <a:off x="3373675" y="382011"/>
            <a:ext cx="906840" cy="331920"/>
            <a:chOff x="3373675" y="382011"/>
            <a:chExt cx="906840" cy="33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2" name="Entrada de lápiz 21">
                  <a:extLst>
                    <a:ext uri="{FF2B5EF4-FFF2-40B4-BE49-F238E27FC236}">
                      <a16:creationId xmlns:a16="http://schemas.microsoft.com/office/drawing/2014/main" id="{CA6F62C3-1B3A-4AAA-BCE3-1FA6CA752F3E}"/>
                    </a:ext>
                  </a:extLst>
                </p14:cNvPr>
                <p14:cNvContentPartPr/>
                <p14:nvPr/>
              </p14:nvContentPartPr>
              <p14:xfrm>
                <a:off x="3373675" y="388491"/>
                <a:ext cx="314640" cy="321120"/>
              </p14:xfrm>
            </p:contentPart>
          </mc:Choice>
          <mc:Fallback>
            <p:pic>
              <p:nvPicPr>
                <p:cNvPr id="22" name="Entrada de lápiz 21">
                  <a:extLst>
                    <a:ext uri="{FF2B5EF4-FFF2-40B4-BE49-F238E27FC236}">
                      <a16:creationId xmlns:a16="http://schemas.microsoft.com/office/drawing/2014/main" id="{CA6F62C3-1B3A-4AAA-BCE3-1FA6CA752F3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338035" y="352491"/>
                  <a:ext cx="386280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3" name="Entrada de lápiz 22">
                  <a:extLst>
                    <a:ext uri="{FF2B5EF4-FFF2-40B4-BE49-F238E27FC236}">
                      <a16:creationId xmlns:a16="http://schemas.microsoft.com/office/drawing/2014/main" id="{38D1954A-AD85-4473-9477-E29FCB7B6A9B}"/>
                    </a:ext>
                  </a:extLst>
                </p14:cNvPr>
                <p14:cNvContentPartPr/>
                <p14:nvPr/>
              </p14:nvContentPartPr>
              <p14:xfrm>
                <a:off x="3416155" y="521331"/>
                <a:ext cx="335520" cy="43920"/>
              </p14:xfrm>
            </p:contentPart>
          </mc:Choice>
          <mc:Fallback>
            <p:pic>
              <p:nvPicPr>
                <p:cNvPr id="23" name="Entrada de lápiz 22">
                  <a:extLst>
                    <a:ext uri="{FF2B5EF4-FFF2-40B4-BE49-F238E27FC236}">
                      <a16:creationId xmlns:a16="http://schemas.microsoft.com/office/drawing/2014/main" id="{38D1954A-AD85-4473-9477-E29FCB7B6A9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380155" y="485691"/>
                  <a:ext cx="4071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4" name="Entrada de lápiz 23">
                  <a:extLst>
                    <a:ext uri="{FF2B5EF4-FFF2-40B4-BE49-F238E27FC236}">
                      <a16:creationId xmlns:a16="http://schemas.microsoft.com/office/drawing/2014/main" id="{D30B5834-1996-4F58-BFDD-9314F7E2F905}"/>
                    </a:ext>
                  </a:extLst>
                </p14:cNvPr>
                <p14:cNvContentPartPr/>
                <p14:nvPr/>
              </p14:nvContentPartPr>
              <p14:xfrm>
                <a:off x="3866875" y="382011"/>
                <a:ext cx="231480" cy="331920"/>
              </p14:xfrm>
            </p:contentPart>
          </mc:Choice>
          <mc:Fallback>
            <p:pic>
              <p:nvPicPr>
                <p:cNvPr id="24" name="Entrada de lápiz 23">
                  <a:extLst>
                    <a:ext uri="{FF2B5EF4-FFF2-40B4-BE49-F238E27FC236}">
                      <a16:creationId xmlns:a16="http://schemas.microsoft.com/office/drawing/2014/main" id="{D30B5834-1996-4F58-BFDD-9314F7E2F90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831235" y="346371"/>
                  <a:ext cx="303120" cy="40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6" name="Entrada de lápiz 25">
                  <a:extLst>
                    <a:ext uri="{FF2B5EF4-FFF2-40B4-BE49-F238E27FC236}">
                      <a16:creationId xmlns:a16="http://schemas.microsoft.com/office/drawing/2014/main" id="{11E155A6-4EE3-4D6A-B2BE-7D78A9F61D58}"/>
                    </a:ext>
                  </a:extLst>
                </p14:cNvPr>
                <p14:cNvContentPartPr/>
                <p14:nvPr/>
              </p14:nvContentPartPr>
              <p14:xfrm>
                <a:off x="4280155" y="401451"/>
                <a:ext cx="360" cy="238680"/>
              </p14:xfrm>
            </p:contentPart>
          </mc:Choice>
          <mc:Fallback>
            <p:pic>
              <p:nvPicPr>
                <p:cNvPr id="26" name="Entrada de lápiz 25">
                  <a:extLst>
                    <a:ext uri="{FF2B5EF4-FFF2-40B4-BE49-F238E27FC236}">
                      <a16:creationId xmlns:a16="http://schemas.microsoft.com/office/drawing/2014/main" id="{11E155A6-4EE3-4D6A-B2BE-7D78A9F61D5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244155" y="365451"/>
                  <a:ext cx="72000" cy="31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E7E2B7F7-D5D1-4C94-AD79-BDCEF2997A90}"/>
              </a:ext>
            </a:extLst>
          </p:cNvPr>
          <p:cNvGrpSpPr/>
          <p:nvPr/>
        </p:nvGrpSpPr>
        <p:grpSpPr>
          <a:xfrm>
            <a:off x="4477075" y="196611"/>
            <a:ext cx="968040" cy="512280"/>
            <a:chOff x="4477075" y="196611"/>
            <a:chExt cx="968040" cy="51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7" name="Entrada de lápiz 26">
                  <a:extLst>
                    <a:ext uri="{FF2B5EF4-FFF2-40B4-BE49-F238E27FC236}">
                      <a16:creationId xmlns:a16="http://schemas.microsoft.com/office/drawing/2014/main" id="{AC047E1D-2906-4D00-A64D-57737F7449DD}"/>
                    </a:ext>
                  </a:extLst>
                </p14:cNvPr>
                <p14:cNvContentPartPr/>
                <p14:nvPr/>
              </p14:nvContentPartPr>
              <p14:xfrm>
                <a:off x="4477075" y="420531"/>
                <a:ext cx="289800" cy="288360"/>
              </p14:xfrm>
            </p:contentPart>
          </mc:Choice>
          <mc:Fallback>
            <p:pic>
              <p:nvPicPr>
                <p:cNvPr id="27" name="Entrada de lápiz 26">
                  <a:extLst>
                    <a:ext uri="{FF2B5EF4-FFF2-40B4-BE49-F238E27FC236}">
                      <a16:creationId xmlns:a16="http://schemas.microsoft.com/office/drawing/2014/main" id="{AC047E1D-2906-4D00-A64D-57737F7449D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441075" y="384891"/>
                  <a:ext cx="36144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8" name="Entrada de lápiz 27">
                  <a:extLst>
                    <a:ext uri="{FF2B5EF4-FFF2-40B4-BE49-F238E27FC236}">
                      <a16:creationId xmlns:a16="http://schemas.microsoft.com/office/drawing/2014/main" id="{E3D6DB0D-0556-4D04-9CBF-1A62B2E75B11}"/>
                    </a:ext>
                  </a:extLst>
                </p14:cNvPr>
                <p14:cNvContentPartPr/>
                <p14:nvPr/>
              </p14:nvContentPartPr>
              <p14:xfrm>
                <a:off x="4752475" y="196611"/>
                <a:ext cx="120600" cy="34200"/>
              </p14:xfrm>
            </p:contentPart>
          </mc:Choice>
          <mc:Fallback>
            <p:pic>
              <p:nvPicPr>
                <p:cNvPr id="28" name="Entrada de lápiz 27">
                  <a:extLst>
                    <a:ext uri="{FF2B5EF4-FFF2-40B4-BE49-F238E27FC236}">
                      <a16:creationId xmlns:a16="http://schemas.microsoft.com/office/drawing/2014/main" id="{E3D6DB0D-0556-4D04-9CBF-1A62B2E75B1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716475" y="160971"/>
                  <a:ext cx="1922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0" name="Entrada de lápiz 29">
                  <a:extLst>
                    <a:ext uri="{FF2B5EF4-FFF2-40B4-BE49-F238E27FC236}">
                      <a16:creationId xmlns:a16="http://schemas.microsoft.com/office/drawing/2014/main" id="{6611DA3F-92AD-4F4D-9E8C-27FD0DE26D32}"/>
                    </a:ext>
                  </a:extLst>
                </p14:cNvPr>
                <p14:cNvContentPartPr/>
                <p14:nvPr/>
              </p14:nvContentPartPr>
              <p14:xfrm>
                <a:off x="4923115" y="350331"/>
                <a:ext cx="522000" cy="315000"/>
              </p14:xfrm>
            </p:contentPart>
          </mc:Choice>
          <mc:Fallback>
            <p:pic>
              <p:nvPicPr>
                <p:cNvPr id="30" name="Entrada de lápiz 29">
                  <a:extLst>
                    <a:ext uri="{FF2B5EF4-FFF2-40B4-BE49-F238E27FC236}">
                      <a16:creationId xmlns:a16="http://schemas.microsoft.com/office/drawing/2014/main" id="{6611DA3F-92AD-4F4D-9E8C-27FD0DE26D3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887475" y="314331"/>
                  <a:ext cx="593640" cy="386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33" name="Entrada de lápiz 32">
                <a:extLst>
                  <a:ext uri="{FF2B5EF4-FFF2-40B4-BE49-F238E27FC236}">
                    <a16:creationId xmlns:a16="http://schemas.microsoft.com/office/drawing/2014/main" id="{50D5AB9C-9E92-4A4C-83FC-CA052ED2A09D}"/>
                  </a:ext>
                </a:extLst>
              </p14:cNvPr>
              <p14:cNvContentPartPr/>
              <p14:nvPr/>
            </p14:nvContentPartPr>
            <p14:xfrm>
              <a:off x="630475" y="38571"/>
              <a:ext cx="5188320" cy="876960"/>
            </p14:xfrm>
          </p:contentPart>
        </mc:Choice>
        <mc:Fallback>
          <p:pic>
            <p:nvPicPr>
              <p:cNvPr id="33" name="Entrada de lápiz 32">
                <a:extLst>
                  <a:ext uri="{FF2B5EF4-FFF2-40B4-BE49-F238E27FC236}">
                    <a16:creationId xmlns:a16="http://schemas.microsoft.com/office/drawing/2014/main" id="{50D5AB9C-9E92-4A4C-83FC-CA052ED2A09D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621835" y="29571"/>
                <a:ext cx="5205960" cy="89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35" name="Entrada de lápiz 34">
                <a:extLst>
                  <a:ext uri="{FF2B5EF4-FFF2-40B4-BE49-F238E27FC236}">
                    <a16:creationId xmlns:a16="http://schemas.microsoft.com/office/drawing/2014/main" id="{014F1105-0E61-4186-A38E-2A4B602496AA}"/>
                  </a:ext>
                </a:extLst>
              </p14:cNvPr>
              <p14:cNvContentPartPr/>
              <p14:nvPr/>
            </p14:nvContentPartPr>
            <p14:xfrm>
              <a:off x="5595235" y="361491"/>
              <a:ext cx="70560" cy="87840"/>
            </p14:xfrm>
          </p:contentPart>
        </mc:Choice>
        <mc:Fallback>
          <p:pic>
            <p:nvPicPr>
              <p:cNvPr id="35" name="Entrada de lápiz 34">
                <a:extLst>
                  <a:ext uri="{FF2B5EF4-FFF2-40B4-BE49-F238E27FC236}">
                    <a16:creationId xmlns:a16="http://schemas.microsoft.com/office/drawing/2014/main" id="{014F1105-0E61-4186-A38E-2A4B602496AA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5559595" y="325851"/>
                <a:ext cx="142200" cy="15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36" name="Entrada de lápiz 35">
                <a:extLst>
                  <a:ext uri="{FF2B5EF4-FFF2-40B4-BE49-F238E27FC236}">
                    <a16:creationId xmlns:a16="http://schemas.microsoft.com/office/drawing/2014/main" id="{C8A6E0F1-EC85-4969-9A57-3729FA4F03A8}"/>
                  </a:ext>
                </a:extLst>
              </p14:cNvPr>
              <p14:cNvContentPartPr/>
              <p14:nvPr/>
            </p14:nvContentPartPr>
            <p14:xfrm>
              <a:off x="5612515" y="553371"/>
              <a:ext cx="93600" cy="92520"/>
            </p14:xfrm>
          </p:contentPart>
        </mc:Choice>
        <mc:Fallback>
          <p:pic>
            <p:nvPicPr>
              <p:cNvPr id="36" name="Entrada de lápiz 35">
                <a:extLst>
                  <a:ext uri="{FF2B5EF4-FFF2-40B4-BE49-F238E27FC236}">
                    <a16:creationId xmlns:a16="http://schemas.microsoft.com/office/drawing/2014/main" id="{C8A6E0F1-EC85-4969-9A57-3729FA4F03A8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5576875" y="517371"/>
                <a:ext cx="165240" cy="164160"/>
              </a:xfrm>
              <a:prstGeom prst="rect">
                <a:avLst/>
              </a:prstGeom>
            </p:spPr>
          </p:pic>
        </mc:Fallback>
      </mc:AlternateContent>
      <p:pic>
        <p:nvPicPr>
          <p:cNvPr id="38" name="Imagen 37">
            <a:extLst>
              <a:ext uri="{FF2B5EF4-FFF2-40B4-BE49-F238E27FC236}">
                <a16:creationId xmlns:a16="http://schemas.microsoft.com/office/drawing/2014/main" id="{D372942F-78A2-413F-9745-CEADA352B497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10450263" y="2904141"/>
            <a:ext cx="757742" cy="66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275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49D80EC-411D-422F-9C09-089F53514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322" y="127655"/>
            <a:ext cx="10283208" cy="649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265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5968004-CA59-4773-B607-80C263A40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905" y="246727"/>
            <a:ext cx="9642189" cy="611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218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36FDB64-33C5-4DD2-BB88-CE1E93DD1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404" y="231185"/>
            <a:ext cx="8326935" cy="639562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30DD01C-A75C-4EB8-9242-D7BCBA343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5013" y="3088989"/>
            <a:ext cx="4960620" cy="313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791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966ECF5-373D-4BE7-865D-EBE3542F3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" y="256190"/>
            <a:ext cx="11750040" cy="614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655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885D98E-128F-4914-AF29-FC2A76ECA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874" y="0"/>
            <a:ext cx="508669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E6F7B72-0D5C-4C17-A9ED-5B3B8E474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8289" y="709162"/>
            <a:ext cx="6198283" cy="63668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03C6895-424B-4F65-AF7D-304ED1E297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0529" y="2055006"/>
            <a:ext cx="2552700" cy="100584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C352E03-199F-45BD-875F-C4865F0AF8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0140" y="3554036"/>
            <a:ext cx="5628752" cy="124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1576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9</Words>
  <Application>Microsoft Office PowerPoint</Application>
  <PresentationFormat>Panorámica</PresentationFormat>
  <Paragraphs>2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de Office</vt:lpstr>
      <vt:lpstr>Tarea 2: Electromagnetismo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Tarea 2: Electromagnetismo</dc:title>
  <dc:creator>Carlos Ruz Leiva</dc:creator>
  <cp:lastModifiedBy>Carlos Ruz Leiva</cp:lastModifiedBy>
  <cp:revision>1</cp:revision>
  <dcterms:created xsi:type="dcterms:W3CDTF">2021-09-02T02:41:15Z</dcterms:created>
  <dcterms:modified xsi:type="dcterms:W3CDTF">2021-09-02T02:47:54Z</dcterms:modified>
</cp:coreProperties>
</file>