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59" r:id="rId7"/>
    <p:sldId id="265" r:id="rId8"/>
    <p:sldId id="260" r:id="rId9"/>
    <p:sldId id="266" r:id="rId10"/>
    <p:sldId id="261" r:id="rId11"/>
    <p:sldId id="267" r:id="rId12"/>
    <p:sldId id="262" r:id="rId13"/>
    <p:sldId id="268" r:id="rId14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215131D9-F27C-4B6F-AF2C-89801953AF50}"/>
    <pc:docChg chg="custSel addSld modSld">
      <pc:chgData name="Carlos Ruz Leiva" userId="09992e858996f815" providerId="LiveId" clId="{215131D9-F27C-4B6F-AF2C-89801953AF50}" dt="2021-07-11T03:47:30.347" v="167" actId="1076"/>
      <pc:docMkLst>
        <pc:docMk/>
      </pc:docMkLst>
      <pc:sldChg chg="addSp delSp modSp mod">
        <pc:chgData name="Carlos Ruz Leiva" userId="09992e858996f815" providerId="LiveId" clId="{215131D9-F27C-4B6F-AF2C-89801953AF50}" dt="2021-07-11T03:47:30.347" v="167" actId="1076"/>
        <pc:sldMkLst>
          <pc:docMk/>
          <pc:sldMk cId="1845718593" sldId="257"/>
        </pc:sldMkLst>
        <pc:picChg chg="add del mod">
          <ac:chgData name="Carlos Ruz Leiva" userId="09992e858996f815" providerId="LiveId" clId="{215131D9-F27C-4B6F-AF2C-89801953AF50}" dt="2021-07-11T03:25:54.462" v="5" actId="478"/>
          <ac:picMkLst>
            <pc:docMk/>
            <pc:sldMk cId="1845718593" sldId="257"/>
            <ac:picMk id="2" creationId="{75A39DA7-DCAE-4D6B-AA36-65AF7FBAF4E1}"/>
          </ac:picMkLst>
        </pc:picChg>
        <pc:picChg chg="mod">
          <ac:chgData name="Carlos Ruz Leiva" userId="09992e858996f815" providerId="LiveId" clId="{215131D9-F27C-4B6F-AF2C-89801953AF50}" dt="2021-07-11T03:29:27.610" v="38" actId="1076"/>
          <ac:picMkLst>
            <pc:docMk/>
            <pc:sldMk cId="1845718593" sldId="257"/>
            <ac:picMk id="3" creationId="{95E4B236-7D22-423A-AB66-0FBCBACEF4D0}"/>
          </ac:picMkLst>
        </pc:picChg>
        <pc:picChg chg="add mod">
          <ac:chgData name="Carlos Ruz Leiva" userId="09992e858996f815" providerId="LiveId" clId="{215131D9-F27C-4B6F-AF2C-89801953AF50}" dt="2021-07-11T03:47:30.347" v="167" actId="1076"/>
          <ac:picMkLst>
            <pc:docMk/>
            <pc:sldMk cId="1845718593" sldId="257"/>
            <ac:picMk id="4" creationId="{0A17387F-B107-44DE-B932-AFC9B0100C46}"/>
          </ac:picMkLst>
        </pc:picChg>
        <pc:picChg chg="add del mod">
          <ac:chgData name="Carlos Ruz Leiva" userId="09992e858996f815" providerId="LiveId" clId="{215131D9-F27C-4B6F-AF2C-89801953AF50}" dt="2021-07-11T03:28:40.933" v="27" actId="21"/>
          <ac:picMkLst>
            <pc:docMk/>
            <pc:sldMk cId="1845718593" sldId="257"/>
            <ac:picMk id="5" creationId="{3EEBDEAF-5DA1-4F63-8B28-F85A69A34D26}"/>
          </ac:picMkLst>
        </pc:picChg>
      </pc:sldChg>
      <pc:sldChg chg="addSp modSp mod">
        <pc:chgData name="Carlos Ruz Leiva" userId="09992e858996f815" providerId="LiveId" clId="{215131D9-F27C-4B6F-AF2C-89801953AF50}" dt="2021-07-11T03:32:05.904" v="55" actId="1076"/>
        <pc:sldMkLst>
          <pc:docMk/>
          <pc:sldMk cId="1546517371" sldId="258"/>
        </pc:sldMkLst>
        <pc:picChg chg="add mod">
          <ac:chgData name="Carlos Ruz Leiva" userId="09992e858996f815" providerId="LiveId" clId="{215131D9-F27C-4B6F-AF2C-89801953AF50}" dt="2021-07-11T03:30:56.736" v="48" actId="1076"/>
          <ac:picMkLst>
            <pc:docMk/>
            <pc:sldMk cId="1546517371" sldId="258"/>
            <ac:picMk id="2" creationId="{569008EB-4011-422F-AD2E-06C74DA63CB6}"/>
          </ac:picMkLst>
        </pc:picChg>
        <pc:picChg chg="mod">
          <ac:chgData name="Carlos Ruz Leiva" userId="09992e858996f815" providerId="LiveId" clId="{215131D9-F27C-4B6F-AF2C-89801953AF50}" dt="2021-07-11T03:30:24.411" v="43" actId="14100"/>
          <ac:picMkLst>
            <pc:docMk/>
            <pc:sldMk cId="1546517371" sldId="258"/>
            <ac:picMk id="3" creationId="{774FE35C-F3A9-45EB-852C-DAED787A5485}"/>
          </ac:picMkLst>
        </pc:picChg>
        <pc:picChg chg="add mod">
          <ac:chgData name="Carlos Ruz Leiva" userId="09992e858996f815" providerId="LiveId" clId="{215131D9-F27C-4B6F-AF2C-89801953AF50}" dt="2021-07-11T03:32:05.904" v="55" actId="1076"/>
          <ac:picMkLst>
            <pc:docMk/>
            <pc:sldMk cId="1546517371" sldId="258"/>
            <ac:picMk id="4" creationId="{F73E4C96-D88A-452F-88A5-C722FD45D9DD}"/>
          </ac:picMkLst>
        </pc:picChg>
      </pc:sldChg>
      <pc:sldChg chg="addSp modSp mod">
        <pc:chgData name="Carlos Ruz Leiva" userId="09992e858996f815" providerId="LiveId" clId="{215131D9-F27C-4B6F-AF2C-89801953AF50}" dt="2021-07-11T03:33:49.926" v="66" actId="1076"/>
        <pc:sldMkLst>
          <pc:docMk/>
          <pc:sldMk cId="2993440315" sldId="259"/>
        </pc:sldMkLst>
        <pc:picChg chg="add mod">
          <ac:chgData name="Carlos Ruz Leiva" userId="09992e858996f815" providerId="LiveId" clId="{215131D9-F27C-4B6F-AF2C-89801953AF50}" dt="2021-07-11T03:33:49.926" v="66" actId="1076"/>
          <ac:picMkLst>
            <pc:docMk/>
            <pc:sldMk cId="2993440315" sldId="259"/>
            <ac:picMk id="2" creationId="{1E8ECF79-A6F6-410B-A03F-29CDC4A74F86}"/>
          </ac:picMkLst>
        </pc:picChg>
        <pc:picChg chg="mod">
          <ac:chgData name="Carlos Ruz Leiva" userId="09992e858996f815" providerId="LiveId" clId="{215131D9-F27C-4B6F-AF2C-89801953AF50}" dt="2021-07-11T03:33:01.592" v="62" actId="1076"/>
          <ac:picMkLst>
            <pc:docMk/>
            <pc:sldMk cId="2993440315" sldId="259"/>
            <ac:picMk id="3" creationId="{36CEB4E2-4C62-4922-9113-C6895C822387}"/>
          </ac:picMkLst>
        </pc:picChg>
      </pc:sldChg>
      <pc:sldChg chg="addSp modSp mod">
        <pc:chgData name="Carlos Ruz Leiva" userId="09992e858996f815" providerId="LiveId" clId="{215131D9-F27C-4B6F-AF2C-89801953AF50}" dt="2021-07-11T03:35:51.415" v="82" actId="1076"/>
        <pc:sldMkLst>
          <pc:docMk/>
          <pc:sldMk cId="1843269942" sldId="260"/>
        </pc:sldMkLst>
        <pc:picChg chg="add mod">
          <ac:chgData name="Carlos Ruz Leiva" userId="09992e858996f815" providerId="LiveId" clId="{215131D9-F27C-4B6F-AF2C-89801953AF50}" dt="2021-07-11T03:35:51.415" v="82" actId="1076"/>
          <ac:picMkLst>
            <pc:docMk/>
            <pc:sldMk cId="1843269942" sldId="260"/>
            <ac:picMk id="2" creationId="{B912335F-6094-4F6F-9E10-11FE3B4F1A16}"/>
          </ac:picMkLst>
        </pc:picChg>
        <pc:picChg chg="mod">
          <ac:chgData name="Carlos Ruz Leiva" userId="09992e858996f815" providerId="LiveId" clId="{215131D9-F27C-4B6F-AF2C-89801953AF50}" dt="2021-07-11T03:35:42.601" v="79" actId="1076"/>
          <ac:picMkLst>
            <pc:docMk/>
            <pc:sldMk cId="1843269942" sldId="260"/>
            <ac:picMk id="3" creationId="{5D22BB9B-1620-49A0-A846-044539A75D88}"/>
          </ac:picMkLst>
        </pc:picChg>
      </pc:sldChg>
      <pc:sldChg chg="addSp modSp mod">
        <pc:chgData name="Carlos Ruz Leiva" userId="09992e858996f815" providerId="LiveId" clId="{215131D9-F27C-4B6F-AF2C-89801953AF50}" dt="2021-07-11T03:40:13.543" v="114" actId="1076"/>
        <pc:sldMkLst>
          <pc:docMk/>
          <pc:sldMk cId="1889876881" sldId="261"/>
        </pc:sldMkLst>
        <pc:picChg chg="add mod">
          <ac:chgData name="Carlos Ruz Leiva" userId="09992e858996f815" providerId="LiveId" clId="{215131D9-F27C-4B6F-AF2C-89801953AF50}" dt="2021-07-11T03:38:59.984" v="109" actId="14100"/>
          <ac:picMkLst>
            <pc:docMk/>
            <pc:sldMk cId="1889876881" sldId="261"/>
            <ac:picMk id="2" creationId="{23BD9328-0B95-4431-9E85-E0FEAD8C8763}"/>
          </ac:picMkLst>
        </pc:picChg>
        <pc:picChg chg="mod">
          <ac:chgData name="Carlos Ruz Leiva" userId="09992e858996f815" providerId="LiveId" clId="{215131D9-F27C-4B6F-AF2C-89801953AF50}" dt="2021-07-11T03:38:31.250" v="102" actId="14100"/>
          <ac:picMkLst>
            <pc:docMk/>
            <pc:sldMk cId="1889876881" sldId="261"/>
            <ac:picMk id="3" creationId="{D5301C2B-E74F-45C7-9B08-520FCCAA0724}"/>
          </ac:picMkLst>
        </pc:picChg>
        <pc:picChg chg="add mod">
          <ac:chgData name="Carlos Ruz Leiva" userId="09992e858996f815" providerId="LiveId" clId="{215131D9-F27C-4B6F-AF2C-89801953AF50}" dt="2021-07-11T03:40:13.543" v="114" actId="1076"/>
          <ac:picMkLst>
            <pc:docMk/>
            <pc:sldMk cId="1889876881" sldId="261"/>
            <ac:picMk id="4" creationId="{9646FAF0-E820-49F3-ADC3-361EC4E6125B}"/>
          </ac:picMkLst>
        </pc:picChg>
      </pc:sldChg>
      <pc:sldChg chg="addSp modSp mod">
        <pc:chgData name="Carlos Ruz Leiva" userId="09992e858996f815" providerId="LiveId" clId="{215131D9-F27C-4B6F-AF2C-89801953AF50}" dt="2021-07-11T03:43:49.798" v="141" actId="14100"/>
        <pc:sldMkLst>
          <pc:docMk/>
          <pc:sldMk cId="3613672552" sldId="262"/>
        </pc:sldMkLst>
        <pc:picChg chg="add mod">
          <ac:chgData name="Carlos Ruz Leiva" userId="09992e858996f815" providerId="LiveId" clId="{215131D9-F27C-4B6F-AF2C-89801953AF50}" dt="2021-07-11T03:43:49.798" v="141" actId="14100"/>
          <ac:picMkLst>
            <pc:docMk/>
            <pc:sldMk cId="3613672552" sldId="262"/>
            <ac:picMk id="2" creationId="{EC33F0AF-DD4A-496A-9C63-0B7E0FF86275}"/>
          </ac:picMkLst>
        </pc:picChg>
        <pc:picChg chg="mod">
          <ac:chgData name="Carlos Ruz Leiva" userId="09992e858996f815" providerId="LiveId" clId="{215131D9-F27C-4B6F-AF2C-89801953AF50}" dt="2021-07-11T03:43:42.320" v="139" actId="1076"/>
          <ac:picMkLst>
            <pc:docMk/>
            <pc:sldMk cId="3613672552" sldId="262"/>
            <ac:picMk id="3" creationId="{89218F00-0034-407C-98BA-0B8E3D812BE6}"/>
          </ac:picMkLst>
        </pc:picChg>
      </pc:sldChg>
      <pc:sldChg chg="addSp modSp new mod">
        <pc:chgData name="Carlos Ruz Leiva" userId="09992e858996f815" providerId="LiveId" clId="{215131D9-F27C-4B6F-AF2C-89801953AF50}" dt="2021-07-11T03:47:17.029" v="166" actId="1076"/>
        <pc:sldMkLst>
          <pc:docMk/>
          <pc:sldMk cId="1852995899" sldId="263"/>
        </pc:sldMkLst>
        <pc:picChg chg="add mod">
          <ac:chgData name="Carlos Ruz Leiva" userId="09992e858996f815" providerId="LiveId" clId="{215131D9-F27C-4B6F-AF2C-89801953AF50}" dt="2021-07-11T03:47:17.029" v="166" actId="1076"/>
          <ac:picMkLst>
            <pc:docMk/>
            <pc:sldMk cId="1852995899" sldId="263"/>
            <ac:picMk id="2" creationId="{11D375B8-8A1C-495B-884E-9668DF2D942B}"/>
          </ac:picMkLst>
        </pc:picChg>
      </pc:sldChg>
      <pc:sldChg chg="addSp modSp new mod">
        <pc:chgData name="Carlos Ruz Leiva" userId="09992e858996f815" providerId="LiveId" clId="{215131D9-F27C-4B6F-AF2C-89801953AF50}" dt="2021-07-11T03:32:51.071" v="60" actId="1076"/>
        <pc:sldMkLst>
          <pc:docMk/>
          <pc:sldMk cId="2858583006" sldId="264"/>
        </pc:sldMkLst>
        <pc:picChg chg="add mod">
          <ac:chgData name="Carlos Ruz Leiva" userId="09992e858996f815" providerId="LiveId" clId="{215131D9-F27C-4B6F-AF2C-89801953AF50}" dt="2021-07-11T03:32:51.071" v="60" actId="1076"/>
          <ac:picMkLst>
            <pc:docMk/>
            <pc:sldMk cId="2858583006" sldId="264"/>
            <ac:picMk id="2" creationId="{ABF750D2-E20A-4386-A2AD-98C949BCC87A}"/>
          </ac:picMkLst>
        </pc:picChg>
      </pc:sldChg>
      <pc:sldChg chg="addSp modSp new mod">
        <pc:chgData name="Carlos Ruz Leiva" userId="09992e858996f815" providerId="LiveId" clId="{215131D9-F27C-4B6F-AF2C-89801953AF50}" dt="2021-07-11T03:34:40.966" v="73" actId="1076"/>
        <pc:sldMkLst>
          <pc:docMk/>
          <pc:sldMk cId="3704694096" sldId="265"/>
        </pc:sldMkLst>
        <pc:picChg chg="add mod">
          <ac:chgData name="Carlos Ruz Leiva" userId="09992e858996f815" providerId="LiveId" clId="{215131D9-F27C-4B6F-AF2C-89801953AF50}" dt="2021-07-11T03:34:40.966" v="73" actId="1076"/>
          <ac:picMkLst>
            <pc:docMk/>
            <pc:sldMk cId="3704694096" sldId="265"/>
            <ac:picMk id="2" creationId="{5ED3DBF7-F0AE-47DA-A511-D0B00C24E852}"/>
          </ac:picMkLst>
        </pc:picChg>
      </pc:sldChg>
      <pc:sldChg chg="addSp modSp new mod">
        <pc:chgData name="Carlos Ruz Leiva" userId="09992e858996f815" providerId="LiveId" clId="{215131D9-F27C-4B6F-AF2C-89801953AF50}" dt="2021-07-11T03:36:30.636" v="88" actId="1076"/>
        <pc:sldMkLst>
          <pc:docMk/>
          <pc:sldMk cId="1406591490" sldId="266"/>
        </pc:sldMkLst>
        <pc:picChg chg="add mod">
          <ac:chgData name="Carlos Ruz Leiva" userId="09992e858996f815" providerId="LiveId" clId="{215131D9-F27C-4B6F-AF2C-89801953AF50}" dt="2021-07-11T03:36:30.636" v="88" actId="1076"/>
          <ac:picMkLst>
            <pc:docMk/>
            <pc:sldMk cId="1406591490" sldId="266"/>
            <ac:picMk id="2" creationId="{F74AAEEB-86B2-4368-8364-F88AEE05B043}"/>
          </ac:picMkLst>
        </pc:picChg>
      </pc:sldChg>
      <pc:sldChg chg="addSp modSp new mod">
        <pc:chgData name="Carlos Ruz Leiva" userId="09992e858996f815" providerId="LiveId" clId="{215131D9-F27C-4B6F-AF2C-89801953AF50}" dt="2021-07-11T03:46:58.558" v="163" actId="1076"/>
        <pc:sldMkLst>
          <pc:docMk/>
          <pc:sldMk cId="922891385" sldId="267"/>
        </pc:sldMkLst>
        <pc:picChg chg="add mod">
          <ac:chgData name="Carlos Ruz Leiva" userId="09992e858996f815" providerId="LiveId" clId="{215131D9-F27C-4B6F-AF2C-89801953AF50}" dt="2021-07-11T03:42:06.670" v="125" actId="14100"/>
          <ac:picMkLst>
            <pc:docMk/>
            <pc:sldMk cId="922891385" sldId="267"/>
            <ac:picMk id="2" creationId="{CEABE361-DDE4-4245-A529-47F731FF8CF6}"/>
          </ac:picMkLst>
        </pc:picChg>
        <pc:picChg chg="add mod">
          <ac:chgData name="Carlos Ruz Leiva" userId="09992e858996f815" providerId="LiveId" clId="{215131D9-F27C-4B6F-AF2C-89801953AF50}" dt="2021-07-11T03:46:58.558" v="163" actId="1076"/>
          <ac:picMkLst>
            <pc:docMk/>
            <pc:sldMk cId="922891385" sldId="267"/>
            <ac:picMk id="3" creationId="{3A8928F4-DAB9-411B-995A-D684607FE805}"/>
          </ac:picMkLst>
        </pc:picChg>
      </pc:sldChg>
      <pc:sldChg chg="addSp delSp modSp new mod">
        <pc:chgData name="Carlos Ruz Leiva" userId="09992e858996f815" providerId="LiveId" clId="{215131D9-F27C-4B6F-AF2C-89801953AF50}" dt="2021-07-11T03:46:24.476" v="162" actId="1076"/>
        <pc:sldMkLst>
          <pc:docMk/>
          <pc:sldMk cId="2024500191" sldId="268"/>
        </pc:sldMkLst>
        <pc:picChg chg="add mod">
          <ac:chgData name="Carlos Ruz Leiva" userId="09992e858996f815" providerId="LiveId" clId="{215131D9-F27C-4B6F-AF2C-89801953AF50}" dt="2021-07-11T03:45:27.647" v="156" actId="1076"/>
          <ac:picMkLst>
            <pc:docMk/>
            <pc:sldMk cId="2024500191" sldId="268"/>
            <ac:picMk id="2" creationId="{8A05E2DE-E847-43B4-A804-373AC2E20D68}"/>
          </ac:picMkLst>
        </pc:picChg>
        <pc:picChg chg="add del mod">
          <ac:chgData name="Carlos Ruz Leiva" userId="09992e858996f815" providerId="LiveId" clId="{215131D9-F27C-4B6F-AF2C-89801953AF50}" dt="2021-07-11T03:45:19.819" v="154" actId="478"/>
          <ac:picMkLst>
            <pc:docMk/>
            <pc:sldMk cId="2024500191" sldId="268"/>
            <ac:picMk id="3" creationId="{DA0DA836-5FFC-47D3-A415-478306CCA3C3}"/>
          </ac:picMkLst>
        </pc:picChg>
        <pc:picChg chg="add mod">
          <ac:chgData name="Carlos Ruz Leiva" userId="09992e858996f815" providerId="LiveId" clId="{215131D9-F27C-4B6F-AF2C-89801953AF50}" dt="2021-07-11T03:46:24.476" v="162" actId="1076"/>
          <ac:picMkLst>
            <pc:docMk/>
            <pc:sldMk cId="2024500191" sldId="268"/>
            <ac:picMk id="4" creationId="{099530F4-550D-44BD-8534-A5E04AE3FC9E}"/>
          </ac:picMkLst>
        </pc:picChg>
        <pc:picChg chg="add mod">
          <ac:chgData name="Carlos Ruz Leiva" userId="09992e858996f815" providerId="LiveId" clId="{215131D9-F27C-4B6F-AF2C-89801953AF50}" dt="2021-07-11T03:46:16.983" v="161" actId="1076"/>
          <ac:picMkLst>
            <pc:docMk/>
            <pc:sldMk cId="2024500191" sldId="268"/>
            <ac:picMk id="5" creationId="{2D2214CB-A48E-414E-8FFB-83879B7698C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B3FA9-E700-4EFD-AC68-EB0D0C393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323D90-3BCF-446B-B0CE-983646F64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43B1B4-DE33-4775-9EF4-C4EBF09FA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A30CAB-50C5-4E45-9CBF-875432060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F4FBFB-0E68-49DB-AF08-A76A50795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3463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4F02C-0FA1-4634-9F13-B81F33AA0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68E252-A2F6-4156-A690-B8D1AE32D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90D9C0-8E68-4316-863B-A8A7EC60C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1D5B0D-3B08-4FFF-9FA8-FE011199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048A72-072B-4CA1-874B-5DFA71F8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6545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3A939-1925-412D-BABC-D4FE3379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2F5BA4-B1F1-4011-9FFD-36BABA11A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414C58-3A82-4E49-9FB0-12D42A077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3DA35-8BF4-4F0F-910F-219967908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C76677-6028-4721-8025-01E1CA0D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2100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ABD6BC-030F-4285-908E-E5290645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23E11D-8C57-4E22-9EC7-4A7B8A8AA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BAA254-6E9E-4347-BABD-7A7588B37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7A06B0-4A19-4DD6-931E-13AA14DC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B2FCA6-F8F4-4EB8-978B-BE7D5151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1A0FB2-5905-41AB-8DE3-D9EFB17B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56877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5C0494-B405-45D8-8E72-7AA20576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BBCA65-965A-4382-A70C-0FF6D38E7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5FE8E80-DE33-4463-B6C5-31239C36F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D39FDB7-E70A-44DA-AAE6-7F4C093BB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C5A07F8-9F97-4923-B2DF-344AD3C01D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67303B-582E-4492-9604-17F23C58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895291-818B-4C12-A016-13C88F92B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90A809-8182-4861-A27B-8D9462DDA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69271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DC9E6-4E08-4360-882F-E123C773B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BE92F7-7A10-4EA9-B568-0D00B630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C05C7F-B924-462B-9F85-4F8C99D0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806ABEA-5A2B-4F1B-8DA6-D07F4C36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457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9251D9-9491-4C66-84E5-F20956E4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D82188-04A8-43D4-9316-6EA1699B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8BA79D-1EDF-4A89-A2A3-D4DDAA22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86818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21139-DADC-42D5-B94B-468684384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C3AB04-6842-4012-96F2-C7368C28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477EC4-B272-42E6-9F4B-9ED74032A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F62B5F-0367-4E07-95B3-82993566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4C6363-1415-4F57-B624-959516756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20ED1E-2427-452D-BFD6-B44A6447E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9311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75CE0-FDDC-416B-9338-7469DEAC6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AA4733-B059-45DD-8C7B-5DBEC324F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0197B6-1B20-41C4-B2BA-58A05AEA9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CA3361-281C-40EA-AF5C-D2DE879F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207FC4-8911-4093-AE3F-6B9E20184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0BB1BD-7371-49C1-AA88-8B8080E0B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3312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F132F-4D26-4924-9062-6339D266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26B315-3303-47EE-A77C-457F8B362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E75CA5-D552-4966-9093-088C8354F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395032-6922-4C77-912E-327DB4E77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DACD48-07DC-478A-A8C7-87363F750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24804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ED3192-B9C4-4391-8873-C74CB5240A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D6DB66-AEEA-42B8-9CC3-325217E5A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97EBC3-28D9-429C-A9B6-08141B43F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CF0E29-8A19-4474-A5DF-152E49C7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A974E3-BB03-4BA7-A0F9-39CCAE230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37215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A03AAEF-9895-417A-9618-4379DE95D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1685CD-0298-4DD8-BC4F-4AFD302DF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E482C-3958-4066-907B-2697C550B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AB48-C917-4930-B257-CCED6E671E36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8F143E-C772-4073-B8C7-5553E41A9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7A8852-719F-445F-9886-A2AA6A732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891EB-91D5-4C51-B3E0-99B17D3B733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2818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0FFE1-FB01-4ECF-91CE-0EEE75F36E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Guía de Ejercicios Electrostática Cargas Puntuales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3B5A82-55D2-49D1-A338-1D5DFC170E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31817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E4B236-7D22-423A-AB66-0FBCBACEF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235" y="268107"/>
            <a:ext cx="8208006" cy="22795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A17387F-B107-44DE-B932-AFC9B0100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208" y="2459770"/>
            <a:ext cx="7592189" cy="423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1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1D375B8-8A1C-495B-884E-9668DF2D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708" y="1045030"/>
            <a:ext cx="9836896" cy="404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95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74FE35C-F3A9-45EB-852C-DAED787A5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17" y="546077"/>
            <a:ext cx="9745704" cy="265176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69008EB-4011-422F-AD2E-06C74DA63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381" y="800708"/>
            <a:ext cx="2971023" cy="31330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73E4C96-D88A-452F-88A5-C722FD45D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4" y="2260335"/>
            <a:ext cx="8200882" cy="448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1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F750D2-E20A-4386-A2AD-98C949BCC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73" y="722190"/>
            <a:ext cx="9533745" cy="254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583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6CEB4E2-4C62-4922-9113-C6895C822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22" y="464994"/>
            <a:ext cx="9898796" cy="267561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E8ECF79-A6F6-410B-A03F-29CDC4A74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2" y="3036035"/>
            <a:ext cx="9021458" cy="382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4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D3DBF7-F0AE-47DA-A511-D0B00C24E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961" y="937105"/>
            <a:ext cx="7378725" cy="34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9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22BB9B-1620-49A0-A846-044539A75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82" y="373579"/>
            <a:ext cx="9587047" cy="24279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912335F-6094-4F6F-9E10-11FE3B4F1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38" y="2574083"/>
            <a:ext cx="6710458" cy="417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69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74AAEEB-86B2-4368-8364-F88AEE05B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96" y="711148"/>
            <a:ext cx="9039808" cy="580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91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301C2B-E74F-45C7-9B08-520FCCAA0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308" y="647368"/>
            <a:ext cx="9424252" cy="340211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3BD9328-0B95-4431-9E85-E0FEAD8C8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939"/>
            <a:ext cx="5611470" cy="44880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646FAF0-E820-49F3-ADC3-361EC4E61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308" y="3735517"/>
            <a:ext cx="10254676" cy="312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76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EABE361-DDE4-4245-A529-47F731FF8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13" y="549136"/>
            <a:ext cx="10745827" cy="19514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A8928F4-DAB9-411B-995A-D684607FE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826" y="2911928"/>
            <a:ext cx="90678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91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9218F00-0034-407C-98BA-0B8E3D812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615" y="139500"/>
            <a:ext cx="8901405" cy="372779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C33F0AF-DD4A-496A-9C63-0B7E0FF8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146" y="3727331"/>
            <a:ext cx="7203234" cy="307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72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A05E2DE-E847-43B4-A804-373AC2E20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014" y="349121"/>
            <a:ext cx="8655386" cy="28491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9530F4-550D-44BD-8534-A5E04AE3F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487" y="3198313"/>
            <a:ext cx="1889760" cy="66294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2214CB-A48E-414E-8FFB-83879B769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241" y="3198313"/>
            <a:ext cx="4671060" cy="36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001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</Words>
  <Application>Microsoft Office PowerPoint</Application>
  <PresentationFormat>Panorámica</PresentationFormat>
  <Paragraphs>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Guía de Ejercicios Electrostática Cargas Puntuales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Guía de Ejercicios Electrostática Cargas Puntuales</dc:title>
  <dc:creator>Carlos Ruz Leiva</dc:creator>
  <cp:lastModifiedBy>Carlos Ruz Leiva</cp:lastModifiedBy>
  <cp:revision>3</cp:revision>
  <dcterms:created xsi:type="dcterms:W3CDTF">2021-07-10T16:36:00Z</dcterms:created>
  <dcterms:modified xsi:type="dcterms:W3CDTF">2021-07-11T03:47:39Z</dcterms:modified>
</cp:coreProperties>
</file>