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FB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0A196-DAAD-49FD-9012-7851AC7B90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Ejercicios de campo eléctrico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6D0467-3014-4873-B5E3-6647B0BA21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Profesor: Carlos Ruz Leiva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4127720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B2ED04B-8E87-4B4A-BF5C-9420273D0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8" y="942391"/>
            <a:ext cx="11863383" cy="398417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777E9E4-34B0-496B-A862-80FA1AF66620}"/>
              </a:ext>
            </a:extLst>
          </p:cNvPr>
          <p:cNvSpPr/>
          <p:nvPr/>
        </p:nvSpPr>
        <p:spPr>
          <a:xfrm>
            <a:off x="5063866" y="219075"/>
            <a:ext cx="17404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Pregunta 1</a:t>
            </a:r>
          </a:p>
        </p:txBody>
      </p:sp>
    </p:spTree>
    <p:extLst>
      <p:ext uri="{BB962C8B-B14F-4D97-AF65-F5344CB8AC3E}">
        <p14:creationId xmlns:p14="http://schemas.microsoft.com/office/powerpoint/2010/main" val="2515153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009B3A9-C955-4339-98EE-55F73FEBF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11" y="1129004"/>
            <a:ext cx="11597578" cy="366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0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E9A93B2-2DEA-43AB-8C3E-4D93B959B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04" y="826289"/>
            <a:ext cx="11560192" cy="476274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AD86D3A-AEE1-44D2-BDB5-875B7B61C7B0}"/>
              </a:ext>
            </a:extLst>
          </p:cNvPr>
          <p:cNvSpPr/>
          <p:nvPr/>
        </p:nvSpPr>
        <p:spPr>
          <a:xfrm>
            <a:off x="5063866" y="219075"/>
            <a:ext cx="174041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Pregunta 2</a:t>
            </a:r>
          </a:p>
        </p:txBody>
      </p:sp>
    </p:spTree>
    <p:extLst>
      <p:ext uri="{BB962C8B-B14F-4D97-AF65-F5344CB8AC3E}">
        <p14:creationId xmlns:p14="http://schemas.microsoft.com/office/powerpoint/2010/main" val="274844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5C0BC10-7FC5-42D8-B020-B619EC73B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993" y="777489"/>
            <a:ext cx="9774544" cy="23919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D77A72D-E52C-4FEB-9158-C74575052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318" y="3236123"/>
            <a:ext cx="9774544" cy="344342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18E56AD-A0AD-44FE-A27D-924325A3ED97}"/>
              </a:ext>
            </a:extLst>
          </p:cNvPr>
          <p:cNvSpPr/>
          <p:nvPr/>
        </p:nvSpPr>
        <p:spPr>
          <a:xfrm>
            <a:off x="5063866" y="219075"/>
            <a:ext cx="17404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Pregunta 3</a:t>
            </a:r>
          </a:p>
        </p:txBody>
      </p:sp>
    </p:spTree>
    <p:extLst>
      <p:ext uri="{BB962C8B-B14F-4D97-AF65-F5344CB8AC3E}">
        <p14:creationId xmlns:p14="http://schemas.microsoft.com/office/powerpoint/2010/main" val="4098699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B16CEB5-F41D-4CE3-B7ED-D48B597A0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57" y="532789"/>
            <a:ext cx="10536408" cy="267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56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FA174DF-9F85-47CC-BA33-8D0037FDD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701134"/>
            <a:ext cx="10377739" cy="41510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B71E8BC-197E-4C6A-B992-0FFC58551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361" y="4547430"/>
            <a:ext cx="5996240" cy="183356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F20599A-09F9-47F5-8505-DB1A0C9B42F1}"/>
              </a:ext>
            </a:extLst>
          </p:cNvPr>
          <p:cNvSpPr/>
          <p:nvPr/>
        </p:nvSpPr>
        <p:spPr>
          <a:xfrm>
            <a:off x="5063866" y="219075"/>
            <a:ext cx="17404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Pregunta 4</a:t>
            </a:r>
          </a:p>
        </p:txBody>
      </p:sp>
    </p:spTree>
    <p:extLst>
      <p:ext uri="{BB962C8B-B14F-4D97-AF65-F5344CB8AC3E}">
        <p14:creationId xmlns:p14="http://schemas.microsoft.com/office/powerpoint/2010/main" val="2321024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376F0CE-6553-4F63-973B-24789D3C1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254" y="1043770"/>
            <a:ext cx="9060580" cy="297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857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DA2BC79-FA27-4C7A-8885-B88FE1F8D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84" y="771765"/>
            <a:ext cx="10914999" cy="30858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EF4596-17CA-4CAA-8B84-D8A1CB445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00" y="4073626"/>
            <a:ext cx="10915000" cy="223605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29D3285-2895-4D5A-9E24-AB2DDF7171D4}"/>
              </a:ext>
            </a:extLst>
          </p:cNvPr>
          <p:cNvSpPr/>
          <p:nvPr/>
        </p:nvSpPr>
        <p:spPr>
          <a:xfrm>
            <a:off x="5063866" y="219075"/>
            <a:ext cx="17404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Pregunta 5</a:t>
            </a:r>
          </a:p>
        </p:txBody>
      </p:sp>
    </p:spTree>
    <p:extLst>
      <p:ext uri="{BB962C8B-B14F-4D97-AF65-F5344CB8AC3E}">
        <p14:creationId xmlns:p14="http://schemas.microsoft.com/office/powerpoint/2010/main" val="1631879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FE670A-5E5C-4865-8CD5-27C4F6ACD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51" y="902101"/>
            <a:ext cx="10755729" cy="535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20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84885DF-6552-486A-A209-EE5FE609C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874" y="434996"/>
            <a:ext cx="8382302" cy="566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40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2B56FF-668F-47FD-BD4C-F42397CA0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32" y="666990"/>
            <a:ext cx="10532118" cy="477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76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D12B08-31CA-48F2-BAE4-EBA8CD0E9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07" y="792202"/>
            <a:ext cx="11036963" cy="527359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2C4E509-B7F9-405E-A7D1-038C5B31E20F}"/>
              </a:ext>
            </a:extLst>
          </p:cNvPr>
          <p:cNvSpPr/>
          <p:nvPr/>
        </p:nvSpPr>
        <p:spPr>
          <a:xfrm>
            <a:off x="5063866" y="219075"/>
            <a:ext cx="17404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Pregunta 6</a:t>
            </a:r>
          </a:p>
        </p:txBody>
      </p:sp>
    </p:spTree>
    <p:extLst>
      <p:ext uri="{BB962C8B-B14F-4D97-AF65-F5344CB8AC3E}">
        <p14:creationId xmlns:p14="http://schemas.microsoft.com/office/powerpoint/2010/main" val="1560987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5AA5F5E-E4BD-402A-BF18-3323854E2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4" y="680977"/>
            <a:ext cx="10713160" cy="21288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BEE9EDF-3805-483B-8027-F7CDEFDBE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56" y="3190030"/>
            <a:ext cx="10427003" cy="279166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11A8392-15C5-466F-9F55-90251F562004}"/>
              </a:ext>
            </a:extLst>
          </p:cNvPr>
          <p:cNvSpPr/>
          <p:nvPr/>
        </p:nvSpPr>
        <p:spPr>
          <a:xfrm>
            <a:off x="5063866" y="219075"/>
            <a:ext cx="17404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Pregunta 7</a:t>
            </a:r>
          </a:p>
        </p:txBody>
      </p:sp>
    </p:spTree>
    <p:extLst>
      <p:ext uri="{BB962C8B-B14F-4D97-AF65-F5344CB8AC3E}">
        <p14:creationId xmlns:p14="http://schemas.microsoft.com/office/powerpoint/2010/main" val="3751965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C311E75-F227-4A27-9CC7-242B1B6B9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39" y="971670"/>
            <a:ext cx="10783385" cy="31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32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A441D92-B81F-41D9-8837-9EADF46FB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" y="721488"/>
            <a:ext cx="10920417" cy="25932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39CAC14-C23C-47E5-822A-1BC7A9B64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8" y="3429000"/>
            <a:ext cx="11255882" cy="323910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FFDF961-D62F-4D8F-8C4B-0FDFA2064FB8}"/>
              </a:ext>
            </a:extLst>
          </p:cNvPr>
          <p:cNvSpPr/>
          <p:nvPr/>
        </p:nvSpPr>
        <p:spPr>
          <a:xfrm>
            <a:off x="5063866" y="219075"/>
            <a:ext cx="17404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Pregunta 8</a:t>
            </a:r>
          </a:p>
        </p:txBody>
      </p:sp>
    </p:spTree>
    <p:extLst>
      <p:ext uri="{BB962C8B-B14F-4D97-AF65-F5344CB8AC3E}">
        <p14:creationId xmlns:p14="http://schemas.microsoft.com/office/powerpoint/2010/main" val="1752347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359F545-3EED-4B6C-8B35-B7612CC83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35" y="2526931"/>
            <a:ext cx="10268915" cy="38424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2FD583B-67EA-443E-9C53-D8B3280E4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96" y="660029"/>
            <a:ext cx="11242358" cy="1791802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FD0B58A-EA72-4DA8-9F35-8E75AB2C0E15}"/>
              </a:ext>
            </a:extLst>
          </p:cNvPr>
          <p:cNvSpPr/>
          <p:nvPr/>
        </p:nvSpPr>
        <p:spPr>
          <a:xfrm>
            <a:off x="5063866" y="219075"/>
            <a:ext cx="174041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Pregunta 9</a:t>
            </a:r>
          </a:p>
        </p:txBody>
      </p:sp>
    </p:spTree>
    <p:extLst>
      <p:ext uri="{BB962C8B-B14F-4D97-AF65-F5344CB8AC3E}">
        <p14:creationId xmlns:p14="http://schemas.microsoft.com/office/powerpoint/2010/main" val="3741869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02F7081-F7E0-43DE-8DDE-D99B6B521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810" y="955875"/>
            <a:ext cx="10868379" cy="366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2501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TM10001114[[fn=Galería]]</Template>
  <TotalTime>95</TotalTime>
  <Words>27</Words>
  <Application>Microsoft Office PowerPoint</Application>
  <PresentationFormat>Panorámica</PresentationFormat>
  <Paragraphs>11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Arial</vt:lpstr>
      <vt:lpstr>Gill Sans MT</vt:lpstr>
      <vt:lpstr>Galería</vt:lpstr>
      <vt:lpstr>Ejercicios de campo eléctrico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Ejercicios de campo eléctrico</dc:title>
  <dc:creator>Carlos Ruz Leiva</dc:creator>
  <cp:lastModifiedBy>Carlos Ruz Leiva</cp:lastModifiedBy>
  <cp:revision>8</cp:revision>
  <dcterms:created xsi:type="dcterms:W3CDTF">2021-07-03T14:40:51Z</dcterms:created>
  <dcterms:modified xsi:type="dcterms:W3CDTF">2021-07-03T16:16:29Z</dcterms:modified>
</cp:coreProperties>
</file>