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6A50C2-FF1D-40F2-AAF7-ACCBE9DCD5A4}" v="183" dt="2021-07-10T04:54:56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Windows Live" clId="Web-{C06A50C2-FF1D-40F2-AAF7-ACCBE9DCD5A4}"/>
    <pc:docChg chg="modSld">
      <pc:chgData name="Carlos Ruz Leiva" userId="09992e858996f815" providerId="Windows Live" clId="Web-{C06A50C2-FF1D-40F2-AAF7-ACCBE9DCD5A4}" dt="2021-07-10T04:54:56.254" v="182"/>
      <pc:docMkLst>
        <pc:docMk/>
      </pc:docMkLst>
      <pc:sldChg chg="addAnim modAnim">
        <pc:chgData name="Carlos Ruz Leiva" userId="09992e858996f815" providerId="Windows Live" clId="Web-{C06A50C2-FF1D-40F2-AAF7-ACCBE9DCD5A4}" dt="2021-07-10T04:27:17.838" v="21"/>
        <pc:sldMkLst>
          <pc:docMk/>
          <pc:sldMk cId="3089800364" sldId="258"/>
        </pc:sldMkLst>
      </pc:sldChg>
      <pc:sldChg chg="addAnim modAnim">
        <pc:chgData name="Carlos Ruz Leiva" userId="09992e858996f815" providerId="Windows Live" clId="Web-{C06A50C2-FF1D-40F2-AAF7-ACCBE9DCD5A4}" dt="2021-07-10T04:29:02.324" v="29"/>
        <pc:sldMkLst>
          <pc:docMk/>
          <pc:sldMk cId="1221550799" sldId="260"/>
        </pc:sldMkLst>
      </pc:sldChg>
      <pc:sldChg chg="addAnim modAnim">
        <pc:chgData name="Carlos Ruz Leiva" userId="09992e858996f815" providerId="Windows Live" clId="Web-{C06A50C2-FF1D-40F2-AAF7-ACCBE9DCD5A4}" dt="2021-07-10T04:30:55.185" v="45"/>
        <pc:sldMkLst>
          <pc:docMk/>
          <pc:sldMk cId="3901689881" sldId="261"/>
        </pc:sldMkLst>
      </pc:sldChg>
      <pc:sldChg chg="addAnim modAnim">
        <pc:chgData name="Carlos Ruz Leiva" userId="09992e858996f815" providerId="Windows Live" clId="Web-{C06A50C2-FF1D-40F2-AAF7-ACCBE9DCD5A4}" dt="2021-07-10T04:32:40.593" v="67"/>
        <pc:sldMkLst>
          <pc:docMk/>
          <pc:sldMk cId="1086241037" sldId="262"/>
        </pc:sldMkLst>
      </pc:sldChg>
      <pc:sldChg chg="addSp delSp modSp mod setBg addAnim modAnim">
        <pc:chgData name="Carlos Ruz Leiva" userId="09992e858996f815" providerId="Windows Live" clId="Web-{C06A50C2-FF1D-40F2-AAF7-ACCBE9DCD5A4}" dt="2021-07-10T04:46:07.602" v="125"/>
        <pc:sldMkLst>
          <pc:docMk/>
          <pc:sldMk cId="2436755373" sldId="263"/>
        </pc:sldMkLst>
        <pc:spChg chg="add del">
          <ac:chgData name="Carlos Ruz Leiva" userId="09992e858996f815" providerId="Windows Live" clId="Web-{C06A50C2-FF1D-40F2-AAF7-ACCBE9DCD5A4}" dt="2021-07-10T04:39:52.965" v="74"/>
          <ac:spMkLst>
            <pc:docMk/>
            <pc:sldMk cId="2436755373" sldId="263"/>
            <ac:spMk id="5" creationId="{69D184B2-2226-4E31-BCCB-444330767440}"/>
          </ac:spMkLst>
        </pc:spChg>
        <pc:spChg chg="add del">
          <ac:chgData name="Carlos Ruz Leiva" userId="09992e858996f815" providerId="Windows Live" clId="Web-{C06A50C2-FF1D-40F2-AAF7-ACCBE9DCD5A4}" dt="2021-07-10T04:39:52.965" v="74"/>
          <ac:spMkLst>
            <pc:docMk/>
            <pc:sldMk cId="2436755373" sldId="263"/>
            <ac:spMk id="6" creationId="{1AC4D4E3-486A-464A-8EC8-D44881097267}"/>
          </ac:spMkLst>
        </pc:spChg>
        <pc:spChg chg="add del">
          <ac:chgData name="Carlos Ruz Leiva" userId="09992e858996f815" providerId="Windows Live" clId="Web-{C06A50C2-FF1D-40F2-AAF7-ACCBE9DCD5A4}" dt="2021-07-10T04:39:52.965" v="74"/>
          <ac:spMkLst>
            <pc:docMk/>
            <pc:sldMk cId="2436755373" sldId="263"/>
            <ac:spMk id="7" creationId="{864DE13E-58EB-4475-B79C-0D4FC651239B}"/>
          </ac:spMkLst>
        </pc:spChg>
        <pc:spChg chg="add del">
          <ac:chgData name="Carlos Ruz Leiva" userId="09992e858996f815" providerId="Windows Live" clId="Web-{C06A50C2-FF1D-40F2-AAF7-ACCBE9DCD5A4}" dt="2021-07-10T04:39:30.824" v="72"/>
          <ac:spMkLst>
            <pc:docMk/>
            <pc:sldMk cId="2436755373" sldId="263"/>
            <ac:spMk id="8" creationId="{2F19B711-C590-44D1-9AA8-9F143B0ED58A}"/>
          </ac:spMkLst>
        </pc:spChg>
        <pc:spChg chg="add del">
          <ac:chgData name="Carlos Ruz Leiva" userId="09992e858996f815" providerId="Windows Live" clId="Web-{C06A50C2-FF1D-40F2-AAF7-ACCBE9DCD5A4}" dt="2021-07-10T04:39:30.824" v="72"/>
          <ac:spMkLst>
            <pc:docMk/>
            <pc:sldMk cId="2436755373" sldId="263"/>
            <ac:spMk id="10" creationId="{C0C79CF2-6A1C-4636-84CE-ABB2BE191D23}"/>
          </ac:spMkLst>
        </pc:spChg>
        <pc:spChg chg="add del">
          <ac:chgData name="Carlos Ruz Leiva" userId="09992e858996f815" providerId="Windows Live" clId="Web-{C06A50C2-FF1D-40F2-AAF7-ACCBE9DCD5A4}" dt="2021-07-10T04:41:19.154" v="91"/>
          <ac:spMkLst>
            <pc:docMk/>
            <pc:sldMk cId="2436755373" sldId="263"/>
            <ac:spMk id="11" creationId="{F3060C83-F051-4F0E-ABAD-AA0DFC48B218}"/>
          </ac:spMkLst>
        </pc:spChg>
        <pc:spChg chg="add del">
          <ac:chgData name="Carlos Ruz Leiva" userId="09992e858996f815" providerId="Windows Live" clId="Web-{C06A50C2-FF1D-40F2-AAF7-ACCBE9DCD5A4}" dt="2021-07-10T04:39:30.824" v="72"/>
          <ac:spMkLst>
            <pc:docMk/>
            <pc:sldMk cId="2436755373" sldId="263"/>
            <ac:spMk id="12" creationId="{7A5D17DF-AD65-402C-A95C-F13C770C9FCD}"/>
          </ac:spMkLst>
        </pc:spChg>
        <pc:spChg chg="add del">
          <ac:chgData name="Carlos Ruz Leiva" userId="09992e858996f815" providerId="Windows Live" clId="Web-{C06A50C2-FF1D-40F2-AAF7-ACCBE9DCD5A4}" dt="2021-07-10T04:41:28.966" v="93"/>
          <ac:spMkLst>
            <pc:docMk/>
            <pc:sldMk cId="2436755373" sldId="263"/>
            <ac:spMk id="13" creationId="{86FF76B9-219D-4469-AF87-0236D29032F1}"/>
          </ac:spMkLst>
        </pc:spChg>
        <pc:spChg chg="add del">
          <ac:chgData name="Carlos Ruz Leiva" userId="09992e858996f815" providerId="Windows Live" clId="Web-{C06A50C2-FF1D-40F2-AAF7-ACCBE9DCD5A4}" dt="2021-07-10T04:41:19.154" v="91"/>
          <ac:spMkLst>
            <pc:docMk/>
            <pc:sldMk cId="2436755373" sldId="263"/>
            <ac:spMk id="16" creationId="{83C98ABE-055B-441F-B07E-44F97F083C39}"/>
          </ac:spMkLst>
        </pc:spChg>
        <pc:spChg chg="add del">
          <ac:chgData name="Carlos Ruz Leiva" userId="09992e858996f815" providerId="Windows Live" clId="Web-{C06A50C2-FF1D-40F2-AAF7-ACCBE9DCD5A4}" dt="2021-07-10T04:41:19.154" v="91"/>
          <ac:spMkLst>
            <pc:docMk/>
            <pc:sldMk cId="2436755373" sldId="263"/>
            <ac:spMk id="18" creationId="{29FDB030-9B49-4CED-8CCD-4D99382388AC}"/>
          </ac:spMkLst>
        </pc:spChg>
        <pc:spChg chg="add del">
          <ac:chgData name="Carlos Ruz Leiva" userId="09992e858996f815" providerId="Windows Live" clId="Web-{C06A50C2-FF1D-40F2-AAF7-ACCBE9DCD5A4}" dt="2021-07-10T04:41:19.154" v="91"/>
          <ac:spMkLst>
            <pc:docMk/>
            <pc:sldMk cId="2436755373" sldId="263"/>
            <ac:spMk id="20" creationId="{3783CA14-24A1-485C-8B30-D6A5D87987AD}"/>
          </ac:spMkLst>
        </pc:spChg>
        <pc:spChg chg="add del">
          <ac:chgData name="Carlos Ruz Leiva" userId="09992e858996f815" providerId="Windows Live" clId="Web-{C06A50C2-FF1D-40F2-AAF7-ACCBE9DCD5A4}" dt="2021-07-10T04:41:28.966" v="93"/>
          <ac:spMkLst>
            <pc:docMk/>
            <pc:sldMk cId="2436755373" sldId="263"/>
            <ac:spMk id="21" creationId="{2E80C965-DB6D-4F81-9E9E-B027384D0BD6}"/>
          </ac:spMkLst>
        </pc:spChg>
        <pc:spChg chg="add del">
          <ac:chgData name="Carlos Ruz Leiva" userId="09992e858996f815" providerId="Windows Live" clId="Web-{C06A50C2-FF1D-40F2-AAF7-ACCBE9DCD5A4}" dt="2021-07-10T04:41:19.154" v="91"/>
          <ac:spMkLst>
            <pc:docMk/>
            <pc:sldMk cId="2436755373" sldId="263"/>
            <ac:spMk id="22" creationId="{9A97C86A-04D6-40F7-AE84-31AB43E6A846}"/>
          </ac:spMkLst>
        </pc:spChg>
        <pc:spChg chg="add del">
          <ac:chgData name="Carlos Ruz Leiva" userId="09992e858996f815" providerId="Windows Live" clId="Web-{C06A50C2-FF1D-40F2-AAF7-ACCBE9DCD5A4}" dt="2021-07-10T04:41:28.966" v="93"/>
          <ac:spMkLst>
            <pc:docMk/>
            <pc:sldMk cId="2436755373" sldId="263"/>
            <ac:spMk id="23" creationId="{633C5E46-DAC5-4661-9C87-22B08E2A512F}"/>
          </ac:spMkLst>
        </pc:spChg>
        <pc:spChg chg="add del">
          <ac:chgData name="Carlos Ruz Leiva" userId="09992e858996f815" providerId="Windows Live" clId="Web-{C06A50C2-FF1D-40F2-AAF7-ACCBE9DCD5A4}" dt="2021-07-10T04:41:19.154" v="91"/>
          <ac:spMkLst>
            <pc:docMk/>
            <pc:sldMk cId="2436755373" sldId="263"/>
            <ac:spMk id="24" creationId="{FF9F2414-84E8-453E-B1F3-389FDE8192D9}"/>
          </ac:spMkLst>
        </pc:spChg>
        <pc:spChg chg="add del">
          <ac:chgData name="Carlos Ruz Leiva" userId="09992e858996f815" providerId="Windows Live" clId="Web-{C06A50C2-FF1D-40F2-AAF7-ACCBE9DCD5A4}" dt="2021-07-10T04:41:19.154" v="91"/>
          <ac:spMkLst>
            <pc:docMk/>
            <pc:sldMk cId="2436755373" sldId="263"/>
            <ac:spMk id="26" creationId="{3ECA69A1-7536-43AC-85EF-C7106179F5ED}"/>
          </ac:spMkLst>
        </pc:spChg>
        <pc:grpChg chg="add del">
          <ac:chgData name="Carlos Ruz Leiva" userId="09992e858996f815" providerId="Windows Live" clId="Web-{C06A50C2-FF1D-40F2-AAF7-ACCBE9DCD5A4}" dt="2021-07-10T04:41:28.966" v="93"/>
          <ac:grpSpMkLst>
            <pc:docMk/>
            <pc:sldMk cId="2436755373" sldId="263"/>
            <ac:grpSpMk id="15" creationId="{DB88BD78-87E1-424D-B479-C37D8E41B12E}"/>
          </ac:grpSpMkLst>
        </pc:grpChg>
        <pc:picChg chg="del mod ord">
          <ac:chgData name="Carlos Ruz Leiva" userId="09992e858996f815" providerId="Windows Live" clId="Web-{C06A50C2-FF1D-40F2-AAF7-ACCBE9DCD5A4}" dt="2021-07-10T04:39:59.043" v="77"/>
          <ac:picMkLst>
            <pc:docMk/>
            <pc:sldMk cId="2436755373" sldId="263"/>
            <ac:picMk id="2" creationId="{59EF3D0D-B88D-4EC6-80DC-C73EE74A4B69}"/>
          </ac:picMkLst>
        </pc:picChg>
        <pc:picChg chg="add del mod">
          <ac:chgData name="Carlos Ruz Leiva" userId="09992e858996f815" providerId="Windows Live" clId="Web-{C06A50C2-FF1D-40F2-AAF7-ACCBE9DCD5A4}" dt="2021-07-10T04:39:57.793" v="76"/>
          <ac:picMkLst>
            <pc:docMk/>
            <pc:sldMk cId="2436755373" sldId="263"/>
            <ac:picMk id="3" creationId="{7C3D4ACB-9726-41C0-B0B0-48D5BC66A3E7}"/>
          </ac:picMkLst>
        </pc:picChg>
        <pc:picChg chg="add del mod">
          <ac:chgData name="Carlos Ruz Leiva" userId="09992e858996f815" providerId="Windows Live" clId="Web-{C06A50C2-FF1D-40F2-AAF7-ACCBE9DCD5A4}" dt="2021-07-10T04:40:16.825" v="81"/>
          <ac:picMkLst>
            <pc:docMk/>
            <pc:sldMk cId="2436755373" sldId="263"/>
            <ac:picMk id="4" creationId="{F2EC0B43-167D-40A3-B8E2-72E0EE62F74E}"/>
          </ac:picMkLst>
        </pc:picChg>
        <pc:picChg chg="add mod">
          <ac:chgData name="Carlos Ruz Leiva" userId="09992e858996f815" providerId="Windows Live" clId="Web-{C06A50C2-FF1D-40F2-AAF7-ACCBE9DCD5A4}" dt="2021-07-10T04:41:49.920" v="97" actId="14100"/>
          <ac:picMkLst>
            <pc:docMk/>
            <pc:sldMk cId="2436755373" sldId="263"/>
            <ac:picMk id="9" creationId="{E47A7793-4699-4281-9D39-69767DA085A3}"/>
          </ac:picMkLst>
        </pc:picChg>
        <pc:picChg chg="add mod">
          <ac:chgData name="Carlos Ruz Leiva" userId="09992e858996f815" providerId="Windows Live" clId="Web-{C06A50C2-FF1D-40F2-AAF7-ACCBE9DCD5A4}" dt="2021-07-10T04:44:48.907" v="108" actId="14100"/>
          <ac:picMkLst>
            <pc:docMk/>
            <pc:sldMk cId="2436755373" sldId="263"/>
            <ac:picMk id="25" creationId="{5124867A-A658-42B8-84E4-A9B79FA7C66D}"/>
          </ac:picMkLst>
        </pc:picChg>
        <pc:picChg chg="add mod">
          <ac:chgData name="Carlos Ruz Leiva" userId="09992e858996f815" providerId="Windows Live" clId="Web-{C06A50C2-FF1D-40F2-AAF7-ACCBE9DCD5A4}" dt="2021-07-10T04:45:25.142" v="113" actId="1076"/>
          <ac:picMkLst>
            <pc:docMk/>
            <pc:sldMk cId="2436755373" sldId="263"/>
            <ac:picMk id="27" creationId="{985424C2-B483-4F6F-879F-A7B377DDEFCE}"/>
          </ac:picMkLst>
        </pc:picChg>
        <pc:picChg chg="add mod">
          <ac:chgData name="Carlos Ruz Leiva" userId="09992e858996f815" providerId="Windows Live" clId="Web-{C06A50C2-FF1D-40F2-AAF7-ACCBE9DCD5A4}" dt="2021-07-10T04:45:32.143" v="115" actId="1076"/>
          <ac:picMkLst>
            <pc:docMk/>
            <pc:sldMk cId="2436755373" sldId="263"/>
            <ac:picMk id="28" creationId="{DA0AC18C-B237-41CA-8BA3-B19E13EC4421}"/>
          </ac:picMkLst>
        </pc:picChg>
        <pc:picChg chg="add mod">
          <ac:chgData name="Carlos Ruz Leiva" userId="09992e858996f815" providerId="Windows Live" clId="Web-{C06A50C2-FF1D-40F2-AAF7-ACCBE9DCD5A4}" dt="2021-07-10T04:45:28.642" v="114" actId="1076"/>
          <ac:picMkLst>
            <pc:docMk/>
            <pc:sldMk cId="2436755373" sldId="263"/>
            <ac:picMk id="29" creationId="{B9497ABF-0A46-4D55-A572-90286F4A5E1F}"/>
          </ac:picMkLst>
        </pc:picChg>
        <pc:cxnChg chg="add del">
          <ac:chgData name="Carlos Ruz Leiva" userId="09992e858996f815" providerId="Windows Live" clId="Web-{C06A50C2-FF1D-40F2-AAF7-ACCBE9DCD5A4}" dt="2021-07-10T04:39:52.965" v="74"/>
          <ac:cxnSpMkLst>
            <pc:docMk/>
            <pc:sldMk cId="2436755373" sldId="263"/>
            <ac:cxnSpMk id="14" creationId="{02E9B2EE-76CA-47F3-9977-3F2FCB7FD252}"/>
          </ac:cxnSpMkLst>
        </pc:cxnChg>
      </pc:sldChg>
      <pc:sldChg chg="addSp delSp modSp addAnim delAnim modAnim">
        <pc:chgData name="Carlos Ruz Leiva" userId="09992e858996f815" providerId="Windows Live" clId="Web-{C06A50C2-FF1D-40F2-AAF7-ACCBE9DCD5A4}" dt="2021-07-10T04:54:56.254" v="182"/>
        <pc:sldMkLst>
          <pc:docMk/>
          <pc:sldMk cId="3722142209" sldId="264"/>
        </pc:sldMkLst>
        <pc:picChg chg="del mod">
          <ac:chgData name="Carlos Ruz Leiva" userId="09992e858996f815" providerId="Windows Live" clId="Web-{C06A50C2-FF1D-40F2-AAF7-ACCBE9DCD5A4}" dt="2021-07-10T04:51:58.329" v="148"/>
          <ac:picMkLst>
            <pc:docMk/>
            <pc:sldMk cId="3722142209" sldId="264"/>
            <ac:picMk id="2" creationId="{C82E68B4-2CDC-478F-87E6-96A6E7E0709F}"/>
          </ac:picMkLst>
        </pc:picChg>
        <pc:picChg chg="del mod">
          <ac:chgData name="Carlos Ruz Leiva" userId="09992e858996f815" providerId="Windows Live" clId="Web-{C06A50C2-FF1D-40F2-AAF7-ACCBE9DCD5A4}" dt="2021-07-10T04:52:43.564" v="154"/>
          <ac:picMkLst>
            <pc:docMk/>
            <pc:sldMk cId="3722142209" sldId="264"/>
            <ac:picMk id="3" creationId="{56570039-EAF7-49FD-BC21-AD723876EC14}"/>
          </ac:picMkLst>
        </pc:picChg>
        <pc:picChg chg="add mod">
          <ac:chgData name="Carlos Ruz Leiva" userId="09992e858996f815" providerId="Windows Live" clId="Web-{C06A50C2-FF1D-40F2-AAF7-ACCBE9DCD5A4}" dt="2021-07-10T04:48:44.573" v="131" actId="1076"/>
          <ac:picMkLst>
            <pc:docMk/>
            <pc:sldMk cId="3722142209" sldId="264"/>
            <ac:picMk id="4" creationId="{1D0107E3-8433-4B9D-9D5E-56CEB3B798F8}"/>
          </ac:picMkLst>
        </pc:picChg>
        <pc:picChg chg="add mod">
          <ac:chgData name="Carlos Ruz Leiva" userId="09992e858996f815" providerId="Windows Live" clId="Web-{C06A50C2-FF1D-40F2-AAF7-ACCBE9DCD5A4}" dt="2021-07-10T04:49:20.373" v="135" actId="1076"/>
          <ac:picMkLst>
            <pc:docMk/>
            <pc:sldMk cId="3722142209" sldId="264"/>
            <ac:picMk id="5" creationId="{27B2D1D0-7900-4DBF-84B2-D168093C8F5E}"/>
          </ac:picMkLst>
        </pc:picChg>
        <pc:picChg chg="add mod">
          <ac:chgData name="Carlos Ruz Leiva" userId="09992e858996f815" providerId="Windows Live" clId="Web-{C06A50C2-FF1D-40F2-AAF7-ACCBE9DCD5A4}" dt="2021-07-10T04:52:08.298" v="150" actId="1076"/>
          <ac:picMkLst>
            <pc:docMk/>
            <pc:sldMk cId="3722142209" sldId="264"/>
            <ac:picMk id="6" creationId="{2A2F05AF-3C14-4FD6-891A-FBDD99AAC9D5}"/>
          </ac:picMkLst>
        </pc:picChg>
        <pc:picChg chg="add mod">
          <ac:chgData name="Carlos Ruz Leiva" userId="09992e858996f815" providerId="Windows Live" clId="Web-{C06A50C2-FF1D-40F2-AAF7-ACCBE9DCD5A4}" dt="2021-07-10T04:52:12.720" v="151" actId="1076"/>
          <ac:picMkLst>
            <pc:docMk/>
            <pc:sldMk cId="3722142209" sldId="264"/>
            <ac:picMk id="7" creationId="{98E74C76-C72E-4B44-B397-C24939A3CF01}"/>
          </ac:picMkLst>
        </pc:picChg>
        <pc:picChg chg="add mod">
          <ac:chgData name="Carlos Ruz Leiva" userId="09992e858996f815" providerId="Windows Live" clId="Web-{C06A50C2-FF1D-40F2-AAF7-ACCBE9DCD5A4}" dt="2021-07-10T04:52:57.580" v="159" actId="1076"/>
          <ac:picMkLst>
            <pc:docMk/>
            <pc:sldMk cId="3722142209" sldId="264"/>
            <ac:picMk id="8" creationId="{3EAB0DED-4FEC-454F-829B-6623F738F015}"/>
          </ac:picMkLst>
        </pc:picChg>
        <pc:picChg chg="add mod">
          <ac:chgData name="Carlos Ruz Leiva" userId="09992e858996f815" providerId="Windows Live" clId="Web-{C06A50C2-FF1D-40F2-AAF7-ACCBE9DCD5A4}" dt="2021-07-10T04:52:54.861" v="158" actId="1076"/>
          <ac:picMkLst>
            <pc:docMk/>
            <pc:sldMk cId="3722142209" sldId="264"/>
            <ac:picMk id="9" creationId="{DAA83577-4D24-44CB-8042-BFDB8F8919D9}"/>
          </ac:picMkLst>
        </pc:picChg>
        <pc:picChg chg="add mod">
          <ac:chgData name="Carlos Ruz Leiva" userId="09992e858996f815" providerId="Windows Live" clId="Web-{C06A50C2-FF1D-40F2-AAF7-ACCBE9DCD5A4}" dt="2021-07-10T04:53:53.206" v="165" actId="1076"/>
          <ac:picMkLst>
            <pc:docMk/>
            <pc:sldMk cId="3722142209" sldId="264"/>
            <ac:picMk id="10" creationId="{6E214664-E700-4628-B8F5-0F517CDDDD9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7527D8-D7F0-497B-9D36-444B7B487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F231B1-6CC9-4E3B-8357-33125438D9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414D7C-2854-4306-9088-9E3D31FA5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E43470-3585-4719-B0AB-0FCDFF5A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BCD469-CBB0-4A09-9B37-C386F53A5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28052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D729C-6975-4785-91AC-B775D4B2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A36FC7-BD12-4171-AF1C-D285DF4E0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6FBEB6-7629-4183-8A49-9454678A5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E06353-C6CA-4CAF-808B-5AF639F41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F9A802-207E-42F8-9B39-A87DB6A59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515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5E6E6-C60C-4B66-9659-6B5C1F60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70ABE7-216D-4C1A-B834-1D945428B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35035B-F158-4E1E-B380-15251780B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7A44DB-D14B-40E0-8EC9-A6E0A170B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44D914-C7AE-4BA9-B64D-75ABF9AF9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4670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C55453-334A-4C65-82C5-EA6C9DE7E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7C9375-DFD4-4C63-BE54-AC6D4DDB4F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CC4D6C-EB48-41E0-A640-E5757F38F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148F42-3EFE-4A40-B080-7EA2DB9D7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91E7DD-E88B-4555-B224-3009B2D9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4F7371-09F3-45DD-BE3E-A4123D148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01974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935E5-B97B-42CF-B1A9-50A74B919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3D9EE1-E3BB-426E-B4DF-E2D7B50DE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E776FD-8CDF-47A3-8625-BDD26876F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7292E6-2385-483F-8D3E-A4517BDD18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2526E1F-3DD0-4985-82A1-A9699208F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57A7224-B810-4DE9-8E47-941EFFF91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DF53485-DE9F-48E9-8E4F-7D864DCA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FECE5A-178E-41F1-9536-D2DE58FE6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5720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20F4D-D7F6-4FA2-ADFD-6684737E0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0887397-B8B5-4FC0-B134-15653E836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3AB605C-F4B5-414C-BC61-64F8B01FB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D9F0DA-E2EC-4AAA-8712-406B38A68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75719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EC5B00-C717-414F-B49E-E66574450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28FE92-D32D-4615-8A5A-F3282670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486CAD-023B-42EF-B754-FBD09240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41283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C48107-EE22-41A2-A2E9-11BD9822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197969-FE6C-431C-87C3-22C70978E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F35188-D5FE-430E-AC84-8EED02DAC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75D0C0-7288-45E9-A2D6-3BEA0C938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FC4F9C-B336-4461-AE07-A1F79C66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978228-4E70-4E21-8D61-6130EF545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71185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7C64F-FC57-42ED-AC89-9F47BC6E1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C38ED35-2E3B-458A-85FE-3624BB2E88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CE0D44-A8BF-4EC2-935B-CB1DA14F9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6FD7D8-D097-4DBF-B5F3-A4062E286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838AEB-C5E7-4E5A-B601-6C133D504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7ECA8D-821F-4808-A565-6C2F309ED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1165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564AE-2BEE-41B4-AE95-75D7C988E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34D975-1D1F-4E26-B201-CE41B56E73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8FD297-A417-4A76-8D77-3162BE6B8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819B2A-CD4E-40FF-8359-80F8784FD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5C973F-1FBD-4B1D-8228-46DB0383A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49633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F9A4909-A514-498E-A6D0-DF812F0B03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019286-2371-4CA6-A630-EE52BF2AC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D3CAE1-843C-40B8-A275-95D7D3962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CE6BA3-86C7-44BD-890C-5E28B5D52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16296D-8C83-4F19-8E7F-AF8784F4E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06976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3645B39-E8F3-4238-B61E-A82974186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1FA600-F838-4599-AD0A-739159253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6E35C0-3272-40AE-8B8E-8C50DEF142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16BE5-B803-4EC2-98ED-4CCC857BB799}" type="datetimeFigureOut">
              <a:rPr lang="es-419" smtClean="0"/>
              <a:t>9/7/2021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96E645-5C5A-4103-884D-A191B1CD3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CC8ECD-311D-493D-AFBB-F817E3D793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B987E-7127-479B-89A3-CFC9A3C3F2B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570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17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11" Type="http://schemas.openxmlformats.org/officeDocument/2006/relationships/image" Target="../media/image16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12" Type="http://schemas.openxmlformats.org/officeDocument/2006/relationships/image" Target="../media/image41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emf"/><Relationship Id="rId11" Type="http://schemas.openxmlformats.org/officeDocument/2006/relationships/image" Target="../media/image40.emf"/><Relationship Id="rId5" Type="http://schemas.openxmlformats.org/officeDocument/2006/relationships/image" Target="../media/image34.emf"/><Relationship Id="rId10" Type="http://schemas.openxmlformats.org/officeDocument/2006/relationships/image" Target="../media/image39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E29F53-4418-41EA-BC3C-9E90E0E44F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Clase 2 Electromagnetismo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837B47-1E70-4FFF-B0E3-039CBC094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Profesor: Carlos Ruz Leiva</a:t>
            </a:r>
            <a:endParaRPr kumimoji="0" lang="es-419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287465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61CDB0-C139-4088-96E3-04BDA869E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07" y="345232"/>
            <a:ext cx="7125099" cy="43466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DD1620-9F5F-4EB9-94AE-B4A15BB46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90" y="4691896"/>
            <a:ext cx="5663810" cy="17182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0BAEA94-8A9B-4849-9D99-7C0C332B1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652" y="1964681"/>
            <a:ext cx="5792752" cy="89048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1A0299E-9F22-47F1-A181-897A2A1CF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773" y="3000379"/>
            <a:ext cx="5768400" cy="8803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2BA1120-E581-4CF5-A52B-82D2E5E591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1402" y="4084636"/>
            <a:ext cx="5890919" cy="51535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2D422A7-A7D6-4147-8482-100A7B3A1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7493" y="4865432"/>
            <a:ext cx="5762317" cy="6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3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80861F8-4217-4AE0-8711-7D5531BE3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618" y="374050"/>
            <a:ext cx="4892472" cy="11188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86898B3-6B5A-4765-B2A0-7831E76C5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618" y="1709154"/>
            <a:ext cx="2458642" cy="70747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5888B19-F8F1-4153-938A-3BFB40F0F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805" y="2872767"/>
            <a:ext cx="2145448" cy="9807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91F2814-C3B8-434F-ABBA-3682C4828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4252" y="2941682"/>
            <a:ext cx="2202569" cy="83982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0D088F4-2DAA-42B3-A46E-A8DAFF177D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61" y="1637983"/>
            <a:ext cx="2433829" cy="96615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025709A-801B-4584-B060-E7B2D0A364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7403" y="4187267"/>
            <a:ext cx="3099753" cy="51536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D8B014D-74E8-4E95-B47A-32B42CD15C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278" y="5035636"/>
            <a:ext cx="4968514" cy="156942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7A859BE-24B4-4ECB-9B3B-24EEC84A31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792" y="5207411"/>
            <a:ext cx="2387347" cy="111884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68B9934-B1CB-4E03-AAFA-E14796898A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7722" y="1998239"/>
            <a:ext cx="3552496" cy="90702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E7579AA3-B182-4B9F-9949-9B225C418B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9995" y="3046518"/>
            <a:ext cx="3660538" cy="98077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D163CC65-DE03-4DC7-A6FE-4937B8309F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70851" y="4199069"/>
            <a:ext cx="4713987" cy="83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0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8AACB67-DE7A-406A-8A2F-B8BF641E9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456" y="336363"/>
            <a:ext cx="7300576" cy="618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21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A32F1B4-9667-411A-A83E-4BD871E3B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81" y="272300"/>
            <a:ext cx="8241175" cy="34955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49A44C-BF98-4EFF-9F7E-68FBF1B01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661" y="738359"/>
            <a:ext cx="4890304" cy="117483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5A84D77-385F-497F-994B-4BD425C79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309" y="3429000"/>
            <a:ext cx="4166202" cy="152555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F278A34-EF67-45D0-AC35-97E0C9D2E2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1665" y="5217701"/>
            <a:ext cx="4476519" cy="10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5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399FED-9749-4601-AB0B-663D08C10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487" y="353026"/>
            <a:ext cx="4112903" cy="10692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9719133-6021-41F0-AFEE-DCCC6F513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761" y="1798429"/>
            <a:ext cx="5747871" cy="119669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D4E4FF-155B-4299-BE08-F251BF0C6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454" y="1834278"/>
            <a:ext cx="3464489" cy="1125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647086F-967C-481D-B094-1547FEA90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988" y="3274847"/>
            <a:ext cx="6053912" cy="6253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A424E40-F739-4FC8-BEBD-6E31771A0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0143" y="4063530"/>
            <a:ext cx="3609136" cy="46990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5A45212-930D-4765-BA1C-A7D34FD3E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226" y="4675699"/>
            <a:ext cx="3089792" cy="46990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F45F7BE-258C-4879-9BB1-305BD18059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1354" y="5474353"/>
            <a:ext cx="3463480" cy="109059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697E2FE-6BF5-494E-B064-44D1EA905E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88" y="5199140"/>
            <a:ext cx="4344287" cy="148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8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10C00F-87E2-4519-BDA6-662E6E293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17" y="873897"/>
            <a:ext cx="3289751" cy="101110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FDC4D68-396A-434F-9DF0-D86CB7109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268" y="756850"/>
            <a:ext cx="1342148" cy="98288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4E55AD0-AB2B-40C7-91A6-E7C459A5F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209" y="815373"/>
            <a:ext cx="1420865" cy="8658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488B317-84A4-42E8-AA10-903D14CA6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586" y="789704"/>
            <a:ext cx="1401376" cy="10040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0167ABF-1624-46A9-9F54-2EB173F386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1184" y="873897"/>
            <a:ext cx="2433895" cy="8658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0C5222E-995D-406C-875A-91DFB868DF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284" y="2110961"/>
            <a:ext cx="4547503" cy="52960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D04482B-3691-428D-8016-DF8D1E5C90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5218" y="2816848"/>
            <a:ext cx="2816400" cy="102934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7E95172-BD37-4D22-BB4F-074DAD65F0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785" y="3787668"/>
            <a:ext cx="5126532" cy="143793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7A7252C-A013-4988-9CB4-EE7563BF78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6641" y="3978776"/>
            <a:ext cx="4671903" cy="113948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492B466-0FF8-4939-836D-D081BA752A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1776" y="5454128"/>
            <a:ext cx="5366517" cy="1059949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3032F23-EF26-4E4F-AABE-0AC881BC5F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59421" y="5429151"/>
            <a:ext cx="5204178" cy="12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4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10">
            <a:extLst>
              <a:ext uri="{FF2B5EF4-FFF2-40B4-BE49-F238E27FC236}">
                <a16:creationId xmlns:a16="http://schemas.microsoft.com/office/drawing/2014/main" id="{E47A7793-4699-4281-9D39-69767DA08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815" y="316895"/>
            <a:ext cx="6367569" cy="6311295"/>
          </a:xfrm>
          <a:prstGeom prst="rect">
            <a:avLst/>
          </a:prstGeom>
        </p:spPr>
      </p:pic>
      <p:pic>
        <p:nvPicPr>
          <p:cNvPr id="25" name="Imagen 2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124867A-A658-42B8-84E4-A9B79FA7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229" y="3365183"/>
            <a:ext cx="2993571" cy="802549"/>
          </a:xfrm>
          <a:prstGeom prst="rect">
            <a:avLst/>
          </a:prstGeom>
        </p:spPr>
      </p:pic>
      <p:pic>
        <p:nvPicPr>
          <p:cNvPr id="27" name="Imagen 27" descr="Texto&#10;&#10;Descripción generada automáticamente">
            <a:extLst>
              <a:ext uri="{FF2B5EF4-FFF2-40B4-BE49-F238E27FC236}">
                <a16:creationId xmlns:a16="http://schemas.microsoft.com/office/drawing/2014/main" id="{985424C2-B483-4F6F-879F-A7B377DDE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100" y="4099832"/>
            <a:ext cx="2416628" cy="824592"/>
          </a:xfrm>
          <a:prstGeom prst="rect">
            <a:avLst/>
          </a:prstGeom>
        </p:spPr>
      </p:pic>
      <p:pic>
        <p:nvPicPr>
          <p:cNvPr id="28" name="Imagen 28">
            <a:extLst>
              <a:ext uri="{FF2B5EF4-FFF2-40B4-BE49-F238E27FC236}">
                <a16:creationId xmlns:a16="http://schemas.microsoft.com/office/drawing/2014/main" id="{DA0AC18C-B237-41CA-8BA3-B19E13EC44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3857" y="5718531"/>
            <a:ext cx="2743200" cy="1037968"/>
          </a:xfrm>
          <a:prstGeom prst="rect">
            <a:avLst/>
          </a:prstGeom>
        </p:spPr>
      </p:pic>
      <p:pic>
        <p:nvPicPr>
          <p:cNvPr id="29" name="Imagen 29" descr="Texto&#10;&#10;Descripción generada automáticamente">
            <a:extLst>
              <a:ext uri="{FF2B5EF4-FFF2-40B4-BE49-F238E27FC236}">
                <a16:creationId xmlns:a16="http://schemas.microsoft.com/office/drawing/2014/main" id="{B9497ABF-0A46-4D55-A572-90286F4A5E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273" y="4911498"/>
            <a:ext cx="2671082" cy="86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5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Texto&#10;&#10;Descripción generada automáticamente">
            <a:extLst>
              <a:ext uri="{FF2B5EF4-FFF2-40B4-BE49-F238E27FC236}">
                <a16:creationId xmlns:a16="http://schemas.microsoft.com/office/drawing/2014/main" id="{1D0107E3-8433-4B9D-9D5E-56CEB3B79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843" y="183017"/>
            <a:ext cx="3461657" cy="1245053"/>
          </a:xfrm>
          <a:prstGeom prst="rect">
            <a:avLst/>
          </a:prstGeom>
        </p:spPr>
      </p:pic>
      <p:pic>
        <p:nvPicPr>
          <p:cNvPr id="5" name="Imagen 5" descr="Texto&#10;&#10;Descripción generada automáticamente">
            <a:extLst>
              <a:ext uri="{FF2B5EF4-FFF2-40B4-BE49-F238E27FC236}">
                <a16:creationId xmlns:a16="http://schemas.microsoft.com/office/drawing/2014/main" id="{27B2D1D0-7900-4DBF-84B2-D168093C8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71" y="1489308"/>
            <a:ext cx="3243942" cy="1941726"/>
          </a:xfrm>
          <a:prstGeom prst="rect">
            <a:avLst/>
          </a:prstGeom>
        </p:spPr>
      </p:pic>
      <p:pic>
        <p:nvPicPr>
          <p:cNvPr id="6" name="Imagen 6" descr="Texto&#10;&#10;Descripción generada automáticamente">
            <a:extLst>
              <a:ext uri="{FF2B5EF4-FFF2-40B4-BE49-F238E27FC236}">
                <a16:creationId xmlns:a16="http://schemas.microsoft.com/office/drawing/2014/main" id="{2A2F05AF-3C14-4FD6-891A-FBDD99AAC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371" y="1531963"/>
            <a:ext cx="6857999" cy="1323016"/>
          </a:xfrm>
          <a:prstGeom prst="rect">
            <a:avLst/>
          </a:prstGeom>
        </p:spPr>
      </p:pic>
      <p:pic>
        <p:nvPicPr>
          <p:cNvPr id="7" name="Imagen 7" descr="Texto&#10;&#10;Descripción generada automáticamente">
            <a:extLst>
              <a:ext uri="{FF2B5EF4-FFF2-40B4-BE49-F238E27FC236}">
                <a16:creationId xmlns:a16="http://schemas.microsoft.com/office/drawing/2014/main" id="{98E74C76-C72E-4B44-B397-C24939A3CF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3657" y="3087745"/>
            <a:ext cx="7293428" cy="1324767"/>
          </a:xfrm>
          <a:prstGeom prst="rect">
            <a:avLst/>
          </a:prstGeom>
        </p:spPr>
      </p:pic>
      <p:pic>
        <p:nvPicPr>
          <p:cNvPr id="8" name="Imagen 8" descr="Texto, Pizarra&#10;&#10;Descripción generada automáticamente">
            <a:extLst>
              <a:ext uri="{FF2B5EF4-FFF2-40B4-BE49-F238E27FC236}">
                <a16:creationId xmlns:a16="http://schemas.microsoft.com/office/drawing/2014/main" id="{3EAB0DED-4FEC-454F-829B-6623F738F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406" y="4506004"/>
            <a:ext cx="2679246" cy="1166132"/>
          </a:xfrm>
          <a:prstGeom prst="rect">
            <a:avLst/>
          </a:prstGeom>
        </p:spPr>
      </p:pic>
      <p:pic>
        <p:nvPicPr>
          <p:cNvPr id="9" name="Imagen 9" descr="Imagen que contiene Texto&#10;&#10;Descripción generada automáticamente">
            <a:extLst>
              <a:ext uri="{FF2B5EF4-FFF2-40B4-BE49-F238E27FC236}">
                <a16:creationId xmlns:a16="http://schemas.microsoft.com/office/drawing/2014/main" id="{DAA83577-4D24-44CB-8042-BFDB8F8919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72" y="4409886"/>
            <a:ext cx="5366657" cy="726998"/>
          </a:xfrm>
          <a:prstGeom prst="rect">
            <a:avLst/>
          </a:prstGeom>
        </p:spPr>
      </p:pic>
      <p:pic>
        <p:nvPicPr>
          <p:cNvPr id="10" name="Imagen 10" descr="Texto, Pizarra&#10;&#10;Descripción generada automáticamente">
            <a:extLst>
              <a:ext uri="{FF2B5EF4-FFF2-40B4-BE49-F238E27FC236}">
                <a16:creationId xmlns:a16="http://schemas.microsoft.com/office/drawing/2014/main" id="{6E214664-E700-4628-B8F5-0F517CDDDD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6543" y="5376194"/>
            <a:ext cx="4452257" cy="124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4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6EBC992-11DE-4F04-A105-C46304262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9" y="203647"/>
            <a:ext cx="7436504" cy="615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74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38F5DB8-0FBF-47BD-8071-394BF3084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44" y="401216"/>
            <a:ext cx="10638252" cy="582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04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7D20A24-1438-48D4-B936-8DF240DB5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72" y="1119674"/>
            <a:ext cx="10532620" cy="440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30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8192555-1A25-48F8-8F5F-F76EBED6E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78" y="251155"/>
            <a:ext cx="6461991" cy="628133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4EBD07D-9745-4A93-ACE8-5E9F84941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669" y="4493930"/>
            <a:ext cx="4922947" cy="18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58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6ABE0AC-B21B-46A6-9BC0-113B9FE4A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932" y="69978"/>
            <a:ext cx="6175456" cy="64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1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FD19D3-09A6-4545-A813-304F8D86D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620" y="340567"/>
            <a:ext cx="7015066" cy="617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46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43A8F66-69A4-40F4-B584-65498186F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946" y="580675"/>
            <a:ext cx="8846820" cy="554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8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0C988BE-65FD-4ADB-957B-053070643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600" y="790832"/>
            <a:ext cx="9678800" cy="527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7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8</Words>
  <Application>Microsoft Office PowerPoint</Application>
  <PresentationFormat>Panorámica</PresentationFormat>
  <Paragraphs>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Clase 2 Electromagnetismo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2 Electromagnetismo</dc:title>
  <dc:creator>Carlos Ruz Leiva</dc:creator>
  <cp:lastModifiedBy>Carlos Ruz Leiva</cp:lastModifiedBy>
  <cp:revision>98</cp:revision>
  <dcterms:created xsi:type="dcterms:W3CDTF">2021-07-09T05:27:12Z</dcterms:created>
  <dcterms:modified xsi:type="dcterms:W3CDTF">2021-07-10T04:55:02Z</dcterms:modified>
</cp:coreProperties>
</file>