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7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6A9F9066-203D-4E6D-BA94-9BBDE95D167B}"/>
    <pc:docChg chg="addSld modSld">
      <pc:chgData name="Carlos Ruz Leiva" userId="09992e858996f815" providerId="LiveId" clId="{6A9F9066-203D-4E6D-BA94-9BBDE95D167B}" dt="2021-07-10T05:18:08.604" v="3" actId="1076"/>
      <pc:docMkLst>
        <pc:docMk/>
      </pc:docMkLst>
      <pc:sldChg chg="addSp modSp new mod">
        <pc:chgData name="Carlos Ruz Leiva" userId="09992e858996f815" providerId="LiveId" clId="{6A9F9066-203D-4E6D-BA94-9BBDE95D167B}" dt="2021-07-10T05:18:08.604" v="3" actId="1076"/>
        <pc:sldMkLst>
          <pc:docMk/>
          <pc:sldMk cId="1717585007" sldId="271"/>
        </pc:sldMkLst>
        <pc:picChg chg="add mod">
          <ac:chgData name="Carlos Ruz Leiva" userId="09992e858996f815" providerId="LiveId" clId="{6A9F9066-203D-4E6D-BA94-9BBDE95D167B}" dt="2021-07-10T05:18:08.604" v="3" actId="1076"/>
          <ac:picMkLst>
            <pc:docMk/>
            <pc:sldMk cId="1717585007" sldId="271"/>
            <ac:picMk id="2" creationId="{376CF540-8E0A-4C6B-86AE-1AA44DA1298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89E45-C670-44AF-8B8F-84C88AE8D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6AFDAA-6B52-490A-B509-677FF308FE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D9E2FF-927C-46A2-ADBF-D63F5F434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016A85-7DAA-426A-9503-B2AF8D821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E13789-550E-4B84-87B3-BB0B9F76D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68055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AC2419-85FA-43A5-ADBE-53D655FD6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A9A863-053C-44B6-BD80-A6764F857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C0EC30-6CFB-4B4C-99F9-21CA7FD05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F62176-1A2A-4E02-BA7B-AE35FA04D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99738C-B17F-4E08-B677-68CF85FEC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808101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F1D541-A042-4C77-9517-1CE27B47D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668025-F824-4212-A7CD-2863D669A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01ADD1-F457-4CC9-8345-ABCD39DBE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57E059-F495-489D-8DEA-A95D65203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C22152-BE17-4F5E-81DE-ED9227B04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44533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087BA5-3401-4C82-B3D5-EF260C903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3D77C5-3D86-48A0-B514-A92D9E7A2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8812D7-8ECA-449E-8FC2-8017692FD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ADA9A7B-6E45-4357-808E-9C2B7947A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DB5AF5E-6CA4-410C-B05B-F346EA250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5776D2-E905-46D6-9EF3-746859109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6183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BEC3B7-52D9-4841-9B91-754076D37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B4B504E-18D7-434E-BD86-93975E8C7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88A17B-0AC2-42FD-8DA8-A23BD4CAF9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7A246DB-E280-4918-824C-6763622F0C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96AEA97-F86F-4DA8-A962-6FFEE31DA0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A870C1-74E9-4C79-AC50-D9BAA25A8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F56EF64-809A-4798-8D84-EB7690992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0AFAEFD-40A2-44FA-8505-CBC94E09C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826016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6865AB-8B4F-4EE2-8418-D58A2C6CC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4D3E03E-5E8E-4C8C-9999-26673110C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104038C-4D88-4161-A572-CE483E3FC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C90FB89-D2DA-4DD2-9A74-D8BFE1CD9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28520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6ACBFC4-BB41-43BB-9CB3-2D71BB3D3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9168D04-A6DD-42DF-A2BF-95B1574E1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9458F20-AAC5-4825-A243-CB6DE512C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65334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973DD1-43D9-4FF5-AF88-B14732012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5076DF-AA50-45FC-8796-AD3297C39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121D323-414C-4327-AF06-E161057AB9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1CB7EA9-998E-4098-A5B2-F63498B0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129FEFC-545E-4543-91A2-FC74EBAB9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70C2F8-2BEC-4DB9-BF88-9D29E193A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53573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3E66A9-438C-4F71-BF7B-45D1D9C2B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EEB48D5-80D4-4280-A3C2-D139E3C88C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D22093C-148E-463D-BE58-7867C773C8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5D3169-E9C2-490C-8118-0EDB319D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188409A-2FC6-495A-B08A-A18D6A56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015F37E-94BF-4C93-A198-5AF13B884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68480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D76323-EFCC-4D14-8FE9-303109409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C287A9-5944-497C-98E2-27251066D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F01E51-91D9-4388-8C78-F8BF6442B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06EEEF-0E04-4D80-9122-EC82F6E20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69A456-E48F-49B0-A305-B7E8C23CA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95900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CAB332-569B-4A77-B80B-7CB612A97C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493BA99-1C35-4297-A610-660B522F5B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A5BD6F-67E1-48E3-8BD3-61F3B1DD2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6EE6B4-8CCC-4E23-8248-8C08137C9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AD2536-C733-4931-857C-B8CFDEDF8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83069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2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DF10B4C-BD9C-41C9-B9C4-302D78D09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D6F3D0-D2F9-4ED8-94F4-BF5549350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61BC63-C86F-485F-86BA-EC7568407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5BEE6-825B-43DD-BE73-164AED2B5BAB}" type="datetimeFigureOut">
              <a:rPr lang="es-419" smtClean="0"/>
              <a:t>10/7/2021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BA0C51-7F4F-47E9-AB2D-6C8D221E76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BF14D8-B1DD-4FA5-A6BF-9EA45FB02A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37841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5F5A62-5B4F-4ABB-B720-CD8F3967C8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Clase 1 Electromagnetismo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C210E6-EDD8-4BB3-817C-2F24ECD93C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926575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9860C04-D508-4851-8CEF-65DD79011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27" y="0"/>
            <a:ext cx="119495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717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F734051-8716-4973-B0EF-B92A7FE1C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212" y="770419"/>
            <a:ext cx="7996335" cy="579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8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CC48B00-3A10-458E-8A70-7D8ECBBF3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522" y="322295"/>
            <a:ext cx="4155126" cy="32233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F4641E6-929A-466C-92BD-FC7604084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62" y="3727429"/>
            <a:ext cx="4906425" cy="258434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F0B64B5-EC2E-43E1-B41E-F7BBCD0B7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7082" y="744427"/>
            <a:ext cx="6640358" cy="560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84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6ADC78E-19BD-4978-90F1-A6E7DC3D7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996" y="752824"/>
            <a:ext cx="9265298" cy="491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203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E119DD3-7606-48E9-94FA-B334B4DDB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05" y="919219"/>
            <a:ext cx="6507317" cy="47164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A976F80-C921-4EA3-A8C0-82B0C55D3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6579" y="1558213"/>
            <a:ext cx="4582652" cy="420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67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6CF540-8E0A-4C6B-86AE-1AA44DA12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71" y="1298986"/>
            <a:ext cx="9903667" cy="36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585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0DDD106-0449-4545-91F4-2F351D7CB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11" y="634481"/>
            <a:ext cx="6571005" cy="432007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2A1539F-57A4-44D3-B6E9-F7E42D00E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10012"/>
            <a:ext cx="5864989" cy="462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212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009480F-6D7A-4932-9937-A90965D67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430" y="583420"/>
            <a:ext cx="7637411" cy="20104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FF45F37-A12F-4AB5-A280-2AE675345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608" y="2715206"/>
            <a:ext cx="5323116" cy="380689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D445779-8AE5-492E-9A36-6439B805F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077" y="2593910"/>
            <a:ext cx="4610799" cy="419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93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BA66CBC-5FE2-46A4-B3D0-96A621F18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723" y="556894"/>
            <a:ext cx="10049069" cy="555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92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77CB8E5-71A3-4560-A024-8764F7644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04" y="253673"/>
            <a:ext cx="10108545" cy="434015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A4D1966-28FC-4BE5-A82C-812883DE9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384" y="4095432"/>
            <a:ext cx="4040156" cy="231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413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5B8AF5D-A44F-4CC1-958D-ED4690F68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25" y="488391"/>
            <a:ext cx="10107697" cy="588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60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00FAA56-9FCB-4E8F-8D91-ED84C9549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81" y="1151609"/>
            <a:ext cx="10739535" cy="459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136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B904849-21C9-4524-BEC7-C9B954019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88" y="317241"/>
            <a:ext cx="10888824" cy="646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52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BD0139B-38F9-437E-9D70-ABD15785D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722" y="154778"/>
            <a:ext cx="9956799" cy="654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275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E948F26-B687-4A0D-B214-612125608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004" y="391885"/>
            <a:ext cx="9975474" cy="637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5335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8</Words>
  <Application>Microsoft Office PowerPoint</Application>
  <PresentationFormat>Panorámica</PresentationFormat>
  <Paragraphs>2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de Office</vt:lpstr>
      <vt:lpstr>Clase 1 Electromagnetismo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1 Electromagnetismo</dc:title>
  <dc:creator>Carlos Ruz Leiva</dc:creator>
  <cp:lastModifiedBy>Carlos Ruz Leiva</cp:lastModifiedBy>
  <cp:revision>4</cp:revision>
  <dcterms:created xsi:type="dcterms:W3CDTF">2021-07-04T03:28:19Z</dcterms:created>
  <dcterms:modified xsi:type="dcterms:W3CDTF">2021-07-10T05:18:50Z</dcterms:modified>
</cp:coreProperties>
</file>