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70" r:id="rId6"/>
    <p:sldId id="259" r:id="rId7"/>
    <p:sldId id="271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73" r:id="rId17"/>
    <p:sldId id="274" r:id="rId18"/>
    <p:sldId id="268" r:id="rId19"/>
    <p:sldId id="272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s-419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06897" units="1/cm"/>
          <inkml:channelProperty channel="T" name="resolution" value="1" units="1/dev"/>
        </inkml:channelProperties>
      </inkml:inkSource>
      <inkml:timestamp xml:id="ts0" timeString="2021-06-06T23:32:43.2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25576 441 0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21:51:59.398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701 6,'9'-5,"-12"15,-10 17,-26 33,-64 112,96-159,-1-1,0 0,0 0,-1-1,-1 0,0 0,0-1,-1-1,-18 13,18-12,0 1,0 0,1 1,0 0,1 0,1 1,0 0,1 0,0 1,-6 18,-8 14,7-22,-1 0,-26 31,22-30,-27 46,12-11,-50 65,75-112,1 1,1-1,-10 26,11-25,-10 24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21:52:02.952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17 45,'0'5,"0"5,-5 1,-1 4,1 3,5-2,7-7,11-6,7-7,4-8,-3-6,-11-4,-12-4,-6-1,-3 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21:52:05.717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156 16,'-4'-5,"-15"0,-9-1,-4 6,4 7,7 7,6 5,6-5,9-5,9-3,16-8,4-8,1-6,0-1,-5 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21:53:04.713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679 1,'-3'0,"-1"1,0 0,1 0,-1 0,1 0,-1 1,1-1,-1 1,1 0,0 0,0 0,0 0,0 1,0-1,1 1,-1 0,1 0,-1 0,1 0,-3 5,-2 5,0 0,0 0,2 0,-5 15,-5 18,-48 171,61-207,-1 1,-1-1,0 0,0 0,-1 0,-1 0,-7 10,-7 6,-24 24,-4 6,25-28,6-7,0 1,2 0,-22 40,28-43,-2-1,0 0,-1-1,-22 24,-64 57,59-60,17-17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21:53:07.212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31 84,'11'7,"-1"1,0 0,-1 0,0 1,0 0,-1 1,0 0,12 19,-2-3,-17-24,0-1,-1 0,1 0,0 0,0 0,0 0,0 0,0-1,0 1,0 0,0 0,0-1,0 1,0-1,1 1,-1-1,0 1,2 0,-3-2,1 1,0 0,0 0,-1 0,1-1,0 1,-1 0,1 0,-1-1,1 1,0-1,-1 1,1-1,-1 1,1-1,-1 1,1-1,-1 1,1-1,-1 1,0-1,1 0,-1 0,2-4,0 0,0-1,-1 1,1-1,-1 1,0-9,0 3,0-1,-1 1,0 0,-1-1,0 1,-4-17,3 25,1-1,-1 1,1-1,-1 1,0-1,0 1,-1 0,1 0,-1 0,1 0,-1 1,0-1,0 1,0-1,0 1,-1 0,1 0,0 0,-1 1,0-1,1 1,-7-1,-7-2,1 1,-30 0,11 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6-06T21:53:10.343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24 1,'0'4,"-4"6,-2 6,0 5,2 3,1 1,5-3,7-5,6-10,1-15,-2-11,-4-6,-8-8,-5 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603106-0918-47AC-BA57-F0DA352C95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3A5321A-FA6A-44DC-85D8-EAC8F2733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32FE83-3FA8-4845-AFE3-6C08D4567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A7C2E-18A4-438F-BDAF-99DB5EE19D0E}" type="datetimeFigureOut">
              <a:rPr lang="es-419" smtClean="0"/>
              <a:t>6/6/2021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8F6A7F-0781-4551-A5EF-C0AF40C10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51CFF9-A748-4E67-8938-704CAAB5C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DB53E-D516-4AFE-A88D-81AFF06B188E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333869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83FB2D-28D9-481C-A329-09398BC99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4A6C80-458E-48D9-9FA3-5F16C31026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7236E1-2DBE-4447-A75C-661B816D1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A7C2E-18A4-438F-BDAF-99DB5EE19D0E}" type="datetimeFigureOut">
              <a:rPr lang="es-419" smtClean="0"/>
              <a:t>6/6/2021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FA337D-2593-4CE3-BC28-0C50534AA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78BA19B-EDFE-4BBF-8D74-76E3C80F7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DB53E-D516-4AFE-A88D-81AFF06B188E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170543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BC12BD-279E-41DF-8F15-CBBC0026F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6D8BBC9-3D10-4380-969E-A0C9D63483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1CDE5A-476C-40E1-ABB6-BB7534C88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A7C2E-18A4-438F-BDAF-99DB5EE19D0E}" type="datetimeFigureOut">
              <a:rPr lang="es-419" smtClean="0"/>
              <a:t>6/6/2021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2A3974-5858-40E3-B76C-4944805C5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F339D6-18CF-443B-8CCE-024C16640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DB53E-D516-4AFE-A88D-81AFF06B188E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431532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E2975D-6AE4-4AAD-AFCC-E97211179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665F92-4DC3-4376-A3BC-80C4B74CB7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1CF0C11-280C-40EC-8D7A-DA974C39DC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1880925-72ED-4913-886A-8EF174AF9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A7C2E-18A4-438F-BDAF-99DB5EE19D0E}" type="datetimeFigureOut">
              <a:rPr lang="es-419" smtClean="0"/>
              <a:t>6/6/2021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896753D-17E1-476E-AB72-0822EB82E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80B3ED9-2224-48C4-BBD1-B03F5A1D5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DB53E-D516-4AFE-A88D-81AFF06B188E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719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E3491A-283B-4592-B351-1D9A0C5A4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6DC852A-1AC6-408B-B3FE-2192D51B42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1B1C9D8-2B83-47F8-A8E8-FC2705760A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9D79B38-F714-4904-9A67-4ABF6B2F4F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B155EBF-548A-40D0-9C42-B36367F37E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E6D7FA2-71FC-42C4-91BA-7E381E7DF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A7C2E-18A4-438F-BDAF-99DB5EE19D0E}" type="datetimeFigureOut">
              <a:rPr lang="es-419" smtClean="0"/>
              <a:t>6/6/2021</a:t>
            </a:fld>
            <a:endParaRPr lang="es-419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8A3A36D-D5CB-41EB-8F62-282B4C3E1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C68EE47-3D15-4D24-8C99-F28481756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DB53E-D516-4AFE-A88D-81AFF06B188E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368589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6D8ACC-82E5-433D-A291-7CB3A8041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B16D952-6C5E-42F5-86CC-E9F46615F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A7C2E-18A4-438F-BDAF-99DB5EE19D0E}" type="datetimeFigureOut">
              <a:rPr lang="es-419" smtClean="0"/>
              <a:t>6/6/2021</a:t>
            </a:fld>
            <a:endParaRPr lang="es-419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5092CEE-2452-4A6A-A4E2-A59527548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19C407B-1680-4D7A-B15B-B85C73AA1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DB53E-D516-4AFE-A88D-81AFF06B188E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784309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2A64104-5F37-4E94-88F7-5883921B4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A7C2E-18A4-438F-BDAF-99DB5EE19D0E}" type="datetimeFigureOut">
              <a:rPr lang="es-419" smtClean="0"/>
              <a:t>6/6/2021</a:t>
            </a:fld>
            <a:endParaRPr lang="es-419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B60DCE6-97EC-4A37-9D9D-AA447B0DD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0346257-369C-4C93-B6A7-C5AD13F1E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DB53E-D516-4AFE-A88D-81AFF06B188E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443777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C129FF-02F6-46BE-9795-D66FD83CD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BD3851-3A20-4281-91DC-D49550876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7593AC7-A98E-4E73-A665-09814E6C36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10579E5-53C4-4062-A8D7-A65ACC936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A7C2E-18A4-438F-BDAF-99DB5EE19D0E}" type="datetimeFigureOut">
              <a:rPr lang="es-419" smtClean="0"/>
              <a:t>6/6/2021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61FC4BA-D1F3-4EC5-BAAC-B84BDD94C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768AE28-3A74-4985-8D9E-8133CD1FA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DB53E-D516-4AFE-A88D-81AFF06B188E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308560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29FDEC-0E61-4211-98CF-6F64C647F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186FB0B-7FC1-4383-ABEE-EF0FF8A9F3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46A6463-A1D2-4119-81CD-9E00DDA5AE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233E3B0-9612-431C-8881-6B9E430EA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A7C2E-18A4-438F-BDAF-99DB5EE19D0E}" type="datetimeFigureOut">
              <a:rPr lang="es-419" smtClean="0"/>
              <a:t>6/6/2021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A6E8961-F47C-43A6-80C9-4311DAE8B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A7D3081-A835-42A7-AC06-82D0E6622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DB53E-D516-4AFE-A88D-81AFF06B188E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386568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36C6BF-3CC1-49C3-B3B8-BA762CF9E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4BA070D-CEF1-4637-A8C7-9FF1ACE649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6EC0D8-9FE8-41B9-8736-5602E5659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A7C2E-18A4-438F-BDAF-99DB5EE19D0E}" type="datetimeFigureOut">
              <a:rPr lang="es-419" smtClean="0"/>
              <a:t>6/6/2021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F0AC86-0D0A-4678-9B8E-F437EB2AC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00646A-D956-4289-AC01-3556C4265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DB53E-D516-4AFE-A88D-81AFF06B188E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022548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E6701F7-BD9B-4A81-A021-F6E076D339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F0EDE68-FF61-4595-AC94-6562E67BA1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555F24-8ACE-487B-A22F-DB6D5304C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A7C2E-18A4-438F-BDAF-99DB5EE19D0E}" type="datetimeFigureOut">
              <a:rPr lang="es-419" smtClean="0"/>
              <a:t>6/6/2021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C0D406-B8B2-41AB-A518-ACDF86BDF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57BDC7-332A-4AEE-B158-D65D106F2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DB53E-D516-4AFE-A88D-81AFF06B188E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182624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64A1E51-DAA4-4F52-8A77-5A0077E90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8E5A24F-77DF-4711-B1B1-3086762D2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C65B5C-F060-4221-BA63-BF47E666CE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A7C2E-18A4-438F-BDAF-99DB5EE19D0E}" type="datetimeFigureOut">
              <a:rPr lang="es-419" smtClean="0"/>
              <a:t>6/6/2021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DFA408-C4E3-4BD7-ADD4-022B81343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560BF8-CD14-4B99-8DFE-7FFD52714E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DB53E-D516-4AFE-A88D-81AFF06B188E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553218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419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customXml" Target="../ink/ink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customXml" Target="../ink/ink2.xml"/><Relationship Id="rId7" Type="http://schemas.openxmlformats.org/officeDocument/2006/relationships/customXml" Target="../ink/ink4.xml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customXml" Target="../ink/ink3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customXml" Target="../ink/ink5.xml"/><Relationship Id="rId7" Type="http://schemas.openxmlformats.org/officeDocument/2006/relationships/customXml" Target="../ink/ink7.xml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customXml" Target="../ink/ink6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131CB3-1B5E-406E-973B-61194B54A7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Solemne 1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35F0D31-7393-4622-A517-97B6E40924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Profesor: Carlos Ruz Leiva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2071450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73FDEB5-942B-451C-9432-7D6678624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042" y="345469"/>
            <a:ext cx="9902374" cy="182856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00F5598E-E90F-4CE5-AE80-C5B38D2E8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5165" y="2174033"/>
            <a:ext cx="6783254" cy="435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85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28DF59D-75E1-435C-825F-0A8F50A5A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92" y="305193"/>
            <a:ext cx="9146500" cy="490619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F91CAE4-F54D-4A86-A05F-BDBD0FD82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0613" y="1556267"/>
            <a:ext cx="5713167" cy="479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90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8F17402-3873-4CCD-B31D-C0F761E6D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980" y="792479"/>
            <a:ext cx="9968620" cy="547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611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C1F086C-06F2-4CF7-AD11-56F4B102C2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8639" y="587517"/>
            <a:ext cx="8650349" cy="57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541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D1AE44F-96E2-478C-966B-15DFD8610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88" y="135942"/>
            <a:ext cx="7779768" cy="401617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C68C9AC-CA67-4F8B-A7C4-316335E77B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1425" y="1549270"/>
            <a:ext cx="6473423" cy="474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8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653A429-1C10-4F63-9826-2BCFA1748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873" y="860009"/>
            <a:ext cx="6031425" cy="546614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CA37053-336F-454A-8249-D94369929E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1235" y="1297751"/>
            <a:ext cx="5558485" cy="426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738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577B0AB-5018-4BAF-81CD-EA11D7203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31" y="169191"/>
            <a:ext cx="7039908" cy="396509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411EFC1-E49E-446B-98F7-2E5F6E29FA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748" y="227790"/>
            <a:ext cx="3949259" cy="640242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D172913B-C7C6-45BA-AD52-4CD0DB22B03D}"/>
                  </a:ext>
                </a:extLst>
              </p14:cNvPr>
              <p14:cNvContentPartPr/>
              <p14:nvPr/>
            </p14:nvContentPartPr>
            <p14:xfrm>
              <a:off x="9207360" y="158760"/>
              <a:ext cx="360" cy="360"/>
            </p14:xfrm>
          </p:contentPart>
        </mc:Choice>
        <mc:Fallback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D172913B-C7C6-45BA-AD52-4CD0DB22B03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98000" y="14940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63148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D64F10A-F6E3-428F-8BC3-0AA21425E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387" y="393008"/>
            <a:ext cx="9663700" cy="1568717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1F281E6-AAFF-440A-9C69-CE83ABDD9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866" y="1961725"/>
            <a:ext cx="9782021" cy="450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328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B6E5749-4D91-45CC-B69E-498BD0439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79" y="135349"/>
            <a:ext cx="7792025" cy="365080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196E967-464D-47F9-876B-7B3C61B1D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065" y="3578637"/>
            <a:ext cx="4814054" cy="31741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62C3BF0-FBDB-47E9-9044-532A9F6E15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1679" y="3342781"/>
            <a:ext cx="5197081" cy="337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052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E3D80FD-7F3D-4B90-8ED4-C114328A9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267" y="291079"/>
            <a:ext cx="9337247" cy="1943967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0BB65B2A-C5A2-44CD-9C8B-1F3667ACF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1943" y="2381250"/>
            <a:ext cx="6653199" cy="392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083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B584FE1-203B-4CD6-A53E-90E6920EF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005" y="173416"/>
            <a:ext cx="8040233" cy="326958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B37982C-3D4C-4C62-947C-95C080A82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378" y="3005679"/>
            <a:ext cx="4759548" cy="275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998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6EB346B-4EBF-48C9-8D2B-BF913CE95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15" y="292320"/>
            <a:ext cx="8257612" cy="4007982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319F6CA-EDEA-4D16-9D6B-1AF8D0795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599" y="4094117"/>
            <a:ext cx="4214221" cy="223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239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CEB11D1-0F4A-439A-A8C3-9545A5EE5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28" y="268580"/>
            <a:ext cx="8480751" cy="1793485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E47E9AB-94BF-4594-A148-6B67DD276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711" y="2062065"/>
            <a:ext cx="1671424" cy="73928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32C3585-309B-40D2-9FEB-AC702A2D70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0554" y="2968741"/>
            <a:ext cx="7643744" cy="3252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9749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D7E49A4-9B7A-4890-A4F9-A12763E9A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993" y="270527"/>
            <a:ext cx="9465158" cy="3062995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FC91BE9-1379-4421-87F0-2BD925E9B9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817" y="3333522"/>
            <a:ext cx="9569723" cy="349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840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22AC445-5AED-435A-9C8B-5B601392A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45" y="1054514"/>
            <a:ext cx="11039504" cy="44971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C2718659-E118-406E-B801-F2C3869609B5}"/>
                  </a:ext>
                </a:extLst>
              </p14:cNvPr>
              <p14:cNvContentPartPr/>
              <p14:nvPr/>
            </p14:nvContentPartPr>
            <p14:xfrm>
              <a:off x="11485168" y="4122051"/>
              <a:ext cx="255600" cy="398520"/>
            </p14:xfrm>
          </p:contentPart>
        </mc:Choice>
        <mc:Fallback xmlns=""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C2718659-E118-406E-B801-F2C3869609B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449168" y="4086411"/>
                <a:ext cx="327240" cy="47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C2E1F5E9-E82B-44AE-8061-E54ACA2EBB32}"/>
                  </a:ext>
                </a:extLst>
              </p14:cNvPr>
              <p14:cNvContentPartPr/>
              <p14:nvPr/>
            </p14:nvContentPartPr>
            <p14:xfrm>
              <a:off x="11461048" y="4154451"/>
              <a:ext cx="45000" cy="47880"/>
            </p14:xfrm>
          </p:contentPart>
        </mc:Choice>
        <mc:Fallback xmlns=""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C2E1F5E9-E82B-44AE-8061-E54ACA2EBB3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425408" y="4118451"/>
                <a:ext cx="116640" cy="11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4FEE4CBA-DBBC-4D40-8E31-C3AFDAEA9289}"/>
                  </a:ext>
                </a:extLst>
              </p14:cNvPr>
              <p14:cNvContentPartPr/>
              <p14:nvPr/>
            </p14:nvContentPartPr>
            <p14:xfrm>
              <a:off x="11653648" y="4407531"/>
              <a:ext cx="56520" cy="25200"/>
            </p14:xfrm>
          </p:contentPart>
        </mc:Choice>
        <mc:Fallback xmlns=""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4FEE4CBA-DBBC-4D40-8E31-C3AFDAEA928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617648" y="4371531"/>
                <a:ext cx="128160" cy="96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27860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BA1AB31-A685-4DD4-8136-2CA7A02FC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650" y="297180"/>
            <a:ext cx="10172700" cy="6560820"/>
          </a:xfrm>
          <a:prstGeom prst="rect">
            <a:avLst/>
          </a:prstGeom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8B7B3EC1-A07C-40DC-B7B8-EDEF884DE300}"/>
              </a:ext>
            </a:extLst>
          </p:cNvPr>
          <p:cNvGrpSpPr/>
          <p:nvPr/>
        </p:nvGrpSpPr>
        <p:grpSpPr>
          <a:xfrm>
            <a:off x="725848" y="540771"/>
            <a:ext cx="263160" cy="373680"/>
            <a:chOff x="725848" y="540771"/>
            <a:chExt cx="263160" cy="373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" name="Entrada de lápiz 2">
                  <a:extLst>
                    <a:ext uri="{FF2B5EF4-FFF2-40B4-BE49-F238E27FC236}">
                      <a16:creationId xmlns:a16="http://schemas.microsoft.com/office/drawing/2014/main" id="{6B50FF38-7290-410F-86CC-2BBD90BA87DF}"/>
                    </a:ext>
                  </a:extLst>
                </p14:cNvPr>
                <p14:cNvContentPartPr/>
                <p14:nvPr/>
              </p14:nvContentPartPr>
              <p14:xfrm>
                <a:off x="744208" y="540771"/>
                <a:ext cx="244800" cy="373680"/>
              </p14:xfrm>
            </p:contentPart>
          </mc:Choice>
          <mc:Fallback xmlns="">
            <p:pic>
              <p:nvPicPr>
                <p:cNvPr id="3" name="Entrada de lápiz 2">
                  <a:extLst>
                    <a:ext uri="{FF2B5EF4-FFF2-40B4-BE49-F238E27FC236}">
                      <a16:creationId xmlns:a16="http://schemas.microsoft.com/office/drawing/2014/main" id="{6B50FF38-7290-410F-86CC-2BBD90BA87DF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08208" y="505131"/>
                  <a:ext cx="316440" cy="44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" name="Entrada de lápiz 3">
                  <a:extLst>
                    <a:ext uri="{FF2B5EF4-FFF2-40B4-BE49-F238E27FC236}">
                      <a16:creationId xmlns:a16="http://schemas.microsoft.com/office/drawing/2014/main" id="{A98755A1-178B-4A5E-988B-C97414711C6A}"/>
                    </a:ext>
                  </a:extLst>
                </p14:cNvPr>
                <p14:cNvContentPartPr/>
                <p14:nvPr/>
              </p14:nvContentPartPr>
              <p14:xfrm>
                <a:off x="725848" y="585411"/>
                <a:ext cx="68400" cy="80640"/>
              </p14:xfrm>
            </p:contentPart>
          </mc:Choice>
          <mc:Fallback xmlns="">
            <p:pic>
              <p:nvPicPr>
                <p:cNvPr id="4" name="Entrada de lápiz 3">
                  <a:extLst>
                    <a:ext uri="{FF2B5EF4-FFF2-40B4-BE49-F238E27FC236}">
                      <a16:creationId xmlns:a16="http://schemas.microsoft.com/office/drawing/2014/main" id="{A98755A1-178B-4A5E-988B-C97414711C6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90208" y="549411"/>
                  <a:ext cx="140040" cy="152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FAA0A4D6-26CD-4836-9807-AB2398C60F70}"/>
                  </a:ext>
                </a:extLst>
              </p14:cNvPr>
              <p14:cNvContentPartPr/>
              <p14:nvPr/>
            </p14:nvContentPartPr>
            <p14:xfrm>
              <a:off x="924208" y="839211"/>
              <a:ext cx="24840" cy="52920"/>
            </p14:xfrm>
          </p:contentPart>
        </mc:Choice>
        <mc:Fallback xmlns=""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FAA0A4D6-26CD-4836-9807-AB2398C60F7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88568" y="803571"/>
                <a:ext cx="96480" cy="124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311758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ACCA88E-4917-4056-BCA9-2ACFFEC23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31" y="354563"/>
            <a:ext cx="6990183" cy="317735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E9F6D4F-2C62-4D77-8C1F-C4245AEBB7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1819" y="354563"/>
            <a:ext cx="4254915" cy="635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3030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92C8625-C080-4269-847A-A82FEBEA5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72" y="761342"/>
            <a:ext cx="5554202" cy="286745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44B0529-C231-4C17-8F60-4D64252D7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2426" y="459343"/>
            <a:ext cx="6556783" cy="598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3044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6BED1D1-CAB0-4C24-BD9F-B1B1291FD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29" y="266425"/>
            <a:ext cx="8590942" cy="361219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210CD23-198D-4811-AA32-EFDA623980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102" y="1907609"/>
            <a:ext cx="6899841" cy="4842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5393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2A4E7ED-69F0-400F-B5DF-537491785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96" y="323268"/>
            <a:ext cx="11644608" cy="284914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1F55DE2-83DE-46AE-81E1-D2009C6460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338" y="1978177"/>
            <a:ext cx="9086010" cy="4086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7348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D6BC009-FBE8-48FF-A579-0F5584E55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281" y="87029"/>
            <a:ext cx="8443692" cy="489246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D6826BB-996D-4AC2-A769-2A95B37FA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1943" y="1148189"/>
            <a:ext cx="8304246" cy="456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0639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7</Words>
  <Application>Microsoft Office PowerPoint</Application>
  <PresentationFormat>Panorámica</PresentationFormat>
  <Paragraphs>2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Tema de Office</vt:lpstr>
      <vt:lpstr>Solemne 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Solemne 1</dc:title>
  <dc:creator>Carlos Ruz Leiva</dc:creator>
  <cp:lastModifiedBy>Carlos Ruz Leiva</cp:lastModifiedBy>
  <cp:revision>8</cp:revision>
  <dcterms:created xsi:type="dcterms:W3CDTF">2021-06-06T01:47:38Z</dcterms:created>
  <dcterms:modified xsi:type="dcterms:W3CDTF">2021-06-07T02:01:08Z</dcterms:modified>
</cp:coreProperties>
</file>