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69A13AFF-AA3B-4B9D-8674-C03D6BFBA969}"/>
    <pc:docChg chg="undo custSel addSld modSld">
      <pc:chgData name="Carlos Ruz Leiva" userId="09992e858996f815" providerId="LiveId" clId="{69A13AFF-AA3B-4B9D-8674-C03D6BFBA969}" dt="2021-06-06T01:22:58.597" v="567" actId="14100"/>
      <pc:docMkLst>
        <pc:docMk/>
      </pc:docMkLst>
      <pc:sldChg chg="modSp modTransition setBg">
        <pc:chgData name="Carlos Ruz Leiva" userId="09992e858996f815" providerId="LiveId" clId="{69A13AFF-AA3B-4B9D-8674-C03D6BFBA969}" dt="2021-06-05T21:39:50.127" v="419"/>
        <pc:sldMkLst>
          <pc:docMk/>
          <pc:sldMk cId="2436120759" sldId="256"/>
        </pc:sldMkLst>
        <pc:spChg chg="mod">
          <ac:chgData name="Carlos Ruz Leiva" userId="09992e858996f815" providerId="LiveId" clId="{69A13AFF-AA3B-4B9D-8674-C03D6BFBA969}" dt="2021-06-05T21:32:17.228" v="361"/>
          <ac:spMkLst>
            <pc:docMk/>
            <pc:sldMk cId="2436120759" sldId="256"/>
            <ac:spMk id="2" creationId="{51E89A1B-573B-4709-939A-9FAE8C27D113}"/>
          </ac:spMkLst>
        </pc:spChg>
        <pc:spChg chg="mod">
          <ac:chgData name="Carlos Ruz Leiva" userId="09992e858996f815" providerId="LiveId" clId="{69A13AFF-AA3B-4B9D-8674-C03D6BFBA969}" dt="2021-06-05T21:32:17.228" v="361"/>
          <ac:spMkLst>
            <pc:docMk/>
            <pc:sldMk cId="2436120759" sldId="256"/>
            <ac:spMk id="3" creationId="{28003879-DF1C-4BCD-A632-5821DAE0B9E1}"/>
          </ac:spMkLst>
        </pc:spChg>
      </pc:sldChg>
      <pc:sldChg chg="addSp modSp mod modTransition setBg">
        <pc:chgData name="Carlos Ruz Leiva" userId="09992e858996f815" providerId="LiveId" clId="{69A13AFF-AA3B-4B9D-8674-C03D6BFBA969}" dt="2021-06-05T21:44:51.693" v="420"/>
        <pc:sldMkLst>
          <pc:docMk/>
          <pc:sldMk cId="3185415025" sldId="257"/>
        </pc:sldMkLst>
        <pc:picChg chg="mod">
          <ac:chgData name="Carlos Ruz Leiva" userId="09992e858996f815" providerId="LiveId" clId="{69A13AFF-AA3B-4B9D-8674-C03D6BFBA969}" dt="2021-06-05T20:01:30.493" v="75" actId="14100"/>
          <ac:picMkLst>
            <pc:docMk/>
            <pc:sldMk cId="3185415025" sldId="257"/>
            <ac:picMk id="4" creationId="{E736E7AA-C8CD-429B-813B-07CAFE484A91}"/>
          </ac:picMkLst>
        </pc:picChg>
        <pc:picChg chg="mod">
          <ac:chgData name="Carlos Ruz Leiva" userId="09992e858996f815" providerId="LiveId" clId="{69A13AFF-AA3B-4B9D-8674-C03D6BFBA969}" dt="2021-06-05T20:01:36.382" v="76" actId="1076"/>
          <ac:picMkLst>
            <pc:docMk/>
            <pc:sldMk cId="3185415025" sldId="257"/>
            <ac:picMk id="7" creationId="{2D258FC7-D852-4FE6-B3FD-883A67279F66}"/>
          </ac:picMkLst>
        </pc:picChg>
        <pc:picChg chg="mod">
          <ac:chgData name="Carlos Ruz Leiva" userId="09992e858996f815" providerId="LiveId" clId="{69A13AFF-AA3B-4B9D-8674-C03D6BFBA969}" dt="2021-06-05T20:01:09.969" v="71" actId="1076"/>
          <ac:picMkLst>
            <pc:docMk/>
            <pc:sldMk cId="3185415025" sldId="257"/>
            <ac:picMk id="9" creationId="{26EFFE6E-4233-4BB1-8D95-33FEFD6EC790}"/>
          </ac:picMkLst>
        </pc:picChg>
        <pc:inkChg chg="add">
          <ac:chgData name="Carlos Ruz Leiva" userId="09992e858996f815" providerId="LiveId" clId="{69A13AFF-AA3B-4B9D-8674-C03D6BFBA969}" dt="2021-06-05T21:44:51.693" v="420"/>
          <ac:inkMkLst>
            <pc:docMk/>
            <pc:sldMk cId="3185415025" sldId="257"/>
            <ac:inkMk id="10" creationId="{8682E856-0D32-42B1-BC1C-1D5B90C1049A}"/>
          </ac:inkMkLst>
        </pc:inkChg>
      </pc:sldChg>
      <pc:sldChg chg="modSp mod modTransition setBg">
        <pc:chgData name="Carlos Ruz Leiva" userId="09992e858996f815" providerId="LiveId" clId="{69A13AFF-AA3B-4B9D-8674-C03D6BFBA969}" dt="2021-06-05T21:33:28.997" v="370"/>
        <pc:sldMkLst>
          <pc:docMk/>
          <pc:sldMk cId="550620506" sldId="258"/>
        </pc:sldMkLst>
        <pc:picChg chg="mod">
          <ac:chgData name="Carlos Ruz Leiva" userId="09992e858996f815" providerId="LiveId" clId="{69A13AFF-AA3B-4B9D-8674-C03D6BFBA969}" dt="2021-06-05T20:00:53.402" v="69" actId="14100"/>
          <ac:picMkLst>
            <pc:docMk/>
            <pc:sldMk cId="550620506" sldId="258"/>
            <ac:picMk id="4" creationId="{213D13B2-80E5-4DFF-9830-87E7A4A92E80}"/>
          </ac:picMkLst>
        </pc:picChg>
      </pc:sldChg>
      <pc:sldChg chg="addSp delSp modSp new mod modTransition setBg">
        <pc:chgData name="Carlos Ruz Leiva" userId="09992e858996f815" providerId="LiveId" clId="{69A13AFF-AA3B-4B9D-8674-C03D6BFBA969}" dt="2021-06-05T21:33:38.285" v="371"/>
        <pc:sldMkLst>
          <pc:docMk/>
          <pc:sldMk cId="2234451911" sldId="259"/>
        </pc:sldMkLst>
        <pc:picChg chg="add del mod">
          <ac:chgData name="Carlos Ruz Leiva" userId="09992e858996f815" providerId="LiveId" clId="{69A13AFF-AA3B-4B9D-8674-C03D6BFBA969}" dt="2021-06-05T19:42:37.464" v="6" actId="478"/>
          <ac:picMkLst>
            <pc:docMk/>
            <pc:sldMk cId="2234451911" sldId="259"/>
            <ac:picMk id="2" creationId="{23A8CE13-EFB8-4BDA-8FEA-CED867E73EF7}"/>
          </ac:picMkLst>
        </pc:picChg>
        <pc:picChg chg="add mod">
          <ac:chgData name="Carlos Ruz Leiva" userId="09992e858996f815" providerId="LiveId" clId="{69A13AFF-AA3B-4B9D-8674-C03D6BFBA969}" dt="2021-06-05T20:00:32.702" v="67" actId="14100"/>
          <ac:picMkLst>
            <pc:docMk/>
            <pc:sldMk cId="2234451911" sldId="259"/>
            <ac:picMk id="4" creationId="{34868916-1340-4C9D-9B41-A336D2A8AA8C}"/>
          </ac:picMkLst>
        </pc:picChg>
        <pc:picChg chg="add del mod">
          <ac:chgData name="Carlos Ruz Leiva" userId="09992e858996f815" providerId="LiveId" clId="{69A13AFF-AA3B-4B9D-8674-C03D6BFBA969}" dt="2021-06-05T19:45:42.083" v="15" actId="478"/>
          <ac:picMkLst>
            <pc:docMk/>
            <pc:sldMk cId="2234451911" sldId="259"/>
            <ac:picMk id="5" creationId="{062D337E-2DCB-42F1-8EF7-73ABCB355E0E}"/>
          </ac:picMkLst>
        </pc:picChg>
        <pc:picChg chg="add mod">
          <ac:chgData name="Carlos Ruz Leiva" userId="09992e858996f815" providerId="LiveId" clId="{69A13AFF-AA3B-4B9D-8674-C03D6BFBA969}" dt="2021-06-05T20:00:41.774" v="68" actId="1076"/>
          <ac:picMkLst>
            <pc:docMk/>
            <pc:sldMk cId="2234451911" sldId="259"/>
            <ac:picMk id="7" creationId="{E348D5AC-3F3B-47AB-8C5E-56C9F4450AB4}"/>
          </ac:picMkLst>
        </pc:picChg>
      </pc:sldChg>
      <pc:sldChg chg="addSp delSp modSp new mod modTransition setBg">
        <pc:chgData name="Carlos Ruz Leiva" userId="09992e858996f815" providerId="LiveId" clId="{69A13AFF-AA3B-4B9D-8674-C03D6BFBA969}" dt="2021-06-05T21:33:59.705" v="375"/>
        <pc:sldMkLst>
          <pc:docMk/>
          <pc:sldMk cId="3080180820" sldId="260"/>
        </pc:sldMkLst>
        <pc:picChg chg="add del">
          <ac:chgData name="Carlos Ruz Leiva" userId="09992e858996f815" providerId="LiveId" clId="{69A13AFF-AA3B-4B9D-8674-C03D6BFBA969}" dt="2021-06-05T19:51:22.677" v="33" actId="478"/>
          <ac:picMkLst>
            <pc:docMk/>
            <pc:sldMk cId="3080180820" sldId="260"/>
            <ac:picMk id="2" creationId="{25F16E8B-6B0E-4EAE-A5D5-994656CC6CB0}"/>
          </ac:picMkLst>
        </pc:picChg>
        <pc:picChg chg="add del mod">
          <ac:chgData name="Carlos Ruz Leiva" userId="09992e858996f815" providerId="LiveId" clId="{69A13AFF-AA3B-4B9D-8674-C03D6BFBA969}" dt="2021-06-05T19:51:18.449" v="32" actId="478"/>
          <ac:picMkLst>
            <pc:docMk/>
            <pc:sldMk cId="3080180820" sldId="260"/>
            <ac:picMk id="3" creationId="{389D3503-F313-4866-A0D8-4B06FC5DA564}"/>
          </ac:picMkLst>
        </pc:picChg>
        <pc:picChg chg="add mod">
          <ac:chgData name="Carlos Ruz Leiva" userId="09992e858996f815" providerId="LiveId" clId="{69A13AFF-AA3B-4B9D-8674-C03D6BFBA969}" dt="2021-06-05T19:52:58.570" v="48" actId="14100"/>
          <ac:picMkLst>
            <pc:docMk/>
            <pc:sldMk cId="3080180820" sldId="260"/>
            <ac:picMk id="5" creationId="{A59A7696-856B-46D8-AD1E-8D2A0410AF4B}"/>
          </ac:picMkLst>
        </pc:picChg>
        <pc:picChg chg="add mod">
          <ac:chgData name="Carlos Ruz Leiva" userId="09992e858996f815" providerId="LiveId" clId="{69A13AFF-AA3B-4B9D-8674-C03D6BFBA969}" dt="2021-06-05T19:53:06.758" v="49" actId="1076"/>
          <ac:picMkLst>
            <pc:docMk/>
            <pc:sldMk cId="3080180820" sldId="260"/>
            <ac:picMk id="7" creationId="{262B0095-1825-43A3-97E0-A2EC88DA1693}"/>
          </ac:picMkLst>
        </pc:picChg>
      </pc:sldChg>
      <pc:sldChg chg="addSp delSp modSp new mod modTransition setBg">
        <pc:chgData name="Carlos Ruz Leiva" userId="09992e858996f815" providerId="LiveId" clId="{69A13AFF-AA3B-4B9D-8674-C03D6BFBA969}" dt="2021-06-06T01:14:10.044" v="498" actId="14100"/>
        <pc:sldMkLst>
          <pc:docMk/>
          <pc:sldMk cId="1932926538" sldId="261"/>
        </pc:sldMkLst>
        <pc:picChg chg="add del mod">
          <ac:chgData name="Carlos Ruz Leiva" userId="09992e858996f815" providerId="LiveId" clId="{69A13AFF-AA3B-4B9D-8674-C03D6BFBA969}" dt="2021-06-05T20:00:00.415" v="60" actId="478"/>
          <ac:picMkLst>
            <pc:docMk/>
            <pc:sldMk cId="1932926538" sldId="261"/>
            <ac:picMk id="2" creationId="{71F06086-CF97-4DA5-8EC7-C2EF5C093809}"/>
          </ac:picMkLst>
        </pc:picChg>
        <pc:picChg chg="add mod">
          <ac:chgData name="Carlos Ruz Leiva" userId="09992e858996f815" providerId="LiveId" clId="{69A13AFF-AA3B-4B9D-8674-C03D6BFBA969}" dt="2021-06-06T01:14:10.044" v="498" actId="14100"/>
          <ac:picMkLst>
            <pc:docMk/>
            <pc:sldMk cId="1932926538" sldId="261"/>
            <ac:picMk id="3" creationId="{B1E6F952-AA7B-43DD-A467-5A3A2C84F896}"/>
          </ac:picMkLst>
        </pc:picChg>
        <pc:picChg chg="add del mod">
          <ac:chgData name="Carlos Ruz Leiva" userId="09992e858996f815" providerId="LiveId" clId="{69A13AFF-AA3B-4B9D-8674-C03D6BFBA969}" dt="2021-06-05T20:00:13.442" v="64" actId="478"/>
          <ac:picMkLst>
            <pc:docMk/>
            <pc:sldMk cId="1932926538" sldId="261"/>
            <ac:picMk id="3" creationId="{EA002B42-987F-428C-A35F-37D9F6055434}"/>
          </ac:picMkLst>
        </pc:picChg>
        <pc:picChg chg="add del mod">
          <ac:chgData name="Carlos Ruz Leiva" userId="09992e858996f815" providerId="LiveId" clId="{69A13AFF-AA3B-4B9D-8674-C03D6BFBA969}" dt="2021-06-06T01:13:59.225" v="495" actId="478"/>
          <ac:picMkLst>
            <pc:docMk/>
            <pc:sldMk cId="1932926538" sldId="261"/>
            <ac:picMk id="5" creationId="{E1173E54-97E2-4E9B-B0F7-E6E2A9B0B6C7}"/>
          </ac:picMkLst>
        </pc:picChg>
        <pc:picChg chg="add mod">
          <ac:chgData name="Carlos Ruz Leiva" userId="09992e858996f815" providerId="LiveId" clId="{69A13AFF-AA3B-4B9D-8674-C03D6BFBA969}" dt="2021-06-05T20:02:38.306" v="81" actId="1076"/>
          <ac:picMkLst>
            <pc:docMk/>
            <pc:sldMk cId="1932926538" sldId="261"/>
            <ac:picMk id="7" creationId="{8479DD15-B617-42F6-A5CE-9DA52522746A}"/>
          </ac:picMkLst>
        </pc:picChg>
      </pc:sldChg>
      <pc:sldChg chg="addSp delSp modSp new mod modTransition setBg">
        <pc:chgData name="Carlos Ruz Leiva" userId="09992e858996f815" providerId="LiveId" clId="{69A13AFF-AA3B-4B9D-8674-C03D6BFBA969}" dt="2021-06-06T01:22:58.597" v="567" actId="14100"/>
        <pc:sldMkLst>
          <pc:docMk/>
          <pc:sldMk cId="4291588453" sldId="262"/>
        </pc:sldMkLst>
        <pc:grpChg chg="add del mod">
          <ac:chgData name="Carlos Ruz Leiva" userId="09992e858996f815" providerId="LiveId" clId="{69A13AFF-AA3B-4B9D-8674-C03D6BFBA969}" dt="2021-06-06T01:22:04.411" v="552"/>
          <ac:grpSpMkLst>
            <pc:docMk/>
            <pc:sldMk cId="4291588453" sldId="262"/>
            <ac:grpSpMk id="23" creationId="{C88E6E47-9FDB-433F-B71B-4D2541E154D0}"/>
          </ac:grpSpMkLst>
        </pc:grpChg>
        <pc:grpChg chg="add del mod">
          <ac:chgData name="Carlos Ruz Leiva" userId="09992e858996f815" providerId="LiveId" clId="{69A13AFF-AA3B-4B9D-8674-C03D6BFBA969}" dt="2021-06-06T01:22:04.411" v="551"/>
          <ac:grpSpMkLst>
            <pc:docMk/>
            <pc:sldMk cId="4291588453" sldId="262"/>
            <ac:grpSpMk id="28" creationId="{E352E807-1A34-47C9-863A-1514E61B11F1}"/>
          </ac:grpSpMkLst>
        </pc:grpChg>
        <pc:grpChg chg="del mod">
          <ac:chgData name="Carlos Ruz Leiva" userId="09992e858996f815" providerId="LiveId" clId="{69A13AFF-AA3B-4B9D-8674-C03D6BFBA969}" dt="2021-06-05T20:14:15.308" v="138"/>
          <ac:grpSpMkLst>
            <pc:docMk/>
            <pc:sldMk cId="4291588453" sldId="262"/>
            <ac:grpSpMk id="32" creationId="{E82857AB-B0A3-4C43-9957-6A3D447EAB34}"/>
          </ac:grpSpMkLst>
        </pc:grpChg>
        <pc:grpChg chg="del mod">
          <ac:chgData name="Carlos Ruz Leiva" userId="09992e858996f815" providerId="LiveId" clId="{69A13AFF-AA3B-4B9D-8674-C03D6BFBA969}" dt="2021-06-05T20:14:19.346" v="140"/>
          <ac:grpSpMkLst>
            <pc:docMk/>
            <pc:sldMk cId="4291588453" sldId="262"/>
            <ac:grpSpMk id="34" creationId="{F9735FAF-D6F5-47C5-AB54-D87742B02561}"/>
          </ac:grpSpMkLst>
        </pc:grpChg>
        <pc:grpChg chg="del mod">
          <ac:chgData name="Carlos Ruz Leiva" userId="09992e858996f815" providerId="LiveId" clId="{69A13AFF-AA3B-4B9D-8674-C03D6BFBA969}" dt="2021-06-06T01:22:04.411" v="544"/>
          <ac:grpSpMkLst>
            <pc:docMk/>
            <pc:sldMk cId="4291588453" sldId="262"/>
            <ac:grpSpMk id="36" creationId="{4BA0565D-D7C6-46E7-87DA-1F811E52F966}"/>
          </ac:grpSpMkLst>
        </pc:grpChg>
        <pc:grpChg chg="del mod">
          <ac:chgData name="Carlos Ruz Leiva" userId="09992e858996f815" providerId="LiveId" clId="{69A13AFF-AA3B-4B9D-8674-C03D6BFBA969}" dt="2021-06-05T20:14:50.351" v="147"/>
          <ac:grpSpMkLst>
            <pc:docMk/>
            <pc:sldMk cId="4291588453" sldId="262"/>
            <ac:grpSpMk id="40" creationId="{21D35AEA-24DD-4ED5-9B22-316A20666C1B}"/>
          </ac:grpSpMkLst>
        </pc:grpChg>
        <pc:grpChg chg="add del mod">
          <ac:chgData name="Carlos Ruz Leiva" userId="09992e858996f815" providerId="LiveId" clId="{69A13AFF-AA3B-4B9D-8674-C03D6BFBA969}" dt="2021-06-06T01:22:04.411" v="542"/>
          <ac:grpSpMkLst>
            <pc:docMk/>
            <pc:sldMk cId="4291588453" sldId="262"/>
            <ac:grpSpMk id="43" creationId="{1E8D78A4-A89F-41B7-B8C9-C29A25FC7E2F}"/>
          </ac:grpSpMkLst>
        </pc:grpChg>
        <pc:picChg chg="add del mod">
          <ac:chgData name="Carlos Ruz Leiva" userId="09992e858996f815" providerId="LiveId" clId="{69A13AFF-AA3B-4B9D-8674-C03D6BFBA969}" dt="2021-06-05T20:06:03.942" v="89" actId="478"/>
          <ac:picMkLst>
            <pc:docMk/>
            <pc:sldMk cId="4291588453" sldId="262"/>
            <ac:picMk id="2" creationId="{EA6E8467-884B-492C-A35B-E4C9C8A9EABB}"/>
          </ac:picMkLst>
        </pc:picChg>
        <pc:picChg chg="add del">
          <ac:chgData name="Carlos Ruz Leiva" userId="09992e858996f815" providerId="LiveId" clId="{69A13AFF-AA3B-4B9D-8674-C03D6BFBA969}" dt="2021-06-06T01:20:13.983" v="525" actId="22"/>
          <ac:picMkLst>
            <pc:docMk/>
            <pc:sldMk cId="4291588453" sldId="262"/>
            <ac:picMk id="3" creationId="{5A7B3732-E47B-48DE-8245-449DE8021F43}"/>
          </ac:picMkLst>
        </pc:picChg>
        <pc:picChg chg="add del mod">
          <ac:chgData name="Carlos Ruz Leiva" userId="09992e858996f815" providerId="LiveId" clId="{69A13AFF-AA3B-4B9D-8674-C03D6BFBA969}" dt="2021-06-06T01:21:44.049" v="530" actId="478"/>
          <ac:picMkLst>
            <pc:docMk/>
            <pc:sldMk cId="4291588453" sldId="262"/>
            <ac:picMk id="4" creationId="{D0257CCB-7FDB-44BE-9F63-48F9CF14F7C7}"/>
          </ac:picMkLst>
        </pc:picChg>
        <pc:picChg chg="add del mod">
          <ac:chgData name="Carlos Ruz Leiva" userId="09992e858996f815" providerId="LiveId" clId="{69A13AFF-AA3B-4B9D-8674-C03D6BFBA969}" dt="2021-06-05T20:10:20.611" v="96" actId="478"/>
          <ac:picMkLst>
            <pc:docMk/>
            <pc:sldMk cId="4291588453" sldId="262"/>
            <ac:picMk id="5" creationId="{3CC8827F-1119-4E33-9447-DF564DB7CB3B}"/>
          </ac:picMkLst>
        </pc:picChg>
        <pc:picChg chg="add mod">
          <ac:chgData name="Carlos Ruz Leiva" userId="09992e858996f815" providerId="LiveId" clId="{69A13AFF-AA3B-4B9D-8674-C03D6BFBA969}" dt="2021-06-06T01:22:23.228" v="562" actId="1076"/>
          <ac:picMkLst>
            <pc:docMk/>
            <pc:sldMk cId="4291588453" sldId="262"/>
            <ac:picMk id="6" creationId="{D1FB8418-430C-4523-A6DA-F4236AD26720}"/>
          </ac:picMkLst>
        </pc:picChg>
        <pc:picChg chg="add del mod ord">
          <ac:chgData name="Carlos Ruz Leiva" userId="09992e858996f815" providerId="LiveId" clId="{69A13AFF-AA3B-4B9D-8674-C03D6BFBA969}" dt="2021-06-05T20:10:50.322" v="104" actId="478"/>
          <ac:picMkLst>
            <pc:docMk/>
            <pc:sldMk cId="4291588453" sldId="262"/>
            <ac:picMk id="7" creationId="{4DD13F5D-57BA-41F3-9298-D87B0FC13C0F}"/>
          </ac:picMkLst>
        </pc:picChg>
        <pc:picChg chg="add mod">
          <ac:chgData name="Carlos Ruz Leiva" userId="09992e858996f815" providerId="LiveId" clId="{69A13AFF-AA3B-4B9D-8674-C03D6BFBA969}" dt="2021-06-06T01:22:58.597" v="567" actId="14100"/>
          <ac:picMkLst>
            <pc:docMk/>
            <pc:sldMk cId="4291588453" sldId="262"/>
            <ac:picMk id="8" creationId="{2E1CFDFC-1289-4576-857C-7BF688F0E968}"/>
          </ac:picMkLst>
        </pc:picChg>
        <pc:picChg chg="add del mod">
          <ac:chgData name="Carlos Ruz Leiva" userId="09992e858996f815" providerId="LiveId" clId="{69A13AFF-AA3B-4B9D-8674-C03D6BFBA969}" dt="2021-06-06T01:21:40.615" v="529" actId="478"/>
          <ac:picMkLst>
            <pc:docMk/>
            <pc:sldMk cId="4291588453" sldId="262"/>
            <ac:picMk id="9" creationId="{669DE746-4E00-4120-9B65-3BD6788F93C9}"/>
          </ac:picMkLst>
        </pc:picChg>
        <pc:inkChg chg="add del">
          <ac:chgData name="Carlos Ruz Leiva" userId="09992e858996f815" providerId="LiveId" clId="{69A13AFF-AA3B-4B9D-8674-C03D6BFBA969}" dt="2021-06-05T20:11:58.427" v="113"/>
          <ac:inkMkLst>
            <pc:docMk/>
            <pc:sldMk cId="4291588453" sldId="262"/>
            <ac:inkMk id="10" creationId="{E222F612-D789-401A-A501-3C1C957EB931}"/>
          </ac:inkMkLst>
        </pc:inkChg>
        <pc:inkChg chg="add del">
          <ac:chgData name="Carlos Ruz Leiva" userId="09992e858996f815" providerId="LiveId" clId="{69A13AFF-AA3B-4B9D-8674-C03D6BFBA969}" dt="2021-06-06T01:22:04.411" v="546"/>
          <ac:inkMkLst>
            <pc:docMk/>
            <pc:sldMk cId="4291588453" sldId="262"/>
            <ac:inkMk id="11" creationId="{E767B580-72CE-476C-82F5-A0619DA645B3}"/>
          </ac:inkMkLst>
        </pc:inkChg>
        <pc:inkChg chg="add del">
          <ac:chgData name="Carlos Ruz Leiva" userId="09992e858996f815" providerId="LiveId" clId="{69A13AFF-AA3B-4B9D-8674-C03D6BFBA969}" dt="2021-06-06T01:22:04.411" v="545"/>
          <ac:inkMkLst>
            <pc:docMk/>
            <pc:sldMk cId="4291588453" sldId="262"/>
            <ac:inkMk id="12" creationId="{D51C2CF9-8BD9-4AFC-AF6E-8CA77F7F9BF0}"/>
          </ac:inkMkLst>
        </pc:inkChg>
        <pc:inkChg chg="add del">
          <ac:chgData name="Carlos Ruz Leiva" userId="09992e858996f815" providerId="LiveId" clId="{69A13AFF-AA3B-4B9D-8674-C03D6BFBA969}" dt="2021-06-06T01:22:04.411" v="553"/>
          <ac:inkMkLst>
            <pc:docMk/>
            <pc:sldMk cId="4291588453" sldId="262"/>
            <ac:inkMk id="13" creationId="{E3034330-CF95-4069-998B-247EECE0CC1F}"/>
          </ac:inkMkLst>
        </pc:inkChg>
        <pc:inkChg chg="add del">
          <ac:chgData name="Carlos Ruz Leiva" userId="09992e858996f815" providerId="LiveId" clId="{69A13AFF-AA3B-4B9D-8674-C03D6BFBA969}" dt="2021-06-06T01:22:04.411" v="550"/>
          <ac:inkMkLst>
            <pc:docMk/>
            <pc:sldMk cId="4291588453" sldId="262"/>
            <ac:inkMk id="14" creationId="{511B5416-9D53-4F14-950D-C89AA213D7C0}"/>
          </ac:inkMkLst>
        </pc:inkChg>
        <pc:inkChg chg="add del">
          <ac:chgData name="Carlos Ruz Leiva" userId="09992e858996f815" providerId="LiveId" clId="{69A13AFF-AA3B-4B9D-8674-C03D6BFBA969}" dt="2021-06-05T20:12:46.497" v="119"/>
          <ac:inkMkLst>
            <pc:docMk/>
            <pc:sldMk cId="4291588453" sldId="262"/>
            <ac:inkMk id="15" creationId="{C7A3FB4F-3175-430D-B3C8-8BE965AC396B}"/>
          </ac:inkMkLst>
        </pc:inkChg>
        <pc:inkChg chg="add del">
          <ac:chgData name="Carlos Ruz Leiva" userId="09992e858996f815" providerId="LiveId" clId="{69A13AFF-AA3B-4B9D-8674-C03D6BFBA969}" dt="2021-06-06T01:22:04.411" v="548"/>
          <ac:inkMkLst>
            <pc:docMk/>
            <pc:sldMk cId="4291588453" sldId="262"/>
            <ac:inkMk id="16" creationId="{DC8F9077-D7E4-4F4D-9A83-AD2D1DD90E53}"/>
          </ac:inkMkLst>
        </pc:inkChg>
        <pc:inkChg chg="add del">
          <ac:chgData name="Carlos Ruz Leiva" userId="09992e858996f815" providerId="LiveId" clId="{69A13AFF-AA3B-4B9D-8674-C03D6BFBA969}" dt="2021-06-06T01:22:04.411" v="547"/>
          <ac:inkMkLst>
            <pc:docMk/>
            <pc:sldMk cId="4291588453" sldId="262"/>
            <ac:inkMk id="17" creationId="{3D2ADAEB-5104-421F-ABAF-8308676F4674}"/>
          </ac:inkMkLst>
        </pc:inkChg>
        <pc:inkChg chg="add del">
          <ac:chgData name="Carlos Ruz Leiva" userId="09992e858996f815" providerId="LiveId" clId="{69A13AFF-AA3B-4B9D-8674-C03D6BFBA969}" dt="2021-06-06T01:22:04.411" v="534"/>
          <ac:inkMkLst>
            <pc:docMk/>
            <pc:sldMk cId="4291588453" sldId="262"/>
            <ac:inkMk id="18" creationId="{DC762389-154C-4E3A-AF89-BF4141233C9C}"/>
          </ac:inkMkLst>
        </pc:inkChg>
        <pc:inkChg chg="add del">
          <ac:chgData name="Carlos Ruz Leiva" userId="09992e858996f815" providerId="LiveId" clId="{69A13AFF-AA3B-4B9D-8674-C03D6BFBA969}" dt="2021-06-06T01:22:04.411" v="540"/>
          <ac:inkMkLst>
            <pc:docMk/>
            <pc:sldMk cId="4291588453" sldId="262"/>
            <ac:inkMk id="19" creationId="{A5ED4BA5-5042-4F63-9A8E-58D9C105971A}"/>
          </ac:inkMkLst>
        </pc:inkChg>
        <pc:inkChg chg="add del mod">
          <ac:chgData name="Carlos Ruz Leiva" userId="09992e858996f815" providerId="LiveId" clId="{69A13AFF-AA3B-4B9D-8674-C03D6BFBA969}" dt="2021-06-06T01:22:04.411" v="552"/>
          <ac:inkMkLst>
            <pc:docMk/>
            <pc:sldMk cId="4291588453" sldId="262"/>
            <ac:inkMk id="20" creationId="{7D4751DE-F26A-43C5-AB9A-7935077D339F}"/>
          </ac:inkMkLst>
        </pc:inkChg>
        <pc:inkChg chg="add del mod">
          <ac:chgData name="Carlos Ruz Leiva" userId="09992e858996f815" providerId="LiveId" clId="{69A13AFF-AA3B-4B9D-8674-C03D6BFBA969}" dt="2021-06-06T01:22:04.411" v="549"/>
          <ac:inkMkLst>
            <pc:docMk/>
            <pc:sldMk cId="4291588453" sldId="262"/>
            <ac:inkMk id="21" creationId="{DF48A86F-95AD-4E4D-A1E8-668BA989C9AC}"/>
          </ac:inkMkLst>
        </pc:inkChg>
        <pc:inkChg chg="add del mod">
          <ac:chgData name="Carlos Ruz Leiva" userId="09992e858996f815" providerId="LiveId" clId="{69A13AFF-AA3B-4B9D-8674-C03D6BFBA969}" dt="2021-06-06T01:22:04.411" v="555"/>
          <ac:inkMkLst>
            <pc:docMk/>
            <pc:sldMk cId="4291588453" sldId="262"/>
            <ac:inkMk id="22" creationId="{01C7D2F2-A7CC-4296-BAF6-BCB561D93AEC}"/>
          </ac:inkMkLst>
        </pc:inkChg>
        <pc:inkChg chg="add del">
          <ac:chgData name="Carlos Ruz Leiva" userId="09992e858996f815" providerId="LiveId" clId="{69A13AFF-AA3B-4B9D-8674-C03D6BFBA969}" dt="2021-06-06T01:22:04.411" v="554"/>
          <ac:inkMkLst>
            <pc:docMk/>
            <pc:sldMk cId="4291588453" sldId="262"/>
            <ac:inkMk id="24" creationId="{05C8C418-0147-4AFD-B003-E0D0BA00A3BA}"/>
          </ac:inkMkLst>
        </pc:inkChg>
        <pc:inkChg chg="add del mod">
          <ac:chgData name="Carlos Ruz Leiva" userId="09992e858996f815" providerId="LiveId" clId="{69A13AFF-AA3B-4B9D-8674-C03D6BFBA969}" dt="2021-06-06T01:22:04.411" v="551"/>
          <ac:inkMkLst>
            <pc:docMk/>
            <pc:sldMk cId="4291588453" sldId="262"/>
            <ac:inkMk id="25" creationId="{529365C4-4E38-4E06-AA68-C0D79BE83394}"/>
          </ac:inkMkLst>
        </pc:inkChg>
        <pc:inkChg chg="add del mod">
          <ac:chgData name="Carlos Ruz Leiva" userId="09992e858996f815" providerId="LiveId" clId="{69A13AFF-AA3B-4B9D-8674-C03D6BFBA969}" dt="2021-06-06T01:22:04.411" v="556"/>
          <ac:inkMkLst>
            <pc:docMk/>
            <pc:sldMk cId="4291588453" sldId="262"/>
            <ac:inkMk id="26" creationId="{B107EB25-9AEC-4E89-8234-4FAE70ED6553}"/>
          </ac:inkMkLst>
        </pc:inkChg>
        <pc:inkChg chg="add del mod">
          <ac:chgData name="Carlos Ruz Leiva" userId="09992e858996f815" providerId="LiveId" clId="{69A13AFF-AA3B-4B9D-8674-C03D6BFBA969}" dt="2021-06-06T01:22:04.411" v="538"/>
          <ac:inkMkLst>
            <pc:docMk/>
            <pc:sldMk cId="4291588453" sldId="262"/>
            <ac:inkMk id="27" creationId="{EFF3662D-5727-478E-BBCA-C3A950DB2DE5}"/>
          </ac:inkMkLst>
        </pc:inkChg>
        <pc:inkChg chg="add del mod">
          <ac:chgData name="Carlos Ruz Leiva" userId="09992e858996f815" providerId="LiveId" clId="{69A13AFF-AA3B-4B9D-8674-C03D6BFBA969}" dt="2021-06-06T01:22:04.411" v="537"/>
          <ac:inkMkLst>
            <pc:docMk/>
            <pc:sldMk cId="4291588453" sldId="262"/>
            <ac:inkMk id="29" creationId="{B4DDD910-B504-494C-9A5D-92BBD813E66C}"/>
          </ac:inkMkLst>
        </pc:inkChg>
        <pc:inkChg chg="add del mod">
          <ac:chgData name="Carlos Ruz Leiva" userId="09992e858996f815" providerId="LiveId" clId="{69A13AFF-AA3B-4B9D-8674-C03D6BFBA969}" dt="2021-06-06T01:22:04.411" v="541"/>
          <ac:inkMkLst>
            <pc:docMk/>
            <pc:sldMk cId="4291588453" sldId="262"/>
            <ac:inkMk id="30" creationId="{6BDAEFDD-C10F-440F-B7B2-8C117467F235}"/>
          </ac:inkMkLst>
        </pc:inkChg>
        <pc:inkChg chg="add del mod">
          <ac:chgData name="Carlos Ruz Leiva" userId="09992e858996f815" providerId="LiveId" clId="{69A13AFF-AA3B-4B9D-8674-C03D6BFBA969}" dt="2021-06-06T01:22:04.411" v="535"/>
          <ac:inkMkLst>
            <pc:docMk/>
            <pc:sldMk cId="4291588453" sldId="262"/>
            <ac:inkMk id="31" creationId="{78A85697-5EA1-4C6E-9672-E028AAB187FA}"/>
          </ac:inkMkLst>
        </pc:inkChg>
        <pc:inkChg chg="add del mod">
          <ac:chgData name="Carlos Ruz Leiva" userId="09992e858996f815" providerId="LiveId" clId="{69A13AFF-AA3B-4B9D-8674-C03D6BFBA969}" dt="2021-06-06T01:22:04.411" v="558"/>
          <ac:inkMkLst>
            <pc:docMk/>
            <pc:sldMk cId="4291588453" sldId="262"/>
            <ac:inkMk id="33" creationId="{58DAB029-762A-4DE5-B897-719E48D2557D}"/>
          </ac:inkMkLst>
        </pc:inkChg>
        <pc:inkChg chg="add del mod">
          <ac:chgData name="Carlos Ruz Leiva" userId="09992e858996f815" providerId="LiveId" clId="{69A13AFF-AA3B-4B9D-8674-C03D6BFBA969}" dt="2021-06-06T01:22:04.411" v="544"/>
          <ac:inkMkLst>
            <pc:docMk/>
            <pc:sldMk cId="4291588453" sldId="262"/>
            <ac:inkMk id="35" creationId="{1102573E-9DBA-45FA-9E16-64A3C8A0EA00}"/>
          </ac:inkMkLst>
        </pc:inkChg>
        <pc:inkChg chg="add del">
          <ac:chgData name="Carlos Ruz Leiva" userId="09992e858996f815" providerId="LiveId" clId="{69A13AFF-AA3B-4B9D-8674-C03D6BFBA969}" dt="2021-06-06T01:22:04.411" v="557"/>
          <ac:inkMkLst>
            <pc:docMk/>
            <pc:sldMk cId="4291588453" sldId="262"/>
            <ac:inkMk id="37" creationId="{933F5EB8-CA12-4074-B541-A4E6A0F70DE4}"/>
          </ac:inkMkLst>
        </pc:inkChg>
        <pc:inkChg chg="add del mod">
          <ac:chgData name="Carlos Ruz Leiva" userId="09992e858996f815" providerId="LiveId" clId="{69A13AFF-AA3B-4B9D-8674-C03D6BFBA969}" dt="2021-06-06T01:22:04.411" v="543"/>
          <ac:inkMkLst>
            <pc:docMk/>
            <pc:sldMk cId="4291588453" sldId="262"/>
            <ac:inkMk id="38" creationId="{2E0FC4CE-F0B6-4D4C-A0A3-8FD9037BE2E4}"/>
          </ac:inkMkLst>
        </pc:inkChg>
        <pc:inkChg chg="add del mod">
          <ac:chgData name="Carlos Ruz Leiva" userId="09992e858996f815" providerId="LiveId" clId="{69A13AFF-AA3B-4B9D-8674-C03D6BFBA969}" dt="2021-06-06T01:22:04.411" v="539"/>
          <ac:inkMkLst>
            <pc:docMk/>
            <pc:sldMk cId="4291588453" sldId="262"/>
            <ac:inkMk id="39" creationId="{794BFD88-06A9-4B7D-BC43-69226D8ACDA3}"/>
          </ac:inkMkLst>
        </pc:inkChg>
        <pc:inkChg chg="add del mod">
          <ac:chgData name="Carlos Ruz Leiva" userId="09992e858996f815" providerId="LiveId" clId="{69A13AFF-AA3B-4B9D-8674-C03D6BFBA969}" dt="2021-06-06T01:22:04.411" v="536"/>
          <ac:inkMkLst>
            <pc:docMk/>
            <pc:sldMk cId="4291588453" sldId="262"/>
            <ac:inkMk id="41" creationId="{20E56E35-7B33-4E72-833B-BD4A8656824E}"/>
          </ac:inkMkLst>
        </pc:inkChg>
        <pc:inkChg chg="add del mod">
          <ac:chgData name="Carlos Ruz Leiva" userId="09992e858996f815" providerId="LiveId" clId="{69A13AFF-AA3B-4B9D-8674-C03D6BFBA969}" dt="2021-06-06T01:22:04.411" v="542"/>
          <ac:inkMkLst>
            <pc:docMk/>
            <pc:sldMk cId="4291588453" sldId="262"/>
            <ac:inkMk id="42" creationId="{74BD4465-5543-4907-9DBB-F2B72EA72E84}"/>
          </ac:inkMkLst>
        </pc:inkChg>
        <pc:inkChg chg="add">
          <ac:chgData name="Carlos Ruz Leiva" userId="09992e858996f815" providerId="LiveId" clId="{69A13AFF-AA3B-4B9D-8674-C03D6BFBA969}" dt="2021-06-05T21:44:51.693" v="420"/>
          <ac:inkMkLst>
            <pc:docMk/>
            <pc:sldMk cId="4291588453" sldId="262"/>
            <ac:inkMk id="44" creationId="{9C174375-2335-49B4-AA7C-DA01C166ECD0}"/>
          </ac:inkMkLst>
        </pc:inkChg>
      </pc:sldChg>
      <pc:sldChg chg="addSp delSp modSp new mod modTransition setBg">
        <pc:chgData name="Carlos Ruz Leiva" userId="09992e858996f815" providerId="LiveId" clId="{69A13AFF-AA3B-4B9D-8674-C03D6BFBA969}" dt="2021-06-05T21:34:15.906" v="378"/>
        <pc:sldMkLst>
          <pc:docMk/>
          <pc:sldMk cId="102125152" sldId="263"/>
        </pc:sldMkLst>
        <pc:grpChg chg="mod">
          <ac:chgData name="Carlos Ruz Leiva" userId="09992e858996f815" providerId="LiveId" clId="{69A13AFF-AA3B-4B9D-8674-C03D6BFBA969}" dt="2021-06-05T20:22:37.070" v="173"/>
          <ac:grpSpMkLst>
            <pc:docMk/>
            <pc:sldMk cId="102125152" sldId="263"/>
            <ac:grpSpMk id="12" creationId="{583F9D8D-DD6C-404C-A680-9049745E4B2F}"/>
          </ac:grpSpMkLst>
        </pc:grpChg>
        <pc:picChg chg="add del mod">
          <ac:chgData name="Carlos Ruz Leiva" userId="09992e858996f815" providerId="LiveId" clId="{69A13AFF-AA3B-4B9D-8674-C03D6BFBA969}" dt="2021-06-05T20:17:05.348" v="153" actId="478"/>
          <ac:picMkLst>
            <pc:docMk/>
            <pc:sldMk cId="102125152" sldId="263"/>
            <ac:picMk id="2" creationId="{B1CDF72E-E3AF-4C00-A6DC-EA715E7C6A89}"/>
          </ac:picMkLst>
        </pc:picChg>
        <pc:picChg chg="add mod">
          <ac:chgData name="Carlos Ruz Leiva" userId="09992e858996f815" providerId="LiveId" clId="{69A13AFF-AA3B-4B9D-8674-C03D6BFBA969}" dt="2021-06-05T20:17:16.865" v="157" actId="14100"/>
          <ac:picMkLst>
            <pc:docMk/>
            <pc:sldMk cId="102125152" sldId="263"/>
            <ac:picMk id="4" creationId="{99AA30B6-252D-4B7B-98B3-C20CC5814AF5}"/>
          </ac:picMkLst>
        </pc:picChg>
        <pc:picChg chg="add del mod">
          <ac:chgData name="Carlos Ruz Leiva" userId="09992e858996f815" providerId="LiveId" clId="{69A13AFF-AA3B-4B9D-8674-C03D6BFBA969}" dt="2021-06-05T20:18:52.499" v="162" actId="478"/>
          <ac:picMkLst>
            <pc:docMk/>
            <pc:sldMk cId="102125152" sldId="263"/>
            <ac:picMk id="5" creationId="{2F8D27B1-5237-45C5-A199-BAA1226B3251}"/>
          </ac:picMkLst>
        </pc:picChg>
        <pc:picChg chg="add mod">
          <ac:chgData name="Carlos Ruz Leiva" userId="09992e858996f815" providerId="LiveId" clId="{69A13AFF-AA3B-4B9D-8674-C03D6BFBA969}" dt="2021-06-05T20:19:13.532" v="168" actId="14100"/>
          <ac:picMkLst>
            <pc:docMk/>
            <pc:sldMk cId="102125152" sldId="263"/>
            <ac:picMk id="7" creationId="{0E54641E-CC12-4D40-B7C9-D8896011C61E}"/>
          </ac:picMkLst>
        </pc:picChg>
        <pc:inkChg chg="add">
          <ac:chgData name="Carlos Ruz Leiva" userId="09992e858996f815" providerId="LiveId" clId="{69A13AFF-AA3B-4B9D-8674-C03D6BFBA969}" dt="2021-06-05T20:22:26.360" v="169" actId="9405"/>
          <ac:inkMkLst>
            <pc:docMk/>
            <pc:sldMk cId="102125152" sldId="263"/>
            <ac:inkMk id="8" creationId="{23418585-A6B7-4E14-9E5E-2B53AD6018FA}"/>
          </ac:inkMkLst>
        </pc:inkChg>
        <pc:inkChg chg="add">
          <ac:chgData name="Carlos Ruz Leiva" userId="09992e858996f815" providerId="LiveId" clId="{69A13AFF-AA3B-4B9D-8674-C03D6BFBA969}" dt="2021-06-05T20:22:30.542" v="170" actId="9405"/>
          <ac:inkMkLst>
            <pc:docMk/>
            <pc:sldMk cId="102125152" sldId="263"/>
            <ac:inkMk id="9" creationId="{A6913793-E4DE-4471-BE8A-0F4FA1C60052}"/>
          </ac:inkMkLst>
        </pc:inkChg>
        <pc:inkChg chg="add mod">
          <ac:chgData name="Carlos Ruz Leiva" userId="09992e858996f815" providerId="LiveId" clId="{69A13AFF-AA3B-4B9D-8674-C03D6BFBA969}" dt="2021-06-05T20:22:37.070" v="173"/>
          <ac:inkMkLst>
            <pc:docMk/>
            <pc:sldMk cId="102125152" sldId="263"/>
            <ac:inkMk id="10" creationId="{F5D13DC2-ED20-4DB5-8E43-3DEF1EC729E1}"/>
          </ac:inkMkLst>
        </pc:inkChg>
        <pc:inkChg chg="add mod">
          <ac:chgData name="Carlos Ruz Leiva" userId="09992e858996f815" providerId="LiveId" clId="{69A13AFF-AA3B-4B9D-8674-C03D6BFBA969}" dt="2021-06-05T20:22:37.070" v="173"/>
          <ac:inkMkLst>
            <pc:docMk/>
            <pc:sldMk cId="102125152" sldId="263"/>
            <ac:inkMk id="11" creationId="{239F019F-C847-45AF-AEF2-DEF62DAD1441}"/>
          </ac:inkMkLst>
        </pc:inkChg>
        <pc:inkChg chg="add">
          <ac:chgData name="Carlos Ruz Leiva" userId="09992e858996f815" providerId="LiveId" clId="{69A13AFF-AA3B-4B9D-8674-C03D6BFBA969}" dt="2021-06-05T20:22:39.371" v="174" actId="9405"/>
          <ac:inkMkLst>
            <pc:docMk/>
            <pc:sldMk cId="102125152" sldId="263"/>
            <ac:inkMk id="13" creationId="{E9C06038-4961-4BD2-A552-1DA87E30071C}"/>
          </ac:inkMkLst>
        </pc:inkChg>
        <pc:inkChg chg="add">
          <ac:chgData name="Carlos Ruz Leiva" userId="09992e858996f815" providerId="LiveId" clId="{69A13AFF-AA3B-4B9D-8674-C03D6BFBA969}" dt="2021-06-05T20:22:41.907" v="175" actId="9405"/>
          <ac:inkMkLst>
            <pc:docMk/>
            <pc:sldMk cId="102125152" sldId="263"/>
            <ac:inkMk id="14" creationId="{F2291AA6-B2C1-4C2C-932F-4CE2412FF616}"/>
          </ac:inkMkLst>
        </pc:inkChg>
        <pc:inkChg chg="add">
          <ac:chgData name="Carlos Ruz Leiva" userId="09992e858996f815" providerId="LiveId" clId="{69A13AFF-AA3B-4B9D-8674-C03D6BFBA969}" dt="2021-06-05T20:22:46.215" v="176" actId="9405"/>
          <ac:inkMkLst>
            <pc:docMk/>
            <pc:sldMk cId="102125152" sldId="263"/>
            <ac:inkMk id="15" creationId="{D79DDCB2-6007-4E14-A5E1-9FFC0C8B7163}"/>
          </ac:inkMkLst>
        </pc:inkChg>
        <pc:inkChg chg="add">
          <ac:chgData name="Carlos Ruz Leiva" userId="09992e858996f815" providerId="LiveId" clId="{69A13AFF-AA3B-4B9D-8674-C03D6BFBA969}" dt="2021-06-05T20:22:54.034" v="177" actId="9405"/>
          <ac:inkMkLst>
            <pc:docMk/>
            <pc:sldMk cId="102125152" sldId="263"/>
            <ac:inkMk id="16" creationId="{4070845D-C8FC-4D31-93E0-D2D77ECCEBC9}"/>
          </ac:inkMkLst>
        </pc:inkChg>
        <pc:inkChg chg="add">
          <ac:chgData name="Carlos Ruz Leiva" userId="09992e858996f815" providerId="LiveId" clId="{69A13AFF-AA3B-4B9D-8674-C03D6BFBA969}" dt="2021-06-05T20:23:00.897" v="178" actId="9405"/>
          <ac:inkMkLst>
            <pc:docMk/>
            <pc:sldMk cId="102125152" sldId="263"/>
            <ac:inkMk id="17" creationId="{BF718198-3965-4525-9181-20D8BE442112}"/>
          </ac:inkMkLst>
        </pc:inkChg>
        <pc:inkChg chg="add">
          <ac:chgData name="Carlos Ruz Leiva" userId="09992e858996f815" providerId="LiveId" clId="{69A13AFF-AA3B-4B9D-8674-C03D6BFBA969}" dt="2021-06-05T20:23:06.631" v="179" actId="9405"/>
          <ac:inkMkLst>
            <pc:docMk/>
            <pc:sldMk cId="102125152" sldId="263"/>
            <ac:inkMk id="18" creationId="{BEEE042E-719D-4BC7-9680-591CC79CF652}"/>
          </ac:inkMkLst>
        </pc:inkChg>
      </pc:sldChg>
      <pc:sldChg chg="addSp delSp modSp new mod modTransition setBg">
        <pc:chgData name="Carlos Ruz Leiva" userId="09992e858996f815" providerId="LiveId" clId="{69A13AFF-AA3B-4B9D-8674-C03D6BFBA969}" dt="2021-06-05T21:34:19.234" v="379"/>
        <pc:sldMkLst>
          <pc:docMk/>
          <pc:sldMk cId="3165938573" sldId="264"/>
        </pc:sldMkLst>
        <pc:picChg chg="add del mod">
          <ac:chgData name="Carlos Ruz Leiva" userId="09992e858996f815" providerId="LiveId" clId="{69A13AFF-AA3B-4B9D-8674-C03D6BFBA969}" dt="2021-06-05T20:30:28.328" v="190" actId="478"/>
          <ac:picMkLst>
            <pc:docMk/>
            <pc:sldMk cId="3165938573" sldId="264"/>
            <ac:picMk id="2" creationId="{CBF817F1-1BA0-484F-A5DC-52724E509708}"/>
          </ac:picMkLst>
        </pc:picChg>
        <pc:picChg chg="add del mod">
          <ac:chgData name="Carlos Ruz Leiva" userId="09992e858996f815" providerId="LiveId" clId="{69A13AFF-AA3B-4B9D-8674-C03D6BFBA969}" dt="2021-06-05T20:30:31.503" v="191" actId="478"/>
          <ac:picMkLst>
            <pc:docMk/>
            <pc:sldMk cId="3165938573" sldId="264"/>
            <ac:picMk id="3" creationId="{C031E22D-C704-4C54-A6F9-AE45C4BD1FD3}"/>
          </ac:picMkLst>
        </pc:picChg>
        <pc:picChg chg="add mod">
          <ac:chgData name="Carlos Ruz Leiva" userId="09992e858996f815" providerId="LiveId" clId="{69A13AFF-AA3B-4B9D-8674-C03D6BFBA969}" dt="2021-06-05T20:30:39.340" v="193" actId="14100"/>
          <ac:picMkLst>
            <pc:docMk/>
            <pc:sldMk cId="3165938573" sldId="264"/>
            <ac:picMk id="5" creationId="{1B86143E-20ED-4818-81E9-6B878C114793}"/>
          </ac:picMkLst>
        </pc:picChg>
        <pc:picChg chg="add mod">
          <ac:chgData name="Carlos Ruz Leiva" userId="09992e858996f815" providerId="LiveId" clId="{69A13AFF-AA3B-4B9D-8674-C03D6BFBA969}" dt="2021-06-05T20:32:56.668" v="200" actId="1076"/>
          <ac:picMkLst>
            <pc:docMk/>
            <pc:sldMk cId="3165938573" sldId="264"/>
            <ac:picMk id="7" creationId="{6FCE2C49-24B8-453B-A2C4-DC2C8AAE7937}"/>
          </ac:picMkLst>
        </pc:picChg>
      </pc:sldChg>
      <pc:sldChg chg="addSp delSp modSp new mod modTransition setBg">
        <pc:chgData name="Carlos Ruz Leiva" userId="09992e858996f815" providerId="LiveId" clId="{69A13AFF-AA3B-4B9D-8674-C03D6BFBA969}" dt="2021-06-05T21:34:23.426" v="380"/>
        <pc:sldMkLst>
          <pc:docMk/>
          <pc:sldMk cId="173245017" sldId="265"/>
        </pc:sldMkLst>
        <pc:picChg chg="add del mod">
          <ac:chgData name="Carlos Ruz Leiva" userId="09992e858996f815" providerId="LiveId" clId="{69A13AFF-AA3B-4B9D-8674-C03D6BFBA969}" dt="2021-06-05T20:37:45.030" v="206" actId="478"/>
          <ac:picMkLst>
            <pc:docMk/>
            <pc:sldMk cId="173245017" sldId="265"/>
            <ac:picMk id="2" creationId="{875B9D28-400C-47D3-9862-0CD1C0C9459C}"/>
          </ac:picMkLst>
        </pc:picChg>
        <pc:picChg chg="add mod">
          <ac:chgData name="Carlos Ruz Leiva" userId="09992e858996f815" providerId="LiveId" clId="{69A13AFF-AA3B-4B9D-8674-C03D6BFBA969}" dt="2021-06-05T20:37:56.759" v="209" actId="14100"/>
          <ac:picMkLst>
            <pc:docMk/>
            <pc:sldMk cId="173245017" sldId="265"/>
            <ac:picMk id="4" creationId="{277E1ACE-9D25-4298-A813-F51A56C890B8}"/>
          </ac:picMkLst>
        </pc:picChg>
        <pc:picChg chg="add del mod">
          <ac:chgData name="Carlos Ruz Leiva" userId="09992e858996f815" providerId="LiveId" clId="{69A13AFF-AA3B-4B9D-8674-C03D6BFBA969}" dt="2021-06-05T20:41:04.482" v="220" actId="478"/>
          <ac:picMkLst>
            <pc:docMk/>
            <pc:sldMk cId="173245017" sldId="265"/>
            <ac:picMk id="5" creationId="{9BECB909-DEDC-4F2F-AA77-79CCC344CA74}"/>
          </ac:picMkLst>
        </pc:picChg>
        <pc:picChg chg="add mod">
          <ac:chgData name="Carlos Ruz Leiva" userId="09992e858996f815" providerId="LiveId" clId="{69A13AFF-AA3B-4B9D-8674-C03D6BFBA969}" dt="2021-06-05T20:41:18.667" v="223" actId="1076"/>
          <ac:picMkLst>
            <pc:docMk/>
            <pc:sldMk cId="173245017" sldId="265"/>
            <ac:picMk id="7" creationId="{9E29D3D3-A253-432A-8E6E-3CF07483E556}"/>
          </ac:picMkLst>
        </pc:picChg>
      </pc:sldChg>
      <pc:sldChg chg="addSp delSp modSp new mod modTransition setBg">
        <pc:chgData name="Carlos Ruz Leiva" userId="09992e858996f815" providerId="LiveId" clId="{69A13AFF-AA3B-4B9D-8674-C03D6BFBA969}" dt="2021-06-05T21:34:28.442" v="381"/>
        <pc:sldMkLst>
          <pc:docMk/>
          <pc:sldMk cId="962842321" sldId="266"/>
        </pc:sldMkLst>
        <pc:picChg chg="add del mod">
          <ac:chgData name="Carlos Ruz Leiva" userId="09992e858996f815" providerId="LiveId" clId="{69A13AFF-AA3B-4B9D-8674-C03D6BFBA969}" dt="2021-06-05T20:47:58.851" v="233" actId="478"/>
          <ac:picMkLst>
            <pc:docMk/>
            <pc:sldMk cId="962842321" sldId="266"/>
            <ac:picMk id="2" creationId="{26584833-BF99-4DE6-866A-CC6E83B07ED8}"/>
          </ac:picMkLst>
        </pc:picChg>
        <pc:picChg chg="add del mod">
          <ac:chgData name="Carlos Ruz Leiva" userId="09992e858996f815" providerId="LiveId" clId="{69A13AFF-AA3B-4B9D-8674-C03D6BFBA969}" dt="2021-06-05T20:47:56.073" v="232" actId="478"/>
          <ac:picMkLst>
            <pc:docMk/>
            <pc:sldMk cId="962842321" sldId="266"/>
            <ac:picMk id="3" creationId="{E9BE1E29-168F-4186-A49C-324DB61AFEF4}"/>
          </ac:picMkLst>
        </pc:picChg>
        <pc:picChg chg="add mod">
          <ac:chgData name="Carlos Ruz Leiva" userId="09992e858996f815" providerId="LiveId" clId="{69A13AFF-AA3B-4B9D-8674-C03D6BFBA969}" dt="2021-06-05T20:49:33.714" v="238" actId="14100"/>
          <ac:picMkLst>
            <pc:docMk/>
            <pc:sldMk cId="962842321" sldId="266"/>
            <ac:picMk id="5" creationId="{D1C3CD70-0335-47BA-8E52-4DB6B79197B3}"/>
          </ac:picMkLst>
        </pc:picChg>
        <pc:picChg chg="add mod">
          <ac:chgData name="Carlos Ruz Leiva" userId="09992e858996f815" providerId="LiveId" clId="{69A13AFF-AA3B-4B9D-8674-C03D6BFBA969}" dt="2021-06-05T20:50:02.866" v="241" actId="14100"/>
          <ac:picMkLst>
            <pc:docMk/>
            <pc:sldMk cId="962842321" sldId="266"/>
            <ac:picMk id="7" creationId="{CEA33977-C772-49B2-AEB6-FFBFDE5BA789}"/>
          </ac:picMkLst>
        </pc:picChg>
      </pc:sldChg>
      <pc:sldChg chg="addSp delSp modSp new mod modTransition setBg">
        <pc:chgData name="Carlos Ruz Leiva" userId="09992e858996f815" providerId="LiveId" clId="{69A13AFF-AA3B-4B9D-8674-C03D6BFBA969}" dt="2021-06-05T21:34:31.985" v="382"/>
        <pc:sldMkLst>
          <pc:docMk/>
          <pc:sldMk cId="3073685490" sldId="267"/>
        </pc:sldMkLst>
        <pc:picChg chg="add del mod">
          <ac:chgData name="Carlos Ruz Leiva" userId="09992e858996f815" providerId="LiveId" clId="{69A13AFF-AA3B-4B9D-8674-C03D6BFBA969}" dt="2021-06-05T21:11:16.571" v="252" actId="478"/>
          <ac:picMkLst>
            <pc:docMk/>
            <pc:sldMk cId="3073685490" sldId="267"/>
            <ac:picMk id="2" creationId="{2F66A8B8-F842-4413-B0CD-B24F5950B94F}"/>
          </ac:picMkLst>
        </pc:picChg>
        <pc:picChg chg="add del mod">
          <ac:chgData name="Carlos Ruz Leiva" userId="09992e858996f815" providerId="LiveId" clId="{69A13AFF-AA3B-4B9D-8674-C03D6BFBA969}" dt="2021-06-05T21:11:13.639" v="251" actId="478"/>
          <ac:picMkLst>
            <pc:docMk/>
            <pc:sldMk cId="3073685490" sldId="267"/>
            <ac:picMk id="3" creationId="{678183E2-70CC-40BA-A8B4-55D9B5B2C84F}"/>
          </ac:picMkLst>
        </pc:picChg>
        <pc:picChg chg="add mod">
          <ac:chgData name="Carlos Ruz Leiva" userId="09992e858996f815" providerId="LiveId" clId="{69A13AFF-AA3B-4B9D-8674-C03D6BFBA969}" dt="2021-06-05T21:14:08.711" v="268" actId="14100"/>
          <ac:picMkLst>
            <pc:docMk/>
            <pc:sldMk cId="3073685490" sldId="267"/>
            <ac:picMk id="5" creationId="{932C3FD3-AB44-4041-9F1A-61C6B0DB7C15}"/>
          </ac:picMkLst>
        </pc:picChg>
        <pc:picChg chg="add del mod">
          <ac:chgData name="Carlos Ruz Leiva" userId="09992e858996f815" providerId="LiveId" clId="{69A13AFF-AA3B-4B9D-8674-C03D6BFBA969}" dt="2021-06-05T21:13:52.148" v="265" actId="478"/>
          <ac:picMkLst>
            <pc:docMk/>
            <pc:sldMk cId="3073685490" sldId="267"/>
            <ac:picMk id="7" creationId="{99E69E54-0817-4D7C-B16D-3B4DC39D0B53}"/>
          </ac:picMkLst>
        </pc:picChg>
        <pc:picChg chg="add mod">
          <ac:chgData name="Carlos Ruz Leiva" userId="09992e858996f815" providerId="LiveId" clId="{69A13AFF-AA3B-4B9D-8674-C03D6BFBA969}" dt="2021-06-05T21:14:54.120" v="270" actId="1076"/>
          <ac:picMkLst>
            <pc:docMk/>
            <pc:sldMk cId="3073685490" sldId="267"/>
            <ac:picMk id="9" creationId="{6BEA2D93-3AD9-4F9F-8A67-68B926EC7F0E}"/>
          </ac:picMkLst>
        </pc:picChg>
      </pc:sldChg>
      <pc:sldChg chg="addSp delSp modSp new mod modTransition setBg">
        <pc:chgData name="Carlos Ruz Leiva" userId="09992e858996f815" providerId="LiveId" clId="{69A13AFF-AA3B-4B9D-8674-C03D6BFBA969}" dt="2021-06-05T21:34:36.547" v="383"/>
        <pc:sldMkLst>
          <pc:docMk/>
          <pc:sldMk cId="2449684636" sldId="268"/>
        </pc:sldMkLst>
        <pc:picChg chg="add del mod">
          <ac:chgData name="Carlos Ruz Leiva" userId="09992e858996f815" providerId="LiveId" clId="{69A13AFF-AA3B-4B9D-8674-C03D6BFBA969}" dt="2021-06-05T21:16:48.132" v="275" actId="478"/>
          <ac:picMkLst>
            <pc:docMk/>
            <pc:sldMk cId="2449684636" sldId="268"/>
            <ac:picMk id="2" creationId="{721874CA-D1B1-437A-85B3-66EAA1EEF5C0}"/>
          </ac:picMkLst>
        </pc:picChg>
        <pc:picChg chg="add del mod">
          <ac:chgData name="Carlos Ruz Leiva" userId="09992e858996f815" providerId="LiveId" clId="{69A13AFF-AA3B-4B9D-8674-C03D6BFBA969}" dt="2021-06-05T21:21:10.817" v="284" actId="478"/>
          <ac:picMkLst>
            <pc:docMk/>
            <pc:sldMk cId="2449684636" sldId="268"/>
            <ac:picMk id="3" creationId="{5EBF8605-16B8-4636-891D-52D2F0378531}"/>
          </ac:picMkLst>
        </pc:picChg>
        <pc:picChg chg="add mod">
          <ac:chgData name="Carlos Ruz Leiva" userId="09992e858996f815" providerId="LiveId" clId="{69A13AFF-AA3B-4B9D-8674-C03D6BFBA969}" dt="2021-06-05T21:21:50.447" v="290" actId="14100"/>
          <ac:picMkLst>
            <pc:docMk/>
            <pc:sldMk cId="2449684636" sldId="268"/>
            <ac:picMk id="5" creationId="{7345B503-B0CF-4826-BCD1-CEF9B0FC8D4E}"/>
          </ac:picMkLst>
        </pc:picChg>
        <pc:picChg chg="add mod">
          <ac:chgData name="Carlos Ruz Leiva" userId="09992e858996f815" providerId="LiveId" clId="{69A13AFF-AA3B-4B9D-8674-C03D6BFBA969}" dt="2021-06-05T21:21:59.699" v="292" actId="1076"/>
          <ac:picMkLst>
            <pc:docMk/>
            <pc:sldMk cId="2449684636" sldId="268"/>
            <ac:picMk id="7" creationId="{47AAA99D-602A-42B7-804E-C2D581C438DA}"/>
          </ac:picMkLst>
        </pc:picChg>
      </pc:sldChg>
      <pc:sldChg chg="addSp delSp modSp new mod modTransition setBg">
        <pc:chgData name="Carlos Ruz Leiva" userId="09992e858996f815" providerId="LiveId" clId="{69A13AFF-AA3B-4B9D-8674-C03D6BFBA969}" dt="2021-06-05T21:34:40.481" v="384"/>
        <pc:sldMkLst>
          <pc:docMk/>
          <pc:sldMk cId="2985641849" sldId="269"/>
        </pc:sldMkLst>
        <pc:picChg chg="add del mod">
          <ac:chgData name="Carlos Ruz Leiva" userId="09992e858996f815" providerId="LiveId" clId="{69A13AFF-AA3B-4B9D-8674-C03D6BFBA969}" dt="2021-06-05T21:24:50.884" v="298" actId="478"/>
          <ac:picMkLst>
            <pc:docMk/>
            <pc:sldMk cId="2985641849" sldId="269"/>
            <ac:picMk id="2" creationId="{0C4DB01F-160D-4E4F-84A6-CEFFD6A3BDF3}"/>
          </ac:picMkLst>
        </pc:picChg>
        <pc:picChg chg="add del mod">
          <ac:chgData name="Carlos Ruz Leiva" userId="09992e858996f815" providerId="LiveId" clId="{69A13AFF-AA3B-4B9D-8674-C03D6BFBA969}" dt="2021-06-05T21:26:00.159" v="306" actId="478"/>
          <ac:picMkLst>
            <pc:docMk/>
            <pc:sldMk cId="2985641849" sldId="269"/>
            <ac:picMk id="3" creationId="{D1D6E9CD-DA7D-4462-9EC7-A3E7640AD2FD}"/>
          </ac:picMkLst>
        </pc:picChg>
        <pc:picChg chg="add mod">
          <ac:chgData name="Carlos Ruz Leiva" userId="09992e858996f815" providerId="LiveId" clId="{69A13AFF-AA3B-4B9D-8674-C03D6BFBA969}" dt="2021-06-05T21:25:57.531" v="305" actId="14100"/>
          <ac:picMkLst>
            <pc:docMk/>
            <pc:sldMk cId="2985641849" sldId="269"/>
            <ac:picMk id="5" creationId="{9995BBBB-50AC-4206-8080-C544D4CB8ED3}"/>
          </ac:picMkLst>
        </pc:picChg>
        <pc:picChg chg="add mod">
          <ac:chgData name="Carlos Ruz Leiva" userId="09992e858996f815" providerId="LiveId" clId="{69A13AFF-AA3B-4B9D-8674-C03D6BFBA969}" dt="2021-06-05T21:26:36.978" v="312" actId="1076"/>
          <ac:picMkLst>
            <pc:docMk/>
            <pc:sldMk cId="2985641849" sldId="269"/>
            <ac:picMk id="7" creationId="{7177586D-C7DA-4375-A6FD-C61413CE3A27}"/>
          </ac:picMkLst>
        </pc:picChg>
      </pc:sldChg>
      <pc:sldChg chg="addSp delSp modSp new mod modTransition setBg">
        <pc:chgData name="Carlos Ruz Leiva" userId="09992e858996f815" providerId="LiveId" clId="{69A13AFF-AA3B-4B9D-8674-C03D6BFBA969}" dt="2021-06-06T01:10:05.025" v="494"/>
        <pc:sldMkLst>
          <pc:docMk/>
          <pc:sldMk cId="3040471108" sldId="270"/>
        </pc:sldMkLst>
        <pc:grpChg chg="del mod">
          <ac:chgData name="Carlos Ruz Leiva" userId="09992e858996f815" providerId="LiveId" clId="{69A13AFF-AA3B-4B9D-8674-C03D6BFBA969}" dt="2021-06-05T21:36:54.007" v="407"/>
          <ac:grpSpMkLst>
            <pc:docMk/>
            <pc:sldMk cId="3040471108" sldId="270"/>
            <ac:grpSpMk id="12" creationId="{284B9B38-0C61-4BBB-86A9-BCF39B7A5BB4}"/>
          </ac:grpSpMkLst>
        </pc:grpChg>
        <pc:grpChg chg="del mod">
          <ac:chgData name="Carlos Ruz Leiva" userId="09992e858996f815" providerId="LiveId" clId="{69A13AFF-AA3B-4B9D-8674-C03D6BFBA969}" dt="2021-06-05T21:36:57.997" v="409"/>
          <ac:grpSpMkLst>
            <pc:docMk/>
            <pc:sldMk cId="3040471108" sldId="270"/>
            <ac:grpSpMk id="14" creationId="{131B913E-D132-4754-8EB4-983B668FD7CE}"/>
          </ac:grpSpMkLst>
        </pc:grpChg>
        <pc:grpChg chg="mod">
          <ac:chgData name="Carlos Ruz Leiva" userId="09992e858996f815" providerId="LiveId" clId="{69A13AFF-AA3B-4B9D-8674-C03D6BFBA969}" dt="2021-06-05T21:36:57.997" v="409"/>
          <ac:grpSpMkLst>
            <pc:docMk/>
            <pc:sldMk cId="3040471108" sldId="270"/>
            <ac:grpSpMk id="16" creationId="{64797CB3-5DC5-4994-98C7-897FCA2CBC7C}"/>
          </ac:grpSpMkLst>
        </pc:grpChg>
        <pc:inkChg chg="add del">
          <ac:chgData name="Carlos Ruz Leiva" userId="09992e858996f815" providerId="LiveId" clId="{69A13AFF-AA3B-4B9D-8674-C03D6BFBA969}" dt="2021-06-05T21:35:30.814" v="388"/>
          <ac:inkMkLst>
            <pc:docMk/>
            <pc:sldMk cId="3040471108" sldId="270"/>
            <ac:inkMk id="2" creationId="{D8BBACA8-DD53-433F-9601-76E711A0E42D}"/>
          </ac:inkMkLst>
        </pc:inkChg>
        <pc:inkChg chg="add del">
          <ac:chgData name="Carlos Ruz Leiva" userId="09992e858996f815" providerId="LiveId" clId="{69A13AFF-AA3B-4B9D-8674-C03D6BFBA969}" dt="2021-06-05T21:36:15.487" v="393"/>
          <ac:inkMkLst>
            <pc:docMk/>
            <pc:sldMk cId="3040471108" sldId="270"/>
            <ac:inkMk id="3" creationId="{0A849E3C-D62D-4236-A868-A15313B958F1}"/>
          </ac:inkMkLst>
        </pc:inkChg>
        <pc:inkChg chg="add del">
          <ac:chgData name="Carlos Ruz Leiva" userId="09992e858996f815" providerId="LiveId" clId="{69A13AFF-AA3B-4B9D-8674-C03D6BFBA969}" dt="2021-06-05T21:36:15.487" v="395"/>
          <ac:inkMkLst>
            <pc:docMk/>
            <pc:sldMk cId="3040471108" sldId="270"/>
            <ac:inkMk id="4" creationId="{8A182093-0AC4-4872-9C80-F332C14B06DC}"/>
          </ac:inkMkLst>
        </pc:inkChg>
        <pc:inkChg chg="add del">
          <ac:chgData name="Carlos Ruz Leiva" userId="09992e858996f815" providerId="LiveId" clId="{69A13AFF-AA3B-4B9D-8674-C03D6BFBA969}" dt="2021-06-05T21:36:15.487" v="394"/>
          <ac:inkMkLst>
            <pc:docMk/>
            <pc:sldMk cId="3040471108" sldId="270"/>
            <ac:inkMk id="5" creationId="{FD8F8DF3-B9CB-43FC-8643-44E5B6EAA1B9}"/>
          </ac:inkMkLst>
        </pc:inkChg>
        <pc:inkChg chg="add del">
          <ac:chgData name="Carlos Ruz Leiva" userId="09992e858996f815" providerId="LiveId" clId="{69A13AFF-AA3B-4B9D-8674-C03D6BFBA969}" dt="2021-06-05T21:36:15.487" v="397"/>
          <ac:inkMkLst>
            <pc:docMk/>
            <pc:sldMk cId="3040471108" sldId="270"/>
            <ac:inkMk id="6" creationId="{B4CE2432-5587-47F3-B2B6-73CF6AC0B1DF}"/>
          </ac:inkMkLst>
        </pc:inkChg>
        <pc:inkChg chg="add del">
          <ac:chgData name="Carlos Ruz Leiva" userId="09992e858996f815" providerId="LiveId" clId="{69A13AFF-AA3B-4B9D-8674-C03D6BFBA969}" dt="2021-06-05T21:36:15.487" v="396"/>
          <ac:inkMkLst>
            <pc:docMk/>
            <pc:sldMk cId="3040471108" sldId="270"/>
            <ac:inkMk id="7" creationId="{3F99F263-713C-4A90-B9CF-E2DB34D9793D}"/>
          </ac:inkMkLst>
        </pc:inkChg>
        <pc:inkChg chg="add del">
          <ac:chgData name="Carlos Ruz Leiva" userId="09992e858996f815" providerId="LiveId" clId="{69A13AFF-AA3B-4B9D-8674-C03D6BFBA969}" dt="2021-06-05T21:36:41.634" v="401"/>
          <ac:inkMkLst>
            <pc:docMk/>
            <pc:sldMk cId="3040471108" sldId="270"/>
            <ac:inkMk id="8" creationId="{B510A376-70DE-462E-A65D-9F7A82B675C0}"/>
          </ac:inkMkLst>
        </pc:inkChg>
        <pc:inkChg chg="add mod">
          <ac:chgData name="Carlos Ruz Leiva" userId="09992e858996f815" providerId="LiveId" clId="{69A13AFF-AA3B-4B9D-8674-C03D6BFBA969}" dt="2021-06-05T21:36:57.997" v="409"/>
          <ac:inkMkLst>
            <pc:docMk/>
            <pc:sldMk cId="3040471108" sldId="270"/>
            <ac:inkMk id="9" creationId="{80C97C4F-5A63-4DB1-87F0-B2A2A9AFEC4D}"/>
          </ac:inkMkLst>
        </pc:inkChg>
        <pc:inkChg chg="add mod">
          <ac:chgData name="Carlos Ruz Leiva" userId="09992e858996f815" providerId="LiveId" clId="{69A13AFF-AA3B-4B9D-8674-C03D6BFBA969}" dt="2021-06-05T21:36:57.997" v="409"/>
          <ac:inkMkLst>
            <pc:docMk/>
            <pc:sldMk cId="3040471108" sldId="270"/>
            <ac:inkMk id="10" creationId="{2E32CF1F-BA8E-4ECC-A657-3EEC46B1D3E1}"/>
          </ac:inkMkLst>
        </pc:inkChg>
        <pc:inkChg chg="add mod">
          <ac:chgData name="Carlos Ruz Leiva" userId="09992e858996f815" providerId="LiveId" clId="{69A13AFF-AA3B-4B9D-8674-C03D6BFBA969}" dt="2021-06-05T21:36:57.997" v="409"/>
          <ac:inkMkLst>
            <pc:docMk/>
            <pc:sldMk cId="3040471108" sldId="270"/>
            <ac:inkMk id="11" creationId="{6A3E1087-83B6-4751-BB1B-98E269E62428}"/>
          </ac:inkMkLst>
        </pc:inkChg>
        <pc:inkChg chg="add mod">
          <ac:chgData name="Carlos Ruz Leiva" userId="09992e858996f815" providerId="LiveId" clId="{69A13AFF-AA3B-4B9D-8674-C03D6BFBA969}" dt="2021-06-05T21:36:57.997" v="409"/>
          <ac:inkMkLst>
            <pc:docMk/>
            <pc:sldMk cId="3040471108" sldId="270"/>
            <ac:inkMk id="13" creationId="{84CCF817-7442-4572-A258-7F7ECDCFBB48}"/>
          </ac:inkMkLst>
        </pc:inkChg>
        <pc:inkChg chg="add mod">
          <ac:chgData name="Carlos Ruz Leiva" userId="09992e858996f815" providerId="LiveId" clId="{69A13AFF-AA3B-4B9D-8674-C03D6BFBA969}" dt="2021-06-05T21:36:57.997" v="409"/>
          <ac:inkMkLst>
            <pc:docMk/>
            <pc:sldMk cId="3040471108" sldId="270"/>
            <ac:inkMk id="15" creationId="{FFAD82DF-AFB1-4796-B0E2-B93233F07073}"/>
          </ac:inkMkLst>
        </pc:inkChg>
        <pc:inkChg chg="add">
          <ac:chgData name="Carlos Ruz Leiva" userId="09992e858996f815" providerId="LiveId" clId="{69A13AFF-AA3B-4B9D-8674-C03D6BFBA969}" dt="2021-06-05T21:37:00.317" v="410" actId="9405"/>
          <ac:inkMkLst>
            <pc:docMk/>
            <pc:sldMk cId="3040471108" sldId="270"/>
            <ac:inkMk id="17" creationId="{5D6914F8-55FE-4297-B0F2-DF8B58F6EC8C}"/>
          </ac:inkMkLst>
        </pc:inkChg>
        <pc:inkChg chg="add">
          <ac:chgData name="Carlos Ruz Leiva" userId="09992e858996f815" providerId="LiveId" clId="{69A13AFF-AA3B-4B9D-8674-C03D6BFBA969}" dt="2021-06-05T21:37:05.348" v="411" actId="9405"/>
          <ac:inkMkLst>
            <pc:docMk/>
            <pc:sldMk cId="3040471108" sldId="270"/>
            <ac:inkMk id="18" creationId="{EC8A605D-72AE-4C4B-8327-6F9B264BF129}"/>
          </ac:inkMkLst>
        </pc:inkChg>
        <pc:inkChg chg="add">
          <ac:chgData name="Carlos Ruz Leiva" userId="09992e858996f815" providerId="LiveId" clId="{69A13AFF-AA3B-4B9D-8674-C03D6BFBA969}" dt="2021-06-05T21:37:12.075" v="412" actId="9405"/>
          <ac:inkMkLst>
            <pc:docMk/>
            <pc:sldMk cId="3040471108" sldId="270"/>
            <ac:inkMk id="19" creationId="{95867D58-5614-4DC6-8E5F-957B54E3E560}"/>
          </ac:inkMkLst>
        </pc:inkChg>
      </pc:sldChg>
      <pc:sldChg chg="new setBg">
        <pc:chgData name="Carlos Ruz Leiva" userId="09992e858996f815" providerId="LiveId" clId="{69A13AFF-AA3B-4B9D-8674-C03D6BFBA969}" dt="2021-06-05T21:38:16.351" v="418"/>
        <pc:sldMkLst>
          <pc:docMk/>
          <pc:sldMk cId="3888745859" sldId="271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06-05T21:42:39.7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723 4745 0,'0'-18'141,"-17"18"-94,-1 18-32,0-1 17,1 19-17,-1-1 1,18-17-16,0-1 31,-18 1-15,1 0-1,-1-1-15,0 1 32,1 0-17,17 17 63,0-18-78,-18-17 16,18 53 0,-17-35-1,17 0 1,-18-1 0,18 36-1,0-35 1,0 17-1,0 0 1,-18-17 15,18 0-15,0-1-16,-17 1 16,17 17-1,0-17 1,0-1 15,0 1-15,-18 17-1,18-52 204,35-1-203,-35 0-16,18-17 15</inkml:trace>
  <inkml:trace contextRef="#ctx0" brushRef="#br0" timeOffset="2810.04">794 4762 0,'-18'0'203,"18"36"-140,0-19-63,0 1 31,0 0-15,0-1-1,18 1-15,-18 0 16,0-1 0,0 19-1,0-19 1,0 18 15,0-17-15,0 0 15,0-1-15,0 1-1,0 17 1,0-17-1,0 17 64,0-17-64,35 17 1,-17 18-1,-18-35 17,0 17-17,0-17 48,0-1-63,17 1 15,-17-1 1,0 1 0,0 35-1,18-35 251</inkml:trace>
  <inkml:trace contextRef="#ctx0" brushRef="#br0" timeOffset="4543.16">529 5203 0,'0'-17'171,"18"17"158,17 0-329,0 0 15,-17 0 1,0 0 31,-1 0-32,1 0 188,0 0-187,-1-18 0</inkml:trace>
  <inkml:trace contextRef="#ctx0" brushRef="#br0" timeOffset="14442.95">8943 7885 0,'0'17'156,"0"1"-140,0 35-16,0-18 15,0-17 1,0-1 15,0 54-15,0-36 15,0-17-15,0 17-1,0 0 1,0-17 0,0 0-16,0-1 15,0 1-15,0 17 16,0-17 0,-18-1-1,18 1 32,-35 53-47,35-18 16,0-18-1,0 0 1</inkml:trace>
  <inkml:trace contextRef="#ctx0" brushRef="#br0" timeOffset="18786.52">8749 7867 0,'0'-18'188,"18"1"-172,17 17 15,-18 0-16,54-18 95,-53 0-95,-1 18 1,1 0 109,0 0-78,-1 0 31,1 0 94,-1 0-156,1 0-1,0 18 1,-1 0-1,-17-1 220,18 19-204,-18-19-31,0 1 16,0 17-1,0-17 63,0-1-46,0 1-17,0 17 1,0 1 46,0-19-46,0 1 0,-35 17 15,17-35-15,18 35-1,0-17 1,-18-18-16,1 0 15,-1 0 1,-52 18 0,34-1-1,1-17 1,0 0 15,0 0-15,17 0 15,36 0 266,-1 0-266,1 0-15,17 0-1,-17 0-15,-1 0 16,1-17 0,-18-1 15,18 18-31,17 0 0,-17 0 31,34 0-15,-16 0-1,-1 0 1,-17 0 47,-1 0-48,1 0 1,0 0-16,17 0 47,0 18 78,-17-18-125,-18 17 62,17 1-46,-17 0 15,18-1-31,-18 1 16,18 17-1,-18-17 1,0-1 15,0 1-15,0 0-1,0 17 1,0-17 93,0-1-109,-18 1 16,18 17 0,-18-17-1,18-1 1,-17 1 0,-1 0 15,0-1 0,1 1-15,-1-18-16,-17 35 15,17-17 1,1-18 15,-1 18 0,0-1-15,1-17 15,-19 18-15,19-18-16,-18 18 31,35-1-15,-36-17-16,19 0 62,-19 0-46,19 0 0,-1 0-16,0 0 15,-34 0 1,34 0-1,0 0 1,1 0 78,-36-17-79,17-1 1,-17-35 0,36 35-1,17 1 267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06-05T21:44:07.2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5292 14781 0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0:22:26.3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37,'5'0,"5"0,10 0,7 0,2 0,1 0,4 0,1 0,-1 0,-3 0,4-5,-2-1,0 1,-2 0,-2 2,-2-3,-4-1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0:22:30.5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0,'5'0,"5"0,15 0,11 0,5 0,-1 0,-3 0,-2 0,-4 0,-2 0,-2 0,-1 0,-1 0,5 0,1 0,0 0,-5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0:22:34.1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15,'1'-1,"0"0,0 0,1 0,-1-1,0 1,0 1,1-1,-1 0,1 0,-1 0,1 1,-1-1,1 0,-1 1,1 0,-1-1,1 1,0 0,-1 0,1 0,-1 0,4 0,-3 1,1 0,-1 0,0 0,0 0,0 1,-1-1,1 1,0-1,0 1,-1-1,1 1,-1 0,1 0,0 2,4 6,-1 0,0 1,-1-1,0 1,3 14,5 24,-3 0,-2 0,1 80,-7 5,-4 144,-1-243,-1-3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0:22:36.0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16,'9'0,"7"0,5 0,4 0,2 0,1 0,-1 0,5 0,5 0,2 0,-3 0,-2 0,-3 0,2 0,0-4,4-2,-6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0:22:39.3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0,'4'0,"7"0,4 0,6 0,2 5,3 0,1 5,0 1,-5-3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0:22:41.9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1,'5'0,"5"0,10 0,6 0,8 0,2 0,-1 0,-2 0,-1 0,-3 0,-1 0,-2 0,0 0,0 0,-1 0,1 0,0 0,-5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0:22:46.2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1,'5'0,"5"0,6 0,5 0,2 0,3 0,0 0,1 0,0 0,-4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0:22:54.0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0,'4'0,"-1"0,0 0,0 0,0 1,1-1,-1 1,0 0,0 0,0 0,0 0,0 0,0 1,0-1,-1 1,1 0,4 3,-4-1,-1-1,0 0,0 1,0-1,0 1,0 0,-1 0,1-1,-1 1,0 0,0 0,-1 0,1 5,2 29,-2 2,-5 45,1-48,2 0,6 65,-4-95,1-1,-1 0,2 1,-1-1,1 0,-1 0,8 9,7 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0:23:00.8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5,'75'-2,"-39"0,0 2,0 1,41 7,-73-7,0 0,0 1,0-1,0 1,0 0,0 0,0 0,0 1,-1-1,1 1,-1 0,0 0,0 0,0 0,0 1,0-1,-1 1,0 0,1 0,-1 0,-1 0,1 0,-1 0,1 0,0 8,-1-7,0 0,-1 1,1-1,-1 0,0 1,-1-1,1 0,-1 0,0 1,0-1,-1 0,1 0,-1 0,0 0,-1-1,1 1,-1-1,0 1,0-1,-1 0,-4 6,-1-3,0 0,0-1,-1 0,-9 4,-8 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0:23:06.6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2,'98'-2,"107"4,-201-1,1-1,-1 1,0-1,0 1,0 1,0-1,0 0,0 1,0 0,-1 0,1 0,0 0,-1 1,0 0,1-1,-1 1,0 0,-1 0,1 1,0-1,-1 1,0-1,0 1,0 0,0 0,-1-1,1 1,-1 0,0 1,0-1,0 0,-1 0,0 0,1 1,-2-1,1 0,0 0,-1 0,0 1,0-1,0 0,0 0,-1 0,-1 4,0-2,0 0,0-1,0 1,-1-1,1 0,-1 1,-1-2,1 1,-1 0,0-1,0 0,0 0,0-1,-1 1,1-1,-1 0,0-1,0 1,0-1,-9 2,-7-1,1 0,-2-1,1-2,-34-2,25 0,8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1:36:46.296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3275 1,'-1'20,"-1"1,-5 22,-4 32,4 371,-2 42,-25 36,26-98,6-95,-26 26,14-214,2-50,-32 114,-6 42,14-23,-7 46,32-132,10-92,-3 0,-2-1,-14 58,-11 13,12-42,-33 86,-14-2,53-135,-2 0,-21 27,-12 21,6 5,21-38,-44 65,55-94,0 0,0 0,-1-1,-1 0,0-1,0 0,-19 9,-100 43,71-36,-128 54,166-72,-1 0,1-2,-1 0,0-2,-25 1,-119-6,66-1,-53 5,-152-4,290 1,-1 0,0 0,1-2,0 0,0-1,0 0,0-2,0 0,1 0,0-2,-20-12,2-3,0-1,1-2,1-1,2-1,1-1,-35-48,-268-393,283 407,24 34,-37-63,-78-131,71 112,58 92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1:36:48.348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1 2527,'-1'-38,"2"0,2 1,8-40,237-830,-224 838,2 1,3 1,71-118,-37 86,55-80,-117 177,65-89,3 2,118-115,-177 195,128-110,-121 107,0 0,1 1,0 1,0 1,1 0,37-10,9 3,1 4,1 2,84-1,634 11,-354 2,-390-1,-1 2,74 15,75 32,-17-5,-115-36,-1-2,1-3,106-6,-62-1,-78 2,-1-1,0-1,0 0,0-2,-1-1,1-1,-1 0,-1-2,31-17,-5-2,-2-2,73-64,-83 63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1:36:50.083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1 267,'1'-2,"0"0,0 1,1-1,-1 1,1-1,-1 1,1 0,0 0,-1 0,1-1,0 2,0-1,0 0,0 0,0 1,3-2,8-3,7-5,0 1,0 1,1 1,0 1,1 0,-1 2,1 1,0 0,0 2,31 1,29 1,149 22,-196-19,67-1,-80-4,1 1,-1 1,0 1,1 1,-1 0,43 14,-54-12,26 11,0-2,2-2,0-1,59 9,-81-17,1 0,-1 2,18 7,-15-6,-1 0,22 4,304 19,-282-26,-38-1,2 0,50-3,-70 0,1 0,0 0,-1-1,1 0,-1 0,0-1,0 0,0 0,0 0,0-1,7-6,13-11,-2-1,0-2,-2 0,-1-2,32-46,32-62,-62 94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1:36:53.059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1 1,'19'-1,"1"2,31 4,-44-3,0 0,0 0,0 0,-1 1,1 0,-1 1,1-1,-1 1,0 0,7 7,4 4,3 1,-2 2,33 37,-45-48,-1 1,0 0,-1 0,0 0,0 1,-1-1,0 1,0 0,-1 0,0 0,1 18,-4 104,-1-94,1-1,2 1,11 67,-2-40,-3 1,-3 0,-6 101,0-46,3 13,-3 143,-1-246,-1 0,-2-1,-1 1,-1-1,-16 38,15-39,1 0,2 1,1 0,1 0,0 38,-4 33,-3-24,-1 3,-2 120,15 755,0-942,0 1,1 0,1-1,0 0,0 1,1-1,1 0,0-1,0 1,1-1,1 0,0-1,0 1,17 16,-8-11,0 0,1-1,1-1,0-1,1 0,0-1,32 13,-13-8,-4-1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1:36:57.045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82 195,'3'0,"-1"1,0 0,0 0,0 0,0 0,-1 0,1 0,0 1,0-1,-1 1,1-1,-1 1,1 0,-1-1,2 4,5 4,9 10,39 37,-51-51,0-1,0 0,0-1,1 1,-1-1,1 0,0 0,0-1,10 3,-14-5,-1 0,1 0,-1 1,1-1,-1-1,1 1,-1 0,0 0,1-1,-1 1,1 0,-1-1,0 0,1 1,-1-1,0 0,1 1,-1-1,0 0,0 0,0 0,0 0,0 0,0-1,0 1,0 0,0 0,-1-1,1 1,0 0,-1-1,1 1,-1 0,1-1,-1 1,0-1,0 1,0-3,2-7,-1-1,0 0,-2-20,0 22,1-37,0 26,0 1,-1 0,-1 0,-5-23,5 40,1 0,-1 0,1-1,-1 1,0 0,0 1,0-1,-1 0,1 1,-1-1,1 1,-1-1,0 1,0 0,0 0,0 1,0-1,0 1,-1-1,1 1,0 0,-1 0,1 0,-1 1,-4-1,2 0,0 1,0 0,1 0,-1 0,0 1,1 0,-1 0,0 0,1 1,-1 0,1 0,0 0,-1 0,1 1,-7 5,-2 5,0 0,1 1,1 1,0 0,-18 31,6-4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1:37:00.316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2,'190'-2,"208"5,-345 2,0 3,0 2,64 22,-79-21,-15-4,-1 0,0 2,0 1,-1 1,0 0,0 2,-2 0,1 1,-2 1,0 1,-1 1,-1 0,0 1,20 31,22 35,4-3,102 104,-124-147,-22-23,-2 2,20 24,-31-35,-1 1,1 0,-1 0,-1 0,1 1,-2-1,1 1,-1 0,0-1,2 14,39 312,-36 37,-9-216,2 561,2-682,1 1,2 0,12 43,-9-43,-1 0,-1 1,0 37,-8 542,2-575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1:37:05.347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1 770,'12'1,"-11"0,0-1,0 0,0 0,0 0,0 0,0 0,0 0,0 0,0 0,0 0,0 0,0 0,0-1,0 1,-1 0,1-1,0 1,0-1,0 1,0-1,0 1,-1-1,1 0,0 1,0-2,130-124,-50 44,-69 69,-1-1,0 1,-1-2,11-20,23-32,-31 54,1-1,0 2,1 0,0 0,1 1,0 1,0 1,30-12,-41 19,15-9,-1-1,1-1,18-17,-21 16,0 1,1 0,0 2,26-13,17-1,108-30,-97 30,-54 18,-1 1,1 0,28-4,24 4,109 4,-137 3,-29 0,0 1,0 1,-1 0,1 1,-1 0,23 11,4 2,125 32,-6-3,-134-37,-1 1,0 1,0 0,28 21,-36-22,-1 1,0 0,0 1,-1 0,-1 1,0 1,0 0,-2 1,0 0,0 0,11 27,8 37,-3 2,-3 0,20 144,-39-204,2-1,0 0,1 0,1 0,17 31,-21-43,2 7,-1 0,0 0,-2 1,1-1,-2 1,0 0,-1 18,8 48,18 16,-17-66,10 56,-12 44,-5-62,-1-52,1 1,1-1,9 27,7 30,17 251,-9-94,15-68,-8-43,-26-70,5 22,-12-67,-1 0,2-1,-1 1,1-1,-1 1,1-1,1 0,-1 0,8 7,-5-4,0 0,0 0,-1 1,0-1,-1 1,0 0,0 0,-1 1,0-1,-1 1,0 0,1 11,8 28,129 334,-124-343,12 21,60 99,-33-60,42 107,-88-186,7 12,1 0,2-2,0-1,42 49,-20-35,1-1,49 37,-84-74,1 0,1 0,-1-1,1 0,0 0,0-1,0 0,0-1,1 0,9 1,2-1,0-1,0-2,35-2,58-2,-86 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21:37:12.075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3973 141,'0'-1,"0"0,-1 0,1 0,0 0,-1 0,1 0,-1 1,1-1,-1 0,1 0,-1 0,0 0,0 1,1-1,-1 0,0 1,0-1,0 1,0-1,1 1,-1-1,0 1,0-1,0 1,0 0,0 0,0-1,-2 1,-34-5,32 5,-31-2,-1 2,1 1,0 2,-1 2,-40 10,14 2,1 3,-64 29,44-9,-131 88,5-2,-188 109,319-181,-435 315,133-56,326-265,-86 101,114-118,2 1,1 1,2 1,-31 70,-48 102,61-133,-37 96,-243 735,23 66,203-646,-50 191,104-345,-18 192,11 461,45 7,4-336,-5-352,8 296,0-343,4 0,38 152,61 118,165 369,-42-254,-164-364,160 207,-160-243,4-4,3-3,3-3,3-4,129 80,-74-66,3-6,291 109,295 29,19-52,-259-59,999 196,-605-161,-101-16,189 80,-652-112,310 131,-608-212,179 73,254 67,328-8,15-75,570-33,-441-17,39 23,-4 34,-627-29,-235-24,123 38,-107-20,2-5,2-5,172 17,135-24,-206-12,2509 34,-2653-41,297-12,-350 10,0-1,1-1,-1 0,0-2,32-13,-44 15,-1 0,0 0,0-1,0 0,-1 0,1 0,-1-1,-1 0,1 0,-1-1,0 0,-1 0,1 0,-1 0,-1-1,5-10,1-14,-1-1,-2 1,4-53,-4 29,6-33,4 1,48-151,-41 174,2 2,4 1,2 2,52-77,-11 39,136-142,107-70,-101 104,96-119,-244 247,-4-2,73-124,51-178,-33-16,-34 83,-50 135,86-367,-37-111,5-27,-92 544,85-425,-39-7,-54-54,-28 0,0 241,6 182,-5-187,0 352,-1 2,-1-1,-3 1,-1 0,-21-52,-91-171,101 220,-394-665,330 577,-6 4,-5 3,-169-164,-318-214,-34 39,484 363,-394-260,390 277,-4 6,-155-58,-767-237,-33 113,941 231,-462-68,-6 52,-1462 47,-181-6,1189 43,404-9,-1075-3,-2753-32,4363-2,-223-32,349 33,0-1,0 0,0-1,0-1,1 0,0 0,-14-9,-4-6,-32-29,35 27,-44-29,35 28,2-2,-36-34,42 34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7442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83587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89494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90047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06162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71333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88324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19538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62466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10176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87392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8589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61093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917413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47219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14314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4025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C582D9C-57E1-451C-B59C-D98091935A15}" type="datetimeFigureOut">
              <a:rPr lang="es-419" smtClean="0"/>
              <a:t>5/6/2021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6E6C3-EAD8-4334-8780-6FA1234A46B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955421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customXml" Target="../ink/ink1.xml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55" Type="http://schemas.openxmlformats.org/officeDocument/2006/relationships/image" Target="../media/image17.emf"/><Relationship Id="rId2" Type="http://schemas.openxmlformats.org/officeDocument/2006/relationships/customXml" Target="../ink/ink2.xml"/><Relationship Id="rId54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6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51.png"/><Relationship Id="rId18" Type="http://schemas.openxmlformats.org/officeDocument/2006/relationships/customXml" Target="../ink/ink10.xml"/><Relationship Id="rId3" Type="http://schemas.openxmlformats.org/officeDocument/2006/relationships/image" Target="../media/image20.emf"/><Relationship Id="rId21" Type="http://schemas.openxmlformats.org/officeDocument/2006/relationships/image" Target="../media/image55.png"/><Relationship Id="rId7" Type="http://schemas.openxmlformats.org/officeDocument/2006/relationships/image" Target="../media/image48.png"/><Relationship Id="rId12" Type="http://schemas.openxmlformats.org/officeDocument/2006/relationships/customXml" Target="../ink/ink7.xml"/><Relationship Id="rId17" Type="http://schemas.openxmlformats.org/officeDocument/2006/relationships/image" Target="../media/image53.png"/><Relationship Id="rId2" Type="http://schemas.openxmlformats.org/officeDocument/2006/relationships/image" Target="../media/image19.emf"/><Relationship Id="rId16" Type="http://schemas.openxmlformats.org/officeDocument/2006/relationships/customXml" Target="../ink/ink9.xml"/><Relationship Id="rId20" Type="http://schemas.openxmlformats.org/officeDocument/2006/relationships/customXml" Target="../ink/ink1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.xml"/><Relationship Id="rId11" Type="http://schemas.openxmlformats.org/officeDocument/2006/relationships/image" Target="../media/image50.png"/><Relationship Id="rId5" Type="http://schemas.openxmlformats.org/officeDocument/2006/relationships/image" Target="../media/image47.png"/><Relationship Id="rId15" Type="http://schemas.openxmlformats.org/officeDocument/2006/relationships/image" Target="../media/image52.png"/><Relationship Id="rId23" Type="http://schemas.openxmlformats.org/officeDocument/2006/relationships/image" Target="../media/image56.png"/><Relationship Id="rId10" Type="http://schemas.openxmlformats.org/officeDocument/2006/relationships/customXml" Target="../ink/ink6.xml"/><Relationship Id="rId19" Type="http://schemas.openxmlformats.org/officeDocument/2006/relationships/image" Target="../media/image54.png"/><Relationship Id="rId4" Type="http://schemas.openxmlformats.org/officeDocument/2006/relationships/customXml" Target="../ink/ink3.xml"/><Relationship Id="rId9" Type="http://schemas.openxmlformats.org/officeDocument/2006/relationships/image" Target="../media/image49.png"/><Relationship Id="rId14" Type="http://schemas.openxmlformats.org/officeDocument/2006/relationships/customXml" Target="../ink/ink8.xml"/><Relationship Id="rId22" Type="http://schemas.openxmlformats.org/officeDocument/2006/relationships/customXml" Target="../ink/ink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13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1.png"/><Relationship Id="rId12" Type="http://schemas.openxmlformats.org/officeDocument/2006/relationships/customXml" Target="../ink/ink18.xml"/><Relationship Id="rId17" Type="http://schemas.openxmlformats.org/officeDocument/2006/relationships/image" Target="../media/image76.png"/><Relationship Id="rId2" Type="http://schemas.openxmlformats.org/officeDocument/2006/relationships/customXml" Target="../ink/ink13.xml"/><Relationship Id="rId16" Type="http://schemas.openxmlformats.org/officeDocument/2006/relationships/customXml" Target="../ink/ink2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.xml"/><Relationship Id="rId11" Type="http://schemas.openxmlformats.org/officeDocument/2006/relationships/image" Target="../media/image73.png"/><Relationship Id="rId5" Type="http://schemas.openxmlformats.org/officeDocument/2006/relationships/image" Target="../media/image70.png"/><Relationship Id="rId15" Type="http://schemas.openxmlformats.org/officeDocument/2006/relationships/image" Target="../media/image75.png"/><Relationship Id="rId10" Type="http://schemas.openxmlformats.org/officeDocument/2006/relationships/customXml" Target="../ink/ink17.xml"/><Relationship Id="rId4" Type="http://schemas.openxmlformats.org/officeDocument/2006/relationships/customXml" Target="../ink/ink14.xml"/><Relationship Id="rId9" Type="http://schemas.openxmlformats.org/officeDocument/2006/relationships/image" Target="../media/image72.png"/><Relationship Id="rId14" Type="http://schemas.openxmlformats.org/officeDocument/2006/relationships/customXml" Target="../ink/ink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89A1B-573B-4709-939A-9FAE8C27D1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Prueba de Trabajo – Energía - Momentum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003879-DF1C-4BCD-A632-5821DAE0B9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436120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736E7AA-C8CD-429B-813B-07CAFE484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36" y="112323"/>
            <a:ext cx="7259829" cy="409578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D258FC7-D852-4FE6-B3FD-883A67279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2543" y="4126971"/>
            <a:ext cx="3561311" cy="16979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6EFFE6E-4233-4BB1-8D95-33FEFD6EC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177" y="3093879"/>
            <a:ext cx="4788482" cy="37641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8682E856-0D32-42B1-BC1C-1D5B90C1049A}"/>
                  </a:ext>
                </a:extLst>
              </p14:cNvPr>
              <p14:cNvContentPartPr/>
              <p14:nvPr/>
            </p14:nvContentPartPr>
            <p14:xfrm>
              <a:off x="158760" y="1701720"/>
              <a:ext cx="3188160" cy="146088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8682E856-0D32-42B1-BC1C-1D5B90C104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9400" y="1692360"/>
                <a:ext cx="3206880" cy="147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5415025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13D13B2-80E5-4DFF-9830-87E7A4A92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86" y="66376"/>
            <a:ext cx="10300083" cy="35539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4A7333D-2AE9-4182-8060-61D4AD7B5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942" y="2170843"/>
            <a:ext cx="9092928" cy="444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20506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4868916-1340-4C9D-9B41-A336D2A8A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96" y="108483"/>
            <a:ext cx="9832363" cy="31012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348D5AC-3F3B-47AB-8C5E-56C9F4450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803" y="2062065"/>
            <a:ext cx="10543840" cy="453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51911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59A7696-856B-46D8-AD1E-8D2A0410A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42" y="227713"/>
            <a:ext cx="8961956" cy="56972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62B0095-1825-43A3-97E0-A2EC88DA1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325" y="1548881"/>
            <a:ext cx="6733672" cy="230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80820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479DD15-B617-42F6-A5CE-9DA52522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30" y="3864765"/>
            <a:ext cx="9776970" cy="299323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1E6F952-AA7B-43DD-A467-5A3A2C84F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30" y="269111"/>
            <a:ext cx="8418895" cy="365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26538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4" name="Entrada de lápiz 43">
                <a:extLst>
                  <a:ext uri="{FF2B5EF4-FFF2-40B4-BE49-F238E27FC236}">
                    <a16:creationId xmlns:a16="http://schemas.microsoft.com/office/drawing/2014/main" id="{9C174375-2335-49B4-AA7C-DA01C166ECD0}"/>
                  </a:ext>
                </a:extLst>
              </p14:cNvPr>
              <p14:cNvContentPartPr/>
              <p14:nvPr/>
            </p14:nvContentPartPr>
            <p14:xfrm>
              <a:off x="1905120" y="5321160"/>
              <a:ext cx="360" cy="360"/>
            </p14:xfrm>
          </p:contentPart>
        </mc:Choice>
        <mc:Fallback xmlns="">
          <p:pic>
            <p:nvPicPr>
              <p:cNvPr id="44" name="Entrada de lápiz 43">
                <a:extLst>
                  <a:ext uri="{FF2B5EF4-FFF2-40B4-BE49-F238E27FC236}">
                    <a16:creationId xmlns:a16="http://schemas.microsoft.com/office/drawing/2014/main" id="{9C174375-2335-49B4-AA7C-DA01C166ECD0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895760" y="5311800"/>
                <a:ext cx="19080" cy="190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n 5">
            <a:extLst>
              <a:ext uri="{FF2B5EF4-FFF2-40B4-BE49-F238E27FC236}">
                <a16:creationId xmlns:a16="http://schemas.microsoft.com/office/drawing/2014/main" id="{D1FB8418-430C-4523-A6DA-F4236AD26720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290869" y="189505"/>
            <a:ext cx="8378276" cy="525957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E1CFDFC-1289-4576-857C-7BF688F0E968}"/>
              </a:ext>
            </a:extLst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4175665" y="2006802"/>
            <a:ext cx="7659379" cy="423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88453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9AA30B6-252D-4B7B-98B3-C20CC5814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69" y="104467"/>
            <a:ext cx="7249282" cy="54472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E54641E-CC12-4D40-B7C9-D8896011C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301" y="1956613"/>
            <a:ext cx="5684875" cy="46307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23418585-A6B7-4E14-9E5E-2B53AD6018FA}"/>
                  </a:ext>
                </a:extLst>
              </p14:cNvPr>
              <p14:cNvContentPartPr/>
              <p14:nvPr/>
            </p14:nvContentPartPr>
            <p14:xfrm>
              <a:off x="9936808" y="2412411"/>
              <a:ext cx="167760" cy="1368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23418585-A6B7-4E14-9E5E-2B53AD6018F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18808" y="2394411"/>
                <a:ext cx="20340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A6913793-E4DE-4471-BE8A-0F4FA1C60052}"/>
                  </a:ext>
                </a:extLst>
              </p14:cNvPr>
              <p14:cNvContentPartPr/>
              <p14:nvPr/>
            </p14:nvContentPartPr>
            <p14:xfrm>
              <a:off x="9936808" y="2509611"/>
              <a:ext cx="174600" cy="360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A6913793-E4DE-4471-BE8A-0F4FA1C600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918808" y="2491611"/>
                <a:ext cx="21024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o 11">
            <a:extLst>
              <a:ext uri="{FF2B5EF4-FFF2-40B4-BE49-F238E27FC236}">
                <a16:creationId xmlns:a16="http://schemas.microsoft.com/office/drawing/2014/main" id="{583F9D8D-DD6C-404C-A680-9049745E4B2F}"/>
              </a:ext>
            </a:extLst>
          </p:cNvPr>
          <p:cNvGrpSpPr/>
          <p:nvPr/>
        </p:nvGrpSpPr>
        <p:grpSpPr>
          <a:xfrm>
            <a:off x="10282048" y="2242851"/>
            <a:ext cx="216360" cy="323280"/>
            <a:chOff x="10282048" y="2242851"/>
            <a:chExt cx="216360" cy="32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F5D13DC2-ED20-4DB5-8E43-3DEF1EC729E1}"/>
                    </a:ext>
                  </a:extLst>
                </p14:cNvPr>
                <p14:cNvContentPartPr/>
                <p14:nvPr/>
              </p14:nvContentPartPr>
              <p14:xfrm>
                <a:off x="10282048" y="2242851"/>
                <a:ext cx="47880" cy="308520"/>
              </p14:xfrm>
            </p:contentPart>
          </mc:Choice>
          <mc:Fallback xmlns=""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F5D13DC2-ED20-4DB5-8E43-3DEF1EC729E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264048" y="2225211"/>
                  <a:ext cx="8352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239F019F-C847-45AF-AEF2-DEF62DAD1441}"/>
                    </a:ext>
                  </a:extLst>
                </p14:cNvPr>
                <p14:cNvContentPartPr/>
                <p14:nvPr/>
              </p14:nvContentPartPr>
              <p14:xfrm>
                <a:off x="10319488" y="2560011"/>
                <a:ext cx="178920" cy="6120"/>
              </p14:xfrm>
            </p:contentPart>
          </mc:Choice>
          <mc:Fallback xmlns=""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239F019F-C847-45AF-AEF2-DEF62DAD144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301488" y="2542011"/>
                  <a:ext cx="214560" cy="4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E9C06038-4961-4BD2-A552-1DA87E30071C}"/>
                  </a:ext>
                </a:extLst>
              </p14:cNvPr>
              <p14:cNvContentPartPr/>
              <p14:nvPr/>
            </p14:nvContentPartPr>
            <p14:xfrm>
              <a:off x="10328488" y="2407011"/>
              <a:ext cx="63720" cy="14400"/>
            </p14:xfrm>
          </p:contentPart>
        </mc:Choice>
        <mc:Fallback xmlns=""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E9C06038-4961-4BD2-A552-1DA87E30071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310848" y="2389011"/>
                <a:ext cx="9936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F2291AA6-B2C1-4C2C-932F-4CE2412FF616}"/>
                  </a:ext>
                </a:extLst>
              </p14:cNvPr>
              <p14:cNvContentPartPr/>
              <p14:nvPr/>
            </p14:nvContentPartPr>
            <p14:xfrm>
              <a:off x="10319488" y="2229531"/>
              <a:ext cx="167400" cy="360"/>
            </p14:xfrm>
          </p:contentPart>
        </mc:Choice>
        <mc:Fallback xmlns=""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F2291AA6-B2C1-4C2C-932F-4CE2412FF61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301488" y="2211891"/>
                <a:ext cx="2030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D79DDCB2-6007-4E14-A5E1-9FFC0C8B7163}"/>
                  </a:ext>
                </a:extLst>
              </p14:cNvPr>
              <p14:cNvContentPartPr/>
              <p14:nvPr/>
            </p14:nvContentPartPr>
            <p14:xfrm>
              <a:off x="10356568" y="2416011"/>
              <a:ext cx="73800" cy="360"/>
            </p14:xfrm>
          </p:contentPart>
        </mc:Choice>
        <mc:Fallback xmlns=""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D79DDCB2-6007-4E14-A5E1-9FFC0C8B716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338568" y="2398371"/>
                <a:ext cx="1094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4070845D-C8FC-4D31-93E0-D2D77ECCEBC9}"/>
                  </a:ext>
                </a:extLst>
              </p14:cNvPr>
              <p14:cNvContentPartPr/>
              <p14:nvPr/>
            </p14:nvContentPartPr>
            <p14:xfrm>
              <a:off x="10543408" y="2472171"/>
              <a:ext cx="43560" cy="179280"/>
            </p14:xfrm>
          </p:contentPart>
        </mc:Choice>
        <mc:Fallback xmlns=""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4070845D-C8FC-4D31-93E0-D2D77ECCEBC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525408" y="2454171"/>
                <a:ext cx="79200" cy="21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BF718198-3965-4525-9181-20D8BE442112}"/>
                  </a:ext>
                </a:extLst>
              </p14:cNvPr>
              <p14:cNvContentPartPr/>
              <p14:nvPr/>
            </p14:nvContentPartPr>
            <p14:xfrm>
              <a:off x="10534048" y="2442651"/>
              <a:ext cx="123120" cy="92520"/>
            </p14:xfrm>
          </p:contentPart>
        </mc:Choice>
        <mc:Fallback xmlns=""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BF718198-3965-4525-9181-20D8BE44211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516408" y="2425011"/>
                <a:ext cx="15876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BEEE042E-719D-4BC7-9680-591CC79CF652}"/>
                  </a:ext>
                </a:extLst>
              </p14:cNvPr>
              <p14:cNvContentPartPr/>
              <p14:nvPr/>
            </p14:nvContentPartPr>
            <p14:xfrm>
              <a:off x="10571128" y="2536971"/>
              <a:ext cx="142920" cy="87120"/>
            </p14:xfrm>
          </p:contentPart>
        </mc:Choice>
        <mc:Fallback xmlns=""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BEEE042E-719D-4BC7-9680-591CC79CF65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553128" y="2518971"/>
                <a:ext cx="178560" cy="12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125152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B86143E-20ED-4818-81E9-6B878C114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3" y="216610"/>
            <a:ext cx="9065470" cy="321238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FCE2C49-24B8-453B-A2C4-DC2C8AAE7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372" y="1822804"/>
            <a:ext cx="3812874" cy="388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38573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77E1ACE-9D25-4298-A813-F51A56C89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84" y="162045"/>
            <a:ext cx="8895634" cy="36289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E29D3D3-A253-432A-8E6E-3CF07483E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790" y="2206665"/>
            <a:ext cx="9272278" cy="362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5017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1C3CD70-0335-47BA-8E52-4DB6B7919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79" y="132458"/>
            <a:ext cx="9336841" cy="48967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EA33977-C772-49B2-AEB6-FFBFDE5BA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108" y="1778486"/>
            <a:ext cx="5937813" cy="461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42321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32C3FD3-AB44-4041-9F1A-61C6B0DB7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7" y="226768"/>
            <a:ext cx="8249907" cy="463448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BEA2D93-3AD9-4F9F-8A67-68B926EC7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540" y="1875216"/>
            <a:ext cx="4830460" cy="49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85490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345B503-B0CF-4826-BCD1-CEF9B0FC8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24" y="405762"/>
            <a:ext cx="7539748" cy="541654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7AAA99D-602A-42B7-804E-C2D581C43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78987"/>
            <a:ext cx="5876405" cy="357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684636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995BBBB-50AC-4206-8080-C544D4CB8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73" y="252458"/>
            <a:ext cx="10379573" cy="31065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177586D-C7DA-4375-A6FD-C61413CE3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636" y="2370507"/>
            <a:ext cx="9444905" cy="370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41849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745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87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64797CB3-5DC5-4994-98C7-897FCA2CBC7C}"/>
              </a:ext>
            </a:extLst>
          </p:cNvPr>
          <p:cNvGrpSpPr/>
          <p:nvPr/>
        </p:nvGrpSpPr>
        <p:grpSpPr>
          <a:xfrm>
            <a:off x="2716740" y="1938015"/>
            <a:ext cx="2554560" cy="2492640"/>
            <a:chOff x="2716740" y="1938015"/>
            <a:chExt cx="2554560" cy="249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9" name="Entrada de lápiz 8">
                  <a:extLst>
                    <a:ext uri="{FF2B5EF4-FFF2-40B4-BE49-F238E27FC236}">
                      <a16:creationId xmlns:a16="http://schemas.microsoft.com/office/drawing/2014/main" id="{80C97C4F-5A63-4DB1-87F0-B2A2A9AFEC4D}"/>
                    </a:ext>
                  </a:extLst>
                </p14:cNvPr>
                <p14:cNvContentPartPr/>
                <p14:nvPr/>
              </p14:nvContentPartPr>
              <p14:xfrm>
                <a:off x="2716740" y="2447415"/>
                <a:ext cx="1179360" cy="1983240"/>
              </p14:xfrm>
            </p:contentPart>
          </mc:Choice>
          <mc:Fallback xmlns="">
            <p:pic>
              <p:nvPicPr>
                <p:cNvPr id="9" name="Entrada de lápiz 8">
                  <a:extLst>
                    <a:ext uri="{FF2B5EF4-FFF2-40B4-BE49-F238E27FC236}">
                      <a16:creationId xmlns:a16="http://schemas.microsoft.com/office/drawing/2014/main" id="{80C97C4F-5A63-4DB1-87F0-B2A2A9AFEC4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680740" y="2411775"/>
                  <a:ext cx="1251000" cy="20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2E32CF1F-BA8E-4ECC-A657-3EEC46B1D3E1}"/>
                    </a:ext>
                  </a:extLst>
                </p14:cNvPr>
                <p14:cNvContentPartPr/>
                <p14:nvPr/>
              </p14:nvContentPartPr>
              <p14:xfrm>
                <a:off x="3276180" y="1938015"/>
                <a:ext cx="1548000" cy="910080"/>
              </p14:xfrm>
            </p:contentPart>
          </mc:Choice>
          <mc:Fallback xmlns=""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2E32CF1F-BA8E-4ECC-A657-3EEC46B1D3E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40180" y="1902015"/>
                  <a:ext cx="1619640" cy="9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6A3E1087-83B6-4751-BB1B-98E269E62428}"/>
                    </a:ext>
                  </a:extLst>
                </p14:cNvPr>
                <p14:cNvContentPartPr/>
                <p14:nvPr/>
              </p14:nvContentPartPr>
              <p14:xfrm>
                <a:off x="3637980" y="3256695"/>
                <a:ext cx="829080" cy="144000"/>
              </p14:xfrm>
            </p:contentPart>
          </mc:Choice>
          <mc:Fallback xmlns=""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6A3E1087-83B6-4751-BB1B-98E269E6242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602340" y="3220695"/>
                  <a:ext cx="9007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3" name="Entrada de lápiz 12">
                  <a:extLst>
                    <a:ext uri="{FF2B5EF4-FFF2-40B4-BE49-F238E27FC236}">
                      <a16:creationId xmlns:a16="http://schemas.microsoft.com/office/drawing/2014/main" id="{84CCF817-7442-4572-A258-7F7ECDCFBB48}"/>
                    </a:ext>
                  </a:extLst>
                </p14:cNvPr>
                <p14:cNvContentPartPr/>
                <p14:nvPr/>
              </p14:nvContentPartPr>
              <p14:xfrm>
                <a:off x="5076180" y="3028455"/>
                <a:ext cx="195120" cy="1326960"/>
              </p14:xfrm>
            </p:contentPart>
          </mc:Choice>
          <mc:Fallback xmlns="">
            <p:pic>
              <p:nvPicPr>
                <p:cNvPr id="13" name="Entrada de lápiz 12">
                  <a:extLst>
                    <a:ext uri="{FF2B5EF4-FFF2-40B4-BE49-F238E27FC236}">
                      <a16:creationId xmlns:a16="http://schemas.microsoft.com/office/drawing/2014/main" id="{84CCF817-7442-4572-A258-7F7ECDCFBB4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40540" y="2992455"/>
                  <a:ext cx="266760" cy="13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FFAD82DF-AFB1-4796-B0E2-B93233F07073}"/>
                    </a:ext>
                  </a:extLst>
                </p14:cNvPr>
                <p14:cNvContentPartPr/>
                <p14:nvPr/>
              </p14:nvContentPartPr>
              <p14:xfrm>
                <a:off x="5037300" y="2730015"/>
                <a:ext cx="108720" cy="12204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FFAD82DF-AFB1-4796-B0E2-B93233F0707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001660" y="2694375"/>
                  <a:ext cx="180360" cy="193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5D6914F8-55FE-4297-B0F2-DF8B58F6EC8C}"/>
                  </a:ext>
                </a:extLst>
              </p14:cNvPr>
              <p14:cNvContentPartPr/>
              <p14:nvPr/>
            </p14:nvContentPartPr>
            <p14:xfrm>
              <a:off x="6029100" y="2970855"/>
              <a:ext cx="629640" cy="1234440"/>
            </p14:xfrm>
          </p:contentPart>
        </mc:Choice>
        <mc:Fallback xmlns=""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5D6914F8-55FE-4297-B0F2-DF8B58F6EC8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93100" y="2934855"/>
                <a:ext cx="701280" cy="130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EC8A605D-72AE-4C4B-8327-6F9B264BF129}"/>
                  </a:ext>
                </a:extLst>
              </p14:cNvPr>
              <p14:cNvContentPartPr/>
              <p14:nvPr/>
            </p14:nvContentPartPr>
            <p14:xfrm>
              <a:off x="6629220" y="2913615"/>
              <a:ext cx="1405080" cy="1603440"/>
            </p14:xfrm>
          </p:contentPart>
        </mc:Choice>
        <mc:Fallback xmlns=""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EC8A605D-72AE-4C4B-8327-6F9B264BF12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93220" y="2877615"/>
                <a:ext cx="1476720" cy="167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Entrada de lápiz 18">
                <a:extLst>
                  <a:ext uri="{FF2B5EF4-FFF2-40B4-BE49-F238E27FC236}">
                    <a16:creationId xmlns:a16="http://schemas.microsoft.com/office/drawing/2014/main" id="{95867D58-5614-4DC6-8E5F-957B54E3E560}"/>
                  </a:ext>
                </a:extLst>
              </p14:cNvPr>
              <p14:cNvContentPartPr/>
              <p14:nvPr/>
            </p14:nvContentPartPr>
            <p14:xfrm>
              <a:off x="1474380" y="939735"/>
              <a:ext cx="8625960" cy="5071320"/>
            </p14:xfrm>
          </p:contentPart>
        </mc:Choice>
        <mc:Fallback xmlns="">
          <p:pic>
            <p:nvPicPr>
              <p:cNvPr id="19" name="Entrada de lápiz 18">
                <a:extLst>
                  <a:ext uri="{FF2B5EF4-FFF2-40B4-BE49-F238E27FC236}">
                    <a16:creationId xmlns:a16="http://schemas.microsoft.com/office/drawing/2014/main" id="{95867D58-5614-4DC6-8E5F-957B54E3E56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465740" y="930735"/>
                <a:ext cx="8643600" cy="508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0471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306</TotalTime>
  <Words>12</Words>
  <Application>Microsoft Office PowerPoint</Application>
  <PresentationFormat>Panorámica</PresentationFormat>
  <Paragraphs>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Ion</vt:lpstr>
      <vt:lpstr>Prueba de Trabajo – Energía - Momentum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Prueba de Trabajo - Ener</dc:title>
  <dc:creator>Carlos Ruz Leiva</dc:creator>
  <cp:lastModifiedBy>Carlos Ruz Leiva</cp:lastModifiedBy>
  <cp:revision>11</cp:revision>
  <dcterms:created xsi:type="dcterms:W3CDTF">2021-06-05T18:56:36Z</dcterms:created>
  <dcterms:modified xsi:type="dcterms:W3CDTF">2021-06-06T01:23:31Z</dcterms:modified>
</cp:coreProperties>
</file>