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9BC8B-36B5-4015-A984-34648E438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D95AE6-1540-4210-9258-A7C45C559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5F0C5B-9D67-445D-8357-C03C833B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ED5B27-966F-49A8-9515-0665AE81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A8B31-1000-4036-B830-BFAF6C136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5596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BA423-C9B8-47AF-92C0-C5C4E84E6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089CE8-01D6-4BC6-BFF9-8F0F43F0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6290F-448B-43AA-97F3-E7474764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F6BDF3-3A97-46E6-B889-9CE25732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7E107A-8B89-49B2-AF7F-2B14D089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5162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F8584C-C0DE-48ED-83B8-28AA710BF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732709-4C01-437D-BAB4-678FF12FD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6C34E-8462-46EE-B9F0-59B2F60F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BE3263-FDB7-4260-8C96-53A6017E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3F7C3F-84F6-44FF-855B-4A7FDEE65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91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2A2B-EE3E-4408-920B-9D57C68B2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8A72D4-EC15-4A49-98DD-A1BA431AE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3383A2-A929-4116-944E-7ED5D0B4D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162875-002E-4AF9-B48E-36812C0C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986090-5526-45AF-A4DB-8A0C06D85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B3BDDE-3E36-4DD1-8B20-CE16BB11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0673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0555-C02D-4130-A07D-9FCA11BD7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A78F5D-A9C4-437B-8ABD-AEB5EF8F4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3A6216-7FBB-4BA1-B7C9-718998CAD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B2B2728-844B-45C8-A7C8-B63CE4289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1DCB6B-4C56-4B4D-A835-88569A679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D11BE98-52BA-4659-86D1-DA80909D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F0CFC7C-9B4F-4D32-B353-3A7E3A61B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B8FBB3A-CA37-4646-8F39-18DE982BD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48275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836E1-81BB-4D1B-9795-079B1FB4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5E9FF0-C75F-4535-9374-C9BD4D36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A824D8-7D94-4A94-97EA-C4773C9E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7FBDDA-A72D-4005-A6A3-440F867A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7435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0D6120-D836-4ADA-9383-8F1149F07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ADB7EB-08DE-4C48-8B90-B15446F0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1150EE-A9FB-4498-AF7E-D2D4750BE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6462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67249-37C4-4843-9E41-E869EA3D0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4187BA-5A9C-430B-A2C9-31E1D69F1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540CA4-2414-41CD-B259-63CDA26A6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57713C-9A4D-45DB-B379-148A4559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8417A1-2E56-45E8-9A5D-61002ACA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27591D-D476-499F-9779-CDA1EA23F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816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339FA-4A4D-4B90-B547-E0ACE6E6F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FEC3F3-F6D6-4A03-9AFA-67084F5D31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2A287C-9F74-4FB6-A2CC-3920DBE0C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1E21F7-07EF-4D72-83F6-B437853AD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AADA88-FEC2-4E68-BD19-42C830849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31B1E1-6CD3-4F6A-A553-73362E53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9931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E3887-1061-42CC-BA5E-20A91C12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235686-6729-4B53-A4E8-5F6C7FA16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2A5B3F-2942-475C-BC54-85B675D3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F7AF4E-041D-4FD5-9F57-A4239925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8EAFE1-C50F-4FC9-B687-E71FFA4C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01912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880ED-7617-4AFC-8F5A-E3D7EB32E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02899-8671-4E24-8AC8-A80F4E181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304E0-8F4A-468D-9E66-C9E1EC21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094A0-1065-44E7-994C-D9771A01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685EE-3C73-427C-B88D-D576D1636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20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8E04D5-5E2F-4A42-9AE8-ADCC2022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8A134F-35C9-44D8-87C5-17DEF2168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7C0069-2308-461B-9506-AAB0855B1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D2190-E91E-487E-A1D2-5F58630CAF13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0867F5-634B-4EE5-AE76-EA965E945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2711F2-B7C8-4C3D-A4AF-995B6A72F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7E250-F171-41B6-A192-F90FE19405D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1098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101CE-61F5-42F4-95FE-DE7C63FCF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Prueba de Cálculo 2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88B982-3BEF-4489-A9D7-40E87E908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31533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C740AF-C623-4364-BF9A-52DEAFA95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06" y="206691"/>
            <a:ext cx="6225713" cy="21539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2016A89-654E-4480-A713-D872CBEBC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17" y="2663345"/>
            <a:ext cx="4559825" cy="3662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F283B2-2071-45D2-ABD2-A2C400C26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048" y="718379"/>
            <a:ext cx="5243035" cy="27106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E9432E-4D7E-41EA-8A47-3780B8F64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048" y="3512975"/>
            <a:ext cx="4951592" cy="31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6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6CA81C-8796-46D5-B891-DB9F16CF6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021" y="521823"/>
            <a:ext cx="10292979" cy="58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0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4EE3AD-480B-4E2A-832E-D15C06562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45"/>
            <a:ext cx="12039460" cy="21905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92A81B-E9EC-4E1D-A2CE-84D8227C5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56" y="2360644"/>
            <a:ext cx="6772565" cy="414279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6311DAA-75ED-4669-8272-E6B488F71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920" y="2709532"/>
            <a:ext cx="4457777" cy="343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4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BF15D2-E1B3-4D0E-8FFC-B8FBD0271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265"/>
            <a:ext cx="8757722" cy="63578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495430-0FA1-465D-854C-E577A8349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97" y="626921"/>
            <a:ext cx="4946093" cy="32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1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45F265-105C-43BA-9317-4D71A84EE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18" y="432246"/>
            <a:ext cx="11400636" cy="557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97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FB650E6-C51D-4057-AD69-82427E814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72" y="2594313"/>
            <a:ext cx="6760265" cy="40561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E1D99F-950A-45A2-9D2F-092BE0D25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72" y="291504"/>
            <a:ext cx="6562893" cy="25263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9E2080-0BFE-4A42-AD28-B9A7EDF51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037" y="500781"/>
            <a:ext cx="4985409" cy="421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6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318BCC-E68A-4205-8E77-D32DC2B89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29" y="197179"/>
            <a:ext cx="5814298" cy="369527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B53B66-66E1-430B-A6E0-DA2B8D873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825" y="2369621"/>
            <a:ext cx="7661956" cy="359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2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1B5C90-7741-470F-ADFB-D1E18CD79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61" y="73602"/>
            <a:ext cx="3713770" cy="28823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9B5E578-42B4-490A-AB29-C11258C92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886" y="1343609"/>
            <a:ext cx="8677470" cy="544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567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Prueba de Cálculo 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de Cálculo 2</dc:title>
  <dc:creator>Carlos Ruz Leiva</dc:creator>
  <cp:lastModifiedBy>Carlos Ruz Leiva</cp:lastModifiedBy>
  <cp:revision>4</cp:revision>
  <dcterms:created xsi:type="dcterms:W3CDTF">2021-06-05T15:03:43Z</dcterms:created>
  <dcterms:modified xsi:type="dcterms:W3CDTF">2021-06-05T15:29:59Z</dcterms:modified>
</cp:coreProperties>
</file>