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5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1F32E175-737C-4395-9973-0E5C33321F12}"/>
    <pc:docChg chg="custSel addSld modSld">
      <pc:chgData name="Carlos Ruz Leiva" userId="09992e858996f815" providerId="LiveId" clId="{1F32E175-737C-4395-9973-0E5C33321F12}" dt="2021-05-11T20:31:55.238" v="559"/>
      <pc:docMkLst>
        <pc:docMk/>
      </pc:docMkLst>
      <pc:sldChg chg="modSp mod">
        <pc:chgData name="Carlos Ruz Leiva" userId="09992e858996f815" providerId="LiveId" clId="{1F32E175-737C-4395-9973-0E5C33321F12}" dt="2021-05-11T18:10:27.943" v="3" actId="1076"/>
        <pc:sldMkLst>
          <pc:docMk/>
          <pc:sldMk cId="1404648984" sldId="265"/>
        </pc:sldMkLst>
        <pc:picChg chg="mod">
          <ac:chgData name="Carlos Ruz Leiva" userId="09992e858996f815" providerId="LiveId" clId="{1F32E175-737C-4395-9973-0E5C33321F12}" dt="2021-05-11T18:10:27.943" v="3" actId="1076"/>
          <ac:picMkLst>
            <pc:docMk/>
            <pc:sldMk cId="1404648984" sldId="265"/>
            <ac:picMk id="9" creationId="{1E17E4AA-F400-4374-8757-81CFA69617AD}"/>
          </ac:picMkLst>
        </pc:picChg>
      </pc:sldChg>
      <pc:sldChg chg="addSp modSp new mod modAnim">
        <pc:chgData name="Carlos Ruz Leiva" userId="09992e858996f815" providerId="LiveId" clId="{1F32E175-737C-4395-9973-0E5C33321F12}" dt="2021-05-11T18:11:44.967" v="16"/>
        <pc:sldMkLst>
          <pc:docMk/>
          <pc:sldMk cId="2602223550" sldId="266"/>
        </pc:sldMkLst>
        <pc:picChg chg="add mod">
          <ac:chgData name="Carlos Ruz Leiva" userId="09992e858996f815" providerId="LiveId" clId="{1F32E175-737C-4395-9973-0E5C33321F12}" dt="2021-05-11T18:10:54.739" v="6" actId="1076"/>
          <ac:picMkLst>
            <pc:docMk/>
            <pc:sldMk cId="2602223550" sldId="266"/>
            <ac:picMk id="3" creationId="{E0A025D4-513E-4AF7-8481-0A44B1A020FF}"/>
          </ac:picMkLst>
        </pc:picChg>
        <pc:picChg chg="add mod">
          <ac:chgData name="Carlos Ruz Leiva" userId="09992e858996f815" providerId="LiveId" clId="{1F32E175-737C-4395-9973-0E5C33321F12}" dt="2021-05-11T18:11:15.871" v="10" actId="1076"/>
          <ac:picMkLst>
            <pc:docMk/>
            <pc:sldMk cId="2602223550" sldId="266"/>
            <ac:picMk id="5" creationId="{14044FF1-0528-4C90-8EED-E2E70BB4BC01}"/>
          </ac:picMkLst>
        </pc:picChg>
        <pc:picChg chg="add mod">
          <ac:chgData name="Carlos Ruz Leiva" userId="09992e858996f815" providerId="LiveId" clId="{1F32E175-737C-4395-9973-0E5C33321F12}" dt="2021-05-11T18:11:13.953" v="9" actId="1076"/>
          <ac:picMkLst>
            <pc:docMk/>
            <pc:sldMk cId="2602223550" sldId="266"/>
            <ac:picMk id="7" creationId="{11A7DEBA-2F08-456F-93DA-F3BCFC47ABCA}"/>
          </ac:picMkLst>
        </pc:picChg>
      </pc:sldChg>
      <pc:sldChg chg="addSp modSp new mod modAnim">
        <pc:chgData name="Carlos Ruz Leiva" userId="09992e858996f815" providerId="LiveId" clId="{1F32E175-737C-4395-9973-0E5C33321F12}" dt="2021-05-11T18:14:11.579" v="38"/>
        <pc:sldMkLst>
          <pc:docMk/>
          <pc:sldMk cId="4006300843" sldId="267"/>
        </pc:sldMkLst>
        <pc:picChg chg="add mod">
          <ac:chgData name="Carlos Ruz Leiva" userId="09992e858996f815" providerId="LiveId" clId="{1F32E175-737C-4395-9973-0E5C33321F12}" dt="2021-05-11T18:13:44.602" v="30" actId="1076"/>
          <ac:picMkLst>
            <pc:docMk/>
            <pc:sldMk cId="4006300843" sldId="267"/>
            <ac:picMk id="3" creationId="{D8773265-DEA2-4127-A037-CA3B288F47BC}"/>
          </ac:picMkLst>
        </pc:picChg>
        <pc:picChg chg="add mod">
          <ac:chgData name="Carlos Ruz Leiva" userId="09992e858996f815" providerId="LiveId" clId="{1F32E175-737C-4395-9973-0E5C33321F12}" dt="2021-05-11T18:13:46.303" v="31" actId="1076"/>
          <ac:picMkLst>
            <pc:docMk/>
            <pc:sldMk cId="4006300843" sldId="267"/>
            <ac:picMk id="5" creationId="{B0B9FCD5-79AA-4BF1-A5F7-4FAFFA5D7E0B}"/>
          </ac:picMkLst>
        </pc:picChg>
        <pc:picChg chg="add mod">
          <ac:chgData name="Carlos Ruz Leiva" userId="09992e858996f815" providerId="LiveId" clId="{1F32E175-737C-4395-9973-0E5C33321F12}" dt="2021-05-11T18:13:48.406" v="32" actId="1076"/>
          <ac:picMkLst>
            <pc:docMk/>
            <pc:sldMk cId="4006300843" sldId="267"/>
            <ac:picMk id="7" creationId="{D5153A3C-E5EE-42C9-B155-17124C9F6ABC}"/>
          </ac:picMkLst>
        </pc:picChg>
      </pc:sldChg>
      <pc:sldChg chg="addSp modSp new mod modAnim">
        <pc:chgData name="Carlos Ruz Leiva" userId="09992e858996f815" providerId="LiveId" clId="{1F32E175-737C-4395-9973-0E5C33321F12}" dt="2021-05-11T18:15:39.935" v="47"/>
        <pc:sldMkLst>
          <pc:docMk/>
          <pc:sldMk cId="3759719400" sldId="268"/>
        </pc:sldMkLst>
        <pc:picChg chg="add mod">
          <ac:chgData name="Carlos Ruz Leiva" userId="09992e858996f815" providerId="LiveId" clId="{1F32E175-737C-4395-9973-0E5C33321F12}" dt="2021-05-11T18:15:02.411" v="41" actId="1076"/>
          <ac:picMkLst>
            <pc:docMk/>
            <pc:sldMk cId="3759719400" sldId="268"/>
            <ac:picMk id="3" creationId="{0F621E38-EC33-4F82-BDDC-A3F2BDFBA56A}"/>
          </ac:picMkLst>
        </pc:picChg>
        <pc:picChg chg="add mod">
          <ac:chgData name="Carlos Ruz Leiva" userId="09992e858996f815" providerId="LiveId" clId="{1F32E175-737C-4395-9973-0E5C33321F12}" dt="2021-05-11T18:15:22.068" v="43" actId="1076"/>
          <ac:picMkLst>
            <pc:docMk/>
            <pc:sldMk cId="3759719400" sldId="268"/>
            <ac:picMk id="5" creationId="{1F2DC905-0B56-4D29-AF67-FD5F553D9BF1}"/>
          </ac:picMkLst>
        </pc:picChg>
      </pc:sldChg>
      <pc:sldChg chg="addSp modSp new mod modAnim">
        <pc:chgData name="Carlos Ruz Leiva" userId="09992e858996f815" providerId="LiveId" clId="{1F32E175-737C-4395-9973-0E5C33321F12}" dt="2021-05-11T18:19:54.893" v="81"/>
        <pc:sldMkLst>
          <pc:docMk/>
          <pc:sldMk cId="3561677849" sldId="269"/>
        </pc:sldMkLst>
        <pc:picChg chg="add mod">
          <ac:chgData name="Carlos Ruz Leiva" userId="09992e858996f815" providerId="LiveId" clId="{1F32E175-737C-4395-9973-0E5C33321F12}" dt="2021-05-11T18:19:08.923" v="66" actId="1076"/>
          <ac:picMkLst>
            <pc:docMk/>
            <pc:sldMk cId="3561677849" sldId="269"/>
            <ac:picMk id="3" creationId="{FD5740AC-2417-4A19-BF15-6B9FE8B703C1}"/>
          </ac:picMkLst>
        </pc:picChg>
        <pc:picChg chg="add mod">
          <ac:chgData name="Carlos Ruz Leiva" userId="09992e858996f815" providerId="LiveId" clId="{1F32E175-737C-4395-9973-0E5C33321F12}" dt="2021-05-11T18:17:06.564" v="52" actId="1076"/>
          <ac:picMkLst>
            <pc:docMk/>
            <pc:sldMk cId="3561677849" sldId="269"/>
            <ac:picMk id="5" creationId="{CE7DBF28-CEE6-42C0-83A8-1E067E17036E}"/>
          </ac:picMkLst>
        </pc:picChg>
        <pc:picChg chg="add mod">
          <ac:chgData name="Carlos Ruz Leiva" userId="09992e858996f815" providerId="LiveId" clId="{1F32E175-737C-4395-9973-0E5C33321F12}" dt="2021-05-11T18:17:27.640" v="54" actId="1076"/>
          <ac:picMkLst>
            <pc:docMk/>
            <pc:sldMk cId="3561677849" sldId="269"/>
            <ac:picMk id="7" creationId="{0CAF19DD-F440-416E-988E-43DC4A3E3050}"/>
          </ac:picMkLst>
        </pc:picChg>
        <pc:picChg chg="add mod">
          <ac:chgData name="Carlos Ruz Leiva" userId="09992e858996f815" providerId="LiveId" clId="{1F32E175-737C-4395-9973-0E5C33321F12}" dt="2021-05-11T18:17:48.212" v="56" actId="1076"/>
          <ac:picMkLst>
            <pc:docMk/>
            <pc:sldMk cId="3561677849" sldId="269"/>
            <ac:picMk id="9" creationId="{3501F8D1-741F-4AC8-8489-0ECBCB8CDA37}"/>
          </ac:picMkLst>
        </pc:picChg>
        <pc:picChg chg="add mod">
          <ac:chgData name="Carlos Ruz Leiva" userId="09992e858996f815" providerId="LiveId" clId="{1F32E175-737C-4395-9973-0E5C33321F12}" dt="2021-05-11T18:18:15.855" v="59" actId="1076"/>
          <ac:picMkLst>
            <pc:docMk/>
            <pc:sldMk cId="3561677849" sldId="269"/>
            <ac:picMk id="11" creationId="{FA9B80AB-E284-4C80-9AEB-C03645A93503}"/>
          </ac:picMkLst>
        </pc:picChg>
        <pc:picChg chg="add mod">
          <ac:chgData name="Carlos Ruz Leiva" userId="09992e858996f815" providerId="LiveId" clId="{1F32E175-737C-4395-9973-0E5C33321F12}" dt="2021-05-11T18:18:39.038" v="63" actId="1076"/>
          <ac:picMkLst>
            <pc:docMk/>
            <pc:sldMk cId="3561677849" sldId="269"/>
            <ac:picMk id="13" creationId="{94FA875B-9397-421B-9E71-F57EF5642AB8}"/>
          </ac:picMkLst>
        </pc:picChg>
        <pc:picChg chg="add mod">
          <ac:chgData name="Carlos Ruz Leiva" userId="09992e858996f815" providerId="LiveId" clId="{1F32E175-737C-4395-9973-0E5C33321F12}" dt="2021-05-11T18:19:50.428" v="79" actId="1076"/>
          <ac:picMkLst>
            <pc:docMk/>
            <pc:sldMk cId="3561677849" sldId="269"/>
            <ac:picMk id="15" creationId="{AB537905-4E0E-499D-A603-06623F4A46F4}"/>
          </ac:picMkLst>
        </pc:picChg>
      </pc:sldChg>
      <pc:sldChg chg="addSp modSp new mod modAnim">
        <pc:chgData name="Carlos Ruz Leiva" userId="09992e858996f815" providerId="LiveId" clId="{1F32E175-737C-4395-9973-0E5C33321F12}" dt="2021-05-11T18:20:57.495" v="86"/>
        <pc:sldMkLst>
          <pc:docMk/>
          <pc:sldMk cId="31763794" sldId="270"/>
        </pc:sldMkLst>
        <pc:picChg chg="add mod">
          <ac:chgData name="Carlos Ruz Leiva" userId="09992e858996f815" providerId="LiveId" clId="{1F32E175-737C-4395-9973-0E5C33321F12}" dt="2021-05-11T18:20:49.226" v="84" actId="1076"/>
          <ac:picMkLst>
            <pc:docMk/>
            <pc:sldMk cId="31763794" sldId="270"/>
            <ac:picMk id="3" creationId="{A0BC7BEE-7F17-478B-A9E1-68CAD3B09E54}"/>
          </ac:picMkLst>
        </pc:picChg>
      </pc:sldChg>
      <pc:sldChg chg="addSp delSp modSp new mod modAnim">
        <pc:chgData name="Carlos Ruz Leiva" userId="09992e858996f815" providerId="LiveId" clId="{1F32E175-737C-4395-9973-0E5C33321F12}" dt="2021-05-11T18:24:59.141" v="113"/>
        <pc:sldMkLst>
          <pc:docMk/>
          <pc:sldMk cId="3324396971" sldId="271"/>
        </pc:sldMkLst>
        <pc:picChg chg="add del">
          <ac:chgData name="Carlos Ruz Leiva" userId="09992e858996f815" providerId="LiveId" clId="{1F32E175-737C-4395-9973-0E5C33321F12}" dt="2021-05-11T18:23:06.534" v="92" actId="478"/>
          <ac:picMkLst>
            <pc:docMk/>
            <pc:sldMk cId="3324396971" sldId="271"/>
            <ac:picMk id="3" creationId="{4964B053-4024-40BC-8E1F-64A8C2DE68C1}"/>
          </ac:picMkLst>
        </pc:picChg>
        <pc:picChg chg="add mod">
          <ac:chgData name="Carlos Ruz Leiva" userId="09992e858996f815" providerId="LiveId" clId="{1F32E175-737C-4395-9973-0E5C33321F12}" dt="2021-05-11T18:23:04.097" v="91" actId="1076"/>
          <ac:picMkLst>
            <pc:docMk/>
            <pc:sldMk cId="3324396971" sldId="271"/>
            <ac:picMk id="5" creationId="{6AA6B1E8-76E2-4434-9D49-D8DAB4E74023}"/>
          </ac:picMkLst>
        </pc:picChg>
        <pc:picChg chg="add mod">
          <ac:chgData name="Carlos Ruz Leiva" userId="09992e858996f815" providerId="LiveId" clId="{1F32E175-737C-4395-9973-0E5C33321F12}" dt="2021-05-11T18:24:01.939" v="99" actId="1076"/>
          <ac:picMkLst>
            <pc:docMk/>
            <pc:sldMk cId="3324396971" sldId="271"/>
            <ac:picMk id="7" creationId="{FDF122FC-4622-437D-8DB9-3CB8B3EA2D82}"/>
          </ac:picMkLst>
        </pc:picChg>
        <pc:picChg chg="add mod">
          <ac:chgData name="Carlos Ruz Leiva" userId="09992e858996f815" providerId="LiveId" clId="{1F32E175-737C-4395-9973-0E5C33321F12}" dt="2021-05-11T18:24:04.824" v="100" actId="1076"/>
          <ac:picMkLst>
            <pc:docMk/>
            <pc:sldMk cId="3324396971" sldId="271"/>
            <ac:picMk id="9" creationId="{D3C948A0-9AB7-46F6-90A3-3EFBA017D0CE}"/>
          </ac:picMkLst>
        </pc:picChg>
        <pc:picChg chg="add mod">
          <ac:chgData name="Carlos Ruz Leiva" userId="09992e858996f815" providerId="LiveId" clId="{1F32E175-737C-4395-9973-0E5C33321F12}" dt="2021-05-11T18:24:06.573" v="101" actId="1076"/>
          <ac:picMkLst>
            <pc:docMk/>
            <pc:sldMk cId="3324396971" sldId="271"/>
            <ac:picMk id="11" creationId="{8D352035-F617-4AAC-AD03-6CE22D3DF32A}"/>
          </ac:picMkLst>
        </pc:picChg>
        <pc:picChg chg="add mod">
          <ac:chgData name="Carlos Ruz Leiva" userId="09992e858996f815" providerId="LiveId" clId="{1F32E175-737C-4395-9973-0E5C33321F12}" dt="2021-05-11T18:24:22.642" v="103" actId="1076"/>
          <ac:picMkLst>
            <pc:docMk/>
            <pc:sldMk cId="3324396971" sldId="271"/>
            <ac:picMk id="13" creationId="{9755FA4E-3ABA-4A1A-B947-14FBF80DABA5}"/>
          </ac:picMkLst>
        </pc:picChg>
      </pc:sldChg>
      <pc:sldChg chg="addSp modSp new mod modAnim">
        <pc:chgData name="Carlos Ruz Leiva" userId="09992e858996f815" providerId="LiveId" clId="{1F32E175-737C-4395-9973-0E5C33321F12}" dt="2021-05-11T18:27:17.277" v="127"/>
        <pc:sldMkLst>
          <pc:docMk/>
          <pc:sldMk cId="119798717" sldId="272"/>
        </pc:sldMkLst>
        <pc:picChg chg="add mod">
          <ac:chgData name="Carlos Ruz Leiva" userId="09992e858996f815" providerId="LiveId" clId="{1F32E175-737C-4395-9973-0E5C33321F12}" dt="2021-05-11T18:25:47.960" v="116" actId="1076"/>
          <ac:picMkLst>
            <pc:docMk/>
            <pc:sldMk cId="119798717" sldId="272"/>
            <ac:picMk id="3" creationId="{4006EEEF-CD85-4444-9F60-1C9B3ACE7760}"/>
          </ac:picMkLst>
        </pc:picChg>
        <pc:picChg chg="add mod">
          <ac:chgData name="Carlos Ruz Leiva" userId="09992e858996f815" providerId="LiveId" clId="{1F32E175-737C-4395-9973-0E5C33321F12}" dt="2021-05-11T18:26:06.743" v="118" actId="1076"/>
          <ac:picMkLst>
            <pc:docMk/>
            <pc:sldMk cId="119798717" sldId="272"/>
            <ac:picMk id="5" creationId="{A4D8226A-DAE9-490D-AF2E-FB7729941F4E}"/>
          </ac:picMkLst>
        </pc:picChg>
      </pc:sldChg>
      <pc:sldChg chg="addSp modSp new mod modTransition modAnim">
        <pc:chgData name="Carlos Ruz Leiva" userId="09992e858996f815" providerId="LiveId" clId="{1F32E175-737C-4395-9973-0E5C33321F12}" dt="2021-05-11T18:28:18.497" v="132"/>
        <pc:sldMkLst>
          <pc:docMk/>
          <pc:sldMk cId="178874817" sldId="273"/>
        </pc:sldMkLst>
        <pc:picChg chg="add mod">
          <ac:chgData name="Carlos Ruz Leiva" userId="09992e858996f815" providerId="LiveId" clId="{1F32E175-737C-4395-9973-0E5C33321F12}" dt="2021-05-11T18:27:04.506" v="125" actId="14100"/>
          <ac:picMkLst>
            <pc:docMk/>
            <pc:sldMk cId="178874817" sldId="273"/>
            <ac:picMk id="3" creationId="{6D2446C7-2893-44F3-B20D-B9264FC505C5}"/>
          </ac:picMkLst>
        </pc:picChg>
      </pc:sldChg>
      <pc:sldChg chg="addSp modSp new mod modAnim">
        <pc:chgData name="Carlos Ruz Leiva" userId="09992e858996f815" providerId="LiveId" clId="{1F32E175-737C-4395-9973-0E5C33321F12}" dt="2021-05-11T18:31:25.664" v="152" actId="14100"/>
        <pc:sldMkLst>
          <pc:docMk/>
          <pc:sldMk cId="88626420" sldId="274"/>
        </pc:sldMkLst>
        <pc:picChg chg="add mod">
          <ac:chgData name="Carlos Ruz Leiva" userId="09992e858996f815" providerId="LiveId" clId="{1F32E175-737C-4395-9973-0E5C33321F12}" dt="2021-05-11T18:30:44.908" v="142" actId="14100"/>
          <ac:picMkLst>
            <pc:docMk/>
            <pc:sldMk cId="88626420" sldId="274"/>
            <ac:picMk id="3" creationId="{72535614-9FD5-401A-9506-9AAA8A61F5A2}"/>
          </ac:picMkLst>
        </pc:picChg>
        <pc:picChg chg="add mod">
          <ac:chgData name="Carlos Ruz Leiva" userId="09992e858996f815" providerId="LiveId" clId="{1F32E175-737C-4395-9973-0E5C33321F12}" dt="2021-05-11T18:30:50.604" v="144" actId="14100"/>
          <ac:picMkLst>
            <pc:docMk/>
            <pc:sldMk cId="88626420" sldId="274"/>
            <ac:picMk id="5" creationId="{B70613AE-E3C5-4234-9092-E9ADEF497463}"/>
          </ac:picMkLst>
        </pc:picChg>
        <pc:picChg chg="add mod">
          <ac:chgData name="Carlos Ruz Leiva" userId="09992e858996f815" providerId="LiveId" clId="{1F32E175-737C-4395-9973-0E5C33321F12}" dt="2021-05-11T18:31:25.664" v="152" actId="14100"/>
          <ac:picMkLst>
            <pc:docMk/>
            <pc:sldMk cId="88626420" sldId="274"/>
            <ac:picMk id="7" creationId="{673CD1B4-22E8-4E00-99FF-A684D10CE015}"/>
          </ac:picMkLst>
        </pc:picChg>
      </pc:sldChg>
      <pc:sldChg chg="addSp modSp new mod modAnim">
        <pc:chgData name="Carlos Ruz Leiva" userId="09992e858996f815" providerId="LiveId" clId="{1F32E175-737C-4395-9973-0E5C33321F12}" dt="2021-05-11T18:35:25.814" v="185"/>
        <pc:sldMkLst>
          <pc:docMk/>
          <pc:sldMk cId="483311900" sldId="275"/>
        </pc:sldMkLst>
        <pc:picChg chg="add mod">
          <ac:chgData name="Carlos Ruz Leiva" userId="09992e858996f815" providerId="LiveId" clId="{1F32E175-737C-4395-9973-0E5C33321F12}" dt="2021-05-11T18:33:20.454" v="162" actId="1076"/>
          <ac:picMkLst>
            <pc:docMk/>
            <pc:sldMk cId="483311900" sldId="275"/>
            <ac:picMk id="3" creationId="{216976CA-3BC1-455E-A02A-6B9E05D54B89}"/>
          </ac:picMkLst>
        </pc:picChg>
        <pc:picChg chg="add mod">
          <ac:chgData name="Carlos Ruz Leiva" userId="09992e858996f815" providerId="LiveId" clId="{1F32E175-737C-4395-9973-0E5C33321F12}" dt="2021-05-11T18:33:23.171" v="163" actId="1076"/>
          <ac:picMkLst>
            <pc:docMk/>
            <pc:sldMk cId="483311900" sldId="275"/>
            <ac:picMk id="5" creationId="{949F5B64-C740-4C08-ADFF-304D50B69C57}"/>
          </ac:picMkLst>
        </pc:picChg>
        <pc:picChg chg="add mod">
          <ac:chgData name="Carlos Ruz Leiva" userId="09992e858996f815" providerId="LiveId" clId="{1F32E175-737C-4395-9973-0E5C33321F12}" dt="2021-05-11T18:33:25.071" v="164" actId="1076"/>
          <ac:picMkLst>
            <pc:docMk/>
            <pc:sldMk cId="483311900" sldId="275"/>
            <ac:picMk id="7" creationId="{C0FE58F9-9BF9-4540-A92C-F4A3436393E1}"/>
          </ac:picMkLst>
        </pc:picChg>
        <pc:picChg chg="add mod">
          <ac:chgData name="Carlos Ruz Leiva" userId="09992e858996f815" providerId="LiveId" clId="{1F32E175-737C-4395-9973-0E5C33321F12}" dt="2021-05-11T18:33:27.268" v="165" actId="1076"/>
          <ac:picMkLst>
            <pc:docMk/>
            <pc:sldMk cId="483311900" sldId="275"/>
            <ac:picMk id="9" creationId="{BEFFF612-9ED6-4141-96E0-2E231205B8F8}"/>
          </ac:picMkLst>
        </pc:picChg>
        <pc:picChg chg="add mod">
          <ac:chgData name="Carlos Ruz Leiva" userId="09992e858996f815" providerId="LiveId" clId="{1F32E175-737C-4395-9973-0E5C33321F12}" dt="2021-05-11T18:33:47.375" v="167" actId="1076"/>
          <ac:picMkLst>
            <pc:docMk/>
            <pc:sldMk cId="483311900" sldId="275"/>
            <ac:picMk id="11" creationId="{DD3219A4-8321-402D-AFE5-5236C3F3258B}"/>
          </ac:picMkLst>
        </pc:picChg>
        <pc:picChg chg="add mod">
          <ac:chgData name="Carlos Ruz Leiva" userId="09992e858996f815" providerId="LiveId" clId="{1F32E175-737C-4395-9973-0E5C33321F12}" dt="2021-05-11T18:34:48.345" v="173" actId="1076"/>
          <ac:picMkLst>
            <pc:docMk/>
            <pc:sldMk cId="483311900" sldId="275"/>
            <ac:picMk id="13" creationId="{EB4D65B4-BB95-4030-9239-82FD6CDC2CA2}"/>
          </ac:picMkLst>
        </pc:picChg>
      </pc:sldChg>
      <pc:sldChg chg="addSp modSp new mod modAnim">
        <pc:chgData name="Carlos Ruz Leiva" userId="09992e858996f815" providerId="LiveId" clId="{1F32E175-737C-4395-9973-0E5C33321F12}" dt="2021-05-11T18:40:39.380" v="221" actId="14100"/>
        <pc:sldMkLst>
          <pc:docMk/>
          <pc:sldMk cId="1102564676" sldId="276"/>
        </pc:sldMkLst>
        <pc:picChg chg="add mod">
          <ac:chgData name="Carlos Ruz Leiva" userId="09992e858996f815" providerId="LiveId" clId="{1F32E175-737C-4395-9973-0E5C33321F12}" dt="2021-05-11T18:36:52.324" v="188" actId="1076"/>
          <ac:picMkLst>
            <pc:docMk/>
            <pc:sldMk cId="1102564676" sldId="276"/>
            <ac:picMk id="3" creationId="{9D2D95E9-55F1-4500-A685-0451CF30028A}"/>
          </ac:picMkLst>
        </pc:picChg>
        <pc:picChg chg="add mod">
          <ac:chgData name="Carlos Ruz Leiva" userId="09992e858996f815" providerId="LiveId" clId="{1F32E175-737C-4395-9973-0E5C33321F12}" dt="2021-05-11T18:40:39.380" v="221" actId="14100"/>
          <ac:picMkLst>
            <pc:docMk/>
            <pc:sldMk cId="1102564676" sldId="276"/>
            <ac:picMk id="5" creationId="{F56CC344-4D6F-45A0-AE0E-4D9F2A2199CE}"/>
          </ac:picMkLst>
        </pc:picChg>
        <pc:picChg chg="add mod">
          <ac:chgData name="Carlos Ruz Leiva" userId="09992e858996f815" providerId="LiveId" clId="{1F32E175-737C-4395-9973-0E5C33321F12}" dt="2021-05-11T18:40:34.092" v="220" actId="14100"/>
          <ac:picMkLst>
            <pc:docMk/>
            <pc:sldMk cId="1102564676" sldId="276"/>
            <ac:picMk id="7" creationId="{C5838F0F-A8F7-4F27-9746-4E53E5F19DF9}"/>
          </ac:picMkLst>
        </pc:picChg>
        <pc:picChg chg="add mod">
          <ac:chgData name="Carlos Ruz Leiva" userId="09992e858996f815" providerId="LiveId" clId="{1F32E175-737C-4395-9973-0E5C33321F12}" dt="2021-05-11T18:40:27.420" v="219" actId="14100"/>
          <ac:picMkLst>
            <pc:docMk/>
            <pc:sldMk cId="1102564676" sldId="276"/>
            <ac:picMk id="9" creationId="{6A529A16-EA96-483D-8AFA-06812AFE19D1}"/>
          </ac:picMkLst>
        </pc:picChg>
        <pc:picChg chg="add mod">
          <ac:chgData name="Carlos Ruz Leiva" userId="09992e858996f815" providerId="LiveId" clId="{1F32E175-737C-4395-9973-0E5C33321F12}" dt="2021-05-11T18:40:22.447" v="218" actId="1076"/>
          <ac:picMkLst>
            <pc:docMk/>
            <pc:sldMk cId="1102564676" sldId="276"/>
            <ac:picMk id="11" creationId="{E2E6F027-831E-42CF-B61D-D77A05F90F5A}"/>
          </ac:picMkLst>
        </pc:picChg>
        <pc:picChg chg="add mod">
          <ac:chgData name="Carlos Ruz Leiva" userId="09992e858996f815" providerId="LiveId" clId="{1F32E175-737C-4395-9973-0E5C33321F12}" dt="2021-05-11T18:40:15.378" v="216" actId="1076"/>
          <ac:picMkLst>
            <pc:docMk/>
            <pc:sldMk cId="1102564676" sldId="276"/>
            <ac:picMk id="13" creationId="{FF1EB97B-648F-401C-A728-9288C1117AD0}"/>
          </ac:picMkLst>
        </pc:picChg>
      </pc:sldChg>
      <pc:sldChg chg="addSp modSp new mod modAnim">
        <pc:chgData name="Carlos Ruz Leiva" userId="09992e858996f815" providerId="LiveId" clId="{1F32E175-737C-4395-9973-0E5C33321F12}" dt="2021-05-11T19:17:33.219" v="234"/>
        <pc:sldMkLst>
          <pc:docMk/>
          <pc:sldMk cId="795820929" sldId="277"/>
        </pc:sldMkLst>
        <pc:picChg chg="add mod">
          <ac:chgData name="Carlos Ruz Leiva" userId="09992e858996f815" providerId="LiveId" clId="{1F32E175-737C-4395-9973-0E5C33321F12}" dt="2021-05-11T19:16:40.652" v="224" actId="1076"/>
          <ac:picMkLst>
            <pc:docMk/>
            <pc:sldMk cId="795820929" sldId="277"/>
            <ac:picMk id="3" creationId="{9C6B6267-1C09-43A1-A51D-FFEE309EF0D8}"/>
          </ac:picMkLst>
        </pc:picChg>
        <pc:picChg chg="add mod">
          <ac:chgData name="Carlos Ruz Leiva" userId="09992e858996f815" providerId="LiveId" clId="{1F32E175-737C-4395-9973-0E5C33321F12}" dt="2021-05-11T19:16:58.724" v="226" actId="1076"/>
          <ac:picMkLst>
            <pc:docMk/>
            <pc:sldMk cId="795820929" sldId="277"/>
            <ac:picMk id="5" creationId="{690ECD3E-64DA-41B9-AB4E-F6F6278C3D72}"/>
          </ac:picMkLst>
        </pc:picChg>
        <pc:picChg chg="add mod">
          <ac:chgData name="Carlos Ruz Leiva" userId="09992e858996f815" providerId="LiveId" clId="{1F32E175-737C-4395-9973-0E5C33321F12}" dt="2021-05-11T19:17:14.724" v="228" actId="1076"/>
          <ac:picMkLst>
            <pc:docMk/>
            <pc:sldMk cId="795820929" sldId="277"/>
            <ac:picMk id="7" creationId="{527895BC-4F52-4D32-9EFD-AB19A4001409}"/>
          </ac:picMkLst>
        </pc:picChg>
      </pc:sldChg>
      <pc:sldChg chg="addSp delSp modSp new mod modAnim">
        <pc:chgData name="Carlos Ruz Leiva" userId="09992e858996f815" providerId="LiveId" clId="{1F32E175-737C-4395-9973-0E5C33321F12}" dt="2021-05-11T19:22:31.331" v="258"/>
        <pc:sldMkLst>
          <pc:docMk/>
          <pc:sldMk cId="2656714150" sldId="278"/>
        </pc:sldMkLst>
        <pc:picChg chg="add mod">
          <ac:chgData name="Carlos Ruz Leiva" userId="09992e858996f815" providerId="LiveId" clId="{1F32E175-737C-4395-9973-0E5C33321F12}" dt="2021-05-11T19:20:32.780" v="241" actId="1076"/>
          <ac:picMkLst>
            <pc:docMk/>
            <pc:sldMk cId="2656714150" sldId="278"/>
            <ac:picMk id="3" creationId="{3F07A338-DA79-4467-8776-7256AC76B6C9}"/>
          </ac:picMkLst>
        </pc:picChg>
        <pc:picChg chg="add mod">
          <ac:chgData name="Carlos Ruz Leiva" userId="09992e858996f815" providerId="LiveId" clId="{1F32E175-737C-4395-9973-0E5C33321F12}" dt="2021-05-11T19:20:06.172" v="239" actId="1076"/>
          <ac:picMkLst>
            <pc:docMk/>
            <pc:sldMk cId="2656714150" sldId="278"/>
            <ac:picMk id="5" creationId="{2A536DB3-7748-46BC-B882-886A715EC3AE}"/>
          </ac:picMkLst>
        </pc:picChg>
        <pc:picChg chg="add del mod">
          <ac:chgData name="Carlos Ruz Leiva" userId="09992e858996f815" providerId="LiveId" clId="{1F32E175-737C-4395-9973-0E5C33321F12}" dt="2021-05-11T19:21:13.008" v="245" actId="478"/>
          <ac:picMkLst>
            <pc:docMk/>
            <pc:sldMk cId="2656714150" sldId="278"/>
            <ac:picMk id="7" creationId="{60BC62EF-324F-4345-9CE0-9949D8A56FA7}"/>
          </ac:picMkLst>
        </pc:picChg>
        <pc:picChg chg="add mod">
          <ac:chgData name="Carlos Ruz Leiva" userId="09992e858996f815" providerId="LiveId" clId="{1F32E175-737C-4395-9973-0E5C33321F12}" dt="2021-05-11T19:21:55.683" v="250" actId="14100"/>
          <ac:picMkLst>
            <pc:docMk/>
            <pc:sldMk cId="2656714150" sldId="278"/>
            <ac:picMk id="9" creationId="{0AF7223D-AEC8-4D3A-93D4-89B703E32E90}"/>
          </ac:picMkLst>
        </pc:picChg>
        <pc:picChg chg="add mod">
          <ac:chgData name="Carlos Ruz Leiva" userId="09992e858996f815" providerId="LiveId" clId="{1F32E175-737C-4395-9973-0E5C33321F12}" dt="2021-05-11T19:21:46.459" v="249" actId="14100"/>
          <ac:picMkLst>
            <pc:docMk/>
            <pc:sldMk cId="2656714150" sldId="278"/>
            <ac:picMk id="11" creationId="{6AF8968F-1AA2-4FF7-94B2-F1580FEA14A0}"/>
          </ac:picMkLst>
        </pc:picChg>
      </pc:sldChg>
      <pc:sldChg chg="addSp modSp new mod modAnim">
        <pc:chgData name="Carlos Ruz Leiva" userId="09992e858996f815" providerId="LiveId" clId="{1F32E175-737C-4395-9973-0E5C33321F12}" dt="2021-05-11T19:27:35.124" v="277"/>
        <pc:sldMkLst>
          <pc:docMk/>
          <pc:sldMk cId="2219111166" sldId="279"/>
        </pc:sldMkLst>
        <pc:picChg chg="add mod">
          <ac:chgData name="Carlos Ruz Leiva" userId="09992e858996f815" providerId="LiveId" clId="{1F32E175-737C-4395-9973-0E5C33321F12}" dt="2021-05-11T19:24:07.633" v="261" actId="1076"/>
          <ac:picMkLst>
            <pc:docMk/>
            <pc:sldMk cId="2219111166" sldId="279"/>
            <ac:picMk id="3" creationId="{96A10BE6-3DE7-447A-9A52-153AC7D73241}"/>
          </ac:picMkLst>
        </pc:picChg>
        <pc:picChg chg="add mod">
          <ac:chgData name="Carlos Ruz Leiva" userId="09992e858996f815" providerId="LiveId" clId="{1F32E175-737C-4395-9973-0E5C33321F12}" dt="2021-05-11T19:24:28.580" v="263" actId="1076"/>
          <ac:picMkLst>
            <pc:docMk/>
            <pc:sldMk cId="2219111166" sldId="279"/>
            <ac:picMk id="5" creationId="{FF47E684-AE5E-41F1-A806-0BB6E269FD99}"/>
          </ac:picMkLst>
        </pc:picChg>
        <pc:picChg chg="add mod">
          <ac:chgData name="Carlos Ruz Leiva" userId="09992e858996f815" providerId="LiveId" clId="{1F32E175-737C-4395-9973-0E5C33321F12}" dt="2021-05-11T19:27:09.195" v="269" actId="14100"/>
          <ac:picMkLst>
            <pc:docMk/>
            <pc:sldMk cId="2219111166" sldId="279"/>
            <ac:picMk id="7" creationId="{5DC26763-DB43-43A4-9D64-009002B48FEF}"/>
          </ac:picMkLst>
        </pc:picChg>
        <pc:picChg chg="add mod">
          <ac:chgData name="Carlos Ruz Leiva" userId="09992e858996f815" providerId="LiveId" clId="{1F32E175-737C-4395-9973-0E5C33321F12}" dt="2021-05-11T19:27:01.692" v="268" actId="1076"/>
          <ac:picMkLst>
            <pc:docMk/>
            <pc:sldMk cId="2219111166" sldId="279"/>
            <ac:picMk id="9" creationId="{69F9DA0E-232A-4BB1-991B-D8668DD09BA8}"/>
          </ac:picMkLst>
        </pc:picChg>
      </pc:sldChg>
      <pc:sldChg chg="addSp modSp new mod modAnim">
        <pc:chgData name="Carlos Ruz Leiva" userId="09992e858996f815" providerId="LiveId" clId="{1F32E175-737C-4395-9973-0E5C33321F12}" dt="2021-05-11T19:33:01.026" v="288"/>
        <pc:sldMkLst>
          <pc:docMk/>
          <pc:sldMk cId="630936322" sldId="280"/>
        </pc:sldMkLst>
        <pc:picChg chg="add mod">
          <ac:chgData name="Carlos Ruz Leiva" userId="09992e858996f815" providerId="LiveId" clId="{1F32E175-737C-4395-9973-0E5C33321F12}" dt="2021-05-11T19:32:44.915" v="284" actId="1076"/>
          <ac:picMkLst>
            <pc:docMk/>
            <pc:sldMk cId="630936322" sldId="280"/>
            <ac:picMk id="3" creationId="{164DC383-4033-41FC-A466-586B52A274F8}"/>
          </ac:picMkLst>
        </pc:picChg>
        <pc:picChg chg="add mod">
          <ac:chgData name="Carlos Ruz Leiva" userId="09992e858996f815" providerId="LiveId" clId="{1F32E175-737C-4395-9973-0E5C33321F12}" dt="2021-05-11T19:32:35.752" v="282" actId="1076"/>
          <ac:picMkLst>
            <pc:docMk/>
            <pc:sldMk cId="630936322" sldId="280"/>
            <ac:picMk id="5" creationId="{9E8167E7-C9E5-4321-8146-BE63B67DE96F}"/>
          </ac:picMkLst>
        </pc:picChg>
      </pc:sldChg>
      <pc:sldChg chg="addSp modSp new mod modAnim">
        <pc:chgData name="Carlos Ruz Leiva" userId="09992e858996f815" providerId="LiveId" clId="{1F32E175-737C-4395-9973-0E5C33321F12}" dt="2021-05-11T19:36:24.938" v="306"/>
        <pc:sldMkLst>
          <pc:docMk/>
          <pc:sldMk cId="2338672707" sldId="281"/>
        </pc:sldMkLst>
        <pc:picChg chg="add mod">
          <ac:chgData name="Carlos Ruz Leiva" userId="09992e858996f815" providerId="LiveId" clId="{1F32E175-737C-4395-9973-0E5C33321F12}" dt="2021-05-11T19:34:59.336" v="291" actId="1076"/>
          <ac:picMkLst>
            <pc:docMk/>
            <pc:sldMk cId="2338672707" sldId="281"/>
            <ac:picMk id="3" creationId="{9A64AF93-DDA6-444B-AF4B-A5B771F3FF41}"/>
          </ac:picMkLst>
        </pc:picChg>
        <pc:picChg chg="add mod">
          <ac:chgData name="Carlos Ruz Leiva" userId="09992e858996f815" providerId="LiveId" clId="{1F32E175-737C-4395-9973-0E5C33321F12}" dt="2021-05-11T19:35:16.353" v="293" actId="1076"/>
          <ac:picMkLst>
            <pc:docMk/>
            <pc:sldMk cId="2338672707" sldId="281"/>
            <ac:picMk id="5" creationId="{7A3C04A5-268D-4CF7-A33B-7E50BD9700FA}"/>
          </ac:picMkLst>
        </pc:picChg>
        <pc:picChg chg="add mod">
          <ac:chgData name="Carlos Ruz Leiva" userId="09992e858996f815" providerId="LiveId" clId="{1F32E175-737C-4395-9973-0E5C33321F12}" dt="2021-05-11T19:35:57.955" v="298" actId="1076"/>
          <ac:picMkLst>
            <pc:docMk/>
            <pc:sldMk cId="2338672707" sldId="281"/>
            <ac:picMk id="7" creationId="{2838E1F5-58CA-4AB6-9B6B-1E3F4AADC340}"/>
          </ac:picMkLst>
        </pc:picChg>
        <pc:picChg chg="add mod">
          <ac:chgData name="Carlos Ruz Leiva" userId="09992e858996f815" providerId="LiveId" clId="{1F32E175-737C-4395-9973-0E5C33321F12}" dt="2021-05-11T19:35:56.112" v="297" actId="1076"/>
          <ac:picMkLst>
            <pc:docMk/>
            <pc:sldMk cId="2338672707" sldId="281"/>
            <ac:picMk id="9" creationId="{11B4FE17-2A35-4E17-ABD8-28F8AABE5CD8}"/>
          </ac:picMkLst>
        </pc:picChg>
      </pc:sldChg>
      <pc:sldChg chg="addSp modSp new mod modAnim">
        <pc:chgData name="Carlos Ruz Leiva" userId="09992e858996f815" providerId="LiveId" clId="{1F32E175-737C-4395-9973-0E5C33321F12}" dt="2021-05-11T19:38:15.599" v="315"/>
        <pc:sldMkLst>
          <pc:docMk/>
          <pc:sldMk cId="3076667274" sldId="282"/>
        </pc:sldMkLst>
        <pc:picChg chg="add mod">
          <ac:chgData name="Carlos Ruz Leiva" userId="09992e858996f815" providerId="LiveId" clId="{1F32E175-737C-4395-9973-0E5C33321F12}" dt="2021-05-11T19:37:31.509" v="309" actId="1076"/>
          <ac:picMkLst>
            <pc:docMk/>
            <pc:sldMk cId="3076667274" sldId="282"/>
            <ac:picMk id="3" creationId="{FA594F3E-30C8-4747-9E28-05117717AD5F}"/>
          </ac:picMkLst>
        </pc:picChg>
        <pc:picChg chg="add mod">
          <ac:chgData name="Carlos Ruz Leiva" userId="09992e858996f815" providerId="LiveId" clId="{1F32E175-737C-4395-9973-0E5C33321F12}" dt="2021-05-11T19:37:58.032" v="311" actId="1076"/>
          <ac:picMkLst>
            <pc:docMk/>
            <pc:sldMk cId="3076667274" sldId="282"/>
            <ac:picMk id="5" creationId="{468128B8-B535-4FFD-9C9B-F8FBF050D08F}"/>
          </ac:picMkLst>
        </pc:picChg>
      </pc:sldChg>
      <pc:sldChg chg="addSp modSp new mod modAnim">
        <pc:chgData name="Carlos Ruz Leiva" userId="09992e858996f815" providerId="LiveId" clId="{1F32E175-737C-4395-9973-0E5C33321F12}" dt="2021-05-11T19:40:18.425" v="330"/>
        <pc:sldMkLst>
          <pc:docMk/>
          <pc:sldMk cId="2225001649" sldId="283"/>
        </pc:sldMkLst>
        <pc:picChg chg="add mod">
          <ac:chgData name="Carlos Ruz Leiva" userId="09992e858996f815" providerId="LiveId" clId="{1F32E175-737C-4395-9973-0E5C33321F12}" dt="2021-05-11T19:39:48.308" v="323" actId="1076"/>
          <ac:picMkLst>
            <pc:docMk/>
            <pc:sldMk cId="2225001649" sldId="283"/>
            <ac:picMk id="3" creationId="{23EBD0D4-0033-4F4F-A993-B48114EDD890}"/>
          </ac:picMkLst>
        </pc:picChg>
        <pc:picChg chg="add mod">
          <ac:chgData name="Carlos Ruz Leiva" userId="09992e858996f815" providerId="LiveId" clId="{1F32E175-737C-4395-9973-0E5C33321F12}" dt="2021-05-11T19:39:25.160" v="320" actId="1076"/>
          <ac:picMkLst>
            <pc:docMk/>
            <pc:sldMk cId="2225001649" sldId="283"/>
            <ac:picMk id="5" creationId="{06976502-6F85-40A9-95AF-C9F3030FD529}"/>
          </ac:picMkLst>
        </pc:picChg>
        <pc:picChg chg="add mod">
          <ac:chgData name="Carlos Ruz Leiva" userId="09992e858996f815" providerId="LiveId" clId="{1F32E175-737C-4395-9973-0E5C33321F12}" dt="2021-05-11T19:39:45.368" v="322" actId="1076"/>
          <ac:picMkLst>
            <pc:docMk/>
            <pc:sldMk cId="2225001649" sldId="283"/>
            <ac:picMk id="7" creationId="{F141DFAD-E736-4834-8EA3-F42A726F8B44}"/>
          </ac:picMkLst>
        </pc:picChg>
      </pc:sldChg>
      <pc:sldChg chg="addSp modSp new mod modAnim">
        <pc:chgData name="Carlos Ruz Leiva" userId="09992e858996f815" providerId="LiveId" clId="{1F32E175-737C-4395-9973-0E5C33321F12}" dt="2021-05-11T19:42:16.880" v="339"/>
        <pc:sldMkLst>
          <pc:docMk/>
          <pc:sldMk cId="1847833154" sldId="284"/>
        </pc:sldMkLst>
        <pc:picChg chg="add mod">
          <ac:chgData name="Carlos Ruz Leiva" userId="09992e858996f815" providerId="LiveId" clId="{1F32E175-737C-4395-9973-0E5C33321F12}" dt="2021-05-11T19:41:32.200" v="332" actId="1076"/>
          <ac:picMkLst>
            <pc:docMk/>
            <pc:sldMk cId="1847833154" sldId="284"/>
            <ac:picMk id="3" creationId="{4FA6F860-114D-4A31-BE28-B713929DB2BA}"/>
          </ac:picMkLst>
        </pc:picChg>
        <pc:picChg chg="add mod">
          <ac:chgData name="Carlos Ruz Leiva" userId="09992e858996f815" providerId="LiveId" clId="{1F32E175-737C-4395-9973-0E5C33321F12}" dt="2021-05-11T19:41:54.391" v="335" actId="1076"/>
          <ac:picMkLst>
            <pc:docMk/>
            <pc:sldMk cId="1847833154" sldId="284"/>
            <ac:picMk id="5" creationId="{E0442F25-383B-473D-A467-FADCE1811109}"/>
          </ac:picMkLst>
        </pc:picChg>
      </pc:sldChg>
      <pc:sldChg chg="addSp modSp new mod modAnim">
        <pc:chgData name="Carlos Ruz Leiva" userId="09992e858996f815" providerId="LiveId" clId="{1F32E175-737C-4395-9973-0E5C33321F12}" dt="2021-05-11T19:46:12.862" v="356"/>
        <pc:sldMkLst>
          <pc:docMk/>
          <pc:sldMk cId="3707527368" sldId="285"/>
        </pc:sldMkLst>
        <pc:picChg chg="add mod">
          <ac:chgData name="Carlos Ruz Leiva" userId="09992e858996f815" providerId="LiveId" clId="{1F32E175-737C-4395-9973-0E5C33321F12}" dt="2021-05-11T19:44:36.493" v="342" actId="1076"/>
          <ac:picMkLst>
            <pc:docMk/>
            <pc:sldMk cId="3707527368" sldId="285"/>
            <ac:picMk id="3" creationId="{5AC574D9-D216-4DF0-922A-295AE9F63CA5}"/>
          </ac:picMkLst>
        </pc:picChg>
        <pc:picChg chg="add mod">
          <ac:chgData name="Carlos Ruz Leiva" userId="09992e858996f815" providerId="LiveId" clId="{1F32E175-737C-4395-9973-0E5C33321F12}" dt="2021-05-11T19:44:53.184" v="344" actId="1076"/>
          <ac:picMkLst>
            <pc:docMk/>
            <pc:sldMk cId="3707527368" sldId="285"/>
            <ac:picMk id="5" creationId="{305CA924-F385-4EC2-9EDC-926EF49703F2}"/>
          </ac:picMkLst>
        </pc:picChg>
        <pc:picChg chg="add mod">
          <ac:chgData name="Carlos Ruz Leiva" userId="09992e858996f815" providerId="LiveId" clId="{1F32E175-737C-4395-9973-0E5C33321F12}" dt="2021-05-11T19:45:11.128" v="346" actId="1076"/>
          <ac:picMkLst>
            <pc:docMk/>
            <pc:sldMk cId="3707527368" sldId="285"/>
            <ac:picMk id="7" creationId="{80268253-4C19-4064-B768-7A8FF1E01D2F}"/>
          </ac:picMkLst>
        </pc:picChg>
        <pc:picChg chg="add mod">
          <ac:chgData name="Carlos Ruz Leiva" userId="09992e858996f815" providerId="LiveId" clId="{1F32E175-737C-4395-9973-0E5C33321F12}" dt="2021-05-11T19:45:31.904" v="348" actId="1076"/>
          <ac:picMkLst>
            <pc:docMk/>
            <pc:sldMk cId="3707527368" sldId="285"/>
            <ac:picMk id="9" creationId="{AF28C7E5-AC63-48AB-8BFE-2FA5635AD730}"/>
          </ac:picMkLst>
        </pc:picChg>
      </pc:sldChg>
      <pc:sldChg chg="addSp modSp new mod modAnim">
        <pc:chgData name="Carlos Ruz Leiva" userId="09992e858996f815" providerId="LiveId" clId="{1F32E175-737C-4395-9973-0E5C33321F12}" dt="2021-05-11T19:49:13.108" v="377"/>
        <pc:sldMkLst>
          <pc:docMk/>
          <pc:sldMk cId="2148637965" sldId="286"/>
        </pc:sldMkLst>
        <pc:picChg chg="add mod">
          <ac:chgData name="Carlos Ruz Leiva" userId="09992e858996f815" providerId="LiveId" clId="{1F32E175-737C-4395-9973-0E5C33321F12}" dt="2021-05-11T19:48:44.172" v="370" actId="14100"/>
          <ac:picMkLst>
            <pc:docMk/>
            <pc:sldMk cId="2148637965" sldId="286"/>
            <ac:picMk id="3" creationId="{2A8A153D-FE7E-4F01-B6A0-CE9C57C0766F}"/>
          </ac:picMkLst>
        </pc:picChg>
        <pc:picChg chg="add mod">
          <ac:chgData name="Carlos Ruz Leiva" userId="09992e858996f815" providerId="LiveId" clId="{1F32E175-737C-4395-9973-0E5C33321F12}" dt="2021-05-11T19:48:34.324" v="368" actId="1076"/>
          <ac:picMkLst>
            <pc:docMk/>
            <pc:sldMk cId="2148637965" sldId="286"/>
            <ac:picMk id="5" creationId="{B2C4AB84-2ED8-49EC-9658-CFE6B60A72F1}"/>
          </ac:picMkLst>
        </pc:picChg>
        <pc:picChg chg="add mod">
          <ac:chgData name="Carlos Ruz Leiva" userId="09992e858996f815" providerId="LiveId" clId="{1F32E175-737C-4395-9973-0E5C33321F12}" dt="2021-05-11T19:48:49.248" v="371" actId="1076"/>
          <ac:picMkLst>
            <pc:docMk/>
            <pc:sldMk cId="2148637965" sldId="286"/>
            <ac:picMk id="7" creationId="{06E09E27-8F5B-4ECE-9FFF-101F75EEFF96}"/>
          </ac:picMkLst>
        </pc:picChg>
      </pc:sldChg>
      <pc:sldChg chg="addSp modSp new mod modAnim">
        <pc:chgData name="Carlos Ruz Leiva" userId="09992e858996f815" providerId="LiveId" clId="{1F32E175-737C-4395-9973-0E5C33321F12}" dt="2021-05-11T19:51:47.168" v="390"/>
        <pc:sldMkLst>
          <pc:docMk/>
          <pc:sldMk cId="903491102" sldId="287"/>
        </pc:sldMkLst>
        <pc:picChg chg="add mod">
          <ac:chgData name="Carlos Ruz Leiva" userId="09992e858996f815" providerId="LiveId" clId="{1F32E175-737C-4395-9973-0E5C33321F12}" dt="2021-05-11T19:50:53.707" v="386" actId="1076"/>
          <ac:picMkLst>
            <pc:docMk/>
            <pc:sldMk cId="903491102" sldId="287"/>
            <ac:picMk id="3" creationId="{8D61EB47-520F-4B7D-A776-B01BE1946181}"/>
          </ac:picMkLst>
        </pc:picChg>
        <pc:picChg chg="add mod">
          <ac:chgData name="Carlos Ruz Leiva" userId="09992e858996f815" providerId="LiveId" clId="{1F32E175-737C-4395-9973-0E5C33321F12}" dt="2021-05-11T19:50:51.063" v="385" actId="1076"/>
          <ac:picMkLst>
            <pc:docMk/>
            <pc:sldMk cId="903491102" sldId="287"/>
            <ac:picMk id="5" creationId="{0386138D-46D8-4DE3-920F-F71A6A1D6727}"/>
          </ac:picMkLst>
        </pc:picChg>
      </pc:sldChg>
      <pc:sldChg chg="addSp modSp new mod modAnim">
        <pc:chgData name="Carlos Ruz Leiva" userId="09992e858996f815" providerId="LiveId" clId="{1F32E175-737C-4395-9973-0E5C33321F12}" dt="2021-05-11T19:54:17.713" v="401"/>
        <pc:sldMkLst>
          <pc:docMk/>
          <pc:sldMk cId="3395908693" sldId="288"/>
        </pc:sldMkLst>
        <pc:picChg chg="add mod">
          <ac:chgData name="Carlos Ruz Leiva" userId="09992e858996f815" providerId="LiveId" clId="{1F32E175-737C-4395-9973-0E5C33321F12}" dt="2021-05-11T19:52:59.665" v="393" actId="1076"/>
          <ac:picMkLst>
            <pc:docMk/>
            <pc:sldMk cId="3395908693" sldId="288"/>
            <ac:picMk id="3" creationId="{F3CFF0EF-FB87-46E8-A409-5D22C8BF2926}"/>
          </ac:picMkLst>
        </pc:picChg>
        <pc:picChg chg="add mod">
          <ac:chgData name="Carlos Ruz Leiva" userId="09992e858996f815" providerId="LiveId" clId="{1F32E175-737C-4395-9973-0E5C33321F12}" dt="2021-05-11T19:53:23.652" v="397" actId="1076"/>
          <ac:picMkLst>
            <pc:docMk/>
            <pc:sldMk cId="3395908693" sldId="288"/>
            <ac:picMk id="5" creationId="{EBC04603-34EA-46DB-89B3-2836D1506B6E}"/>
          </ac:picMkLst>
        </pc:picChg>
      </pc:sldChg>
      <pc:sldChg chg="addSp modSp new mod modAnim">
        <pc:chgData name="Carlos Ruz Leiva" userId="09992e858996f815" providerId="LiveId" clId="{1F32E175-737C-4395-9973-0E5C33321F12}" dt="2021-05-11T19:57:15.338" v="419"/>
        <pc:sldMkLst>
          <pc:docMk/>
          <pc:sldMk cId="2190476271" sldId="289"/>
        </pc:sldMkLst>
        <pc:picChg chg="add mod">
          <ac:chgData name="Carlos Ruz Leiva" userId="09992e858996f815" providerId="LiveId" clId="{1F32E175-737C-4395-9973-0E5C33321F12}" dt="2021-05-11T19:55:04.529" v="404" actId="1076"/>
          <ac:picMkLst>
            <pc:docMk/>
            <pc:sldMk cId="2190476271" sldId="289"/>
            <ac:picMk id="3" creationId="{B41C8128-C1E6-4C57-964A-B2ADC958EBEE}"/>
          </ac:picMkLst>
        </pc:picChg>
        <pc:picChg chg="add mod">
          <ac:chgData name="Carlos Ruz Leiva" userId="09992e858996f815" providerId="LiveId" clId="{1F32E175-737C-4395-9973-0E5C33321F12}" dt="2021-05-11T19:56:03.272" v="406" actId="1076"/>
          <ac:picMkLst>
            <pc:docMk/>
            <pc:sldMk cId="2190476271" sldId="289"/>
            <ac:picMk id="5" creationId="{D1E33D6D-6823-4A75-8D6F-990C9D65BA5B}"/>
          </ac:picMkLst>
        </pc:picChg>
        <pc:picChg chg="add mod">
          <ac:chgData name="Carlos Ruz Leiva" userId="09992e858996f815" providerId="LiveId" clId="{1F32E175-737C-4395-9973-0E5C33321F12}" dt="2021-05-11T19:56:24.196" v="408" actId="1076"/>
          <ac:picMkLst>
            <pc:docMk/>
            <pc:sldMk cId="2190476271" sldId="289"/>
            <ac:picMk id="7" creationId="{F44D7B16-6DB4-412C-8446-3FEB8261B4B4}"/>
          </ac:picMkLst>
        </pc:picChg>
        <pc:picChg chg="add mod">
          <ac:chgData name="Carlos Ruz Leiva" userId="09992e858996f815" providerId="LiveId" clId="{1F32E175-737C-4395-9973-0E5C33321F12}" dt="2021-05-11T19:56:49.019" v="411" actId="1076"/>
          <ac:picMkLst>
            <pc:docMk/>
            <pc:sldMk cId="2190476271" sldId="289"/>
            <ac:picMk id="9" creationId="{9C9B1E06-B2D3-400E-91AE-F7956E6DB839}"/>
          </ac:picMkLst>
        </pc:picChg>
      </pc:sldChg>
      <pc:sldChg chg="addSp modSp new mod modAnim">
        <pc:chgData name="Carlos Ruz Leiva" userId="09992e858996f815" providerId="LiveId" clId="{1F32E175-737C-4395-9973-0E5C33321F12}" dt="2021-05-11T19:58:53.193" v="426"/>
        <pc:sldMkLst>
          <pc:docMk/>
          <pc:sldMk cId="2331044932" sldId="290"/>
        </pc:sldMkLst>
        <pc:picChg chg="add mod">
          <ac:chgData name="Carlos Ruz Leiva" userId="09992e858996f815" providerId="LiveId" clId="{1F32E175-737C-4395-9973-0E5C33321F12}" dt="2021-05-11T19:58:36.835" v="424" actId="1076"/>
          <ac:picMkLst>
            <pc:docMk/>
            <pc:sldMk cId="2331044932" sldId="290"/>
            <ac:picMk id="3" creationId="{9DC98501-9FEE-4D36-BCA8-9942C178B65B}"/>
          </ac:picMkLst>
        </pc:picChg>
      </pc:sldChg>
      <pc:sldChg chg="addSp modSp new mod modAnim">
        <pc:chgData name="Carlos Ruz Leiva" userId="09992e858996f815" providerId="LiveId" clId="{1F32E175-737C-4395-9973-0E5C33321F12}" dt="2021-05-11T20:02:56.981" v="436"/>
        <pc:sldMkLst>
          <pc:docMk/>
          <pc:sldMk cId="1578985675" sldId="291"/>
        </pc:sldMkLst>
        <pc:picChg chg="add mod">
          <ac:chgData name="Carlos Ruz Leiva" userId="09992e858996f815" providerId="LiveId" clId="{1F32E175-737C-4395-9973-0E5C33321F12}" dt="2021-05-11T20:01:06.449" v="429" actId="1076"/>
          <ac:picMkLst>
            <pc:docMk/>
            <pc:sldMk cId="1578985675" sldId="291"/>
            <ac:picMk id="3" creationId="{5ABFB6F1-3416-44DC-B459-F9E06CBD2839}"/>
          </ac:picMkLst>
        </pc:picChg>
        <pc:picChg chg="add mod">
          <ac:chgData name="Carlos Ruz Leiva" userId="09992e858996f815" providerId="LiveId" clId="{1F32E175-737C-4395-9973-0E5C33321F12}" dt="2021-05-11T20:02:35.619" v="432" actId="14100"/>
          <ac:picMkLst>
            <pc:docMk/>
            <pc:sldMk cId="1578985675" sldId="291"/>
            <ac:picMk id="5" creationId="{D0A5658D-DDA1-49B6-BE46-FEA580E22080}"/>
          </ac:picMkLst>
        </pc:picChg>
      </pc:sldChg>
      <pc:sldChg chg="addSp modSp new mod modAnim">
        <pc:chgData name="Carlos Ruz Leiva" userId="09992e858996f815" providerId="LiveId" clId="{1F32E175-737C-4395-9973-0E5C33321F12}" dt="2021-05-11T20:06:39.457" v="456"/>
        <pc:sldMkLst>
          <pc:docMk/>
          <pc:sldMk cId="830034891" sldId="292"/>
        </pc:sldMkLst>
        <pc:picChg chg="add mod">
          <ac:chgData name="Carlos Ruz Leiva" userId="09992e858996f815" providerId="LiveId" clId="{1F32E175-737C-4395-9973-0E5C33321F12}" dt="2021-05-11T20:04:06.563" v="440" actId="14100"/>
          <ac:picMkLst>
            <pc:docMk/>
            <pc:sldMk cId="830034891" sldId="292"/>
            <ac:picMk id="3" creationId="{15BCEA05-380B-4612-B979-C7C21CF9F278}"/>
          </ac:picMkLst>
        </pc:picChg>
        <pc:picChg chg="add mod">
          <ac:chgData name="Carlos Ruz Leiva" userId="09992e858996f815" providerId="LiveId" clId="{1F32E175-737C-4395-9973-0E5C33321F12}" dt="2021-05-11T20:04:29.288" v="444" actId="1076"/>
          <ac:picMkLst>
            <pc:docMk/>
            <pc:sldMk cId="830034891" sldId="292"/>
            <ac:picMk id="5" creationId="{4A09AFD3-6080-44DA-8322-D39EA6FC8055}"/>
          </ac:picMkLst>
        </pc:picChg>
        <pc:picChg chg="add mod">
          <ac:chgData name="Carlos Ruz Leiva" userId="09992e858996f815" providerId="LiveId" clId="{1F32E175-737C-4395-9973-0E5C33321F12}" dt="2021-05-11T20:04:56.753" v="446" actId="1076"/>
          <ac:picMkLst>
            <pc:docMk/>
            <pc:sldMk cId="830034891" sldId="292"/>
            <ac:picMk id="7" creationId="{D3AD4956-B3A8-4CCE-A43A-C89DEDCD15A9}"/>
          </ac:picMkLst>
        </pc:picChg>
        <pc:picChg chg="add mod">
          <ac:chgData name="Carlos Ruz Leiva" userId="09992e858996f815" providerId="LiveId" clId="{1F32E175-737C-4395-9973-0E5C33321F12}" dt="2021-05-11T20:05:19.461" v="448" actId="1076"/>
          <ac:picMkLst>
            <pc:docMk/>
            <pc:sldMk cId="830034891" sldId="292"/>
            <ac:picMk id="9" creationId="{A8101F6F-768B-43B8-9F64-607A4C9EB46F}"/>
          </ac:picMkLst>
        </pc:picChg>
      </pc:sldChg>
      <pc:sldChg chg="addSp delSp modSp new mod modAnim">
        <pc:chgData name="Carlos Ruz Leiva" userId="09992e858996f815" providerId="LiveId" clId="{1F32E175-737C-4395-9973-0E5C33321F12}" dt="2021-05-11T20:31:55.238" v="559"/>
        <pc:sldMkLst>
          <pc:docMk/>
          <pc:sldMk cId="3695228284" sldId="293"/>
        </pc:sldMkLst>
        <pc:picChg chg="add mod">
          <ac:chgData name="Carlos Ruz Leiva" userId="09992e858996f815" providerId="LiveId" clId="{1F32E175-737C-4395-9973-0E5C33321F12}" dt="2021-05-11T20:07:45.897" v="459" actId="1076"/>
          <ac:picMkLst>
            <pc:docMk/>
            <pc:sldMk cId="3695228284" sldId="293"/>
            <ac:picMk id="3" creationId="{DE449B93-B918-409F-906A-F8EED82CB6E4}"/>
          </ac:picMkLst>
        </pc:picChg>
        <pc:picChg chg="add mod">
          <ac:chgData name="Carlos Ruz Leiva" userId="09992e858996f815" providerId="LiveId" clId="{1F32E175-737C-4395-9973-0E5C33321F12}" dt="2021-05-11T20:09:12.837" v="461" actId="1076"/>
          <ac:picMkLst>
            <pc:docMk/>
            <pc:sldMk cId="3695228284" sldId="293"/>
            <ac:picMk id="5" creationId="{E9BE0251-1CFB-4A50-836E-6C9B46DB7BDC}"/>
          </ac:picMkLst>
        </pc:picChg>
        <pc:picChg chg="add mod">
          <ac:chgData name="Carlos Ruz Leiva" userId="09992e858996f815" providerId="LiveId" clId="{1F32E175-737C-4395-9973-0E5C33321F12}" dt="2021-05-11T20:10:27.484" v="463" actId="1076"/>
          <ac:picMkLst>
            <pc:docMk/>
            <pc:sldMk cId="3695228284" sldId="293"/>
            <ac:picMk id="7" creationId="{F07880BF-2D69-4019-A437-F8114A046F12}"/>
          </ac:picMkLst>
        </pc:picChg>
        <pc:inkChg chg="add del">
          <ac:chgData name="Carlos Ruz Leiva" userId="09992e858996f815" providerId="LiveId" clId="{1F32E175-737C-4395-9973-0E5C33321F12}" dt="2021-05-11T20:31:55.238" v="559"/>
          <ac:inkMkLst>
            <pc:docMk/>
            <pc:sldMk cId="3695228284" sldId="293"/>
            <ac:inkMk id="8" creationId="{D6C7861F-AD46-4F70-B737-554D7B771494}"/>
          </ac:inkMkLst>
        </pc:inkChg>
        <pc:inkChg chg="add del">
          <ac:chgData name="Carlos Ruz Leiva" userId="09992e858996f815" providerId="LiveId" clId="{1F32E175-737C-4395-9973-0E5C33321F12}" dt="2021-05-11T20:31:55.232" v="558"/>
          <ac:inkMkLst>
            <pc:docMk/>
            <pc:sldMk cId="3695228284" sldId="293"/>
            <ac:inkMk id="9" creationId="{7A754780-52AD-4091-B126-339F4CBDF948}"/>
          </ac:inkMkLst>
        </pc:inkChg>
      </pc:sldChg>
      <pc:sldChg chg="addSp modSp new mod modAnim">
        <pc:chgData name="Carlos Ruz Leiva" userId="09992e858996f815" providerId="LiveId" clId="{1F32E175-737C-4395-9973-0E5C33321F12}" dt="2021-05-11T20:17:14.887" v="488"/>
        <pc:sldMkLst>
          <pc:docMk/>
          <pc:sldMk cId="1605644701" sldId="294"/>
        </pc:sldMkLst>
        <pc:picChg chg="add mod">
          <ac:chgData name="Carlos Ruz Leiva" userId="09992e858996f815" providerId="LiveId" clId="{1F32E175-737C-4395-9973-0E5C33321F12}" dt="2021-05-11T20:15:28.257" v="472" actId="1076"/>
          <ac:picMkLst>
            <pc:docMk/>
            <pc:sldMk cId="1605644701" sldId="294"/>
            <ac:picMk id="3" creationId="{0E7EB769-5033-470B-8299-0ECCCF615373}"/>
          </ac:picMkLst>
        </pc:picChg>
        <pc:picChg chg="add mod">
          <ac:chgData name="Carlos Ruz Leiva" userId="09992e858996f815" providerId="LiveId" clId="{1F32E175-737C-4395-9973-0E5C33321F12}" dt="2021-05-11T20:16:04.292" v="474" actId="1076"/>
          <ac:picMkLst>
            <pc:docMk/>
            <pc:sldMk cId="1605644701" sldId="294"/>
            <ac:picMk id="5" creationId="{63496CAF-41BC-4807-AD53-67523A3EC391}"/>
          </ac:picMkLst>
        </pc:picChg>
        <pc:picChg chg="add mod">
          <ac:chgData name="Carlos Ruz Leiva" userId="09992e858996f815" providerId="LiveId" clId="{1F32E175-737C-4395-9973-0E5C33321F12}" dt="2021-05-11T20:16:25.858" v="476" actId="1076"/>
          <ac:picMkLst>
            <pc:docMk/>
            <pc:sldMk cId="1605644701" sldId="294"/>
            <ac:picMk id="7" creationId="{1D1EE7D8-3113-45CF-A6BE-CB047853AE74}"/>
          </ac:picMkLst>
        </pc:picChg>
        <pc:picChg chg="add mod">
          <ac:chgData name="Carlos Ruz Leiva" userId="09992e858996f815" providerId="LiveId" clId="{1F32E175-737C-4395-9973-0E5C33321F12}" dt="2021-05-11T20:16:52.040" v="480" actId="1076"/>
          <ac:picMkLst>
            <pc:docMk/>
            <pc:sldMk cId="1605644701" sldId="294"/>
            <ac:picMk id="9" creationId="{C6915587-E0D6-4D15-924C-37061599E135}"/>
          </ac:picMkLst>
        </pc:picChg>
      </pc:sldChg>
      <pc:sldChg chg="addSp modSp new mod modAnim">
        <pc:chgData name="Carlos Ruz Leiva" userId="09992e858996f815" providerId="LiveId" clId="{1F32E175-737C-4395-9973-0E5C33321F12}" dt="2021-05-11T20:20:24.463" v="505"/>
        <pc:sldMkLst>
          <pc:docMk/>
          <pc:sldMk cId="4090228064" sldId="295"/>
        </pc:sldMkLst>
        <pc:picChg chg="add mod">
          <ac:chgData name="Carlos Ruz Leiva" userId="09992e858996f815" providerId="LiveId" clId="{1F32E175-737C-4395-9973-0E5C33321F12}" dt="2021-05-11T20:18:50.965" v="491" actId="1076"/>
          <ac:picMkLst>
            <pc:docMk/>
            <pc:sldMk cId="4090228064" sldId="295"/>
            <ac:picMk id="3" creationId="{EC5E1AAB-83AF-4DF7-AAAB-2704404F168A}"/>
          </ac:picMkLst>
        </pc:picChg>
        <pc:picChg chg="add mod">
          <ac:chgData name="Carlos Ruz Leiva" userId="09992e858996f815" providerId="LiveId" clId="{1F32E175-737C-4395-9973-0E5C33321F12}" dt="2021-05-11T20:19:48.635" v="497" actId="14100"/>
          <ac:picMkLst>
            <pc:docMk/>
            <pc:sldMk cId="4090228064" sldId="295"/>
            <ac:picMk id="5" creationId="{D656386C-1040-40EA-9810-BC5BEC54446F}"/>
          </ac:picMkLst>
        </pc:picChg>
        <pc:picChg chg="add mod">
          <ac:chgData name="Carlos Ruz Leiva" userId="09992e858996f815" providerId="LiveId" clId="{1F32E175-737C-4395-9973-0E5C33321F12}" dt="2021-05-11T20:19:59.475" v="499" actId="14100"/>
          <ac:picMkLst>
            <pc:docMk/>
            <pc:sldMk cId="4090228064" sldId="295"/>
            <ac:picMk id="7" creationId="{6B96FA38-5DB9-4471-9E4B-5247755F1006}"/>
          </ac:picMkLst>
        </pc:picChg>
      </pc:sldChg>
      <pc:sldChg chg="addSp modSp new mod modAnim">
        <pc:chgData name="Carlos Ruz Leiva" userId="09992e858996f815" providerId="LiveId" clId="{1F32E175-737C-4395-9973-0E5C33321F12}" dt="2021-05-11T20:22:34.981" v="520"/>
        <pc:sldMkLst>
          <pc:docMk/>
          <pc:sldMk cId="4253312245" sldId="296"/>
        </pc:sldMkLst>
        <pc:picChg chg="add mod">
          <ac:chgData name="Carlos Ruz Leiva" userId="09992e858996f815" providerId="LiveId" clId="{1F32E175-737C-4395-9973-0E5C33321F12}" dt="2021-05-11T20:21:14.329" v="508" actId="1076"/>
          <ac:picMkLst>
            <pc:docMk/>
            <pc:sldMk cId="4253312245" sldId="296"/>
            <ac:picMk id="3" creationId="{99E65D01-CC3B-4566-82C1-95F38746D924}"/>
          </ac:picMkLst>
        </pc:picChg>
        <pc:picChg chg="add mod">
          <ac:chgData name="Carlos Ruz Leiva" userId="09992e858996f815" providerId="LiveId" clId="{1F32E175-737C-4395-9973-0E5C33321F12}" dt="2021-05-11T20:22:08.772" v="513" actId="1076"/>
          <ac:picMkLst>
            <pc:docMk/>
            <pc:sldMk cId="4253312245" sldId="296"/>
            <ac:picMk id="5" creationId="{C9EB6F94-E884-435E-B91D-12B4E01E2740}"/>
          </ac:picMkLst>
        </pc:picChg>
        <pc:picChg chg="add mod">
          <ac:chgData name="Carlos Ruz Leiva" userId="09992e858996f815" providerId="LiveId" clId="{1F32E175-737C-4395-9973-0E5C33321F12}" dt="2021-05-11T20:22:11.671" v="514" actId="1076"/>
          <ac:picMkLst>
            <pc:docMk/>
            <pc:sldMk cId="4253312245" sldId="296"/>
            <ac:picMk id="7" creationId="{91D52E23-3914-45A0-9D05-0B605ED94D36}"/>
          </ac:picMkLst>
        </pc:picChg>
      </pc:sldChg>
      <pc:sldChg chg="addSp delSp modSp new mod modAnim">
        <pc:chgData name="Carlos Ruz Leiva" userId="09992e858996f815" providerId="LiveId" clId="{1F32E175-737C-4395-9973-0E5C33321F12}" dt="2021-05-11T20:26:46.160" v="541"/>
        <pc:sldMkLst>
          <pc:docMk/>
          <pc:sldMk cId="4128452819" sldId="297"/>
        </pc:sldMkLst>
        <pc:picChg chg="add del mod">
          <ac:chgData name="Carlos Ruz Leiva" userId="09992e858996f815" providerId="LiveId" clId="{1F32E175-737C-4395-9973-0E5C33321F12}" dt="2021-05-11T20:26:08.017" v="530" actId="478"/>
          <ac:picMkLst>
            <pc:docMk/>
            <pc:sldMk cId="4128452819" sldId="297"/>
            <ac:picMk id="3" creationId="{725CE3CD-A780-4058-87D8-A1657D611A18}"/>
          </ac:picMkLst>
        </pc:picChg>
        <pc:picChg chg="add mod">
          <ac:chgData name="Carlos Ruz Leiva" userId="09992e858996f815" providerId="LiveId" clId="{1F32E175-737C-4395-9973-0E5C33321F12}" dt="2021-05-11T20:23:59.772" v="525" actId="1076"/>
          <ac:picMkLst>
            <pc:docMk/>
            <pc:sldMk cId="4128452819" sldId="297"/>
            <ac:picMk id="5" creationId="{5F483DF0-6700-4D9B-9DF3-FCE310745E37}"/>
          </ac:picMkLst>
        </pc:picChg>
        <pc:picChg chg="add mod">
          <ac:chgData name="Carlos Ruz Leiva" userId="09992e858996f815" providerId="LiveId" clId="{1F32E175-737C-4395-9973-0E5C33321F12}" dt="2021-05-11T20:26:20.199" v="534" actId="1076"/>
          <ac:picMkLst>
            <pc:docMk/>
            <pc:sldMk cId="4128452819" sldId="297"/>
            <ac:picMk id="7" creationId="{9463FBD9-27C0-48CB-A2FA-91440B2C20E3}"/>
          </ac:picMkLst>
        </pc:picChg>
        <pc:picChg chg="add mod">
          <ac:chgData name="Carlos Ruz Leiva" userId="09992e858996f815" providerId="LiveId" clId="{1F32E175-737C-4395-9973-0E5C33321F12}" dt="2021-05-11T20:26:23.861" v="535" actId="1076"/>
          <ac:picMkLst>
            <pc:docMk/>
            <pc:sldMk cId="4128452819" sldId="297"/>
            <ac:picMk id="9" creationId="{9D1E08BC-1C02-4C96-A524-B77E9F40FCC2}"/>
          </ac:picMkLst>
        </pc:picChg>
      </pc:sldChg>
      <pc:sldChg chg="addSp delSp modSp new mod modTransition">
        <pc:chgData name="Carlos Ruz Leiva" userId="09992e858996f815" providerId="LiveId" clId="{1F32E175-737C-4395-9973-0E5C33321F12}" dt="2021-05-11T20:28:28.122" v="555"/>
        <pc:sldMkLst>
          <pc:docMk/>
          <pc:sldMk cId="3378391135" sldId="298"/>
        </pc:sldMkLst>
        <pc:grpChg chg="del mod">
          <ac:chgData name="Carlos Ruz Leiva" userId="09992e858996f815" providerId="LiveId" clId="{1F32E175-737C-4395-9973-0E5C33321F12}" dt="2021-05-11T20:27:48.002" v="549"/>
          <ac:grpSpMkLst>
            <pc:docMk/>
            <pc:sldMk cId="3378391135" sldId="298"/>
            <ac:grpSpMk id="5" creationId="{DDABCBA3-E528-4C45-AA45-C2ADA5ECD8ED}"/>
          </ac:grpSpMkLst>
        </pc:grpChg>
        <pc:grpChg chg="del mod">
          <ac:chgData name="Carlos Ruz Leiva" userId="09992e858996f815" providerId="LiveId" clId="{1F32E175-737C-4395-9973-0E5C33321F12}" dt="2021-05-11T20:27:56.391" v="552"/>
          <ac:grpSpMkLst>
            <pc:docMk/>
            <pc:sldMk cId="3378391135" sldId="298"/>
            <ac:grpSpMk id="8" creationId="{6E7B8F21-756C-4E8A-96F7-DF7E8D7B6BED}"/>
          </ac:grpSpMkLst>
        </pc:grpChg>
        <pc:grpChg chg="mod">
          <ac:chgData name="Carlos Ruz Leiva" userId="09992e858996f815" providerId="LiveId" clId="{1F32E175-737C-4395-9973-0E5C33321F12}" dt="2021-05-11T20:27:56.391" v="552"/>
          <ac:grpSpMkLst>
            <pc:docMk/>
            <pc:sldMk cId="3378391135" sldId="298"/>
            <ac:grpSpMk id="11" creationId="{54C12A6D-E48B-446D-978E-538F2C319C9E}"/>
          </ac:grpSpMkLst>
        </pc:grpChg>
        <pc:inkChg chg="add mod">
          <ac:chgData name="Carlos Ruz Leiva" userId="09992e858996f815" providerId="LiveId" clId="{1F32E175-737C-4395-9973-0E5C33321F12}" dt="2021-05-11T20:27:56.391" v="552"/>
          <ac:inkMkLst>
            <pc:docMk/>
            <pc:sldMk cId="3378391135" sldId="298"/>
            <ac:inkMk id="2" creationId="{7FB7A256-2852-47A9-BDD1-229D34822C2C}"/>
          </ac:inkMkLst>
        </pc:inkChg>
        <pc:inkChg chg="add mod">
          <ac:chgData name="Carlos Ruz Leiva" userId="09992e858996f815" providerId="LiveId" clId="{1F32E175-737C-4395-9973-0E5C33321F12}" dt="2021-05-11T20:27:56.391" v="552"/>
          <ac:inkMkLst>
            <pc:docMk/>
            <pc:sldMk cId="3378391135" sldId="298"/>
            <ac:inkMk id="3" creationId="{899C6CA9-62E7-4289-B418-F364DE65BF1D}"/>
          </ac:inkMkLst>
        </pc:inkChg>
        <pc:inkChg chg="add mod">
          <ac:chgData name="Carlos Ruz Leiva" userId="09992e858996f815" providerId="LiveId" clId="{1F32E175-737C-4395-9973-0E5C33321F12}" dt="2021-05-11T20:27:56.391" v="552"/>
          <ac:inkMkLst>
            <pc:docMk/>
            <pc:sldMk cId="3378391135" sldId="298"/>
            <ac:inkMk id="4" creationId="{FD25EEA7-D07B-4ABB-88DC-7A26332DF8ED}"/>
          </ac:inkMkLst>
        </pc:inkChg>
        <pc:inkChg chg="add mod">
          <ac:chgData name="Carlos Ruz Leiva" userId="09992e858996f815" providerId="LiveId" clId="{1F32E175-737C-4395-9973-0E5C33321F12}" dt="2021-05-11T20:27:56.391" v="552"/>
          <ac:inkMkLst>
            <pc:docMk/>
            <pc:sldMk cId="3378391135" sldId="298"/>
            <ac:inkMk id="6" creationId="{F01D7E92-0ED5-49BB-BBE1-591F0FA400FA}"/>
          </ac:inkMkLst>
        </pc:inkChg>
        <pc:inkChg chg="add mod">
          <ac:chgData name="Carlos Ruz Leiva" userId="09992e858996f815" providerId="LiveId" clId="{1F32E175-737C-4395-9973-0E5C33321F12}" dt="2021-05-11T20:27:56.391" v="552"/>
          <ac:inkMkLst>
            <pc:docMk/>
            <pc:sldMk cId="3378391135" sldId="298"/>
            <ac:inkMk id="7" creationId="{4F1D1B22-6078-4F7D-94C2-67361FD48AEE}"/>
          </ac:inkMkLst>
        </pc:inkChg>
        <pc:inkChg chg="add">
          <ac:chgData name="Carlos Ruz Leiva" userId="09992e858996f815" providerId="LiveId" clId="{1F32E175-737C-4395-9973-0E5C33321F12}" dt="2021-05-11T20:27:50.995" v="550" actId="9405"/>
          <ac:inkMkLst>
            <pc:docMk/>
            <pc:sldMk cId="3378391135" sldId="298"/>
            <ac:inkMk id="9" creationId="{6CB5F09E-C4B9-491A-A1B9-D13ED789FB64}"/>
          </ac:inkMkLst>
        </pc:inkChg>
        <pc:inkChg chg="add mod">
          <ac:chgData name="Carlos Ruz Leiva" userId="09992e858996f815" providerId="LiveId" clId="{1F32E175-737C-4395-9973-0E5C33321F12}" dt="2021-05-11T20:27:56.391" v="552"/>
          <ac:inkMkLst>
            <pc:docMk/>
            <pc:sldMk cId="3378391135" sldId="298"/>
            <ac:inkMk id="10" creationId="{5087D2ED-F5A8-4F20-8080-226D562F0D90}"/>
          </ac:inkMkLst>
        </pc:inkChg>
        <pc:inkChg chg="add">
          <ac:chgData name="Carlos Ruz Leiva" userId="09992e858996f815" providerId="LiveId" clId="{1F32E175-737C-4395-9973-0E5C33321F12}" dt="2021-05-11T20:28:03.761" v="553" actId="9405"/>
          <ac:inkMkLst>
            <pc:docMk/>
            <pc:sldMk cId="3378391135" sldId="298"/>
            <ac:inkMk id="12" creationId="{0D58E625-EE1A-4C88-ABF1-864DB2344C03}"/>
          </ac:inkMkLst>
        </pc:inkChg>
        <pc:inkChg chg="add">
          <ac:chgData name="Carlos Ruz Leiva" userId="09992e858996f815" providerId="LiveId" clId="{1F32E175-737C-4395-9973-0E5C33321F12}" dt="2021-05-11T20:28:18.136" v="554" actId="9405"/>
          <ac:inkMkLst>
            <pc:docMk/>
            <pc:sldMk cId="3378391135" sldId="298"/>
            <ac:inkMk id="13" creationId="{501D128F-5D31-4218-97B0-1C82A17E9867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1T20:27:47.08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2 400,'-1'-24,"0"9,1 0,0 0,1 0,1 0,0 0,1 0,1 1,10-29,-7 29,0 0,1 0,0 1,2 0,-1 1,1 0,1 0,0 1,1 1,0 0,0 0,1 1,1 1,-1 0,1 1,1 0,-1 1,1 1,0 0,0 1,1 1,-1 0,28-1,317 19,-235-6,-106-7,0 0,0 1,0 1,-1 1,1 0,-1 2,0 0,-1 1,0 0,0 2,-1 0,18 14,64 44,37 29,-119-81,-2 0,0 1,-1 1,0 0,-2 1,0 1,12 29,21 37,72 128,-69-124,-31-60,-2 2,-1-1,-2 1,-1 1,-1 0,4 38,17 100,17 151,-38-237,33 134,-31-157,-2 0,-1 97,-6-107,9 65,0 21,-10 408,-2-260,1-275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1T20:27:50.99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1528,'1'-51,"2"0,3 1,2 0,2 0,3 0,22-57,3-6,-12 33,42-89,-36 111,47-66,-13 25,-36 53,3 1,68-72,92-67,-181 173,0 0,1 1,0 1,1 0,25-12,-34 19,1 0,-1 0,1 0,0 1,0 0,-1 0,1 0,0 1,0 0,0 0,0 0,-1 1,1 0,0 0,0 0,-1 1,1 0,-1 0,7 4,19 13,-2 2,0 1,-2 1,26 28,-15-14,177 181,-162-164,1-4,87 63,-14-12,25 13,-103-80,-2 2,-1 1,49 54,-87-80,1 0,-1 1,-1 0,0 1,8 20,21 72,-22-58,38 112,50 265,-58-232,-14-59,22 251,-46-332,4 26,4 68,24 220,-7-112,-26-213,1 0,2-1,18 57,11 47,-27-96,2 0,27 67,144 321,-164-393,2 0,1-2,2 0,2-1,38 43,-55-72,96 107,-89-103,0-1,1 0,0-1,1 0,23 11,-32-20,1-1,-1 0,1 0,0-1,-1-1,1 1,0-2,0 1,0-1,0-1,0 0,0 0,0-1,12-4,7-1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1T20:27:37.98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2840 0,'0'7,"1"0,0 0,0 0,0 0,1 0,5 12,4 11,131 400,66 236,-91-94,-100-428,-5 0,-9 155,-7 139,-8 139,-7-414,0 8,16-143,-2-1,-1 1,-1-1,-1 0,-20 42,12-31,2 0,-9 41,-33 196,-34 156,69-340,11-39,-3 0,-1-2,-3 1,-28 57,-27 34,-115 210,169-324,-2-1,0 0,-2-2,-1 0,-1-2,-42 33,15-19,-2-2,-89 43,64-43,-1-4,-1-4,-2-3,-112 18,131-34,0-3,-114-6,90-1,63 1,0-2,-1 0,1-2,0 0,1-2,-40-17,-130-74,129 63,-319-179,192 91,20 11,163 106,0 1,1-1,-1-1,1 1,1-1,0-1,0 1,0-1,1 0,0 0,0 0,1-1,0 0,1 0,0 0,-2-11,-3-14,3-1,-2-70,5 70,-2-80,4 71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1T20:27:40.09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716 3779,'-15'1,"1"-1,0-1,0-1,-1 0,-16-5,24 4,0 0,0 0,1 0,0-1,-1 0,1 0,1-1,-1 1,1-1,-1-1,1 1,-5-8,-24-35,-39-77,35 58,-23-45,5-3,4-2,6-2,5-2,6-2,5-1,-26-235,48-336,10 658,1 1,2-1,2 1,1 0,1 1,2 0,2 0,1 1,2 1,32-51,80-103,-21 33,-32 40,5 4,155-165,-208 250,2 0,1 1,1 2,61-33,-27 23,109-36,-131 55,1 1,1 3,0 2,63-3,186 11,-162 3,-97-4,1 0,1 0,-1 3,1 1,-1 2,41 11,339 122,212 64,-335-93,-159-56,-105-43,115 40,-120-44,1-2,-1 0,1-2,29 1,213-8,-259 4,1-1,-1 1,0-1,0-1,0 1,0-1,-1-1,1 1,0-1,-1-1,0 1,0-1,0-1,0 1,-1-1,1 0,-1-1,-1 1,1-1,-1-1,0 1,0-1,-1 1,1-1,-2-1,5-9,4-16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1T20:27:41.71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4 429,'0'0,"-1"0,1 0,0 0,0 0,0 0,0 0,0 0,-1 0,1 0,0 0,0 0,0 0,0 0,0 0,0 0,0 0,-1 0,1 0,0 0,0-1,0 1,0 0,0 0,0 0,0 0,0 0,0 0,-1 0,1 0,0-1,0 1,0 0,0 0,0 0,0 0,0 0,0 0,0-1,0 1,0 0,0 0,0 0,0 0,0 0,0 0,0-1,0 1,0 0,0 0,6-10,9-10,2 6,0 0,1 0,0 2,38-21,25-15,116-74,-159 102,1 3,1 0,59-14,-20 13,2 4,150-6,165 23,-269 1,-83-4,-13-1,34 5,-55-3,-1 1,0 0,0 0,0 1,0 0,-1 1,1 0,8 5,8 6,0-1,1-1,1-1,0-2,1 0,31 6,285 34,-326-49,0 0,0-1,0-1,0-1,0-1,21-5,-31 6,-1 0,1 0,-1-1,0 0,0-1,0 0,0 0,0 0,-1-1,0 0,0 0,0-1,-1 0,1 1,-2-2,7-8,-1-6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1T20:27:44.54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11 1,'-1'-1,"1"1,0 0,-1 0,1 0,0 0,-1 0,1 0,0 0,-1 0,1 0,0 0,-1 0,1 1,0-1,-1 0,1 0,0 0,-1 0,1 0,0 1,-1-1,1 0,0 0,0 1,-1-1,1 0,0 0,0 1,-1-1,1 0,0 1,0-1,0 0,0 1,-1-1,1 0,0 1,0-1,0 0,0 1,0-1,0 0,0 1,0-1,0 0,0 1,0-1,0 0,0 1,1-1,-1 0,0 1,0-1,0 0,0 1,1-1,-1 0,0 1,0-1,1 0,-1 0,0 1,0-1,1 0,0 1,17 18,3-4,1 0,0-2,27 12,22 13,-62-32,-1 0,0 1,0 1,0 0,-1 0,0 0,0 0,-1 1,-1 0,9 17,0 6,20 65,-27-66,-2 2,-1-1,-1 0,-2 1,-4 53,0-2,3 883,-3-919,-10 66,3-44,-13 54,14-89,2 1,-4 70,11 443,1-234,-1-292,2-1,0 1,1-1,1 0,1 0,1-1,17 41,-5-18,18 68,-7-20,-6-15,-16-48,2 0,14 31,-11-36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1T20:27:55.44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12 105,'0'0,"-1"1,0-1,1 0,-1 0,1 1,-1-1,0 1,1-1,-1 0,1 1,-1-1,1 1,0-1,-1 1,1-1,-1 1,1-1,0 1,-1 0,1-1,0 1,0-1,-1 1,1 0,0-1,0 1,0 0,0-1,0 1,0 0,0-1,0 1,0 0,0-1,0 1,1 0,-1 0,6 26,-4-22,0-1,0 1,0-1,1 0,-1 1,1-2,0 1,0 0,1 0,-1-1,1 0,0 0,0 0,0 0,0 0,0-1,1 0,-1 0,1 0,-1 0,1-1,8 2,-7-2,0 0,0-1,0 0,0 0,1 0,-1-1,0 0,0 0,0-1,0 1,0-1,0-1,-1 1,1-1,-1 0,0 0,9-6,-7 2,0 0,0 0,-1 0,0-1,0 0,-1 0,0-1,0 0,-1 0,0 0,3-11,-6 17,0 0,-1 0,1-1,-1 1,0 0,0 0,0 0,0 0,0-1,-1 1,0 0,1 0,-1 0,0 0,-3-5,2 5,0 1,0-1,0 1,-1 0,1 0,-1 0,1 0,-1 0,0 0,1 1,-1-1,0 1,0 0,0 0,0 0,-1 0,1 1,-6-1,-1-1,-1 1,1 1,-1-1,0 2,1 0,-16 3,4 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1T20:28:03.757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3234 374,'2'-2,"-1"0,1 0,-1 0,0 0,0-1,0 1,0 0,-1-1,1 1,0-1,-1 1,0 0,0-1,1 1,-1-1,-1 1,1-1,0 1,-1-1,1 1,-1-1,-1-2,1 2,0-1,0 1,-1-1,0 1,1 0,-1 0,-1 0,1 0,0 0,-1 0,1 1,-1-1,0 1,1 0,-5-3,-7-1,0 0,-1 1,0 1,0 0,-29-3,-84 0,98 6,-661-3,431 5,252-1,-280 7,226-2,1 2,-99 25,150-30,-1 1,1-1,0 2,0 0,0 0,0 1,1 0,-1 0,2 1,-1 1,0-1,1 1,-7 9,-105 124,-160 168,94-141,-22 20,158-137,-83 107,100-108,3 2,2 0,3 2,-21 62,17-24,5 1,-21 159,42-235,-11 119,7 250,9-255,22 410,-11-425,5-1,55 187,15-3,60 383,-130-553,0 148,-20 130,-1-160,3-170,2 38,-6 0,-24 156,-85 220,25-122,24 6,31 200,36 5,2-192,-6-126,4 284,7-376,7-1,8-1,7-1,7-2,7-1,83 194,-128-356,18 44,29 51,-39-82,1 1,0-2,1 1,1-1,0-1,0 0,16 11,190 143,342 236,-452-337,3-4,2-5,3-5,1-6,236 59,-306-98,0-1,-1-2,92-7,-33 1,399-27,2-31,-287 33,1006-148,-13-70,-702 101,-378 98,223-113,-248 102,359-196,-405 222,2 3,2 2,0 3,1 4,135-24,472-64,-331 56,-264 40,847-123,7 66,-162 36,494-1,-892 51,515 89,485 186,-490-82,-616-163,365 19,-103-53,312 23,86 117,-312-39,-410-86,213 2,-364-28,192-6,-220 2,0-2,0 0,-1-2,0 0,0-2,0-1,34-18,-36 12,0-2,-1 0,-1-1,-1-1,0-1,15-23,2 1,63-77,131-205,44-163,-173 272,86-262,23-244,-172 548,-8 0,-7-2,0-240,-30-477,-7 666,-52-263,-87-215,74 416,-180-431,-217-233,143 429,-27 18,167 237,-286-370,-60 49,376 439,-6 7,-313-203,281 225,-5 8,-298-117,303 161,-3 8,-2 10,-360-43,-640 29,141 70,948 2,1 4,0 5,1 6,1 4,-143 54,94-17,3 8,-280 169,-183 124,505-305,-2-4,-3-6,-1-5,-190 41,222-68,-184 10,-95-26,196-3,-289-16,344 5,-218-51,279 48,1-3,1-2,-106-55,89 34,-2 3,-2 4,-128-40,-201-31,363 92,1-1,0-2,-75-43,62 30,-63-23,108 49,-170-56,-165-38,242 66,-108-47,62 20,93 42,-60-12,25 7,-97-19,33 9,24 5,-189-14,-143 17,401 22,-62-1,-229-36,259 23,-169-6,-99 23,152 2,-836-3,1036 0,0 0,0 1,0 0,0 1,1 0,-1 1,0 0,1 0,0 1,0 1,0 0,0 0,1 1,0 0,0 1,0 0,1 0,0 1,0 0,-10 14,-92 149,84-126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11T20:28:18.13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139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050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50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597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067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172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395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04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5/11/2021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261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47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781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397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image" Target="../media/image37.emf"/><Relationship Id="rId7" Type="http://schemas.openxmlformats.org/officeDocument/2006/relationships/image" Target="../media/image41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7" Type="http://schemas.openxmlformats.org/officeDocument/2006/relationships/image" Target="../media/image60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emf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7" Type="http://schemas.openxmlformats.org/officeDocument/2006/relationships/image" Target="../media/image66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emf"/><Relationship Id="rId5" Type="http://schemas.openxmlformats.org/officeDocument/2006/relationships/image" Target="../media/image64.emf"/><Relationship Id="rId4" Type="http://schemas.openxmlformats.org/officeDocument/2006/relationships/image" Target="../media/image6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emf"/><Relationship Id="rId4" Type="http://schemas.openxmlformats.org/officeDocument/2006/relationships/image" Target="../media/image7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emf"/><Relationship Id="rId4" Type="http://schemas.openxmlformats.org/officeDocument/2006/relationships/image" Target="../media/image7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emf"/><Relationship Id="rId4" Type="http://schemas.openxmlformats.org/officeDocument/2006/relationships/image" Target="../media/image8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emf"/><Relationship Id="rId4" Type="http://schemas.openxmlformats.org/officeDocument/2006/relationships/image" Target="../media/image9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emf"/><Relationship Id="rId4" Type="http://schemas.openxmlformats.org/officeDocument/2006/relationships/image" Target="../media/image104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emf"/><Relationship Id="rId4" Type="http://schemas.openxmlformats.org/officeDocument/2006/relationships/image" Target="../media/image111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emf"/><Relationship Id="rId4" Type="http://schemas.openxmlformats.org/officeDocument/2006/relationships/image" Target="../media/image118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image" Target="../media/image12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5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/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8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34.png"/><Relationship Id="rId18" Type="http://schemas.openxmlformats.org/officeDocument/2006/relationships/customXml" Target="../ink/ink9.xml"/><Relationship Id="rId3" Type="http://schemas.openxmlformats.org/officeDocument/2006/relationships/image" Target="../media/image129.png"/><Relationship Id="rId7" Type="http://schemas.openxmlformats.org/officeDocument/2006/relationships/image" Target="../media/image131.png"/><Relationship Id="rId12" Type="http://schemas.openxmlformats.org/officeDocument/2006/relationships/customXml" Target="../ink/ink6.xml"/><Relationship Id="rId17" Type="http://schemas.openxmlformats.org/officeDocument/2006/relationships/image" Target="../media/image136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133.png"/><Relationship Id="rId5" Type="http://schemas.openxmlformats.org/officeDocument/2006/relationships/image" Target="../media/image130.png"/><Relationship Id="rId15" Type="http://schemas.openxmlformats.org/officeDocument/2006/relationships/image" Target="../media/image135.png"/><Relationship Id="rId10" Type="http://schemas.openxmlformats.org/officeDocument/2006/relationships/customXml" Target="../ink/ink5.xml"/><Relationship Id="rId19" Type="http://schemas.openxmlformats.org/officeDocument/2006/relationships/image" Target="../media/image137.png"/><Relationship Id="rId4" Type="http://schemas.openxmlformats.org/officeDocument/2006/relationships/customXml" Target="../ink/ink2.xml"/><Relationship Id="rId9" Type="http://schemas.openxmlformats.org/officeDocument/2006/relationships/image" Target="../media/image132.png"/><Relationship Id="rId14" Type="http://schemas.openxmlformats.org/officeDocument/2006/relationships/customXml" Target="../ink/ink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6313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Sucesiones y series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Profesor: carlos ruz Leiva</a:t>
            </a:r>
          </a:p>
        </p:txBody>
      </p:sp>
    </p:spTree>
    <p:extLst>
      <p:ext uri="{BB962C8B-B14F-4D97-AF65-F5344CB8AC3E}">
        <p14:creationId xmlns:p14="http://schemas.microsoft.com/office/powerpoint/2010/main" val="1286326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73F2FE8-5212-42A2-A261-8CF5798CB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0" y="992317"/>
            <a:ext cx="5791200" cy="386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72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D5A8923-1C42-4ED2-AB1E-146103DC4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532" y="197854"/>
            <a:ext cx="8333617" cy="13319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443F9A5-E4D0-456D-A87E-600CB31BE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746" y="1658936"/>
            <a:ext cx="8333151" cy="133191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E8FE5DE-4F15-4AB0-9E98-8459EF80D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5759" y="3120019"/>
            <a:ext cx="8341126" cy="296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01456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E004DB2-AD30-409F-ABF7-7E45CEFB3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90" y="97902"/>
            <a:ext cx="8403541" cy="173089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F0A9FB3-EA65-4489-AA31-1AC4C6F14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990" y="1929837"/>
            <a:ext cx="8403540" cy="209754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0DAA802-1D15-472B-AF85-44A285CD4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990" y="4357019"/>
            <a:ext cx="8477969" cy="96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09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92E1E7F-C347-4606-B4A0-AB13BBAF0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"/>
            <a:ext cx="8486774" cy="21240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3910710-55D8-4841-98AC-724620AB9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2124076"/>
            <a:ext cx="8486775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3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73A7C28-E605-4888-B1CE-0865E910C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448" y="92959"/>
            <a:ext cx="7679803" cy="158573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51F231D-14C2-4484-A5FA-DF5FA649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448" y="1827835"/>
            <a:ext cx="7733642" cy="142019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4F65935-7E10-4E2B-A230-EA62E281B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8447" y="3397168"/>
            <a:ext cx="7944309" cy="208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48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B653879-1BF3-4370-A8A5-18F6E1BE5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495" y="132041"/>
            <a:ext cx="7419372" cy="153364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6767ACA-4F6B-487D-93EE-E56469B00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641" y="1814528"/>
            <a:ext cx="7853423" cy="71184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982AE8-1511-466C-9592-6FA50CC32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8881" y="2641287"/>
            <a:ext cx="3286501" cy="54322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2B0776B-165A-48B1-B975-2A9A7FE77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9050" y="3293719"/>
            <a:ext cx="3266332" cy="50824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D679EC-9FCA-4753-9FCC-4D5A97B251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7696" y="3859014"/>
            <a:ext cx="3266332" cy="65639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E95D168-6823-4B3F-BEDF-4185D1AD2C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6341" y="4598820"/>
            <a:ext cx="3249042" cy="86236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FCD2DEA-DDB1-4C81-A59C-B4A0E447A0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5994" y="5544598"/>
            <a:ext cx="972273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34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DA8E54A-9AB2-4D04-92D4-D369F82C0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866" y="237358"/>
            <a:ext cx="7344137" cy="163203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C0E9670-2DC5-4A9B-BB85-D712A31E0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297" y="2021253"/>
            <a:ext cx="6823276" cy="18288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FF965D7-758F-4359-B95E-2A47B39733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297" y="4001918"/>
            <a:ext cx="6927448" cy="146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7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6CED08B-F2DA-45B0-9F7E-3CC6058F3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243" y="208878"/>
            <a:ext cx="5845215" cy="7407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E42E061-A026-4E51-A418-07B88269F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274" y="1249279"/>
            <a:ext cx="6823334" cy="74078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A0DA41A-EC3B-4DCF-BDC8-39B497ED8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2044" y="2250741"/>
            <a:ext cx="5249119" cy="155679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E17E4AA-F400-4374-8757-81CFA6961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575" y="4068218"/>
            <a:ext cx="6322056" cy="180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4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0A025D4-513E-4AF7-8481-0A44B1A02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856" y="336424"/>
            <a:ext cx="6256116" cy="155100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044FF1-0528-4C90-8EED-E2E70BB4B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8977" y="2283106"/>
            <a:ext cx="3634451" cy="114589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1A7DEBA-2F08-456F-93DA-F3BCFC47A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443" y="4021332"/>
            <a:ext cx="2691114" cy="108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2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8773265-DEA2-4127-A037-CA3B288F4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462" y="251130"/>
            <a:ext cx="8558563" cy="184399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0B9FCD5-79AA-4BF1-A5F7-4FAFFA5D7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347" y="2297687"/>
            <a:ext cx="7600798" cy="113131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5153A3C-E5EE-42C9-B155-17124C9F6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8885" y="4006075"/>
            <a:ext cx="6650370" cy="113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30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F621E38-EC33-4F82-BDDC-A3F2BDFBA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187" y="269084"/>
            <a:ext cx="7303625" cy="344346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F2DC905-0B56-4D29-AF67-FD5F553D9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128" y="4094966"/>
            <a:ext cx="6701742" cy="157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1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D5740AC-2417-4A19-BF15-6B9FE8B70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377" y="308950"/>
            <a:ext cx="6244542" cy="170147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E7DBF28-CEE6-42C0-83A8-1E067E170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67" y="2413209"/>
            <a:ext cx="1724628" cy="332772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CAF19DD-F440-416E-988E-43DC4A3E3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2866" y="2413209"/>
            <a:ext cx="6348714" cy="76392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501F8D1-741F-4AC8-8489-0ECBCB8CD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866" y="3345532"/>
            <a:ext cx="5602147" cy="4687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A9B80AB-E284-4C80-9AEB-C03645A935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7475" y="3982701"/>
            <a:ext cx="6157732" cy="46298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FA875B-9397-421B-9E71-F57EF5642A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7475" y="4614082"/>
            <a:ext cx="4925028" cy="53243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B537905-4E0E-499D-A603-06623F4A46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7475" y="5314911"/>
            <a:ext cx="4247909" cy="65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0BC7BEE-7F17-478B-A9E1-68CAD3B09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367" y="192387"/>
            <a:ext cx="8536329" cy="581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AA6B1E8-76E2-4434-9D49-D8DAB4E74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883" y="655791"/>
            <a:ext cx="8924925" cy="7524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DF122FC-4622-437D-8DB9-3CB8B3EA2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52" y="1177446"/>
            <a:ext cx="4705350" cy="122872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3C948A0-9AB7-46F6-90A3-3EFBA017D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7609" y="2429661"/>
            <a:ext cx="3981450" cy="12954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D352035-F617-4AAC-AD03-6CE22D3DF3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609" y="3748551"/>
            <a:ext cx="4038600" cy="108585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755FA4E-3ABA-4A1A-B947-14FBF80DAB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7609" y="4857891"/>
            <a:ext cx="35814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39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006EEEF-CD85-4444-9F60-1C9B3ACE7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117" y="454748"/>
            <a:ext cx="7781925" cy="170497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4D8226A-DAE9-490D-AF2E-FB7729941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117" y="1968716"/>
            <a:ext cx="838200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9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D2446C7-2893-44F3-B20D-B9264FC50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938" y="214312"/>
            <a:ext cx="7163494" cy="586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48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2535614-9FD5-401A-9506-9AAA8A61F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331" y="323342"/>
            <a:ext cx="8016675" cy="166979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70613AE-E3C5-4234-9092-E9ADEF497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331" y="2124399"/>
            <a:ext cx="7954531" cy="149464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3CD1B4-22E8-4E00-99FF-A684D10CE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2331" y="3620678"/>
            <a:ext cx="8250453" cy="242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2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16976CA-3BC1-455E-A02A-6B9E05D54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377" y="237281"/>
            <a:ext cx="5457463" cy="95491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49F5B64-C740-4C08-ADFF-304D50B69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571" y="1409513"/>
            <a:ext cx="4479403" cy="29515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0FE58F9-9BF9-4540-A92C-F4A343639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571" y="1945207"/>
            <a:ext cx="4589362" cy="3240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EFFF612-9ED6-4141-96E0-2E231205B8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9363" y="2457682"/>
            <a:ext cx="4311570" cy="31830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D3219A4-8321-402D-AFE5-5236C3F325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1343" y="2775986"/>
            <a:ext cx="6209818" cy="8275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B4D65B4-BB95-4030-9239-82FD6CDC2C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4019" y="3847305"/>
            <a:ext cx="8423962" cy="193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31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D2D95E9-55F1-4500-A685-0451CF300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785" y="366034"/>
            <a:ext cx="6956385" cy="103014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56CC344-4D6F-45A0-AE0E-4D9F2A219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946" y="1314709"/>
            <a:ext cx="6149302" cy="71532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5838F0F-A8F7-4F27-9746-4E53E5F19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8092" y="2030036"/>
            <a:ext cx="8360523" cy="103014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A529A16-EA96-483D-8AFA-06812AFE19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6326" y="3060183"/>
            <a:ext cx="6236701" cy="85073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2E6F027-831E-42CF-B61D-D77A05F90F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635" y="4009307"/>
            <a:ext cx="8351182" cy="80444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F1EB97B-648F-401C-A728-9288C1117A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1039" y="4912133"/>
            <a:ext cx="3632961" cy="108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56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C6B6267-1C09-43A1-A51D-FFEE309EF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321" y="302628"/>
            <a:ext cx="5370653" cy="144104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90ECD3E-64DA-41B9-AB4E-F6F6278C3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429" y="1912716"/>
            <a:ext cx="5104435" cy="151628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27895BC-4F52-4D32-9EFD-AB19A4001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4302" y="3816696"/>
            <a:ext cx="5046562" cy="78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82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F07A338-DA79-4467-8776-7256AC76B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343" y="357860"/>
            <a:ext cx="6516547" cy="107644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A536DB3-7748-46BC-B882-886A715EC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343" y="1463720"/>
            <a:ext cx="6782765" cy="155679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AF7223D-AEC8-4D3A-93D4-89B703E32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8261" y="3020515"/>
            <a:ext cx="7111078" cy="116086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AF8968F-1AA2-4FF7-94B2-F1580FEA14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985" y="4306260"/>
            <a:ext cx="7098647" cy="123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1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6A10BE6-3DE7-447A-9A52-153AC7D73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992" y="256581"/>
            <a:ext cx="8171727" cy="18172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F47E684-AE5E-41F1-A806-0BB6E269F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814" y="2179664"/>
            <a:ext cx="6638081" cy="4745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DC26763-DB43-43A4-9D64-009002B48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2568" y="2583402"/>
            <a:ext cx="7903037" cy="168186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9F9DA0E-232A-4BB1-991B-D8668DD09B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601" y="4544665"/>
            <a:ext cx="7956118" cy="90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1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64DC383-4033-41FC-A466-586B52A27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367" y="255654"/>
            <a:ext cx="9023266" cy="400562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E8167E7-C9E5-4321-8146-BE63B67DE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9642" y="4376832"/>
            <a:ext cx="7037408" cy="112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93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A64AF93-DDA6-444B-AF4B-A5B771F3F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4" y="461329"/>
            <a:ext cx="6591782" cy="82180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A3C04A5-268D-4CF7-A33B-7E50BD970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917" y="1409190"/>
            <a:ext cx="5955175" cy="11632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838E1F5-58CA-4AB6-9B6B-1E3F4AADC3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9560" y="2698504"/>
            <a:ext cx="6597570" cy="123270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1B4FE17-2A35-4E17-ABD8-28F8AABE5C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8659" y="4297129"/>
            <a:ext cx="7419372" cy="115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7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A594F3E-30C8-4747-9E28-05117717A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90" y="222813"/>
            <a:ext cx="7488820" cy="320618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68128B8-B535-4FFD-9C9B-F8FBF050D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288" y="3625826"/>
            <a:ext cx="7853423" cy="170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6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3EBD0D4-0033-4F4F-A993-B48114EDD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3164" y="362973"/>
            <a:ext cx="7465671" cy="206608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6976502-6F85-40A9-95AF-C9F3030FD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164" y="2685410"/>
            <a:ext cx="7616142" cy="97227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141DFAD-E736-4834-8EA3-F42A726F8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3164" y="3896284"/>
            <a:ext cx="7216815" cy="78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00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FA6F860-114D-4A31-BE28-B713929DB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54" y="62790"/>
            <a:ext cx="7222603" cy="351870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0442F25-383B-473D-A467-FADCE1811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506" y="3581494"/>
            <a:ext cx="802005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3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AC574D9-D216-4DF0-922A-295AE9F63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420" y="380363"/>
            <a:ext cx="7402010" cy="125006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05CA924-F385-4EC2-9EDC-926EF4970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5301" y="1706563"/>
            <a:ext cx="4184248" cy="103014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268253-4C19-4064-B768-7A8FF1E01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2653" y="2736710"/>
            <a:ext cx="7546694" cy="99542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F28C7E5-AC63-48AB-8BFE-2FA5635AD7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9840" y="3842991"/>
            <a:ext cx="7992319" cy="103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52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A8A153D-FE7E-4F01-B6A0-CE9C57C07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517" y="248575"/>
            <a:ext cx="7029159" cy="102160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2C4AB84-2ED8-49EC-9658-CFE6B60A7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9785" y="1520132"/>
            <a:ext cx="8711092" cy="170622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6E09E27-8F5B-4ECE-9FFF-101F75EEF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2517" y="3226359"/>
            <a:ext cx="7565707" cy="194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3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D61EB47-520F-4B7D-A776-B01BE1946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073" y="298047"/>
            <a:ext cx="6886781" cy="29651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386138D-46D8-4DE3-920F-F71A6A1D6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271" y="3263189"/>
            <a:ext cx="7897656" cy="198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49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3CFF0EF-FB87-46E8-A409-5D22C8BF2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453" y="177721"/>
            <a:ext cx="8461094" cy="399905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BC04603-34EA-46DB-89B3-2836D1506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443" y="4176774"/>
            <a:ext cx="7250624" cy="13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90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41C8128-C1E6-4C57-964A-B2ADC958E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51" y="365558"/>
            <a:ext cx="6516547" cy="15104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1E33D6D-6823-4A75-8D6F-990C9D65B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4954" y="2097911"/>
            <a:ext cx="7182091" cy="83337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44D7B16-6DB4-412C-8446-3FEB8261B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954" y="2980481"/>
            <a:ext cx="7535119" cy="8970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C9B1E06-B2D3-400E-91AE-F7956E6DB8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4954" y="3877519"/>
            <a:ext cx="7702952" cy="73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47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DC98501-9FEE-4D36-BCA8-9942C178B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709" y="350583"/>
            <a:ext cx="7150972" cy="497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4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ABFB6F1-3416-44DC-B459-F9E06CBD2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022" y="185503"/>
            <a:ext cx="6724891" cy="337980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0A5658D-DDA1-49B6-BE46-FEA580E22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022" y="3565310"/>
            <a:ext cx="6837211" cy="212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8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5BCEA05-380B-4612-B979-C7C21CF9F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238" y="219638"/>
            <a:ext cx="5034094" cy="160028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A09AFD3-6080-44DA-8322-D39EA6FC8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238" y="1917493"/>
            <a:ext cx="5437285" cy="112754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3AD4956-B3A8-4CCE-A43A-C89DEDCD15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238" y="3057345"/>
            <a:ext cx="6146157" cy="34724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8101F6F-768B-43B8-9F64-607A4C9EB4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0876" y="3429000"/>
            <a:ext cx="6470248" cy="206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3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E449B93-B918-409F-906A-F8EED82CB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630" y="239164"/>
            <a:ext cx="7083706" cy="158573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9BE0251-1CFB-4A50-836E-6C9B46DB7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265" y="1824896"/>
            <a:ext cx="6313990" cy="216446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07880BF-2D69-4019-A437-F8114A046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2396" y="3943064"/>
            <a:ext cx="5388015" cy="163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2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E7EB769-5033-470B-8299-0ECCCF615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080" y="362748"/>
            <a:ext cx="7274689" cy="100121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3496CAF-41BC-4807-AD53-67523A3EC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080" y="1464422"/>
            <a:ext cx="7355711" cy="133687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D1EE7D8-3113-45CF-A6BE-CB047853A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080" y="2801298"/>
            <a:ext cx="7436734" cy="94912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6915587-E0D6-4D15-924C-37061599E1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7442" y="3893166"/>
            <a:ext cx="7257327" cy="102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4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C5E1AAB-83AF-4DF7-AAAB-2704404F1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773" y="138194"/>
            <a:ext cx="6088284" cy="233808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656386C-1040-40EA-9810-BC5BEC544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155" y="2570900"/>
            <a:ext cx="6434794" cy="166374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B96FA38-5DB9-4471-9E4B-5247755F1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4582" y="4234649"/>
            <a:ext cx="6137123" cy="117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22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9E65D01-CC3B-4566-82C1-95F38746D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058" y="403962"/>
            <a:ext cx="7326775" cy="150470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EB6F94-E884-435E-B91D-12B4E01E2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6205" y="2386267"/>
            <a:ext cx="6400800" cy="94912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1D52E23-3914-45A0-9D05-0B605ED94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6050" y="3522610"/>
            <a:ext cx="5972537" cy="112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31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F483DF0-6700-4D9B-9DF3-FCE310745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2637" y="2200622"/>
            <a:ext cx="6620719" cy="101857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463FBD9-27C0-48CB-A2FA-91440B2C2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1448" y="3219194"/>
            <a:ext cx="6830067" cy="223495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D1E08BC-1C02-4C96-A524-B77E9F40FC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639" y="348673"/>
            <a:ext cx="6261904" cy="185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5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4F1D1B22-6078-4F7D-94C2-67361FD48AEE}"/>
                  </a:ext>
                </a:extLst>
              </p14:cNvPr>
              <p14:cNvContentPartPr/>
              <p14:nvPr/>
            </p14:nvContentPartPr>
            <p14:xfrm>
              <a:off x="6684393" y="2297433"/>
              <a:ext cx="685080" cy="120240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4F1D1B22-6078-4F7D-94C2-67361FD48AE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75393" y="2288433"/>
                <a:ext cx="702720" cy="122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6CB5F09E-C4B9-491A-A1B9-D13ED789FB64}"/>
                  </a:ext>
                </a:extLst>
              </p14:cNvPr>
              <p14:cNvContentPartPr/>
              <p14:nvPr/>
            </p14:nvContentPartPr>
            <p14:xfrm>
              <a:off x="7297113" y="2051193"/>
              <a:ext cx="1283400" cy="180432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6CB5F09E-C4B9-491A-A1B9-D13ED789F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88473" y="2042553"/>
                <a:ext cx="1301040" cy="182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o 10">
            <a:extLst>
              <a:ext uri="{FF2B5EF4-FFF2-40B4-BE49-F238E27FC236}">
                <a16:creationId xmlns:a16="http://schemas.microsoft.com/office/drawing/2014/main" id="{54C12A6D-E48B-446D-978E-538F2C319C9E}"/>
              </a:ext>
            </a:extLst>
          </p:cNvPr>
          <p:cNvGrpSpPr/>
          <p:nvPr/>
        </p:nvGrpSpPr>
        <p:grpSpPr>
          <a:xfrm>
            <a:off x="2821953" y="1053993"/>
            <a:ext cx="2941560" cy="2862720"/>
            <a:chOff x="2821953" y="1053993"/>
            <a:chExt cx="2941560" cy="286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" name="Entrada de lápiz 1">
                  <a:extLst>
                    <a:ext uri="{FF2B5EF4-FFF2-40B4-BE49-F238E27FC236}">
                      <a16:creationId xmlns:a16="http://schemas.microsoft.com/office/drawing/2014/main" id="{7FB7A256-2852-47A9-BDD1-229D34822C2C}"/>
                    </a:ext>
                  </a:extLst>
                </p14:cNvPr>
                <p14:cNvContentPartPr/>
                <p14:nvPr/>
              </p14:nvContentPartPr>
              <p14:xfrm>
                <a:off x="2821953" y="1686873"/>
                <a:ext cx="1211040" cy="2229840"/>
              </p14:xfrm>
            </p:contentPart>
          </mc:Choice>
          <mc:Fallback>
            <p:pic>
              <p:nvPicPr>
                <p:cNvPr id="2" name="Entrada de lápiz 1">
                  <a:extLst>
                    <a:ext uri="{FF2B5EF4-FFF2-40B4-BE49-F238E27FC236}">
                      <a16:creationId xmlns:a16="http://schemas.microsoft.com/office/drawing/2014/main" id="{7FB7A256-2852-47A9-BDD1-229D34822C2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813313" y="1677873"/>
                  <a:ext cx="1228680" cy="224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" name="Entrada de lápiz 2">
                  <a:extLst>
                    <a:ext uri="{FF2B5EF4-FFF2-40B4-BE49-F238E27FC236}">
                      <a16:creationId xmlns:a16="http://schemas.microsoft.com/office/drawing/2014/main" id="{899C6CA9-62E7-4289-B418-F364DE65BF1D}"/>
                    </a:ext>
                  </a:extLst>
                </p14:cNvPr>
                <p14:cNvContentPartPr/>
                <p14:nvPr/>
              </p14:nvContentPartPr>
              <p14:xfrm>
                <a:off x="3302193" y="1053993"/>
                <a:ext cx="1608840" cy="1360800"/>
              </p14:xfrm>
            </p:contentPart>
          </mc:Choice>
          <mc:Fallback>
            <p:pic>
              <p:nvPicPr>
                <p:cNvPr id="3" name="Entrada de lápiz 2">
                  <a:extLst>
                    <a:ext uri="{FF2B5EF4-FFF2-40B4-BE49-F238E27FC236}">
                      <a16:creationId xmlns:a16="http://schemas.microsoft.com/office/drawing/2014/main" id="{899C6CA9-62E7-4289-B418-F364DE65BF1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293193" y="1045353"/>
                  <a:ext cx="1626480" cy="137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4" name="Entrada de lápiz 3">
                  <a:extLst>
                    <a:ext uri="{FF2B5EF4-FFF2-40B4-BE49-F238E27FC236}">
                      <a16:creationId xmlns:a16="http://schemas.microsoft.com/office/drawing/2014/main" id="{FD25EEA7-D07B-4ABB-88DC-7A26332DF8ED}"/>
                    </a:ext>
                  </a:extLst>
                </p14:cNvPr>
                <p14:cNvContentPartPr/>
                <p14:nvPr/>
              </p14:nvContentPartPr>
              <p14:xfrm>
                <a:off x="3771633" y="2526393"/>
                <a:ext cx="942480" cy="154440"/>
              </p14:xfrm>
            </p:contentPart>
          </mc:Choice>
          <mc:Fallback>
            <p:pic>
              <p:nvPicPr>
                <p:cNvPr id="4" name="Entrada de lápiz 3">
                  <a:extLst>
                    <a:ext uri="{FF2B5EF4-FFF2-40B4-BE49-F238E27FC236}">
                      <a16:creationId xmlns:a16="http://schemas.microsoft.com/office/drawing/2014/main" id="{FD25EEA7-D07B-4ABB-88DC-7A26332DF8E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762633" y="2517753"/>
                  <a:ext cx="9601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6" name="Entrada de lápiz 5">
                  <a:extLst>
                    <a:ext uri="{FF2B5EF4-FFF2-40B4-BE49-F238E27FC236}">
                      <a16:creationId xmlns:a16="http://schemas.microsoft.com/office/drawing/2014/main" id="{F01D7E92-0ED5-49BB-BBE1-591F0FA400FA}"/>
                    </a:ext>
                  </a:extLst>
                </p14:cNvPr>
                <p14:cNvContentPartPr/>
                <p14:nvPr/>
              </p14:nvContentPartPr>
              <p14:xfrm>
                <a:off x="5588913" y="2307873"/>
                <a:ext cx="174600" cy="1351080"/>
              </p14:xfrm>
            </p:contentPart>
          </mc:Choice>
          <mc:Fallback>
            <p:pic>
              <p:nvPicPr>
                <p:cNvPr id="6" name="Entrada de lápiz 5">
                  <a:extLst>
                    <a:ext uri="{FF2B5EF4-FFF2-40B4-BE49-F238E27FC236}">
                      <a16:creationId xmlns:a16="http://schemas.microsoft.com/office/drawing/2014/main" id="{F01D7E92-0ED5-49BB-BBE1-591F0FA400F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579913" y="2298873"/>
                  <a:ext cx="192240" cy="136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5087D2ED-F5A8-4F20-8080-226D562F0D90}"/>
                    </a:ext>
                  </a:extLst>
                </p14:cNvPr>
                <p14:cNvContentPartPr/>
                <p14:nvPr/>
              </p14:nvContentPartPr>
              <p14:xfrm>
                <a:off x="5579553" y="2066313"/>
                <a:ext cx="101880" cy="82800"/>
              </p14:xfrm>
            </p:contentPart>
          </mc:Choice>
          <mc:Fallback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5087D2ED-F5A8-4F20-8080-226D562F0D9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570913" y="2057313"/>
                  <a:ext cx="119520" cy="100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0D58E625-EE1A-4C88-ABF1-864DB2344C03}"/>
                  </a:ext>
                </a:extLst>
              </p14:cNvPr>
              <p14:cNvContentPartPr/>
              <p14:nvPr/>
            </p14:nvContentPartPr>
            <p14:xfrm>
              <a:off x="1774353" y="584553"/>
              <a:ext cx="8367480" cy="4541040"/>
            </p14:xfrm>
          </p:contentPart>
        </mc:Choice>
        <mc:Fallback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0D58E625-EE1A-4C88-ABF1-864DB2344C0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756353" y="566553"/>
                <a:ext cx="8403120" cy="45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501D128F-5D31-4218-97B0-1C82A17E9867}"/>
                  </a:ext>
                </a:extLst>
              </p14:cNvPr>
              <p14:cNvContentPartPr/>
              <p14:nvPr/>
            </p14:nvContentPartPr>
            <p14:xfrm>
              <a:off x="4669473" y="843393"/>
              <a:ext cx="360" cy="360"/>
            </p14:xfrm>
          </p:contentPart>
        </mc:Choice>
        <mc:Fallback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501D128F-5D31-4218-97B0-1C82A17E986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651833" y="825393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83911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188</TotalTime>
  <Words>8</Words>
  <Application>Microsoft Office PowerPoint</Application>
  <PresentationFormat>Panorámica</PresentationFormat>
  <Paragraphs>2</Paragraphs>
  <Slides>43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6" baseType="lpstr">
      <vt:lpstr>Arial</vt:lpstr>
      <vt:lpstr>Gill Sans MT</vt:lpstr>
      <vt:lpstr>Galería</vt:lpstr>
      <vt:lpstr>Presentación de PowerPoint</vt:lpstr>
      <vt:lpstr>Sucesiones y series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Ruz Leiva</dc:creator>
  <cp:lastModifiedBy>Carlos Ruz Leiva</cp:lastModifiedBy>
  <cp:revision>15</cp:revision>
  <dcterms:created xsi:type="dcterms:W3CDTF">2021-05-11T01:47:51Z</dcterms:created>
  <dcterms:modified xsi:type="dcterms:W3CDTF">2021-05-11T20:31:58Z</dcterms:modified>
</cp:coreProperties>
</file>