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8DD6D489-FD4A-4002-AC47-54AA3612CCF3}"/>
    <pc:docChg chg="modSld">
      <pc:chgData name="Carlos Ruz Leiva" userId="09992e858996f815" providerId="LiveId" clId="{8DD6D489-FD4A-4002-AC47-54AA3612CCF3}" dt="2021-04-19T18:05:53.093" v="100"/>
      <pc:docMkLst>
        <pc:docMk/>
      </pc:docMkLst>
      <pc:sldChg chg="modSp modTransition">
        <pc:chgData name="Carlos Ruz Leiva" userId="09992e858996f815" providerId="LiveId" clId="{8DD6D489-FD4A-4002-AC47-54AA3612CCF3}" dt="2021-04-19T18:05:53.093" v="100"/>
        <pc:sldMkLst>
          <pc:docMk/>
          <pc:sldMk cId="3432612534" sldId="256"/>
        </pc:sldMkLst>
        <pc:spChg chg="mod">
          <ac:chgData name="Carlos Ruz Leiva" userId="09992e858996f815" providerId="LiveId" clId="{8DD6D489-FD4A-4002-AC47-54AA3612CCF3}" dt="2021-04-19T17:59:15.462" v="47"/>
          <ac:spMkLst>
            <pc:docMk/>
            <pc:sldMk cId="3432612534" sldId="256"/>
            <ac:spMk id="2" creationId="{8E77E649-FC9E-4B91-8524-482943019F60}"/>
          </ac:spMkLst>
        </pc:spChg>
        <pc:spChg chg="mod">
          <ac:chgData name="Carlos Ruz Leiva" userId="09992e858996f815" providerId="LiveId" clId="{8DD6D489-FD4A-4002-AC47-54AA3612CCF3}" dt="2021-04-19T17:59:15.462" v="47"/>
          <ac:spMkLst>
            <pc:docMk/>
            <pc:sldMk cId="3432612534" sldId="256"/>
            <ac:spMk id="3" creationId="{7A214BD9-C5F7-4F3B-8F50-465A6FF83038}"/>
          </ac:spMkLst>
        </pc:spChg>
      </pc:sldChg>
      <pc:sldChg chg="modSp mod modTransition">
        <pc:chgData name="Carlos Ruz Leiva" userId="09992e858996f815" providerId="LiveId" clId="{8DD6D489-FD4A-4002-AC47-54AA3612CCF3}" dt="2021-04-19T18:04:14.403" v="83"/>
        <pc:sldMkLst>
          <pc:docMk/>
          <pc:sldMk cId="2746502839" sldId="257"/>
        </pc:sldMkLst>
        <pc:picChg chg="mod">
          <ac:chgData name="Carlos Ruz Leiva" userId="09992e858996f815" providerId="LiveId" clId="{8DD6D489-FD4A-4002-AC47-54AA3612CCF3}" dt="2021-04-19T18:00:12.074" v="58" actId="14100"/>
          <ac:picMkLst>
            <pc:docMk/>
            <pc:sldMk cId="2746502839" sldId="257"/>
            <ac:picMk id="3" creationId="{2841563B-3E30-4026-92BD-F843BB6C51FA}"/>
          </ac:picMkLst>
        </pc:picChg>
        <pc:picChg chg="mod">
          <ac:chgData name="Carlos Ruz Leiva" userId="09992e858996f815" providerId="LiveId" clId="{8DD6D489-FD4A-4002-AC47-54AA3612CCF3}" dt="2021-04-19T18:00:05.995" v="57" actId="14100"/>
          <ac:picMkLst>
            <pc:docMk/>
            <pc:sldMk cId="2746502839" sldId="257"/>
            <ac:picMk id="5" creationId="{8F564EC5-15B2-442C-BB33-762FC2D79416}"/>
          </ac:picMkLst>
        </pc:picChg>
      </pc:sldChg>
      <pc:sldChg chg="modSp mod modTransition">
        <pc:chgData name="Carlos Ruz Leiva" userId="09992e858996f815" providerId="LiveId" clId="{8DD6D489-FD4A-4002-AC47-54AA3612CCF3}" dt="2021-04-19T18:04:17.479" v="84"/>
        <pc:sldMkLst>
          <pc:docMk/>
          <pc:sldMk cId="26772261" sldId="258"/>
        </pc:sldMkLst>
        <pc:picChg chg="mod">
          <ac:chgData name="Carlos Ruz Leiva" userId="09992e858996f815" providerId="LiveId" clId="{8DD6D489-FD4A-4002-AC47-54AA3612CCF3}" dt="2021-04-19T18:00:33.530" v="61" actId="14100"/>
          <ac:picMkLst>
            <pc:docMk/>
            <pc:sldMk cId="26772261" sldId="258"/>
            <ac:picMk id="3" creationId="{C435D857-33BF-4702-9A8E-E0502F006E58}"/>
          </ac:picMkLst>
        </pc:picChg>
        <pc:picChg chg="mod">
          <ac:chgData name="Carlos Ruz Leiva" userId="09992e858996f815" providerId="LiveId" clId="{8DD6D489-FD4A-4002-AC47-54AA3612CCF3}" dt="2021-04-19T18:00:54.965" v="63" actId="14100"/>
          <ac:picMkLst>
            <pc:docMk/>
            <pc:sldMk cId="26772261" sldId="258"/>
            <ac:picMk id="5" creationId="{AD7EEC9F-2FFE-4D52-94CC-21144B9524A2}"/>
          </ac:picMkLst>
        </pc:picChg>
      </pc:sldChg>
      <pc:sldChg chg="modSp mod modTransition">
        <pc:chgData name="Carlos Ruz Leiva" userId="09992e858996f815" providerId="LiveId" clId="{8DD6D489-FD4A-4002-AC47-54AA3612CCF3}" dt="2021-04-19T18:04:20.107" v="85"/>
        <pc:sldMkLst>
          <pc:docMk/>
          <pc:sldMk cId="4139977096" sldId="259"/>
        </pc:sldMkLst>
        <pc:picChg chg="mod">
          <ac:chgData name="Carlos Ruz Leiva" userId="09992e858996f815" providerId="LiveId" clId="{8DD6D489-FD4A-4002-AC47-54AA3612CCF3}" dt="2021-04-19T18:01:10.765" v="66" actId="14100"/>
          <ac:picMkLst>
            <pc:docMk/>
            <pc:sldMk cId="4139977096" sldId="259"/>
            <ac:picMk id="3" creationId="{6F05A2FE-2E41-42A3-A1E9-65B7EFE1F03E}"/>
          </ac:picMkLst>
        </pc:picChg>
        <pc:picChg chg="mod">
          <ac:chgData name="Carlos Ruz Leiva" userId="09992e858996f815" providerId="LiveId" clId="{8DD6D489-FD4A-4002-AC47-54AA3612CCF3}" dt="2021-04-19T18:01:14.618" v="67" actId="14100"/>
          <ac:picMkLst>
            <pc:docMk/>
            <pc:sldMk cId="4139977096" sldId="259"/>
            <ac:picMk id="5" creationId="{8AE6CD9F-5CD6-4F89-9654-2B309A878B28}"/>
          </ac:picMkLst>
        </pc:picChg>
      </pc:sldChg>
      <pc:sldChg chg="modSp mod modTransition">
        <pc:chgData name="Carlos Ruz Leiva" userId="09992e858996f815" providerId="LiveId" clId="{8DD6D489-FD4A-4002-AC47-54AA3612CCF3}" dt="2021-04-19T18:04:22.267" v="86"/>
        <pc:sldMkLst>
          <pc:docMk/>
          <pc:sldMk cId="3800741496" sldId="260"/>
        </pc:sldMkLst>
        <pc:picChg chg="mod">
          <ac:chgData name="Carlos Ruz Leiva" userId="09992e858996f815" providerId="LiveId" clId="{8DD6D489-FD4A-4002-AC47-54AA3612CCF3}" dt="2021-04-19T18:01:28.776" v="68" actId="1076"/>
          <ac:picMkLst>
            <pc:docMk/>
            <pc:sldMk cId="3800741496" sldId="260"/>
            <ac:picMk id="3" creationId="{C2A47B90-36BD-4731-BDB7-9B912434CEE7}"/>
          </ac:picMkLst>
        </pc:picChg>
        <pc:picChg chg="mod">
          <ac:chgData name="Carlos Ruz Leiva" userId="09992e858996f815" providerId="LiveId" clId="{8DD6D489-FD4A-4002-AC47-54AA3612CCF3}" dt="2021-04-19T18:01:31.395" v="69" actId="1076"/>
          <ac:picMkLst>
            <pc:docMk/>
            <pc:sldMk cId="3800741496" sldId="260"/>
            <ac:picMk id="5" creationId="{D080FC1B-001C-45B3-9CED-F716C071A2B8}"/>
          </ac:picMkLst>
        </pc:picChg>
      </pc:sldChg>
      <pc:sldChg chg="modSp mod modTransition">
        <pc:chgData name="Carlos Ruz Leiva" userId="09992e858996f815" providerId="LiveId" clId="{8DD6D489-FD4A-4002-AC47-54AA3612CCF3}" dt="2021-04-19T18:04:26.299" v="87"/>
        <pc:sldMkLst>
          <pc:docMk/>
          <pc:sldMk cId="3619563091" sldId="261"/>
        </pc:sldMkLst>
        <pc:picChg chg="mod">
          <ac:chgData name="Carlos Ruz Leiva" userId="09992e858996f815" providerId="LiveId" clId="{8DD6D489-FD4A-4002-AC47-54AA3612CCF3}" dt="2021-04-19T18:01:42.040" v="70" actId="1076"/>
          <ac:picMkLst>
            <pc:docMk/>
            <pc:sldMk cId="3619563091" sldId="261"/>
            <ac:picMk id="3" creationId="{462F6117-357B-43A5-8CCE-AE6235BB622C}"/>
          </ac:picMkLst>
        </pc:picChg>
        <pc:picChg chg="mod">
          <ac:chgData name="Carlos Ruz Leiva" userId="09992e858996f815" providerId="LiveId" clId="{8DD6D489-FD4A-4002-AC47-54AA3612CCF3}" dt="2021-04-19T18:01:44.007" v="71" actId="1076"/>
          <ac:picMkLst>
            <pc:docMk/>
            <pc:sldMk cId="3619563091" sldId="261"/>
            <ac:picMk id="5" creationId="{B6F4828A-F044-42CE-8C24-E288982DCB3C}"/>
          </ac:picMkLst>
        </pc:picChg>
      </pc:sldChg>
      <pc:sldChg chg="modSp mod modTransition">
        <pc:chgData name="Carlos Ruz Leiva" userId="09992e858996f815" providerId="LiveId" clId="{8DD6D489-FD4A-4002-AC47-54AA3612CCF3}" dt="2021-04-19T18:04:28.750" v="88"/>
        <pc:sldMkLst>
          <pc:docMk/>
          <pc:sldMk cId="2623808315" sldId="262"/>
        </pc:sldMkLst>
        <pc:picChg chg="mod">
          <ac:chgData name="Carlos Ruz Leiva" userId="09992e858996f815" providerId="LiveId" clId="{8DD6D489-FD4A-4002-AC47-54AA3612CCF3}" dt="2021-04-19T18:02:08.527" v="76" actId="14100"/>
          <ac:picMkLst>
            <pc:docMk/>
            <pc:sldMk cId="2623808315" sldId="262"/>
            <ac:picMk id="3" creationId="{3F7B3743-C376-4D69-880F-0AC3520FE0D6}"/>
          </ac:picMkLst>
        </pc:picChg>
        <pc:picChg chg="mod">
          <ac:chgData name="Carlos Ruz Leiva" userId="09992e858996f815" providerId="LiveId" clId="{8DD6D489-FD4A-4002-AC47-54AA3612CCF3}" dt="2021-04-19T18:02:01.463" v="74" actId="14100"/>
          <ac:picMkLst>
            <pc:docMk/>
            <pc:sldMk cId="2623808315" sldId="262"/>
            <ac:picMk id="5" creationId="{EC3FADB5-AE81-42E0-B561-13E22879D71C}"/>
          </ac:picMkLst>
        </pc:picChg>
      </pc:sldChg>
      <pc:sldChg chg="modSp mod modTransition">
        <pc:chgData name="Carlos Ruz Leiva" userId="09992e858996f815" providerId="LiveId" clId="{8DD6D489-FD4A-4002-AC47-54AA3612CCF3}" dt="2021-04-19T18:04:32.371" v="89"/>
        <pc:sldMkLst>
          <pc:docMk/>
          <pc:sldMk cId="1592757755" sldId="263"/>
        </pc:sldMkLst>
        <pc:picChg chg="mod">
          <ac:chgData name="Carlos Ruz Leiva" userId="09992e858996f815" providerId="LiveId" clId="{8DD6D489-FD4A-4002-AC47-54AA3612CCF3}" dt="2021-04-19T18:02:37.350" v="81" actId="14100"/>
          <ac:picMkLst>
            <pc:docMk/>
            <pc:sldMk cId="1592757755" sldId="263"/>
            <ac:picMk id="3" creationId="{D0B086B8-106C-4945-B754-2EB1487AC4D3}"/>
          </ac:picMkLst>
        </pc:picChg>
        <pc:picChg chg="mod">
          <ac:chgData name="Carlos Ruz Leiva" userId="09992e858996f815" providerId="LiveId" clId="{8DD6D489-FD4A-4002-AC47-54AA3612CCF3}" dt="2021-04-19T18:02:32.599" v="80" actId="14100"/>
          <ac:picMkLst>
            <pc:docMk/>
            <pc:sldMk cId="1592757755" sldId="263"/>
            <ac:picMk id="5" creationId="{E1E68919-CE8B-4B80-B122-69448988D53C}"/>
          </ac:picMkLst>
        </pc:picChg>
      </pc:sldChg>
      <pc:sldChg chg="modSp mod modTransition">
        <pc:chgData name="Carlos Ruz Leiva" userId="09992e858996f815" providerId="LiveId" clId="{8DD6D489-FD4A-4002-AC47-54AA3612CCF3}" dt="2021-04-19T18:04:34.903" v="90"/>
        <pc:sldMkLst>
          <pc:docMk/>
          <pc:sldMk cId="3640360907" sldId="264"/>
        </pc:sldMkLst>
        <pc:picChg chg="mod">
          <ac:chgData name="Carlos Ruz Leiva" userId="09992e858996f815" providerId="LiveId" clId="{8DD6D489-FD4A-4002-AC47-54AA3612CCF3}" dt="2021-04-19T17:59:36.091" v="52" actId="14100"/>
          <ac:picMkLst>
            <pc:docMk/>
            <pc:sldMk cId="3640360907" sldId="264"/>
            <ac:picMk id="3" creationId="{AAC90D6C-4797-4260-939B-3A5D9DB6F80A}"/>
          </ac:picMkLst>
        </pc:picChg>
        <pc:picChg chg="mod">
          <ac:chgData name="Carlos Ruz Leiva" userId="09992e858996f815" providerId="LiveId" clId="{8DD6D489-FD4A-4002-AC47-54AA3612CCF3}" dt="2021-04-19T17:59:39.775" v="53" actId="1076"/>
          <ac:picMkLst>
            <pc:docMk/>
            <pc:sldMk cId="3640360907" sldId="264"/>
            <ac:picMk id="5" creationId="{377A3673-1334-41B8-90DC-A25F2AF525D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15210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4096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5785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3973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05926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80062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74035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97105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5420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777633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6909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11340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2239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700604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9025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26043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DB08A-0A39-482E-B316-C5B20ECA7AD3}" type="datetimeFigureOut">
              <a:rPr lang="es-419" smtClean="0"/>
              <a:t>19/4/2021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4436A0B-1FEF-477A-A704-2397AD994D4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7930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77E649-FC9E-4B91-8524-482943019F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Prueba de Integrales Indefinidas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A214BD9-C5F7-4F3B-8F50-465A6FF830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432612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841563B-3E30-4026-92BD-F843BB6C5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806" y="662357"/>
            <a:ext cx="7190023" cy="18855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564EC5-15B2-442C-BB33-762FC2D79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806" y="2547892"/>
            <a:ext cx="7190023" cy="31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02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435D857-33BF-4702-9A8E-E0502F006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545" y="941031"/>
            <a:ext cx="7817806" cy="186431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D7EEC9F-2FFE-4D52-94CC-21144B952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545" y="2867486"/>
            <a:ext cx="7901645" cy="236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F05A2FE-2E41-42A3-A1E9-65B7EFE1F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368" y="901821"/>
            <a:ext cx="7242792" cy="174372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AE6CD9F-5CD6-4F89-9654-2B309A878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367" y="2707688"/>
            <a:ext cx="7322691" cy="268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77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2A47B90-36BD-4731-BDB7-9B912434C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474" y="894701"/>
            <a:ext cx="8100566" cy="187513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080FC1B-001C-45B3-9CED-F716C071A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474" y="2769832"/>
            <a:ext cx="8100566" cy="175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741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62F6117-357B-43A5-8CCE-AE6235BB6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754" y="654127"/>
            <a:ext cx="7037736" cy="20551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6F4828A-F044-42CE-8C24-E288982DC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754" y="2709265"/>
            <a:ext cx="7037736" cy="374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63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F7B3743-C376-4D69-880F-0AC3520FE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619" y="585926"/>
            <a:ext cx="7460481" cy="15624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3FADB5-AE81-42E0-B561-13E22879D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620" y="2228294"/>
            <a:ext cx="7387261" cy="430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08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0B086B8-106C-4945-B754-2EB1487AC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68" y="603680"/>
            <a:ext cx="5428942" cy="101205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E68919-CE8B-4B80-B122-69448988D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67" y="1615735"/>
            <a:ext cx="5428943" cy="492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57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AC90D6C-4797-4260-939B-3A5D9DB6F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708" y="404818"/>
            <a:ext cx="4471292" cy="116756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77A3673-1334-41B8-90DC-A25F2AF52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708" y="1572379"/>
            <a:ext cx="4625172" cy="50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60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</TotalTime>
  <Words>9</Words>
  <Application>Microsoft Office PowerPoint</Application>
  <PresentationFormat>Panorámica</PresentationFormat>
  <Paragraphs>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Espiral</vt:lpstr>
      <vt:lpstr>Prueba de Integrales Indefinidas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Prueba de Integrales Indefinidas</dc:title>
  <dc:creator>Carlos Ruz Leiva</dc:creator>
  <cp:lastModifiedBy>Carlos Ruz Leiva</cp:lastModifiedBy>
  <cp:revision>4</cp:revision>
  <dcterms:created xsi:type="dcterms:W3CDTF">2021-04-19T17:27:22Z</dcterms:created>
  <dcterms:modified xsi:type="dcterms:W3CDTF">2021-04-19T18:05:59Z</dcterms:modified>
</cp:coreProperties>
</file>