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 Leiva" userId="09992e858996f815" providerId="LiveId" clId="{9318E2CA-8E1C-4450-948F-F2FA075A7F56}"/>
    <pc:docChg chg="modSld">
      <pc:chgData name="Carlos Ruz Leiva" userId="09992e858996f815" providerId="LiveId" clId="{9318E2CA-8E1C-4450-948F-F2FA075A7F56}" dt="2021-04-19T21:44:30.265" v="66" actId="1076"/>
      <pc:docMkLst>
        <pc:docMk/>
      </pc:docMkLst>
      <pc:sldChg chg="addSp modSp mod">
        <pc:chgData name="Carlos Ruz Leiva" userId="09992e858996f815" providerId="LiveId" clId="{9318E2CA-8E1C-4450-948F-F2FA075A7F56}" dt="2021-04-19T21:44:30.265" v="66" actId="1076"/>
        <pc:sldMkLst>
          <pc:docMk/>
          <pc:sldMk cId="3706257964" sldId="256"/>
        </pc:sldMkLst>
        <pc:graphicFrameChg chg="add mod modGraphic">
          <ac:chgData name="Carlos Ruz Leiva" userId="09992e858996f815" providerId="LiveId" clId="{9318E2CA-8E1C-4450-948F-F2FA075A7F56}" dt="2021-04-19T21:44:02.485" v="64" actId="1076"/>
          <ac:graphicFrameMkLst>
            <pc:docMk/>
            <pc:sldMk cId="3706257964" sldId="256"/>
            <ac:graphicFrameMk id="4" creationId="{BDD7FDF6-6303-4853-B8F4-74B896AFD161}"/>
          </ac:graphicFrameMkLst>
        </pc:graphicFrameChg>
        <pc:picChg chg="add mod">
          <ac:chgData name="Carlos Ruz Leiva" userId="09992e858996f815" providerId="LiveId" clId="{9318E2CA-8E1C-4450-948F-F2FA075A7F56}" dt="2021-04-19T21:44:30.265" v="66" actId="1076"/>
          <ac:picMkLst>
            <pc:docMk/>
            <pc:sldMk cId="3706257964" sldId="256"/>
            <ac:picMk id="6" creationId="{F40F5DD0-7D84-4F03-BB0C-BEBAF6F4E660}"/>
          </ac:picMkLst>
        </pc:picChg>
      </pc:sldChg>
      <pc:sldChg chg="modTransition modAnim">
        <pc:chgData name="Carlos Ruz Leiva" userId="09992e858996f815" providerId="LiveId" clId="{9318E2CA-8E1C-4450-948F-F2FA075A7F56}" dt="2021-04-19T21:09:36.156" v="41"/>
        <pc:sldMkLst>
          <pc:docMk/>
          <pc:sldMk cId="3926793210" sldId="257"/>
        </pc:sldMkLst>
      </pc:sldChg>
      <pc:sldChg chg="modTransition modAnim">
        <pc:chgData name="Carlos Ruz Leiva" userId="09992e858996f815" providerId="LiveId" clId="{9318E2CA-8E1C-4450-948F-F2FA075A7F56}" dt="2021-04-19T21:09:44.151" v="43"/>
        <pc:sldMkLst>
          <pc:docMk/>
          <pc:sldMk cId="1296818976" sldId="258"/>
        </pc:sldMkLst>
      </pc:sldChg>
      <pc:sldChg chg="modTransition modAnim">
        <pc:chgData name="Carlos Ruz Leiva" userId="09992e858996f815" providerId="LiveId" clId="{9318E2CA-8E1C-4450-948F-F2FA075A7F56}" dt="2021-04-19T21:09:52.341" v="45"/>
        <pc:sldMkLst>
          <pc:docMk/>
          <pc:sldMk cId="2591399012" sldId="259"/>
        </pc:sldMkLst>
      </pc:sldChg>
      <pc:sldChg chg="modTransition modAnim">
        <pc:chgData name="Carlos Ruz Leiva" userId="09992e858996f815" providerId="LiveId" clId="{9318E2CA-8E1C-4450-948F-F2FA075A7F56}" dt="2021-04-19T21:10:02.692" v="47"/>
        <pc:sldMkLst>
          <pc:docMk/>
          <pc:sldMk cId="2247359830" sldId="260"/>
        </pc:sldMkLst>
      </pc:sldChg>
      <pc:sldChg chg="modTransition modAnim">
        <pc:chgData name="Carlos Ruz Leiva" userId="09992e858996f815" providerId="LiveId" clId="{9318E2CA-8E1C-4450-948F-F2FA075A7F56}" dt="2021-04-19T21:10:13.953" v="49"/>
        <pc:sldMkLst>
          <pc:docMk/>
          <pc:sldMk cId="610591505" sldId="261"/>
        </pc:sldMkLst>
      </pc:sldChg>
      <pc:sldChg chg="modTransition modAnim">
        <pc:chgData name="Carlos Ruz Leiva" userId="09992e858996f815" providerId="LiveId" clId="{9318E2CA-8E1C-4450-948F-F2FA075A7F56}" dt="2021-04-19T21:10:33.492" v="52"/>
        <pc:sldMkLst>
          <pc:docMk/>
          <pc:sldMk cId="4199187456" sldId="262"/>
        </pc:sldMkLst>
      </pc:sldChg>
      <pc:sldChg chg="modTransition modAnim">
        <pc:chgData name="Carlos Ruz Leiva" userId="09992e858996f815" providerId="LiveId" clId="{9318E2CA-8E1C-4450-948F-F2FA075A7F56}" dt="2021-04-19T21:10:43.279" v="54"/>
        <pc:sldMkLst>
          <pc:docMk/>
          <pc:sldMk cId="3954312883" sldId="263"/>
        </pc:sldMkLst>
      </pc:sldChg>
      <pc:sldChg chg="modTransition modAnim">
        <pc:chgData name="Carlos Ruz Leiva" userId="09992e858996f815" providerId="LiveId" clId="{9318E2CA-8E1C-4450-948F-F2FA075A7F56}" dt="2021-04-19T21:10:50.576" v="56"/>
        <pc:sldMkLst>
          <pc:docMk/>
          <pc:sldMk cId="3987933695" sldId="264"/>
        </pc:sldMkLst>
      </pc:sldChg>
      <pc:sldChg chg="modTransition modAnim">
        <pc:chgData name="Carlos Ruz Leiva" userId="09992e858996f815" providerId="LiveId" clId="{9318E2CA-8E1C-4450-948F-F2FA075A7F56}" dt="2021-04-19T21:10:58.547" v="57"/>
        <pc:sldMkLst>
          <pc:docMk/>
          <pc:sldMk cId="3512840865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B98AB0-4ECC-4DBB-8A01-AB9F44CE1B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Prueba de Integrales Indefinidas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450447-FDB0-4672-BA5E-87029F3CA5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Leiva</a:t>
            </a:r>
            <a:endParaRPr lang="es-419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elo 3D 3" descr="Sigma">
                <a:extLst>
                  <a:ext uri="{FF2B5EF4-FFF2-40B4-BE49-F238E27FC236}">
                    <a16:creationId xmlns:a16="http://schemas.microsoft.com/office/drawing/2014/main" id="{BDD7FDF6-6303-4853-B8F4-74B896AFD16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22327297"/>
                  </p:ext>
                </p:extLst>
              </p:nvPr>
            </p:nvGraphicFramePr>
            <p:xfrm>
              <a:off x="1063186" y="764365"/>
              <a:ext cx="1526027" cy="1921083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526027" cy="1921083"/>
                    </a:xfrm>
                    <a:prstGeom prst="rect">
                      <a:avLst/>
                    </a:prstGeom>
                  </am3d:spPr>
                  <am3d:camera>
                    <am3d:pos x="0" y="0" z="599384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063641" d="1000000"/>
                    <am3d:preTrans dx="5" dy="-18000000" dz="1222"/>
                    <am3d:scale>
                      <am3d:sx n="1000000" d="1000000"/>
                      <am3d:sy n="1000000" d="1000000"/>
                      <am3d:sz n="1000000" d="1000000"/>
                    </am3d:scale>
                    <am3d:rot ax="455557" ay="90296" az="12030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252650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o 3D 3" descr="Sigma">
                <a:extLst>
                  <a:ext uri="{FF2B5EF4-FFF2-40B4-BE49-F238E27FC236}">
                    <a16:creationId xmlns:a16="http://schemas.microsoft.com/office/drawing/2014/main" id="{BDD7FDF6-6303-4853-B8F4-74B896AFD16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3186" y="764365"/>
                <a:ext cx="1526027" cy="1921083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Gráfico 5" descr="Estadísticas">
            <a:extLst>
              <a:ext uri="{FF2B5EF4-FFF2-40B4-BE49-F238E27FC236}">
                <a16:creationId xmlns:a16="http://schemas.microsoft.com/office/drawing/2014/main" id="{F40F5DD0-7D84-4F03-BB0C-BEBAF6F4E6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6412" y="406375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257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121B392-0314-4396-A181-FE6540B05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931" y="686401"/>
            <a:ext cx="5032435" cy="165892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5D7071F-258B-41CD-8696-632424C06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932" y="2345323"/>
            <a:ext cx="7842219" cy="264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7932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574C2E3-F81E-45F9-B609-80C025B23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975" y="830200"/>
            <a:ext cx="3930589" cy="182644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DA9D3C7-4AEF-4A6C-B363-5F3085C89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975" y="2656642"/>
            <a:ext cx="7242502" cy="245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8189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B1A81D3-EBDD-4A4B-9118-CB5320C12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855724"/>
            <a:ext cx="5249314" cy="169221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549B405-10F2-44BE-9732-FDDBECD39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599" y="2547937"/>
            <a:ext cx="8550015" cy="205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3990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F15735B-2780-469B-AD50-61F573EF0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379" y="770368"/>
            <a:ext cx="5103964" cy="147568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64E141-5170-417B-B18C-D6E50076D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379" y="2246050"/>
            <a:ext cx="8710627" cy="217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3598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F3BF7CE-7B77-4586-B466-11E1F5CAD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381" y="793811"/>
            <a:ext cx="4530109" cy="176784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AA4FC9A-67AE-44EB-802E-3D22FCBD4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381" y="2611583"/>
            <a:ext cx="776287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5915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A3F7D88-697C-452D-9584-9DA3997BD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621" y="640300"/>
            <a:ext cx="4135885" cy="201985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6595810-C1E2-4C40-839B-96D5B1AAF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5621" y="2660151"/>
            <a:ext cx="8267700" cy="201985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BEE9248-6BB6-461A-B165-5478C320D5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5621" y="4596038"/>
            <a:ext cx="6858000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1874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6EEF98D-BB64-4BF3-8FCA-2AFF932F7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826" y="519898"/>
            <a:ext cx="4524375" cy="14859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4244908-4B22-4C90-B98D-06A75FB94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826" y="2005798"/>
            <a:ext cx="7620000" cy="474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3128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6922974-B720-4091-A82D-634E835FB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233" y="785812"/>
            <a:ext cx="4152900" cy="162877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A2FDA33-0B1D-449D-B5A7-C2A83E588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233" y="2350826"/>
            <a:ext cx="6048375" cy="440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336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5DDBCE9-998B-4024-95A8-F943C4CC6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963" y="127097"/>
            <a:ext cx="5878388" cy="660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8408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67</TotalTime>
  <Words>9</Words>
  <Application>Microsoft Office PowerPoint</Application>
  <PresentationFormat>Panorámica</PresentationFormat>
  <Paragraphs>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Espiral</vt:lpstr>
      <vt:lpstr>Prueba de Integrales Indefinidas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Prueba de Integrales Indefinidas</dc:title>
  <dc:creator>Carlos Ruz Leiva</dc:creator>
  <cp:lastModifiedBy>Carlos Ruz Leiva</cp:lastModifiedBy>
  <cp:revision>5</cp:revision>
  <dcterms:created xsi:type="dcterms:W3CDTF">2021-04-19T19:07:20Z</dcterms:created>
  <dcterms:modified xsi:type="dcterms:W3CDTF">2021-04-19T21:44:33Z</dcterms:modified>
</cp:coreProperties>
</file>