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5382758D-6054-4BDB-A642-B1E9FEA0DB55}"/>
    <pc:docChg chg="custSel addSld delSld modSld">
      <pc:chgData name="Carlos Ruz Leiva" userId="09992e858996f815" providerId="LiveId" clId="{5382758D-6054-4BDB-A642-B1E9FEA0DB55}" dt="2021-04-19T21:45:42.057" v="79" actId="2696"/>
      <pc:docMkLst>
        <pc:docMk/>
      </pc:docMkLst>
      <pc:sldChg chg="modSp">
        <pc:chgData name="Carlos Ruz Leiva" userId="09992e858996f815" providerId="LiveId" clId="{5382758D-6054-4BDB-A642-B1E9FEA0DB55}" dt="2021-04-19T04:01:29.805" v="76"/>
        <pc:sldMkLst>
          <pc:docMk/>
          <pc:sldMk cId="1093092282" sldId="256"/>
        </pc:sldMkLst>
        <pc:spChg chg="mod">
          <ac:chgData name="Carlos Ruz Leiva" userId="09992e858996f815" providerId="LiveId" clId="{5382758D-6054-4BDB-A642-B1E9FEA0DB55}" dt="2021-04-19T04:01:29.805" v="76"/>
          <ac:spMkLst>
            <pc:docMk/>
            <pc:sldMk cId="1093092282" sldId="256"/>
            <ac:spMk id="2" creationId="{E7EBF44D-6241-4485-85BB-3AA80299C290}"/>
          </ac:spMkLst>
        </pc:spChg>
        <pc:spChg chg="mod">
          <ac:chgData name="Carlos Ruz Leiva" userId="09992e858996f815" providerId="LiveId" clId="{5382758D-6054-4BDB-A642-B1E9FEA0DB55}" dt="2021-04-19T04:01:29.805" v="76"/>
          <ac:spMkLst>
            <pc:docMk/>
            <pc:sldMk cId="1093092282" sldId="256"/>
            <ac:spMk id="3" creationId="{577C0081-FD2E-4E44-B9DF-B58B6E15999F}"/>
          </ac:spMkLst>
        </pc:spChg>
      </pc:sldChg>
      <pc:sldChg chg="addSp modSp new mod">
        <pc:chgData name="Carlos Ruz Leiva" userId="09992e858996f815" providerId="LiveId" clId="{5382758D-6054-4BDB-A642-B1E9FEA0DB55}" dt="2021-04-19T03:25:40.400" v="3" actId="14100"/>
        <pc:sldMkLst>
          <pc:docMk/>
          <pc:sldMk cId="4005500160" sldId="273"/>
        </pc:sldMkLst>
        <pc:picChg chg="add mod">
          <ac:chgData name="Carlos Ruz Leiva" userId="09992e858996f815" providerId="LiveId" clId="{5382758D-6054-4BDB-A642-B1E9FEA0DB55}" dt="2021-04-19T03:25:40.400" v="3" actId="14100"/>
          <ac:picMkLst>
            <pc:docMk/>
            <pc:sldMk cId="4005500160" sldId="273"/>
            <ac:picMk id="3" creationId="{283FD809-78CD-4DA6-A072-978E268FCED8}"/>
          </ac:picMkLst>
        </pc:picChg>
      </pc:sldChg>
      <pc:sldChg chg="addSp modSp new mod">
        <pc:chgData name="Carlos Ruz Leiva" userId="09992e858996f815" providerId="LiveId" clId="{5382758D-6054-4BDB-A642-B1E9FEA0DB55}" dt="2021-04-19T03:28:03.136" v="8" actId="1076"/>
        <pc:sldMkLst>
          <pc:docMk/>
          <pc:sldMk cId="270364755" sldId="274"/>
        </pc:sldMkLst>
        <pc:picChg chg="add mod">
          <ac:chgData name="Carlos Ruz Leiva" userId="09992e858996f815" providerId="LiveId" clId="{5382758D-6054-4BDB-A642-B1E9FEA0DB55}" dt="2021-04-19T03:28:03.136" v="8" actId="1076"/>
          <ac:picMkLst>
            <pc:docMk/>
            <pc:sldMk cId="270364755" sldId="274"/>
            <ac:picMk id="3" creationId="{B789CED5-193E-4DE7-B314-FB72D484A739}"/>
          </ac:picMkLst>
        </pc:picChg>
      </pc:sldChg>
      <pc:sldChg chg="addSp modSp new mod">
        <pc:chgData name="Carlos Ruz Leiva" userId="09992e858996f815" providerId="LiveId" clId="{5382758D-6054-4BDB-A642-B1E9FEA0DB55}" dt="2021-04-19T03:29:51.460" v="12" actId="14100"/>
        <pc:sldMkLst>
          <pc:docMk/>
          <pc:sldMk cId="1335185524" sldId="275"/>
        </pc:sldMkLst>
        <pc:picChg chg="add mod">
          <ac:chgData name="Carlos Ruz Leiva" userId="09992e858996f815" providerId="LiveId" clId="{5382758D-6054-4BDB-A642-B1E9FEA0DB55}" dt="2021-04-19T03:29:51.460" v="12" actId="14100"/>
          <ac:picMkLst>
            <pc:docMk/>
            <pc:sldMk cId="1335185524" sldId="275"/>
            <ac:picMk id="3" creationId="{D42863B4-88A6-46EE-B652-E3D267304C54}"/>
          </ac:picMkLst>
        </pc:picChg>
      </pc:sldChg>
      <pc:sldChg chg="addSp modSp new mod">
        <pc:chgData name="Carlos Ruz Leiva" userId="09992e858996f815" providerId="LiveId" clId="{5382758D-6054-4BDB-A642-B1E9FEA0DB55}" dt="2021-04-19T03:32:21.632" v="15" actId="1076"/>
        <pc:sldMkLst>
          <pc:docMk/>
          <pc:sldMk cId="4099696543" sldId="276"/>
        </pc:sldMkLst>
        <pc:picChg chg="add mod">
          <ac:chgData name="Carlos Ruz Leiva" userId="09992e858996f815" providerId="LiveId" clId="{5382758D-6054-4BDB-A642-B1E9FEA0DB55}" dt="2021-04-19T03:32:21.632" v="15" actId="1076"/>
          <ac:picMkLst>
            <pc:docMk/>
            <pc:sldMk cId="4099696543" sldId="276"/>
            <ac:picMk id="3" creationId="{13858B73-1EC0-49D8-9B9D-055F5FCA59B5}"/>
          </ac:picMkLst>
        </pc:picChg>
      </pc:sldChg>
      <pc:sldChg chg="addSp delSp modSp new mod">
        <pc:chgData name="Carlos Ruz Leiva" userId="09992e858996f815" providerId="LiveId" clId="{5382758D-6054-4BDB-A642-B1E9FEA0DB55}" dt="2021-04-19T03:36:05.158" v="24" actId="1076"/>
        <pc:sldMkLst>
          <pc:docMk/>
          <pc:sldMk cId="2391275345" sldId="277"/>
        </pc:sldMkLst>
        <pc:picChg chg="add del mod">
          <ac:chgData name="Carlos Ruz Leiva" userId="09992e858996f815" providerId="LiveId" clId="{5382758D-6054-4BDB-A642-B1E9FEA0DB55}" dt="2021-04-19T03:35:27.044" v="19" actId="478"/>
          <ac:picMkLst>
            <pc:docMk/>
            <pc:sldMk cId="2391275345" sldId="277"/>
            <ac:picMk id="3" creationId="{3466A313-A66F-41A6-BB9E-65EDDF9D7AC4}"/>
          </ac:picMkLst>
        </pc:picChg>
        <pc:picChg chg="add del mod">
          <ac:chgData name="Carlos Ruz Leiva" userId="09992e858996f815" providerId="LiveId" clId="{5382758D-6054-4BDB-A642-B1E9FEA0DB55}" dt="2021-04-19T03:35:59.613" v="22" actId="478"/>
          <ac:picMkLst>
            <pc:docMk/>
            <pc:sldMk cId="2391275345" sldId="277"/>
            <ac:picMk id="5" creationId="{BCE983A4-8CB3-44A6-B6FB-2B4C04E1C295}"/>
          </ac:picMkLst>
        </pc:picChg>
        <pc:picChg chg="add mod">
          <ac:chgData name="Carlos Ruz Leiva" userId="09992e858996f815" providerId="LiveId" clId="{5382758D-6054-4BDB-A642-B1E9FEA0DB55}" dt="2021-04-19T03:36:05.158" v="24" actId="1076"/>
          <ac:picMkLst>
            <pc:docMk/>
            <pc:sldMk cId="2391275345" sldId="277"/>
            <ac:picMk id="7" creationId="{14D6D982-E595-45BE-A4EC-0DC5F19F7711}"/>
          </ac:picMkLst>
        </pc:picChg>
      </pc:sldChg>
      <pc:sldChg chg="addSp modSp new mod">
        <pc:chgData name="Carlos Ruz Leiva" userId="09992e858996f815" providerId="LiveId" clId="{5382758D-6054-4BDB-A642-B1E9FEA0DB55}" dt="2021-04-19T03:38:10.120" v="27" actId="1076"/>
        <pc:sldMkLst>
          <pc:docMk/>
          <pc:sldMk cId="1540061682" sldId="278"/>
        </pc:sldMkLst>
        <pc:picChg chg="add mod">
          <ac:chgData name="Carlos Ruz Leiva" userId="09992e858996f815" providerId="LiveId" clId="{5382758D-6054-4BDB-A642-B1E9FEA0DB55}" dt="2021-04-19T03:38:10.120" v="27" actId="1076"/>
          <ac:picMkLst>
            <pc:docMk/>
            <pc:sldMk cId="1540061682" sldId="278"/>
            <ac:picMk id="3" creationId="{8D871E6E-06A2-4DC4-A494-981C4E931CFC}"/>
          </ac:picMkLst>
        </pc:picChg>
      </pc:sldChg>
      <pc:sldChg chg="addSp modSp new mod">
        <pc:chgData name="Carlos Ruz Leiva" userId="09992e858996f815" providerId="LiveId" clId="{5382758D-6054-4BDB-A642-B1E9FEA0DB55}" dt="2021-04-19T03:40:21.435" v="30" actId="1076"/>
        <pc:sldMkLst>
          <pc:docMk/>
          <pc:sldMk cId="1055940970" sldId="279"/>
        </pc:sldMkLst>
        <pc:picChg chg="add mod">
          <ac:chgData name="Carlos Ruz Leiva" userId="09992e858996f815" providerId="LiveId" clId="{5382758D-6054-4BDB-A642-B1E9FEA0DB55}" dt="2021-04-19T03:40:21.435" v="30" actId="1076"/>
          <ac:picMkLst>
            <pc:docMk/>
            <pc:sldMk cId="1055940970" sldId="279"/>
            <ac:picMk id="3" creationId="{AD63F3A8-FFE9-4043-BF25-898E835C9ADE}"/>
          </ac:picMkLst>
        </pc:picChg>
      </pc:sldChg>
      <pc:sldChg chg="addSp modSp new mod">
        <pc:chgData name="Carlos Ruz Leiva" userId="09992e858996f815" providerId="LiveId" clId="{5382758D-6054-4BDB-A642-B1E9FEA0DB55}" dt="2021-04-19T03:42:17.744" v="35" actId="1076"/>
        <pc:sldMkLst>
          <pc:docMk/>
          <pc:sldMk cId="1083520084" sldId="280"/>
        </pc:sldMkLst>
        <pc:picChg chg="add mod">
          <ac:chgData name="Carlos Ruz Leiva" userId="09992e858996f815" providerId="LiveId" clId="{5382758D-6054-4BDB-A642-B1E9FEA0DB55}" dt="2021-04-19T03:42:17.744" v="35" actId="1076"/>
          <ac:picMkLst>
            <pc:docMk/>
            <pc:sldMk cId="1083520084" sldId="280"/>
            <ac:picMk id="3" creationId="{67C12C95-C5B8-428B-B538-A5EF2CFDA9EE}"/>
          </ac:picMkLst>
        </pc:picChg>
      </pc:sldChg>
      <pc:sldChg chg="addSp delSp modSp new mod">
        <pc:chgData name="Carlos Ruz Leiva" userId="09992e858996f815" providerId="LiveId" clId="{5382758D-6054-4BDB-A642-B1E9FEA0DB55}" dt="2021-04-19T03:52:18.947" v="67" actId="14100"/>
        <pc:sldMkLst>
          <pc:docMk/>
          <pc:sldMk cId="739855431" sldId="281"/>
        </pc:sldMkLst>
        <pc:picChg chg="add del mod">
          <ac:chgData name="Carlos Ruz Leiva" userId="09992e858996f815" providerId="LiveId" clId="{5382758D-6054-4BDB-A642-B1E9FEA0DB55}" dt="2021-04-19T03:46:30.922" v="42" actId="478"/>
          <ac:picMkLst>
            <pc:docMk/>
            <pc:sldMk cId="739855431" sldId="281"/>
            <ac:picMk id="3" creationId="{3E9BA7C6-1C50-43E0-A6EB-0631D2FC2222}"/>
          </ac:picMkLst>
        </pc:picChg>
        <pc:picChg chg="add mod">
          <ac:chgData name="Carlos Ruz Leiva" userId="09992e858996f815" providerId="LiveId" clId="{5382758D-6054-4BDB-A642-B1E9FEA0DB55}" dt="2021-04-19T03:52:13.747" v="66" actId="14100"/>
          <ac:picMkLst>
            <pc:docMk/>
            <pc:sldMk cId="739855431" sldId="281"/>
            <ac:picMk id="5" creationId="{4D6A71E9-28B9-4D6D-B274-6253F5FEDBD4}"/>
          </ac:picMkLst>
        </pc:picChg>
        <pc:picChg chg="add del mod">
          <ac:chgData name="Carlos Ruz Leiva" userId="09992e858996f815" providerId="LiveId" clId="{5382758D-6054-4BDB-A642-B1E9FEA0DB55}" dt="2021-04-19T03:51:09.318" v="59" actId="478"/>
          <ac:picMkLst>
            <pc:docMk/>
            <pc:sldMk cId="739855431" sldId="281"/>
            <ac:picMk id="7" creationId="{3569ADEF-B775-44B3-9071-7937B476AA66}"/>
          </ac:picMkLst>
        </pc:picChg>
        <pc:picChg chg="add mod">
          <ac:chgData name="Carlos Ruz Leiva" userId="09992e858996f815" providerId="LiveId" clId="{5382758D-6054-4BDB-A642-B1E9FEA0DB55}" dt="2021-04-19T03:52:18.947" v="67" actId="14100"/>
          <ac:picMkLst>
            <pc:docMk/>
            <pc:sldMk cId="739855431" sldId="281"/>
            <ac:picMk id="9" creationId="{98BAD802-477C-48B5-AA72-A4FDE79C7FF5}"/>
          </ac:picMkLst>
        </pc:picChg>
      </pc:sldChg>
      <pc:sldChg chg="addSp modSp new mod">
        <pc:chgData name="Carlos Ruz Leiva" userId="09992e858996f815" providerId="LiveId" clId="{5382758D-6054-4BDB-A642-B1E9FEA0DB55}" dt="2021-04-19T03:58:41.724" v="72" actId="1076"/>
        <pc:sldMkLst>
          <pc:docMk/>
          <pc:sldMk cId="2699743267" sldId="282"/>
        </pc:sldMkLst>
        <pc:picChg chg="add mod">
          <ac:chgData name="Carlos Ruz Leiva" userId="09992e858996f815" providerId="LiveId" clId="{5382758D-6054-4BDB-A642-B1E9FEA0DB55}" dt="2021-04-19T03:58:41.724" v="72" actId="1076"/>
          <ac:picMkLst>
            <pc:docMk/>
            <pc:sldMk cId="2699743267" sldId="282"/>
            <ac:picMk id="3" creationId="{D7208B46-6685-45EF-858B-7B75E447E9DA}"/>
          </ac:picMkLst>
        </pc:picChg>
      </pc:sldChg>
      <pc:sldChg chg="new del">
        <pc:chgData name="Carlos Ruz Leiva" userId="09992e858996f815" providerId="LiveId" clId="{5382758D-6054-4BDB-A642-B1E9FEA0DB55}" dt="2021-04-19T21:45:42.057" v="79" actId="2696"/>
        <pc:sldMkLst>
          <pc:docMk/>
          <pc:sldMk cId="1224515747" sldId="283"/>
        </pc:sldMkLst>
      </pc:sldChg>
      <pc:sldChg chg="add">
        <pc:chgData name="Carlos Ruz Leiva" userId="09992e858996f815" providerId="LiveId" clId="{5382758D-6054-4BDB-A642-B1E9FEA0DB55}" dt="2021-04-19T21:18:14.928" v="78"/>
        <pc:sldMkLst>
          <pc:docMk/>
          <pc:sldMk cId="1166580516" sldId="284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0:41:07.073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3316 124 1712,'0'0'0,"-2"-3"336,-2 0 65,0-11 95,4 14-496,-2-2 592,1-2 48,-1-1-143,2 1-177,0 4-320,3-3 224,0 0-128,11-1 32,-2 1 32,-12 3-160,15-3 160,4 0 16,2 1-64,2-1 16,-23 3-128,28 0 80,2 0 0,3 0 32,2 0-16,-35 0-96,38-2 113,-1 2-17,1-3 32,0-1 0,-38 4-128,38-4 128,-3-8 0,-2 12-32,-2-4 16,-31 4-112,27-11 80,-3 11-16,-1-3 32,-3 0 16,-20 3-112,18-3 80,-2 0 0,-3-1-64,-3 1 48,-10 3-64,11 0 48,-8-3-16,0 3 16,2 0-16,-5 0-32,4-2 32,-1 2-16,-3 0-160,0 0 144,0 1-432,0 0-288,0 2-385,0-3 1105,0 3-1440,0 1 47,3 7 368,-1-10-783,-2-1 1808</inkml:trace>
  <inkml:trace contextRef="#ctx0" brushRef="#br0" timeOffset="1530">4715 252 2609,'0'0'0,"0"0"0,2 0 928,3-3 97,-1 0 159,-1 3-31,-3 0-1153,0 0 928,0 0-400,-2 0-304,-1 1-144,3-1-80,-4 12 32,1-2 49,-1 6-1,2 2 32,2-18-112,-1 20 144,-1-1 16,2 1 32,0 1-32,0-21-160,0 20 176,5 0 0,5-2-16,-7-2 64,-3-16-224,10 13 144,-5-1 16,5-1 48,-6-7-63,-4-4-145,12 11 160,-9-9 16,1 3-32,0-2 0,-4-3-144,4 4 192,-2-1-48,1-2 80,-3-1-32,0 0-192,0 0 192,0 0-32,-1-2-144,-2-9-272,3 11 256,-3-3-656,3 3 656,-6-11-1073,-4 8-479,5-13-353,5 16 1905,-11-13-2177,8 0 240,-10 0-656,13 13 2593</inkml:trace>
  <inkml:trace contextRef="#ctx0" brushRef="#br0" timeOffset="1680">4632 49 1328,'0'0'0,"0"0"0,2 0 768,9 0-191,-7-2-1,12-3 144,-12 1 129,10 2 47,-3-2 1,2 0-145,-13 4-752,15-4 592,1-7-144,1 8-95,5 0-49,-22 3-304,22-2 240,0-1-48,1 3-96,-3 0-48,-20 0-48,20 0 64,1 0-16,1 1-16,-1 3-32,-21-4 0,22 12-16,-4 0 16,1-1-32,-4 3 48,-15-14-16,14 17 0,-11 0-16,12 1 32,-12 1 0,-3-19-16,4 19 0,0 1-16,0 2 16,-4-3 0,0 1-16,-3 3 48,-9-3 0,1 3 32,11-23-64,-13 23 48,-5-2 0,-3 1-32,-1 0 0,22-22-16,-26 22 32,1 2-16,2-3 16,1-1-16,22-20-16,-19 19 32,4-3 48,5-3-16,6 0 48,4-13-112,-4 11 112,-1-7-16,4 8 32,-1-10 32,2-2-160,0 5 161,0-1-17,0-1 16,10 0-16,-10-3-144,5 3 112,9 0 0,-1-2 16,4 3-64,-17-4-64,18 4 48,3 0-16,0 0 32,3 0-32,-24-4-32,26 4 48,-1 7-16,-2-8-160,-1 0-416,-2 10-865,-3-10-1088,-2 10-448,-1-10-945,-14-3 3890</inkml:trace>
  <inkml:trace contextRef="#ctx0" brushRef="#br0" timeOffset="-425">3633 15 1216,'0'0'0,"3"0"128,-3 0 0,0 1 32,0-1-160,0 3 208,0 9 80,0-2 1,0-10-289,0 15 208,0 3-32,0 4-16,3 3 16,-1 2 80,-2-27-256,5 30 272,-2 2 48,0 1 65,1 1 63,0 0-32,-1 1 16,0-1-16,0-1-64,-3-1-47,0-4-17,0-2 48,0-1-48,0-2 48,-3-1 0,2-3-48,-2-3 17,3-16-305,-3 14 288,1-4 0,1-4-64,0 4-16,1-10-208,-2 3 176,2 0-16,0 0 16,0-3 16,0 0-192,0 2 176,0-2-15,3 0 31,0 0-48,-3 0-144,3-2 96,0-3-64,0 1-224,1-8-481,0 8-831,7-8-977,-11 8-33,3 0-895,-3 4 3409</inkml:trace>
  <inkml:trace contextRef="#ctx0" brushRef="#br0" timeOffset="3507">6203 185 3025,'0'0'0,"0"0"0,-1 1 944,-2 1-47,-2-1 191,4-1 145,-2 1-49,1-1-271,1 0-337,-2 1-272,3-1-304,-1 1 176,-1 2-96,-1 3-48,-1 4 16,4-10-48,-3 13 64,-10 1-16,8 4 0,-10 3 0,15-21-48,-13 23 48,-1 1 32,1 0 0,1 2 33,12-26-113,-12 22 96,1 1 16,0-1 16,8-5-16,3-17-112,-4 16 128,-1-3-64,4-1 32,-1-1 16,2-11-112,0 5 112,0 5 96,0-7 48,0-3-256,0 4 224,0-1 48,0-1-31,0-1-81,0-1 48,0 0-208,0 0 224,0 0-16,0 0 0,0-3 0,0 3-208,0-2 160,0-2-16,0-7 32,5 9-128,-5 2-48,3-14 64,1 11 16,-1-15 0,10 2 32,-9-1 1,8-2-49,-8-3-32,-4 22-32,15-23 16,-15 23-16,10-23 0,-6-5 0,12 2 0,-11-3 16,-5 29-16,14-28 0,-10 2 0,10-3 48,-10 3-48,-4 26 0,14-26-16,-10 4-32,9 0 0,-9 4 32,-4 18 16,10-17-32,-7 2 32,7 4-32,-7 8-65,-3 3 97,4-4-32,1 1-112,-4 3 0,-1 0 16,0 0 16,0 1 0,0 2 48,0 1-16,0-4 80,0 5-112,0 7 80,3-7-48,-3 9 16,0-14 64,3 11-128,1 2 16,1 2 32,5 1 272,-10-16-192,4 19 224,9-1-16,-2 6 32,2-1-256,-13-23 16,13 26-48,0 0 48,-1 3-16,0 0-48,-12-29 64,12 31 0,0 0 16,1-1 0,1 2 48,-14-32-64,15 28 32,1-2-32,0 0 64,3-2-64,-19-24 0,17 21 80,1 1-64,-1-5 16,-4-2 48,-13-15-80,14 13 48,-2-2 16,-1-6 64,-7-1-31,-4-4-97,13 5 80,-10-1 32,1-1 16,-1-2-32,-3-1-96,3 2 128,-3-2-16,0 1-16,0-1-16,0 0-80,0 0 96,0 0 0,0 0-64,0 0-48,0 0 16,-1 0-16,-1 2-16,1-2 32,-1 1 48,2-1-48,-1 0 0,-2 0 64,2 0-192,-1 0-352,2 0 480,-1 0-945,1-3-575,-2 3-625,2-2-721,0 2 2866,0-2-3041,0-3-1217,0 5 4258</inkml:trace>
  <inkml:trace contextRef="#ctx0" brushRef="#br0" timeOffset="3674">6035 381 4946,'0'0'0,"2"0"1600,3 0-607,8 0-33,-13 0-960,11 2 1137,0-2-1,2 0-271,0-3-353,-13 3-512,16-2 272,2-2-112,2-1-64,3 1 16,-23 4-112,26-10 80,-1 10 193,3-4-1,3-7-48,-31 11-224,31-3 288,-1-1-240,1 0-16,-1 1 0,-30 3-32,27-3-144,-3 0-496,-3 3-945,-4 0-1104,1 0-609,-4 0-1280,-14 0 4578</inkml:trace>
  <inkml:trace contextRef="#ctx0" brushRef="#br0" timeOffset="687">4190 83 1968,'0'0'0,"0"3"449,0 0-33,0-3-416,0 6 544,0-6-544,0 10 672,-2-9 33,1 5-113,-1 6-192,1-1-80,-2 4-48,0 2-64,-1 2 49,4-19-257,-6 21 192,-4 2-32,5 3-16,-8 0-16,13-26-128,-6 28 128,-7-1 16,3-2 32,6 1 64,4-26-240,-14 22 336,10-3 17,-7 0 31,8-5-16,3-14-368,-5 13 256,1-1-32,0 0 0,2-9 16,2-3-240,-3 11 240,0-8-47,2 2-49,1-5-144,-2 4 112,2-4-112,-1 4 160,0-2-32,1-1 32,0 0-16,0-1-144,0 0 160,0 0 32,0 0 16,0-2 0,0 2-208,4-3 176,-1-1-32,1-1-32,-1-8 17,-3 13-129,12-4 64,-9-12 32,10 0-64,-9 0 0,-4 16-32,12-18 32,-8-2-32,8 1 48,-12 19-48,2-17 16,-2 17-16,11-21-32,-8 1 0,1-3 32,-4 23 0,4-24 0,-4 24 0,3-23-16,2 1 16,-2 2-48,-3 1 48,0 19 0,0-19-16,0 0 16,0 0-16,0 2 16,0 17 0,0-13-48,2-2 16,1 5-16,-1 0 16,-2 10 32,3-5-49,0-6 17,1 8-16,0-10-16,-4 13 64,11-2-32,-9-2-96,9 0 0,-11 4 128,4 0-160,-4 0 160,12 0-224,-8 1 96,6 10-32,-5 1 64,-5-12 96,12 18-96,-8 1 16,10 4 32,-2 5-96,-12-28 144,10 32-64,1 1 16,0 5 16,-1 3 16,-10-41 16,4 42-32,11-1-16,-11-1 16,8-2 48,-12-38-16,3 38 32,8-4 0,-8-2 16,9-2-16,-12-30-32,3 26 0,8-4 64,-8-3-32,7-3 64,-10-16-96,5 11 96,5 1 0,-6-8 32,1 6 16,-5-10-144,10 3 160,-10 1-32,3-2 16,0 0-16,-3-2-128,0 1 144,0-1 64,0 0-15,0 0-1,0 0-192,0-3 176,-2 1-64,-2 0 0,0-1-48,4 3-64,-4-4 48,0-8-304,-2 8-625,-4-11-863,10 15 1744,-4-11-3042,0 7-127,-7-12-801,11 16 3970</inkml:trace>
  <inkml:trace contextRef="#ctx0" brushRef="#br0" timeOffset="2022">5380 148 1424,'0'0'0,"3"0"432,-1 0 65,-2 0-497,0-2 592,3 2 224,-3 0 17,-3 4-65,-1 6-128,4-10-640,-4 6 336,0 11-15,0-2-17,0 1-64,4-16-240,-2 19 256,-1 1-32,1 4 0,2-1 48,0-23-272,0 23 304,0-1-15,5 1 31,5 0-32,-6-1-96,8-1-144,-8 0-48,12-2 0,-16-19 0,12 16-16,-1 2 384,1-2-48,0-2 32,-1 2-47,1-1-193,-2 0 0,2 0 16,-9-3 0,13 0-80,-5-1 64,0-6-32,-11-5-80,4 14 128,12-11-32,-6 8 0,-5-8 16,-5-3-112,16 3 128,-12 0-16,10-1 48,-2-1-64,-12-1-96,10 0 32,3 0-160,1-3-384,0-1-432,-14 4 944,14-3-1441,-2-2-512,1-6-176,0 11 176,-13 0 1953,12-2-1360,1-1 575,-9 1-559,-4 2 1344</inkml:trace>
  <inkml:trace contextRef="#ctx0" brushRef="#br0" timeOffset="2582">5385 526 3553,'0'0'0,"11"-2"768,-11 2-768,10-11 529,4 0 383,2 8 449,0-10 159,-16 13-1520,16-4 1329,3-7-625,1 7-239,0-9-177,-20 13-288,23-4 160,-1-7-48,0 8-16,-2 1-64,-20 2-32,21 0 32,-5 0-16,0 0 0,-5 0 48,-11 0-64,5 1 0,8 3 0,-9 2-112,8 4-192,-12-10 304,3 4-641,8 1-463,-6-1-337,6 1-191,-11-5 1632,3 1-1681,9 0 96,-9-1 385,8-2-849,-11 2 2049</inkml:trace>
  <inkml:trace contextRef="#ctx0" brushRef="#br0" timeOffset="2706">5158 211 2257,'0'0'0,"10"0"848,0 1-320,6-1 144,-16 0-672,21 0 945,-1 0 191,4-4-63,1 1-289,-25 3-784,31-4 464,2-1-319,4-6 95,2 8-48,-39 3-192,42-4 176,-3-7 96,3 8-272,-1 1-320,-41 2 320,37-3-1041,-1 3-864,0 0-416,-4 0-1184,-32 0 3505,0 0 0</inkml:trace>
  <inkml:trace contextRef="#ctx0" brushRef="#br0" timeOffset="912">3939 411 4289,'0'0'0,"4"0"785,-4 0-785,12 0 752,-12 0-752,11-2 865,2-1 223,0 3 33,1 0-321,-14 0-800,19 0 496,2-3-176,5 3-48,2-3-63,-28 3-209,30-4 160,-1 1 16,0-10-112,-1 11 48,-28 2-112,27-4 64,-3-8 16,-1 12 32,-1-1-32,-22 1-80,19-3 0,-1-2-512,0 3-1073,-2-1-1328,-16 3 2913,22 1-2850,-6-1-607,-16 0 3457</inkml:trace>
  <inkml:trace contextRef="#ctx0" brushRef="#br1" timeOffset="7610">2878 1009 1968,'0'0'0,"3"-3"305,0-1 47,0 0 48,-3 4-400,3-11 448,1 11 64,-1-3-79,0 1-81,0 2-96,0-2-128,-3 2-128,3 0 128,-1 0-64,0 0 0,1 0 16,0 0-48,0 0 80,-3 0-112,3 0 160,0 2 32,1-1 80,0 2 16,-4-3-288,5 1 289,-1 2-17,6-1-32,-10-2-240,3 2 208,-3-2-208,4 2 144,7-1-16,-7 0 0,9 0-32,-13-1-96,4 0 96,14 0-16,-6 0-16,1 0 0,-13 0-64,14 0 32,1 0-16,1 0 0,0 0-16,-16 0 0,16 0 0,0 0 16,1 0-32,-1 0 16,-16 0 0,18 1 16,-1 1-32,2-1 16,0 2-16,-19-3 16,20 2-16,1 0 16,0 0 16,0-1 0,0 0 0,-1-1-16,0 0 0,0 0-16,-20 0 16,19 0 0,0 0 16,1 0 0,0 0-16,-20 0 0,21 0 0,-1 0 0,1-2 0,-1 2 0,-20 0 0,20 0 0,0 0 0,1 0 0,-1 0 0,-20 0 0,21 0 16,-1 0 0,-1 1-16,2 0 16,-21-1-16,21 2 0,0 3 16,-1-1-16,1 0 0,-21-4 0,20 4 0,3-2-16,0 1 64,-1 0-48,-22-3 0,25 1 16,-2 1 16,2-2 0,-1 0 0,-24 0-32,25 0 48,0 0-32,0 0 17,1-3-17,-26 3-16,26-3 0,-1 0 0,-1 1 16,1 0-16,-25 2 0,25-3 16,-1 0 16,0 3-16,-1-3 0,-23 3-16,25-3-16,-1 3 16,1-3-48,1 3 32,-26 0 16,24 0-16,0-2 0,0 2 0,2 0 16,-26 0 0,23 0-17,2 1-15,1-1 81,-3 0 15,-23 0-64,26 1 64,-1-1 32,2 0-96,-2 0 0,-25 0 0,26 2 32,1-2-48,0 0 32,1 0-16,-28 0 0,26 0-16,3 0 32,-3 0-32,2-3 16,-28 3 0,29 0-16,-1-2 0,0 2 16,0 0-16,-28 0 16,27-3 0,0 3 16,-1 0-16,0-2 0,-26 2 0,24 0 0,3 0-16,-2 0 0,4 0 32,-29 0-16,26 0-32,4 0 32,0 1 16,0 0-32,-30-1 16,31 0-160,0 0 208,-1 0 64,0 0-48,-30 0-64,31 0 240,0 0-208,-1 0-32,4-2 48,-34 2-48,33 0 16,-1 0 16,0 0-16,-4 0-16,-28 0 0,29 0 16,0 0-16,1 0 32,-1 0-16,-29 0-16,31 0 0,-4 0 48,1 0-96,1 0 48,-3 0 0,1 0-16,0 0 64,0 1-48,-27-1 0,27 0 16,-1 1-16,2-1 16,-1 0 16,-27 0-32,28 2 0,1-2 0,-3 0 192,2 0 16,-28 0-208,26 0 208,1 0 48,0 0-224,-2 0 0,-25 0-32,26 0 0,-2 1 48,3-1-32,-1 0-16,-26 0 0,24 0 48,2 0-32,-5 0 48,1 0-32,-22 0-32,23 0 48,-2 0 0,2 0-48,0 0 32,-23 0-32,23 0 16,0 0 0,-1 0 32,-2 0 17,-20 0-65,21 1 64,-3-1 0,0 0 32,3 0 32,-21 0-128,19 0 208,-2 0 64,0 0 32,2 0-64,-19 0-240,18 0 192,1-2-48,-1 2-48,0-3 0,-18 3-96,17-3 80,2 0 0,-1 0-16,-1 1 1,-17 2-65,18-4 48,-1 2 0,0-3 0,1 1 16,-18 4-64,17-10 96,3 7-32,-2-1 32,4 0 16,-22 4-112,19-4 16,0 0 48,-2 0-64,-2-1 16,-15 5-16,12-2 0,-12 2 0,4 0-961,8 0-2608,-12 0-3010,0 0 6579</inkml:trace>
  <inkml:trace contextRef="#ctx0" brushRef="#br0" timeOffset="19968">3769 1950 1984,'0'0'0,"0"0"0,-3 0 705,-2-3 207,-7 0 33,6 3-33,6 0-912,-13 0 832,7 1-143,-7 1-129,8 2-64,5-4-496,-14 4 368,10 7-96,-6-7-63,6 8-113,4-12-96,-5 4 64,2 8 16,3-8 16,0 8 16,0-12-112,0 4 176,0 0 0,2-1 48,9-2 0,-11-1-224,3 1 256,9-1 16,-2 0-48,1-3 1,-11 3-225,14-13 176,-3 10-32,1-10-16,-9 10-16,-3 3-112,14-5 160,-14-6 48,3 9-32,0-2 32,-3 4-208,0-4 176,0-1 16,0-5-32,-4 7-48,4 3-112,-5-10 113,-7 7-81,7-1 16,-9 0-16,14 4-32,-5-4 0,-10 0-96,10 0-705,-10 0-1552,15 4 2353,-3 0-3682,-8 0-1312,11 0 4994</inkml:trace>
  <inkml:trace contextRef="#ctx0" brushRef="#br0" timeOffset="19105">3688 1990 1440,'0'0'0,"0"0"272,0 0 128,0 0-400,0-3 529,-1-1 95,-1 0 16,1 1-127,1 3-513,-1-2 464,-1-1-16,-1 1 16,0-1 32,3 3-496,-3-3 449,0 0-49,0 1-80,-1 2-64,4 0-256,-6-3 256,-4 0-48,7 3-32,-8-2-48,11 2-128,-4 0 80,-8 0 0,7 0-48,-8 0 16,13 0-48,-3 0 17,-10 0-17,10 1 16,-3-1-16,6 0 0,-10 1 16,7 2 16,-1-1 16,-1 0-32,5-2-16,-5 2 16,0 1 0,1-1 0,0 1 0,0-2 16,0 2-32,-2 0 32,2 0-48,4-3 16,-3 4 16,-1 0-16,-1 1 0,1-1 16,4-4-16,-4 6-16,1 4 16,0-5-16,1 0 32,2-5-16,-1 11 16,0-9 0,1 4 0,0 4-32,0-10 16,0 3 16,0 3 0,0 4-16,0-5-16,0-5 16,0 11-16,0-5 0,0-6 16,0 13 16,0-2 0,0-6 0,0 8 0,0-7-32,0 7 32,0-13-16,0 11 0,0 0 0,0-1 0,0 2 16,0-12-16,-2 11 0,1 1 16,-1 1 16,0 2 16,2-15-48,-1 13 48,0 0 0,-1-3 16,1 3-16,1-13-48,0 10 64,0 1 16,0 0-16,0-7 0,0-4-64,0 11 96,0-7-64,0 6 32,0-6 16,0-4-80,3 12 48,-1-7 32,-2 6-32,2-6 0,-2-5-48,3 11 48,-3-5-48,3 9 0,-3-4 0,0-11 0,3 15 16,-3-4-16,3 2 32,-1 2-32,-2-15 0,2 14 0,1 1 0,0-1 0,0 0 0,-3-14 0,0 14 0,3-1 0,-1 2 0,2-1-32,-4-14 32,4 15 16,-1-2-16,1 3-16,0-3 32,-4-13-16,4 13 0,0-1 0,6-2 32,-7 3-48,-3-13 16,11 10 16,-9 2 0,2 1 0,1-2 16,5 1 0,-10-12-32,3 14 0,8-2 32,-9 0-16,9 0 0,-11-12-16,3 15 16,8 0 16,-9 1-32,3-1-32,-5-15 32,11 13 32,-8 1-80,8 0 48,-9 1 64,-2-15-64,5 16 0,-1 0 64,-1 2-16,-3-18-48,5 16 16,-1 1 0,-1 0-16,-1 1 32,0-2 0,-2-16-32,5 15 64,-3 1-32,1 0 0,0 0 16,-3-16-48,3 14 49,-1 2-49,1-1 16,-3 0 0,0-15-16,4 15 0,-1-2 32,1 3 48,-2 0-48,-2-16-32,3 16 48,1 2-16,-1-2-48,0 3 32,-3-19-16,2 17 32,0 3 0,1 1-16,0-1 0,-3-20-16,0 18 48,3 2-48,0 0 32,-1-1 0,-2-19-32,0 19 48,2 0-16,1-2-16,-3-1 32,0-16-48,3 16 16,0-1-16,0 0 32,-1-1-32,-2-14 0,3 14 0,-1-1 0,1 2 16,-3 1-16,3-1 0,0-1 32,-1 2-32,-2-1 32,0-15-32,3 16 16,-3-3 32,0 0-16,0-1 0,0-12-32,2 12 64,-2 0-64,0 0 96,0 1 16,0-13-112,0 10 128,-2-4 64,-2 7-96,0-9 16,4-4-112,-5 12 160,-5-8-32,6 7 97,-9-7-33,13-4-192,-11 4 176,-1-1 64,-2 2-96,1-1 32,13-4-176,-14 1 160,-1 1-32,-1-1 16,2-1-48,14 0-96,-15 0 80,1 0 0,-1 0 16,2-3-16,13 3-80,-13-3 112,0-1-64,1 0-16,0 1 0,12 3-32,-5-5 32,-7-5 16,6 7 49,-5-8-81,11 11-16,-3-3 16,-2-9 16,1 8-64,1-9 64,2 1-32,1 0 0,0 0-32,0-2-33,0 14 65,4-11-32,0-2 48,1 10-64,-2-11 48,-3 14 0,4-4 0,0 0-48,-1 0 16,0-1 32,-3 5 0,0-3-32,0 0 32,3 3 32,-3-3-32,0 3 0,0 0 16,0 0-32,0 0-16,-2 0-32,2 0 64,-1 0-16,-3 2-96,-2 2 64,-4 1 32,10-5 16,-3 13-80,-1-9 48,0 11 0,0-10-64,4-5 96,-4 15-16,3-11 0,-1 10-16,2-10 64,0-4-32,0 12 16,0-10-32,3 3-16,0-1 64,-3-4-32,3 3-32,0-1 64,8-1-16,-8-1 0,-3 0-16,3 0 48,2 0-48,-3 0 48,-2-3 16,0 3-64,0 0-32,0-2-160,0-2-336,-1 0-769,1 4 1297,-3-11-2289,-1 9-1360,7 4 559,-3-4-143,0 2 3233,0 0 0</inkml:trace>
  <inkml:trace contextRef="#ctx0" brushRef="#br0" timeOffset="14000">7 2832 1728,'0'0'0,"0"0"0,0 0 481,-2 0 159,1-3 96,0 0 81,1 3-817,-2-10 784,2 6-128,0-9-96,0 3-111,0 10-449,0-5 384,3-9-48,1 9-64,0-8-32,-4 13-240,11-10 208,-8 6-64,0-14-32,10 5 16,-13 13-128,3-13 97,7-2 15,-7-2-16,7 4-16,-10 13-80,3-16 128,7-1-16,-7 1-16,1 1 0,-4 15-96,11-16 48,-11 0 32,4 1 16,-1-1-32,-3 16-64,3-14 112,0 1-16,-3-2-16,2 4 0,-2 11-80,2-14 16,2 2 32,-1 1-32,0 7 16,-3 4-32,3-15 48,-1 13 16,-2-3 0,3 2-16,-3 0-32,2 3-16,-2 0 16,3 0 0,-3 0-16,0 0 0,3 2-16,0 0-16,-3-2 32,3 4 0,-1 1-48,-2 7 32,3-8 32,-3-4-16,2 12-32,1 1 48,0-1-48,0 4 16,-3-16 16,0 17 16,2 2-32,1 3 16,-1 1 0,-2 5-32,0 1 48,3 4-16,-3 1 48,0-1-16,0-1 32,-1-3 0,-2-5 16,3-24-80,-3 24 112,1-3-32,-1-1 33,1-1-17,2-19-96,-2 17 128,1-1 0,-1-3 16,1-8 48,1-5-192,-1 13 160,-1-10 64,1 1-48,-1 0 16,2-4-192,0 5 160,0-2 32,0-2 64,0 1 17,0-2-273,-2 0 320,1 0-16,0 0-32,-1-3-64,2 3-208,0-2 128,-1-2-32,1-1-48,0 1 16,0 4-64,-2-10 0,2 7 48,0-1-48,0 0 16,0 4-16,5-11 48,-1 8-80,-1 1-96,8-2-336,-11 4 464,3-3-896,1 1-657,8-1-656,-8 3-592,-4 0 2801,12 0-2562,-12 0 2562,22 5-2961,-22-5 2961</inkml:trace>
  <inkml:trace contextRef="#ctx0" brushRef="#br0" timeOffset="26075">5586 2784 2545,'0'0'0,"0"0"0,-1 0 1120,0-2 129,1 0 63,-2-3 49,2 5-1361,0 0 1201,0 0-321,-1 0-336,-1 0-256,2 0-288,-1 3 160,-3 2-48,0 9-64,-8-4 65,12-10-113,-11 16 64,0 5 16,-5 0 32,-1 4 0,17-25-112,-18 28 144,-3-3-304,1 2-16,1-1 0,19-26 176,-17 26-17,-1-4 258,4-1-1,-2-2 0,16-19-240,-15 17 96,2-1 32,3-4-16,6 1 48,-1-9-48,-1 8-48,1-9 32,1 1 0,4-4-96,-4 6 80,0-2-16,0 1 0,0 0-32,2 0-32,-1 5 16,1-7 32,1 1-32,0 1 48,1-1-64,0-3-96,0 1-192,0-2 288,2 0-608,3 0-449,6-3-751,1-9-1138,14 16 321,-7-15-512,-19 11 3137</inkml:trace>
  <inkml:trace contextRef="#ctx0" brushRef="#br0" timeOffset="26183">5672 2620 1744,'0'0'0,"0"0"0,0-3 625,2-1 127,1-9 144,0 8 1,-3 5-897,3-10 816,-1 7-144,3-7-175,-2 7-113,-3 3-384,11-11 320,-8 7-32,7-7-64,-7 9 0,-3 2-224,11-4 208,-7 0-48,6-1 1,-7 1-81,-3 4-80,11-2 48,-9-1-16,11 1 0,-10 2 0,-3 0-32,16-3 0,-4 3 16,1-3 16,0 3-16,-13 0-16,13 0 32,0 0-32,-3 0 0,-5 0-32,-5 0 32,14 3 32,-10 0-32,8 2-32,-9 6 64,-3-11-32,4 5 0,-1 8 16,0-7 0,-3 10 16,0-5-16,0-11-16,0 11 16,0 2 0,-1 0 0,1-13-16,-5 15 16,5-15-16,-4 14 32,-6 1 0,5-1 16,5-14-48,-11 13 16,6-1 16,-8 0-16,8-1 16,5-11-32,-15 11 32,15-11-32,-6 5 32,-5 7-16,6-8 48,1 1-16,4-5-48,-3 4 96,-1 2 32,2-2-16,1-1 32,1-3-144,0 1 96,0 0 16,0 0 0,0 1-16,0-2-96,0 1 64,3 2 16,-1-2 32,0 1-31,-2-2-81,3 1 160,1 1 48,1-2 0,8 0 16,-13 0-224,4 0 208,8 0-64,-2 0-16,1 0 16,-11 0-144,12-3 96,3 0-16,-1 0 16,2 0-32,-16 3-64,13 0 80,0-2-16,-2 2-16,-7-2 32,-4 2-80,13 0 80,-9-3-15,8 3-210,-12 0 145,3-3-848,10 3-1281,-1 0-1521,-2 0-1456,-10 0 5106</inkml:trace>
  <inkml:trace contextRef="#ctx0" brushRef="#br0" timeOffset="24764">5145 2579 928,'0'0'0,"0"0"0,0 0 272,0-3-16,0 0 128,-2 0 145,2 3-529,-1-2 576,-4-1 16,1 3-64,0 0-79,4 0-449,-5 0 400,-1 0-128,1 4-96,0 2-64,5-6-112,-11 11 64,7 0-16,-1 3 16,-6 2 16,11-16-80,-4 19 96,-8 0 0,8 0 0,-1 0-32,5-19-64,-13 20 96,10 0 16,-9 1 32,9 1 81,3-22-225,-13 23 224,10 2 64,-3 5 32,-5 1-48,11-31-272,-2 33 288,-2 0-48,0 2-32,2-1 16,2-34-224,-1 32 225,1-2 15,3 2-64,1-3 0,-4-29-176,12 28 128,-1-1-32,-1-4 16,2-2 0,-12-21-112,12 19 144,2-1-32,2-4 48,-1-2-16,-15-12-144,14 11 144,-1-6 32,0 9-47,-2-11 31,-11-3-160,4 6 176,8 0 0,-10-3-16,3-2 0,-2 0 0,1-1-48,0 0-80,-1 0-176,0-2-288,-3-3-497,0 2-735,2 1-1010,-2 2 2674,0-3-2497,0 3-800,0 0 3297,0 0 0</inkml:trace>
  <inkml:trace contextRef="#ctx0" brushRef="#br0" timeOffset="22940">4280 2758 1232,'0'0'0,"-2"0"208,2 0-208,-1-3 304,-2 0 193,0 0 127,0 1 48,3 2-672,-2-2 672,0 2-127,-1 0-81,0 0-96,3 0-368,-3 0 304,0 0-64,1 0-80,0 1-16,2-1-144,-5 2 112,2 1 17,1 1 15,0-1 48,2-3-192,-1 4 224,1-2 32,0 1-16,0 0-16,0-3-224,0 4 144,0 0-48,0 0-64,3 8 0,-3-12-32,4 4 32,-1 8-16,1-6-16,-1 8 16,-3-14-16,4 12 16,1 0 0,7 1 32,-10-3 16,3-4 0,8 6 0,-10-8-16,10 8 0,-13-12-48,4 4 81,9 0 15,-8-1 16,11 0 16,-16-3-128,4 2 144,9-1 16,-9-1 16,11 0 0,-15 0-176,4-3 176,11-1-32,-5 1-16,-6-10 16,-4 13-144,15-3 144,-5-10-16,-6 9 16,10-8-32,-14 12-112,4-10 113,6-2-33,-7 9 80,0-12-16,0 11 32,-3-9 16,0 9-80,0-10 0,0 14-112,0-4 80,-2-8-16,0 8 32,-3-10-48,5 14-48,-3-12 48,-1 2-16,-2 6 32,-4-11-16,10 15-48,-5-4 32,0-11-16,-6 5-16,7-3 64,4 13-64,-4-12 16,-2 1 32,-5-2-32,7 10-32,4 3 16,-5-17-32,-6 13 32,7-8 48,-9 8-48,13 4 0,-4-12 0,-10 10-16,9-1-64,-7 0 0,12 3 80,-4 0-128,-10 0 32,10 1-32,-6 10 0,10-11 128,-4 4-96,-2 13-32,-4-1 32,5 3 32,5-19 64,-5 19-32,-6 3 0,8-1-16,-1 2 32,1 0-16,0-1 16,2-2-16,-1 0 0,2-20 32,0 19-16,0-1 32,3-2 0,1-3-16,-4-13 0,4 11-16,7-6 16,-8 6-16,10-7 0,-13-4 16,3 4 32,11 0-48,-3-1 16,1-2 16,-12-1-16,11 2 16,1-2 0,-8 1-16,12 0-16,-16-1 16,4 0-16,9 0 16,-8 0 32,6 0 0,-6 0 0,5 0-48,-6-2 0,8-1 32,-12 3-16,4-3 0,9 0 32,-8-1 32,6-6-48,-11 10-16,3-3 48,2-9-16,5 9-16,-7-9 32,-3 12-48,4-4 32,0-10 16,-2 2 0,1 9-16,-3 3-32,3-16 80,0 12-64,-3-8-16,2 9-16,-2 3 16,0-4 16,0 0-32,0-1 16,0 3 16,0 2-16,0 0-32,0 0 0,0 0-32,0 0-80,0 0 144,0 0-112,0 2 0,3 4 16,-3 4 64,0-10 32,2 5-48,1 9-16,0-2 16,0-1 0,-1 2-16,3 3 0,-2-1-17,8 3 1,-11-18 80,0 20-64,4 0 64,-2 3-32,1 1-16,-3-24 48,0 24-16,0 1 16,-1 3 32,-3-1 48,0 2 65,-1-4 47,-1 0-16,3-7 16,3-18-192,-5 15 192,4-2-80,1-8 48,0 5-16,0-6-32,4-1 64,0-2-80,0 1 16,-4-2-112,4 0 128,0 0 16,0-3-16,0-1 49,-4 4-177,4-5 96,-4 5-96,4-4 176,-1-6-256,-1 7-385,1-1-895,-3 4 1360,0-12-3442,17 16-448,-14-7 193,-3 3 3697,0 0 0</inkml:trace>
  <inkml:trace contextRef="#ctx0" brushRef="#br0" timeOffset="39149">14167 2653 3569,'0'0'0,"3"-11"1185,1-4 15,9 2-111,-1 9-1,-8 1-111,11 0-161,-15 3-816,3 0 560,1 1-240,8 4-159,-11 12-81,-1-17-80,3 17 0,1 1 0,-1 4-16,0 1 16,-3-23 0,0 26 0,3 3 0,-3-29 0,0 35 16,0 2 16,0-37-32,0 39 64,2 4 32,-2 0 32,3-1 16,-3-42-144,2 42 240,1-1-32,2-2 32,-1-4-32,-4-35-208,10 32 192,-7-3 16,7-3-32,-7-3 17,-3-23-193,4 22 128,0-5 0,7-3-16,-11-1-16,0-13-96,0 5 144,0 9 0,0-10 64,0 0 0,0-4-208,0 4 240,-1-2 0,-4 0-48,0-2 0,5 0-192,-11 0 161,7 0-33,-1-3-16,-6 0 16,11 3-128,-3-5 96,-9-6-32,8 6-192,-6-9-401,10 14 529,-3-12-1104,-1 1-913,2-1-1713,4 12 369,-2 0 3361,0-16-4210,0 16 4210</inkml:trace>
  <inkml:trace contextRef="#ctx0" brushRef="#br0" timeOffset="39307">14484 2928 5282,'0'0'0,"4"3"1329,0 2-257,11 10 49,-5-5-1,-10-10-1120,5 14 992,12-1-239,-4 4-129,2-1-80,-15-16-544,16 17 433,3-1-65,1 2 0,3 0-32,-23-18-336,24 18 256,0-2 0,2 2-112,-1-4-48,-25-14-96,26 15 160,2-1-144,-2 0 257,0-1-17,-26-13-256,25 14 256,0-1 48,-2-1-208,-3-6 0,-20-6-96,18 14 112,-2-10-16,-3 1-32,-10 1 32,-3-6-96,14 4 32,-11 0 16,-1-1 32,-2 2-80,0-5 0,0 3 64,0-1-16,0 0 0,0-1 0,0-1-48,-2 2 48,-2-1 16,1-1-16,-1 1 49,4-1-97,-5 0 16,2 0-80,-3 0-273,1 0-431,5 0 768,-4-2-1329,0-3-591,0 1-866,0-8-799,4 12 3585,0 0-2722,-2-14-767,2 14 3489</inkml:trace>
  <inkml:trace contextRef="#ctx0" brushRef="#br0" timeOffset="39476">15013 2922 6018,'0'0'0,"-1"2"1345,-4-1-321,-8 3-15,13-4-1009,-4 6 1120,-10 7-79,3-2-145,-2 3-79,13-14-817,-16 16 704,-3 5-96,-4 0-160,-2 4-175,25-25-273,-30 28 256,-1 1-80,-4 0 0,-1 1 80,36-30-256,-35 28 240,0-1-16,2-3-16,2-1-64,31-23-144,-26 19 144,3-2-64,4-2-80,4-2 96,15-13-96,-12 12 48,8-8 0,0 8 16,4-12-64,-3 3 0,3-3 0,-1 4 49,1-1-1,0-2-145,0-1-383,4 0-992,-1-3-1394,7 0-1808,-6 3-1473,-4 0 6147,0 0 0</inkml:trace>
  <inkml:trace contextRef="#ctx0" brushRef="#br0" timeOffset="32266">9521 2629 2753,'0'0'0,"4"0"944,9-2 1,-9 2-65,-4 0-880,15 0 848,-11 0-111,12 3-161,-5 9-240,3-1-128,-2 2-64,-1 6-48,2 2-16,-13-21-80,12 24 48,1 1-32,-13-25-16,15 28 48,-1 2 16,2 1 49,0 2 47,-1 3 0,-15-36-160,17 38 240,-2 0 112,-1 1 112,-1 1 32,-1-4-15,-12-36-481,4 35 384,10-3-160,-12-2-32,1-2-32,-3-28-160,3 28 112,-3-4 16,0 2-16,-1-2-16,1-24-96,-3 26 128,-1-2-48,-10 1 0,10 1 32,4-26-112,-16 25 113,4 1 31,1-4-48,-1-1-16,12-21-80,-10 16 48,6-4 32,-7-7 48,8 6-16,3-11-112,-4 2 176,1 3-32,-1-3-32,2 3 0,2-5-112,-1 1 128,-1 0-16,1-1 16,1 0-16,0 0-112,0-2 112,0-1-96,0 0-144,0-7-448,0 10 576,0-5-1265,0-8-1152,0 9-1136,4-11 703,-4 15 2850,5-13-3585,-5 13 3585</inkml:trace>
  <inkml:trace contextRef="#ctx0" brushRef="#br0" timeOffset="28265">7065 2806 1904,'0'0'0,"0"0"641,0-3 159,0 3-800,-1-3 912,-1 0 49,2-1-33,0-7-127,0 11-801,3-2 688,9-11-96,-8 10-63,13-13-49,-17 16-480,14-10 400,-1-2-64,0 8-64,0-10-80,-13 14-192,13-2 128,-1-9-32,-2 11-80,-6 0 16,-4 0-32,13 0 0,-10 0-16,2 1 0,5 4 16,-10-5 0,0 14 0,4-3-16,0-1 32,1 2-16,-5-12 0,3 14 16,0-1 32,0-2-32,-3 1 0,0-12-16,0 5-32,0 8 48,0-1 0,-5-1 0,5-11-16,-4 14 80,-11-2-64,4 3 33,-4-2-17,15-13-32,-15 12-16,-2 2 64,2-1-48,-1-1-64,16-12 64,-14 12 64,-2 1-48,3-3 0,0 0 16,13-10-32,-10 6 16,4 0 32,-5-2-16,10 1 0,1-5-32,-4 2 64,2 0-16,1-2 48,1 0 0,0 0-96,0 0 112,0 0 32,3-3-32,0 0 0,0 0-32,1 1-16,8-2 16,-9 0-48,-3 4-32,13-4 80,-3 0-16,0 0-16,3-9 48,-13 13-96,13 0 64,2-10 80,-2 7-48,3 0 0,-16 3-96,14-3 80,1 0-32,-2 3-48,0 0-16,-13 0 16,12 0 16,-1 0-32,0 2 16,-7 1 16,-4-3-16,13 14 0,-10-9-16,1 11-16,0-2 32,-4-14 0,2 13 32,-2 2-64,0 1 80,0 1-32,0-17-16,-2 18 49,-3 1 31,-8-1-48,1 3 16,12-21-48,-10 20 0,-3-3 16,-2 0 32,1 1-32,14-18-16,-16 15 80,1-2-32,-1-1-16,2-1 16,14-11-48,-14 5 80,2 6 16,0-8 32,0 2 80,12-5-208,-11 1 160,8 1 16,-10-2 80,11 0-32,2 0-224,-4 0 272,-2-5-63,0-6-81,3 8-16,3 3-112,-4-11 80,0 7 16,1-9-48,0 9-32,3 4-16,-2-12 48,2 8-64,0-7 16,0 8 0,0 3 0,0-12-112,0 9-208,2 0-289,2-9-383,-4 12 992,4 0-1457,8-3-480,-8 0-576,10 0-272,-3 3 784,-8-2-768,-3 2 2769</inkml:trace>
  <inkml:trace contextRef="#ctx0" brushRef="#br0" timeOffset="34390">10413 2738 1824,'0'0'0,"0"0"465,0 0-465,-2 0 640,0 0 144,-3 0 49,3 0-33,-1-3-32,0 3-15,0 0-1,0-3-16,3 3-736,-4 0 705,1 0-1,0 0-32,0 0-31,3 0-641,0 0 608,-3-2-80,1 2-96,0-3-96,2 3-336,-3 0 225,-2-3-97,2 3-32,-2 0-80,5 0-16,-12 0 48,9 0-32,-10 2-16,10-1-16,3-1 16,-14 4-16,10 7 16,-10-1-32,10 3 32,4-13 0,-15 16 32,4 1-64,-1 4 32,2 4 32,10-25-32,-13 26 32,2 4-32,1 1 32,4 1 0,6-32-32,-11 31 48,6 1-32,-6-2 48,10-2-64,1-28 0,-1 27 16,0 2 32,1-2-32,2-1 48,-2-26-64,4 27 80,9 0-32,-10 0-32,11-4 48,-4 5 0,2-3 0,1 1 0,2 0-32,-15-26-32,13 26 64,-1-1 0,-1 0 48,2-5 16,-13-20-128,10 19 128,1-2 64,0-4 0,-1-2-47,-10-11-145,5 4 0,9-1-369,-9-3-591,8 0-769,-2-11-944,-1 7-641,6 0 817,-4-14-768,-12 18 3265,0 0 0</inkml:trace>
  <inkml:trace contextRef="#ctx0" brushRef="#br0" timeOffset="31735">9121 2752 2048,'0'0'0,"3"0"577,0-4 143,8-6 16,-8 10-15,-3 0-721,10-3 688,-7 0-128,9 3-128,-8 0-143,7 1-113,-7 4 0,9-1 0,-2 0 32,-11-4-208,11 3 176,2 3-16,0-2-16,2 1 16,-15-5-160,17 1 112,-1 1 48,1-1-32,-1-1 16,-16 0-144,15 0 145,-1 0-49,-3 0-32,-7 0-385,-4 0 321,12 0-1360,-9 0-801,1 2-1921,-4-2 4082</inkml:trace>
  <inkml:trace contextRef="#ctx0" brushRef="#br0" timeOffset="38094">13144 2771 3425,'0'0'0,"12"13"993,2 5 31,-14-18-1024,16 21 1072,1 3-63,0-1-177,1 2-175,-18-25-657,17 26 464,1 0-112,-4 2-96,-14-28-256,16 28 208,-2-1-64,-2 2 32,-1 1-32,-1 1-32,-10-31-112,4 29 145,0 0-49,1 0-32,-5-29-64,0 28 112,0-28-112,0 28 144,-3-1 0,-1-3 32,-2-3 0,6-21-176,-5 20 176,-7-1-48,8-3 48,-11-2 16,15-14-192,-11 13 160,-2-2 48,0 1 1,-1-1-97,14-11-112,-13 5 160,-1 7-48,1-8-48,0 0 48,13-4-112,-10 2 112,4-1-16,-4-1-96,10 0 0,-3-3-352,3 3 352,-1-10-961,-1-2-1008,2 1-1360,16 6 512,-16 5 2817,12-22-3778,-12 22 3778</inkml:trace>
  <inkml:trace contextRef="#ctx0" brushRef="#br0" timeOffset="25232">5181 2828 1632,'0'0'0,"0"-3"577,0-1 175,3-10 96,0 12 1,-3 2-849,0-5 784,3 2-48,0-1-79,-2 0-49,-1 4-608,3-5 512,1 3-144,7 2-176,-8 0-96,-3 0-96,12 2 32,-8 10 0,13-2 16,-2 3 17,-15-13-65,17 16 80,3 2-16,3 2 0,2 0 16,-25-20-80,28 18-48,-2-1 32,0-1 208,-1-1 16,-25-15-208,23 13 368,0 1-16,-2-4-208,-1 1-16,-20-11-128,19 11 96,-1-6-16,-2 7 32,-2-8-16,-14-4-96,16 13 112,-3-9-47,-1-1 15,-2 3 16,-10-6-96,3 5 80,8-1-16,-9 0 16,2 0 0,-4-4-80,3 4 96,0 0-32,0 0 64,-3-1-16,0-3-112,0 3 96,0-2 64,0 0-64,0 1 80,0-2-176,0 1 144,0-1 0,-2 2-16,0-2-32,2 0-96,-3 0 64,-1 0-112,0 0-224,1-3-384,3 3 656,-11-3-1008,6-1-449,-8-1-800,2 2-336,11 3 2593,-4-11-1921,-7 7-592,11 4 2513</inkml:trace>
  <inkml:trace contextRef="#ctx0" brushRef="#br0" timeOffset="15617">891 2864 2561,'0'0'0,"0"0"960,4 0 113,8-4-81,-12 4-992,4-3 960,-1 0-111,1 3-209,0 0-160,-4 0-480,14-3 401,-11 3-81,11-2-48,-10 2-32,-4 0-240,14 0 160,-11 0-16,11 0-80,-4 0-16,-10 0-48,11 0 48,0 1-16,1-1 0,1 1-32,0 2 32,0 0 0,-3 0 0,2 0-16,-12-3-16,12 1 32,-12-1-32,10 1 80,-6-1 0,11 0 32,-12 0 16,-3 0-128,11 0 80,-8 0 33,1 0 15,8 0 32,-12 0-160,3-2 144,1-3-16,0 1-16,7 0-32,-11 4-80,3-3 96,0-10 16,1 11-16,8-9-16,-12 8 0,3-1-48,1 0 0,0 0-160,-4 4 128,3-4-512,0 0-641,-1 2-752,1-1-816,-3 3 2721,4 0-2177,0 0-928,-4 0 3105</inkml:trace>
  <inkml:trace contextRef="#ctx0" brushRef="#br0" timeOffset="27352">6472 2806 2225,'0'0'0,"0"1"864,0 1 80,0-1 49,0-1-993,0 4 1120,0 1 49,0 8-97,3-3-175,-3-10-897,3 13 688,0 2-96,8 2-79,-8 4-129,-3-21-384,12 21 336,-12 3-64,4-2-80,0-1 16,-4-21-208,4 23 160,0-3 0,0-3 0,0 1 1,-4-18-161,4 15 192,0 0 48,0-5 0,0 2-48,-4-12-192,11 6 192,-11 5-32,4-6-448,-1-1-1025,-1 0-1808,-2-4 3121,12 12-3714,-9-12-1104,-3 0 4818</inkml:trace>
  <inkml:trace contextRef="#ctx0" brushRef="#br0" timeOffset="31417">9107 2844 1936,'0'0'0,"0"-3"593,2-1 191,-2 4-784,0-12 944,3 9 49,-3 0-49,0 3-111,0 0-833,0 0 672,0 0-192,0 0-208,-1 3-96,1-3-176,-2 11 113,0 0-17,0 0-32,-1 1 16,3-12-80,-2 16 64,1-3 32,0 0 32,1-1-48,0 1 32,0-3 0,0 0 48,0-4 16,0-6-176,0 12 176,0-8-32,0 0 32,-2 2 0,2-6-176,0 3 224,-1-1 17,1-1-49,0 1 16,0-1 0,0-1 0,0 0 48,0 0-48,0 0-208,0 0 176,0 0-32,0-3-32,3 0 0,-1 1-64,-2-2 32,3 0-32,0 0-16,-3 4-32,2-3 49,1 1-49,0-1 0,1 0-16,-4 3 16,4-3 16,-1-1-16,9 0 16,-9 1 16,-3 3-32,10-3-32,-6 0 64,11 0-32,-11 0 0,-4 3 0,16-2 0,-6 0 0,1-1-32,0 3 16,-11 0 16,10 0 0,2 0 0,-2 0-16,0 0-17,-10 0 33,5 1-48,8 4 0,-10 8 16,1-3-16,-4-10 48,10 12-16,-7 2-32,1 2 48,1-1-32,-5-15 32,3 17 0,1-1 0,0 0 16,1 2 48,-5-18-64,3 17 16,0-1 32,0-1-48,-1-2-32,1 1 64,0-1 0,-3-1-16,0 1-16,0 0 32,0-1-32,0-2-32,-3 1 80,3-11-48,-4 5 16,-6 9 33,5-9 15,-6 7 16,11-12-80,-12 4 80,1 0 0,-1 2 0,-3-3 0,15-3-80,-15 3 128,1-2 32,1-1 48,0 0 128,13 0-336,-11 0 368,-1-4 0,2 1-31,4-9-145,6 12-192,-12-2 176,8-10-64,-2 8 0,2-11-64,-1 12 0,1-10-32,1 10 32,0 0-32,3 3-16,-1-4 0,1-7 0,0 11-16,0-3 32,0 3-16,0-2-16,0 2-48,3 0-16,0 0 48,-3 0 0,2 0 16,1 1 16,0 0-32,-3-1 32,3 3-80,-1 1-144,1-2-144,1 1-305,-4-3 673,3 2-1088,0-1-417,-1 0-544,2 1-640,-4-2 2689,11 1-2545,18 19 416,-26-20-256,-3 0 2385</inkml:trace>
  <inkml:trace contextRef="#ctx0" brushRef="#br0" timeOffset="35212">10583 2941 1552,'0'0'0,"0"0"416,0-4 81,0 4-497,0-3 640,2-2 80,-2 1 17,3 0-81,-3 4-656,3-3 672,-1-2-64,1 1-63,0 0-1,-1 1-64,1-2-32,-3 3-47,3-1-65,-3 3-336,0-5 304,2 2-64,1 0-48,-3-1 16,0 4-208,3-3 176,-1 0-32,1 1 0,1 0-16,-4 2-128,4-3 80,7-1 1,-8 1-1,10-1 0,-13 4-80,4-4 80,11 0-32,-11 0-16,-4 4-32,14-4 16,-3 1 32,0-1-32,1 2 0,-1-1 0,-11 3-16,11 0 0,0-3 48,-6 3-48,11 0 16,-16 0-16,4 0 0,6 0 0,-7 0 0,1 1-16,-4-1 16,11 5 0,-9 5 0,3-6-48,-1 7 64,-4-11-16,3 5 0,1 10 0,-1-3 32,0 0-32,-3-12 0,3 14 16,-3-1-16,2 0-16,-2 3 32,0-16-16,0 14-48,0 2 96,-2 0-16,-4 0-32,6-16 0,-13 18 64,0-1-48,-1 1 16,-4 0 48,18-18-80,-21 18 96,-1 1-16,-3-2-32,3 1 0,22-18-48,-23 17 0,3-4-16,1 0 48,19-13-32,-15 12 16,15-12-16,-13 11 64,2-6-48,6 9-16,-1-9 16,6-5-16,-4 11-32,1-7 64,3 0 16,0 0-32,0-4-16,3 4 32,1 0-32,9-2 0,-1 0 64,-12-2-64,13 1 64,3 1 32,0-2-16,1 0-32,-17 0-48,19 0 128,0-3-96,1 0 32,-1 0 0,-19 3-64,21-3 32,-1 0 16,0 0-32,-20 3-16,19-3 0,-3 3 16,-1 0 16,-5 0-32,-10 0 0,5 0 32,-5 0-32,13 2 0,-9-1 0,7 1 16,-9 1-16,-2-3 0,4 2 32,1 0-16,-1 0 0,-1-1 0,-3-1-16,4 1 33,1-1-17,-1 0-32,0 0-225,-4 0 241,2 0-768,1 0-753,1 0-992,0 0-336,-4 0 2849,27 13-2193,-24-13-496,-3 0 2689</inkml:trace>
  <inkml:trace contextRef="#ctx0" brushRef="#br0" timeOffset="28782">7496 2829 1552,'0'0'0,"2"0"1025,3 0-129,-5 0-896,11-3 1105,-8 0 15,2 3-79,-1 0-161,-4 0-880,13 3 656,-3 8-79,3-6-97,0 13-64,-13-18-416,14 14 336,0 2-80,1 3-48,1 3-16,-16-22-192,17 22 193,2-2-1,0 1 48,1-1 0,-20-20-240,22 17 256,0 1 0,1-2-48,0-3-32,-23-13-176,22 13 160,1 1 0,-1-3 16,-2-6 17,-20-5-193,18 12 144,-2-8 16,-2 1-64,-3-1 16,-11-4-112,4 4 96,8 1-32,-9-1 16,-1-2 80,-2-2-160,0 3 160,0-2 32,0 1 48,-1 0-96,1-2-144,-4 2 176,-8-1-96,8 1 16,-12-2 17,16 0-113,-12 0 32,-1 0 0,-1 0-145,0 0-287,14 0 400,-11 0-736,0 0-497,6-3-623,-7-1-866,12 4 2722,-3-3-2913,3-8-977,0 11 3890</inkml:trace>
  <inkml:trace contextRef="#ctx0" brushRef="#br0" timeOffset="37485">12568 2892 3473,'0'0'0,"0"0"1249,0-3-113,3-1-111,-3 4-1025,0-4 1056,3 0-95,1 0-241,0-6-128,-4 10-592,13 0 432,-1-5-63,0-5-17,-1 10-64,-11 0-288,15-4 224,1-1-64,3-5-48,0 10-48,-19 0-64,17-3 32,1 3 16,-2 0-80,-3 4 32,-13-4 0,13 14-16,-2-4 16,-6 1 16,9 3 16,-14-14-32,4 13-32,8 1 32,-9 1-16,0 0 32,-3-15-16,0 15 32,3 0-16,-3-1 0,-2 0-16,2-14 0,-5 14-16,-10 1 16,3-3 32,-1 0 16,13-12-48,-14 6 32,-2 9 16,0-11-16,-3 9 32,19-13-64,-20 4 96,1 7-32,1-9 32,4 3-80,14-5-16,-12 1-32,6 2 48,-4-1-32,7-1 48,3-1-32,-4 0 48,0 0 32,3 0-16,0 0-16,1 0-48,-2-3 49,2 0 15,0 2-32,0-2 0,0 3-32,0-3 32,3-1-64,0-1 0,2 3 16,-5 2 16,4-4-16,8 0 16,-9 1 0,10-1 16,-9 1 0,12 0 16,-3 0 0,0 0-32,-13 3 0,17-3 16,-1 3-16,0-2-16,2 2 32,-18 0-16,16 0 0,0 0 0,0 0 0,-1 1-16,-15-1 16,13 4-16,-1 8 48,-8-1 64,9 4-64,-10 0-16,8 2-16,-9 2-32,2 3 32,-1-3 0,0 3 0,-3 1 16,0 0-16,0-23 0,0 22-16,-2 0 32,-2 1-16,-9-3 0,7-3 80,-10 0-16,2-2 16,-2-1 64,-2-3-16,1-5 128,-1 6 96,2-9 64,0 1 1,0-1-1,0-2-176,2-1 32,1-3 0,1-1-16,2-8 16,6 8-80,4 4-192,-12-13 176,9 9-47,-1-12-65,1 3 48,3 13-112,-3-11 96,2-2-16,-1 0 16,0 0-80,2 13-16,0-10-48,0 0 32,0 7-16,4-9-16,-4 12 48,4-1-16,0-4-16,7 1 16,-11 0-80,0 4 96,4-4-417,0 0-479,6 2-641,-7-1-784,-3 3 2321,12-3-3361,-1 3-65,0 0-1168,-11 0 4594</inkml:trace>
  <inkml:trace contextRef="#ctx0" brushRef="#br0" timeOffset="37017">11992 2838 4097,'0'0'0,"0"0"1457,0 0-192,0 0 47,0 0-1312,0 0 1361,0 0-177,0 0-415,0 1-353,0-1-416,0 5 176,-1 8-16,-1 1 96,2-14-256,-4 16 224,-1 5 16,1 3-15,1 3-97,3-27-128,0 29 128,0-29-128,-1 30 144,1-1-64,0-2 16,0 0-16,0-27-80,1 24 96,4-1-48,-1-2 64,8-2 16,-12-19-128,2 16 144,3-1 0,8-2 80,-10-2-80,-3-11-144,11 5 160,-6 6-96,7-8-288,-8 0-352,-4-3 576,14 2-1008,-9-1-657,9-1-944,-3 0-529,-11 0 3138,12-3-4594,-12 3 4594</inkml:trace>
  <inkml:trace contextRef="#ctx0" brushRef="#br0" timeOffset="36131">11543 2850 3729,'0'0'0,"0"0"0,-5 0 1249,0 0-209,-8 1-15,7 2 47,6-3-1072,-12 6 1025,6-1-97,-8 7-128,3-6-159,11-6-641,-13 13 800,-1 0-128,1 0-79,-5 5-177,18-18-416,-18 20 208,-4 2-32,-3 1-48,-2 0 144,27-23-272,-27 28 240,2-3-48,2-1 1,4 0-113,5-4-16,2-1 0,8-2-48,-2-2 80,3-3-160,2-1-401,1-7-607,3 1-1009,1 1-1441,10 5 241,-11-9-1025,-3-2 4306,0 0 0</inkml:trace>
  <inkml:trace contextRef="#ctx0" brushRef="#br0" timeOffset="28973">7814 2857 3985,'0'0'0,"0"0"0,0 0 1809,-2 0-560,-2 0-161,0 0-15,4 0-1073,-10 0 992,4 4-272,-10 9-143,3-1-113,13-12-464,-14 16 448,-2 2-64,-1 2-96,-2 4 1,19-24-289,-20 25 224,-2 3 32,1-1-48,0-1-32,21-26-176,-19 24 208,19-24-208,-18 22 144,4-1-32,3-2 16,6-1-48,5-18-80,-11 14 112,8-1-32,-1-2-176,4-11 96,-2 5-688,2-5 688,-2 11-1729,2-7-1792,32 27-257,-32-31 3778,11 0-4418,-11 0 4418,0 0 0</inkml:trace>
  <inkml:trace contextRef="#ctx0" brushRef="#br0" timeOffset="30290">8459 2873 2032,'0'0'0,"0"0"705,3 0 255,-3 0-960,3-3 1201,0 3 127,-3 0 49,0 0-64,0 0-1313,0 0 1056,0 0-272,0 0-207,0 1-177,0 4-144,0 0 0,0 9-48,0-3-16,0 3 0,3 1 0,-3 1-47,2 2-17,0 1 0,1 0 0,0 2 16,-3-3-16,0-18-128,3 17 96,0 1-16,-1-2 32,0 3-32,-2-19-80,3 16 112,-3-3-16,3 1 0,0-1-16,-3-13-80,0 12 64,3-6 48,0 5 16,-3-6-16,0-5-112,1 10 144,2-6-32,0 2 33,0-1-33,-3-5-112,3 5 96,1 0 16,-1-1-112,2-1-208,-5-3 208,13 1-609,-9-1-703,13 0-849,-2 0-1073,-15 0 3234,20 0-3073,3-2-1121,-23 2 4194</inkml:trace>
  <inkml:trace contextRef="#ctx0" brushRef="#br0" timeOffset="35593">11120 2889 3873,'0'0'0,"0"0"1409,0 0-1409,3-3 1024,0 1-79,-1-1 47,1 3-143,-3 0-849,2 0 640,1 0-208,1 0-144,6 3-80,-10-3-208,5 5 176,8 8-15,-2 0-81,-11-13-80,15 14 160,-15-14-160,16 15 144,3 1 32,1 0 0,-1 2 32,-19-18-208,21 17 192,0 2 64,1-2-64,-2 1-32,1-2 144,-2 1-63,0-2 31,-2 1-336,-17-16 64,16 13-192,0 0 0,-1-3-17,-1-4 305,-14-6-96,13 12 113,0-8-33,-1 0 0,-9-1 48,-3-3-128,14 5 144,-14-3 16,3 0 32,0-1-16,0-1 0,0 0-16,-3 0 16,0-3-64,0 1 16,0-1-64,0-1-192,0 0-288,0 4 416,-2-11-896,0 8-481,-1-10-624,1 10-896,1-13 240,-1 13-1105,2 3 3762</inkml:trace>
  <inkml:trace contextRef="#ctx0" brushRef="#br0" timeOffset="38451">13916 3030 2849,'0'0'0,"0"1"1328,0 1 49,0-2-1377,-2 1 1265,1 2-97,-3-1-207,0 2-225,0 0-208,-8 7-160,8-6-48,-9 10-31,13-15-289,-6 14 240,-6 2-32,8 3-64,-2 3 16,6-22-160,-3 23 176,-1-1 32,2 1 64,2-1-32,0-22-240,3 22 192,8-4 33,-9-1-65,12-3 48,-3-1-32,1-2 0,1-6-32,0 9 0,-13-14-144,15 4 176,2 2-80,0-3 0,-17-3-96,18 4 256,-18-4-256,17 1 208,4 1 97,-1-1-33,0 1-208,-20-2-64,22 0 64,-2 0-16,0-3 16,0 0 48,-20 3-112,20-4 64,-2-8 80,3 8-32,-2-8-16,-19 12-96,18-10 128,-2-2-16,-6-1 80,-6-3-32,-4 16-160,4-17 128,0-4 16,-4 0-96,-2 0 64,2 21-112,-3-26 33,-10 1 31,9-2-32,-15 2-80,19 25 48,-14-26 16,-2 1-129,-2 2 49,0 0-16,18 23 80,-19-22-64,-2 6-32,-2 0-48,-2 4-96,25 12 240,-29-4-688,0 1-129,-1 0 17,2 3 32,28 0 768,-27 4-496,2 11 31,2-2-143,0 3-224,23-16 832,-20 19-977,1 1-143,1 1-257,2 0-320,16-21 1697,-13 25-1905,9 3 465,-6-4-977,10-24 2417</inkml:trace>
  <inkml:trace contextRef="#ctx0" brushRef="#br0" timeOffset="27086">6367 3024 2225,'0'0'0,"0"2"848,-1-2 160,0 0 81,1 0-1089,-2 0 1216,1 0 33,1 0-128,0 0-273,0 0-848,0-3 656,3 1-208,8-1-111,-9 0-97,-2 3-240,11-3 192,-7 1-80,10-1-32,-4 3-16,-6 0-48,12 0-16,-4 0 16,1 0 16,-13 0-32,14 1 32,1 2 0,-1 1-32,4-1 16,-18-3-16,15 3 16,2-1-16,2 1 64,0-2 16,-19-1-80,19 0 80,-1 0 48,1 0-64,2 0 0,-21 0-64,17-3 80,1 1-32,-3-2 16,-3 1 16,-12 3-80,4-4 16,11 1 48,-12 0-32,0-1 80,-3 4-112,4-5 128,-1 3 1,0-1-1,-3 0-80,0 3-48,3-2 32,-3-1-16,0 0-16,0 1-64,0 2 64,0-3-257,-2 0-383,0 1-624,-1 2-865,-1-3-785,2 3 529,-1 0-816,3 0 3201</inkml:trace>
  <inkml:trace contextRef="#ctx0" brushRef="#br0" timeOffset="15189">628 3069 1376,'0'0'0,"0"0"176,0 0-176,0-4 272,0-9 129,0 10 95,0-2 0,0 5-496,0-4 400,1 2-128,-1-2-48,3 0-16,-3 4-208,0-3 225,3-1 47,-3 2 64,0-1 64,0 3-400,3 0 496,-3-3 0,0 3 49,0 0-49,0 0-496,0 0 496,0 0-112,-1 2-79,-1 2-97,2-4-208,-1 10 128,-2 1 0,0 3-64,1-2 48,2-12-112,-1 14 96,-1-1-48,2 0 16,0 2-16,0-15-48,0 11 16,0 0-64,5 0 80,6-8-32,-11-3 0,5 12 64,5-11 96,-7 2 16,1-2 64,-4-1-240,10 0 304,-7 0 17,2-4 15,-2-7 0,10 8 0,-13-13-64,3 6-32,1-1-112,-1 7 0,0-12-16,0 12-16,-3-9-16,0 8 33,0-8-97,0 10-16,0-7 48,0 10-48,-2-3 0,1-1 16,-1 1-16,-1 0-113,3 3 113,-2 0-256,-2 0-256,0 0-432,0 4-561,0 2-608,-1 7-448,2-2 624,-1 1-832,4-12 2769,0 0 0</inkml:trace>
  <inkml:trace contextRef="#ctx0" brushRef="#br0" timeOffset="36423">11790 3074 2673,'0'0'0,"3"0"1152,1-4 49,0 0-113,-4 4-1088,4-3 1121,8 0 31,-10 3-143,10-2-193,-12 2-816,10-2 688,-10 2-688,11 0 529,1 0-161,-12 0-368,15-3 368,-1 3-112,-14 0-256,16-3 224,2 0 0,1 0-48,-19 3-176,18-2 129,1 2-33,-1-3-32,1 1-32,1-1 48,-20 3-80,19-3 48,1 0 0,-1 1-32,-3-1 0,-16 3-16,15 0 48,-2 0-32,-10 0 0,-3 0-16,15 0 32,-15 0-32,4 0 0,7 0-32,-7 1 64,0 1-64,8-1 80,-10 2-16,2 0 16,8-2 16,-10 0-16,2 1-32,8-2-80,-9 0-160,1 0-321,0 0-319,-1-3-288,0 3-273,-3-3-448,0 0-432,0 3 416,-2-2-1120,2 2 3009,0 0 0</inkml:trace>
  <inkml:trace contextRef="#ctx0" brushRef="#br0" timeOffset="29838">8339 3044 2497,'0'0'0,"-3"2"944,0-2 209,3 0-1153,-13 0 1216,10 0-31,-2 0-145,1 0-223,4 0-817,-6 1 640,3-1-144,0 2-64,2-1-112,1-1-320,0 2 193,0-1-1,0 0-64,0 1 64,0-2-192,3 0 240,-1 2 16,10-1 16,-9 0 0,12 1-48,-5-1 16,3 1-79,3-1-17,1-1 16,1 0-64,4 0 48,0 0-16,-22 0-128,23-3 64,0 0 32,2 1-32,0 0 32,-25 2-96,24-3 64,-1 0-48,-3 0 0,-3 3-32,-17 0 16,15-3 0,-1 3 64,-4 0-48,-5 0 0,-5 0-16,10 2 0,-10-1-16,3 2 32,0-1-16,-3-2 0,2 2 32,-2 0-64,0-2 32,0 2 32,0-2-32,0 0 16,0 0 48,0 0-16,0 0 32,0 0-80,0 1 16,0-1 32,0 0 16,0 0-48,0 0-16,0 0-16,0 0-176,0 0-160,0 0-272,0 0 624,0 0-897,0 0-239,0 0-321,-1-3-304,1 3 1761,-3 0-2209,2 0 176,-2 0-1264,3 0 3297</inkml:trace>
  <inkml:trace contextRef="#ctx0" brushRef="#br0" timeOffset="63259">6673 5111 1728,'0'0'0,"0"0"481,0 0-481,3-3 624,-3 0 96,0 3 16,0 0-111,0 0-193,0 0-432,0 0 288,0 3-32,0 3-32,-1 4 16,1-10-240,-2 5 273,2 8-33,0-9 16,-1 9 32,1-13-288,0 11 304,0 0 32,0-1 0,0-10-336,0 12 304,0-12-304,0 4 289,0 9-65,0-8-48,0 8-16,0-7-64,0 8 16,-1-8 0,0 7-48,1-13-64,-2 11 48,0-6 16,0 10-16,1-4-16,1-11-32,-2 5 48,1 9 0,0-4-16,-1-4-16,2-6-16,-1 12 16,1-8 64,0 0-16,0-1 64,0-3-128,3 5 208,-1-1-15,3-3 47,6 1 16,-11-2-256,3 1 224,10-1-32,-8 0-16,11 0-64,-16 0-112,13 0 112,1-3-32,2 3 0,2-3 0,-18 3-80,17-2 48,1-1 0,-1 0-16,-1 3-16,-4 0-16,-8 0 0,9 0 0,-10 0 0,-3 0 0,3 0 0,1 0 16,-1 1-16,0 1 0,-3-2 0,3 1 48,0 2-32,-1-2 0,-2 1 0,0-2-16,2 1 0,-2 1 32,3-2 16,0 0 0,-3 0-48,3 0 80,0 0 0,-1 0-15,-2 0 15,0 0-80,2 0 64,1-3-16,-3 0 48,0 3-96,3 0 32,-3 0-32,0-3 64,0 0-48,0 3-96,0-2-240,0 2 320,0-2-801,0 2-704,-1-3-912,-1 0-480,2 3 2897,-1 0-2161,1-3-752,0 3 2913</inkml:trace>
  <inkml:trace contextRef="#ctx0" brushRef="#br0" timeOffset="63493">6862 5170 2241,'0'0'0,"0"0"784,0 0 208,-1 1 65,1 3-49,-1 8 1,0-9-97,-2 11-63,2-2-145,-1 2-144,1 0-144,-1 3-112,1 0 1,1 1-17,0 1-48,0 0 16,0-19-256,0 20 208,0-1-16,0 0-48,0-1-16,0-18-128,0 17 112,0 0 0,0-1-32,0-2 48,0 1-47,0-2-1,0 0 0,0 2 0,0-15-80,0 10 128,0 0-32,-1-4 64,1 4 16,0-10-176,-2 3 160,2 1 32,0-1 0,0 0-48,0-3-144,0 2 48,0-2-240,0 0-640,0 0-1105,0 0 1937,0 0-3618,30 3 65,-28-3-337,-2 0 3890</inkml:trace>
  <inkml:trace contextRef="#ctx0" brushRef="#br0" timeOffset="51120">3700 5299 1344,'0'0'0,"-2"0"224,0-3 160,2 3-384,-3-4 529,0 0 111,1 0-16,1 0-96,1 4-528,-1-4 433,-1 0-1,0 4 16,1-3 0,-2 3-48,3 0-400,-1 0 321,-2 0-113,0 0-80,0 2-48,3-2-80,-3 5 80,-1 7-64,-2-1 32,2 0 0,4-11-48,-3 13 48,-2 0 0,4-1 16,-1-2-16,2-10-48,0 6 64,0 0 64,0-1-16,0-5-112,0 4 160,0-4-160,5 4 208,-1-1 16,6-2 32,-7 1 17,-3-2-273,3 0 272,0 0-16,9-3-16,-12 0-32,0 3-208,4-3 176,-2-1 32,0 2-48,1-2 64,-3-8-48,3 8 33,-3-11-49,0 2-48,0 13-112,0-11 144,0-3-80,0 3 32,-1-2-48,-1 0-16,-1 1 16,1-1-32,-2 3 16,4 10-32,-4-4 16,0-8-16,0 9 0,0 3-48,4 0 48,-4 0-208,-2 0-801,2 4-1440,4-4 2449,-2 19-2961,2-19 2961,-1 16-4226,1-16 4226</inkml:trace>
  <inkml:trace contextRef="#ctx0" brushRef="#br0" timeOffset="50318">3631 5335 1824,'0'0'0,"0"0"449,-1 0 143,0-3 128,-1-1 113,2 4-833,-1-4 800,-1 0-112,2 4-688,-2-4 496,0 0-207,-1 0-33,-1 2-64,-1-1-64,1 3 0,4 0-128,-5-3 96,-7 3-32,8 0-48,-1 0 16,5 0-32,-12 1 16,11 1 0,-5 2 16,0 1 0,6-5-32,-10 6 16,6-1 0,-2 0 16,-6 1-16,12-6-16,-4 5 32,-8-2 0,8 3 16,-8 0 16,12-6-64,-4 4 48,-1-1 16,-6 2 0,7-1 0,4-4-64,-4 5 64,0 0 16,0 1-32,0-2 0,4-4-48,-4 5 32,3 0-16,-2 1 0,2 4 0,1-10-16,-2 5 0,1 0 32,-1 6-16,1-7 16,1-4-32,0 5 16,0 6 0,0-7 16,0 7-32,0-11 0,0 5 16,0 8-16,0-1 16,0-1 0,0-11-16,0 11 16,0 2 1,0-3 15,-1 5 0,-2-1 48,1-2-16,-2 1 48,1 1-16,3-14-96,-3 14 160,0-3 0,0 3-32,1-2 16,2-12-144,-2 12 128,0 0-32,1 0 32,1 0-32,0 2-32,0-3 16,0 2-32,0-1 0,0 0 0,0-12-48,0 14 48,0 2 32,3 0-64,-1-2 16,-2-14-32,2 16 32,3-1-32,-3 0 48,3 1-32,-5-16-16,4 14-16,-1-1 16,-3-13 0,4 16 16,7-1-16,-11-15 0,0 13 48,4 1-16,0 0 0,1 0 0,-5-14-32,3 13 16,1 0 1,0-7 15,1 10 0,-5-16-32,2 12 16,1-1 16,-1 2-16,2 0 32,-4-13-48,3 14 16,0-1 0,0 0 16,-1 1 16,-2-14-48,2 13 32,1 2 0,0-1-48,0 0 48,-3-14-32,0 12 0,3 2 80,-3-3-16,0 2-64,0-13 0,3 15 48,-3-1-80,0 1 32,0-2 16,0-13-16,0 12 0,2 2 16,-2-2-16,0 2 0,0-14 0,2 15 16,-2-2-16,3 3-16,0-4 16,-3-12 0,3 11 16,0 3-16,-3-3-16,2-1 16,-2-10 0,2 12 0,1 2 48,1 1-32,-1-1-16,-3-14 0,3 14 0,-1 0 0,-2 1 0,3-1 16,-3-14-16,3 13 16,1 2-16,-1-1 64,-3-14-64,3 18 16,-3-18-16,4 16 0,1 1 64,-1-1-96,0 0 16,-4-16 16,3 16 0,2 1-16,5-2 32,-7 0-16,-3-15 0,4 14 64,0 2-64,0-1 0,0 1 16,-4-16-16,4 14-16,0 1 16,0-1-16,0-2 16,-4-12 0,4 14-32,-1 1 80,1 0 0,-1 1-16,-3-16-32,2 17 16,1 0-32,-1 0-16,-2 0 64,0-17-32,3 14 0,-3-1 48,0 1 32,0-3-48,0-11-32,0 15 80,0-4-16,0 1-48,0 1 0,0-13-16,0 13 0,-1-1 32,1 0 0,-2-1-16,2-11-16,-1 12 80,0-7-16,-1 9-32,0-3 48,2-11-80,-2 13 64,-3-3 16,1 2 0,1-6-16,3-6-64,-3 16 48,-1-6 0,-1-4-48,1 8 16,4-14-16,-3 6 0,-1 7-16,1-7 32,-1 7 0,4-13-16,-3 6 48,0 4-16,1-6 16,-1 7 17,3-11-65,-1 1 64,-1 4 32,1-3 48,0 1 16,1-3-160,-3 2 144,-1 1 0,0-2 64,0 1-16,4-2-192,-6 0 208,-4 0 32,6 0-96,-8 0-32,12 0-112,-6-3 176,-7 0-128,3 1 32,-2-1-15,1-1-17,-1 0 16,-1 0-32,3 0 0,10 4-32,-12-4 32,-1 0-32,3 0 16,-1 0 0,11 4-16,-5-3 48,-8 1-64,1-1-16,8 3 80,4 0-48,-15-3 0,12 0 48,-3 3 0,1-3-32,5 3-16,-4-4 0,2-1 0,0-9 0,2 3 32,0 11-32,0-12 16,0-2 48,3 0-64,-3-1 48,0 15-48,2-16 0,-2 2 0,0-3 0,0 5 0,0 12 0,0-12 16,0 1-48,0 9 0,0-2-16,0 4 48,0-5-16,0 5-32,0 0 48,-1 0-16,0 0-48,1 0 64,0 0-96,0 0 16,0 0-80,0 5 47,0-5 113,0 4-112,2 8 80,1-8-64,0 11 32,-3-15 64,4 10-64,6 3 16,-6 0 16,7 1 0,-11-14 32,4 12 32,0 1-64,7 0 32,-8-8 0,-3-5 0,2 13 0,3-10 32,-2 1-32,0 0 32,-3-4-32,3 3 64,-3-1-32,0-1 48,0-1 16,0 0-96,0 0 128,0 0 49,-5-3-33,5 3-144,-3-4 112,3 4-112,-11-4 112,7-8-16,-7 8-80,7-8 48,4 12-64,-12-10-32,8-2-80,-8-1-144,8 0-225,4 13 481,-5-15-864,1-1-657,0 0-976,2-2-1217,2 18 3714,0-17-4962,0 17 4962</inkml:trace>
  <inkml:trace contextRef="#ctx0" brushRef="#br0" timeOffset="62539">6546 5437 1424,'0'0'0,"0"0"1281,0 0-1281,0-3 960,-1-1 65,0 1 63,-4 1-31,5 2-1057,-4 0 976,-1 0-160,-6 0-175,8 0-129,3 0-512,-6 1 368,-6 3-144,8 8-96,-9-1-64,13-11-64,-6 12 80,-8 2-16,0 3 16,0 1 0,14-18-80,-14 20 65,0 2-210,1 1 33,0-2 0,13-21 112,-15 20-64,1-1 192,1-2 16,1 1-16,12-18-128,-12 14 113,7 1-17,-9-2-32,9-3 16,5-10-80,-12 10 96,8-5-48,-7 7 48,9-8 0,2-4-96,-4 4 80,-1 0 0,3 1 16,0-4-16,2-1-80,-1 2 48,1-1-32,0 1-144,0-2-240,0 0 368,0 0-817,0 0-879,4-3-1250,18 3 433,-12-3-640,-10 3 3153</inkml:trace>
  <inkml:trace contextRef="#ctx0" brushRef="#br0" timeOffset="65019">7557 5585 2625,'0'0'0,"0"-3"704,0 3-704,0-10 608,-2 6 65,1-9 143,1 13 96,0 0-912,-1-5 897,1 2-113,0-1-128,0 0-47,0 4-609,0-11 480,4 11-48,0-4-96,8 0-48,-12 4-288,4-5 257,8-5-33,-2 7-16,3-1-32,2 1-16,-1-9-32,2 10 16,-1-2-48,-15 4-96,12-4 48,0 1 0,-7 3-32,-5 0-16,14 0-16,-14 0 16,4 0 0,10 3-16,-11 7-32,8-4 32,-11-6 16,3 16-16,7-4 16,-7 2-16,0 2 32,-3-16-16,3 17 16,-3 1-16,0 0 0,0 1 16,0-19-16,-1 18-16,-4 3 16,-7-1 0,8 0 0,4-20 0,-14 19 32,2 0-32,-2-1 32,-2-1-16,-5 2 48,3-1-48,-2-4 0,20-14-16,-17 16 48,17-16-48,-14 12-32,3-8 80,7 6-32,4-10-16,-10 3 16,10-3-16,-2 3 48,-1-2 32,1 1 0,0-2 32,2 0 64,0 0 17,0 0-17,3 0 32,0 0 80,1-2-32,6-1 16,-5 3-32,-5 0-240,11-2 160,-6-1 48,9 3 0,0 0-31,-14 0-177,14-3 160,4 3-32,-2-3-80,2 1 16,-18 2-64,18 0 64,1 0-32,2-3 32,0 1 16,-21 2-80,19 0 48,-2 0 16,-2 0-32,-4 0 0,-11 0-32,13 0 0,-10 0 32,10 0 16,-11 0-32,-2 0-16,3 1-16,0 0-352,-3 1-753,0 0-1168,0-1-1424,0 3 207,2-1-896,-2-3 4402</inkml:trace>
  <inkml:trace contextRef="#ctx0" brushRef="#br0" timeOffset="64309">7129 5488 2961,'0'0'0,"0"1"1168,-1 0-63,1 1 15,0-1 161,0 1 80,0-2-1361,0 1 1168,0 0-335,0 1-321,3 1-144,-3-3-368,4 6 320,-2 4-96,2 2-48,-1 1-64,-3-13-112,3 16 48,-3 3 64,3 2-16,-3 1 81,0-22-177,0 24 224,0-3 32,-2 1-16,1-1 0,-1-1-64,1 0 16,1-2-80,-1-1-32,1-17-80,0 16 112,0-1-32,0-4 32,0 2 0,0-13-112,0 5 112,0 8 1,2-9-17,-2 1 80,0-5-176,3 4 144,-3-1 32,4-1 0,-4-2-176,4 1 48,0-1-368,8 0-833,-8-3-1328,9 1-1745,-13 2 4226,14-4-6003,-14 4 6003</inkml:trace>
  <inkml:trace contextRef="#ctx0" brushRef="#br0" timeOffset="62248">6193 5543 1744,'0'0'0,"3"0"641,-3-3 175,0 0 80,0 3-896,0-3 1057,3 0 79,0 2-63,1-2-113,-4 3-960,3 0 721,10 0-257,-9 0-160,11 0-128,-15 0-176,13 0 128,2 0-16,2 3-48,2 11 0,0-3-48,0 3-32,1 4 208,-1-1 32,-19-17-224,19 19 225,1 0 63,1-2-192,-1 2 0,-20-19-96,20 16 128,-2 0 0,-1-1-32,-2-1 16,-15-14-112,14 13 96,-2-3 0,-1-5 16,0 5-16,-11-10-96,4 4 128,8 1 0,-9-2 0,1 1-32,-4-4-96,2 4 80,-2 1 16,0-3 17,0 0-17,0-2-96,0 4 96,0-1 16,0 2 16,-2-1 32,2-4-160,-1 2 128,-4 0-64,0 1 32,-1 0-32,6-3-64,-3 3 48,1 0 32,1-1-96,1-2 16,-3 1-160,3-1 160,-1 2-352,-1-2-465,1 0-383,1 0-577,0 0 1777,0-3-2449,0 1-144,0-2 720,0-8-752,0 12 2625,0 0 0</inkml:trace>
  <inkml:trace contextRef="#ctx0" brushRef="#br0" timeOffset="58258">5042 5613 1536,'0'0'0,"0"0"448,0 0-448,3-3 561,-3 0 63,3-1 32,-3 0-15,0 4-641,0-2 592,0-1-64,0 0-48,0-1-48,0 4-432,0-3 401,0 1 15,0-2-32,0 1 0,0 0-48,0 0-64,3 0-15,-3 1-49,0 2-208,2-2 176,1-1-48,0 0-32,-1 0-16,-2 3-80,4-4 48,0 1 0,7 0-48,-8 0 16,-3 3-16,10 0 0,-6-3-16,8 3 16,-9 0-16,-3 0 16,14 0-16,-11 0 48,12 0-32,-11 2 0,-4-2 0,15 2 0,-11 3-16,9-2 32,-9 1-16,11 0 0,-12 1 16,1-2-32,0 8 0,-4-11 16,4 5 0,-2 5-16,-2-6 16,0 6 0,0-10 0,0 5 16,0 6 16,-2 1-32,2-12 0,-4 12 16,-7-1-16,8 3-16,-10 0 32,9 0-16,4-14 0,-12 12 0,8 0 16,-1-6-16,-6 5 0,11-11 0,-2 5 16,-1 0-16,-1-1 32,-1 0 0,5-4-32,-4 3 16,1-1 0,-1 1-16,-1 0 16,5-3-16,-2 2 16,0-2-16,1 1 32,-1-1 0,2 0-32,-1 0 48,-1 0-16,1 0 0,1 0 0,0 0-32,0-1 16,0-2 0,3 0-16,-2-1 32,-1 4-32,5-3-32,-1-1 64,-1 2-32,1-3-32,-1 3 16,1-3 16,7 2 0,-8 3-16,-3 0 16,4-1-16,8 1-16,-8-3 32,8 3-16,-12 0 16,4 0-16,9 0 16,-9 0-32,9 0 0,-13 0 32,2 0-16,9 0 16,-8 1-16,8 2-16,-11-3 32,2 5-16,3 0-32,-2 6 0,1-7 32,-4-4 16,4 12 0,-1-7-16,0 10 0,-1-3-16,-2-12 32,0 13-16,0 0 0,0 1 16,0 1 32,0-15-32,-1 13 0,0 0 16,-3-1 0,-2-1-16,6-11 0,-10 6 32,6 9 0,-7-10 16,5 1 0,6-6-48,-13 10 48,2-7 48,1 1 0,4 0 16,6-4-112,-15 3 160,10-2 80,-10-1 49,5 0 31,-1-3-32,6 0-16,-8 0-16,8-1-96,-8 0 0,7-1-16,-5 2-64,6-1-16,5 4-64,-4-4 48,-2-1-16,3 2-32,0 2 0,2 1-32,0 0-64,1 0-400,0 0-1105,0 0 1601,2 0-3281,33 30 111,-23-27-463,-12-3 3633</inkml:trace>
  <inkml:trace contextRef="#ctx0" brushRef="#br0" timeOffset="64129">6972 5688 2176,'0'0'0,"0"0"785,0 0 159,0 0 129,0 0-1073,0 0 1120,0 0-15,0 0-145,0 0-191,0 0-769,0 0 576,5 0-144,-1 0-32,-1 0-48,11 0-47,-10 0-65,13 0-48,-4 0-64,-13 0-128,13 0 112,3 0 0,0 0 32,2 0 32,-18 0-176,18 0 160,4-3 0,0-1-16,1-7-48,-1 8-16,-1-1 48,-2-7-48,-2 11 16,-17 0-96,16-3 97,-3-1-33,-3 1-16,-6 0-32,7 3 0,-8 0 0,-1 0 16,-2 0-32,3 0 0,-3 1 0,3 1 16,-1-1 0,1 1-16,-3-1 48,3 0-32,-3-1 32,0 0-48,2 2 32,-2-2 16,0 0-32,0 0 0,0 0-16,0 0-176,-1 0-337,-2 0-463,3 0 976,-4 0-1489,1 0-496,-3 0-432,0 0 288,6 0 2129,-3 2-1520,-7-1-641,10-1 2161</inkml:trace>
  <inkml:trace contextRef="#ctx0" brushRef="#br0" timeOffset="41087">263 5985 3169,'0'0'0,"-12"0"1120,2-4 1,-2-8-129,1 8-95,11 4-897,-3-19 800,-1 7-159,-7-1-49,7 2-64,4 11-528,-4-12 448,-2 2-80,2-3-47,2 3-97,2 10-224,-2-5 160,2-11-64,0 12-16,0-11-48,0 15-32,4-10 16,7 6 16,-7-12-64,10 12 16,-14 4 16,4-14 0,13 12 16,-5-3-16,0 3 0,-12 2 0,13 0-16,0 0-32,3 4 16,1 9 16,1-2 0,0 4 32,-2 1-32,2 1 16,-18-17 0,13 21 0,-1-1 0,-8 1 16,0 2-16,-4-23 0,0 24 16,0 1 16,-4 4-16,-11 0 16,15-29-32,-14 29 16,-5 1 16,-3 1-32,-2-3 16,24-28-16,-22 26-16,-1 0 48,1-3-32,1-3 16,21-20-16,-19 16 48,3-4-16,1-1 0,3-6 32,12-5-64,-10 11 16,4-10 32,-4 3-32,7-1 16,-2-1 32,5-2-64,-1 1 16,-2 1 0,2-2-32,1 4 16,0-4 0,0 5-16,0 0 16,3 7 0,1-6-16,-4-6 16,12 14 16,-8-2 0,11-1-16,-4 1 16,-11-12-16,14 10 32,1-4-32,4 6 16,-19-12-16,19 3 32,1 1 32,1-3 16,0 1 16,3-1 32,-24-1-128,20 0 144,-1-3 0,-1-1 16,-18 4-160,14-4 145,-14 4-145,12-4 144,-2 0 0,-7 0 0,1 1-32,-4 3-112,4-3 128,-1 3 16,-3-2 0,0-1-16,0 3-128,0 0 112,0 0-32,0 0-64,0 0-16,0 0 0,-1 3 0,-2-1 0,0 3-32,2-2-272,1-3 304,-2 2-896,2 2-913,0-2-1201,3 3-127,-3-5 3137,12 3-4194,-12-3 4194</inkml:trace>
  <inkml:trace contextRef="#ctx0" brushRef="#br0" timeOffset="69030">8823 5908 3249,'0'0'0,"0"0"1088,-1-2 113,1 2-1201,-3-3 1201,1 0 47,1 1-47,-1-1-225,2 3-976,0-3 801,0 1-161,0-1-176,0 3-144,0 0-320,0 0 208,0 4-96,0 8-112,3 4 0,-3-16 0,3 23-32,2 2 32,8 6 32,-9 1 0,11 3-32,-4 3 0,-1 1 48,2-1-32,1-2 16,0-1 0,-3-3-32,-5 0 48,-5-32-48,11 32 80,-8-2 0,0-2-15,0 1-1,-3-29-64,0 26 48,0-1 64,0-2 0,-3-1 0,3-22-112,-4 20 192,0-1-112,-1-1 64,-6-1 16,7-2-64,-1 1 96,-7 0-64,10-3 48,2-13-176,-4 11 128,1-6 0,2 8-16,0-10-48,1-3-64,0 3 80,0 1 17,0-1-17,2 0 48,-2-3-128,3 1 112,1-1 32,0 0 0,0 0-32,-4 0-112,11 0 144,-11 0-48,4-3-16,0 1-160,-4 2 80,4-11-560,0 8-705,7-8-1040,-9 6-1345,-2 5 3650,12-12-3329,-7 0-993,-5 12 4322</inkml:trace>
  <inkml:trace contextRef="#ctx0" brushRef="#br0" timeOffset="60379">5617 6287 2513,'0'0'0,"0"0"896,0 0-896,0-2 736,-1 2-95,1-2-49,0 2-80,0 0-512,0 0 368,4 0-80,7 1-111,-7 2 15,9 9-48,-2-9 0,3 3 16,0 5 0,-14-11-160,18 2 160,3 2-16,0 0 16,5-1 32,-26-3-192,25 2 224,-1-2-16,1 0 33,-1-3-33,-24 3-208,26-4 224,-2-10 48,4 3 48,-6-1 48,-22 12-368,23-13 400,-4-3-31,-2 0-17,-2 0-80,-15 16-272,12-16 256,-8-1 16,0-1-16,-1-1 64,-3 19-320,0-20 288,-6 3-47,-10-2-17,2-2-144,14 21-80,-21-18 80,-2-2-80,-6 4 32,-3 1-32,32 15 0,-33-12 0,-4 2-64,5 7-16,-4-2-192,36 5 272,-36 0-881,1 0-1136,0 15-1552,12 23-417,23-38 3986,0 0 0</inkml:trace>
  <inkml:trace contextRef="#ctx0" brushRef="#br0" timeOffset="59902">5827 6008 1120,'0'0'0,"-6"0"272,-7 0 96,2-3 129,11 3-497,-11 0 640,10-3 32,-3 0 16,-1 1-79,5 2-609,-4 0 480,-1 0-112,0 0-96,1 0-112,4 0-160,-5 0 64,-1 0-32,-7 2-32,7 3 16,-8-1-16,3 6 32,7-5-32,-8 9-16,8-1 16,4-13 0,-12 15 0,8 1 32,-6 1 16,5 1 32,5-18-80,-5 20 112,0 3-31,1 0 63,0 2 0,4-25-144,-5 27 144,4-3 32,1 2-64,0-1 32,0-25-144,0 26 96,11 0 32,-8 2 0,12 0 32,-15-28-160,11 26 160,4 0 32,5-4 48,3-3 33,-23-19-273,24 17 272,5-1 0,-3-4 16,5-2-80,-31-10-208,30 4 192,2 2 0,-1-1-32,-4-1 16,-27-4-176,28 4 160,-6-1-15,-1 0-1,-21-3-144,19 0 112,-19 0-112,18 2 144,-5-2-16,-1 0-16,-8 0 0,-4 0-112,13 0 80,-10 0-48,1 0-144,-4 0 112,5 0-384,-5 0 384,2 0-1009,1 0-928,-1-2-960,-2 2 2897,4 0-2305,-4 0 2305,5 0-2849,-5 0 2849</inkml:trace>
  <inkml:trace contextRef="#ctx0" brushRef="#br0" timeOffset="56361">4354 6096 1200,'0'0'0,"0"-2"176,0-10 96,0 9 128,0 3-400,-1-14 513,1 11 63,0 1 0,0-2-32,0 0 1,0 1-49,0 0-112,0 3-128,0 0-256,2 0 112,-2 0-64,2 3 32,1 1 0,-3-4-80,3 6 128,0-1 16,1 0-15,-1 6 31,-3-11-160,5 2 160,6 3-16,-9 5 0,10-7-32,-12-3-112,11 11 48,1-8 0,2 13-48,2-4 16,-16-12-16,19 12 32,-2 2 0,5 0 0,0 1 32,-22-15-64,23 15 64,1-2-16,-1 1-32,1 0 16,-24-14-32,21 14 64,2 0 16,-1-1 16,-3 2-16,-19-15-80,19 15 0,-2-1 32,-1 2 0,0-3-16,-16-13-16,13 16 48,-3 0-16,2 2 32,-9 0-32,-3-18-32,11 18 64,-8-4 32,0 1 0,2 0 17,-1-4-17,0 4-16,-1-5-16,2-6 32,-5-4-96,4 11 144,0-7-32,9 0 48,-10-1-32,9 0 16,-8-1 48,7-1-32,-9 0 16,1-1 16,2 0-32,-2 0-16,0 0-15,-3 0-129,4 0 96,-1 0 0,-3 0 0,3 0-16,-3 0-80,0-2 128,0 2-96,0-3-64,0 3-320,0 0 352,-2-2-785,1 2-607,-2-3-833,0 0-241,3 3 2466,0 0-1824,-3 0-385,3 0 2209</inkml:trace>
  <inkml:trace contextRef="#ctx0" brushRef="#br0" timeOffset="56631">4822 6120 2176,'0'0'0,"0"0"0,-1 0 865,0-4 143,-3 1 17,0 0-1,4 3-1024,-6 0 929,1 0-209,-6 0-176,9 0-192,2 0-352,-5 0 289,-8 3-129,10 1-48,-10 11-32,13-15-80,-5 14 48,-10-1 32,3 3 16,-1 2 32,13-18-128,-15 19 112,-1-1 48,-1 1 64,-2 1 64,19-20-288,-19 20 320,-1 1-63,-2 0-65,0 0-32,22-21-160,-20 23 112,-1-3 0,4 0-32,2-2-32,15-18-48,-11 14 128,6-2-64,-6-1 112,8-7-16,-1 10-48,-1-11 16,1 1-32,4-4-96,-2 4 112,2-4-112,-1 5-32,1-4-272,0 1-608,2-2-929,10-3-1393,-1-2-1664,-11 5 4898</inkml:trace>
  <inkml:trace contextRef="#ctx0" brushRef="#br0" timeOffset="69797">9083 6274 2593,'0'0'0,"0"0"0,3-3 1008,8-7 49,-7 7-1,10-1 17,-14 4-1073,5-3 1024,9 3-128,-1 4-239,1 9-113,-14-13-544,17 13 512,0 2-16,4 1-15,0 1-1,-21-17-480,24 18 432,-2 2-64,4-1-16,-1 0-79,-25-19-273,26 18 256,-2-1-48,4 0-48,-3-1-16,-25-16-144,27 18 96,0-1 16,-3 0 16,0-2-32,-24-15-96,21 15 64,0-1 0,-1-2 16,-1 1 32,-19-13-112,16 12 128,-2-1 0,-1 4-16,-1-2-32,-12-13-80,5 11 65,8 0-1,-10 0 16,1-6 0,-4-5-80,4 13 64,-1-10 80,0 1-32,-3 0 16,0-4-128,0 5 128,2-3-16,0-1 32,-2 0 16,0-1-160,0 0 160,3 0 16,-3 0-64,0 0-112,0 0 128,0 0-128,0 0 64,0 0 32,0-2 16,0 0-96,0 2-16,0-3-112,-1-1-400,-2-8-560,0 9-641,3 3 1713,-6-13-2577,0 8-945,2-6 481,-1 6-1009,5 5 4050</inkml:trace>
  <inkml:trace contextRef="#ctx0" brushRef="#br0" timeOffset="69897">9586 6283 5074,'0'0'0,"0"0"1697,3 0-561,-1 0-63,-2 0-1073,3 0 1056,-3 2-95,0 2-257,0 1-160,0-5-544,-2 11 416,-1-6-80,-1 12-63,-9-4-49,13-13-224,-5 16 272,-9 3-64,-2 2-48,-2 4 16,18-25-176,-20 25 128,-5 3 0,1 0 32,-5 2 16,29-30-176,-29 28 192,-2-1 17,2-2 31,3 1 0,26-26-240,-25 23 192,6-4 16,0-2-64,5 0-32,14-17-112,-15 12 80,5-1 16,6-7-32,-1 6 16,5-10-80,-4 3 80,0 1-32,1 0 48,1-2-48,2-2-48,-1 1 64,-1 0 0,2 0-16,0 1-48,0-2-384,0 0-672,0 0-1073,5 0-1777,-5 0 3906,11 0-3842,-8-3-976,-3 3 4818</inkml:trace>
  <inkml:trace contextRef="#ctx0" brushRef="#br0" timeOffset="68610">8439 6411 1984,'0'0'0,"2"0"641,2 0 207,-4 0-848,4 0 1009,1 0 111,-2-3 33,-3 0-17,0 3-1136,0 0 1041,0-2-193,0 0-240,0 2-160,0 0-448,-2-3 289,1 3-81,-2 0-80,0 0-80,-1 0 32,0 3-32,0 1-32,-1 9-16,-6-3 0,8 2 0,-8 1 16,9 0 16,2-13-32,-4 15 0,-2 2 0,2 1-32,1 2 32,3-20 0,-2 19 32,1-1 16,1-1 48,3-3 0,-3-14-96,12 15 96,-1-1 32,3-1 80,3 0 16,-17-13-224,20 11 304,5-7-31,1 6-33,4-7-64,-30-3-176,30 4 208,-3-1-32,1-1-16,-3-1-32,-25-1-128,26 0 128,-3 0 48,0 0-80,-23 0-96,23-4 160,-23 4-160,20-5 112,-2-6 16,-3 8 0,1-8 1,-16 11-129,11-4 128,0-9-16,0 9 64,-8-12 0,12 4 48,-13 1-16,0-1 0,1-3-32,-3 15-176,0-15 160,0 0-48,-1 1 32,-3-1-80,4 15-64,-12-15 80,6-1-16,-9 0-64,5 2 32,10 14-32,-10-16 32,-3 0 0,3 1-16,10 15-16,-11-16 49,11 16-49,-13-14 0,2-2 0,-3 3-16,1-1 16,-2 3 0,0 7-49,-2-9 17,-4 10-80,21 3 112,-20-3-144,-3 3 32,-3 0 16,2 1-32,24-1 128,-28 5-64,0 7-32,1 0-64,0 4 16,27-16 144,-24 20-160,1 4-32,3 3-16,2 3-208,18-30 416,-11 30-689,6 2-383,1 0-497,4-32 1569,0 30-1921,0-30 1921,0 28-2033,13-1-64,-3-4 192,3 0 625,5-3 447,-1-7-927,-17-13 1760</inkml:trace>
  <inkml:trace contextRef="#ctx0" brushRef="#br0" timeOffset="41342">840 6514 4546,'0'0'0,"0"2"2129,0-1-561,0-1-1568,3 5 1393,0-2 32,0 1-257,-3-1-320,0-3-848,2 4 625,0-1-81,1-1-80,0 2-80,-3-4-384,3 3 353,0 0-113,-1 1-80,-2-1 16,0-3-176,2 3 48,-2 0 16,3-2 0,-3 2 16,0-3-80,0 2 80,0-1 32,0 0 48,0 1 32,0-2-192,0 0 176,0 0 64,0-3-80,-1-8-63,1 11-97,-2-4 48,2-11-32,-2 12-32,1-13 80,1 16-64,-3-12 32,2 0-16,-1-1 16,1-1-64,1 14 32,-1-12-96,1-1-305,0 3-479,0 6-769,0 4 1649,2-14-2593,9 14-1185,2 0 465,-10 0-753,-3 0 4066,0 0 0</inkml:trace>
  <inkml:trace contextRef="#ctx0" brushRef="#br0" timeOffset="41595">1155 6309 5810,'0'0'0,"5"0"1793,5 0-721,-6 0-127,15 0 79,-7 5-159,1-2-161,2 3-176,-15-6-528,14 4 433,3 0-97,0-1-80,2-3-48,-19 0-208,20 2 160,2-2-32,-1 0 16,1 0-32,-22 0-112,22-3 80,-2 0 16,-1-1-32,-1 1 0,-18 3-64,13-3 80,-1 3-16,-8 0-272,7 0-928,-11 0 1136,0 0-2850,16 3-1103,-16-2-1362,0-1 5315</inkml:trace>
  <inkml:trace contextRef="#ctx0" brushRef="#br0" timeOffset="87763">3749 8552 1920,'0'0'0,"0"0"0,0 0 593,0 0 31,-1 0 0,-1 0 1,2 0-625,-1 0 560,0 2-112,-1 3-48,2 5-112,0-10-288,0 4 224,0 2-32,0 7-31,0-7-1,0 6 0,4-8-16,1 6-16,-2-7-16,-3-3-112,4 4 144,8 0 16,-11-2 32,11 0 32,-9-1 0,0-1 64,0 0 65,0 0 63,-3 0-416,2-3 496,-2 1 32,3-9-80,0 8-31,-3 3-417,0-3 352,3-10-96,-3 10-48,0-10 16,0 13-224,0-10 128,0 0 16,0 5-48,0-12-16,0 17-80,0-13 96,0 3 16,0-1-32,-2-1-48,2 12-32,-1-4 49,0-7-33,-2 11-32,-1 0 16,4 0 0,-5 0-113,-6 3 65,5 8-240,-9 0-672,15-11 960,-12 14-2193,2 1-1105,-1 4-1536,11-19 4834</inkml:trace>
  <inkml:trace contextRef="#ctx0" brushRef="#br0" timeOffset="86884">3714 8556 1328,'0'0'0,"-1"0"320,0 0 80,1 0-400,-3-3 497,-1 3 95,2-2 80,2-1 65,0 3-737,-2-3 736,1 1-64,-2-1-80,0 3-111,3 0-481,-4-3 400,0 0 0,2 1-80,2 2-320,-3 0 272,3 0-272,-3-3 224,2 3-111,-2 0 31,-1-2-80,2-1-32,2 3-32,-4 0 16,-1 0 0,0 0 0,-6 0 16,7 1-16,-8 1 0,2 0 0,10-2-16,-11 5 0,0-3 0,-1 2 16,0-1 32,12-3-48,-11 1 0,6 3 32,-9-2 0,14-2-32,-5 2 0,5-2 0,-12 4 16,8-1-16,-8-1 0,8 1 16,-2 2-32,1-4 16,0 4-16,-1-1 0,6-4 16,-5 4-16,1-1-48,0 2 16,1 0 0,2 1 0,1-1 32,0 6 16,0-8-32,0-3 32,0 6-32,0 6 0,2-8 32,1 2 0,-3 5 16,0-5 0,0 9-32,0-4 16,0-11 0,0 13 0,-1-2 16,-1-1 0,1 3-16,-2-3 0,2 2 16,-1-1-48,-1 0 16,3-11 16,-1 11 16,-1 2-16,1-3 32,-1 2 0,2-12-32,-1 13 16,1-8 32,0-5-48,0 13 48,0-9 32,0-4-80,0 11 112,0-7-32,0 7 0,0-7-48,0-4-32,3 12 16,0-8 0,-3 8 32,3-6-48,-3-6 0,0 13 16,2-8-16,0 10-16,1-10 16,-3-5 0,4 15 0,1-4 0,-1-1 32,-1-4-16,-3-6-16,3 13-32,1-7 48,-1 8 0,1-2 0,-4-12-16,2 11 32,1 1-16,0-2 0,0 2-32,-3-12 16,2 10 64,1 1-48,-3 0 0,2-1 0,-2-10-16,0 12 0,3 1 0,-3-1 64,0-12-64,3 11 32,-3-11-32,0 13 16,3-3 16,-1 1-32,1 0-16,-3-11 16,3 5 32,0 9-48,2-9 48,-1 9-16,-4-14-16,4 4 0,-1 12 64,0-4-16,0 0 48,-3-12-96,3 10 48,0 3-16,0-2 32,0 1-16,-3-12-48,3 14 48,-3-2 16,0 0-64,3 0 32,-3-12-32,0 12 16,0 2-16,2-3 64,-2 3-112,0-14 48,3 15 16,-3-2-32,3 3 16,-3-1 0,0-15 0,2 15 0,-2-1 48,3 0-32,0 0 0,-3-14-16,2 14 0,1 1 0,1-2 0,0 2 16,-4-15-16,4 14 0,0-1-32,0 0 32,0 2-16,0-2 16,0 0 0,7 0 0,-11-1 0,0-12 0,4 12 32,6 0-48,-7 0 0,1 0 16,-4-12 0,5 12 0,6 0 16,-8 0-16,1 1 0,-4-13 0,11 12-16,-11-1 16,4 1 16,0 4-16,-4-16 0,11 13 16,-9 1-32,1 1 16,1-3 0,-4-12 0,4 15 0,7-3 0,-11 0 16,3 3 0,-3-15-16,5 13 0,-1 4 16,0-3-16,-1 1-16,-3-15 16,5 13 0,-1 2 0,0-2 0,-1 3 32,-3-16-32,3 16-32,0-2 48,0 2-48,0 0 16,-3-16 16,3 16 16,-1-1 0,-2-1 16,2 1-16,-2-15-16,0 16 32,0-3 0,0 0 0,0 3 0,0-16-32,0 16 32,0 0-32,-1 0 0,-1 0 32,2-16-32,-3 19 33,0-3 47,2 0-80,1-16 0,-1 14-16,1-14 16,0 13 16,0 1-16,0-1 32,0-1-16,0-1-32,2-1 16,1 1-16,-3 0 32,0 2 16,0-1 0,0 1-16,0-2 0,0-11-16,0 11 0,0 0 32,0-1-32,0 3 16,0-13-16,0 10 32,-1 1-16,-1 2 16,1-3-16,1-10-16,-1 6 16,-1 8 32,1-10-32,-1 10 0,2-14-16,0 4 48,0 6-32,-1-5 16,1-2 0,0-3-32,-2 5 48,2 1-16,0-1 32,-1 0 32,1-5-96,-3 5 80,-2 5 48,3-7 32,-3 1 16,5-4-176,-3 3 224,-1-2 16,0 1 48,-2-1-47,6-1-241,-3 0 256,-3-3-16,0-1-16,-4-6 16,10 10-240,-4-3 208,-2-1-32,-4-8-32,5 9-16,5 3-128,-11-11 96,6 9-32,-6-9 0,6 8-32,5 3-32,-10-11 0,6 9 0,0-1-16,-1-1 0,5 4 16,-6-4 0,1 1 0,0-1 16,2 1 0,2 0 16,-1-1-32,1-8 16,-1 11 16,2 1-32,-1-12 16,0 9-32,1-8 48,-2 6 1,2 5-33,0-13 16,-1 9 32,-1-9-48,1 8 16,1 5-16,-3-13 16,0 9-32,-1-8 32,-1 8-16,5 4 0,-2-12-16,0 12 16,-1-3-48,0 3 32,3 0 16,-1 0-16,-1 0-33,1 0 1,-2 0 0,0 0 16,1 2-16,-2-1-16,0 10 48,4-11 16,-5 4-64,2 6-16,-1-4 64,1 5-64,3-11 80,-3 3-32,2 10-32,1-11 32,0 4 0,0-6 32,0 4-16,4 0 16,6-1-16,-7-2 48,-3-1-32,4 1 0,8 0 32,-9-1-16,1 0-16,-4 0 0,12 0 16,-9 0 16,1 0-32,-1 0 0,-3 0 0,3-2 32,0 2-32,0-2 48,1 2-48,-4 0 0,3-3-16,0 3 16,-1 0 32,-2 0-32,3-3 96,-3 3-80,0-3 48,0 0 32,0 3-96,-2-2 16,1 0 64,-3-3-48,0 1 32,4 4-64,-4-4 65,-2-6-49,2 5 32,-8-9 0,12 14-48,-2-5 16,-2-9 48,0 10-32,-2-7-32,-4 8-32,6-1-144,-1 1-337,-5 0-607,7 0-801,3 3 1921,-4 0-2881,1 3-449,-2 7-1104,5-10 4434</inkml:trace>
  <inkml:trace contextRef="#ctx0" brushRef="#br0" timeOffset="76303">542 9105 1872,'0'0'0,"0"0"625,0-10 159,0 6 96,0 4-880,0-12 881,0 12-881,0 0 752,-1-3-176,-1 0-159,-2 3-113,4 0-304,-1-3 240,-1 3 64,1 0-32,-1-2-16,2 2-256,0-2 288,-1-1-48,1 3 33,0-3 47,0-1-16,0 0 32,3-7-16,0 8-64,-3 3-256,4-10 208,8 6-32,-8-8-47,11 8-33,-11-9-32,9 8 0,-9-8-16,11 10 16,-15 3-64,4-11 32,11 9-16,-4-2-16,1 0 32,-2-1 0,-6 2-16,11 0 0,-5 3 0,-10 0-16,5 0-32,9 0 16,-10 0-16,10 4-16,-14-4 48,4 4 16,8 9-32,-9-7 16,8 10-16,-11-16 16,3 13 16,1 1-16,1-1-16,-2-1 16,-3-12 0,3 15-16,-3 1 0,-2 2-16,-1 1 32,3-19 0,-6 21-16,1-3 32,-7 3-16,6-1-16,6-20 16,-13 19 0,7-2 0,-8-1 0,9-2 0,5-14 0,-14 13 16,9-2 16,-9 1-16,9-9-16,5-3 0,-11 6 0,8-1 0,-3 0 32,6-5-32,-4 1 80,0-1 0,0 0 32,0 0-16,0 0 32,4 0-128,-2 0 144,0-3-32,0-1-16,1-8-32,1 12-64,-1-3 48,0-9 0,1 8 16,0-7-32,0 11-32,0-3 0,0 0 0,2-10 0,1 10 32,-3 3-32,4-11 64,0 8-48,0-1 16,7 0-16,-11 4-16,3-4-16,1 0 32,8 0 0,-10 0-32,-2 4 16,12-4-16,-8 0 16,10 1-32,-10 1 64,-4 2-32,12 0 0,-8 0-48,9 0 32,-9 1 0,12 3-16,-16-4 32,11 11 0,1-8-16,-1 9 16,-1-2-16,-10-10 16,4 13-16,10 3-32,-10 0 32,9 1-16,-13-17 32,4 18 0,7 1-48,-9 0-32,1 3 48,-3-22 32,3 21-80,0 1 64,0-4 16,-3-1 0,0-17 0,0 19 0,-2 0 0,-2 1 16,-6-1 0,10-19-16,-6 20 80,-7-1-48,2 0 16,11-19-48,-14 19 64,14-19-64,-14 17 16,-2-1 64,0 0-32,0-1 64,16-15-112,-15 13 96,1-1-16,-1-1 0,1-7 32,14-4-112,-12 5 145,-1 1 15,1-2 80,2-1 16,10-3-256,-6 2 320,-7-2 144,8 0 16,-9-3 33,14 3-513,-11-5 496,-3-9-128,2 9-32,-1-12-112,13 17-224,-6-13 160,-7-2-32,7 0-64,-6 0-32,12 15-32,-4-15 32,-1 5 16,1-3-48,0 10 49,4 3-49,-4-13-16,2 11-33,1-2 65,0 1-64,1 3 48,0 0-32,0-3-96,0 3 64,0 0 0,0 0 64,2 0-48,2 2 64,1 1-32,6 1 16,-11-4 0,3 3 0,8 3 0,-7 0-32,7 4 32,-11-10 0,3 4-48,9 0 48,-9 8-48,7-8-240,-10-4 288,3 11-576,1-7-449,-4-4 1025,3 10-1568,2-5-625,-5-5 2193,4 4-2914,0 6-303,9 8-193,-13-18 3410</inkml:trace>
  <inkml:trace contextRef="#ctx0" brushRef="#br0" timeOffset="92798">4956 9083 1808,'0'0'0,"0"0"0,-2-3 545,-2 1 47,-7-3 96,8-5 97,3 10-785,-5 0 832,0-3-32,0-1-111,2 0-81,3 4-608,-4-4 576,2 2-80,1-3-111,0 2-49,1 3-336,0-2 240,0-2-48,0 0-16,4 0-32,-4 4-144,4-4 128,8-7-64,-8 11-32,9-4-32,-13 4 0,5-3-16,11 0 0,-12 3-16,10 0 0,-14 0 32,4 0-48,13 0 16,-7 2 32,0 2 0,-10-4 0,12 6 16,-2-2-32,2 8 32,1-8-16,-13-4 0,11 3 0,1 10 0,-8-10-16,11 9 0,-15-12 16,4 4 16,8 6 0,-9-6 0,1 7 32,-4-11-48,3 4-32,-3 6 64,0-4-32,-1 7 16,1-13-16,-5 11 48,-5 0-32,4 1 16,-8 1 0,14-13-32,-13 14 48,1-1-16,-1 2-16,0-2 0,0-1-16,1 1 16,7-3 32,-9-4-48,10 7 32,-9-9-16,10 1-16,0 0 32,3-5-32,-4 5 16,-1-3 32,3 0 48,0-1 32,2-1-128,-1 2 112,1-2 1,0 0-81,0-3 0,0 3-32,0-3 32,3-1-48,1-7 32,6 9 0,-10 2-16,3-5-16,10 1 32,-10 1 0,12-1-16,-15 4 0,4-5 16,9 1-32,-9 1-32,12 1-16,-16 2 64,5-2-33,11 2 17,-12 0 0,10 0 16,-9 1-16,8 0 16,-9 1 0,-4-2 0,12 4-32,-12-4 32,4 5-16,6 0 32,-7 0-32,2 8 16,-1-3 16,-1 0-16,1 3 32,-1 0-32,-3-13 0,3 15 16,-3 3 0,0 0-16,-1 1 33,1-19-33,-2 20-17,-2 1 34,-6-2-1,5 0 32,5-19-48,-11 17 16,-1-1 16,8 0-16,-12-1 48,16-15-64,-12 11 48,0 0 0,1-7 32,-1 6 0,12-10-80,-11 3 128,5 0 112,-6-2 128,8 1 176,4-2-544,-12 0 641,8-3-17,-7-7-144,7 5-192,-1-6-80,0 6-80,-6-9 0,8 9 17,3 5-145,-4-14 64,-1 10 0,-1-10-48,3 10 16,3 4-32,-4-14 16,1 9 0,0-5-32,1 10-32,2 0 48,-1-4 0,1 1-16,0 3 32,0-3-32,0 3 16,0 0-48,0 0-16,0 0-49,0 0 33,0 0 80,0 1-64,0-1 64,3 5-32,0 5 32,0-6-256,1 8-384,-4-12 640,2 4-1137,2 9-687,0-3-738,8 4-399,-12-14 2961,36 42-2689,-32-28-16,-4-14 2705</inkml:trace>
  <inkml:trace contextRef="#ctx0" brushRef="#br0" timeOffset="95692">7196 9031 1776,'0'0'0,"-1"0"689,-1-3 15,2 3-704,-2-4 800,-2 1 97,0 0 31,0 0-31,4 3-897,-4-2 784,-7 0-96,7 2-111,-6 0-65,10 0-512,-5 0 432,-6 0-128,5 0-80,-6 0-96,12 0-128,-5 1 80,-6 2 0,7 3-48,-8 5 16,12-11-48,-4 4 32,-9 8-64,8-7 32,-8 10-16,13-15 16,-5 11 48,-7 1-48,6-2 0,6-10 0,-13 13 32,13-13-32,-4 10 0,-8 1 32,8 1 48,-8 1-16,12-13-64,-3 17 113,-3-1 31,1 1 16,0 2 48,1 0 0,2 0 0,2 2 0,0 1-64,0-22-144,3 23 112,2 2-32,6-1-32,-6-1 16,-5-23-64,16 21 48,-6-3-16,3 0 16,0-2-16,-13-16-32,16 14 64,-2-1 0,0-1 16,0-7 0,-14-5-80,15 14 80,-1-10 1,1 2 15,-2-2 32,-13-4-128,12 4 192,-1-2 0,-1-1 48,-5-1-16,-5 0-224,11 0 192,-8-3 48,7 1-80,-7-3 64,-3 5-224,5-3 224,-1-1-15,-1-8-1,-3 12-208,4-4 144,-4 4-144,3-13 176,1 8 16,-1-12-16,-1 6-16,-2 11-160,3-12 160,-3 0-32,0-1 0,0 13-128,0-14 160,0 14-160,-1-12 64,-3 0-16,0 0 0,0 1-48,4 11 0,-6-10 48,-4-2 16,4 1-16,-7 0 16,13 11-64,-6-4 49,-8-11-98,3 11 33,0-6-32,11 10 48,-12-3-48,-2-1 48,-1 1 0,0 3-16,15 0 16,-16 1 0,2 5 16,-3 10-80,-1 0 80,18-16-16,-17 22-832,-2 4-1185,1 6-2225,-1 7-3185,19-39 7427,0 0 0</inkml:trace>
  <inkml:trace contextRef="#ctx0" brushRef="#br0" timeOffset="93819">5705 9140 2561,'0'0'0,"-2"0"912,-1-4 49,-1 2 15,-1 2-16,5 0-960,-5 0 753,-7 3-193,8 12-128,-8-4-64,12-11-368,-11 15 385,6 1-17,-12 1 32,5 5 0,12-22-400,-14 22 400,-2 0 48,0 1-335,-2 0-1,18-23-112,-17 24 32,-2-3 128,1 1 224,1-3-32,0-2-16,2-1-240,0-1 16,2-3-32,2-1 16,6 2 16,-6-10-64,9 10 0,0-10-16,0 0 16,2 3-16,0-2 33,0-4-65,0 5 32,2-4-241,9 1-527,-1-2-1153,-10 0 1889,15 0-3313,5-3-2130,-20 3 5443</inkml:trace>
  <inkml:trace contextRef="#ctx0" brushRef="#br0" timeOffset="94961">6376 9137 3153,'0'0'0,"0"0"0,0 2 1136,3-1-15,0 2-33,-3-3-1088,3 4 1089,-3-4-1089,3 5 976,-3 5-239,0-4-145,3 11-96,-3-17-496,3 15 512,0 3-79,1 1-81,0 2-80,-4-21-272,5 25 192,-2-1 0,0 1-32,0 1-16,-3-26-144,2 24 80,3-1-64,-2-1 0,0-2 48,-3-20-64,4 17 48,0-2 32,8-2 32,-9-3 1,-3-10-113,4 6 160,0 4 16,0-7 0,0 1 32,0 1 0,0-4-48,-1 1-144,1-2-320,-4 0 304,2 0-1025,3-3-1056,5-9-1088,5 14-1185,-15-2 4354</inkml:trace>
  <inkml:trace contextRef="#ctx0" brushRef="#br0" timeOffset="93197">5311 9217 2193,'0'0'0,"3"-3"1056,0 0-16,8-1 33,-8 1-49,-3 3-1024,10-4 849,-7-1-177,10 3-192,-8-1-111,-5 3-369,17 0 304,-4 0-48,2 0-80,2 4-32,-17-4-144,19 10 144,1-5-32,2 11-208,-2-3 0,-20-13 96,22 14 96,0 1 0,1 1 160,-1 0 32,-22-16-288,21 17 48,-1 0-16,-3-1 16,1 1-48,-1-3 16,-2-2 32,-2-1-32,2 0 16,-15-11-32,14 4 80,-4 8-48,-6-8 16,7 0 49,-11-4-97,0 6 112,3-3-16,-1 3-16,1-2 0,-3-4-80,0 4 96,0-1 64,0 2-48,0-5-112,0 3 112,0-3-112,0 1 144,0 2-48,0-1 16,0-1 0,0-1-112,-1 3 80,1-2 64,-2 1 16,2-1 0,0-1-160,-1 2 192,1-2 1,0 0-1,0 0-64,0 0-128,-1 0-64,-1-3-385,2-2-591,-1 2-689,1 3 1729,0-4-2385,0-8-224,-2 9 464,1-9-608,1 12 2753,0 0 0</inkml:trace>
  <inkml:trace contextRef="#ctx0" brushRef="#br0" timeOffset="113802">9655 9265 3265,'0'0'0,"0"-4"1024,0-11 33,0 15-1057,0-4 1088,0-8 1,0 9-49,0 1-111,0 2-929,0 0 704,-2 0-144,2 0-159,0 0-161,-1 0-96,1 0-144,-2 1 32,1 5 32,-2 5-16,2-5 48,1-6-96,-2 15 144,1-1 48,1 4 80,0 3-32,0-21-240,3 24 192,-1 2-16,1 0-96,-3-26-80,5 29 129,-2-1-1,10 2-32,-11 1-16,2 1-16,-4-32-64,11 33 48,-8 1 16,0 0-32,1-1 32,-4-33-64,5 32 64,-3-5 16,-2-2 32,0-1-16,0-24-96,0 20 64,0 0 48,-1-1-80,-3-3 64,4-16-96,-4 16 96,0-2 16,1-1 0,3-13-112,-2 11 96,2-11-96,-3 4 112,0 6 0,2-6 0,-1 1 1,2-5-113,-1 3 80,-1-1 32,2-1 16,0 0 32,0-1-160,0 2 176,0-2 0,0 0-32,0 0 16,0 0-160,0 0 176,3 0-16,0-4-48,-3 4-112,3-4 0,1 0-320,8-8-528,-8 9-897,9-8-1168,-1 9-737,-9-15-1953,-3 17 5603</inkml:trace>
  <inkml:trace contextRef="#ctx0" brushRef="#br0" timeOffset="94748">6254 9367 2689,'0'0'0,"-1"1"1152,1-1-1152,-3 0 1137,-1 0 63,1 0-47,3 0-129,0 0-191,3 0-225,1-2-160,6 2-128,-10 0-320,3-3 224,8 3-47,-7 0-17,11 0-16,-15 0-144,11 0 112,2 0-32,-1 0-48,3 0-32,-15 0 0,16 0 208,-1 0 16,1-3 0,1 3 80,-17 0-304,18 0 32,-1-2 32,1-1-16,-1 0 0,1 0 16,-2 1-32,-2-1-16,1 0 16,-15 3-32,11 0 16,2-2-16,-1 2 0,-8 0 0,9-3 32,-13 3-32,3 0 48,2 0-48,-2 0 16,-3 0-16,4 2-16,-4-2 16,3 3-48,1 0 80,-1 0-16,-3-3-16,2 2 0,-2-2 0,3 3 0,-3 0 32,3 0-64,-1-3 64,-2 5 32,3-4 0,-3 1 33,0-1-33,0 0-16,0 1 0,0-2-64,0 0-160,0 0 176,0 0-465,-1 0-399,-1 0-529,-2 0-672,4 0 2065,-3 0-2433,2 0 208,-2 0-912,3 0 3137</inkml:trace>
  <inkml:trace contextRef="#ctx0" brushRef="#br0" timeOffset="77162">1210 9482 3937,'0'0'0,"0"1"1121,0-1-129,0 0-992,2 2 993,2-1 175,7 2-47,-7 0-289,-4-3-832,13 3 608,-1-2-191,0 4-97,3-2-32,-15-3-288,14 2 192,3 0 16,1-1-32,2-1-48,-20 0-128,23 0 160,-1 0-64,1-3 48,-5 1-48,-18 2-96,18-3 80,-1 0 33,-1 0-49,-16 3-64,16-3 80,-16 3-80,11 0 80,-6-3-80,6 3 64,-8 0-64,-3 0 0,4 0 0,-2 1 32,3 1 0,-3-1 16,-2-1-48,0 2 96,0-2-16,0 0 16,0 0 32,0 0-128,0 0 112,0 0 48,-1 1-48,0-1-32,1 0-80,-5 2 64,3-1-48,-2 1-144,0-2-560,4 0 688,-6 1-1473,2 1-1232,-2 0-769,0 3-1248,6-5 4722,0 0 0</inkml:trace>
  <inkml:trace contextRef="#ctx0" brushRef="#br0" timeOffset="114495">9922 9612 5458,'0'0'0,"3"0"1521,1 0-129,8 0-127,-8 0-113,8 4-271,-12-4-881,4 5 736,12 7-96,-1-8-127,1 11-145,-16-15-368,17 14 208,2 2-96,0 0-16,-1-1 0,-18-15-96,16 16 80,1-2-16,-2 2-64,1 1 0,-16-17 0,17 17 16,1-1 32,3 0 0,2-1 16,-1-1-32,3-2 16,-3-1 64,1 1 0,-1-2 64,-3-4 17,-2 7-65,-4-9-16,-13-4-112,11 12 64,-7-8 0,8 6 16,-9-7-16,-3-3-64,2 5 32,-2-1 64,3 2-32,-3-2 48,0-4-112,0 4 160,0 0-48,-1 0 32,-2-1-48,3-3-96,-3 3 112,1-2 16,-2 2 16,0-2 0,4-1-144,-3 2 64,-1 0 32,2-1 49,-2-1-81,4 0-64,-5 0 112,3 0-176,-3-3-385,2 0-447,3 3 896,-4-4-1505,-2-8-848,1 9-848,1-8-305,4 11 3506,-4-4-4658,4 4 4658</inkml:trace>
  <inkml:trace contextRef="#ctx0" brushRef="#br0" timeOffset="114699">10362 9580 6354,'0'0'0,"-1"1"1601,0 5-336,-4 7-177,5-13-1088,-10 12 1185,6 3-97,-11 4-159,9 0-129,6-19-800,-14 19 544,3 1-79,-3 1-17,-2-1-80,16-20-368,-20 22 384,-1-2 16,-3 2-112,-2-2 17,26-20-305,-24 19 240,0-1-128,2-2-16,0 0-16,22-16-80,-19 14 96,2-1-48,2 0 48,2-3-96,13-10 0,-10 6 48,7 6 0,-1-8-32,2 0-64,1 1-432,1 6-609,0-8-784,0 8-1104,0-11 2977,0 4-4162,2 8-1761,-2-12 5923</inkml:trace>
  <inkml:trace contextRef="#ctx0" brushRef="#br0" timeOffset="113565">9297 9704 3073,'0'0'0,"0"0"1024,0 0 65,0-2 79,-3 2-15,-1 0-193,0 0-239,-1 2-241,5-2-480,-3 5 368,-1 0-144,-1 8 16,1-2-80,4-11-160,-2 14 144,1-1-15,0 3-1,1 0 32,0 0-16,3 3-16,8-1 16,-7-2-32,11 1 0,-3-2 0,1-2 64,3 0 16,-16-13-192,20 10 208,1-4 0,2 4-16,-1-7 1,-1 1 63,1-3 0,0-1 80,-4 0-64,-18 0-272,19-2 256,-2-10-64,-1 10-48,0-9 32,-16 11-176,16-4 128,-3-8 81,-1 8-33,-1-9 16,1 2 32,-8 0 0,8 1 48,-9-1 0,-1 0-48,0-1-32,-2-1-48,0-2-16,0 15-128,0-17 129,0 1-17,-1 2-16,-4-1-32,5 15-64,-11-15 48,6 2-16,-9-1-16,-2-2 16,16 16-32,-15-12 16,-2 2-16,-2 6 32,0-8-64,19 12 32,-19 0 32,-3-3-32,0 0-32,1 3-32,21 0 64,-21 0-304,-2 0-145,1 3-143,2 1-128,20-4 720,-19 4-817,3 7-367,3-8-705,3 9-960,10-12 2849,-5 13-3250,1 0-1392,4-13 4642</inkml:trace>
  <inkml:trace contextRef="#ctx0" brushRef="#br0" timeOffset="76672">996 9698 4386,'0'0'0,"3"2"1952,-3-1-431,0-1-1521,0 0 1393,0 1-97,0-1-175,0 0-369,0 0-752,3 1 384,-3 0-144,3 1-79,-1 1-65,-2-3-96,2 4 144,1 0-48,0 1-48,1 6 48,0-8-80,0 2 16,0 6 32,0-9-32,-4-2-32,4 4 16,0 2 48,0-2 16,0-1 48,0 0 64,1-1 64,-3-2 16,0 0-16,-2 0 49,3-5-49,0 2-64,-3-1-16,0 4-176,0-11 144,0 9-16,0-3-32,0-6-32,0 11-64,0-3 64,0-10-32,0 11 16,0-9-48,0 11 0,0-3 0,0 3-32,0 0 16,0 0 16,0 1-48,0 1-48,0 1-240,-1-1-432,1-2 768,-2 3-1441,1 2-672,-1 5-624,2-4-369,0-6 3106,-1 14-2369,1-4-656,0-10 3025</inkml:trace>
  <inkml:trace contextRef="#ctx0" brushRef="#br0" timeOffset="90619">4372 9800 1616,'0'0'0,"-2"0"689,-4 0 79,-4 0 128,10 0-896,-3-3 1009,-1 3-65,1-3-175,-1 3-145,4 0-624,-2 0 480,1 0-48,-1-2-128,2 2-47,0 0-257,0 0 160,0 0-80,3-3-32,-1 3-64,-2 0 16,3 0 0,1-2 32,0 2-32,6 0 0,-10 0 0,3 0-32,2 0 0,5 0 16,-7 0 0,1 3 16,8 0-16,-9-2 32,7 2 0,-10-3-16,3 2 16,9-1 0,-8 0 0,9 1 16,-13-2-32,4 0 48,9 0 32,-8 0 0,11-3-16,-16 3-64,4 0 48,11-3 32,-11 3-48,10-3 0,-14 3-32,5 0 0,8 0 16,-3 0-48,-6 0 16,-4 0 16,16 0 0,-4 0-16,-2 0 32,1 2-16,1 1 16,-12-3-16,13 4-64,-1-3-16,1 1 96,2 0 32,-15-2-48,13 1 96,3 0 16,0-1-96,-16 0-16,16 0 16,-16 0-16,17 0 32,-1 0-16,2 0 48,-2-2-48,-16 2-16,16-3 32,0-1-16,0 2 0,-16 2-16,19-3-16,-19 3 16,17-3 32,1-1-16,-2 2-16,-12-1 32,-4 3-32,16 0-16,-12 0 32,8 0-32,-8 0 0,-4 0 16,13 0 0,-8 0-16,9 1 16,-10 1 0,-4-2 0,15 2-16,-3 1 32,-1-2-16,1 0 16,-12-1-16,13 2 0,2 1 16,-1-2-16,2 0 32,-16-1-32,16 0 16,-1 0-16,-2 0 32,1 0-32,-14 0 0,14-2 0,-1-1 32,2 0-32,0-1 16,-15 4-16,13-2 0,0-1-16,0 3 16,3-3 0,-16 3 0,13 0-16,0 0 16,1 0 0,-1 0 16,-13 0-16,15 0-16,-1 2 16,-3-1 0,3 0 0,-14-1 0,14 2-16,0 0 16,1-1-32,1 2 16,-16-3 16,16 3 0,0-2-16,0 1-144,-16-2 160,16 1-160,-16-1 160,16 1-144,0 1-16,0-1 384,0-1 32,-16 0-256,18 0 256,0 0 16,0 0-272,-18 0 0,17 0 0,-17 0 0,18 0 0,-2 0 16,1 0 0,1 0-16,3 1-16,0-1 16,-1 1 0,-1-1 32,-19 0-32,18 2 16,0-1 16,1 0 32,2 1-32,-21-2-32,18 0 48,3 1 16,2-1 32,-3 0-48,-20 0-48,21 0 80,-1 0 1,-1 0-33,-2 0 16,-17 0-64,19 0 64,1 0-16,-2 0 0,1 0-48,-19 0 0,18 0 16,-1 0-16,-1 0 0,2 0 32,-18 0-32,18 0 32,0 0 16,1 0-48,-19 0 0,17 0 32,-17 0-32,18 0 0,0 0 48,1 0-16,-1 0 0,-18 0-32,19 0 64,-1 0-64,0 0 16,1 0 208,-19 0-224,19 0 240,0 2 32,1-1 0,0-1-224,-20 0-48,19 0 16,2 0 48,0 0-16,-2 0 32,-19 0-80,25 0 48,-2 0-16,-1 0 16,1-3-48,-23 3 0,21-3 64,0 3-48,0 0 0,1-2 0,-22 2-16,20 0 0,2-3 33,-2 3-33,1 0 32,-1 0 0,-1 0-32,-3 0 16,0 0-64,-16 0 48,14 0-16,2 0 16,-1 1-16,1 1 48,-16-2-32,16 1 32,-2 0-16,-1-1 16,2 2-32,-15-2 0,17 1 32,-1 1-16,2-2-32,-1 1 16,2 0 0,0-1 16,-1 2-16,0-2 0,1 1-16,-1 1-16,-2-2 32,0 2-16,-16-2 16,13 2 0,2 0 0,-2-1 16,1 2 16,-14-3-32,13 1 32,-1 1 16,1-1-16,0 1 0,-13-2-32,12 2 16,-2-1-16,3 2 16,-3 0-16,-10-3 0,4 1 48,12 1-16,-5-1 16,-7 0-16,10-1 32,-9 0 0,9 0 0,-3 0 48,-11 0-112,4 0 112,12 0 16,-12-2 48,11 2-48,-15 0-128,11-3 32,2 0-64,3-1-160,2 0-272,-18 4 464,20-4-785,1 0-239,0 0-193,1 2-79,-22 2 1296,24-3-1249,-1 0 17,0 0 47,-3 0 81,0 3-161,-3 0-1520,-17 0 2785</inkml:trace>
  <inkml:trace contextRef="#ctx0" brushRef="#br0" timeOffset="112507">7599 9794 2016,'0'0'0,"0"0"625,0 0-625,0 0 688,0-2 112,2 2 49,-2-3-17,0 3-832,2-2 817,-2 2-193,0 0-128,0 0-208,0 0-288,3 0 144,-3 0-80,0 0 16,0 2 0,0-2-80,3 4 64,-3 0 0,3 0-16,0 0 48,-3-4-96,2 5 129,0 0 15,1-1 16,2-1 32,-5-3-192,4 2 224,8-1 80,-10 0 16,10-1 16,-12 0-336,4 0 288,8 0-47,-9 0-17,9 0-16,-12 0-208,4-2 192,8 0-48,-8-1-32,7 0 16,-11 3-128,4-3 80,7 0-48,-8 1 0,9-1-32,-12 3 0,4 0 32,8 0-16,-9 0-32,7 0 48,-10 0-32,3 0 0,1 0 0,6 0 16,-7 0-16,-3 0 0,4 0 0,7 0-16,-8 0 48,1 0-48,-4 0 16,13 0 0,-13 0 0,3 0 16,9 0-32,-8 0 32,8 0 16,-12 0-32,4 0 0,8 0 0,-10 0 16,10 0-16,-12 0 0,5-2 80,5 2 112,-6 0 48,7-3 16,-11 3-256,2 0 193,3 0-161,6 0 0,-8 0-16,-3 0-16,4 0 0,7 0 48,-8 0-80,9 0 32,-12 0 0,4 0 48,12 0-96,-5 1 80,-1 1-32,-10-2 0,12 0-32,1 1 80,0-1-16,-1 0 32,-12 0-64,13 0 32,0 0-16,-1 0-16,-12 0 0,10 0-16,-10 0 16,11 0-32,0 0-32,-7 0 48,10 0-16,-9 0 64,6 1-48,-6 2 32,5-2 0,-7 2-32,9 0 32,-8-2 16,7 2-32,-11-3 0,4 1 16,8 1-16,-8-2 0,11 2 48,-15-2-48,3 1 0,13 0 0,-3-1 0,-1 0 0,-12 0 0,12 0 0,1 0 0,0 0 16,-2 2-16,-11-2 0,11 0 16,0 0 0,-1 0-16,2 0 32,-12 0-32,10 0-32,-6 1 32,10-1 32,-10 0-32,-4 0 0,13 2 0,-10-2 0,7 1-32,-10-1 32,3 0 32,9 1-32,-8-1 32,8 0 80,-8 0 48,-4 0-160,15 0 240,-11 0-32,11 0 0,-11-2-128,10 2-16,-3-3-16,-7 3 0,11-3-16,-15 3-32,4-3 48,9 3 0,-9-2-48,9-1 16,-13 3-16,5 0 0,11-2 0,-5 2 0,2-3-16,0 0 16,2 3-48,0-3 80,-1 1-16,2 2 0,1 0 16,-4 0-64,1 0 16,-14 0 16,4 0-48,11 0 80,-15 0-64,2 1 64,-2-1-32,0 4-224,-2 2-560,-9 4-929,7-6-1376,4-4 3089,-11 15-3410,7-11-1200,4-4 4610</inkml:trace>
  <inkml:trace contextRef="#ctx0" brushRef="#br0" timeOffset="111328">4616 10082 2225,'0'0'0,"0"0"704,0-3 48,0 3-752,-1-1 769,1-11 31,0 9-80,2 0-127,-2 3-593,3-11 512,8 8-96,-9 0-160,3-1-64,-5 4-192,11-5 96,-8 2-32,2 1 64,6 2-48,-11 0-80,3 0 80,1 0 0,1 1-80,-2 3 0,-3-4 0,4 6 0,0-1-16,1 6 16,-2-7 0,-3-4 0,4 5 0,0 8 0,1-12 16,5 4 0,-10-5-16,3 4 64,7 0 16,-7-1 16,8-2 113,-11-1-209,4 1 192,8-1 32,-8 0 0,8 0-32,-12 0-192,4 0 176,11-2-48,-11-1 0,10 3-80,-14 0-48,4-3 32,10 3 32,-10 0-48,9 0 16,-13 0-32,4 0 32,9 0-16,-3 0 32,-5 0-48,-5 0 0,16 2 16,-6-1 16,-6 1-16,11-1 48,-15-1-64,12 0 16,-1 0-32,1 0 32,1 0 0,-13 0-16,13 0 32,3 0 32,-3-3-32,2 0 0,-15 3-32,14-4 32,1 1-32,-2 0 32,0 3-32,-3 0-32,-6-1 16,9 1 0,-8 0 0,-5 0 16,11 1 16,-8-1-32,2 5 16,6-2 16,-11-3-16,3 2 0,9 1 0,-9 0 0,10-1 16,-13-2-16,4 3 16,8-2-16,-8 1 64,11-1-48,-15-1-16,4 0 17,11 0-1,-5 0-32,3 0-1,-13 0 17,10 0-16,-10 0 16,11 0-16,1 0 32,-1 0-16,0 0 0,-1 0 0,1 0 16,0 0-32,-11 0 16,10 0-16,-5 0 0,9 0-16,-3 1 32,-11-1 0,4 2 32,12-2 0,-4 1-48,-1 1 32,-11-2-16,12 0-16,1 1 16,1 1 16,-1-2-224,0 0 64,1 0-16,0 0 0,2 0 432,-16 0-272,13 0 240,2 0-15,-1 0 31,2 0-256,-16 0 0,16 0 0,-1 0 0,1 0 16,-1 0 16,-15 0-32,15 0 16,0-2 48,1-1-48,1 3-16,-17 0 0,18-3 0,-1 1-16,0-1 16,-3 3 0,-14 0 0,14-3 32,1 3-48,-1 0 0,2 0 32,-16 0-16,15 0 0,-1 0 16,2 0 32,-1 0-96,-15 0 48,16 0 16,0 0-16,-2 1-16,1 1 32,-1-1-32,-1-1 32,1 0 16,-1 0-16,-13 0-16,14 0 0,1 0 0,-2 0 32,1 0-16,-14 0-16,12 0 48,2-3-16,0 3 0,-1 0 32,-13 0-64,13 0 16,0 0 0,3 0 32,-3 0-32,-13 0-16,13 0 64,-1 0-48,1 0 16,-2 2-16,3 1 16,-14-3-32,13 1 0,2 0 0,0 2 32,-2-1-16,2 1 32,-1-3-80,1 1 0,1 1 32,-1-2 208,2 1 48,-3-1 0,4 0 16,-18 0-272,17 0 16,0 0 0,-1 0 32,2 0-32,-18 0-16,15 0 32,1 0 33,-2 0-17,2 0 16,-16 0-64,15 0 32,1 0-32,0 0 48,-1 0-48,-15 0 0,15 0 16,0 0 0,-1 2 16,-14-2-32,15 0 16,-15 0-16,14 0 32,1 0 0,0 0 0,2 0 0,-17 0-32,16 0 0,1 0 32,2 1-16,-2-1 16,1 0-16,0 0-16,-1 0 0,-1 0 0,-16 0 0,17 0 48,-1 0-48,2 1 16,-2-1-16,-16 0 0,16 0 16,0 0 32,0 0-16,1 0 0,-17 0-32,18 0-32,0 0 32,0 0 0,1 0 32,-19 0-32,17 0 16,1 0-32,-1 0 32,1 0-32,-18 0 16,17 0 0,-1 0 0,1 2-32,-1-1 32,-16-1 0,16 2 0,0-1 32,-1 1 0,0-1 0,-15-1-32,14 2 32,2 2-16,-1-1 32,0 0-48,-15-3 0,15 1 16,1 2-16,-1-1 0,1 1 32,-16-3-32,16 2 0,0 1 16,1-1-32,-1-1 16,-16-1 0,16 2 0,0-1 0,2 0 16,-2 1-16,-16-2 0,17 0 0,1 0 48,-2 0-48,2 0 0,-18 0 0,19 0 0,2 0 0,-3 0 0,3 0 0,-21 0 0,20 0 16,-2 0-16,2 0 16,0 0 16,-20 0-32,21 0 0,-1 0 0,0 0 0,-2 0 0,-18 0 0,19 0 16,-2 0 0,2 0-32,-1 0 32,-18 0-16,17 0-16,-1 0 16,2 0 16,-1 0 16,-17 0-32,16 0 16,3 0 0,-3-2 0,1 2-32,-17 0 16,18-2 48,-2 2-32,3-3-64,-2 3 48,-17 0 0,18-3 0,-1 3 0,0-3 0,-1 3 32,-16 0-32,16-3 0,1 3 0,-1 0-32,-1 0 64,0 0-32,-1-2 0,0 2 64,0 0-64,-14 0 0,13 0 32,3-2 16,-3 2-64,-1 0 48,-12 0-32,13 0 0,1 0 0,-1 0 48,1 0-64,-14 0 16,13 0 16,-2 0 0,-1 0-32,2 0 64,-12 0-48,12 0 0,-1 0-32,1 0 32,0 0 0,-12 0 0,14 0 0,-2 0 32,-2 0-16,2 0 0,-12 0-16,4 0 0,9 0 32,-9 0-64,9 0 16,-13 0 16,3 0-48,9 1 48,-9 0 0,0 0 32,-3-1-32,11 3 16,-8-2-16,1 2 0,0 0-16,-4-3 16,4 3-32,0 1 32,-1-1-32,-1 3 0,-2-6 32,0 13 0,3-2-16,-3 0 32,3 0-16,-3-11 0,2 12 0,-2-8 32,3 9-64,-3-10 64,0-3-32,3 13 0,0-10-32,-3 3 32,2 0 0,-2-6 0,3 4 32,-1-1 32,1-1 64,0-1 16,-3-1-144,3 2 176,0-2 0,2 0-31,-1 0-113,-4 0-32,4-3-337,-2-1-639,1-8-1057,1 9-1329,0-7-2928,-4 10 6290</inkml:trace>
  <inkml:trace contextRef="#ctx0" brushRef="#br0" timeOffset="98516">4603 10111 1840,'0'0'0,"0"0"593,0-3 47,0 3-640,0-3 752,3-1 97,-3 1 15,2 3-176,-2 0-688,3 0 513,-3 0-193,4 0-112,-2 2 16,-2-2-224,5 4 192,-1 0 48,0-1-48,-1 0 16,-3-3-208,3 3 224,0 1 1,-3 1 79,0-1 0,0-4-304,0 3 256,0 0 0,0 1-64,0 1-64,0-5-128,0 4 176,0 9-32,0-8-16,-1 11 0,-2 0-96,-1 4 16,2 3-16,-1 3-16,3-26-16,-3 31 33,0 1 31,0 3 48,1-1 48,2-34-160,-4 37 208,0-1 32,-2-1-80,-5 0 0,11-35-160,-5 35 112,-5-6-32,6-3 48,-2-3-16,6-23-112,-10 21 80,7-3 16,-3-3-16,2-3-16,-8 0 32,9 0-16,-1-1 16,-1-6 1,1 9-1,1-12-64,2 3 32,0-1-32,1-4-32,0 5 32,0 0-32,0 0 0,0-1 0,0-4 0,0 11 0,2-10 0,1 3 16,1 2 48,-4-6-64,5 4 48,5-1 32,-6 0 0,8-1-16,-12-2-64,3 1-64,9-1-528,-10 0-849,10 0-1104,-12 0 2545,3-3-3346,10-1-1280,-13 4 4626</inkml:trace>
  <inkml:trace contextRef="#ctx0" brushRef="#br0" timeOffset="102172">5525 10260 1616,'0'0'0,"0"-3"721,0 3-721,-2-3 784,1-8 80,0 9 65,1-3-17,0 5-912,2-10 785,1 7-145,1-1 32,1 1-96,-5 3-576,4-5 465,6 1-81,-10 1-256,4 1-48,-4 2-80,4-3 64,0 3-16,0 0-32,-4 0-16,4 0 0,-4 0 0,3 0-16,1 0 32,-2 1-16,3 2 0,-5-3 0,4 3 0,6 1 0,-7 0 16,1-2 16,-4-2-32,11 2 16,-9 0 0,10 0 0,0-1-16,-12-1 0,3 2 0,13-1 0,-12 0-16,9 1 16,-13-2 0,5 3 0,6 0-16,-9 1 0,2 0 0,-1 2 16,0-1 16,-3 6 0,0-8 0,-5 10 16,-5-9 32,6 10-16,-11-10-16,4 12-16,1-4-16,-2-2 0,-1 3 0,0 0-16,0-3 32,-1 1-16,3 1 0,11-12 0,-10 11 0,5 0-16,-5-1 16,7-4 0,2 6 16,-1-8 0,2-1 32,0 2 0,0-5-48,3 4 80,2 0 112,5-2 48,-7 0 48,-3-2-288,12 1 273,-12-1-273,4 1 240,10-1-32,-2 0-16,1 0-16,0-2-80,2-2 0,1-7 0,1 8-32,1 0 0,2-1-16,-3-1 0,-2 1 0,-4 2 32,-9 2 0,1 0-32,0 0 16,-3 0-64,0 0 32,0 0-288,0 0-672,-3 2-1569,3-2 2497,0 16-3570,-4-13-1024,4-3 4594</inkml:trace>
  <inkml:trace contextRef="#ctx0" brushRef="#br0" timeOffset="100442">4850 10462 2433,'0'0'0,"-2"0"1104,-2-5-31,4 5-1073,-4-3 1072,0-1 33,3 0-145,1-1-176,0 5-784,0-10 625,0 7-97,0-1-112,0 1-80,0 3-336,3-14 256,2 10-32,-1-8-63,0 8 31,-4 4-192,3-11 176,2 8-16,-2-7 16,1 7-64,-4 3-112,4-10 96,6 7-16,-7-8-32,1 9-16,-4 2-32,4-5 16,-1-5-16,1 7 32,0-1-32,-4 4 0,3-11 16,9 9-32,-9-1 16,0-1-32,-3 4 32,11-5-16,-8 3 0,0 0 0,9 2 16,-12 0 0,2 0-16,2 0-32,7 0 16,-11 1-32,0-1 64,4 3-32,0 2-16,0 5 32,0-4 0,-4-6 16,4 13 16,0 0-16,-2-3 16,3 2-16,-5-12 0,4 14-16,-4-14 16,3 12 0,1 1 0,1 1 16,5 0-32,-10-14 16,0 15 0,4 0 0,1-1 0,-5-14 0,4 14 0,-4-14 0,3 13 0,-3 1 16,0-1 32,0-13-48,0 13 16,0-13-16,-3 15 16,-9-1 0,8 0 0,-10 0 16,2-4-16,1 1 16,-1 1-32,-2-7 48,14-5-48,-13 14 16,2-9 16,-2 8 16,8-10-32,5-3-16,-16 4 16,5 0-16,6 1 16,-8-2 16,13-3-32,-3 4-32,-1 0 32,-2 1 0,0-3 0,6-2 0,-3 4 0,-1-3 0,3 2-32,-1-2 0,2-1 32,0 3-32,0-1-16,0 1 48,0-2 0,0-1 0,4 1 0,1 0 0,-2 0 0,-3-1 0,4 2-16,6-1 16,-5 0 16,8 1-16,-9-1 0,-4-1 0,16 2-16,-12-2 16,12 0 0,-1 0 0,-15 0 0,15-3 0,1 0 0,1 0 16,-1 1-64,-16 2 48,18-2 48,-2-1-48,-2 3-16,-2-3 32,-12 3-16,4 0-16,8 0 32,-10 0-16,-2 0 0,3 0 0,-3 0 0,3 0-16,-1 1-304,1 1-416,0-1-577,-3-1 1313,2 3-2065,1 0-432,2 3 368,-2 0-592,-3-6 2721,0 0 0</inkml:trace>
  <inkml:trace contextRef="#ctx0" brushRef="#br0" timeOffset="109297">8149 10486 3217,'0'0'0,"0"0"1345,0 0-1345,0-4 1280,0-8-15,0 8-49,0 0-175,0 4-1041,0-5 768,3 2-224,-1-8-143,1 8-113,0 0-64,0-10-48,-3 13-176,3-2 96,1-2-32,-4 4-64,12-11 48,-10 11-32,2-4-16,7 0 32,-11 4-32,2-4 16,9 1 16,-7 0 16,8 1-16,-12 2-32,11-3 48,-7 3-32,12-2-16,-4 2 16,-12 0-16,13-3 0,0 3 16,0-3 0,0 3-16,-13 0 0,13-3 32,0 1-32,-1-1 0,0 3 0,-12 0 0,11 0-32,-7 0 16,9 2 0,-10 1 16,-3-3 0,3 4-32,0 2 32,0 7 0,0-9 0,-3-4 0,0 15 0,0-3 0,-1 0 0,-4 0 16,5-12-16,-10 14 16,6-1 16,-11 3 0,2 1 0,13-17-32,-15 19 0,-1-2 64,-1-1-48,3-1 0,14-15-16,-15 13 32,3-8-80,1 7 64,8-8-16,3-4 0,-13 11 0,12-8 32,-3-1-16,3 0 0,1-2-16,-2 2 16,1-1-16,1-1 48,0 0 0,0 0-48,0 0 64,3 0 0,1-3-32,-1 1 16,-3 2-48,5 0 32,-1-2 0,0-1-16,6 0 0,-10 3-16,3-4 16,2 1 32,8 0-16,-9 0 32,-4 3-64,12-4 49,-8 1-33,9-1 32,-9 0-80,-4 4 32,12-3 48,-9-1-32,7 1-16,-5 3 0,-5 0 0,10 0-16,-6-3 16,7 3 0,-9 0 0,-2 0 0,12 0-16,-10 0-16,9 0 32,-8 2-16,0 1 16,1 0-16,1-1-17,-1 3 17,-4-5 16,4 3-32,-1 8-16,2-7 32,-3 11-32,1-4 48,-3-11 0,3 11 0,-3 4 0,0-1 0,0 1 0,0 1 32,0-2-64,-1 2 64,-4 2-16,5-18-16,-4 17 16,-1 1 48,-7-5 1,8 0 31,4-13-96,-15 13 160,10-10 48,-11 11 48,3-11-16,13-3-240,-10 12 256,-2-9 16,-2 0-32,1-2 16,13-1-256,-15 2 273,1-2-17,-2 0 16,1 0-80,15 0-192,-14-4 160,-1-7 0,4 8-48,-1 0 0,12 3-112,-13-13 128,3 10-64,4-7 32,-6 6-32,12 4-64,-4-11 64,0 7-16,1-8-48,0 10-368,3 2 368,-2-11-896,2 7-1089,0 0-1617,18 17-560,-8-13-816,-10 0 4978</inkml:trace>
  <inkml:trace contextRef="#ctx0" brushRef="#br0" timeOffset="104908">6516 10453 3233,'0'0'0,"0"-3"1441,-2 0-1,2 3-1440,-1-3 1345,-3 0-161,2 3-287,2 0-337,0 0-560,0 0 352,0 0-112,0 2-48,0-1-31,0-1-161,0 5 144,0 5-32,0-4-48,0 7 16,0-13-80,0 12 48,0-1 32,0 1 0,3 0 16,-3-12-96,3 12 96,1 0-16,-1-6 32,10 7 16,-13-13-128,3 4 96,12 0 32,-12 1-16,13 1-16,-16-6-96,14 4 160,-1-1 0,0-3 33,1 0-17,0 0 16,-1-2-32,-1-2-16,1 0-16,-13 4-128,13-5 128,-3-5 0,-6 6 16,10-6-16,-14 10-128,2-5 160,2-8 0,0 9 16,-4 4-176,3-12 208,0 8-15,-3-8 31,0 8-48,-2-12-32,2 16-144,-4-11 96,-8 0 16,8 7-64,-11-11 0,15 15-48,-13-10 16,-3 6-16,-1-8-32,-5 9-160,22 3 192,-20 0-320,-2 0-257,1 3-223,1 9-288,20-12 1088,-19 4-1649,3 9-784,2-1-465,14-12 2898,-5 17-2561,5-17 2561,-13 14-3169,13-14 3169</inkml:trace>
  <inkml:trace contextRef="#ctx0" brushRef="#br0" timeOffset="105020">6660 10670 2433,'0'0'0,"-1"1"864,-1 0 80,2-1-944,-3 0 1073,-1 2 79,-1-2-15,1 0-145,4 0-992,-5 0 865,0 0-129,-1 0-112,1-3-95,5 3-529,-5-3 448,-1 3-48,2 0-48,-1-3-32,5 3-320,-4 0 273,-2-3-49,-4 2-16,7 1-16,3 0-192,-4 0 160,4 0-160,-5 0 112,-1 1-48,-4-1-32,6 2 0,4-2-32,-12 4 0,9 0 16,-10 1-16,10-1 0,3-4 0,-11 12-16,7-8-32,-1 8 32,-6-8-16,11-4 32,-2 12 0,0-8-16,1 8-32,1-12 48,-2 4-16,2-4 16,-1 12-16,1-8 16,0 11-32,4-10 32,-4-5 0,4 13-16,7-2 16,-8-7-16,10 9 16,-13-13 0,4 4 16,11 8-32,-3-8 32,-1 1 0,-11-5-16,15 4 0,1-1 32,1 0-32,-17-3 0,17 2 16,-17-2-16,18 1 16,-4 0 32,2-1-32,0 0 32,-16 0-48,15 0 48,-2 0 16,0 0-16,0-2 48,-13 2-96,12-3 80,-2 0 48,-5 0 16,8-2 64,-13 5-208,3-11 192,8 8 17,-9-9-1,2 9-32,-4 3-176,3-13 176,0 10 0,0-12-16,-3 11 0,0 4-160,0-16 160,0 5-32,-3-1 16,-2-1-32,5 13-112,-5-14 112,-6-1-16,11 15-96,-4-14 48,0-2 16,4 16-64,-15-15 32,11 0 32,-11 2-32,4 0-32,11 13 0,-11-3 0,-1-12 0,0 13-32,-1-3 32,-1-6 0,1 11-96,-1-2-432,0 2-512,0 0-673,3 0-912,-1 3-673,9 10 65,3-13 3233,-4 5-4034,4-5 4034</inkml:trace>
  <inkml:trace contextRef="#ctx0" brushRef="#br0" timeOffset="101190">5162 10443 3249,'0'0'0,"0"0"1137,-1 0 15,-1-4-15,1 2-97,1 2-1040,0-3 896,0-1-239,3 1-177,0 0-96,-3 3-384,4 0 272,7 0-96,-8 0-80,8 3-80,-11-3-16,3 11 16,11-6-16,-3 9 32,0 2-16,-11-16-16,15 15 0,-1 2 32,2-1-16,0 3 0,-16-19-16,19 19 48,0 0 0,0-1 1,2-4 31,-21-14-80,21 13 112,2-1 16,-1-2 16,2 1-32,-24-11-112,20 5-80,-3 6-32,-1-6-48,-3 5 240,-13-10-80,12 6 240,0 5 16,-8-6 16,8 6-256,-12-11-16,0 5 16,2 8 32,1-7-32,-3 7 64,0-13-80,0 5 48,-1 10 80,-2-9-32,-1 5 16,4-11-112,-5 5 144,1 6 16,-2-6-256,2-2 0,4-3 96,-6 4-80,3 0 0,-1-2 240,1-1-64,3-1-96,-4 0-16,1 0-128,0 0-192,0-3-192,3 3 528,-3-4-768,0-8-385,0 8-448,1-9-320,2 13 1921,-2-4-2273,-3-14-1136,5 18 3409</inkml:trace>
  <inkml:trace contextRef="#ctx0" brushRef="#br0" timeOffset="101331">5426 10456 2321,'0'0'0,"0"0"1312,0 0-127,-2 0 159,2 0-239,-1 0-161,-1 0-287,1 3-257,0 1-80,-1 8 32,-1-8 64,-1 9 32,4-13-448,-6 12 449,-6 4-49,8 0-112,-9 1-64,2 3-48,-3-2-16,1 1-32,-3-2-16,-1 1-16,2-1 16,-1-1-16,1-1-31,15-15-65,-13 13 64,0-1 16,3-7-64,6 8 16,-7-8 16,9 5 0,-3-7-16,1 3-32,4-6 0,0 4 16,-2-1-16,2 0 0,0-2 64,0-1-64,0 0 32,4 0-16,10 0-272,-11-10-545,-3 10 801,17-4-1601,-2-11-1104,4 11-528,1-14-913,-20 18 4146,0 0 0</inkml:trace>
  <inkml:trace contextRef="#ctx0" brushRef="#br0" timeOffset="105642">6900 10510 2144,'0'0'0,"0"0"0,0 0 753,0-4 63,3-7 129,0 11 159,-3 0-1104,4-3 1153,-2 1-65,2 2-191,0 0-209,-4 0-688,4 0 544,8 0-160,-8 2-16,10 10-15,-14-12-353,11 4 272,5 14 48,0-2-96,2 1-64,-18-17-160,20 19 96,2 0-64,-1-2 16,2 2-16,-23-19-32,23 19 48,0-3-16,0 0 16,-2-1-32,-21-15-16,20 14 64,0-4 16,-1 1 0,0-7 48,-19-4-128,17 12 128,1-8-31,-2 2 31,-4-2-64,-12-4-64,10 4 64,-6 2 16,0-2-16,7 1-32,-11-2 16,3 1-16,-3 0 32,0-1 16,0-3-80,0 4 112,0 0 16,0-1 32,0-1 16,0-2-176,0 2 144,-2-1 0,1 1-16,-2-1-96,3-1-32,-2 1-160,-1-1-336,0 0-625,1 0-863,2 0 1984,-5-2-2802,2-1-239,-1-12-1201,4 15 4242</inkml:trace>
  <inkml:trace contextRef="#ctx0" brushRef="#br0" timeOffset="105819">7212 10439 3841,'0'0'0,"-3"0"1377,-1 1-65,0 3-79,4-4-1233,-5 5 1105,0 6-241,0-5-240,-8 10-176,13-16-448,-3 13 385,-11 5 15,3-1-32,1 2-32,10-19-336,-14 19 288,1-3-64,0 0-48,-4 0-15,17-16-161,-16 14 128,0 2 0,-1 0-16,0 0 0,17-16-112,-16 15 144,1-2-48,4-1-64,0 0-336,11-12 304,-5 11-849,-7-6-1088,9 10-1344,-1-11-2386,4-4 5667,0 0 0</inkml:trace>
  <inkml:trace contextRef="#ctx0" brushRef="#br0" timeOffset="108475">7685 10443 2593,'0'0'0,"-2"1"1008,-2 2 145,4-3-1153,-12 4 1216,8 1-95,2 6-177,0-5-207,2-6-737,-2 13 640,1-8-32,1 12-48,0-2-63,0-15-497,0 17 480,3 0-64,1 3-48,8-3-48,-12-17-320,2 17 256,3 0-63,5-2-49,-7 0-48,-3-15-96,3 13 96,1-1 16,-1-1-16,2-1 16,-5-10-112,4 6 96,-1 7-16,-1-7 32,-2 4-32,0-10-80,0 5 112,0-1 16,0 0-32,0 2 64,0-6-160,0 4 144,0 0 16,0-2-64,0 0-224,0-2 128,0 1-560,2-1-705,1 0-1008,1 0-1024,-4 0 3297,15-4-5651,-15 4 5651</inkml:trace>
  <inkml:trace contextRef="#ctx0" brushRef="#br0" timeOffset="103999">6033 10491 1648,'0'0'0,"0"0"0,0 1 673,-1 4-1,-1-1 64,2 0 129,0-4-865,-1 3 896,1 2-48,0 8-95,0-2-145,0-11-608,0 15 528,0 1-64,0 1-47,3 1 47,-3-18-464,3 20 512,-1-3-48,0 2-63,1 0-49,-3-19-352,3 17 192,0 1-80,0-2-16,-1-3-16,-2-13-80,2 13 64,1-1 16,-3-1-32,3 0 32,-3-11-80,0 5 144,0 7-32,3-9 32,-3 1 0,0 0 16,3 0-16,-3-3 16,2 1-95,-2-2-65,2 1-97,1-1-287,0 0-464,0-3-545,1-1-720,6 1-448,-7-2 240,9-6-688,-12 11 3009</inkml:trace>
  <inkml:trace contextRef="#ctx0" brushRef="#br0" timeOffset="108115">7535 10629 1776,'0'0'0,"-1"0"433,-3 1 111,4-1-544,-5 0 640,1 0 64,2 2 33,1-2 31,1 0-768,0 1 704,0-1 1,0 0-113,0 0-64,0 0-528,3 0 448,1 0-95,0 0-97,6 0-80,-5 0 0,6 0 16,0 0 48,2 0 48,-13 0-288,14-3 368,4 0 17,0-1-1,3 0 0,-21 4-384,22-12 320,0 9-96,-2-1-48,-3 0-80,-17 4-96,16-4 64,-3 1-16,-1 3-32,0 0 16,-12 0-32,3 0 48,10 0-32,-11 0-16,2 0 0,-4 0 0,4 2-16,-1 1 16,0 0 16,-1 1 0,1 0 16,-1 1-16,-2-3-16,3-1 16,-3 3 32,3-2-16,-3-1 32,3 0 33,-3-1-97,0 0 112,2 0 32,-2 0 32,3 0-32,-3 0-144,0 0 144,0 0-32,2 0-80,-2-2-32,0 2 0,0-3-112,0 3-240,0-3-289,0 1-399,0 2 1040,0 0-1553,0-3-480,0 3-208,0 0 112,0 0 2129,0-3-3249,0 3 3249</inkml:trace>
  <inkml:trace contextRef="#ctx0" brushRef="#br0" timeOffset="98041">4351 10620 2897,'0'0'0,"-1"0"1232,-1 0-95,1 0-49,1 0-47,0 0-1041,0-3 880,0 3-303,0 0-273,0 0-192,0 0-112,4 2 48,0 2 0,0 9 32,9-7-32,-13-6-48,11 17 64,1-1 0,1 2 32,1-2-16,-14-16-80,15 17 80,0 1-32,1-4 0,1 1 32,-17-15-80,17 14 64,2-2 32,0-2 0,-19-10-96,19 6 96,-19-6-96,17 11 96,-2-6-16,-2 5 32,-9-7 16,10 0 49,-12 0-17,1-2 16,0 1 0,-3-1 64,0 1 0,0-2 80,0 0 0,-1 0-32,-1 0-31,-1 0-145,-1-5-176,4 5 64,-4-3-385,-1-1-399,-6 0-625,7-7-720,4 11 2129,-4-3-2625,0-1 272,0-9-704,4 13 3057</inkml:trace>
  <inkml:trace contextRef="#ctx0" brushRef="#br0" timeOffset="103686">5849 10748 1040,'0'0'0,"0"0"176,0 0 32,-1-4 0,1 4-208,-1-5 224,1 1 32,0 1 1,0 0 31,0 3-288,0-3 304,0 0 16,0 0 0,0 1 16,0 2-336,2-3 320,-2 1 33,0 2-17,3-3 0,-3 3-16,3-3-32,-3 3-48,2-3 32,-2 3-272,3-2 257,0 2 15,0-3 16,2 1-48,-5 2-240,4 0 240,6-4-48,-7 1-32,12-1 0,-1-1-48,-1 2-32,4-1 0,1 0-48,-18 4-32,19-5 48,0 2-16,3 0-16,-1 0 0,2 1 0,-3 2 0,0 0-16,-1 0 0,-19 0 0,19 0-16,-2 0 16,-2 0 0,-1 0 16,-14 0-16,12 0 16,-2 0 0,-6 1 16,10 0 1,-12 1-17,9-1 64,-8 1-32,-1-1 32,1-1 0,0 0 0,0 0 32,-1 0 0,-2 0-112,3 0 160,-1 0-16,1-1-32,-3-2-16,0 3-96,3-3 80,0 0-16,-1 0 16,-2 0 16,0 3-96,0 0 80,0-3-64,0 0-320,-1 1-544,1 2 848,-1-3-1617,-3 0-560,2 3 80,-2-3-768,4 3 2865,0 0 0</inkml:trace>
  <inkml:trace contextRef="#ctx0" brushRef="#br0" timeOffset="131865">7467 11828 3825,'0'0'0,"0"-3"1553,0 3-1553,3-5 1473,-1-5-97,1 7-239,-3 0-257,3 1-208,-3-3-159,2 2-145,1 0-48,-3 3-320,0-3 208,3 1-64,-1 2-48,1-3-32,-3 3-64,0-3 32,3 3-48,-1 0 16,2 0 0,-4 0 0,5-3 16,-1 3 0,0 0 16,8-2-16,-12 2-16,4 0 0,8 0 0,-2-3 0,-6 3-16,-4 0 16,16 0-32,-4 0 32,1 0-16,-3 2-16,-10-2 32,12 2-48,-8 2 16,11 7 0,-11-8 32,7 10-16,-9-8 16,3 9 0,-3-4 0,-2-10 0,3 11 0,-3 2 16,0-2 16,-1 2-32,1-13 0,-4 14 16,-8 1 16,6 0 0,-8-1 16,14-14-48,-11 17 32,-2-3-16,2 2 0,-1-1-16,12-15 0,-13 14 16,3 1-16,-2-4 32,6 1 0,6-12-32,-13 11-16,9-6 16,-6 8 0,8-9-16,-1 1 16,2-1-32,1 0 16,0 0 224,0-2 17,3 1 15,0-1 32,0 0-224,-3-2-48,4 3 48,8-2 16,-8 2-48,7-2 32,-11-1-48,4 0 32,10 0 16,-1 0-32,2 0 16,1 0-16,3 0-16,1-3 16,0 3 16,-20 0-32,19 0 0,-1 0 0,-3 0-32,-4 0 32,-11 0 0,4 2 0,6 0 0,-7 3 0,0 0 32,-3-5-32,3 4 32,-3 7 32,0-8 16,0 1 32,0-4-112,-2 13 48,-2-10-224,-1 3-512,-6 6-897,11-12 1585,-5 4-2945,0 14-449,-9-13-1168,14-5 4562</inkml:trace>
  <inkml:trace contextRef="#ctx0" brushRef="#br0" timeOffset="123229">4166 11969 1152,'0'0'0,"0"-3"416,0 3-416,0-3 384,0-9 161,-1 10 127,-3 0 32,4 2-704,-5-5 785,1 1-1,1 1-48,-3 1-127,6 2-609,-4 0 432,-2-3-112,3 3-64,3 0-256,-6 0 240,6 0-240,-5 0 224,0 0-80,-6 1 16,8 1-32,3-2-128,-3 1 113,-9 2 31,9 0-48,-1-1 16,4-2-112,-6 3 128,-4-1-48,7 1 0,-1-2-16,4-1-64,-6 2 48,1-1 0,0 2-16,-6 1 0,11-4-32,-3 3 0,-1 0 16,-6 0 0,8 0 0,2-3-16,-2 3 0,-3 1 0,1-1-16,1 2 0,-1 6 0,-1-9-16,1 9 32,0-7 0,4-4 0,-3 12 0,0-7 0,1 9-16,-1-9 32,3-5-16,-1 15 32,0-4-32,-1 2-32,2 0 16,0-13 16,0 14-16,0 1 32,3-2-16,-3 2 16,0-15-16,3 14 32,0 2-16,0-1-16,-1 1 16,-2-16-16,0 17 32,0-2-16,2 1 16,-2-16-32,0 16 32,0-16-32,0 16 16,0 0 32,0 0-32,0-2 16,0-14-32,0 15 112,0 1 0,0-16-112,0 15 192,0 0-48,0 0-16,3 1-48,-3-2-16,0 2-32,0-16-32,3 16 16,-3-1 0,3-2 32,-3 3-32,0-16-16,0 14 32,0 0-15,0 0-1,0-1 32,0-13-48,0 15 16,0 0 16,0-1-32,0 0 16,0-14-16,0 16 16,0 2 16,0-1-16,0 2 0,0-19-16,3 16 0,-1 0-16,0 0 48,1-1-32,-3-15 0,4 14 0,1 2 16,5-2-32,-7 1 32,-3-15-16,4 15 16,6-2-16,-10-1 48,5 3-48,-2-3-16,1 1 48,-2 2 0,0-1 16,-2-14-48,3 16 16,0 1 0,-3 0-16,0 2 16,0-19-16,3 19 16,-3-1-16,0 0 0,3 1 32,-3-19-32,0 20 0,2-3 16,0 2 0,-2-1-16,0-18 0,3 17-16,0 1 32,0 0-16,0-1 32,-3-17-32,2 17 0,0-1 0,3-1 0,-1 1 0,-4-16 0,4 17 16,-1-1 16,2 0-64,-1 0 64,-4-16-32,4 15 0,-1-1 16,-3 2 0,2-2-16,-2-14 0,0 15 0,3 0 0,0-1 0,-1-1 16,-2-13-16,3 15 16,-3-2-16,3-1 32,-1 1-32,-2-13 0,3 14 16,1-2-16,-1 1 16,0-3 0,-3-10-16,3 12 16,-2-1 16,2 0-16,0 1 0,-3-12-16,0 12 32,0 0 16,3 1-16,-3-1 32,0-12-64,3 11 16,-3 2 0,0-1 32,0 0-16,0-12-32,0 13 48,0 0 0,0-3 16,0 0-32,0-10-32,0 12 48,0-2-16,-2 1 16,1 0-16,1-11-32,-2 10 64,1-4-16,0 7 0,-2-7-16,3-6-32,-2 11 48,-1-5 16,0 6-32,0-8 48,3-4-80,-2 10 80,-3-5-16,2-1 32,-1 6 17,0-7-1,-1 1 48,1 1 80,-2-2-16,6-3-224,-10 3 288,4-1 32,-7 0 16,1-2 0,12 0-336,-11 0 289,-1 0-49,-2-4-64,-1-1-16,15 5-160,-13-11 144,0 8-48,1 0 0,-1-9-48,13 12-48,-12 0 16,2-4-16,4 1-16,-5 0-16,11 3 32,-5-3 0,0 3-16,0-3-16,-1 3 16,6 0 16,-4 0 0,0 0 0,1 0 0,-2 0 0,5 0 0,-4 0-16,0 0-16,2 0 16,1 0 16,1 0 0,-1 0 0,0 0 0,1 0 16,0-3-32,0 3-64,0 0 80,2 0-32,1-3-16,1 3-224,0-1-497,-4 1 769,11-3-1648,-7 0-1106,11 0-991,-1 0-1554,-14 3 5299,0 0 0</inkml:trace>
  <inkml:trace contextRef="#ctx0" brushRef="#br0" timeOffset="127407">5222 12055 1664,'0'0'0,"0"0"0,-3 0 464,-1 1 65,-8 2 47,12-3-576,-4 4 624,4-4-624,-3 2 609,3-2-609,-12 1 608,8 0-80,-6 1-16,10-2-512,-4 3 465,-1-2-81,-7 2-32,8 0-48,4-3-304,-10 4 272,6-2-48,-7 2-16,7 2-32,-8 0-64,8 4 0,-8-6 1,7 7-1,5-11-112,-14 10 128,4 1 0,4 3-16,-8 0-32,14-14-80,-4 15 64,-10 4-32,10 2-16,-8 4 32,12-25-48,-4 25 64,-2 3 0,1 2 0,1-1-32,4-29-32,-4 34 32,3 0 16,-1 6 16,2-3-16,0-37-48,0 38 80,0-3 0,3-3-48,1 0 16,-4-32-48,14 31 32,-4-2-32,3 0 16,0 1 16,-13-30-32,16 27 48,0-3 0,0-3 48,1-4-16,-1 1 32,0-3 32,0-2 49,-1-2 31,0-7 16,0 6-48,-2-8-80,-2-1-224,-11-1 112,11 0-496,0 0-465,-7-3-528,12-7-575,-16 10 2064,10-4-2322,-7-11-1231,-3 15 3553</inkml:trace>
  <inkml:trace contextRef="#ctx0" brushRef="#br0" timeOffset="130544">6943 12072 1424,'0'0'0,"0"0"1313,0 1-353,-1 1 97,1-2-1057,0 4 1104,-2-2-127,2-1-209,0 0-144,0-1-624,0 2 448,0 1-63,0 0-49,0 1-48,0-4-288,5 4 208,-2 0-16,8 8-48,-8-7-64,-3-5-80,10 16 80,-5 1-32,12-1 32,-5 3-16,-12-19-64,14 22 64,3 0-48,-1 2 32,1 1 0,0 2 80,2 0 65,0-1 15,-1 0 0,-18-26-208,17 27 160,0 2-80,-2 0-64,-2 1-16,-13-30 0,12 28-16,-8-2 16,6 0 32,-10-1 32,0-25-64,4 23 96,-4-1 0,0-2-16,0 2 16,0-22-96,-1 23 96,-3-2 16,-8-1 64,6 2 32,6-22-208,-14 19 176,3 1 1,0-3-33,11-17-144,-12 17 112,12-17-112,-11 14 80,6 1 0,-8-2-16,9-2 16,-9 1 0,10-2-16,-1-5 16,-1 5-32,1-6-48,3 0 0,0-1 16,0 2 48,1-4 48,0 1-16,0-1 48,0-1 16,0 0-160,0 0 192,2 0-48,2-3 16,7 0-64,-11 3-96,3-11 96,10 8-47,-10-10-274,10 9-399,-13 4 624,4-14-1200,7 4-993,-8 6-977,22 4 17,-25 0 3153,4-13-4002,-4 13 4002</inkml:trace>
  <inkml:trace contextRef="#ctx0" brushRef="#br0" timeOffset="128522">5347 12680 1808,'0'0'0,"0"1"817,0-1-817,0 1 976,-1 1 81,-1-1-1,2 0-111,0-1-945,0 0 800,0 0-144,0 0-112,0 0-127,0 0-417,3 0 256,0-2-80,0-1-16,8-1-48,-11 4-112,3-11 128,9 9-16,-8-11 0,12 10-16,-16 3-96,13-14 112,-1 10-16,1-12-16,0 5 16,-13 11-96,13-12 48,-1 2-16,1-3-144,-3 3 16,-10 10 96,11-11-96,-7 0 16,8-1 208,-10-1-16,10-1 0,-10-1 0,2-1-16,-1 1 257,-3 15-353,3-16 352,-3 16-352,0-18 352,2-1-288,-2 0-224,0 19 160,0-19-176,0 19 176,-1-18-192,-3-2 224,-1 0 32,-5-2-32,10 22-32,-4-22 48,-8 3-16,1 0 144,6 3 16,5 16-192,-13-14 192,9 4-16,-9 5-176,10-7 0,-9 10-16,9-1-48,-1 3 32,-2 0-16,6 0 48,-4 0-48,-1 1-32,1 3-48,-2 8 16,6-12 112,-5 6-128,1 11 16,0 1-16,0 4 48,4-22 80,-3 23-80,0 3 0,0 0 48,3-26 32,-2 28-48,0-2 32,0 1-32,1 0-32,1-2 0,0-25 80,0 29-49,0-3 33,4 0 16,-4-26 0,4 22 0,-4-22 0,4 22 0,7-2 0,-8 0 16,-1-1 17,-2-19-33,4 16 64,7-1-32,-9-2 32,2 0-32,-4-13-32,13 13 32,-11 1-16,11-2 48,-11 0-48,-2-12-16,4 11 16,10-6-160,-12 8 0,11-9 15,-13-4 129,2 3-112,9 3 192,-7 0 33,8-3-1,-12-3-112,4 3 160,8-2 208,-9-1 0,7 0 16,-10 0-384,3 0 400,1 0-256,8-3 16,-9 1 1,-3 2-161,4-2 128,6-3 32,-7-5 0,1 7 16,-4 3-176,4-11 160,8 8-16,-9-12 32,0 4-48,-3 11-128,12-12 144,-9-1-16,0-3-16,1 4 0,-4 12-112,11-10 80,-11-3-16,4 1-16,0 8-48,-4 4 0,4-14 32,-1 9-32,-1-5 32,1 7 16,-3 3-48,0-4 0,3 1-32,-3-2 32,0 1-48,0 4 48,0-3 32,0 3-16,2-3-16,-2 3 0,0 0-16,0 0-16,0 0 0,0 0 0,0 0 32,3 0-32,-3 0-32,3 2 0,0-1-48,-3-1 112,3 5-112,1 5 48,1-4 0,-1 10 0,-4-16 64,10 12-48,-7 2-16,1 0 48,7 1 32,-11-15-16,4 17-16,9-1 16,-9 0-16,8 0-16,-12-16 32,3 15 0,1-1-16,8 1 16,-8-5-16,-4-10 16,11 6 0,-7 5 0,0-6 16,8 0-16,-12-5 0,3 4 16,7 0 16,-7-3 0,7-1 32,-10 0-64,3 0 64,8-4 32,-7 0-64,7-8 32,-11 12-64,3-4 0,12-8 32,-12 9 32,10-9-32,-13 12-32,4-4 80,9-9 0,-9 3-32,7-5 32,-9 2 16,9-3 1,-8-1-1,1-2-16,-4 19-80,3-18 96,1 0-32,1 0 0,-3 1-16,-2 17-48,0-16 16,3 3 16,-3 8-32,0-5 0,0 7-48,0 0 0,0 3-64,0 0-32,0 3-16,0 7-1,0 2 81,0 2 16,0-14 64,0 18-48,0-1-16,0 4 0,0-1-48,0-20 112,0 20-64,0 4-16,3-3 16,0 1 0,-3-22 64,5 24-48,-1-6 16,8 3-16,-10-5 32,-2-16 16,5 14-48,6-1 32,-8 0 0,2-8 16,6 8 0,-8-9 16,8 1 16,-9-1 16,-2-4-48,5 4 64,8-3-16,-9 0 16,8 0-48,-12-1-16,4 0 16,11 0-16,-5 0-624,1 0-1313,-11 0 1937,14-2-3698,0 0-2577,-14 2 6275</inkml:trace>
  <inkml:trace contextRef="#ctx0" brushRef="#br0" timeOffset="119974">1025 12342 2497,'0'0'0,"0"0"0,0 0 896,-4 0 16,-1 0-31,1-3-65,4 3-816,-3 0 673,2 0-225,0 0-208,1 3-128,0-3-112,-1 5 64,0 9-32,-1-1-32,1 2 16,1-15-16,-5 19-16,1 1 32,1 9-16,-3 2 0,6-31 0,-12 32 16,1 1-32,-1-1 32,-1 0 16,13-32-32,-14 32 64,1-1 48,-2-2 48,2-1 80,0-1 80,0-5 65,8-5-1,-7-4-48,10-2-32,-2-7-48,2 8-64,-1-10 0,2 3-32,-1-1-32,1-1-31,1-3-1,0 0-96,0 0 96,3 0-16,0 0-32,1 0 16,-4 0-64,4 0 48,9-2-16,-10 2-32,10 0 0,-13 0 0,11 0 0,1 0 16,0 0-32,2 0 32,-14 0-16,14 0 0,1 0-16,2 0 32,3 0-16,-20 0 0,19 0 32,0 0-32,-1-2 16,-1 2 0,-17 0-16,15 0 48,1 0-48,-3-3 16,0 3 16,-13 0-32,10 0 0,-6 0 32,8 0-32,-9 0-32,-3 0 32,4 0 32,8 0-16,-12 1 0,4 1 0,-4-2-16,3 1-16,9 2 16,-12 0 0,2 1-16,-2-4 16,0 5 16,3-1 0,-1-1 0,1 1 16,-3-4-32,3 5 32,0-4 0,1 0 48,-1 2 16,-3-3-96,4 1 128,8 0-16,-12-1-64,3 0-240,8 0-592,-8 0-721,0-2-832,2-1-320,-1 7 432,0-4-80,-4 0 2305</inkml:trace>
  <inkml:trace contextRef="#ctx0" brushRef="#br0" timeOffset="129764">6659 12479 2369,'0'0'0,"-2"2"1072,-1-1 97,3-1-1169,-14 4 1232,14-4-1232,-5 3 1185,-8 3-177,9 6-207,-11-7-225,15-5-576,-13 19 528,3-4-48,-1 1-32,-1 1-31,12-17-417,-13 19 496,-1 0-16,1-2-64,-2 1-16,0 1-111,0-2-65,1 0 16,-1-1-80,15-16-160,-14 15 144,-1-2 0,2-2-16,1 0-272,12-11 144,-10 5-160,4 8-16,-5-7-16,6 7 256,5-13-64,-4 5 64,0 7-32,1-8-32,3-4 0,-3 5 16,3-5-16,-2 10 16,1-9 0,1 4 32,0-5-48,3 3 16,0-2-32,1 0-272,10-1-625,-10 0-703,-4 0 1616,14-2-2738,1-1-479,-1-8-1057,-14 11 4274</inkml:trace>
  <inkml:trace contextRef="#ctx0" brushRef="#br0" timeOffset="129502">6347 12560 1152,'0'0'0,"0"-2"384,0 2-384,-1 0 496,1-5 161,-2 2 143,2 3-800,-1-2 929,1 2-929,0-2 960,-2-1-48,2 0-95,0 3-129,0 0-688,0 0 560,0 0-159,0 0-177,0 0-112,0 0-112,0 3 64,0 1-16,5 1 16,-2 6 0,10-6 96,-10 9 288,12-1 64,-15-13-512,12 12 577,-12-12-577,15 12 480,2 1-256,2-2-96,1 1-32,-20-12-96,20 13 96,3-1-80,0-1 48,2 1 0,-25-12-64,24 11 32,0 0 32,-4 0-64,-1-1 16,-3-5 0,0 8 32,-2-9-16,-10 8 16,11-8 16,-13 1 16,1 6 32,0-8 16,-3 0 16,0 2 49,0-1-17,0-1 32,0-3-208,0 4 224,-3-1 32,-1-1-64,0 2 32,4-4-224,-11 3 176,8 1-32,-3-2 16,-7 1-64,13-3-96,-4 1-16,-7-1-288,7 0-416,-2 0-641,6 0 1361,-4 0-2001,1 0-624,-1-4-96,4 2 528,0 2 2193,0-11-2721,0 11 2721</inkml:trace>
  <inkml:trace contextRef="#ctx0" brushRef="#br0" timeOffset="134148">8239 12563 4289,'0'0'0,"0"-3"1521,0-1 32,0-6-128,0 10-1425,3-3 1280,-3 0-319,0 3-401,0 0-288,0 0-272,0 0 32,0 6-48,2 11 32,3 2 32,-5-19-48,3 24 48,1 3 32,8 2 0,-11 0 0,-1-29-80,5 34 64,6 1-32,-8 2 32,0 1-32,-3-38-32,4 38 80,1 1-32,-2 0-16,1 1 32,-4-40-64,3 39 16,0-1 64,-3-2-16,3-2 0,-3-34-64,0 32 96,0-2-32,0-4 33,0-26-97,0 26 96,0-26-96,0 22 80,-2 0 32,1-3-48,-1-2 16,2-17-80,-1 13 128,0-2-32,-1-6 48,1 7 32,1-12-176,-2 3 144,1 1 64,-1 1 32,-1-1 0,3-4-240,-3 0 256,-1 3 1,0-1 15,1-1 16,3-1-288,-5 0 272,1 0-32,0 0 0,4 0-240,-3-3 112,0 0-272,0 0-416,1-8-497,1 8-639,1 3 1712,0-12-2225,3 9-577,1-7-175,-4 10 2977,12-3-4290,-12 3 4290,0 0 0</inkml:trace>
  <inkml:trace contextRef="#ctx0" brushRef="#br0" timeOffset="120664">1192 12581 2273,'0'0'0,"0"0"0,-1 1 912,-4-1 48,1 3-15,2 2-49,2-5-896,-1 4 769,1 1-161,0 6-64,0-7 16,0-4-560,2 10 545,1-4-33,-1 7-96,1-2-80,-3 3 16,0 3-31,0 3 15,0 3 16,0-23-352,-1 23 256,-3 0-48,0 2-64,0 0-16,4-25-128,-6 27 80,2-2-32,1 0 32,-1-1 0,4-24-80,-5 22 80,1 1 16,1-2-16,2-3 48,1-18-128,-1 16 81,1-4 15,0-1-16,2-7 32,-2-4-112,3 6 144,8-2-16,-9-1 16,11-2-112,-13-1-32,4 0-416,11 0-993,-5-3-1568,13 3-625,-23 0 3602,15 0-4418,-15 0 4418</inkml:trace>
  <inkml:trace contextRef="#ctx0" brushRef="#br0" timeOffset="120790">1582 13200 5010,'0'0'0,"3"5"1232,-3-1-223,3 6-17,-3-10-992,2 2 1025,0 2-161,1-1-192,0-2-143,-3-1-529,3 2 464,0-1-32,-3-1-16,2 0-80,-2 0-336,0 0 305,0 0-33,0 0 0,0 0-48,0 0-224,0 0 208,0 0 32,0-3-80,0-1 16,0 4-176,0-11 160,0 9-16,-1-10-32,1 10 1,0 2-113,-1-12 112,-1 8 16,1-8-16,-2 8-32,3 4-80,-4-12 80,2 7-64,0-6 0,2 11-16,-1-3 0,0 0 0,-1 1-64,2 2 0,0 0 0,0 0 64,0 2-657,0 4-911,3 5-1442,9 1-1008,-8-8-1008,-4-4 5026</inkml:trace>
  <inkml:trace contextRef="#ctx0" brushRef="#br0" timeOffset="133687">7928 13149 2321,'0'0'0,"-4"0"1136,4 0-1136,-5 2 1313,-6-1 63,7 1-79,0 0-305,4-2-992,-6 5 689,2 8-241,-1-3-128,0 3-64,5-13-256,-5 15 208,2-2-64,2 1-32,-1 2-32,2-16-80,-1 16 64,1 2 0,0-1 16,3-1-47,-3-16-33,3 16 32,11-1 32,-11-2 64,14-1 160,-17-12-288,14 5 336,2 7 32,4-9-48,1 1-128,-21-4-192,23 4 160,0 0-16,0-2 1,0 0 15,-23-2-160,24 0 144,-4 0 16,1-3 48,-1 0-16,-20 3-192,17-3 192,-2-8 16,-4 8 16,0-8-32,-11 11-192,4-2 224,6-10 0,-7 7-63,7-6-1,-10 11-160,0-5 176,5-11-32,-3 12-16,1-15 0,-3 19-128,3-10 112,-3 0 0,0-3 0,2 3 16,-2 10-128,0-14 112,0 0 0,-1-3 0,-3 1 80,4 16-192,-5-18 80,-9 2 16,3-1 0,-1-2-48,12 19-48,-14-21 49,-2 0-33,-3-3 16,-1 4-16,20 20-16,-23-22 48,2 0-48,-1 1 32,-1 3-32,23 18 0,-22-13-32,0 10-64,-1 3-209,3 3-271,0 12-208,0 2-177,1 5-63,2 3-49,1 4-351,16-29 1424,-13 33-2001,1 2-464,8 4-81,-2 2-1071,6-41 3617,0 0 0</inkml:trace>
  <inkml:trace contextRef="#ctx0" brushRef="#br0" timeOffset="121019">1838 12991 4418,'0'0'0,"0"0"2048,0 0-2048,4 0 1425,6 0-384,-5 0-193,8 0-64,-13 0-784,11 0 513,-1 0-161,2 0-96,3 0-96,-15 0-160,15 0 112,0 0-16,1 0-32,3 0 16,-19 0-80,19 0 32,0 0-16,1 0-48,-4 0 32,-16 0 0,16 0 32,0 1 32,-3 0 96,-1 0 0,0 0-32,-8 1-160,11-1-592,-11 2-993,-4-3 1617,12 4-2865,12 27-224,-24-27-673,0-4 3762</inkml:trace>
  <inkml:trace contextRef="#ctx0" brushRef="#br0" timeOffset="135006">8493 13065 4033,'0'0'0,"3"0"1873,1 0-160,-4 0-1713,14-2 1489,-10-1-193,13 3-335,-2 0-257,-15 0-704,16 0 576,1 4-176,4 7-15,-3-1-161,-18-10-224,21 12 80,-1 5-16,-2-1-16,-18-16-48,19 18 16,-19-18-16,20 20 48,2 3-64,1 0 16,-1 0-32,-22-23 32,24 23 0,0 0 32,0-1-32,2 1 32,-26-23-32,24 20 16,0 1-16,-1-5 48,0-2-32,-23-14-16,21 12 32,1 0 64,-3-8 0,-3 9 16,-16-13-112,16 3 128,-13 1 0,10-1 32,-10 0 32,-1-2 0,-2 1 65,0-1-1,0-1-256,0 0 224,0 0-224,0 0 192,0 0-32,0 0-96,-2 0-16,0 0 16,-2 1-64,1 0 0,-1 0 48,4-1-48,-4 3 16,2-1 32,-2-1 48,-1 1-48,5-2-48,-4 1 96,0-1-128,-8 0-288,12 0 320,-4 0-784,-1-3-705,0 0-720,0-1-880,3 1-257,2 3 3346,-2-4-4450,2 4 4450</inkml:trace>
  <inkml:trace contextRef="#ctx0" brushRef="#br0" timeOffset="135096">8937 13100 4946,'0'0'0,"0"0"1568,0 0-1568,0 0 1393,0 0-96,0 1-81,0-1-79,0 0-1137,0 0 912,0 2-175,0-1-81,0 1-48,0-2-608,-1 1 544,0 0-127,-3 4-161,-7-1-96,11-4-160,-12 15 96,-4-4-16,-3 2 32,-3 2 0,22-15-112,-26 18 96,-2 0 0,-2 4-64,-1 1-32,31-23 0,-32 25 32,-2 3-16,4-1 32,1-3-16,29-24-32,-29 23 0,7-4 0,1-2 0,4-2 0,3-3 16,11-7-32,-3 7 16,3-8 0,3-4 0,0 5-80,0-3-160,4 0-1025,11-2-1760,-15 0 3025,16 1-4514,1-1-1377,-17 0 5891</inkml:trace>
  <inkml:trace contextRef="#ctx0" brushRef="#br0" timeOffset="125413">4840 13251 2048,'0'0'0,"-2"0"721,-2 0 143,4 0-864,-13 0 913,10-3-1,1 3-80,-1-3-175,3 3-657,-1-3 576,0 0-64,1 1-144,0 2-112,0 0-256,0-2 129,2-1-65,1 0-48,1 0 0,7 3-32,-8-3 16,7 3 0,-7-2-16,-3 2 16,4 0 16,7 0-32,-9 0-32,3 0 48,-5 0 0,10 0 0,-6 0-32,9 1 16,-8 0 0,8 1-1,-10-1 50,1 1-33,8-2 32,-12 0-32,3 0 64,7 0 0,-6 0 32,8 0 16,-12 0-112,11-5 128,0 1-48,0 1 0,1-1-16,-12 4-64,11-5 32,0 1-32,0 1 0,1 0 16,-12 3-16,10-3 0,2 3 16,-2 0-16,-6 0-16,11 0 0,-11 0 16,9 2 0,-2-1 0,-11-1 0,4 3 0,12-3 0,-4 2 0,-1-1 0,1 1-16,-12-2 16,13 0 0,-2 0 16,1 0-16,-12 0 0,13 0 16,-1-3 0,2 1-16,-2-1 0,1 3 16,-13 0-16,13-3 0,-1 3 32,-1 0-16,-11 0-16,12 0 32,-12 0-32,12 0 48,-2 0-32,-6 2-16,-4-2 0,13 2 0,-13-2 0,3 2-16,10 1 32,-8 0-32,8 0 32,-9 1 0,9-1 0,-1-1 48,-2-1 16,-10-1-80,10 2 48,3-1 16,-1-1-112,1 0-16,-13 0 64,12 0-80,2-3 32,-1 1 128,2-1 288,-15 3-368,14-2 352,1-1 16,0 0 17,0 0-305,-15 3-80,15-3 96,-1-1-16,2 1-32,-1 0 16,-15 3-64,15 0 16,-1 0 0,-1 0 16,0 0-16,-13 0-16,13 0 16,0 0 0,1 0 0,-2 0 32,-12 0-48,5 0 16,11 0 0,-6 0 0,0 0 16,-10 0-32,13 0 0,-10 0 32,14 0-32,-6 1-16,-11-1 16,10 2 32,1-2-48,1 0 32,1 0-16,-13 0 0,14 0 0,1 0 0,-2 0 0,2 0 0,-15 0 0,13 0 0,0 0 0,0 0 16,-1 0 32,-12 0-48,12 0 16,0 0 0,0 0-16,0 0 0,-12 0 0,12 0 0,-1 0 32,-1 0-32,1 1 0,-11-1 0,11 3-32,1 0 16,1-1 16,3 1 0,-16-3 0,16 2 48,0 0-32,0-1-16,1 1 0,-1-1 32,2-1-16,0 0 32,0 0-32,-18 0-16,17 0 16,1-3 32,1 3-80,-3-3 16,-16 3 16,16 0 160,0 0-16,0 0 48,1 0 32,-1 0-224,0 0 16,-1 0 32,-1 0-48,-14 0 0,14 0 32,-2 0 17,2 2-17,0-1 80,-14-1-112,13 2 32,2-2 16,1 1-32,-16-1-16,16 1 0,-16-1 0,14 0 16,2 2 16,-3-1 0,2-1 16,0 0 16,1 0-32,0 0-16,-1 0 32,-15 0-48,16-3 48,0 1-32,2 2 16,-1-3 0,2 0-64,-2 0 80,1 3-48,-2-3 16,0 1-16,1 2 32,1-2-16,1-1 0,-2 3 48,1 0-48,1 0 48,0 0 0,-3 0-16,0 0 16,-1 0-48,-4 0 16,-11 0-32,10 0 32,-6 1-16,11 1 16,-11-1 0,-4-1-32,12 3 64,-9-3-32,1 3 64,6-1 0,-10-2-96,3 1 96,1 0 112,-1 1-112,0-2-288,-3 0 192,0 0-864,0 0-1473,0-3-1761,0 0-1713,0 3 5811,0 0 0</inkml:trace>
  <inkml:trace contextRef="#ctx0" brushRef="#br0" timeOffset="132589">6089 13832 2561,'0'0'0,"0"0"1168,-2 2 33,-2-2 15,4 0-1216,-3 1 1105,3-1-289,0 0-192,4 0-159,-4 0-465,12 0 336,-8 0-80,15 1-48,-19-1-208,15 4 256,-15-4-256,20 13 288,1 0 32,2 1-15,1 1-97,-24-15-208,24 16 128,0 1-80,1 1 0,3 1-64,-4 0 208,5-1 0,-2 1 16,-1 0 0,-26-19-208,23 18 0,0 0 32,-2 0-32,-3 0 32,-18-18-32,18 17 48,-2-1 0,-4 0 32,-2-4 0,-10-12-80,4 10 128,0-4-16,1 4 48,-2-6 1,-3 2-17,0-1 48,0-1-48,0 1-16,0-5-128,-2 5 96,1-2-16,-2 3-16,-1-1 48,4-5-112,-5 5 96,2-1 32,0 1-16,0-1 0,3-4-112,-2 3 128,0-2 16,1-1 32,1 0-176,-2 2 160,2-2 1,0 0-161,0 0 112,0 0-64,0-2-96,0 2 48,0-4-369,3 0-399,-3-8-657,0 8-688,0 4 2113,3-15-2801,0 3-176,-3-12-1073,0 24 4050</inkml:trace>
  <inkml:trace contextRef="#ctx0" brushRef="#br0" timeOffset="132887">6587 13873 2913,'0'0'0,"-1"0"1649,-4 0-1,-7-3-95,12 3-1553,-4 0 1297,-9 0-305,2 5-224,0 0-159,11-5-609,-12 12 464,0-6 48,-1 7 48,-1-1-31,14-12-529,-14 13 496,-2 0-176,-2 1-128,0 1-64,18-15-128,-19 17-176,0 1 48,-1-1 32,-2 1-32,22-18 128,-22 16 128,1 0-48,1 1-48,0-2 64,20-15-96,-17 15 32,0-3 32,4-2 32,0 2-16,13-12-80,-11 10 80,0-4 16,7 6-16,-1-8-32,1 1 16,0-1-48,1-1-16,2-2-272,1-1 272,0 0-656,0 0-561,4-3-735,8-1-658,-12 4 2610,11-12-3009,-8-1-1345,-3 13 4354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41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5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819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50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8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5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32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40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39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2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25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BF44D-6241-4485-85BB-3AA80299C2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Integrales indefinidas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7C0081-FD2E-4E44-B9DF-B58B6E1599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</a:t>
            </a:r>
            <a:r>
              <a:rPr lang="es-ES" dirty="0" err="1"/>
              <a:t>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09309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E70E2F-CE3F-4817-8735-5784A30CF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04" y="504454"/>
            <a:ext cx="7661984" cy="367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04BE55-B142-4526-B67A-0D842271B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28" y="589948"/>
            <a:ext cx="7551500" cy="336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1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04EFDC-2A6E-46CC-A7F7-602187512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13" y="610431"/>
            <a:ext cx="7246876" cy="245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1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2AF2B3-5C5D-44DF-ADF2-0468999AA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983" y="552357"/>
            <a:ext cx="6680517" cy="414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99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AF56DD2-843D-4E7B-AA38-7DFA3018B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23" y="682749"/>
            <a:ext cx="6334348" cy="17777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BFBC99D-9978-49E7-828E-9FC447EA3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22" y="2340099"/>
            <a:ext cx="6334349" cy="176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4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290186-FCDD-4002-B2CD-1254E2206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00" y="525123"/>
            <a:ext cx="6437527" cy="386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9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C54E327-37CA-431A-9C58-8ACED621A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95" y="656995"/>
            <a:ext cx="6651871" cy="20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33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442E2DC-5BFF-446D-A859-0FB5E58C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608442"/>
            <a:ext cx="6649537" cy="379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51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D1CB84-8C8D-4706-BF65-B46257921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76" y="451791"/>
            <a:ext cx="5587013" cy="21697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7388EAE-62AF-45CF-B421-E9809B560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76" y="2621550"/>
            <a:ext cx="5587013" cy="235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59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33F0F3-641E-4E94-8D5D-1132EDF73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08" y="571222"/>
            <a:ext cx="6839782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4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4AEE418-A6CD-4029-A517-C226C2128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21" y="640024"/>
            <a:ext cx="7546075" cy="294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66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08C7A8-05D9-474C-AECB-6A3AA7D21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75" y="647006"/>
            <a:ext cx="6536693" cy="13475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7A6A6D-9D3D-4C60-88D2-587FF23A8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75" y="1979721"/>
            <a:ext cx="6536693" cy="10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80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A8055E-C774-4D91-B30F-FE035ACCC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48" y="470285"/>
            <a:ext cx="7376512" cy="438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22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FC62E83-1282-471E-B5D2-8DE4E679A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24" y="544635"/>
            <a:ext cx="6676335" cy="48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90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379939-DEA9-4B58-91C1-6EA9C147F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05" y="475373"/>
            <a:ext cx="6125546" cy="484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58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E819739-A6AE-4984-BE12-81848B970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98" y="546070"/>
            <a:ext cx="6980298" cy="429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7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3FD809-78CD-4DA6-A072-978E268FC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69" y="362596"/>
            <a:ext cx="6734160" cy="484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00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89CED5-193E-4DE7-B314-FB72D484A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30" y="670217"/>
            <a:ext cx="6577081" cy="399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4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42863B4-88A6-46EE-B652-E3D267304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51" y="551618"/>
            <a:ext cx="6359741" cy="444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85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858B73-1EC0-49D8-9B9D-055F5FCA5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73" y="494698"/>
            <a:ext cx="60674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96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4D6D982-E595-45BE-A4EC-0DC5F19F7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22" y="464367"/>
            <a:ext cx="612457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75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871E6E-06A2-4DC4-A494-981C4E931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93" y="584077"/>
            <a:ext cx="69342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61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D63F3A8-FFE9-4043-BF25-898E835C9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39" y="506397"/>
            <a:ext cx="747712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40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C12C95-C5B8-428B-B538-A5EF2CFD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78" y="465153"/>
            <a:ext cx="7343127" cy="466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20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D6A71E9-28B9-4D6D-B274-6253F5FED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57" y="318137"/>
            <a:ext cx="5658081" cy="31108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BAD802-477C-48B5-AA72-A4FDE79C7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57" y="3429000"/>
            <a:ext cx="5658082" cy="24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55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208B46-6685-45EF-858B-7B75E447E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35" y="478332"/>
            <a:ext cx="7328632" cy="417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43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1BC9618-A3D7-4866-8E69-589AFA67BD7E}"/>
                  </a:ext>
                </a:extLst>
              </p14:cNvPr>
              <p14:cNvContentPartPr/>
              <p14:nvPr/>
            </p14:nvContentPartPr>
            <p14:xfrm>
              <a:off x="3285956" y="363276"/>
              <a:ext cx="5405437" cy="5135563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1BC9618-A3D7-4866-8E69-589AFA67BD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73354" y="350676"/>
                <a:ext cx="5430280" cy="51604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658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119</TotalTime>
  <Words>7</Words>
  <Application>Microsoft Office PowerPoint</Application>
  <PresentationFormat>Panorámica</PresentationFormat>
  <Paragraphs>2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Retrospección</vt:lpstr>
      <vt:lpstr>Integrales indefinidas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Integrales indefinidas</dc:title>
  <dc:creator>Carlos Ruz Leiva</dc:creator>
  <cp:lastModifiedBy>Carlos Ruz Leiva</cp:lastModifiedBy>
  <cp:revision>10</cp:revision>
  <dcterms:created xsi:type="dcterms:W3CDTF">2021-04-19T02:34:46Z</dcterms:created>
  <dcterms:modified xsi:type="dcterms:W3CDTF">2021-04-19T21:47:06Z</dcterms:modified>
</cp:coreProperties>
</file>