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89" r:id="rId2"/>
    <p:sldId id="256" r:id="rId3"/>
    <p:sldId id="257" r:id="rId4"/>
    <p:sldId id="258" r:id="rId5"/>
    <p:sldId id="273" r:id="rId6"/>
    <p:sldId id="274" r:id="rId7"/>
    <p:sldId id="259" r:id="rId8"/>
    <p:sldId id="275" r:id="rId9"/>
    <p:sldId id="290" r:id="rId10"/>
    <p:sldId id="285" r:id="rId11"/>
    <p:sldId id="260" r:id="rId12"/>
    <p:sldId id="261" r:id="rId13"/>
    <p:sldId id="276" r:id="rId14"/>
    <p:sldId id="277" r:id="rId15"/>
    <p:sldId id="286" r:id="rId16"/>
    <p:sldId id="287" r:id="rId17"/>
    <p:sldId id="263" r:id="rId18"/>
    <p:sldId id="278" r:id="rId19"/>
    <p:sldId id="288" r:id="rId20"/>
    <p:sldId id="264" r:id="rId21"/>
    <p:sldId id="265" r:id="rId22"/>
    <p:sldId id="279" r:id="rId23"/>
    <p:sldId id="266" r:id="rId24"/>
    <p:sldId id="280" r:id="rId25"/>
    <p:sldId id="267" r:id="rId26"/>
    <p:sldId id="281" r:id="rId27"/>
    <p:sldId id="282" r:id="rId28"/>
    <p:sldId id="268" r:id="rId29"/>
    <p:sldId id="269" r:id="rId30"/>
    <p:sldId id="283" r:id="rId31"/>
    <p:sldId id="291" r:id="rId32"/>
    <p:sldId id="292" r:id="rId33"/>
    <p:sldId id="270" r:id="rId34"/>
    <p:sldId id="271" r:id="rId35"/>
    <p:sldId id="284" r:id="rId36"/>
    <p:sldId id="293" r:id="rId37"/>
    <p:sldId id="27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107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DC4331C0-E8EC-4984-9587-977485C5CA9C}"/>
    <pc:docChg chg="undo custSel addSld delSld modSld sldOrd modMainMaster">
      <pc:chgData name="Carlos Ruz Leiva" userId="09992e858996f815" providerId="LiveId" clId="{DC4331C0-E8EC-4984-9587-977485C5CA9C}" dt="2021-05-10T14:40:44.138" v="946"/>
      <pc:docMkLst>
        <pc:docMk/>
      </pc:docMkLst>
      <pc:sldChg chg="modSp modTransition setBg modAnim">
        <pc:chgData name="Carlos Ruz Leiva" userId="09992e858996f815" providerId="LiveId" clId="{DC4331C0-E8EC-4984-9587-977485C5CA9C}" dt="2021-05-08T20:47:43.384" v="860"/>
        <pc:sldMkLst>
          <pc:docMk/>
          <pc:sldMk cId="1484345828" sldId="256"/>
        </pc:sldMkLst>
        <pc:spChg chg="mod">
          <ac:chgData name="Carlos Ruz Leiva" userId="09992e858996f815" providerId="LiveId" clId="{DC4331C0-E8EC-4984-9587-977485C5CA9C}" dt="2021-05-08T19:22:56.195" v="622"/>
          <ac:spMkLst>
            <pc:docMk/>
            <pc:sldMk cId="1484345828" sldId="256"/>
            <ac:spMk id="2" creationId="{77B49783-3296-464E-9CD5-801424BB98DA}"/>
          </ac:spMkLst>
        </pc:spChg>
        <pc:spChg chg="mod">
          <ac:chgData name="Carlos Ruz Leiva" userId="09992e858996f815" providerId="LiveId" clId="{DC4331C0-E8EC-4984-9587-977485C5CA9C}" dt="2021-05-08T19:22:56.195" v="622"/>
          <ac:spMkLst>
            <pc:docMk/>
            <pc:sldMk cId="1484345828" sldId="256"/>
            <ac:spMk id="3" creationId="{9A32A235-F38F-4474-8FCC-1434FB44D8AF}"/>
          </ac:spMkLst>
        </pc:spChg>
      </pc:sldChg>
      <pc:sldChg chg="addSp delSp modSp mod modTransition setBg modAnim">
        <pc:chgData name="Carlos Ruz Leiva" userId="09992e858996f815" providerId="LiveId" clId="{DC4331C0-E8EC-4984-9587-977485C5CA9C}" dt="2021-05-08T19:29:25.600" v="643"/>
        <pc:sldMkLst>
          <pc:docMk/>
          <pc:sldMk cId="1912955289" sldId="257"/>
        </pc:sldMkLst>
        <pc:picChg chg="del">
          <ac:chgData name="Carlos Ruz Leiva" userId="09992e858996f815" providerId="LiveId" clId="{DC4331C0-E8EC-4984-9587-977485C5CA9C}" dt="2021-05-08T19:26:38.731" v="631" actId="478"/>
          <ac:picMkLst>
            <pc:docMk/>
            <pc:sldMk cId="1912955289" sldId="257"/>
            <ac:picMk id="3" creationId="{9F3DD9F4-54CA-4521-9E4B-EFC1293FC53C}"/>
          </ac:picMkLst>
        </pc:picChg>
        <pc:picChg chg="add mod">
          <ac:chgData name="Carlos Ruz Leiva" userId="09992e858996f815" providerId="LiveId" clId="{DC4331C0-E8EC-4984-9587-977485C5CA9C}" dt="2021-05-08T19:28:52.748" v="641" actId="1076"/>
          <ac:picMkLst>
            <pc:docMk/>
            <pc:sldMk cId="1912955289" sldId="257"/>
            <ac:picMk id="4" creationId="{728D04F5-5AEE-4877-AE21-293EEAC19A42}"/>
          </ac:picMkLst>
        </pc:picChg>
        <pc:picChg chg="add mod">
          <ac:chgData name="Carlos Ruz Leiva" userId="09992e858996f815" providerId="LiveId" clId="{DC4331C0-E8EC-4984-9587-977485C5CA9C}" dt="2021-05-08T19:27:19.964" v="637" actId="1076"/>
          <ac:picMkLst>
            <pc:docMk/>
            <pc:sldMk cId="1912955289" sldId="257"/>
            <ac:picMk id="6" creationId="{6B79D826-AAF1-4E38-8625-0EEE7188A4EB}"/>
          </ac:picMkLst>
        </pc:picChg>
      </pc:sldChg>
      <pc:sldChg chg="addSp delSp modSp mod modTransition setBg modAnim">
        <pc:chgData name="Carlos Ruz Leiva" userId="09992e858996f815" providerId="LiveId" clId="{DC4331C0-E8EC-4984-9587-977485C5CA9C}" dt="2021-05-08T19:33:07.827" v="656"/>
        <pc:sldMkLst>
          <pc:docMk/>
          <pc:sldMk cId="3471601962" sldId="258"/>
        </pc:sldMkLst>
        <pc:picChg chg="del">
          <ac:chgData name="Carlos Ruz Leiva" userId="09992e858996f815" providerId="LiveId" clId="{DC4331C0-E8EC-4984-9587-977485C5CA9C}" dt="2021-05-08T19:30:56.620" v="644" actId="21"/>
          <ac:picMkLst>
            <pc:docMk/>
            <pc:sldMk cId="3471601962" sldId="258"/>
            <ac:picMk id="3" creationId="{6843AE77-52AE-46EB-BAED-9440AF71C1E7}"/>
          </ac:picMkLst>
        </pc:picChg>
        <pc:picChg chg="add mod">
          <ac:chgData name="Carlos Ruz Leiva" userId="09992e858996f815" providerId="LiveId" clId="{DC4331C0-E8EC-4984-9587-977485C5CA9C}" dt="2021-05-08T19:32:33.347" v="650" actId="14100"/>
          <ac:picMkLst>
            <pc:docMk/>
            <pc:sldMk cId="3471601962" sldId="258"/>
            <ac:picMk id="4" creationId="{1718CD4C-27F7-44B0-A11F-7B7ACA3AEBAB}"/>
          </ac:picMkLst>
        </pc:picChg>
        <pc:picChg chg="add mod">
          <ac:chgData name="Carlos Ruz Leiva" userId="09992e858996f815" providerId="LiveId" clId="{DC4331C0-E8EC-4984-9587-977485C5CA9C}" dt="2021-05-08T19:32:41.088" v="652" actId="1076"/>
          <ac:picMkLst>
            <pc:docMk/>
            <pc:sldMk cId="3471601962" sldId="258"/>
            <ac:picMk id="6" creationId="{10222B90-1D76-48BA-9674-CF02519C2341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19:42:32.709" v="693"/>
        <pc:sldMkLst>
          <pc:docMk/>
          <pc:sldMk cId="1018952448" sldId="259"/>
        </pc:sldMkLst>
        <pc:picChg chg="add del mod">
          <ac:chgData name="Carlos Ruz Leiva" userId="09992e858996f815" providerId="LiveId" clId="{DC4331C0-E8EC-4984-9587-977485C5CA9C}" dt="2021-05-08T19:36:13.712" v="679" actId="21"/>
          <ac:picMkLst>
            <pc:docMk/>
            <pc:sldMk cId="1018952448" sldId="259"/>
            <ac:picMk id="3" creationId="{D100A494-E058-4626-B1A3-CAA9BEF1A6D1}"/>
          </ac:picMkLst>
        </pc:picChg>
        <pc:picChg chg="add mod">
          <ac:chgData name="Carlos Ruz Leiva" userId="09992e858996f815" providerId="LiveId" clId="{DC4331C0-E8EC-4984-9587-977485C5CA9C}" dt="2021-05-08T19:36:51.167" v="683" actId="1076"/>
          <ac:picMkLst>
            <pc:docMk/>
            <pc:sldMk cId="1018952448" sldId="259"/>
            <ac:picMk id="4" creationId="{A2CD4D35-E27D-45ED-9D3F-4F4C827ABB8E}"/>
          </ac:picMkLst>
        </pc:picChg>
        <pc:picChg chg="add mod">
          <ac:chgData name="Carlos Ruz Leiva" userId="09992e858996f815" providerId="LiveId" clId="{DC4331C0-E8EC-4984-9587-977485C5CA9C}" dt="2021-05-08T19:37:49.656" v="688" actId="14100"/>
          <ac:picMkLst>
            <pc:docMk/>
            <pc:sldMk cId="1018952448" sldId="259"/>
            <ac:picMk id="6" creationId="{18DE59CF-C917-46AC-8676-EF523F3F6AE3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20:50:18.340" v="879"/>
        <pc:sldMkLst>
          <pc:docMk/>
          <pc:sldMk cId="1993504136" sldId="260"/>
        </pc:sldMkLst>
        <pc:picChg chg="add mod">
          <ac:chgData name="Carlos Ruz Leiva" userId="09992e858996f815" providerId="LiveId" clId="{DC4331C0-E8EC-4984-9587-977485C5CA9C}" dt="2021-05-08T05:12:23.579" v="446" actId="1076"/>
          <ac:picMkLst>
            <pc:docMk/>
            <pc:sldMk cId="1993504136" sldId="260"/>
            <ac:picMk id="3" creationId="{DE9B0BDE-B372-49E7-89F8-2EF59945996C}"/>
          </ac:picMkLst>
        </pc:picChg>
        <pc:picChg chg="add mod">
          <ac:chgData name="Carlos Ruz Leiva" userId="09992e858996f815" providerId="LiveId" clId="{DC4331C0-E8EC-4984-9587-977485C5CA9C}" dt="2021-05-08T05:12:33.883" v="449" actId="1076"/>
          <ac:picMkLst>
            <pc:docMk/>
            <pc:sldMk cId="1993504136" sldId="260"/>
            <ac:picMk id="4" creationId="{522AE578-22E9-48D4-B528-B6CA4D54183E}"/>
          </ac:picMkLst>
        </pc:picChg>
        <pc:picChg chg="add del mod">
          <ac:chgData name="Carlos Ruz Leiva" userId="09992e858996f815" providerId="LiveId" clId="{DC4331C0-E8EC-4984-9587-977485C5CA9C}" dt="2021-05-08T05:12:27.205" v="447" actId="478"/>
          <ac:picMkLst>
            <pc:docMk/>
            <pc:sldMk cId="1993504136" sldId="260"/>
            <ac:picMk id="5" creationId="{0AC11859-4916-494A-B711-BE7D9CB74B93}"/>
          </ac:picMkLst>
        </pc:picChg>
        <pc:picChg chg="add mod">
          <ac:chgData name="Carlos Ruz Leiva" userId="09992e858996f815" providerId="LiveId" clId="{DC4331C0-E8EC-4984-9587-977485C5CA9C}" dt="2021-05-08T05:13:03.715" v="453" actId="1076"/>
          <ac:picMkLst>
            <pc:docMk/>
            <pc:sldMk cId="1993504136" sldId="260"/>
            <ac:picMk id="7" creationId="{7D0E30BF-5941-408C-92D4-3C9A9DE000EA}"/>
          </ac:picMkLst>
        </pc:picChg>
        <pc:picChg chg="add mod">
          <ac:chgData name="Carlos Ruz Leiva" userId="09992e858996f815" providerId="LiveId" clId="{DC4331C0-E8EC-4984-9587-977485C5CA9C}" dt="2021-05-08T05:13:33.972" v="459" actId="1076"/>
          <ac:picMkLst>
            <pc:docMk/>
            <pc:sldMk cId="1993504136" sldId="260"/>
            <ac:picMk id="9" creationId="{7B3D9CA0-EB18-423F-92EA-7168F3FF0769}"/>
          </ac:picMkLst>
        </pc:picChg>
      </pc:sldChg>
      <pc:sldChg chg="addSp modSp new mod modTransition setBg modAnim">
        <pc:chgData name="Carlos Ruz Leiva" userId="09992e858996f815" providerId="LiveId" clId="{DC4331C0-E8EC-4984-9587-977485C5CA9C}" dt="2021-05-08T20:50:42.354" v="881"/>
        <pc:sldMkLst>
          <pc:docMk/>
          <pc:sldMk cId="3474734451" sldId="261"/>
        </pc:sldMkLst>
        <pc:picChg chg="add mod">
          <ac:chgData name="Carlos Ruz Leiva" userId="09992e858996f815" providerId="LiveId" clId="{DC4331C0-E8EC-4984-9587-977485C5CA9C}" dt="2021-05-05T19:04:47.371" v="14" actId="14100"/>
          <ac:picMkLst>
            <pc:docMk/>
            <pc:sldMk cId="3474734451" sldId="261"/>
            <ac:picMk id="3" creationId="{9B4AAAB4-BE89-4762-BEF8-E8529F87955C}"/>
          </ac:picMkLst>
        </pc:picChg>
      </pc:sldChg>
      <pc:sldChg chg="addSp modSp new del mod setBg">
        <pc:chgData name="Carlos Ruz Leiva" userId="09992e858996f815" providerId="LiveId" clId="{DC4331C0-E8EC-4984-9587-977485C5CA9C}" dt="2021-05-05T19:32:47.724" v="129" actId="2696"/>
        <pc:sldMkLst>
          <pc:docMk/>
          <pc:sldMk cId="2137862014" sldId="262"/>
        </pc:sldMkLst>
        <pc:picChg chg="add mod">
          <ac:chgData name="Carlos Ruz Leiva" userId="09992e858996f815" providerId="LiveId" clId="{DC4331C0-E8EC-4984-9587-977485C5CA9C}" dt="2021-05-05T19:09:47.438" v="53" actId="14100"/>
          <ac:picMkLst>
            <pc:docMk/>
            <pc:sldMk cId="2137862014" sldId="262"/>
            <ac:picMk id="3" creationId="{1B33112D-2740-40B9-9E3A-6E5AB68B5FE0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19:49:46.069" v="723"/>
        <pc:sldMkLst>
          <pc:docMk/>
          <pc:sldMk cId="546449621" sldId="263"/>
        </pc:sldMkLst>
        <pc:picChg chg="add del mod">
          <ac:chgData name="Carlos Ruz Leiva" userId="09992e858996f815" providerId="LiveId" clId="{DC4331C0-E8EC-4984-9587-977485C5CA9C}" dt="2021-05-08T19:48:29.390" v="715" actId="21"/>
          <ac:picMkLst>
            <pc:docMk/>
            <pc:sldMk cId="546449621" sldId="263"/>
            <ac:picMk id="3" creationId="{ABA10CE9-7673-4590-9CB2-5DD5C5137FBA}"/>
          </ac:picMkLst>
        </pc:picChg>
        <pc:picChg chg="add mod">
          <ac:chgData name="Carlos Ruz Leiva" userId="09992e858996f815" providerId="LiveId" clId="{DC4331C0-E8EC-4984-9587-977485C5CA9C}" dt="2021-05-08T19:48:58.891" v="717" actId="1076"/>
          <ac:picMkLst>
            <pc:docMk/>
            <pc:sldMk cId="546449621" sldId="263"/>
            <ac:picMk id="4" creationId="{F6521CE2-9607-4710-94FC-94E1F194169C}"/>
          </ac:picMkLst>
        </pc:picChg>
        <pc:picChg chg="add mod">
          <ac:chgData name="Carlos Ruz Leiva" userId="09992e858996f815" providerId="LiveId" clId="{DC4331C0-E8EC-4984-9587-977485C5CA9C}" dt="2021-05-08T19:49:19.976" v="719" actId="1076"/>
          <ac:picMkLst>
            <pc:docMk/>
            <pc:sldMk cId="546449621" sldId="263"/>
            <ac:picMk id="6" creationId="{8F6858C6-71BF-4A0F-A27A-463E98E289CF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20:04:15.097" v="738"/>
        <pc:sldMkLst>
          <pc:docMk/>
          <pc:sldMk cId="1787603089" sldId="264"/>
        </pc:sldMkLst>
        <pc:picChg chg="add del mod">
          <ac:chgData name="Carlos Ruz Leiva" userId="09992e858996f815" providerId="LiveId" clId="{DC4331C0-E8EC-4984-9587-977485C5CA9C}" dt="2021-05-08T19:51:18.986" v="724" actId="478"/>
          <ac:picMkLst>
            <pc:docMk/>
            <pc:sldMk cId="1787603089" sldId="264"/>
            <ac:picMk id="3" creationId="{31A6BF59-DA71-43A6-B30A-11DEB8A87D66}"/>
          </ac:picMkLst>
        </pc:picChg>
        <pc:picChg chg="add mod">
          <ac:chgData name="Carlos Ruz Leiva" userId="09992e858996f815" providerId="LiveId" clId="{DC4331C0-E8EC-4984-9587-977485C5CA9C}" dt="2021-05-08T19:51:30.180" v="728" actId="1076"/>
          <ac:picMkLst>
            <pc:docMk/>
            <pc:sldMk cId="1787603089" sldId="264"/>
            <ac:picMk id="4" creationId="{E4D39AC6-0A77-4C9E-9A99-00EAB2055AB6}"/>
          </ac:picMkLst>
        </pc:picChg>
        <pc:picChg chg="add mod">
          <ac:chgData name="Carlos Ruz Leiva" userId="09992e858996f815" providerId="LiveId" clId="{DC4331C0-E8EC-4984-9587-977485C5CA9C}" dt="2021-05-08T19:52:17.340" v="734" actId="14100"/>
          <ac:picMkLst>
            <pc:docMk/>
            <pc:sldMk cId="1787603089" sldId="264"/>
            <ac:picMk id="6" creationId="{14137696-91EF-49DB-9B28-65185CD590FC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20:05:51.360" v="748"/>
        <pc:sldMkLst>
          <pc:docMk/>
          <pc:sldMk cId="2859633447" sldId="265"/>
        </pc:sldMkLst>
        <pc:picChg chg="add del mod">
          <ac:chgData name="Carlos Ruz Leiva" userId="09992e858996f815" providerId="LiveId" clId="{DC4331C0-E8EC-4984-9587-977485C5CA9C}" dt="2021-05-08T20:05:20.410" v="741" actId="478"/>
          <ac:picMkLst>
            <pc:docMk/>
            <pc:sldMk cId="2859633447" sldId="265"/>
            <ac:picMk id="3" creationId="{59AB5892-E750-4A52-9791-C3FE0F3B66A8}"/>
          </ac:picMkLst>
        </pc:picChg>
        <pc:picChg chg="add mod">
          <ac:chgData name="Carlos Ruz Leiva" userId="09992e858996f815" providerId="LiveId" clId="{DC4331C0-E8EC-4984-9587-977485C5CA9C}" dt="2021-05-08T20:04:54.164" v="740" actId="1076"/>
          <ac:picMkLst>
            <pc:docMk/>
            <pc:sldMk cId="2859633447" sldId="265"/>
            <ac:picMk id="4" creationId="{8987B28C-2326-4EA8-AE19-45049FEB3144}"/>
          </ac:picMkLst>
        </pc:picChg>
        <pc:picChg chg="add mod">
          <ac:chgData name="Carlos Ruz Leiva" userId="09992e858996f815" providerId="LiveId" clId="{DC4331C0-E8EC-4984-9587-977485C5CA9C}" dt="2021-05-08T20:05:32.145" v="744" actId="14100"/>
          <ac:picMkLst>
            <pc:docMk/>
            <pc:sldMk cId="2859633447" sldId="265"/>
            <ac:picMk id="6" creationId="{ED7354BB-8A29-4EF4-AB7A-B6101AC6584A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20:13:47.488" v="785"/>
        <pc:sldMkLst>
          <pc:docMk/>
          <pc:sldMk cId="1431538793" sldId="266"/>
        </pc:sldMkLst>
        <pc:picChg chg="add del mod">
          <ac:chgData name="Carlos Ruz Leiva" userId="09992e858996f815" providerId="LiveId" clId="{DC4331C0-E8EC-4984-9587-977485C5CA9C}" dt="2021-05-08T20:11:40.581" v="775" actId="478"/>
          <ac:picMkLst>
            <pc:docMk/>
            <pc:sldMk cId="1431538793" sldId="266"/>
            <ac:picMk id="3" creationId="{AFD4117E-8833-4053-9D0A-90FB7A692DF1}"/>
          </ac:picMkLst>
        </pc:picChg>
        <pc:picChg chg="add mod">
          <ac:chgData name="Carlos Ruz Leiva" userId="09992e858996f815" providerId="LiveId" clId="{DC4331C0-E8EC-4984-9587-977485C5CA9C}" dt="2021-05-08T20:11:46.087" v="777" actId="1076"/>
          <ac:picMkLst>
            <pc:docMk/>
            <pc:sldMk cId="1431538793" sldId="266"/>
            <ac:picMk id="4" creationId="{0665E2C9-5FFC-4B22-B76D-C22548ED2463}"/>
          </ac:picMkLst>
        </pc:picChg>
        <pc:picChg chg="add mod">
          <ac:chgData name="Carlos Ruz Leiva" userId="09992e858996f815" providerId="LiveId" clId="{DC4331C0-E8EC-4984-9587-977485C5CA9C}" dt="2021-05-08T20:12:30.924" v="781" actId="1076"/>
          <ac:picMkLst>
            <pc:docMk/>
            <pc:sldMk cId="1431538793" sldId="266"/>
            <ac:picMk id="6" creationId="{B2597159-6417-4E21-A219-886F71E55122}"/>
          </ac:picMkLst>
        </pc:picChg>
      </pc:sldChg>
      <pc:sldChg chg="addSp delSp modSp new mod modTransition modAnim">
        <pc:chgData name="Carlos Ruz Leiva" userId="09992e858996f815" providerId="LiveId" clId="{DC4331C0-E8EC-4984-9587-977485C5CA9C}" dt="2021-05-08T20:16:21.826" v="789"/>
        <pc:sldMkLst>
          <pc:docMk/>
          <pc:sldMk cId="4115176493" sldId="267"/>
        </pc:sldMkLst>
        <pc:picChg chg="add del">
          <ac:chgData name="Carlos Ruz Leiva" userId="09992e858996f815" providerId="LiveId" clId="{DC4331C0-E8EC-4984-9587-977485C5CA9C}" dt="2021-05-05T19:18:25.412" v="78" actId="478"/>
          <ac:picMkLst>
            <pc:docMk/>
            <pc:sldMk cId="4115176493" sldId="267"/>
            <ac:picMk id="3" creationId="{3DB24D29-E65C-4BBE-B906-C1C003B0F6F1}"/>
          </ac:picMkLst>
        </pc:picChg>
        <pc:picChg chg="add mod">
          <ac:chgData name="Carlos Ruz Leiva" userId="09992e858996f815" providerId="LiveId" clId="{DC4331C0-E8EC-4984-9587-977485C5CA9C}" dt="2021-05-05T19:18:52.683" v="82" actId="1076"/>
          <ac:picMkLst>
            <pc:docMk/>
            <pc:sldMk cId="4115176493" sldId="267"/>
            <ac:picMk id="5" creationId="{EB24C1C3-1795-429F-AF9C-A21E13BE0A08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20:20:30.275" v="811"/>
        <pc:sldMkLst>
          <pc:docMk/>
          <pc:sldMk cId="624938033" sldId="268"/>
        </pc:sldMkLst>
        <pc:picChg chg="add del mod">
          <ac:chgData name="Carlos Ruz Leiva" userId="09992e858996f815" providerId="LiveId" clId="{DC4331C0-E8EC-4984-9587-977485C5CA9C}" dt="2021-05-05T19:22:42.412" v="88" actId="478"/>
          <ac:picMkLst>
            <pc:docMk/>
            <pc:sldMk cId="624938033" sldId="268"/>
            <ac:picMk id="3" creationId="{5522D1EC-AA7C-4B40-AF25-C995232540BD}"/>
          </ac:picMkLst>
        </pc:picChg>
        <pc:picChg chg="add mod">
          <ac:chgData name="Carlos Ruz Leiva" userId="09992e858996f815" providerId="LiveId" clId="{DC4331C0-E8EC-4984-9587-977485C5CA9C}" dt="2021-05-08T20:19:30.566" v="805" actId="1440"/>
          <ac:picMkLst>
            <pc:docMk/>
            <pc:sldMk cId="624938033" sldId="268"/>
            <ac:picMk id="3" creationId="{CC4EB7AA-F33A-47DF-ADB6-18796CCC3383}"/>
          </ac:picMkLst>
        </pc:picChg>
        <pc:picChg chg="add del mod">
          <ac:chgData name="Carlos Ruz Leiva" userId="09992e858996f815" providerId="LiveId" clId="{DC4331C0-E8EC-4984-9587-977485C5CA9C}" dt="2021-05-08T20:17:22.611" v="790" actId="478"/>
          <ac:picMkLst>
            <pc:docMk/>
            <pc:sldMk cId="624938033" sldId="268"/>
            <ac:picMk id="5" creationId="{504EB668-48D2-44AA-8D23-1C27FB14D20A}"/>
          </ac:picMkLst>
        </pc:picChg>
        <pc:picChg chg="add mod">
          <ac:chgData name="Carlos Ruz Leiva" userId="09992e858996f815" providerId="LiveId" clId="{DC4331C0-E8EC-4984-9587-977485C5CA9C}" dt="2021-05-08T20:19:17.748" v="804" actId="1076"/>
          <ac:picMkLst>
            <pc:docMk/>
            <pc:sldMk cId="624938033" sldId="268"/>
            <ac:picMk id="6" creationId="{AEC0C62A-313F-4CCF-B177-F3C577ADBE39}"/>
          </ac:picMkLst>
        </pc:picChg>
        <pc:picChg chg="add mod">
          <ac:chgData name="Carlos Ruz Leiva" userId="09992e858996f815" providerId="LiveId" clId="{DC4331C0-E8EC-4984-9587-977485C5CA9C}" dt="2021-05-08T20:19:02.457" v="802" actId="14100"/>
          <ac:picMkLst>
            <pc:docMk/>
            <pc:sldMk cId="624938033" sldId="268"/>
            <ac:picMk id="8" creationId="{E76E266C-D8B0-464F-9BAB-9F3A0579DC53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20:23:01.851" v="824"/>
        <pc:sldMkLst>
          <pc:docMk/>
          <pc:sldMk cId="2737844384" sldId="269"/>
        </pc:sldMkLst>
        <pc:picChg chg="add del mod">
          <ac:chgData name="Carlos Ruz Leiva" userId="09992e858996f815" providerId="LiveId" clId="{DC4331C0-E8EC-4984-9587-977485C5CA9C}" dt="2021-05-08T20:21:52.263" v="812" actId="478"/>
          <ac:picMkLst>
            <pc:docMk/>
            <pc:sldMk cId="2737844384" sldId="269"/>
            <ac:picMk id="3" creationId="{FA59B331-F8C5-494B-9751-83989ADBAEA1}"/>
          </ac:picMkLst>
        </pc:picChg>
        <pc:picChg chg="add mod">
          <ac:chgData name="Carlos Ruz Leiva" userId="09992e858996f815" providerId="LiveId" clId="{DC4331C0-E8EC-4984-9587-977485C5CA9C}" dt="2021-05-08T20:21:57.647" v="814" actId="1076"/>
          <ac:picMkLst>
            <pc:docMk/>
            <pc:sldMk cId="2737844384" sldId="269"/>
            <ac:picMk id="4" creationId="{CF5B48B5-8C20-4645-B380-962BADFC494B}"/>
          </ac:picMkLst>
        </pc:picChg>
        <pc:picChg chg="add mod">
          <ac:chgData name="Carlos Ruz Leiva" userId="09992e858996f815" providerId="LiveId" clId="{DC4331C0-E8EC-4984-9587-977485C5CA9C}" dt="2021-05-08T20:22:14.744" v="816" actId="1076"/>
          <ac:picMkLst>
            <pc:docMk/>
            <pc:sldMk cId="2737844384" sldId="269"/>
            <ac:picMk id="6" creationId="{A1A93DE2-00F0-46FD-955D-3411A835EB02}"/>
          </ac:picMkLst>
        </pc:picChg>
        <pc:picChg chg="add mod">
          <ac:chgData name="Carlos Ruz Leiva" userId="09992e858996f815" providerId="LiveId" clId="{DC4331C0-E8EC-4984-9587-977485C5CA9C}" dt="2021-05-08T20:22:42.380" v="818" actId="1076"/>
          <ac:picMkLst>
            <pc:docMk/>
            <pc:sldMk cId="2737844384" sldId="269"/>
            <ac:picMk id="8" creationId="{46B4E1E9-61D9-47D6-B76C-AF92A68CB781}"/>
          </ac:picMkLst>
        </pc:picChg>
      </pc:sldChg>
      <pc:sldChg chg="addSp delSp modSp new mod modTransition setBg modAnim">
        <pc:chgData name="Carlos Ruz Leiva" userId="09992e858996f815" providerId="LiveId" clId="{DC4331C0-E8EC-4984-9587-977485C5CA9C}" dt="2021-05-08T20:38:16.608" v="843"/>
        <pc:sldMkLst>
          <pc:docMk/>
          <pc:sldMk cId="854137541" sldId="270"/>
        </pc:sldMkLst>
        <pc:picChg chg="add del mod">
          <ac:chgData name="Carlos Ruz Leiva" userId="09992e858996f815" providerId="LiveId" clId="{DC4331C0-E8EC-4984-9587-977485C5CA9C}" dt="2021-05-08T20:37:04.518" v="834" actId="478"/>
          <ac:picMkLst>
            <pc:docMk/>
            <pc:sldMk cId="854137541" sldId="270"/>
            <ac:picMk id="3" creationId="{A7156276-9656-4721-B31E-54B44DC47361}"/>
          </ac:picMkLst>
        </pc:picChg>
        <pc:picChg chg="add mod">
          <ac:chgData name="Carlos Ruz Leiva" userId="09992e858996f815" providerId="LiveId" clId="{DC4331C0-E8EC-4984-9587-977485C5CA9C}" dt="2021-05-08T20:37:49.365" v="839" actId="14100"/>
          <ac:picMkLst>
            <pc:docMk/>
            <pc:sldMk cId="854137541" sldId="270"/>
            <ac:picMk id="4" creationId="{832382D6-A154-4AF1-9F6B-6CEB6E95EAB6}"/>
          </ac:picMkLst>
        </pc:picChg>
        <pc:picChg chg="add mod">
          <ac:chgData name="Carlos Ruz Leiva" userId="09992e858996f815" providerId="LiveId" clId="{DC4331C0-E8EC-4984-9587-977485C5CA9C}" dt="2021-05-08T20:37:40.360" v="838" actId="1076"/>
          <ac:picMkLst>
            <pc:docMk/>
            <pc:sldMk cId="854137541" sldId="270"/>
            <ac:picMk id="6" creationId="{F1DA1C4B-0662-4D5D-9F40-968DF7645FEE}"/>
          </ac:picMkLst>
        </pc:picChg>
      </pc:sldChg>
      <pc:sldChg chg="addSp modSp new mod modTransition setBg modAnim">
        <pc:chgData name="Carlos Ruz Leiva" userId="09992e858996f815" providerId="LiveId" clId="{DC4331C0-E8EC-4984-9587-977485C5CA9C}" dt="2021-05-08T20:39:54.264" v="847"/>
        <pc:sldMkLst>
          <pc:docMk/>
          <pc:sldMk cId="720097168" sldId="271"/>
        </pc:sldMkLst>
        <pc:picChg chg="add mod">
          <ac:chgData name="Carlos Ruz Leiva" userId="09992e858996f815" providerId="LiveId" clId="{DC4331C0-E8EC-4984-9587-977485C5CA9C}" dt="2021-05-05T19:27:39.730" v="108" actId="14100"/>
          <ac:picMkLst>
            <pc:docMk/>
            <pc:sldMk cId="720097168" sldId="271"/>
            <ac:picMk id="3" creationId="{9902DBB2-102E-46F5-8DFF-AFAB8BBD9D4D}"/>
          </ac:picMkLst>
        </pc:picChg>
      </pc:sldChg>
      <pc:sldChg chg="addSp delSp modSp new mod modTransition">
        <pc:chgData name="Carlos Ruz Leiva" userId="09992e858996f815" providerId="LiveId" clId="{DC4331C0-E8EC-4984-9587-977485C5CA9C}" dt="2021-05-05T19:31:13.034" v="128"/>
        <pc:sldMkLst>
          <pc:docMk/>
          <pc:sldMk cId="1531523688" sldId="272"/>
        </pc:sldMkLst>
        <pc:grpChg chg="del mod">
          <ac:chgData name="Carlos Ruz Leiva" userId="09992e858996f815" providerId="LiveId" clId="{DC4331C0-E8EC-4984-9587-977485C5CA9C}" dt="2021-05-05T19:28:53.790" v="120"/>
          <ac:grpSpMkLst>
            <pc:docMk/>
            <pc:sldMk cId="1531523688" sldId="272"/>
            <ac:grpSpMk id="4" creationId="{FAEFD037-F623-4ADE-A1D0-A2AECE976A65}"/>
          </ac:grpSpMkLst>
        </pc:grpChg>
        <pc:grpChg chg="mod">
          <ac:chgData name="Carlos Ruz Leiva" userId="09992e858996f815" providerId="LiveId" clId="{DC4331C0-E8EC-4984-9587-977485C5CA9C}" dt="2021-05-05T19:28:53.790" v="120"/>
          <ac:grpSpMkLst>
            <pc:docMk/>
            <pc:sldMk cId="1531523688" sldId="272"/>
            <ac:grpSpMk id="6" creationId="{0DB7A65B-22DE-42E4-A174-381CBFB16DEB}"/>
          </ac:grpSpMkLst>
        </pc:grpChg>
        <pc:inkChg chg="add mod">
          <ac:chgData name="Carlos Ruz Leiva" userId="09992e858996f815" providerId="LiveId" clId="{DC4331C0-E8EC-4984-9587-977485C5CA9C}" dt="2021-05-05T19:28:53.790" v="120"/>
          <ac:inkMkLst>
            <pc:docMk/>
            <pc:sldMk cId="1531523688" sldId="272"/>
            <ac:inkMk id="2" creationId="{16D30306-8901-4C3C-BE6F-E2DB9A3146BA}"/>
          </ac:inkMkLst>
        </pc:inkChg>
        <pc:inkChg chg="add mod">
          <ac:chgData name="Carlos Ruz Leiva" userId="09992e858996f815" providerId="LiveId" clId="{DC4331C0-E8EC-4984-9587-977485C5CA9C}" dt="2021-05-05T19:28:53.790" v="120"/>
          <ac:inkMkLst>
            <pc:docMk/>
            <pc:sldMk cId="1531523688" sldId="272"/>
            <ac:inkMk id="3" creationId="{AC07F6DF-837D-4BA0-B804-0E077F7664FB}"/>
          </ac:inkMkLst>
        </pc:inkChg>
        <pc:inkChg chg="add mod">
          <ac:chgData name="Carlos Ruz Leiva" userId="09992e858996f815" providerId="LiveId" clId="{DC4331C0-E8EC-4984-9587-977485C5CA9C}" dt="2021-05-05T19:28:53.790" v="120"/>
          <ac:inkMkLst>
            <pc:docMk/>
            <pc:sldMk cId="1531523688" sldId="272"/>
            <ac:inkMk id="5" creationId="{CBC2C694-2047-4FC9-966B-09A27F4FAEFA}"/>
          </ac:inkMkLst>
        </pc:inkChg>
        <pc:inkChg chg="add">
          <ac:chgData name="Carlos Ruz Leiva" userId="09992e858996f815" providerId="LiveId" clId="{DC4331C0-E8EC-4984-9587-977485C5CA9C}" dt="2021-05-05T19:28:56.576" v="121" actId="9405"/>
          <ac:inkMkLst>
            <pc:docMk/>
            <pc:sldMk cId="1531523688" sldId="272"/>
            <ac:inkMk id="7" creationId="{22E4E072-7B1D-4363-895E-75BD93872497}"/>
          </ac:inkMkLst>
        </pc:inkChg>
        <pc:inkChg chg="add">
          <ac:chgData name="Carlos Ruz Leiva" userId="09992e858996f815" providerId="LiveId" clId="{DC4331C0-E8EC-4984-9587-977485C5CA9C}" dt="2021-05-05T19:29:00.438" v="122" actId="9405"/>
          <ac:inkMkLst>
            <pc:docMk/>
            <pc:sldMk cId="1531523688" sldId="272"/>
            <ac:inkMk id="8" creationId="{43E6E3F3-D79C-4430-9ED3-B8036D856672}"/>
          </ac:inkMkLst>
        </pc:inkChg>
        <pc:inkChg chg="add">
          <ac:chgData name="Carlos Ruz Leiva" userId="09992e858996f815" providerId="LiveId" clId="{DC4331C0-E8EC-4984-9587-977485C5CA9C}" dt="2021-05-05T19:29:03.736" v="123" actId="9405"/>
          <ac:inkMkLst>
            <pc:docMk/>
            <pc:sldMk cId="1531523688" sldId="272"/>
            <ac:inkMk id="9" creationId="{4BE5AB05-816F-41DF-BA88-A7BD2B68510A}"/>
          </ac:inkMkLst>
        </pc:inkChg>
        <pc:inkChg chg="add">
          <ac:chgData name="Carlos Ruz Leiva" userId="09992e858996f815" providerId="LiveId" clId="{DC4331C0-E8EC-4984-9587-977485C5CA9C}" dt="2021-05-05T19:29:07.287" v="124" actId="9405"/>
          <ac:inkMkLst>
            <pc:docMk/>
            <pc:sldMk cId="1531523688" sldId="272"/>
            <ac:inkMk id="10" creationId="{61ECE0F5-78D4-4EF1-82C5-4B6BE6C02E32}"/>
          </ac:inkMkLst>
        </pc:inkChg>
        <pc:inkChg chg="add">
          <ac:chgData name="Carlos Ruz Leiva" userId="09992e858996f815" providerId="LiveId" clId="{DC4331C0-E8EC-4984-9587-977485C5CA9C}" dt="2021-05-05T19:29:15.957" v="125" actId="9405"/>
          <ac:inkMkLst>
            <pc:docMk/>
            <pc:sldMk cId="1531523688" sldId="272"/>
            <ac:inkMk id="11" creationId="{41DF2CC9-E4B9-4086-B318-8C5ECE7DE5A4}"/>
          </ac:inkMkLst>
        </pc:inkChg>
      </pc:sldChg>
      <pc:sldChg chg="addSp delSp modSp new mod modTransition modAnim">
        <pc:chgData name="Carlos Ruz Leiva" userId="09992e858996f815" providerId="LiveId" clId="{DC4331C0-E8EC-4984-9587-977485C5CA9C}" dt="2021-05-08T19:34:39.477" v="666"/>
        <pc:sldMkLst>
          <pc:docMk/>
          <pc:sldMk cId="842151433" sldId="273"/>
        </pc:sldMkLst>
        <pc:picChg chg="add mod">
          <ac:chgData name="Carlos Ruz Leiva" userId="09992e858996f815" providerId="LiveId" clId="{DC4331C0-E8EC-4984-9587-977485C5CA9C}" dt="2021-05-06T20:04:08.705" v="141" actId="1076"/>
          <ac:picMkLst>
            <pc:docMk/>
            <pc:sldMk cId="842151433" sldId="273"/>
            <ac:picMk id="3" creationId="{24DA3864-E5F3-467E-9712-E55798BC5B28}"/>
          </ac:picMkLst>
        </pc:picChg>
        <pc:picChg chg="add mod">
          <ac:chgData name="Carlos Ruz Leiva" userId="09992e858996f815" providerId="LiveId" clId="{DC4331C0-E8EC-4984-9587-977485C5CA9C}" dt="2021-05-08T04:47:43.683" v="362" actId="1076"/>
          <ac:picMkLst>
            <pc:docMk/>
            <pc:sldMk cId="842151433" sldId="273"/>
            <ac:picMk id="4" creationId="{CC2E5E62-AFFB-4D4B-8D8D-92BD76EFFC7E}"/>
          </ac:picMkLst>
        </pc:picChg>
        <pc:picChg chg="add mod">
          <ac:chgData name="Carlos Ruz Leiva" userId="09992e858996f815" providerId="LiveId" clId="{DC4331C0-E8EC-4984-9587-977485C5CA9C}" dt="2021-05-06T20:03:56.680" v="139" actId="1076"/>
          <ac:picMkLst>
            <pc:docMk/>
            <pc:sldMk cId="842151433" sldId="273"/>
            <ac:picMk id="5" creationId="{A676A47B-D237-4C82-A03C-06009389FD3D}"/>
          </ac:picMkLst>
        </pc:picChg>
        <pc:picChg chg="add mod">
          <ac:chgData name="Carlos Ruz Leiva" userId="09992e858996f815" providerId="LiveId" clId="{DC4331C0-E8EC-4984-9587-977485C5CA9C}" dt="2021-05-08T04:47:47.335" v="363" actId="1076"/>
          <ac:picMkLst>
            <pc:docMk/>
            <pc:sldMk cId="842151433" sldId="273"/>
            <ac:picMk id="8" creationId="{6955742D-1D79-4E37-B5A8-E1EBB7739493}"/>
          </ac:picMkLst>
        </pc:picChg>
        <pc:picChg chg="add mod">
          <ac:chgData name="Carlos Ruz Leiva" userId="09992e858996f815" providerId="LiveId" clId="{DC4331C0-E8EC-4984-9587-977485C5CA9C}" dt="2021-05-08T04:47:50.235" v="364" actId="1076"/>
          <ac:picMkLst>
            <pc:docMk/>
            <pc:sldMk cId="842151433" sldId="273"/>
            <ac:picMk id="10" creationId="{6A2343FF-C496-4043-8831-AE3CAFCADA88}"/>
          </ac:picMkLst>
        </pc:picChg>
        <pc:picChg chg="add del mod">
          <ac:chgData name="Carlos Ruz Leiva" userId="09992e858996f815" providerId="LiveId" clId="{DC4331C0-E8EC-4984-9587-977485C5CA9C}" dt="2021-05-08T04:46:30.257" v="351" actId="478"/>
          <ac:picMkLst>
            <pc:docMk/>
            <pc:sldMk cId="842151433" sldId="273"/>
            <ac:picMk id="12" creationId="{50F49B0E-6B48-4D5C-88D5-DAD099971239}"/>
          </ac:picMkLst>
        </pc:picChg>
        <pc:picChg chg="add mod">
          <ac:chgData name="Carlos Ruz Leiva" userId="09992e858996f815" providerId="LiveId" clId="{DC4331C0-E8EC-4984-9587-977485C5CA9C}" dt="2021-05-08T04:47:56.967" v="365" actId="1076"/>
          <ac:picMkLst>
            <pc:docMk/>
            <pc:sldMk cId="842151433" sldId="273"/>
            <ac:picMk id="14" creationId="{63C45F8D-6B59-4D89-8475-FC674AEEE11B}"/>
          </ac:picMkLst>
        </pc:picChg>
        <pc:picChg chg="add mod">
          <ac:chgData name="Carlos Ruz Leiva" userId="09992e858996f815" providerId="LiveId" clId="{DC4331C0-E8EC-4984-9587-977485C5CA9C}" dt="2021-05-08T04:47:40.819" v="361" actId="1076"/>
          <ac:picMkLst>
            <pc:docMk/>
            <pc:sldMk cId="842151433" sldId="273"/>
            <ac:picMk id="16" creationId="{A44ED870-DE1E-4F67-B5F8-6ADA4EA72D81}"/>
          </ac:picMkLst>
        </pc:picChg>
        <pc:inkChg chg="add del mod">
          <ac:chgData name="Carlos Ruz Leiva" userId="09992e858996f815" providerId="LiveId" clId="{DC4331C0-E8EC-4984-9587-977485C5CA9C}" dt="2021-05-08T04:47:19.246" v="356" actId="478"/>
          <ac:inkMkLst>
            <pc:docMk/>
            <pc:sldMk cId="842151433" sldId="273"/>
            <ac:inkMk id="6" creationId="{5727CAEE-3E9E-4CCE-A5C4-E15456A962DA}"/>
          </ac:inkMkLst>
        </pc:inkChg>
        <pc:inkChg chg="add">
          <ac:chgData name="Carlos Ruz Leiva" userId="09992e858996f815" providerId="LiveId" clId="{DC4331C0-E8EC-4984-9587-977485C5CA9C}" dt="2021-05-08T04:56:36.795" v="391"/>
          <ac:inkMkLst>
            <pc:docMk/>
            <pc:sldMk cId="842151433" sldId="273"/>
            <ac:inkMk id="17" creationId="{15377A74-3984-40B1-8C8D-8531BE557606}"/>
          </ac:inkMkLst>
        </pc:inkChg>
      </pc:sldChg>
      <pc:sldChg chg="addSp delSp modSp new mod modTransition modAnim">
        <pc:chgData name="Carlos Ruz Leiva" userId="09992e858996f815" providerId="LiveId" clId="{DC4331C0-E8EC-4984-9587-977485C5CA9C}" dt="2021-05-08T19:35:27.283" v="677"/>
        <pc:sldMkLst>
          <pc:docMk/>
          <pc:sldMk cId="1050684887" sldId="274"/>
        </pc:sldMkLst>
        <pc:picChg chg="add mod">
          <ac:chgData name="Carlos Ruz Leiva" userId="09992e858996f815" providerId="LiveId" clId="{DC4331C0-E8EC-4984-9587-977485C5CA9C}" dt="2021-05-06T20:04:41.184" v="144" actId="1076"/>
          <ac:picMkLst>
            <pc:docMk/>
            <pc:sldMk cId="1050684887" sldId="274"/>
            <ac:picMk id="3" creationId="{376815AE-CADA-456B-9B9D-E6575B248D99}"/>
          </ac:picMkLst>
        </pc:picChg>
        <pc:picChg chg="add mod">
          <ac:chgData name="Carlos Ruz Leiva" userId="09992e858996f815" providerId="LiveId" clId="{DC4331C0-E8EC-4984-9587-977485C5CA9C}" dt="2021-05-08T04:51:07.032" v="373" actId="1076"/>
          <ac:picMkLst>
            <pc:docMk/>
            <pc:sldMk cId="1050684887" sldId="274"/>
            <ac:picMk id="4" creationId="{DE6F1554-FCA6-44C1-84EE-C0617A330BB6}"/>
          </ac:picMkLst>
        </pc:picChg>
        <pc:picChg chg="add mod">
          <ac:chgData name="Carlos Ruz Leiva" userId="09992e858996f815" providerId="LiveId" clId="{DC4331C0-E8EC-4984-9587-977485C5CA9C}" dt="2021-05-06T20:04:36.252" v="143" actId="1076"/>
          <ac:picMkLst>
            <pc:docMk/>
            <pc:sldMk cId="1050684887" sldId="274"/>
            <ac:picMk id="5" creationId="{95FAC8EC-FDB9-4617-A665-90DA4AD8FD08}"/>
          </ac:picMkLst>
        </pc:picChg>
        <pc:picChg chg="add mod">
          <ac:chgData name="Carlos Ruz Leiva" userId="09992e858996f815" providerId="LiveId" clId="{DC4331C0-E8EC-4984-9587-977485C5CA9C}" dt="2021-05-08T04:51:48.240" v="376" actId="1076"/>
          <ac:picMkLst>
            <pc:docMk/>
            <pc:sldMk cId="1050684887" sldId="274"/>
            <ac:picMk id="8" creationId="{B4922016-3460-4623-A251-FA0C4D4C795D}"/>
          </ac:picMkLst>
        </pc:picChg>
        <pc:picChg chg="add mod">
          <ac:chgData name="Carlos Ruz Leiva" userId="09992e858996f815" providerId="LiveId" clId="{DC4331C0-E8EC-4984-9587-977485C5CA9C}" dt="2021-05-08T04:52:16.819" v="378" actId="1076"/>
          <ac:picMkLst>
            <pc:docMk/>
            <pc:sldMk cId="1050684887" sldId="274"/>
            <ac:picMk id="10" creationId="{E5F9A051-694D-47A9-9BA4-0AE115AAFB83}"/>
          </ac:picMkLst>
        </pc:picChg>
        <pc:picChg chg="add mod">
          <ac:chgData name="Carlos Ruz Leiva" userId="09992e858996f815" providerId="LiveId" clId="{DC4331C0-E8EC-4984-9587-977485C5CA9C}" dt="2021-05-08T19:35:12.910" v="673" actId="1076"/>
          <ac:picMkLst>
            <pc:docMk/>
            <pc:sldMk cId="1050684887" sldId="274"/>
            <ac:picMk id="12" creationId="{A7E1ECA1-3B06-4333-8B4B-C72F92BACA74}"/>
          </ac:picMkLst>
        </pc:picChg>
        <pc:picChg chg="add mod">
          <ac:chgData name="Carlos Ruz Leiva" userId="09992e858996f815" providerId="LiveId" clId="{DC4331C0-E8EC-4984-9587-977485C5CA9C}" dt="2021-05-08T04:53:13.920" v="384" actId="1076"/>
          <ac:picMkLst>
            <pc:docMk/>
            <pc:sldMk cId="1050684887" sldId="274"/>
            <ac:picMk id="14" creationId="{4B8436CB-C9B0-4086-AF58-389F9AE97CEB}"/>
          </ac:picMkLst>
        </pc:picChg>
        <pc:inkChg chg="add del mod">
          <ac:chgData name="Carlos Ruz Leiva" userId="09992e858996f815" providerId="LiveId" clId="{DC4331C0-E8EC-4984-9587-977485C5CA9C}" dt="2021-05-08T04:51:17.096" v="374" actId="21"/>
          <ac:inkMkLst>
            <pc:docMk/>
            <pc:sldMk cId="1050684887" sldId="274"/>
            <ac:inkMk id="6" creationId="{4DB023C2-DCD5-4926-9BA9-027450FAEF89}"/>
          </ac:inkMkLst>
        </pc:inkChg>
        <pc:inkChg chg="add">
          <ac:chgData name="Carlos Ruz Leiva" userId="09992e858996f815" providerId="LiveId" clId="{DC4331C0-E8EC-4984-9587-977485C5CA9C}" dt="2021-05-08T04:59:17.377" v="393"/>
          <ac:inkMkLst>
            <pc:docMk/>
            <pc:sldMk cId="1050684887" sldId="274"/>
            <ac:inkMk id="15" creationId="{F70DAF6E-ECCC-4296-8378-58CB7B585B9A}"/>
          </ac:inkMkLst>
        </pc:inkChg>
      </pc:sldChg>
      <pc:sldChg chg="addSp delSp modSp new mod delAnim modAnim">
        <pc:chgData name="Carlos Ruz Leiva" userId="09992e858996f815" providerId="LiveId" clId="{DC4331C0-E8EC-4984-9587-977485C5CA9C}" dt="2021-05-08T20:49:05.311" v="870"/>
        <pc:sldMkLst>
          <pc:docMk/>
          <pc:sldMk cId="3954083230" sldId="275"/>
        </pc:sldMkLst>
        <pc:picChg chg="add mod">
          <ac:chgData name="Carlos Ruz Leiva" userId="09992e858996f815" providerId="LiveId" clId="{DC4331C0-E8EC-4984-9587-977485C5CA9C}" dt="2021-05-06T22:13:13.604" v="165" actId="1076"/>
          <ac:picMkLst>
            <pc:docMk/>
            <pc:sldMk cId="3954083230" sldId="275"/>
            <ac:picMk id="4" creationId="{B601ECE3-8258-4BE0-AAAC-02A2D7433E26}"/>
          </ac:picMkLst>
        </pc:picChg>
        <pc:picChg chg="add mod">
          <ac:chgData name="Carlos Ruz Leiva" userId="09992e858996f815" providerId="LiveId" clId="{DC4331C0-E8EC-4984-9587-977485C5CA9C}" dt="2021-05-08T05:06:55.528" v="425" actId="1076"/>
          <ac:picMkLst>
            <pc:docMk/>
            <pc:sldMk cId="3954083230" sldId="275"/>
            <ac:picMk id="5" creationId="{9566555F-4FE8-4D03-8E16-48401D0BA520}"/>
          </ac:picMkLst>
        </pc:picChg>
        <pc:picChg chg="add mod">
          <ac:chgData name="Carlos Ruz Leiva" userId="09992e858996f815" providerId="LiveId" clId="{DC4331C0-E8EC-4984-9587-977485C5CA9C}" dt="2021-05-08T05:06:57.332" v="426" actId="1076"/>
          <ac:picMkLst>
            <pc:docMk/>
            <pc:sldMk cId="3954083230" sldId="275"/>
            <ac:picMk id="7" creationId="{12A8DB61-600B-4D64-A308-73BE851DBA23}"/>
          </ac:picMkLst>
        </pc:picChg>
        <pc:picChg chg="add mod">
          <ac:chgData name="Carlos Ruz Leiva" userId="09992e858996f815" providerId="LiveId" clId="{DC4331C0-E8EC-4984-9587-977485C5CA9C}" dt="2021-05-08T05:07:11.663" v="431" actId="1076"/>
          <ac:picMkLst>
            <pc:docMk/>
            <pc:sldMk cId="3954083230" sldId="275"/>
            <ac:picMk id="9" creationId="{F7294D1F-1D88-4B0C-A22A-3E4D2F110BF7}"/>
          </ac:picMkLst>
        </pc:picChg>
        <pc:picChg chg="add del mod">
          <ac:chgData name="Carlos Ruz Leiva" userId="09992e858996f815" providerId="LiveId" clId="{DC4331C0-E8EC-4984-9587-977485C5CA9C}" dt="2021-05-08T05:09:27.743" v="439" actId="478"/>
          <ac:picMkLst>
            <pc:docMk/>
            <pc:sldMk cId="3954083230" sldId="275"/>
            <ac:picMk id="11" creationId="{278884D7-4776-4258-90ED-C41147F98AE9}"/>
          </ac:picMkLst>
        </pc:picChg>
        <pc:picChg chg="add del mod">
          <ac:chgData name="Carlos Ruz Leiva" userId="09992e858996f815" providerId="LiveId" clId="{DC4331C0-E8EC-4984-9587-977485C5CA9C}" dt="2021-05-08T05:03:07.655" v="405" actId="478"/>
          <ac:picMkLst>
            <pc:docMk/>
            <pc:sldMk cId="3954083230" sldId="275"/>
            <ac:picMk id="13" creationId="{1F4D3670-38E0-4E8E-A1C4-4A926D87E214}"/>
          </ac:picMkLst>
        </pc:picChg>
        <pc:picChg chg="add mod">
          <ac:chgData name="Carlos Ruz Leiva" userId="09992e858996f815" providerId="LiveId" clId="{DC4331C0-E8EC-4984-9587-977485C5CA9C}" dt="2021-05-08T05:07:05.120" v="429" actId="1076"/>
          <ac:picMkLst>
            <pc:docMk/>
            <pc:sldMk cId="3954083230" sldId="275"/>
            <ac:picMk id="15" creationId="{D404B8C9-7580-4B2C-872E-06CB149B657E}"/>
          </ac:picMkLst>
        </pc:picChg>
        <pc:picChg chg="add del">
          <ac:chgData name="Carlos Ruz Leiva" userId="09992e858996f815" providerId="LiveId" clId="{DC4331C0-E8EC-4984-9587-977485C5CA9C}" dt="2021-05-08T05:03:21.393" v="409" actId="478"/>
          <ac:picMkLst>
            <pc:docMk/>
            <pc:sldMk cId="3954083230" sldId="275"/>
            <ac:picMk id="17" creationId="{5A08761D-E188-4277-8087-EE5E89AF8D66}"/>
          </ac:picMkLst>
        </pc:picChg>
        <pc:picChg chg="add del mod">
          <ac:chgData name="Carlos Ruz Leiva" userId="09992e858996f815" providerId="LiveId" clId="{DC4331C0-E8EC-4984-9587-977485C5CA9C}" dt="2021-05-08T05:03:27.758" v="412" actId="478"/>
          <ac:picMkLst>
            <pc:docMk/>
            <pc:sldMk cId="3954083230" sldId="275"/>
            <ac:picMk id="19" creationId="{50DEC2B4-D5C4-46E2-8584-DE9BDAFC9D36}"/>
          </ac:picMkLst>
        </pc:picChg>
        <pc:picChg chg="add mod">
          <ac:chgData name="Carlos Ruz Leiva" userId="09992e858996f815" providerId="LiveId" clId="{DC4331C0-E8EC-4984-9587-977485C5CA9C}" dt="2021-05-08T05:09:34.287" v="441" actId="1076"/>
          <ac:picMkLst>
            <pc:docMk/>
            <pc:sldMk cId="3954083230" sldId="275"/>
            <ac:picMk id="21" creationId="{381815D6-51AA-4480-8B5E-96268920A2EB}"/>
          </ac:picMkLst>
        </pc:picChg>
        <pc:inkChg chg="add del mod">
          <ac:chgData name="Carlos Ruz Leiva" userId="09992e858996f815" providerId="LiveId" clId="{DC4331C0-E8EC-4984-9587-977485C5CA9C}" dt="2021-05-08T04:59:52.983" v="395" actId="478"/>
          <ac:inkMkLst>
            <pc:docMk/>
            <pc:sldMk cId="3954083230" sldId="275"/>
            <ac:inkMk id="2" creationId="{C85D1418-3FD7-41E0-A28C-C35348E3869A}"/>
          </ac:inkMkLst>
        </pc:inkChg>
      </pc:sldChg>
      <pc:sldChg chg="addSp delSp modSp new mod modAnim">
        <pc:chgData name="Carlos Ruz Leiva" userId="09992e858996f815" providerId="LiveId" clId="{DC4331C0-E8EC-4984-9587-977485C5CA9C}" dt="2021-05-08T20:51:14.950" v="891"/>
        <pc:sldMkLst>
          <pc:docMk/>
          <pc:sldMk cId="1779469410" sldId="276"/>
        </pc:sldMkLst>
        <pc:picChg chg="add mod">
          <ac:chgData name="Carlos Ruz Leiva" userId="09992e858996f815" providerId="LiveId" clId="{DC4331C0-E8EC-4984-9587-977485C5CA9C}" dt="2021-05-06T22:16:32.404" v="181" actId="14100"/>
          <ac:picMkLst>
            <pc:docMk/>
            <pc:sldMk cId="1779469410" sldId="276"/>
            <ac:picMk id="4" creationId="{5D87D98A-A1A8-49D3-B7B3-D3B739D7EAB8}"/>
          </ac:picMkLst>
        </pc:picChg>
        <pc:picChg chg="add mod">
          <ac:chgData name="Carlos Ruz Leiva" userId="09992e858996f815" providerId="LiveId" clId="{DC4331C0-E8EC-4984-9587-977485C5CA9C}" dt="2021-05-08T05:17:12.671" v="465" actId="1076"/>
          <ac:picMkLst>
            <pc:docMk/>
            <pc:sldMk cId="1779469410" sldId="276"/>
            <ac:picMk id="5" creationId="{20A9DF1C-C7A1-4C3E-9989-8DA53B2B5839}"/>
          </ac:picMkLst>
        </pc:picChg>
        <pc:picChg chg="add mod">
          <ac:chgData name="Carlos Ruz Leiva" userId="09992e858996f815" providerId="LiveId" clId="{DC4331C0-E8EC-4984-9587-977485C5CA9C}" dt="2021-05-08T05:18:30.068" v="473" actId="1076"/>
          <ac:picMkLst>
            <pc:docMk/>
            <pc:sldMk cId="1779469410" sldId="276"/>
            <ac:picMk id="7" creationId="{71C3AEB0-4DB5-4A5A-B03A-E116485FD53A}"/>
          </ac:picMkLst>
        </pc:picChg>
        <pc:picChg chg="add mod">
          <ac:chgData name="Carlos Ruz Leiva" userId="09992e858996f815" providerId="LiveId" clId="{DC4331C0-E8EC-4984-9587-977485C5CA9C}" dt="2021-05-08T05:18:32.175" v="474" actId="1076"/>
          <ac:picMkLst>
            <pc:docMk/>
            <pc:sldMk cId="1779469410" sldId="276"/>
            <ac:picMk id="9" creationId="{67BFAC74-5B35-4D34-8504-1F828C15641E}"/>
          </ac:picMkLst>
        </pc:picChg>
        <pc:picChg chg="add mod">
          <ac:chgData name="Carlos Ruz Leiva" userId="09992e858996f815" providerId="LiveId" clId="{DC4331C0-E8EC-4984-9587-977485C5CA9C}" dt="2021-05-08T05:18:34.693" v="475" actId="1076"/>
          <ac:picMkLst>
            <pc:docMk/>
            <pc:sldMk cId="1779469410" sldId="276"/>
            <ac:picMk id="11" creationId="{6758538E-CA53-46E8-8CD4-538FF89A21A4}"/>
          </ac:picMkLst>
        </pc:picChg>
        <pc:picChg chg="add mod">
          <ac:chgData name="Carlos Ruz Leiva" userId="09992e858996f815" providerId="LiveId" clId="{DC4331C0-E8EC-4984-9587-977485C5CA9C}" dt="2021-05-08T05:18:54.504" v="477" actId="1076"/>
          <ac:picMkLst>
            <pc:docMk/>
            <pc:sldMk cId="1779469410" sldId="276"/>
            <ac:picMk id="13" creationId="{832CADBC-1A38-430C-90F4-7A47155101E2}"/>
          </ac:picMkLst>
        </pc:picChg>
        <pc:inkChg chg="add del mod">
          <ac:chgData name="Carlos Ruz Leiva" userId="09992e858996f815" providerId="LiveId" clId="{DC4331C0-E8EC-4984-9587-977485C5CA9C}" dt="2021-05-08T05:16:46.084" v="463" actId="21"/>
          <ac:inkMkLst>
            <pc:docMk/>
            <pc:sldMk cId="1779469410" sldId="276"/>
            <ac:inkMk id="2" creationId="{CB6BE57C-F748-4CD3-B69A-835DEC4AF4B0}"/>
          </ac:inkMkLst>
        </pc:inkChg>
      </pc:sldChg>
      <pc:sldChg chg="addSp delSp modSp new mod addAnim delAnim modAnim">
        <pc:chgData name="Carlos Ruz Leiva" userId="09992e858996f815" providerId="LiveId" clId="{DC4331C0-E8EC-4984-9587-977485C5CA9C}" dt="2021-05-08T20:52:20.604" v="915"/>
        <pc:sldMkLst>
          <pc:docMk/>
          <pc:sldMk cId="2095732573" sldId="277"/>
        </pc:sldMkLst>
        <pc:picChg chg="add mod">
          <ac:chgData name="Carlos Ruz Leiva" userId="09992e858996f815" providerId="LiveId" clId="{DC4331C0-E8EC-4984-9587-977485C5CA9C}" dt="2021-05-07T00:39:36.693" v="289" actId="1076"/>
          <ac:picMkLst>
            <pc:docMk/>
            <pc:sldMk cId="2095732573" sldId="277"/>
            <ac:picMk id="3" creationId="{DD86B7EF-CAD1-4504-AB21-FEDE0ED76491}"/>
          </ac:picMkLst>
        </pc:picChg>
        <pc:picChg chg="add del">
          <ac:chgData name="Carlos Ruz Leiva" userId="09992e858996f815" providerId="LiveId" clId="{DC4331C0-E8EC-4984-9587-977485C5CA9C}" dt="2021-05-08T05:21:36.748" v="490" actId="22"/>
          <ac:picMkLst>
            <pc:docMk/>
            <pc:sldMk cId="2095732573" sldId="277"/>
            <ac:picMk id="4" creationId="{604270AF-DAEC-4372-8E27-D6DF1403D7A4}"/>
          </ac:picMkLst>
        </pc:picChg>
        <pc:picChg chg="add del">
          <ac:chgData name="Carlos Ruz Leiva" userId="09992e858996f815" providerId="LiveId" clId="{DC4331C0-E8EC-4984-9587-977485C5CA9C}" dt="2021-05-08T05:22:03.228" v="492" actId="22"/>
          <ac:picMkLst>
            <pc:docMk/>
            <pc:sldMk cId="2095732573" sldId="277"/>
            <ac:picMk id="6" creationId="{DAC0423C-7BD2-43C0-A72A-01E81D9574C5}"/>
          </ac:picMkLst>
        </pc:picChg>
        <pc:picChg chg="add del">
          <ac:chgData name="Carlos Ruz Leiva" userId="09992e858996f815" providerId="LiveId" clId="{DC4331C0-E8EC-4984-9587-977485C5CA9C}" dt="2021-05-08T05:22:31.196" v="494" actId="22"/>
          <ac:picMkLst>
            <pc:docMk/>
            <pc:sldMk cId="2095732573" sldId="277"/>
            <ac:picMk id="8" creationId="{110DBB09-621D-48FD-AC5E-69A317AD3735}"/>
          </ac:picMkLst>
        </pc:picChg>
        <pc:picChg chg="add del mod">
          <ac:chgData name="Carlos Ruz Leiva" userId="09992e858996f815" providerId="LiveId" clId="{DC4331C0-E8EC-4984-9587-977485C5CA9C}" dt="2021-05-07T00:39:12.027" v="283" actId="478"/>
          <ac:picMkLst>
            <pc:docMk/>
            <pc:sldMk cId="2095732573" sldId="277"/>
            <ac:picMk id="8" creationId="{128DF52A-DCEB-4123-8FA8-CFA62DE37A1A}"/>
          </ac:picMkLst>
        </pc:picChg>
        <pc:picChg chg="add del mod">
          <ac:chgData name="Carlos Ruz Leiva" userId="09992e858996f815" providerId="LiveId" clId="{DC4331C0-E8EC-4984-9587-977485C5CA9C}" dt="2021-05-08T05:19:54.424" v="484" actId="21"/>
          <ac:picMkLst>
            <pc:docMk/>
            <pc:sldMk cId="2095732573" sldId="277"/>
            <ac:picMk id="9" creationId="{8D81A84D-F79E-48FE-87E7-0B8917D0D9B3}"/>
          </ac:picMkLst>
        </pc:picChg>
        <pc:picChg chg="add del mod">
          <ac:chgData name="Carlos Ruz Leiva" userId="09992e858996f815" providerId="LiveId" clId="{DC4331C0-E8EC-4984-9587-977485C5CA9C}" dt="2021-05-08T05:20:15.192" v="485" actId="21"/>
          <ac:picMkLst>
            <pc:docMk/>
            <pc:sldMk cId="2095732573" sldId="277"/>
            <ac:picMk id="10" creationId="{E868F681-0F96-46A1-BB0C-DFF73BC2D1C8}"/>
          </ac:picMkLst>
        </pc:picChg>
        <pc:picChg chg="add del mod">
          <ac:chgData name="Carlos Ruz Leiva" userId="09992e858996f815" providerId="LiveId" clId="{DC4331C0-E8EC-4984-9587-977485C5CA9C}" dt="2021-05-08T05:19:35.378" v="483" actId="21"/>
          <ac:picMkLst>
            <pc:docMk/>
            <pc:sldMk cId="2095732573" sldId="277"/>
            <ac:picMk id="11" creationId="{B12E6420-C815-4C5B-9AF7-BB1B68E527FD}"/>
          </ac:picMkLst>
        </pc:picChg>
        <pc:picChg chg="add del">
          <ac:chgData name="Carlos Ruz Leiva" userId="09992e858996f815" providerId="LiveId" clId="{DC4331C0-E8EC-4984-9587-977485C5CA9C}" dt="2021-05-08T05:22:42.739" v="496" actId="22"/>
          <ac:picMkLst>
            <pc:docMk/>
            <pc:sldMk cId="2095732573" sldId="277"/>
            <ac:picMk id="16" creationId="{DDFA9F17-1F1E-4344-A6E7-2062B9840A0B}"/>
          </ac:picMkLst>
        </pc:picChg>
        <pc:picChg chg="add mod">
          <ac:chgData name="Carlos Ruz Leiva" userId="09992e858996f815" providerId="LiveId" clId="{DC4331C0-E8EC-4984-9587-977485C5CA9C}" dt="2021-05-08T05:30:29.308" v="546" actId="1076"/>
          <ac:picMkLst>
            <pc:docMk/>
            <pc:sldMk cId="2095732573" sldId="277"/>
            <ac:picMk id="18" creationId="{84404228-A37C-446D-B723-52E58272F6B1}"/>
          </ac:picMkLst>
        </pc:picChg>
        <pc:picChg chg="add del mod">
          <ac:chgData name="Carlos Ruz Leiva" userId="09992e858996f815" providerId="LiveId" clId="{DC4331C0-E8EC-4984-9587-977485C5CA9C}" dt="2021-05-08T05:36:35.522" v="581" actId="478"/>
          <ac:picMkLst>
            <pc:docMk/>
            <pc:sldMk cId="2095732573" sldId="277"/>
            <ac:picMk id="20" creationId="{22F904EF-E654-492A-937D-63F1B1F13723}"/>
          </ac:picMkLst>
        </pc:picChg>
        <pc:picChg chg="add mod">
          <ac:chgData name="Carlos Ruz Leiva" userId="09992e858996f815" providerId="LiveId" clId="{DC4331C0-E8EC-4984-9587-977485C5CA9C}" dt="2021-05-08T05:30:38.391" v="549" actId="14100"/>
          <ac:picMkLst>
            <pc:docMk/>
            <pc:sldMk cId="2095732573" sldId="277"/>
            <ac:picMk id="22" creationId="{DBCED116-83B9-451C-BA2D-5099FC3887D9}"/>
          </ac:picMkLst>
        </pc:picChg>
        <pc:picChg chg="add mod">
          <ac:chgData name="Carlos Ruz Leiva" userId="09992e858996f815" providerId="LiveId" clId="{DC4331C0-E8EC-4984-9587-977485C5CA9C}" dt="2021-05-08T05:30:47.187" v="550" actId="14100"/>
          <ac:picMkLst>
            <pc:docMk/>
            <pc:sldMk cId="2095732573" sldId="277"/>
            <ac:picMk id="24" creationId="{7B70A48D-5B0D-419D-8E98-550FA1EAD5EB}"/>
          </ac:picMkLst>
        </pc:picChg>
        <pc:picChg chg="add mod">
          <ac:chgData name="Carlos Ruz Leiva" userId="09992e858996f815" providerId="LiveId" clId="{DC4331C0-E8EC-4984-9587-977485C5CA9C}" dt="2021-05-08T05:30:21.096" v="544" actId="1076"/>
          <ac:picMkLst>
            <pc:docMk/>
            <pc:sldMk cId="2095732573" sldId="277"/>
            <ac:picMk id="26" creationId="{DE8032CC-80CD-4668-BB23-28B3DF897C75}"/>
          </ac:picMkLst>
        </pc:picChg>
        <pc:picChg chg="add mod">
          <ac:chgData name="Carlos Ruz Leiva" userId="09992e858996f815" providerId="LiveId" clId="{DC4331C0-E8EC-4984-9587-977485C5CA9C}" dt="2021-05-08T05:30:53.028" v="551" actId="1076"/>
          <ac:picMkLst>
            <pc:docMk/>
            <pc:sldMk cId="2095732573" sldId="277"/>
            <ac:picMk id="28" creationId="{E110666D-5A8E-417C-9E1E-E10F06434F72}"/>
          </ac:picMkLst>
        </pc:picChg>
        <pc:picChg chg="add mod">
          <ac:chgData name="Carlos Ruz Leiva" userId="09992e858996f815" providerId="LiveId" clId="{DC4331C0-E8EC-4984-9587-977485C5CA9C}" dt="2021-05-08T05:30:59.392" v="554" actId="1076"/>
          <ac:picMkLst>
            <pc:docMk/>
            <pc:sldMk cId="2095732573" sldId="277"/>
            <ac:picMk id="30" creationId="{4CACCB24-27EC-4252-9A65-D5A4EA09F1CF}"/>
          </ac:picMkLst>
        </pc:picChg>
        <pc:picChg chg="add mod">
          <ac:chgData name="Carlos Ruz Leiva" userId="09992e858996f815" providerId="LiveId" clId="{DC4331C0-E8EC-4984-9587-977485C5CA9C}" dt="2021-05-08T05:31:01.435" v="555" actId="1076"/>
          <ac:picMkLst>
            <pc:docMk/>
            <pc:sldMk cId="2095732573" sldId="277"/>
            <ac:picMk id="32" creationId="{5FDEF3EE-5532-42D6-B1A8-5A28181FEF5F}"/>
          </ac:picMkLst>
        </pc:picChg>
        <pc:picChg chg="add mod">
          <ac:chgData name="Carlos Ruz Leiva" userId="09992e858996f815" providerId="LiveId" clId="{DC4331C0-E8EC-4984-9587-977485C5CA9C}" dt="2021-05-08T05:31:03.808" v="556" actId="1076"/>
          <ac:picMkLst>
            <pc:docMk/>
            <pc:sldMk cId="2095732573" sldId="277"/>
            <ac:picMk id="34" creationId="{E371168F-B141-4494-B3C9-2911EAEE54B0}"/>
          </ac:picMkLst>
        </pc:picChg>
        <pc:picChg chg="add mod">
          <ac:chgData name="Carlos Ruz Leiva" userId="09992e858996f815" providerId="LiveId" clId="{DC4331C0-E8EC-4984-9587-977485C5CA9C}" dt="2021-05-08T05:43:18.781" v="617" actId="1076"/>
          <ac:picMkLst>
            <pc:docMk/>
            <pc:sldMk cId="2095732573" sldId="277"/>
            <ac:picMk id="36" creationId="{27734375-2C71-4D9B-AC96-781EF288AA14}"/>
          </ac:picMkLst>
        </pc:picChg>
        <pc:picChg chg="add del mod">
          <ac:chgData name="Carlos Ruz Leiva" userId="09992e858996f815" providerId="LiveId" clId="{DC4331C0-E8EC-4984-9587-977485C5CA9C}" dt="2021-05-08T05:41:16.719" v="611" actId="21"/>
          <ac:picMkLst>
            <pc:docMk/>
            <pc:sldMk cId="2095732573" sldId="277"/>
            <ac:picMk id="38" creationId="{EB46030C-5B11-4ED8-9126-9EB84EFD9B92}"/>
          </ac:picMkLst>
        </pc:picChg>
        <pc:picChg chg="add del mod">
          <ac:chgData name="Carlos Ruz Leiva" userId="09992e858996f815" providerId="LiveId" clId="{DC4331C0-E8EC-4984-9587-977485C5CA9C}" dt="2021-05-08T05:42:46.597" v="614" actId="478"/>
          <ac:picMkLst>
            <pc:docMk/>
            <pc:sldMk cId="2095732573" sldId="277"/>
            <ac:picMk id="40" creationId="{B219B153-EB57-4A4B-BD69-7656C331B70F}"/>
          </ac:picMkLst>
        </pc:picChg>
        <pc:picChg chg="add mod">
          <ac:chgData name="Carlos Ruz Leiva" userId="09992e858996f815" providerId="LiveId" clId="{DC4331C0-E8EC-4984-9587-977485C5CA9C}" dt="2021-05-08T05:42:54.444" v="616" actId="1076"/>
          <ac:picMkLst>
            <pc:docMk/>
            <pc:sldMk cId="2095732573" sldId="277"/>
            <ac:picMk id="42" creationId="{69355491-5F34-4F80-85D5-968680A25DEF}"/>
          </ac:picMkLst>
        </pc:picChg>
        <pc:picChg chg="add del">
          <ac:chgData name="Carlos Ruz Leiva" userId="09992e858996f815" providerId="LiveId" clId="{DC4331C0-E8EC-4984-9587-977485C5CA9C}" dt="2021-05-08T05:36:27.016" v="580" actId="22"/>
          <ac:picMkLst>
            <pc:docMk/>
            <pc:sldMk cId="2095732573" sldId="277"/>
            <ac:picMk id="44" creationId="{551FB555-DDA1-4FFA-BBD6-09770DC38FB3}"/>
          </ac:picMkLst>
        </pc:picChg>
        <pc:picChg chg="add mod">
          <ac:chgData name="Carlos Ruz Leiva" userId="09992e858996f815" providerId="LiveId" clId="{DC4331C0-E8EC-4984-9587-977485C5CA9C}" dt="2021-05-08T05:37:00.564" v="585" actId="14100"/>
          <ac:picMkLst>
            <pc:docMk/>
            <pc:sldMk cId="2095732573" sldId="277"/>
            <ac:picMk id="46" creationId="{23F86CF4-D7A4-4E9A-B19F-ADC3AF4DF119}"/>
          </ac:picMkLst>
        </pc:picChg>
        <pc:picChg chg="add mod">
          <ac:chgData name="Carlos Ruz Leiva" userId="09992e858996f815" providerId="LiveId" clId="{DC4331C0-E8EC-4984-9587-977485C5CA9C}" dt="2021-05-08T05:42:50.793" v="615" actId="1076"/>
          <ac:picMkLst>
            <pc:docMk/>
            <pc:sldMk cId="2095732573" sldId="277"/>
            <ac:picMk id="48" creationId="{5F01F483-246D-476F-87B5-70A99C1677B3}"/>
          </ac:picMkLst>
        </pc:picChg>
        <pc:inkChg chg="add del mod">
          <ac:chgData name="Carlos Ruz Leiva" userId="09992e858996f815" providerId="LiveId" clId="{DC4331C0-E8EC-4984-9587-977485C5CA9C}" dt="2021-05-07T00:33:05.251" v="258" actId="478"/>
          <ac:inkMkLst>
            <pc:docMk/>
            <pc:sldMk cId="2095732573" sldId="277"/>
            <ac:inkMk id="4" creationId="{C1DFF071-1B0A-41B5-BCB8-3DB206B967AC}"/>
          </ac:inkMkLst>
        </pc:inkChg>
        <pc:inkChg chg="add del mod">
          <ac:chgData name="Carlos Ruz Leiva" userId="09992e858996f815" providerId="LiveId" clId="{DC4331C0-E8EC-4984-9587-977485C5CA9C}" dt="2021-05-07T00:33:07.009" v="259" actId="478"/>
          <ac:inkMkLst>
            <pc:docMk/>
            <pc:sldMk cId="2095732573" sldId="277"/>
            <ac:inkMk id="5" creationId="{94D67F50-A5F4-4272-9D1D-8963395348F7}"/>
          </ac:inkMkLst>
        </pc:inkChg>
        <pc:inkChg chg="add del mod">
          <ac:chgData name="Carlos Ruz Leiva" userId="09992e858996f815" providerId="LiveId" clId="{DC4331C0-E8EC-4984-9587-977485C5CA9C}" dt="2021-05-07T00:34:03.061" v="267" actId="478"/>
          <ac:inkMkLst>
            <pc:docMk/>
            <pc:sldMk cId="2095732573" sldId="277"/>
            <ac:inkMk id="6" creationId="{73E248A4-4EEA-44DC-87F0-DF762CAAF494}"/>
          </ac:inkMkLst>
        </pc:inkChg>
        <pc:inkChg chg="add del mod">
          <ac:chgData name="Carlos Ruz Leiva" userId="09992e858996f815" providerId="LiveId" clId="{DC4331C0-E8EC-4984-9587-977485C5CA9C}" dt="2021-05-07T00:35:36.893" v="276" actId="478"/>
          <ac:inkMkLst>
            <pc:docMk/>
            <pc:sldMk cId="2095732573" sldId="277"/>
            <ac:inkMk id="7" creationId="{A6E95157-7046-43DE-9BD2-BB5E159ECFE9}"/>
          </ac:inkMkLst>
        </pc:inkChg>
        <pc:inkChg chg="add del">
          <ac:chgData name="Carlos Ruz Leiva" userId="09992e858996f815" providerId="LiveId" clId="{DC4331C0-E8EC-4984-9587-977485C5CA9C}" dt="2021-05-08T05:20:53.284" v="487"/>
          <ac:inkMkLst>
            <pc:docMk/>
            <pc:sldMk cId="2095732573" sldId="277"/>
            <ac:inkMk id="12" creationId="{CA5DAFED-579B-4C1D-A2F7-217988D8C141}"/>
          </ac:inkMkLst>
        </pc:inkChg>
        <pc:inkChg chg="add del">
          <ac:chgData name="Carlos Ruz Leiva" userId="09992e858996f815" providerId="LiveId" clId="{DC4331C0-E8EC-4984-9587-977485C5CA9C}" dt="2021-05-08T05:20:53.285" v="488"/>
          <ac:inkMkLst>
            <pc:docMk/>
            <pc:sldMk cId="2095732573" sldId="277"/>
            <ac:inkMk id="13" creationId="{A2126864-8400-46B7-8E4E-CBAF76D42B34}"/>
          </ac:inkMkLst>
        </pc:inkChg>
        <pc:inkChg chg="add del">
          <ac:chgData name="Carlos Ruz Leiva" userId="09992e858996f815" providerId="LiveId" clId="{DC4331C0-E8EC-4984-9587-977485C5CA9C}" dt="2021-05-08T05:20:53.284" v="486"/>
          <ac:inkMkLst>
            <pc:docMk/>
            <pc:sldMk cId="2095732573" sldId="277"/>
            <ac:inkMk id="14" creationId="{3D20CBF4-A474-4E6B-AA59-589B6929B515}"/>
          </ac:inkMkLst>
        </pc:inkChg>
      </pc:sldChg>
      <pc:sldChg chg="addSp delSp modSp new mod modTransition modAnim">
        <pc:chgData name="Carlos Ruz Leiva" userId="09992e858996f815" providerId="LiveId" clId="{DC4331C0-E8EC-4984-9587-977485C5CA9C}" dt="2021-05-08T03:32:37.761" v="336" actId="1076"/>
        <pc:sldMkLst>
          <pc:docMk/>
          <pc:sldMk cId="192138303" sldId="278"/>
        </pc:sldMkLst>
        <pc:picChg chg="add mod">
          <ac:chgData name="Carlos Ruz Leiva" userId="09992e858996f815" providerId="LiveId" clId="{DC4331C0-E8EC-4984-9587-977485C5CA9C}" dt="2021-05-07T00:46:46.021" v="321" actId="14100"/>
          <ac:picMkLst>
            <pc:docMk/>
            <pc:sldMk cId="192138303" sldId="278"/>
            <ac:picMk id="4" creationId="{CE127112-9E3B-4B4D-A3D7-A67BE61693D1}"/>
          </ac:picMkLst>
        </pc:picChg>
        <pc:inkChg chg="add del mod">
          <ac:chgData name="Carlos Ruz Leiva" userId="09992e858996f815" providerId="LiveId" clId="{DC4331C0-E8EC-4984-9587-977485C5CA9C}" dt="2021-05-08T03:27:24.518" v="328" actId="478"/>
          <ac:inkMkLst>
            <pc:docMk/>
            <pc:sldMk cId="192138303" sldId="278"/>
            <ac:inkMk id="2" creationId="{165AC1E2-CA88-4EB6-B690-63139DECF517}"/>
          </ac:inkMkLst>
        </pc:inkChg>
        <pc:inkChg chg="add mod">
          <ac:chgData name="Carlos Ruz Leiva" userId="09992e858996f815" providerId="LiveId" clId="{DC4331C0-E8EC-4984-9587-977485C5CA9C}" dt="2021-05-08T03:32:37.761" v="336" actId="1076"/>
          <ac:inkMkLst>
            <pc:docMk/>
            <pc:sldMk cId="192138303" sldId="278"/>
            <ac:inkMk id="3" creationId="{F14BFB67-0FC4-4723-AF2C-D252D58F0694}"/>
          </ac:inkMkLst>
        </pc:inkChg>
      </pc:sldChg>
      <pc:sldChg chg="addSp delSp modSp new mod modAnim">
        <pc:chgData name="Carlos Ruz Leiva" userId="09992e858996f815" providerId="LiveId" clId="{DC4331C0-E8EC-4984-9587-977485C5CA9C}" dt="2021-05-08T20:10:08.625" v="774"/>
        <pc:sldMkLst>
          <pc:docMk/>
          <pc:sldMk cId="1562958014" sldId="279"/>
        </pc:sldMkLst>
        <pc:picChg chg="add del mod">
          <ac:chgData name="Carlos Ruz Leiva" userId="09992e858996f815" providerId="LiveId" clId="{DC4331C0-E8EC-4984-9587-977485C5CA9C}" dt="2021-05-08T20:06:42.682" v="749" actId="478"/>
          <ac:picMkLst>
            <pc:docMk/>
            <pc:sldMk cId="1562958014" sldId="279"/>
            <ac:picMk id="2" creationId="{625B3DA5-3FBD-4F25-B1C4-D99DB0FB2174}"/>
          </ac:picMkLst>
        </pc:picChg>
        <pc:picChg chg="add mod">
          <ac:chgData name="Carlos Ruz Leiva" userId="09992e858996f815" providerId="LiveId" clId="{DC4331C0-E8EC-4984-9587-977485C5CA9C}" dt="2021-05-08T03:35:43.630" v="341" actId="1076"/>
          <ac:picMkLst>
            <pc:docMk/>
            <pc:sldMk cId="1562958014" sldId="279"/>
            <ac:picMk id="4" creationId="{85A1389C-0273-4D2B-A5AE-AFED2AB07112}"/>
          </ac:picMkLst>
        </pc:picChg>
        <pc:picChg chg="add mod">
          <ac:chgData name="Carlos Ruz Leiva" userId="09992e858996f815" providerId="LiveId" clId="{DC4331C0-E8EC-4984-9587-977485C5CA9C}" dt="2021-05-08T20:06:49.311" v="751" actId="1076"/>
          <ac:picMkLst>
            <pc:docMk/>
            <pc:sldMk cId="1562958014" sldId="279"/>
            <ac:picMk id="5" creationId="{936D7032-36FE-4AA0-8F50-33C329016EA2}"/>
          </ac:picMkLst>
        </pc:picChg>
        <pc:picChg chg="add mod">
          <ac:chgData name="Carlos Ruz Leiva" userId="09992e858996f815" providerId="LiveId" clId="{DC4331C0-E8EC-4984-9587-977485C5CA9C}" dt="2021-05-08T20:07:19.604" v="753" actId="1076"/>
          <ac:picMkLst>
            <pc:docMk/>
            <pc:sldMk cId="1562958014" sldId="279"/>
            <ac:picMk id="7" creationId="{67D8651D-6FDB-4994-8934-1CDCFE0EBF6B}"/>
          </ac:picMkLst>
        </pc:picChg>
        <pc:picChg chg="add mod">
          <ac:chgData name="Carlos Ruz Leiva" userId="09992e858996f815" providerId="LiveId" clId="{DC4331C0-E8EC-4984-9587-977485C5CA9C}" dt="2021-05-08T20:09:06.768" v="760" actId="1076"/>
          <ac:picMkLst>
            <pc:docMk/>
            <pc:sldMk cId="1562958014" sldId="279"/>
            <ac:picMk id="9" creationId="{C2F4E080-2908-42CF-B516-86C7BDD9F3C8}"/>
          </ac:picMkLst>
        </pc:picChg>
        <pc:picChg chg="add mod">
          <ac:chgData name="Carlos Ruz Leiva" userId="09992e858996f815" providerId="LiveId" clId="{DC4331C0-E8EC-4984-9587-977485C5CA9C}" dt="2021-05-08T20:09:10.560" v="761" actId="1076"/>
          <ac:picMkLst>
            <pc:docMk/>
            <pc:sldMk cId="1562958014" sldId="279"/>
            <ac:picMk id="11" creationId="{3520A1ED-E199-4469-83CD-27A3FAFD6DFA}"/>
          </ac:picMkLst>
        </pc:picChg>
        <pc:picChg chg="add mod">
          <ac:chgData name="Carlos Ruz Leiva" userId="09992e858996f815" providerId="LiveId" clId="{DC4331C0-E8EC-4984-9587-977485C5CA9C}" dt="2021-05-08T20:09:19.767" v="762" actId="1076"/>
          <ac:picMkLst>
            <pc:docMk/>
            <pc:sldMk cId="1562958014" sldId="279"/>
            <ac:picMk id="13" creationId="{81464363-77B6-49A1-89B1-8E6E4417AFAA}"/>
          </ac:picMkLst>
        </pc:picChg>
      </pc:sldChg>
      <pc:sldChg chg="new">
        <pc:chgData name="Carlos Ruz Leiva" userId="09992e858996f815" providerId="LiveId" clId="{DC4331C0-E8EC-4984-9587-977485C5CA9C}" dt="2021-05-06T20:15:47.182" v="150" actId="680"/>
        <pc:sldMkLst>
          <pc:docMk/>
          <pc:sldMk cId="2977009941" sldId="280"/>
        </pc:sldMkLst>
      </pc:sldChg>
      <pc:sldChg chg="new">
        <pc:chgData name="Carlos Ruz Leiva" userId="09992e858996f815" providerId="LiveId" clId="{DC4331C0-E8EC-4984-9587-977485C5CA9C}" dt="2021-05-06T20:15:55.091" v="151" actId="680"/>
        <pc:sldMkLst>
          <pc:docMk/>
          <pc:sldMk cId="1975834846" sldId="281"/>
        </pc:sldMkLst>
      </pc:sldChg>
      <pc:sldChg chg="new">
        <pc:chgData name="Carlos Ruz Leiva" userId="09992e858996f815" providerId="LiveId" clId="{DC4331C0-E8EC-4984-9587-977485C5CA9C}" dt="2021-05-06T20:15:55.939" v="152" actId="680"/>
        <pc:sldMkLst>
          <pc:docMk/>
          <pc:sldMk cId="3931975351" sldId="282"/>
        </pc:sldMkLst>
      </pc:sldChg>
      <pc:sldChg chg="addSp modSp new modAnim">
        <pc:chgData name="Carlos Ruz Leiva" userId="09992e858996f815" providerId="LiveId" clId="{DC4331C0-E8EC-4984-9587-977485C5CA9C}" dt="2021-05-08T20:23:26.551" v="825"/>
        <pc:sldMkLst>
          <pc:docMk/>
          <pc:sldMk cId="2106317908" sldId="283"/>
        </pc:sldMkLst>
        <pc:picChg chg="add mod">
          <ac:chgData name="Carlos Ruz Leiva" userId="09992e858996f815" providerId="LiveId" clId="{DC4331C0-E8EC-4984-9587-977485C5CA9C}" dt="2021-05-08T20:23:26.551" v="825"/>
          <ac:picMkLst>
            <pc:docMk/>
            <pc:sldMk cId="2106317908" sldId="283"/>
            <ac:picMk id="2" creationId="{3D111185-7D15-401E-9D5D-6ECA6321E2BD}"/>
          </ac:picMkLst>
        </pc:picChg>
      </pc:sldChg>
      <pc:sldChg chg="addSp modSp new mod modAnim">
        <pc:chgData name="Carlos Ruz Leiva" userId="09992e858996f815" providerId="LiveId" clId="{DC4331C0-E8EC-4984-9587-977485C5CA9C}" dt="2021-05-08T20:40:44.182" v="854"/>
        <pc:sldMkLst>
          <pc:docMk/>
          <pc:sldMk cId="1194338751" sldId="284"/>
        </pc:sldMkLst>
        <pc:picChg chg="add mod">
          <ac:chgData name="Carlos Ruz Leiva" userId="09992e858996f815" providerId="LiveId" clId="{DC4331C0-E8EC-4984-9587-977485C5CA9C}" dt="2021-05-08T20:39:46.576" v="845" actId="1076"/>
          <ac:picMkLst>
            <pc:docMk/>
            <pc:sldMk cId="1194338751" sldId="284"/>
            <ac:picMk id="3" creationId="{856365FE-6A35-40ED-BA20-64B3708AD84F}"/>
          </ac:picMkLst>
        </pc:picChg>
      </pc:sldChg>
      <pc:sldChg chg="addSp modSp new mod">
        <pc:chgData name="Carlos Ruz Leiva" userId="09992e858996f815" providerId="LiveId" clId="{DC4331C0-E8EC-4984-9587-977485C5CA9C}" dt="2021-05-06T22:14:04.980" v="172" actId="14100"/>
        <pc:sldMkLst>
          <pc:docMk/>
          <pc:sldMk cId="1643001625" sldId="285"/>
        </pc:sldMkLst>
        <pc:picChg chg="add mod">
          <ac:chgData name="Carlos Ruz Leiva" userId="09992e858996f815" providerId="LiveId" clId="{DC4331C0-E8EC-4984-9587-977485C5CA9C}" dt="2021-05-06T22:14:04.980" v="172" actId="14100"/>
          <ac:picMkLst>
            <pc:docMk/>
            <pc:sldMk cId="1643001625" sldId="285"/>
            <ac:picMk id="3" creationId="{E1646193-E809-433F-9C63-A62AF6F5BA6B}"/>
          </ac:picMkLst>
        </pc:picChg>
      </pc:sldChg>
      <pc:sldChg chg="addSp delSp modSp new mod modAnim">
        <pc:chgData name="Carlos Ruz Leiva" userId="09992e858996f815" providerId="LiveId" clId="{DC4331C0-E8EC-4984-9587-977485C5CA9C}" dt="2021-05-08T19:47:41.956" v="714"/>
        <pc:sldMkLst>
          <pc:docMk/>
          <pc:sldMk cId="3112048441" sldId="286"/>
        </pc:sldMkLst>
        <pc:picChg chg="add del mod">
          <ac:chgData name="Carlos Ruz Leiva" userId="09992e858996f815" providerId="LiveId" clId="{DC4331C0-E8EC-4984-9587-977485C5CA9C}" dt="2021-05-07T00:30:55.472" v="253" actId="478"/>
          <ac:picMkLst>
            <pc:docMk/>
            <pc:sldMk cId="3112048441" sldId="286"/>
            <ac:picMk id="2" creationId="{A34F5E09-31A5-4B74-9C59-45AF7712A436}"/>
          </ac:picMkLst>
        </pc:picChg>
        <pc:picChg chg="add mod">
          <ac:chgData name="Carlos Ruz Leiva" userId="09992e858996f815" providerId="LiveId" clId="{DC4331C0-E8EC-4984-9587-977485C5CA9C}" dt="2021-05-08T19:45:09.463" v="696" actId="1076"/>
          <ac:picMkLst>
            <pc:docMk/>
            <pc:sldMk cId="3112048441" sldId="286"/>
            <ac:picMk id="3" creationId="{DF943AAA-1ACD-44A7-97E4-0A7809D3FF8D}"/>
          </ac:picMkLst>
        </pc:picChg>
        <pc:picChg chg="add mod">
          <ac:chgData name="Carlos Ruz Leiva" userId="09992e858996f815" providerId="LiveId" clId="{DC4331C0-E8EC-4984-9587-977485C5CA9C}" dt="2021-05-07T00:25:52.238" v="248" actId="14100"/>
          <ac:picMkLst>
            <pc:docMk/>
            <pc:sldMk cId="3112048441" sldId="286"/>
            <ac:picMk id="4" creationId="{4D6C4CAC-8B70-4589-A6FD-251BDBAE4A0D}"/>
          </ac:picMkLst>
        </pc:picChg>
        <pc:picChg chg="add del mod">
          <ac:chgData name="Carlos Ruz Leiva" userId="09992e858996f815" providerId="LiveId" clId="{DC4331C0-E8EC-4984-9587-977485C5CA9C}" dt="2021-05-08T19:45:03.716" v="694" actId="478"/>
          <ac:picMkLst>
            <pc:docMk/>
            <pc:sldMk cId="3112048441" sldId="286"/>
            <ac:picMk id="5" creationId="{FBE19FD5-6881-414F-BAD5-A82616447E1B}"/>
          </ac:picMkLst>
        </pc:picChg>
        <pc:picChg chg="add mod">
          <ac:chgData name="Carlos Ruz Leiva" userId="09992e858996f815" providerId="LiveId" clId="{DC4331C0-E8EC-4984-9587-977485C5CA9C}" dt="2021-05-08T19:45:31.686" v="698" actId="1076"/>
          <ac:picMkLst>
            <pc:docMk/>
            <pc:sldMk cId="3112048441" sldId="286"/>
            <ac:picMk id="7" creationId="{015D3BD5-EBE3-4220-9EBB-AA376560D1A2}"/>
          </ac:picMkLst>
        </pc:picChg>
        <pc:picChg chg="add mod">
          <ac:chgData name="Carlos Ruz Leiva" userId="09992e858996f815" providerId="LiveId" clId="{DC4331C0-E8EC-4984-9587-977485C5CA9C}" dt="2021-05-08T19:45:51.544" v="700" actId="1076"/>
          <ac:picMkLst>
            <pc:docMk/>
            <pc:sldMk cId="3112048441" sldId="286"/>
            <ac:picMk id="9" creationId="{3F045EE2-13C0-4DAE-BEE6-C149012688DD}"/>
          </ac:picMkLst>
        </pc:picChg>
        <pc:picChg chg="add mod">
          <ac:chgData name="Carlos Ruz Leiva" userId="09992e858996f815" providerId="LiveId" clId="{DC4331C0-E8EC-4984-9587-977485C5CA9C}" dt="2021-05-08T19:46:25.652" v="702" actId="1076"/>
          <ac:picMkLst>
            <pc:docMk/>
            <pc:sldMk cId="3112048441" sldId="286"/>
            <ac:picMk id="11" creationId="{FF70C911-A37B-4837-A0B8-EDAB000A95F9}"/>
          </ac:picMkLst>
        </pc:picChg>
        <pc:picChg chg="add mod">
          <ac:chgData name="Carlos Ruz Leiva" userId="09992e858996f815" providerId="LiveId" clId="{DC4331C0-E8EC-4984-9587-977485C5CA9C}" dt="2021-05-08T19:46:54.588" v="704" actId="1076"/>
          <ac:picMkLst>
            <pc:docMk/>
            <pc:sldMk cId="3112048441" sldId="286"/>
            <ac:picMk id="13" creationId="{10C4A793-91A9-4662-9BEF-991AA119751F}"/>
          </ac:picMkLst>
        </pc:picChg>
      </pc:sldChg>
      <pc:sldChg chg="addSp delSp modSp new mod modAnim">
        <pc:chgData name="Carlos Ruz Leiva" userId="09992e858996f815" providerId="LiveId" clId="{DC4331C0-E8EC-4984-9587-977485C5CA9C}" dt="2021-05-08T20:52:48.381" v="919"/>
        <pc:sldMkLst>
          <pc:docMk/>
          <pc:sldMk cId="4154435142" sldId="287"/>
        </pc:sldMkLst>
        <pc:picChg chg="add mod">
          <ac:chgData name="Carlos Ruz Leiva" userId="09992e858996f815" providerId="LiveId" clId="{DC4331C0-E8EC-4984-9587-977485C5CA9C}" dt="2021-05-07T00:44:54.877" v="311" actId="1076"/>
          <ac:picMkLst>
            <pc:docMk/>
            <pc:sldMk cId="4154435142" sldId="287"/>
            <ac:picMk id="7" creationId="{969B9C67-A0BA-4095-8EA4-FFDD8359354C}"/>
          </ac:picMkLst>
        </pc:picChg>
        <pc:picChg chg="add mod">
          <ac:chgData name="Carlos Ruz Leiva" userId="09992e858996f815" providerId="LiveId" clId="{DC4331C0-E8EC-4984-9587-977485C5CA9C}" dt="2021-05-07T00:45:31.997" v="317" actId="14100"/>
          <ac:picMkLst>
            <pc:docMk/>
            <pc:sldMk cId="4154435142" sldId="287"/>
            <ac:picMk id="9" creationId="{35FBA0FB-B32B-4BD7-90D7-81D5D95DED98}"/>
          </ac:picMkLst>
        </pc:picChg>
        <pc:inkChg chg="add del mod">
          <ac:chgData name="Carlos Ruz Leiva" userId="09992e858996f815" providerId="LiveId" clId="{DC4331C0-E8EC-4984-9587-977485C5CA9C}" dt="2021-05-07T00:42:41.001" v="300" actId="478"/>
          <ac:inkMkLst>
            <pc:docMk/>
            <pc:sldMk cId="4154435142" sldId="287"/>
            <ac:inkMk id="2" creationId="{4BF42BE0-A14C-47BA-A171-61CF6D56C3EC}"/>
          </ac:inkMkLst>
        </pc:inkChg>
        <pc:inkChg chg="add del">
          <ac:chgData name="Carlos Ruz Leiva" userId="09992e858996f815" providerId="LiveId" clId="{DC4331C0-E8EC-4984-9587-977485C5CA9C}" dt="2021-05-07T00:42:46.748" v="302" actId="478"/>
          <ac:inkMkLst>
            <pc:docMk/>
            <pc:sldMk cId="4154435142" sldId="287"/>
            <ac:inkMk id="3" creationId="{A8459856-342E-4C5D-971E-743DC1D5CDCD}"/>
          </ac:inkMkLst>
        </pc:inkChg>
        <pc:inkChg chg="add del">
          <ac:chgData name="Carlos Ruz Leiva" userId="09992e858996f815" providerId="LiveId" clId="{DC4331C0-E8EC-4984-9587-977485C5CA9C}" dt="2021-05-07T00:43:24.496" v="304" actId="478"/>
          <ac:inkMkLst>
            <pc:docMk/>
            <pc:sldMk cId="4154435142" sldId="287"/>
            <ac:inkMk id="4" creationId="{B1EF05A1-FD5E-4536-B490-CF1A6645F6D8}"/>
          </ac:inkMkLst>
        </pc:inkChg>
        <pc:inkChg chg="add mod">
          <ac:chgData name="Carlos Ruz Leiva" userId="09992e858996f815" providerId="LiveId" clId="{DC4331C0-E8EC-4984-9587-977485C5CA9C}" dt="2021-05-07T00:45:44.501" v="318" actId="1076"/>
          <ac:inkMkLst>
            <pc:docMk/>
            <pc:sldMk cId="4154435142" sldId="287"/>
            <ac:inkMk id="5" creationId="{2F61155B-172A-40B9-B0A2-ED6DB44DFA97}"/>
          </ac:inkMkLst>
        </pc:inkChg>
      </pc:sldChg>
      <pc:sldChg chg="addSp modSp new mod modTransition">
        <pc:chgData name="Carlos Ruz Leiva" userId="09992e858996f815" providerId="LiveId" clId="{DC4331C0-E8EC-4984-9587-977485C5CA9C}" dt="2021-05-10T14:40:44.138" v="946"/>
        <pc:sldMkLst>
          <pc:docMk/>
          <pc:sldMk cId="1672386130" sldId="288"/>
        </pc:sldMkLst>
        <pc:picChg chg="add mod">
          <ac:chgData name="Carlos Ruz Leiva" userId="09992e858996f815" providerId="LiveId" clId="{DC4331C0-E8EC-4984-9587-977485C5CA9C}" dt="2021-05-10T14:39:46.926" v="939" actId="14100"/>
          <ac:picMkLst>
            <pc:docMk/>
            <pc:sldMk cId="1672386130" sldId="288"/>
            <ac:picMk id="2" creationId="{47D9D85B-0937-48A6-8411-3F1CB907BF77}"/>
          </ac:picMkLst>
        </pc:picChg>
        <pc:picChg chg="add mod">
          <ac:chgData name="Carlos Ruz Leiva" userId="09992e858996f815" providerId="LiveId" clId="{DC4331C0-E8EC-4984-9587-977485C5CA9C}" dt="2021-05-10T14:38:41.843" v="932" actId="1076"/>
          <ac:picMkLst>
            <pc:docMk/>
            <pc:sldMk cId="1672386130" sldId="288"/>
            <ac:picMk id="3" creationId="{71752A04-0374-4DD3-AB04-572057D720C5}"/>
          </ac:picMkLst>
        </pc:picChg>
        <pc:picChg chg="add mod">
          <ac:chgData name="Carlos Ruz Leiva" userId="09992e858996f815" providerId="LiveId" clId="{DC4331C0-E8EC-4984-9587-977485C5CA9C}" dt="2021-05-10T14:39:55.153" v="940" actId="1076"/>
          <ac:picMkLst>
            <pc:docMk/>
            <pc:sldMk cId="1672386130" sldId="288"/>
            <ac:picMk id="4" creationId="{ADCE42D3-AD68-48F3-95A8-53E9F7356F3C}"/>
          </ac:picMkLst>
        </pc:picChg>
      </pc:sldChg>
      <pc:sldChg chg="new ord setBg">
        <pc:chgData name="Carlos Ruz Leiva" userId="09992e858996f815" providerId="LiveId" clId="{DC4331C0-E8EC-4984-9587-977485C5CA9C}" dt="2021-05-08T20:46:08.208" v="856"/>
        <pc:sldMkLst>
          <pc:docMk/>
          <pc:sldMk cId="3212525472" sldId="289"/>
        </pc:sldMkLst>
      </pc:sldChg>
      <pc:sldChg chg="new">
        <pc:chgData name="Carlos Ruz Leiva" userId="09992e858996f815" providerId="LiveId" clId="{DC4331C0-E8EC-4984-9587-977485C5CA9C}" dt="2021-05-08T05:10:15.553" v="445" actId="680"/>
        <pc:sldMkLst>
          <pc:docMk/>
          <pc:sldMk cId="719332578" sldId="290"/>
        </pc:sldMkLst>
      </pc:sldChg>
      <pc:sldChg chg="addSp modSp new mod modAnim">
        <pc:chgData name="Carlos Ruz Leiva" userId="09992e858996f815" providerId="LiveId" clId="{DC4331C0-E8EC-4984-9587-977485C5CA9C}" dt="2021-05-08T20:24:02.773" v="828" actId="1076"/>
        <pc:sldMkLst>
          <pc:docMk/>
          <pc:sldMk cId="1474028323" sldId="291"/>
        </pc:sldMkLst>
        <pc:picChg chg="add mod">
          <ac:chgData name="Carlos Ruz Leiva" userId="09992e858996f815" providerId="LiveId" clId="{DC4331C0-E8EC-4984-9587-977485C5CA9C}" dt="2021-05-08T20:24:02.773" v="828" actId="1076"/>
          <ac:picMkLst>
            <pc:docMk/>
            <pc:sldMk cId="1474028323" sldId="291"/>
            <ac:picMk id="2" creationId="{238996E6-DE7C-4ACD-AB0F-659AECE7A5D1}"/>
          </ac:picMkLst>
        </pc:picChg>
      </pc:sldChg>
      <pc:sldChg chg="addSp modSp new mod modAnim">
        <pc:chgData name="Carlos Ruz Leiva" userId="09992e858996f815" providerId="LiveId" clId="{DC4331C0-E8EC-4984-9587-977485C5CA9C}" dt="2021-05-08T20:24:31.385" v="832" actId="1076"/>
        <pc:sldMkLst>
          <pc:docMk/>
          <pc:sldMk cId="771894361" sldId="292"/>
        </pc:sldMkLst>
        <pc:picChg chg="add mod">
          <ac:chgData name="Carlos Ruz Leiva" userId="09992e858996f815" providerId="LiveId" clId="{DC4331C0-E8EC-4984-9587-977485C5CA9C}" dt="2021-05-08T20:24:31.385" v="832" actId="1076"/>
          <ac:picMkLst>
            <pc:docMk/>
            <pc:sldMk cId="771894361" sldId="292"/>
            <ac:picMk id="2" creationId="{FB0AD85C-5E2A-445D-96DA-0B4F96AD4DC2}"/>
          </ac:picMkLst>
        </pc:picChg>
      </pc:sldChg>
      <pc:sldChg chg="addSp modSp new mod modAnim">
        <pc:chgData name="Carlos Ruz Leiva" userId="09992e858996f815" providerId="LiveId" clId="{DC4331C0-E8EC-4984-9587-977485C5CA9C}" dt="2021-05-08T20:40:38.318" v="852"/>
        <pc:sldMkLst>
          <pc:docMk/>
          <pc:sldMk cId="505468928" sldId="293"/>
        </pc:sldMkLst>
        <pc:picChg chg="add mod">
          <ac:chgData name="Carlos Ruz Leiva" userId="09992e858996f815" providerId="LiveId" clId="{DC4331C0-E8EC-4984-9587-977485C5CA9C}" dt="2021-05-08T20:40:25.305" v="850" actId="1076"/>
          <ac:picMkLst>
            <pc:docMk/>
            <pc:sldMk cId="505468928" sldId="293"/>
            <ac:picMk id="3" creationId="{FC4A6888-B424-46EA-8E08-207EEE24C2BA}"/>
          </ac:picMkLst>
        </pc:picChg>
      </pc:sldChg>
      <pc:sldMasterChg chg="setBg modSldLayout">
        <pc:chgData name="Carlos Ruz Leiva" userId="09992e858996f815" providerId="LiveId" clId="{DC4331C0-E8EC-4984-9587-977485C5CA9C}" dt="2021-05-08T19:24:04.698" v="624"/>
        <pc:sldMasterMkLst>
          <pc:docMk/>
          <pc:sldMasterMk cId="166298244" sldId="2147483660"/>
        </pc:sldMasterMkLst>
        <pc:sldLayoutChg chg="setBg">
          <pc:chgData name="Carlos Ruz Leiva" userId="09992e858996f815" providerId="LiveId" clId="{DC4331C0-E8EC-4984-9587-977485C5CA9C}" dt="2021-05-08T19:24:04.698" v="624"/>
          <pc:sldLayoutMkLst>
            <pc:docMk/>
            <pc:sldMasterMk cId="166298244" sldId="2147483660"/>
            <pc:sldLayoutMk cId="2709992277" sldId="2147483663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05-08T04:54:57.10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6385 8890 0,'0'18'344,"0"35"-297,0-36-47,0 18 78,0-17 62,0 0-93,0-1-15,0 1-1,0 0-16,0-1 1,0 1 78,0 0-32,0 34-30,0-34-17,0 17 1,0 18 78,0-35-94,0 17 31,0-17-16,18 0 1,-18-1 31</inkml:trace>
  <inkml:trace contextRef="#ctx0" brushRef="#br1" timeOffset="11962.87">6332 10283 0,'18'-35'250,"-18"18"-219,0-1 63,18 0-47,-1-35-31,-17 36-16,0-1 218,0 0-202,0 1 46,0-1-46,0-17 0,0 17-1,0-17 1,0 17 0,-17-70 124,17 70-140,0 1 16,-18-1-1,18 1-15,-18-36 16,18 17 0,0 54 327,0 17-343,0-17 16,0 0-16,0-1 16,0 36 31,0-35-32,0 17 1,0 36-1,0-36 1,0-17 0,0-1 62,0 18-78,0 1 15,0-19 1,0 1 15,0 0 47,36-1-78,-36 1 16,17 17 0,1-35 93,0 0-78,-1 0-31,1 0 16,17 35 0,-35-17-1,18-18-15</inkml:trace>
  <inkml:trace contextRef="#ctx0" brushRef="#br1" timeOffset="14587.55">6138 9984 0,'18'-18'204,"17"18"-142,-17 0-62,17 0 78,-17 0-62,-1 0 46,1 0-46,0 0 93,-1 0-109,19 0 16,-19 0 125,19 0-126,-19 0 1,1 0-1,-1 0 142,19 0-142,-19 0 204</inkml:trace>
  <inkml:trace contextRef="#ctx0" brushRef="#br0" timeOffset="23831.97">4480 8467 0,'-35'0'171,"17"0"-155,1 0 0,-1 17 62,0 1-47,1 0 47,17-1-62,0 1-16,0 17 15,0-17 1,-18-1 0,18 1-1,-17 0 32,17-1 16,0 1-48,-18 0-15,18-1 16,0 1 0,0 0 30,0-1 17,0 1-63,-35-1 16,17-17-16,18 18 15,0 17 16,0-17-15,-18 0 109,18-1-125,-17 1 16</inkml:trace>
  <inkml:trace contextRef="#ctx0" brushRef="#br0" timeOffset="25467.59">4762 8608 0,'0'-18'203,"0"36"-172,-17 17-15,-1-17-1,1 35-15,17-36 16,-18 1 0,-17 35-1,17-18 1,18 18 0,-18-35-1,1-18 1,17 17-1,-18 36 1,-17-18 0,35-17-1,0 0 17,-18-1-17,1 19 16,17-19-15,0 1 62,0 0-62,0 17-16,0 0 15,-18-17 1,0-18-16,18 17 31,0 1-31,-17 17 32,-1-17-17,0 17 1,18-17-1,0 0 32,0-1-47,-17 1 16</inkml:trace>
  <inkml:trace contextRef="#ctx0" brushRef="#br0" timeOffset="27439.6">5256 8714 0,'-17'0'0,"-1"17"16,0 1 77,-17 35-77,0 0 0,35-36-16,-18 1 31,-17 35-16,0-18 1,17 18 0,18-18-1,0 1 32,-18-19-31,1 19-1,-1-36 1,18 17 31,0 1-31,-17-1-1,-1 1 1,0 0-16,1-1 31,17 1 47,-18 0-62,0-1 15,18 19-15,0-19-1,-17 36 17,-1-35-1,0 17-16</inkml:trace>
  <inkml:trace contextRef="#ctx0" brushRef="#br0" timeOffset="28879">5715 8802 0,'0'17'31,"0"1"-15,-18 0-1,1-1 1,17 19 15,0-1-15,-36 35 0,1-17-1,18-35 1,-19 35-1,19-18-15,-1 0 16,-35 18 0,53-17-1,0-19 79,-18 1-78,18 0-1,-17-1 1,-1 1 0,18 0 15,-18-1 0,1 1-15</inkml:trace>
  <inkml:trace contextRef="#ctx0" brushRef="#br0" timeOffset="30531">6244 8978 0,'0'18'63,"0"-1"-63,0 19 16,-53 34-1,18-17 1,35-35-1,-18-1 1,1 1 31,17 0-31,-18-1-1,0 19 16,18-19-15,-35 1 0,17 0-1,1-1 1,17 1 46,0 0-46,-18-1 62,1-17-62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05-08T04:57:59.41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2540 9666 0,'-18'0'328,"1"0"-219,17 18-31,0-1 47,0 1-78,0 0-31,0 35 46,0-36-30,0 1-17,0-1 126,0 1-141,0 0 141,0-1-110,0 1-31,-18 0 15,18-1 157,0 1-156,0 0 0,0 17 171,0-17-171,0-1-16,0 18 15</inkml:trace>
  <inkml:trace contextRef="#ctx0" brushRef="#br0" timeOffset="5135.07">2611 9719 0,'0'-18'172,"17"36"-141,-17 0-15,0-1-16,0 1 15,18-18 1,-1 35-1,-17-17 1,18-1 31,0 1-31,-1 0 15,1 17-16,0 0 1,-18-17 0,17 0-1</inkml:trace>
  <inkml:trace contextRef="#ctx0" brushRef="#br0" timeOffset="6775.55">2981 9684 0,'18'17'78,"-18"1"63,0 0-94,0 35 0,0-36-47,17-17 15,-17 18 17,0-1 14,18 1-46,17 0 16,-35-1 0,0 1 62,18-18-78</inkml:trace>
  <inkml:trace contextRef="#ctx0" brushRef="#br0" timeOffset="8203.07">3387 9560 0,'17'0'63,"-17"18"-16,18 0-16,0 17 0,-18-18-31,0 1 16,17 17 0,18 18-1,-35-17 1,0-1 31,0-18-47,36 1 62,-19-18-46,-17 18-1,36-1 1,-19 19 47,-17-19-48,18-17 1,-18 18-1,18 0 157,-18 17-156,0-17-16</inkml:trace>
  <inkml:trace contextRef="#ctx0" brushRef="#br0" timeOffset="10442.1">3881 9419 0,'0'18'78,"0"-1"-16,0 1-62,0 0 31,0-1-31,0 1 16,0 17 0,0-17-1,17 35 1,1-53 0,-18 17-1,0 1 32,0 0-31,0-1-1,17 1 1,1 17 0,-18-17-1,35 17 32,-17-17-31,0 17-1,-18-17 1,17-18 0,19 17 93,-19 1-93,1 0-1,-18-1 141</inkml:trace>
  <inkml:trace contextRef="#ctx0" brushRef="#br0" timeOffset="12765.93">4233 9278 0,'0'18'16,"0"-1"-1,18 1 95,0 17-79,-18-17-31,0 0 31,0-1-15,17 54-1,19-54 1,-36 1 15,17 0-15,1-1-16,-1 19 15,-17-19-15,0 1 16,18 17 15,0 0-15,-1 1 0,-17-19 30,18 1-30,-18 0 0,18-1-1,-18 1 1,17-1 0,1-17-1,0 18 1,-18 17 109,0-17-110,0 17 1,0-17-16,52 53 16,-52-36-16,0-18 15,18 1 110,0-18-109,-18-18-16</inkml:trace>
  <inkml:trace contextRef="#ctx0" brushRef="#br0" timeOffset="15146.7">4657 9155 0,'17'0'63,"-17"52"-63,0-34 16,0 0 109,0-1-125,0 1 15,0 0 16,18 17-15,0 0 0,-18-17-1,17 17 1,18 18 0,1-35-1,-1 35 1,-17-18-1,-18-17 1,17 17 78,1-18-94,0 19 94,-18-19-79,17 1 1,-17 0-1,0-1 79,18 19-78,-18-19-1,0 1 1,18-1 0,-18 1-1,0 0 1,17-1 0,1 54 93,-1-71-109,-17 53 31,0-88 79</inkml:trace>
  <inkml:trace contextRef="#ctx0" brushRef="#br0" timeOffset="17934.03">4957 8943 0,'-18'0'156,"18"18"-140,18 17 0,-18-18-16,0 19 15,0-19 17,17-17-17,-17 18 1,0 0-1,18-1 1,-18 1 0,17 52-1,-17-52 48,0 0-48,18-18 142,0 17-142,-18 19-15,35-36 32,-17 0-32,-18 17 46,17 1 1,1 0-47,0-18 16,-18 17 15,17 1-15,1-18-1</inkml:trace>
  <inkml:trace contextRef="#ctx0" brushRef="#br1" timeOffset="27787.53">2240 10777 0,'18'0'297,"-1"0"-297,-17-17 15,0-1 1,0 0 15,18 1-31,0 17 16,-18-18 62,0 1-62,0-1-1,0 0 1,0 1-16,0-1 109,0 0-46,0 1-48,0-1 126,0 0-141,0 1 62,0-1 126,0 0-126,0-17-30,-36 0 186,19 35-218,17-18 94,0 1-78,0-1-1,0 0 173,-18 18 93,18 53-265,0-35-16,0 17 78,0-17-78,0-1 62,0 1-62,0 0 63,0-1-63,0 1 16,0 0 77,18-1-77,-18 1-16,17 17 31,1-17 0,0 35 63,-1-36-94,1 1 16,0 17-1,17 1 1,-17-36 0,-1 0 109,1 0-125,-1 0 15,19 0 1,-1 0 0,-17 0-1</inkml:trace>
  <inkml:trace contextRef="#ctx0" brushRef="#br1" timeOffset="30086.52">2134 10566 0,'18'0'0,"17"0"203,-17 0-203,-1 0 16,1 0 31,0 0-16,-1 0 63,1 0-16,0 0-62,-1 0-16,1-18 15,0 18 16,17 0 157,-17 0-157,-1 0 32,1 0 30,-1 0-93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6T21:38:00.816"/>
    </inkml:context>
    <inkml:brush xml:id="br0">
      <inkml:brushProperty name="width" value="0.1" units="cm"/>
      <inkml:brushProperty name="height" value="0.1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3317 209 2945,'0'0'0,"0"0"704,0 0-48,0 0-656,0 0 673,0 0 63,0 0-16,0 0-79,0 0-641,0 0 544,0-6-128,0 6-112,0 0-16,0 0-288,0 0 289,0 6-17,0 0 32,0 3-48,0-9-256,0 10 272,0 0-32,0 2-64,-3 0 32,3-12-208,0 25 160,0-16 33,0 16-49,0-15 16,0-10-160,6 12 160,0 16-16,4-19 32,-2 3-32,-8-12-144,25 13 144,-15-4 16,14 0 0,-14 1 0,-10-10-160,30 6 160,-20-3-48,24 1 32,-24-4-48,-10 0-96,33 0 113,-7 0-1,-17-7 48,25 1-32,-34 6-128,9-7 128,20-2-48,-21-19-16,23 22 32,-31 6-96,7-24 112,18 17 32,-19-18-16,0 19 0,-6 6-128,6-9 128,0-22-16,0 22 16,-6-23 0,0 32-128,0-9 128,0-28-16,0 12 17,-6 16-17,6 9-112,-12-37 64,-16 28 16,19-19-32,-16 18-16,25 10-32,-13-31 32,-20 22 0,5-16-16,-4 25-80,32 0 64,-30-10-96,-5 4-144,-5 6-129,3 4-95,37-4 464,-43 28-608,5-16-16,-2 22 79,6-4 33,34-30 512,-31 29-560,3 8-96,2 0-353,18 3-464,8-40 1473,-13 41-2113,-12-10-1248,25 3 656,0-34 2705</inkml:trace>
  <inkml:trace contextRef="#ctx0" brushRef="#br0" timeOffset="496">3589 345 2321,'0'0'0,"0"0"0,0 0 432,0-6-16,0 0 80,7-3 112,-7 9-608,6-6 673,-6-1-17,6-2-32,0 3 1,-6 6-625,0-6 656,7-1 16,-1 2-95,0-2-33,-6 7-544,0-6 496,6-1-80,-6 7 0,0 0-47,0 0-369,0 0 304,6 0-16,-6 0-32,0 0-64,0 0-192,0 0 128,0 0-32,0 4 16,0 5-32,0-9-80,0 10 32,0-1 48,0 3-48,0 1 0,0-13-32,0 24 48,0-14 16,0 14-48,6-14 32,-6-10-48,7 31 32,-1-19 0,1 19 16,2-19 16,-9-12-64,8 32 96,3-23 33,-2 16-1,19-16 48,-28-9-176,9 9 144,28 1 0,-12-4 64,-1-3-32,-24-3-176,31 3 208,-3-3-16,0 0 16,3-6-48,-31 6-160,32-25 176,-2 19 1,2-29-81,5 11 16,-37 24-112,34-27 96,0-2 16,-3 4 16,-21-3 32,-10 28-160,28-31 176,-23 1-16,5 2 48,-4-3-32,-6 31-176,0-31 192,0-1-32,-3-2-48,-22 3 0,25 31-112,-13-30 80,-23 20 0,-2-24-47,-5 24-17,43 10-16,-44-5-16,-9-2-65,7 7 49,-6 3-160,52-3 192,-54 13-272,-4 27-256,2-2-304,3 5-353,1 6-528,52-49 1713,-47 53-2641,38 27-736,-32-23-1698,41-57 5075,0 0 0</inkml:trace>
  <inkml:trace contextRef="#ctx0" brushRef="#br0" timeOffset="-164464.46">14487 309 3089,'0'0'0,"0"0"512,-3 0 16,-1 0 81,4 0-609,-6 0 672,3 0-32,3 0-79,0 7-97,0-7-464,0 8 432,0 2-32,0 2 0,0 0-32,0-12-368,0 29 337,0-21-65,6 20-32,1-15 0,-7-13-240,9 28 160,15-19 16,-14 16-48,18-15 16,-28-10-144,9 12 128,22 0 48,-22 1 16,25-4-15,-34-9-177,10 6 224,28-2-16,-14-2 112,1-2 0,-25 0-320,9 0 352,25-6-80,-24-3-16,14-1-47,-24 10-209,6-9 160,4 0 48,15 0-80,-25-16 0,0 25-128,6-7 112,0-20-16,-6 17 0,0-17 32,0 27-128,7-10 64,-7-24 16,0 9-32,0-3-48,0 28 0,0-27 64,0-2-48,0 5 32,0-1 16,0 25-64,-4-9 0,-2-19-16,-3 21 48,-4-2-48,13 9 16,-28-9 0,19 0 0,-16-1 0,16 4 0,9 6 0,-28-7-16,19 2-32,-22-2-96,18 7-112,13 0 256,-30 0-320,4 0-32,14 0 16,-19 0-17,31 0 353,-9 4-352,-16-1-48,15 6-16,2 0-240,8-9 656,-10 25-977,0-15-416,5 21-415,5 3-97,0-34 1905,0 37-3794,0-37 3794</inkml:trace>
  <inkml:trace contextRef="#ctx0" brushRef="#br0" timeOffset="-163748.46">14828 532 3073,'0'0'0,"0"0"0,0-6 624,0 0-96,6 6-31,-6-6 111,0 6-608,6-6 640,0 0 65,4-1-33,-1 1-96,-9 6-576,7-7 480,2 2-111,-3 5-81,0 0-16,-6 0-272,6-7 256,-6 7-32,6-6 0,-6 6-48,0 0-176,0 0 192,0 3 32,0 7-32,0 2 33,0-12-225,0 28 176,0-19-16,0 25-32,0-21-32,0-13-96,0 34 96,6-10 0,4 1-16,0-15 32,-10-10-112,24 24 128,-18-14-48,19-1 32,-16 0-32,-9-9-80,28 7 112,-18-5 48,26 2 0,-8-4 16,-28 0-176,25 0 209,0 0-65,-16 0-16,26-6-16,-35 6-112,9-7 112,22 1-16,-21-4 16,17 2-16,-27 8-96,7-10 112,23-18-32,-20 19 32,17-25-16,-27 34-96,10-28 64,18 3 48,-18-3 0,-2 1-16,-8 27-96,10-32 112,-10 2 48,0-2-80,-3 1 32,3 31-112,-10-31 81,-23-2-17,1-2 16,-5 7-64,-3-3-16,40 31 0,-41-9-16,1-28 16,-3 27-48,43 10 48,-44-24-32,44 24 32,-40-7-64,6 7-65,3 3 17,0 22-144,31-25 256,-28 28-512,0 3-560,0 12-993,3 8-801,25-51 2866,-12 52-5938,12-52 5938</inkml:trace>
  <inkml:trace contextRef="#ctx0" brushRef="#br0" timeOffset="-2734">3196 361 1280,'0'0'0,"-3"0"1297,0 0-881,-4 0 64,7 0-480,-5 0 544,1 0 17,0 0-65,2 0-16,2 0-480,-3 0 432,0 0 16,-3 0 17,-1 0-17,7 0-448,-6 0 432,0 0 32,0 0-32,-1-6 1,7 6-433,-5 0 416,-2 0-32,-2-6-32,2 6-48,7 0-304,-5-6 272,5 6-272,-8 0 209,0 0-33,-1 0-32,-1 0-48,10 0-96,-9 0 80,-1 0-32,1 0-48,1 0 16,8 0-16,-13 0 0,0 2 32,3 2-16,-2 2-32,12-6 16,-12 6 16,-1 0 0,-11 0 16,14 4 16,10-10-48,-12 6 16,-13 3 16,19 1-32,-3-1 0,9-9 0,-25 9 48,19 1-48,-6 2 0,-1 13 16,13-25-16,-13 9-16,4 4 16,1 11 0,-3-15 0,11-9 0,-9 25-16,3-15 48,0 2-32,2 13 16,4-25-16,-2 6 0,2 3 16,0 1-16,0 3 32,0-13-32,0 8 32,0 2-48,0-1 48,0 1-16,0-10-16,6 9 48,-6 0-16,6 0-32,-6 3 0,0-12 0,6 11-16,-6 1-16,7 0 48,-7-3-16,0-9 0,0 25 32,0-19 16,0 6-32,0 13 0,0-25-16,0 7 16,0 5-16,-3 0 32,-1 14 0,4-26-32,-6 3 16,3 9-16,-4 1 16,5 11-32,2-24 16,-3 9 0,0 4 16,-1 15-48,4-19 48,0-9-16,-2 27 16,2-17-32,0 0 64,0 2-80,0-12 32,0 24 0,0-17 32,0 5-80,0 12 96,0-24-48,6 7 0,-6 2 0,0 3 16,0 14-32,0-26 16,0 9 16,0 0-32,6 16 16,-6-15 0,0-10 0,6 12 0,0 12 0,-6-17 16,6 5-32,-6-12 16,7 12 0,-1 1 0,-6 12 0,7-19 16,-7-6-16,5 10-16,2-2 48,-7 5-16,5-1-16,-5-12 0,7 10 0,-7 3-16,6-4 32,-6 0 16,0-9-32,0 12 32,0-3-16,6 1 32,1 2-64,-7-12 16,0 13 0,6-1 16,-6 1-16,6-1 32,-6-12-32,0 9 0,0 16 0,0-22 0,6 7 16,-6-10-16,0 12 48,0 1-32,0-1 32,0 12-16,0-24-32,0 10-16,0 2 32,0 1 0,0 11-16,0-24 0,0 10 0,0 2 0,0 13-16,0-16 16,0-9 0,0 28 0,0-19 16,0 16-32,0-15 32,0-10-16,0 12 32,6 13-32,-6-16 0,0 16 0,0-25 0,7 9-48,-2 3 64,-5 17 32,7-20-64,-7-9 16,0 25 32,0-17-32,6 5-16,-6 0 32,0-13-16,6 28 16,-6-19-16,0 15 0,6-14-32,-6-10 32,0 25-64,7-16 64,-7 16-16,0-15 16,0-10 0,0 24 16,6-15 0,-6 1 16,0 14-32,0-24 0,6 10 0,-6 15 0,7-16 0,-2 0 16,-5-9-16,7 13 0,-1-1 0,-6 16 16,6-22-16,-6-6 0,6 12 16,-6 13-16,0-19-16,0 4 64,0-10-48,6 25 16,-6-17 0,0 5 0,0 0 16,0-13-32,0 28 16,0-19-16,0 3 16,0 13-16,0-25 0,0 10 0,0 14 0,0-14 0,0 2 0,0-12 0,0 25 0,6-16-16,-6 16 16,0-16 0,0-9 0,0 25 0,7-16 16,-7 16 0,0-15 16,0-10-32,0 24 0,0-18 16,0 19-16,-3-15 32,3-10-32,-4 9 32,-2 16-16,3-16 16,-2 4-32,5-13 0,-7 28 33,1-19-17,-1 15 0,1-14 16,6-10-32,-2 25 0,-2-16 0,1 1 0,0 14 0,3-24 0,-3 9 16,0 19-16,0-18 16,0 2 0,3-12-16,-4 13 32,4-5-32,-3 2 0,0-1 16,3-9-16,-3 10 0,0-1 16,-3 0 0,3 3 16,3-12-32,-7 10 32,2 2-32,-2-2 0,1 2 0,6-12 0,-7 25-16,5-19 16,-4 3 0,-1 4-16,7-13 16,-3 12 16,0 0-32,0-2 32,-3 0-16,6-10 0,-4 8 0,-1 1 16,1 2 16,1-3-16,3-8-16,-3 7 32,3-1 16,-2 0 32,-2-3-16,4-3-64,-3 3 96,-1 1 16,-1-4 16,-2 0 16,7 0-144,-9 0 144,0 0 32,0 0-16,-16 0-32,25 0-128,-10-7 208,-2 1-48,-13 0 16,16-4-15,9 10-161,-25-8 80,16 1-32,-16-2-48,18 2 0,7 7 0,-12-5 0,-13-3 0,19 3 0,-3 5 16,9 0-16,-12 0-16,2 0 16,1 0-16,0 0-16,9 0 32,-10 0 0,4 0 0,2 0-16,2 0 0,2 0 16,-3 0 0,0 0-32,-1 0 64,2 3-16,2-3-16,0 0 16,0 0 16,0 0-64,0 0 64,0 0-32,0 0 16,0 0 32,6 0-48,-6 0 0,8 0-112,2 0-257,0 0-527,-1 0-785,-9 0 1681,9 0-2689,26 10-641,-29-5-1648,-6-5 4978</inkml:trace>
  <inkml:trace contextRef="#ctx0" brushRef="#br0" timeOffset="-167804.46">13841 449 2481,'0'0'0,"0"0"0,7 0 608,2 0-192,0-6 128,1-4 65,-10 10-609,6-25 704,3 19 0,-2-3-95,-7-1-145,0 10-464,0-9 352,0 3-48,0 6-16,-4-6 16,4 6-304,-3-6 320,0 6 17,-3-7-49,0 7-64,6 0-224,-7-5 192,4 5-64,0 0-64,-3 0-16,6 0-48,-3 0 0,0 0 32,-3 2-16,2 1 0,4-3-16,-5 3 16,2 7-16,-4-1 0,4 0 0,3-9 0,-10 10 0,5-1 0,2 0 32,-4-2-16,7-7-16,-6 3 32,0 2-16,-1-1 16,4 0-16,3-4-16,-2 2 32,-5 1-16,4 0 0,-3 1 0,6-4-16,-7 2-16,5 5 16,-5-1 0,1 0 0,6-6 0,-6 3 16,0 0-48,0 0 32,0 4 16,6-7-16,-4 6 0,-2 3 32,0 1-48,0-1 32,6-9-16,-10 12 32,5-2-32,-2 2 32,1 0 0,6-12-32,-7 9 80,4 4-16,0-4 48,1 1-16,2-10-96,-4 9 112,4 0-31,0-3 15,0 0-16,0-6-80,0 4 48,0 1 16,0 2 32,0-1-48,0-6-48,0 10 80,0-7-32,0 6 0,6 0-32,-6-9-16,0 10 0,0-2 16,0 5 0,0-1 32,0-12-48,0 13 32,0 0-16,0-1 16,0 12-32,0-24 0,0 10 16,0 15-16,0-16 0,0 19 0,0-28 0,0 13 0,6 21 0,-6-22 0,7 22 16,-7-34-16,6 13 0,1 18 32,-2-18 0,2 14-64,-1-18 80,-6-9-48,6 12 0,-6 1 32,6 12 32,1-16-48,-7-9-16,0 13 16,6 11-16,0-18-16,-6 19 48,0-25-32,0 10 32,6 2 0,-6 12 32,0-14-16,0-10-48,6 26 48,-6-21-48,0 8 0,6 15 16,-6-28-16,0 9 16,7 22 0,-7-22 32,5 19-48,-5-28 0,0 13 16,8 17 0,-8-5-16,5 3 0,-5-28 0,0 28 0,7 6-32,-2 0 32,2 3 16,-7-37-16,6 31 0,0-6 48,1 0-32,-1-15 0,-6-10-16,6 27 16,0-17 16,4 15-32,-2-16 0,-8-9 0,7 24 0,-1-14 16,1 18 0,-7-16 0,0-12-16,0 29 0,5-21 48,-5 20-48,0-15 16,0-13-16,0 28 0,0-16 0,0 16 16,0-3-16,0-25 0,0 12 0,0 22 0,0-9 0,0 3 48,0-28-48,0 31 0,-3 0-32,3 3 32,0-3-16,0-31 16,0 31 0,0 1 0,0-2 0,0-2 16,0-28-16,0 35 0,0-7 0,0 0 0,6 2-16,-6-30 16,7 34 0,-7 1 16,6-4 32,-6 0-16,0-31-32,0 12 32,0 16-16,0-20 16,0 21-32,0-29 0,0 9 48,0 16-48,0-16 0,0 16-16,0-25 16,0 10-32,0 14 64,0-11 0,-3 17 16,3-30-48,-3 25 16,0 3 0,-4-15-32,4 20-32,3-33 48,-6 29 32,3-17-16,-3 22 0,3-22 32,3-12-48,-4 32 0,1-23-32,1 22 32,-1-21 0,3-10 0,-4 28 0,-2-19 32,3 15-32,0-17 16,3-7-16,-6 12 16,3 13 32,-7-19 0,4 7 49,6-13-97,-9 12 48,0 0 16,-1 1 0,0-4-16,10-9-48,-24 9 32,15 1-16,-4-1 32,-12 0 16,25-9-64,-8 6 80,-18-2 0,16-2 0,-14-2 16,24 0-96,-9 0 96,-4 0-16,-12 0 16,19 0 16,6 0-112,-9-6 112,0 0 32,-1 0-16,1 0-16,9 6-112,-9 0 64,3-6 0,-1 0-16,5-1-48,2 7 0,-7 0 48,4-6-32,0-1 32,0 2-16,3 5-32,0-10 32,0 4 0,0-3 0,0 0 32,0 9-64,0-10 49,0-17 15,0 20-32,0-18 16,0 25-48,0-9 48,0-19-48,-3 22 16,-1-19-16,4 25 0,0-6-16,0-3 32,0 3-16,0-4 0,0 10 0,0-6-32,0 6-289,0 0-271,0 0-384,0 0 976,0 0-1425,7 4-176,-1 4-47,0 2 79,-6-10 1569,6 24-1457,4-15 97,39 50 47,-43-49-1312,-6-10 2625,0 0 0</inkml:trace>
  <inkml:trace contextRef="#ctx0" brushRef="#br0" timeOffset="11635">8484 687 2144,'0'0'0,"0"0"593,0 0 63,0-6 96,0 6-752,0 0 865,0 0-1,0-6-127,0 6-129,0 0-608,0 0 560,0 2-64,0 2-80,0 2-31,0-6-385,0 6 272,6 3-48,-6 1-16,6 3-160,-6-13-48,7 30-32,-2-2-16,2 6-16,-7 0 48,0-34 16,0 37 16,0 1 64,0 2 16,-4 6 32,4-46-128,-3 41 80,0 5-80,1-2-16,-2 2 16,4-46 0,0 56 48,-3-9-32,0 9 16,0-4-16,3-52-16,0 59 64,-3 6 16,3-6 16,0 3 16,0-62-112,-3 59 48,3 0 0,-3 0-16,3-7 16,0-52-48,-4 44 96,4-9 16,0-7 17,0 2-17,0-30-112,0 25 144,0-1 16,0 1-16,0-15 32,0-10-176,7 12 160,-7 0-16,6-2 32,0-8-16,-6-2-160,9 4 48,1 0 0,-1-2 0,1-2-96,-10 0 48,5 0 80,2 0-16,-7 0 96,0 0 0,0 0-160,0-6 177,6 6-33,-6-6-64,0 6 128,0 0-208,0-6 128,0 6 80,0-6-48,-3-1-64,3 7-96,-3 0 144,3-6-176,-3 0-112,-1 6-272,4 0 416,-3-6-721,1-1-303,2 2-369,0-2-383,0 7 1776,0-9-2274,46 9-239,-46-7-800,0 7 3313</inkml:trace>
  <inkml:trace contextRef="#ctx0" brushRef="#br0" timeOffset="5279">5311 851 2945,'0'0'0,"0"0"0,-3 3 1056,-1-3-143,2 3 31,-5 1 49,7-4-993,-3 2 960,-6 8-176,0 0-143,0-2-161,9-8-480,-13 28 368,-11-15-64,14 21-64,-18-3 0,28-31-240,-12 31 177,-22 0-1,5-3-32,1 3-32,28-31-112,-30 30 96,-1 2 16,3-1-32,-3-7 16,31-24-96,-31 28 64,6-15-16,12 18 32,-17-19-16,30-12-64,-10 29 112,-2-21 48,2 2-48,1 2 96,9-12-208,-3 10 176,1-1-256,2-6-576,0 1-1073,0-4 1729,5 9-3345,4-3-2018,-9-6 5363</inkml:trace>
  <inkml:trace contextRef="#ctx0" brushRef="#br0" timeOffset="-6489">237 966 2144,'0'0'0,"0"0"433,0 0-433,0 0 272,0 0 32,0-6 48,0 0 48,0 6-400,0-7 400,0 1 49,0 6 47,0 0 48,0 0-544,0-6 592,0 6-15,0-6-49,0 0-80,0 6-448,-2 0 352,-2-7-64,0 7-79,1 0-17,3 0-192,-5 0 176,-5 0 16,4 3-48,-3 1 0,9-4-144,-10 6 128,4-3 16,-3 3-32,0 0-64,9-6-48,-7 6 48,2 1-16,-2-4 32,4 3 0,3-6-64,-6 6 80,2 0-16,1 1 0,0-4 16,3-3-80,-2 0 64,-2 0-16,0 0 32,2 0-48,2 0-32,-3 0 48,-4 0 0,-2 0 1,0 0-33,9 0-16,-9 0 0,-1 0-16,1 0 32,0 0-32,9 0 16,-10 0 32,1-6 0,3 6-32,3-7 48,3 7-48,-4 0 96,2 0 0,-2 0 32,2 0-16,2 0-112,-4-6 96,4 6 0,0 0-64,0-7 16,0 7-48,0 0 32,6 0-64,-6 0 32,6 0-16,4 0-16,0 4 64,14-1-32,-24-3 0,6 6-48,22 1 48,-19-1 16,26 0-32,-35-6 16,9 9 48,28-3-32,-9 1 0,-2-2 16,-26-5-32,27 7 32,-18-4-16,28 0-16,-27 0 0,-10-3 0,31 0 0,-23 4 16,20-1 48,-20 2-48,-8-5-16,24 7 16,-24-4 48,9 3-64,0-2 80,-9-4-80,7 2 48,-7 1 0,0 4 64,0-4-32,0-3-80,0 3 128,0 0-16,0-3-16,0 0-32,0 0-64,0 0 80,0 0 32,0 0-32,0 0 1,0 0-81,0 0 64,0-6 0,0 6 16,9 0-32,-9 0-48,6-7 16,1 1-128,-2 0-385,-5 6-655,0 0 1152,7 0-2209,-1 4-737,0 1-1952,-6-5 4898</inkml:trace>
  <inkml:trace contextRef="#ctx0" brushRef="#br0" timeOffset="-8219">485 1037 2144,'0'0'0,"-3"0"609,0 0-289,0 0 0,3 0-320,-7 0 368,5 0 0,-1 0 33,-1 0-17,4 0-384,-3 0 416,3 0-32,-3 0 32,3 0 81,0 0-497,-3-6 528,3 0 16,0 0 0,0-4-112,0 10-432,0-6 337,0-3-81,-3 3-32,3 0-16,0 6-208,0-7 224,0 1 16,0-3 0,0-1-80,0 10-160,0-6 112,0 0 16,0 0-48,0 0 1,0 6-81,0 0 64,0-7-32,0 7 32,0 0-16,0 0-48,0 0 48,0 0-32,-4 0-16,2 0 0,2 0 0,0 0 16,-3 4 0,-1-1-16,1 3 16,3-6-16,0 3 48,-3 0-32,0 0 16,0 0 16,3-3-48,-3 3 48,3 0 32,-3 1 0,3-4 16,0 0-96,-4 3 64,4-3 16,-2 0 0,2 3-16,0-3-64,-4 2 32,4 2 16,0-1-32,-2 0-32,2-3 16,0 6 16,-4 1-16,1-2 16,3 5 0,0-10-16,-3 9 0,1-2 0,-2 2 16,0 0 16,4-9-32,0 10 16,-2-5 0,-1 5-16,0-4-16,3-6 16,-4 6 16,1 4-16,3-1 0,0 4 0,0-13 0,0 9 32,0 3 32,0-3 0,0 1 0,0-10-64,0 9 48,0 0 16,7 0 48,-7-2-64,0-7-48,0 9 80,0 0-48,0 1 0,0-1 16,0-9-48,6 6 64,-6 4 0,0-5-48,0 5 33,0-10-49,0 6 0,0 0 32,0 4 16,0-1-48,0-9 0,0 9 0,0 0 0,0 1 32,0 3-48,0-13 16,0 25 0,0-23 0,0 10 16,0 13-16,0-25 0,6 4 32,-6 5-32,6 1-32,-6-1 32,0-9 0,6 12 0,-6 0 0,6-2 32,-6-1-64,0-9 32,6 9 0,-6 1 32,7-1-32,-7 3 32,0-12-32,0 10-16,0 2 32,0-3 0,0 0-16,0-9 0,0 10 64,0 2-80,0 1 32,0-4-16,0-9 0,0 13 0,0 11 32,0-15-64,0 1 0,0-10 32,0 28 0,0-19 0,0 16-32,0-15 80,0-10-48,0 8 0,0 17 0,0-18 16,0 18 16,0-25-32,0 6 16,0 2-32,0 5 16,0-3-32,0-10 32,0 12-32,0 13 48,0-22-16,0 9 48,0-12-48,-3 12 0,3-2 16,0 15-32,-4-19-16,4-6 32,0 9 48,-2 4-32,2-4 0,0 0 16,0-9-32,-4 26 0,2-24-32,2 11 16,-4-4 16,4-9 0,0 12-16,0 1 32,-3 12-16,3-16 16,0-9-16,0 9 0,0 19-16,0-19 32,0 4-16,0-13 0,0 24-16,0-20 32,0 5-16,0 0 0,0-9 0,0 13 32,0-4-16,0 0 48,0 1-48,0-10-16,0 6 64,0-4-64,0 8 64,0-4-64,0-6 0,0 7 16,7-2 0,-7 3-16,0-6 48,0-2-48,6 6 16,-6 0-16,0-2 0,0 2 0,0-6 0,0 6 48,0 0-48,0-3 16,0 4 16,0-7-32,0 5 16,0-1 48,0 2-48,0-3 48,0-3-64,-4 3 48,2 1-32,-2-1 48,1-1-16,3-2-48,-5 7 32,-3-1 16,3 0-48,-2 0 16,7-6-16,-9 10 0,6-4-16,-3 3 32,0 1 0,6-10-16,-7 9 0,1 0 48,3-2 16,-3-2-16,6-5-48,-3 7 32,0-1 32,0 1-32,-1-5 0,4-2-32,-3 3 64,0 0 32,1 1-32,-2-1 16,4-3-80,-6 3 48,0 0 0,-1 0-16,2-3 0,5 0-32,-7 3 16,-2 0 0,-1 3 32,5-3 0,5-3-48,-10 4 81,0-1-33,5 0 16,-5-3-16,10 0-48,-6 2 16,-1-2 32,-1 0 0,4 0-32,4 0-16,-6 0 48,3 0-32,-3 0 16,3 0 16,3 0-48,-3-5 16,-3-2 32,2 1-32,1 0-16,3 6 0,-3-6 0,1 6 0,-2-6-16,1 6 16,3 0 0,-3-7-48,3 7 32,0 0 16,0 0-48,0-6 0,10 6 0,-10 0 48,8 0-64,17 0 0,-19 0 48,26 0-16,-32 0 32,8 0 32,30-6-64,-13 0 32,-1 0 0,-24 6 0,28 0 0,0-7 0,3 2 0,0 5 0,-31 0 0,32-8 32,-4 8-32,-1 0 0,1 0-32,-28 0 32,25 0-48,0 0 48,-16 8-32,19 0 0,-28-8 32,6 10-16,4 0 0,-4-2 16,3 2 0,-9-10 0,9 9-33,-3 3 1,0 0-16,4-2 16,-10-10 32,6 13 0,0-4-16,-6-3 32,7 3 32,-7-9-48,6 3 32,0 1 0,0-1 33,1-3-33,-7 0-32,5 0 80,2 0 32,-1-7 0,1-2 0,-1 0-48,-6 9-64,6-25 96,0 18-16,-6-1-16,0 8-64,0-25 96,0 25-96,0 0 96,0-10-32,0 2-16,-6-2 16,6 10-64,-10-26-128,-14 26-288,14-5-465,-2-2-639,12 7 1520,-13 0-2161,1 0-865,2 0-2864,10 0 5890</inkml:trace>
  <inkml:trace contextRef="#ctx0" brushRef="#br0" timeOffset="4896">4712 1049 3073,'0'0'0,"0"0"944,7 0 81,-1 0 79,-6 0-1104,6 0 1057,0 0-113,4 0-239,-1 4-193,-9-4-512,25 9 432,-16 0-16,23 1 0,-8-4-79,-24-6-337,27 9 272,1 0-80,3 1-64,4-1-16,-35-9-112,40 9 96,0-6 0,-2 1 16,-1-1-16,-37-3-96,37 3 48,-6 3 32,-3-2-32,-3-2-32,-25-2-16,24 3 80,-14 0-48,21 3-32,-22 1 16,-9-7-16,25 9 0,-19-3 32,4 4 16,-1-1-32,-9-9-16,9 9-16,-3 1 16,3 2-16,-2 13 32,-7-25-16,6 6 32,0 6 16,3 1-48,-2-1-48,-7-12 48,9 12 16,1 14-16,-2-24 32,2 8 48,-10-10-80,6 9 80,3-6 0,1 3 48,-1 1 32,-9-7-160,9 3 145,1 0-17,-2-3-32,0 0 16,-8 0-112,5 0 16,2 0 32,-2 0-112,2 0-80,-7 0 144,0 0-144,0-6-209,0 6-63,0-7-112,0 7 528,-7-6-736,2 0-193,-5 0-319,0 0-417,10 6 1665,-12-6-2049,-15-20-2001,27 26 4050</inkml:trace>
  <inkml:trace contextRef="#ctx0" brushRef="#br1" timeOffset="-100949.46">22569 1248 2689,'0'0'0,"7"0"432,-7 0-432,0 0 352,0 0 48,0-5 16,0 5 33,0 0-449,0-7 416,0 1 0,0 6 0,0-6-32,0 6-384,0-6 337,0 0-33,0 0-48,0-1 0,0 7-256,0-6 208,-4 0 16,1 6-64,0 0-32,3 0-128,-3 0 96,3 0-16,0 3 0,0 3-32,0-6-48,0 10 48,6 2 0,1 13 0,1-12 33,-8-13-81,10 36 80,18-5-16,-19 13-32,19 8 16,-28-52-48,9 72 16,22 5-16,-21 13 16,23 3-16,-33-93 0,10 93 0,27 3 0,-12-2-32,-15-4 48,-10-90-16,30 89-16,-23-11 64,-1-1-32,0-8 0,-6-69-16,6 62 48,1 0-48,-7-9 32,0-1 32,0-52-64,0 50 64,0-10 112,0 3 48,0-6 32,0-37-256,0 38 320,0 2-48,0-6-32,0 1-15,0-35-225,0 37 176,0 1 32,0-5-32,0 1-32,0-34-144,0 31 160,0-7-64,0 2 16,0-14 16,0-12-128,0 31 96,0-22-16,0 16-32,0-18 48,0-7-96,0 9 112,0 0-16,6 0 0,-6-3-32,0-6-64,6 7 96,-6-4 0,0 0 17,0 0-17,0-3-96,6 0 112,-6 0 0,7 0 16,-7 0 0,0 0-128,5 0 128,2 0-32,-2-6-16,3 0-16,-8 6-64,5-6 48,2-4 16,2 1-32,0 0 16,-9 9-48,9-10 64,1 1-48,-1-16-32,16 19-64,-25 6 80,0-6-176,24-3-160,-24-16-240,10 25-305,-10 0 881,6-10-1184,0 1-257,3 0-80,-2 2-47,-7 7 1568,6-5-1553,4 5 240,-5-7-1632,-5 7 2945</inkml:trace>
  <inkml:trace contextRef="#ctx0" brushRef="#br0" timeOffset="-158325.46">18159 1519 3249,'0'0'0,"0"-34"688,0 34-688,-4-35 673,1 1 111,1 24 112,2-14 97,0 24-993,0 0 992,5-6-239,-5 6-225,8 0-192,-8 0-336,0 6 224,5 18-32,2 2-64,-2 5-16,-5-31-112,7 37 80,2 4-48,-3 2 16,4 0 0,-10-43-48,9 50 0,0-1 16,0 4 0,1 0-16,-10-53 0,9 53 32,-3-1 16,4-2 81,-4-3 15,-6-47-144,6 43 128,0-3 32,1-3-112,-1 1 48,-6-38-96,0 34 80,0 0 48,0-3-48,0 0 48,0-31-128,0 24 128,0-11-32,0 12 0,0-19-16,0-6-80,0 9 112,0 1-32,0-4 48,0 4-48,0-10-80,0 2 32,6 4-176,-6-2-336,6-1-448,-6-3 928,6 3-1297,0-3-208,1 0-255,-2 0-33,-5 0 1793,54 25-1633,-54-25-1120,0 0 2753</inkml:trace>
  <inkml:trace contextRef="#ctx0" brushRef="#br0" timeOffset="10928">7768 1661 1600,'0'0'0,"-3"0"528,-1 0 1,1 0 111,3 0-640,-3 0 688,3 0 1,0 0-1,-3-7-16,3 7-672,0-5 673,0-2-49,-3 1-16,3 6-32,0 0-576,-4-7 481,4 7 15,-2-6-128,-1 6-32,3 0-336,-4 0 304,-2 0-64,3 0-15,-3 0-81,6 0-144,-3 0 128,-3 3-32,-4 0-64,1 7 32,9-10-64,-10 25-48,-2-13 48,3 16 16,0-3 48,9-25-64,-10 24 16,1 2 0,6 2 0,0-16-16,3-12 0,0 34 32,0-9 0,6-13 32,3 16 0,-9-28-64,31 9 144,-22 1 64,26-1-32,-10 0 48,-25-9-224,27 4 192,-2-2-32,0-2-48,6 0-32,-31 0-80,25 0 113,6 0-49,-3 0 16,0-6 0,-28 6-80,28-6 32,-1 0 0,-2 0 0,0 0-48,-25 6 16,9 0 64,16-7-48,-18 7 32,-1 0-16,-6 0-32,9 0-16,-3-6 48,-6 6 64,7 0-16,-7 0-80,0 0 80,0 0-16,0 0 0,0 0-32,0 0-32,0-6 64,0 6-16,0 0 0,0 0-16,0 0-32,0-6 48,0-1-32,6 2-16,-6-2 48,0 7-48,6-6 32,-6-3 16,9-1 16,0-15-48,0 19-16,-9 6 0,10-24 48,-1 17-48,0-20 16,-9 27-16,28-7 0,-28 7 0,6-25 48,1 20 0,2-23-16,0 18 16,-9 10-48,7-10 80,-1-20-16,0 21 48,-6-19 0,0 28-112,0-10 80,0-24 32,0 24 1,-3-23 15,3 33-128,-9-10 64,-3-18-16,-16 22 0,2-4-96,26 10 48,-24-24-16,-10 24-16,-3-6 16,0-1 80,37 7-64,-41-6 0,-3 6 0,4 0 0,-6 0-16,46 0 16,-53 4 16,-2 2 16,-2 3 0,4 3 0,53-12-32,-46 10 0,3 2-48,5 1-80,10 11-161,28-24 289,-24 7-480,15 2-304,-1 0-497,1 1-912,9-10 2193,0 27-3521,0-21-1746,0-6 5267</inkml:trace>
  <inkml:trace contextRef="#ctx0" brushRef="#br0" timeOffset="12355">9575 1475 1824,'0'0'0,"-2"0"897,-2 0-49,-2 3 81,6-3-929,-6 0 1024,0 2 0,-3 5-159,2-4-177,7-3-688,-6 10 512,0 2-127,-3 15-81,-1-14 16,10-13-320,-9 35 352,-19-8 32,16 4 0,-22 0-47,34-31-337,-28 34 304,0 0-32,-3 1-32,-1-4-64,32-31-176,-33 30 160,1-2-48,2 0 16,1-2-32,29-26-96,-12 9 144,-16 3-48,18 0 0,-2-2 48,12-10-144,-9 8 65,0 2 79,-1 0-48,4-4 48,6-6-144,0 6 80,0-3-208,10-3-337,21 0-463,-31 0 928,5 0-1601,5-6-768,27 6-560,-27 0-1153,-10 0 4082,0 0 0</inkml:trace>
  <inkml:trace contextRef="#ctx0" brushRef="#br0" timeOffset="11955">8707 1589 2289,'0'0'0,"0"0"704,6-9 16,3 0 113,-2-16 31,-7 25-864,6 0 880,0-7-127,4 2-129,-1-2-48,-9 7-576,9-6 497,16 6-49,-25-6-48,25-1-16,-25 7-384,6 0 304,3 0-48,16 0-112,-19 0-112,-6 0-32,10 10 80,-1-1-80,19 0 80,-22 20 1,-6-29-81,28 9 48,-19 22 16,28-19 0,-3 20 0,-34-32-64,38 12 80,-4 15-16,4-17 0,-5 24 16,-33-34-80,38 9 96,2 16 32,0-16-64,0 1 64,-40-10-128,44 12 96,-6 1 16,1 12 0,1-16-32,-40-9-80,35 12 80,-4 13-32,-6-16-16,-16 16-16,-9-25-16,28 9 16,-22 4-16,1-1-32,2 12 48,-9-24-16,9 10 0,-3 15 32,0-16 32,1 4-32,-7-13-32,6 12 64,0 1 0,0-4 0,0-3 32,-6-6-96,0 0 96,6 3 33,-6-3-33,7 0 48,-7 0-144,0 3 160,6-3-16,0 0 32,0-6-80,-6 6-96,7-10 112,-2 2-16,-5 1 0,7-2 0,-7 9-96,6-9 176,1-1-32,-1-14 0,0 17 16,-6 7-160,0-5 128,0-5-64,0 0-48,0 2-272,0 8 256,0-10-464,0 1-240,0-16-289,-4 25-191,4 0 1184,-8-10-1521,1-15-416,-2 19-240,0-3 96,9 9 2081,-10-9-3121,10 9 3121</inkml:trace>
  <inkml:trace contextRef="#ctx0" brushRef="#br0" timeOffset="-163048.46">15544 1534 3121,'0'0'0,"0"0"624,0 0-624,0 0 592,0-6 49,0-1 79,6 2 48,-6 5-768,0 0 689,6 0-145,-6-7-144,7 7-64,-7 0-336,6 0 321,0 0-33,1 0 0,2 4-64,-9-4-224,9 8 208,1 21 0,15-17-48,-20 22-32,-5-34-128,31 31 96,-21 0-16,23 3 0,-4-3 16,-29-31-96,30 28 48,5 0 32,2-15 0,3 18 33,-40-31-113,41 12 112,-4 16-16,-3-18 0,-3 2-32,-31-12-64,31 9 96,-22 0-16,19-3 32,-28 1-32,0-7-80,6 6 112,1-4-16,-7 2 16,0-1 16,0-3-128,0 4 128,0-2 16,-4 1-16,-5-3-16,9 0-112,-9 4 32,-4-4-32,1 0-160,0 0-176,12 0 336,-9 0-608,-4 0-289,4 0-207,-1-7-145,10 7 1249,-9-6-1424,0-1-177,18 39-80,-9-38-1264,0 6 2945,0 0 0</inkml:trace>
  <inkml:trace contextRef="#ctx0" brushRef="#br0" timeOffset="-162879.46">15929 1556 3297,'0'0'0,"0"0"608,0 0-608,0 0 641,-3 0 95,-1 0 160,2 0 1,2 0-897,-4 0 816,-4 0-160,-5 6-207,-12 7-65,25-13-384,-12 27 384,-23-2-16,8 3-48,-4 4-16,31-32-304,-38 30 160,1 4-31,-4 1-17,2 2-32,39-37-80,-38 34 48,4-4 16,6-5-240,19-13-545,9-12 721,-25 26-1360,22-20-641,31 62-304,-28-65-1457,0-3 3762,0 0 0</inkml:trace>
  <inkml:trace contextRef="#ctx0" brushRef="#br0" timeOffset="-5865">1356 1614 2817,'0'0'0,"0"-6"512,0-1 64,0 7-576,0-6 609,0 0 63,0 0-32,-2 6-48,2 0-592,-4 0 545,1 0-81,0 0-48,0 0-16,3 0-400,-3 0 352,0 0 1,0 0-33,0 0-16,-1 0 0,4 0-304,0 0 336,0 0-32,-3 4 0,3-4-63,0 0-241,0 0 208,-3 0-32,3 0-32,0 0 16,0 0-160,0 0 112,0 0 16,0 0-16,6 0-16,-6 0-96,0 0 96,7 0-48,-1 0 16,0 0-16,-6 0-48,6 0 32,4 0 48,14 0-16,-17 2 16,-7-2-80,28 4 96,-22-2-32,24 4 16,-20-2-32,-10-4-48,40 3 48,-11 0-16,-1 0 1,0 0 31,-28-3-64,27 0 32,1 0-16,-3 0 32,-16 0-32,-9 0-16,34 0 48,-24 0 16,23 0 16,-23 0-64,-10 0-16,31 0 64,-21 0 16,14-6-32,-15 0 0,-9 6-48,25-6 48,-19 6-32,4-6 32,15 0-32,-25 6-16,6-7 64,4 1-64,-2-1 16,2 7 16,-10 0-32,6 0-48,0 0 32,-6 4 0,0-4 16,0 3-32,0 0 32,0 3 0,0 0 32,0-6-32,0 6 16,0 0 16,-3 4 32,0-7-16,3-3-48,-4 7 16,2-5 16,2 1 0,0 4 32,0-7-64,0 3 64,0-3-16,0 0-32,0 0-80,0 0 64,0 0-128,0-7-160,0 7-160,0-8-289,0 8 737,6-7-976,-6-2-369,6 3-576,3 0-416,-9 6 2337,7-6-4514,-7 6 4514</inkml:trace>
  <inkml:trace contextRef="#ctx0" brushRef="#br0" timeOffset="-156272.46">21180 1947 4161,'0'0'0,"0"0"657,0-7-129,5 2 16,-5 5-544,7-7 656,2 1 65,-9 0 15,7-1-128,-7 7-608,0-6 497,0 6-129,0 0-80,0 0 32,0 0-320,0 0 320,0 4 48,0 5 1,-3 15-49,3-24-320,-4 7 224,1 18-32,0-13-16,0 22 16,3-34-192,0 28 224,0 0-32,0 3-16,6-4-32,-6-27-144,10 28 129,21 1-17,-22-1 0,28-1-32,-37-27-80,25 12 96,6 20-16,-1-23 16,6 16 0,-36-25-96,39 3 144,5 0 32,2-3-16,4 0 16,-50 0-176,46-6 96,4-3 0,3-20 0,-3 20 0,-50 9-96,53-37 80,-7 28-16,-3-25 48,-12 24-48,-31 10-64,25-33 161,-19 7 31,0 2-16,-6-1 64,0 25-240,0-31 208,-6 3-48,-19-3-32,-2-3-32,27 34-96,-37-37 64,-7-4-16,-9 1-32,-3-1 16,56 41-32,-59-40 16,0 0 16,0 3-64,1 3 32,58 34 0,-59-31-48,3 21-16,6-15-32,0 25-208,50 0 304,-46 10-1009,3 18-1264,15 28-1760,-10-1-2354,38-55 6387,0 0 0</inkml:trace>
  <inkml:trace contextRef="#ctx0" brushRef="#br0" timeOffset="197163.27">10841 1663 3041,'0'0'0,"-9"3"784,-19-3-95,16 3 47,12-3-736,-28 0 768,25 3 17,-4-3-97,2 0-96,5 0-592,-4 0 496,1 0-63,0 0-33,0 0-48,3 0-352,0 0 304,0 0-112,0 0-48,0 0-32,0 0-112,6 0 48,4 0 16,15 0-16,-19 0 16,-6 0-64,28 0 48,-19 0 0,28 4 16,-12 2-31,-25-6-33,31 8 96,3-1-48,0-4 32,3 0 16,-37-3-96,34 3 80,7-3-32,-1-6 48,7 0-16,-47 6-80,46-9 32,1-20 48,-1 24-48,-8-5-32,-38 10 0,37-9 64,-13 0-80,-14-1 32,-1 4 16,-9 6-32,9 0 0,-2 0 64,-7 0-48,0 0-16,0 0 48,0 0-16,0 4 0,0-4-32,-4 0 32,1 2-16,3 1 0,-2 0 32,2-3-48,-4 4 32,4-1 0,-3-1 32,-1-2 0,4 0-64,-2 0 48,-1 0 32,-1 0-16,4 0 0,0 0-64,-3 0 32,3-5-16,-3-2-64,1 2-240,2 5 288,-4-7-624,1 7-497,0-6-399,-3-1-177,6 7 1697,-4 0-1681,2 0 240,11 28-127,-9-24-657,0-4 2225,0 0 0</inkml:trace>
  <inkml:trace contextRef="#ctx0" brushRef="#br0" timeOffset="4311">3558 1866 1728,'0'0'0,"0"-7"721,0 7-721,0 0 416,7 0 80,-7-6 48,0 6 33,0 0-577,0-6 592,0 6-32,-3 0 0,3 0-31,0 0-529,-4-7 496,4 7-48,0 0-80,-2 0-80,2 0-288,-4 0 256,4 0-47,0 0-1,0 4-48,0-4-160,0 3 144,0 3 0,6-3-64,1 0 64,-7-3-144,9 3 160,1 1 32,-1-2-48,0-2 48,-9 0-192,25 0 96,-19 0 16,3 0 0,20 0-16,-20-6 0,-9 6-96,24-6 81,-14 6 31,18-6-32,-19 0 16,-9 6-96,31-9 48,-22 2 32,23 1 0,-24 0-48,-8 6-32,31 0 32,-21 0 0,18 0-32,-22 0 16,-6 0-16,28 0 16,-22 0 0,19 0-16,-19 0 16,-6 0-16,24 0 0,-17 3 0,2-3 0,16 0-32,-25 0 32,7 3 16,2-3-16,21 3 48,-20-3-16,-10 0-32,31 0 0,-22 0 16,1 0 0,17 0-16,-27 0 0,7 0 0,18 0 32,-16 0-64,16 0 32,-25 0 0,6 0-16,19 0 32,-15 0-16,-2 0 32,-8 0-32,28 0 16,-18 0-32,15 3-16,-19 0 32,-6-3 0,27 4-32,-20-4 0,18 0 0,-19 2 64,-6-2-32,24 3 48,-14 1 0,14-1-48,-14-3 0,-10 0 0,27 0-48,-17 0 144,18-7 16,-18 7 16,-10 0-128,27-9 112,-17 3 16,17 6-192,-17-6 16,-10 6 48,31-7-48,-22-2-112,23 0 240,-24 2-32,-8 7-48,32-5 48,-23-2-16,19 1-48,-19 6 16,-9 0 0,31-6 0,-21 6 16,20 0 32,-24 0-80,-6 0 32,26 0 32,-21 0-80,23 0 16,-21 0 48,-7 0-16,28 0 0,-20 0 0,18 0 32,-20 0-32,-6 0 0,9 0 32,16 3 0,-19-3-32,4 0 32,-10 0-32,27 0 0,-21 0 0,4 0 32,18-6-16,-28 6-16,6 0 16,4-7-16,17 7-16,-21 0 16,-6 0 0,10 0 0,18 0-16,-22 0 32,4 0-32,-10 0 16,9 0 0,15 0 16,-18 0-16,4 0-16,-10 0 16,9 0 0,16 4 0,-16-1-32,19 0 32,-28-3 0,6 3 0,22 0 32,-21-3-32,21 4-32,-28-4 32,9 2 0,22-2 32,-22 0-16,22 0-16,-31 0 0,25 0 16,-15 0-16,26 0 48,-11 0-80,-25 0 32,25 0 32,6 0-32,-6 0 0,-1-6 0,-24 6 0,25-6 0,0 0-32,-15 0 16,27 6 16,-37 0 0,10-7 0,20 1 0,-20 6 48,24-6-32,-34 6-16,9-7 0,22 7 0,-22-5 0,19 5-16,-28 0 16,9 0 0,1 0 16,18 0-16,-22 0 0,-6 0 0,9 0-16,0 0-16,22 0 16,-21 0 32,-10 0-16,31 3 0,-22-1 32,0 2-16,16-1-64,-25-3 48,7 4 0,1-2-16,20-2 16,-18 0 48,-10 0-48,28 0-32,-19 0 64,23 0-32,-24 0-32,-8 0 32,31 0 48,-21 0-16,20 0-64,-20 0 48,-10 0-16,31 0 0,-22 0-16,23 0 32,-23 0-16,-9 0 0,24 0-16,-17 0 16,21 0-16,-19 0 208,-9 0-192,25 0 192,-16 0 16,0 0 17,16 0-161,-25 0-64,6 0 32,4 0 16,14 0 16,-24 0-16,0 0-48,6 0 96,1 0 0,-7 0 64,6 0-64,-6 0-96,0 0-32,0 0-64,0 0-448,0 0-369,0 0-560,0 0-431,0 0-209,9 0-16,-9 0 2129,9-9-3538,-9 9 3538</inkml:trace>
  <inkml:trace contextRef="#ctx0" brushRef="#br0" timeOffset="-157726.46">18987 1720 3537,'0'0'0,"0"0"0,-3 0 1009,-7 0-497,-2 0 0,3 0 80,9 0-592,-9 3 673,-1 10 63,1 21-64,-16-3-47,25-31-625,-9 40 544,-3 4 0,-20 6-112,23 2-64,9-52-368,-34 59 289,6 0-97,3 3 0,-3-6-64,28-56-128,-12 56 128,-13-10-16,19-9-272,-1-2-1025,7-35 1185,-2 12-2417,2 16-3297,0-28 5714</inkml:trace>
  <inkml:trace contextRef="#ctx0" brushRef="#br0" timeOffset="-156990.46">20256 1947 3809,'0'0'0,"-7"0"769,-6 0-193,-11 0-80,14-7 16,10 7-512,-8 0 513,-2 0 63,4 0 48,0 0-32,6 0-592,-7 0 561,4 0-97,0 0-96,3 0-112,0 0-256,0 0 224,6 4-16,3-1-16,17 0 1,-26-3-193,9 3 208,25-3-48,-9 0 16,6 0 0,-31 0-176,31 0 16,-1-6-16,8-1-32,-4-2 0,-34 9 32,41-7 80,-5-1 0,2-1 0,-3 2-64,-35 7-16,30-9 32,-2 3 0,-19 6-16,19-6 16,-28 6-32,6 0 16,1 0 16,-1 0-16,-6 0 0,0 0-16,6 0 0,-6 0 0,0 0 48,0 0-48,0 2 48,0 2 32,0-4 0,0 0 16,0 0-96,0 0 80,0 0 16,0 0-48,0 0-32,0 0-16,-3-6 32,0 6 0,3-6-32,-4 6-80,4 0 80,-2 0-288,-8 0-256,1 0-320,0 0-289,9 0 1153,-9 2-1313,-1 4-127,4 0-65,0 4 112,6-10 1393,-10 10-3185,10-10 3185</inkml:trace>
  <inkml:trace contextRef="#ctx0" brushRef="#br0" timeOffset="-157852.46">18522 1937 4001,'0'0'0,"0"0"0,9-6 961,16-3 31,-16-16 33,0 25-49,-9 0-976,25-6 849,-18 6-161,-1 0-192,3 3-64,-9-3-432,24 6 352,-17 18-79,2-13-17,19 19-64,-28-30-192,6 31 160,4 0-48,17 0-32,-20 0 16,-7-31-96,25 31 96,-16-3-16,22-3 16,-6-13-16,0 20 32,-25-32-112,27 9 96,5 16 0,-1-16 16,-1 0 0,-30-9-112,28 13 80,0-4 16,-18-3-16,21 1-15,-31-7-65,6 2 64,4 2 16,-5-1-16,2 0 0,-7-3-64,0 0 80,0 2-64,0 5 16,0-4-16,0-3-16,0 3-48,0 0-96,0 1-161,0-1-335,0-3 640,0 0-1040,0 0-369,0 0-272,-4 0-176,4 0 1857,0 0-1776,0 0-1810,0 0 3586</inkml:trace>
  <inkml:trace contextRef="#ctx0" brushRef="#br0" timeOffset="-158552.46">17803 2247 3505,'0'0'0,"-7"0"720,-6 0 17,-11 0 31,18 0 113,6 0-881,-7 0 912,1 0-64,0 0-79,0 0-177,6 0-592,-4 0 496,1-6-80,0 6-111,3 0-81,0 0-224,0 0 112,0 3-32,0 7-64,0 18 32,0-28-48,0 12 32,0 16-16,0-16 0,6 22 0,-6-34-16,10 25 0,24-13 48,-25 16-32,32-18 48,-41-10-64,28 12 64,0 13 16,0-22-16,-4 6 16,-24-9-80,28 10 96,0-4-16,0-2 32,3-4 16,-31 0-128,27 0 160,5 0 16,-5-8-16,1 3-16,-28 5-144,10-7 129,21-2 15,-25 0-48,0 0 0,-6 9-96,10-10 128,-4-15 0,0 20-48,-6-5 0,0 10-80,0-28 80,0 19 16,0-19-16,0 3 0,0 25-80,0-28 80,-6 0-32,-4-3 0,-2 3-32,12 28-16,-27-28 16,15 0 16,-24-2-64,9-5 64,27 35-32,-32-31 16,2 0-32,-4 0-48,-3 7-64,37 24 128,-35-10-144,5-21-48,-2 31-80,8 0 0,24 0 272,-13 0-305,-15 4-175,19 23-352,-16 1-609,25-28 1441,-6 31-2001,-3 9-352,2 4-2129,7-44 4482</inkml:trace>
  <inkml:trace contextRef="#ctx0" brushRef="#br0" timeOffset="197609.27">11043 1973 2529,'0'0'0,"0"3"496,0 0-208,0-3-288,0 4 272,0-1 80,-3-1 64,3 1 1,0-3-417,-4 4 384,4 2-64,0-3-16,0 3 32,0-6-336,0 6 416,7 0 81,2-2 47,0-1 16,-9-3-560,10 0 480,15 0-31,-19 0-49,3 0-80,-9 0-320,25 0 288,-16 0-80,1 0-32,18 0-64,-28 0-112,0 3 112,5-1-80,5 6 0,0 0-16,-10-8-16,8 10 16,18 0 16,-21-2-16,23 2 0,-28-10-16,10 9 64,24 1-48,-9-1 33,3 0 63,-28-9-112,28 3 96,5-3 64,2 0 0,-1 0 48,-34 0-208,37-7 272,-2 2 0,-2-2-16,-1-2-32,-32 9-224,24-9 144,-14 3-32,18-1-16,-22 1-96,-6 6 0,9-6 33,1 6-33,-4 0 0,-6-6 80,0 6-80,0 0 64,0 0-16,0 0 64,-4 0-16,4 0-96,-6 0 112,-3 0-16,0 3-80,-1 0 16,10-3-32,-9 4 16,0 1-64,2-2-192,-1 1-465,8-4 705,-10 0-1392,0 0-721,4 3-673,0 0-2112,6-3 4898,0 0 0</inkml:trace>
  <inkml:trace contextRef="#ctx0" brushRef="#br0" timeOffset="-5817">1313 2005 3921,'0'0'0,"0"0"1057,0 0-1057,0 0 1008,0 0 33,0 0-1,0 0-79,0 0-177,0-6-192,0 6-128,0 0-95,0 0-369,9 0 304,1-6-48,-1 6 0,0 0-48,-9 0-208,10-7 160,-2 7-32,2 0-32,0 0-80,-1 0-16,16 0 16,-25 0 16,9 3-32,-9-3 0,9 4 16,1 2 0,15-3-32,-20 3 16,-5-6 0,11 6 0,16 0 32,-18-2 16,22 2-16,-31-6-32,28 2 64,-3 2 0,3-1-32,0-3 16,-28 0-48,28 0 65,-3 0-33,3 0 16,-4 0 32,-24 0-80,28-7 80,-1 2-16,2-5 32,-4 4-32,-25 6-64,25-6 64,-17 0 0,18 0-32,-26-1 0,0 7-32,6-5 16,0 5 48,-6 0-48,6 0 32,-6 0-48,0 0 16,0 0-48,0 2 32,0-2-64,0 0 64,0 3 0,0 0 0,0 1 0,0 2 64,0-6-64,0 3 16,6 3 16,-6 0 0,7 0 0,-7-6-32,6 7 48,-6-4-32,6 3-16,-6-3-144,0-3 144,6 3-448,1 0-609,-7-3-720,9 0-816,-9 0 2593,50 28-2769,-50-28-1361,0 0 4130</inkml:trace>
  <inkml:trace contextRef="#ctx0" brushRef="#br0" timeOffset="10152">6701 2104 2417,'0'0'0,"0"0"416,0 0-416,0 0 432,0 0 48,0-6 64,0 6 97,0 0-641,0-6 704,0 6 32,0 0 1,0-7-17,0 7-720,-4 0 672,2-5-31,2 5-49,0 0-96,0 0-496,0-7 448,0 7-95,0-6-33,0 6-64,0 0-256,6-7-16,0 7 288,0-5-32,-6 5-32,0 0-208,6 0 112,0-7-288,-6 1-48,6 6-32,-6 0 256,7-6 80,-1 0-64,0 6-16,1 0 80,-7 0-80,0-6 0,5 6 80,-5-7-32,7 7-16,-7 0-32,6 0 48,-6 0-64,6-6 48,0 6-48,-6 0 16,7 0 0,-1 0 0,3 0-16,0 0 16,-9 0 0,26 0-16,-21 0-32,5 0 32,14 0 16,-24 0 0,7 0 16,2 0-16,0 3 32,1 0-16,-10-3-16,25 0 0,-20 0 32,5 3-16,14 1-16,-24-4 0,0 3 32,10 0-80,0-1 48,-1 2 0,-9-4 0,9 3 0,-3 3-32,0 4 32,-6-1-16,0-9 16,0 9-32,0 0 64,0 4 0,-6 11 0,6-24-32,-9 10 80,-16 18-16,12-18 0,-18 14-16,31-24-48,-24 9 48,-1 19 32,-3-18-32,3 18 16,25-28-64,-30 9 16,4 3 16,-2 16 336,4-18-15,24-10-353,-9 12 368,-23 12-32,26-17-336,-3-4 0,9-3 0,-9 9 32,6 1-32,-1-8-32,4 2 32,0-4 0,25 0 0,-19 0 32,19 0-352,-25 0 320,9 0-304,26 0-16,-26-6-1,25-1 337,-34 7-16,24 0 0,2 0 48,2 0-48,0 0 16,-28 0-16,28 0 16,-4-6 16,1 6-16,-15 0 16,-10 0-32,30 0 49,-21 0-1,19 0-16,-21 0 16,-7 0-48,25-6 32,-25 6 16,6 0 16,0 0-32,-6 0-32,6 0 16,-6 0 48,0 0-16,0 0 80,0 0-128,0 0 160,0 3-16,0-3 0,-3 0-48,3 0-96,-6 0-48,0 0-272,-1 0-432,1 0-577,6 0 1329,-6 0-2177,3 0-881,-1 0-1872,4 0 4930</inkml:trace>
  <inkml:trace contextRef="#ctx0" brushRef="#br0" timeOffset="-161613.46">14592 2198 2465,'0'0'0,"-6"0"528,6 0-528,-10 0 384,1 0 48,-3 0 64,2 0 17,10 0-513,-8 0 560,1 0 0,1 0 48,3 0-31,3 0-577,-4 0 496,4 0-64,0 0-128,0 0-48,0 0-256,7 0 257,2 0-65,22-6 32,-22-1-96,-9 7-128,38 0 112,-11 0 0,-2 0-48,3 0 16,-28 0-80,25 0 48,3 4 16,0 5-32,0-3-16,-28-6-16,31 9 48,0-3 0,0 1-16,-3-2 16,-28-5-48,28 4 32,-3 2-16,-1-3 48,4 0 48,-28-3-112,28 4 176,0-1 64,-3-1 1,0-2-1,-25 0-240,28 0 208,-4 0 0,4 0 0,3 0 32,-31 0-240,32 0 208,2-5 0,-1 5-48,2-7-16,-35 7-144,34 0 128,4-6-16,-5 6 33,5 0-1,-38 0-144,36 0 128,2 0-32,-4 0 16,-6-7-64,-28 7-48,25 0 96,-16 0-16,23 0-48,-24 0 16,-8 0-48,25 0 48,-19 0-48,4 0 0,-1 0 0,-9 0 0,25 4 0,-19-1 32,4 0-32,14 0 0,-24-3 0,0 3 0,10 1 32,18 1-16,-23 2-16,-5-7 0,26 4 16,-18-2-32,21 1 16,-21-3 16,-8 0-16,32 0 0,-7 3 32,3-3-16,-4 0 0,-24 0-16,28-6 32,0 0 0,0 6-32,0-7 16,-28 7-16,25 0 48,0 0-32,-1 0-16,4-5 0,-28 5 0,9-7-16,26 7 0,-26 0 16,22 0-64,-31 0 64,10 0-64,15 3 0,-20 1-16,5-1 80,-10-3 0,28 2 0,-22 5 0,4-3 0,14 1 16,-24-5-16,6 3 0,19 1 16,-19-1 32,25-1-32,-31-2-16,10 0 32,21 0-32,-22 0 16,25 0 0,-34 0-16,10 0 48,23-5-16,-7 5 0,-2-7-16,-24 7-16,28 0 16,-3-5 16,3-2-16,-4 1 48,-24 6-64,25 0 16,-15-7 32,20 1-32,-22 6 32,-8 0-48,8 0 0,20 0 16,-22 0 16,1 0-64,-7 0 32,9 0 32,19 0-16,-22 0 32,3 0-32,-9 0-16,25 0 16,-19 0 16,19 0-16,-19 0 32,-6 0-48,25 0 16,-19-6-32,22 6 16,-18 0 0,-10 0 0,27 0 16,-17 0 32,17 0-32,-20 0 32,-7 0-48,28 0 0,-22-6 16,1 6-16,1 0 32,-8 0-32,6 0 0,1 2 0,-7 2 16,0-1 0,0-3-16,0 3-80,0 0-224,-3 0-336,-7-3-417,10 0 1057,-8 4-1648,-2-1-433,-3 3-384,-15-3-2498,28-3 4963,0 0 0</inkml:trace>
  <inkml:trace contextRef="#ctx0" brushRef="#br0" timeOffset="-156682.46">20091 2313 3505,'0'0'0,"0"0"0,0 3 736,0 3-127,0 0-1,0 0 112,0-6-720,0 4 737,6-1 15,0-1-64,19-2-95,-25 0-593,10 0 544,26-5-64,-4-5 0,-2-14-16,-30 24-464,32-7 433,-1-2-209,-3 0-112,0 2-96,-28 7-16,25-5-32,-1 5 64,-14 0 16,27 0-48,-37 0 0,9 0 32,28 0-32,-12 2 48,3 1-32,-28-3-16,28 3 16,3 1 16,-3-1-32,0-1 32,-28-2-32,25 4 32,3-1 32,-4 0 16,1 0-48,-25-3-32,10 0 64,20 3-64,-23 1-32,2-4-64,-9 0 96,6 0-272,0 0-272,-6 0-337,6 0-303,-6 0 1184,0 0-1393,0 0-80,0 0-31,25 9 159,-25-9 1345,0 0-2753,0 0 2753</inkml:trace>
  <inkml:trace contextRef="#ctx0" brushRef="#br0" timeOffset="7296">4080 2802 3297,'0'0'0,"0"0"0,0 0 1777,-4 0-753,2 0-111,-2 3-33,4-3-880,0 3 865,0-3-97,0 0-176,0 0-128,0 0-464,0 0 369,0 0-65,0 0-64,0 0 32,0 0-272,0 0 224,0 0 0,0 0 16,0 0-64,0 0-176,0-6 176,0 6 16,0-6-15,6-4-1,-6 10-176,0-9 144,10 0 0,-1-19 0,16 22-16,-25 6-128,6-10 128,0-21-32,4 23-32,-4-24 16,-6 32-80,9-9 64,-3-19 32,0 3-16,1 16-16,-7 9-64,6-37 16,1 9 32,-2 0 0,2 0-32,-7 28-16,6-28 48,0 3-48,0 16 0,0-25 16,-6 34-16,10-7 0,-4-2 0,0 0 0,1-1-48,-7 10 48,0-5-16,6 5 16,-6-7 0,6 1 48,-6 6-48,6-7-32,0 7 32,0-5 0,1 5-32,-7 0 32,9-7 0,0 1 0,1-3 0,-1 3-32,-9 6 32,9 0 0,-3 0-32,-6 0 0,7 0 16,-7 0 16,0 0-48,5 0 16,-5 3-32,0 6-32,0-9 96,0 28-80,7-15 16,-7 20 0,0-4 64,0-29 0,0 30-16,0 5 16,6-1-16,-6 3-16,0-37 32,0 40 0,0-3 0,0 4-16,0-1 16,0-40 0,0 34 16,7 3-16,-7-9 32,0-3-16,0-25-16,5 13 0,-5 18 16,0-22 16,0 4 0,0-13-32,7 12 0,-7-3 32,0 0-32,6-5 32,-6-4-32,0 9 16,6-6 32,-6 3-48,6 0 0,-6-6 0,0 4-48,0 1 48,7 5 32,-7-1-16,0-9-16,6 9 16,0 17-16,0-24 0,0 8 0,-6-10 0,6 12 48,1 1 16,-1-5 16,-6 2 48,0-10-128,7 9 112,-2-2-48,-5-2-144,7-1-240,-7-4 320,0 6-720,0 0-321,6-3-399,-6 1-401,0-4 1841,0 2-2145,6 1-48,28 38 176,-34-41-560,0 0 2577,0 0 0</inkml:trace>
  <inkml:trace contextRef="#ctx0" brushRef="#br0" timeOffset="8872">6406 2312 4337,'0'0'0,"0"0"1569,0 0-288,0-7-129,0 7-1152,-4 0 993,-1 0-209,-5 7-272,1 2-191,9-9-321,-9 28 224,-17-19-32,18 29 0,-24-14-80,32-24-112,-12 32 128,-25 2 0,9-1-64,-3-2 64,31-31-128,-31 35 112,-6 5 32,-7-5 0,7 2 0,37-37-144,-34 30 128,9-1-16,1-17-16,11 22-16,13-34-80,-28 9 97,18 19-17,2-18-32,-2 2 64,10-12-112,-12 12 80,0 0 16,-1-2 32,4 0 0,9-10-128,-7 9 128,4 0-32,0-6 0,3 0-96,0-3 0,0 0-176,10 0-512,17 0-945,-2-6-1985,-25 6 3618,28-9-5907,-28 9 5907</inkml:trace>
  <inkml:trace contextRef="#ctx0" brushRef="#br0" timeOffset="8747">5776 2355 3425,'0'0'0,"0"0"0,0 0 1185,0 0-113,0 0-63,7 0-65,-7 0-944,0 0 832,6 0-159,0 3-177,-6 0-32,0-3-464,10 7 400,-5-4-16,5 3 17,-1 0-17,-9-6-384,25 7 304,-19-1-64,18 0-64,-17 4-16,-7-10-160,28 8 128,-19 5 0,22 12-32,-22-16-48,-9-9-48,31 31 32,-21-6-32,33 2-16,-15 1 0,-28-28 16,28 32 0,3 5 16,-21-6-64,26 0 32,-36-31 16,26 27 0,-1-1-16,-17 2 16,26 0 16,-34-28-16,10 25-16,24-1 16,-25-12 0,23 19-16,-32-31 16,9 13-32,16 18 32,-20-19-16,5 16 32,-10-28-16,28 10 0,-22 15 0,4-17 32,-1 5 0,-9-13-32,24 13 16,-17-4 64,2 0 225,16-6 31,-25-3-336,6 7 368,3-5 80,-3-2-240,3 0 64,-9 0-272,7 0 256,-1-6-47,-6 0-1,0-3-16,0 9-192,0-9 176,0-1-16,0 1-96,-3 0-64,3 9 0,-10-10-80,1 1-496,-3-19-241,-13 19-335,25 9 1152,-6-31-1601,-6 21-480,-13-21-784,15 22-2306,10 9 5171,0 0 0</inkml:trace>
  <inkml:trace contextRef="#ctx0" brushRef="#br0" timeOffset="7756">4880 2476 2721,'0'0'0,"0"-6"832,0-3 1,0 0 63,0 9-896,6-25 960,1 25-63,-7-7-113,5 2-96,-5 5-688,7 0 609,-1-7-65,0 1-64,0 0-112,-6 6-368,6-6 304,-6-1-47,7 1-1,-1 6-32,-6 0-224,6 0 208,1 0-32,-7-6-48,5 6-48,-5 0-80,0 0 64,7 0-64,-7 3-16,5 3 16,-5-6 0,0 10-32,0 17 32,0-17 0,0 15 32,0-25-32,0 24-32,0 1 64,0 6 16,0 0-48,0-31 0,0 37 48,-2 4-32,2-1-32,0 3 48,0-43-32,0 44 0,0-1 32,6-3-16,-6 1-16,0-41 0,6 41 16,0-4 16,0-3-32,1-6 48,-7-28-48,6 12 32,0 19 16,0-22 16,1 3-16,-7-12-48,0 13 80,5-4 0,-5 1 48,0-1 17,0-9-145,0 6 144,7-3 16,-7 1 0,0-4 32,0 0-192,0 0 224,0 0 16,0 0-16,0 0 16,0 0-240,-3 0 240,-1-7-48,2 1 33,-1-1-81,3 7-144,-4-24 80,1 18-224,0-19-273,-3 16-271,6 9 688,-3-31-1072,0 5-305,0 2-352,0-4-368,3 28 2097,-4-28-2321,4 19 320,-2-26-1152,2 35 3153</inkml:trace>
  <inkml:trace contextRef="#ctx0" brushRef="#br1" timeOffset="-100059.46">22997 2586 2417,'0'0'0,"0"0"256,0 0-256,-3 0 224,-6 0 32,3 0 48,-4 2 48,10-2-352,-6 3 352,0 1 1,3-1 31,-1 0-16,4-3-368,-2 3 368,-2 0-16,1 1-16,0-1 17,3-3-353,0 2 336,-2 1-32,-2 4 0,0-1-32,4-6-272,-2 9 256,-1 0-48,0 3-16,-4 17-16,7-29-176,-6 12 161,-1 22-49,-1 1-16,-5 2 16,13-37-112,-30 40 144,5 7 16,-10 3 48,-5-4 0,40-46-208,-43 50 224,-10-1 64,-3 4-16,0-6 17,56-47-289,-62 49 240,6-6-16,3 1-48,4-1-16,49-43-160,-46 38 224,8-5-128,5-5 48,7-15 16,26-13-160,-12 25 128,-16-16 48,22 0-64,-3 17 0,9-26-112,-10 2 80,1 8 1,0-5-1,5-1-16,4-4-64,-2 3 96,-1 0-48,-1 0 48,4-3-16,0 0-80,0 0 112,0 0 32,0 0-32,0 0 0,0 0-112,0-9 64,7 0-48,-7-1 32,9 4-32,-9 6-16,6-7 48,3 2-16,-3-2-48,0 2 16,-6 5 0,7-7-16,-1 7 0,3-6 32,-3-1-32,-6 7 16,7 0-32,-1-6 0,3 6-144,-2-6-240,-7 6 416,6 0-769,0-6-383,-6 6-417,0 0-144,0 0 1713,6 0-1857,-6 3 97,0 0-1826,0-3 3586</inkml:trace>
  <inkml:trace contextRef="#ctx0" brushRef="#br0" timeOffset="-159247.46">17045 2700 2369,'0'0'0,"7"0"656,-2 0-96,2-9 144,2 3 161,1-1 127,-10 7-992,9-6 993,0-4-65,16 2-143,-25 8-785,6-10 656,-6 10-656,25-6 528,-16-3-80,19 3-112,-19-1-47,-9 7-289,28-5 224,-18-2-80,0 7-48,17 0 0,-27 0-96,6 0 16,0 0 32,19 3-32,-18 1-16,-7-4 0,8 3 16,2-1 16,0 5 0,-2-4 0,-8-3-32,10 6 16,-1 3-32,-2 0 16,-2 1 16,-5-10-16,7 10 0,-7-2 0,6 2 16,-6 2 32,0-12-48,0 25 32,0-19 48,0 4 0,-6 2-16,6-12-64,-9 12 64,-4 13 16,-15-18-32,19 5 16,9-12-64,-25 12 32,15 13-16,-14-15 0,15-2 16,9-8-32,-10 10 0,2 0 0,-2-2 16,4 2-16,6-10 0,-4 6 16,1 0-16,3-2 16,0-1 16,0-3-32,7 0 16,-1 0 48,4 2-16,-2-2 32,-8 0-80,28 0 128,-21 0-48,21 0-15,-20 0 15,-8 0-80,28-5 64,-18-2-16,15 1 0,-19 0 0,-6 6-48,28 0 32,-22-7-16,22 1 16,-22 6-16,-6 0-16,9-6 0,16 6-144,-25 0-321,10 0-367,-10 0 832,9 4-1185,0-2-159,16 4 15,-19 4-15,-6-10 1344,10 9-1313,15 1 0,-19-1-1936,-6-9 3249</inkml:trace>
  <inkml:trace contextRef="#ctx0" brushRef="#br0" timeOffset="-160905.46">15309 2976 2241,'0'0'0,"-4"3"272,-5 3-48,9-6-224,-13 4 288,1-1 16,4 0 64,-2 0 32,10-3-400,-6 3 465,2-3 95,2 0 112,2 0 64,0 0-736,0 0 721,-4-6-65,4 6-128,0-6-111,0 6-417,-3-6 400,0-1-64,0 2 0,0-2-16,3 7-320,0-6 240,-3-1-64,3 2-16,0-2 17,0 7-177,0-9 192,0 0 64,0-20-48,0 23 32,0 6-240,0-27 208,6 17-64,3-21 64,-3 22-64,-6 9-144,10-32 128,0 24-16,14-20-48,-18 21 0,-6 7-64,6-24 16,4 17 32,-1 2-32,15-5 0,-24 10-16,0-10 16,7 4 17,-1 0-33,1 6 16,-7 0-16,5 0 0,2 9 0,-7 1-49,0-10 49,6 31 0,0-6-16,3 3 0,-2 6 48,-7-34-32,6 33 33,3 8-17,-3 0 0,0-1 16,-6-40-32,0 40 16,7 0-16,-2-2 32,-5-8 32,0-30-64,8 35 64,-3-8 0,2-15 0,-7 23-32,0-35-32,6 9 64,0 16-16,-6-16 16,0 0 16,0-9-80,0 10 64,0-7 16,0 0 0,0 1-16,0-1 16,0-3-80,0 3 96,0-3 0,0 0-16,0 0-80,0 0 64,0 0-64,0 0 48,0 0-160,0 0-192,0-6-304,0 6 608,0-7-1105,0-2-496,0 0-383,0-1-370,0 10 2354,31 10-2241,-31-10-1152,0 0 3393</inkml:trace>
  <inkml:trace contextRef="#ctx0" brushRef="#br0" timeOffset="8054">4663 2762 3969,'0'0'0,"0"0"1329,0 0-1329,6 0 1265,-6 0-1265,6 0 1216,4 0-191,15 0-161,-20 0-192,-5 0-672,25 0 528,-16 0-15,23 2-33,-7-2-32,-25 0-448,30 0 336,2 0-32,1 0-79,5 0-65,-38 0-160,41-5 112,1-2-16,2 7 0,-1-9-16,-43 9-80,44-9 80,-7-1-16,1 1 0,-1 3 48,-37 6-112,30-10 128,-1 4 16,-5-2-48,-14 1 0,-10 7-96,9 0-176,15 0-512,-24 0-705,0 0-1312,0 0 2705,56 56-3986,-56-54-496,0-2 4482</inkml:trace>
  <inkml:trace contextRef="#ctx0" brushRef="#br0" timeOffset="-160654.46">15855 2781 3889,'0'0'0,"0"0"0,0 0 769,0 0-81,0 0 112,0 0 129,0 0-929,0 0 944,0 0-111,0 6-225,0 4-128,0-10-480,0 12 448,0 15-16,5-2-31,2 0-49,-7-25-352,6 28 304,4 4-16,-1-5 0,15-2-16,-24-25-272,6 28 256,4-19 17,17 22 15,-20-21-48,-7-10-240,25 12 208,-19 16-64,3-15-48,1 17-48,-10-30-48,9 9 96,0 16-16,1-18-16,-4 2 48,-6-9-112,0 25 16,0-22 48,6 6-16,-6 0-32,0-9-16,0 10 64,0 2-16,0-2 16,0-2-16,0-8-48,0 10 64,-3 0-32,3-8 32,-3 2 16,3-4-80,0 2 65,-4-2-226,4 0-223,0 0 384,-2 0-576,2 0-240,0-6-257,-3 0-271,3 6 1344,-4-6-1633,1 6-256,0-6-192,0 0-1969,3 6 4050,0 0 0</inkml:trace>
  <inkml:trace contextRef="#ctx0" brushRef="#br1" timeOffset="-100571.46">23332 2852 3121,'0'0'0,"6"0"528,3-6 32,-9 6-560,26-10 609,-20 2 47,0-2 32,0 4-63,-6 6-625,6-9 544,-6 3-48,0-1-96,0 2-80,0 5-320,0 0 321,0 0-65,-3 0-48,-3 2 16,6-2-224,-9 10 144,-3 17-16,-20 1-16,4 0-16,28-28-96,-27 34 64,-8 0 0,1 7 0,-3 2-32,37-43-32,-37 50 80,-3 0 16,-1 2 80,0-2 16,41-50-192,-36 49 209,-2-2-33,-5-4 0,2 0 0,41-43-176,-46 48 64,3-9 16,5-2 32,1-5-32,37-32-80,-30 28 160,-2-16-32,5 13-48,2-16 0,25-9-80,-13 13 96,-18-4-48,22 0 48,-16 3-16,25-12-80,-6 10 80,-4-4 0,2 0 0,0-3 0,8-3-80,-2 0 96,-1 0 17,3 0-65,0 0 64,0 0-112,0 0 32,5-5 16,3-2-32,-3 1-16,-5 6 0,10-7-32,-4-1-192,3 1-353,1-2-351,14-1-337,-24 10 1265,7-24-1408,21 18-17,-20-19-192,30 19 81,-38 6 1536,25-31-3378,-25 31 3378</inkml:trace>
  <inkml:trace contextRef="#ctx0" brushRef="#br0" timeOffset="-159744.46">16875 2899 3953,'0'0'0,"0"0"0,0-7 961,0 7-161,0-6 32,6 0 65,-6 6-897,0 0 928,0 0-143,0-6-209,0 6-144,0 0-432,0 3 336,0 0 0,0 6 17,0 1 15,0-10-368,-3 24 368,-6-14-64,-1 21-48,-2-6-64,12-25-192,-13 25 192,1-1-16,0 4-31,-14-3-33,26-25-112,-5 25 112,-4-16-96,-1 22 64,-2-22-32,12-9-48,-10 26 80,1-17-16,0 0 32,2 0-96,7-9 0,-6 10-208,4-1-337,-6-6-527,8 0-497,0-3 1569,0 0-1953,0 0-432,10-6-2161,-10 6 4546</inkml:trace>
  <inkml:trace contextRef="#ctx0" brushRef="#br0" timeOffset="-160005.46">16391 2948 3377,'0'0'0,"0"-5"784,6-5-95,-6 10-689,9-10 736,1 5 144,-1 5 113,0 0-33,-9 0-960,6 0 817,1 0-113,-1 5-128,3 5-95,-9-10-481,26 13 400,-21-1-96,5 13-64,14-16-32,-24-9-208,9 25 176,17-13-32,-17 22-32,22-6-16,-31-28-96,9 25 128,28-12-48,-12 14 0,3-15 16,-28-12-96,28 25 65,3-15 15,1 17-16,-2-20 0,-30-7-64,28 9 64,-3 3 16,-16-3 16,22-2-16,-31-7-80,6 3 112,19-3-32,-18 0 0,-2 0 0,-5 0-80,7 0 48,-7 0 32,0 0-16,0 0 16,0 0-80,0 0 48,0 0-240,0 0-384,0-6-641,0 6 1217,0-6-1905,0 6-496,0 0-112,0-7-1745,0 7 4258,0 0 0</inkml:trace>
  <inkml:trace contextRef="#ctx0" brushRef="#br0" timeOffset="-160186.46">15761 3147 3329,'0'0'0,"0"0"1169,0 0-321,0 0-848,7 0 912,-2 0 81,2 0 79,-1 0-127,-6 0-945,0 0 720,0 0-96,0 3-159,0 0-33,0-3-432,0 6 352,7 3-80,-7-2-80,6 2-64,-6-9-128,6 7 112,3-5-80,0 1 80,1 1-16,-10-4-96,31 0 96,-22 0 32,26 0-47,-11 0-1,-24 0-80,34-9 80,0-2-48,3 3 16,0-1 16,-37 9-64,35-10 64,-1 4-48,-3 0-16,-3 6-16,-28 0 16,9 0-144,25 0-161,-25-7-255,16 7-304,-25 0 864,7 0-1217,-2 0-287,2 0-289,-1 0-80,-6 0 1873,25 3-1681,-25 1-1200,0-4 2881</inkml:trace>
  <inkml:trace contextRef="#ctx0" brushRef="#br1" timeOffset="-101669.46">20600 3380 2273,'0'0'0,"-4"0"416,2-7-144,-4 7 64,0 0 16,2 0 0,4 0-352,0 0 304,0 0-47,0 0-49,0 0-208,0 0 192,6 0-48,0 4-32,0-1-32,4-1 0,-10-2-80,10 4 64,14-1 48,-15 0-48,22 0 0,-31-3-64,25 0 112,3 0 0,6 0 32,3 0 0,-37 0-144,37 0 160,1 0-32,-1-6-15,0 6-33,-37 0-80,35-7 80,2 7-16,0 0-32,0 0 32,-37 0-64,37-5 64,0 5-32,0 0 0,-2 0 0,-35 0-32,34 0 16,-3 3 16,0-1 0,-3 2-16,-28-4-16,30 3 48,2 0-16,2 0 0,3-3 32,-37 0-64,41 0 80,2 0-32,-2 0 0,5 0-32,-46 0-16,50 0 16,-1 0 0,4-6 16,-1 6 16,-52 0-48,50-7 32,-1 2 0,-1-2 0,-5 7-32,-43 0 0,44 0 16,-2 0-16,-1 0-16,-1 0 0,-40 0 16,37 0-16,3 0 16,1 0-16,2 0 16,-43 0 0,41 0 16,2 0-16,-3 3 0,-3 1 16,-37-4-16,36 3 16,-6-1-32,1 2 16,3-1 0,-34-3 0,28 3 0,-1-3 0,1 0 32,-2 0-32,-26 0 0,25 0 0,-17 0 0,24 0 0,-26 0 16,-6 0-16,9 0 16,1 0 32,-1-6-32,0 6 0,-9 0-16,9-6 0,-2 6 32,1 0-16,2 0 0,-10 0-16,10-7 16,-1 1 0,0 6 0,0-6 0,-9 6-16,10 0 0,15-7 32,-20 7 0,2 0 0,-7 0-32,9 0 16,1 0-224,-1 0-448,-3 0-593,-6 0 1249,0 0-4274,0 0 4274</inkml:trace>
  <inkml:trace contextRef="#ctx0" brushRef="#br0" timeOffset="-166017.46">14058 3497 2641,'0'0'0,"0"4"496,0-2-128,0-2-368,0 4 352,0-1-16,0 0-31,0 0-81,0-3-224,0 3 176,0 1-16,0-2 32,0 1-16,0-3-176,0 3 208,0-3-48,0 0-16,0 4 0,0-4-144,0 0 192,0 0 32,0 0 17,0 0 47,0 0-288,0 0 352,0 0-32,0 0 16,0 0-64,0 0-272,0 0 176,0 0-32,0 0-48,0 0-47,0 0-49,0 0 64,0 3-16,0-1-16,0 2 0,0-4-32,0 7 48,7-2 0,-7 2-32,5-4 32,-5-3-48,0 6 32,8 0 48,-3 4-16,2-1 16,-7-9-80,6 25 96,0-20-16,3 21 16,0-17 0,-9-9-96,10 31 48,15-19 0,-19 19 32,22-19-32,-28-12-48,9 28 80,29-19 0,-7 2-32,-4-3 48,-27-8-96,28 4 128,1-1-32,-1-3 80,2 0-48,-30 0-128,28 0 128,-3 0 1,-16-10-49,25 1 48,-34 9-128,10-24 128,20 16 0,-20 0 0,-1-2-16,-9 10-112,25-28 96,-25 23 32,6-5 16,-6-21-16,0 31-128,0-6 144,0-25-32,0 6-16,0 0 16,0 25-112,-6-25 32,-3-3 16,0 3-16,-19-2 16,28 27-48,-10-25 32,-24 15-48,9-21 32,-6 23-96,31 8 80,-28-10-112,-3-15 0,-2 25-96,1 0-208,32 0 416,-37 0-688,3 3-289,0 7-143,-3 14-49,37-24 1169,-32 12-1072,5 20 63,2-7-15,15-1 15,10-24 1009,-37 10-2961,37-10 2961</inkml:trace>
  <inkml:trace contextRef="#ctx0" brushRef="#br0" timeOffset="-165568.46">14543 3646 3137,'0'0'0,"0"0"688,6 0-15,0 0 47,3-6 80,-9 6-800,7 0 817,-2 0-113,-5 0-144,7 0-160,-7 0-400,0 0 353,0 0-49,0 0 32,6 0-48,-6 0-288,0 0 272,6 3-32,-6 0-32,6 4-32,-6-7-176,7 9 208,-1 0 17,4 1 15,-2 14 0,-8-24-240,10 9 192,18 19-16,-23-15-32,24 17-48,-29-30-96,9 13 112,28 22-48,-12-26 32,3 3 16,-28-12-112,31 9 128,0-2 64,0-5-48,0 1 1,-31-3-145,28 0 160,0-5-64,-19-2 80,25-2-32,-34 9-144,7-9 96,2-1 96,16 1-16,-25-16 32,0 25-208,6-5 256,-6-21-48,0 16 16,0-20-31,0 30-193,0-25 128,-10 1 0,-2-2-32,-16-2-32,28 28-64,-9-27 48,-22-1-32,7 0 32,-2 0-16,26 28-32,-24-28 16,-4 0-32,3 0-16,-3 19-80,28 9 112,-28-28-400,3 28-417,-3 0-704,4 13-1184,24-13 2705,-4 58-3842,-24-23-1184,28-35 5026</inkml:trace>
  <inkml:trace contextRef="#ctx0" brushRef="#br0" timeOffset="-1644">3165 3807 4001,'0'0'0,"0"0"1025,-3 0-97,-7 0-15,4 0 31,6 0-944,-6 3 848,3 0-175,0 3-177,0 1-112,3-7-384,-7 8 288,4 5-32,1 15-15,-5-21-17,7-7-224,-3 12 208,3 15-48,0-20 0,0 18-16,0-25-144,0 9 144,0 0-48,6 3 16,3 1-16,-9-13-96,10 24 80,-1-20-16,0 5 32,1 1-16,-10-10-80,8 5 64,2 5 0,16-7 16,-21 0-32,-5-3-48,9 3 112,20-3-15,-23 0-33,22 0 48,-28 0-112,10 0 128,14 0 0,-15-6 0,19 0-80,-28 6-48,6-7 96,19 2-32,-19-2 16,3-2 16,-9 9-96,10-9 128,-1-1 0,0 4 0,-2-3 48,-7 9-176,6-10 128,0-17 16,-6 17-16,0-20-16,0 30-112,0-10 112,0-21 17,-4 22-33,-1-23-16,5 32-80,-7-8 64,2-23-32,-6 6 0,3 0 16,8 25-48,-10-10 32,-2-24-16,-1 29-32,-11-20-32,24 25 48,-9 0-144,-19-11-64,18 3-81,-18-2-95,28 10 384,-9-6-432,-22 6 0,25 0-64,-7 0-1,13 0 497,-12 0-496,0 0 16,2 6 96,0 4 96,10-10 288,-5 12-192,2 16 31,-1-3 17,4 5 32,0-30 112,0 36-288,10 0-464,18 2-721,-18 5-800,-10-43 2273,30 41-4370,-30-41 4370</inkml:trace>
  <inkml:trace contextRef="#ctx0" brushRef="#br0" timeOffset="-1228">3509 3949 2769,'0'0'0,"0"0"848,0 0 113,0 0 31,-3 0-16,3 0-976,0 0 865,0-5-97,0 5-143,0 0-97,0 0-528,0 0 448,0-7-64,0 7-32,0 0-32,0 0-320,0 0 289,0 0-33,-4 4-32,2-1 0,2-3-224,-3 5 192,-1 5-64,-2 0-16,3 14 32,3-24-144,-3 9 96,0 20-16,3-20 16,0 21-32,0-30-64,0 13 16,0 18 64,0-22-32,9 16-16,-9-25-32,25 9 128,-15 0 1,26-5 63,-1-1 64,-35-3-256,34 0 224,6 0-16,-3-7-16,1-18-48,-38 25-144,40-8 128,-3-20-64,3 2 80,1 2 16,-41 24-160,37-24 112,-3-2 48,-6-2-80,-3 20 17,-25 8-97,9-35 160,1 10 0,-1 16 64,-3-22-32,-6 31-192,0-10 208,-3-20-32,-6 20-32,-22-24-16,31 34-128,-25-10 96,-3-26-32,-10 26-16,-5-15-32,43 25-16,-52 0 48,-4 0-16,0 0-64,-10 4-48,66-4 80,-64 24-320,-1 1-256,-1 6-433,10 0-735,56-31 1744,-49 31-3042,12 7-3953,37-38 6995</inkml:trace>
  <inkml:trace contextRef="#ctx0" brushRef="#br0" timeOffset="-2038">2395 3977 2545,'0'0'0,"0"4"592,0-4-592,0 2 672,0-2 129,-3 0 79,3 0 32,0 0-912,0 0 913,0-6-81,0 0-47,0 0-49,0 6-736,7-6 608,-2 0-80,6-1-79,-2 2-129,-9 5-320,8 0 256,18-7-32,-20 7-32,3 0-32,-9 0-160,28 0 144,-22 0-64,4 3-48,18 6-16,-28-9-16,6 10 0,3-1 0,19 3 32,-22-2 0,-6-10-32,28 9-16,-18-3 16,20-3 0,-20 4 0,-10-7 0,31 3 80,-22 0 0,22-3 16,-22 0-16,-9 0-80,28 0 81,-21 0-1,2 0-48,16 0 0,-25 0-32,0-6 48,9 6-16,-3 0 48,-6-7-16,0 7-64,6 0 32,-6 0 0,0 0 16,0 0-48,0 0 16,0 3 0,0 1 48,0-4-64,0 3 48,0 2-32,0-1 0,0 3-48,0-7 32,0 2-192,0 1-305,0-3-559,0 0-673,0 0 1729,7 4-2513,30 4-128,-37-4-1425,0-4 4066</inkml:trace>
  <inkml:trace contextRef="#ctx0" brushRef="#br0" timeOffset="180003.27">2198 5254 2657,'0'0'0,"-6"0"560,-7 0-240,13 0-320,-31-6 304,22 6-16,-19 0 65,18 0-33,10 0-320,-28 3 272,19 0-64,-16 0-48,16 1-48,9-4-112,-12 3 112,0-1 0,-1 2 0,4-1 16,9-3-128,-13 3 144,4 0 32,-4 0 16,4 1 65,9-4-257,-9 0 256,-3 0 0,2 3 16,-15 0-32,25-3-240,-6 2 240,-19 2 16,16-1-64,-15-3-48,24 0-144,-10 3-64,-21 3-48,6 4 16,0 2-16,25-12 112,-28 28 64,1-19 0,-7 19-48,-1-19-16,35-9 0,-34 31 16,0-18-16,3 21 16,0-9 0,31-25-16,-28 25 32,3-13 16,13 16 0,-17-19-16,29-9-32,-5 12 64,-4 14-32,-1-17 17,7 0-1,3-9-48,-3 13 32,0-1 0,3-3 0,0 0-16,0-9-16,0 13 32,0 0 0,0-4-32,6 3 16,-6-12-16,6 9 32,1 0-32,2 3 16,19-2 0,-28-10-16,6 10 16,25-1 16,-6 0 48,2-3-16,-27-6-64,35 4 64,5-1 32,3-1-48,4-2-16,-47 0-32,50 0 16,-1 0 176,4 0 0,-1 0 48,-52 0-240,47 0 224,0 0-192,-10 0 16,-6 0 0,-31 0-48,28 4 16,-19 5-16,15 16 16,-17-16 0,-7-9-16,6 31 0,-6-18 16,0 24-48,0-3 64,0-34-32,0 37 16,0 0 32,-6 4 0,-1-4-48,7-37 0,-8 34 80,-17 4-48,15-5 16,-21 5 48,31-38-96,-27 36 81,-4 5 31,0-7-48,-4 0 16,35-34-80,-31 25 48,0-1-192,4-14 0,-2 18-1,29-28 145,-24 10-112,-1-1 224,0 0-15,0 0 95,25-9-192,-12 4 176,-16-4-16,16 0 16,-13-10 0,25 10-176,-10-25 80,-2 17 16,3-24 0,0 7-80,9 25-16,-10-25 64,1-3-48,3-2 16,3-2-32,3 32 0,-4-37 48,1 6-16,3 0-16,0 3-16,0 28 0,0-24-32,7 14-16,-1-21 16,0 25 32,-6 6 0,6-10-16,-6 2-32,6 1 16,0 1-48,-6 6 80,7 0-64,-1 0-48,1 0-16,-2 0 32,-5 0 96,10 6-112,-1 4 80,16-1 16,-19 0 16,-6-9 0,24 12 16,-14 1-48,18-4-16,-19 15-48,-9-24 96,35 10-64,-26 0 272,25 2 0,-9 0 48,-25-12-256,31 10 256,3-1-256,0-6 16,3 3 16,-37-6-32,37 3 16,0-3 16,1 0 16,-1-9-16,-37 9-32,37-9 16,1 0 16,-4-1 0,-1 1 0,-33 9-32,32-29 64,-2 24-48,-1-4 0,-1-1 0,-28 10-16,8-25 32,24 19 0,-23-3 16,19-19-32,-28 28-16,10-6 64,14-22-16,-18 19 16,4-16 16,-10 25-80,9-10 64,0-20 17,-3 21 15,-6-19-32,0 28-64,0-10 64,0-21-16,-2 22-16,-8-23-32,10 32 0,-12-9 48,-13-21-32,18 23-16,-5-2-16,12 9 16,-12-9-48,3 2 32,-4 1-48,4 6 48,9 0 16,-10 0-32,4 0 16,0 0-16,0 0-32,6 0 64,-4 3-113,2 7 17,-1-1 0,3 0 16,0-9 80,0 9-64,0-9 64,0 12 16,0 1-16,0 12 32,0-15-16,0-10-16,0 12-64,0 13 64,0-16 0,0 19-16,0-28 16,0 25 0,0-13-48,0 23 32,0-11 16,0-24 0,0 25 16,0-16 16,5 25-32,5-25 0,-10-9 0,25 28 32,-19-3 32,19-13 0,-16 23 16,-9-35-80,28 12 48,-18 22-16,18-21-16,-19 14 16,-9-27-32,28 10 33,-22 15-1,4-16 32,17 0 0,-27-9-64,7 9 80,17-2 0,-18-4 0,22 0 0,-28-3-80,7 0 96,20 0 0,-17-6 32,20-1 0,-30 7-128,10-9 96,24 0 32,-24-19-48,17 19 16,-27 9-96,10-32 80,17 23-32,-17-28 16,15 28 0,-25 9-64,6-37 64,3 27 16,15-24-32,-24 25 0,0 9-48,10-34 16,0 27 0,-5-17 32,-5 24-32,0 0-16,0-9 48,0-1-32,0 4-16,0-4 0,0 10 0,-2-5 0,-1 5 0,-1 0 32,1 0-32,3 0 0,-3 0 0,1 0-32,-2 0 16,4 0 0,0 0 16,-4 0-48,4 3 32,0 6-16,-2 3 0,2-12 32,0 25 0,-3-15-32,3 14 16,-3-15 32,3-9-16,0 28 0,0-18 32,0 18-32,0-16-32,0-12 32,8 25 0,17-16 0,-14 16 32,19-22-16,-30-3-16,25 9 0,-1-2 0,5-2 48,-5-1-16,-24-4-32,26 0 64,2 0-16,-20 0-64,30-9 48,-38 9-32,25-7 48,-1 1-48,-14-4 64,20 2-15,-30 8-49,10-10 16,18 1 48,-22-15 16,19 17-16,-25 7-64,5-6 80,3-4 16,-8 1-32,5 0 0,-5 9-64,0-25 64,0 25-16,0-9 0,0-19 0,0 28-48,0-7 32,0-17 48,0 17-16,-3-21 0,3 28-64,-10-25 64,2 17-16,-2-30 0,-2 13-48,12 25 0,-25-8 0,16-27 0,-16 29 16,16-3 16,9 9-32,-31-9-48,18 2 0,-17 1-16,17 6 16,13 0 48,-31 0 0,18 0-16,-15 3-16,20 7 16,8-10 16,-29 5-96,20 5 48,-4-1-32,-11 16 32,24-25 48,-6 10-64,-7 23 16,4-8 32,-1 6-32,10-31 48,-9 34 0,3-3-48,4-3 0,2 3 48,0-31 0,0 24-64,8 2 96,17-14-32,-15 16 32,-10-28-32,31 9 0,-4 1 32,2-1-32,1-6 0,-30-3 0,34 0 48,4 0-32,2 0-32,0-6-16,-40 6 32,37-9 48,1-1-64,-7-18 48,-6 22-32,-25 6 0,9-6 48,19-3 16,-22-1 0,3 1 32,-9 9-96,7-9 48,-1-16 32,0 19-32,-6-4 32,0 10-80,0-25 32,0 17-32,0-18 48,0 21-48,0 5 0,0-25-48,-4 18 96,4-1-48,-2 0 0,2 8 0,-3-5-16,0 5-48,-1 3-64,4 7 48,0-10 80,-3 24-64,3-15-16,-3 22 16,3-6 64,0-25 0,0 25 0,0-1 0,0 1 32,10-12-32,-10-13 0,8 31-32,18-19 80,-17 19-64,25-21 16,-34-10 0,25 13 32,0-1-64,0-3 64,5-6 48,-30-3-80,34 3 16,1-3 48,5-9-16,0-17 0,-40 26-48,41-5 0,-4-23-224,0 18-513,-3-21-607,-34 31 1344,31-9-2353,-3-15-1025,-19 24-2576,-9 0 5954</inkml:trace>
  <inkml:trace contextRef="#ctx0" brushRef="#br0" timeOffset="189459.27">14408 5927 2513,'0'0'0,"0"0"0,-3 0 768,0 0-176,-3-6 1,0 0-33,6 6-560,-3 0 512,3-6-32,0 6-48,0-6-79,0 6-353,-4 0 272,4 0-48,-3 0-16,0 0-48,3 0-160,-3 0 96,0 3-32,-1 0-16,-2 6 0,6-9-48,-6 9 176,0 1 48,0-1 64,-4 3 33,10-12-321,-5 25 256,-2-15-64,4 21-64,3-19-32,0-12-96,0 31 80,6-6-16,1 2 0,17-2 32,-24-25-96,6 25 128,23 0-16,-20-13 32,22 23-16,-31-35-128,9 9 96,26 16 32,-27-16-64,27 0 32,-35-9-96,24 9 112,-15-2 17,32-3 79,-16-4 80,-25 0-288,28 0 352,3-11 0,-3-16 0,3 17-112,-31 10-240,28-31 160,-4 23 17,1-28-81,0 28-16,-25 8-80,10-38 96,14 13-32,-24 17 64,10-27-32,-10 35-96,5-9 96,-5-28-16,0 9-48,0 3 0,0 25-32,0-31 16,0 3-16,-2-3 64,-8 0-80,10 31 16,-9-28-32,-3-3-32,-1 0-48,-15 3-128,28 28 240,-9-9-336,-25-16-129,9 25-127,-7 0-128,32 0 720,-33 4-849,-10 5-95,-1 15 16,1-11 223,43-13 705,-41 30-512,1-17 224,3 15 128,-1-15 64,38-13 96,-31 28-80,1-16 0,4 16 0,1-19 16,25-9 64,-8 25-64,-17-16 16,19 19 48,-4-19 96,10-9-96,-2 28 192,-2-18 128,4 21 0,0-19-64,0-12-256,9 31 224,16-18-80,-18 20-48,20-23-32,-27-10-64,10 34 64,18-24-16,-19-2 48,28 5 16,-37-13-112,28 7 129,3-5-1,3-2 0,0 0-16,-34 0-112,34-9 128,1 0 0,-4-19-16,0 22-16,-31 6-96,27-25 160,-17 15-16,27-17 16,-27 17 16,-10 10-176,30-37 128,-20 12-64,21-3 16,-23-3-32,-8 31-48,36-37 32,-12 0 48,1-6-32,0-1-32,-25 44-16,25-47 64,-17-2-32,27-4 0,-29 1 0,-6 52-32,25-54 16,-19 2 33,1 5 15,-7 4-16,0 43-48,0-40 32,0 3 0,0 5-80,0 8 48,0 24 0,0-6-32,0-4 0,-4 4 0,-2 0-17,6 6 49,-10 0-32,2 0 16,-2 0-48,0 6 32,10-6 32,-9 9-32,-3 19-48,-1-15 48,1 24-32,12-37 64,-9 31-32,-3 3 0,2 9 16,0 4 16,10-47 0,-2 53 0,-1 3 16,0 3-16,3-1-16,0-58 16,0 59-32,0-6 16,0 0 32,0-7-32,0-46 16,0 47 16,6-3 16,0-4-32,-6-4 96,0-36-96,9 31 128,1-6 0,-1 1 65,0-18-81,-9-8-112,9 25 144,16-15 16,-19-1-48,0 0 16,-6-9-128,10 10 112,0-4 16,-2-4-16,2 5-32,-10-7-80,24 3 80,-24 0-32,10 0 16,-1 1 0,-9-4-64,10 0 80,21 0-48,-26 0 48,5 0 0,-10 0-80,31-7 112,-25 1 16,3-3-48,1-16 16,-10 25-96,27-6 65,-27-19 15,10 19-16,15-19 0,-25 25-64,0-10 64,9-17-48,16 17 0,-19-17 0,-6 27-16,10-10 32,-1-21 32,0 22-16,-3-23 48,-6 32-96,6-8 48,1-20-48,-7 18 0,0-18 0,0 28 0,0-5 32,0-5-32,0 0 0,0 2 0,0 8 0,6-10-48,-6 1 96,6-1-48,-6 1-32,0 9 32,6-9 0,-6 2 32,0 2-64,0 5 32,0 0-16,0 2-48,0 11 0,0 18 16,0-31 48,-3 13-96,0 27 80,-3-6 16,2 3-16,4-37 16,-2 37 0,2-3-16,0 0-16,9 1 80,-9-35-48,25 34 16,-19-6 32,25-1-32,-22-2 0,-9-25-16,37 10 48,-11 17-32,2-23 48,2 2 0,-30-6-64,31 3 80,0-3-16,-3 0 32,-3 0 0,-25 0-96,25-9 80,0-17-32,-1 18-80,-14-17 32,-10 25 0,31-7 0,-22-20 96,0 17-16,16-20 0,-25 30-80,0-10 112,7-24-96,-1 24 32,0-30 32,-6 40-80,6-31 16,-6 3 32,6-3-48,-6 0 0,0 31 0,6-25 16,-6 0 16,0 19-16,0-3-16,0 9 0,0-9-16,0 3-16,0-1 16,0 7-64,0 0 80,0 0-64,7 3 0,-7 10-32,0 15 80,0-28 16,0 28-16,0 0-32,0 0 48,6 5-48,-6-33 48,7 32 32,1 2-64,17 6 80,-19-3 0,-6-37-48,10 38 0,15-1 32,-19-3-48,3-6 0,-9-28 16,31 25 0,-21-16 32,20 16 0,-4-22-16,-26-3-16,27 3 64,-3-3-16,8-6-96,2-22-192,-34 28 240,37-9-832,4-32-737,2 16-752,7-3-592,-50 28 2913,49-24-4915,-49 24 4915</inkml:trace>
  <inkml:trace contextRef="#ctx0" brushRef="#br0" timeOffset="193297.27">21051 5406 2753,'0'0'0,"0"0"576,0-9-48,0-19-80,0 28-448,0-6 449,6 0-1,-6 0-64,7-1 16,-7 7-400,0 0 368,0 0 17,0-6 31,0 6 48,0 0-464,0 0 528,0 0 16,0 0 49,0 6-49,0-6-544,0 13 512,0 15-64,0-16-111,0 28-33,0-40-304,6 31 320,0 7-16,1 2-16,2-6 48,-9-34-336,9 37 240,-2-2 17,1 1-65,18 2-48,-26-38-144,0 43 144,24 0-32,-18-2-16,4 0 16,-10-41-112,9 39 80,16 5 32,-25-3-16,6-2 16,-6-39-112,6 38 96,0-4-32,1-3-16,-1-3-32,-6-28-16,0 25 48,6 0-32,-6-16 48,0 0-16,0-9-48,0 9 64,6 1 32,-6-8-16,6 2 0,-6-4-80,7 3 144,-1-3-47,3 0-1,0 0-32,-9 0-64,6-7 48,4-1-16,-4 1 16,0 1-224,-6 6 176,9-9-481,-2 0-383,-1-1-369,0-18-271,-6 28 1504,9-6-1665,-2-3-128,-1-19-112,0 22 192,-6 6 1713,0-10-3377,0 10 3377</inkml:trace>
  <inkml:trace contextRef="#ctx0" brushRef="#br0" timeOffset="185417.27">10642 5636 2801,'0'0'0,"-2"3"864,-4 0-79,-1 0 31,-2 0 0,9-3-816,0 0 785,0 0-49,0 0-144,0 0-80,0 0-512,0-6 385,6 0-33,0 0-80,1 6-16,-7 0-256,0-7 256,9 1-48,0 0-16,1 0-64,-10 6-128,9-7 112,0 2-47,16 5-1,-19-7-64,-6 7 0,10 0 0,15-6 0,-20 6 16,5 0 16,-10 0-32,28 0 16,-19 3-16,1 3-16,-10-6 16,9 6-16,-3 4 48,0-1-48,-6 0 32,0-9-16,0 10 48,0 15-32,0-16 16,0 16-16,0-25-16,-4 12 16,-4 19 32,-5-7-16,-11-14-16,24-10-16,-10 31 64,-2-21-48,0 14-16,-1-14 32,13-10-32,-12 12 48,12-12-48,-10 12 48,1 1 48,-4-4 48,4 0-32,9-9-112,-9 10 176,0-1 0,6-2-48,3-7-128,-4 6 144,1-4-48,3 5 0,0-4 0,0 3 48,0-6-144,7 6 144,1-3 17,2 4 31,15-4-80,-25-3-112,6 3 144,4-3-16,21 0-16,-22 0-16,-9 0-96,31 0 112,-7-6-32,1-4 0,0 4-32,-25 6-48,25-6 16,3 0-16,-19 0 16,25 6 16,-34 0-32,10-6 16,15 6-16,-20-7-224,2 7-496,-7 0 720,9 0-1409,1 0-848,14 0-656,-24 0-2210,0 0 5123,0 0 0</inkml:trace>
  <inkml:trace contextRef="#ctx0" brushRef="#br0" timeOffset="192475.27">19951 5654 3249,'0'0'0,"0"0"736,0-9 17,0 0 31,0 9-784,0-6 848,0-1-47,0 7-97,0 0-112,0 0-592,0 0 449,-4 0-81,-2 0 32,-3 3-32,9-3-368,-13 13 400,-15 21 48,3-10-47,-2 11-33,27-35-368,-28 37 352,-6 1-64,0-1-32,-1 3-240,35-40-16,-34 41-32,3-5-64,0 2 48,19-5 192,12-33-144,-31 29 112,21-5 32,1-14-112,-3 14 16,12-24-48,-6 7 0,2 2-416,4-5-816,7-2-1089,-7-2 2321,56 44-3202,-32-44-1344,-24 0 4546</inkml:trace>
  <inkml:trace contextRef="#ctx0" brushRef="#br0" timeOffset="192884.27">20487 5890 2753,'0'0'0,"0"0"0,0 4 1985,0-4-609,0 2-31,0-2-177,0 0-255,0 0-913,0 0 672,0 3-208,-4 4-79,4-7-385,-2 9 416,2-9-416,-3 10 400,3 2-64,-3 0-48,3 0-112,0-12-176,0 25 144,0-21-16,6 5-32,19 3 33,-25-12-129,5 13 48,24-5 16,-20 5 16,22-3 32,-31-10-112,25 9 64,0 0 32,-16-2-48,25 2 0,-34-9-48,9 9 48,22 0 0,-21-2 32,21-2-48,-31-5-32,9 4 112,22-1 0,-22 0 0,23 0 64,-32-3-176,8 0 144,30 0 32,-29-6-16,28-4-32,-37 10-128,25-9 128,-15 0-15,27-19-17,-28 22 48,-9 6-144,28-24 112,-22 16 0,3-19 0,1 18-16,-10 9-96,9-25 96,0 15 0,0-20-80,-2 20 32,-7 10-48,0-31 64,0 22 0,0-28 16,-3 27-64,3 10-16,-9-31 16,-4 7 16,-12-1-16,16 0-16,9 25 0,-25-25 0,13 16 32,-16-19-32,15 21 0,13 7 0,-33 0-48,7 0-48,-2 0-16,-3 7-16,31-7 128,-30 25-96,-2 0 0,-2 3-160,0-1-128,34-27 384,-37 28-577,3-3-111,6 3 64,3-15 47,25-13 577,-9 30-704,0-17-208,6 11-225,3-14-143,0-10 1280,5 25-1233,20-19 160,-15 3 113,27 4 144,-37-13 816,27 9-737,-1 0 81,2 1 128,31 23-32,-59-33 560,31 0-1889,-31 0 1889</inkml:trace>
  <inkml:trace contextRef="#ctx0" brushRef="#br0" timeOffset="194030.27">22127 5664 4017,'0'0'0,"0"0"1137,0 3-49,-3 6 49,3-9-1137,-2 12 1200,-5 13-63,1-12-49,-4 24-95,10-37-993,-8 28 912,-17 3-63,12 0-97,-18 0-208,31-31-544,-24 37 481,-8-3-161,1 4-80,-3-1-48,34-37-192,-37 31 144,3 0-32,-3-4-16,6-2-64,31-25-32,-31 13 0,3 18-192,3-21-416,0 2-625,25-12 1233,-9 24-2113,-3-20-752,12 23-353,0-23-1680,0-4 4898,0 0 0</inkml:trace>
  <inkml:trace contextRef="#ctx0" brushRef="#br0" timeOffset="193680.27">21510 5673 2753,'0'0'0,"0"3"672,0-3-672,7 4 768,-1-2 129,3 8 79,-3 2-15,-6-12-961,7 13 896,2 15-128,-3-19-95,3 21-49,-9-30-624,25 26 560,-25-14-31,25 19-33,-19-18-112,-6-13-384,25 30 512,-15-17-96,26 21-31,-7-22 31,-29-12-416,27 31 208,4-21 32,7 14 32,-1-17 16,-37-7-288,46 9 240,1 3-32,0 1-31,-1 15-65,-46-28-112,47 6 112,-3 18-48,-8-17-48,-5 6 16,-31-13-32,31 24 64,-22-18-48,22 3 32,-21 1 0,-10-10-48,9 10 48,0-2 16,1-1 16,-4-4 32,-6-3-112,6 3 48,-6-3 16,0 3 48,0-3-64,0 0-48,-3 4 48,-6-4 16,-1 0-80,1 0 64,9 0-48,-12 0 16,-1 0 16,1-7-16,-1 1-64,13 6 48,-9-10-240,-15 1-480,13-19-545,-1 22-688,12 6 1953,-24-25-2577,21 19-256,-7-28-2162,10 34 4995</inkml:trace>
  <inkml:trace contextRef="#ctx0" brushRef="#br0" timeOffset="183602.27">8658 5732 4001,'0'0'0,"0"0"0,6 0 865,4-6 63,21 0 1,-26-4-81,-5 10-848,10-6 752,0-1-175,-1 2-65,0 5-32,-9 0-480,6 0 368,3 0-64,-3 0-96,-6 3-64,0-3-144,7 9 209,-1 16-1,-6-13 32,7 19 32,-7-31-272,0 12 272,5 29 0,2-7 16,-1 3 64,-6-37-352,10 47 385,-2 0-1,2-1-16,15 3-80,-25-49-288,6 47 192,4 3-16,20-6-48,-21-5 0,-9-39-128,25 35 128,-18-8-15,21-2-1,-23-13-48,-5-12-64,10 28 64,-1-18-48,0 0 80,1-2 0,-10-8-96,6 7 64,-6-4 48,0 0-32,0 0 32,0-3-112,0 0 112,0 0-112,0 0 96,0 0 16,0 0-48,0 0 16,0 0-80,0 0 32,-3-6 0,-4 0-32,1-4-192,6 10 192,-6-9-528,0 0-401,3-16-399,0 18-401,3 7 1729,-3-8-2049,3-21-288,0 23 48,0 6 2289,0-24-4082,0 24 4082,0 0 0</inkml:trace>
  <inkml:trace contextRef="#ctx0" brushRef="#br0" timeOffset="192084.27">19352 5708 3377,'0'0'0,"-10"5"800,10-5-800,-8 10 705,-2 14-1,0-20 32,10 4 1,0-8-737,0 7 736,0-4-32,10 3-95,15 1-17,-25-7-592,6 9 528,22-3-128,-19 4-112,16 15-127,-25-25-161,9 6 160,25 18-16,-24-15 32,30 16-48,-40-25-128,28 10 144,3 17-128,0-20 0,3 6 176,-34-13-192,35 24 176,-2-15 112,2 1 16,-5 14-224,-30-24-80,34 4 96,-3 4-16,-5 2-31,-18-4 31,-8-6-80,28 9 64,-28-2-32,7-1 32,-1 0-16,-6-6-48,7 7 32,-7-5 32,0 5-16,0-4-16,0-3-32,0 6 48,0 0 0,0 1-32,-4-2 64,4-5-80,-3 4 0,-3 2 0,-1-3 64,4 4-80,3-7 16,-3 2 32,1 1 16,-2 0-96,1 1-112,3-4 160,0 0-448,0 0-385,0 0-399,0 0-417,0 0 1649,0 0-1921,7 0-160,51 6 208,-58-6-1120,0 0 2993,0 0 0</inkml:trace>
  <inkml:trace contextRef="#ctx0" brushRef="#br0" timeOffset="191778.27">18459 6040 2257,'0'0'0,"0"0"592,6-8-160,-6 8-432,0-8 448,0-2-16,0 1-15,0 0 31,0 9-448,-4-10 432,-1 1 0,-2-15-32,1 24-15,6 0-385,-6-10 368,0 0 16,-1 4-16,5-3-32,2 9-336,-4-6 288,4 0-48,0-1-47,0 2-81,0 5-112,6-7 64,4-2-16,17 2-16,-17-2 64,-10 9-96,31-6 128,-22-4 64,28 2 48,-9-2 16,-28 10-256,32-25 256,2 19-16,-3-3-96,0 0-48,-31 9-96,27-10 80,-2-14-48,-15 24 16,14-7 33,-24 7-81,6-6 0,1 6 48,2 0-32,0 0-32,-9 0 16,10 0 16,-1 0-32,0 6 0,1 3 16,-10-9 0,8 25-16,0-15 0,0 15 16,-1-16 16,-7-9-16,6 24 16,-6-14 0,0 14 0,0-14 0,0-10-16,0 25 48,0-16-16,-9 16 0,-16-15 48,25-10-80,-13 30 64,-20-17-32,5 15-16,-4-4-32,32-24 16,-34 13 32,0 18 0,0-7 0,0-14 0,34-10-32,-34 28-16,6-16 32,3 16-32,1-16 16,24-12 0,-10 28 0,-15-18 0,19 2 0,-3 1 0,9-13 0,-3 8 0,-1 2 0,1-7 0,3 0 32,0-3-32,0 4 48,10-4 0,18 0 16,-22 0 0,-6 0-64,28-7 16,-19 7 0,25-9 16,-3 0 16,-31 9-48,28-10 0,3 4 32,0 0-48,-3 0-48,-28 6 64,28 0 48,-3-6-64,2 6 32,1 0 0,-28 0-16,25 0-16,0 0 16,-16 3 0,26 6 16,-35-9-16,6 9 0,19-3 16,-19 1-32,4-2 32,-10-5-16,8 4 0,1 2 0,2-3 64,-3-3-64,-8 0 0,25 0-16,-19 0-208,1-6-352,2-1-465,-9 7 1041,9-5-1537,1-2-464,30 11-79,-40-4-1458,0 0 3538,0 0 0</inkml:trace>
  <inkml:trace contextRef="#ctx0" brushRef="#br0" timeOffset="184435.27">9644 5788 3025,'0'0'0,"7"0"1088,1-9-127,2-1-81,15 0-127,-25 10-753,0-5 592,9-2-176,1 7-176,-1 0-96,-9 0-144,9 0 32,1 0-16,-1 4-16,0 4 32,-9-8-32,9 10 48,1 15 0,17-16 48,-20 22-16,-7-31-80,25 28 160,-16 0 113,28 0 79,-9 7 112,-28-35-464,31 28 496,0 2 16,0 4-47,3-6-49,-34-28-416,35 28 352,2-3-64,-3 3-64,0-16-48,-34-12-176,31 32 112,-4-20-32,-17 12-16,21-14 32,-31-10-96,6 12 80,19 13 1,-25-22 31,10 6-32,-10-9-80,8 7 96,-1-5 16,-1 1-32,-6 1-16,0-4-64,0 0 32,7 4 16,-7-4-16,0 2 64,0-2-96,0 0 80,0 0 0,0 0-32,0 0-16,0 0-32,0 0 64,0 0-16,0 0-16,0 0-32,0-6-160,0 6-336,0-7-369,0 7 865,0 0-1248,0-5-305,0-2-176,0 1-128,0 6 1857,0-7-1792,0 2-1762,0 5 3554</inkml:trace>
  <inkml:trace contextRef="#ctx0" brushRef="#br0" timeOffset="186860.27">12501 5816 3313,'0'0'0,"0"-6"688,0 6-688,0-7 689,0 1-1,0 0 80,0 6-47,0 0-721,0 0 704,6-7-112,0 7-144,3-5-47,-9 5-401,9-7 336,1 7-48,0-6-16,-2 6-64,-8 0-208,26 0 128,-21 0-16,5 0-80,-1 0-16,-9 0-16,9 3 48,16 0-48,-18 7 48,2-1-16,21 16-32,-30-25 0,11 9 48,26 0 48,-28 16 32,28-18 33,-37-7-161,25 8 144,-1 5 0,7-4-16,1 1-32,-32-10-96,34 3 96,3 0 16,0 0-32,0-3 16,-37 0-96,35 0 64,-2 0-32,2 0-16,-1 0 0,-34 0-16,31 0 48,0 0-32,-22 0-16,16 6 16,-25-6-16,0 10-16,6 2 32,-6 16 32,0-16-64,0-12 16,0 31 16,-6-3-16,0-3 0,-4 0 32,10-25-32,-9 24 16,-3 1 32,-16 0-32,15-1 0,13-24-16,-34 26 16,6-1 16,1-1-16,-2 1 16,29-25-32,-33 25 64,-5 3-48,-2 3 64,-3-3 48,43-28-128,-44 31 128,7-3 64,-1 0-31,5 3-49,33-31-112,-32 25 112,5 0-48,17-17-16,1 2-48,9-10 0,-4 9 32,4-6-64,7-3-160,24 0-545,-31 0 737,24-24-1713,11 14-1296,3-18-2642,-38 28 5651</inkml:trace>
  <inkml:trace contextRef="#ctx0" brushRef="#br0" timeOffset="184711.27">10318 5803 3505,'0'0'0,"-4"0"688,1 0-47,-6 0 15,-1 4 0,10-4-656,-9 3 609,-3 6-33,-13 0 0,15 3 0,10-12-576,-27 31 625,17-18-33,-24 28-32,22-13-32,12-28-528,-34 33 497,9 1 47,-3-6-112,-3 7-48,31-35-384,-28 28 336,3 0-127,1-1-33,11-15-32,13-12-144,-28 32 64,19-23 16,0 3-16,-1 1-48,10-13-16,-6 12 48,3-3-48,0 1-48,3-4-176,0-6 224,0 3-609,0 0-447,0 0-561,6 0-368,-6-3 1985,6 0-2177,41 41-240,-47-41-640,0 0 3057</inkml:trace>
  <inkml:trace contextRef="#ctx0" brushRef="#br0" timeOffset="183222.27">7889 6244 2913,'0'0'0,"0"0"544,0 0-544,0 0 560,0 0 33,0 0 47,6 0 32,-6 0-672,0-6 624,6-1-31,0-2-33,1 0-80,-7 9-480,9-10 416,0 1-31,0 0-65,1 0 0,-10 9-320,9-10 256,-3 1 0,0-1-96,0 2-48,-6 8-112,0-7 128,7 1-48,-7-4-32,6 1 48,-6 9-96,0-9 48,6 0 16,0-19 1,-6 22-1,0 6-64,7-31 32,-2 21 0,2-23 16,-1 23-16,-6 10-32,7-34 16,-7 24 0,6-18-16,0 23 16,-6 5-16,6-10-16,-6 0 0,6 4 0,-6 6 16,0 0-16,0 0 32,0 0-48,0 0 32,0 0 16,0 3-32,0 0 16,0 1 0,0-4 0,0 3-64,0 3 64,0 3 0,0 1 0,0-10 0,6 12 0,1 16 16,-1-16 32,0 20-16,-6-32-32,6 28 48,1-1 32,-2 4-16,2 4-16,-7-35-48,6 33 96,-6 1-16,0 1-32,0-1 16,0-34-64,0 30 64,7 2-32,-1-7 32,-6 0-16,0-25-48,6 9 16,0 19 32,0-25-32,4 3 16,-10-6-32,6 3 48,3 1-32,-3-4-16,3 0-16,-9 0 16,7 0-176,2 0-128,-3-10-256,3 0-289,-9 10 849,7-24-1008,2 18-193,1-4-159,-2-15-129,-8 25 1489,10 0-1361,0-27-1616,-10 27 2977</inkml:trace>
  <inkml:trace contextRef="#ctx0" brushRef="#br0" timeOffset="181336.27">4967 6402 2209,'0'0'0,"0"0"512,6 3-112,-6-3-400,0 3 480,0-3 32,0 0 33,0 4 15,0-4-560,7 0 528,-7 0-16,0 0-31,5 0-49,-5 0-432,0 0 384,0 0-64,0-7-48,8 1-16,-8 6-256,0-7 208,5 2-15,2-2 31,-7 7-224,6-9 160,-6 9-160,6-9 160,0-16 16,0 19-16,0-20-16,-6 26-144,7-5 128,-1-23-16,3 21-48,-2-24 0,-7 31-64,8-24 48,2-1-32,0-3 64,-4 3-32,-6 25-48,6-25 48,0 1 0,0-4-32,0-3 32,-6 31-48,7-28-16,-1 3 32,-6 0-16,6 16 0,-6 9 0,0-28 0,6 22-16,-6-3 48,0 2-32,0 7 0,0-6 0,0 6 16,0-7-48,-3 7 0,3 0 32,-3 4-16,0 5 0,0 16-32,3-25 48,-4 9 0,2 16 0,-1-13-16,3 20 16,0-32 0,0 28-48,0 2 16,5 5 48,5-4-16,-10-31 0,9 30 16,0 2-16,16-5 16,-18 1-16,-7-28 0,27 28 16,-17-15 16,18 17-32,-19-19 64,-9-11-64,34 12 16,-9-3 32,0 0 16,-1-3-16,-24-6-48,10 3 96,24-3 0,-25 0-31,16-6-1,-25 6-64,9-6 64,1 0-16,-1-1 16,0 1 16,-9 6-80,10-8 48,-5-3 32,2 2-32,-7-15 16,0 24-64,0-7 96,0-2-16,0-18 16,0 17-32,0 10-64,0-26 32,0 18 32,0-23-32,0 6-32,0 25 0,0-25 0,-3 16 0,-1-28 16,2 27 32,2 10-48,-3-34 32,3 25-32,-3 0 0,3-1-32,0 10 32,-4-6-32,4 0-16,-3 6 48,1 0-16,2 0 16,-4 3-64,4 6 64,-3 16-16,3-15-48,0-10 64,0 27-16,0-17 16,0 15 0,0-16 0,0-9 0,7 12 16,-2 1-16,5-1-16,-1-3 48,-9-9-32,25 9 0,-19 1-32,3-1 48,19 0-16,-28-9 0,7 13 48,18 0 0,-19-1-32,2 0 16,-8-12-32,10 25 0,0-19 16,-5 6 0,2 0 16,-7-12-32,6 13 48,0-3-16,0-1 0,1 0-64,-7-9 32,0 7-48,6-5-272,0 2-336,4-4-449,-10 0 1105,8 0-1553,2-6-304,24 6 1,-25-10-1778,-9 10 3634,0 0 0</inkml:trace>
  <inkml:trace contextRef="#ctx0" brushRef="#br0" timeOffset="190344.27">17004 5925 3953,'0'0'0,"0"0"993,-3 0-49,0-7-95,-1 7-49,4 0-800,-2 0 672,-2 0-176,2 0-95,-2 0-33,4 0-368,-2 0 304,2 0 0,0 0-80,0 0 0,0 0-224,0 0 176,6 0 0,0 0 1,3 0-1,-9 0-176,25 0 160,-19 0-48,19 3 16,-16 1-16,-9-4-112,28 6 48,-19-4 32,26 5-16,-26-1-16,-9-6-48,34 7 64,-25-5-16,25 4 16,-9-2-16,-25-4-48,10 3 32,27 0 16,-28 0-32,24 0 16,-33-3-32,26 0 80,-1 0-32,-1 0 32,-14 0-48,-10 0-32,38 0 48,-30 0-32,20 0 16,-21 0-32,-7 0 0,8 0 0,-1 0 48,-1 0-64,1 0 16,-7 0 0,0 4-32,0-2 0,5 1 96,-5 1-32,0-4-32,0 3-16,0 0-32,0 3-64,0-3-144,0-3 256,0 3-352,0 0-160,0-3-225,0 0-143,0 0 880,7 0-976,-7 0-113,0 0-47,0 0-1,0 0 1137,-4 0-1153,1 0 225,-22-9-1553,25 9 2481</inkml:trace>
  <inkml:trace contextRef="#ctx0" brushRef="#br0" timeOffset="182003.27">6397 5974 4145,'0'0'0,"0"0"0,0 0 1185,6-6-177,1-4-95,-7 5-97,0 5-816,0 0 656,0 0-143,0 0-193,0 0-144,0 0-176,0 0 144,0 0-48,0 2 0,5 1 0,-5-3-96,7 3 96,2 1 16,0-1-32,19 0 96,-28-3-176,10 0 160,18 0 1,-20 0 31,27 0-32,-35 0-160,24 0 128,-14 0-48,28 0-32,-14 0 0,-24 0-48,28 3 48,-3-3 0,3 3 0,-3-3-32,-25 0-16,28 0 64,-4 0-32,1 0 32,3 0 0,-28 0-64,25 0 32,-16 0-16,22 0 48,-22 0-32,-9 0-32,10-6 96,15 6 0,-25-10-32,6 4 32,-6 6-96,6 0 64,0-6 16,-6 6 0,0-6-32,0 6-48,0-6 64,0 6-48,-3-6 32,0 6-48,3 0 0,-3 0-128,0-6-160,-1 6-304,2 0-369,2 0 961,-6 0-1392,2 0-305,-5 0-240,9 12 160,0-12 1777,0 9-3281,0-9 3281</inkml:trace>
  <inkml:trace contextRef="#ctx0" brushRef="#br0" timeOffset="186129.27">11570 6002 2673,'0'0'0,"-3"0"784,0 3-48,0-3 49,3 0-785,0 0 800,0 0-15,6 3-81,3 0-144,-9-3-560,10 3 512,-1 1-111,0 2-17,19 0-32,-28-6-352,7 6 256,20 0 48,-17-3-48,21 4 32,-31-7-288,25 3 304,3-1-79,0-2-65,3 0 0,-31 0-160,33 0 112,-2 0-48,7 0 16,-4 0-16,-34 0-64,31 0 16,3-5 48,-6 5-48,0 0 32,-28 0-48,24 0 48,1 0 0,-16 0-16,20 0 0,-29 0-32,6 0 0,3 0 16,0 0 32,-2 0-16,-7 0-32,0 0 16,0 3-16,0-1-16,0 2-80,0-4 96,0 6-192,-3-3-160,-4 3-289,1 1-335,6-7 976,-3 2-1249,-3 2-223,3-1-65,3 0 112,0-3 1425,-13-6-3201,13 6 3201</inkml:trace>
  <inkml:trace contextRef="#ctx0" brushRef="#br0" timeOffset="183957.27">8581 6132 3521,'0'0'0,"-4"0"993,4 0-993,-3 3 912,0-3-16,0 4 17,0-2-33,3-2-880,-3 3 801,3 0-113,0 1-16,0-4-48,0 0-624,0 3 593,9 0 47,1-3 16,20 0-15,-30 0-641,25 0 560,3 0-144,3-6-112,6-1-64,-37 7-240,37-5 128,1-2 32,-1-2-95,3 0 15,-40 9-80,35-10 96,-2 4-80,2 0 0,-4-3-32,-31 9 16,34-10-128,-3 4-289,3-4-255,0 5-384,-34 5 1056,34-7-1377,-3 2-320,1 5-240,-8 0-144,-24 0 2081,10 0-1841,20 2-1552,-30-2 3393</inkml:trace>
  <inkml:trace contextRef="#ctx0" brushRef="#br0" timeOffset="186337.27">11825 6194 2353,'0'0'0,"-4"4"1696,4-4-1696,-2 2 849,-5 1-81,1 0-32,0-3-15,6 0-721,-7 4 704,4-1-16,-3 0-95,3 0-81,3-3-512,-3 0 416,1 0-112,-2 3-32,4 1-48,0-4-224,0 2 273,0 1 47,6-3 16,4 3 16,-10-3-352,24 0 352,-17 0-64,1 0-16,20 0-47,-28 0-225,7 0 160,21 0-16,-22 0 0,22-6-64,-28 6-80,10-6 64,20 6-16,-5-6-32,3 0 16,-28 6-32,31-10 64,3 0-32,4 2 0,-2 2 32,-36 6-64,38-10 48,-1 4 0,-3 0-48,-9-1-32,-25 7 32,24 0 0,-14 0 32,15 4-64,-19-1 64,-6-3-32,6 3 0,3 0-32,-2 6 16,-1-2-128,-6-7 144,0 9-416,0-4-337,0 5-511,0-4-401,0-6 1665,6 7-1953,0-1-272,0-3-2081,-6-3 4306</inkml:trace>
  <inkml:trace contextRef="#ctx0" brushRef="#br0" timeOffset="182340.27">6627 6231 3409,'0'0'0,"-4"3"576,2 1-79,-5-1-49,7-3-448,-9 0 480,3 3-16,3 0-16,-4 0-15,7-3-433,-3 0 416,0 3-16,3-3 16,0 0 48,0 0-464,0 0 481,6 0 47,4 0 48,18-6-32,-28 6-544,9-6 545,22-1-113,-6 1-48,-1 0-80,-24 6-304,26-9 240,-2 2-16,1 1-96,0 6 16,-25 0-144,25 0 129,0 0-65,-17 0-32,26 10 16,-34-10-48,10 9 16,21 0 16,-21 4 16,18-4-32,-28-9-16,5 12 32,23 1 16,-21-4-16,2 0 0,-9-9-32,9 9 48,0-2-16,1-3 32,-4-2 0,-6-2-64,0 3 80,6 0-32,-6 1 0,0-2-16,0-2-32,0 0-80,0 0-208,0 0-353,-3 0-431,3 0 1072,-3 0-1473,-1 0-368,2-6-400,-1 0-2369,3 6 4610,0 0 0</inkml:trace>
  <inkml:trace contextRef="#ctx0" brushRef="#br0" timeOffset="190714.27">17060 6275 3697,'0'0'0,"0"0"961,6 0-65,-6 0-896,9 0 896,1 0 1,-4 0-65,4 0-111,-10 0-721,24 0 624,-18 0-32,22 0-48,-19 0-31,-9 0-513,28 0 464,-19 0-128,29 0-64,-29-6-96,-9 6-176,37 0 128,-12-7-48,-1 7 16,-14-6 0,-10 6-96,34 0 96,-24 0-16,23-6-32,-23 6-48,-10 0 0,31 0 16,-24 0-16,17 0 16,-17 0 17,-7 0-33,8 3 0,2 0 16,-4 0 0,1 0 16,-7-3-32,5 3 48,2 1-16,-7-1-16,6 0 16,-6-3-32,0 2 48,0-2-32,0 4-16,7-1 0,-7-3 0,0 3-32,0 0-128,5 0-305,-5 1-383,0-4 848,7 3-1377,-7-1-416,6-2-239,0 7 79,-6-7 1953,0 6-3602,0-6 3602</inkml:trace>
  <inkml:trace contextRef="#ctx0" brushRef="#br0" timeOffset="-208400.46">4028 8139 2833,'0'0'0,"0"0"0,9-10 768,0 1-80,1 0 17,-5 3 15,-5 6-720,0 0 688,0 0-79,-5 2-113,-2 8-32,7-10-464,-9 12 448,2 13-15,-2-16-17,3 22-80,6-31-336,-6 13 352,0 17-64,2-17-32,-2 15-16,6-28-240,-2 7 176,-2 2-15,4 0-17,0-6 0,0-3-144,0 6 176,0-3 48,6-3-16,0 0-16,-6 0-192,6 0 176,-6-9-32,7 0 16,-7-19-48,0 28-112,0-6 112,0-4-16,0-18-32,0 23-32,0 5-32,-3-10 65,-1-18-17,-4 22-32,2-4 0,6 10-16,-7-24-16,1 17-145,-1-1-367,2-2-720,5 10 1248,-3-10-2097,3 10-593,0 0-2208,0 0 4898</inkml:trace>
  <inkml:trace contextRef="#ctx0" brushRef="#br0" timeOffset="-208733.46">3224 8324 2897,'0'0'0,"0"-5"624,7-5 16,-7 10-640,0-24 657,0 24-657,6-7 640,-6-2-80,6 0-96,-6-1-111,0 10-353,0-9 240,0 3 0,0 0-32,0-1 0,0 7-208,0-6 256,-3 0 0,0 6 0,-3 0-32,6 0-224,-4 0 209,-5 0-49,3 0-16,-3 0-16,9 0-128,-7 3 96,-2 0-48,0 6 0,0-2-16,9-7-32,-10 9 32,-2 0 16,-13 4-16,19 11 0,6-24-32,-25 10 32,16 2-32,-19 13 16,15-15 0,13-10-16,-28 12 0,16 0 16,-16 0 32,16 14-32,12-26-16,-26 5 16,17 5 16,1-1-16,-2 0 0,10-9-16,-10 10 16,8-7-16,-2 0 0,4 1 0,0-4 0,0 2 0,0 2 0,0-2 16,6 2 16,-6-4-32,10 0 0,21 0 0,-22 2 16,22-2-16,-31 0 0,25 0 0,0 0 16,3 4-16,-1-4 0,-27 0 0,32 3 16,2-3-16,3 0 0,3 3 16,-40-3-16,40 0 16,-2 3-16,-2 4 16,-4-2-16,-32-5 0,28 10 0,-1 15 16,-1-16-32,-16 19 16,-10-28 0,27 12-16,-21 26 16,-6-1 16,0 6 0,0-43-16,0 46 16,-3 7-32,-6 1 0,-22 1 0,31-55 16,-13 53 0,-24-1 16,12-2 32,-3-7 0,28-43-48,-28 44 16,3-7 16,-3-6 0,4-3 16,24-28-48,-13 25 64,-17-12 32,20 11 48,-2-18 48,12-6-192,-25 6 209,22 1 31,-6-4-16,2-3 32,7 0-256,-3 0 224,1-10 16,-2 1-48,4-22-48,0 31-144,0-24 144,0-2-48,0 1-64,0-3 32,0 28-64,6-27 48,0-1-16,1-4-16,-1 8 32,-6 24-48,6-25-16,4 16 32,-1-25 0,0 25-16,-9 9 0,9-28-16,1 19 0,-1-1-16,0 0 16,-9 10 16,7-8 0,-1-2 0,0 10-16,-6-6 16,0 6 0,6 0 0,-6 0-16,0 3 16,0-3 0,6 6-64,-6 4 48,0-1-16,0 3 0,0-12 32,7 28 0,-2-19-64,5 22 48,-1-18 0,-9-13 16,25 31-32,-19-22 64,22 20-80,-4-21 64,-24-8-16,10 28-16,31-22 16,-13 4 16,2-1-16,-30-9 0,35 3 48,-1-3-32,0 0 0,-1-6-16,-33 6 0,36-6 0,-9-4 0,1-17-16,-4 20 0,-24 7 16,26-8 64,-2-21-16,-15 20 32,23-19 0,-32 28-80,9-9 32,16-23 16,-20 24-15,6-27 31,-11 35-64,9-24 48,0 14 0,-3-27 48,-6 13 16,0 24-112,0-11 64,0-19 16,0 21-64,-3-16-16,3 25 0,-3-7 0,0 2-16,3-2-16,-3 7 32,3 0 0,-3 0-32,-1 0-16,1 3 16,3 3-16,0-6 48,0 10 0,0 17-16,0-15-48,0 20 16,0-32 48,0 25-32,0 3-16,0-1 80,0 5-80,0-32 48,0 30 0,0 2 0,7-4 16,-1-1 16,-6-27-32,9 25 32,0 0 32,19-13-48,-22 17 48,-6-29-64,25 8 0,-18 2 16,2 0 48,19-2 0,-28-8-64,6 7 48,3-4 16,1 0-48,15-3-32,-25 0 16,0 0-144,9 0-224,15-6-337,-18-1-431,-6 7 1136,7-8-1761,-1-2-512,3 4-96,1-3-1569,-10 9 3938,0 0 0</inkml:trace>
  <inkml:trace contextRef="#ctx0" brushRef="#br0" timeOffset="-201184.46">13685 9094 3921,'0'0'0,"0"0"1009,0 4-49,0-4-960,0 2 913,0-2-49,0 0-128,0 0-223,0 0-513,0 0 352,0-6-128,7-3-304,-1 0-48,-6 9 128,6-25-160,1 15-16,2-15 256,19 16-48,-28 9-32,6-37 48,22 6 0,-19 0-16,15 0 32,-24 31-64,7-31 48,2 0 0,16 3 0,-19-3 0,-6 31-48,7-28 16,-2 0 32,2 0-16,-1 3-16,-6 25-16,7-24 32,-7-2 0,0 17 16,0-21-16,0 30-32,0-10 32,-4-21 0,4 22-16,-3-22 0,3 31-16,-3-6 0,0 0-16,0 0-16,3 6 16,0 0 16,0 0-32,0 0 16,0 6-32,-4 2 32,4-8 16,-2 29-16,2-17 16,0 22 16,0-9-16,0-25 0,0 28-16,6 0 16,3 2 0,1 2 16,-10-32-16,27 34 0,-21 0 0,20 0 0,-17-2 0,-9-32 0,28 30 0,-19-5 16,28-1 32,-12-14-16,-25-10-32,28 28 32,-4-18 0,2-1 0,-2 0 16,-24-9-48,9 9 16,19-3 16,-22 0 0,1-2 0,-7-4-32,9 0 48,-3 0-16,4 0-32,-4 0 32,-6 0-32,6 0 48,-6 0-16,6 0 32,-6 0-16,0 0-48,7 0 80,-1-6-32,-6 0 48,6-4-16,-6 10-80,6-9 64,0-1-16,0-17-48,1 20 48,-7 7-48,6-28 16,1 19 16,1-21-16,-1 19 16,-7 11-32,6-33 32,0 23-16,0-23 0,-6 23 0,0 10-16,0-25 0,6 25 0,-6-9-16,0 3 0,0 6 16,0 0-16,0-6-16,6 6 16,-6 0-16,0 0 32,0 0-16,0 2-16,0 2 0,0-2 32,0-2 0,0 7-16,0-1 16,0 3-16,0 1 16,0-10 0,0 12-16,6 16 0,1-15-16,-1 21 0,-6-34 32,7 24-16,2 4 32,0 0 16,19-3-16,-28-25-16,6 31 0,25-6 0,-6 0 16,0 3 0,-25-28-16,25 9 16,3 19 0,-4-18 0,4-2 16,-28-8-32,25 10-64,-15 0-192,20-8-368,-21 1-368,-9-3 992,25 0-1393,-18 0-448,-1-5-2257,-6 5 4098</inkml:trace>
  <inkml:trace contextRef="#ctx0" brushRef="#br0" timeOffset="-198464.46">18223 8740 3169,'0'0'0,"0"0"736,-3-9-15,3 9-721,-6-25 624,-4 19-80,7 0-80,-3 6-31,6 0-433,-7-6 432,2 6 0,1 0 0,-5 0-32,9 0-400,-6 0 336,3 0 1,-3 0-97,3 3-32,3-3-208,-7 6 176,4 3-64,-3 3 0,3 13 16,3-25-128,0 10 128,0 21 16,0-6 48,0-13-32,0-12-160,7 34 224,2-6 65,18-3-1,-20-1 0,-7-24-288,25 25 272,-17 1-96,2-18-32,18 20 0,-28-28-144,6 10 112,22 0 48,-18-2-16,20-1 0,-30-7-144,25 6 129,0-3-1,-16-3 16,22 0 0,-31 0-144,6 0 144,19-6-16,-18 0 0,-2-4 16,-5 10-144,10-25 128,-1 20 0,0-21 0,-2 17-16,-7 9-112,6-31 80,1 6 32,-7 1-32,0-4 48,0 28-128,0-31 96,0-1-16,-4-2-32,-5 1-48,9 33 0,-7-35 16,-2 1 17,3 0-1,-3 0-32,9 34 0,-6-34 0,-1 0-16,-2 9 0,6 0 16,3 25 0,-9-6-33,2 0 1,-2 0-48,0 6 0,9 0 80,-12 0-112,-13 2 0,15 4-32,-18 4-240,28-10 384,-8 25-624,-24-16-321,20 19-255,-23-15-225,35-13 1425,-28 30-1697,-2-1-272,1 1 81,-1-2-1650,30-28 3538,0 0 0</inkml:trace>
  <inkml:trace contextRef="#ctx0" brushRef="#br0" timeOffset="-198936.46">17755 8684 4337,'0'0'0,"-3"10"1009,3-10-1009,-4 9 960,-5 19-15,3-19-49,-1 19-143,7-28-753,-3 13 512,-2 15-160,1-16-144,4 20-80,0-32-128,0 8 48,0 20 32,6-18-16,4 18 16,-10-28-80,9 9 80,0 0 16,16 3-16,-18-2 0,-7-10-80,25 9 128,-20 0 33,23-5 15,-22-4 0,-6 0-176,32 0 144,-24 0 16,24-6-32,-7-4 32,-25 10-160,25-31 176,0 21-48,-17-23 0,27 23-32,-35 10-96,9-34 32,16 9 32,-19 0 16,3 1-48,-9 24-32,25-25 48,-25 0 32,9 16-48,-2-29 32,-7 38-64,0-25 64,0 1 0,0-1-32,0 0 17,0 25-49,-7-25 16,-2 16-32,-19-21-33,16 23-47,12 7 96,-34-25-176,6 25-48,-3-9-128,-3 2-64,34 7 416,-37 0-528,-1 0-113,-2 4-15,-1 5 16,41-9 640,-37 31-560,3-3-17,0 0-223,6 9-273,28-37 1073,-31 44-1344,21 8 79,-17-5-1648,27-47 2913</inkml:trace>
  <inkml:trace contextRef="#ctx0" brushRef="#br0" timeOffset="-202132.46">11722 8533 3409,'0'0'0,"25"-7"1009,-16-2-49,19-15-112,-28 24-848,6-7 705,1 7-225,-7 0-176,0 0-80,0 0-224,0 0 192,0 3-64,6 6-16,0 1-32,-6-10-80,0 9 64,6 4 32,0-1-16,4 16 17,-10-28-97,9 10 96,1 20-16,17-20 16,-17 14-16,-10-24-80,27 10 96,-2 15-32,-15-16 0,27 3 16,-37-12-80,24 25 64,4-22 16,-3 7-32,4-2 32,-29-8-80,24 7 80,4-4 0,-3 0-16,-16 0 16,-9-3-80,34 4 64,-27-4-32,17 2 48,-24 1-64,0-3-16,10 3 48,-5 1-32,2 2 16,-1 0 16,-6-6-48,0 9 32,0 1 16,0 2 16,0 13-16,0-25-48,0 3 64,0 6 0,0 4 0,-6-1 0,6-12-64,-9 13 80,2-1-31,-2 0-17,0-3 0,9-9-32,-10 10 16,1-1 0,0 0 0,0 1 0,-4-1 0,13-9-16,-28 25-16,19-15-80,-22 18-129,18-20-223,13-8 448,-30 29-624,5-5-208,13 4-225,12-28 1057,-32 25-1313,32-25 1313,-9 28-1648,0-4-2050,9-24 3698</inkml:trace>
  <inkml:trace contextRef="#ctx0" brushRef="#br0" timeOffset="-204241.46">8977 8657 1824,'0'0'0,"-2"0"224,-5 2-63,7-2-161,-9 10 176,2-4 32,2-2 16,1-1 32,4-3-256,-3 2 256,0 2 48,0-1 48,0 0 16,3-3-368,-4 3 417,-1 0-1,-2 0-16,1 0 0,6-3-400,-6 4 416,3-2-15,-4 2 31,5 2-32,2-6-400,-3 9 416,-1 0-64,1 4-48,0 12-15,3-25-289,-2 9 208,2 21-32,0-5-16,0-12-32,0-13-128,5 31 112,2-18 16,2 17-16,0-20-48,-9-10-64,9 28 80,16-19 16,-15 0 48,15 1 32,-25-10-176,8 6 224,30-3-31,-29-3-1,28 0 0,-37 0-192,25 0 176,-16-6-64,29-1 16,-28 1 0,-10 6-128,30-9 96,-21 0 16,16-1-32,-18-15-32,-7 25-48,8-5 64,2-5 0,0-18 32,-5 22 0,-5 6-96,7-9 96,-7-19 16,0 19 0,0-19-16,0 28-96,-4-10 113,-4-21-17,-2 6-48,-3 0-32,13 25-16,-27-24 0,17-7 16,-17 6 0,15 0-16,12 25 0,-36-25 32,24 17-80,-25-21-48,7 23-129,30 6 225,-32-9-400,1-16-208,-3 25-224,3-6-97,31 6 929,-30-7-976,1 7 143,4 0 193,16 0 192,9 0 448,-24 10-288,17 3 16,-2 17-209,3-17-255,6-13 736,-4 33-1040,4-5-33,6 1-1664,-6-29 2737</inkml:trace>
  <inkml:trace contextRef="#ctx0" brushRef="#br0" timeOffset="-199355.46">16551 8558 2785,'0'0'0,"0"0"496,0 0 80,0 0-576,0-7 609,0-2-17,0 3-112,0 0-112,0 6-368,0 0 256,0 0-112,-2-7-16,2 7 33,0 0-161,0 0 160,0 0 16,0 0 0,0 0-48,0 0-128,0 0 96,0 3 0,5 1 0,-5-1 0,0-3-96,7 6 192,-7 3 16,9-3 0,-3 4 0,-6-10-208,9 6 192,19 0 33,-18-2-17,17-2 16,-27-2-224,9 6 192,23-2-48,-23-1 32,19-3-48,-28 0-128,9 0 128,23 0-32,-27 0-16,20 0-16,-25 0-64,7 2 48,2 2-16,0-1-16,0 1-16,-9-4 0,10 5 32,-1 2-32,-3-2 16,-6 5 32,0-10-48,0 9 16,0 1 16,0-1 0,0 0 16,0-9-48,-2 10 48,-5-1 0,-2-3 16,-1 0-32,10-6-32,-12 7 80,-12-1-31,14 0 15,-21 0-16,31-6-48,-25 6 32,-3 0 0,-6 4 16,3-4-32,31-6-16,-37 6 16,6 0 32,3-3-32,15 0 32,13-3-48,-27 0 48,20 0-16,-2 0 48,0 0-32,9 0-48,-10 0 64,1-6 0,6 6-32,0 0-16,3 0-16,-3-6 16,3 6 32,0-6-32,0 6-16,0 0-16,0-6 16,0-1 0,6 7 0,-6 0 0,6-5 0,0-2 16,4 1-16,-1-1 16,-9 7-16,25-6 16,-20 0-16,6 0 32,-2-3-16,-9 9-16,9-9 16,16-16 0,-25 25 0,9-10-16,-9 10 0,6-6-16,0 0-176,-6 0-480,7 0-609,-7 6 1281,5-6-1809,2-1-288,49 17 192,-56-7-1216,0-3 3121,0 0 0</inkml:trace>
  <inkml:trace contextRef="#ctx0" brushRef="#br0" timeOffset="-206499.46">6257 8608 2385,'0'0'0,"7"0"896,-1-11-176,1-13 65,-7 24-785,5 0 848,2-6-16,-7-3-31,0 9-801,0-7 688,6-2-128,-6 3-95,0 0-97,0 6-80,0 0-288,0 0 256,0 0-80,0 0-32,-6 3-48,6-3-96,-10 12 128,-18 16 80,16-4-16,-25 14 17,37-38-209,-35 44 176,-2 2-48,0 3-32,3 2-32,34-51-64,-34 46 80,0-3-32,9 0-16,-3-2-16,28-41-16,-9 34 16,-19-3-16,21-6-144,-2-13-272,9-12 416,-9 13-929,6-4-560,3 0-319,0-2-209,0-7 2017,6 2-3810,-6-2 3810</inkml:trace>
  <inkml:trace contextRef="#ctx0" brushRef="#br0" timeOffset="-206816.46">5703 8623 3329,'0'0'0,"0"0"0,0 0 608,0-6-256,0-1-31,0 1 31,0 6-352,0 0 416,0 0-32,0 0-112,0 0-64,0 0-208,0 0 144,0 4 0,0-2 17,0 8 15,0-10-176,8 9 224,2 0 32,15 4 32,-19-1 48,-6-12-336,31 12 352,-22-3 0,32 4-31,-11 12 15,-30-25-336,34 6 272,1 6 0,-1 19-64,0-6-48,-34-25-160,31 29 160,0 4-64,-2-2-16,-2 4 0,-27-35-80,28 30 32,-4 5 32,1 2 16,-15-6 0,-10-31-80,28 33 81,-20-4-33,2-1 16,18-3 0,-28-25-64,6 9 64,0 19-32,4-22 32,-1 3-32,-9-9-32,10 10 64,-5-8-16,2 2 16,-1-1-16,-6-3-48,6 0 48,1 3 16,-7-3 0,0 2-32,0-2-32,0 0 80,0 0-32,0 0-112,0 0 64,0 0-256,0 0-304,-3 0-497,-4 0-464,7 0 1521,-3 0-1872,-3 0-65,-1 0-1697,7 0 3634</inkml:trace>
  <inkml:trace contextRef="#ctx0" brushRef="#br0" timeOffset="-203808.46">9312 8697 3073,'0'0'0,"0"0"560,0 0-560,0 0 592,-2 0 17,-1 3 47,-1 3-64,4-6-592,-4 10 593,2-1-17,-1 16-80,3-16 0,0-9-496,0 12 432,0 20-79,5-20-65,6 22-80,-11-34-208,9 25 144,19-13-32,-22 26-16,22-14-16,-28-24-80,9 28 96,15 3-32,-14-6 48,21 0 16,-31-25-128,9 25 192,25-17 32,-25 18 1,26-23 15,-35-3-240,25 7 192,-16-2 32,22-2 16,-22 1 0,-9-4-240,25 0 240,-15 0-32,14-25 0,-14 18-16,-10 7-192,28-24 193,-19 18-33,19-23-16,-22 23-32,-6 6-112,10-28 128,14 19 16,-24-22 32,6 22-48,-6 9-128,0-32 96,0 8 32,0-1-64,0-5 16,0 30-80,-3-28 64,-3-1-64,-3-1 32,-3 2 32,12 28-64,-25-35 16,15 7 48,-18 0-16,19 19-80,9 9 32,-31-28-32,6 28-128,0-6-192,-3 6-256,28 0 608,-34 9-897,0 19-383,0 0-433,0 3-352,34-31 2065,-31 34-2209,27 44 304,-26-41-1056,30-37 2961</inkml:trace>
  <inkml:trace contextRef="#ctx0" brushRef="#br0" timeOffset="-204957.46">7820 8659 2144,'0'0'0,"7"0"593,-7-5-177,0-5 0,0 4 16,0 6-432,0-6 433,0 6 15,0 0 0,0 0-32,0 0-416,-3-7 400,-1 7-32,2 0-111,-2 0-49,4 0-208,-3 0 192,3 0-32,0 0 32,-3 0 0,3 0-192,0 0 176,0 0-32,-2 0 0,2 0-16,0 0-128,0 0 112,0 0 16,0 0-16,0 0 1,0 0-113,0 0 96,0 0-16,0 0 0,0 0 0,0 0-80,5-5 112,2 5-32,-7 0 32,6 0 64,-6 0-176,6-7 176,0 7 32,0 0 16,1 0-48,-7 0-176,6 0 160,0 0-16,0 4-48,0-1-32,-6-3-64,7 3 64,2 3 1,0 0-1,19-3-16,-28-3-48,9 3 80,20 0-16,-21 0-32,27-3 48,-35 0-80,8 0 16,30 0 16,-10 0 32,-3 0-32,-25 0-32,24 0 64,2 0-48,-17 0 16,19 0-16,-28 0-16,6 0 32,0 0 0,1 4-32,-2 2 0,-5-6 0,0 6 0,0 3 16,0 1 32,0 2 0,0-12-48,0 9 48,-3 0 0,1 1 0,-5-4-16,7-6-32,-3 6 32,-3 0 0,-1 4-32,2-1 32,5-9-32,-10 9 0,1 1 16,0-1-32,-1 3-16,10-12 32,-9 26-48,0-18 16,-1 5 32,1 12 16,9-25-16,-9 9 0,-1 15 0,1-14 0,3 0 16,6-10-16,-6 8 16,2 5 16,2-4-32,-2-6 0,4-3 0,0 4 16,0-4 48,0 0 32,0 0-32,0 0-64,0-7 64,0 1 0,6-3-32,-6-16 48,7 19-16,-7 6-64,0-9 64,0-1 32,0-14 0,0 24 32,0 0-128,0-10 161,-3-15-1,-1 20-32,4 5-128,-2-10 144,2 10-144,-4-25 112,1 19-48,0-4 0,-3-14-16,6 24-48,-6 0 16,-4-10 0,5 1 16,-2 0-32,7 9 0,-6-10 0,3 4 0,-4 0 0,4 6-32,3 0 32,-3 0 32,-3-6-64,3 6 16,-3 0 32,6 0-16,-6 0-16,-1 0 32,4 0-32,1 0 16,2 0 0,-4 0-16,1 0-32,-3 0-16,3 0-96,3 0 160,-4 0-368,4 0-177,0 0-223,0 3-193,0-3 961,0 0-1152,7 0-257,-1 0-239,1 0-193,-7 0 1841,8 0-3762,-8 0 3762</inkml:trace>
  <inkml:trace contextRef="#ctx0" brushRef="#br0" timeOffset="-200089.46">15537 8700 3329,'0'0'0,"0"0"784,0 0-79,0 0-33,0 0-672,-3 3 592,0 0-79,3 3-145,0 0-96,0-6-272,0 7 208,0-4-64,6 3-16,3 0-32,-9-6-96,10 6 64,21 1 0,-22 2 0,25-3 0,-34-6-64,25 6 64,3 1-96,-1-4 0,11 0 16,-38-3 16,37 3 0,7-3 128,2 0 64,0-6 16,-46 6-208,50-10 257,3-14-1,2 17 16,5-2 32,-60 9-304,55-28 272,-5 19-48,-3-16-32,-7 19-96,-40 6-96,28-7 64,-3 7-16,-16 0-32,16 0-16,-25 0 0,6 0 0,0 4 0,1-1 0,-2 6 0,-5-9 0,7 9 0,-1 4-32,1 0 0,-2-1-80,-5-12 112,7 9-160,-1 0-96,0 1-48,-6-1-48,0-9 352,6 9-352,1-6 79,-1 0 81,0-3 0,-6 0 192,6 0-256,1 0-160,-7 0-176,0 0-65,0 0 657,0 0-736,0 0-16,0 0 15,0-6 17,0 6 720,0 0-576,5-6-1681,-5 6 2257</inkml:trace>
  <inkml:trace contextRef="#ctx0" brushRef="#br0" timeOffset="-205663.46">6900 8756 2737,'0'0'0,"0"3"688,0-3-688,0 0 672,0 0 49,0 0 15,0 0-16,0 0-720,5 0 609,-5 0-113,0 0-80,0 0-32,0 0-384,0-6 336,0 6-47,0 0-33,7 0-16,-7 0-240,9-7 240,0 1 48,1 0 48,15 0 0,-25 6-336,6-6 304,3 0-47,15 6-81,-13-6-16,-11 6-160,24 0 96,-18 0-16,19 0 0,-19 0-64,-6 0-16,10 0 16,18 2 0,-23 2-16,5 2 48,-10-6-48,10 6 32,17 0-16,-20 0 16,1-3-32,-8-3 0,25 7 16,-18-4 0,2 0-16,16 0 32,-25-3-32,6 3 48,19-3-16,-19 0 16,3 0-16,-9 0-32,25 0 48,-19 0-32,4 0 16,18 0-16,-28 0-16,6 0 32,3-6-16,19 0-16,-22-1 16,-6 7-16,25 0 16,-19-5-16,3 5 0,1 0 16,-10 0-16,9 0 0,0 0 0,-3 2-16,1 4 0,-7-6 16,5 7-16,3-1 16,-3 3 16,2-3-16,-7-6 0,6 10 16,0-7-16,0 3 16,0-3-16,-6-3 0,0 7 32,7-5-32,-7 2 16,6-1 0,-6-3-16,6 0 48,0 0-32,4 0-16,-10 0 0,6 0 0,0 0-16,0-7-48,-6 1-96,0 6 160,6-6-400,1 0-336,-2 0-401,5-1-288,-10 7 1425,6-6-1552,4 6 47,-4-6 192,3 6 321,-9 0 992,6 0-2513,-6 0 2513</inkml:trace>
  <inkml:trace contextRef="#ctx0" brushRef="#br0" timeOffset="-202905.46">10922 8738 2657,'0'0'0,"0"0"944,-3 0-208,-6 0 17,9 0-753,-3 0 816,-1 0 17,1 0-33,0 0-96,3 0-704,0 0 561,0 0-65,0 0-48,6 0-64,-6 0-384,10 0 352,15 0-80,-20 0-112,5 0-63,-10 0-97,31 0 48,-22 0 0,22 2 0,-6-2-32,-25 0-16,28 3 64,4 0-32,-2 1 32,4-1 0,-34-3-64,35 3 64,-5-3 16,2 0-32,-1 0 32,-31 0-80,28 0 32,-4 0 32,-15-10 0,23 4-32,-32 6-32,9-6 64,0 0-32,19 6-16,-28-6 0,0 6-16,9 0 32,-2-6-32,-7 6 32,0 0-32,0 0-112,-3 0-96,3 0 208,-4 0-400,-1 2-257,1-2-255,-3 4-257,7-4 1169,-2 3-1344,-1-3-113,-1 3-32,1 0-1568,3-3 3057,0 0 0</inkml:trace>
  <inkml:trace contextRef="#ctx0" brushRef="#br0" timeOffset="-202581.46">10993 9029 4113,'0'0'0,"7"0"1089,-7 0-113,6 0-63,-6 0-913,6-6 816,0 6-144,0 0-159,0-7-97,-6 7-416,6 0 368,4 0-80,0 0-32,18 0-64,-28 0-192,5 0 144,27 0-64,-23 0 0,28 3 1,-37-3-81,28 4 16,-3 2 32,2 0 0,1-2-32,-28-4-16,26 5 48,-2-2 0,-15 1 0,19-1-16,-28-3-32,7 6 48,18-3-32,-19 0-96,3 0-208,-9-3 288,24 0-593,-24 0-255,11 0-65,13 0 113,-24 0 800,6 0-688,3-9 112,0 0-33,16-1-191,-25 10 800,7-9-1009,39-19-1392,-46 28 2401</inkml:trace>
  <inkml:trace contextRef="#ctx0" brushRef="#br0" timeOffset="-192693.46">4102 10096 2849,'0'0'0,"0"3"880,-3 0-95,3-3-785,-4 7 768,-2 1 0,4 1-15,-4 2-113,6-11-640,-4 12 544,1 0-96,0 13-47,3-19-81,0-6-320,0 12 304,0 1-16,0-1 0,0-2 48,0-10-336,6 6 320,4-4-15,-2 2-33,-1-4-32,-7 0-240,6 0 192,1 0-32,-2 0-48,-5-6 16,0 6-128,7-6 96,-7 6 0,0-7 0,0 1-32,0 6-64,0-6 48,0-1 16,0 2-48,0-2 48,0 7-64,0-6 64,-4-3-32,1 3 32,-2-1-48,5 7-16,-7-9 0,-2 0 0,-1-1-64,2 4-304,8 6 368,-10-6-1216,0-1-1073,36 18-753,-26-9-1584,0-2 4626,0 0 0</inkml:trace>
  <inkml:trace contextRef="#ctx0" brushRef="#br0" timeOffset="-192971.46">3671 10188 2337,'0'0'0,"0"0"496,0 0-496,-3 0 512,-1 0-16,-5 0-48,4 0-79,5 0-369,-10 0 320,4 0-80,-3-5-48,-2 5 16,11 0-208,-8 0 176,-1 0 32,-1 0 48,1 0 113,9 0-369,-10 0 432,-2 0 80,3 0-16,-3 0-80,12 0-416,-13-7 305,1 7-1,-1-6-64,1 6-48,12 0-192,-13 0 208,1-6-32,-13 0-16,18 6-64,7 0-96,-8-6 96,-2 6-16,1 0-32,-1 0-32,10 0-16,-9 0 16,0 0-32,5 0 32,-1 0-16,5 0 0,-3 0 16,-1 0-16,1 0 0,3 3 0,0-3 0,-3 9 0,1 0 0,-2 1 0,-5 2 0,9-12 0,-7 25 16,-2-16-32,6 3 32,-3 1-32,6-13 16,-3 13 0,0-1 16,3-3-32,0 3 16,0-12 0,0 10 16,0-1 16,0-6-16,6 3-32,-6-6 16,6 10-48,4-4 48,-1 4 0,0-5 16,-9-5-16,24 3-16,-16 4 16,0-1 0,20 1 0,-28-7 0,7 5 16,17 2-16,-14 2 0,18-3-16,-28-6 16,9 9 16,22-2-32,-22 1 16,28 5 0,-37-13 0,25 25 0,0-15 0,-16 14-16,26-11 32,-35-13-16,9 30 16,16-2-32,-20 1 0,2-2 0,-7-27 16,6 28-16,1 0 32,-1 0 0,-6-3 16,0-25-32,0 12 48,-6 23-16,-4-10 16,-15-1 0,25-24-48,-9 25 32,-26 0 0,11-13 16,-1 19-16,25-31-32,-28 12 16,3 17 32,0-21 0,13 2-16,12-10-32,-31 12 33,23-2 15,-2-7 0,0 0 16,10-3-64,-9 0 64,0 0 0,-1-6-16,7-4 16,3 10-64,-6-9 48,3 0 0,0-23-32,0 27 0,3 5-16,-3-28 32,-1 18 16,4-18 0,0 19-16,0 9-32,0-37 0,0 28 0,0-23-32,0 23 32,0 9 0,7-28-16,-7 22 0,6-3 0,0-1-32,-6 10 48,6-9 0,-6 0-32,7 2 32,-2 7 0,-5 0 0,0 0-16,7 0 16,-7 0-64,0 0 32,0 0 32,6 0-32,-6 0-16,7 4 32,-1-1 0,0 0-48,-6-3 64,9 6-16,19 3 0,-19-2-16,23-1 16,-32-6 16,25 6 0,-1-3-32,3 0 16,1 1 32,-28-4-16,29 3-32,1-1 16,2 2 48,-4-4-32,-28 0 0,27 0 48,-1 0-32,-2 0 0,-15 0-16,-9 0 0,32-9 16,-26-1 16,3-14 16,19 17-32,-28 7-16,0-6 16,6-4 0,3 1 0,-2-16 32,-7 25-48,6-6 16,0-18 0,-6 17 0,0-2 16,0 9-32,6-28 0,-6 22 0,0-3 0,0-16 0,0 25 0,0-7 32,0 2-32,0-2-16,0 1 32,0 6-16,0 0-32,0-6 32,0 6-32,0 0 32,7 6-32,-7 4 16,0 14 0,0-24 16,5 9 0,2 1 0,-7 18 0,9-20 0,-9-8 0,10 32 16,-2-20-32,2 26 16,15-13 0,-25-25 0,6 27 0,1 1 16,2 0-32,0 0-16,-9-28 32,9 25 0,1-13 0,14 16 32,-18-22 16,-6-6-48,25 6 48,-15-2 0,21-4-16,-22 0 16,-9 0-48,32-10 32,-23 1-16,21-19 16,-21 19-80,-9 9 48,32-28-160,-23 3-401,0 0-543,16 16-481,-25 9 1585,7-37-2017,1 28 112,2-29-1504,-10 38 3409</inkml:trace>
  <inkml:trace contextRef="#ctx0" brushRef="#br0" timeOffset="-192031.46">6093 10279 2625,'0'0'0,"0"0"0,0-7 768,6 2-32,0-2 17,-6 7 15,0 0-768,7 0 768,-7 0-79,6 0-81,0 7-32,-6-7-576,10 12 513,-2 16-1,2-16-112,15 25-64,-25-37-336,6 31 240,28 3 0,-24 3 0,33 4 1,-43-41-241,31 44 256,3-4 16,3 0-48,1-3-32,-38-37-192,43 31 144,0-3-32,3 0-16,1-3-32,-47-25-64,44 28 48,-1-15 0,-6 14-16,-3-18 48,-34-9-80,28 10 80,-21-1 16,18 0-16,-25 1 0,0-10-80,0 3 112,0 3-15,0-3-17,0 0 0,0-3-80,-7 3 64,-2 0-16,0 1 0,-3-2 0,12-2-48,-13 4 48,-12-2-16,15 2-32,-14-4-16,24 0 16,-10 0-224,1 0-273,-3-6-367,0-4-433,12 10 1297,-10-9-1568,4 0-113,3-19-32,3 22 176,0 6 1537,0-25-1120,0 15-1409,0 10 2529</inkml:trace>
  <inkml:trace contextRef="#ctx0" brushRef="#br0" timeOffset="-173939.46">18406 10573 2257,'0'0'0,"0"0"0,0 0 560,0 0-128,0 0 48,0 0 16,0 0-496,0 0 513,0 0-1,-4 0 0,4 0-64,0 0-448,0 3 433,0 1-49,-2 2-32,2 3-32,0-9-320,-3 12 256,0 0-32,-1 16-96,4-18-32,0-10-96,0 28 48,0-19 16,0 26 0,7-11 16,-7-24-80,5 24 113,5 2 31,15 2-16,-16-3 32,-9-25-160,25 12 128,-19 16 16,26-19-16,-24 0 16,-8-9-144,38 10 192,-10-4-16,-1-3 64,1-3-32,1 0 16,-29 0-224,30-9 177,-2-16 31,3 16-16,3-29 0,-34 38-192,35-27 192,-1-8-16,0 5 0,-3-4-32,-31 34-144,25-35 144,-16-1 32,15 0 16,-24 0 48,0 36-240,0-38 257,-3 1-33,-6 0-64,-15 6-64,24 31-96,-25-34 64,-9 3-64,-7 2 32,-2 21-64,43 8 32,-47-38-32,-5 29-16,-7-19-32,0 28-48,59 0 128,-63 0-144,-1 0-112,7 25-225,2 6-463,55-31 944,-56 43-1729,9 16-1008,7 10-2482,40-69 5219</inkml:trace>
  <inkml:trace contextRef="#ctx0" brushRef="#br0" timeOffset="-189194.46">10085 10592 2529,'0'0'0,"0"0"560,-3-6 80,3 6-640,0 0 689,-4-6 95,4-1 48,0 2 17,0 5-849,-3 0 832,3-7-128,0 7-159,0 0-129,0 0-416,0-6 368,0 6 16,0 0 32,0 0-15,0 0-401,7 0 400,-7 6-80,6 3-64,0 16-48,-6-25-208,6 10 176,0 17-64,0-14-16,4 18-16,-10-31-80,10 12 80,18 19-16,-23-21 16,23 14 16,-28-24-96,6 10 80,22-1 33,-19 0-1,23 0 0,-32-9-112,9 10 160,19-5 0,-19-1 32,28-4 16,-37 0-208,25 0 192,6-6-32,-3 0 16,3-3 0,-31 9-176,31-25 176,-3 18-48,-3-20 0,0 17-15,-25 10-113,9-25 96,28 16 48,-28-25-32,26 25-48,-35 9-64,9-31 80,16 21 16,-25-23-16,6 8 16,-6 25-96,0-29 128,0 5-32,-9-5 0,-22 5-32,31 24-64,-28-25 16,-6-3 16,-1 3-32,-2 0-32,37 25 32,-40-9-16,-3-19-32,0 22 0,-8 0-32,51 6 80,-46 0-272,-1 0-80,-3 10-161,4 20-47,46-30 560,-41 29-592,2 4-192,4 5-401,8 6-736,27-44 1921,-13 45-2529,4 11-2817,9-56 5346</inkml:trace>
  <inkml:trace contextRef="#ctx0" brushRef="#br0" timeOffset="-174386.46">18053 10493 2721,'0'0'0,"0"0"784,5 0-144,-5 0-640,0-7 577,7 2-17,-7 5-48,0 0-112,0 0-400,0 0 304,6-7-143,-6 7-65,0 0-48,0 0-48,0 0 32,0 7 16,0 2 16,0 0 16,0-9-80,0 13 128,0-1 48,0 12 0,0-14 16,0-10-192,0 31 176,-3-22-16,0 20-32,3-21-16,0-8-112,0 28 80,0-15-16,0 14 0,6-17-16,-6-10-48,7 28 48,-2-19-16,4 4 32,16 12 1,-25-25-65,7 9 112,21-1 16,-19-4 16,25 0 16,-34-4-160,25 0 160,-1 0-32,2 0-32,-17-10-32,-9 10-64,34-6 48,-24-1 0,17-2 32,-18 0-32,-9 9-48,26-9 64,-21 2 0,5-2-16,-1 0-16,-9 9-32,6-7 64,1 2-16,-7-2 16,6 1-16,-6 6-48,0-7 32,0-1 32,6-2-32,-6 1 16,0 9-48,0-10 64,0 1-48,0 0 16,0-15 48,0 24-80,0-8 16,0 0 16,-3-20 0,-6 18 16,9 10-48,-10-30 49,0 19-33,-2-19 32,-13 21-48,25 9 0,-8-32 16,-5 24-16,-15-24-16,19 23 16,9 9 0,-25-28-32,15 22 0,-20-18-65,4 16-111,26 8 208,-24 0-288,-7-5-32,6 5-96,0 3 48,25-3 368,-25 12-384,1 16-49,12-18 97,-20 21 32,32-31 304,-9 12-208,-3 22 0,-1-6-128,0 3-112,13-31 448,-8 31-657,1 3-191,4 0-145,0-28-2032,3-6 3025,0 0 0</inkml:trace>
  <inkml:trace contextRef="#ctx0" brushRef="#br0" timeOffset="-191807.46">6660 10356 2913,'0'0'0,"0"-6"688,0 6 48,0 0 113,0 0 143,0 0-992,0 0 1089,-3 0-1,-3 4-95,0 1-113,6-5-880,-6 10 785,3 3-113,-4-1-96,1 0-80,6-12-496,-6 9 417,-3 4-49,0 12-48,-17-17-48,26-8-272,-9 25 192,-21-12-16,5 18-48,-3-6-48,28-25-80,-28 25 80,0 2-32,0 1 0,0 0 0,28-28-48,-13 28 0,-18 0-32,19-3-288,-12-13-560,24-12 880,-10 34-1569,10-34 1569,-9 28-2273,0 0-336,-1 3 176,0-3-1425,10-28 3858,0 0 0</inkml:trace>
  <inkml:trace contextRef="#ctx0" brushRef="#br0" timeOffset="-185203.46">16709 10428 2417,'0'0'0,"0"0"384,0 0-384,0 0 384,0 0 64,0 0 32,0 0 17,0 0-497,0 3 512,0-1-32,-2 2-64,2 5-16,0-9-400,0 12 353,0 1-81,6 12-64,2-19-64,-8-6-144,25 10 112,-18-2-48,18 4 64,-16-1 32,-9-11-160,28 12 176,-19-3 16,16 0 0,-16 1-64,-9-10-128,25 6 128,-19 0 1,4 0-33,18 0 0,-28-6-96,5 7 80,2-2-32,2 5-16,-2-7 32,-7-3-64,5 7 32,2-4 16,-1 0 32,-6-1-16,0-2-64,7 4 96,-7 0-32,0-2 16,0 1 0,0-3-80,0 3 32,0-3 48,0 0-32,-4 0 16,4 0-64,-9 4 96,0-2-32,-1 2 0,-18-1-32,28-3-32,-12 6 16,-19 3-16,6 1 0,-3-1 0,28-9 0,-25 24 0,-3-14 0,3 2 0,13 13-16,12-25 16,-31 7 16,22 2-32,-16 3 16,19-3 16,6-9-16,-9 9 16,5-5 16,1-4 0,3 0 0,0 0-32,0 0 48,7-6-16,2-4 16,15-17-16,-24 27-32,7-11 16,18-19 0,-16 21 48,16-28-32,-25 37-32,9-25 48,16-6 0,-25 3 0,9 0 32,-9 28-80,6-28 65,-6-3 15,0-3-64,0 7 16,0 27-32,-3-29 0,0 4-16,-6 16 16,3-19-16,6 28 16,-10 0-48,1-6-241,0 0-463,-3 6-545,12 0 1297,-13 0-1792,4 6-145,-16 4-1793,25-10 3730</inkml:trace>
  <inkml:trace contextRef="#ctx0" brushRef="#br0" timeOffset="-187810.46">12776 10382 3617,'0'0'0,"0"2"1137,0-2-1137,0 3 1184,7 0 17,-7 1-65,6-2-143,-6-2-993,10 4 800,-1-1-128,0 0-63,19 0-113,-28-3-496,9 3 352,19 0-128,-19-3-96,23 3-48,-32-3-80,9 3 48,19 1 0,-19-1-32,16 2 0,-25-5-16,9 10 32,22 0-32,-21-2 16,17 5-16,-27-13 0,25 12 16,-15 14 0,23-18 16,-8 17 0,-25-25-32,6 10 48,22 3-32,-21 11 0,18-21 32,-25-3-48,6 10 16,0-1 0,0-4 33,-6 5-33,0-10-16,0 10 16,0-2 32,0 5 16,-3 12-32,3-25-32,-6 9 48,-3 0 32,-19 17-16,18-21 0,10-5-64,-31 13 32,6 12 32,0-16-64,1 3-16,24-12 16,-12 25-48,-16-18 16,18 2 32,1 16 16,9-25-16,-12 3 0,-1 6 0,4 0-80,3-2-321,6-7 401,-6 5-880,2 2-753,4-4-560,0 3-352,0-6 2545,25 4-4434,-25-4 4434</inkml:trace>
  <inkml:trace contextRef="#ctx0" brushRef="#br0" timeOffset="-189428.46">9766 10512 2801,'0'0'0,"6"0"1104,-6 0-1104,0 0 1073,6-7 111,0 1-31,-6 0-65,0 6-1088,0 0 865,6-7-241,-6 7-128,0 0-128,0 0-368,0 0 257,0 4-81,0-1-32,0 6-16,0-9-128,0 25 128,0-16-16,0 19 32,0-16-32,0-12-112,0 31 112,0-6-48,6 0-32,3-13 32,-9-12-64,25 29 32,-18-21 16,2 17 32,16-15-48,-25-10-32,6 9 48,19 1 0,-19-5 80,18 2-32,-24-7-96,7 3 96,17-1 48,-17-2-48,2 0 33,-9 0-129,25 0 96,-25-5 0,9-2-48,-3 2 64,-6 5-112,10-7 96,-4-2-16,0-1-16,3 2 0,-9 8-64,10-25 48,-1 18-16,0-18 32,1 16-32,-10 9-32,9-31 16,0 21 0,-3-17 32,-6 18 0,0 9-48,7-28 16,-7 18 32,0-21-16,0 22-32,0 9 0,0-31 16,-7 22 16,-2-16-32,-3 25-32,12 0 32,-28-9-16,18 3-80,-18-1-96,16 1-48,12 6 240,-34-6-320,9 6-33,1 0 1,11 0-16,13 0 368,-34 0-400,25 3 16,-19 6 48,19 1-17,9-10 353,-9 12-416,-4 13-320,3-16-337,5 16-319,5-25 1392,-4 9-1553,4 15 48,0-11 385,0 12-1425,0-25 2545,0 0 0</inkml:trace>
  <inkml:trace contextRef="#ctx0" brushRef="#br0" timeOffset="-190627.46">8214 10481 2849,'0'0'0,"0"0"656,0 0 80,0 0-736,0-10 753,0 0-1,0 5-32,0-2-31,0 7-689,0 0 608,7 0-32,-7-6-63,0 6-49,0 0-464,6 0 448,0 0-48,0-6-32,0 6-112,-6 0-256,10 0 161,-4 0-49,0 0-32,3 0-48,-9 0-32,7 3 48,2 0-16,0 0-16,1 0 0,-10-3-16,25 7 0,-19 2 0,3-3 16,0 4 16,-9-10-32,10 5 16,15 5-16,-25-1 16,8 0-16,-8-9 0,7 10 16,-1 2 0,0 0 16,-6 13-32,0-25 0,0 10 16,0 14 16,-3-14 32,-6 15-16,9-25-48,-9 9 16,-4 19 32,-12-19-32,19 16-16,6-25 0,-9 9 64,-16 3-48,19 14 16,-3-17-16,9-9-16,-25 12 0,15 0 32,1-2-16,-4 0 16,13-10-32,-8 8 16,-5 2 32,4-7-48,0 0 32,9-3-32,-10 3 16,1-3 32,2 0 32,1 0-32,6 0-48,-3-6 80,0-19 0,3 16-16,0-22 16,0 31-80,6-9 16,3-29 64,1 10-16,-1 1 16,-9 27-80,25-35 80,-19 4-48,4-2 16,-1 5-48,-9 28 0,9-10 32,-3-27-32,1 30 0,-1-18 0,-6 25 0,0-5 0,6-2-64,-6 1-320,0 6-512,0 0 896,0 0-1505,0 3-432,0 9-192,9 20 224,-9-32 1905,7 6-3297,-7-6 3297</inkml:trace>
  <inkml:trace contextRef="#ctx0" brushRef="#br0" timeOffset="-186312.46">14402 10914 2257,'0'0'0,"0"0"688,6 0-128,1 0 64,-2 0-15,-5 0-609,0 0 608,0 0-16,0 0-48,0 0-31,0 0-513,0 0 432,0 4-48,-3-2-48,1 2-64,2-4-272,-4 3 240,1 0 17,0 0-17,0 0 0,3-3-240,0 0 272,0 0-48,0 0-32,0 0-16,0 0-176,0 0 160,0-6-32,0 0-16,6 0-16,-6 6-96,0-6 48,7-1 16,-7 1 1,0-1-1,0 7-64,0-8 48,5-2 16,2 0-32,-7-17 16,0 27-48,6-6 48,0-20-16,1 18 0,-1-20 16,-6 28-48,6-9 32,3-17-32,0 18 16,-3-24 16,-6 32-32,7-9-32,-1-29 64,1 30-32,-2-30 0,-5 38 0,0-25 0,0-3 0,0 4-32,0-1 0,0 25 32,0-25-32,0 16-32,0 0 32,0 2-32,0 7 64,0-6-32,0 6-48,-3 0 16,1 0 0,2 0 64,-4 0-49,1 6 33,0 3-48,0 2 64,3-11 0,-3 8-16,-1 5 0,1-4 16,0 0 0,3-9 0,-2 10-16,-2-1 16,4 4 0,0-5-16,0-8 16,0 13-48,0 12 0,0-16 16,0 3-16,0-12 48,6 28-16,4-18 0,-1 21 0,16-19 0,-25-12 16,6 31-16,3-19 32,17 26-16,-21-14 16,-5-24-16,10 28 16,14-3-32,-17-12 32,2 15 0,-9-28-16,28 9 0,-22 0 16,4 0 32,-2-3-32,-8-6-16,10 4 48,-1-1-16,-3-3 32,0 0-16,-6 0-48,7-7 64,-2 1 1,5-3-17,-4-16-16,-6 25-32,10-6 16,0-4 0,-2 2 0,2-21 16,-10 29-32,9-6 16,0-22 0,1 23 0,-1-27 16,-9 32-32,9-6 32,1-18-32,-1 14 16,-3-18-16,-6 28 0,6-9 0,4-25 0,-4 24 16,0-18 0,-6 28-16,0-6 16,0-3-16,0-15 0,0 24 0,0-7-16,0 7 0,-3 0-16,0-6 0,3 6 32,-3 0-16,0 0 16,-3 0 0,2 3-16,4-3 16,-3 3 0,0 0-16,3 3-48,0 0 32,0-6 32,0 10-32,0 2-16,0 17 32,6-21 0,-6-8 16,6 34-17,1-9 34,-1 0-17,0 0 0,-6-25 0,6 28 16,1 0-16,-2-1 0,2 2 16,-7-29-16,9 24 32,-2-14-16,2 14 0,-3-14-16,-6-10 0,6 12 0,0-2 0,0-1 16,4-6-64,-10-3 48,9 0-369,1 0-399,15 0-481,-16-9-367,-9 9 1616,34-10-1889,-25 1-1937,-9 9 3826</inkml:trace>
  <inkml:trace contextRef="#ctx0" brushRef="#br0" timeOffset="-188525.46">11946 10508 1728,'0'0'0,"0"0"400,0-6-175,0 0-17,0 6-208,0-6 240,0-1 16,0 7-16,0 0 32,0 0-272,0 0 304,-4-6 80,4 6 65,0 0 79,0 0-528,0 0 624,7 0 32,-1 0-15,0 0-33,-6 0-608,9 0 560,16 0-79,-19 0 47,3 0-64,-9 0-464,28 0 448,-21 0-80,20 0-112,-17 0-95,-10 0-161,28 0 96,-22 0-48,22 4 0,-3-2-16,-25-2-32,28 3 32,0 4-16,0-4 32,3 0-16,-31-3-32,28 3 48,0 0-16,0 0 0,-19 1 16,-9-4-48,30 2 48,-20 2 16,-1-4-32,20 0 16,-29 0-48,0 2 32,5-2-16,-5 0 48,0 0-32,0 0-32,0 0 48,0 0-144,0 0-144,-3 0-208,3 0 448,-9 0-737,3 0-159,-4 0-241,4 0-127,6 0 1264,-9 0-1457,3 4-16,-4-4-1792,10 0 3265</inkml:trace>
  <inkml:trace contextRef="#ctx0" brushRef="#br0" timeOffset="-185606.46">15779 10685 3281,'0'0'0,"0"3"848,0-3 81,0 0-929,0 0 960,0 0 1,0 0-161,0 0-144,0 0-656,6 0 449,0 0-193,4 0-64,-2 0-64,-8 0-128,10 0 64,-10 0-64,10 0 64,18 0 16,-23 0-32,21 0-16,-26 0-32,8 0 48,21 0 48,-20 0 48,-9 0-144,31 0 176,-31 0-176,25 0 208,6 0-16,3-6-32,1 0-16,-35 6-144,36 0 129,2-9-33,2 2 0,-4 2-48,-36 5-48,41-10 64,0 0-16,0 4 16,-5 0-32,-36 6-32,35-6 48,-5 6-32,-5 0 0,-15 0 0,-10 0-16,30 0 0,-20 0 16,14 0 16,-17 0 0,-7 0-32,9 0 0,16 2 0,-25 6 0,9-3 0,-9-5 0,25 7 32,-25-4 0,9 2-32,1-1 16,-10-4-16,9 6-16,0-3 32,0 0 16,1-3-16,-10 0-16,9 0 32,1 0-16,-2 0-32,2-6 32,-10 6-16,10 0 16,-1-10 0,0 5 32,1-2-32,-10 7-16,5-6-16,2 0 16,-1 0-32,1 0-80,-7 6 112,0-6-240,5 6-256,-5-7-193,0 7-255,0 0 944,0-6-1121,0 6-127,0-6-81,0 6-48,0 0 1377,46 12-1136,-46-9-1425,0-3 2561</inkml:trace>
  <inkml:trace contextRef="#ctx0" brushRef="#br0" timeOffset="-191097.46">7402 10679 2096,'0'0'0,"0"0"497,0 0-497,0 0 464,0-6 80,0 0 32,0-1 49,0 7-625,0-5 592,0-5 0,6 4-32,-6-4-15,0 10-545,6-10 496,-6 5 0,7-2-64,-7 1-15,0 6-417,5-6 368,-5 0-48,10 6-16,-4 0-64,-6 0-240,9 0 272,1 0-48,-4 0-96,3 3-48,-9-3-80,9 9 32,19 1 1,-21 14-1,18-20 32,-25-4-64,9 8 48,21 2 0,-20 0 0,21-1 16,-31-9-64,25 6 16,0-3 32,6 0-16,0-3 16,-31 0-48,33 0 48,5-6 16,-1 0 16,1-1 32,-38 7-112,33-6 144,-5 6-32,-3-6-16,-16 6-32,-9 0-64,10 0 48,15 0 0,-25 0-32,6 3 0,-6-3-16,9 3 16,-2 3 0,1 1 16,0-4-16,-8-3-16,8 3 32,2 0 16,-4-3 32,3 3-32,-9-3-48,9 0 64,-2 0 0,-1 0-32,0 0 32,-6 0-64,6 0 48,1-6-16,2 0 16,0 6-32,-9 0-16,7-7 16,1 1-16,2 0-16,-1 0 32,-9 6-16,7-6-32,-2 6-176,2-6-224,-1-1-400,-6 7 832,0-5-1185,6 5-287,-6 0-129,6 0-16,-6 0 1617,0 0-1505,0 0-1664,0 0 3169</inkml:trace>
  <inkml:trace contextRef="#ctx0" brushRef="#br0" timeOffset="-190123.46">9170 10595 2481,'0'0'0,"-3"0"624,3 0-624,-10 0 656,2 0 1,-5 0-33,3 0-48,10 0-576,-9 0 576,0 3 65,6 0-1,-1 1-32,4-4-608,-3 2 512,3 2-47,0 2-65,0 0 16,0-6-416,0 4 368,7 1-32,-1-2 17,3 1-65,-9-4-288,9 0 240,1 0-32,14 0-48,-17 0-48,-7 0-112,9 0 112,16 0-16,-16 0 0,19 0-32,-28 0-64,9-10 80,19 4-48,-19 0 32,19 0-48,-28 6-16,7-6 48,18-1-32,-19 7-32,19 0-16,-25 0 32,6 0-224,19 0-416,-20 0-513,5 0-463,-10 0 1616,28 3-1857,-22 1-16,19 5 320,-19-4-1376,-6-5 2929,0 0 0</inkml:trace>
  <inkml:trace contextRef="#ctx0" brushRef="#br0" timeOffset="-188213.46">11974 10722 4017,'0'0'0,"0"4"1201,0-4-1201,0 0 1216,6 0 1,3 0-32,0-7-193,-9 7-992,28-9 864,-19 0-127,19-19-177,-19 28-80,-9 0-480,32-10 272,-23 2-64,19 0-112,-19 3-64,-9 5-32,28 0 97,-19 0-65,19 0 16,-18 0-48,-10 0 0,31 0 0,-22 0 16,25 0-32,-9 3 32,-25-3-16,25 2-16,-1 6 32,1-3 0,-16-2 0,-9-3-16,35 6 48,-26-2-192,16-1-225,-19 0-271,-6-3 640,25 0-976,-19 0-257,19 0-208,-19 0-207,-6 0 1648,9 0-1825,-9-28-1889,0 28 3714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06T21:52:25.181"/>
    </inkml:context>
    <inkml:brush xml:id="br0">
      <inkml:brushProperty name="width" value="0.1" units="cm"/>
      <inkml:brushProperty name="height" value="0.1" units="cm"/>
    </inkml:brush>
    <inkml:brush xml:id="br1">
      <inkml:brushProperty name="width" value="0.1" units="cm"/>
      <inkml:brushProperty name="height" value="0.1" units="cm"/>
      <inkml:brushProperty name="color" value="#004F8B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5583 1 2657,'0'0'0,"0"0"0,0 2 1777,0 0-273,4 5 97,-4 1-80,0-8-1521,0 6 1296,0 3-319,0 9-273,5-9-176,-5-9-528,0 28 480,0-1-15,0 3-49,-5 2-16,5-32-400,-6 37 256,-13-3-16,12-2-48,-13 0 0,20-32-192,-9 27 225,-14 1-81,5-7-561,8-12-1567,10-9 1984,0 57-4162,0-50-2401,0-7 6563</inkml:trace>
  <inkml:trace contextRef="#ctx0" brushRef="#br0" timeOffset="-2335">2707 744 4209,'0'0'0,"0"6"1073,0-6-1073,0 7 928,0 1-111,0-2-81,0 1-80,0-7-656,0 2 529,0 1-97,5 1-48,2-2-32,-7-2-352,7 0 368,0 0-48,0-4-79,11-3-49,-18 7-192,4-18 128,17 11-16,-14-14-16,16 3-16,-23 18-80,7-7 48,20-18 0,-9 7-16,-11 11 16,-7 7-48,27-28 16,-8 10 16,-1 0-32,0-1 16,-18 19-16,7-6-16,21-24 16,-21 11 16,18 1 16,-25 18-32,6-20 32,19 2-16,-19-1 0,12 1 48,-18 18-64,4-7 80,1-18 32,-5 18-16,0-16 32,0 23-128,0-7 112,0-13-32,-7 13 0,-2-13-32,9 20-48,-18-8 32,10-12-16,-14 13 16,12-15 0,10 22-32,-22-7 0,3-19 16,10 19-16,-14-18 0,23 25 0,-9-4-16,-13-3 16,13-12 0,-17 19-16,26 0 16,-9-4-48,-14 4 0,17 0-32,-3 0-32,9 0 112,-8 0-128,1 4-48,1 6 0,-1 13 32,7-23 144,-5 20-96,1 1 16,-1 2 48,0 2 16,5-25 16,-4 27-48,4-27 48,-2 30-48,-1 4-32,3 3-16,0 6 48,0-43 48,0 46-48,0 4 64,0-2 48,0-48-64,0 46 80,0-46-80,0 39 112,5-3 64,-1-2-16,1 1 64,-5-35-224,7 29 240,0-5-48,0-4-16,14-2-16,-21-18-160,6 9 96,17 12 17,-16-14-17,22 2 32,-29-9-128,21 7 160,-3 0-16,3-5 32,-1 0-80,-20-2-96,21 3 128,-1-3 0,-1 0-32,-1 0 0,-18 0-96,7 0 64,18 0-32,-18 0-32,12 0 32,-19 0-32,6 0 16,1 2 0,11 0 16,-18 0-16,0-2-16,7 5 64,-2-3 0,-1 0 48,1-2 32,-5 0-144,4 0 160,1-6-15,-1-1 15,1-13 0,-5 20-160,4-6 80,1 0-16,0-13 16,-5 13-48,0 6-32,5-7 48,-1-14 0,-4 17-48,5-14 0,-5 18 0,4-5-48,1-14 48,-1 13 16,1-13-16,-5 19 0,7-6 32,-1-15-32,2 15-64,10-18 16,-18 24 48,4-7-16,3-15-32,0 17 48,11 0-32,-18 5 32,0-6-16,7 1-32,0 0 0,-3 5 32,-4 0 16,5 0-16,-5 3 16,0-1-32,0 0 16,0-2 16,0 3-48,0 2 32,0-1 16,0 3-32,0-7 32,-2 7 32,-1-1-32,3 1 0,0 0-32,0-7 32,0 9-16,0 0-32,0 0 0,0 0-32,0-9 80,0 19-49,5-12 17,2 13-16,-2-11 0,-5-9 48,6 21-16,1-3-16,12-9 16,-15 16 16,-4-25 0,7 19-16,0 2 16,13-3 0,-15-12-32,-5-6 32,18 9 48,-13 1-64,13-4 32,-13-1 0,-5-5-16,20 3 0,-15-3 48,15 0 0,-12-5 0,-8 5-48,22-21 65,-4 14 15,-11-15-16,16 4-32,-23 18-32,7-8 32,18-19 0,-18 9-16,13 0 0,-20 18-16,8-18 32,10 10 16,-14-17-32,3 7 80,-7 18-96,7-18 64,-3-1-48,1-1 16,0 13-16,-5 7-16,4-25 0,1 18-16,-1 0-32,4 3 0,-8 4 48,4-5-96,-4 5 32,0 0 0,0 7-16,0-7 80,0 20-80,0 6 0,0 1 31,0 7-15,0-34 64,0 37-16,-3-3 16,2 0 16,1-1 16,0-33-32,0 31 65,4-3 15,2-5 16,18-5 0,-24-18-96,6 7 96,22 11-48,-7-14 16,-1 4 32,-20-8-96,25 2 80,-2 0 16,2-2-208,3 0-689,-28 0 801,23-7-2945,6-14-5075,-29 21 8020</inkml:trace>
  <inkml:trace contextRef="#ctx0" brushRef="#br0" timeOffset="-3789">1836 282 2513,'0'0'0,"5"0"352,0-5 16,0-1 32,-5 6-400,4-5 384,1 1-48,-1 4-79,-4-5-49,0 5-208,0 0 192,0 0-48,0 0-16,0 0 32,0 0-160,0 0 192,0 0 80,0 0 96,0 0 81,0 0-449,0 2 496,0 1-32,0-1-16,0 0-32,0-2-416,0 2 417,-2 1-17,0 1 32,-1-2-16,3-2-416,-5 3 416,4-1-15,-2 0-49,1-2 0,2 0-352,-3 0 256,3 0-16,-2 0-16,2 0-80,0 0-144,0 0 112,0 0-16,0 0-64,0 0 32,0 0-64,0-4 48,0 4-16,0-5 16,5 5 0,-5 0-48,0-4 65,0 4-1,0 0-16,0 0-16,0 0-32,0 0 48,-3 0-16,1 0 16,-3 0-32,5 0-16,-6 2 16,-1 2-16,0 3 0,-2 0 0,9-7 0,-18 10 0,11-1 32,-12 9-16,12-11 32,7-7-48,-18 6 0,12 13 48,-17-15 0,4 3-32,19-7-16,-7 19 48,-15-15-48,15 3 16,-13 2 0,20-9-16,-8 9-16,-12 0 16,15 1 0,-4-1 0,9-9 0,-9 7 0,0 2 16,2 9-16,1-13-16,6-5 16,-8 6 0,6 12-16,0-13 0,2 4-16,0-9 32,0 19-32,0-13 32,0 4-32,0 8 32,0-18 0,4 4 32,1 6-64,-1-4 32,-4 1 0,0-7 0,5 7-16,-1-2 32,4-1 16,-2-1-32,-6-3 0,18 2 16,-11-2-32,14 0-16,-3-5 16,-18 5 16,18-4-32,3-3 32,2 0 0,-2 2 0,-21 5 0,22 0-32,2-4 16,-4-1 0,3 5-16,-23 0 32,20-5 32,1 5-32,-1 0-32,-2 0 16,1 0 0,-19 0 16,18 3 0,-11 2 0,11 1-16,-13 1 16,-5-7 0,4 7 0,4 0-32,-4 0 64,1 0-16,-5-7-16,4 7 16,1-1 0,-5 1 32,0 0 0,0-7-48,0 9 32,-2 10 32,-4-13-48,0 13 16,6-19-32,-7 7 32,-2 13-32,-11-11 0,10 19 16,10-28-16,-22 20 32,3 5-16,1 1-16,0-1 0,18-25 0,-19 29-16,-1 1 16,-1 0 0,3-3 32,18-27-32,-19 28 48,1-6 16,0-3 16,0-10-32,18-9-48,-19 21 64,1-15 0,9 3 16,-14 0 16,23-9-96,-9 8 128,-12-4 32,14-1 0,-2-3 0,9 0-160,-18 0 192,13-6-15,-1 2-17,-1-14-16,7 18-144,-7-5 64,0-15 32,0 13-80,3-12 32,4 19-48,-5-4 48,1-14-32,-1 13-32,3-15 16,2 20 0,-3-5 0,1-13 16,0 14-16,2-4 0,0 8 0,0-7 0,0 1 0,0 1-16,0 1-32,0 4 48,0-5-48,0 1-16,0 4-48,0 0-16,0 0 128,0 0-112,0 4-17,0 3 65,4 0 0,-4-7 64,5 6-64,0 13 16,-1-17 32,1 7 16,-5-9 0,4 10 0,3-4 16,0-1-32,0-1 16,-7-4 0,21 3 0,-15-1 0,19-2 32,-4 0 0,-21 0-32,23 0 32,2-7 0,0 3 0,0-3-48,-25 7 16,23-5 16,3 1-16,-6-1 0,3 5 32,-23 0-32,22-4 16,-1 4 16,-3 0 0,0 0 1,-18 0-33,7 0 32,17 0 16,-18 0 0,15 0 16,-21 0-64,4 0 48,14-5-16,-13-2 16,14-11 0,-19 18-48,4-5 64,14-2 0,-13-18-16,13 19 0,-18 6-48,5-26 16,2 19-32,11-15-32,-13 15-64,-5 7 112,6-18-128,1 10 32,0-12 16,0 15 32,-7 5 48,7-18 0,0 14-16,0-4-32,-3-10 32,-4 18 16,5 0-49,-5-4 33,0 4 32,0-5-16,0 5 0,0 0-16,0 0-32,0 0 48,0 2-48,0 3 0,0 2 16,0 11 0,0-18 32,0 3 0,0 3 32,0 3-32,4-2-32,-4-7 32,5 7 32,-1-2-32,1-1 16,-5-2 0,0-2-16,7 3 32,-2-1-16,1 0-16,1 1-16,-7-3 16,7 5 0,0 1 0,0 4 0,13 10 16,-20-20-16,5 9 16,2 16 16,11-6-64,-13 1 32,-5-20 0,18 9 0,-11 14 0,20-19 48,-6 4 16,-21-8-64,25 1 97,3-1-17,1 0 32,6-20 16,-35 20-128,34-7 96,0-15-32,0 1 0,-5 0 0,-29 21-64,26-18 32,-3 11 32,-5-15-16,-11 15 16,-7 7-64,18-19 96,-18 14 16,5-15 48,-5 13 48,0 7-208,0-21 192,-5 15 16,-13-17-32,0 16-64,18 7-112,-25-27 145,-3 20-97,-8-16 0,-5 18-16,41 5-32,-46-7 0,-2 1 32,2 6-32,5 0-48,41 0 48,-39 0-48,7 9 0,2 16-16,3 0-81,27-25 145,-25 30-576,2-3-1009,14 0-2256,2-1-3939,7-26 7780,0 0 0</inkml:trace>
  <inkml:trace contextRef="#ctx0" brushRef="#br1" timeOffset="5721">4527 412 4241,'0'0'0,"-3"0"1009,-3 0-81,-1 0-111,7 0-817,-7-4 672,5 4-112,-1 0-128,3 0-95,0 0-337,0 7 272,0-1-32,0 12-32,0-10-16,0-8-192,0 18 176,0-11 16,0 11-32,0-13-16,0-5-144,0 6 176,0 1-112,0-2 16,0-3-31,0-2-49,0 3 48,5-2 0,-1-1 32,1 0 16,-5 0-96,7 0 112,0-4-16,0-3 16,-2 0-48,-5 7-64,6-6 64,1-1 16,-2 0 16,-1 0-16,-4 7-80,0-7 96,5 0 0,-5 3-16,0-4-16,0 8-64,0-4 48,0-2-208,0-2-288,-2-10-433,2 18 881,0-4-1696,0-1-801,0-2-2370,0 7 4867</inkml:trace>
  <inkml:trace contextRef="#ctx0" brushRef="#br1" timeOffset="6922">6835 572 2945,'0'0'0,"0"0"640,0 0-32,0 0 17,0 0-625,0 0 576,6 0-80,0-4-32,1-1-79,-7 5-385,7-4 336,0-1-32,-1 0-48,-1 1 32,-5 4-288,4-5 240,1 1 0,0-1-64,-5 1-32,4-1 1,-4 5-145,0-4 96,5-1 0,-5 5 0,0 0-96,0-5 96,0 5-96,0-4 96,0-1 16,0-2-16,0 3 16,0 4-112,-3-5 96,1 1 16,0-1-16,2 1 0,0 4-96,-2-5 80,2 5-16,-3-5 16,1 5 0,2 0-80,-2 0 80,-1 0 16,1 0-64,-2 0 16,4 0-48,-7 3 0,0 4 0,0 11 0,1-11 16,6-7-16,-5 18 0,2 0 0,2 0 16,-2 3-16,3-21 0,-3 18 16,1-9-16,2 12 0,0-14 32,0-7-32,0 7 32,0 0 0,0-5 0,0 0 0,0-2-32,0 2 64,5 1-15,-5-3 15,4 0 32,-4 0-96,0 0 112,5 0 16,-1 0-16,-4-5-64,0 5-48,5-4 32,0-1-96,2-13-128,-1 11-160,-6 7 352,7-26-593,0 4-303,11-3-465,-13-1-336,-5 26 1697,21-24-1664,-14-6-1922,-7 30 3586</inkml:trace>
  <inkml:trace contextRef="#ctx0" brushRef="#br0" timeOffset="-447">5587 762 3617,'0'0'0,"0"0"913,-1 0-33,-2 0 16,3 0-896,-5 0 945,3 0-65,0 0-143,-3-5-161,5 5-576,-4 0 480,1 0-16,-1 0-32,1 0 17,3 0-449,-2-4 432,0 4 0,2-5-64,0 5-32,0 0-336,0-4 273,0 4-17,0-5-32,0 0 16,0 5-240,4 0 224,1-6-16,0 1 48,-5-2 0,0 7-256,4-4 256,1-3-32,-1 3-47,4-1-33,-8 5-144,4-7 96,3 0 16,0-11-64,-1 13 0,-6 5-48,19-4 32,-19-1 0,6-2-16,1 0-16,-7 7 0,8-4 0,-2-1 0,1 1 0,-2-1 0,-5 5 0,4 0 0,1 0 0,-1 2 0,-4-2 0,0 7-16,0 14-16,0-3 0,0 3-16,0-21 48,0 27-32,0 0 32,0 1 0,0 1 32,0-29-32,0 23 0,0 1 0,0-4 16,7-11-32,-7-9 16,7 20 0,0-17 0,11 1 48,-14-2 32,-4-2-80,21 0 96,-14 0 32,13-4 32,-13-1-32,-7 5-128,8-6 96,10-1 48,-14-14-80,1 17-16,-5 4-48,7-5 112,0-13-48,-1 18-16,-1-7 32,-5 7-80,4-21 32,1 17 16,-1-3 0,1-18 32,-5 25-80,0-7 48,4-18-16,4 7 0,-4 11-16,-4 7-16,5-20 33,0 15-17,-1-2-16,-4 0 0,0 7 0,0-5 0,0 5-16,5 0-17,-5 0-31,0 0 64,0 3-64,0 3-16,0 1 16,4 12 0,-4-19 64,5 9-32,-1 16-16,3-6 0,0 1 48,-7-20 0,21 22 0,-17-1 32,17 2-16,-14-2-16,-7-21 0,27 22 0,-21-1-48,22-12 80,-9 12 16,-19-21-48,20 2 64,5-2 80,3 0 113,4-20-386,-32 20 129,36-19-128,3-4-128,0-2-368,2 3 64,-41 22 560,37-28-993,0 3-719,-3 2-1698,2-2-3377,-36 25 6787,0 0 0</inkml:trace>
  <inkml:trace contextRef="#ctx0" brushRef="#br0" timeOffset="-1151">4271 645 2449,'0'0'0,"0"3"704,0-3-704,0 7 688,-2 2 129,-5-2 47,5-1 80,2-6-944,-5 3 961,3-1-49,0-2-111,-3 0-129,5 0-672,-3 0 528,2 0-64,-2 0-15,1 0-49,2 0-400,-3-5 384,2 5-96,-2-4-96,0 4 0,3 0-192,-2 0 128,-2 0-16,-3 0-16,2 0-31,5 0-65,-2 0 16,-3 0 32,3 0-16,-2 0-16,4 0-16,-7 0 48,2 0-32,-1 2 32,1 0 16,5-2-64,-3 3 16,-1-1 16,-1 0 16,1 1 0,4-3-48,-5 2 48,1 1 0,-1 1 0,0-2-32,5-2-16,-4 5 0,-3 2 16,2-1-16,-1 1-16,6-7 16,-7 9 16,0 9-32,2-11 16,-2 12 0,7-19 0,-2 7-16,0 2 16,0 9-32,2-11 32,0-7 0,0 9 0,0 10-16,6-13 0,1 15 32,-7-21-16,23 9 0,-5 16 64,3-16 0,2 19 16,-23-28-80,25 9 64,2 13 0,1-13-48,1 12 32,-29-21-48,28 7 16,-1 2 32,1-2-16,-5 0 32,-23-7-64,23 2 112,1-2-16,-3 0 80,2 0-32,-23 0-144,23-7 160,-5 0 16,1-13-48,-12 16 17,-7 4-145,22-19 144,-17 13-48,13-13 0,-13 14 0,-5 5-96,7-22 64,0 14 16,-1-12 32,1 13-16,-7 7-96,5-20 128,-1 13-48,-4-11 0,0 11-16,0 7-64,0-19 48,0 15 0,0-3-16,0 2-16,0 5-16,-2-4 16,0-1-32,-3 1 16,1 4-16,4 0 16,-3 0 0,-1 0 0,2 0 0,-3 0-32,5 0 32,-5 2 0,3 2-48,0 1 48,0 0-16,2-5 16,-3 4-64,3 1 32,0 2-16,0-1-16,0 2-32,0-8 96,5 9-80,-1 9 16,3-14-16,14 5 80,-21-9 0,7 19 0,13-15 0,-13 4 0,20 10-16,-27-18 16,19 4-48,-1 5-16,0 0 64,3-2-16,-21-7 16,7 7 48,20-3-48,-20-1 16,18 0 0,-25-3-16,19 0-16,-13 0 32,15 0-16,-17 0 32,-4 0-32,19 0 32,-14 0 16,1-6 48,1 6-32,-7 0-64,7-6 64,0-1-16,-1 0 16,1 0-32,-7 7-32,7-21 48,0 21-16,0-18 0,0 14 16,-7 4-48,5-19 64,2 13-16,-3-12-32,1 11 32,-5 7-48,4-21 48,1 16-32,-5-13 16,4 18-32,-4 0 0,0-5 16,0 1-32,0 4-16,0 0 16,0 0 16,0 0-64,0 2-16,0 5 16,0 2 16,0-9 48,0 21-48,0-14 32,0 11-32,0-11 0,0-7 48,5 20-64,1-2 48,13-8-16,-13 13 16,-6-23 16,24 9 0,-4 11 16,-1-12 32,1-2 16,-20-6-64,23 4 80,-1-1 0,6-1 16,2-2-32,-30 0-64,31-5 48,2 1 48,-3-14-48,-3 13 32,-27 5-80,30-7 80,-7-15-32,-1 17 0,-3-14-16,-19 19-32,4-4 80,3-3 32,-2 0 33,-5 0 15,0 7-160,0-6 160,0-15-16,-7 15-48,-16-18 0,23 24-96,-23-7 96,-4-18-48,-8 5-16,-1-1-16,36 21-16,-34-23-48,-1 3 32,3 13 32,5-11-80,27 18 64,-25 0-32,2 0-32,2 2-32,-2 5 16,23-7 80,-22 23-48,-2-3 0,4 4 0,2 0-64,18-24 112,-18 23-257,9 3-95,-10-4-224,14-1-64,5-21 640,-4 22-801,2-1-159,2 0-177,4-3-79,-4-18 1216,21 7-1201,0 11 33,6-14-33,5 1-63,-32-5 1264,32 3-1313,2-1 0,0 0 321,1-2-1649,-35 0 2641,0 0 0</inkml:trace>
  <inkml:trace contextRef="#ctx0" brushRef="#br1" timeOffset="7622">6842 909 5186,'0'0'0,"8"0"1104,-2 0-127,12 0-145,-18 0-832,5 0 673,-1 0-129,3-6-160,-2 6-112,-5 0-272,0 0 240,4 0-48,-4 3-16,0 0-16,0-3-160,0 4 96,0 2 1,-2 2-17,-2 10-48,4-18-32,-3 7 0,1-1 16,0 13-16,-1-13 0,3-6 0,0 19 16,0-12-16,0 11 32,0-11-16,0-7-16,5 7 16,0 2 0,-5-2 0,4 0 32,-4-7-48,0 4 32,5-1 48,-1-1 32,-4-2 0,0 0-112,5 0 144,-1-5 0,-4 1-32,5-1 0,-5 5-112,0-7 128,5-11-32,-5 13 16,0-13-16,0 18-96,5-4 64,-5-17 16,0 14-48,0-14 16,0 21-48,0-6 16,0-15 32,0 15-32,0-1 0,0 7-16,0-19 16,0 14-16,-3 1 0,3 4 0,-2 0-16,0 0 16,-1 0 0,3 0 0,-2 2-32,-2 0 48,1 5-16,-2 11-16,5-18 16,-2 6 0,-3 3-32,3-3-80,-2 12-208,4-18 320,-7 5-928,0 14-1377,0-1-3826,7-18 6131</inkml:trace>
  <inkml:trace contextRef="#ctx0" brushRef="#br1" timeOffset="171688">19702 1583 1584,'0'0'0,"-2"7"128,-1 0-64,3-7-64,-2 6 32,-3 1 16,3 0 0,0 0 16,2-7-64,-2 2 64,2 0-16,0-2 16,0 0 33,0 0-97,0 0 128,0 0 48,0-7 32,0 3 32,0 4-240,0-5 240,0-1 32,0-1 32,0 0 48,0 7-352,4-18 417,-4 13 15,5-2-32,-5-11-32,0 18-368,4-5 320,1-2 0,-1 1 33,-4-15-33,0 21-320,5-4 320,-5-15-48,5 14-48,-1-2-16,-4 7-208,5-18 192,-1 14-32,1-3 0,-1-12 17,-4 19-177,5-4 160,-5-3 0,5-13 0,-1 13-32,-4 7-128,0-19 128,5 12 0,-1-13-32,-4 13-32,0 7-64,0-23 96,0 16-32,0-18 0,0 7 0,0 18-64,0-7 48,0-18 16,0 18-32,0-18 16,0 25-48,0-7 48,0-13 0,-2 13-16,0-14 16,2 21-48,-5-7 16,1-11 0,2 14 0,-1-4 0,3 8-16,-2-6 16,-1-1-16,2 2 16,-2 1 16,3 4-32,-2 0-32,-1 0 64,2 0-64,-2 0 32,3 0 0,-3 0 32,1 0-32,0 0 16,0 0 0,2 0-16,-3 0 0,1 0 0,0 2 32,-1 0-32,3-2 0,-2 3 0,0-3 16,0 0-16,2 0 0,0 0 0,0 0 16,0 0-16,0 0-16,0 0 16,0 2 0,0 0 0,0 5 48,0 0-32,0-1-16,0-6 0,0 9 32,0 10-16,0-12 16,0 14 16,0-21-48,0 9 32,0 16 49,4-7-17,-4 0 32,0-18-96,0 21 96,5 0 0,-1-3 0,-4 0 0,0-18-96,5 9 64,-1 14 32,2-14-16,-2 14 0,-4-23-80,5 9 96,-1 14 0,1-16 0,-1 16 0,-4-23-96,5 7 64,-1 13 16,-4-11 16,5 15-32,-5-24-64,0 9 80,0 13-32,0-13 0,0 9 16,0-18-64,0 7 80,0 12-48,0-17 32,0 5-32,0-7-32,0 7 32,0 0-16,0 0-16,0-1 16,0-6-16,4 7 16,3-2 17,0 1-1,0-1 16,-7-5-48,7 7 64,11 0-16,-13-2 0,2 2 16,-7-7-64,6 4 64,1 1 0,0-3-16,0 2 0,-7-4-48,7 5 16,-1-1 32,-1-1 16,0-1 16,-5-2-80,5 2 80,-1-2 0,3 0-16,-3 0 32,-4 0-96,5 0 112,-1-7-48,1-11 48,-1 14-64,-4 4-48,5-21-48,-1 3-224,-4 0-400,5-3-417,-5 21 1089,5-23-1745,1 2-480,2-1-288,10-4-2001,-18 26 4514,0 0 0</inkml:trace>
  <inkml:trace contextRef="#ctx0" brushRef="#br2" timeOffset="21934">1450 1354 3265,'0'0'0,"0"0"640,0 0 17,5 0 31,-5-5 0,0 5-688,5-4 608,-1-1-63,-4 1-97,5-1-112,-5 5-336,4 0 304,-4-4-64,5 4-32,-5 0-31,0 0-177,4 0 176,-4 0-80,5 0-48,-5 0 16,0 0-64,5 0 32,-1 0 16,1 0 16,-1 0 80,-4 0-144,7 0 160,0-5 80,14 5-32,-17-5-48,-4 5-160,7-6 144,12 1-32,-15 0-32,3 1-16,-7 4-64,7-5 48,-1 1 0,1 4-32,11-5 0,-18 5-16,0 0 16,7 0 0,1-4-16,-2 4 0,-6 0 0,5 0 0,2 0 0,-1 0 0,1 0 0,-7 0 0,5 0 0,-1 0 0,1 2-16,-5 0 16,0-2 0,4 2 0,-4 3 16,5-3-16,-5 1 16,0-3-16,0 2 16,0 0 16,5-2 0,-5 0 33,0 0-65,0 0 96,5 0 16,-5 0 0,4 0 0,-4 0-112,5 0 64,-1 0-16,1-4-16,-1-1 0,-4 5-32,5 0 16,2-5 0,-3 5-16,1 0 0,-5 0 0,4 0-16,1 0 0,-1 0 16,1 0-16,-5 0 16,4 3 0,1-1 16,-5 0 16,4 3-32,-4-5 0,6 7 0,0-3 0,1 3 0,-2-2 0,-5-5 0,7 4 32,-1 1-16,-1-3-16,2 0 32,-7-2-32,4 0 48,3 0 0,0 0 32,0 0 16,-7 0-96,21-6 64,-17-1 32,3 2-16,13-2-48,-20 7-32,5-4 32,2-1 16,11 1-48,-13-1 32,-5 5-32,7 0 32,0 0-32,-1 0 0,1-5 0,-7 5 0,7 0-32,0 0 64,-2 0-16,1 3-16,-6-3 0,7 0 16,0 2-16,11-2 0,-13 0 48,-5 0-48,7 0 0,11 0 0,-13 0 16,1 0 0,-6 0-16,21 0 0,-16 0-16,1 0 16,15 2 16,-21-2-16,5 3-16,1-3 16,13 2 16,-19-2-16,7 0 16,-1 2 0,1-2 16,0 0-32,-7 0 0,7 2 0,-2 1-32,-1-1 32,1 0 0,-5-2 0,4 3 0,1-1 0,-1 0 32,1-2-32,-5 0 0,4 2 16,3-2 16,-2 0 16,2 0 16,-7 0-64,7 0 48,13-4 16,-13-1 0,14 1-32,-21 4-32,6-7 32,20 0-16,-8 0-16,-11 0 0,-7 7 0,25-4 0,-18-1 0,16 5 0,-16 0 16,-7 0-16,18 0 0,-14 0 16,17 0-32,-16 0 16,-5 0 0,18 2 0,-14 1 0,15-1 16,-15 0-16,-4-2 0,7 3 0,12-1 0,-19 0 0,6 0-16,-6-2 16,7 3 16,0-3-16,0 0 0,0 0 32,-7 0-32,6 0 0,1 0 16,11 0 0,-13 0 0,-5 0-16,7 0 0,0 0 33,11-5-66,-18 5 33,7 0-16,0 0 0,11 0 16,-18 0 0,7 0 0,0 2 0,0 1 0,0-1 0,-7-2 0,7 2 0,11 1 0,-14-1 0,3 0 0,-7-2 0,7 2 0,14-2 16,-17 0-32,3 0 32,-7 0-16,21 0 49,-14 0-82,13-4 66,-13-3-33,-7 7 0,21-5 0,-14-1 0,17-1 0,-5-1 0,-19 8 0,7-6-33,18-1 66,-18 2-33,15 1 0,-22 4 0,5 0 16,13 0-32,-13-5-17,2 5 17,-7 0 16,18 0-16,-18 0 32,7 0-16,0 3 0,-7-3 0,7 2 0,11 0-16,-14 3 16,4-3 0,-1 2 0,-7-4 0,20 3 16,-16-3 0,3 0-16,-7 0 0,21 0 0,-21 0 0,6 0 33,13 0-33,-14 0-33,1-5 33,-6 5 0,21 0-16,-17-4 32,4-1 17,12 5-33,-20 0 0,0-4-33,7 4 1,0 0 16,0 0 16,-7 0 0,6 0-32,1 0 32,0 2 0,-3 0 0,-4-2 0,8 0 32,-1 2-32,-1 1 0,1-1 0,-7-2 0,7 2 0,11 3-32,-13-3 0,-1 2-16,-4-4 48,7 3-48,0 2 48,11-3 0,-13 0 0,-5-2 0,7 3 32,11-1-32,-13 2 16,15-1-16,-20-3 0,4 0 0,20 0 0,-17 0 0,15 0 32,-22 0-32,7 0 0,16 0 16,-16 0 0,18 0-16,-25 0 0,7 0 16,18 0-16,-18 0 0,18 0 0,-25 0 0,7 0 48,16 0-48,-16 0 16,14 0-32,-21 0 16,6 0-16,13 2 16,-15 0 0,3 1 16,-7-3-16,20 2 16,-15 0-16,2 0 0,-1-2 0,-6 0 0,19 0 0,-14 0 0,2 0 16,13 0 17,-20 0-33,7 0 32,14 0 0,-15-4-16,22-3 16,-28 7-32,18-7 48,3-12-16,-1 15 0,1-3-16,-21 7-16,20-7 0,1 1 0,0 1 16,-3 1-16,-18 4 0,7 0-16,15 0 0,-17 0 16,2 0-32,-7 0 32,18 2 32,-18 0-64,7 5 32,0 0 0,-7-7 0,4 4 0,3 3 32,-3-3-32,1 1 0,-5-5 0,7 5 0,0 0-32,0-3 32,0 2 0,-7-4 0,7 3 0,11-1 32,-18 0-32,7 1 16,-7-3-16,20 2 0,-15-2 16,2 0-16,14 0 0,-21 0 0,4 0 32,14 0-16,-11 0-16,11-5 16,-18 5-16,5-4 16,13-1-32,-13 5 16,2-4 16,-7 4-16,20-5 0,-15 5 0,2 0 0,11 0 0,-18 0 0,5 0 0,2 0-16,-1 2 32,1 1-16,-7-3 0,7 2-16,0 0 32,-1 0-16,1 1 32,-7-3-32,8 2 0,-1-2-32,-1 0 32,13 0 0,-19 0 0,18 0 32,-14 0-32,3 0-32,-7 0 32,20 0 0,-15 0 0,2 0 0,11 0 0,-18 0 0,5 0 32,2 0-16,-1 0-16,1 0 16,-7 0-16,19 0-16,-12 0 16,0 0-16,-7 0 16,4 0-32,3 0 64,0 2-32,-3-2-32,-4 0 32,7 3 48,0-1-48,0 0 0,-1 0 0,-6-2 0,19 0 0,-14 0-16,2 0-16,11 0 32,-18 0 0,4 0 32,15 0-32,-15 0-32,17 0 32,-21 0 0,4 0-16,17 0 32,-14 0-16,13 0 0,-20 0 0,7 0-32,12 0 16,-15 0-16,14 0 0,-18 0 32,5 0 0,15 0 0,-15 0 16,13 0-16,-18 0 0,5 0 0,2 0 0,0 0-48,0 0 48,-7 0 0,18 3 0,-14-1 0,3 0 32,1 3-64,-8-5 32,6 4 0,1 1 48,0 0-48,0-1 16,-7-4-16,6 2 0,1 3 0,0-3 0,0 1 32,-7-3-32,19 2 0,-15-2 0,3 0 0,11 0 0,-18 0 0,5 0 16,1-5-16,15 1 0,-17-1 0,-4 5 0,21-4 16,-14 4-16,14-5 0,-15 0 0,-6 5 0,18-4 0,-13-1 16,14 5-16,-15 0 0,-4 0 0,7 0 0,0 0 0,0 0-16,11 3 16,-18-3 0,0 2 0,7 0-16,0 0 32,0 1-16,-7-3 0,7 2 16,11 0-16,-18 1 32,7-1-32,-7-2 0,6 2-32,1 0 64,0 1-16,0-1-16,-7-2 0,6 2 0,2-2 0,-4 0 0,3 0 0,-7 0 0,7 0 16,11 0-16,-13-4 32,2-1-16,-7 5-16,18-4-16,-13-1 32,13-2-16,-11 3 0,-7 4 0,20-5 0,-13 5 16,16-5-16,-18 5 0,-5 0 0,18-4 0,-11 4 0,0-5 0,-1 5 16,-6 0-16,19 0 0,-19 0 32,6 0-64,1 0 32,-7 0 0,5 0 0,-1 0 32,4 0-32,-2 0-32,-6 0 32,7-4 0,11-1 0,-18 5-16,7-4 32,-7 4-16,21-5 0,-17 0 32,4 5-16,10 0-16,-18 0 0,4 0-16,3-5-16,11 5 16,-13 0 16,-5 0 0,7 0 0,-1 0 16,2 0-16,10 3 0,-18-3 0,0 2 0,7 1 0,-1-1 0,1 0 32,-7-2-32,18 0 16,1 0-16,-14 0 0,-5 0 0,6 0 0,12 0 0,-13 0 0,2 0 0,-7 0 0,7 0 0,14 0 0,-17 0 0,3 3 16,-7-3-16,18 2 0,-18 0-16,7 0 0,0 1-16,-7-3 32,6 4 32,2 3-64,-1-2 64,-1-1-32,-6-4 0,5 7 0,2 0 0,0 0-32,0-3 32,-7-4 0,6 5-16,1 0 0,0-3 32,0 0-16,-7-2 0,18 2 0,-18-2 16,7 3-16,14-3 0,-21 0 0,4 0-16,3 0 32,11 0-16,-14 0 32,-4 0-32,8 0 0,10 0-32,-13 0 16,1 0 32,-6 0-16,19 0 0,-15 0 0,3 0 32,14 0-32,-21 0 0,7-5 16,11 5-32,-13 0 160,1-4-64,-6 4-80,18 0 96,-18 0 32,7 0-128,0-5 0,-7 5 0,8 0 0,-2 0 32,1 0-64,0 0 32,-7 0 0,7 0 32,-1 0-32,-1 0 16,-1 0-304,-4 0 288,5 0-320,0 0 16,-1 0 15,1 0 273,-5 0 16,7-5-16,-1 5 32,2-4 0,-1-1 16,-7 5-32,6 0 16,12-4 0,-13-3 0,2 0-16,-7 7 0,21-5 0,-17 1 32,3 4-64,14-5 64,-21 5-32,4 0 0,3-4 16,0 4-16,-1 0 16,-6 0-16,7 0 0,11 0 0,-10 0-16,-8 0 16,4 0 0,3 0 16,-2 0 0,1 0 17,-6 0-33,7 0 0,11 0 0,-10 0 0,-2 0 0,-6 0 0,19 0-33,-19 0 66,18 0-33,-18 0 0,4 0 0,-4 0 0,5 0 16,2 0-16,11 0 16,-18 0-16,5 0 0,-5 0 0,7 0 0,11 0-16,-13 0 16,-5 0 0,6 0 0,-6 0 0,7 0 0,0 0 0,0 0 0,0 0 16,-7 0-16,7 2 0,-3 0 0,1 5 0,-1-2-16,-4-5 16,5 4-16,-1-1 16,-4 1 0,5 1 0,-5-5 0,0 7 16,5-3 0,-5-2-16,4 1 0,-4-3 0,0 2-16,0 0 16,5 1 16,-5-1-32,0-2 16,4 0 16,1 0 16,-5 0-16,0 0-16,0 2 32,0-2 0,0 0 16,0 0 16,0 0-64,0 2 80,-5 1 16,-13-1-977,25 32-2880,-7-34 3761,-7 3-6275,7-3 6275</inkml:trace>
  <inkml:trace contextRef="#ctx0" brushRef="#br1" timeOffset="172397">19572 1320 2321,'0'0'0,"0"2"560,-3 0-16,1 1 144,2-3-688,-2 2 817,0 0 31,2-2-15,0 0-81,0 0-752,0 0 608,0 0-64,0 0-95,0 0-81,0 0-368,4 0 416,1 0-16,-5 0-16,4 0 0,-4 0-384,5 0 353,-5 0 15,4-4 16,1 4-64,-5 0-320,0 0 320,5 0-32,-5-5-47,4 5-33,-4 0-208,5 0 144,-1 0-48,1 0-16,2 0-16,-7 0-64,7 0 64,-1 0 16,15 2 48,-14-2 48,-7 0-176,20 0 176,-13 0 48,18 0-16,-18-4-32,-7 4-176,28-7 192,-10 0 33,0-11-33,3 13 32,-21 5-224,18-7 160,0 0 0,-11-11-80,11 18 32,-18 0-112,5-5 80,2 1-16,0 4 0,-2-5-16,-5 5-48,4 0 64,-4 0-32,0 0 16,0 0-48,0 3 64,0 3-64,0 1 16,0 0-16,0-7 0,0 4 48,0 1-48,0 0 32,0 2-16,0-7-16,0 7 0,0-3 48,0 1-32,0-3 16,0-2-32,0 5-32,0-3-16,0 0-32,0-2-320,0 0 400,5 0-672,-5 0-417,0 0-640,4 0-624,-4 0 2353,5 0-2865,29 28-32,-34-28-1025,0 0 3922</inkml:trace>
  <inkml:trace contextRef="#ctx0" brushRef="#br1" timeOffset="168623">19355 1411 1984,'0'0'0,"7"-7"257,-7-13-81,0 20-176,4-7 128,-4 0 16,0 1 16,0 0-32,0 6-128,0-4 128,0-1 32,0 5-16,-2 0 48,2 0-192,0 0 208,0 0 0,0 0 80,-2-4 1,2 4-289,0 0 304,0 0 16,0 0 0,0 0 32,0 0-352,0 0 320,0 0 16,0 0-95,0 0-33,0 0-208,0 0 160,0 0-80,0 0-32,0 0-48,0 0 16,0 0 0,4 0 16,-4 2-16,0-2-16,0 5 32,0-1 0,5-2-16,-5 5 16,0-7-32,0 3 16,0 2-16,0-1 32,0 1-32,0-5 0,0 4 0,0 1 0,0-3 16,4 2 16,-4-4-32,0 7 0,0-2 32,5 2 16,-5-1 32,0-6-80,0 7 96,4 2 16,-4 1-16,0-1 16,0-9-112,5 9 96,-5 9-16,0-13 32,0 4-32,0-9-80,0 19 80,4-15-48,-4 5 16,5 9-16,-5-18-32,0 7 33,0 0-1,0 12-16,0-13 32,0-6-48,0 10 32,0-1 0,0 9 0,0-14 0,0-4-32,0 9 48,0 0 0,0 10 16,0-12-32,0-7-32,-2 9 64,-1 0-16,1 9 0,0-13 48,2-5-96,-2 9 96,-1 9-16,3-11 16,0 11-32,0-18-64,0 7 80,0 12 16,0-12 16,0 11-32,0-18-80,0 7 128,0 11 16,0-11-48,0 0-16,0-7-80,0 18 80,0-11-32,0 2 48,0 9-16,0-18-80,0 5 32,0 2 1,0 11-1,0-11-48,0-7 16,0 9 48,0 12-32,0-15 0,0 15 32,0-21-48,0 7 32,0 15 16,0-15-48,-2 14-16,2-21 16,0 9 32,0 12-32,-2-15 64,0 15 80,2-21-144,0 5 160,-3 13 48,3-11 0,0 2-48,0-9-160,0 19 144,0-13-16,-2 4-16,2 8-32,0-18-80,-2 6 96,2 3-48,-3 10 16,3-14 16,0-5-80,0 7 32,-2 11 32,2-14-48,0 3-16,0-7 0,0 7 16,0 2 32,0-2-48,0 2 16,0-9-16,0 18 0,0-11 0,0 11 0,0-9 16,0-9-16,5 21 0,-5-12-16,4 17 32,1-8-32,-5-18 16,0 18 0,4 0 16,1 1 17,-5-1-1,0-18-32,0 18 32,0-9 48,0 14 0,0-14 32,0-9-112,0 21 144,0-14-16,0 13 0,0-12 16,0-8-144,0 9 80,0 9-16,0-14 0,0 5-64,0-9 0,0 18 32,0-11-32,0 14 0,4-14 16,-4-7-16,5 20 16,2-13 0,-1 14 16,2-12-32,-8-9 0,4 23 0,1-5 0,-5 0 0,4-10 16,-4-8-16,5 25 48,-5-16 16,0 15-32,5-14 32,-5-10-64,0 23 64,0-14-16,0 11 0,0-2-32,0-18-16,0 8 0,0 15 48,0-14-48,0 9 16,0-18-16,0 9 48,0 12-32,-3-12-16,1 11 16,2-20-16,0 7 48,-2 14-64,2-14 32,0 11-32,0-18 16,0 7 0,0 13 16,0-13-16,0 14 32,0-21-32,0 7 0,0 15 16,0-12 32,0 12-48,0-22 0,4 19 32,-4-10 0,0 16 0,0-16 0,0-9-32,0 23 32,0-16 0,0 14 16,0-15 17,0 12-33,0-18-32,-2 7 32,0 2 0,-1 10 0,1-14-16,2-5-16,-2 7 32,0-1-32,-1 3 0,0 0 16,3-9-16,0 18 16,0-11-16,0 2 32,0 10-32,0-19 0,0 5 16,0 4-16,0 0 0,0 9 16,0-18-16,0 4 48,0 3-48,0 12 48,-1-14-32,1-5-16,-3 9 32,1 0 16,-1-3-48,2 13 16,1-19-16,-3 6 16,1 4 16,-1 8-16,1-13-16,2-5 0,-2 9 0,0 0 32,2 9-32,0-14 0,0-4 0,0 10 16,0-3-32,0 2 16,0-2 16,0-7-16,0 7 0,0 0 16,0-3-16,0 1 0,0-5 0,0 7 32,0-1-16,0 1 0,0 0 16,0-7-32,-3 5 0,1 2 16,0-3 32,0-2-240,2-2 192,-7 3-977,2-3-1344,3 0-1472,0 0-2642,2 0 6435,0 0 0</inkml:trace>
  <inkml:trace contextRef="#ctx0" brushRef="#br1" timeOffset="162020">18801 1437 2241,'0'0'0,"5"0"496,-5-8-176,0 8-320,7-18 304,-2 18-32,-1-7 32,-4 3-32,0 4-272,0-5 289,0 5-17,0-4 0,0 4 0,0 0-272,0 0 240,0 0-16,0 0-64,0 0-16,0 0-144,0 0 96,-2 0 16,2 0-16,0 0-16,0 0-80,-2 0 97,2 0 15,0 0 48,0 0 48,0 0-208,0 0 272,0 0 16,0 0 16,0 0-16,0 0-288,0 0 240,0 0-16,0 0-31,0 0-49,0 0-144,0 0 112,0 0-16,0 0-16,-3 0-16,3 0-64,0 2 48,0 0 16,0 0-32,-2 3-16,2-5-16,0 7 32,0 0-16,0-3 0,-2 4 16,2-8-32,0 6 16,0 1-16,0 0 16,0 2-32,0-9 16,0 18 0,0-11 16,0 12 16,4-10-32,-4-9 0,5 22 16,-1-4-16,1 3 0,0 0 32,-5-21-32,4 20 48,1 5 0,-5-2 32,4-2-16,-4-21-64,5 20 80,-1 1-16,-4-3 0,0-8 0,0-10-64,0 22 80,0-12 16,0 12 0,0-12 16,0-10-112,0 22 80,-2-15 16,0 14 0,0-14-31,2-7-65,-3 18 112,1-11-32,0 2-32,-1 9 16,3-18-64,0 7 16,0 2 16,0 12 32,0-14 32,0-7-96,0 20 112,0-13 0,0 11-16,0-13 0,0-5-96,5 9 96,-5 1-16,0 8 0,0-14 16,0-4-96,0 7 96,0-3 32,0 1-16,0-3 0,0-2-112,0 2 112,0 1-16,0-3-32,0 0-16,0 0-48,0 0 32,0-5-96,0 1-32,0 4 96,0-5-224,0-2-208,5-11-176,-5 13-209,0 5 817,4-7-1024,-4-13-145,5 15-111,-5 1-1,0 4 1281,4-7-1296,1 2 223,-5 1-1776,0 4 2849</inkml:trace>
  <inkml:trace contextRef="#ctx0" brushRef="#br1" timeOffset="148898">17825 1715 2032,'0'0'0,"-2"4"209,2-4-209,-4 5 144,-3 2 0,5-2-16,-1-1 48,3-4-176,-2 3 208,2-1 32,0 0 48,0-2 0,0 0-288,-3 0 304,3 0 17,0 0 15,0 0 48,0 0-384,0 0 384,0 0-16,0 0-32,0-4-47,0 4-289,0 0 320,0 0 32,0 0 16,0-5 48,0 5-64,0 0-352,0 0 304,0 0-31,0 0-33,0 0-64,0 0-176,0 0 192,0 0-48,0 0-48,0-4 16,0 4-112,0 0 64,0 0 16,0-6-16,5 6 16,-5 0-80,0 0 32,0-4 64,0-1-32,0 1 64,0 4-128,5-5 144,-5-2-16,4 1 1,-4-1-17,0 7-112,5-18 112,-1 13-32,1-2-16,-1-11 16,-4 18-80,5-7 48,0-11 0,-1 11 16,1-13-16,-5 20-48,0-7 48,4-11-16,1 10 0,-1-12-32,-4 20 0,0-5 48,5-13-32,0 11 0,0-14 32,-5 21-48,4-4 16,1-14 0,-1 13 0,1-2 0,-5 7-16,4-6 0,1-2 0,-5 4-16,4-1 32,-4 5-16,0-4 0,0 4 32,0 0-16,0 0-16,0 0 16,0 0 16,0 0 0,0 0-16,0 0-16,0-5 16,0 5 0,0 0 16,5 0 0,-5 0-32,0 0 32,0 0 0,0 0-32,4 0-32,-4 0 64,5 2 0,-5 4 32,0-6-64,0 4 96,4 2-16,-4 2 0,5 10 0,-5-18-80,0 4 32,4 5 16,2 15-16,-2-18-16,-4-6-16,5 23 0,1-5 32,1 3 0,0-3 16,-7-18-48,7 19 80,-3-1-32,1 0 16,-5-9 1,0-9-65,0 25 80,0-16 16,0 14 0,0-16-16,0-7-80,0 21 96,0-14-32,-3 11 32,1-11 0,2-7-96,-4 6 32,-1 12 32,3-10-64,0 1 0,2-9 0,-3 18 16,3-11-32,-2 0 32,2 11 16,0-18-32,0 7 16,0 0 32,0 0-32,0 2 32,0-9-48,0 7 32,0-3 0,0 1 0,0-1 0,0-4-32,0 3 48,5-1 0,-5 0 0,4-2 16,-4 0-64,0 0 16,0 0 32,0 0-32,0 0-32,0 0 16,0-4-96,5-1-320,-5 5-384,0-7-449,0 7 1249,0-7-1713,0 3-240,0-3-160,0 0 288,0 7 1825,0-7-3425,0 7 3425</inkml:trace>
  <inkml:trace contextRef="#ctx0" brushRef="#br1" timeOffset="100548">9505 1850 2080,'0'0'0,"0"2"433,0-2-113,0 0 32,0 0-352,0 0 448,0 3 48,0-3 1,0 0-17,0 0-480,-2 2 480,2-2 0,0 0-48,0 2-31,0-2-401,0 0 352,0 0-48,0 0-16,4 0 0,-4 0-288,7 0 272,1-4 16,-4-1-31,1 0 15,-5 5-272,4-4 256,1-1-32,-1-2-16,1 1-32,-5 6-176,4-7 144,1-11-16,-1 12-32,1-12 0,-1 14-16,-4 4-80,5-18 80,0 13 0,0-14-32,-5 19-48,4-6 80,1-17-47,-5 5 15,4 11-16,-4 7-32,5-28 0,-5 28 0,4-7 16,1-17 16,-5 6 0,5 11 0,-5 7-32,0-24 32,4 17-16,-4-17 32,0 17-32,0 7-16,0-23 32,0 16-32,0-14 0,0 17 0,0 4 0,5-7 0,-5 0 0,0 0-16,4 1 16,-4 6 0,0-5-32,5 1 48,-5 4-32,0 0 16,0 0 16,0 0-16,0-5 16,0 5-16,0 0 16,0 0 0,0 0 16,-3 0-16,3 0-16,-2 0 0,0 0 16,0 0 0,-1 0-16,3 0 0,-2 0 0,0 0-16,0 2 32,-1 1-16,3-3 0,0 0 48,-2 0-96,2 0 48,0 1-16,0 2 16,0-1-32,0 1-16,0-3 48,0 4 0,0 3-16,0 0 32,0 11 32,0-18-48,5 7 16,-5 2 0,0 12 16,0-14 16,0-7-48,0 18 64,0-12 32,0 15-16,0-14 0,0-7-80,0 9 32,-3 12 16,1-14-32,2 13 16,0-20-32,-2 7 48,-1 16-64,3-14 32,0 14 0,0-23-16,0 6 16,5 18 32,0-17-16,-1 15 16,-4-22-48,5 9 32,1 17 80,-1-17 16,2 11 0,-7-20-128,6 7 208,2 11-32,-4-11 16,3 2 17,-7-9-209,5 19 160,-1-12-16,1 2 0,-1 0-32,-4-9-112,0 7 128,5 0 0,-1-1-32,-4 1-32,0-7-64,0 5 48,5-1-16,-5 1 32,0-3 0,0-2-64,4 5 48,-4-2-48,5-3 16,-1 0-16,-4 0 0,7 0 0,0 0 48,0 0-32,12-5-16,-19 5 0,4-5 32,3 0-16,0 1-16,11 4-16,-18 0 16,4 0 0,4-5-32,-2 5-96,1-4-272,-7 4 400,7-5-896,0 5-689,0-4-752,13 4-449,-20 0 2786,5 2-4818,-5-2 4818</inkml:trace>
  <inkml:trace contextRef="#ctx0" brushRef="#br1" timeOffset="163104">18754 1565 2176,'0'0'0,"0"0"273,0 0-273,0 0 224,0 0 16,0-6 48,0 2 16,0 4-304,0 0 304,0-5 16,-3 1 17,3 4 15,0 0-352,0-5 384,0 5 32,0-4-48,0 4 16,0 0-384,0 0 369,0-5-33,0 1 32,0-1-64,0 5-304,0-4 272,0 4-48,0-5-16,0 5-16,0 0-192,0-4 161,0-1 31,0 5-32,5-4 0,-5 4-160,0 0 160,0-5-16,4 5-16,-4-5 16,0 5-144,0 0 80,5-5 0,-5 1-16,0 4-32,0 0-32,0-5 64,5 1-64,-5 4 16,0 0 0,0 0-16,4-5 0,-4 5 48,5-4-48,-1 4 48,-4 0-48,5 0 48,-1 0 0,1 0 48,-1 0-48,-4 0-48,5 0 64,0 0-32,-1 0 48,1 2-32,-5-2-48,7 0 96,-3 2-31,1-2 15,-1 0 0,-4 0-80,5 0 64,0 0 80,-1 0 0,-4 0 48,0 0-192,7 0 176,0 0-32,-3 0 0,3 0-32,-7 0-112,7 0 128,-1 0-48,2 0-32,-1-4 32,-7 4-80,4 0 64,3 0-48,-2 0 32,-1 0-32,-4 0-16,7 2 16,-2 5 0,1 0-16,1 2 0,-7-9 0,5 18 48,-1-13 16,1 2-32,-5 2 16,0-9-48,5 9 32,-1-2-16,1-1 16,-5 1 0,0-7-32,4 2 16,1 4 49,-1-5-17,1 2-32,-5-3-16,0 2 48,5 1-16,-5-3 32,0 0-16,0 0-48,4 0 48,-4 0 0,5 0-32,-5 0 16,0 0-32,0 0 16,4 0-16,-4 0 16,0 1-16,0-1 0,0 3 16,0-3 32,0 3 0,0-3-48,0 2 32,0-2-16,0 2 16,0 3 32,0-5-64,0 2 32,-2 3 48,0-3 16,0 2 0,2-4-96,-3 3 128,1 1 0,0 1 16,-3-3-32,5-2-112,-2 2 112,-3 3-48,3-3 0,0 2-48,2-4-16,-3 3 48,3-3-48,-2 4 16,0-2-16,-1 3 32,3-5-32,-2 7 16,2-7-16,-2 4 48,2 4-32,-2-1 0,2-7-16,-3 6 0,3-6 0,-2 7 0,0 0 32,-1 0 32,3-3-16,0-4-48,-2 5 32,0-1 33,0 1-33,-3-1 0,5-4-32,-2 8 48,-1-4-16,1 1 0,0-3 16,2-2-48,-5 2 16,3 3 32,0 0 0,-1-3-32,3-2-16,-2 2 80,0-2-48,0 2 16,-1-2 0,3 0-48,-2 0 48,0 0 16,-3 0-16,1 3 16,4-3-64,-7 0 80,2 0-48,-2 0 64,7 0-96,-5 0 64,5 0-64,-6 0 64,1 0-16,1 0 0,-1 0 0,5 0-48,-4 0 0,-1 0 16,1 0-16,-1 0 0,5 0 0,-2 2 16,-1-2 32,1 0-64,0 0 32,2 0-16,-2 0 32,-1 0-32,1 0 48,0 0-32,2 0-16,-3 0 16,1 0 32,2-5 0,-2 5-48,2 0 0,-2-4 64,-1 4-80,1-5 64,0 1 0,2 4-48,0-5-32,-3 5 80,3-4-48,0-2 0,0 6 0,-2 0 0,0 0 0,-1 0 0,3 0 0,-2 3 0,0 0 0,0 3-16,2-6 16,-5 3 16,3 4-16,0-3 0,-1 1 0,3-5 0,-2 6 0,0 1 0,-3 0 0,3-3 0,2-4 0,-2 5-16,2-2 32,-3-2-16,3 2 0,0-3 0,0 3 0,0-1-64,0-2-80,0 0-528,0 0 672,0-5-1441,5-2-1088,-1 2-880,21 5-2434,-25 0 5843,0 0 0</inkml:trace>
  <inkml:trace contextRef="#ctx0" brushRef="#br1" timeOffset="101484">9512 1672 2353,'0'0'0,"5"-5"128,0-2-48,-5-14-16,0 21-64,4-4 64,-4-1 0,5 1-32,-5 4 32,0 0-64,0 0 48,0 0 16,0 0 32,0 0-16,0 0-80,4 0 112,-4 0 32,0 0 32,0 0 48,0 0-224,0 0 240,0 0 64,0 0 1,0 0 31,0 0-336,0-5 368,0 5 16,0 0 32,0-4 33,0 4-449,0 0 448,0 0 16,0-5-48,0 5-48,0 0-368,0 0 320,0-4-31,0 4-65,0 0-16,0 0-208,0 0 176,0 0-48,0 0 0,0 0-16,0 0-112,0 0 80,0 0-16,0 0-32,0 0-32,0 0 32,0 0-16,0 0 32,0 0 16,0 0-64,0 0 32,0 0 16,0 0 32,0 0-16,0 0-64,0 0 112,0 0 16,0 0-16,5 0-16,-5 0-96,0 0 113,0 0-33,0 0 16,0 0 16,0 0-112,0 0 80,0 0 16,0 0 0,0 0 16,0 0-112,0 0 128,0 0 0,0 0-16,0 0 0,0 0-112,0 0 96,0 0 32,0 0-32,0 0-64,0 0-32,0 2 80,0 0-64,0-2 16,0 3-16,0-3-16,0 2 32,0 0 0,0 0 16,0-2 16,0 0-64,0 3 80,0-3 16,0 2 17,0-2-17,0 0-96,0 2 96,0 0 16,0 1-48,-2-1 16,2-2-80,-3 2 16,1 0 0,2 1 16,0-1-32,0-2 0,0 2 16,0-2 0,0 0 16,0 0-32,5 0 0,-1 0 0,3-4 0,0 4-32,-7 0 32,18-5-16,-14 5 64,14-4-16,-10 4 16,-8 0-48,20 0 32,-13-5 16,21 5 0,-10 0-16,-18 0-32,18 0 48,5 0 16,-2 0 0,-1 0 16,-20 0-80,21 0 80,-1 0-16,-13 0 48,16 0-16,-23 0-96,7 0 112,11 0 16,-13 0 0,-1 0 0,-4 0-128,7 0 112,-2 0 0,-1 0-31,1 0-17,-5 0-64,0-4 80,4 4-64,-4 0 32,0 0-32,0 0-16,5 0 48,-5 2-32,0-2 32,0 2 16,0-2-64,0 0 48,0 0 16,0 2-16,0-2-48,0 3 16,0-3 32,0 2-32,0-2-16,0 2 32,0-2-32,0 0-96,0 0-96,0 0-401,0 0 593,-2 0-1120,2 0-625,-3 2-688,3 1-400,0-3 2833,0 2-5107,0-2 5107</inkml:trace>
  <inkml:trace contextRef="#ctx0" brushRef="#br1" timeOffset="149614">18166 1706 1856,'0'0'0,"0"0"465,0 0-65,0 0 48,0 0 160,0 0-608,5 0 689,-5 0 47,0 0-32,0 0 1,0 0-705,0 0 672,0 0-32,0 0-64,0 0-95,0 0-481,0 0 368,-3 0-32,3 0-48,0 0-64,0 0-224,0 0 192,0 2-48,0-2-48,0 0 16,0 0-112,0 2 64,0-2 32,0 0-31,5 0 15,-5 0-80,5 0 96,1 3 0,1-3 96,11 0 64,-18 0-256,5 0 336,1 0-32,13 0 0,-12 0-48,-7 0-256,21-5 225,-15 5-1,15 0-48,-16 0-32,-5 0-144,18 0 128,-11 0-16,0 0-64,13 2 16,-20-2-64,5 3 96,2 2-16,-1-4-16,1 2 16,-7-3-80,5 5 64,-1-1 0,1-1 16,-1-1-32,-4-2-48,0 2 48,5 0 16,0-2-48,-1 0 32,-4 0-48,5 0 80,2-4-64,-1-1 32,1-2 0,-7 7-48,19-6 16,-15-2 16,4-10-16,-2 18-16,-6 0 0,18-7 0,-13 3 0,-1-1-16,1 5 16,-5 0 0,4 0-48,-4 0-112,0 3-240,0 3-288,0-6 688,0 7-961,0 0-207,0 0-161,-2 0-256,2-7 1585,-2 6-1760,0 3-97,6 10-656,-4-16 256,0-3 2257,0 0 0</inkml:trace>
  <inkml:trace contextRef="#ctx0" brushRef="#br1" timeOffset="96423">9201 1772 3121,'0'0'0,"0"0"512,0 0-512,-2 0 496,-2 0 33,-1 0 15,3 0 16,2 0-560,-3 0 528,1 0-79,0 0-81,0 2-64,2-2-304,-3 3 240,-1 2-32,1-1-80,1 1-32,2-5-96,-2 1 48,0 2 0,-1 0 0,1-1 0,2-2-48,0 2 64,-2 0 0,2-2 16,-3 3-16,3-3-64,0 0 64,-2 0 0,0 0-16,0 0 17,2 0-65,-3 0 64,0 0-16,2 0-16,-2 0-16,3 0-16,-2 0 0,-1 2 0,-1 0 0,-1 1 0,5-3 0,-4 4 0,-1 1 0,1-1 16,-1 3 16,5-7-32,-4 7 64,-3 0-32,0 2 64,3-2-16,4-7-80,-5 7 96,0-1 16,0 1-48,4 0 16,1-7-80,-5 7 64,2 0-32,1 0 16,0 2-32,2-9-16,-3 7 16,3 2 48,-2 0-16,2 10 16,0-19-64,0 4 96,0 5 0,0 0 0,0 9 0,0-18-96,-2 9 80,0 13 32,-1-16 0,-1 17 16,4-23-128,-2 7 161,-3-1 15,3 13 32,0-12-48,2-7-160,-5 6 176,3 2 0,0 1 0,-1-3-48,3-6-128,-2 7 144,2 0-32,0 0-16,0 0-16,0-7-80,0 7 64,0-7-64,0 6 80,0 2-48,0-1 32,0-7-64,0 6 64,0-6-64,5 7 16,-5 2 32,0 0-32,4-2 16,-4-7-32,0 10 64,5-4-15,-5 4 15,0-1-32,0-9-32,0 9 64,0 9-32,0-14 64,0 5-16,0-9-80,0 19 64,0-14-16,0 4 0,0 9 0,0-18-48,0 7 48,0 13 0,0-13 16,0 14-16,0-21-48,0 7 32,0 2 48,0 9-32,0-11 0,0-7-48,4 6 32,-4 13 16,5-12 0,-5 0-16,0-7-32,4 18 80,1-13-32,-5 1-32,4 4 48,-4-10-64,0 9 0,5 0 64,-1 0-16,1 0-48,-5-9 0,4 18 16,4-11 32,-4 2 0,1 12 32,-5-21-80,4 7 48,-4 11-16,5-11 16,0 2 16,-5-9-64,0 18 48,4-11 0,1 1-16,-1 12-32,-4-20 0,5 7 32,-5 0 0,4 11 0,1-14-16,-5-4-16,5 9 32,-1 10-32,1-12 16,-5 13-16,0-20 0,4 9 0,1 12 16,-1-12 17,1 14-1,-5-23-32,5 9 32,-1 14 0,1-14-48,-1 12 32,-4-21-16,0 7 32,5 15-16,-1-15 80,-4 12-80,0-19-16,5 6 96,-5 13-32,0-12-64,0 2 64,0-9-64,0 18 0,0-12 16,0 3 32,0 10-16,0-19-32,0 7 16,0 11 0,0-9-16,5 12 32,-5-21-32,0 7 16,0 13-16,4-13 0,-4 11 0,0-18 0,5 7-16,-5 0 32,0 12-16,4-13 16,-4-6-16,0 10 32,5 8-32,-1-16 48,1 5-32,-5-7-16,4 9 0,1 0 16,-5 12-32,5-14 0,-5-7 16,4 9 0,1 9 0,-5-11 0,4 2 32,-4-9-32,0 21-16,5-15 16,-1 13 16,-4-12 16,0-7-32,0 18 0,5-14 48,-5 3-32,5 2 32,-5-9-48,0 8 48,0-1-32,0-3 16,4 3-16,-4-7-16,0 4-16,5 1 32,-5-1 0,0 1-32,0-5 16,4 4 48,-4-1-80,5 1 32,-5 1 0,0-5 0,0 2 0,0 3 48,4 1-16,-4 2-16,0-8-16,0 7 48,0 2 0,0-2-32,-2 2 32,2-9-48,-2 9 16,-5 0-16,2 0 32,-1 9 16,6-18-48,-7 5 0,0 13 16,0-11-16,0 13 0,7-20 0,-9 8 64,2 10-64,-2-11 32,2 11 16,7-18-48,-9 4 0,2 3 48,0-5-32,1 6 32,6-8-48,-7 1 64,0 4-16,0-2-16,0-2-16,7-1-16,-2 0 16,0 0 16,-1 0-16,0 0 16,3 0-32,0 0-32,-1 0 32,1 0 32,0 0-32,0-4 48,0-1-48,0 1 16,0-1-16,0 5 0,-3-4 0,1-1 0,-1 1 32,2-1-32,1 5 0,-3-6 48,1-1-48,-1 0-32,1 0 32,2 7 0,-2-7 0,0 0 0,2 0 48,-3 0-64,3 7 16,-2-7-48,-2 1-80,-1-1 16,1 0-48,4 7 160,-5-4-176,-2 4-144,0 0-64,3 0-160,4 0 544,-8 0-721,2 0-239,-1 2-545,0 5-592,7-7 2097,-7 6-2513,0 12 112,5-13-1665,2-5 4066</inkml:trace>
  <inkml:trace contextRef="#ctx0" brushRef="#br1" timeOffset="65114">1470 1930 1696,'0'0'0,"0"5"352,0-5-352,-1 4 193,-2 3-49,1 0 0,-1-3 0,3-4-144,-1 5 160,1-2 48,0-1 16,0 0 0,0-2-224,0 2 256,0 3-16,0-3-16,-3 0 33,3-2-257,0 3 224,0-1 0,0 0-32,0 0 0,0-2-192,0 3 176,0 1-32,0-1-16,0 1-16,0-4-112,0 5 128,0-1-32,0 1 48,0 2 16,0-7-160,0 6 177,0 1 79,4 1-16,-4-2 48,0-6-288,5 9 304,-1 0 0,-4 0 16,6-2-16,-6-7-304,6 7 289,-1-2-33,2 2-48,0-2-16,-7-5-192,18 1 208,-13 4 32,1-2 16,15-3-32,-21 0-224,4 0 224,-4 0-224,19 0 224,-14 0-63,13 0 47,-18 0-208,4 0 176,14-5-32,-12 1 32,0-1-16,1 0-16,-7 5-144,7-5 160,0 1-16,-1-3-32,1 0 32,-7 7-144,5-7 112,-1 1 16,1-1-16,-5 7-112,0-19 80,0 19-80,0 0 129,0-7-17,0 1 0,0-13 32,0 19-144,0-4 80,-2-14-16,-1 13 16,-1-13-64,4 18-16,-5-7 32,1-16 0,-1 16 0,1-18 0,4 25-32,-5-18 16,1-1-16,-4 1 0,2 0-16,6 18 16,-7-7 16,0-13-48,0 20-32,-2-6-16,9 6 80,-9 0-256,0 0-177,-10 0-303,12 3-352,7-3 1088,-9 7-1361,-9 16-96,11-3 65,0 1 159,7-21 1233,-9 21-1040,0 1 143,2-3 225,3 4 144,4-23 528,-5 18-2129,5-18 2129</inkml:trace>
  <inkml:trace contextRef="#ctx0" brushRef="#br1" timeOffset="65858">1707 1900 1792,'0'0'0,"0"0"721,0 0-369,0 0-352,0 0 432,0 0 32,0 0 32,0 0 1,0 0-497,0 0 512,0 0-16,-3 0 0,1 0 1,2 0-497,-3 0 496,2 0 0,1 3-64,0-3-96,0 0-336,-3 2 273,3-2-49,0 2 16,0 0 0,0-2-240,0 3 256,0-1 48,0 0-16,0 1 0,0-3-288,0 4 240,4 1-47,-4-1-1,5 3-16,-5-7-176,5 7 144,-5 0-16,5 0-48,-5 2 16,0-9-96,4 7 64,1 2-16,-1 0 16,1 0 0,-5-9-64,4 7 48,3 0 0,0 0-16,-3-1 16,-4-6-48,5 7 32,-1-2 64,1 2 0,-1-2 32,-4-5-128,8 4 112,-1-2 80,0 3 49,-1-3 15,-6-2-256,7 5 272,11-1-16,-13-2-48,1 1-48,-6-3-160,19 0 192,-14 0-16,2 0 0,11 0-48,-18 0-128,4 0 144,3-5-48,12 1-15,-15 4-17,-4 0-64,6 0 48,2-5 16,-1 5-16,0 0 0,-7 0-48,6 0 64,1 0-48,-2 0 32,-1-4 16,-4 4-64,5-5 48,0 1 48,-1-1-32,-4 5 0,0 0-64,5-7 112,-5 1-16,4-2-16,-4 1 32,0 7-112,0-18 80,0 14-32,0-3 16,0-14-48,0 21-16,0-4 48,0-3 0,0-16 48,0 18-80,0 5-16,0-20 64,0 13 16,0-18-64,0 18 64,0 7-80,0-18 32,0 13 48,0 0-64,-3 1 16,3 4-32,-1-5 64,-4 1-64,-2-1 48,2 5 0,5 0-48,-4-4 0,-1 4 16,-1 0-16,-1 0 0,7 0 0,-7 0 0,0 0-16,0 2 16,-2 2-32,9-4 32,-9 3 32,-1 4-16,1-3-64,0 1 48,9-5 0,-9 7-16,-9-1 16,15 1 0,-3 0 0,6-7 0,-7 7-48,0-5 32,2 1-112,1-1-128,4-2 256,-2 0-480,-1 0-368,1 2-465,2 0-592,0-2 1905,0 5-2609,0 2-416,5 2-2066,-5-9 5091</inkml:trace>
  <inkml:trace contextRef="#ctx0" brushRef="#br1" timeOffset="144070">17707 1974 2833,'0'0'0,"0"0"0,-3 0 304,1 0-32,0 2-80,-3 2-32,5-4-160,-4 0 112,1 3-32,1-1 0,0 0 32,2-2-112,-3 2 176,1 1 65,0 1 111,0-1 16,2-3-368,-3 4 448,1-2 96,0 1 1,2 1-1,0-4-544,-2 2 528,-1 1-48,3 1-63,-2-1-17,2-3-400,-2 4 352,0-2 0,-1 4-48,1-2 16,2-4-320,-3 2 352,-1 2 1,2 1 15,-3 0 0,5-5-368,-5 7 352,1-3 16,-1 3 0,1 2-47,4-9-321,-7 18 336,0-9-64,-2 19-48,-9-5-32,18-23-192,-7 23 192,-12 2 16,13 3-32,-17-3 48,23-25-224,-9 27 177,-16 0-33,6-1 0,10-2-32,9-24-112,-23 21 128,14 0-48,-11-12 16,12 16-32,8-25-64,-9 7 48,9-7-48,-9 18 48,2-11-32,1 0 64,6-7-80,-7 7 32,7-7-32,-7 7 80,0-1-64,0 1 0,7-7-16,-5 7 0,5-7 0,-7 7 0,3 2 0,2-2-16,-3 0 16,5-7 0,-2 7 16,-1-3 16,1-1-32,0-1 0,2-2 0,0 2-32,0 0 32,0 1 0,0-1-32,0-2 32,4 0-32,1 0-32,0 0-160,-1 0-512,-4 0 736,8-5-1409,-2 1-832,1-3-640,16 2 15,-23 5 2866,4-4-4578,-4 4 4578</inkml:trace>
  <inkml:trace contextRef="#ctx0" brushRef="#br1" timeOffset="61965">1082 2010 1648,'0'0'0,"0"0"448,0 2-255,0-2-97,0 2-16,0-2-80,0 3 80,0-1 0,0 0-16,0 1-16,0-3-48,0 0 48,0 2 0,0 0-16,0 3 0,0-5-32,0 7 48,-2-2-16,0-1 32,-1 1 32,3-5-96,-2 4 160,0-2 48,2 1 0,-2-1 64,2-2-272,-3 2 288,3-2 17,0 0 31,0 0-32,0 0-304,0 0 256,-2-4-16,2 4-64,0-5 16,0 5-192,0 0 128,0-4 16,0 4-32,0 0 17,0 0-129,0-5 128,0 5 0,0 0 0,0-4-32,0 4-96,0 0 128,0-5-32,0 5-16,0 0 16,0 0-96,0-4 64,0-2-32,0 6 48,0 0-48,0 0-32,0 0 32,0 0 0,0 0 0,0 0 16,0 0-48,0 0 48,0 3-16,0 0 32,0-2-16,0-1-48,0 0 32,0 0 0,0 0-16,0 3 32,0-3-48,0 2 32,0 1 16,0-2-32,0 2 0,-2-1 32,2-2-48,-2 3 48,-1-1 16,1 0-16,2-2-48,-2 2 48,-3 1-16,3 1 0,0-2 32,0 1 0,2-3-64,-3 2 81,-2 0 31,3-2-16,0 2 16,2-2-112,-3 0 128,1 0 16,0 0-16,2 0-128,-2 0 112,2 0-112,-3 0 176,1 0-48,2 0 0,-2 0-16,2 0-112,0 0 96,-3 0 0,3 0-16,-2-4-16,2 4-64,-2 0 80,0 0-32,-1-5 0,3 1-16,0 4-32,-2 0 32,2-5-16,-2 5 16,-1 0 0,3 0-32,-2 0 48,0 0-32,0 0-32,-1 3 48,3-3-32,-4 6 16,-1-1-16,1 2 17,-1-3-17,5-4 0,-2 5 0,-5 2-17,5-3 34,-2 1-17,4-5 0,-3 4 0,0 1 16,1-2 0,0-1 16,2-2-32,-2 2 0,-1 3 0,1-1 0,0-2 0,2-2 0,0 5 0,-3-1 32,3-1-16,-2 1-16,2-4 0,0 5 32,0-1 0,-2-1 0,2 1-16,0-4-16,0 3 16,0-1-16,0 2 16,0-1 32,0-3-48,0 2 48,0 3-32,0-3 48,0 3 0,0-5-64,0 2 32,0 3 16,0-1 16,0-2 16,0-2-80,0 5 96,0-3 16,0 3 48,0-3 32,0-2-192,0 4 192,0 1 48,0-1-64,0 2 0,0-6-176,0 4 193,0 2-49,0 0 16,0-2-32,0-4-128,0 5 144,0 2-16,0-3-32,0 3 16,0-7-112,0 4 96,0 1-16,0-1-16,0 1 0,0-5-64,0 4 64,0 4-16,0-4 0,-2 1-16,2-5-32,-3 2 32,3 3 0,-2-1 0,2-2 0,0-2-32,0 5 0,-2 0 32,0-1 0,-1 1 16,3-5-48,0 4 16,-2 3 32,0-3 0,2 1 16,0-5-64,-2 4 64,2 1 0,0-1 0,-3 2 0,3-6-64,0 6 65,0-1-33,0 2 0,0 0 16,0-7-48,0 7 0,0-1 32,0 1-32,0-2 16,0-5-16,0 4 16,0 3 32,0-3-48,0 4 16,0-8-16,5 1 48,-1 4-48,-4 0 32,5-3-16,-5-2-16,0 5 16,4-1 16,-4 1-16,5 0 16,-5-5-32,0 4 0,4 1 16,-4 2-16,5-3 0,-5-4 0,5 5 0,-5-1 48,4 1 0,1 2-48,-5-7 0,0 4 0,4 3-32,-4 0 64,5 2-32,-5-9 0,0 7 16,4 0-32,1 0 32,0 0-16,-5-7 0,0 6 16,4 1 32,1 2-48,-5-2 16,0-7-16,0 8 32,4-2 16,-4 1-32,0 0 32,0-7-48,5 7 0,-5-1-32,0-1 64,0 2-32,0-7 0,0 7 16,0-1 32,0 1-48,4 1 16,-4-8-16,0 6 0,5-1 0,-5 2 32,5-3-16,-5-4-16,0 7 48,0 0 0,4 0 0,-4-1-48,0-6 0,0 7 0,5 0 16,-5 0 16,0 0-16,0-7-16,4 7 48,-4 0-48,0 0 16,0-1 16,0-6-32,0 9-32,0 10-16,0-15 32,0 4-32,0-8 48,0 9 0,0 0 32,5-2-16,-5 2 48,0-9-64,0 6 0,0 1 0,4 0 0,-4 0-16,0-7 16,0 9 16,0-2 16,5 0-16,-5 0 16,0-7-32,0 4-32,0 1 64,5 2-16,-5-3-16,0-4 0,0 5 16,0 2 16,0-3-64,5 1 64,-5-5-32,0 6 0,0 2 16,0-1-16,4-1 32,-4-6-32,0 7 0,0 0 0,5 0 0,-5 0-32,0-7 32,0 6-16,4 2 16,1-2 0,-5 1 16,0-7-16,0 9 0,4-2 48,-4 0-64,5 0 32,-5-7-16,0 7 0,4 0-16,-4-1 32,0 4-16,0-10 0,5 9 32,-5-2-64,0 2 64,4 0-32,-4-9 0,0 9 0,0 11 16,0-13-16,0 3 0,0-10 0,0 18 0,5-14 0,-5 6 0,0-1 16,0-9-16,0 9 32,0-2-16,0 2 16,0 0-32,0-9 0,0 7 48,0 0-48,-3 2 16,3-2 0,0-7-16,0 6 0,-2 13 0,2-17 0,0 5 0,0-7 0,-2 7 0,2 0 32,-2 2-32,-1 9 16,3-18-16,0 7 32,-2 0-32,0 11 16,0-13-32,2-5 16,-3 9 0,1 9 48,0-11-80,0 0 80,2-7-48,-5 7 32,3 2-16,0-2 0,-1-1 16,3-6-32,-2 7 48,0 0-48,0-2 48,-1 0-32,3-5-16,-5 7 32,3-1 16,-3 1-32,1-2-16,4-5 0,-5 7 16,1-1-48,-1 1 64,1-2 0,4-5-32,-7 6 16,0 1 33,2-2-49,-1 2-16,6-7 16,-7 6 0,0 2 0,0-1 16,1-1-16,6-6 0,-8 5 32,4-3-16,-1 0 16,0 1 16,5-3-48,-4 0 48,2 0-32,-3 0 32,1 0 0,4 0-48,-7 0 64,2 0-16,-1 0 0,-2 0-16,8 0-32,-4-7 48,-3 0-32,2 0 16,1 0 16,4 7-48,-5-18 0,1 13 16,-1 1 16,3-3-32,2 7 0,-2-7 0,-1 0 0,1-11-32,0 18 32,2 0 0,-3-4 32,1-1-32,0 5 16,0-4-16,2 4 0,-3 0-48,1 0 96,0 0-48,-3 0 0,5 0 0,-4 0 0,-1 0-48,0 0 48,1 0 0,4 0 0,-8 2 32,4 0-16,-1 3-16,4-3 0,1-2 0,-3 2 0,1-2 0,-1 0 0,1 0 0,2 0 0,-2 0-16,0 0 16,2-4-32,-3 4 32,3 0 0,0-5 32,0 1-64,0 4 64,0-6-32,0 6 0,0-4 0,0 4-32,0-5 32,0 5 0,0 0-16,0 0 64,0 0-96,0 0-32,0 0 80,0 0-48,0 5-64,0 2-96,5 2-401,-5-9 609,0 10-1200,0-1-833,4-3-929,1 3-607,-5-9 3569,7 18-5491,-7-18 5491</inkml:trace>
  <inkml:trace contextRef="#ctx0" brushRef="#br1" timeOffset="83424">6470 2961 2032,'0'0'0,"0"0"417,5 0-113,-5 0 96,0 0-400,4-7 512,-4 2 96,5 1 1,-5-1-1,0 5-608,0-4 560,4-1-64,1 1-15,-5-1-113,0 5-368,4-4 272,-4-1-64,5 1-32,-5 4-16,0 0-160,0 0 144,4 0-32,-4 0-16,0 0-16,0 0-80,0 0 48,0-6-16,5 6 1,-5 0 15,0 0-48,4 0 64,-4-4 0,5-1 0,-1 1 0,-4 4-64,8-7 48,-1-13 0,-1 12 16,1-12-16,-7 20-48,21-18 48,-17 0-16,17 0 16,-14-3 32,-7 21-80,18-21 32,-11 1 16,13-3-16,-15-3 0,-5 26-32,18-22 48,-11-3-16,11-1 0,-13 1-16,-5 25-16,7-23 16,11-2 0,-13 2 0,2 1 0,-7 22-16,6-25 64,1 2-32,12-2 0,-19-3 0,0 28-32,5-23 48,-1-2-16,1 5 16,-5-3-16,0 23-32,0-21 64,0-2 0,0 0-32,0 1 48,0 22-80,-3-21 48,-3 0-16,-2 1 16,-10 2-48,18 18 0,-2-8 16,-5-14-32,2 17 0,1 0-32,4 5 48,-5-4-48,1 4 0,1 0 0,-1 0 0,4 0 48,-5 0-48,1 4 16,-3 3-16,0 2 16,7-9 32,-7 21-16,-2-14-16,-9 16 16,11-16-16,7-7 32,-9 21-16,-1-15 32,4 4-16,-1-1 0,7-9 0,-5 18-16,1-14 16,1 3-16,-1 0 16,4-7 0,-3 9 16,1-2-32,0 0 16,0 0-16,2-7 16,0 7-64,0 2 16,0 9-16,4-9 0,-4-9 64,5 23-16,2-5 16,-1 7 16,15 1 32,-21-26-48,7 27 48,11 2 32,-11-1 16,11 0 48,-18-28-144,5 32 128,-1-3 48,4 6-16,-2-5 32,-6-30-192,7 31 225,-2-1-33,1-2-16,-1-1 16,-5-27-192,5 25 144,-5-2-16,4-5 16,1 2-16,-5-20-128,4 22 112,1-13 0,-1 15 16,1-17 16,-5-7-144,5 9 144,0 10 16,-1-14-16,2 1 1,-6-6-145,8 7 112,12 0 32,-16-5-16,3 1 16,-7-3-144,24 2 128,-20-2 0,16 0 0,-15 0 0,-5 0-128,7 0 112,11 0 0,-13 0-32,1 0 16,-6 0-96,8 0 80,-1 0 0,-3-5 32,1 1-16,-5 4-96,4-5 128,1 1-48,-5-3 17,4 0-17,-4 7-80,5-7 112,-5-14-48,4 14 0,1-15 32,-5 22-96,4-7 16,1-16 32,-1 16-32,1-20 16,-5 27-32,4-7 16,2-16-16,-2 16 32,-4-16-32,0 23 0,0-18 32,0 11 0,0-14-16,0 17-16,0 4 0,0-18 0,0 13 16,0-2-32,0 0 32,0 7-16,0-6 0,0 1 32,0 5-16,0 0-32,0 0 16,-2 0-32,2 0 0,-2 0 32,-1 2 0,3-2 0,-3 5-32,2 2 32,-2-1-16,1 4 0,2-10 16,0 6 16,-3 13-32,3-17 32,0 5-32,0 0 16,0-7 0,0 7 0,0 0-32,0-1 32,0 1 32,0-7-32,0 7-32,0-2 32,5 1 0,-1 4-48,-4-10 48,6 7 0,-2 11 0,1-11-16,-1 2 16,-4-9 0,7 9 0,0 10-16,0-15 16,-1 5 0,-6-9 0,7 18 0,0-13 16,0 2-16,0 2 0,-7-9 0,5 6 0,-1 1 16,1 1-32,-1-7 16,-4-1 0,5 3 16,-1 0 16,3-3 32,-2 0 0,-5 0-64,4-6 48,3 2 0,0-2-32,0-13 0,-7 19-16,6-7 0,2-13 32,10 12-32,-11-10 0,-7 18 0,20-4 0,-15-3 0,16-11 16,-17 18-32,-4 0 16,5-7 16,2 0-16,-1 0 32,1 3-16,-7 4-16,5-5 0,-1 0-16,1 5 32,-5-4-16,0 4 0,0-5 16,0 5 64,4-4-64,-4-1 16,0 5-32,0-5 16,0 1 0,0-1-16,0-1 48,0 6-48,0-7-16,0-14 64,0 16-32,0-13 0,0 18-16,0-4 48,0-15-48,0 15 0,0-16 48,0 20-48,0-5-16,0-2 16,0 0 0,0 0-32,0 7 32,0-7-16,5 3 16,-5-1-48,0 5 48,0 0 16,5 0-48,-5 2 0,0 3-16,0-5 48,0 5-16,0 1 32,0 1-16,0 1-16,0-8 16,0 6 16,0 3-16,4 9-32,-4-11 32,0-7 0,5 18-48,-5-8 64,4 10-16,1-13 32,-5-7-32,0 23 16,4-16-64,1 13 80,0-12-64,-5-8 32,4 20-16,1-13 32,-1 11-16,3-11 32,-7-7-32,7 9 16,-2 10 0,1-15-16,-1 3-16,-5-7 16,7 7 0,0-1 0,11-1 0,-13 2 16,-5-7-16,4 4 0,3-2 32,0 1-16,0 0 32,-7-3-48,7 1 48,-1-1-48,1 0 16,0 0 16,-7 0-32,5 0 16,0-4 32,-1-1 48,1 1-48,-5 4-48,4-7 64,1 0-16,-5 0-48,4 1 48,-4 6-48,0-7 64,5-11-16,-1 10 0,1-12-48,-5 20 0,0-7 0,7-13 0,-3 15 16,1-16 16,-5 21-32,4-7 0,-4-13 0,0 13 16,5-13-16,-5 20 0,0-8 0,0-10 16,0 14-16,0-15 32,0 19-32,0-4 48,0-3-48,0 0 16,0 1-16,0 6 0,0-5 0,0 5-48,0 0 32,0-4-16,0 4 32,0 0-32,0 0 32,0 0 16,0 1-16,0 2-48,0-3 48,0 5-48,4 1 32,-4 12-32,6-11 48,-6-7 0,0 21-32,4-12 16,1 12 16,-1-12 0,-4-9 0,7 22 0,-3-12 0,3 13-16,0-14-16,-7-9 32,7 22 0,11-12-16,-13 11 32,13-15 32,-18-6-48,5 10-96,15-1 32,-13 0-48,12-3-32,-19-6 144,6 7 48,15-5-48,-16 1 32,1-1-32,-6-2 0,21 4-32,-17-1 64,3-3-16,0 0 0,-7 0-16,18 0 32,-18 0-16,7 0 32,0-5-16,-7 5-32,7-4 32,-3-1 0,1-2-16,-1 1-16,-4 6 0,5-7 32,-1 0 16,1-12-80,0 19 64,-5 0-32,7-7 16,-3 1-32,1-1-16,0-11 32,-5 18 0,6-5-16,-1-2 32,2 1 16,-3-13-16,-4 19-16,5-5 16,-1 1-16,-4-14 48,5 13-64,-5 5 16,0-7 16,4-13-64,-4 15 80,0-13-16,0 18-16,0-5 0,0-13 32,0 13-64,0-15 32,0 20 0,0-7 0,0-14 32,0 15-32,0-15 0,0 21 0,0-5-32,5 1 32,-1-3-48,-4 7 32,0 0 16,5-5-48,-5 5-16,4 0 32,2 0 16,-6 0 16,4 3-48,-4 4 48,5-1-48,-1 13 32,-4-19 16,5 7 0,-1 15-32,3-3 32,-2-1 0,-5-18 0,7 20-16,11 1 16,-18 0 16,18-1-16,-18-20 0,0 21 0,7-3 48,0-9-16,0 14-16,-7-23-16,7 7 0,-1 12-16,1-15 32,0 2 16,-7-6-32,18 6 16,-13-4 48,2-2 16,16 0-64,-23 0-16,7-5 48,18-2-48,-7-11 0,5 13 0,-23 5 0,23-18 0,-1 13 16,2-1-128,-4-1-432,-20 7 544,18-5-1633,-11 5-1632,12 0-4339,-19 0 7604</inkml:trace>
  <inkml:trace contextRef="#ctx0" brushRef="#br1" timeOffset="113541">11416 2076 2225,'0'0'0,"0"0"352,0 0-16,0 0-336,0 0 416,0 0 96,0 2 33,-2 1 63,2-3-608,0 2 672,-2 0 48,2-2 33,-3 3-49,3-3-704,0 0 672,-2 0-79,2 2-113,-2 0-48,2-2-432,-2 2 352,-1-2-64,1 3-64,-1 1-31,3-4-193,-1 8 144,-4-2-32,2 1 0,2 2-16,1-9-96,-3 9 64,0 12 16,1-12 0,2 19-16,0-28-64,0 22 96,0 5 16,0 6 64,5 1 16,-5-34-192,4 34 240,1 2 0,-1 2-15,4-2 15,-8-36-240,6 37 240,-1-5 0,2 0-16,-3 0-16,-4-32-208,7 29 192,0 1-16,0 0-80,0-5 16,-7-25-112,6 23 96,-1-5-16,2 0 32,-2-11-32,-5-7-80,4 21 97,1-14-17,-5-1 48,0 3-16,0-9-112,0 7 160,0 0-32,0 0-16,-2 0-16,2-7-96,-3 4 16,1 1 48,0-2-32,0-2-32,2-1 0,-3 3 0,3 0 0,-2-3 48,2 0-32,0 2 16,0-2-32,0 2-80,0 0 64,0-2-80,0 3-128,0-3 224,0 2-512,5-2-417,-5 0-592,4 0-752,-4 0 2273,5 0-2689,1 0 80,12 0-1585,-18 0 4194</inkml:trace>
  <inkml:trace contextRef="#ctx0" brushRef="#br1" timeOffset="143549">17279 2147 2577,'0'0'0,"0"0"448,0 0 32,0-5 64,0 5-544,-2-4 545,2-1 31,0 1 0,0-1 0,0 5-576,0-4 593,0-1-17,0 0-48,0 1-64,0 4-464,5 0 417,-5-5-33,4 1 16,1-1-16,-5 5-384,6 0 368,-1-4-16,-1 4-63,1-5 15,-5 5-304,4 0 256,3 0-48,-2 0-16,-1 2-16,-4-2-176,6 5 192,-2 2 0,2 0 16,2 11-32,-8-18-176,18 7 193,-14 2-1,17 14 32,-14-14 32,-7-9-256,23 25 272,-16-4 0,20-3 0,-20 1 0,-7-19-272,27 18 224,-8 0-15,-1-9-1,-12 14-16,-6-23-192,24 9 128,-18 12 32,15-15-80,-14 12 80,-7-18-160,20 7 112,-15 14 0,13-16-16,-13 4 16,-5-9-112,7 9 64,0 0 16,0 0-16,11 10-48,-18-19-16,0 4 80,7 5-32,-1 10 0,1-13-32,-7-6-16,5 7 0,-1 0 16,1 2 32,0-2 32,-5-7-80,4 7 48,1 0 16,-5-3-48,4 1 65,-4-5-81,5 2 64,-5 1 32,0-1-32,4-2-16,-4 0-48,0 0 32,0 0-16,0 0 64,0 0-64,0 0-16,0 0 48,0 0-16,0 0 16,0 0-32,0 0-16,0 0 32,0 0-16,0 0-32,0 0 16,0 0-32,0 2 32,0 0-16,0 1 32,0-3-16,0 4 0,0 1-16,0-3-32,0 0-128,0-2 176,0 0-417,0 0-255,0 0-256,0 0-289,0 0 1217,0 0-1440,0 0-305,0 0-192,0-4 0,0 4 1937,5-5-1873,-5 5 384,7 0 417,-3-7-1425,-4 7 2497,0 0 0</inkml:trace>
  <inkml:trace contextRef="#ctx0" brushRef="#br1" timeOffset="109206">10038 2442 1296,'0'0'0,"-5"2"784,-2 3-543,1-3-65,6-2-176,-7 3 160,4-2 48,1-1 16,0 0 16,2 0-240,-2 0 272,2 0 0,0 0-16,-3 0 1,3 0-257,0 0 224,0 0 16,0 0 16,0 0 48,0 0-304,0 0 272,0 0 0,0 0-32,0 0 48,0 0-288,0 0 321,0 0 95,0 0-32,0 0-32,0 0-352,0 0 304,0 0-64,0 0-16,0 0 1,0 0-225,0 0 192,0 0-16,0-4-32,0-1-32,0 5-112,0-4 96,5-1-16,-5-1 0,4-1 0,-4 7-80,0-7 48,5-11 16,0 13-16,-1-2 16,-4 7-64,5-18 64,-1 13-32,4-2 0,-4 1-32,-4 6 0,7-7 16,-2 0-32,-1-11 32,1 18 16,-5 0-32,4-19 32,3 15 0,-3-3-16,3-13 0,-7 20-16,7-7 16,0-14 16,0 14 0,11-18-32,-18 18-32,0 7 32,7-23-16,11 17 16,-18-13 0,0 19 0,5 0 0,-1-7 48,1 2-32,-5 5 32,4-4 48,-4 4-96,0 0 112,0 0 65,0 0-1,0 0-48,0 0-128,-2 0 112,2 2-64,-2 0-48,2-2 0,-3 5 48,3-5-48,0 7 0,-2-3-16,2 3 48,0 1-32,0-8 0,0 9 0,0 0 16,0-2-16,0 2 16,0-9-16,0 9-16,0-3 48,5 1-32,-1 1 32,-4-8-32,0 1 32,5 4-32,-5-1 0,4-1 0,-4-3 0,0 5-16,5-1 16,-5 1-16,5 0 16,-5-5 0,0 6 16,0 1 16,5 0-16,-5 2 32,0-9-48,0 18 16,0-11-16,0 14 32,0-14 0,0-7-32,0 6 32,0 15-16,0-15 0,0 4-16,0-10 0,0 18 32,0-15-32,0 4 16,0-3 16,0-4-32,0 2 16,4 1 48,-4-1-48,0 0 0,0-2-16,5 0 64,-5 0-48,4 0 32,-4 0-16,0 0-32,0 0-112,0 0-416,0 0-673,0-4-592,0 4 1793,0 0-2113,5 0 209,-5 0-1586,0 0 3490</inkml:trace>
  <inkml:trace contextRef="#ctx0" brushRef="#br1" timeOffset="129775">14223 3139 2849,'0'0'0,"-2"0"480,2 0-480,-2 2 512,-3 1 65,1-1 15,1-2 0,3 0-592,-3 0 560,3 2-31,0-2-17,0 0-48,0 0-464,0 0 416,0 0-64,0 0-47,0-4-17,0 4-288,6-7 256,-2-11-48,3 13-16,-2-2-64,-5 7-128,6-20 144,1 15-32,0-13-16,0 13-16,-7 5-80,6-18 64,13 11 0,-14-11-32,1 13-16,-6 5-16,21-20 32,-16 12 16,1-14-16,1 15 16,-7 7-48,20-25 32,-15 6-16,2-1 0,14 0 16,-21 20-32,4-21 64,15-2-16,-12-2 32,15-3-48,-22 28-32,7-29 16,18-3 1,-18 0-1,14 0 32,-21 32-48,7-32 32,11 0 0,-14 0 16,4 2-16,-8 30-32,6-30 32,-1 1 16,-1-3 0,1 2-16,-5 30-32,0-28 64,0 1 0,0 2-16,-2 0 16,2 25-64,-5-23 32,-2 3 48,-2-2-64,0 16 48,9 6-64,-18-21 32,11 17-48,-2-1 32,-1-1-32,10 6 16,-18-5-64,14 0 48,-5 5-16,-1 0-16,10 0 48,-9 0-32,0 0-16,0 0 16,0 3 16,9-3 16,-7 4-32,-2 3-32,2-2 32,0 1-32,7-6 64,-7 9-32,0 9-16,2-11-16,4 17 16,1-24 48,-5 9-16,0 11 0,1-11 32,-1 12-16,5-21 0,-4 7-16,-1 13-16,3-13 48,0 11-16,2-18 0,-3 7-16,1 0 0,0 14-16,2-14 16,0-7 16,0 9-16,4 11 80,1-13-64,2 16 32,-7-23-32,6 9 80,12 19-32,-13-6 16,14 1 16,-19-23-80,7 28 80,11 1 16,-11 1-16,0 0 16,-7-30-96,20 32 112,-15-5-16,2 3 64,-1-2-16,-6-28-144,7 27 96,0-2 32,0 3-32,0-1 0,-7-27-96,7 28 96,-1-4 48,-1-1 0,2-2 17,-7-21-161,4 18 128,3 0 16,-2 0-32,2-10 32,-7-8-144,5 18 192,1-11 16,1 0 0,0 0 32,-7-7-240,18 4 224,-18-2 0,7 1-48,12-1 1,-19-2-177,0 0 96,7 0 16,-1 0-48,1 0 16,-7 0-80,7 0 32,0-5 0,-1 5 32,-1-4-48,-5 4-16,4-5 48,3 5-16,0-4 32,-2-1 0,-5 5-64,7-4 48,0-1-32,-3-2 32,3 0-32,-7 7-16,7-18 64,0 13-16,-3-2-64,3-11 32,-7 18-16,7-4-16,0-3 16,0-11 16,-1 13-16,-6 5 0,5-7 32,0 2-16,0-1-16,1-1 32,-6 7-32,5-7 0,-1 0 16,1 3-16,-1-1 0,-4 5 0,5 0 0,-1-4 0,1-2-48,-5 6 48,0-4 0,0-1 32,5 1 0,-5 4-32,0 0 32,0-5-16,5 1 16,-1-3-80,-4 7 48,0-7 0,5 0-32,-5 1 64,4-1 16,-4 7-48,5-8 32,-1 2 0,-4-1-16,5 0 16,-5 7-32,5-7 0,-1 0 16,1 3-16,-1-1-16,-4 5 16,0-4 0,0-1-32,5 5 16,-5-4 32,0 4-16,4-5 0,1 5 48,-5-4-48,0-1 0,0 5 0,0-4 0,5-1 32,-1 5-32,-4-5-32,0 5 32,5 0 32,-5 0-80,0 0 48,0 0-32,0 0 64,0 0-32,0 2 48,0-2-80,0 3 32,0-3 0,0 2 32,0-2-16,0 3-32,-3-3 16,3 0 0,0 0 16,0 2-32,0 0 16,0-2 0,0 0-32,0 2 16,0 1-16,0-3 32,0 2 0,0 5-16,4-1 16,2 13-48,-6-19 48,4 6-96,1 15 32,-1-2 16,1-10 32,-5-9 16,4 24 48,1-14-32,-1 13-16,1-14 32,-5-9-32,7 20 16,-3-13-32,3 12 32,0-15 0,-7-4-16,7 7 0,0 0 32,11 0-32,-13 0 48,-5-7-48,4 6 16,3 1 32,0 0-32,11 2-16,-18-9 0,0 7 0,7 0-16,0 0 16,-2 0 48,-5-7-48,4 7 16,1-5 48,-1 0-16,1 1 0,-5-3-48,0 0 96,5 0 0,-1 0 16,-4-5-16,0 5-96,5-5 64,-1-1-48,1-13 32,-1 15 0,-4 4-48,5-21 48,-1 14-16,1-13-32,0 13 32,-5 7-32,4-23 32,1 16 17,-5-18-33,4 18-16,-4 7 0,0-25 48,0 18-16,0-16 16,0 5-32,0 18-16,0-7 0,-2-18 32,0 18-16,-3-14 0,5 21-16,-4-6 32,1-12-64,1 13 16,0 0 0,2 5 16,0-7 0,0 3-32,0-1 32,0 0-16,0 5 16,0-4-80,0 4 64,0 0-16,0 0-17,0 0 49,0 0-16,4 2 16,1 3-32,-5 2 16,0-7 16,4 6-16,1 1-16,-1 1 32,1 1 0,-5-9 0,5 9 0,-1 0 32,3 9-64,0-11 32,-7-7 0,7 18-16,0-8-16,-1 12 32,1-4-16,-7-18 16,7 18 16,-2-8 16,2 15-16,-1-7-16,-6-18 0,8 10 32,-4 12-64,3-12 32,-3 10 32,-4-20-32,7 9-32,-2 12 64,2-14-16,-3 2-16,-4-9 0,7 9 0,-2-2 0,0 0-16,-1-3 32,-4-4-16,7 2 48,-2-2-32,1 0 65,-1-4-33,-5 4-48,7-5 16,-1-1 16,1-1-32,0-12 16,-7 19-16,7-4-16,0-4 16,-1-10 16,2 14-16,-8 4 0,7-7 32,-1-13-16,1 15 0,11-2 16,-18 7-32,0-21 16,5 17-16,2-14 0,-3 11 32,-4 7-32,7-18-32,-2 10 32,0 2-16,1-15 32,-6 21-16,7-4 0,-7 4 0,5-7 0,-1-11 0,1 13-16,-5 5 16,4-4 48,-4-4-32,0 1 16,0 3-16,0-1-16,0 5 0,0-4 0,0-1 0,0 1 32,0-1-32,0 5 0,0 0 16,0-4-16,0 4 0,0 0 32,0 0-32,-2 0-48,0 0 0,2 0 16,0 0 32,0 2 0,0 5-16,-2-3 32,-1 3-16,3-7 0,0 7 0,0 0 32,0 0-64,0-1 32,0-6 0,0 19-16,0-14 16,0 4-32,0 9 64,0-18-32,0 4 16,0 5-16,0 10 0,0-14-16,0-5 16,0 6 0,0 4 0,0-4 0,0 1 0,0-7 0,5 5 0,-1 1-32,1-1 64,-1 2-32,-4-7 0,5 3-32,2-1 64,0 0-16,11-2-64,-18 0 48,5 0 0,2 0 0,15 0-48,-15-4 80,-7 4-32,20-5 0,-12 5 0,12-5 0,-13 0 16,-7 5-16,18 0 32,-13-4-32,1-1 16,2 5-32,-8 0 16,4-4 0,3 4 16,-2-5-32,-1 1 32,-4 4-16,5-7 32,2 0-64,-3 0 80,1 1-16,-5 6-32,4-19 0,1 14 16,0-2-16,-1 1 32,-4 6-32,0-18 0,5 13 16,-5 1-16,0-3 32,0 7-32,0-21 0,0 16 16,0-2-16,0-11-16,0 18 16,0 0-32,0-7 32,0-11 0,0 18 32,0 0-32,0-6 16,0 1-16,0 0 0,0 0-16,0 5 16,0-4 0,0-1-32,0 5 16,0 0 16,0 0-32,0 0 16,0 0 16,0 0-32,0 3 32,0-1-16,4 2 16,-4-4 0,0 5 0,0 0 0,5 0-32,-5-3 32,0-2 0,4 4-16,1-1-16,0 1 64,0 1-32,-5-5 0,0 4-32,4 3 64,1 0-64,-1 0 32,-4-7 0,5 6 0,-1 3-16,1 1 16,-1-1 0,-4-9 0,7 18-32,-2-11 32,1 11 0,-1-10 0,-5-8 0,4 18-16,3-11 16,-2 11-16,2 0 16,-7-18 0,5 7 16,1 16-16,-1-19 16,2 3 16,-7-7-32,6 5-32,13-3 64,-15 0-32,3-2 48,-7 0-48,23 0 16,-18-4-16,15-1 0,-13-2-16,-7 7 16,26-6 0,-6-15 0,3 16-32,-1-13 32,-22 18 0,24 0-16,-6-7-128,0 0-385,-11 3-783,-7 4 1312,18-5-2481,-13 5-1025,36 0-3329,-41 0 6835</inkml:trace>
  <inkml:trace contextRef="#ctx0" brushRef="#br1" timeOffset="84142">7012 2220 3809,'0'0'0,"0"-4"1041,4-3-1,-4 7-1040,5-7 993,-1-11-49,-4 18-144,0 0-191,0 0-609,0 0 448,0 0-96,0 0-128,0 0-32,0 0-192,0 0 112,0 2 0,0 5-16,0 0-48,0-7-48,0 7 64,0 2-15,0 0-49,0 0 64,0-9-64,5 7 0,-5-1 32,0 0 16,0-2 16,0-4-64,0 2 80,0 1 0,0-1 0,0-2 16,0 0-96,0 0 128,0 0-32,0 0 0,0 0 0,0 0-96,0 0 64,0-5 0,0 5-32,0-4 16,0 4-48,0-5 32,-2 1-32,2-4 16,-3 4 32,3 4-48,0-7 16,-2 0 0,2 0-16,-2 3 0,2 4 0,-2-5 16,2 5-48,-3 0 32,1 0-64,2 0 64,-2 0-1120,-3 0-1458,3 5-3280,2-5 5858</inkml:trace>
  <inkml:trace contextRef="#ctx0" brushRef="#br1" timeOffset="70180">2326 2570 1952,'0'0'0,"0"0"305,4 2-145,1 1-32,-5-3-128,4 2 96,-4 0 0,0 0 0,0 1-16,0-3-80,0 2 64,0 0-32,0 1 0,0-3 0,0 0-32,0 0 32,0 0 0,0 0 0,0 0-32,0 0 32,0 0-16,0 0 16,0 0-32,5 0 0,-5 0 16,0 0 0,0 0-16,0 0 32,0 0 32,0 0 64,0 0 80,0 0-208,0 0 240,0 0 64,0-5 49,0 5 15,0 0-368,0 0 400,0 0 16,0-5-16,0 5-15,0 0-385,0-4 384,0 4-48,0 0-16,0-5-16,0 5-304,0 0 272,0-4-64,0 4-32,0 0-15,0 0-161,0 0 128,0-5-32,0 5 16,0 0-32,0 0-80,0-4 112,0 4-32,0 0 32,0 0-32,0 0-80,0-5 96,0 0 0,5 5-16,-5-4 16,0 4-96,0 0 128,0 0-16,4-5 0,-4 1 48,0 4-160,0-5 128,0 1 16,5-1-16,-5-2-32,0 7-96,4-7 129,1-11-33,-1 13 32,1-1-32,-5 6-96,5-24 96,0 20 0,1-19-48,1 17 16,-7 6-64,7-23 64,0 16-16,-1-16 16,1 16 16,-7 7-80,8-23 32,-2 16-32,-2-15 32,2 17 16,-6 5-48,4-21 16,1 17 32,-1-3-16,-4-13-16,0 20-16,5-7 48,-1-14-16,-4 16-32,5-2 0,-5 7 0,4-6 16,-4 1-32,0 5 32,0 0-16,0 0 48,0 0-32,0 0 48,0 0-32,0 0-32,0 2 48,0 1-32,0 1 0,0-2-32,0-2 16,0 5-16,0-3 16,0 3 0,0-3 16,0-2-16,0 2 32,0 0 16,0 1-48,0 0 0,0-3 0,0 1-32,0 2 32,5-3 32,-5 0-32,0 2 16,4 1-32,-4-2 16,5 2 0,-5-3 0,4 5 16,-4 2 0,5 0 32,-1-1-48,-4-6 0,5 18 16,0-13 16,0 13 0,-1-8 16,-4-10-48,5 22 112,-1-1-16,-4-12 16,5 12 17,-5-21-129,4 9 144,-4 11 16,5-13 32,-5 13 16,0-20-208,0 5 160,4 4 16,-4 1-32,0-1-16,0-9-128,5 7 144,-5-1-16,4 1-16,-4-2-16,0-5-96,0 2 32,0 3 32,0-3-16,0 3 16,0-5-64,0 4 64,0 1-15,0-1-1,0-1-16,0-3-32,0 2 48,0 0 0,0 0 16,0-2-48,0 0-16,0 0 32,0 0-16,0 0 32,0 0-32,0 0-16,5 0 32,-5-4 16,0-1-32,4 1 0,-4 4-16,0-5 32,5 1-32,-5 4-32,0-5 16,0 5 16,4-5-16,-4 5-64,0-4-224,0 4-305,0 0 609,0-5-1072,0 5-513,0 0-448,0-4-288,0 4 2321,6 0-2337,-6 0-1809,0 0 4146</inkml:trace>
  <inkml:trace contextRef="#ctx0" brushRef="#br1" timeOffset="76566">3788 2246 2705,'0'0'0,"5"0"576,0-5-16,0 1-15,-5 4-545,4-6 464,-4 2-112,5-1-112,-1 5-112,-4 0-128,5 0 80,-5-4-32,0 4-32,0 0 32,0 0-48,0 0 32,0 0 48,0 2-16,0 3 16,0-5-80,-3 6 176,3 1 64,-2 1 65,2 10-1,0-18-304,0 7 272,0 13-64,0-1-16,5 3 0,-5-22-192,6 23 160,15 4 16,-17 3 16,17 2 48,-21-32-240,5 35 337,15-1 111,-15-2 48,2 2 64,-7-34-560,18 34 545,-18-1-49,5 1-80,-1-2-80,-4-32-336,0 29 288,0 1-80,0-2-16,0-3-15,0-25-177,0 22 128,0 2 16,-2-6 0,0-9 0,2-9-144,-2 21 128,-1-17-16,3 5-32,0-2-16,0-7-64,0 7 16,0 0 32,5-3-32,2 1 16,-7-5-32,4 7 0,3-3 0,0 3 16,0 0-16,-7-7 0,4 5 16,3-1 0,0 3-16,-2-2 0,-5-5 0,4 7-160,1-5-400,-5 0-577,4 0-720,-4-2 1857,5 3-2225,2-1-192,-3-2-2017,-4 0 4434</inkml:trace>
  <inkml:trace contextRef="#ctx0" brushRef="#br1" timeOffset="130335">15099 2271 5090,'0'0'0,"4"0"1312,3 0-303,0-5-33,0 1-31,-7 4-945,4 0 800,-4 0-112,0 0-127,0 2-145,0-2-416,0 0 400,0 2-112,0 1-16,0-3 0,0 0-272,-2 0 193,0 0 15,-1 0-16,1 0-48,2 0-144,-5 0 128,3 0-32,-5 0 16,3 0-48,4 0-64,-2 0 64,-3-5-16,3 5 0,-1 0 32,3 0-80,-2 0 128,2 0 32,0 0-64,0 0-48,0 0-48,0 2 16,0 1 32,0-1-48,5-2 0,-5 0 0,4 0 64,1 0-32,-1 0 0,1 0 64,-5 0-96,4 0 16,-4 0 32,0 0 0,5 0-16,-5 0-32,0 0 49,0 0-33,0 0-48,0 0-433,0 0 465,0-5-1120,0 5-1041,0 0-993,0-4-2848,0 4 6002,0 0 0</inkml:trace>
  <inkml:trace contextRef="#ctx0" brushRef="#br1" timeOffset="112845">11059 2588 2641,'0'0'0,"0"0"432,0-7-32,0 3 48,0 4-448,-2-5 497,0 5-1,0 0 48,-1 0 0,3 0-544,-2 0 512,0 0-15,0 0-1,-1 0-16,3 0-480,0 0 416,0 0-63,0 0-129,0 3-48,0-3-176,0 2 208,0 0 0,0 0 0,0 3-16,0-5-192,0 7 176,-2 0-32,2 0-16,0-1-16,0-6-112,0 21 144,0-14 16,0 16 49,0-5 31,0-18-240,5 19 272,-1 1 16,-4-2-32,5 0-48,-5-18-208,4 19 240,1-10-80,0 14 16,-1-14 0,-4-9-176,5 20 161,-1-12-17,3 10 32,14-14-32,-21-4-144,4 7 144,17 0 32,-14 0 0,16-1-16,-23-6-160,6 7 112,22-5 16,-21 1-48,18 1 16,-25-4-96,7 5 80,18-1-16,-18-1 0,11 0 0,-18-3-64,4 0 64,3 0 32,12 0 33,-14 0 31,-5 0-160,4-6 128,3 0-16,0-1-32,-1-14 16,-6 21-96,7-6 80,0-22 16,11 7 0,-13-1-16,-5 22-80,4-23 48,4 0-16,-4 0 0,1 0 16,-5 23-48,0-23 64,0 3-16,0-3 32,0 2-48,0 21-32,-3-18 48,-2-2 0,-1 1-16,-4 1-16,10 18-16,-18-18 0,11 11 16,-15-16-48,12 16-48,10 7 80,-22-20-176,1 13-80,3-14-144,-3 16-48,21 5 448,-20-4-545,-1-1 17,3 5-16,11 3-32,7-3 576,-18 9-577,11 11-127,-2-10-160,-10 15-177,19-25 1041,-4 20-1297,-3 3-95,0 2-17,0 3 17,7-28 1392,-2 29-1089,0-1-1632,2-28 2721</inkml:trace>
  <inkml:trace contextRef="#ctx0" brushRef="#br1" timeOffset="114284">12084 2533 3777,'0'0'0,"0"0"1713,0-4-657,4-3-31,1-11-1,-5 18-1024,0 0 977,4-7-193,-4 0-224,5 2-127,-5 5-433,4-6 288,-4-1-80,5 2-96,-1-2-32,-4 7-80,0-5 80,5 5-48,-5 0-16,0 0 16,0 0-32,0 0 32,0 0 0,0 3 32,0 2 0,0-5-64,-2 4 64,-1 3 48,-1 0 48,-1 0 80,5-7-240,-7 9 321,3 0 31,-3 9 16,0-11 16,7-7-384,-6 18 384,-2-11 0,-10 16-31,14-14-17,4-9-336,-19 28 288,13-6-288,-15-1 48,12 4-48,9-25 0,-23 26-16,16-4 208,-13 1-80,13-5 16,7-18-128,-19 10 80,13 15 32,-4-19-16,1 13-32,9-19-64,-9 4 48,2 4-16,0-4-16,3 1 32,4-5-48,-2 4 32,-1-1-32,1-1 16,0 0 0,2-2-16,0 2 0,0-2-16,0 3 16,0-3-48,0 0 48,0 2 32,0 0-32,0 0-32,0 3 32,0-5 0,-3 7-96,3-1-128,0 1-416,0 1-641,0-8 1281,0 6-2257,0 1-976,30 2-2546,-30-9 5779</inkml:trace>
  <inkml:trace contextRef="#ctx0" brushRef="#br1" timeOffset="113868">11748 2479 3713,'0'0'0,"0"0"753,0 0-17,0 0 160,0 0-896,0-5 993,0 5-97,0-5-192,0 0-271,0 5-433,0 0 272,0 0-64,4 0 48,3 5 80,-7-5-336,5 7 416,2 12 17,-1-13 31,1 13 48,-7-19-512,21 7 464,-17 11 0,19-11 1,-16 11-81,-7-18-384,27 7 336,-6 18-32,-3-7-48,1 3-16,-19-21-240,18 18 160,-11 0 0,21 1-47,-22-1 143,-6-18-256,28 9 288,-22 16 0,17-7 32,-18-8-224,-5-10-96,18 20 48,-14-13 16,4 11 0,-2-11 32,-6-7-96,7 9 112,0 9-16,-3-12 0,1-2-32,-5-4-64,0 7 48,5 0-16,-5-1-16,0 1 32,0-7-48,4 7 16,1 0 16,-5 0-16,4-1 17,-4-6-33,0 8 16,5-1-16,-5-1 32,4 1-16,-4-7-16,0 7 0,0-2 0,0-3 32,0-2-80,0 0 48,0 0-145,0 0-303,0 0-320,0 0-417,0 0 1185,0-5-1632,0 5-369,0-4-368,0-1-177,0 5 2546,-4-7-4738,4 7 4738</inkml:trace>
  <inkml:trace contextRef="#ctx0" brushRef="#br1" timeOffset="75861">3462 2726 2369,'0'0'0,"0"0"352,0 0 0,-2 0 64,2 0-416,0 0 416,0 0 49,0 0-1,0 0-16,0 0-448,0-5 432,0 5-48,0-5 0,0 5-31,0 0-353,0-4 368,0 4-16,0 0-32,0 0-48,0 0-272,0 0 256,0 2-64,0 0 1,0 3-1,0-5-192,0 7 160,0 0 0,0-1-48,0-1 0,0-5-112,4 7 96,1 0 16,-1-1 80,1 4 32,-5-10-224,4 7 256,1 2 16,2-2 49,0 11-33,-7-18-288,18 7 304,-13 15-32,1-13-32,13 15-16,-19-24-224,4 9 192,4 16 32,10-16-64,-14 14 0,-4-23-160,7 9 161,13 11-17,-13-15 0,14-1-16,-21-4-128,7 3 144,16-3-16,-5 0 0,-11-4 64,-7 4-192,25-8 176,-7-12 0,-11 13-32,18-15-16,-25 22-128,7-7 80,14-17 16,-14 18-32,11-17 32,-18 23-96,4-19 113,1 12-49,1-13 48,-1 15-32,-5 5-80,5-6 112,-5-15 0,0 17-16,0-17-32,0 21-64,0-7 80,-3-18 16,-1 18-32,-3-18 0,7 25-64,-18-6 48,11-20 0,-13 8-32,12 11-32,8 7 16,-25-28 16,7 22-96,-4-17-80,1 4-48,21 19 208,-25-18-240,2 11-112,2-11 31,3 18 33,18 0 288,-21 0-240,3 0 96,0 5-80,8 1-48,10-6 272,-20 10-320,13 10 32,1-11 95,-2 16-31,8-25 224,-6 23-496,1 3-448,3 1-529,2 1-432,0-28 1905,0 27-2097,18 14 272,-18-20-1424,0-21 3249</inkml:trace>
  <inkml:trace contextRef="#ctx0" brushRef="#br1" timeOffset="77372">4539 2597 2353,'0'0'0,"4"0"432,-4-6-80,0 6-352,0-7 432,5-12 64,-1 19 49,1-4-17,-5 4-528,0-7 544,4 2 16,1 1-31,-5-1-33,0 5-496,0-4 416,0 4-32,0 0 0,0 0 33,0 0-417,0 0 432,-2 0 0,-1 0-64,-1 4-32,4-4-336,-7 7 336,-2 2 1,-9 14 63,10-5 128,8-18-528,-22 21 608,13 4 17,-16 5-1,6-1-112,19-29-512,-20 30 448,-1 2-96,2-2-47,1-3-81,18-27-224,-18 25 224,9 3-48,-11-8-16,12-11 0,8-9-160,-18 24 48,16-20 16,-5 3-16,5-2-32,2-5-16,-3 2 80,3 0-80,0-2-32,0 0-48,0 0 80,0-4-208,5-3-352,2-14-673,12 15-800,-19 6 2033,4-24-3009,21 24-177,-18-24-1696,-7 24 4882</inkml:trace>
  <inkml:trace contextRef="#ctx0" brushRef="#br1" timeOffset="79977">5279 2579 2737,'0'0'0,"0"0"304,0-4-16,0 4-288,-2-5 272,0 0 16,2 1-16,0 4-31,0 0-241,0 0 240,0 0 16,0 0 64,0 0 160,0 0-480,0 0 560,0 0 33,0 0 15,0-5-128,0 5-480,-3 0 352,3 0-48,0-4-47,0 4-81,0 0-176,0 0 208,0 0-48,0 0 16,0 0-16,0 0-160,0-5 128,5 5 0,-5 0-32,0 0 32,0 0-128,0 0 96,0 0 0,4 0 16,-4 0-16,0 0-96,5 2 64,-5 3 16,4-3-32,1 3 16,-5-5-64,5 4 48,-1-1 1,1 1-1,-1-1-16,-4-3-32,5 2 64,-1 0 0,1-2 64,2 0 32,-7 0-160,7 0 176,0 0 16,-1 0 0,13 0-16,-19 0-176,4 0 128,3 0 16,14 0-32,-17 0 16,-4 0-128,7 0 96,14 0 0,-16 0-16,1 0-32,-6 0-48,18 2 32,-13 1 17,2-1-33,12 0 32,-19-2-48,4 0 48,2 3-16,13-3-16,-15 0 16,-4 0-32,7 0 64,11 0 48,-13 0-48,2 0-32,-7 0-32,7 0 16,11-5-16,-18 5 32,7 0-16,-7 0-16,7-5 0,-7 5 0,7 0 48,-1 0-32,-1 0-16,-5 0 0,5 0 0,-5 0 0,4 3 0,-4-1 32,5 0 0,-5-2-32,0 5 64,0-5-64,0 4 32,0 1 16,0 0-32,0-3 32,0-2-48,0 4 32,0 1 16,0 0-32,0-3 48,0-2-64,0 3 32,0-2 0,0-1 16,0 0-32,0 0-16,0 0 64,0 0-48,0 0-16,0-4-16,0-1 16,4 1 0,1-1-64,-5 5 64,0-4-128,4-1-176,-4 0-416,5 5-641,-5 0 1361,0 0-2081,0 0-608,4 0-2418,-4 0 5107</inkml:trace>
  <inkml:trace contextRef="#ctx0" brushRef="#br1" timeOffset="77048">4143 2618 2545,'0'0'0,"5"0"384,-1 0 0,1 0 48,-5 0-432,4-5 432,1 1 17,-5-1-17,4 1 0,-4 4-432,5-7 416,-5 2 16,4 1 1,1-1-65,-5 5-368,0 0 336,0 0-336,5-4 272,-5-1-48,0 5 0,4 0-32,-4 0-192,0 0 176,0 0 17,5 0-1,-5 0 16,0 0-208,4 0 256,1 2 64,2 1 0,0 3 16,-7-6-336,18 7 368,-14 0 17,15 2 15,-12 0-16,-7-9-384,20 19 384,-13-13-64,19 17-32,-8-14 1,-18-9-289,18 26 304,-12-17 16,20 14-80,-19-5 0,-7-18-240,20 18 192,-13 1-48,13-10-16,-13 16-16,-7-25-112,21 20 64,-16-2 16,15 3 16,-15-3-16,-5-18-80,21 9 113,-17 15-1,17-17-32,-17 11 32,-4-18-112,7 4 96,13 3-32,-15 0 32,2 0-32,-7-7-64,18 5 80,-13-1-32,0-2 64,-1 1-48,-4-3-64,5 0 80,-1 0 32,1 0-48,-5 0 0,0 0-64,4 0 96,-4 0-32,0 2-16,0-2 48,0 0-96,0 0 48,0 0 32,0 0-32,-2 0 0,2 0-48,-5 0 32,1 0-80,-3 0-48,0-5-224,7 5 320,-9 0-592,-10-6-385,13 1-479,-3 0-545,9 5 2001,-18-4-2561,13-1-241,-2 1-1936,7 4 4738</inkml:trace>
  <inkml:trace contextRef="#ctx0" brushRef="#br1" timeOffset="115250">12735 2689 2577,'0'0'0,"0"-5"496,5 1-112,-1-3-16,1-11 64,-5 18-432,0 0 465,0 0 63,0 0 48,0 0 16,0 0-592,4 0 609,-4 0-49,0 0-16,0 0-80,0 0-464,0 0 401,5 0-33,-1 0-48,-4 0-48,0 0-272,5 2 288,-1-2 48,1 0 17,0 0 63,-5 0-416,6 0 384,1 0-64,1-5-48,10 1-80,-18 4-192,4 0 208,3-5-128,13 5 0,-15-5-16,-5 5-64,19 0 16,-15-4 16,17 4 16,-17-5-16,-4 5-32,21 0 33,-16 0-1,13 0 16,-14 0-32,-4 0-16,7 3 48,0-1-48,11 5 16,-18 0 16,0-7-32,7 7 112,0-1 16,-1-1 48,2-1 16,-8-4-192,7 7 224,-1-4 32,-1-1 0,2 0 48,-7-2-304,7 0 256,0 0-15,-1 0-1,1 0-48,-7 0-192,19-7 144,-19 0-48,6 1-16,15-1-48,-21 7-32,5-7 48,2 0-32,11 2-16,-14 1 32,-4 4-32,7-6 0,0 1 32,0 0-32,-3 5 0,-4 0 0,5 0 0,-1 0 0,-4 2 32,0-2-32,0 0 16,0 3 32,0-1-48,0 1 16,0-3-16,0 4 48,0-2-16,0 1 16,0-2-16,0-1-32,-2 3 32,0-1 16,2 1 0,-2-3-32,2 0-16,-3 0 16,1 0 16,0 0-32,-1 0-48,3 0 48,-2 0-144,0-5-352,0 1-481,-1-1-559,3 5 1536,-2 0-2193,2-4-384,0 4-97,0-5-1952,0 5 4626,0 0 0</inkml:trace>
  <inkml:trace contextRef="#ctx0" brushRef="#br1" timeOffset="179950">20504 2659 2176,'0'0'0,"0"0"305,-2 0 15,2 0-320,-2 0 400,0 0 16,-1 0 96,1-4 65,2 4-577,-2 0 704,0 0 48,-1 0-31,-1 0-33,4 0-688,-3 0 560,-2-5-96,4 5-63,-2 0-33,3 0-368,-2 0 400,-1 0-32,1 0-64,0 0-64,2 0-240,0 0 144,0 0-15,0 0-49,0 2-32,0-2-48,0 3 80,0-1-48,4 0 32,1 0-16,-5-2-48,4 0 32,4 3 0,-1-3 32,11 0-32,-18 0-32,4 0 48,3 0 0,13 0-32,-12-5 16,-8 5-32,22-4 48,-4 4-32,-11 0 16,19 0-32,-26 0 0,7 0-16,15 0 32,-15 0-32,16 0 32,-23 0-16,5 0 48,13 2-32,-11 0 0,11 0 32,-18-2-48,7 0 32,14 0 96,-17 0 32,2 0-16,-6 0-144,22 0 160,-18-4-304,3-1-16,13 1 0,-20 4 160,5-7-160,1 3 192,13-1 0,-14 1 0,-1-1-16,-4 5-16,5 0 32,-1-5-16,1 5 32,0 0-32,-5 0-16,4 2 48,-4 1-32,0 2 0,0-5-16,0 1 32,0 4 16,0-2 0,0-2 0,0-1-48,0 3 16,0-3 0,0 2 32,0-2-32,0 0-16,-2 3 64,0-3-32,-1 0 32,1 0 0,2 0-64,-2 0 48,2 0-16,0 0-16,0 0 0,0 0-16,0 0-16,0-5 16,0 1-16,0 4 16,0 0-48,4-5-96,-4 5-272,0-4-352,0 4 768,5 0-1185,-5 0-352,0 0-239,0 0-81,0 0 1857,0 1-1585,0 4-1232,0-5 2817</inkml:trace>
  <inkml:trace contextRef="#ctx0" brushRef="#br1" timeOffset="106796">9809 2803 2225,'0'0'0,"0"0"160,0 0-64,4 0-32,-4 0-64,6 0 48,-2-4 0,1-1-16,2 1 16,-7 4-48,4-5 32,1 5 32,-1-4-16,-4 4 32,0 0-80,5-5 96,-5 5 32,0 0 64,0-5 48,0 5-240,0 0 256,0 0 0,0 0 1,0-5-17,0 5-240,0 0 256,0 0 0,0 0 32,0 0 0,0 0-288,0 0 288,0 0 16,0 0 33,-2 0 31,2 0-368,-3 0 384,3 0-16,-2 0-16,2 0-32,0 0-320,-2 0 256,-1 0 33,1 0-33,2 0-32,0 0-224,-2 0 176,0 0-32,2 0-32,0 0-16,0 0-96,-3 0 128,3 0-32,0 0-32,0 0-16,0 0-48,0 3 32,0-3 0,0 2-32,0-2 0,0 2 16,5 1 0,-1-1 0,3 1 0,-7-3-16,5 2 0,2 0 16,-3 0 32,3 1-32,-7-3-16,7 0 16,0 0 32,11 0 32,-13 0 0,-5 0-80,6 0 80,13-5 49,-15 1-33,3-1 16,-7 5-112,7-5 96,0 0-64,0 5 48,0-4-16,-7 4-64,6-5 48,2 5-16,-2-4 16,1 4-16,-7 0-32,7 0 0,0 0 16,0-5 16,-1 5-16,-6 0-16,7 0 16,1 0-16,-2 0-16,1 0 32,-7 0-16,7 0 0,0 0 32,-3 0-32,3 0 48,-7 0-48,7 0 16,0 0 0,-1 0 32,-1 0-32,-5 0-16,5 0 0,-1 0 16,1 0 0,-1 0 0,-4 0-16,0 0 32,5 0-16,0 0-16,-1 0 16,-4 0-16,5 0 0,-1 2 0,1 1 16,-1-1 0,-4-2-16,5 2 0,-1-2 32,1 3-32,0-1 0,-5-2 0,4 2 0,1 0 16,-1-2 0,1 0 32,-5 0-48,7 0 48,0 0 64,0 0 16,0 0 48,-7 0-176,6-4 192,12-1-48,-18 5-16,7-4-47,-7 4-81,8-5 32,-2 1 32,1 4-16,0-5-32,-7 5-16,7 0 32,-2 0-32,1 0 32,-1 0-32,-5 0 0,4 0 16,1 0 0,2 0-32,-2 0 32,-5 0-16,4 2 0,1 1 32,-1-1-32,1 0 0,-5-2 0,0 0 32,4 2-32,1 1 16,-1-3 16,-4 0-32,5 2 0,-5 0 0,5-2 0,-1 0 16,-4 0-16,5 0 16,-1 0 48,-4 0-48,5 0-32,-5 0 16,4 0 0,1 0 0,0 0 16,-1 0 16,-4 0-32,5-4 0,-1-1 0,1 1-32,-1 4 64,-4 0-32,7-5 0,-2 5 16,-1 0-16,3-4 0,-7 4 0,5 0 0,-1 0 0,1 0 16,-1 0 16,-4 0-32,5 0 0,0 0 16,-1 0-32,1 0 16,-5 0 0,4 0 0,-4 0 16,5 0-16,-5 0 0,5 0 16,-5 0 0,4 0 32,-4 0 0,0 0-48,0 0 32,5 0-32,-5-5 32,4 1-16,-4 4-16,5-5 0,-1 0-80,3 1 192,-2-1-64,-5 5-48,7-5 80,-1 1 96,-1 4-224,2-5 48,-7 5 0,4 0 0,1 0 0,0-4-16,-5 4-112,0 0 128,4 0-432,-4 0-433,5 0-399,-5 0-529,0 0 1793,0 0-2145,4 3-64,-4-2-1873,0-1 4082</inkml:trace>
  <inkml:trace contextRef="#ctx0" brushRef="#br1" timeOffset="71710">2652 2783 1872,'0'0'0,"0"0"417,0 0-193,5-5 16,-5 5 32,0 0-272,0 0 256,0 0 0,0 0 16,0 0-32,0 0-240,0 0 272,0 0-31,0 0-17,0 0-32,0 0-192,0 0 176,0 0-32,0 3-48,-2-3 0,2 0-96,0 2 80,0 0-16,0-2-16,0 2-16,0-2-32,0 3 64,0-1-48,0 0 48,0 0-32,0-2-32,0 3 64,0-1 16,5 0-16,-5 0 64,0-2-128,4 3 176,-4-1 49,5 0 47,-5-2 32,0 0-304,4 0 352,-4 0-32,5 0 48,-5-4-16,0 4-352,4 0 353,-4-5-1,5 1-48,-5 4-16,0 0-288,5-5 224,-5 5-32,4-4-16,-4 4-80,0 0-96,0 0 80,0-5-32,5 5-16,-5 0 0,0 0-32,0 2 32,4 1-16,-4-1-16,0 2 16,0-4-16,0 3 0,5-1 32,-5 2-16,4 1 0,-4-5-16,5 2 33,0 3-17,-5-3 0,4 0-16,-4-2 0,5 3 32,-5-3-16,0 0 16,4 0 32,-4 0-64,0 0 112,0 0 48,5 0 32,-5 0 32,0 0-224,4 0 224,-4 0-32,5-5-64,-5 0 16,0 5-144,7 0 80,-3-4-16,1 4 16,0-5-48,-5 5-32,4 0 16,1 0 16,-1 0-32,1 0 16,-5 0-16,4 0 16,1 0 32,-5 3-32,5 1-16,-5-4 0,0 5 16,4-3 0,-4 3 16,5-1-16,-5-4-16,4 2 0,1 1 0,-1-1 32,-4 0 0,0-2-32,5 2 16,0-2-16,-1 0 32,1 0 1,-5 0-33,7-4 16,-3-1 32,3 5-32,0-4-16,-7 4 0,7-5 16,-3 1 0,3-1 16,-2 1-32,-5 4 0,5 0 16,-1 0 16,1 0 0,-5 0-32,0 0 32,0 0 80,4 0 32,-4 0 16,0 0-160,0 2 160,0-2-32,5 2-64,-5 0-16,0-2-48,4 3 0,1-1 16,-5 0 32,4 3-32,-4-5-16,0 4 48,5-1-32,-5-1-16,4 0 48,-4-2-48,0 0 32,5 2 0,-1-2 0,-4 0-32,5 0 48,-5 0 0,5 0-16,-5 0 16,0 0-48,4-4 16,1-1 16,-1 1 0,-4-1 0,0 5-32,5-4 16,-1-1-16,1 5 0,0-4-48,-5 4 48,4 0 32,-4-5-16,5 5-16,-1 0 64,-4 0-64,5-4 0,-5 4 48,0 0-48,4 0 16,-4 0 16,0 0-64,0 0 32,0 0 32,0 0-32,0 0 16,0 0 0,0 0-16,0 0 32,0 0-16,0 0-16,5 0-48,-5 0 80,5 0-32,-5 0 0,0 0 16,4 0 0,-4 0-32,0 0 16,0 0-48,0 2-16,0-2 64,0 2-496,0 0-656,0 1-1105,-2 1-881,2-4 3138,0 2-5699,0-2 5699</inkml:trace>
  <inkml:trace contextRef="#ctx0" brushRef="#br1" timeOffset="69007">1864 2855 2064,'0'0'0,"0"0"0,0 3 353,0-3-65,0 0 32,0 0 16,0 0-336,0 0 368,0 0 0,0 0 1,0 0-33,0 0-336,0 0 288,0 0 0,0 0 0,0 0 16,0 0-304,0 0 320,0 0 33,0 0-33,0 3-32,0-3-288,0 2 240,0 0-32,5 3-32,-1-3-16,-4-2-160,0 2 144,5 3-16,-5-3-16,4 0 32,-4-2-144,5 2 144,-5-2 33,4 0 31,1 0 16,-5 0-224,4 0 256,1-4-32,0 4-32,0-5 16,-5 5-208,4 0 160,1-4-32,-1 4 0,1 0-48,-5 0-80,4 0 80,1 0-16,0 0-16,-1 0 1,-4 0-49,5 0 16,-1 0 0,-4 0 32,5 2-16,-5-2-32,4 2 32,-4 1 16,5 1-32,0-2 0,-5-2-16,4 3 0,1-3 16,-1 0 32,1 0 0,-5 0-48,7 0 64,-3 0-32,1 0 32,2-7-16,-7 7-48,4-7 96,1 3 0,2-3 32,-3 2 16,-4 5-144,7-4 112,-2-1-16,-1 1-16,1 4-16,-5 0-64,4 0 16,1 0 16,-1 0 0,1 0-16,-5 0-16,0 0 16,5 1 0,-1 2 16,1-1-16,-5-2-16,4 4 16,1 2 0,-1-4-16,1 0 0,-5-2 0,5 2 48,-1 1-48,1-1 16,-1 0 16,-4-2-32,5 0 32,-1 0 48,1 0 0,0 0 48,-5 0-128,4-4 144,3-1-15,0 1 15,0-2-48,-7 6-96,7-4 112,-1 4-64,-1-5 16,2 1-32,-7 4-32,7-5 16,-1 5 0,-1 0-16,0-4 16,-5 4-16,4 0 32,1 0-32,2 2 16,-3 0-16,-4-2 0,5 5 48,0 2-48,-1-1 0,1 2 16,-5-8-16,4 4 16,1 1 16,-1-1-16,1 1 0,-5-5-16,7 4 0,-3-1 16,1-1 16,-1 0-16,-4-2-16,5 0 48,-1 0-32,1 0 64,0 0-32,-5 0-48,7-4 96,-3-1 0,3 1-32,-3-1 16,-4 5-80,5-4 64,0-1 0,-5 5-16,4-4-32,-4 4-16,5 0 48,-1 0-32,1 0 0,-1 0 16,-4 0-32,5-6-48,0 6 64,0 0-16,-5 0 0,4 0 48,1 0-32,-1 0-16,1 0 32,-5 0-32,4 0 64,3 0-48,-3 0 16,1 0-16,-5 0-16,4 0 16,2 0 16,-2 0-16,1-4 32,-5 4-48,4-5 64,-4 5 49,5-4-17,-1-1 0,-4 5-96,5 0 64,-1-4 0,-4 4-16,5 0 0,-5 0-48,0-5 48,4 5-48,1 0 0,0 0 16,-5 0-16,4 0 0,1 0 0,-1 0 0,1 0-16,-5 0 16,5 0 16,-1 0-16,1 0 0,-5 0 0,4 0 0,1 0-16,-5 2 32,4 1 0,-4-3-16,5 0-16,0 2 64,-1-2-48,1 0 16,-5 0-16,4 0 48,1 0-48,-1 0 0,1 0 16,-5 0-16,4 0 0,1 0-16,-1 0 32,1-5-16,-5 5 0,7 0 0,-2 0 48,-1-4-32,1 4-16,-5 0 0,4 0-16,1 0-32,0 0 48,-5 0 0,4 0 48,1 2 0,-5 0-32,4 3-32,-4-5 16,5 4 0,-5 2-32,4-2 16,-4-2 64,0-2-48,0 4 0,5-1 16,-5 2-16,5-3 32,-5-2-32,4 2 16,1-2 0,-5 0-16,4 0 32,-4 0-16,5 0-16,-5 0 0,4 0 0,1 0 0,-1 0 0,-4 0 0,5 0 0,0 0 0,-1 0 32,-4 0-32,5 0 0,-5 0-32,4 3 64,1-1-32,-5-2 0,0 0 16,4 0-16,1 0 16,-5 0-16,5 0 0,-5 0 32,4 0-32,-4 0 0,5 0 0,-1 0 0,1 0 0,-5 0 0,4-5 48,1 1-32,0 4-16,-1-5 0,-4 5 0,5 0-16,-1-4 16,3-1 16,0 1-16,-7 4 0,5 0 0,-1-6 0,1 6-16,-1 0 32,-4 0-16,5 0 0,-1-4 48,-4 4-32,5 0-16,-5 0 0,0 0-80,0 0-432,0 0-689,0 0-816,0 0 2017,0 0-2865,0 0-273,0 0-1840,0 0 4978</inkml:trace>
  <inkml:trace contextRef="#ctx0" brushRef="#br1" timeOffset="142492">16866 2979 1392,'0'0'0,"0"0"448,0 0-224,4-5-63,1 1 15,-5 4-176,4-5 160,3 5 0,-2-4-16,1-1 32,-6 5-176,7-4 192,0-1 16,0 1 16,0-1-16,-7 5-208,7-4 128,-1 4-32,1-5-32,0 5-48,-7 0-16,4 0 32,1 0-16,2 0 0,-2 0 0,-5 0-16,0 0 32,4 0-16,-4 0 16,5 0 17,-5 0-49,0 0 32,5 0 16,-5 0 0,4 0 0,-4 0-48,0-4 48,5 4 0,-5-6 0,0 2 0,0 4-48,4 0 48,-4 0-32,0 0 16,0 0-16,0 0-16,0 0 32,-2 0-32,2 0 80,-2 0 96,2 0-176,0 0 304,-3 0 160,1 0 48,0 0 33,2 0-545,0 0 544,-2 0-48,-1 0-32,3 0-47,0 0-417,0 0 368,-2 0-48,2 0-16,0 0-64,0 0-240,0-5 256,0 5-32,0 0-32,0 0 17,0 0-209,0-4 176,0 4 16,0-5 0,0 5 0,0 0-192,5-4 160,-1 4-16,-4 0-48,5-5-32,-5 5-64,4 0 64,-4 0-32,5 0 16,-1 0 0,-4 0-48,5 0 80,-5 0-16,5 0 0,-5 0-16,0 0-48,0 0 80,4 2-16,1-2 80,-1 3-32,-4-3-112,5 2 129,-1 0 31,1 0-48,0 1-16,-5-3-96,6 3 80,1-2-16,0 2 16,-2 2 16,-5-5-96,6 4 48,-1-1 16,0-1 0,1-2 0,-6 0-64,5 0 48,2 0 16,0 0 0,-3 0 0,-4 0-64,8 0 80,-4 0-16,1 0 16,1 0-32,-6 0-48,5 0 16,-1-5 16,3 5 0,-2-4 16,-5 4-48,7 0 80,-1-5 0,1 5-48,-2 0 32,-5 0-64,7-4 0,0 4 48,0-6-32,0 6-32,-7 0 16,18 0 48,-12 0-32,-1 0 32,-5 0-48,5 0 48,1 0-32,-1 0 33,-1 3-33,-4-3-16,0 3-49,6-2 98,-6 2-49,4-1 48,-4-2-48,0 4 32,0-1 0,5 0-16,-5-1 16,0-2-32,4 2 16,1 0 0,-5 1-16,4-1 0,-4-2 0,5 0 32,-1 2-64,1-2 80,-1 0-48,-4 0 0,5 0 64,-1 0-32,3 0-16,1 0 0,-8 0-16,6 0 32,1 2 32,0-2-16,11 0 16,-18 0-64,0 0 64,7 3-48,0-3 80,-1 0-48,-6 0-48,7 0 16,1 2 32,-2-2-32,13 0 16,-19 0-32,0 0 48,7 0 0,-1 2-16,-1-2 0,-5 0-32,4 0 0,3 2 48,-2-2-32,0 3-16,-5-3 0,4 2 0,1 0 0,2 1-16,-3-1 32,-4-2-16,5 2 16,-1 0 16,1-2-16,-1 0 16,-4 0-32,5 0 0,-1 0 48,1 3-32,-1-3 0,-4 0-16,5 0 32,2 0-32,-1 0-32,2 0 64,-8 0-32,18-5 16,-11 1 32,0 4-48,-7 0 0,7-5 0,-1 0 48,13 5-32,-19-4 16,0 4-32,7 0 0,-1-5 16,1 5-16,1-4-16,-8 4 16,6 0 16,1 0-16,11-5 0,-18 5 48,0 0-48,5 0 0,2 0 0,-1 0 0,1-4 0,-7 4 0,7 0 32,0-5-16,11 5 0,-13-4 32,-5 4-48,7 0 48,-1-5-48,13 1 48,-19-2 0,0 6-48,7-4 0,-1-1 48,1 5-32,1 0-16,-8 0 0,6 0 32,12 0-32,-11 0-48,-7 0 48,7 0-32,0 0 0,0 0 0,0 0 64,-7 0-32,5 0-32,-1 0 32,3 0 32,-2 0-32,-5 0 0,4 0 0,1 0 64,-1 0-64,3 0 0,-7 0 0,7 0 0,-3 0 0,3 0 0,0 0 16,-7 0-16,4 0 0,4 0 0,-1 0 32,-1-4-16,-6 4-16,18 0 0,-13-5 80,2 1-80,-1-1 16,-6 5-16,21 0 0,-16-4 0,2-1 0,0 5 0,-7 0 0,7-4 32,11-1-64,-12 5 32,-6 0 0,7 0 0,0 0 48,0 0-48,-3 0 16,-4 0-16,5 0 0,2 0-16,-2 0 16,-1 0 0,-4 0 0,5 0 16,0 0 16,-1 0-64,1 0 64,-5 0-32,4 0 16,1 0-16,-1 0 49,1 0-17,-5 0-32,5-4 48,-1 4 0,2-5-80,2 5 64,-8 0-32,4-4-32,3-2 32,0 6 0,-2-4 32,-5 4-32,6 0 0,-1 0-32,2 0 32,-1 0-16,-6 0 16,8 0 48,-4-5-48,3 5 0,-2 0-32,-5 0 32,6 0-48,-1 0 48,2 0 32,-3 0-32,-4 0 0,5 3 0,0-1 0,-5 0 16,4 0 16,-4-2-32,5 3 16,-1 1 16,-4-1-64,5-1 32,-5-2 0,4 3 0,1-2 0,0-1-16,-5 3 16,0-3 0,4 0 16,1 0-64,-5 0 80,4 0-16,-4 0-16,8 0-16,-2 0 32,1 0-16,0 0 0,-7 0 0,7 0 0,-1 0 32,1 0-32,0 0 0,-7 0 0,7 0 0,0 0 0,0 0-32,-1 3 64,-6-3-32,8 2 0,-2 0 0,1 0 0,0 1-32,-7-3 32,7 2 0,-3 2-16,3-1 16,-2-1 16,-5-2-16,4 0 32,1 0-16,-1 0-16,2 0 16,-6 0-16,6 0 0,-2 0 32,4 0-16,-2 0 16,-6 0-32,7-5 0,-2 1 16,1 4 16,1-5-16,-7 5-16,7-4 32,0-1-32,-2 5 0,0-4 0,-5 4 0,4 0 16,-4-5 16,5 1-64,-5-2-192,0 6 224,0-4-801,0-1-816,0 1-1104,0 4-864,-3 0-2850,3 0 6435,0 0 0</inkml:trace>
  <inkml:trace contextRef="#ctx0" brushRef="#br1" timeOffset="80437">5348 2915 2977,'0'0'0,"0"0"560,0 0 32,0-5 33,0 5-625,4-4 624,1-1-48,-1 1-64,-4-1-79,0 5-433,5-4 368,-5-1-64,4 5-48,-4-4-32,0 4-224,5 0 208,-5 0-32,0 0 0,0 0 17,0 0-193,5 0 240,-5-5 32,4 5 32,-4 0 16,0 0-320,0 0 352,5-4 32,-5-1 17,4 5-1,-4 0-400,0-4 384,5-2-80,-1 6-48,1-4-32,-5 4-224,7 0 96,-3 0 0,3 0-32,-2 0 32,-5 0-96,7 0 64,0 0 49,0 0-65,-1 0 0,-6 0-48,7 0 16,0 3-16,0-2 16,0 7 32,-7-8-48,18 4 160,-14 1-16,4 2 48,12-1-32,-20-6-160,4 7 176,15 0 16,-15-3 0,15 2-32,-19-6-160,5 1 160,1 2 32,15-1 33,-17-2-17,-4 0-208,7 0 256,0 0-64,0 0 16,11-5-32,-18 5-176,0-4 160,7-3-64,0 2-32,0-1 32,-7 6-96,7-7 32,11 2 48,-14 1-32,1-1 16,-5 5-64,7-4 0,-1-1 48,0 5 0,-2 0-80,-4 0 32,5 0 32,-5 0-16,4 0-16,-4 3 0,0-3 0,5 4 0,-5 1-16,0-1 32,0 1 16,0-5-32,0 6 32,0 1-32,0-2 48,0 1-48,0-6 0,0 7 0,0-2 32,0-1-32,0-1 0,0-3 0,0 5 0,0 2 0,0-3-48,-3 1-208,3-5 256,-2 2-656,0 0-609,0 3-704,2-3-592,0-2 2561,0 2-2881,29 19-96,-29-21-753,0 0 3730</inkml:trace>
  <inkml:trace contextRef="#ctx0" brushRef="#br1" timeOffset="115954">12836 2910 2961,'0'0'0,"0"-4"576,0-1 80,0 5-656,0-4 753,4-1 127,-4 1 113,5 4-81,-5 0-912,0-5 800,0 1-191,0 4-145,4 0-80,-4 0-384,0-5 352,0 5 16,0 0-15,0 0-33,0 0-320,0 0 352,0 0-64,0 2 0,0 1-16,0-3-272,0 2 288,0 0-47,0 0 15,0 1-32,0-3-224,0 2 240,0 0-16,0 3-16,5-3 32,-5-2-240,4 0 224,1 0 16,-1 0-16,4 0 33,-8 0-257,18 0 224,-13 0 16,15-5-16,-13 5-32,-7 0-192,23-4 176,-16-1-48,18 1-32,-19-1 0,-6 5-96,23 0 112,-16 0-16,18 0 32,-4 0-32,-21 0-96,18-4 160,3 4 17,0 0-17,-3-5-16,-18 5-144,18 0 96,-11 0 0,20 0-48,-20 0 64,-7 0-112,23 0 80,-16-4-16,13 4-16,-15 0 0,-5 0-48,7 0 48,0 0 0,0 0-16,-1 0 32,-6 0-64,5 0 32,-1 0-32,-4 0 16,0 2 32,0-2-48,5 2 32,-5 1 32,0 3 16,0-3-64,0-3-16,0 4 80,-2 1-32,-1-1 32,-1 1-16,4-5-64,-5 6 32,3 0 16,-2-2 0,-1 1-32,5-5-16,-2 1 0,-3 2 32,3 2-64,-2-3 32,4-2 0,-3 2 32,1 1-32,-1-1 0,1 0 16,2-2-16,-2 0 0,2 0-16,-3 0-64,3 0-336,0 0 416,0 0-816,-2 0-577,2-4-880,0-1-784,0 5 3057,0 0-3618,0 0-2097,0 0 5715</inkml:trace>
  <inkml:trace contextRef="#ctx0" brushRef="#br1" timeOffset="180700">20516 2968 2257,'0'0'0,"0"0"432,0 0-432,0 0 512,-3 0 128,1 0 81,2 0 63,0 0-784,0 0 784,0 0-15,0-5-81,0 5-64,0 0-624,0-4 496,0-1-63,0 0-81,0 5-80,0 0-272,5-4 256,-1-1 0,1 1 48,2-1 32,-7 5-336,6-4 321,2-1-81,-1 1-64,11 4-64,-18 0-112,4-5 80,1 5-48,1 0 48,-1 0-48,-5 0-32,7 0 80,0 0-32,-1 0-32,2 0 0,-8 0-16,7 0 16,-3 0 48,1 2 0,-1 1-32,-4-3-32,7 4 64,0-1-32,-3 1 96,3-2 32,-7-2-160,7 3 208,0-1 65,0 0-17,0 0 32,-7-2-288,7 3 256,0-3-16,-1 0-64,1 0-16,-7 0-160,7 0 144,11 0-32,-18 0-32,7 2 48,-7-2-128,7 0 112,-1 0 16,2 0-31,-1 2-65,-7-2-32,7 2 48,-1-2-289,12 0 65,-13 0-16,-5 0 192,7 0-208,-1 0 240,15 0 0,-16 0 0,-5 0-32,21 0-16,-17 0 32,3-4-16,11 4 32,-18 0-32,5 0 64,14-5-48,-15 5-16,14-4 16,-18 4-16,5 0 32,-1-5-32,3 5 0,0 0 16,-7 0-16,7 0 0,11 0 48,-18 0 0,4 0-32,-4 0-16,5 0 16,0 0 16,-1 0-32,-4 0 32,0 0-32,5 3 0,-5-1 32,0 0-16,0 0 32,0-2-48,4 3 48,-4-3 17,0 0-1,0 0-32,0 0-32,0 0 80,0 0-64,0 0 48,0 0-16,0 0-48,0 0 16,0 0 48,0 0-32,0 0-32,0 0 16,-2-5-16,2 5 0,0 0 48,0 0-32,-2-4 16,2 4-32,-2 0 0,-3 0 0,3 0-160,0-5-385,2 5 545,-3 0-944,1-4-689,-1-2-656,3 6-384,0 0 2673,0 0-2673,0 0-1297,0 0 3970</inkml:trace>
  <inkml:trace contextRef="#ctx0" brushRef="#br1" timeOffset="74900">2831 3121 1344,'0'0'0,"0"0"1121,0 0-753,0 0-368,0-5 384,0 1 0,0 4-48,0 0-96,0 0-240,0 0 193,0 0-17,-2 2-16,2 0 48,0-2-208,-3 3 176,2-1 16,-2 2 16,1-1 16,2-3-224,0 2 272,-3 0 48,3 1 49,0-3-1,0 0-368,0 0 320,0 0 0,0 0-32,0 0-16,0 0-272,0-5 272,0 0 1,0 1-1,5-1-16,-5 5-256,0-4 208,4-1 0,1 1-32,0-3-16,-5 7-160,4-5 144,1 1-48,-1-1-16,1 1 16,-5 4-96,0-5 64,4 5 16,1 0-32,-1 0 48,-4 0-96,5 0 64,0-5 16,-1 5 1,1 0-17,-5 0-64,4 0 64,4-4 32,-4 4-48,3 0 48,-7 0-96,7-5 96,-1 1-16,1 4 32,11-5-16,-18 5-96,5 0 80,0-4-16,1 4 0,1 0-32,-7 0-32,5 0 48,-1 1-16,1 4 16,0-1-16,-5-4-32,4 8 48,-4-1 0,5 0 16,-5 2 16,0-9-80,0 9 64,0-2-32,0 2 32,0 0-48,0-9-16,0 7 16,0 2 0,0 0-16,0 0 32,0-9-32,4 21 0,-4-17 16,0 5 0,5 10 0,-5-19-16,0 2 64,0 5-48,0 2 16,0-2 0,0-7-32,4 4 16,-4 1 16,0-3 0,0 1 16,0-3-48,0 2 48,0 0 65,0 0-49,0 1 16,0-3-80,0 2 48,0 3 16,0-1 0,-2 1 0,2-5-64,-4 4 48,-1 3-16,-2-2 16,1-1 32,6-4-80,-8 3 80,2 2 32,-4-4 48,1 2 32,9-3-192,-9 2 272,2 1-16,0-2 0,-2 2-48,9-3-208,-6 0 145,-1 0 15,0 0-16,3-4 16,4 4-160,-5-5 128,0 1 16,0-1-80,1 0-16,4 5-48,-2-5 48,-3 1-48,3-1 48,-1 1-48,3 4 0,-2-5 16,0 5 0,0-4 16,-1-3-32,3 7 0,0-5-48,0 1 32,0-1-16,0 0 32,0 5 0,0-4 48,0 4-96,0-5 48,0 1 0,0 4 0,0-5-16,5 5 16,-5 0-96,4 0-112,-4 0 208,7 0-496,-2 0-513,2 0-592,0 0-832,-7 0 2433,18 0-2913,-11 0-2562,-7 0 5475</inkml:trace>
  <inkml:trace contextRef="#ctx0" brushRef="#br1" timeOffset="153373">18100 3146 2321,'0'0'0,"0"0"0,0-7 416,4-13 16,1 15 0,-5-13 80,0 18-512,0 0 497,0 0 47,0-5 16,5 1 64,-5 4-624,0-5 641,0 1-49,0-1-48,0 5-112,0 0-432,0 0 353,0 0-33,4 0-48,-4 0 0,0 0-272,5 0 320,-1 0 48,1 7 113,-1 13 63,-4-20-544,7 19 560,0 1-96,-1 5-16,2 0-111,-8-25-337,18 30 288,-18 2-16,7 0-16,0 0-32,-7-32-224,6 34 240,-1 1-48,-1-1-48,1 3-16,-5-37-128,0 38 112,0-1-48,0-1 0,0-3 1,0-33-65,4 29 0,-4-2 64,0-1-16,0-6 16,0-20-64,5 21 64,-5-12-16,0 16 0,0-16-32,0-9-16,0 23-16,5-14 32,-5 10 64,0-12-48,0-7-32,0 20 80,0-13-48,0 0 0,0 0 0,0-7-32,0 7 32,0-3 16,0 1-32,0-3 48,0-2-64,5 0 0,-5 0-64,0 0-160,0 0 224,0 0-577,0-5-415,0-1-497,4-1-528,-4 7 2017,0-7-2241,0-11-96,5 18 400,-5-19-1456,0 19 3393,0 0 0</inkml:trace>
  <inkml:trace contextRef="#ctx0" brushRef="#br1" timeOffset="112068">10465 3162 2096,'0'0'0,"-2"2"449,2-2-449,-2 5 400,-1-1 48,1-1 64,0-3 1,2 0-513,0 0 512,0 0 0,0-5 32,0 1 33,0 4-577,0 0 592,0-5 0,0 0-32,0 1-127,0 4-433,0-5 384,0-2-48,0 3-64,4-1-48,-4 5-224,0-4 240,5-3-48,-5 2 32,5-2-16,-5 7-208,4-6 209,1 1-49,-1 1 0,1-1-80,-5 5-80,5-5 64,-1 1 0,1 4-48,-1 0 144,-4 0-160,5 0 144,-1 2-80,1 0 16,0 1-144,-5-3 64,4 4-96,1 1 112,-1 2 0,3-1 16,-7-6-32,5 7 0,1 0 0,-1-2 0,2-1 0,-7-4 0,7 5 32,0-3-32,-1 0 16,13-2 32,-19 0-48,4 0 32,3 0-16,11 0 32,-13 0-32,-5 0-16,7-4 16,0 4-16,0 0 0,0 0 0,-7 0 0,6 0 16,-1 2 16,-1 3-16,1 2 32,-5-7-48,0 6 48,0 4 32,0-1-16,0 0 32,0-9-96,0 9 112,-2 0-16,-5 0 16,0 0-16,7-9-96,-9 7 64,-9 2 17,11-2 31,0 2 16,7-9-128,-21 7 192,14 0 48,-11 0 32,11-2 16,7-5-288,-20 2 256,13 0-80,-11 0-48,11-2 32,7 0-160,-9 0 80,0 0 48,-10 0-15,17-4-17,2 4-96,-7-5 80,0 1-32,3-3-32,1 2-32,3 5 16,-2-4 0,0-1-48,-1 5 32,3 0-16,0 0 32,0 0-16,0 2 16,0 1-48,0-3 48,0 4 0,0-1-16,0-1-16,0-2-32,0 0 64,5 0-81,0 0-95,-1 0-144,3-5-240,-7 5 560,7 0-912,-7 0 912,18-4-1441,-13 4-384,2-5-368,15 1-96,-22 4 2289,5-5-4162,-5 5 4162</inkml:trace>
  <inkml:trace contextRef="#ctx0" brushRef="#br1" timeOffset="74150">2810 3096 1312,'0'0'0,"0"0"961,0 0-673,0 0-288,0-5 304,0 5 80,0 0 32,0 0 48,0 0-464,0 0 465,0 0-17,0 0 48,0 3 16,0-3-512,0 2 496,0 5-15,0-1-65,0 1-112,0-7-304,0 7 272,5 0-16,-5 0-32,5 2 0,-5-9-224,5 9 225,-1 0-17,1 9 16,-1-11 16,-4-7-240,7 19 288,-3-12-32,1 13 16,-1-11 32,-4-9-304,5 23 273,-1-2 15,1-3 48,-5 3-32,0-21-304,5 22 352,-5 2 0,4-2-32,-4 3-31,0-25-289,0 23 192,0 0 0,0-3-64,0 1 0,0-21-128,0 10 96,0 12-48,0-13 32,0 9-16,0-18-64,0 3 48,0 3 32,0-3 0,0-1-16,0-2-64,0 2 64,0-2-16,0 0-16,0 0 0,0 0-32,0 0-32,0-4-32,0-1-80,0-2-64,0 7 208,0-6-384,0-1-208,0-13-289,0 15-367,0 5 1248,0-18-1617,0 13-304,-2-14-128,6 38 224,-4-19 1825,0-7-2993,0 7 2993</inkml:trace>
  <inkml:trace contextRef="#ctx0" brushRef="#br1" timeOffset="111358">10408 3164 1616,'0'0'0,"0"0"272,0 0-128,0 0-144,0 0 128,0 0-15,5-4 15,-5-1 16,0 5-144,4-4 176,1-1 64,0 0 32,-1 1 64,-4 4-336,0-5 336,5-2-32,-1 3-31,-4 4-1,0 0-272,5-5 272,-5 5 32,4 0 0,-4 0 16,0 0-320,0 0 336,5 0 49,-5 0 63,0 3 80,0-3-528,4 6 512,1 1-64,-5 14-31,5-3-97,-5-18-320,4 18 320,1 5-16,2 0 64,0 2 80,-7-25-448,6 28 481,13-3-65,-19 2-64,7-2-64,-7-25-288,4 26 400,1-4 49,-1 3-65,-4-1-16,0-24-368,0 24 208,0 0-16,0-6-48,0 2-32,0-20-112,0 9 128,0 9-48,0-11-112,0 12 0,0-19 32,-2 5 0,0 1 32,-1 1 112,1 0-16,2-7-128,-2 7 32,0-3 32,2-2-32,0 1 0,0-3-32,-3 2 64,3 0-48,0-2 17,0 0-33,0 0-33,0 0 33,0-4-112,0 4 112,0 0-272,-2-5-336,0 1-320,-1-1-353,3 5 1281,-2-4-1457,0-3-175,0 0-65,2 0 64,0 7 1633,0-7-1441,0 7 337,0-6-1425,0 6 2529</inkml:trace>
  <inkml:trace contextRef="#ctx0" brushRef="#br1" timeOffset="110683">10203 3130 2289,'0'0'0,"0"2"432,0 3-96,0-5-336,-3 7 368,3-5 32,-2 0 0,2-2 17,0 0-417,0 0 400,0 0-400,0 0 368,0 0-16,0 0-80,0 0-32,0 0-240,0 0 192,0 0 17,0 0-33,0 0 16,0 0-192,0-4 208,0 4 32,0 0-16,0 0 0,0 0-224,0 0 208,0 0-48,-3 0-16,2 0 16,1 0-160,0 0 161,-3 0 15,1 2 0,-1-2 16,3 0-192,-2 2 192,0 1 16,-1-1-32,1 0 0,2-2-176,-2 2 160,-3 3-16,3 0 32,0-1 32,2-4-208,-3 7 241,1 0 15,0 11 48,0-9 16,2-9-320,-5 28 320,-2-8-48,3 5-16,-3 3-64,7-28-192,-9 25 225,-10 2-17,12 3-16,-11-3-16,18-27-176,-6 31 176,-17-2-32,16 0-16,-12-1-48,19-28-80,-6 27 80,-4-3 0,-8-6-16,14 0-16,4-18-48,-7 7 48,0 11 16,0-11-48,2 0 32,5-7-48,-2 7 32,0-3 0,0-1-16,2-3 0,0 0-16,0 0 32,4 0-64,-4 0-48,0 0 80,5-5-176,-1 1-256,1-1-496,-1 0-753,-4 5 1681,5-5-2305,0 1-433,2 4-2064,-7 0 4802</inkml:trace>
  <inkml:trace contextRef="#ctx0" brushRef="#br1" timeOffset="110402">9926 3233 2048,'0'0'0,"0"0"289,0 0-97,0 0-32,0 0-160,0-5 160,0 1 80,0 4 32,0-5 0,0 5-272,4-4 304,-4-1 0,0 0-31,5 5 15,-5 0-288,0-4 288,5 4-48,-5-5 32,0 5-32,0 0-240,4 0 288,-4 0 48,0 0 17,0 0-1,0 0-352,5 3 288,-5-1-80,0 0-32,4 0 0,-4-2-176,0 3 144,0-3 0,5 2-16,-5 0 16,0-2-144,4 3 177,-4-3 31,0 0 32,5 0-32,-5 0-208,5 2 160,0 0 0,-1 0-32,1 3-16,-5-5-112,6 5 144,1 1 0,0 1 16,13 2-16,-20-9-144,5 19 144,2-15 16,12 3-31,-15 2 15,-4-9-144,7 8 112,0 1-16,11-3 16,-14 12-64,-4-18-48,18 5 96,-12 2 0,12 2-16,-14 1 16,-4-10-96,7 18 112,11-12 0,-13 1-16,-1 11 0,-4-18-96,7 5 48,0 4 32,0-2 0,0 2-16,-7-9-64,7 7 96,0-2 0,-1 2 16,1-5-64,-7-2-48,5 4 80,1 1-16,1-3 1,-2 0 15,-5-2-80,4 3 80,1-1-16,-1 0 0,2 0 0,-6-2-64,0 3 32,0-1 32,0 0 16,0 0-16,0-2-64,0 5 64,0-3 0,0 6-16,0-7-16,0-1-32,0 6 48,0-4 16,-3 2-32,0-1-32,3-3 0,0 2 48,-1 0-48,1-2 16,-3 0-16,3 0 0,-2 0-16,-1 0-112,3-4-128,0 4 256,-1-5-528,-2-2-337,3 0-319,0 2-209,0 5 1393,0-4-1569,0-3-80,0 2-15,23 30 111,-23-25 1553,0 0-2705,0 0 2705</inkml:trace>
  <inkml:trace contextRef="#ctx0" brushRef="#br1" timeOffset="152407">17236 3557 1568,'0'0'0,"0"5"817,-3-1-545,3-4-272,-2 7 176,-2 0 16,-3-2-32,2 0 16,5-5-176,-4 4 208,-1 1-16,1-1 0,1-1 0,3-3-192,-2 2 192,-1 0 49,2 0 47,1-2 80,0 0-368,0 0 448,0 0 0,0 0 33,0 0-33,0 0-448,0 0 496,0-4 16,0 4 16,0-5-47,0 5-481,0 0 400,0-4-80,0-1-64,0 1-80,0 4-176,0-5 160,4 0-32,-4 0-16,0 1 32,0 4-144,5-5 112,-5-1 1,4-12-33,-4 11 0,0 7-80,5-21 112,-1 14-16,3-18 16,-2 7-16,-5 18-96,4-7 32,1-18 32,-5 6-48,4 12 0,-4 7-16,0-20 64,5 13-32,-1-16 16,-4 16-16,0 7-32,5-18 16,-5 14 16,4-3-32,-4-12 16,0 19-16,0-4 0,0-1 0,5 1 32,-5-1-16,0 5-16,0-4 48,0 4-16,0-5 0,4 5-16,-4 0-16,0-5 0,0 5 16,0 0-32,0-4 16,0 4 0,0-5 16,6 1-16,-6-1 32,4 1 16,-4 4-48,5-5 32,-5 0 16,4 5 32,-4-4-48,0 4-32,5 0 16,-5 0 16,0 0-16,0 2 32,0-2-48,0 7 112,0 11 48,0-11 16,0 21-15,0-28-161,4 25 176,1 4 16,-5 4 48,4-2 64,-4-31-304,0 33 304,5-4 48,-5 3-80,0-4 0,0-28-272,0 27 241,0-4-33,0 0-48,-3-5 0,3-18-160,-2 20 128,0-1-32,0-10 0,-1 14-16,3-23-80,-4 9 96,-1 9-32,-1-11 32,1 0-32,5-7-64,-4 9 64,1-2-16,0 0 0,2-5-16,1-2-32,-3 2 16,3 1-32,0-1 16,0 0 0,0-2 0,4 3 0,-4-3 16,6 0-32,-6 0 16,4 0 0,1 0-80,-1 0-128,-4 0 208,5-5-560,-5 0-577,4 1-671,1-1-578,-5 5 2386,4-4-2641,1-1 96,1-2-1697,-6 7 4242</inkml:trace>
  <inkml:trace contextRef="#ctx0" brushRef="#br1" timeOffset="72995">2278 3365 2128,'0'0'0,"0"-4"657,0 4-657,0-5 528,0-2 48,0-11 17,0 18-33,0 0-560,4-4 512,-4-3 0,5 0-32,-1 0-63,-4 7-417,0-5 320,0 1-80,0 4-112,0 0-16,0 0-112,0 0 112,0 0-32,0 0 0,0 0 16,0 0-96,5 3 96,-5 3 0,0 1 16,0 2 16,0-9-128,5 9 112,-5 9 65,5-11-17,-1 11 48,-4-18-208,7 8 176,0 12 0,-1-13 32,15 11 48,-21-18-256,4 7 272,3 2 64,17 12-15,-18-14 15,-6-7-336,23 18 352,-16-12-64,18 18-32,-18-15-32,-7-9-224,27 25 240,-20-7-16,18 1-32,-18-10 17,-7-9-209,23 22 144,-16-4 0,18-8 0,-19 13-16,-6-23-128,22 18 144,-18-11-32,3 15-32,11-14 48,-18-8-128,0 9 96,5 0 16,-1 0 0,1-2-32,-5-7-80,5 7 80,-5 0-16,4-5 16,-4 2 0,0-4-80,0 3 48,5-1-32,-5 0-16,0-2 0,4 3 16,-4-1 16,5 0-16,-5 0 0,0-2-16,4 3 32,1-1-32,-5 0 16,4 1-16,-4-3 0,0 2 32,0 0 0,5 0-32,-5 1 65,0-3-65,0 2 0,0 0 48,0 1-32,0 1 16,0-4-32,0 2 16,0 1 16,0-1-64,0 0-16,0-2 48,0 0-129,0 0-191,0 0-160,0 0-208,0 0 688,-2 0-801,-1-4-191,1-1-177,0 5-271,2 0 1440,-2-4-1713,-1-1-64,3 0 192,0 1-1744,0 4 3329,0 0 0</inkml:trace>
  <inkml:trace contextRef="#ctx0" brushRef="#br1" timeOffset="153996">18248 3370 2465,'0'0'0,"0"0"0,-2 0 544,0 3-48,-3-2 112,1-1 49,4 0-657,-3 0 720,1 3-16,0-3-15,-1 0-1,3 0-688,-2 0 672,-1-4-47,3-1-129,0 1-80,0 4-416,0-6 336,0 2 32,5 4-16,0-5 49,-5 5-401,5-4 400,-1-1-48,1 1-32,-1-1-64,-4 5-256,5-4 224,2 4-32,-3-5-31,1 5-17,-5 0-144,7-4 144,0 4-32,-1-5-64,-1 5 16,-5 0-64,7-4 32,0 4-32,11 0 16,-13 0 0,-5 0-16,20 0 16,-13 0 16,16 1-16,-16 4-16,-7-5 0,20 5 16,-15-1 32,13 3 16,-13 0 0,-5-7-64,4 7 80,3 0-32,-2-1 48,-1 1-16,-4-7-80,0 5 112,5-1-32,-5 4-32,0-2 0,0-6-48,4 7 0,-4 2 0,0 0 16,0 10 0,0-19-16,5 2 32,-5 17 0,0-13 16,0 3 16,0-9-64,0 21 80,-2-15-32,-1 4 16,-4 11 0,7-21-64,-6 4 96,-1 14-16,-2-13 33,-1 2-33,10-7-80,-18 9 96,12-3-16,-3 1 16,-12 1 0,21-8-96,-7 1 112,-16 2-32,14-1 32,-12-2-48,21 0-64,-7 0 112,-11 0 0,11-5 48,-13-1 32,20 6-192,-7-7 176,-2-11 16,0 13-112,-10 1 16,19 4-96,-2-18 48,-5 13-16,0-13-16,0 13 16,7 5-32,-2-7-32,0 0-16,0 2 48,-1 1-16,3 4 16,0 0-32,-2 0 64,2 0-64,0 0 32,0 0-16,0 0-16,0 2 16,0-2 16,0 2-32,0 3 16,0-1-96,5-1-208,-5-3 320,4 4-752,1 1-433,-1-2-544,1 4-512,-5-7 2241,6 4-2417,2 3 16,12 11 464,-20-13-1312,0-5 3249,0 0 0</inkml:trace>
  <inkml:trace contextRef="#ctx0" brushRef="#br1" timeOffset="73700">2588 3329 2273,'0'0'0,"0"2"256,0-2-256,0 0 256,0 0 32,0 0 48,0 0 16,0 0-352,0 0 336,0 2 33,0-2-1,0 0 0,0 0-368,-1 0 352,1 0 16,0 0 0,-3 0 17,3 0-385,0 0 432,0 0 0,0 0-16,0 0-32,0 0-384,0 0 352,0 0-15,0-4-17,0 4-48,0 0-272,0 0 272,0-5-32,0 1-64,0-1 32,0 5-208,0 0 144,0 0 0,0 0 1,0 0-17,0 0-128,0 0 112,0 0 0,0 0-16,0 0 0,0 0-96,0 0 96,-3 0-16,1 3 16,0-1 0,2-2-96,-2 4 112,-3 3 16,1 14 64,-1-12 32,5-9-224,-7 27 272,1-4-16,-3 4 1,-1 1-65,10-28-192,-9 34 192,-9 1-16,13-1 0,-4 3 16,9-37-192,-9 31 160,-9 4-16,11-3 16,0 0-32,7-32-128,-19 32 128,15-7-16,-3-2-48,0-5 16,7-18-80,-6 9 48,1 9 1,1-11 15,1 0-32,3-7-32,-4 7 48,2-2 0,2-3 0,0 0-16,0-2-32,0 0 32,0 0-16,0 0-32,0 0 16,0-7-48,0 0-112,0 1-209,4-17-495,-4 23 864,5-7-1457,-1-14-768,3 14-688,0-18-2578,-7 25 5491,0 0 0</inkml:trace>
  <inkml:trace contextRef="#ctx0" brushRef="#br1" timeOffset="131277">14376 3791 2337,'0'0'0,"5"0"848,-5 0-848,0 0 544,0 2 145,0-2 143,0 0 128,0 0-960,0 2 1041,0-2-81,0 2-127,0-2-209,0 0-624,0 0 480,0 0-16,4 0 33,-4 0-1,0 0-496,0 0 512,5 0-48,-5-4 0,5 4-15,-5 0-449,0-7 432,4 2-16,1-1-64,-1-1-112,-4 7-240,5-18 192,-1 13-80,-4-2-31,5-16-17,-5 23-64,5-7 64,1-15 0,-1 15 0,0-18-16,-5 25-48,4-19 0,1 12 32,-1-20-16,1 8 0,-5 19-16,0-20 48,4 0-16,-4-3-16,5 2 32,-5 21-48,0-23 16,4 5-16,-4 11 32,0-21-32,0 28 0,0-6 32,0-17-32,0 18 48,0-15-48,0 20 0,-2-4 0,0-2 0,0 2 0,-1 4-16,3 0 16,0-5-32,-2 5 16,0 0-32,-1 0 48,3 0 0,-2 3 0,0 3 0,-3 0-16,3 0-16,2-6 32,-2 4 0,0 4 0,-1-2 0,1 1 32,2-7-32,-2 7 0,-1 0 0,3 0-32,-2-1 32,2-6 0,-2 7 0,0 1-16,-1 1 16,3-2-16,0-7 16,0 9-32,0 0 16,0 0-16,0 0 32,0-9 0,0 18-16,0-11 0,0 14-16,0-12 16,0-9 16,5 27 0,-5-7 0,4 4-32,-4-2 16,0-22 16,0 23 16,5 3-32,0 1 16,-5 0 16,0-27-16,6 28-16,1-5 32,0-1-32,14 1 16,-21-23 0,6 23 16,16 2-16,-18-4 0,16-1 32,-20-20-32,7 21 0,11-3-32,-11-9 64,11 14-16,-18-23-16,0 9 0,8 10 48,-1-15-32,-1 1 64,-6-5-80,7 2 64,-2 0-16,-1-2-16,1 0-32,-5 0 0,0-4 0,4-1-304,1-13-545,-1 11-623,-4 7 1472,5-27-2097,2 20-304,-1-23-1,18 12 466,-24 18 1936,4-20-3458,-4 20 3458</inkml:trace>
  <inkml:trace contextRef="#ctx0" brushRef="#br1" timeOffset="91776">6575 3875 1648,'0'0'0,"0"0"528,0 0-223,0 0-305,0 0 304,0 0 80,0 0 16,0 0 0,0 0-16,0 0-384,0 0 385,0 0-17,0 0 48,0 0 48,0 0-464,0 0 464,0 0 33,0 0-65,0 2-48,0-2-384,0 3 352,0-1 0,-2 0-47,2-2 15,0 0-320,0 0 288,0 0-48,0 0 16,0 0-64,0 0-192,-2 0 160,2-4 0,0-3-32,0 2 0,0 5-128,0-7 96,0 1 0,0 1-16,0-2 1,0 7-81,0-18 48,0 13-32,4-2 32,1-13-16,-5 20-32,4-5 16,1-15 16,-1 15 16,1-13-48,-5 18 0,0-7 32,4-13-16,1 12 32,-5-16-16,0 24-32,5-7 0,-1-18 32,1 6 0,-5 12 0,0 7-32,4-27 32,-4 20-16,0-18-16,0 18 0,0 7 0,0-20 0,0 15 32,0-13-32,0 18 0,0-5-32,0-2 16,0 0 0,0 0 16,0 0 32,0 7-32,-2-4 32,2-3-32,-2 3 16,2-1-32,0 5 16,-3-4 0,3-1 16,-2 5-32,2-4 16,0 4 0,-2 0 16,0 0-32,-1-5-16,3 5 32,0 0-16,-2 0 16,2 0 16,0 0-16,0-5 0,0 5-16,0-5 32,0 5-16,0-4 0,0 4 0,0 0 32,0-5-64,0 5 32,-2 0-16,2 0 0,0 0-16,0 0 32,0 0-16,-3 3-32,3 2 48,-2 1 16,2-6-16,-2 7-16,0 2 32,-1 9-32,1-11 16,2-7 0,-2 27 0,0-8 0,2 2 16,0-1 16,0-20-32,0 19 32,0 1-16,0-2 48,0 3-32,0-21-32,0 18 16,0 3-16,0 1 0,0 2 16,0-24-16,4 22 48,-4-1-16,0-1 16,0-1-16,0-19-32,0 18 0,0 0 32,0 1 0,0-13 0,0-6-32,0 19 64,0-14-32,0 1 48,0 1-64,0-7-16,0 5 0,0-1 64,5 1-64,-1-3 32,-4-2-32,7 4 48,0-1-32,11-1 0,-13 0 16,-5-2-32,18 3 32,-13-1 0,13 0 16,-11 0-32,-7-2-16,21 3 32,-17-1 0,3 0 0,13 1 0,-20-3-32,5 4 64,2-2 0,11 1 0,-13-3-16,-5 0-48,5 0 48,-1 0-96,-4 0-256,0-5-464,0 5 768,0-4-1345,0-1-528,0-2-416,0 0-2257,0 7 4546,0 0 0</inkml:trace>
  <inkml:trace contextRef="#ctx0" brushRef="#br1" timeOffset="133118">15782 3658 3425,'0'0'0,"0"0"1217,0 0-145,0-4 17,0 4-65,0 0-1024,-2 0 929,2 0-113,0 0-176,0 0-80,0 0-560,0 0 529,0 0-33,-3 0 16,3 0-80,0 0-432,-2 0 433,2 0-97,-2 1 0,2 7-64,0-8-272,-3 4 224,1 3 16,2 0-48,0 0 0,0-7-192,-2 20 176,2-13-15,0 14-33,0-14-16,0-7-112,0 22 80,0-12 16,0 10 16,4-13-48,-4-7-64,0 21 64,5-12-16,0 14-32,-1-14 32,-4-9-48,5 23 16,2-14 32,0 0 0,-1 9 0,-6-18-48,19 2 96,-15 1 16,3 1 16,0-4 16,-7 0-144,19 0 112,-15 0 0,3-7 0,0-11 0,-7 18-112,20-4 80,-15-17-16,1 14 16,13-16-48,-19 23-32,0-7 81,7-15-33,0 15 0,0-16 0,-7 23-48,4-7 16,-4-18 48,0 7 16,0-3-32,0 21-48,0-23 64,0 0-16,-2-2-16,-3 0-16,5 25-16,-6-27 0,-1 1-16,-12-1 16,12 2-80,7 25 80,-18-21-144,11 3-32,-2 13-81,-9 1-47,18 4 304,-3 0-352,-6 2-48,0 7-144,0 17-129,9-26 673,-18 23-672,11-1 0,-2 5 64,-1 1-1,10-28 609,-9 25-816,0 0-305,2 3-255,1-6-145,6-22 1521,-7 26-1473,4-3 81,1-1 287,2-3-1760,0-19 2865,0 0 0</inkml:trace>
  <inkml:trace contextRef="#ctx0" brushRef="#br1" timeOffset="94355">8147 3649 2689,'0'0'0,"0"0"1184,0 0-1184,0 0 753,0 0 31,0 0-16,5 0-47,-5 0-721,5 0 656,-5 0-176,4 2-64,1 1-15,-5-3-401,4 1 400,1 4-16,-1 0 0,-4 0-16,0-5-368,5 6 288,2 1-48,-2 2-31,2 9-65,-7-18-144,4 8 128,1 10 16,-1-11-32,3 2 16,-7-9-128,7 18 192,0-11 32,11 2 32,-14 9 0,-4-18-256,21 5 256,-14 2-47,13 0 31,-15 11-64,14-16 16,-19-2-192,4 5 192,14-1 0,-13-1 32,15-3 16,-20 0-240,5 0 304,13-5-80,-13-2 1,2 0-33,-7 7-192,7-7 144,0 1-32,-1-1-32,1-12 16,-7 19-96,7-4 80,0-3 16,-2-14-32,-1 17 16,-4 4-80,5-7 80,-5 0-16,0-13 16,0 15-16,0 5-64,0-18 64,0 11 16,0-11-16,0 13-16,0 5-48,-3-7 64,1-14-16,-5 14 16,0-11-16,7 18-48,-18-6 32,11-15 0,-2 14 0,-10-14-16,19 21-16,-6-6-16,-15-17-32,12 16-16,-13-12-64,22 19 128,-10-4-64,-15-1-48,18-2-32,-15 3-32,22 4 176,-7 0-208,-2 0-96,-10 7-96,14 2-177,5-9 577,-9 23-784,-9-5-256,11 0-305,-11 1-304,18-19 1649,-7 21-1809,-2-3 16,-10 2 129,13 1 447,6-21 1217,-21 21-2225,21-21 2225</inkml:trace>
  <inkml:trace contextRef="#ctx0" brushRef="#br1" timeOffset="152849">17510 3548 2257,'0'0'0,"0"0"0,-2 3 928,0-1-352,-3 0 97,3 0 111,2-2-784,-3 0 848,1 3 49,0-3-49,2 0-96,0 0-752,0 0 641,0 0-209,0 0-80,0 0-96,0 0-256,4 0 256,3 0 0,0 0 33,13 0 15,-20 0-304,5-5 320,16 5 48,-14-4-32,15 4 16,-22 0-352,19 0 304,-12-5-31,18 1-1,-7 4-16,-18 0-256,18-5 208,-11 1-48,18-3-80,-18 0 32,-7 7-112,21-8 80,-17 4-16,14 4 48,-13-5-48,-5 5-64,7 0 48,0-4 16,-3 4-48,-4 0 32,0 0-48,5 0 48,-5 0-16,4 0 16,-4 0-48,0 2 16,0 0-32,0 1-64,0 2-208,0-5 288,0 1-480,6 5-288,-6-2-289,0 1-175,0-5 1232,0 2-1441,0-2 1441,4 5-1457,1-1 49,-1-2 175,1 3 177,-5-5 1056,4 2-929,19 27 1,-23-29-1265,0 0 2193</inkml:trace>
  <inkml:trace contextRef="#ctx0" brushRef="#br1" timeOffset="93471">7350 3528 3041,'0'0'0,"-2"0"688,2 0-688,-3 0 689,1-5-1,0 5 16,2-4 0,0 4-704,0-5 593,0 5-97,0 0-80,0 0-112,0 0-304,-3 0 240,3 0-31,0 0-17,0 0-16,0 0-176,0 0 208,0 0 16,0 3 0,5 3 32,-5-6-256,0 7 224,5 2 0,-1-2-32,1 0 16,-5-7-208,4 7 177,4-1-1,-2 1 0,1 0-64,-7-7-112,18 7 112,-13 0-16,-1 0 0,3 0 16,-7-7-112,18 7 64,-13-1-16,-1 1 16,4 0-32,-8-7-32,7 7 64,-1 11 0,-1-11-32,-1 12 32,-4-19-64,5 6 80,-5 12 0,0-10 16,0 10 0,0-18-96,0 7 80,0 13 16,-2-13 16,-1 11-31,3-18-81,-6 7 80,-1 11 0,-2-11 0,-10 2 0,19-9-80,-4 21 80,-6-14-16,-8 2-16,14 0 16,4-9-64,-7 7 32,-2-2 48,-1-3 32,4-2-80,6 0-32,-7 0 112,0 0-96,0-5 16,0-2-16,7 7-16,-4-20 0,1 15 0,1-15-16,0 13-32,2 7 48,-3-25-64,1 6 16,0-3 0,2-3-16,0 25 64,0-26-96,4 1 64,1 0-16,0 4 16,-5 21 32,6-20-32,13 2 16,-19 10-16,7-17 0,-7 25 32,18-4-64,-18-3-16,7 3-32,-3 4-113,-4 0 225,5 0-576,-5 0-512,0 0-545,0 2-352,0-2 1985,0 7-1969,4 2 368,-4 0-1600,0-9 3201</inkml:trace>
  <inkml:trace contextRef="#ctx0" brushRef="#br1" timeOffset="93874">7777 3601 3169,'0'0'0,"5"0"592,0 0 33,-5 0 95,0 0-720,4 0 784,-4 0 17,5 0-81,-5 0-128,0 0-592,4 2 480,-4 1-31,5 3-1,-1 3-16,-4-9-432,0 18 464,5-11-48,2 17-63,0-15-97,-7-9-256,7 22 176,13-4 0,-16-9-32,17 13 32,-21-22-176,7 9 176,14 9-16,-15-11 32,15 2 32,-21-9-224,7 7 192,13 0 17,-15-3-33,2-2 0,-7-2-176,18 3 160,-13-1 32,-1 0-48,3-2-48,-7 0-96,7 0 112,-2 0-48,1 0-32,-1 0 64,-5 0-96,7 0 64,-3-4 16,4-1 0,-4 1 16,-4 4-96,7-5 32,-3-2 32,3-11 0,0 13-16,-7 5-48,7-18 96,-3 14-32,3-18-64,-2 16 32,-5 6-32,4-25 48,1 18-48,-1-13 64,-4 15 0,0 5-64,0-19 49,0 15 15,0-3 0,-4-11-32,4 18-32,-6-5 64,-4-1-64,-8-15 16,11 16-64,7 5 48,-20-7-80,11-13-48,-12 15-113,14-1 17,7 6 224,-19-5-400,13 5-96,-13 0-48,12 2-145,7-2 689,-9 7-688,-11 0-96,11 13-65,-12-13-63,21-7 912,-9 23-961,-12-14 81,15 14 128,-4-16 207,10-7 545,-9 18-352,0-13 160,2 2 64,5 0 16,2-7 112,-2 4-112,2-1-48,0-1 32,4 0 32,-4-2 96,7 0-112,0 0-272,15 0-273,24 23-335,-46-23 992,19 0-2369,-19 0 2369</inkml:trace>
  <inkml:trace contextRef="#ctx0" brushRef="#br1" timeOffset="92260">6413 3667 2032,'0'0'0,"0"0"577,0 3-209,0-3 48,0 0-416,-2 0 544,-1 0 33,3 0 95,0 0 48,0 0-720,0 0 721,0 0-81,0 0-128,0 0-128,0 0-384,0 0 272,0 0-32,5 0 1,-1 0 31,-4 0-272,5 0 272,-1 0-32,3 2-32,0 0-32,-7-2-176,19 2 176,-15 1 48,14-1 64,-13 0 81,-5-2-369,18 0 432,-11 0 32,11 0-48,-11-4-64,-7 4-352,21-5 272,-3-2-63,0-11-49,3 13-32,-21 5-128,20-18 112,1 11-80,0-11 48,-1 13-48,-20 5-32,7-5 16,18 1 0,-18-1 16,14 5 0,-21 0-32,4 0 16,3 0 32,12 3 0,-19 2-80,0-5 32,6 6-112,-1 1-240,-1 0-289,1 2-367,-5-9 1008,0 7-1617,4 2-576,1 10-256,-5-13-1857,0-6 4306,0 0 0</inkml:trace>
  <inkml:trace contextRef="#ctx0" brushRef="#br1" timeOffset="132620">15261 3612 2449,'0'0'0,"0"0"0,0 0 416,-3 0-80,-1 0 32,-3 0 48,7 0-416,-2 0 465,-1 0-1,1 0 112,0 0 48,2 0-624,-2 0 705,-1 0 15,1 0-64,2 0-63,0 0-593,-2 0 560,2 0-16,0 0-48,0 0 16,0 0-512,0 0 497,0 0-1,0 0 32,0 0-48,0 0-480,0 0 465,0 0-49,0 0-80,4 0-64,-4 0-272,5 3 176,2-1-32,0 2-32,-2 1-32,-5-5-80,6 7 64,1-1-32,0 1 0,0 2-32,-7-9 0,18 10 32,-18 8 32,7-11-32,-1 11 16,-6-18-48,7 7 32,-2 12-16,-1-15 49,2 5-1,-6-9-64,4 18 64,-4-13 0,0 4 32,0 0-16,0-9-80,0 9 144,-2 10-64,0-17-16,-5 5 32,7-7-96,-8 9 96,1-2-32,1 0 0,-3-5-16,9-2-48,-7 2 64,-2 1-16,2-3 16,-2 0-32,9 0-32,-7-7 16,-2 0 16,2 0-16,0-16 0,7 23-16,-7-4 32,-2-22-32,2 20-32,0-22 16,7 28 16,-6-20-16,3-1-16,1 1-16,-1 1-16,3 19 64,0-7-48,0-16-16,5 19 48,0-3-32,-5 7 48,7-7-48,-1 3 16,-1-1-32,-1 5 16,-4 0 48,7 2-32,-2 1-16,2 1-304,-3 3-465,-4-7 817,8 7-1328,-2-1-481,1-1-224,0 2-16,-7-7 2049,20 7-2017,4 21-256,-18-26-496,-6-2 2769</inkml:trace>
  <inkml:trace contextRef="#ctx0" brushRef="#br1" timeOffset="92775">7034 3731 2176,'0'0'0,"0"3"913,-2-3-401,0 2 80,0-2 33,2 0-625,-3 0 592,1 0 32,0 0-15,2 0-17,0 0-592,0 0 544,0 0-64,0 0-64,0-5 49,0 5-465,7-7 544,-1-11 48,12 13 65,-12-1-1,-6 6-656,6-19 576,1 19-64,14-6-128,-17-1-111,-4 7-273,7-5 208,11 1-48,-13 4-64,13-5 0,-18 5-96,7 0 48,16 0 0,-16 0-32,20 0 32,-22 0-32,-5 0-16,20 0 64,-13 0-32,14 0 32,-14 0-16,-7 0-48,18 0 64,-14 0-16,3 0 16,0 0-16,-7 0-48,7 0 32,0 0 64,0 0-80,0 0 48,-7 0-64,4 0 16,1 0 16,-1 0 32,1 0-48,-5 0-16,4 0 48,-4 0-32,5 0-32,-5 0 16,0 0-48,0 0-32,0 2-160,0 1-288,0-3 528,0 1-945,0 2-543,0-3-529,0 2-224,0-2 2241,0 3-2113,0-1-1793,0-2 3906</inkml:trace>
  <inkml:trace contextRef="#ctx0" brushRef="#br1" timeOffset="131687">14285 3670 2865,'0'0'0,"0"0"608,0 0 48,0-5 113,0 5-769,0-5 896,0 0 97,0 5-65,4 0-128,-4 0-800,0 0 625,0 0-145,0 0-32,5 0 16,-5 0-464,7 3 481,0 2-17,0 2-16,-1 2-64,-6-9-384,7 20 352,13-15 16,-15 1 1,16 2-49,-21-8-320,5 4 320,13 1-112,-11-4 0,13-1-32,-20 0-176,7 0 144,14 0 16,-15 0-64,17-6 0,-23 6-96,7-7 80,18 0 33,-17-13-65,14 15 16,-22 5-64,7-4 16,16-3-16,-16 2 0,-1 1-257,-6 4 257,21-5-624,-16 1-512,-1 4-513,14-5-336,-18 5 1985,5 0-2113,2 0 16,12 0-2065,-19 0 4162</inkml:trace>
  <inkml:trace contextRef="#ctx0" brushRef="#br1" timeOffset="133519">16067 3738 2881,'0'0'0,"0"0"672,0 0-672,0 0 833,0 0 127,-1 0 96,-4 0 33,5 0-1089,-5 2 1024,0 1-127,3-1-113,0 0-176,2-2-608,-2 5 625,-1-1-65,1 1 32,0 2 33,2-7-625,-2 7 528,-1-1-16,3 1-96,-2 0-64,2-7-352,0 9 305,0 0-81,0 10 0,0-12-48,0-7-176,0 20 144,5-11-48,-1 16-32,1-15-16,-5-10-48,6 22 32,1-15 0,12 16 16,-14-16-48,-5-7 0,18 23 0,-11-16 32,13 13-32,-13-13 80,-7-7-80,25 7 112,-6-5 32,-13 0 64,17-2 16,-23 0-224,7 0 289,14-4-33,-17-3 0,14-13 32,-18 20-288,5-7 240,2-19-16,11 8-112,-13 0 16,-5 18-128,7-20 48,-1 1 16,-1-1 48,0-1-64,-5 21-48,0-21 112,0 1-16,-3 2 16,-4 11-15,7 7-97,-6-25 80,-18 18-32,6-14 0,-2 14-32,20 7-16,-26-23-48,-1 17-96,-2-13-129,1 15-143,28 4 416,-27-5-560,4 1-64,2 4-209,3 2-351,18-2 1184,-9 7-1857,-9 11-928,16-11-577,-4 18-2337,6-25 5699,0 0 0</inkml:trace>
  <inkml:trace contextRef="#ctx0" brushRef="#br1" timeOffset="132142">14884 3754 3313,'0'0'0,"-2"0"768,-1 0 1,-4 0 15,7 0-784,-5 0 832,1 0 1,-1 0-81,1 0-144,4 0-608,-5 0 481,3 0-49,0 0-32,0 0 0,2 0-400,-3 0 336,1 0-15,2 0-81,-2 0 32,2 0-272,0 2 224,0-2 0,0 3 16,0-3 0,0 0-240,4 2 288,3-2 32,-2 0 49,1 0-33,-6 0-336,8 0 272,-2 0-48,15 0 0,-14 0-32,-7 0-192,25-5 160,-19 1 0,22-1-48,-10-2-48,-18 7-64,19-4 64,1-1-48,-1-2 33,1 2-33,-20 5-16,18-4 0,3-1 64,-14 5-32,18 0 16,-25 0-48,7-4 64,11 4-64,-13-5 32,1 5 16,-6 0-48,7 0 48,-7 0-48,7-4 48,11 4-32,-18-5 16,5 1-16,-5 4-16,5-5-96,2 5-144,-3-4-305,1-1-351,-5 5 896,4 0-1265,1 0-415,-1-4-241,1 4-96,-5 0 2017,4 0-1937,27 25 288,-31-23-1200,0-2 2849</inkml:trace>
  <inkml:trace contextRef="#ctx0" brushRef="#br1" timeOffset="170124">19801 4090 1568,'0'0'0,"0"0"368,0 0-368,0 2 192,4-2 1,-4 0 15,0 0 64,0 0-272,5 0 304,-5 0 16,0 0 64,0-4 16,0 4-400,0 0 465,0 0 63,0-5 64,0 0 128,0 5-720,-3-4 705,1 4-33,2-5-96,0 5-175,0 0-401,-3-4 336,3-1-80,0 1-32,0-1-32,0 5-192,0 0 176,0-5 0,0 1-16,0-1-16,0 5-144,0-4 144,0-1-16,0-2-16,0 3 1,0 4-113,5-5 112,0-2 16,0-11 0,-1 13 16,-4 5-144,5-18 128,-1 11-16,1-13 0,-1 13-16,-4 7-96,7-25 48,0 18 16,0-18-32,-1 18 32,-6 7-64,5-25 32,2 18-16,-2-16 0,2 16 16,-7 7-32,4-18 16,1 13 0,1-1 48,-1-13-64,-5 19 0,4 0 16,1-6-16,-5-1 0,4 0 0,-4 7 0,5-5 16,0 5-32,-5-4 16,5 4 0,-5 0 0,4 0 0,1 0 0,-5 0 0,0 0-16,4 0 16,1 1-16,0 7 16,-5-8 0,4 4 0,-4 1 0,5 0 16,-1-3-16,1 2 16,-5-4-16,4 5 0,1 2 0,1 0 16,-1-1 16,-5-6-32,0 7 16,4 2 0,1 1 0,-5 8 32,0-18-48,5 7 32,-5 16 16,0-17-16,5 17 32,-5-23-64,4 7 64,-4 14-32,0-14 32,5 13-32,-5-20-32,0 9 32,0 9 0,4-11-16,-4 12 32,0-19-48,0 7 16,5-1 49,-5 3-17,0-2-16,0-7-32,0 7 64,0 0-32,4-5 16,-4 3-32,0-5-16,5 4 32,-5 1-16,5-2 0,-5-3 0,0 0-16,4 0 32,1 0-16,-1 0 0,1 0-16,-5 0 0,0 2 32,4-2-32,-4 2 16,0-2-16,0 0 16,5 2 0,-5 1 32,0-1 0,0-2-48,0 2 32,0 0 32,0 1-48,0-3 48,0 0-64,0 0 32,0 0-192,-3 0-320,3 0 480,-2 0-929,0 0-624,0-5-608,2 1-400,0 4 2561,-3-5-4594,3 5 4594</inkml:trace>
  <inkml:trace contextRef="#ctx0" brushRef="#br1" timeOffset="99145">9441 3990 2160,'0'0'0,"0"0"497,0 0-161,0 0-336,0 0 384,0 0 32,0-5 0,0 5 33,0 0-449,5 0 448,-5 0 16,0 0 0,0 0-96,0 0-368,0 0 353,0 0-65,0 0 0,0 0 16,0 0-304,4 0 304,-4 0 0,0 0-48,0 0 1,0 0-257,0 0 240,0 0 0,0 0 32,0 0-16,0 0-256,5 0 272,-5 0-16,0 0 32,0-4 16,0 4-304,0 0 273,4-5-1,-4 1-96,0-2-16,0 6-160,0-4 112,5-3 0,-5-11-32,5 13 0,-5 5-80,4-7 48,1-13-32,-1 16 16,1-4 16,-5 8-48,7-20 16,11 15 0,-18-13 32,7 13-32,-7 5-16,7-6 16,-2-1-16,-1 0 16,1 2 16,-5 5-32,4-7 0,1 3 16,-1-3-32,1 2 48,-5 5-32,0-6 0,4 1 32,-4 0 16,5 1-48,-5 4 0,0 0 32,0 0-48,4 0 64,-4 0-32,0 0-16,0 0 16,0 0 32,0 0-32,0 2 16,0-2-32,0 5 32,0-1 0,0 3-16,0 0 48,0-7-64,0 7 64,0 2 16,0 0-15,0 12 15,0-21-80,5 7 96,-5 13 16,0-13 0,0 12 0,0-19-112,0 6 80,5 3 0,-5 9 32,0-13-80,0-5-32,0 7 48,5 13-16,-5-14 16,0 3-32,0-9-16,4 20 48,-4-13 0,0 13-16,0-13 32,0-7-64,0 21 48,0-12-32,0 11 32,-3-13-32,3-7-16,-1 21 48,-2-16-16,1 2 32,-1-1 0,3-6-64,-2 5 48,2-1 0,0 1-32,0-3 0,0-2-16,0 2 32,0-2-16,0 0 32,0 0-48,5 0 16,0 0 0,-1 0 16,-4 0-32,5 0 0,-1 0 16,-4 0-64,0 0 48,5 3-16,-5 1 16,0 1 16,0-5-16,0 6-80,0 0-176,0-2-352,-2 1-273,2-5 881,-3 4-1136,0 1-225,-1-1-111,-1-1-33,5-3 1505,-4 4-1473,-1-1 97,1-1 303,-1 0-1728,5-2 2801,0 0 0</inkml:trace>
  <inkml:trace contextRef="#ctx0" brushRef="#br1" timeOffset="63961">1386 3976 1808,'0'0'0,"-2"5"304,2-5-304,-5 6 193,-1 1-65,-1 0-16,0 0 32,7-7-144,-7 4 160,3 1 0,-1-1 32,3-1 16,2-3-208,-5 4 224,3 1 48,0-3 0,-3 3 1,5-5-273,-2 2 304,0 1 32,-1-2 32,0 2 16,3-3-384,-1 2 400,-2 1 1,1-3-1,2 0 32,0 0-432,0 0 384,0 0 32,0 0-64,0 0 17,0 0-369,0 0 336,0-5 16,0 1-64,0-4-16,0 8-272,0-7 240,5 1-48,-5-13-32,4 15 17,-4 4-177,0-7 128,5-11 0,-1 14-32,-4-18-16,0 22-80,5-6 48,2-17 0,-3 16-32,3-16 0,-7 23-16,5-7 16,2-18 0,-1 18 16,-1-13-16,-5 20-16,7-5 16,-3 1 0,-4-1 32,0 0-16,0 5-32,0 0 32,0 0 48,0 0-64,0 0 32,0 0-48,0 0 32,0 3-16,-2 4 16,0-1-32,2-6 0,-3 7 0,1 0 0,0 11 16,0-11 0,2-7-16,0 21 0,-3-3 0,3 0 0,0 1 0,0-19 0,0 18 0,0-8 0,0 12 0,5-13 16,-5-9-16,4 21 48,1-15-16,-5 4 16,5 8-32,-5-18-16,0 5 16,4 1 16,-4-1 32,5-1 0,-5-4-64,0 3 16,0-1-48,4-2-352,-4-5-705,0 5 1089,5-6-2064,0-1-690,-1-12-1920,-4 19 4674</inkml:trace>
  <inkml:trace contextRef="#ctx0" brushRef="#br1" timeOffset="-77725.73">15000 5605 2801,'0'0'0,"0"-5"416,0 5-416,0-4 528,-2-3 145,0 0 63,-5 2 32,7 5-768,-5-4 705,1 4-113,-1-5-160,1 1-112,4 4-320,-5 0 256,0-5-48,1 0-48,2 1 1,2 4-161,-3-5 144,1 1-32,2-3-16,0 2 32,0 5-128,0-7 112,0 1 32,0-1-16,0-14 48,0 21-176,0-7 192,5-16 32,-1 17 16,1-25 0,-5 31-240,7-6 224,-3-19-15,1 7-33,-1 11 0,-4 7-176,5-26 112,-1 8-16,3-4-16,0-2-16,-7 24-64,18-23 48,-18 3 16,7 13-16,-2-14 16,-5 21-64,4-4 16,3-3 16,-2-11-16,0 13 0,-5 5-16,0-6 32,4-1-32,1 2 0,-1 1-16,-4 4 16,0-5 0,5 5 0,-1 0 16,-4 0-16,0 0-32,0 3 48,5 1-32,-5 3-16,0-7 32,4 7 16,1 2-32,-5 9 16,5-11 0,-5-7 0,4 22 0,1-14 16,1 14-16,1-15 16,-7-7-16,7 23 0,0-14 0,-2 12 64,-1-12-48,-4-9-16,0 20 32,5-12 48,-5 12-16,0-13 0,0-7-64,4 7 48,-4 11 0,0-14 0,0 4 16,0-8-64,0 6 64,0 1 0,0 0-48,0 0 16,0-7-32,0 7 48,0 0-32,0-3 0,0 3-16,0-7 0,0 4 32,0 1 0,0 2-16,0-1 32,0-6-48,5 5 32,-5-2-160,4 1-416,-4-1-832,0-3 1376,0 4-2706,49 24 17,-49-26-1697,0-2 4386</inkml:trace>
  <inkml:trace contextRef="#ctx0" brushRef="#br1" timeOffset="-50962.73">20648 5184 2016,'0'0'0,"0"0"209,0 0-17,0 0-192,-2 0 288,2 0 80,0 0 96,0 0 48,0 0-512,0-5 513,0 5-17,-2 0 0,2 0 32,0 0-528,0 0 529,0 0-1,-2 0-64,2 0-48,0 0-416,-3 0 320,3 0-48,0 0 1,-2 0-33,2 0-240,0 3 272,0 3 16,0 1-64,0 2 0,0-9-224,0 10 176,0 10 16,0-13-16,0 16 32,0-23-208,0 19 193,0-1 15,5 0 0,-1 2-16,-4-20-192,5 21 208,-1 4 16,3 1-32,-3-4-16,-4-22-176,5 25 112,-1-4 0,1 0-80,-5-1 32,0-20-64,5 21 64,0-1-16,-5-1 32,4-1-16,-4-18-64,0 18 65,0-11 31,0 14-16,0-15 48,0-6-128,0 7 112,0 0-32,-2 0 0,0 2 0,2-9-80,-3 7 16,1 2 48,0-2-16,-1 0-16,3-7-32,-2 2 48,-1 0-32,2 1 16,1-1-16,0-2-16,0 2 0,0-2-48,0 0-128,0 0 176,4-4-528,1-3-481,-1 0-624,3 0-704,-7 7 2337,7-18-2497,0 18 640,0-7-1360,-7 7 3217</inkml:trace>
  <inkml:trace contextRef="#ctx0" brushRef="#br1" timeOffset="-52063.73">19963 5518 2529,'0'0'0,"4"0"384,1 0 96,-1 0 96,-4 0-576,0 0 641,0 0-33,0 0-80,0 0-96,0 0-432,0 0 368,-2 0-79,0 0 63,0 0 16,2 0-368,-3 0 368,3 0 0,0-5-96,0 5-31,0 0-241,0-4 208,0-3 0,0 2 32,0-2-16,0 7-224,0-6 176,5-15-16,-5 16-48,4-1-32,-4 6-80,5-19 80,-1 15 0,-4-4-16,5-12 0,-5 20-64,0-4 32,4-17 0,1 14-16,-1-15 16,-4 22-32,5-5 48,0-18-16,0 16-16,-1-16 32,-4 23-48,7-6 0,-2-13 0,-1 14 16,1-2-32,-5 7 16,4-6 0,-4 1 32,0 1 16,5-1 49,-5 5-97,0 0 96,0 0 0,0 0-32,0 0 0,0 0-64,0 0 48,0 0 0,0 0-16,0 2 16,0-2-48,0 3 32,0-1 0,-2-2-16,2 2 32,0-2-48,0 0 32,0 0 32,-3 0 16,3 0-32,0 0-48,-2 0 64,2 0-32,-2 0 16,-1-4 16,3 4-64,-2 0 64,0-5-16,-3 5-32,3 0-16,2 0 0,-2 0-16,-3 0 16,2 0-48,2 0 48,1 0 0,-5 2 16,2 1-32,1 1 16,0-2 16,2-2-16,-3 3 0,1 1 32,2 1-32,0-1-32,0-4 32,-2 5 32,2-1-16,-2 3 0,2-2 48,0-5-64,0 7 0,0 0 32,0 0-32,0 0 16,0-7-16,0 9 0,4 0 0,1 0 16,2 9-16,-7-18 0,6 7 32,2 2-32,10 12 16,-18-14 16,0-7-32,7 20 48,0-10-32,-1 10 0,-1-11 32,-5-9-48,4 23 32,-4-17 32,5 13-48,-5-12 32,0-7-48,0 18 32,0-9 16,0 12 0,0-12 0,0-9-48,0 21 64,-2-14-16,-1 11 0,1-11 16,2-7-64,-4 9 32,1 0 17,1-2-17,0-3 0,2-4-32,0 7 16,0-2-16,0 2 0,0-5 32,0-2-32,0 2 32,0 0-16,0-2-64,0 0-337,0 0 385,0 0-960,4-4-945,1 4-928,16 0 448,-21 0 2385,0 0-3810,0 0 3810</inkml:trace>
  <inkml:trace contextRef="#ctx0" brushRef="#br1" timeOffset="-199216.73">1249 6249 2609,'0'0'0,"0"0"192,0 0-192,-2 3 160,-1-3 48,2 0 80,-2 0 96,3 0-384,0 0 432,0 0 65,4 0 63,-4-5 16,0 5-576,5-7 640,0 0-79,0-13-81,-1 15-80,-4 5-400,5-18 304,-1 13-32,1-13-47,2 11 31,-7 7-256,6-23 224,1 16-16,12-20-64,-15 8-16,-4 19-128,7-18 112,11-4-48,-11-3 0,11-3-16,-18 28-48,7-30 48,14 3-32,-14-5 0,13 2 0,-20 30-16,7-30 0,16 1 0,-18-1 16,15-4 32,-20 34-48,7-35 16,11 3 32,-13-2-16,2 2 32,-7 32-64,7-32 64,-3 2-32,1 1 32,-5-1 0,0 30-64,0-30 48,0 3 16,0 1 16,-3 2-32,3 24-48,-2-23 64,-5 0-15,0 2 31,-2 3-32,9 18-48,-9-7 64,-9-16-16,10 16 0,-1-11-48,9 18 0,-18 0 0,12-5 0,-13 5-48,13 0 48,6 0 0,-21 0-16,14 0-16,-11 0 16,11 3-16,7-3 32,-9 2-32,-9 2 0,13 3 16,-2 0-32,7-7 48,-7 7-33,1 0 17,-2 0-16,-1 0 0,9-7 32,-6 7-32,-1 0 0,2 2-32,3 0-16,2-9 80,-2 18-96,-1-11-16,1 2 32,2 12 0,0-21 80,0 7-96,0 16 48,5-5 16,-1-9-16,-4-9 48,7 29-16,11-3-32,-13 1 48,18 5 0,-23-32 0,7 32 16,18 5 16,-18-3 0,18 2 0,-25-36-32,7 35 64,18 1 48,-18-4 16,17 3 0,-24-35-128,5 31 176,16 4 32,-17-1-47,3-2 15,-7-32-176,7 32 112,0 0-16,0 3 16,-3-6-16,-4-29-96,0 28 128,0-1-16,0-4 48,0-2 32,0-21-192,0 20 240,0-13 16,0 11-32,0-13-63,0-5-161,0 7 144,0-3-80,0-1 16,0-1 0,0-2-80,0 2 48,0 0 0,5 1 16,-5-1 0,0-2-64,0 0 16,0 0 32,5 0-48,-5 0 16,0 0-16,4 0 96,1 0-64,-5 0-16,4-5 16,-4 5-32,5-4 0,2-1 16,-1 1-16,1-1 16,-7 5-16,8-4 32,10-1-64,-14 0 64,3 1-16,-7 4-16,23-5 0,-19-2 80,4 1-80,12 1 48,-20 5-48,4-5 0,-4 5 0,7-4-16,0-1 48,0 5 16,0-4-32,-7 4-16,4-5 64,1-2-16,-1 0 16,1 1 0,-5 6-64,5-8 64,0-10-48,-1 14-32,-4-3 48,0 7-32,5-7 64,-1-13 0,-4 15 32,5-13-32,-5 18-64,0-5 16,0-13-16,4 11-16,-4-12-16,0 19 32,0-4 0,5-17 48,-5 17-16,0-3-64,0 7 32,4-20 32,-4 15-32,0-14-32,0 15 64,0 4-32,0-18 0,0 13-32,5-2 32,-5 1-48,0 6 48,0-7 32,0 7-16,0 0-32,0 0-16,0 0 32,0 0-64,0 0 32,0 2 48,0 3-32,0-5 16,0 4 16,0 3-32,0 0-16,0 2 64,0-9-32,0 9-48,0 0 48,0 10-48,4-15 16,-4-4 32,0 9-48,5 12 0,-1-15 16,1 18-32,-5-24 64,4 7 0,4 13-32,-1-13 16,0 14 32,-7-21-16,18 6-64,-14 13 96,3-13-64,13 1 80,-20-7-48,5 18 16,2-13-80,16 2 112,-19 11-64,-4-18 16,18 5 32,-13 2 16,14 0-48,-15-1 0,-4-6 0,7 7-48,11 0 48,-13 0-16,2-2 32,-7-5-16,6 2 32,12-2 0,-18 0 32,8 0 0,-8 0-64,7 0 48,0 0 16,-3-5-16,3 1 16,-7 4-64,7-5 16,-3-2 32,1 0 16,-1 1 0,-4 6-64,5-7 64,0 0 0,-5 0-16,4 0 16,-4 7-64,0-7 49,0-11 15,0 13-48,0-1-16,0 6 0,0-7 112,0 0-96,0 0 32,0 0 16,0 7-64,0-7 0,0 1 0,0-2 32,0 2-16,0 6-16,0-7-16,-2 0 48,0 0 16,-1 3-16,3 4-32,-2-7 16,2-1 0,0 2-32,0-1 0,0 7 16,0-7-32,0 0 64,0 3-64,0-1 32,0 5 0,0-4 0,0 4-16,5 0 16,-5 0 16,0 0-16,4-5-16,-4 5 16,5 0 0,-1 0-48,1-4 64,-5 4-16,0-5-32,4 5 48,1-4 0,0-1-16,-5 5 0,4-5 32,1 0-64,-1 1 80,1-3-48,-5 7 0,0-5 0,4 1 0,-4-1 32,0 5-16,0 0-16,5 0-16,-5 0 32,0-4 0,0 4-32,0 0 16,0-5 0,0 1 16,0 4-32,0-5 16,0 5 0,0 0-16,0 0-16,0 2 32,0-2 0,0 3-64,0 3 16,0 1 48,0 14-48,0-21 48,0 9 0,0 14-16,0-14 16,0 17 0,0-26 0,0 6 0,0 20 0,5-8-48,-1 0 32,-4-18 16,0 18 0,5 1-16,-1-1 32,1 0 0,-5-18-16,4 9-32,1 14 48,0-14-16,-1 12 16,-4-21-16,5 4 32,2 3-32,0 0 16,-1 0-16,-6-7 0,7 5 0,11-3 16,-13 0 32,2-2-48,-7 0 0,7 0 64,11 2-64,-11-2 32,11 0 32,-18 0-64,5 0 16,1 0 16,15 0-16,-16-4-16,-5 4 0,6-5 48,2 1 16,10-1 0,-14 1 48,-4 4-112,5-5 48,-1 0-32,3 1 80,-2-3-48,-5 7-48,7-7 48,-1-11-32,-1 18 48,2-18-32,-7 18-32,5-5 112,-1-2-48,1-11 16,-1 13-16,-4 5-64,5-7 0,-5-13 64,0 15 0,4-1 16,-4 6-80,0-19 48,5 14-32,-5-13-16,0 14 32,0 4-32,0-21 64,0 17-16,0-15 16,0 12-16,0 7-48,0-20 0,4 13-16,-4-13-16,5 15 32,-5 5 0,0-7-16,4 0 64,-4 0-32,0 2-16,0 5 0,6-4 0,-6-1 0,0 1-48,0 4 32,0 0 16,4-5 0,-4 5-32,0-4 32,5 4 32,-5 0-32,0 0-48,0 0 16,4 0-32,-4 0 64,0 2-16,0 3-32,5 1 0,-1 13 96,-4-19-48,5 6-48,-5 15 64,4-11-32,1 12-32,-5-22 48,0 18 0,4 0 0,-4-8 0,5 15-32,-5-25 32,5 19 32,-1-1 16,-4 0-80,5 0 32,-5-18 0,4 19-48,1-13-16,0 20 64,-1-17 0,-4-9 0,5 18 0,-1-11 48,3 11-64,0-13 32,-7-5-16,7 7 16,0-1-32,-1-3 16,-1 2 0,-5-5 0,7 2-48,-1 0 48,1 0 0,11 1 0,-18-3 0,0 2 64,8-2-64,-1 0 32,0 0-16,-7 0-16,6-7 0,12 3 48,-18-1-48,8 0 32,-8 5-32,6-7 0,1 0-32,11 1 64,-18-13-32,0 19 0,7 0 0,0-18 48,0 13-48,0-13 0,-7 18 0,7-4 16,0-17 0,-1 14 32,1-16 0,-7 23-48,5-7 32,-1-15 16,1 14-32,0-14 16,-5 22-32,0-7 32,4-19-48,-4 8 32,0 11 16,0 7-32,0-22 0,0 15 65,0-13-33,0 15-16,0 5-16,0-7 80,0 0-112,-2-11 64,2 18-32,-2-5-48,2 1 96,-3 4-80,3 0 32,0 0-16,0 0-64,0 0 31,0 0-31,0 0 80,0 2-32,0 0 16,0 5 32,0-3 48,0-4-64,0 5 0,0 0-16,0-1 16,5-2-48,-5-2 48,4 3 0,-4 1 0,5-1-48,0 3 0,-5-6 48,6 8-64,-1-1 32,0-1 16,-1 1 16,-4-7 0,7 18 48,-2-11-80,-1 12 64,3-12-32,-7-7 0,5 18 16,0-9-32,-1 13 64,1-13-80,-5-9 32,4 24-64,3-15 64,-3 13-96,3-3 96,-7-19 0,7 18 32,0 1-32,0-1 48,11-9-48,-18-9 0,4 18 0,1-15-32,2 1-16,13-2 80,-20-2-32,5 3 0,16-3 48,-15-5-32,22-2-16,-8-16 16,-20 23-16,21-6 32,-1-20-16,4 6 16,-4 2-176,-20 18 144,19-19-848,-12 1-1169,15 13-2097,-22 5 4114,39-4-6291,-39 4 6291,0 0 0</inkml:trace>
  <inkml:trace contextRef="#ctx0" brushRef="#br1" timeOffset="-50377.73">20669 5330 2513,'0'0'0,"0"-4"432,0 4-432,-3 0 544,1-5 96,2 1 17,-2-1-49,2 5-608,-2 0 496,-1 0-64,1-4-15,0 4-1,2 0-416,-5 0 448,3 0 16,-2 0-16,1 0 1,3 0-449,-2 0 432,0 0-32,2 0-32,0 0-48,0 0-320,0 0 256,0 0-31,0 0 31,0 0-32,0 0-224,0 0 224,0 0 0,4 0 0,-4 0-48,0 0-176,5 0 160,-5 0-112,4-5 32,1 5-32,-5 0-48,0-4 32,4 4 16,1-5-48,2 5 0,-7 0 0,6-5 16,2 0-16,10 5 0,-18-4 32,0 4-32,7 0 32,0-5 0,13 5 32,-15 0 0,-5 0-64,6-4 16,2 4 96,-2 0 1,13 0-17,-19 0-96,0 0 112,7 0-112,-1 0 0,12 4 0,-18-4 0,0 3 0,5 2 32,2 1-272,-2-1 15,-5-5 225,6 5-240,-1-1 0,0 1 272,-5-1-32,0-4 0,4 5 48,-4 1-16,0-1-32,0 4 48,0-9-48,0 10 0,0 8 0,0-9 16,0 9 0,0-18-16,-2 7 288,0 14 33,-3-14-33,0 13 32,5-20-320,-5 7 80,-1 2-16,-3 9 16,0-14 0,9-4-80,-9 8 64,-10-1-80,15-1 16,-14 1-16,18-7 16,-8 7 0,-12 0 96,11-5 32,-14 1-16,23-3-112,-7 0 128,-14 0 16,15 0-16,-15 0 0,21 0-128,-7-5 112,-2 0 1,-9-1-65,14-1 32,4 7-80,-10-7 48,-8 0-32,13 0 32,-1-11-48,6 18 0,-5-5 16,1 1-48,1-1 32,3 1-32,0 4 32,-3-5-112,3 5-449,0 0-879,0 0-1410,0 0 2850,8 0-3489,12 0-1842,-20 0 5331</inkml:trace>
  <inkml:trace contextRef="#ctx0" brushRef="#br1" timeOffset="-137515.75">7956 5639 2881,'0'0'0,"4"0"496,1 0 64,-5-5 33,0 5-593,4-4 576,1 4-96,-5-5-112,0 5-128,0 0-240,4 0 144,-4 0-48,0 0-32,0 0-32,0 0-32,5 0 49,-5 0-1,0 0 0,5 0 64,-5 0-112,0 0 144,0 0 48,0 0-32,0-4-16,0 4-144,0 0 128,0-5-48,4 1 0,-4-1-16,0 5-64,5-7 48,-1 0 0,1 0 0,2-14 0,-7 21-48,7-4 48,-1-19-16,1 17 16,1-22-16,-8 28-32,6-19 48,1 1-16,0-2 0,0 0 0,-7 20-32,6-19 16,1-1 16,0 1-32,0 13 16,-7 6-16,7-24 48,-3 20 0,4-14 64,-4 13 16,-4 5-128,5-4 97,-5-3-1,4 0-32,-4 2 0,0 5-64,5 0 32,-5 0 0,0 0 0,0-5 16,0 5-48,4-4 80,-4 4 0,0 0 16,0 0 32,0 0-128,0 0 112,0 0 64,0 0 0,0 0 48,0 0-224,0 0 176,0 0-32,0 0-16,0 0-32,0 0-96,0-5 64,0 5 16,-2 0-15,0 0-17,2 0-48,0 0 32,-3 0 0,3 3 0,0-3-32,0 2 0,0 1 0,0-2 0,0 7 0,0-8 0,0 7 0,5 13 32,-5-13 0,7 15-16,-7-22-16,4 26 48,3 1 0,0 5-32,0 2 48,-7-34-64,7 37 32,-1-3 32,2 1 16,-4-3 16,-4-32-96,0 29 112,5 1 0,-5-5 16,0 0 32,0-25-160,0 21 160,0-3-16,0-11-32,0 14-48,0-21-64,0 4 80,4 3 48,-4 0-16,0-4 0,0-3-112,0 1 113,0 2-33,0-3 0,0 0 16,0 0-96,0 0 112,0 0 32,5-4-32,-5-4-16,0 8-96,0-7 48,4 1-48,-4-13-32,0 19-320,0 0 352,0-18-897,-2 13-864,0-1-1024,2 1 224,0 5 2561,0-7-4258,0 7 4258</inkml:trace>
  <inkml:trace contextRef="#ctx0" brushRef="#br1" timeOffset="-91883.73">11046 5577 1696,'0'0'0,"0"3"673,0-3-545,0 2 32,0-2-160,0 2 176,0 0 48,0-2 32,0 0 48,0 0-304,0 0 336,0 0 16,0 0 49,0 0 15,0 0-416,0 0 496,4 0 48,-4 0 1,0-4-1,0 4-544,5 0 432,-5-5-80,4 1-64,-4-1-64,0 5-224,0 0 209,5-4-33,-5-1-32,0 0-32,0 5-112,4-4 96,-4-1-32,5-2-16,0-11 16,-5 18-64,5-4 32,-1-3 16,-4-14 0,7 17-16,-7 4-32,5-19 64,-1 12-32,3-15 0,-2 3 16,-5 19-48,6-6 64,-1-17 0,0 16 0,-1-11-16,-4 18-48,5-7 80,-1-14-48,1 16 32,-5-13-48,0 18-16,0-4 16,0-1 0,4 1 0,-4-1 0,0 5-16,0-5-16,0 5 0,0 0 16,0 3 32,0 1-16,0 3 16,0 0-16,0-7-16,0 20 16,0-13 16,0 3-16,0 10 0,5-15-16,-5-5 0,0 18 0,0-11 16,5 16 16,-1-16-16,-4-7-16,5 25 32,-5-16 16,4 14 0,1-5 0,-5-18-48,4 18 64,-4-11-16,5 16 0,-1-17 0,-4-6-48,5 18 81,-5-12-17,5 0-16,-5 1 32,0-7-80,4 7 32,-4 0 48,5-2-16,-5-3-16,0-2-48,0 2 96,0-2 0,0 0 0,0 0 0,0 0-96,0 0 96,0 0-16,4-4-32,-4-1 16,0 5-64,0-5 64,0-1-32,0-1-16,0 0 16,0 7-32,0-8-80,0 2-240,0-1-288,0-11-481,0 18 1089,0-5-1601,5 1-303,2-1 143,-3 1 464,-4 4 1297,7 0-2817,-7 0 2817</inkml:trace>
  <inkml:trace contextRef="#ctx0" brushRef="#br1" timeOffset="-90734.73">11878 5326 2273,'0'0'0,"0"-5"336,0 5-336,0 0 368,0-4 48,0-1 64,4 1-16,-4 4-464,5-5 465,-5 1-33,0-1 48,5 5-80,-5 0-400,0-5 336,0 5-47,4 0-81,-4 0-48,0 0-160,0 0 176,0 0 16,0 0 16,0 0 48,0 0-256,0 0 288,0 3-16,0-1-31,0 3 31,0-5-272,0 4 256,5 3-16,-1 11-16,1 1-32,-5-19-192,4 18 160,1 2 16,2 1-48,-2 2 0,-5-23-128,6 23 128,-1-1 32,-1 4 33,1 1-1,-5-27-192,5 25 208,-1 3-16,-4-3-16,5 2-48,-5-27-128,0 27 128,0 3-48,0-5 16,4-1-48,-4-24-48,0 22 64,0-1 16,0-3-48,0-9 64,0-9-96,0 21 80,0-14-16,0 2 32,0 9-48,0-18-48,0 4 80,0 4-48,5-4 16,-5 3 16,0-7-64,0 5 16,0-1 16,4 1 1,-4-3-1,0-2-32,0 2 32,0 0 16,5-2-48,-5 0-32,0 0 32,5 0 16,-5 0-80,0 0-33,5 0-111,-5 0 208,0-4-208,4-1-256,-4 1-240,5-3-385,-5 7 1089,0-4-1649,4-3-271,1-1 143,1 1 448,-6 7 1329,5-22-2913,-5 22 2913</inkml:trace>
  <inkml:trace contextRef="#ctx0" brushRef="#br1" timeOffset="-60665.73">17156 5374 3649,'0'0'0,"4"-5"1009,-4 5-1009,5 0 928,-5-4 113,4-1 143,-4 5 17,0 0-1201,-2 0 1008,-3 0-336,1 0-143,-3 0-161,7 0-368,-7 0 352,3 3-32,-3 3 0,0 1-16,7-7-304,-5 7 257,-2-2-1,3-3-32,-1 2-48,5-4-176,-4 5 176,1-3-32,1 0-64,2 1 0,0-3-80,0 0 64,0 0 32,0 0-32,5 0 16,-5 0-80,0-5 64,4 5-16,1-4-16,-1-1 16,-4 5-48,6-4 16,-2-1 16,1-2 32,1 0-48,-6 7-16,5-4 48,2-1 0,-3 1-32,-4-1-16,0 5 0,0 0-240,0-4-528,0 4-833,0 0-1200,0 0 2801,0 0-2945,-2 0-2034,2 0 4979</inkml:trace>
  <inkml:trace contextRef="#ctx0" brushRef="#br1" timeOffset="-162915.75">4819 5728 2609,'0'0'0,"0"-5"512,5 1 0,0-3 80,-5 7-592,4-5 593,-4 5-81,5 0-128,-5 0-112,0 0-272,0 0 208,0 0-32,0 0-32,4 0 1,-4 0-145,0 3 144,0-1-32,5 0 16,-5 1 16,0-3-144,0 2 144,4-2 64,-4 2 16,5 0 48,-5-2-272,0 3 304,5-1 16,-5-2 49,4 0-1,-4 0-368,0 0 336,5 0 16,-5 0-48,0 0 0,0 0-304,0 0 337,0-5-65,0 5-16,0-4-32,0 4-224,0 0 144,0 0-48,0 0-16,0-5-64,0 5-16,0 0 48,0-4 0,0-1-16,0-2 16,0 7-48,4-7 32,-4 1 16,5-1-32,-5-12 16,0 19-32,4 0 0,1-18-16,0 14 32,-1-15 16,-4 19-32,5-6 0,2-1 16,-1-16 0,2 18 0,-8 5-16,6-21 0,1 15 16,11-17 32,-13 16-16,-5 7-32,7-25 48,11 18 16,-13-18 16,2 18 0,-7 7-80,18-27 48,-18 19 16,7-12 0,-1 16-32,-6 4-32,5-18 65,-1 13-33,2-2-16,-2 3-16,-4 4 0,5-5 16,-5 5 0,4-5 16,-4 0-16,0 5-16,5 0 0,-1 0 16,-4 0-16,0 3 16,0-1 16,0 1-16,0-1 0,0-2-16,0 2 32,0 3-32,0-1 0,5 1 0,-5-5 0,0 2 0,0 3 0,4-1 0,-4 1 0,0-5 0,5 4 16,-5-1-32,0 3 32,0 2-16,0-8 0,5 4 0,-1 1 16,1 2-32,-5-1 16,0-6 0,4 7 0,1 2 0,-1 9 16,-4-11-32,0-7 16,5 19 64,-5-12-32,5 2 32,-1 11 16,-4-20-80,7 7 80,-2 13 48,1-12-48,-1 12 80,-5-20-160,5 7 80,1 11 48,-1-11 0,2 16-32,-7-23-96,6 7 128,-1 13-16,2-13 16,-3 2-16,-4-9-112,5 21 112,0-14-48,-1 0 0,1 2 1,-5-9-65,0 9 64,5-2 32,-1 2-80,-4-2 48,0-7-64,0 7 16,5-1 32,-5-1 0,0-3 16,0-2-64,0 7 32,0-2 0,0-1 16,4-1 0,-4-3-48,0 2 80,0-2 0,0 0-16,0 0 16,0 0-80,0 0 96,5 0 0,-5 0 16,0-5-64,0 5-48,0 0 16,0-4 32,0-1-48,0 1 48,0 4-48,4 0 16,-4-7 32,0 2-48,5 1-16,-5 4 16,4-5-48,1 5-48,-1-4-176,1-1-544,-5 5 816,0 0-1585,4-4-1441,15 4-383,-14 0-2114,-5 0 5523,0 0 0</inkml:trace>
  <inkml:trace contextRef="#ctx0" brushRef="#br1" timeOffset="-40443.73">21812 5388 1968,'0'0'0,"0"0"305,7-5 79,-3 1 96,-4 4-480,5-7 592,-5 2-16,4 1-15,-4-1-81,0 5-480,0-5 416,0 5-48,5-5-32,-5 5 1,0 0-337,4 0 320,-4 0-64,0 0-16,0 0-64,0 0-176,0 0 128,0 0 16,0 0 0,0 0 32,0 0-176,0 0 176,0 3-16,0-1-31,0 1-17,0-3-112,0 4 96,0-1 0,0 3 32,0-1-32,0-5-96,0 2 128,5 3-32,2 2 16,11-1 48,-18-6-160,4 7 176,3 0 16,1 0-32,-1-5 0,-7-2-160,18 4 144,-18-1 16,6 0 17,1 1-1,-7-4-176,18 2 176,-18 1 0,8-1-64,-2-2 0,-6 0-112,19 2 96,-15 1-32,3-1 0,0 0-16,-7-2-48,7 2 48,11 3-48,-13-1 16,2 1-16,-7-5 0,6 7 0,13-3 0,-15 3 16,3 0 0,-7-7-16,21 7-16,-14 0 64,11 0-48,-14 0 0,-4-7 0,7 6 32,11-1-16,-18 4 32,7 9-16,-7-18-32,5 7 16,2 2 16,-3 10-16,1-15 0,-5-4-16,4 9 16,2 12 16,-2-14 16,1 13-48,-5-20 0,4 7 0,-4 14 48,5-14-48,-5 18 16,0-25-16,0 9 64,0 14-32,0-5 16,0 0 0,0-18-48,0 19 32,0-1-64,0-9 112,0 14-32,0-23-48,0 9 64,-3 11 16,1-1-32,-1-10 49,3-9-97,-1 23 80,-2-14 0,3 11 0,-2-10-16,2-10-64,-3 23 64,2-5 32,-2-11-32,0 16 16,3-23-80,-2 7 80,-2 13-32,1-13-32,1 2 48,2-9-64,-5 21 16,1-14 16,2 11-16,-3-14-32,5-4 16,-5 9 16,1 9-16,-1-10 48,3 1-16,2-9-32,-5 18 48,1-11 0,-1 0-16,-1 13-32,6-20 0,-7 7 0,0 14 0,0-14 0,2 2 16,5-9-16,-6 18 32,-2-13-32,2 4 64,-1 0-32,7-9-32,-5 18 32,1-16 32,-1 5-96,1 0 64,4-7-32,-5 7 32,3-5 0,0 1 0,-1-1 16,3-2-48,-2 0 48,2 0 16,0 0-32,0 0-32,0 0 48,0-5 0,0 1-32,0 4-16,5-5-16,-5 1 32,4 4 16,-4-5-64,0 5 32,5 0 32,-5-5-16,0 5 32,0 0-32,0 0-16,0 0 48,0 0-80,0 0 32,-3 3 32,1-1-80,0-2 48,0 2-48,2-2 48,-3 3-16,3-1-32,-2 0-256,0 0-240,2-2 544,0 3-912,0-1-497,0 0-368,0-2-400,0 0 2177,4 0-2369,3 0 624,0 0-1264,-7 0 3009</inkml:trace>
  <inkml:trace contextRef="#ctx0" brushRef="#br1" timeOffset="-55112.73">18840 5394 2481,'0'0'0,"0"0"288,0 0-288,0-4 304,5 4 0,0-5 16,-5 1-64,0 4-256,0 0 208,0-5-32,0 5 1,0 0 15,0 0-192,0-4 224,0 4 0,0 0 32,0-5-32,0 5-224,0 0 208,0-4-16,0 4-32,0 0 0,0 0-160,0 0 160,0 0 17,-3 0-33,1 0 48,2 0-192,-2 0 192,-1 2-32,-1 2 16,2-1-32,2-3-144,-5 7 144,0-1 16,1 1-16,-3 0 32,7-7-176,-5 9 176,1-2 0,-1 11 1,1-13-49,4-5-128,-5 9 112,3 14 16,-3-14-16,3 16 64,2-25-176,-5 9 160,3 16-16,-2-7 32,1 3-16,3-21-160,-4 21 208,1 4-16,1 0 0,-2 0-16,4-25-176,-3 28 145,1 1-33,0 6 16,-1-1-32,3-34-96,0 39 144,0 2-16,0 0 0,7-2 32,-7-39-160,7 39 112,14 0 16,-3-5-64,-11-2 0,-7-32-64,30 34 96,-10-4-16,3-3 0,0 1 16,-23-28-96,25 25 80,0-2 0,-2 0 48,-3-3-48,-20-20-80,21 18 97,-3 3 15,-11-12-32,16 12 16,-23-21-96,4 7 128,4-1-32,-4 4-16,1-5 16,-5-5-96,4 1-48,-4-1-192,0 0-353,0 0-623,0 0 1216,0-6-2049,0 1-656,5 5 384,-5-5-1393,0 5 3714,0 0 0</inkml:trace>
  <inkml:trace contextRef="#ctx0" brushRef="#br1" timeOffset="-89980.73">11977 5481 1520,'0'0'0,"0"0"320,0-5-176,0-1 16,0 6-160,4-5 129,-4 1-17,0 4 32,0 0-16,0 0-128,0 0 176,0 0 48,0-5 80,0 5 32,0 0-336,0 0 384,0-4 1,0 4 15,0-5 16,0 5-416,0 0 384,-3 0 0,3-4-48,-1 4-31,1 0-305,0 0 288,0-5-32,0 5-16,0-5-32,0 5-208,0 0 192,0-4-16,0-1-48,0 5-32,0 0-96,0-4 128,0-1 0,0 1 81,0-1-33,0 5-176,4-5 176,1 1-16,-5 4-80,4-5 96,-4 5-176,5-4 128,-5-1 16,4 5 0,1-4-32,-5 4-112,0 0 80,4 0 0,1 0 112,-1-5 48,-4 5-240,5 0 176,2 0 65,-1 0-177,1-5-48,-7 5-16,7 0 32,1 0 0,-2 0 0,15 0 16,-21 0-48,4 0 32,3 0 32,11 0 0,-13-4 0,-5 4-64,7 0 64,-1 0 16,13 0-32,-19 0 64,0 0-112,7 0 128,0 2 0,-3 0 16,1-2-80,-5 0-64,4 0 128,1 3-48,-1 1-32,1 1 32,-5-5-80,4 7 48,-4-1 16,5 1-16,-5-2 32,0-5-80,0 5 48,0 1-16,0-2 16,0 4-16,0-8-32,0 7 48,0 2-16,0-2 17,-5 2-1,5-9-48,-4 9 16,-1-3 48,-2 13-32,3-14 16,4-5-48,-7 6 32,0 1 16,1 2-48,-3-2 16,9-7-16,-10 7 64,1 2-48,0-2 48,-10 2-16,19-9-48,-6 7 16,-15-1 0,15 2 48,-18-1 0,24-7-64,-7 7-144,-11-3 16,12 1 16,-3-3 48,9-2 64,-7 2 144,-2 1 0,1-3 0,2 0-16,6 0-128,-5-5 96,3 0-16,-1-1-32,1-1-32,2 7-16,0-5 48,-2 1-48,2-3 48,0 2-32,0 5-16,0-7-48,0 0 80,0 0-32,0 1-32,0 6 32,0-7 48,0 2-64,4 5-16,-4-4 32,0 4 0,0 0-16,5 0 32,-5 0 16,0 0-32,5 2 0,0 3-48,-5-1-128,0 1-336,0-5 512,4 6-977,-4 1-736,5 3-912,-1-1 48,-4-9 2577,7 9-4306,-7-9 4306</inkml:trace>
  <inkml:trace contextRef="#ctx0" brushRef="#br1" timeOffset="-61370.73">16426 6270 2016,'0'0'0,"0"0"225,0-4-113,0 4-112,5-5 64,0-2-16,-5 2 0,0 5 0,0 0-48,4-4 64,-4-1 32,0 1 48,5-1 112,-5 5-256,0-7 336,0 0 48,4 0 48,-4-11 1,0 18-433,5 0 432,-1-7 32,-4-11-64,5 13 16,-5 5-416,5-6 385,-1-13-33,1 15 16,-1-3-32,-4 7-336,7-18 304,-2 13-64,2-15-64,11 15 1,-18 5-177,0-23 160,7 16-16,0-13 16,11 12-48,-18 8-112,5-22 176,1 15-64,1-18 48,11 4 32,-18 21-192,5-21 144,2 1 32,0-2 48,11-4 0,-18 26-224,5-25 209,1 0 15,1 0-48,0 2-64,-7 23-112,5-25 112,-1-1-32,4-1 16,-4 0 0,-4 27-96,5-28 48,-1 1 16,-4 2-32,0-1 32,0 26-64,0-22 64,0 1-48,0 1 16,0 1 16,0 19-48,0-7 16,-4-15 16,-1 17 16,-2-15-16,7 20-32,-7-5 0,0-2 32,0 0-64,0 3 64,7 4-32,-6-5 0,-3 1-32,1-1 64,-1 5-32,9 0 0,-9-5-32,0 5 32,2 0-16,-11 0 0,18 0 16,-2 0 0,-5 0 0,0 0 0,1 0-48,6 0 48,-10 3-16,4 1 0,-2-1-16,1 1 48,7-4-16,-6 2-16,1 3 16,0-1-32,3-1 0,2-3 32,-2 4-16,0-2 0,-1 3-16,1-2 32,2-3 0,-2 1 32,0 2-16,-1 2-16,1-1 16,2-4-16,-2 5-16,0-1 32,-1-1-16,1-1-16,2-2 16,-3 2 0,3 1 0,-1 1-16,1-2 16,0-2 0,0 3-48,0 1 48,0 3-16,0 0-32,0-7 48,0 20-32,0-10 16,0 15 16,0-3 16,0-22-16,0 23 32,0 0 32,0 2-64,0 3 64,0-28-64,4 27 32,1 3 16,-1 0 48,3 2-48,-7-32-48,4 29 80,3 1 0,0-3-16,11 1 32,-18-28-96,0 25 128,8-2-48,-2-3 32,13-11 17,-19-9-129,4 24 80,14-18 16,-11 12-16,14-13-16,-21-5-64,6 7 112,15 2 0,-14 1 16,16 8-16,-23-18-112,6 4 96,16 3-16,-16 0 16,12 0 0,-18-7-96,5 6 80,2 2-16,-1-1 32,1-1-32,-7-6-64,19 9 16,-19-2 48,5 0-48,-1 0 32,-4-7-48,5 7 64,-5-1-16,4 2 32,-4-2-80,0-6 0,5 3 64,-5-1 0,4 0-32,-4 1 64,0-3-96,5 0 80,-5 0 1,4 0 47,1-5-32,-5 5-96,4-7 80,1-11 32,-1 11-64,4-11-32,-8 18-16,7-7 48,-1-16-64,13 16 16,-15-13 16,-4 20-16,7-5-16,0-2 64,-1 0-48,13-14 16,-19 21-16,0-4 16,5-3-48,-1 0 48,3 0 0,-7 7-16,5-18 32,-1 14 32,1-14-16,-1 13-80,-4 5 32,0-7 32,5-12-32,-1 13 16,-4 6-16,0-21 0,5 17 48,-1-14-32,-4 13-16,0 5 0,0-19 64,5 19-128,-5-6 48,0-1 16,0 7 0,4-7-32,-4 0 80,0-11-16,0 18-16,0 0-16,0-7 16,0 2 16,0 1-32,0 4-32,0 0 32,0-5-16,0 1 16,0 4-48,0-5 48,0 5 0,0-5 32,0 5 0,0 0-32,0 0 32,0-4-32,0 4-32,0 0 32,0 0 32,0 0-64,0 0 16,0-5 16,0 5 0,0 0-16,0 0-64,0 3 80,0-1-16,0-2 16,0 7-48,0 0 48,0 11 0,0-11-16,0-7 16,0 18 0,5-9-32,-1 14 0,-4-4 32,0-19 0,5 20 16,0 0-16,0-1 0,-1-1 0,-4-18 0,5 9-48,-1 14 32,1-14 32,-5 14-16,0-23 0,4 7 32,1 2 0,0 0-32,-1 10 32,-4-19-32,5 2-32,-1 5 64,3-1-32,0-1 0,-7-5 0,7 4 0,0 1-48,11-2 96,-18-2-48,0-1 0,7 3 48,11-3-32,-18 0 0,7 0-16,-7 0 0,7 0 48,0-4-16,-3-1-16,1 1 0,-5 4-16,7-5 0,-2 0-16,1-2 16,1 1 16,-7 6-16,5-5-16,1-2 16,-1 3-16,-1-1 32,-4 5-16,5-4 48,0-2-32,-1 6 64,1-4-64,-5 4-16,4-5 0,-4 1 48,0-1-80,0 1 32,0 4 0,0-5 32,5 1-32,-5-1 0,0-2 16,0 7-16,4-4 0,-4-3 0,0-13 64,0 15-32,0 5-32,0-21 16,0 14-16,5-13 48,-5 13-48,0 7 0,0-25 0,0 6 0,0 1 0,5 0 48,-5 18-48,0-18 16,5 11 16,-5-12-64,4 15 0,-4 4 32,5-5-32,-5-1 64,4 1-32,-4 1 0,0 4 0,0 0-32,0 0-16,5 0 48,-5 0 0,0 0-16,0 0 32,0 0-32,0 0 16,0 2-32,0 0 64,0 0-32,0 1 16,0-1-16,0-2 0,0 2-16,4 5-32,-4 0 32,5 0-32,-5-7 48,4 18-32,1-11 16,-1 16-48,1-3 80,-5-20-16,7 23-16,-2 0 16,2-3 48,-3 3-80,-4-23 32,5 21 32,1-3-32,-1 3-48,-1-3 48,-4-18 0,5 7-48,2 14 48,-1-14 16,1 2-16,-7-9 0,19 9 48,-14-3-16,2 2-16,-1-7-16,-6-1 0,7 5-16,0-2-32,11-3 16,-14 0 80,-4 0-48,5 0 32,2 0 32,0 0-48,11 0 16,-18 0-32,0-5 0,7 1 16,11-1-32,-18-13 32,7 13 0,-7 5-16,7-7-16,12-13 64,-19 15-48,18-14-32,-18 19 32,0-6 32,7-12-64,-1 11 64,1-14-16,-7 21-16,5-5 32,0-13-16,-1 13 16,1-15-32,-5 20 0,4-7 16,-4-14-16,0 17 0,0-14 0,0 18 0,0-5 48,0-15 16,0 15-16,-3-16 0,3 21-48,-1-6 0,-4-1 0,1-12 0,-1 15 0,5 4 0,-5-7 0,3 3-32,-3-1 16,3 1 0,2 4 16,-2 0 0,0 0 0,-1 0 0,3 0 0,-2 0-32,0 0 32,0 0-48,2 0 32,0 0 16,0 0-48,0 2 48,0-2 16,0 0-16,0 0 32,0 0-64,0 0 64,4 0-64,-4 0 32,0 0-16,5 0 32,-1 0-16,1 0 0,-5 0 0,4 0 0,1 0 0,0 0 32,-1 0-32,-4 0 0,5 0 0,-1 0 0,1 0-48,-1 0 32,-4 0 16,5 2 0,-1 3-48,-4-1 16,5 3 80,-5-7-48,5 9-16,-1 9 16,1-10-48,-1 14-16,-4-22 64,0 7 0,5 16 0,-1-14 64,-4 14-96,0-23 32,5 7-16,0 13 0,-1-13-16,1 11 64,-5-18-32,4 7 0,1 0 16,-1 2-16,1 1 0,-5-10 0,5 6 0,0-1 16,1-3 32,1 0-48,-7-2 0,5 0 0,1 0 0,-1-4 32,-1-1 16,-4 5-48,5 0 0,0-4 0,-1-1 0,-4 1-32,0 4 32,0-5 0,5 1-48,-5-1 48,0 5 0,4-5 32,-4 0 16,0 1-96,5 4 48,-5 0 0,0-5 16,4 1 16,-4 4 0,5-5 0,-5 5-32,0 0-32,0-4 16,5-1 0,-5 1-16,0 4 32,4-5 32,-4 1-64,0-3 80,5 2-32,-5 5-16,0-6 0,0-1 32,0-12-32,4 14 0,-4 5 0,0-18 64,0 14-32,0-14-32,0 10 0,0 8 0,0-20 16,0 13-16,0-13 0,0 15-16,0 5 16,0-21-32,0 17 32,0-3-16,0 0 16,0 7 0,0-7 16,0 3-16,0-1-16,0 5 16,0 0-32,0-5 32,0 5 32,0 0-32,0 0-32,0 0-16,0 0 32,0 3-32,0-3 48,0 4-16,0 3 32,5 0-32,-5 0 16,0-7 0,4 19-32,1-13 16,-1 15-32,1-12 64,-5-9-16,5 25-32,-1-6 32,1 3 0,-1 1-80,-4-23 80,5 23 48,2 2-96,0 2 32,-1-1 16,-6-26 0,19 25-16,-15 2 16,17-4-32,-14 2-16,-7-25 48,25 20-16,-7-11-16,0 10 64,3-14-16,-21-5-16,25 4 48,-2-1 0,2-3 0,-2 0 0,-23 0-48,23-7 64,-3 0-16,-1-14 0,-1 15-48,-18 6 0,7-26 0,18 20-32,-18-17-96,-1 15-304,-6 8 432,8-20-993,-1 13-976,-3-20-1456,14 27 143,-18 0 3282,0-28-4914,0 28 4914</inkml:trace>
  <inkml:trace contextRef="#ctx0" brushRef="#br1" timeOffset="-53516.73">19512 6126 1856,'0'0'0,"0"4"481,0-4-481,0 7 240,0 2 96,-2-2 144,0-4 96,2-3-576,-3 1 593,1 2-1,0-3-48,2 0-16,0 0-528,0 0 497,0 0-1,0 0-64,0-7-48,0 7-384,0-7 304,0 0-16,0 1 1,0-15 31,0 21-320,0-7 320,4-14-16,1 15-64,-5-15-32,0 21-208,5-6 144,-1-17-16,1 15-16,-1-19-48,-4 27-64,5-18 80,2-2-32,0-6-16,-1 3-15,-6 23-17,7-24 64,0-4-16,11 1 16,-13-3 0,-5 30-64,7-30 48,11 1-16,-13-2-16,2-1 0,-7 32-16,6-31 16,13-1 16,-19 2 16,7 2 0,-7 28-48,4-25 48,-4 5-32,0-4 32,0 6 0,0 18-48,-2-20 96,-5 13 16,2-16 32,-1 17 16,6 6-160,-10-8 160,4-12-16,-4 20 0,4-4-96,6 4-48,-7-5 48,0 5-32,2 0-16,1 0 0,4 0 0,-5 0-32,3 2 0,-3 3 32,1 2 0,4-7 0,-5 6 32,3 12-64,-3-10 16,-2 10 0,7-18 16,-4 7 0,-1 13-16,-2-1-16,1-13 64,6-6-32,-7 23 16,0-14 16,0 14-32,2-14 0,5-9 0,-2 26-16,0-17 16,0 18 0,-1-9 0,3-18 0,0 21 16,0 2-16,5 0 32,2 4-64,-7-27 32,18 30 0,-13 2 32,1 2-64,15 2 64,-21-36-32,5 37 32,1 2 16,13-2 32,-15-1-32,-4-36-48,5 35 32,2-1 64,0-2-32,-1-5 17,-6-27-81,7 25 96,0-4-32,0-14 64,0 16-16,-7-23-112,7 7 176,0 11 0,-1-14 0,1 3-32,-7-7-144,5 7 96,-1-2 32,1-3 0,-1 1 0,-4-3-128,5 2 96,0-2-16,-1 0-32,3 0 0,-7 0-48,7 0 32,12-5 0,-15 0 32,16-1-48,-20 6-16,7-7 48,16 0-48,-16 0-112,16-11-320,-23 18 432,7-5-800,20-13-593,-20 13-880,21-13-640,-28 18 2913,20 0-2401,-13-5-1457,-7 5 3858</inkml:trace>
  <inkml:trace contextRef="#ctx0" brushRef="#br1" timeOffset="-143389.75">6751 5379 2689,'0'0'0,"0"0"208,0 0 0,-2 0 48,2 0-256,0 0 272,-3 4 32,1 3-32,0-3-63,2-4-209,-2 7 208,-1-2-16,3 0-32,0-1 32,0-4-192,0 6 240,0-3 32,0 0 32,0-1 32,0-2-336,0 0 353,0 0-1,5 0 0,-5 0-48,0 0-304,0 0 288,0 2-32,0-2-32,0 0-32,0 0-192,0 2 193,0-2-81,0 3 0,0-1-32,0-2-80,0 0 96,-2 2-16,-1-2 0,1 3 32,2-3-112,-2 0 176,-1 2 16,1 0 16,0-2 48,2 0-256,-2 2 208,-3-2 32,1 0 1,-1 3-1,5-3-240,-4 2 208,-1 0 0,0 0-16,1 1 32,4-3-224,-5 0 160,0 2 32,3 0-80,0 0 0,2-2-112,-2 3 64,-1-1 16,1 0 16,0 0-32,2-2-64,-3 3 96,-1-1-31,2 2 15,-1 1-32,3-5-48,-2 7 32,0 0 32,-3-2-32,3 2-16,2-7-16,-5 9 16,1 0-16,-1 0 16,1 9 16,4-18-32,-3 7 16,1 2 32,-3 14-32,1-14 0,4-9-16,-5 23 48,1-5-32,-1-9 48,1 14-64,4-23 0,-3 19 32,-1-10-32,-1 14 0,1-17 48,4-6-48,-3 21 16,1-14 48,0 13-16,0-13-16,2-7-32,-3 19 0,1-12 48,2 11 0,0-11-80,0-7 32,0 20 48,0-13 0,-2 14-16,2-12 32,0-9-64,0 20 32,0-11 0,0 16-16,0-6 32,0-19-48,0 18 48,0-9-32,0 17-32,4-17 16,-4-9 0,5 25-32,-1-7 64,1 1 0,-5-1-32,0-18 0,5 18 48,-1 0-32,1-9 16,-1 17 48,-4-26-80,7 6 80,-2 17 32,-1-14 16,3 10-32,-7-19-96,7 7 144,0 13-32,0-15 17,-1 4-33,-6-9-96,5 18 80,2-13 16,-3 1-64,3 4 16,-7-10-48,7 6 48,0 13-32,-2-15 16,1 3 16,-6-7-48,5 7 16,0 11 48,2-15-16,-1 6 0,-6-9-48,7 9 0,0 0 16,0 0 32,0-2-48,-7-7 0,7 7 48,-1 0-16,-1 2-32,2 0 80,-7-9-80,7 7 0,-1 2 48,-1-2 16,0 0-16,-5-7-48,4 7 80,1-3-48,-5 1-16,4-1 32,-4-4-48,0 5 64,0-1-16,0 3 0,0-5 16,0-2-64,0 7 48,0-2 0,0-2 48,0-2-80,0-1-16,0 3 80,-2 0 0,0-1 16,0 0 0,2-2-96,-3 2 64,1-2 17,0 0-65,0 0 32,2 0-48,0 0 80,-3 0-48,1 0 0,2 0-32,-3-4 0,3 4-32,0 0 32,0 2-16,5 3 64,-5 1-80,0 1 16,0-7 16,0 18 16,0-13-48,5 4-48,-5 0-385,0-9 465,0 7-1296,0 0-1425,0 0-1361,4 0-2417,-4-7 6499,0 0 0</inkml:trace>
  <inkml:trace contextRef="#ctx0" brushRef="#br1" timeOffset="-88790.73">12618 5401 2064,'0'0'0,"0"0"817,0 0-817,0-4 256,0-1 64,0 1 64,0 4 80,0 0-464,0-5 497,0 5 15,0 0-64,0 0-32,0 0-416,0 0 368,0 2-63,0 1-17,0-1-32,0-2-256,0 2 208,0 0-32,0 5-32,0-5 16,0-2-160,-2 3 144,2-1 16,0 1-16,0-3-16,0 0-128,0 0 145,0 1-1,0-1-32,0 0 32,0 0-144,0 3 80,5-3 16,-5 0 0,4 0-32,-4 0-64,5 0 64,-1 0-32,1 2 16,0 2-16,-5-4-32,5 3 64,-1 4-16,1 0 32,-1 0-32,-4-7-48,5 7 32,-1-1 0,1 3-16,2-2 0,-7-7-16,4 10 0,3-1 16,-3 0 0,3 9-16,-7-18 0,8 7 16,-2 11 16,1-11-32,0 11 16,-7-18-16,18 10 0,-13 12 0,1-1 48,15 0-32,-21-21-16,4 22 32,15 6 0,-14-3 48,13 3 16,-18-28-96,4 31 160,14-1 0,-13 4 17,2-1-17,-7-33-160,7 34 144,-1-3-16,2 0 0,-4 0-32,-4-31-96,5 27 80,-5-27-80,5 31 80,-5-2-48,0 1 32,0-30-64,4 29 64,-4-29-64,0 30 16,0 0 16,0-2-16,0-1 32,0-27-48,0 25 32,0-2 0,0-3 16,0-1 48,0-19-96,-2 7 240,2 13 80,-2-15 17,-1 2-1,3-7-336,-2 9 160,0 0-64,-3 0 0,1 0-32,4-9-64,-6 9 80,2-2-48,-2 11 16,1-11-32,5-7-16,-7 9 48,2 10-48,1-12 16,-3 0 16,7-7-32,-2 9 0,-3 0 64,1 0-32,1-2-16,3-7-16,-4 6 48,-1-3-32,3 2 32,0-1 0,2-4-48,-3 3 32,1 1 32,-1-2-32,2 1 32,1-3-64,-3 0 0,1 2 16,-1 0 0,1 3-16,2-5 0,-2 6 0,-3-1 32,3-1-32,-3 3 0,5-7 0,-2 5 16,0-1-16,-1 1 48,1-2-32,2-3-16,-2 2 48,2 0-32,0-2 0,0 0 16,0 0-32,0 0 64,0 0-16,0-4-16,0-1 16,0 5-48,0 0 16,0-7 16,0 2-32,0-2-48,0 7 48,4-6-16,-4-1 16,0 0-112,0 0-80,0 7 192,0-6-480,0-1-352,0-11-513,0 18-560,0 0 1905,0-8-2369,-2 4 160,2 4 512,0-5-1424,0 5 3121,0 0 0</inkml:trace>
  <inkml:trace contextRef="#ctx0" brushRef="#br1" timeOffset="-96237.73">9059 5490 2144,'0'0'0,"0"0"177,0 0-177,-2 0 64,-3 0 0,1 0-16,2-5-16,2 5-32,-5 0 32,3-4 32,0 4 0,-1 0 32,3 0-96,0 0 144,0-5 16,0 5 32,0-4 0,0 4-192,0 0 256,0 0 32,0 0 32,0 0 1,0 0-321,0 0 336,0-5-16,0 5 16,0-4 64,0 4-400,0 0 384,0-5 17,0 1-17,0-1-32,0 5-352,0 0 336,0-4 0,0-1-32,-2 1-47,2 4-257,0-5 240,0 5-16,0-4-48,0-3-32,0 7-144,0-5 128,0 1-48,0-1 0,0 5-48,0 0-32,0 0 32,0 0 0,0 0 16,0 0-48,0 0 16,0 0 0,0 0 0,0 0 32,0 0-48,0 0 80,0 0-16,5 0 16,-5-5 0,0 5-80,0 0 64,4 0 32,-4 0-16,5 0 32,-5 0-112,0-4 96,4 4-15,-4-5 15,5 5 0,-5 0-96,4 0 80,1-4-64,-1 4 16,1 0-16,0 0-16,-5 0 0,5 0 16,-1 0-16,1 0 48,2 0-16,-7 0-32,6 0 16,-1 0 32,2 2-64,-7-2 16,6 2-32,-6-2 32,8 7 0,-2 0 32,13-1-16,-19 3 0,0-9-16,7 10 16,-1-3-16,1 0 16,0 0-16,-7-7 0,7 4 48,-2 3 0,-1-5-32,3 0 32,-7-2-48,5 3 32,1-1-32,-1 0 16,-1 0 16,-4-2-32,7 0 16,0 0 16,0 0 16,-2 0-32,-5 0-16,4 0 16,1 0-16,2 3 32,-3-3-32,-4 0 0,5 2 0,-1 1 0,-4 3 32,5 1 0,-5-7-32,0 7 32,0 2 32,0-2-16,-2 2-16,2-9-32,-3 9 64,-1 0-64,-1 9 16,1-10 0,4-8-16,-5 9 16,0 0 0,1 9-16,-1-13 32,5-5-32,-2 9 16,-3 9 0,1-11 48,2 0-32,2-7-32,-3 7 48,1 0-32,-3-1-16,3 1 16,2-7-16,-2 7 48,0-2-32,-3-1 16,3 1 0,2-5-32,-7 4 32,2 1 16,1 2 32,-3-3-32,7-4-48,-7 5 64,0 0 16,0-3 49,1 1 95,6-3-224,-7 1 288,0 2-16,-1-3-32,2 0-64,6 0-176,-7 0 160,0-4 16,0-4-64,1 4 16,6 4-128,-5-7 64,-2 0 0,0 0 0,1 0-16,6 7-48,-7-7 80,-1-11-32,4 14 1,-3-1-17,7 5-32,-5-7 0,-1 0 0,1 1 0,1 1 0,4 5 0,-3-5 0,1 1 0,0 4 0,0 0-16,2 0 16,0 0-16,0 0-17,0 0 17,0 2 16,0-2 0,0 2 0,0 5-16,0-2-32,0 2 48,0-7 0,4 6 16,1 1-16,-1 0 32,1 0-80,-5-7 48,4 5-336,1-1-592,-1 1-753,4-1-1088,-8-4 2769,18 7-2978,-14-2-1888,-4-5 4866</inkml:trace>
  <inkml:trace contextRef="#ctx0" brushRef="#br1" timeOffset="-51355.73">20196 5465 2016,'0'0'0,"-3"0"545,3-4-129,-2-1 80,2 5-496,0-4 624,-2-1 33,2 5 15,-2-4 48,2 4-720,0 0 689,-3-5-1,1 5-64,0 0-80,2 0-544,-3 0 545,1 0-97,2 0-32,-2 0-64,2 0-352,0 0 288,0 0-79,0 0-33,0 0-32,0 0-144,0 0 160,0 0-16,0 0 32,4 0-32,-4 0-144,5 0 160,0 0-80,1 2-16,1-2-16,-7 0-48,19 3 64,-19-3 0,18 0-16,-14 0 0,-4 0-48,21 0 48,-14 0 32,16 0-32,-16-5-32,-7 5-16,25 0 16,-18-5 16,18 1-16,-19-1 48,-6 5-64,28-4 32,-21 4 16,18-5 0,-20 1-16,-5 4-32,6 0 16,1 0-144,-2-5-224,-1 5-240,-4 0 592,5 0-944,-1-5-241,1 5-304,-5 0-288,0 0 1777,5 0-1728,0 0 415,-5 0-1472,0 0 2785</inkml:trace>
  <inkml:trace contextRef="#ctx0" brushRef="#br1" timeOffset="-198526.73">1940 5493 2753,'0'0'0,"0"2"1600,-3 0-143,3-2-1457,-4 5 1681,2-3-112,-1 3-193,0-1-335,3-4-1041,-1 5 784,1-1-144,0-1-111,0-1-113,0-2-416,0 2 352,0-2 32,0 3-128,0-1-32,0-2-224,0 2 176,4-2-111,-4 2 15,0-2-16,0 0-64,0 3 96,5-3-32,-5 0-16,0 0 32,0 0-80,0 0 64,0 0 80,0 0 0,0 0-32,0 0-112,0-5 160,0 1-48,0-3-16,0 0 0,0 7-96,0-18 96,0 13-32,0-2 0,0-16-32,0 23-32,0-4 0,0-19 16,0 18-16,0-1 16,0 6-16,0-7-16,0 2-32,0 5 0,0 0-336,0 0 384,0 2-1217,0 17-1712,0 3-1009,0 4-2240,0-26 6178,0 0 0</inkml:trace>
  <inkml:trace contextRef="#ctx0" brushRef="#br1" timeOffset="-97210.73">9000 5436 1248,'0'0'0,"0"0"912,0 0-735,0 0-177,0 0 80,0 0 16,0 0-16,0 0 0,0 0-80,-2 0 112,-1 0 16,2 0 32,-2 0 32,3 0-192,-3 2 208,1-2 48,0 0 0,0 2 16,2-2-272,0 0 241,-3 0-1,3 0-16,0 0-16,0 0-208,0 0 224,0 0-32,0 3 16,0-3 0,0 0-208,0 0 208,0 0-16,0 0 33,0 0-49,0 0-176,0 0 208,5 0-48,-5 0-32,0 0 0,0 0-128,0 0 112,0 0-48,4 0 16,-4 0 0,0 0-80,0 2 64,0 0 0,0 0 0,6 3-32,-6-5-32,0 7 48,0-1 16,0 1 16,4 0 0,-4-7-80,0 9 128,5 12 0,-5-14 16,0 13 49,0-20-193,4 18 160,1-9 16,-1 15-16,3-4 16,-7-20-176,5 21 144,-1-1 16,3 8-16,0-5 0,-7-23-144,6 25 96,1 0-16,12 0 16,-14 1-64,-5-26-32,6 22 96,1 3-48,0-4 16,0 2 0,-7-23-64,4 18 80,1 0-16,-1 3 0,-4-12-15,0-9-49,0 23 16,0-16 32,0 11 0,0-11 16,0-7-64,0 6 64,0 2 0,0-1 16,-2-1-32,2-6-48,-2 7 64,0-2-16,-1-1 0,1-1-16,2-3-32,0 2 16,0 0 32,0-2-16,0 0 48,0 0-80,0 0 80,0 0-32,0-4-64,0-1 80,0 5-64,0-7 0,0 0-64,0 1-240,0-1-625,0 7 929,0-8-1696,0-10-657,5 18 432,-1-4-1697,-4 4 3618,0 0 0</inkml:trace>
  <inkml:trace contextRef="#ctx0" brushRef="#br1" timeOffset="-91169.73">11391 5476 2385,'0'0'0,"0"0"160,-2 0 32,-1 0 64,3 0-256,0 0 304,0 0 64,0 0 64,0 0 65,0 0-497,0 0 576,0 0 80,0 0 16,0 0-15,0 0-657,0-4 560,0 4-64,0 0-64,0 0-47,0 0-385,0 0 384,0 0-48,0 2-48,0 3-64,0-5-224,0 5 176,0-1 0,0 1-32,5-1-32,-5-4-112,0 5 97,4-1-1,1 1 0,0-3 16,-5-2-112,0 3 112,4-1-16,3-2 0,0 0-16,-7 0-80,7 0 96,0 0-64,14 0 32,-17-5-48,-4 5-16,18-4 0,-13 4 32,13-5-32,-11 5 0,-7 0 0,18 0 32,-11 0 0,12 0-16,-15 0 0,-4 0-16,7 0 32,11 0-32,-18 0 16,4 0 0,-4 0-16,5 2 48,-1 1-32,2-1 16,-6 0-16,0-2-16,4 3 0,-4 1 32,0-2-64,0 1 80,0-3-48,5 2 32,-5 0-16,0 1 32,4-1-48,-4-2 0,5 0 0,-1 0 16,1 0 0,-1 0 16,-4 0-32,0-5 0,5 5 16,-1-4-16,1 4 0,-5 0 0,7 0 32,-3 0-48,1 0-64,-1 0-144,-4 0 224,0 0-512,0 0-209,0 0-335,0 2-305,0-2 1361,0 5-1680,0-3-49,0 5 416,0-5-1648,0-2 2961,0 0 0</inkml:trace>
  <inkml:trace contextRef="#ctx0" brushRef="#br1" timeOffset="-136791.75">8424 5659 2433,'0'0'0,"0"0"288,0-4-16,0-1 96,0 5-368,0-4 496,0-1 113,0 1 63,0-1 32,0 5-704,0-4 688,0-1-63,0 5-49,0-5-48,0 5-528,0-4 464,0 4-47,0 0-33,0-5-48,0 5-336,0 0 272,0 0 0,0-4-64,0 4-64,0 0-144,5 0 128,-5 0-15,4 0 15,3 0 16,-7 0-144,5 0 128,1 0 32,2 0-16,-2 0-16,-6 0-128,21 0 128,-14 0-32,11 0 16,-11 0-16,-7 0-96,25 0 128,-18 0-32,16 0 0,-16 0-16,-7 0-80,18-5 48,-14 5 0,3 0 0,12 0-16,-19 0-32,0 2 48,6 1-32,1-1 48,-7 3 0,0-5-64,5 4 81,-5 1-17,0 2-16,0-3 0,0-4-48,0 5 32,0-1 32,0-1 48,0 1-48,0-4-64,0 2 32,0 1 32,0-3-48,0 0-48,0 0 32,0 0-128,0-5-256,0 1-401,0-1-591,0 5 1376,0-5-2258,0 1-191,-2-14-1985,2 18 4434</inkml:trace>
  <inkml:trace contextRef="#ctx0" brushRef="#br1" timeOffset="-41493.73">21572 6035 2112,'0'0'0,"-3"0"321,3 0 95,0 0-416,-2 0 512,2 0 64,0 0-31,0 0-33,0 0-512,-2 0 464,2 0 16,0 0-16,0 0-31,0 0-433,0 0 416,0 0-48,0 0-32,0 0-16,0 0-320,0-6 304,0 2-31,0-1-17,4 1-32,-4 4-224,5-5 208,-5 1-32,5-3-64,-1 2 16,-4 5-128,0-6 112,5 1-48,-1-2 32,1 1-64,-5 6-32,4-7 32,3-14 32,0 14 0,-2-14 16,-5 21-80,7-6 32,-1-19 0,13 17-32,-15-17 16,-4 25-16,8-6 48,-2-19-32,1 18 32,11-19 0,-18 26-48,0-6 32,5-17 0,-1 16-16,1-16 48,-5 23-64,4-5 0,1-13 16,-1 14-16,-4-1-32,0 5 32,6-5 32,-6 1-32,0 4 16,0 0 33,0 0-49,0 0 32,0 0 16,0 0-32,0 0 32,0 0-48,0 0 32,0 0-16,0 0 0,0 0-16,0 2 48,0-2-32,0 0 0,0 0-16,0 0 32,0 0 16,0 0-16,0 0-32,0 0 32,0 0 16,0 0-16,0 0-16,0 0-16,0 0 48,0 0 0,0 0 16,0 0-32,0 0-32,0 0 96,0 0-32,0 0-16,0 0 0,0 0-48,0 0 32,0 2-16,0 3-16,0 0 48,0-5-48,4 6-16,-4 1-16,0 0 32,5 11-16,-5-18 16,4 5 16,1 13 32,-1-11-48,1 14 16,-5-21-16,4 21-16,3-3 32,-2 2-16,-1 3 64,-4-23-64,5 21 48,-1 1 0,1 3-16,-1-1 32,-4-24-64,0 22 0,5-1 64,-5 0 16,0-1-64,0-20-16,0 18 96,4-9-16,-4 12 0,0-14 16,0-7-96,5 18 128,-5-11 0,0 2 17,0 10-17,0-19-128,0 4 128,0 3-32,-2 0 16,-1-3-16,3-4-96,0 5 80,-1-3 0,-2 1-32,1-1 32,2-2-80,-3 2 64,1 0 32,0-2 16,2 0 16,0 0-128,0 0 112,0-4 0,0-1-96,0 1-16,0 4 0,0-19-16,0 14-48,0-13-192,0 12-496,0 6 752,0-21-1521,4 14-1120,1-15-481,-1 14-1728,-4 8 4850,0 0 0</inkml:trace>
  <inkml:trace contextRef="#ctx0" brushRef="#br1" timeOffset="-100129.73">7391 6309 2433,'0'0'0,"0"0"0,-2 6 128,-3-1-32,1 2-16,-3 0 48,7-7-128,-3 4 144,2-1 16,-4 1 64,2-2 16,3-2-240,-2 3 272,0-1 16,2 0 1,0-2-49,0 0-240,0 3 208,0-3 0,0 0 16,0 0 48,0 0-272,0 0 352,0 0 16,4 0-95,-4 0-1,0 0-272,0-5 208,0 5-48,5 0 80,-5-5-112,0 5-128,0 0 160,0 0-16,0-4-16,4 4-16,-4 0-112,0-5 96,0 1-32,0-1 0,5 1 16,-5 4-80,0-7 64,5 0 48,-5-14-15,4 15-1,-4 6-96,0-21 112,5 16 0,-1-17-32,1 15 32,-5 7-112,4-25 112,1 6-16,0 12 48,1-20 32,-6 27-176,5-23 176,2 0-16,0-2-48,-2 5-16,-5 20-96,7-21 48,-1 1 0,-1-1 0,-1 3 32,-4 18-80,5-19 48,-1 13 0,-4-15 80,0 14-80,0 7-48,0-21 129,0 17-33,0-3 0,-2-13-16,2 20-80,-2-5 48,-3-2 32,1 0-16,-1 0-48,5 7-16,-6-7 32,0 1 0,2-1-32,2 2 48,2 5-48,-3-6 16,1-1 0,0-1 0,0 2 16,2 6-32,-3-19 0,1 19 16,2-4 0,-2-3-32,2 7 16,0-7 0,-3 0-16,1 1 16,2 1 0,0 5 0,0-4 16,0 4-32,0 0 16,0 0 32,0 0 48,0 0 0,0 0-80,0 0 96,-2 0-32,0 1 0,-1 2 16,3-3-80,-2 2 80,0-2-32,-1 0 32,1 3-32,2-3-48,-2 2 96,0 0-64,-1 0-32,1-2 48,2 0-48,-2 0-16,0 3 32,2-3 16,0 2 0,0-2-32,0 2 16,0 0-16,0-2 0,0 3 16,0-1-32,0 0 32,0 0-16,0-2 0,0 3-32,0-1 48,-3 0-16,1 1 80,2-3-80,-2 4 80,0 1 16,-1-1-16,1-1-16,2-3-64,0 6 81,0 2-33,0-4 0,0 3 0,0-7-48,0 7 16,0 0 0,0 11 16,5-12-32,-5-6 0,0 19 16,4-12 0,1 13-16,-1-13 32,-4-7-32,0 23 16,5-14 16,-5 14 32,0-14-64,0-9 0,0 21 48,0-12-48,0 12 32,0-12 16,0-9-48,0 23 0,0-17 48,0 17-16,0-16 32,0-7-64,0 18 64,0-11 32,0 2 0,0 12 32,0-21-128,0 6 144,0 13-48,0-12 32,0 2 0,0-9-128,4 18 128,1-11-32,-5 2-32,0 1 0,0-10-64,4 9 64,-4 9 0,5-13 0,-5 4 0,0-9-64,0 18 65,0-14-1,0 6-64,4-4 0,-4-6 0,0 7-32,5 2 32,2-2 0,-3 0 16,-4-7-16,8 7 64,-1-2-80,-1-1 64,1-2-48,-7-2 0,18 3 16,-13-3 32,13 0-48,-11 0 80,-7 0-80,18 0 0,-13 0 32,15 0 0,-13 0-32,-7 0 0,23 0-64,-16 0 0,14 0-16,-15 0-16,-6 0 96,7 0-16,11 0-16,-13 0 0,2-5-337,-7 5 369,6-4-800,2-1-593,-4-2-944,3 3-672,-7 4 3009,5-5-3746,-1-2 593,-4 7 3153</inkml:trace>
  <inkml:trace contextRef="#ctx0" brushRef="#br1" timeOffset="-39458.73">22856 5787 544,'0'0'0,"0"0"576,0 0-384,0-4-80,0-3-16,0 7-96,0-5 64,0 5 48,-1 0 16,-2 0 80,3 0-208,-3 0 273,1 0 31,0 0 32,0 0 16,2 0-352,-5 0 416,0 0 48,3 0 17,-2 0 15,4 0-496,-3 0 416,1 0-32,0 0-48,2 0-47,0 0-289,0 0 256,0 0 16,0 0-32,0 0-16,0 0-224,0 0 176,0 0 0,4-4-16,3 4-16,-7 0-144,7 0 112,0 0-32,0 0 16,11 2-16,-18-2-80,5 5 96,15-1-15,-13 3 15,14-2-16,-21-5-80,5 4 96,17 1-32,-4-1 64,3 1-80,-21-5-48,23 3 80,-3-1 0,1-2-80,-3 0 64,-18 0-64,19 0-16,-1 0 0,0 0 96,-11-5-64,-7 5-16,25 0 16,-20 0 0,13 0-48,-14 0 64,-4 0-32,5 0 32,2 0 0,-3 0-32,1 0 0,-5 0 0,4 0 0,-4 0 64,0 3-32,0-1 64,0-2-96,5 2 96,-5 1-112,0-1 96,0 0-48,0-2-32,0 0 32,0 0 80,0 0-32,0 0-80,0 0 32,0 0 32,0 0-16,0 0-64,0 0 16,0-4-16,0 4-16,0-5 64,0 5-16,0 0-16,4-5-16,-4 0 32,0 5-16,0-4-64,0 4-192,0 0-256,0 0 512,0 0-961,-1 0-543,-2 0-545,1 4 384,2-4 1665,-7 8-2817,7-8 2817</inkml:trace>
  <inkml:trace contextRef="#ctx0" brushRef="#br1" timeOffset="-53086.73">19252 5849 3169,'0'0'0,"0"0"736,0 2 177,-3 1 31,3-3-944,-4 2 1073,1-2-49,1 0-208,0 0-207,2 0-609,-2 0 464,2 0-128,0 0-64,0 0 16,0 0-288,0 0 240,0 0-15,4 0-33,1 2-32,-5-2-160,7 2 144,-1 1 0,15-1-16,-17 0 32,-4-2-160,21 3 160,-3-1-96,3 1 16,-2-2-16,-19-1-64,22 3 80,1-3 80,0 0 0,2 0 0,-25 0-160,25-4 177,0-1-17,-2-2-16,-2-11-16,-21 18-128,18-5 128,0-13-32,-11 18 16,18-19-16,-25 19-96,5 0 48,2-6 32,11-1-16,-18 2 16,0 5-80,5-4 64,-5 4-288,0 0-688,0 0-1217,0 0 2129,0 0-3330,-3 0-2337,3 0 5667</inkml:trace>
  <inkml:trace contextRef="#ctx0" brushRef="#br1" timeOffset="-92839.73">10678 6245 1792,'0'0'0,"0"0"0,0 0 224,0-5-128,0-2-32,0 3-15,0 4-49,0 0 48,0 0 0,0 0 16,0-5 16,0 5-80,0 0 96,0-4 80,0 4 80,4 0 80,-4 0-336,0-5 432,0-2 32,5 3 1,-5-1-17,0 5-448,0-5 432,0 1-96,5-1-48,-5 1-48,0 4-240,4-7 177,-4 0-17,5 2-32,-1-1 16,-4 6-144,0-5 144,5-2 0,-1 0 16,1-11 0,-5 18-160,4-5 160,1-1 0,0-18-64,-1 20 0,-4 4-96,5-18 48,0 11-16,-1-11 16,1 13 0,-5 5-48,6-21 48,-1 17 16,2-19-32,0 5 16,-7 18-48,5-7 32,2-16 0,-3 16 32,1-16-48,-5 23-16,4-6 48,1-18-15,-1 18-17,1-15 0,-5 21-16,4-7 0,3-13 0,-3 16 16,1-3 64,-5 7-80,5-8 64,-1 4 0,1 4 0,0-5-48,-5 5-16,4 0 16,-4 0 0,0 0 16,5 0 16,-5 0-48,0 3 32,0-1-16,0 2 16,0 1-16,0-5-16,0 5 32,4 2-16,-4 0-16,0-1-16,0-6 16,0 9-16,5 0 16,0 12 16,-5-14 16,0-7-32,4 23 48,1-5-48,-5 0 0,4 0 48,-4-18-48,0 19-16,5-1 32,-5 3 48,0-3-32,0-18-32,0 21 112,4-3-16,-4 0 0,0 1 0,0-19-96,0 18 112,0 0-32,0-9 32,0 16-16,0-25-96,0 7 80,0 16 16,0-16-64,0 11 32,0-18-64,0 7 16,0 11 16,0-13 32,0 2-16,0-7-48,0 7 48,0 0 0,0-1-16,0-3 17,0-3-49,0 4 80,0-2-16,0-2-16,0 0 16,0 0-64,0 0 80,5 0 16,-5 0 16,0-4-48,0 4-64,0-5 32,4-1-48,-4-1-240,0 0-401,0 7 657,5-18-1360,-5 18-705,4-5 48,1-2-1985,-5 7 4002,0 0 0</inkml:trace>
  <inkml:trace contextRef="#ctx0" brushRef="#br1" timeOffset="-202912.73">1 5833 2048,'0'0'0,"0"0"321,0 0-129,0 0-64,0 0-16,0 0-112,0 0 96,0 0-16,0 0 16,5 0 48,-5 0-144,0 3 160,0-1 32,0 0 32,0 0 0,0-2-224,5 3 240,-5-1 33,0 0-1,0 0-16,0-2-256,4 0 288,-4 3 16,5-3 32,-5 0 16,0 0-352,0 2 337,0-2-33,0 0-32,4 0-32,-4 0-240,0 0 224,5 0-16,-5 0-16,4 0 0,-4 0-192,5-5 160,-5 5-32,4-4 0,1 4-47,-5 0-81,5-5 96,-1 5-32,1-4-16,-5 4 0,0 0-48,4-5 48,1 5 32,-1 0-32,3 0-16,-7 0-32,5 0 32,2 0-16,-1 0 0,-1 0 0,-5 0-16,7 0 16,-1 0 16,2 0 16,-4 0 0,-4 0-48,7 0 32,0 3 0,0-3 16,0 0 16,-7 0-64,7 0 64,-1 0-32,1 0 0,0 2 0,-7-2-32,7 0 32,0 0 0,0 0 0,0 2-16,-7-2-16,6 2 32,2-2-16,-2 3-16,1-1 32,-7-2-32,7 2 16,0-2 0,-1 2 16,1 1-32,-7-3 0,19 0 48,-19 0-32,6 0 32,1 0-16,-7 0-32,19 2 64,-19-2-16,6 0 16,13 0 16,-19 0-80,0 0-48,7 0 96,11 0 0,-14 0-32,-4 0-16,8 0 64,-2-5-16,12 5-48,-13-4 32,-5 4-32,5 0 48,1 0-32,1 0 0,11 0 16,-18 0-32,0 0 16,8 0 32,-4 0-48,3 0 0,-7 0 0,5 0 0,-1 2 32,1 0-16,-1 1 17,-4-3-33,7 2 16,-3 0-16,2 5 48,-2-5 0,-4-2-48,5 5 64,-1-2-16,-4-2 0,5 2-48,-5-3 0,4 3 32,-4-1 16,5 0 16,-5 0 16,0-2-80,0 0 96,0 0 0,0 0 16,0 0 0,0 0-112,0 0 96,0 0-32,0 0-160,0 0-448,0 0 544,0 0-1121,0-4-768,0 4-304,0-5 449,0 5 1744,4-4-3474,-4 4 3474</inkml:trace>
  <inkml:trace contextRef="#ctx0" brushRef="#br1" timeOffset="-84178.73">13483 5876 2160,'0'0'0,"0"0"481,0 0-481,-3 0 368,1 0-48,-2-4 80,1-1 16,3 5-416,-2 0 401,0-4 95,-1 4 0,1 0 0,2 0-496,-3-5 512,2 5-31,1 0-1,-3 0 0,3 0-480,0 0 416,-2 0-47,2 0-1,0-4-48,0 4-320,0 0 272,0-5-80,0 5-32,0 0 0,0 0-160,0 0 160,0 0 16,0 0 0,0 0-48,0 0-128,0 0 65,0 0 15,5 0 0,-5 2-48,0-2-32,0 0 80,4 3 32,-4-1-96,0-2 80,0 0-96,5 2 96,-5-2-128,4 0 160,1 2-128,-5-2 0,4 0 48,3 3 16,0-1-48,0-2 80,-7 0-96,18 0 16,-14 0 48,3 0 32,14 0-16,-21 0-80,7-5 128,14 5-32,-15 0 32,12-4-32,-18 4-96,8 0 80,12 0 16,-15-5-16,13 5-16,-18 0-64,4 0 16,3 0 0,12 0 32,-19 3 16,0-3-64,7 2 16,-1 2 49,1-1-33,-2 1 0,-5-4-32,7 5 80,0-2-48,-3 1-16,1-1 48,-5-3-64,4 2 32,3 0-64,-2 0 96,-1-2-16,-4 0-48,5 0 32,-1 0 48,1 0-32,0 0-32,-1 0 32,-4 0-48,7-4 0,0 4-16,-3 0 48,-4 0-32,5 0 16,-5 0-16,4 0 0,1 0 32,-5 0-64,5 0 32,-5 0 0,4 0 32,-4 0 0,5 0-32,-5 0-16,0 0 16,0 2 48,0 0-80,0 1 80,0-3-48,0 4 16,0-2-16,0 3 32,0-3-16,0-2-16,0 2 16,-3 1 32,3 1-16,-2-2 0,2-2-32,0 3 0,0-1 16,0-2 0,0 0 48,0 0-64,0 0 64,-2 0-64,2 0-16,0 0 16,0 0-128,0 0-208,0-5-256,0 1-241,0 4 833,0-5-1152,0 1-241,0 4-416,0 0-240,0 0 2049,0 0-1649,0 0-1680,0 0 3329</inkml:trace>
  <inkml:trace contextRef="#ctx0" brushRef="#br1" timeOffset="-42839.73">20928 5971 2000,'0'0'0,"0"-5"353,4-2 111,-4 7-464,0-7 608,0 0 112,0 0 49,0 3-65,0 4-704,0 0 672,-3-5-63,2 5-97,-2 0-32,3 0-480,-2 0 384,-1 0-112,1 0-63,0 0-17,2 0-192,-3 0 160,1 0 0,0 2 32,0 1-80,2-3-112,-3 2 112,1 0-32,2 0-32,0-2 64,0 0-112,0 0 176,0 0 16,0-4 80,5 4-16,-5 0-256,6-5 241,1 1-49,-2-1-16,2-2-48,-7 7-128,7-4 112,0-1 0,11 1-32,-14-3-16,-4 7-64,5-4 16,2-1-16,11 1 32,-18-2-32,0 6 0,7 0 16,11 0 16,-11 0-64,-7 0 32,7 0 0,0 0 0,-1 0-32,1 3 64,-7-3-32,19 3 0,-19 1 32,7 3 0,0-3-16,-7-4-16,4 3 0,3 1 0,0 1 32,-3-1-32,-4-4 0,7 5 16,0-3-32,-3 0 32,1 3-32,-5-5 16,5 2 16,-5-2 16,5 2 16,-1-2 0,-4 0-48,5 0 48,-5 0-32,4 0-16,-4 0 64,0 0-64,0 0 16,0 0 0,0 0 32,0 0-80,0 0 80,0 0-48,0 0 32,0 3-16,0-1 32,0-2-48,0 2 16,0-2-16,0 2 16,0 1-32,0-1-16,0 0-112,0-2 144,0 0-256,5 3-32,-5-1-96,4 1-80,-4-3 464,5 1-737,-1-1-527,3 0-753,-7 0 2017,7 0-2129,-7 0 2129,7 0-3842,-7 0 3842</inkml:trace>
  <inkml:trace contextRef="#ctx0" brushRef="#br1" timeOffset="-78422.73">14500 5913 2465,'0'0'0,"-5"2"272,5-2-272,-9 3 304,-9-1 96,11 0 80,4-2 97,3 0-577,-2 0 640,0-4 32,0-1 64,2 5-15,0 0-721,-3-4 672,3-1-128,0 5-79,0-4-113,0 4-352,0 0 304,0 0 0,0 0-112,0 0-16,0 0-176,0 0 128,0 2-16,0 0 0,0 0-64,0-2-48,-2 7 64,2-2-32,0 1 0,0 1 0,0-7-32,0 5 32,0-1 0,5 1 17,-5 0-33,0-5-16,4 2 48,-4 1-48,5-3 0,-1 0 48,-4 0-48,5 0 48,2 0 32,-3 0 32,3-5-48,-7 5-64,7-5 112,0-2-16,0 3-16,11-1 32,-18 5-112,0 0 64,7-5-16,0 5-32,0-4 32,-7 4-48,6 0 0,1 0 32,0 0-32,0-5 0,-7 5 0,7 0 16,0 0-16,0 0 0,0 0 0,-7 0 0,18 0 0,-11 0-16,-1 0 64,-6 0-48,7 0 0,11 0 16,-18 3 0,8-1-32,-8-2 16,7 2 32,-1 0-48,1 1 16,-2-1 0,-5-2 0,4 5 0,1-3 16,-1 2 16,1 1-32,-5-5 0,4 5 32,1-3-16,-1 1 0,2-2-16,-6-1 0,4 0-16,1 3 0,1-3 16,-1 2 0,-5-2 0,7 3 32,-3-1 32,3 0 16,0 1 64,-7-3-144,7 2 128,-1 0 0,1-2-32,12 2-16,-19-2-80,0 3 64,7-3 32,0 2-15,11-2-17,-18 0-64,0 2 80,7 0-16,-1-2-48,2 3 0,-8-3-16,6 0 128,1 0-80,12 0 32,-19 0-48,0 0-32,6 2 0,1-2 48,0 2 32,0 0-16,-7-2-64,6 3 64,-1-1-48,2 2-16,-2 1 48,-5-5-48,4 2 16,1 3 0,-1-2 32,1-2-32,-5-1-16,5 3 0,-1-1 48,1 1 0,-1-2-80,-4-1 32,5 0 32,-1 0-64,3 0 32,-2 3 48,-5-3-48,7 0 48,0 0-16,-1 0-32,1 0 16,-7 0-16,7 0 32,12 0-64,-15-4 80,3 4 0,-7 0-48,7-5-32,13 1 80,-15-1-32,2 0-16,-7 5 0,20-5 32,-15 5-16,2-4 0,13-1-16,-20 5 0,5 0 0,2-4-16,-1-1 0,15 5 16,-21 0 0,5 0 16,2 0 0,13-4-32,-15 4 64,-5 0-48,6 0-32,15-5 32,-14 5 0,-7 0 0,7 0 0,0 0 0,11 0 0,-18 0 0,7 0 32,-1 0-16,1 0-16,1 3 0,-8-3 0,7 0 0,-1 0 16,1 2-16,11-2 32,-18 0-32,0 0 16,7 2-32,0-2 32,0 0-16,-7 0 0,6 0 0,2 0 0,10 0 16,-18 0-32,0 0 16,7 2 0,11-2 48,-18 3-96,7-1 48,-7-2 0,18 0-48,-18 2 48,7 0 0,-1 1 0,-6-3 0,8 0 48,10 2-64,-11 0 16,-7-2 0,7 0 0,11 2 16,-18 1 32,6-1-32,-6-2-16,8 2-16,-1 1 48,-3-1-32,1 1-16,-5-3 16,7 4 16,-1-2-48,1 1 32,0-2 16,-7-1-16,7 3-16,-1 0 16,-1-1 0,0-2 16,-5 0-16,7 2 48,0 0-32,-3 1-16,3-3 0,-7 0 0,7 2 0,0-2-16,0 0 16,0 0 0,-7 0 0,6 0 0,1-5 0,0 5 16,0-4 0,-7 4-16,7 0 32,0 0-16,0-5 0,0 5-16,-7 0 0,6 0-16,1-4 16,-2 4-16,-1 0-16,-4 0 32,7 0 32,-2 0-32,-1 0 16,1 0-16,-5 0 0,0 0 16,4 0 16,-4 0-16,0 0 80,0 0-96,0 0 16,0 0 48,0 0-192,0 0 128,0 0-576,0 0-673,0 0-992,0-8-752,0 8 2993,5-6-2465,2-15-1697,-7 21 4162</inkml:trace>
  <inkml:trace contextRef="#ctx0" brushRef="#br1" timeOffset="-99420.73">7142 6039 2209,'0'0'0,"-2"0"704,2 0-704,0-4 624,-3-3 144,1-1 145,2 2-1,0 6-912,0-7 785,0 0-161,0 2-176,0 1-112,0 4-336,0 0 240,0-5-63,0 5-17,5 0-32,-5 0-128,0 0 96,4 0-32,1 0 16,-5 0-16,0 0-64,7 3 48,0-1 32,11 2-48,-18 1 32,0-5-64,6 4 80,-1-1 16,2 1 48,-2-1 16,-5-3-160,7 5 176,-7-5-176,4 1 224,3 2 0,0-1 49,0-2-17,-7 0-256,7 0 288,11 0-64,-18 0 0,7-5-32,-7 5-192,20-4 192,-15-1 0,15-2 32,-1 1-64,-19 6-160,6-7 160,22 2-31,-7 1-49,-1-1 16,-20 5-96,21-4 80,-3 4-16,3-5 0,-3 5-32,-18 0-32,20 0 64,-12 0 0,16 0 0,-17 0-48,-7 0-16,25 0 48,-18 0-112,16 0 0,-16 0 32,-7 0 32,20 3-96,-15 3 144,2-1 0,-1 2-48,-6-7 0,7 6 48,1 1 0,-4 0-32,-4 0 80,0-7-96,0 7 80,0-1 0,0 2 0,0-4 32,0-4-112,-3 5 80,2 0-16,-4-1-48,2-2 48,3-2-64,-1 0 32,-2 0-32,3 0-64,0 0-272,0 0 336,0-4-672,0-1-385,0 1-640,0-3-720,0 7 2417,4-5-2401,-4 1-2001,0 4 4402</inkml:trace>
  <inkml:trace contextRef="#ctx0" brushRef="#br1" timeOffset="-202146.73">81 6014 2417,'0'0'0,"0"9"176,-2 9-80,2-18-96,-2 7 96,-3 14 0,3-19 48,2 2 48,0-4-192,0 3 240,0-1 80,0 1 80,0-3 81,0 0-481,0 0 560,4 0 16,1 0 0,-5 0-31,0 0-545,0-5 496,5 5-32,-5-5-32,4 1-48,-4 4-384,0-5 401,0 5-17,0 0-48,0-4 0,0 4-336,0 0 256,0 0-48,0 0-64,0 0-80,0 0-64,0 0 64,5 0-48,-5 0 0,0 0 1,0 0-17,4 0 0,-4 0 16,5 0 0,-5 0-16,0 2 32,4-2 16,1 2-32,0-2 80,-5 0-96,4 0 112,1 0 0,-1 0 48,1 0-64,-5 0-96,7-4 112,0-1 0,-1 5-48,1-4-16,-7 4-48,19-5 48,-13 5-16,1 0 16,-7 0-48,19 0 0,-19 0 16,6 0-32,2 2-16,-8-2 32,6 7 32,1-2 0,11 1 0,-18 1 16,0-7-48,7 7-16,0 0 32,11-1 0,-18 2 0,0-8-16,7 7 64,11-3-64,-18-2 0,7 1 0,-7-3 0,7 2 16,11-2 32,-13 0 0,2 0 32,-7 0-80,18 0 16,-13 0 64,2-5-16,11 1 16,-18 4-80,4-5 64,3 5 0,14-4-32,-16-1-48,-5 5 16,7 0 32,-1-4-48,15 4 16,-17 0 16,-4 0-16,7 0 32,12 0-16,-13 0-32,-6 0 16,19 0-32,-19 0 64,6 0-16,12 1 0,-18-1-16,5 3 48,2 0-32,0-1-16,11 0 16,-18-2-16,5 2 16,2 1 17,0-3-17,-1 0 32,-6 0-48,7 0 32,0 0 16,0 0 0,-3-5 16,1 5 16,-5 0-80,5 0 96,-1-4-16,-4 4 0,5 0 16,-5 0-96,0 0 96,0 0 0,0-6 48,0 6-48,0 0-96,0 0 96,0 0 16,-2 0-80,2 0-32,-3 0 48,3 0-48,-2 0 48,2 3-112,-2 0-304,0-1-400,2-2 768,-3 2-1409,3 0-736,0 3-480,0 2 496,0-7 2129,0 7-3922,0-7 3922</inkml:trace>
  <inkml:trace contextRef="#ctx0" brushRef="#br1" timeOffset="-83466.73">13474 6099 2176,'0'0'0,"0"0"0,0-6 1041,0 0-529,0-1 129,0-11 111,0 18-752,0-5 784,0 5-15,0-6-177,0 1-128,0 5-464,0-5 416,0 5-48,0-4 1,0-1-49,0 5-320,0 0 272,4 0 0,-4-4 16,0 4-32,0 0-256,5 0 288,-5-5-32,0 5-31,0 0-1,0 0-224,4 0 192,-4 0 32,5 0 0,-1 0-32,-4 0-192,0 0 128,5 0 16,-1 0-64,1 0 0,-5 0-80,4 0 48,1 0-16,2 2 48,11 1-32,-18-3-48,5 1 32,2 5 0,13-4-32,-15 0 48,-5-2-48,18 2 48,-14 1 80,15-3 17,-14 2 15,-5-2-160,6 0 144,15 0 0,-17 0 16,14 0-48,-18 0-112,5 0 96,2 0 0,12 0-64,-19 0 32,0 0-64,6 0 32,1 0-32,0 0 32,0 0-16,-7 0-16,7 0 32,0 0 32,11 0-64,-13 2 0,-5-2 0,6 3 32,1-3-48,0 2 32,0-2 48,-7 0-64,4 0 0,3 0 32,-2 0-16,-1 0 48,-4 0-64,5 0 48,0 0-16,-1 0-32,1 0-16,-5 0 16,4 0 16,1 0 32,-1 0 0,4-5-16,-8 5-32,4 0 32,1 0-16,1 0 0,-1 0 16,-5 0-32,0-4 0,4 4 16,-4 0 32,5 0 0,-5 0-48,0 0 16,0 0 0,0 0-32,0 0 64,0 0-48,0 0 32,0 0 16,0 0 0,0 0-32,0 0-16,-2 0 64,-1 0-64,1 0 65,0 2-17,2-2-48,-2 2 16,-1-2-16,1 3-16,0-3 16,2 0 0,0 0-48,-2 0 112,2 0-96,0 0 64,0 0-32,-3 0-129,3 0-351,-2 0-400,0 0-705,2 0 1585,0 0-2225,0 2-528,0 2 480,0-1-1681,0-3 3954,0 0 0</inkml:trace>
  <inkml:trace contextRef="#ctx0" brushRef="#br1" timeOffset="-164331.75">4097 6032 2209,'0'0'0,"0"0"0,0 3 448,0-1-320,0 0 0,0 0-16,0-2-112,0 0 176,0 3 48,0-3 48,0 0 64,0 0-336,5 0 353,-5 0 15,4-5 0,1 5 0,-5 0-368,0-4 304,5 4-64,-5 0-48,4 0-64,-4 0-128,0 0 112,0 0-15,5 0-1,-5 0-16,0 0-80,0 0 96,0 0-32,0 2 32,0 0-32,0-2-64,0 5 96,0-3 0,0 0-16,4 1 0,-4-3-80,0 2 96,0-2-32,0 2 48,5-2-16,-5 0-96,0 0 160,0 2 0,4-2 0,-4 0 32,0 0-192,5 0 192,-5 3 17,5-3-1,-5 2 0,0-2-208,4 2 192,-4 0-16,5 1 0,-5 1-48,0-4-128,0 2 112,4 1-16,1 2-32,-5-4 0,0-1-64,4 3 96,1 2-32,-1-4 16,-4 2 32,0-3-112,5 3 48,0-1 64,-5-2 33,4 0-1,-4 0-144,5 0 192,-1 0 0,-4 0-48,5 0 32,-5 0-176,4 0 96,1 0-16,0 0 32,-1-5-32,-4 5-80,5 0 96,-1-4-32,1 4-48,-1 0 32,-4 0-48,5 0 0,0 0 16,-1 0 48,1 0-48,-5 0-16,4 0 16,1 0 0,-1 0-32,1 0 16,-5 0 0,0 0 64,5 0-32,-1 1 32,3-1-32,-7 0-32,5 0 32,1 0 0,2 0-16,-1 0 64,-7 0-80,6 0 80,1 0 48,0 0-31,0 0 15,-7 0-112,6-4 32,1 4 16,1 0 48,-2-5-48,-6 5-48,7 0 64,0 0-32,-2-4-16,-1 4 32,-4 0-48,5 0 80,2 0-64,-3 0 16,1-5 48,-5 5-80,6 0 80,-1 0 48,2 0 16,-1 0-32,-6 0-112,5 0 96,0 0-32,0 0-16,1 0 0,-6 0-48,5 0 0,0 0 32,1 0 16,-1 0-64,-5 0 16,4 0 64,3 0-48,-2 0-16,-1 0 16,-4 0-16,5 0-16,-1 0 32,1 0 16,-1 0-32,-4 0 0,8 0 32,-4 0-32,1 3 32,-1-3-16,-4 0-16,5 2 0,0-2 48,-5 3-32,4-3-32,1 1 64,-5-1-48,4 3-48,1-3 48,-1 2-32,-4 1 32,0-3 0,5 1 32,0-1-64,-1 3 64,1 0-16,-5-3-16,4 2 48,1 0-32,-1 0 16,-4 1-80,0-3 48,5 2 48,0-2-80,-1 2 64,1-2 0,-5 0-32,4 2 0,-4-2 48,5 3-48,-1-3 0,-4 0 0,5 0-16,-1 2 16,-4-2 16,5 0 32,-5 0-48,5 2 16,-1-2 0,3 0-112,0 0 32,-7 0 64,18 0-48,-18 0-16,7 0 112,0 0-48,-7 0 0,18 0-32,-18 0 64,7 0-16,0 0-32,-7 0 16,19 0 16,-19 0 0,6 0-32,1 0 64,-7 0-48,7 0 64,0 0-32,-1 0 64,1 0-48,-7 0-48,7 0 32,0-4 33,11 4-33,-18-5 0,0 5-32,7 0 32,0-4 16,0 4-48,0-5 64,-7 5-64,7-4 0,11-2 16,-18 2 32,7 4-80,-7 0 32,6 0 0,13-5-16,-14 5 32,-1 0-32,-4 0 16,7 0 48,0 0-48,-1 0 48,13 0-32,-19 0-16,0 0-16,7 0 32,-1 0-64,2 0 80,-8 0-32,7 3-32,-1-3 80,1 0 0,-2 0-32,-5 0-16,4 0 48,1 0-96,-1 0 96,1 0-32,-5 0-16,4 0 32,-4 0-16,5 0-32,-1 0 32,-4 0-16,5 0 0,-1 0 0,2 0-48,-6 0 48,4 0 48,1 0 16,-1 0-32,1 0 0,-5 0-32,7 0-16,-1 0-48,1-4 48,0 4-16,-7 0 32,4 0 48,4-5-48,-2 5 16,1 0-16,-7 0 0,7 0 32,0-5-16,0 5-32,0 0 32,-7 0-16,6 0 0,1 0 0,0 0 48,0 0-48,-7 0 0,7 0 16,-2 0-16,-1 0 0,1 0 0,-5 0 0,4 0 0,1 0 0,-1 0 32,1 2-64,-5-2 32,5 0 0,-1 3 32,1-1-64,-1-2 96,-4 0-64,5 0 0,1 0 0,-1 0 32,-1 0-32,-4 0 0,5 0 0,-1 0 48,4 0-48,-1 0 0,-7 0 0,4 0 0,3 0 0,0 0 16,-3 0-16,-4 0 0,5 0 16,2 0-16,0 0-16,-3 0 16,-4 0 0,7 0 0,0 0 0,0 3 48,0-3-32,-7 0-16,4 0 32,3 1-64,0 2 32,-2-3-48,-5 0 48,6 0 0,1 0 32,0 0-64,0 0 112,-7 0-80,5 0-32,1 0 80,-1 0-16,0 0-64,-5 0 32,6 0 32,-1 0-64,0-4 64,2 4-16,-7 0-16,4 0 16,3-5-16,-3 5 0,1 0 32,-5 0-32,4-5 16,1 5 16,0 0-32,-1 0-48,-4 0 48,5 0-32,-1 0 16,1 0 16,2 0 16,-7 0-16,5 0 32,-1 0-16,1 0-16,-1 0 32,-4 0-32,5 0 0,-1 0 16,1 2-16,-1-2-16,-4 0 16,0 3-32,5-3 32,-1 0 0,1 0-48,-5 0 48,5 2 80,-5 1-64,4-2-16,1 2 0,-5-3 0,0 2-48,4 1 80,1-3-80,-5 1 96,0-1-48,4 0 0,1 3 0,-5 0 64,5-1-112,-5-2 48,4 2 0,1 0-16,-1 1 48,-4-3-32,5 2 0,-1 0 0,1-2 48,-5 0-48,5 2 32,-1 1-16,-4-3-32,0 0 16,5 2-32,-1 0 16,1-2-32,-5 3 48,0-3 0,4 2 0,1-2-16,-1 2 48,2 0-32,-6-2 0,4 0 48,1 3-48,1-3-16,-1 0-16,-5 0 32,4 0 0,1 2 0,-1 0 48,3 0-16,-7-2-32,8 3 16,-4-1-16,1-2-16,-1 0 16,-4 0 0,0 2 0,5-2 16,-1 2-16,1 1 32,-5-3-32,4 0 0,1 0 0,-5 2 16,4-2-32,-4 0 16,5 0 16,-1 3-16,1-3-16,2 0 16,-7 0 0,4 0-32,1 0 16,2 0 64,-2 0 16,-5 0-64,7 0 48,-3-5-32,1 5 16,-1-5-16,-4 5-16,5-4-16,-5 4 80,4 0-16,-4-5-32,0 5-16,0 0 64,0 0 16,0-4-80,0 4-416,0 0 416,0 0-1345,0 0-2096,0 6-4099,0-6 7540</inkml:trace>
  <inkml:trace contextRef="#ctx0" brushRef="#br1" timeOffset="-38758.73">22831 6128 2417,'0'0'0,"0"0"432,0 0 32,0-4 128,0 4-592,0-5 705,0 0 31,0 5-64,0-4-144,0 4-528,0-5 417,5 5-65,-5-4 16,4 4 0,-4 0-368,5 0 352,-1-5-96,2 5-47,-2 0-33,-4 0-176,5 0 96,-1 0 48,3 3-32,0-3 0,-7 0-112,6 2 112,1 0 0,0 3-32,0-3 32,-7-2-112,19 2 96,-15 0-16,3 1 16,13-1 16,-20-2-112,7 2 144,11-2 32,-11 0 16,16 0 1,-23 0-193,7 0 160,16 0 0,-17-4-64,17-3-16,-23 7-80,19-5 80,-12 1-64,15-1 48,-15 5-32,-7 0-32,21 0 0,-16-4 64,13 4-32,-14 0 0,-4 0-32,7 0 32,11 0-16,-18 0 32,5 0-16,-5 0-32,4 0 32,1 0 32,-1 0 0,2 0 16,-6 0-80,0 0 96,4-5-16,-4 5-32,5 0 0,-5 0-48,4-4 16,-4-1 0,5 0 0,-1 5 48,-4 0-64,0 0 16,5-4-32,-5 4 32,4 0 16,-4 0-32,0-5 16,0 5 16,0 0 16,0-4-64,0 4 16,0 0 32,0 0-16,0 0 32,0 0-48,0 0-48,-2 0-208,-5 0-256,1 0-400,6 0 912,-7 0-1457,0 2-448,-1 5-448,2-1 496,6-6 1857,-7 5-2897,7-5 2897</inkml:trace>
  <inkml:trace contextRef="#ctx0" brushRef="#br1" timeOffset="-133002.75">9562 6167 2321,'0'0'0,"0"0"0,-2 0 416,0 0-64,-3-5 64,1 0 96,4 5-512,-2 0 577,2-4-17,0 4-16,0 0-32,0 0-512,0 0 465,0 0-65,0 0-16,0 0-48,0 0-336,0 0 320,0 0-64,0 0-48,0 3-31,0-3-177,0 1 160,0 2 0,0-1 16,0 1 48,0-3-224,0 2 224,0-2-16,0 2 0,0-2-32,0 0-176,0 0 160,0 0 0,4 0-32,1 0-32,-5 0-96,6-4 113,1 4-17,0-5 0,0 5-16,-7 0-80,7 0 48,11 0-32,-18 0 0,7 0-16,-7 0 0,7 0 48,0 0-48,0 0 0,-1 0 0,-6 0 0,18 2 0,-18-2 16,8 3 16,-1-1 16,-7-2-48,7 0 16,-3 2 0,3-2 16,0 0 0,-7 0-32,6 0 32,1 0 48,0 0 16,0 0 16,-7 0-112,7 0 128,0 0 48,0 0-32,0 0-32,-7 0-112,6 0 80,1-4-32,0 4-32,0 0 16,-7 0-32,7 0 48,-1 0 16,2 0-16,-2 0 0,-6 0-48,4 0 64,2 0-48,-2-5 16,1 5 0,-5 0-32,4 0 16,1 0 16,-1 0-32,1 0 48,-5 0-48,5 0 0,-1 0 32,1 0 17,-1 0-1,-4 0-48,5 0 48,-5 0 0,4 0 16,1 2 0,-5-2-64,4 3 32,-4-1 32,5 5-48,-5-3 64,0-4-80,5 5 48,-1 2-32,-4-5-16,5 3 32,-5-5-32,0 2-32,4 3 32,1-3 48,-5 0-32,0-2-16,4 2 48,-4 3-32,5-3 0,0 1 16,-5-3-32,0 2 16,4 0 32,1-2 0,-5 0 0,0 0-48,4 0 64,-4 0 16,5 0-48,-5-4 0,0 4-32,0 0 48,4-5-16,-4 5 32,0-5 0,0 5-64,5 0 32,-5-4-32,0-1 32,0 5-32,0-4 32,0 4-32,0 0 32,5-5-32,-5 5 32,0 0-64,0 0 32,0 0-16,0 0-256,0 0-464,0 0-641,0 0 1377,0 0-2385,0 2-480,-3 1-2018,3-3 4883</inkml:trace>
  <inkml:trace contextRef="#ctx0" brushRef="#br1" timeOffset="-75421.73">15510 6315 2625,'0'0'0,"0"0"368,0 0-368,0 0 368,0 0 112,0 0 129,0 0 63,0 0-672,0 0 704,0 0-16,5 0-31,-5 0-49,0 0-608,4 0 576,-4 0-47,5 0-81,-5 0-16,0 0-432,4 0 368,-4 0 16,5-4-64,-5 4 1,0 0-321,0 0 304,0 0-96,0 0 0,0 0-32,0 0-176,0 0 160,0 0-32,0 0 16,0 0-64,0 0-80,0 0 64,5 2 32,-5 3-16,4 2 32,-4-7-112,0 6 128,5 4-47,-1 10-33,-4-11 48,0-9-96,5 25 64,-1-6 32,-4 1 32,5 3-48,-5-23-80,5 27 64,-5 6 16,0-2 0,0 6-16,0-37-64,4 32 80,-4 0 16,0 0-64,0 3 80,0-35-112,0 34 80,5-2 0,-5-3 48,4-1-16,-4-28-112,0 25 112,5 3-16,-1-3 0,1-2-80,-5-23-16,4 20 48,1-2 0,-5 1-16,0-10 16,0-9-48,0 25 48,0-16-32,0 12 32,0-15 17,0-6-65,0 10 64,0-4-16,0 2 32,0-2-16,0-6-64,0 5 48,0-3 0,0 0 0,0-2 0,0 0-48,0 0 80,0 0-16,5-4 0,-5-1-32,0 5-32,4-4 16,1-3-32,-1 0 16,-4 2 0,0 5 0,0-7-208,5 1-321,-5 1-479,0-2-609,0 7 1617,0-7-2225,0 0-448,4-11 400,35 27 224,-39-9 2049,0 0-2817,0 0 2817</inkml:trace>
  <inkml:trace contextRef="#ctx0" brushRef="#br1" timeOffset="-76691.73">14495 6685 3153,'0'0'0,"0"0"528,0 0 144,0 0-672,0 0 801,0 0 31,0-4-47,0-1-161,0 5-624,0-4 464,0 4-64,0-5-64,0 5 17,0 0-353,0-4 336,0 4-112,0-5-16,0 5-48,0 0-160,0 0 112,0-4 32,0 4-48,5-5 16,-5 5-112,0 0 64,0-4-16,4-3 32,1 0-64,-5 7-16,0-7 80,4-11-32,1 13 16,-1-15-32,-4 20-32,5-7 0,0-19 0,-1 8 16,1 0 16,-5 18-32,7-7 48,-3-20-32,1 20-16,-1-16 0,-4 23 0,5-7 16,-5-13-16,4 13 33,1-16-1,-5 23-32,5-7-32,-5-11 64,5 13-32,-5-2 0,0 7 0,4-7 0,-4 1-16,5 1 32,-5 0 16,0 5-32,0 0-32,4-4 16,-4 4 0,0 0 32,0 0-16,0 0 16,0 0 16,0 0-64,0 0 32,0 0 32,0 2 0,0 0 0,0 1-32,0-3 0,0 4 48,5 1-32,-5 2 0,0-7-16,4 7 32,-4-7-32,0 9 16,5 9 32,-1-11 0,-4 2 32,0-9-80,5 21 32,-1-14 16,1 15-16,2-13-16,-7-9-16,4 25 80,1-6 32,-1 1 0,1 4 64,-5-24-176,4 25 128,2-3 0,-2 1-16,-4-4 0,0-19-112,5 18 112,-5 0 0,0-9 16,0 14-16,0-23-112,0 7 80,0 11 0,0-11-15,0 0-33,0-7-32,0 7 80,0 11-80,0-16 48,0 8-16,0-10-32,0 22 32,0-15 16,4 16-64,-4-5 32,0-18-16,0 10-16,0 15 16,0-18 0,5 11 32,-5-18-32,0 4 16,0 1 32,4 0 16,1-3 0,-5-2-64,4 0 64,1 0 32,-1-5-32,1-2-16,-5 7-48,4-6 0,3-1-176,-2-12-240,-1 15-401,-4 4 817,5-5-1440,-1-2-801,1 1-209,36 10-175,-41-4 2625,0 0-3121,0 0 3121</inkml:trace>
  <inkml:trace contextRef="#ctx0" brushRef="#br1" timeOffset="-74698.73">15585 6517 2545,'0'0'0,"0"0"288,0 0 16,0 0 64,0-5 64,0-2 65,0 7-497,0-7 544,0 3 16,0-1-16,0 0 1,0 5-545,0-4 512,0 4-32,5-5-32,-5 5-48,0 0-400,0 0 321,4 0-17,-4-4-48,5 4 16,-5 0-272,4 0 320,1 0 0,-1 0 0,-4 0-32,0 0-288,5 0 241,0 0 15,0 0-32,-1 0-16,-4 0-208,5 3 192,-1-3-48,1 0 16,-1 0-32,-4 0-128,5 0 144,2 0 0,-3-6-16,3 2 0,-7 4-128,7-5 145,-2 1-81,2-3 64,-1 2 0,-6 5-128,19-4 128,-14-1 16,1 1-64,15-1 32,-21 5-112,4-6 32,14 1-16,-13 1 32,2 4-32,-7 0-16,18 0 32,-13 0-16,-1 0 0,3 0 16,-7 0-32,7 1 16,0 2 0,-3-1-32,1 5 16,-5-7 0,5 2 16,-1 3-16,4 2 48,-4-3-48,-4-4 0,6 7 16,-1 0-16,0-5-16,2 3 32,-7-5-16,4 4 32,1 4 0,-1-7-16,1 4 16,-5-5-32,0 3-32,4-2 80,-4 2 16,0 2 0,0-5-64,0 2 80,0 2 16,0 3-32,0 0 0,0-7-64,0 9 80,-2 12-64,-3-15 64,1 18-16,4-24-64,-7 6 64,0 12-32,1-11-32,-2 2 32,8-9-32,-6 21 16,-1-16 48,0 2 33,0 2-33,7-9-64,-9 9 32,2-2 48,-2-1-48,0 1 16,9-7-48,-19 2 96,13 1 16,-4 0 0,-10-2-48,20-1-64,-7 3 144,-13-1 16,13 1-16,-14-3 16,21 0-160,-7 0 80,-13 0 16,13 0-32,-14 0 64,21 0-128,-7-5 32,-2 1 16,-9-2-16,13 2-32,5 4 0,-7-5 16,-2 1-16,3-1 32,3 1-32,3 4 0,-2-5 48,0 1-48,0-1 16,-1 1-32,3 4 16,0-5-32,0 1 32,0-1 32,0 5-32,-2 0 0,2-4 16,0-1-16,0 5 0,0 0 16,0-5-16,0 5-16,0-5 16,0 5 0,0 0 16,0 0-32,0 0 16,0 0-64,0 0-192,0 0-368,0 0-337,0 0 961,0 0-1616,0 0-753,5 3-753,1 4 481,-6-7 2641,5 7-4274,-5-7 4274</inkml:trace>
  <inkml:trace contextRef="#ctx0" brushRef="#br1" timeOffset="-158626.75">5571 6411 2241,'0'0'0,"0"0"0,0 3 304,0-3-192,-2 2 0,0-2 16,2 0-128,-2 0 176,2 0 64,0 0 16,0 0 80,0 0-336,0-5 320,0 5 17,0 0-17,0 0-32,0 0-288,0 0 288,0 0 48,0 0 32,0 3 16,0-3-384,0 5 401,0-1 15,0-2 0,0 3 16,0-5-432,0 4 448,0-1-31,0 1-33,4-2 16,-4-2-400,5 5 368,-1 0 16,1 1 17,-1 1-49,-4-7-352,8 18 336,-2-10-16,1 14-96,11-4 16,-18-18-240,0 22 176,7 2-48,0-3-16,-2 4-32,-5-25-80,5 25 64,-1 0 17,-4 2 47,5 3-16,-5-30-112,0 28 144,4 4 32,-4-5 32,0-1-64,0-26-144,0 25 208,5-2-64,-5 2 0,4-2-32,-4-23-112,0 20 112,5 3-32,-1-4-16,1-1 0,-5-18-64,7 9 48,-1 11-32,1-13 32,-2 2 0,-5-9-48,7 18 112,-2-13-47,-5 2-33,4 2 64,-4-9-96,0 7 80,0 0 32,0-1-16,0-1-48,0-5-48,0 5 32,0-3 48,0 0-16,0-2-32,0 0-32,0 2 80,-3-2-112,2 0-80,-2-4-112,3 4 224,-2-7-497,-2-13-287,1 15-256,0-13-433,3 18 1473,-2-7-1985,2-18-352,0 18 240,0-16 576,0 23 1521,0-7-3073,0 7 3073</inkml:trace>
  <inkml:trace contextRef="#ctx0" brushRef="#br1" timeOffset="-159964.75">4486 6718 2417,'0'0'0,"0"2"192,0-2-192,0 5 112,4-1 0,-4-2 16,0-2 48,0 0-176,0 3 208,0-1 80,0 0 16,0 1 32,0-3-336,0 2 353,0 0-1,0 0-16,0 1-32,0-3-304,0 2 256,0 2-48,0 1-32,0-2-48,0-3-128,0 1 160,0 4-31,-2-2-33,2-1 0,0-2-96,-2 2 96,2 1-16,0-1 32,0 0 0,0-2-112,0 0 128,-2 0 48,2 0 0,0 0 16,0 0-192,0 0 192,0 0 0,0-4 48,0 4-31,0 0-209,0-5 240,0 0-32,0 0-64,0 1-16,0 4-128,0 0 80,0-5-16,0 1-16,0-1 0,0 5-48,0-4 32,0-3 64,4-11 0,-4 13-16,0 5-80,5-18 80,-1 14 32,1-17-48,-1 14 80,-4 7-144,5-20 96,-1 13-16,4-18 0,-2 17-16,-6 8-64,7-22 112,0 15-31,0-19 15,0 6-16,-7 20-80,7-18 64,-1 11-16,1-16 64,0 17-32,-7 6-80,7-8 48,-2-10 64,-1 18-48,-4-5 16,0 5-80,0-4 64,0-1 32,0 5-48,0 0 32,0 0-80,0 0 96,0 0-48,0 0-64,0 0 16,0 3 16,0-1 16,0 0-80,0 0 64,0-2-16,0 3 0,0-1 32,5-2-16,-5 0 0,0 0-16,0 0 16,4 2 32,-4-2 32,0 0-80,5 0 16,0 0-16,-5 0-16,0 0 16,4 0-32,-4 0 80,5 0-64,-1 0 16,-4 0 0,0 0 16,5-4-16,-1 4 64,1 0-32,-5 0-32,0 0 32,4-5 16,-4 5-16,5 0-32,-5 0 0,0 0 64,0 0 0,0 0-48,0 0 32,0 0-48,0 0 16,0 0-32,0 0 64,0 0-48,0-4 32,0 4-16,0 0 0,5 0-48,-5 0 32,0 0-32,4 0 64,-4-5-80,0 5 96,0 0-48,5 0 0,-5 0 16,4-4-16,-4 4 0,0 0 16,5-5-32,-5 5 16,4 0 16,-4 0 32,0 0 64,0 0 33,0 0-17,0 0-128,0 2 96,5 3-112,-5 2-32,5 15 48,-5-22 0,6 9 0,1 21 48,-2-9 16,2 2-32,-7-23-32,7 23 32,-1 2 0,1-3-16,12 2 16,-19-24-32,0 22 64,6 1-64,2 0 48,-2-2 0,-6-21-48,7 20 64,0 0 32,0-1 16,-3-1-48,-4-18-64,5 7 80,-1 12-32,-4-13-16,0 4 64,0-10-96,0 6 32,5 1 32,-5 0 0,0-2-32,0-5-32,0 4 64,0-1-64,0-1 32,0 2 16,0-4-48,0 3 64,0-1 0,0 0-16,0-2 32,0 0-80,0 0 64,0 0-64,0 0 64,0 0 48,0 0-48,0 0 33,0 0-97,0 0 64,0 0 48,0-4-80,0 4-32,0 0 48,0 0-48,0-5 32,0 1-240,0-1-225,0 0-351,0 5 784,0-4-1233,0 4-463,4-5-593,1 5-241,-5 0 2530,7 0-1968,0 0-1618,-7 0 3586</inkml:trace>
  <inkml:trace contextRef="#ctx0" brushRef="#br1" timeOffset="-59891.73">16701 6834 2913,'0'0'0,"0"-6"944,7-17-63,-7 23-881,6-19 1008,1-2-47,-2 15-129,-1-12-176,-4 18-656,5-7 464,-5-11-79,4 13-65,1-15-80,-5 20-240,5-8 192,0-14-32,-1 15-32,-4-16-16,0 23-112,5-7 96,-5-14-16,4 14-16,-4-15 0,0 22-64,0-7 48,0-13-16,0 15 16,0-16 0,0 21-48,0-4 16,0-17 32,0 14-32,0-11-32,0 18 16,0-5 16,0 1-16,0-3 0,0 2-16,0 5 16,-2-4 16,2-1-16,0 1-48,0 4 48,0 0-32,0 0 48,0 0-48,0 0 0,0 0 32,5 0-48,-5 0 32,4 0 16,-4 2 0,0-2 0,5 2 64,-1 3-48,1 2 0,-5-3 0,0-4-16,4 7 0,1 0 80,-5 0-48,5-1-16,-5-6-16,4 8 32,-4-2 0,5 1 0,-5 0 17,0-7-49,4 9 48,-4 0-16,0 9 0,0-10 64,0-8-96,0 20 96,0-11-16,0 17 16,0-17-80,0-9-16,0 27 32,0-7 32,0 1 32,0 4 32,0-25-128,0 21 96,0 1 64,0 2-48,0-2 0,0-22-112,5 23 128,-1 0-32,3-5-16,0-8 16,-7-10-96,7 25 80,-3-18-16,3 15-16,0-15 0,-7-7-48,7 18 32,-1-11 48,2 2-32,10-2 49,-18-7-97,0 9 80,5-3 32,-1-5-16,1 2-16,-5-3-80,4 2 112,1-2-16,-1 0-32,1 0 16,-5 0-80,4 0 48,1-5-16,2-2-48,-1 3 16,-6 4 0,19-7 48,-14 0-48,15 0 16,-13-11-32,-7 18 16,28-4-80,-10-1-176,0-2-481,-11 3-735,-7 4 1472,20-5-2802,3 5 65,-18 0-1809,-5 0 4546</inkml:trace>
  <inkml:trace contextRef="#ctx0" brushRef="#br1" timeOffset="-157917.75">5670 6567 2673,'0'0'0,"0"0"0,0 0 208,-2-4 112,0-1 144,-1 1 128,0-2 65,3 6-657,0-6 640,0 2-16,0-2-95,0 2-97,0 4-432,0-5 368,0 1-160,0 4-48,0 0-64,0 0-96,0 0 48,0 0 16,0-5 16,0 5 32,0 0-112,0 0 96,0 0 0,0 0 16,0 0 16,0 0-128,0 0 241,0 0-49,6 0 48,-6 0-32,0 0-208,0 0 160,0 0 16,0 0-16,0 0 32,0 0-192,0-4 208,4 4 0,-4-5 16,5 5-79,-5 0-145,0-4 160,4 4-16,1-5 0,-1 5 16,-4 0-160,5-4 160,1 4-48,1-5 0,1 1 48,-8 4-160,6 0 160,1-5-16,0 1 16,0-2-32,-7 6-128,7 0 96,-1-4-32,-1-1-32,2 5 0,-7 0-32,4 0 0,3 0 48,0 0-15,0 0-1,-7 0-32,7 0 32,0 0-32,0 0 16,0 0 48,-7 0-64,6 0 32,1 0 32,0 0-16,11 0-32,-18 0-16,7 0 32,0 0 0,0 0-32,-7 0 0,7 0 32,0 0 16,0 3-16,-3 1 32,-4-4-64,5 8 0,-1-2 48,1 1-16,-1 2 64,-4-9-96,0 9 144,0 0-48,5 0 64,-5 10-64,0-19-96,0 6 80,0 4 16,0-1-32,0 0 0,0-9-64,0 9 32,0 9 64,0-13-64,-2 4 32,2-9-64,-3 7 80,-1 0-16,-1 2 16,1-2 80,4-7-160,-5 7 193,1 0 31,-3-3 0,2 1-128,5-5-96,-7 4 112,3 1-32,-3-1 0,2 4 0,5-8-80,-7 6 80,1-2-32,-2 4-48,2-1 64,6-7-64,-7 6 0,2 1 80,-1 0 0,-1-2-32,7-5-48,-5 2 48,1 0 16,-1 0-16,3-2 0,2 0-48,-5 3 64,1-1-16,-1-2 0,0 0 48,5 0-96,-7 0 48,3 0-32,-1 0 16,-2-5-16,7 5-16,-4 0 32,-3-4 32,0-1-16,1 1 1,6 4-49,-7-7 16,2 2-16,-2 1 0,4-1 0,3 5 0,-2 0 48,0-4-16,0 4 16,-1 0-128,3 0 80,0-5-16,-2 5-32,2 0 48,0 0-33,0 0-15,0 0 32,0 0 16,5 0-16,-5 0-16,4 0 32,4 3 32,-8-3-32,4 2 0,1-2-48,-1 2-32,-4 0-176,0-2 256,5 3-640,-5 1-593,0 3-783,4 0-1362,-4-7 3378,5 18-3137,-1-14-1874,-4-4 5011</inkml:trace>
  <inkml:trace contextRef="#ctx0" brushRef="#br1" timeOffset="-58353.73">17457 6622 2673,'0'0'0,"0"2"864,0 1-15,0-3-849,0 0 1136,0 0 113,0 0 63,0 0-207,0 0-1105,0 0 800,0 0-208,0 0-175,0 0-49,0 0-368,-2 0 336,2 0-48,0 0-48,0 0-80,0 0-160,0 0 112,0 0-48,0 2 0,0-2-64,0 0 80,0 0-48,0 0 48,0 0 48,0 0-128,5 0 80,-1 0-32,1 0 17,0 0-17,-5 0-48,6 0 16,-2 0 0,4 0-32,-4 0 16,-4 0 0,7 0 0,-2 2 0,-1 3 16,1 2 16,-5-7-32,4 18 16,1-12-32,2 3-16,-2 12 64,-5-21-32,4 7 32,-4 11 48,0-11-32,5 11-16,-5-18-32,0 7 48,0 0 0,0 12 32,-3-15-16,3-4-64,-6 7 48,-2 2 16,2 0-32,-1 0 0,7-9-32,-7 10 64,-2-4 0,0 1 16,1 0-16,8-7-64,-9 2 112,3 3-80,-3-3 16,2 1 16,7-3-64,-9 0 48,2 0 48,0 0-32,0-7-16,7 7-48,-4-7 64,1-16-16,1 16 16,-1-18-32,3 25-32,-1-18 32,-2-5 16,1-2-16,-1 0-32,3 25 0,0-30 0,0 5-16,0 0-32,5 4 80,-5 21-32,4-18 16,1-3-16,2 0 16,-2-1-16,-5 22 0,7-19-64,0 13 48,-1-2 16,-1 4-64,-5 4 64,4-5-128,1 5-432,-1 0-513,1 3-751,-5-3 1824,0 6-2706,7 15 129,-1-14-1953,-6-7 4530</inkml:trace>
  <inkml:trace contextRef="#ctx0" brushRef="#br1" timeOffset="-57623.73">18100 6652 2849,'0'0'0,"0"0"400,0 0 80,0 0-480,-2-5 689,-1 1 143,1 4 80,0 0-47,2 0-865,0 0 688,-3 0-176,3 0-128,-2 0-31,2 0-353,0 0 336,-3 0 64,3 0-32,-1 2-32,1-2-336,0 2 368,-3 3-79,3 1-49,-2 1 32,2-7-272,0 9 256,0 0 16,0 9 16,0-10-32,0-8-256,0 7 224,6 13 17,2-13-65,-1 14-16,-7-21-160,20 6 112,-13 13-16,14-15-16,-15 3-16,-6-7-64,23 9 112,-16 0-32,16-2 0,-17-3 16,-6-4-96,24 3 80,-18-3 0,15 0 32,-16 0 16,-5 0-128,20-7 80,-15 0 32,2 0-48,11-11 16,-18 18-80,0-4 96,7-17-64,0 14 32,-3-11 0,-4 18-64,5-7 48,-5 7-48,4-7 97,-4-13-33,5 12 0,-5-12 16,0 20-80,0-5 64,-2-15 16,-3 13 0,-2-13-16,7 20-64,-20-7 96,10-14-32,-17 14-16,6-20 0,21 27-48,-20-19 0,-3-1-48,0 2 16,-2 11 0,25 7 32,-23-7-160,-2 0-224,2 2-513,-2 5-768,25 0 1665,-23 5-2817,3 18-336,-1 3-2002,21-26 5155</inkml:trace>
  <inkml:trace contextRef="#ctx0" brushRef="#br1" timeOffset="-58095.73">17834 6691 3281,'0'0'0,"5"0"832,-5 0 241,5-6 207,-5 6-1280,4-6 1361,-4 1-144,0 1-241,0-1-256,0 5-720,0-4 545,0 4-129,0-5-16,0 5-80,0 0-320,-2 0 320,0 0-16,-3 2-127,0 3-33,5-5-144,-2 7 112,-2 2-32,-1 12 0,3-14-16,2-7-64,-2 20 32,-1-13-32,3 15 0,0-17-16,0-5 16,0 19 16,5-15-32,-1 3 32,3-2-32,-7-5 16,21 2 0,-17 0 64,4 0 0,14-2 32,-22 0-96,5 0 112,15-4 0,-15-3-80,16 0 32,-21 7-64,7-7 16,11-11 32,-14 13 32,14-13-32,-18 18-48,5-7 80,13-15 16,-13 15-64,2-14 32,-7 21-64,7-7 48,0-13 0,-3 13 16,-4-14 16,0 21-80,0-7 96,0-14-16,-4 17 32,-3-19-63,7 23-49,-19-6 16,13-19-32,-18 6-97,6 12-79,18 7 192,-18-20-208,-1 20-64,1-5 0,12 5-48,6 0 320,-21 0-384,17 2-97,-4 17-175,-1 1-352,9-20 1008,-9 20-1489,2 6-544,3-1-160,1 0 512,3-25 1681,0 25-3201,0-25 3201</inkml:trace>
  <inkml:trace contextRef="#ctx0" brushRef="#br1" timeOffset="-76123.73">14966 6615 2449,'0'0'0,"-2"0"176,2 0-176,-5 0 240,1-4 64,-1-1 64,5 0 96,0 5-464,0-7 561,0 3 31,0-1 16,5 5-48,-5 0-560,4-4 497,-4 4-65,5-5-48,-5 1 0,0 4-384,0 0 352,4 0 0,-4 0 17,0 2-65,0-2-304,5 0 288,-5 0-32,4 2-80,-4 0-16,0-2-160,5 5 144,2-1 0,0-1 96,-1-1 65,-6-2-305,21 0 352,-16 0-16,13 2-64,-11-2 0,-7 0-272,18 0 208,-11 0-32,14 0 0,-15 0-80,-6 0-96,21-4 80,-17 4 17,17 0-81,-16 0 0,-5 0-16,18 0 48,-14 0-80,3 0 80,1 0-16,-8 0-32,18 2 0,-18 0 64,6 5-32,-1-2 0,-5-5-32,4 2 16,1 2 48,0-1-16,-1-1-16,-4-2-32,5 3 64,-1-1-16,-4 0 16,0-2-32,0 0-32,0 0-32,5 0-16,-5 0-176,0 0-144,0 0 368,4-4-545,-4-1-271,0 1-177,0-1-303,0 5 1296,5-5-1585,-5 0-128,5 1 209,0 4 415,-5 0 1089,4-7-2785,-4 7 2785</inkml:trace>
  <inkml:trace contextRef="#ctx0" brushRef="#br1" timeOffset="-197441.73">1407 7013 1440,'0'0'0,"0"0"544,0 0-352,0-5 17,0 5-209,0-5 176,0 5 0,0-4-48,0 4 16,0 0-144,0 0 144,0 0 0,-2 0-16,2 4 16,0-4-144,-3 8 128,1-2 16,0 3 64,0 10 16,2-19-224,-5 6 337,3 4 31,-1-1 48,1 0 16,2-9-432,-2 9 464,-1 9-15,1-11 15,0 0 48,2-7-512,-2 4 544,2 1-15,0-3-1,0 1-48,0-3-480,0 0 464,0 0-80,0 0-63,0 0-33,0 0-288,0 0 224,0-5 32,0 0-96,0 1 16,0 4-176,0-7 160,0 0 0,0 1 0,4-15-80,-4 21-80,0-7 96,5-14-32,2 3 16,0 11 32,-7 7-112,6-29 80,1 8 1,0-2-33,11 0-16,-18 23-32,0-22 48,7 1-32,-2 0 64,1 1-16,-6 20-64,5-7 64,-1-21 32,-4 22-48,5-19 16,-5 25-64,0-7 32,0-19 16,0 20 32,0-13-16,0 19-64,0-4 64,0-14-16,0 13-16,-2-2 64,2 7-96,-3-18 32,2 13 16,-4-2-48,0 1 16,-2-1-16,7 7 0,-2-7 0,-2 0-16,1 0 0,1 0 16,2 7 0,-2-5 0,2 1 16,-2 4-16,2-5-48,0 5 48,-3 0 0,3-4-16,0-1 16,0 5 16,0 0-16,0 0-16,0-4 0,0 4 48,0-5-48,0 5 16,0 0-16,0 0-16,0 0 32,0 0-16,0 0 32,0 2-16,0 1 0,0-3 0,0 2 32,0 0-64,0 3 32,-2-1 32,2-4-32,0 5 0,-2 2 16,-1-2-16,1 2 0,2-7 0,-2 4 0,0 3 16,-1 0 32,1 0-16,2-7-32,-2 6 48,2-1-48,0 2 16,-3-1 32,3-6-48,0 9 16,0 10-16,0-12 32,0 11-64,0-18 32,0 9 0,0 14 0,0-14-32,0 19 48,0-28-16,5 18 0,-5 3 16,5 2 32,-5-1-48,0-22 0,4 23 16,1 2-32,-1 3 16,3-5-48,-7-23 48,7 22 0,11-3 32,-14-10-16,15 14-16,-19-23 0,5 9 48,15 10-48,-13-13 16,14 1-16,-21-7 0,4 7 16,17 0 48,-17-1 0,15 1 48,-19-7-112,4 2 64,3 1 64,0-3 0,0 0 32,-7 0-160,4 0 145,1-5-1,2 1-32,-3-3-48,-4 7-64,5-7 64,-1 0-272,1-11-177,0 18-351,-5 0 736,0-7-1232,4-11-481,3 13-656,-2 1-176,-5 4 2545,6-5-1953,1-2-1681,-7 7 3634</inkml:trace>
  <inkml:trace contextRef="#ctx0" brushRef="#br1" timeOffset="-159360.75">4963 6736 2545,'0'0'0,"0"0"240,-2 2 32,0 1 176,2-3-448,-2 2 624,-1-2 161,3 0 79,0 0-96,0 0-768,0 0 689,0 0-81,0-5-16,5 1-31,-5 4-561,4-7 592,1 0-80,2 0-48,0-11 17,-7 18-481,7-4 416,11-2-32,-13 0-112,1-1-80,-6 7-192,18-7 144,-18 0-80,7 3 16,1 4-48,-8 0-32,7 0 16,-1 2-16,1 3 16,0 1 0,-7-6-16,7 7 32,0 0 0,-1 0-16,1-3 16,-7-4-32,7 8 32,0-1 16,0-1-48,0 1 16,-7-7-16,7 7 16,0-5 0,-1 0 16,1 1 0,-7-3-32,7 2 0,0 0 64,-1-2 17,1 0-1,-7 0-80,8 0 144,-2-4-48,1-1 16,0-2-48,-7 7-64,7-4 64,0-1-16,0 1 16,-1-1-16,-6 5-48,7-4 0,12-1 0,-15 1 16,3-2-16,-7 6 0,7-4 32,11 4 0,-13 0-32,13-5 64,-18 5-64,5-4 0,13-1-16,-14 5 16,3-4-32,-7 4 32,21-5-16,-14 1 32,0 4-16,-7 0 0,4 0 48,1 0-32,-5 0 48,0 2-16,0-2-48,0 5 64,0-1 16,0 3-32,0 0 16,0-7-64,0 6 64,-3 1 0,1-2 16,0-1-96,2-4 16,-2 3-96,-1 2-240,1-3-256,0 0-353,2-2 945,0 3-1344,-3-1-497,3-2-352,0 0 192,0 0 2001,0 2-1409,5-2-1600,-5 0 3009</inkml:trace>
  <inkml:trace contextRef="#ctx0" brushRef="#br1" timeOffset="-186931.73">3286 6846 2353,'0'0'0,"0"0"240,-2 0-96,2 0-144,-3-5 160,1 5 32,0 0 144,0 0 128,2 0-464,-3 0 593,3 0 111,-2 0-16,0 3 17,2-3-705,0 2 656,-3 0-16,1 0-112,2 1-47,0-3-481,-2 2 368,2 3-128,0-3-32,0 2-32,0-4-176,0 7 192,0 0 0,0 0 0,0 2 48,0-9-240,4 18 192,-4-11 1,5 14-17,-5-12-32,0-9-144,5 23 144,-1-14-32,1 11 16,2-10-16,-7-10-112,6 20 96,1-13-32,13 11 16,-12-11 0,-8-7-80,20 9 48,-13 0 64,18-1-64,-18-6-16,-7-2-32,25 2 96,-7-2 0,-11 0 0,18 0 48,-25 0-144,7-4 80,17-1 32,-20-2 1,14 2-33,-18 5-80,5-7 96,-1 1 32,1-1 0,-1 0 16,-4 7-144,5-7 96,-1-13-32,1 15 0,-5-13 0,0 18-64,4-4 64,-4-18 16,6 16 48,-6-19-48,0 25-80,0-19 64,0 1 32,-3-3-64,0 3 32,3 18-64,-6-18 112,-4 0-96,-10 10 96,13-16-16,7 24-96,-23-7 64,5-12 0,0 14-32,-1-15-48,19 20 16,-18-4 64,-2-15-32,1 19-64,10-6 16,9 6 16,-23 0-48,16 0-16,-2 0-16,0 4-80,9-4 160,-9 21-400,0 2-592,0 6-1025,2 6-1233,7-35 3250,-5 36-5906,5-36 5906</inkml:trace>
  <inkml:trace contextRef="#ctx0" brushRef="#br1" timeOffset="-59065.73">17209 6761 1568,'0'0'0,"0"3"1505,-3-3-945,1 0 144,2 0-704,-2 0 897,-1 1 79,1 2 17,-2-1-81,4-2-912,-5 3 769,2-1-145,1 0-112,0 1-128,2-3-384,-3 2 336,3 0-79,0 0 15,0 1 0,0-3-272,0 2 240,0-2-240,0 2 272,0 1-32,5-1-32,0-2 0,-5 0-208,6 0 176,2 0-64,-1 0 33,-1 0-33,-6 0-112,7 0 48,11-5 48,-13 1-48,13-1 0,-18 5-48,4-4 64,15-1-48,-14 0-16,1 0 16,-6 5-16,21-4 0,-17 4 48,3 0 0,1-5-48,-8 5 0,6 0 16,-2 0-128,4-4-288,-4 4-385,-4 0 785,5-5-1328,-1 5-433,3-4-320,0-1 192,-7 5 1889,7-4-1377,-1-1 529,13 1 368,-14-1-1585,-5 5 2065,0 0 0</inkml:trace>
  <inkml:trace contextRef="#ctx0" brushRef="#br1" timeOffset="-187434.73">3009 7006 1824,'0'0'0,"-2"0"753,0 0-561,-1-4-48,3 4-144,-2 0 144,0 0 16,2-5 32,-2 5 48,2 0-240,0 0 256,0 0 32,-3 0 17,3-4-65,0 4-240,0 0 192,-2 0-32,0 0-48,0 0-48,2 0-64,-3 0 96,1 1 32,2-1 48,0 3 144,0-3-320,-3 2 368,3 1 33,0 1 47,0 1-80,0-5-368,0 4 352,0-2-80,0 3-32,0-1-48,0-4-192,8 3 161,-4 1-17,1-2-16,1 3-48,-6-5-80,7 2 96,-2 3 0,2-3-16,-1 3 16,-6-5-96,7 2 96,1 3-16,-2-1 16,13 1 16,-19-5-112,4 7 64,3-1 16,11-1-32,-14 2-32,-4-7-16,19 5 48,-14-1 32,15-2 0,-13 1 32,-7-3-112,18 2 112,-13-2-16,13 0 32,-11 0 32,-7 0-160,18-5 145,-13-1 47,2-1 0,11 0-48,-18 7-144,5-19 176,-1 15-16,1-3-16,-1 0 32,-4 7-176,5-20 208,0 15-16,-5-16 0,0 15 0,0 6-192,0-23 177,0 16-33,0-14 16,0 17-32,0 4-128,0-18 128,0 11-48,-3-16 0,-4 16 32,7 7-112,-6-21 64,-1 17 32,-2-3 16,-1-16-96,10 23-16,-20-4 64,13-17-16,-11 16-32,10-15 64,8 20-80,-9-5 32,-9-16-32,11 21 64,-2-4-96,9 4 32,-9 0-32,0 0-16,0 0-80,-1 7-16,10-7 144,-9 9-192,-9 12-224,14-12-177,-3 16-127,7-25 720,-19 21-880,18-1-129,-7 3-159,4-2-273,4-21 1441,-3 22-1585,1 1 209,2 0 351,0-2 417,0-21 608,18 23-400,-13-3-1793,-5-20 2193</inkml:trace>
  <inkml:trace contextRef="#ctx0" brushRef="#br1" timeOffset="-59482.73">16593 6850 2417,'0'0'0,"0"0"0,0 0 544,0 0-48,0-4 144,0-1 225,0 5-865,0-4 960,0 4 65,0-5-17,5 1-95,-5 4-913,0-5 736,4 0-80,1-2-48,2 1-111,-7 6-497,7-7 496,0 0-64,-1 0-144,1 3-80,-7 4-208,7-5 112,0 5-64,0-5-80,-3 5 32,-4 0 0,8 0-16,-1 3 32,-1 1 32,1-1-32,-7-3-16,18 2 16,-18 0 16,7 3 0,12-3-16,-19-2-16,4 2 49,3 1-1,0-1-16,11-2-16,-18 0-16,5 2 80,-1-2-16,3 0-16,0 0-48,-7 0 0,6 0-240,-1 0-225,2-4-319,-2-1-321,-5 5 1105,7-5-1424,0 1-401,-3-1-112,3 5 448,-7 0 1489,7-4-3233,-7 4 3233</inkml:trace>
  <inkml:trace contextRef="#ctx0" brushRef="#br1" timeOffset="-188471.73">2386 6914 2144,'0'0'0,"0"0"577,-3 0-433,1 0 0,2 0-144,-2 0 160,-1 0 96,3 0 80,-2 0 96,2 0-432,0 0 417,0-4 31,0-1 0,0 1 0,0 4-448,0-5 448,0 5-31,0-4-65,0-1-64,0 5-288,0 0 288,0-5 16,0 1 16,0-1-16,0 5-304,5-4 305,-5-1-33,4 1-32,-4-1-32,0 5-208,5-5 160,-5 1-64,4 4 0,-4-5-80,0 5-16,0 0 32,0-4 16,5 4 0,-5 0 16,0 0-64,0 0 96,0 0-48,0-5-16,0 5 32,0 0-64,0-4 48,0 4 16,0-5 16,0 0-32,0 5-48,0-4 16,0 4 16,-2-5-48,2 1 32,0 4-16,-3 0 0,3 0-32,0 0 64,-2 0 16,2 0-48,0 0 113,0 0-17,0 0 16,-2 0-80,2 0-32,0 0 48,0 0 0,0 2 0,0-2-48,0 2 0,0 0-32,0 1 16,0-1 64,0-2-48,4 4 32,1-1-32,-5-1 0,4 1 0,-4-3 0,5 0 16,-5 1 48,4-1-32,1 0-32,-5 0 0,4 0 16,1 0 32,-1 0-48,2 0 16,-6 0-16,4 0 0,2 3 0,2-1 0,-1 1 0,-7-3 0,20 2 16,-15 0 16,1 3 48,15-1-64,-21-4-16,5 5 0,2-3 32,11 3-32,-14-3 16,-4-2-16,7 5 48,13-3-48,-15 0 32,2 1 0,-7-3-32,7 2 16,11 0 48,-13-2-32,0 0-16,-5 0-16,6 2 0,1-2 0,0 3-16,0-1 32,-7-2-16,6 2 32,2 5 0,-2-2 16,-1-1-16,-5-4-32,5 5 32,-5-1 0,4-1 16,-4 1 16,0-4-64,0 3 64,0-1 16,0 2 16,0-1-48,0-3-48,0 2 112,0 5-16,0-3-16,0 1-16,0-5-64,0 7 32,0-3 16,-2 1-32,0-1 65,2-4-81,-5 5 80,0 2-16,-1-3-48,1 2-16,5-6 0,-3 6 16,-3-2 48,1-1 0,1-1 0,4-2-64,-5 3 16,3-1-16,-3-2 32,3 0 0,2 0-32,-2 0 64,-3 0 0,1 0-32,1 0 32,3 0-64,-2 0 0,0-5 0,0 0 48,-1 1-48,3 4 0,0 0 48,0 0-32,0-5-32,0 5 16,0-4 0,0-1 32,0 5-32,0 0 16,-3-4 48,2 4-16,-2-5-48,3 5 0,-2 0 16,2-5 32,-3 5-32,3 0-16,0-4 0,0 4-16,0-5 32,0 1-16,0 4 0,0-5 0,0 1 0,0-1 0,0 5 32,0 0-32,0-4 0,0-1-32,-1 0 32,-2 1 0,3 4 0,-3-5 48,1 5 0,0-4 0,-3-1 0,5 5-48,-2-4 16,-2-1 16,-1-2-64,1 3 32,4 4 0,-5-5 32,1 0-16,1 1-16,1 4 0,2 0 0,-2-5-16,0 5 16,-1 0-32,1-4 0,2 4 32,-2 0 0,2 0-32,-3 2 32,3 0 32,0-2-32,-2 7 16,2-2-32,-2 2 16,2-1 0,0-6 0,-2 7-48,2-2 96,0-3-32,-3 0-16,3-2 0,0 3 48,0-3-96,0 0 32,0 0-16,0 0 32,0 0-176,-2 0-336,0 0-449,-1 0-719,3 0 1680,-2 2-2402,-1 5 33,3 0 609,-1 0-1698,1-7 3458,0 0 0</inkml:trace>
  <inkml:trace contextRef="#ctx0" brushRef="#br1" timeOffset="-196742.73">1259 6889 2385,'0'0'0,"0"0"320,0 0-320,0 0 176,0 0 32,0 0 96,0 0 48,0 0-352,0 0 480,0-4 65,0 4-33,0 0 64,0 0-576,0 0 544,0 0 1,0 0 15,0 0-32,0 0-528,0 0 480,0 0-95,4 0-49,-4 0-48,0 0-288,5 0 256,2 0 64,-1-5-16,1 5-16,-7 0-288,7-4 224,0-1-31,-1 5-49,13 0-64,-19 0-80,5-5 112,13 5-64,-14 0 0,3 0-32,-7 0-16,21 0 0,-17 3 0,3-1 0,14 3 16,-21-5-16,4 4 16,3 1 32,11-1-32,-13 3 0,-5-7-16,7 7 16,-1-2 48,13 1-48,-19-1 64,0-5-80,7 5 112,0-3-48,0 0 32,0 0 0,-7-2-96,6 0 48,1 0 80,-2 0 0,2-6-48,-7 6-80,7-7 112,-1-12-32,13 15-48,-14-14 16,-5 18-48,6-5 16,15-2-32,-17-11-144,1 13-496,-5 5 656,7-4-1345,-1 4-864,13 0-160,-14 4 496,-5-4 1873,4 9-3377,-4-9 3377</inkml:trace>
  <inkml:trace contextRef="#ctx0" brushRef="#br1" timeOffset="-189546.73">1967 6953 2401,'0'0'0,"0"0"144,0-4-48,0 4-96,4-7 80,-4 0 32,0 7-16,0 0 0,0 0-96,0 0 96,0-5 32,0 5 80,0 0 80,0 0-288,0 0 368,-2 0 33,2 0-17,0 0-32,0 0-352,-2-4 320,2 4-32,0 0-32,0 0-16,0 0-240,0 0 241,0-5-17,0 5 32,0 0 0,0 0-256,0 0 256,0 0 16,0 0-64,0 0 0,0 0-208,0 0 208,0 0-32,0 0 17,0 0-49,0 0-144,0 0 128,0 0 32,4 0-64,-4 0 48,0 0-144,0 0 144,5 0-32,-5 0 16,4 0-64,-4 0-64,5 0 80,-1 0-16,-4 0-32,6-4 48,-6 4-80,4 0 32,-4 0 0,5 0 16,-1 0-32,-4 0-16,0 0 32,5 0 0,-1 2 0,-4 0 16,0-2-48,5 7 48,-5-2-32,4-1 48,-4 1-48,0-5-16,5 4 16,0-1 32,-5 1-48,4-2 48,-4-2-48,7 3 16,-2-1 16,1 0 80,-1-2-31,-5 0-81,7 0 64,0 0 16,0 0-48,-1-4 32,-6 4-64,7 0 16,0-5 16,0 5-16,0-4-32,-7 4 16,4 0 48,1 0-32,0 0-16,-1 0 32,-4 0-32,5 0 48,-1 0-48,1 0 0,-1 2 16,-4-2-16,5 7 16,0 0 0,-1-3 0,1 1 0,-5-5-16,4 4 32,3-1-32,-2-3 32,2 0 32,-7 0-64,6 0 64,1 0 32,0 0 32,11-5-64,-18 5-64,5-5 64,2 1 16,11-3-48,-13 0-32,-5 7 0,18-7 0,-14 1 0,3 1-16,12 0 80,-19 5-64,0-4 0,7 4-16,11-5 32,-18 5-32,0 0 16,7 0 16,-1 0 16,1 0-16,1 3 16,-8-3-32,4 4 32,1 1-32,2-3 16,-3 0-32,-4-2 16,5 5-16,-1-1 32,1 1 0,-1-1 16,-4-4-32,5 5 48,-1-3-48,1 1 32,-1-3 0,-4 0-32,5 0 16,-1 0 48,4-5 0,-1 0-32,-7 5-32,6-6 16,-1-1 64,2 2-80,-1-2 32,-6 7-32,5-6 0,0-1 0,-1 2 48,1 1 0,-5 4-48,4 0 32,1-5-48,0 5 16,-5 0 16,0 0-16,4 0 48,-4-5 16,5 5-16,-5 0 17,0 0-65,0 3-257,0 1-511,-3 1-769,3-5 1537,-2 7-2513,2 2 240,21 32-48,-21-37-592,0-4 2913,0 0 0</inkml:trace>
  <inkml:trace contextRef="#ctx0" brushRef="#br1" timeOffset="-187759.73">3058 7008 2337,'0'0'0,"0"3"160,-3-3-96,0 0-32,3 0-32,-1 0 0,-2 2 0,1 0 0,-1 0 16,3-2-16,-1 3 0,-2 1-32,3-2-16,0 1-32,0-3 80,0 0-80,0 0 32,-3 0 16,3 0 16,0 0 16,-2 0 16,0 0 0,0-5 32,-1 1 0,3 4-48,0 0 32,0-5 0,-2 1 0,0-1-32,2 5 0,-2 0 0,2 0-32,0 0-144,0 0-1617,0 0 1793,0 0 0</inkml:trace>
  <inkml:trace contextRef="#ctx0" brushRef="#br1">17699 8467 7187,'0'0'0,"0"-8"2881,0-13-1920,0 21-961,0-21 448,0 4-80,3-3-16,-1 11-80,-2 9-272,2-16 176,-2 16-112,0 0-32,0 0-528,0 0 496,0 0-1937,-7 0-1152,3 0-2338,4 0 5427</inkml:trace>
  <inkml:trace contextRef="#ctx0" brushRef="#br1">15303 9409 2801,'0'0'0,"0"0"496,-5 0 64,5 0-560,-6 0 625,2 0 111,4 0-16,0 0-112,0 0-608,0-3 545,0 0-145,0-6-112,0-10-64,0 19-224,4-8 208,2-16-64,1 7-16,-1-2-16,-6 19-112,7-9 128,-1-12 17,0 13-33,-2-12 0,-4 20-112,5-6 96,-1-11 0,-2 13 16,2-5-16,-4 9-96,2-8 96,1-9 16,-1 10-80,0-12 48,-2 19-80,2-8 64,0-18-32,2 7 0,3-2 0,-7 21-32,4-26 48,3 3 0,-4-1 0,4-1 0,-7 25-48,4-28 48,1-1 0,-2-1 0,2-2-16,-5 32-32,7-31 32,-5 0 0,1-2 0,2 3 64,-5 30-96,4-32 80,-1 5-32,-3 3 0,0-2-16,0 26-32,-5-21 16,-2 2 16,-13 0 0,13 2 32,7 17-64,-26-17 49,5 0-49,0 0 16,0 0 0,21 17-16,-22-17 0,2 0 48,-2-2-48,3 10 16,19 9-16,-19-23-16,2 17-32,10-3 32,-16 1-49,23 8 65,-4-5-128,-2 3 0,-1 2-64,3 0 0,4 0 192,-4 0-192,4 7 0,-5-1 48,5 13 0,0-19 144,0 4-96,0 18-32,2-16 32,3 22 0,-5-28 96,6 21-32,1 0 16,-1 2 32,0 3 0,-6-26-16,7 23 0,-3 3 16,2-1-48,1 1 16,-7-26 16,6 27-16,0 1-32,3-1 0,-1-3-16,-8-24 64,19 25-32,-12-1 0,12 2 32,-10 1 32,-9-27-32,18 28 0,-9-1 32,12 1 16,-12-1 0,-9-27-48,21 26 48,-15 2 0,16-3-32,-14 1 0,-8-26-16,20 23 48,-12 3-48,11-3 16,-12 0 32,-7-23-48,16 24 48,-16-24-48,6 21 80,1 0-32,0 5-16,-1-5 0,-6-21-32,6 21 32,1 2 32,-5-1-48,0-3 64,-2-19-80,0 19 32,0-12 0,0 12 16,0-15-48,0-4 0,0 4 96,0-4 32,0 0-16,0 0 48,0 0-160,2-4 128,0-3-64,4-12-16,1 11 16,-7 8-64,6-23 32,11 6 0,-11-7-32,14-2 0,-20 26 0,16-27 16,1 1 32,1 1-16,-1 1 0,-17 24-32,17-25 16,0 2 0,-9-3 16,13 5-64,-21 21 32,9-21-32,10 12 0,-13-8-32,3 15 32,-9 2 32,6-4-64,1 2 0,-5 2 16,0 4 0,-2-4 48,0 6-16,0 1-32,0 12 0,0-13 0,0-6 48,0 24-16,0-18 16,0 17 16,0-6 0,0-17-16,2 17 0,0-10 0,0 16 0,5-16-16,-7-7 16,6 23 16,0-6 16,12-11-32,-12 20 0,-6-26 0,8 17 0,9-11 0,-10 13 32,14-15 0,-21-4-32,6 0 80,15 4 0,-12-4 0,13 0-16,-22 0-64,17 0 64,-9 0-16,13-2 0,-12-4 0,-9 6-48,17-6 49,-11-1-1,2 1-16,1 0-16,-9 6-16,8-8 48,1-1 16,-2 0 0,-1-8 0,-6 17-64,6-6 48,0-3 32,-1-10-16,-3 13 32,-2 6-96,2-22 80,0 14-48,0-13 16,1 4-16,-3 17-32,0-19 16,0 2 48,0-2 0,0-1-32,0 20-32,0-19 80,-5 2-16,1 0 32,-3 11 16,7 6-112,-6-19 80,-13 13-16,15-14 0,-13 14-32,17 6-32,-5-8 48,-11-10-48,9 14 0,-16-2 48,23 6-48,-17-4-48,11-1 48,-16 1-48,16 4-96,6 0 144,-17 0-160,12 0-32,-1 6 64,0 16 32,6-22 96,-7 6-80,1 22 32,0-12 0,-1 4 48,7-20 0,-6 16 0,2 6-48,-1 1 16,5-3 16,0-20 16,0 23-16,0-2-16,0 0 16,0 5-16,0-26 32,0 23-32,5 5 0,3 0 16,9 0 0,-17-28 16,8 27 16,14-6-16,-3 1-16,2-3-16,-21-19 32,20 17-64,1-1 48,-3-9 32,0 10-32,-18-17 16,17 4 0,-11 0 0,16-4-16,-16 0 32,-6 0-16,19-6 48,-10-11 0,10 11-16,-14-18 48,-5 24-80,17-9 32,-12-16 16,2 8 0,1-6 32,-8 23-80,6-22 80,1-3-32,-1 0 16,0-1-48,-6 26-16,5-26 16,-3 3 16,0 0 16,0 4-48,-2 19 0,2-22 16,0 5-32,-2 11 16,0-14-16,0 20 16,0-3-64,0 1 0,0 2-64,0 0 32,0 0 96,0 5-96,0 21 96,0-4 48,0 3 48,0-25-96,0 32 128,-4 2 48,4 4 80,0 0-16,0-38-240,0 36 272,0 1 0,0-12-15,0-2-65,0-23-192,2 18 176,5-12-64,-1 0-16,3 1 0,-9-7-96,17 4 80,-9-4-48,22-6-384,-5-18-1169,-25 24 1521,28-29-3409,6-7-2818,-34 36 6227</inkml:trace>
  <inkml:trace contextRef="#ctx0" brushRef="#br1">16821 8472 6466,'0'0'0,"0"0"0,0-2 1265,0-3-385,0 1-207,0 0-97,0 4-576,0-7 560,3 1-80,1 0-143,3-3-97,-7 9-240,8-17 128,9 13-32,-13-2 0,3-1-48,-7 7-48,8-2 0,-1 0 0,-1 2-352,0 4-897,-6-4 1249,3 7-2641,-2 14-2834,-1-21 5475</inkml:trace>
  <inkml:trace contextRef="#ctx0" brushRef="#br1">18025 8478 1952,'0'0'0,"-7"0"160,0 0-79,1 0-17,6 0-64,-16 4 48,11 1 16,-14-1 0,14 3-32,5-7-32,-16 16 48,11-16-48,-1 7 32,-13 10 0,19-17-32,0 4 48,-6 0 64,0 0 0,-1 1 64,7-5-176,-7 0 192,1 4 48,2-4 32,0 0 96,4 0-368,-5 4 385,1-4 31,0 4-48,0 3-80,4-7-288,-5 6 240,1 11-16,0-13 32,-1 13 16,5-17-272,-6 17 321,0 2 47,-1 5-64,1 4-32,6-28-272,-4 31 256,0 3-32,4 1-48,0-1 16,0-34-192,4 36 177,5 0-1,11-2 48,-2-2 64,-18-32-288,21 31 304,0-1-16,-1 0-16,-1 0-48,-19-30-224,20 27 144,-3 1-32,1-3-15,-10 1 15,-8-26-112,19 23 96,-10 5 16,-1-3-32,1 3 16,-9-28-96,6 24 96,-1-4 0,-1-13 32,-2 14-48,-2-21-80,2 5 96,2-2 48,1-3 0,1 0-176,-6 0 32,6 0-16,2 0-80,1 0-48,8-1 176,-17 1-32,7-2 48,10-5-32,-11 3 0,10 1 16,-16 3-32,7-3 48,12 1-48,-12-1 48,12 3-48,-19 0 0,6-2-32,13 0 112,-12-3-96,12 0 80,-19 5-64,8-5 80,9-2-48,-10-1 80,1-1 16,-8 9-128,9-19 80,-3 11 32,0-13 32,1 12-80,-7 9-64,6-23 65,-1 15 15,-3-14-48,0 5 48,-2 17-80,0-6 64,0-18 16,-4 7-32,-1 9 0,5 8-48,-6-23 80,-13 6-48,12 8 32,-14-12-64,21 21 0,-7-7 0,-18-10-16,19 15-48,-17 0 0,23 2 64,-7-2-64,-14 0-16,15 2 48,-16 0-64,22 0 96,-7 4-80,-9 3 32,12-1-49,-3 13 65,7-19 32,-17 6-48,17 1 32,-6 12 0,0-15 16,6-4 0,-7 19 257,3-14-1,-1 1 32,2 11-64,3-17-224,0 5-48,-5 0 48,5 2-48,0 12 0,0-19 48,0 6-48,0 18-320,2-5 112,3 0-33,-5-19 289,6 21-304,0-2 288,13 2-32,-10 1 32,-9-22 16,23 19-32,-4-12 16,1 16-32,1-17 16,-21-6 32,21 19 16,-21-19-16,23 5 0,5-1 16,0-4 32,-1 0-32,-27 0-16,30-7-16,0-9 32,-3 7 0,1-13 48,-28 22-64,27-5 32,-3-17-32,-1 13 48,-4-18-48,-19 27 0,17-19 0,0 10 32,-8-18-16,12 18 16,-21 9-32,6-25 48,11 5 0,-10 1-32,0 0 0,-7 19-16,8-19 0,0 2 32,0 9-16,-1-14-16,-7 22 0,5-6-16,-3 0-16,-2-1 0,0 7-48,0 0 80,0 0-16,0 0-96,-5 0 80,1 0 16,4 0 16,-5 7-48,2-1 48,-4 15-32,1-14 16,6-7 16,-6 21-64,1-2 16,1-2 48,-1 2-16,5-19 16,-3 17 16,3-11 16,0 18-64,0-18 64,0-6-32,0 22 16,0-6-32,3-9-16,4 17 16,-7-24 16,9 5-16,9 19 0,-11-17 16,12 11 0,-19-18 0,9 5 0,10-1 0,-11 0 16,9-4 48,-17 0-64,7 0 48,12 0 16,-13-4-32,16-3-32,-22 7 0,8-8 48,13-11-64,-4 10 48,0-16-16,-17 25-16,17-21 48,0 0-16,-10 1 0,12 4-32,-19 16 0,6-9 16,0-15 16,1 7 16,-3 0 16,-4 17-64,2-17 80,0 9-32,-2-15 32,0 6-47,0 17-33,-4-19 32,-2 2 32,-1 0-48,-14-3 64,21 20-80,-6-17 48,-20 1-48,7 7 0,-2-12-48,21 21 48,-19-7-16,0-1 0,0 1-48,2 3 32,17 4 32,-7 0-113,-16 0 17,18 7 0,-12 12-16,17-19 112,-4 17-80,-2-1 0,2 4 32,-1-1-16,5-19 64,0 17-64,0-1 16,2 4 16,3-1 16,-5-19 16,6 21-64,0-2 64,3-2-16,8 3-16,-17-20 32,6 21 16,11 0-32,-10 5-32,12 1 48,-19-27 0,6 26-16,13 0 0,-11-1 32,16-2-32,-24-23 16,19 25-16,0 1 0,1-5-48,-1 3 80,-19-24-16,17 17-16,4-11 0,2 21 16,-2-10-48,-21-17 48,22 17-16,-5 5 48,-9-1 32,9 0-16,-17-21-48,4 24 32,3-5-32,-2 0-16,-4-2 48,-1-17-32,0 17 16,0 0 48,-4-11 16,-2 22-48,6-28-32,-19 17 80,12 2 16,-16 0-16,4-12-16,19-7-64,-22 21 80,4-15-64,-2 12-16,3-15 64,17-3-64,-6 7-32,-20 10 32,9-17 16,0 4-64,17-4 48,-7 5 48,-15-5-48,17 0-16,-1-7 16,6 7 0,-4-19-112,4 0 32,0-5-16,8 2 48,-8 22 48,21-31 16,-4 4-16,3-3 16,-1-2-32,-19 32 16,21-32-16,2 0-32,3 3 64,-1-3-16,-25 32 0,26-26 0,-5-2 0,2 5-16,-1 0 0,-22 23 16,19-24 64,-2 3-32,-11 2-16,13 0 0,-19 19-16,3-8 32,3-13-16,-4 14 0,0-1 48,-2 8-64,0-9 0,0 2 0,0 4 64,-4 0-32,4 3-32,-5-2 48,1 2-16,0-2-48,0 2-32,4 0 48,-5 0-16,2 0-16,3 4 0,0 0 32,0-4 0,0 0-32,0 4 16,0 1 16,2-5 16,-2 0-16,1 4-16,4-4 32,1 5-16,0-5-48,-6 0 48,7 3 0,-1 2-16,0-1 0,3 2 16,-9-6 0,7 7-48,-1-1 32,0 14 16,1-17 0,-7-3 0,8 20 0,-2-16 16,3 13-16,-3-13-16,-6-4 16,7 4 16,-1 1-16,-2 1-16,3 0 16,-7-6 0,4 7 16,0-1-32,0 0 16,3 1-16,-7-7 16,4 7 0,3-4 0,-3 2 16,2-1 48,-6-4-64,5 0 0,0 0 32,2 0-32,2 0 32,-9 0-32,8-4 48,1-3 0,8 1 192,-11-11 1,-6 17-241,19-6 208,-13-3-288,14-10-193,-14 13 17,-6 6 256,19-9-240,-11-8 240,11 13 32,-12-4 0,-7 8-32,9-9 0,-3 2 16,0-1 0,1 2-16,-7 6 0,4-6 0,-2 1-16,0 3 0,0 0 16,-2 2 0,3-2 16,-3-1 0,0 3-32,0 0 16,0 0-16,0 0-32,2 7 48,-2 0-16,0-7 16,2 6-16,2 11 32,2-13-64,3 3 32,-9-7 16,19 21-16,-13-4 0,16 0 32,-13-11-16,-9-6 0,18 25 0,-9-20 16,12 1-16,-15 0 0,-6-6 0,24 0 0,-7 0 64,0 0 0,0-4-64,-17 4 0,17-8 80,-11-11-64,15 12 48,-14-14 16,-7 21-80,21-8 32,-14-16-16,12 5 32,-13 0-48,-6 19 0,19-22 32,-13 1 0,14 0-16,-14-2 65,-6 23-81,6-21 16,-2-1 96,-4 3-16,0 0-16,0 19-80,-6-9 80,-18-12-32,5 13-32,-4-14-16,23 22 0,-25-8 16,-3-13-16,-4 14-16,0-12 0,32 19 16,-33-6 0,3 0-64,0-1 0,6 2-32,24 5 96,-21-1-64,2 1 0,2 6-32,11 13 31,6-19 65,-21 19-96,14 3-16,0 4 64,-11 3 0,18-29 48,-5 30-32,1-1 48,0 1-32,-1-7-16,5-23 32,0 22-16,0-16 0,0 16 16,3-16-64,-3-6 64,6 6-64,1 11-160,1-17-336,9 5-353,-17-5 913,6 0-1376,11 0-449,-8 0-304,12 0 192,-21 0 1937,6-19-1344,14 12-673,-20 7 2017</inkml:trace>
  <inkml:trace contextRef="#ctx0" brushRef="#br1">10581 8631 7411,'0'0'0,"0"-19"3137,2 0-1888,5-4-465,-7 23-784,6-24 673,1 7-145,-1 11-128,0-3-208,-6 9-192,5-4 80,-3 2-32,0 2-32,2 0-16,-4 0 0,3 4 16,-2 2-16,4 1-64,1 12-336,-6-19 400,7 4-1105,-1 3-1440,-6-7-720,4 4-2082,-4-4 5347,0 0 0</inkml:trace>
  <inkml:trace contextRef="#ctx0" brushRef="#br1">21936 8648 6819,'0'0'0,"0"0"0,0-2 928,0-2-288,2-1 17,1 2 31,-3 3-688,2-5 544,2 3-192,0-5-224,2 3-80,-6 4-48,17-8 16,1-9-320,-1 10-960,3-14-1361,-20 21 2625,24-17-4851,-24 17 4851</inkml:trace>
  <inkml:trace contextRef="#ctx0" brushRef="#br1">21235 9162 1248,'0'0'0,"0"0"480,0 0-480,-4-4 320,4-2 97,0-3 47,0 5 16,0 4-480,-4-6 416,4 1-48,0 2-79,0-4-49,0 7-240,0-2 208,0 2-64,0 0-64,-5 0-64,5 0-16,-4 4 16,4 1 16,0 11 64,0-10 32,0-6-128,0 24 192,-4-7-32,4 2 32,-4 2 0,4-21-192,0 24 176,0-1 16,1-1-31,4-3-17,-5-19-144,6 5 128,11 17-64,-10-18 0,14 2 16,-21-6-80,19 5 80,2-5 16,2 0 16,1 0-16,-24 0-96,26-3 80,-3 1 32,-2-4-32,0 0-16,-21 6-64,19-5 96,1 2-64,-3-4 64,-9 0-16,-8 7-80,19-8 48,-12-1 16,-1 4-16,2-4 32,-8 9-80,9-9 96,-1-8 0,1 11-16,-3-16-15,-6 22-65,7-8 96,-1-13-32,-2 13 32,-1-16 16,-3 24-112,2-19 112,-2 0 32,0-5 0,0 3 16,0 21-160,-7-23 112,-10-3-64,13 3-192,-17 0-256,21 23 400,-17-24-753,-2 1-191,-3-1-32,-1 3 95,23 21 881,-23-19-656,-5 13 240,3-1 144,3 5 127,22 2 145,-23 0-112,1 7-16,2 18-48,-2-4-64,22-21 240,-19 21-208,0 3 0,2-5 64,11 0 16,6-19 128,-19 21-96,14 1 48,1 0 0,4 4 48,0-26 0,0 24 32,0-1-16,0 0 16,7 1 0,-7-24-32,16 23 48,-7-3 64,14-14 64,-6 11 48,-17-17-224,19 0 272,2 4 16,3-4-64,-1 4-47,-23-4-177,25 0 128,-1-4 32,2-13-16,-3 8 16,0-14 0,-23 23-160,20-21 144,-1 2-16,-2-7 16,0 1-32,-17 25-112,6-28 112,13-4 80,-13 0-16,14-1 48,-20 33-224,6-37 241,3 5-49,7-4-48,-11 3 0,-5 33-144,7-34 160,-2-1-48,0 3 64,-3 3-32,-2 29-144,2-30 144,-2 6 16,0-1-32,-4 6 0,4 19-128,-7-9 80,1-10-48,-11 13-16,13 0-32,4 6 16,-4-5-16,-3 1-48,1 2 16,2 2-16,4 0 64,-5 0-64,1 0 48,0 4 0,-1 0-16,5-4 32,0 5-32,0 1 0,0 11 0,0-11 16,0-6 16,0 22-48,0-5 0,5-11 0,1 22 0,-6-28 48,9 21-48,10 0 16,-11 3 0,11-1 32,-19-23 0,9 25 16,12 3 16,-15 2-16,3 2 32,-9-32-48,17 36 16,-15 4 0,3 5-16,-4 4 0,-1-49 0,2 51 16,1-3-16,-1-3 32,0-4 80,-2-41-112,2 33 208,3-7 48,1-3 80,-2-4-63,-4-19-273,6 17 208,1-10-32,-1 10-32,3-17-48,-9 0-96,19 6 112,-13 0 16,13-1-80,-13-5 32,-6 0-80,22 0 96,-16-2 16,16-4-16,-16-11 16,-6 17-112,17-7 96,-11-12-32,11 2 0,-12 0 16,-5 17-80,6-19 96,0-3-32,3-1 1,-3-2-49,-6 25-16,9-26 48,-1 1 0,1-3-16,-1-2 16,-8 30-48,7-32 48,-1-2-48,2 0 0,-1 1 0,-7 33 0,6-30 16,1 0 32,-1 10-48,0 3 0,-6 17 0,5-8-16,-3 2-32,-1 0 16,-1 4 0,0 2 32,0 0-48,0 0 16,-3 5 0,-2 17 0,5-22 32,-4 7-16,-1 18 16,2-8 48,-2 4-80,5-21 32,0 17-16,0 7 0,0 1-1,0-2 17,0-23 0,0 30-16,2-2 49,3 1-1,1 3 32,-6-32-64,17 32 96,-11 2 16,11-2-64,-9-2 48,-8-30-96,24 21 80,-7-15-48,4 16 80,1-18-16,-22-4-96,21 5 128,0-5 16,0 0 0,-2 0-32,-19 0-112,17 0 80,-8-3-80,12-6-272,-14 1-496,-7 8 768,8-19-1489,1 10-1040,-3-20 16,-2 5-1265,-4 24 3778,0 0 0</inkml:trace>
  <inkml:trace contextRef="#ctx0" brushRef="#br1">1987 8765 4049,'0'0'0,"-5"-19"1377,5 19-1377,0-19 1249,0-4-129,0 3-159,0 12-177,0 8-784,0-20 608,0 15-176,0-2-128,3 0-15,-3 7-289,0-2 256,0 1-48,0 1 0,0 0-96,0 0-112,0 0 80,0 5-16,0 2-48,0 10 32,0-17-48,0 0 32,0 7-32,0-1 32,0 13 0,0-19-32,-5 6 80,5 11 80,0-12 0,0 12 16,0-17-176,0 3 224,0 4-15,0 10-49,0-13 0,0-4-160,0 5 112,2-1 16,1 0-32,1-4 32,-4 0-128,1 0 64,2 0 16,1-2 32,-2 0-32,1-5 48,-3 7-128,2-4 144,0-2-80,-1 2 32,2 1-64,-3 3-32,0-2 32,0 0-208,0 0-544,0 2-897,0 0 1617,0 0-3249,0 0-3122,0 0 6371</inkml:trace>
  <inkml:trace contextRef="#ctx0" brushRef="#br1">17600 8776 2337,'0'0'0,"0"-7"672,0 1 64,-5-1 225,5 7-961,0-6 1072,0-1 1,2 1-225,3 0-272,-5 6-576,6-2 320,3 0-175,10 0-81,-11 2 16,-8 0-80,24 0 64,-3 0-16,0 6 16,0 0 16,-21-6-80,21 5 80,1 1 16,-3 0-16,2-1 32,-21-5-112,19 4 112,0-4 48,3 0-32,-1 0 0,-21 0-128,21-7 32,-1 1-224,-1-13-496,-2 13-577,-17 6 1265,8-19-1745,13 10-15,-14-17 495,12 9-1344,-19 17 2609,0 0 0</inkml:trace>
  <inkml:trace contextRef="#ctx0" brushRef="#br1">9100 9007 2193,'0'0'0,"-16"0"592,11 4-176,5-4-416,-19 7 432,15-1 128,-1 1 65,-1 12-33,6-19-592,-4 4 576,0 2-80,4 13-31,0-12-1,0-7-464,0 6 416,0 15-32,0-16-32,2 12-15,-2-17-337,6 6 288,3 11-64,7-11-64,-7 18-32,-9-24-128,21 17 64,-4 0 0,0 2 16,0 0-64,-17-19-16,8 21 64,12-2 0,-14 2-32,11-1 48,-17-20-80,7 19 48,1-12-16,9 14-16,-10-15-16,-7-6 0,8 6 16,12 0 48,-14-1-16,13-5 16,-19 0-64,6-2 96,13-4 16,-12-3 32,1-13 17,-8 22-161,17-5 208,-13-15-48,3 11-32,1-13-48,-8 22-80,7-9 96,-1-15 0,-2 7-64,-2 9 48,-2 8-80,2-24 32,1 6 32,-3 9 16,0-15-32,0 24-48,0-17 96,-7 9-48,1-15 0,-1 6 16,7 17-64,-16-17 16,11-2 32,-12 2-32,13 0 0,4 17-16,-17-17 0,11 8-32,-16-8-64,16 10-80,6 7 176,-23-8-224,16 2 0,-14 0 0,15 3-48,6 3 272,-26 0-240,9 0-1,-2 7 33,2-1 16,17-6 192,-17 17-160,11-13 16,-16 2 32,18 16-32,4-22 144,-6 4-112,0 13-48,1-10 0,5 16 48,0-23 112,0 17-112,2 3 80,4-2-16,3 1 16,-9-19 32,17 21-16,-8-1 0,12 1 16,-13-2 16,-8-19-16,20 17 0,-12-11-32,11 16 0,-12-18-48,-7-4 80,19 5-32,-13-5 16,13 0 32,-13-3 64,-6 3-80,20-6 64,-12-11 64,11 0 32,-10 0-48,-9 17-112,19-20 96,-13 1 0,13 0-64,-10 1 32,-9 18-64,17-20 80,-11-1 0,13 2 16,-15-3-16,-4 22-80,9-19 80,-1-4-16,1 0-32,-1-1 16,-8 24-48,7-25 32,1-1 16,-1 5-96,-3 0-112,-4 21 160,5-19-240,-3 2-64,-2-1 80,0 10 80,0 8 144,0-19-96,0 2 16,-5 8 0,1-12-48,4 21 128,-7-6-129,1-3 65,-10-8-32,16 11 32,0 6 64,-7-8-16,0-9-32,1 15-16,2-5 0,4 7 64,-5-4-80,1-1 0,4 1 0,0 2 0,0 2 80,0-2-64,0 0-16,0 0 16,0-1 32,0 3 32,0-2-32,0 1 16,2 1 32,0 0 16,-2 0-32,3 0 48,-3 0 16,2 3 32,0 4-16,-2-7-80,2 17 112,1-10 32,-3 16 32,1-4 48,-1-19-224,2 23 273,0 3-81,1 5 32,-1 0 0,-2-31-224,2 31 240,0 1 0,1-2 0,-1 2-16,-2-32-224,1 29 240,1-1-16,1 0-47,3-1-33,-6-27-144,6 26 64,1-3 0,-1-2 16,11-4-48,-17-17-32,7 7 32,10 16-16,-9-18-48,13 13 48,-21-18-16,17 5 16,-8 14 32,12-15 0,-4 13-16,-17-17-32,8 4 16,16 3-16,-15 10 0,12-13 16,-21-4-16,6 6 32,13 1 0,-12-3 16,-1 1-48,-6-5 0,6 3 0,1-3 48,-1 0-32,1 0 0,-7 0-16,6 0 80,-2 0-32,0 0 64,0-2-16,-4 2-96,3-6 96,3-13-16,-2 10 16,1-14-64,-5 23-32,6-17 48,0-6-32,3-1-16,-1 1 16,-8 23-16,17-24 16,-10 1-16,-1 2 32,11 0-64,-17 21 32,4-19-128,5-1 288,-1 3-48,1 11 48,-9 6-160,8-19 273,-1 14-273,-3-1 16,-1 0 0,-3 6-16,0-6 0,0 1 64,0 1-32,0 2 16,0 2-48,-5-2-176,-2 0-97,1 2 177,-13 0-48,19 0 144,-4 0 128,-15 0 32,12 0-160,-14 4 32,21-4-32,-17 0 16,11 0-16,-16 4 32,16-4-32,6 0 0,-24 0 16,18 0 0,-13 0 0,13 0-16,6 0 0,-19 0-16,14 0 32,-1-2-32,-11 0 16,17 2 0,0 0 16,-5-2-48,2 0 64,-2-1-64,5 3 32,0 0-64,0 0 32,0-1-48,0-2 0,0 3 80,3-2-64,-1 2 0,1 0-16,4 6-16,-7-6 96,7 18-64,-2-1-16,2 6 48,0 7 48,-7-30-16,8 36 0,1 2 48,-1 4 0,1 3 32,-9-45-80,6 45 96,3-1 32,-1-1-32,9-7-32,-17-36-64,6 34 64,11-6-48,-11-7 16,16-15 0,-22-6-32,8 20 32,14-20-16,-1 0-192,0 0-848,-21 0 1024,28-7-2577,-26-29-2321,-2 36 4898</inkml:trace>
  <inkml:trace contextRef="#ctx0" brushRef="#br1">19890 9326 384,'0'0'0,"2"-21"400,2-1-160,3-5-80,-5 4-64,0 6-48,-2 17-48,2-18 32,-2 14-16,2-2 48,-2-1 32,0 7-96,0-2 176,0 2 48,0 0 33,0 0 63,0 0-320,-4 0 352,0 4 96,4 3 80,-4 0 49,4-7-577,-5 16 656,1-12-16,0 3 48,0-1-15,4-6-673,-5 7 592,5-1-48,0 0-128,-4-1-79,4-5-337,0 4 320,0-4-64,0 4-32,0 0-48,0-4-176,0 5 128,2-1-32,0 0-48,3 0-16,-5-4-32,6 7 0,0 10-16,13-13 0,-12 13 32,-7-17-16,21 6 16,-13 20 32,18-7-32,-18 0 16,-8-19-32,26 19 16,-17 0 0,11 0 32,-2-12-32,-18-7-16,6 19 64,13-15-32,-12 0 0,12-4 96,-19 0-128,6 0 128,11 0 1,-9-6-1,14-13-48,-22 19-80,8-9 80,16-18-16,-7 8-16,0-1 32,-17 20-80,19-20 32,2 1-32,2-5 16,1-2-32,-24 26 16,25-27 16,1-1 16,-1-6 16,-1 4-32,-24 30-16,21-32 80,-2-4-32,-10 5 16,7-3 32,-16 34-96,3-33 96,-1 6-16,-2 0 16,0 1 16,0 26-112,-17-28 96,10 0-16,-18-1-16,4 2-32,21 27-32,-26-31-16,1 6 16,-3 1 0,3 4 0,25 20 0,-24-17 16,-1 8-48,4-8 0,2 15-48,19 2 80,-18-2-144,12 2-48,-11 6 0,12 26-16,5-32 208,-6 32-176,2 4 80,0 0-32,4 3 32,0-39 96,2 40-64,15 4-16,4 3-1,5 4 33,-26-51 48,30 51-64,-1 2 64,3 4 0,-2-3-16,-30-54 16,32 51 0,-2-6 0,-3-7 16,1-4 16,-28-34-32,26 27 80,-1-4-31,-2-6 31,1-12-16,-24-5-64,21 4-32,2-4-481,-1 0-975,-2-2-1282,-20 2 2770,20-17-4786,-20 17 4786</inkml:trace>
  <inkml:trace contextRef="#ctx0" brushRef="#br1">12315 8799 1456,'0'0'0,"-4"0"1233,4 0-1233,-7 0 336,-11 0 16,18-2 112,-5-3 32,5 5-496,-4-6 513,4 0-33,0-11-48,-4 10-16,4 7-416,0-6 433,0-2-1,0-9 0,-5 15 16,5 2-448,0-7 432,0 1 17,0 2 47,0-1 0,0 5-496,0-2 464,-4 0-48,4 0-47,-4 0 15,4 2-384,0 0 304,-4-3-80,4 3-16,0 0-64,0 0-144,0 0 96,0 0-80,0 0 16,0 0-32,2 5 16,0 1 16,0 16 32,2-16-64,-4-6 0,7 27 16,-1 1-16,1 4-16,1 9 32,-8-41-16,6 44 0,3 7 16,-3 4 112,1 3 32,-7-58-160,4 61 257,0 5 31,0 4-80,-1 2-64,-3-72-144,2 69 112,-1-2-32,2-5 16,-3-2 0,0-60-96,0 53 96,0-2 32,0-9 16,0-8 32,0-34-176,0 30 192,0-7-64,0 1-16,0-3 0,0-21-112,0 17 65,0-11-1,0 16 32,-4-18-64,4-4-32,-5 17 64,1-17 16,0 6-48,0-2 64,4-4-96,-5 5 64,1-5 0,0-7-128,4 7 64,-5-8-224,-1-13-145,2 3-159,0 0-336,4 18 864,-4-24-1265,-1-2-432,1-1-528,0-5-160,4 32 2385,-34-62-2081,34 26-1264,0 36 3345</inkml:trace>
  <inkml:trace contextRef="#ctx0" brushRef="#br1">13788 9171 4209,'0'0'0,"0"4"1089,0-4-1089,-5 6 992,5 1-63,-4 10 63,4-17 65,0 0-1057,0 0 960,0 4-255,2 0-129,0 0-112,-2-4-464,5 0 352,-3 5-16,0-5-96,0 0 1,-2 0-241,2 0 208,0 0-48,0 0-16,1-5-64,-3 5-80,2-6 64,2 0-16,0-11 16,0 8-48,-4 9-16,7-27 48,10 0-16,-10-4-32,15-3 48,-22 34-48,17-38-16,0 0 32,1 4-16,-10-4 0,-8 38 0,23-36 48,-14 2-80,10-1 32,-13 4 0,-6 31 0,17-28-16,-13 5 32,3 14-16,-2-8 0,-5 17 0,2-2 0,-1 0-32,1 2 0,1 4 16,-3-4 16,0 19-48,0-2 32,2 7-16,-2 3 32,0-27 0,2 32 0,0 2 16,1 0-16,-1 2 64,-2-36-64,0 36 64,0 3 32,0-3 0,0-4-64,0-32-32,0 29 48,0 2-32,0-7 0,1 2 32,-1-26-48,0 25 48,2-1-16,-2-3-32,3 3 48,-3-24-48,2 19-16,-2 0 48,2 0 32,0-12-16,-2-7-48,3 17 16,-1-14 16,0 4-64,-2 0 64,0-7-32,1 5 32,-1 0 0,3-5-80,-1 0-192,-2 0 240,4 0-544,3-2-625,-1-4-816,-2-11-864,-4 17 2849,2-26-5650,-2 26 5650</inkml:trace>
  <inkml:trace contextRef="#ctx0" brushRef="#br1">22493 8862 2673,'0'0'0,"0"0"0,0 0 624,0 0 16,0 0 49,0 0 31,0 0-720,0 5 624,0 16-224,0-4-224,0 0-79,0-17-97,0 24 48,0-3-48,0 4 32,0 5 16,0-30-48,2 32 16,0 2 32,4-2-32,1 2 0,-7-34-16,17 29 16,-10-1-16,12-2 16,-14-5 32,-5-21-48,22 17 64,-5-11 32,-8 13 32,16-14-32,-25-5-96,17 0 112,-9 0 16,14 0-16,-14 0 48,-8 0-160,17 0 176,-15-3-16,2-2 0,-1-2 48,-3 7-208,0-7 176,0 3 49,0 0-49,-7-2 0,7 6-176,-19-5 160,15-1-64,-15-3-32,12 1 16,7 8-80,-19-17 32,15 10 16,-15-10-32,15 11-16,4 6 0,-6-17 0,-1 11-16,1-13-16,2 12-16,4 7 48,0-6-128,0 0 16,0-1 0,0 6-16,0 1 128,2-3-80,1 1 16,0 2 16,1 0 16,-4 0 32,5 0-16,-3 0 16,0-2 32,0 2 16,-2 0-48,2-2 48,0-1-16,2-1 32,-2-2 0,-2 6-64,5-7 80,-3-1 48,2-1-16,-2-8 0,-2 17-112,4-4 80,3-13 0,-1 0-32,11 8-16,-17 9-32,6-25 48,16 6 0,-5-2 0,2-3-64,-19 24 16,21-21 16,0 0-32,-1 13 32,-3-9 32,-17 17-48,16-2-32,-9-3 32,10 3-16,-11 0-32,-6 2 48,19 0 16,-10 0-16,12 4 0,-12 1-32,-9-5 32,19 5 0,-13 2 0,13 0 0,-10-2 0,-9-5 0,21 17 16,-13-17-16,11 0 0,-10 5 32,11-5-16,-20 0-16,8-2 16,13-1 32,-12 0-48,12-4 48,-21 7-48,6-4 16,13-2 32,-12 1-32,-1-1 16,-6 6-32,6-2 32,1-2-32,-3 2 80,-2-3 16,-2 5-96,2-2 144,-2 0 0,0-3-15,0 3-1,0 2-128,-4-6 96,0 2-16,-3-3-32,1 4-32,6 3-16,-19-7 32,13 3 0,-1-2 32,-12-1-48,19 7-16,-4-19 16,-16 12-32,15-12-32,-12 13 16,17 6 32,-7-17-64,-12 11 0,14-1-48,-14 1-48,19 6 160,-6-5-177,-11 4-31,10 1 48,-9 0 0,16 0 160,-7 4-144,-10 2 48,13 1-32,-2 10 32,6-17 96,-17 3-64,17 2 32,-5 1 48,1 11 48,4-17-64,0 5 32,0 1 48,0 13-32,0-2-48,0-17 0,0 19 96,0 3-80,0 3 32,3 3 0,-3-28-48,6 29 48,2 3 0,9 2-32,-11-2 0,-6-32-16,22 31 0,-5 0 16,0-4 32,4 1 0,-21-28-48,17 25 48,5-1 0,-3-18-16,1 11 16,-20-17-48,20 0 16,-1 0 64,-2 0-32,-9 0 32,-8 0-80,19-2 96,-12 0-15,-1-5-1,11-10-16,-17 17-64,3-3 64,3-6 0,0 0-64,1 1 48,-7 8-48,3-19 0,2 10 0,2-9 16,-3 9-16,-4 9 0,4-22 0,0 3-16,0 0 0,1-3-16,-5 22 32,1-23-80,4 2-64,1-7-49,1 3 1,-7 25 192,6-23-144,1 2 64,1 1 16,1 12 16,-9 8 48,6-22-32,0 19-32,1-2-48,-5 3 0,-2 2 112,2-2-64,-2 2-16,0 0 128,0 6-64,0-6 16,0 20 48,0-16-32,2 14 0,-2-11 32,0-7-48,2 24 0,-2-8 48,2 4 16,0-1-16,-2-19-48,7 21 112,-1 0-16,2 0-32,1-1 16,-9-20-80,19 17 64,-12 2 16,10-13-64,-11 11 16,-6-17-32,19 4 48,-10 1 80,14 1 1,-17-2 15,-6-4-144,19 0 144,-12 0-48,10 0 0,-11 0-16,-6 0-80,7-1 80,-1-4-16,0 1-16,1-1-16,-7 5-32,4-4 48,1 0-48,-2 0 48,-1-3 0,-2 7-48,5-6 0,-3-3 32,0-8-16,0 9 32,-2 8-48,0-19 32,0 1-48,0 1-32,0 1 0,0 16 48,0-9-64,-4-10-32,4 15-16,0 0-80,0 4 192,0-3-128,0 3 16,2 0 64,0 5 16,-2-5 32,3 19-16,-2-13-16,1 13-16,1-13 48,-3-6 0,4 24 48,3-5-16,1-2-32,-2 7 32,-6-24-32,9 21 48,-1-2-16,9 4 16,-8-4 0,-9-19-48,21 19 32,-4-12 16,4 12 16,-1-19 0,-20 0-64,20 0 48,2 0 32,-3 0 0,-2 0 0,-17 0-80,17 0 80,0-2-16,-9-5-16,16 1-16,-24 6-32,17-17 64,-11 11-48,13-13 32,-13 12 0,-6 7-48,18-20 48,-17 11 0,6-15 32,0 7-32,-7 17-48,4-17 32,0-2 16,-2-2-32,-2 0-32,0 21 16,0-24-48,0 1 16,-17-1-96,10 1-16,7 23 144,-22-19-240,5 2-128,-5 0-48,-1 10-17,23 7 433,-24-6-432,1 0 112,2 0 64,1 4-16,20 2 272,-17 0-224,14 5 48,-14 24 80,17-8 128,0-21-32,-7 25 48,3 3 0,-1-3 48,5-3 16,0-22-112,0 19 176,2-2 48,7 0-32,8 2-48,-17-19-144,8 19 96,18 0 0,-9 4 32,4-4-32,-21-19-96,22 26 160,1-3-64,1-2 16,-1 1-48,-23-22-64,25 21 49,1 0 31,-1-2-32,1 0 48,-26-19-96,25 17 80,1-10-32,-3 17 32,-2-7 0,-21-17-80,22 16 48,-14 4 32,11-1-16,-12 2-32,-7-21-32,4 21 80,0 0 16,-4-4 16,0 3 80,0-20-192,-4 5 112,-13 24 80,10-12-16,-16-1-48,23-16-128,-21 17 192,-2-10-15,-1 16-1,3-17-32,21-6-144,-21 7 144,2-1-32,-1-1-16,4-5 0,16 0-96,-17 0 48,10 0 0,-14 0-48,15-3 64,6 3-64,-17-4 0,12-2 0,-14-1 48,15 1-80,4 6 32,-5-6-16,-1-3 0,0-10-32,-1 13 0,7 6 48,-17-21-32,17 1-16,-4-1 16,0-3-16,4 24 48,0-27-80,0 1 0,0-1 0,2-1-32,-2 28 112,6-28-32,3-1-16,8-3 0,-9 0 32,-8 32 16,22-27-16,-6-3 0,4 5-16,-1 3 16,-19 22 16,19-21 0,2 2 64,3 2 96,1 8 32,-25 9-192,34-25 224,2 8-16,2-2-96,3-3-16,-41 22-96,39-8 80,-3-15-16,-3 16-32,-1-12 0,-32 19-32,26-7 0,-3-1 48,-1-11 32,-3 13-32,-19 6-48,17-9 80,0-8-16,0 11-16,-12-12 16,-5 18-64,20-6 64,-16-10 48,-2 9 0,0 0 1,-2 7-113,0-17 144,0 14-48,0-4-32,-6 0 0,6 7-64,-19-6 16,13 0-16,-20-1 0,9-1-16,17 8 16,-19-6-16,-2-1-16,15 1 64,-20 2-80,26 4 48,-7-5 0,-10 5-64,17 0-96,-6 22 31,6-22 129,-4 21-128,4 8 80,0 6 48,2 2 64,-2-37-64,17 41 96,-9 4 1,20 2 63,-9 4 0,-19-51-160,19 48 176,-2 1-32,3-2 64,-15-2-32,-5-45-176,20 40 160,-14-4 0,13-6-48,-10-9 16,-9-21-128,19 7 112,-13 10-16,16-17-16,-3-3-80,-19 3 0,25-16-384,5-4-864,4-10-2002,-15-42-2240,-19 72 5490,34-48-5411,-34 48 5411</inkml:trace>
  <inkml:trace contextRef="#ctx0" brushRef="#br1">13374 8720 2609,'0'0'0,"0"0"0,0 0 688,-5 0 16,1 0 161,-1 5 111,5-5-976,-5 4 977,-2 2-193,0 1-80,1 10-79,6-17-625,-6 4 528,-1 0-32,1 2-48,2 11-64,4-17-384,-7 0 289,1 7-33,2-1-80,-3 0-16,7-6-160,-4 7 176,0 0 16,-3-2 16,1 15-32,6-20-176,-4 4 144,-2 15 0,-11-12-16,12 18 16,5-25-144,-21 17 145,15 2-17,-14 3-80,14-4 16,6-18-64,-19 22 48,13-3-32,-1 0 32,-10 0-32,17-19-16,0 19 16,-4-12 16,4 14-16,0-17 0,0-4-16,0 7 0,0-1-16,2-2 16,2 0 0,3-4 32,-7 0-32,17 0 32,-11 0-32,11 0 16,-8 0-16,-9 0 0,21 0 0,-4-2 48,-9 2-48,13 0-48,-21 0 48,7 0 16,12 7-32,-13-1 16,13 11 0,-19-17 0,7 4 16,12 13-16,-13-13 0,1 3 0,-7-7 0,17 17 0,-11-13 0,2 2 32,1 1-32,-9-7 0,8 6 0,-1-2 0,0 3 32,-1-1-16,-6-6-16,4 5 48,-2-1 0,0-4-32,1 0 0,-3 0-16,0 0 48,0 0-32,0 0 32,0 4-16,0-4-32,0 4 0,0 3 0,0-1-16,0 0 16,0-6 0,0 19 0,0-14 16,0 12 16,0-13-32,0-4 0,0 6-48,0 13-160,0-14-288,2 1-545,-2-6 1041,0 6-1809,2 1-912,-2-7-2769,0 0 5490</inkml:trace>
  <inkml:trace contextRef="#ctx0" brushRef="#br1">4319 8767 3185,'0'0'0,"0"0"608,0 0-608,0 0 657,0 4 95,0 1 0,3 1 1,-3-6-753,2 17 656,2-10-96,-1 13-64,0-13-127,-3-7-369,5 26 320,1-6-48,1 6-16,-1 2-16,-6-28-240,6 34 208,3 2-48,-1 2 32,9 3 0,-17-41-192,7 43 48,14 3-16,-15 0 32,15 3 0,-21-49-64,7 50 225,2-4-1,-1 1-48,-2-7-48,-6-40-128,6 40 112,1-2 16,-5-4-16,0-3 0,-2-31-112,3 27 144,-1-4 48,-2-1-16,0-5-16,0-17-160,0 16 160,0-9-64,0 10 0,0-13-31,0-4-65,0 7 32,0-1-16,0 0 16,0-1 16,0-5-48,0 0 64,0 0 16,0 0-48,0 0 32,0 0-64,0 0 48,0 0-64,0-2-160,0-1-225,0 3 401,0-6-816,1-2-529,1-9-591,1 8-434,-3 9 2370,0-23-2000,0 3-1602,0 20 3602</inkml:trace>
  <inkml:trace contextRef="#ctx0" brushRef="#br1">6255 9125 2849,'0'0'0,"0"-3"400,0 3-400,-4-4 368,4-1 16,-7 3 17,4 0 15,3 2-416,0-2 400,0 0-32,-5 2-64,5 0-16,0 0-288,0 0 288,0 0-47,0 0 15,-4 0 0,4 0-256,0 0 256,0 0 16,0 0 64,-4 0-32,4 0-304,0 4 288,0 0-31,0 1-33,0-1 16,0-4-240,0 4 240,0 0 16,0 1 0,2-1 0,-2-4-256,2 4 256,4 0-32,0 1-47,3 1-49,-9-6-128,8 6 112,9 11-48,-12-12 16,3 1-16,-8-6-64,9 19 64,8-13 0,-13 16-32,2-16 0,-6-6-32,9 21 64,-3-14-48,1 12 0,2-14-16,-9-5 0,8 16 32,1-16 0,7 6 48,-11-1 16,-5-5-96,6 0 64,11 0 32,-11 0 48,2-5 16,-8 5-160,18-6 224,-14-2-48,5-9-16,10 10-15,-19 7-145,6-17 128,13 11 16,-12-3 0,11-7-64,-18 16-80,7-7 64,2-2 0,10 1 16,-13 2-64,-6 6-16,9-9 80,-1 1-16,1-1-32,-1 3 48,-8 6-80,6-9 64,1 3-48,-1-3 48,1 1 0,-7 8-64,2-6 48,0-2 48,0 1-32,-2 0 48,0 7-112,0-8 80,0-9 16,0 13-16,0-13-32,0 17-48,0-7 48,-4-1 16,-1-9-48,1 10 32,4 7-48,-4-17 64,0 9-64,-3-11 49,0 12 15,7 7-64,-5-23 16,-2 17 32,-12-18 0,14 16-32,5 8-16,-18-24 48,11 7-32,-14 9 48,15-9-32,6 17-32,-24-8-32,18-9 32,-15 12 0,4-1 0,17 6 0,-7-5 64,-19 4-64,9-2-16,12 3-32,5 0 48,-26 0-48,9 0 32,0 4 16,0 3-16,17-7 16,-17 6-32,11 0 32,-18 1-16,18 10 0,6-17 16,-22 4 0,16 3-48,-11 10 16,13-14-32,4-3 64,-4 20-81,-1-14-143,5 22-464,0-2-737,0-26 1425,5 31-2977,1 5-3762,-6-36 6739</inkml:trace>
  <inkml:trace contextRef="#ctx0" brushRef="#br1">8096 9116 2193,'0'0'0,"0"-9"608,1-12-208,1 4 32,-2 17-432,3-17 544,-1 8 17,-2-8 63,0 11 32,0 6-656,0-6 657,0-1-17,0 1-16,0 0-64,0 6-560,0-7 513,0 1-113,0-1 0,0 3-128,0 4-272,0-6 256,0-1-48,2 3-80,0 0-48,-2 4-80,2-2 0,1 2 0,-2 0 0,4 4 0,-5-4 0,6 6 16,1 15 0,-1-3-16,2 0-16,-8-18 16,9 22 0,-1-1 0,9 3-16,-12-5 16,-5-19 0,8 19 16,-2-2 0,3-11 0,-1 15 0,-8-21-16,9 5 0,-1 1 0,9-2 0,-13-4 64,-4 0-64,7 0 49,0-2 15,-1 0-16,3-4 16,-9 6-64,8-17 64,0 12 0,1-12-16,-1 12-32,-8 5-16,9-20 48,-1 14-32,-1-11 16,-1 10 32,-6 7-64,2-17 48,0 11 16,0-12 0,1 12-16,-3 6-48,0-6 64,0-11-16,0 10 16,0-1-48,0 8-16,-5-17 48,1 11-16,0-11 32,-3 10 16,7 7-80,-6-21 32,-11 14 0,13-10-32,-2 12 0,6 5 0,-19-17 0,12 8-16,-10-10 0,10 13-48,7 6 64,-17-17-16,12 12 0,-12-1-32,12-1 16,5 7 32,-6-1-80,0 1 0,-1 0-16,3 3 48,4-3 48,-5 5-80,-1 12 0,0-11 16,-1 19-32,7-25 96,-6 17-96,0 2-16,-11 1 16,17-3 16,0-17 80,-7 19-49,1-2-31,1 2 48,1-2-16,4-17 48,-4 7-48,4 16 16,0-17-48,0 18 16,0-24 64,0 6-80,4 17 16,2-16 32,11 20 0,-17-27 32,7 19-16,14 3 32,-12-1-32,14 0 0,-23-21 16,17 26-16,3-1-16,-1 1 64,-2 0-32,-17-26 0,19 20 32,0-1-16,-2 3-16,2-5-16,-19-17 16,19 17 0,-2-11 0,0 11 0,-9-12 0,-8-5 0,20 0 0,-14 0 16,11 0 16,-13-3 0,-4 3-32,7-4 16,-2-4 32,2-11 0,0 2-16,-7 17-32,6-19 32,0-3 0,1-6-48,1 1 128,-8 27-112,17-32 96,-12 0-32,3 1 49,0-4-97,-8 35-16,17-34 32,-12-2-64,3 0 32,9 4 0,-17 32 0,7-34 0,12 5 32,-13 3-64,11 6 0,-17 20 32,7-5-33,-1 0-63,0 5 96,-4 0-32,-2 0 32,3 7 32,-1 10 0,0-11 0,-2 15-32,0-21 0,0 6 16,0 22-16,0-11 32,0 2-15,2 3-34,-2-22 17,2 19-16,0 6 0,2 1 0,1 1-32,-5-27 48,2 28 0,0-3 16,2 3 16,-2 0 0,-2-28-32,2 27 33,-2-1-17,0-3 48,2-1-64,-2-22 0,0 6 16,0 15 0,3-17-16,-1 1 16,-2-5-16,2 6-177,0 0-511,2-1-865,-2-1-656,-2-4 2209,4 0-4674,-4 0 4674</inkml:trace>
  <inkml:trace contextRef="#ctx0" brushRef="#br1">10363 8871 3233,'0'0'0,"0"0"0,-5 0 656,1 0 1,0 0 15,0 0 0,4 0-672,-5 0 656,1 0-95,-1-2-97,5 0-16,0 2-448,0 0 384,-3-2-15,3 2-65,-5-3-64,5 3-240,0-1 192,0-3-64,-4-1 16,4 3-48,0 2-96,0-2 64,-5-3 32,5 2-64,-3-2 0,3 5-32,0-7 32,-5 5-16,5-1 32,-4-4 0,4 7-48,-4-2 144,0 0 0,-3 2 16,-10 0 16,17 0-176,-4 4 65,-3 3-33,-12-2 0,15 2 16,4-7-48,-17 19 64,11-12 48,-11 13-32,10-13 48,7-7-128,-19 22 112,15-17-64,-3 15 32,1-14 0,6-6-80,-6 21 32,-1-14-16,4 16-16,-2-4 0,5-19 0,-4 20 0,4 1 0,0 2 32,0 1 0,0-24-32,2 23 0,2 0 64,2 3-32,12 1-16,-18-27-16,6 26 0,3-1 16,10 1 32,-13-3 32,-6-23-80,17 23 112,-10 1-32,1-7 0,9-10 0,-17-7-80,6 20 80,16-15 16,-14-1 0,13 1-32,-21-5-64,8 0 112,16 0 16,-7 0-47,0-5 63,-17 5-144,17-6 64,2-14 32,-2 3 16,2 9-80,-19 8-32,9-23 64,14 6-48,-14-2 32,11 2-16,-20 17-32,10-17 64,6 0 32,-9 8-80,-1-12 16,-6 21-32,9-9 48,-3-10-48,0 11 16,1-14 32,-7 22-48,4-6-16,0-15 48,0 15 0,-1-11-96,-3 17 64,2-9 0,0-11-48,-2 12 32,0-13 32,0 21-16,0-7 0,0-12 16,0 13-16,0-2-16,0 8 16,0-9 0,0 3-48,0-1 16,0 6-32,0 1 64,0 0-64,2 0 0,1 4 0,-3 0 48,0-4 16,1 6 0,-1 11 0,2-11 0,0 13 16,-2-19-16,0 7 0,0 12 48,3-12-48,-3 10-16,0-17 16,2 4 16,0 13-16,0-11 0,3 11 0,-5-17 0,3 7-16,2 14 32,-1-15-16,2 18 0,-6-24 0,5 17 16,-1 0-48,2 0 32,1-11 0,-7-6 0,6 26 0,1-20 16,1 17-16,0-16 0,-8-7 0,9 6-16,-1 16 16,1-19-32,-1 14 64,-8-17-32,7 5 16,-1-1-32,0 3 32,1-1-16,-7-6 0,4 17-16,2-13 32,-1 3 0,-3-1 0,-2-6-16,2 4 32,3 0-16,-2-4 0,4 0 32,-7 0-48,4-2 80,2 0-32,-1-2 48,1-5-32,-6 9-64,6-17 48,1 11 16,2-18-64,-1 18 32,-8 6-32,9-23 0,-4 6 32,2 0-16,0 0 32,-7 17-48,6-17 0,-2 8 16,0-12 0,1 12 32,-5 9-48,2-19 16,0 11-16,0-11 32,0 10 0,-2 9-32,2-23 32,0 4-32,0 2 16,3 0-16,-5 17 0,2-9-16,2-12-32,0 15 32,1-1-48,-5 7 64,2-6-48,2 2 32,-2 2-48,3-1 16,-5 3 48,6 0 0,0 0-32,1-2 48,-1 0 0,-6 2-16,6-4 16,11-2 32,-10-11-32,11 8-32,-18 9 16,9-21 0,10 15 0,-12-12-48,1 16 48,-8 2 0,9-2 0,-3 2 0,0 0 32,1 4-32,-7-4 0,2 7 16,2-1-16,-2 0-16,1 14-16,-3-20 32,2 4-16,0 15 32,0-13-32,-2 14 16,0-20 0,0 6 0,0 17-16,0-16 32,0 16-16,0-23 0,0 6 16,0 18 32,0-3-64,0 0 48,0-21-32,0 21 48,0 5-32,-4-2 32,4 1-32,0-25-16,-5 25 0,5-1 32,0-5-64,0-2 16,0-17 16,3 7 0,-1-2-16,4 15 32,0-20-16,-6 0 0,17 4 0,-10 0 16,1 1 16,11-5-16,-19 0-16,7 0 16,14 0 16,-4-2 32,-9-3-48,-8 5-16,24-9 112,-16-10-16,16 13 0,-16-17-96,-8 23 0,21-7-304,-12-16-368,10 14-545,-11-14-607,-8 23 1824,9-17-2530,-3-4 17,1 4-1953,-7 17 4466</inkml:trace>
  <inkml:trace contextRef="#ctx0" brushRef="#br1">1655 8879 1648,'0'0'0,"0"0"0,0-6 881,-4 0-417,4 0-48,0-1 16,0 7-432,0-6 416,0 0-15,0 1-17,0 1-64,0 4-320,0-5 304,2 3-64,0 1-48,0-1-16,-2 2-176,3-3 144,-1 1 49,-2 2 15,1 0 16,-1 0-224,0 0 240,3 5 0,-3-2 16,0 4 48,0-7-304,0 4 368,0 1 33,0-2-1,0 2-16,0-5-384,0 0 352,0 4 16,-4-4-48,-1 0 33,5 0-353,-4 0 320,-2 0-64,2 0-16,-3 0-32,7 0-208,-6 5 208,0-5 0,-1 0-32,0 0-96,7 0-80,-6 0 80,0 0 0,-11 0-64,17 0 48,0 0-64,-7 3 32,1-3 0,0 0-16,-1 5 0,7-5-16,-6 4 0,0 1 16,-1-5 17,-10 0-17,17 0-16,0 3 48,-6 2-48,-11-1 0,13 1 32,4-5-32,-17 4 0,12 2 16,-1 1 16,0-2-32,6-5 0,-17 7 0,12 0 0,1 10 0,-3-13 0,7-4 0,-16 4 16,11 3-16,-1-1 0,0 0 16,6-6-16,-7 6 0,1 12 0,0-14 0,-11 2-32,17-6 32,0 17 0,-7-13 0,1 2 0,2 14 16,4-20-16,-5 4 0,5 0 16,-4 3-16,4-3 16,0-4-16,0 0-16,0 0-16,0 0-16,0 0 16,0 0 32,4 0 0,3 0-32,1-4 64,9 2-64,-17 2 32,7-7 0,12 1 32,-13 2-32,17-3 16,-23 7-16,17-4-16,-8-1 16,12 2 0,-12 0-32,-9 3 32,21-2 0,-4 0-16,-9 0 0,16 2 16,-24 0 0,6 0 0,13 0 0,-12 4 32,12 1-48,-19-5 16,6 3 0,3 2 0,8 1 0,-11 11 0,-6-17 0,8 7 16,10 16-16,-12-4-16,0 7 32,-6-26-16,6 27 0,1 3 0,-3 2 48,-2 0-48,-2-32 0,3 34 16,-3 0 32,0 0-32,0-2-16,0-32 0,-5 27 16,1-3 32,0-3 32,0-4-16,4-17-64,-7 7 16,1 13 48,-11-15 0,12 1 32,5-6-96,-17 6 176,14-1 0,-19-1 80,16-4-48,6 0-208,-25 0 176,7 0 16,-1 0-64,2-2-16,17 2-112,-17-5 112,0 0-96,11-17 33,-16 5-33,22 17-16,-6-17 32,-11-6-16,10 4 32,-9-2 0,16 21-48,-5-24 0,-1 3 0,0-1-48,-1 2 16,7 20 32,-4-19-32,4 10 0,0-8-33,0 15-15,0 2 80,2-3-64,0 3-32,5 0 32,-1 5 48,-6-5 16,6 6-48,1 14 32,1-15 16,9 21 16,-17-26-16,7 17-48,1 0 80,9-10-32,-10 16-48,-7-23 48,17 6 16,-11 13-16,13-14-32,-11 14 64,-8-19-32,22 4 48,-16 15-96,15-13 80,-12 13-64,-9-19 32,21 7-32,-15 12 48,14-15-16,-14 13 0,-6-17 0,17 0 0,-13 7 0,2-3-48,1-4 96,-7 0-48,6 0 0,1 0 16,1 0 64,1-3-112,-9 3 32,8-5 32,9-15 0,-10 12 0,9-18 32,-16 26-64,9-21 0,13-2 16,-5-3 32,2-6-80,-19 32 32,17-33 32,2-4-32,-2 3-48,-9 2 96,-8 32-48,23-30 0,-6 3 16,-8-1-16,12 5-48,-21 23 48,8-21 32,14 14-32,-16 1 16,1 0-16,-7 6 0,6 0-16,-4 0 32,0 0-32,1 6-16,-3-6 32,2 6 0,-2 13-32,0-12 0,2 14 64,-2-21-32,0 6 0,0 20 32,0-9 0,0 4-32,0-21 0,0 19 32,0 5 0,0-3 16,0 3-32,0-24-16,4 20 65,2-1-17,1 1 16,-1-3 16,-6-17-80,9 6 48,-3 15-32,2-16 16,-1 1 16,-7-6-48,6 6 64,1-1 0,-1-1-16,0-4 0,-6 0-48,7 0 32,-1 0 16,-2-2 16,3-2-128,-7 4 64,6-9-400,-2-8-497,3 10-864,-3-13-1024,-4 20 2785,2-24-3089,-2-4-2146,0 28 5235</inkml:trace>
  <inkml:trace contextRef="#ctx0" brushRef="#br1">12300 8965 3697,'0'0'0,"0"-3"689,-4 3 15,4 0-704,-4-1 736,-1-2-16,5 3-31,0 0-65,0 0-624,0 0 512,0 0-127,0 0-113,0 0-80,0 0-192,0-2 160,5 0 0,1-2 0,13 0 16,-19 4-176,6-7 112,18 3 16,-7 0-32,4-1-32,-21 5-64,24-6 80,-1 0-48,0-3 16,3 2 16,-26 7-64,23-8 32,-1 2-16,-1 0-16,-4 1 0,-17 5 0,17-2 16,0 2 0,-9 0-16,13 5 32,-21-5-32,9 3 0,13 15 16,-14-14 0,11 2-16,-19-6 0,7 17 16,9-10-16,-11 10 32,1-11 32,-6-6-64,4 21 32,1-14 48,-3 12-15,-2-13 47,0-6-112,0 21 112,-7-4 16,-12 0 32,12 3-32,7-20-128,-21 21 160,15-2 0,-22 6 0,9 1 16,19-26-176,-23 25 176,0 1 0,-1-1 32,3-1-32,21-24-176,-21 21 209,2-2-33,2-13-16,-3 13 32,20-19-192,-6 0 80,-15 5 32,17-5-16,-3 0-48,7 0-48,-4 0 64,4-2-48,0-5-64,0 1 32,0 6 16,2-17 0,2 8 0,3-12 64,1 15-80,-8 6 16,17-19-48,-10 12-240,10-14-368,-11 4-513,-6 17 1169,19-8-1825,-13-14-512,11 14 128,-12 1-1889,-5 7 4098,0 0 0</inkml:trace>
  <inkml:trace contextRef="#ctx0" brushRef="#br1">5252 9050 1520,'0'0'0,"0"0"1137,-6 0-561,6 0-576,-6 0 752,-1 0 33,3-5-17,-1 1-112,5 4-656,0-7 529,0 1-81,0 2-64,0-2-16,0 6-368,0-7 368,0 3-80,0 0-15,0-1-81,0 5-192,0-3 96,0-2 16,0 3-64,0 0-32,0 2-16,0 0 64,0 0 0,0 0 0,0 0 16,0 0-80,0 0 32,0 0 32,0 0-48,0 0-16,0 0 32,0 4-16,0-4 32,0 0 32,0 0-80,0 5 96,0-5 16,0 0 64,0 3-16,0-3-160,0 0 144,3 0 0,-3 0-32,2 0 1,-2 0-113,2 0 128,-2 0 0,2 0-16,0-1-32,-2 1-80,0-2 96,3-1-64,-1 1 32,0-4 16,-2 6-80,4-2 16,0-2 16,3 1-32,-1 1 0,-6 2 0,6-2 32,1 0-16,-1 2-16,0 0 0,-6 0 0,9 0 32,8 4-48,-11 1 16,11-1-32,-17-4 32,9 4-48,15 2 64,-6 0-32,1-1 32,-19-5-16,22 4 32,-5 0-16,2-4 0,0 4 48,-19-4-64,17 0 0,0 0-32,-9 0 80,11 0-64,-19 0 16,7 5 32,12-1 32,-12-4-48,-1 4-16,-6-4 0,6 0 0,1 5 16,-5-1 0,0 0 48,-2-4-64,2 4 32,0 1 0,0-1 0,-2 0 0,0-4-32,0 4 48,0 1-32,0-2 0,0-3 32,0 0-48,0 5 48,0-5 16,0 4 16,0-4-64,0 0-16,-4 0 16,4 0 48,0 0-48,0 0 48,0 0-64,0 0 48,-4 0-48,4 0-32,-4 0 0,4 0 32,0 0 16,-5 0-16,5 0 48,0 0-48,0 0-48,-4 0 64,4 0 16,0 0-16,0 0-16,-4 0 16,4 0 0,-4 5-16,-1-5 32,5 0-32,-4 4-32,0 2 32,-1 1-16,-1 14 32,6-21-16,-6 6 32,-14 22-16,15-7 0,-17 0 48,22-21-64,-6 22 32,-18-1 80,7 4-15,0 1-33,17-26-64,-19 25 112,2-1-16,11-18 0,-18 16 0,24-22-96,-4 3 112,-2 4-48,-1 0 0,3-1 0,4-6-64,-4 4 32,0-4-16,4 4 48,-5-4-32,5 0-32,0 0 16,0 0 32,0 0-80,0-2 32,0 2 0,0 0-16,0 0 32,3-2 16,-3 2-32,2-2 0,0 0 0,0 2-176,0 0-176,-2 0 352,2 0-705,0-3-463,0 0-609,3-2-656,-5 5 2433,0-17-2353,0 15-1665,0 2 4018</inkml:trace>
  <inkml:trace contextRef="#ctx0" brushRef="#br1">4489 9126 3249,'0'0'0,"0"0"0,0-6 1121,0-11 31,0 8-15,0-10-49,0 19-1088,-3-6 993,3-3-193,0-10-192,0 12-208,0 7-400,0-8 320,0 0-143,0 1 15,0-1-48,0 8-144,0-6 128,0-1 0,0 3-96,0 2 0,0 2-32,0-2 32,2-2-16,-1 4 0,2 0-16,-3 0 0,4 0-16,0 0 48,1 0-16,-2 0-16,-3 0 0,5 6 32,2-2-32,-3 0-32,2 1 32,-6-5 0,6 4 48,0 0-32,1-4 0,2 4 0,-9-4-16,17 0-16,-11 0 16,0 0 16,13 0 32,-19 0-48,7 0 16,14 5 16,-4-5-32,0 0 0,-17 0 0,17 0 0,2 0 64,-10 4 0,14 0-32,-23-4-32,7 6 16,12 0-16,-13 14 32,0-16-32,-6-4 0,7 17 32,-5-10-32,0 14 32,-2-2 0,0-19-32,0 21 16,0 2 64,-6 5-48,-1-2 16,7-26-48,-6 25 32,-13 7-32,15-4 48,-14 0-48,18-28 0,-6 27 16,-11-1 0,11-6-16,-13 2 0,19-22 0,-5 19 16,-1-13-32,-13 18 64,14-20-48,5-4 0,-6 7 32,0-1 16,2 0 0,-3-1 32,7-5-80,-4 0 64,0 0 16,-1-7 0,1 0-31,4 7-49,-4-8 32,0-9 32,4 11-64,-5-15 48,5 21-48,0-17 16,-4 0-32,4-2 32,0 2-32,0 17 16,0-7-32,0-12 32,0 12-16,0 1-129,0 6 145,2-2-736,0 0-977,1 2-1264,-1 0-2626,-2 0 5603,0 0 0</inkml:trace>
  <inkml:trace contextRef="#ctx0" brushRef="#br1">3160 9330 2257,'0'0'0,"0"0"432,0 0-432,0 4 304,0-4 32,0 4 32,0 1-32,0-5-336,-5 4 337,1 1-65,4-5-80,0 3 48,0-3-240,0 0 208,0 0 16,-5 0 80,5 0 64,0 0-368,0-3 449,0-4 63,0-10 16,0 13-32,0 4-496,0-17 400,0 10-63,0-10-81,3 11 0,-3 6-256,2-8 224,0-1-64,0-8-16,1 13-48,-3 4-96,2-6 48,-1-1 32,-1-2-32,2 3-16,-2 6-32,3-6 32,1-11 0,1 12 0,-1-3 0,-4 8-32,4-17 16,2 11 0,-1-11 32,-2 10 0,-3 7-48,5-19 32,1 13 0,-1-13 16,-3 12-32,-2 7-16,2-8 16,0-1 16,0 3-16,0 0-16,-2 6 0,2-7 16,-2 5-16,0 0 0,0 2-16,0 0 16,0 0-32,0 0 16,0 0 16,0 4-16,0 3 32,0-3-48,0 0 48,0-4-16,0 4 32,0-4-16,0 5 0,0-1-16,0-4 0,0 0-16,0 0 0,0 0 32,0 0-48,0 0 32,3 0 16,-1-2 0,0 0 16,-2 2-32,2-5 48,0 3-48,2-2 0,-2 2 0,-2 2 0,2-2-16,1 0 16,-3 2 16,0 0-16,0 0-16,0 4 16,0 0 16,0-4-16,0 6 32,0 14 0,0-14 16,2 17-16,-2-23-32,2 7 16,2 20 33,2-20-65,1 22 64,-7-29-48,6 17 48,0 5 16,3-3 0,-1 0-16,-8-19-48,9 19 32,0-2 0,-3 5 32,0-5-16,-6-17-48,7 17 32,-3 0 0,-2-12 16,0 19 0,-2-24-48,0 7 96,0 16 32,0-17-32,0 20 80,0-26-176,0 6 144,0 19-16,0-18 16,-4 12-32,4-19-112,0 7 96,0-2-32,0 2 0,2 10-48,-2-17-16,4 0 16,3 7-16,-3-4 32,2 2 16,-6-5-48,7 4 48,-1 1-16,0-5 32,-1 0-15,-5 0-49,3 0 80,2 4-16,-3-4-144,3 4-369,-5-4 449,2 0-1040,0 4-849,-2-4-752,-17 0-625,17 0 3266,0 0-3297,0 0 3297</inkml:trace>
  <inkml:trace contextRef="#ctx0" brushRef="#br1">16729 9352 1408,'0'0'0,"0"-2"1073,0 2-1073,0-3 416,0 1 144,0-2 128,1 1 49,-1 3-737,2-2 672,1 0-112,-1 2-79,2 0-113,-4 0-368,2 0 288,3 0-64,-4 0-32,4 0 16,-5 0-208,4 0 208,1 0 0,-2 0-80,4-1 0,-7 1-128,4-3 96,3 1 1,-1-2 31,1-1-48,-7 5-80,4-2 112,0-2-32,0-2 32,-2-1 0,-2 7-112,2-6 144,1-11 16,-1 11-48,0-1 48,-2 7-160,1-19 96,2 13-32,-1-13 0,0 10-16,-2 9-48,2-23 32,1 14-16,-3-12 32,2 4-16,-2 17-32,0-16 16,2 9-32,0-12-32,-2 12 48,0 7 0,2-6-32,-2 6 32,2-4 0,-2 1-16,0 1 0,0 0 16,0 2 0,0 0-16,0 0 0,0 0-16,0 0 0,0 0 32,0 0-32,0 0 0,0 0 32,0 0 16,2 0-32,-2 0 32,0 0-16,0 0-32,0 0 16,0 0 0,0 4-48,0-4 64,2 0-32,0 7 0,1-1 0,1 11 0,-4-17 32,4 7-16,-2 12 16,2-2 48,1-11-48,-5-6 0,4 25 16,0-5-16,3 1 0,-3 2-16,-4-23 16,6 24 0,0-3 0,1-4 16,2 0 0,-9-17-16,19 4 16,-13 13-16,11-12-16,-9-2 0,-8-3 16,22 7 32,-14 0-32,13-1 48,-14 0-48,-7-6 0,19 5 0,-13-2 16,1 2-16,1-5 64,-8 0-64,7 4 32,-1-4 0,0 0-32,1 0 32,-7 0-32,2 0 32,2 0 0,0 0 32,-2-4-16,-2 4-48,5-6 64,-1-1-16,3-12 16,-4 2-16,-3 17-48,7-9 16,0-16 16,-1 4-32,0 0 64,-6 21-64,7-24 32,-1-1-16,0-1 32,1 1-80,-7 25 32,4-26 0,0 3-16,0 2 16,1 1-16,-5 20 16,6-6-16,-4-2 16,0 1-32,0 3 32,-2 4 0,0-2-16,0 2-32,0 0 32,0 0-32,0 0 48,0 0-16,0 4-16,0 0 0,0 3 16,0-7 16,0 3-16,0 2 0,0-1 16,0 1 16,0-5-16,2 4 0,1-4 16,-1 4-16,0-4 0,-2 0 0,2 0-16,0 4-16,1 1 16,0-5-16,-3 0 32,5 4 32,1 0-80,-1 3 48,1 10-48,-6-17 48,6 6-16,0 19 16,1-3 0,-1-1 0,-6-21 0,6 26 0,1 3-16,2-1 0,-1-1 32,-8-27-16,9 26-16,8-5 32,-11-4 0,13-10-16,-19-7 0,6 21 48,16-17 16,-16 2-16,15-1 0,-21-5-48,9 4 16,10-4 16,-13 0 0,13 0 0,-19 0-32,7-2 32,10 2 48,-13-2-64,2-3 0,-6 5-16,9-6 64,-1-1-48,1-1 32,-3-9 16,-6 17-64,7-9 32,-1-11 1,0 2 47,-2 1-48,-4 17-32,5-19 48,-1-2 0,-2 0-32,0-2 48,-2 23-64,2-20 16,-2 1-32,0-2 0,0 12-16,0 9 32,-4-21-16,0 13 0,0-9 0,4 10-16,0 7 32,-5-8-64,1 1-48,4 5-17,0 2 17,0 0 112,0 0-112,0 5 80,0 12 16,0-11 0,0-6 16,0 25 16,2-8-48,5 2 48,1-2 0,-8-17-16,17 17 16,-13-10 16,5 18 0,8-18-16,-17-7-16,4 21 16,13-17-16,-10 3 32,10 10-16,-17-17-16,6 0 16,3 6 48,-1 0-48,9 11 0,-17-17-16,4 0-16,5 4-32,-1 1-256,10-5-400,-18 0 704,3 4-1313,4 1-560,0-5 1,-2 0 511,-5 0 1361,9 3-2689,-9-3 2689</inkml:trace>
  <inkml:trace contextRef="#ctx0" brushRef="#br1">3701 9226 2945,'0'0'0,"-4"0"496,4 0-496,-4 0 496,-1-2 81,2 0 63,3 0 0,0 2-640,0-3 672,0 2 33,0-2-65,0 3-32,0 0-608,2 0 545,4 0-113,0-2-16,1-2-64,-7 4-352,8-7 336,9 4-48,-11-2-111,11 1-1,-17 4-176,7-2 112,14-1-16,-15 1 0,13 2-32,-19 0-64,7 0 64,12 7 0,-12-1-16,1 0 16,-8-6-64,9 7 16,-1-1 16,1 1 32,-4-1-48,-5-6-16,7 7 64,0-3-32,-3 0-16,-2 0 48,-2-4-64,2 0 48,0 0-16,0 0 0,0 0 16,-2 0-48,3 0 16,1 0 0,0 0-16,-2 0 0,-2 0 0,4 0-16,-1 0 16,1 0 16,0 4-112,-4-4 96,2 5-224,0 1-208,1-2-305,-2 3-495,-1-7 1232,3 4-1889,-1-4-112,0 0-2209,-2 0 4210</inkml:trace>
  <inkml:trace contextRef="#ctx0" brushRef="#br1">15679 9324 272,'0'0'0,"2"-3"400,2 1-32,0 0-112,-4 2-256,4-4 176,-1 4-16,-1 0 0,-2 0-32,0 0-128,0 0 80,2 0-16,-2 0-32,0 0 32,0 0-64,0 0 49,0 0 15,0 0 0,0 0-32,0 0-32,0 4 0,-4 0 16,-1 1-16,5-5 0,0 4 0,-4-4-16,4 4 16,-4-4-32,6 18-1761,-2-18 1793,0 0 0</inkml:trace>
  <inkml:trace contextRef="#ctx0" brushRef="#br1">7509 9451 1552,'0'0'0,"-4"0"849,4-4-657,-5-2-32,5 6-160,0-5 224,0 1 32,0 0-16,-4-2 16,4 6-256,0-5 224,0-1-48,0 0-32,0 4-15,0 2-129,0-5 144,0-1 32,0 2 80,0-3 48,0 7-304,0-6 368,0 0 0,0 1 16,0 3 1,0 2-385,0-2 384,0 0 0,0-1 32,0 3-32,0 0-384,-4 0 336,4 0-31,-4 7-49,4 0-16,0-7-240,0 23 208,-5-17 32,5 22-16,0-5 32,0-23-256,0 26 256,3 5-48,-1 4-31,2 1-17,-4-36-160,2 38 144,0 2 0,0-4-48,0-2 48,-2-34-144,3 30 80,-3-4-32,0-7 16,2-13-640,-2-6 576,2 19-1873,-9-38-992,7 19-2066,0 0 4931</inkml:trace>
  <inkml:trace contextRef="#ctx0" brushRef="#br1">6521 10792 2273,'0'0'0,"-4"0"880,4 0-880,-4 0 512,-1 0 96,1 0 97,0 0 15,4 0-720,-4 0 592,-1 4-111,1 1-177,0-1-64,4-4-240,-5 6 160,5 16-64,-4-5-16,4 2 0,0-19-80,0 23 64,0 0-32,0-1 16,2 3-16,-2-25-32,2 28 48,5-1 16,-1 1 16,0-1 80,-6-27-160,9 24 176,0-3 16,-1-2 17,9-2-65,-17-17-144,6 17 160,3-13 0,10 13 16,-13-12-32,-6-5-144,17 4 128,-10 2 0,10-2-32,-11-4 16,-6 0-112,21 0 80,-14 0 16,12 0-16,-13-2-16,-6 2-64,19-3 80,-12-2-32,12 1 0,-15-1-16,-4 5-32,17-6 48,-11 0-16,3-1 80,-1 1-48,-8 6-64,7-17 48,-3 10 33,0-11-49,1-4 48,-5 22-80,4-25 16,2-14 32,-1 1-64,-1-4 32,-4 42-16,6-43 64,-4-2-32,-2 3 0,0 0 48,0 42-80,0-41 64,-6 3-16,-11 2 16,11 0-16,6 36-48,-26-30 64,9 3 0,0 1 0,0 5-32,17 21-32,-19-20 16,-2 3-64,-3 11-96,1-2-32,23 8 176,-23-7-416,-1 5-369,3 2-511,-5 4-689,26-4 1985,-29 17-1937,1 2-1905,28-19 3842</inkml:trace>
  <inkml:trace contextRef="#ctx0" brushRef="#br1">11601 10620 13782,'0'0'0,"0"-2"912,0-5-720,0-1 0,0 8-192,0-8 257,0-1 79,0 1 16,0-1-144,0 9-208,3-7 112,-2 1-160,2 4-304,-1 0-897,-2 2 1249,4 0-2993,-10-26-3842,6 26 6835</inkml:trace>
  <inkml:trace contextRef="#ctx0" brushRef="#br1">18365 10664 1040,'0'0'0,"-7"-23"224,7 23-224,-17-21 128,13-2 0,-3 4 32,1 12 16,6 7-176,-6-7 176,-1-1 49,3 0 79,0 2 32,4 6-336,0-7 384,0 5 0,-4 0-32,4-1 1,0 3-353,0-2 272,0 2-48,0 0-64,0 0-80,0 0-80,0 0 48,0 0-16,2 0 0,-2 5-16,0-5-16,2 4 48,-2 3-48,2 10 0,0-12-16,-2-5 16,6 20-16,1-1 0,-1-2 32,1 4-16,-7-21 0,4 23-16,2 1 16,1 2 16,-1 3 16,-6-29-32,9 34 80,-1 4 64,11 0 32,-13 5 0,-6-43-176,17 41 192,-8 5-48,8 3 0,-11 0 0,-6-49-144,18 53 97,-12-4-1,2 2 0,1-5-16,-9-46-80,8 43 32,-2-3 0,1 1 16,-3-3 0,-4-38-48,2 34 80,1-2 16,-3-2-16,0-3 32,0-1 16,0-26-128,-5 19 96,1-13 32,0 11 16,0-17-16,4 0-128,0 0 96,-5 0-16,5 0-48,0 0-32,0 0-32,0 0 16,0 0 0,0 0 16,0 0 16,0 0 0,2 0-16,1 0 0,-3 0 0,1 0 32,2 5-16,-1-5 0,0 4 16,-2-4-32,2 0 16,0 0 0,0 0 0,1 0 0,-3 0-16,6-2-32,0-5 0,1 1 0,1-2 16,-8 8 16,9-20-16,10 14 0,-13-18 0,17 6-16,-23 18 32,18-18-16,2 10-16,4-17 16,0 16 0,-24 9 16,23-19 0,0 11-32,-1-9 16,-4 12 16,-18 5 0,19-7-32,1 2 32,-1-2-16,-11 0 16,-8 7 0,24-1 0,-7-1 0,-9-1 0,11 3 16,-19 0-16,7-2 16,1 0 32,-1 0 48,-1-3 48,-6 5-144,4-3 208,-2-4 0,-2 0 33,0 2-65,0 5-176,0-20 176,-4 14 0,0-13-48,0 2 0,4 17-128,-7-9 64,1-14 0,0 6 0,-1 9-32,7 8-32,-6-20 64,-11 14-16,13-13 0,-3 12 48,7 7-96,-21-17 48,15 11 32,-14-11-32,14 11 0,6 6-48,-24-9 64,18-8-64,-19 11 0,19-1-48,6 7 48,-22-6-64,16 4-64,-1 2-48,3 4-16,4-4 192,-4 17-208,4-11 32,0 20 48,0-9 64,0-17 64,2 17-32,2 2 16,1-2 0,1 0 0,-6-17 16,6 19 16,1-12-32,-1 18 0,1-4-64,-7-21 80,6 19-80,2 5 48,1-1-48,-1 2 64,-8-25 16,20 24-16,-14 0-16,13-3 16,-11-4 0,-8-17 16,22 17-16,-14-11-16,13 13 16,-12-15 0,-9-4 16,21 4-16,-12 1 16,12-1-33,-4-4 17,-17 0 16,17 0-16,0 0 16,0-4 0,-8-2 32,-9 6-32,21-18 0,-13 14 0,11-4 0,-10-13 0,-9 21 0,21-17-320,-13-2-736,16-7-913,-17-4 32,-7 30 1937,20-30-2993,-20 30 2993</inkml:trace>
  <inkml:trace contextRef="#ctx0" brushRef="#br1">22899 11153 1968,'0'0'0,"0"0"0,-5-2 577,5-2 15,-3 2 80,-2-1 33,5 3-705,-4 0 704,-1 0-112,5 0-112,-4 0-95,4 0-385,0 0 240,0 0-96,0 0-32,2 0-32,-2 0-80,5 0 80,1-2 32,2-2-16,9-2 0,-17 6-96,7-9 128,12-8 0,-13 13-32,15-4-16,-21 8-80,7-9 64,12 1 0,-13-1 0,13-8-32,-19 17-32,7-4 32,1-3 16,1 3-32,-2 2 0,-7 2-16,8-2 32,-1 2-32,-4 0 16,2 0 0,-5 0-16,2 4 0,2 3 16,-2-1 16,1 11 0,-3-17-32,2 6 0,-1 18 16,2-3-16,-1-2-16,-2-19 16,4 19 0,1 4 0,1 1 32,0-3-32,-6-21 0,7 21 48,-1 1-48,2-3 16,1-13 16,-9-6-32,6 26 0,3-22 16,8 0 33,-11 0-17,-6-4-32,17 0 0,-11 0 16,13-4 32,-12-4-16,-7 8-32,19-18 32,-12 10 16,1-11-16,9 10 16,-17 9-48,4-20 48,5 11 32,-3-15 0,3 7-16,-9 17-64,8-19 96,-2-2-16,1 2-32,-1-2-16,-6 21-32,7-19 0,-3 2 0,0 0-16,0 0-16,0 8 0,-4 9 32,5-8-96,1 1 32,1 5-32,-1 2 32,-6 0 64,6 0-16,-1 0 0,-4 6 96,2 14-96,-3-20 16,0 6 16,0 24 16,0-11-32,0 6 48,0-25-48,0 24 32,-4 1-32,-1 1 16,1-3-16,4-23 0,-4 22-16,0-3 16,4-2 0,0-11 16,0-6-16,0 19 0,4-19 16,2 4 0,2-4 0,-8 0-16,9 0 96,0-2-64,8-5 0,-11-11 0,-6 18-32,19-9 64,0-14 48,0 0 32,3-3 0,-22 26-144,19-26 48,-11 1-32,16 2-32,-7-5 16,-17 28 0,6-24 32,15-1 0,-14 2 32,1 3 0,-8 20-64,7-25 96,-1 4-48,-2 4 64,0 0-32,-4 17-80,0-4 48,0-3 32,0 0-48,0 1 0,0 6-32,-4-2 0,4 2-16,-4 0-80,4 0 96,-4 0-48,4 0 48,-7 17-32,1-12 0,-1 12 0,1 0 32,6-17 0,-6 16-48,-1 1 48,3 0 32,0-10-48,4-7 16,0 21 16,0-17-48,2 15-48,3-14 32,-5-5 48,6 21-32,2-4 0,11-11 32,-12 18 0,-7-24 0,21 6 0,-13 13 0,16-12 64,-16 12-48,-8-19-16,26 6 32,-9 0 0,2 1 16,-2-3-32,-17-4-16,6 4 48,14-4 16,-16 0 0,4-1 80,-8 1-144,17-9 64,-10 1-15,1-14-1,0 16-48,-8 6 0,17-24 48,-12 16-32,1-14 32,2 4 0,-8 18-48,9-20 16,-2 1 0,1-4 16,1 1-64,-9 22 32,8-23 0,-1 2 0,-2 3 0,2 1 0,-7 17 0,5-5 0,-3-12 32,0 10-16,-2 0 0,0 7-16,0-6 80,0-2-48,0 2 0,-4 3 16,4 3-48,-5-4 0,-2 2-16,2 0 32,-12 0-64,17 2 48,-5-5-16,-1 1 32,-11 2-16,12-2 48,5 4-48,-4-2 16,-2-3-32,-1-1-48,3 0 16,4 6 48,-4-7-48,0 1 16,-1-2 16,5-9-32,0 17 48,0-5-64,0-1-16,0-2 32,0 1-16,0 7 64,0-7-17,0 6 50,0-1-49,0 2 16,3 0-17,-1 0 1,0 0 49,0 0-1,-2 0-32,2 0 32,0 0 16,2 3-48,1 2 32,-5-5-32,6 4 48,0 1-48,1-1-16,10 0-16,-17-4 32,9 4 0,12 3 64,-2-1 16,2 15-16,-21-21-64,26 4 80,3 3-16,5 10-16,2-13-16,-36-4-32,39 7 48,-3-1 32,-4 0-32,4-2 16,-36-4-64,34 4 48,2-4 16,-4 0 16,-5-1 32,-27 1-112,26-7 96,-5-2-16,1 1 32,-14 0 16,-8 8-128,19-7 160,-15-1-32,1 1 16,-3 1 32,-2 6-176,2-6 193,-2 1-17,0 1 0,-7 0-64,7 4-112,-21-4 64,14-1 0,-18 1 0,8 0-16,17 4-48,-19-6 32,-2 1 16,-5-1-48,1-2 48,25 8-48,-28-9-48,0-11 0,1 15 16,-1-17-96,28 22 128,-23-19-80,2 2-112,17 0-16,-3 13-32,7 4 240,-4-2-257,4 2 33,-4 0 32,4 4 64,0-4 128,0 17-96,0 0 16,2 4 64,0 6-16,-2-27 32,2 26 16,0 4-32,0 0-16,5 2 16,-7-32 16,8 32 0,1 2 16,10 0-16,-12-1 32,-7-33-32,8 34 0,11 0 16,-13 0-16,14-4 0,-20-30 0,19 26-16,-2-5 16,-1-4 48,4-13 0,-20-4-48,19 4 64,0-4 0,0 0-48,0 0 48,-19 0-64,19-8 48,0-13 0,5 4 16,-1-5-48,-23 22-16,23-21 16,3-2-16,-1-1 0,1 1-32,-26 23 32,21-25-64,0 1 16,-1 0-80,-12 6 16,-8 18 112,21-19-112,-14 2-128,-1-1 64,2 1-32,-8 17 208,5-8-208,-3-13 0,0 19 31,-2 0 33,0 2 144,0-3-176,0 3 32,0 5 16,0 1 0,0-6 128,-4 19-32,-1-13 112,-1 20 48,0-5 16,6-21-144,-7 22 176,1 1 0,0-2 33,-1 0 31,7-21-240,-6 22 208,2-1-16,4 1-16,0-6-80,0-16-96,0 17 96,0-10-32,2-1-32,4-2 48,-6-4-80,6 4 0,3-4 32,8 0 16,-11 0 32,-6 0-80,19-4 96,-2-4-16,0-14-48,3 16 16,-20 6-48,19-19 96,4 10 0,-2-8-48,3 9-32,-24 8-16,23-19-16,-2 12 0,3-10 16,-3 15 0,-21 2 0,17-6-32,-8 0 64,8 1-32,-11-1 48,-6 6-48,6-6 0,1 1 0,-1 3 32,-4 0-16,-2 2-16,2-2 64,-2-1-48,0 2 16,0-3-32,0 4 0,0-3-16,0 1 32,0 0-16,0 2-16,0 0 16,0 0-32,0 17 0,0-10-16,-4 14 48,4-21 0,0 19 32,0 0-32,2 0 48,0 0-48,-2-19 0,7 19-48,-1-2 48,13-10 48,-13-1-32,-6-6-16,24 6 65,-7-1-1,2-5-48,2 0 64,-21 0-80,22-6 96,1-14-16,0 1 48,-1-4-48,-22 23-80,20-24 48,2-1 48,-5-1-48,-9 3 32,-8 23-80,20-23 64,-16 1 0,2 3-16,-4-2 48,-2 21-96,0-19 80,0-2 16,-4-1 32,-17 3-112,21 19-16,-18-21 16,-5-3-32,-6 2-48,-3-2-48,32 24 112,-32-24-144,0 8-112,7 13 16,1 3 16,24 0 224,-19 5-192,-2 16 96,4 0 16,0 1-1,17-22 81,-7 22-128,-12 4 32,15-2 16,4-3-64,0-21 144,0 19-96,0-2-48,7-10 0,14 11 96,-21-18 48,21 7 0,4 12 16,3-13 48,-1 14-48,-27-20-16,31 3 16,-4 4 48,3 10-48,-2-10 48,-28-7-64,27 25 48,1-4-32,-7 5 32,2 1-48,-23-27 0,19 30 64,-10 2 16,10 2-32,-13 0-16,-6-34-32,9 34 48,-3-4-48,1 1 16,-5-5 16,2-3 32,-4-23-64,3 17 64,0-12 32,-1 1 17,-2-2-65,0-4-48,0 4 64,0-4 48,-4 5-112,-2-5-32,6 0 32,-19 0-144,12 0-1,-14 0 49,21 0 96,-17 0-96,17 0 96,-6 0-48,-18 0-32,18 0 48,-17 0 16,23 0 16,-5 4-32,-12-4 16,11 0 80,6 0-64,-4 0 96,4-2-48,0-5 32,0-1-64,0 8-16,0-17 0,0 9 64,0-14-48,2 14 0,-2 8-16,4-19 49,3 10-49,1-14 16,11 4-16,-19 19 0,7-22-65,15-3 33,-4 1-16,3-3 16,-21 27 32,19-26 0,2 1 16,5-3-32,-1 1 48,-25 27-32,28-28-80,0-2 16,1 1-16,-1 1 32,-28 28 48,32-32-32,0 4 16,-3 1 16,6-3-80,-35 30 80,31-27-16,3 1 16,-1 0-16,-4 1 48,-29 25-32,28-21 48,-7-5-80,-4 7 80,-11 0 32,-6 19-80,9-7 96,-5-10 64,-4 14-96,0-4-64,0 7 0,-17-9-96,0 3-48,-5 0 0,-3 1 0,25 5 144,-28-2-128,-1 2-32,-1 5 64,0 1 16,30-6 80,-27 22-16,-3-2 32,7 4 48,0 4 32,23-28-96,-18 31 112,12 2 16,-11 0 64,17-1 32,0-32-224,0 32 273,0 0 15,0-3-96,6 1-80,-6-30-112,9 26 96,8-1-32,-10-3 16,13-5 16,-20-17-96,18 6 64,0 11 0,4-17-32,1 4-80,-23-4 48,24 0-144,-1-2-384,6-4-385,2-11-848,-31 17 1761,34-17-2625,-3-2-64,-1-3-1601,-30 22 4290</inkml:trace>
  <inkml:trace contextRef="#ctx0" brushRef="#br1">9893 11000 11189,'0'0'0,"0"0"0,0 0 1376,0-2-1040,0-4-111,0-1 239,0 7-464,0-4 240,0 4-16,0 0-112,0 4-16,0-4-96,0 7 0,0 14 0,0-4 48,3 2-48,-3-19 0,1 19 32,3 5 0,3-1-32,-1 2 0,-6-25 0,18 26 16,-12-4 0,2-5 16,9-12-16,-17-5-16,8 22 16,14-18-32,-14 2 32,14-1 16,-22-5-32,8 0 32,11 0 16,-10 0 0,10 0-16,-12-3 0,-7 3-32,8-3 32,8-4 16,-9-10 16,0 10-64,-7 7 0,8-17 48,1 9 0,-3-13 16,2 4 0,-8 17-64,6-19 64,1 0-48,-3-2 32,1-5-32,-5 26-16,4-26 48,-2 3-32,-2 0 17,0-1-33,0 24 0,0-17-33,-5-4 17,-12 4 0,14 0-32,3 17 48,-19-17-112,2 9-112,-3-11-48,-1 12-48,21 7 320,-23-9-336,-5 3 48,0 0 16,-2 1 32,30 5 240,-27-2-177,-3 2-223,3 0 144,1 0 16,26 0 240,-21 7-272,4-1 240,10 13-128,-9-13 16,16-6 144,-5 20-96,1-14 0,-2 15 16,1-15-16,5-6 96,-4 19-128,4-12-49,0 15-31,2-6 32,-2-16 176,7 20-144,10 1 64,-11 4 32,11-1 16,-17-24 32,17 23 0,2-2 176,4-4 48,3 0 96,-26-17-320,28 7 321,-1-1-161,3 0 96,0-6-32,-30 0-224,32-2 256,-4-15-32,1 9-16,-2-16-64,-27 24-144,26-21 160,-3 0 0,-3 0 0,-12-1-15,-8 22-145,21-21 128,-12 0-32,12 0-48,-13 0 16,-8 21-64,19-22 0,-10-1 16,8 0 48,-10-1-48,-7 24-16,8-23 64,1-1-16,-1-1-48,9-3 16,-17 28-16,2-28 0,2-1-16,-1 2 32,-1 1-112,-2 26 96,0-26-208,0 5-64,-5 2-49,-14 11 81,19 8 240,-4-9-192,-18 2 32,17 5 32,-19 2 16,24 0 112,-19 0-80,2 18-16,-2-15 48,12 17 0,7-20 48,-21 6-80,15 15 80,-1-14 48,-10 18 0,17-25-48,-4 19 144,0 2-64,-1 1 0,5-1-64,0-21-16,0 24 0,0 3 48,3 1 32,1 4 64,-4-32-144,9 33 160,8 3-32,-11 3 0,11 1 16,-17-40-144,8 43 96,16-5-15,-5 2-65,0 1 48,-19-41-64,21 36 48,-1 2-16,-4-1 16,4-10-48,-20-27 0,8 23 16,15-6 0,-14-12 32,14-1 32,-23-4-80,9 0 128,16-7 32,-3-14 32,-1-5-48,-21 26-144,23-27 80,0-1-32,1-1-16,0 1 32,-24 28-64,23-26 64,0 1 48,0 2-96,-2 1-32,-21 22 16,22-19 0,-3 2-48,0 9 48,-2-11 32,-17 19-32,17-7 0,-9-10 0,11 11 16,-14-3 0,-5 9-16,7-16 48,-2 11 32,-2-3 16,-1-1 0,-2 9-96,0-8 80,0-10-16,-5 12-32,0 0 16,5 6-48,-20-8 64,14 1-16,-16 1 0,5-1-16,17 7-32,-19-2 0,0-2 0,0 2 33,-2-3-66,21 5 33,-19-6 0,0 2 33,2-2-17,10 2-32,7 4 16,-17-3-33,17 1-31,-6 2 16,2 0-16,4 0 64,0 5-64,-5-1 0,5 2 0,0 1 16,0-7 48,0 19-64,3-13 48,-1 22 16,2-7 0,-4-21 0,5 25 0,1 3 0,0 4 16,0 0-16,-6-32 0,18 34-16,-12 2 0,13 0 16,-11-2 0,-8-34 0,21 32 32,-14-1 32,14-3-16,-3 0 0,-18-28-48,8 21 64,13-2-80,-13-2-16,13-11 32,-21-6 0,9 7-16,13-3 32,-5-4-32,2-8-304,-19 8 320,19-26-1296,0 1-1698,-23-32-415,12 26-1906,-8 31 5315,0 0 0</inkml:trace>
  <inkml:trace contextRef="#ctx0" brushRef="#br1">19259 11270 1168,'0'0'0,"0"0"0,0-2 240,0 0 144,0 0 177,0-1 175,0 3-736,-4-1 816,-1 1 17,1 0-113,0 0-32,4 0-688,-6 6 561,1 0-161,1 1-112,0 14-128,4-21-160,0 6 32,0 18 0,0-8-64,2 4 0,-2-20 32,6 19-48,3 2 0,10-2 16,-11 0 16,-8-19 16,24 7-48,-5 11 16,2-18 0,3 5 192,-24-5-160,21 4 160,0 1-208,0-1 48,0-4-192,-21 0 192,22 0-160,-1 0 192,-4-2 0,0-5 16,-17 7-48,9-4 48,8-2 32,-11-1-16,0 1-16,-6 6-48,7-6 48,-1-1 0,0 0 0,1-1 16,-7 8-64,6-17 80,-2 11-16,-1-16 16,-1 14 48,-2 8-128,2-25 112,0 8 32,1-2 0,-3-3-96,0 22-48,0-21 80,0-5-48,0 3 17,0-2 47,0 25-96,-5-30 112,-2 0 16,-10 3-48,13-1 0,4 28-80,-6-26 48,-15 5-16,4 4-16,-2 9-32,19 8 16,-20-17-96,-3 15 160,-1-3-16,1 3-176,23 2 128,-24 0-128,4 7-225,-1 12 17,4-2 144,17-17 192,-7 17-208,-14 4-16,17 3 48,-3 1 32,7-25 144,-4 25-112,-1 5 48,5-2 48,0 1 16,0-29 0,0 33-32,0-6 0,0 3-64,5-3 16,-5-27 80,6 28-96,11-2-32,-11-7-16,16-13-1,-22-6 145,19 19 16,0-19 33,2 0-82,3 0 17,-24 0 16,25-5-144,-3 0 32,1-4 176,-2-13 16,-21 22-80,19-5 48,-2-4 0,0-8 0,-10 10 65,-7 7-113,17-8 80,-13-1 16,2 1 0,1 2-48,-7 6-48,6-7 80,-2 1-16,-2 4 16,0-3-16,-2 5-64,3-4 48,-3 0 0,2-2-32,0 4-80,-2 2 64,4-3-64,2 1-64,1 2 32,1 5 80,-8-5 16,9 6 0,0 19-48,10-4 32,-11 3-16,-8-24 32,26 32-48,-7 1 64,2 6-16,0 3 32,-21-42-32,22 47 16,-3 6 16,-2 0 16,0 1-16,-17-54-32,6 48 48,2-3 0,-2 0 16,-1-5-16,-5-40-48,0 41 96,0-4 48,-17-2-16,11-4 48,6-31-176,-24 31 160,3-6-32,2-2 16,0-4 0,19-19-144,-19 7 128,12-1 0,-14-2-48,17-4-80,4 0 0,-17-6-96,13-14-48,-1 3-48,1-4 0,4 21 192,-4-27-144,4-5 32,0-6 32,0-2 16,0 40 64,6-41-112,11 1 32,-8-1 0,12 1-16,-21 40 96,17-40-32,0-1-16,0 3 0,0-2 16,-17 40 32,19-36-48,2-1 64,-2 4 64,3 1 0,-22 32-80,17-31 128,-9 0-16,14 6-48,-16-1 0,-6 26-64,6-21 96,2 4 16,-1 0 0,-1 0 16,-6 17-128,6-9 80,-1-12-32,-3 15-16,0-12-32,-2 18 0,2-3 0,-2-4-16,0 3 16,3 1 0,-3 3 0,2-2-32,-1 1 16,2-2-32,-1 1-32,-2 2 80,2-2-80,2 0 16,1 0 32,-2-1 16,4 3 0,-7 0 16,7 0-32,-1 0 32,0 0 0,1 0 48,-7 0-48,6 0 16,0 0 0,1 0 0,-3 0-32,-4 0 16,6 0 32,1 0 32,-1 0-16,0 5 16,-6-5-64,7 0 32,-3 4 0,-2 1-32,2-2 32,-4-3-32,5 7-16,-3 0 16,2 14 0,0-15 0,-4-6 0,7 28 96,-1-1-32,1 3 64,-1 6 16,-6-36-144,8 34 129,1 2 47,-1-4 0,1-4 16,-9-28-192,8 25 208,-1-4 0,1-4-48,1-12 0,-9-5-160,17 4 160,-11-4 16,13-3 16,-2-5 16,-17 8-208,21-25 177,3-5-49,2 0-48,3-6-16,-29 36-64,30-34 32,-3 0 80,1 3-16,-3 0 16,-25 31-112,24-25 96,0 0-96,-5 1 32,-2 5 0,-17 19-32,8-17 32,11 8-16,-15 1 0,3 2-48,-7 6 32,6-5-16,-4 3 32,1 2-32,-2 0 16,-1 0 0,0 0 32,0 4-64,0 3 64,0 10-32,0-17 0,0 4 0,0 13 0,-4-11-16,4 13 16,0-19 0,-4 7 16,4 10-16,-4-13-16,4 3-16,0-7 32,0 19-48,0-13-32,2 11 16,4-11 16,-6-6 48,6 22-48,1-16 48,10 16 16,-13-17 0,-4-5-16,9 22 16,7-18 0,-9 16-16,10-16 32,-17-4-32,7 4 0,1 0 16,1 0 64,10-4-144,-19 0 64,6 0-32,13 0-16,-2-6-16,-9-11 80,-8 17-16,26-6 48,-17-3 0,12-12 0,-15 15 16,-6 6-64,9-19 32,-1 12 32,-1-12-32,-1 12 48,-6 7-80,6-6 80,-1-2-32,-1-1 0,-2 3-32,-2 6-16,4-7 16,-2 3 32,-2 0-16,0 0 64,0 4-96,0-5 64,0 1-32,0 0 32,0-2-64,0 6 0,-4-2-16,0-5 80,0 0-16,-1 4 16,5 3-64,-4-9 64,-2 1-48,-1-11-64,3 12 32,4 7 16,-6-17 0,-1 8 16,1-14 32,0 6-96,6 17 48,-7-17 48,-10 8-64,13-9-16,-15 11 64,19 7-32,-6-6-32,-16-3 80,5 3 16,11 2-96,6 4 32,-23-3-128,16 3-112,-10 5 0,13 1 48,4-6 192,-6 24-128,-1-8 48,-10 4 0,17 3 32,0-23 48,-6 23-32,0 3 0,-1-3 32,0-1 0,7-22 0,-6 23-16,2 0-80,0 0 16,4 1-16,0-24 96,0 26-64,0-6 48,0-3-16,0-10 0,0-7 32,4 17-48,13-17-33,-8 0 65,16-5 16,-25 5 0,19-19 0,5 1-16,-1-1-64,0 0 80,-23 19 0,26-20 32,-1 3 16,1 0 33,-1 9-97,-25 8 16,24-19-16,-1 12 16,-6 1 32,0 0-32,-17 6 0,6-7 32,13 1-16,-14 2 0,1 2 0,-6 2-16,4-3 32,0 1 0,-1 2-32,-1 0 64,-2 0-64,0 0 48,0 0 16,0 0-16,0 0-32,0 0-16,0 0 16,-5 0 48,0 0-48,0 0 16,5 0-32,-7 0 32,2 0-32,-2 5-32,0 1 0,7-6 32,-17 6-16,13 15-48,-13-4 0,13 5 16,4-22 48,-17 25-80,13 7 64,-3-1 16,1 2-32,6-33 32,-4 27 0,4-8 0,6-1 0,15-18 48,-21 0-48,19 0 48,3 0 16,4 0 0,1-7-16,-27 7-48,34-21 80,0 12-48,-2-18 32,-1 8 0,-31 19-64,28-19 32,0-3 32,-3 3-16,-1-2 48,-24 21-96,23-24 96,-2 3-16,0-2-16,-2-2-48,-19 25-16,20-24 32,1-5 16,-2-4 0,-10 1 80,-9 32-128,17-34 112,-15 0 48,-2 3 0,-4-6-64,4 37-96,-17-38 128,-2-3-112,-5-1 49,-2 0-49,26 42-16,-29-45 32,-5 2 0,0-3-48,0 1 0,34 45 16,-30-42-48,4 8-17,5 10-79,15 18 32,6 6 112,-23-4-160,18 4 32,-12 0 64,13 7-80,4-7 144,-6 20-48,-14 2-64,17 3 80,-2 7-16,5-32 48,-4 32-96,4 4 64,0 0-32,6 3 16,-6-39 48,17 38 0,-8 2 32,16 3-32,-1-1 64,-24-42-64,23 45 96,4-5 48,1 3 32,4-5 32,-32-38-208,32 34 160,0-5-64,2 2 0,-3-11-16,-31-20-80,35 22 161,-6-3-33,-3-13 48,-3 16-144,-23-22-32,19 4-401,1 2-783,-1-6-1489,-11-6-609,-8 6 3282,28-20-4626,-28 20 4626</inkml:trace>
  <inkml:trace contextRef="#ctx0" brushRef="#br1">18231 10801 2977,'0'0'0,"-20"-7"736,20 7-736,-19-4 753,-4 0-1,1 2 0,4 2-47,18 0-705,-18 0 832,12 0-112,-17 4-95,16 0-113,7-4-512,-18 6 256,13-1-48,1-1-96,4 2-64,0-6-48,0 4-16,0 1-48,2-5 16,15 4-16,-17-4 64,17 4-240,2-4 32,2 4 64,5-4-16,-26 0 160,30-1 48,-1-6 16,7-14 0,2 12 32,-38 9-96,39-21 144,4 4-48,1-2-192,3-3-801,-47 22 897,46-22-1936,-1-17-305,12 1-1409,-57 38 3650</inkml:trace>
  <inkml:trace contextRef="#ctx0" brushRef="#br1">12949 10798 2561,'0'0'0,"0"-19"288,0 0-48,0 19-240,1-21 240,4 1 96,-3 15 64,0-14 113,-2 19-513,2-7 576,-2-2 32,0 1 48,0 1-47,0 7-609,0-6 560,0 4 48,0 0 1,0 0 31,0 2-640,0 0 592,0 0-80,0 4-47,0 2-97,0-6-368,0 17 288,0-10-80,-4 16-64,4-4-32,0-19-112,0 23 160,0 7 0,2 4 16,4 7 16,-6-41-192,7 44 208,-1 7 17,1 2-33,-1 5-16,-6-58-176,6 64 96,0 1 16,12-3-48,-14 2-48,4-4-32,-8-60 16,9 61 0,-1-4 0,0-1 16,1-8 48,-9-48-64,7 41 16,-1-3 32,1-8-16,-1-7 16,-6-23-48,6 20 48,-2-17 16,-1 14-16,-1-17 48,-2 0-96,2 5 80,-2-1-32,0-4-16,0 0-32,0 4 48,0-4-48,0 0 16,0 0-224,0 0-352,0 0 560,2-2-1153,0-2-752,-2-3-768,0-13 176,0 20 2497,0-7-4306,0 7 4306</inkml:trace>
  <inkml:trace contextRef="#ctx0" brushRef="#br1">5909 10790 1984,'0'0'0,"2"-6"273,-2-3-49,2-8 48,-2 17-272,2-7 288,-2 1 16,3-3 48,-3 1 16,0 8-368,2-9 369,0 1 47,0 2 16,0 1-16,-2 5-416,2-3 448,0-2-31,0 1-17,1 2-64,-3 2-336,2-3 352,0 3 0,-2 0-48,2 0 48,-2 0-352,0 7 321,0 0-1,0 10 0,0-14 0,0-3-320,-4 17 272,-1-12 16,1 16-96,-2-14 16,-1 14-63,7-21-145,-6 6 128,0 17 0,-11-16-32,17-7-96,-5 19 96,5-19-96,-6 7 64,-11 12 32,13-13-64,-13 13 48,17-19-80,-4 4 272,-3 13 0,1-12-16,-1-1-32,7-4-224,-6 4 48,2 0 16,-1-4 0,1 5-80,4-5 16,-4 4 0,4 0-48,-4-4-32,4 4 96,0-4-16,0 0 32,0 0 16,0 0 0,0 0-48,2 0 32,0 0 32,0 5-64,0-5 16,-2 0-16,4 0 33,3 0-242,-3 4 17,0 2-16,-4-6 208,7 6-176,-1 1 176,2-1-16,9 13 0,-17-19 16,7 5 0,10 1 16,-11 13 0,14-19-16,-20 0 0,5 6 0,13-1 0,-12-1 0,11-4 48,-17 0-48,7 0 0,1 5 32,9-5-16,-11 0-32,-6 0 16,17 0 16,-10 0-16,1 3-16,9 2 64,-17-5-48,7 0-32,1 4 80,1 0-16,-1 0-16,-8-4-16,9 7 32,-1 10-32,-1-13 16,-1 2 0,-6-6-16,4 20 16,1-16 16,-4 2-32,4 13 0,-5-19 0,2 5 16,0 1 0,-2 0 32,0-2-16,0-4-32,0 5 48,0-5-16,0 0-16,2 0 48,-2 0-64,2-2 16,0-3-32,1 1 64,-1 0-32,-2 4-16,2-6 32,-2-1 32,0-1-64,2-1 0,-2 9 0,0-8-64,0 1-176,0 1-208,0 2-400,0 4 848,0-5-1377,0 3-672,0-2-272,-6 0-2017,6 4 4338,0 0 0</inkml:trace>
  <inkml:trace contextRef="#ctx0" brushRef="#br1">17326 10845 10036,'0'0'0,"0"0"0,-20-6 1201,14-3-609,-13-8-288,19 11-48,0 6-256,-5-17 256,5 11-96,-3-1-64,3-10-80,0 17-16,0-4-32,0-2-112,3-3-672,14 1-1473,-17 8 2289,2-24-2961,20 15-2162,-22 9 5123</inkml:trace>
  <inkml:trace contextRef="#ctx0" brushRef="#br1">3510 11279 1824,'0'0'0,"0"0"1217,0-2-609,0 2 129,0 0-737,0 0 768,0 0 48,-4 0-111,4 0-113,0 0-592,0 0 496,0 0-144,0 0-16,0 0-80,0 0-256,0 0 225,0-3-17,0-3-48,0-2-64,0 8-96,0-18 80,2 10-16,0-18-32,4 3 0,-6 23-32,7-25 64,1-5-48,9-4 32,-10-4 0,-7 38-48,19-41 16,-2-3 64,0 1-48,2 1 0,-19 42-32,19-43 32,-2 3-16,0 2-16,-9 10 48,-8 28-48,18-22-48,-17 16-16,4 4 0,-3 2-16,0 5 32,-2-5 48,0 5-16,0 19 0,0-5 0,0 5-32,0-24 48,0 36 0,0 8 0,7 7-16,1 9 80,-8-60-64,17 64 0,-11 4 48,11-3 0,-10-3-16,-7-62-32,9 58 48,-1-8-32,0-7 0,9-9-16,-17-34 0,6 26-256,3-9-528,10-13-737,-14-4-320,-5 0 1841,6-2-3970,-6 2 3970</inkml:trace>
  <inkml:trace contextRef="#ctx0" brushRef="#br1">16064 11569 3473,'0'0'0,"-5"0"800,1 0 17,-1 0 111,5 0-928,0 0 1057,0-1-33,0-6-207,0 1-289,0 6-528,0-7 272,0 1-128,0 4-48,0-2 0,0 4-96,0-4 80,0 1 16,0 1-16,0 0-16,0 2-64,0-4 32,0-1 0,3-1 16,-1 2-32,-2 4-16,4-6 48,-2-1-32,4-1 32,1-11-32,-7 19-16,7-17 0,10-5 0,-10-3 48,15-3 16,-22 28-64,17-34 80,0-2 33,0-2-33,0-3-32,-17 41-48,17-37 64,0 0-32,-8 1-16,12 0 48,-21 36-64,8-34 0,11 0-80,-14 6 32,-1 5-64,-4 23 112,2-21-97,-2 4 65,0 0 0,-6 8 64,6 9-32,-24-19 16,18 12 0,-22-12 0,9 11-32,19 8 16,-19-23 16,-2 4 17,0-1-17,-1 12 16,22 8-32,-23-22-48,1 16-65,5 0-47,12 3-112,5 3 272,-7 0-304,0 7 16,1 17 64,0-1 80,6-23 144,-5 30-128,2 3 48,3 6 64,0 1-16,0-40 32,0 43 16,1 1 0,1-1-16,-2-1 16,0-42-16,0 38 0,0-1 0,0-1-16,0-7 16,0-29 0,-3 28 16,3-4-32,0-3 32,0-4 0,0-17-16,1 6 48,4 15 16,3-16-16,9 16 16,-17-21-64,6 4 48,18 13-16,-15-12 48,13 0-16,-22-5-64,17 7 64,1-2 0,-1-2 32,-9-3-32,-8 0-64,21 0 80,-14 0-32,12 0 32,-12-1-32,-7 1-48,16-7 64,-9 0 16,1-9 32,0 10 0,-8 6-112,18-22 80,-12 14 16,3-18-64,10 5 32,-19 21-64,6-22 32,15-3 1,-14 2 15,12-1-48,-19 24 0,6-20 16,1 3-32,1-1 32,-2 12-16,-6 6 0,7-7-16,-5 5 16,-2 2-32,0 0 16,0 0 16,0 7 0,-4 14 0,-1-2 16,-1 0 16,6-19-32,-16 30 64,11-1 64,-1 4-16,-1-2 32,7-31-144,-6 33 112,2-2 0,-1 1 0,1 0 48,4-32-160,0 28 112,0-5 48,0-2 0,2-14-16,-2-7-144,7 18 160,12-18 64,-10 5-15,18-5-33,-27 0-176,21 0 256,3-2-80,3-7-32,1-10 0,-28 19-144,29-8 112,1-12-32,-2 12-16,0-11 0,-28 19-64,23-6 0,0-11 16,-4 10 16,-2-12 48,-17 19-80,9-7 112,10-11 32,-15 11 80,1-10-32,-5 17-192,2-9 241,-2-10-49,0 2-64,0 1-16,0 16-112,-7-17 96,1-2-32,-16-3-16,16 3 32,6 19-80,-23-21 48,4 2 64,-3 11-64,-1-16-48,23 24 0,-26-9 0,1-8-16,-5 11-32,3-1 0,27 7 48,-28-2-48,2 2-80,6 5 64,3 12-80,17-17 144,-7 19-112,-10 6 32,17 3 16,-4 4 0,4-32 64,-5 30-80,5 1 64,0-1-64,0-2 31,0-28 49,2 21-48,7-2 0,10-2 48,-2-10 80,-17-7-80,22 19 32,3-15 33,5-4-1,4 0-16,-34 0-48,38 0 64,5-6-80,3-3 32,3-15-48,-49 24 32,51-17-144,2 0-609,-2 0-1328,-6 1-1777,-45 16 3858,44-17-6338,-44 17 6338</inkml:trace>
  <inkml:trace contextRef="#ctx0" brushRef="#br1">14659 11224 2737,'0'0'0,"-4"-3"336,-1-1-80,5 4-256,-6-2 240,2-3 32,4 3 0,0 2 17,0 0-289,0-2 320,2 1 64,2-4 48,2-2 16,-6 7-448,7-5 512,1-13-47,1 12-17,8-11-32,-17 17-416,4-7 336,4-14-32,1 15 1,-1-13-1,-8 19-304,17-6 304,-15-14 16,5 12-96,0-11-32,-7 19-192,6-9 112,0-14-48,-1 14 16,1-14-32,-6 23-48,4-17 96,0-1-64,1 1 32,1 1-16,-6 16-48,4-17 32,-2 0 64,3 8-64,-3-14 32,-2 23-64,2-6 32,2-18-64,-2 16 32,2-11-16,-4 19 16,5-7-32,-1-2 64,0 4-80,-2-2 32,-2 7 16,2-5 0,0 3-16,1 1 32,-3 1-32,0 0 16,0 0 32,0 3-16,0 4 81,0-7-97,0 17 32,0-10-48,0 12 64,2-2-48,-2-17 0,2 19 0,0 2 32,5 2-32,-1 3 0,-6-26 0,6 23 0,1 5-16,1-3 0,1 1 16,-9-26 0,8 25 0,9 1 32,-13 0 0,3-3-48,-7-23 16,6 23 64,1-2-32,-1-2 0,-2 3 80,-4-22-112,2 21 144,0 0 16,0 1 80,1-3-48,-3-19-192,0 17 192,2-11 16,-2 15-112,0-17 48,0-4-144,0 7 80,0-1-64,0-2 64,2-4-32,-2 0-48,0 5 32,0-5 48,0 0-16,1 0-15,-1 0-49,0 0 16,3-3-225,-1-1-447,0-2-689,-2 6 1345,5-9-2289,-3-10-160,2 13-2177,-4 6 4626</inkml:trace>
  <inkml:trace contextRef="#ctx0" brushRef="#br1">1970 10801 3425,'0'0'0,"0"-7"736,-5 1 225,1-1 143,4 7-1104,-7-2 1169,1 2-97,-10 0-207,11 17-145,5-17-720,-17 7 576,13 12-79,-15-13-17,12 16-48,7-22-432,-21 6 416,14 15-64,-15-15-47,5 11-65,17-17-240,-17 5 272,10 1-48,-17 0-80,19-1 32,5-5-176,-22 3 80,16 2 16,-14-5 64,14 4-80,6-4-80,-21 5 80,16-5-48,-12 0-64,14 3 64,3-3-32,-7 0 0,1 5 0,-1-5 16,1 4 0,6-4-16,-4 5-32,4-1-16,-5 0-16,5 0 16,0-4 48,0 7 0,0-1-64,0 0 32,0-1-32,0-5 64,2 6-128,5 0-16,-1-1 16,14 1-48,-20-6 176,6 6-96,17-1-16,-4 1 32,0 0 80,-19-6 0,24 5-16,-1-1 0,2-4 32,1 5-32,-26-5 16,24 0 0,1 3 32,-1 2 16,-1-1-16,-23-4-32,21 6 32,0 16-16,-4-16-32,0 20 48,-17-26-32,9 23-16,10 2 16,-15 1 0,0 3 0,-4-29 0,3 31 16,-1-2-32,-2 5 32,0-2-32,0-32 16,-7 34 0,-12 0 16,13-3-32,-13 4 32,19-35-16,-7 32 0,-14-5 0,14-4 32,-13-5-64,20-18 32,-5 6 48,-1 13-32,0-19 32,-1 0-32,7 0-16,-6 0 16,2 0 16,-1-4-80,5-2 0,0 6 48,0-20-48,0 14-16,0-18 0,2 5 16,-2 19 48,3-17-64,3-4 32,0 0 32,2-1-16,-8 22 16,17-22-32,-10 0 0,2 3-16,10 0 16,-19 19 32,6-7-32,0-10 16,2 15 16,1 0-16,-9 2 16,7-2-16,-1 0-32,1 2 48,-1-2-49,-6 2 49,4-2 0,0 2 33,1 0-66,-3 0 66,-2 0-33,4 0 0,-2 0 16,0-2 0,2-3 16,-4 5-32,5-6 0,1 0 0,-2-1-48,1 1 48,-5 6 0,4-6 16,0-3 16,0-8-32,1 13 0,-5 4 0,4-6 16,0-3-32,2 2-16,-1 1 32,-5 6 0,6-6-16,0-1 16,-1 1-16,1 2 32,-6 4-16,6-5 16,1 3 32,-1 2-32,-2 0-16,-4 0 0,7 0-16,-1 5 16,11 1 16,-10 13-32,-7-19 16,17 4 0,-9 3 0,11 16 0,-10-16 32,-9-7-32,21 23 48,-13-17 16,16 22 0,-5-7-32,-2 2 16,-17-23-48,17 24 32,-8-3 16,12 1-32,-13-5 32,-8-17-48,21 16 32,-14-9 16,12-1-16,-12-2 32,-7-4-64,8 0 112,9-2-16,-11-19 64,2-1-96,-8 22-64,20-25 32,-14 0-112,13 0-384,-11-1-609,-8 26 1073,20-21-2033,-14-3-816,-12-27 240,6 32-1473,0 19 4082,0 0 0</inkml:trace>
  <inkml:trace contextRef="#ctx0" brushRef="#br1">4834 10992 3825,'0'0'0,"-5"-5"1153,1-1-417,4 6-736,-6-17 688,2 13 145,4-2 191,-5-1 33,5 7-1057,0-8 928,0-1-239,2-8-225,5 10-176,-7 7-288,17-18 192,-9 9-48,14-8-48,-1 11-48,-21 6-48,19-9 48,0 1-16,2 2 16,-2-1-16,-19 7-32,22-6 16,-1-1 32,3 5-32,-4 2 0,-20 0-16,20 0 32,-1 4 0,-11 3 32,12 14-64,-20-21 0,8 7 80,11 22-64,-13-8 16,1 3 16,-7-24-48,6 25 32,-1 5 48,-4-2 0,-1 1 0,0-29-80,0 30 80,-16 0-15,9 0-17,-16-5-16,23-25-32,-17 28 0,-4-5 48,-3 2-16,-1-3 16,25-22-48,-28 19 64,3-13-32,1 16 64,1-18-16,23-4-80,-23 0 64,4 0 16,2 0 0,10-6 0,7 6-80,-21-9 80,16-12 32,-1 4-48,0 0-48,6 17-16,-5-22 64,1 5-48,4 0-16,0 9 0,0 8 0,2-21-16,5 14-16,-1-12-208,11 13-673,-17 6 913,9-9-1968,8-7-1170,-9 9-2673,-8 7 5811</inkml:trace>
  <inkml:trace contextRef="#ctx0" brushRef="#br1">8705 11225 3825,'0'0'0,"0"0"0,0-4 785,0-4 63,2-12-16,2 15 49,-4 5-881,5-5 864,2-2-176,-2 5-175,4 0-145,-9 2-368,8-2 288,14 0-64,-16-4-48,17-1-48,-23 7-128,18-19 96,0 13-32,0-15 32,-10 12 0,-8 9-96,20-21 64,-14 4 33,15 0-1,-14 0-16,-7 17-80,17-21 64,-12-1 32,2 1-32,-2-2-32,-5 23-32,4-19 96,-3 0-48,-1 10 32,0-10 0,0 19-80,-3-6 64,-2-12 0,-12 17 16,11-4 0,6 5-80,-19-2 0,13 0-32,-14 2-32,14 0-16,6 0 80,-21 0-80,14 4 80,-19 1-16,7-2 16,19-3 0,-18 5-16,0 1-16,1-1-16,11 1 16,6-6 32,-6 17-64,-11-11-32,12 18 80,1-7-16,4-17 32,-6 21-16,-1 0 16,3 2-80,0 3 64,4-26 16,0 30-48,0 2 16,0 0 16,4-1 0,-4-31 16,7 33-48,1-4 16,12 1 16,-15-7-16,-5-23 32,22 24-32,-5-5-17,0-13-31,2 0-48,-19-6 128,19 5-64,2-5 48,1 0 16,3-5 16,-25 5-16,25-8 0,3-13 0,-3 12 0,-3-12 16,-22 21-16,21-8-16,-4-14 16,0 13 32,-8-10-32,-9 19 0,21-6 64,-12-3-64,10-8 16,-2 9 0,-17 8-16,8-19 0,11 12 0,-10-14 0,10 15-16,-19 6 16,8-23 0,11 3 16,-12 1 16,14-2 0,-21 21-32,6-23 32,13 1-32,-12 1 0,0 0-32,-7 21 32,8-17 48,-2 0-32,0 11 33,1-11-33,-7 17-16,4-7 32,-2 1-16,1 1-16,-2 1 16,-1 4-16,3-2-16,-1 2 0,0 0-32,-2 5 15,0-5 33,0 4-16,2 2-16,0 1 0,4 12 16,-6-19 16,7 0-16,-1 6 0,1 11 16,-1-17 16,-6 0-16,9 6-16,-3 11 32,11-17-16,-13 7-16,-4-7 16,9 21 0,7-15-32,-9 20 48,1-5-48,-8-21 32,9 23 0,-2 5 16,-1 0-16,-4 1 64,-2-29-64,2 30 16,-2 0 145,-4-3 95,-2-3 48,6-24-304,-7 21 304,-10 1-48,13-16-80,-1 11-16,5-17-160,-6 0 144,0 0 16,1 0-16,1 0-48,4 0-96,-4 0 48,4-4-48,-4-3-48,4-2-112,0 9 160,0-18-544,0 11-849,0-12-1168,0-10-3057,0 29 5618,0 0 0</inkml:trace>
  <inkml:trace contextRef="#ctx0" brushRef="#br1">4772 10896 2801,'0'0'0,"0"-8"704,0-11 64,2 12 113,0-2 47,-2 9-928,3-3 961,-1 0-49,-2 3-127,0 0-145,0 0-640,2 6 528,-2 18-48,0-1-32,0 7-47,0-30-401,0 38 352,0 3-64,2 3-64,1 3 0,-3-47-224,1 47 192,3-1 16,3-3-16,-1-2-48,-6-41-144,6 40 113,1-6-65,-1 0 16,-2-1-48,-4-33-16,7 33 96,-5-1-80,0 0 16,2-5 0,-4-27-32,2 26 32,1-6 0,-3 2 0,0-5 16,0-17-48,0 17 16,-5-11 0,5 11 16,0-12-64,0-5 32,0 4-64,-4 2-80,4 1-112,0-3-145,0-4 401,0 0-544,0 0-96,3-2-81,3-5-31,-6 7 752,6-17-816,0 9-257,1-13-367,-1-1-209,-6 22 1649,6-23-1393,-1 2-1616,-5 21 3009</inkml:trace>
  <inkml:trace contextRef="#ctx0" brushRef="#br1">2263 10851 12485,'0'0'0,"-5"0"1201,-1 0-609,6 0-592,-6 5 624,1-5 33,1 4-49,0 0-160,4-4-448,-4 0 320,4 5-128,-4-1-16,4-4-128,0 0-48,2 0 0,0 0 32,4 0-80,3 0 48,-9 0 0,19 0-400,0 0-1056,-2 0-2754,0-4-3490,-17 4 7700,0 0 0</inkml:trace>
  <inkml:trace contextRef="#ctx0" brushRef="#br1">13008 10932 4193,'0'0'0,"0"-2"1217,0-3-145,0 5-1072,0-5 1009,0-2 63,2 0-15,4 4-177,-6 3-880,5-5 641,1 1-241,3-1-160,-1-1-32,-8 6-208,19-4 160,-12 2 0,12 0-64,-11 2-32,-8 0-64,19 0 48,-10 4 0,12 3-16,-13-1 16,-8-6-48,24 17 16,-7-13-16,0 13 16,2-10-16,-19-7 0,17 21 0,-8-15 32,10 13-16,-13-12 48,-6-7-64,6 17 48,3-13 16,-2 2 16,-2 1-16,-5-7-64,7 6 32,-2 11 17,0-17 15,0 5-64,-5-5 0,2 6 32,5 0-48,-6 11 32,1-10 16,-2-7-32,5 16 0,-3-11 32,0 16 32,-2-15 0,0-6-64,0 19 96,0-12-16,-4 10-16,-3-13 64,7-4-128,-17 19 112,11-15-16,-15 14-16,4-15-16,17-3-64,-22 7 64,-1 0 0,-2-1-16,-3 0-16,28-6-32,-28 5 64,5-5-32,0 0 32,4 0 0,19 0-64,-19-3 32,2-1 32,10-3-32,-17 1-16,24 6-16,-3-17 16,-4 15 48,-10-4-32,17-1-96,0 7 64,0-1-32,0-2-48,0 1 16,0 2 48,0 0 16,0 0-48,0 0 64,2 5-48,-2-5 32,2 3-128,2-3-336,3 5-417,-1-1-607,-6-4 1488,6 0-2289,-1 0-288,1 0-2306,-6 0 4883</inkml:trace>
  <inkml:trace contextRef="#ctx0" brushRef="#br1">11321 10911 2096,'0'0'0,"0"0"0,0-2 337,-5-1-145,5-3 32,-3 4 48,3 2-272,0-2 336,-5 0 48,1 0 112,-1 2 1,5 0-497,-4 0 496,-2 0-112,-1 0-96,2 0-64,5 0-224,-7 0 208,-12 0 33,14 4 47,-14-4 48,19 0-336,-6 4 352,-13-4 64,12 0-48,-10 0 49,17 0-417,-6 0 384,0 5-48,-11-5-32,12 4-48,5-4-256,-4 4 240,0 0-32,-2 1-32,1-2-16,5-3-160,-4 7 113,4 0-33,-4 12 48,0-13-80,4-6-48,-5 21 80,1-14 16,0 22 0,4-5 96,0-24-192,0 25 224,0 1 0,0 4 0,2-1-48,-2-29-176,6 33 160,3-2-32,8 3-48,-11-2 16,-6-32-96,19 30 49,-12-1-17,10-5 0,-11-7-32,-6-17 0,21 4 32,-4-4 112,2 0 16,3-2 16,-22 2-176,21-17 160,0 8-80,0-14-16,3 2 0,-24 21-64,21-20 64,2 0-48,-1-4 32,-3 5-32,-19 19-16,21-19 48,-4 2-16,0 8-32,-8-10 32,-9 19-32,17-6 16,-11-11-16,0 10 16,1-1 48,-7 8-64,6-17 32,-2 13-16,1-3 32,-3-12-80,-2 19 32,1-6 48,2-13-48,-3 12 0,0-10 16,0 17-16,0-6 0,0-11 32,0 8-16,-4-10 0,4 19-16,0-8-16,-5-11 32,1 12-32,4-10 16,0 17 0,0-2 0,0-5-48,0 4 16,0 1-16,0 2 48,0 0-48,2 0 32,0 0-32,1 4 48,-3-4 0,2 17-16,-1 0 16,2 2 0,-1 8 0,-2-27 0,2 28-48,-2-28 48,4 32 0,1 0 32,-1 0-16,2 2 32,-6-34-48,17 31 16,-10 1-16,9-4 48,-7-1-32,-9-27-16,19 24 48,-11-3 32,14-14-32,-16 12 16,-6-19-64,17 0 16,-10 6 32,10-2-16,-11-4 32,-6 0-64,9 5 48,8-5 0,-13 0-48,2 0 16,-6 0-16,9 0 0,-3 0 32,3 0-16,-1 0 0,-8 0-16,9 0 0,-1 0 32,-2 0-16,1-3 32,-7 3-48,4-3 64,0-2 0,1-1 1,-1-3-1,-4 9-64,2-17 16,2 11 16,0-17-32,-1 6-32,-3 17 32,6-22 0,0 3 0,1-2 0,-1-1 0,-6 22 0,7-21 32,1 0-32,9-2 0,-11-1-32,-6 24 32,9-23-16,10 2-32,-13 2 16,3-1 32,-9 20 0,17-8-33,-13-9 17,2 11 16,1 1-16,-7 5 16,6-4-32,0 2 16,1 2 16,-3 0-32,-4 0 32,5 0 0,-1 6 32,-2 11-32,0-10 0,-2-7 0,2 25 16,0-4-32,0 5 32,-2 2 16,0-28-32,0 29 16,0 3-16,0 0 0,0 2 0,0-34 0,0 30-64,0-2 112,0-3-48,0-6 16,0-19-16,3 6 16,-2 13-32,6-19 32,-1 5 17,-6-5-33,9 0 64,10-7 16,-13-16 16,18 4-96,-24 19 0,17-25-64,4-1-209,0-1-415,1 1-624,-22 26 1312,19-24-2049,0 3-609,-2 0 97,-13-9 656,-4 30 1905,21-17-3233,-21 17 3233</inkml:trace>
  <inkml:trace contextRef="#ctx0" brushRef="#br1">13709 10983 2112,'0'0'0,"-6"-2"529,6 2-529,-7-4 272,-12 0-16,15-1 64,0 1 64,4 4-384,-4-2 416,-1-2 81,1 0 63,0 1 80,4 3-640,-4-2 673,4-2-65,0 1-48,-5 2-112,5 1-448,0 0 336,0 0-143,0 0-49,0 0-64,0 0-80,5 0 80,1 4 96,2 0 0,9 1-32,-17-5-144,9 0 176,14 0-80,-2 0 16,1 0 16,-22 0-128,21 0 80,2-3 16,1-1 16,2-1-16,-26 5-96,22-5 64,0 0 16,-1 1-48,-2 1-48,-19 3 16,19 0 48,-2 0 0,-10 0-16,12 7 0,-19-7-32,6 7 48,11-1-48,-12 15 48,1-17 33,-6-4-81,4 20 48,1-16 48,-3 17 0,-2-2-48,0-19-48,0 7 96,-5 16 0,1-6 0,-3-10 16,7-7-112,-6 21 96,0-15 16,-11 0-16,12 11-32,5-17-64,-4 0 80,-2 7-64,-1-3 32,3 0 0,4-4-48,-4 4 64,-2-4 16,-1 0-16,3 5-32,4-5-32,-6 0 32,1 4 0,1 0 0,0 0-16,4-4-16,-4 7 0,-3 0 0,1 10 0,2-14 0,4-3 0,-7 17 32,1-12 16,-11 14-16,13-13 16,4-6-48,-6 24 48,-12-18 16,14 19 32,-2-8-16,6-17-80,-7 7 161,1 14-97,2-15 32,-3 11 16,7-17-112,-4 4 16,0 3 0,4 0 16,0-1-80,0-6 48,0 4-16,0 0 16,0-4 0,2 0 16,0 0-32,4 0-112,1 0-161,-7 0 289,7 0-560,-2 0-448,2 0-497,-1-2-464,-6 2 1969,7-2-2081,-12-22 368,5 22-1600,0 2 3313</inkml:trace>
  <inkml:trace contextRef="#ctx0" brushRef="#br1">4156 11060 2257,'0'0'0,"-4"-7"448,-1-10-160,5 17-288,-5-6 320,-2 0 64,-10-1 128,12 1 145,5 6-657,-4-7 768,-2 3 96,-1 0 1,3 2-1,4 2-864,-4-2 817,4 0-1,0 2-144,0 0-127,0 0-545,0 0 432,2 4-80,2 2-16,3 11-32,-7-17-304,8 7 256,9 16-48,-10-17-63,12 16-1,-19-22-144,6 6 96,15 15-32,-12-17-48,14 3 0,-23-7-16,9 6 48,12-1 16,-2-5 16,-2 0-80,-17 0 0,17-3-160,4-5-401,-2-11-431,3 2-497,-22 17 1489,21-19-1809,2-1-255,-1-1 239,-1 4 496,-21 17 1329,21-17-2785,-21 17 2785</inkml:trace>
  <inkml:trace contextRef="#ctx0" brushRef="#br1">22219 11168 1536,'0'0'0,"-4"-6"160,-1-11 64,5 17-224,-4-17 208,0 8 17,4-16 31,0 8-32,0 17-224,0-19 240,0 10 16,0-10 0,2 13 32,-2 6-288,2-9 320,0 3 1,-2-1 31,0 5-16,0 2-336,0-2 304,0 2 16,-4 0-48,0 0-80,4 0-192,-5 0 160,2 0-112,-4 4 33,-10 3-65,17-7-16,0 4 32,-7 2 48,-12 11-32,15-17 16,4 0-64,-6 7 32,-13 10 16,14-17-48,-12 6 48,17-6-48,-4 4 64,-1 1 16,2-5 64,3 4-16,0-4-128,0 0 96,0 4 0,0 1-80,-5 1-16,5-6 0,0 6 0,0 13-48,0-14 64,0 11 0,0-16-16,0 5 16,0 14-16,0-13 16,0 17-16,0-23 0,3 17 0,-1 0 0,1 0-16,2 0 48,-5-17-32,2 19-16,3-12 48,1 16-16,0-18-16,-6-5 0,9 6 0,8 0-32,-11-1 64,15-5 16,-21 0-48,17 0 96,2 0 32,3-2-16,-1-5 0,-21 7-112,21-4 112,0-2 0,-1-3-16,-1 1 16,-19 8-112,19-9 112,-11 1 49,13-10-65,-14 12 16,-7 6-112,9-17 112,-1 11-16,-1-2 48,-2-11-48,-5 19-96,5-7 80,-1-10-32,-2 10 0,3 1 0,-5 6-48,1-8 48,-1 1 0,0 1-32,0 1 16,0 5-32,0-2 0,0 2-64,-3 5 32,3-5 32,-7 6-32,3 13 16,-1-13 16,2 23-16,3-29 16,-5 19-16,1 4 32,4-2-32,0 0 0,0-21 16,0 19-48,0 3 16,2-3-32,5 0 32,-7-19 32,5 17-32,12-11 64,0 18 0,-8-18 16,-9-6-48,26 17 16,-5-13-16,0-4 32,2 0 16,-23 0-48,26-2 96,2-6-32,-1-14 32,-1 6 16,-26 16-112,23-17 64,2-3 48,-3-1-32,-1-2 16,-21 23-96,19-26 96,-2 0-16,-10 1 32,1 2 32,-8 23-144,7-24 177,-5 5-1,-2-2 0,0 4 16,0 17-192,-17-17 144,10 8 16,-18-9-16,1 11-96,24 7-48,-25-9 16,-5 1 0,0 2-32,3 0-16,27 6 32,-30-7-48,5 0-80,4 7-16,4 0 32,17 0 112,-7 0-112,-10 7-16,13 0-96,-1 9-241,5-16 465,-4 4-688,4 3-304,0 10-353,0-13-304,0-4 1649,2 6-1825,5 12 465,10-12-993,-17-6 2353</inkml:trace>
  <inkml:trace contextRef="#ctx0" brushRef="#br1">17276 11697 1744,'0'0'0,"0"0"0,2-2 240,5 0 17,0 0 159,10-5 128,-17 7-544,3-8 688,6-9 81,-2 11 15,-1-3-64,-6 9-720,6-6 593,-1-1-97,-1 0-80,-2 6-48,-2 1-368,2-2 320,0 0 16,0 2-15,-2 0-17,0 0-304,2 0 272,-2 0 0,0 0-64,0-3 0,0 3-208,3-2 208,-1-2-32,0-2-32,2-16-32,-4 22-112,6-17 81,1-6-33,1 0-32,1-3 32,-9 26-48,8-27 16,1-4 0,8 4 16,-13 1 64,-4 26-96,9-25 64,-1 4-16,-1 0 16,1 2-80,-8 19 16,6-17 0,-1 8 0,-2-10 0,2 15-32,-5 4 32,2-5-16,0-1-16,1 4 16,-1 0 16,-2 2 0,2-2-32,0 2 32,0 0 0,0-3 0,-2 3 0,2 0 0,0-2-16,0 1 0,-2-2 0,0 3 16,3-2 16,-3 0 16,2 2 16,0-2-32,-2 2-16,0-2-64,2-1 48,-2 3-16,2 0 0,-2 0 32,2 5-32,-2 1 16,2 0 32,0 18 32,-2-24-48,3 7 32,-1 18-16,0-6 32,0 2-80,-2-21 32,4 21-16,0 1 16,3 1 0,-1-4 16,-6-19-16,7 22 32,-1-5 0,2 0-32,1 2 16,-9-19-16,8 17 0,1-11 48,-1 20-16,9-22-16,-17-4-16,7 16 32,1-11-32,9 1 48,-12-1-16,-5-5-32,6 0 48,0 4 16,3-4 16,-3 0 16,-6 0-96,7 0 112,-1 0 0,0-7-16,1-1 16,-7 8-112,6-17 64,0 9-48,1-14 48,0 5-64,-7 17 0,8-19 16,0-3 0,1 2-32,-1-8 32,-8 28-16,9-27 32,-1-1 0,-2 0-32,-1 3-144,-5 25 144,4-24-208,-2 1-48,-2-1-16,0 4 80,0 20 192,0-24-128,0 3 32,-4 1 16,0 14-16,4 6 96,0-6-161,-4-1-79,4 5 48,0 2 80,0 0 112,0 0-16,0 5 64,0 1 48,0 13-32,0-19-64,0 17 48,1-11-16,2 22-16,3-9 0,-6-19-16,7 19 32,-1 7 32,2-1 0,1 3 0,-9-28-64,8 27 0,1-1-16,8 1 0,-11-1 16,-6-26 0,9 24 32,8-2 65,-11-2-49,11-14 32,-17-6-80,7 17 48,10-17 64,-12 0-32,4 0 32,-9 0-112,8 0 128,1-2-48,-1-2 0,1-2 0,-9 6-80,8-9 80,1 1-32,0-9 32,-3 10-16,-6 7-64,6-8 48,1-11 0,-1 12-16,1-14 16,-7 21-48,4-8 32,2-18 64,-3 7 0,1 0-240,-4 19 144,4-22-160,-2 1-80,0 0 32,3 2 192,-5 19 16,2-17-16,2 9-32,-2 1 0,0 0-16,-2 7 64,2 0-96,0 0-16,-2 20 32,0-1 32,0-19 48,0 23 0,2 7 32,1 2-16,-2 2 32,-1-34-48,5 34 64,1 2 32,1-5 48,-1 0-16,-6-31-128,17 21 80,-11-15 0,11-1 16,0-5 0,-17 0-96,19-3 96,7-16-64,2-4-352,1-5-656,-29 28 976,30-32-2322,-2-4-671,-1-2-1553,-27 38 4546</inkml:trace>
  <inkml:trace contextRef="#ctx0" brushRef="#br1">7968 11340 4337,'0'0'0,"0"0"0,-7-4 1601,3 0-240,0-1-145,0 3-111,4 2-1105,0 0 1024,-4 17-271,-1 4-209,1 5-96,4-26-448,-4 29 368,0 8-64,0-1-95,-1 2-49,5-38-160,0 39 80,-4-5 0,4 0-16,0-7-16,0-27-48,0 28 64,0-4-48,0-6-80,0 0-480,0-18 544,2 6-1809,0 0-1409,4-2-2608,-6-4 5826</inkml:trace>
  <inkml:trace contextRef="#ctx0" brushRef="#br1">11350 12908 2385,'0'0'0,"0"-6"336,0 0 48,0 6-384,0-9 448,0 3 64,0-1 33,0 5-49,0 2-496,0-2 464,3 2-32,-3-2-144,0 2-96,0 0-192,2 0 64,-2 0-31,0 0 31,2 0-32,-2 0-32,0 0 96,0 4-48,0 0-32,0-4 0,0 0-16,0 0 16,0 0 0,0 0 0,0 0 48,0 0-64,0 0 48,0 0 16,0 5 32,2-5 0,-2 0-96,0 0 128,2 0 48,0 0 16,-2 0 16,0 0-208,0 4 192,3 0-48,-1-4 0,0 0-16,-2 0-128,0 4 128,2-4 17,0 0-65,0 0 48,-2 0-128,2 0 144,0-2-32,3-2 64,-1-2-48,-4 6-128,6-9 112,1-12-32,1 2 0,11-2-32,-19 21-48,6-28 80,18-2-32,-5-4 0,0 0-16,-19 34-32,22-36 16,-1 2 48,-4 2-16,0 2-16,-17 30-32,8-27 48,11 1-16,-12 5 16,-1 0 16,-6 21-64,7-8 64,-1-9 0,-2 10-16,-2 0 16,-2 7-64,2-5 16,1-2-16,-3 7 16,0 0-16,0 4 0,0 13 16,0-12 0,0 13-16,0-18 0,0 18 0,2 0-16,4 6 0,0 1 0,-6-25 16,17 26 16,-12 1-16,1 1 16,0-3 16,-6-25-32,7 26 0,-3-2 0,2 1-80,-1 0-352,-5-25 432,5 26-960,-2-5-849,-1-4-208,0 0-2145,-2-17 4162,0 0 0</inkml:trace>
  <inkml:trace contextRef="#ctx0" brushRef="#br2">12976 12778 3361,'0'0'0,"0"-8"448,-4-9 0,4 0 1,0 17-449,-5-8 480,5-14-32,0 5-96,-4 9-112,4 8-240,0-23 160,0 16-48,0-10-47,0 11 47,0 6-112,0-6 48,-4-1 48,4 0-48,-4 4 32,4 3-80,0-2 80,0-1-16,-5 3 16,5 0-32,0 0-48,0 0 48,0 0 16,-4 0 16,4 5 32,0-5-112,0 3 112,0 2 16,0 1 0,0 0 0,0-6-128,0 17 128,0-12 32,0 1 32,0 13 0,0-19-192,0 0 209,0 7-49,3 12-32,3-15-48,-6-4-80,4 6 80,2 14-16,-1-16 32,-1 13 0,-4-17-96,4 4 128,3 20-64,-1-5 32,0 8-16,-6-27-80,17 38 64,-10 7 32,16 8-32,0 9-16,-23-62-48,26 72 32,4 7-48,1 8 32,3 4 0,-34-91-16,34 91 48,-4 0 0,-4-3-16,-5-12 64,-21-76-96,17 75 64,-9-3 96,11-6 0,-12 0-15,-7-66-145,17 59 224,-13-10-96,2-2 64,-1-9 48,-5-38-240,2 34 272,-2-2 112,0 2 16,0-4-79,0-30-321,-5 27 240,0-3 32,-2-3-128,0 0 64,7-21-208,-3 22 160,-4-6-48,0-9 16,4 12-16,3-19-112,-5 0 176,1 6 0,4-6 16,-5 5-128,5-5-64,0 0-32,0 0 0,-4 0-80,4-3 64,0 3 48,0 0-64,0-2 16,2 0-80,0-4 0,-2 6 128,7-9-96,0 1-160,-1-11 64,3 12-240,-9 7 432,8-19-817,8 2-495,-11 11-561,2-17-336,-7 23 2209,8-20-2065,-2-5 544,11 2-1504,-17 23 3025</inkml:trace>
  <inkml:trace contextRef="#ctx0" brushRef="#br1">8665 12930 2465,'0'0'0,"-6"0"608,6 0-608,-7 0 384,1 0 96,-1 0 97,1 4-1,6-4-576,-4 4 624,-1 0-144,1-4-63,0 7-81,4-7-336,-4 6 208,-1 0-48,1 1-64,4-1 0,0-6-96,-4 6 80,4 14 16,-4-16 32,4 17 48,0-21-176,0 6 224,0 18 48,2-7 33,0 2-33,-2-19-272,6 25 272,3-1-16,8-3-32,-11 3 48,-6-24-272,17 21 192,-10 2-32,12 2-32,-11-1-64,-8-24-64,19 17 64,-10-10-16,15-2-32,-16 0 16,-8-5-32,23 0 32,-4 0 81,-2-2-1,0-6-48,-17 8-64,7-22 80,12 15 32,-13-15-48,0 4 48,-6 18-112,7-17 80,-1-4-48,-2 0 16,1-4 16,-5 25-64,4-26 80,0 0-16,-1-1-32,-2-1 32,-1 28-64,2-30 48,1 5-64,-3-5 32,0 0 96,0 30-112,-6-23 48,-14-5 112,14 9-16,-18 11-176,24 8 32,-21-21-32,-4 16-32,-5-1-16,-2 2 32,32 4 48,-36 0-32,2 0 16,-2 6-80,2 13 64,34-19 32,-28 7-96,5 18-80,6-6 80,11 5-128,6-24 224,-18 25-160,14 3 32,0 1-16,4-1 112,0-28 32,0 30-65,0-5 162,6-4-33,11 3-48,-17-24-16,17 19 48,5 2-160,3-2 32,3-12 15,-28-7 65,32 21-32,2-21 80,-1 4 17,4-4 47,-37 0-112,34-2 112,2-4-32,-4-1 32,-3-10-48,-29 17-64,33-6 48,-4-13 48,-3 13-16,-3-13 16,-23 19-96,17-5 48,-9-1-48,11-3 48,-12 1 32,-7 8-80,6-8 64,1-1 64,-3 2-48,-2 1-48,-2 6-32,2-9 16,-2 4 48,0-13-32,0 16 16,0 2-48,0-6 32,-4-1 32,4-1-48,-4-1 32,4 9-48,-4-8 16,4 3-96,-5 1 80,5 2 16,0 2-16,0 0-32,-4 0 80,4 4-64,-4 1-32,4-5 48,0 17 32,0-11 0,0 15 16,0-4 48,0-17-96,4 7 64,2 18-48,1-6 80,9 1 16,-16-20-112,7 20 112,12 0 33,-10-1-17,12-13-16,-21-6-112,8 21 64,12-14 16,-15 0-112,17-4-449,-22-3 481,17 0-1248,0 0-1601,-17-36-1553,9 17 544,-9 19 3858,0 0 0</inkml:trace>
  <inkml:trace contextRef="#ctx0" brushRef="#br1">10811 13152 2913,'0'0'0,"0"0"0,0-3 432,0-2 64,2 1 49,0-1-17,-2 3-176,0 2-352,2-1 288,1-2-80,-1 3 16,-1 0 16,-1 0-240,2 0 256,1 0 17,-1 4 15,2 1-16,-4-5-272,5 4 304,1-4-16,0 7-16,1-4 48,-7-3-320,8 5 289,11-5-17,-12 0-16,10 0-64,-17 0-192,8-2 224,14-4 0,-14 1 32,15-1-16,-23 6-240,17-5 192,2-1-32,1 2-15,1-1-33,-21 5-112,21-4 112,0 2-32,-2 0-32,-2 2 16,-17 0-64,19 0 32,-2 0 16,-8 0-16,12 6 0,-21-6-32,9 7 48,10-1-48,-11 0 112,11 1-32,-19-7-80,7 7 80,12-4 16,-13 14-48,13-17-32,-19 0-16,7 5 80,10-1 16,-11-4 112,16 0 64,-22 0-272,6-4 240,13-2 17,-13-3-33,13 1-96,-19 8-128,7-18 144,12 14-16,-13-2-112,12-1 64,-18 7-80,6-2 0,10 0 32,-11 2-32,2 0 0,-7 0 0,8 0 16,1 0-16,-1 4 64,8 3-64,-16-7 0,3 6 32,3 0 16,2 1-64,-1 0 80,-7-7-64,7 6 32,-1 0-48,-2 1 16,3-1 0,-7-6 0,6 6-16,0 1 48,-2-3 16,3 0 16,-7-4-64,6 0 0,-3 0 64,3 0-48,-2 0 32,-4 0-48,4-2 80,2 0 0,1-2-16,0 2-32,-7 2-32,17 0 64,-14-5-112,4 3 48,2 0 16,-9 2-16,6-2-16,0 2 64,3 0-48,-1 4 0,-8-4 0,17 4 0,-12 1 32,1-1-48,11-4 32,-17 0-16,4 0 32,5 4-64,-1-4 80,9 4-64,-17-4 16,4 5 64,3-5-64,10 4 0,-13-4 16,-4 0-16,17 0 16,-11 0-16,12-2 80,-12 2 0,-6 0-80,8-7 0,9 3 16,-10 0-16,1-2 32,-8 6-32,17-7 32,-11 3-32,11-5 48,-10 3-32,-7 6-16,8-7-16,1 1 32,-1 4-16,10 0 0,-18 2 0,1 0 0,6 0 48,2 0-48,-3 0 32,-6 0-32,6 4-32,1 1 80,-1 1-48,0 0 49,-6-6-49,6 6 0,-1-1-33,-1-1 66,0 3-33,-4-7 0,5 4 32,-1 0-64,0-4 48,0 0 0,-4 0-16,2 4-16,1-4 80,-1 0-48,2 0 32,-4 0-48,5 0 112,-2 0-112,4-2 0,-3 0 16,-4 2-16,4-2-32,3 0 32,-3-2 64,3 1-48,-7 3-16,6-4 48,-2 2 0,3 0-80,-2 2 32,-5 0 0,5 0-64,2 0 16,-2 0 48,4 0 0,-9 0 0,8 0 32,-1 0-32,2 0 48,-3-2-32,-6 2-16,6 0 0,1 0-16,-1 0-32,1 0 64,-7 0-16,5 0 0,0 0 96,-3 0-48,0 4-80,-2-4 32,2 0 32,1 0-64,-1 0 32,0 0 64,-2 0-64,2 0 32,0 0-16,-2 0-80,2 0-208,-2 0 272,0 0-753,0 0-1296,0 0-1712,0 0-2642,0 0 6403,0 0 0</inkml:trace>
  <inkml:trace contextRef="#ctx0" brushRef="#br1">12109 13820 4321,'0'0'0,"0"0"0,0 0 849,0-2-129,0-1 81,0-3 63,0 6-864,0-4 912,0 0-95,0-1-161,0 1-176,0 4-480,0-6 336,2-1-79,-2-12-97,2 11 48,-2 8-208,4-24 128,1 7 32,1 0 48,0-2-48,-6 19-160,7-19 208,0 0 0,-2 0-32,2-2-48,-7 21-128,7-9 128,1-14-96,-1 16 0,1-1-64,-8 8 32,6-9-48,1-8 64,-1 11-16,0-2 16,-6 8-16,7-19 64,-1 16 0,-2-1-32,1-1-16,-5 5-16,2-1-16,-1-1 0,2 0 16,-1 2 16,-2 0-16,2 0 16,0 4-16,-2 0 33,0 0 31,0-4-64,2 17 96,-2-10 48,3 18 0,-1-4 32,-2-21-176,4 22 160,0 1 0,3 2 32,-1 3 0,-6-28-192,17 34 208,-11 0 0,11-2 64,-8 6-63,-9-38-209,19 32 272,-10 4-96,12 2-48,-15-4 96,-6-34-224,19 35 96,-12-6 64,-1-2-80,0-3 0,-6-24-80,5 19 80,-1-2 16,-2-10 48,0 9-144,-2-16 0,0 7 0,0-1 48,0 1-32,-4-3 128,4-4-144,0 0 304,-4 0-79,4-2 31,-5 0-32,5 2-224,0-3-32,-4 2 64,4-6-64,-4 1-160,4 6 192,0-9-913,0-10-1856,-30-15-4578,30 34 7347</inkml:trace>
  <inkml:trace contextRef="#ctx0" brushRef="#br1">11026 13720 3185,'0'0'0,"0"-6"832,0 6-832,2-9 897,-2-10 31,2 15 65,-1-5-49,-1 9-944,3-17 816,-1 11-207,0-2-225,0 1-160,-2 7-224,3-9 144,-1 3-80,0 2-64,2 0 16,-4 4-16,4-3-16,3 1 16,-1 2-32,0 0 32,-6 0 0,17 0 0,-10 0 32,12 5-64,-11-1 16,-8-4 16,22 4-16,-14 0 16,13 3 32,-12-3 0,-9-4-32,21 0 16,-12 4 80,14-4 0,-6 0 16,-17 0-112,17 0 160,-9 0-96,16-2 48,-18 0-32,-6 2-80,20 0 48,-14 0 16,11 0-48,-13 0 0,-4 0-16,6 0 49,1 0-1,-1 7 16,-2-1-16,-4-6-48,2 19 16,1-15 32,-2 15-32,2-13 80,-3-6-96,2 24 64,-2-18 16,0 18-16,0-7 0,0-17-64,0 17 48,0 2 16,0 2-32,-6 0 48,6-21-80,-7 17 64,-10 0 16,13 4-16,-15-1 0,19-20-64,-5 19 80,-14 0 0,13-15-32,-13 3 32,19-7-80,-7 18 112,-12-18-48,13 5-16,-15-1-16,21-4-32,-7 0 0,-12 0 64,15-2 16,-2-3-16,6 5-64,-17-5 96,12-2-80,-1 2 48,-11-3 16,17 8-80,0-16 49,-6 9-17,1-10 0,1 10-32,4 7 0,0-17-32,0 11 16,0-11-33,0 13 49,0 4 0,0-6-96,4 1 0,3 3-224,1 2-384,-8 0 704,8 0-1105,1 0-639,8 0-433,-12 0 224,-5 0 1953,17 0-3746,-17 0 3746</inkml:trace>
  <inkml:trace contextRef="#ctx0" brushRef="#br1">11031 13701 2465,'0'0'0,"0"0"0,-3-2 672,3-5-112,-5-1 48,5 2-15,0 6-593,0-7 528,0 3-80,0-3-144,0 1-64,0 6-240,0-2 177,0-4-33,3 3 16,-1 2 32,-2 1-192,2-5 176,-2 3 48,1 2-16,-1-2 16,0 2-224,0 0 304,0 0 16,0 0-15,0 0-1,0 0-304,0 0 256,0 4-32,0-4-48,0 6-32,0-6-144,0 5 160,0 1-32,0 0 32,0 12-16,0-18-144,0 4 160,3 15 65,-1-13-81,0 17 64,-2-23-208,2 20 176,1 1 16,-1 3 16,0 3-48,-2-27-160,4 29 176,0 8-64,0 1-16,-1 0-16,-3-38-80,4 41 80,-2-5 64,0-2-64,0 0 0,-2-34-80,2 33-64,1 2 48,-1-3-16,2-5 80,-4-27-48,2 23 64,0-1-32,0-16 16,0 13 0,-2-19-48,3 5 80,-2 1-31,2-2-1,-1 3 0,-2-7-48,2 4 112,0 0-112,0 1 96,-2-1-32,0-4-64,0 0 16,0 0 64,0 0 32,0 0-96,0 0-16,0 0-16,0 0-208,-4 0-80,4 0-81,0 0 385,-4-3-464,4-1 96,0 0-288,0-2-193,0 6 849,0-7-1248,-4 1-449,4-11-160,0 10 320,0 7 1537,0-19-3217,0 19 3217</inkml:trace>
  <inkml:trace contextRef="#ctx0" brushRef="#br1">11597 13803 3137,'0'0'0,"0"-2"464,0-4 32,-4-3 65,4-8 63,0 17-624,0-5 672,0 0-47,0-4-49,0 2-80,0 7-496,0-6 496,0 2 0,4 1-63,0 1 15,-4 2-448,7-2 336,-1 2-64,1 0 0,1 0-48,-8 0-224,17 4 256,-11 3 1,2-2-33,9-2 16,-17-3-240,7 5 272,0 1 16,12 0 48,-13 1 48,-6-7-384,17 4 257,-11 1 15,13-5 0,-12 0-112,-7 0-160,19 0 224,-13 0-96,13 0-48,-12-3 48,1 1-80,-8 2-48,17-2 80,-15 0 32,5 0-96,-3-1 80,-4 3-96,5-4 64,-4 3-32,4-4 16,-3 5-64,-2 0 16,2 0 0,0 0-32,-2 0 80,2 5 0,-2-5-48,0 5 0,2 0 16,-2-1-32,0 1 64,0-5-48,0 3 32,0 4-48,0-3 32,2 0-32,-2-4 16,0 5 0,0-5 48,3 0-288,-1 0-352,-2 0 592,2-3-1329,4 0-928,-1-4-736,-12-31 336,7 38 2657,0-7-3954,0 7 3954</inkml:trace>
  <inkml:trace contextRef="#ctx0" brushRef="#br2">13707 13958 4225,'0'0'0,"0"-2"689,-4-1 111,-1-2 161,5 5-961,-6-7 1120,2 2-31,-3 0-241,3 0-208,4 5-640,-4-2 432,-2 0 1,1 2-33,-1 0-112,6 0-288,-7 4 224,1 13-48,-11-12 48,13 17-32,4-22-192,-6 17 240,-16 9 49,16 2-17,-19 4-32,25-32-240,-20 38 112,-1 4-80,-2 7 16,-5 0-32,28-49-16,-30 54 144,-1-2 0,-3 1-16,-1-4-16,35-49-112,-34 47 144,3-4-16,-4-1 16,4-3 16,31-39-160,-30 34 144,4-5 1,7-8-97,2-4-48,17-17 0,-6 7 16,-11-1-16,13 13-16,0-14 80,4-5-64,-5 4 64,5-4-144,0 4-64,0-4-33,0 0 177,0 0-208,0-2 16,2-3 64,7-1-96,-9 6 224,21-8-288,-12-9-320,14 10-353,-2-10-479,-21 17 1440,21-9-2017,5-11-256,0-4 336,3-2-1841,-29 26 3778,0 0 0</inkml:trace>
  <inkml:trace contextRef="#ctx0" brushRef="#br2">13796 14060 3089,'0'0'0,"0"-2"832,0 2-832,0-5 881,0-1 191,0 4 225,0 0 15,0 2-1312,0 0 1137,0 0-145,-4 0-239,0 6-193,4-6-560,-5 7 496,1-1-112,0 0-47,0 13 31,4-19-368,-7 7 384,1 14 48,0 0-64,-14 1 0,20-22-368,-6 27 257,-15 3-65,4 2 144,-2 0-112,19-32-224,-21 34 256,-1-2-32,-1 1-16,-3 2 32,26-35-240,-28 33 160,1 6 32,1-3-80,1 0-31,25-36-81,-25 34 112,1-4-112,3-1 96,4 1-80,17-30-16,-17 25 0,10 1 32,-10-7-16,14-12-16,3-7 0,-5 17 32,1-11-80,4 0-96,0-6 0,0 0 144,0 0-385,0 0-543,4-6-577,2-2-880,-6 8 2385,17-22-3441,-17-16-1394,7 17 1346,-7 21 3489</inkml:trace>
  <inkml:trace contextRef="#ctx0" brushRef="#br2">9772 14446 3745,'0'0'0,"0"0"0,-4 0 913,4 0 63,-5 0-64,1 0-271,4 0-641,0 0 400,0 5-144,0 2-48,0-2-128,0-5-80,0 17 160,2-12-64,0 1-32,3 11 32,-5-17-96,6 5-16,0 1 48,0 0 16,3 1-48,-9-7 0,9 6 48,-1-2 16,13 1-144,-12-5 144,-9 0-64,23 0 65,-4 0 31,5 0 48,0-5-80,-24 5-64,27-6 64,2-3 0,1 1 0,0-9-16,-30 17-48,32-6 32,0-3-48,4 0-16,-2 3 16,-34 6 16,38-4 32,1 2 0,-3-1-16,1 3-16,-37 0 0,35 0-16,-3 0 48,1 0 0,0 5 64,-33-5-96,31 0 48,-3 4-32,0 1-32,-5-5-64,-23 0 80,23 3 0,1-3-16,-3 0 32,3 0 32,-24 0-48,25 0-16,-4 0-16,5 0 64,-3 0 16,-23 0-48,25 0 16,3 0 48,-1 0-32,1 0-64,-28 0 32,28 5 64,-1-1-80,-1 13 0,1-13-16,-27-4 32,26 7 32,0 12-80,-1-15 128,-1 15-64,-24-19-16,25 7-32,-2 10 80,-1-11-48,-4 11 48,-18-17-48,22 4 0,-3 13-16,5-12 64,-1-2-80,-23-3 32,23 5 16,1-5 48,1 0-32,1 0 16,-26 0-48,25-2 160,3-1-32,-1-2 16,3-2 0,-30 7-144,30-9 64,-1-8 32,1 13-64,0-4 48,-30 8-80,34-7 16,2-1 64,-2-1-64,5 3-16,-39 6 0,33-5 16,4 4-32,-1 1 16,-2 0 49,-34 0-49,32 0 64,-5 0-64,-1 0 0,1 4-16,-27-4 16,26 4 16,-3 0-16,0 1 32,1 1-32,-24-6 0,23 4-32,1 0 64,1-4-32,0 0 64,-25 0-64,24 0 0,4 0 0,-3 0 16,3 0-32,-28 0 16,28 0 16,3 0-32,-1-2 16,4-2 0,-34 4 0,32-4 0,0-3-48,0 1 96,0-1-32,-32 7-16,33-3-16,-1-2 16,2-1-80,-1 3 64,-33 3 16,31-3 16,-1 0 0,0 3 16,-3-2-32,-27 2 0,26 0 0,-1 0 32,0 0-16,1 0 32,-26 0-48,24 0 48,-3 0-32,0 0 16,0 0-16,-21 0-16,21 5 64,1-5-32,-1 0 48,-2 0-32,-19 0-48,17 0 48,2 0-48,-2 0-16,0 0-32,-17 0 48,19 0 16,-2 0-32,0 0 32,0 0 32,-17 0-48,20-3 0,-3 1 80,-1 0-64,-7-2 16,-9 4-32,21-2 48,-12-1-96,10-1 96,-13 2-16,-6 2-32,17-2 64,-10 0-16,10 2 32,-11 0-80,-6 0 0,8 0 16,9 0 0,-10 0-16,0 0 64,-7 0-64,8 0 64,0 0 64,-2 4 32,3-4 0,-9 0-160,7 5 160,-1-5 0,0 0-80,-1 0 16,-5 0-96,4-3 49,2 1-274,-2 0-319,3-4-608,-7 6 1152,4-9-1777,1-14-432,1 1 224,-25-26 304,19 48 1681,4-30-2849,-4 30 2849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8:48.72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2273 1,'-1'0,"0"0,1 0,-1 0,1 0,-1 1,1-1,-1 0,0 0,1 1,-1-1,1 0,0 1,-1-1,1 0,-1 1,1-1,-1 1,1-1,0 1,-1-1,1 1,0-1,0 1,-1-1,1 1,0-1,0 1,0-1,-1 2,-2 20,3-14,-3 23,3 1,0 0,2 0,6 33,34 128,-39-180,199 726,-189-694,-1 0,-3 1,5 68,-8 134,-7-155,1 1269,-4-1186,-7 0,-60 307,51-388,-55 149,9-106,27-65,-50 130,73-172,-1-1,-36 50,-18 28,-31 68,44-57,44-88,-1 0,-1 0,-1-2,-43 54,-35 8,70-69,0 1,1 1,-28 37,17-18,-2-2,-1-1,-2-3,-51 38,-31 29,95-78,-1-2,-53 34,67-50,-1 0,0-1,0 0,-1-1,0-1,0-1,0 0,-25 2,-19-1,1 3,0 3,-111 35,131-31,-59 20,85-31,0-1,-1 0,1-1,0-1,-23 0,31-1,-1-1,1 0,0 0,-1 0,1-1,0 1,0-1,0-1,0 1,1-1,-1 1,0-2,-7-5,1-2,1-1,0 0,-12-18,16 21,0-1,-1 1,0 0,-1 1,0 0,0 0,-1 1,-11-8,15 12,0 1,-1 0,1 0,0 0,-1 1,-9-2,-6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8:51.00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749 3162,'-26'-20,"0"-1,2-1,0-2,-33-42,28 30,-6-8,3-1,2-2,-45-94,4 17,-3-3,20 7,5-2,-35-135,67 200,3-1,-8-67,19 97,1 0,2 1,1-1,1 0,1 0,14-51,-6 43,2 0,2 2,1-1,1 2,28-40,-22 38,160-261,-48 47,-77 154,14-24,-49 74,2 1,46-60,-61 91,1 1,1-1,0 2,0-1,1 2,1 0,-1 0,2 2,-1-1,1 2,23-9,16 1,2 2,-1 3,103-7,176 15,-204 4,-5-2,116 2,-208 2,-1 0,0 3,-1 0,0 2,0 2,0 1,-2 1,0 1,29 19,-17-11,2-2,0-2,1-1,0-3,1-1,1-3,51 6,332 8,-394-24,492-2,-166-1,-352 2,0 0,-1 0,1-1,0 0,-1-1,0 0,1 0,-1 0,0-1,-1-1,15-9,6-8,42-42,-40 36,-8 4,0 0,24-36,-29 37,-4 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8:52.84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1 160,'5'-1,"-1"0,1 0,-1 0,1-1,-1 0,1 0,-1 0,0-1,0 1,0-1,6-5,10-6,12-2,0 2,0 1,1 2,1 0,0 3,0 1,68-5,-16 1,-41 4,46 0,433 6,-240 2,-266 0,0 1,0 0,0 1,-1 1,0 0,22 10,96 48,-130-59,229 127,-107-57,-118-67,1-1,-1 0,1-1,0 0,1-1,-1 0,17 3,-23-6,-1 0,1 0,-1 0,1 0,-1-1,0 0,1 1,-1-1,0 0,1-1,-1 1,0-1,0 1,0-1,0 0,0 0,-1 0,1 0,-1-1,1 1,-1-1,0 0,0 1,0-1,0 0,2-6,0 2,-1-1,0 1,-1-1,0 0,0 1,0-9,1-12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8:56.57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1,'17'0,"13"0,47 5,-65-3,0 1,0 0,-1 0,1 1,-1 1,0 0,11 7,-11-5,0 0,-1 1,0 0,0 0,-1 2,0-1,0 1,-1 0,7 12,26 34,-23-31,-1-1,0 2,15 33,-12-8,-1 1,-3 0,-2 1,-2 1,-3 0,-2 1,-3 0,-3 65,-1-107,-1 1,0 0,-1 0,-1-1,0 1,-1-1,0 0,-1 0,-1 0,0-1,-9 14,-17 28,-4 4,2 2,3 2,-32 87,26-54,25-69,1 0,1 1,-7 36,-61 223,42-169,-24 111,51-179,2-1,-2 88,9 6,3 141,-3-267,1 0,1 0,0 0,1-1,1 1,0-1,1 1,1-2,12 25,3-8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9:00.43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1 111,'1'0,"0"0,0 1,0-1,0 1,0-1,0 1,0-1,0 1,0 0,0-1,-1 1,1 0,0 0,0 0,-1 0,1 0,0 0,-1 0,1 0,0 1,12 27,-10-21,5 9,0-1,0 0,2-1,0 0,1 0,0-1,1-1,0 0,28 22,-35-32,1 0,-1 0,1-1,0 0,0 0,0 0,0-1,0 0,0 0,0-1,0 0,1 0,-1 0,0 0,0-1,0 0,0-1,0 1,0-1,0 0,-1-1,1 1,0-1,-1 0,0-1,0 1,5-5,-2 2,0-1,-1 0,0 0,0-1,0 1,-1-1,0-1,-1 1,0-1,0 0,-1-1,0 1,-1-1,0 1,4-19,-7 23,0 0,-1 0,1-1,-1 1,0 0,0 0,-1 0,1 0,-1 0,0 1,-1-1,1 0,-1 1,0 0,0-1,0 1,-1 0,1 1,-7-6,2 2,0 0,-1 1,0 0,0 1,0-1,-1 2,0 0,-15-5,-3 3,-1 2,0 1,0 2,-56 3,28 0,34-1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9:03.73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56,'0'-1,"0"-1,1 1,-1-1,1 0,-1 1,1-1,0 1,-1 0,1-1,0 1,0-1,0 1,0 0,0 0,0 0,0-1,1 1,-1 0,0 0,1 1,-1-1,0 0,1 0,-1 1,4-2,42-10,-47 12,59-6,-1 2,63 3,-54 2,122-2,308 5,-489-4,-1 0,1 1,0 0,0 1,-1 0,1 0,-1 0,14 7,-17-6,1 0,-1 0,0 1,1-1,-2 1,1 0,0 0,-1 0,0 1,0-1,0 1,0 0,2 6,186 440,-177-422,2 0,20 27,-21-34,0 1,-2 0,21 50,-13 1,19 120,-19-78,-3-32,45 273,-40 159,-24-210,2-290,1 0,0 0,2 0,5 19,6 20,24 176,-32-161,-3 0,-6 104,1-158,-3 57,-2-7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9:07.28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1009,'1'-8,"-1"0,1 0,1 0,-1 0,1 0,1 0,-1 0,7-10,3-4,20-29,-14 25,290-387,-291 392,2 1,0 0,1 1,1 1,1 1,26-15,49-26,93-51,-148 92,0 1,1 2,0 2,1 2,57-6,-15 6,2 4,106 7,176 28,-222-14,-83-10,-17-3,1 3,-1 2,51 15,-93-20,0 0,-1 0,0 1,1 0,-1 0,0 0,-1 1,1 0,0 0,-1 0,0 0,0 1,3 4,4 8,-1 0,12 30,8 12,299 507,-170-287,-63-123,-43-74,-4 2,63 150,43 223,-139-412,36 73,-32-77,27 81,42 185,-78-270,19 39,4 15,3 17,4-2,94 170,187 281,-295-514,2-2,2-1,46 47,20 25,195 211,-265-295,-25-25,10 10,2 0,24 19,-33-29,0 0,0 0,0 0,0-1,1 0,-1 0,1 0,-1-1,1 1,-1-1,1-1,10 1,9-1,0-2,-1 0,1-2,-1 0,1-2,-2 0,1-2,-1-1,37-18,5-10,-25 16,62-45,-89 56,0-1,-2 0,1 0,-1-1,-1-1,0 0,-1 0,11-22,5-21,31-106,-53 154,11-40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05T19:29:15.95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15402 3428,'4'-3,"-9"-3,-11-7,-279-229,234 188,-51-39,-4 5,-4 6,-176-92,-412-142,516 247,-129-55,282 107,-1 3,-1 1,0 2,-68-10,-177-4,123 14,-2153-250,2165 239,-853-98,676 121,155 3,-632-5,-288 3,1020 0,0 3,0 3,-83 20,113-17,1 2,0 2,1 1,1 3,1 1,-56 38,-100 86,86-61,-138 81,-124 17,131-68,-201 124,-95 45,455-244,-328 169,347-170,3 2,1 3,2 2,-72 73,-135 168,-11 31,27 25,-464 705,635-939,-18 27,5 4,-72 157,-63 133,177-334,-65 188,63-149,-15 30,-93 259,113-286,-31 168,-84 1061,139-82,22-996,12 55,-8-297,1-2,2 1,2-1,2-1,30 68,15 4,6-3,4-3,5-3,122 136,-85-112,135 141,-179-207,142 134,-147-144,104 68,-127-97,0-3,1 0,2-3,55 18,-64-27,0-1,1-2,0-1,0-2,0-1,55-4,-67 1,0-1,-1-1,1-1,0-1,-1 0,0-2,-1 0,1-1,-1-2,-1 1,18-14,-2-4,0 0,2 3,1 1,0 2,58-24,-55 32,1 1,0 3,82-9,133 9,-214 9,92-2,737-23,-660 8,-1-9,226-57,-358 62,140-56,-184 62,-1-2,0-1,-1-1,-2-2,0-1,35-34,-3-11,-40 41,1 1,36-29,-3 14,2 2,1 3,2 3,1 2,130-42,349-63,-454 117,1947-307,-720 181,355 72,-867 78,-306 28,-3 32,-327-42,5-1,524 90,-668-106,0 1,0 2,-1 0,0 2,0 0,36 26,-1 7,61 56,-36-27,4-4,121 71,762 375,37-69,-746-345,473 117,-422-128,-245-66,-1 4,87 51,-108-54,2-1,91 32,-64-26,-1 3,92 57,18 8,11-12,3-8,222 55,-291-101,82 24,-31 5,110 32,-230-77,1-4,117 10,352-23,-255-5,-126 5,136-1,-259-1,0-2,1 0,-2-2,1-1,39-16,130-67,-50 20,127-36,-125 52,168-88,-187 67,132-99,103-112,-297 228,-2-2,-3-3,-3-3,85-121,-98 126,-35 46,0 0,0-1,-2 0,0-1,9-20,-5-5,16-70,-4 10,97-240,-24 79,-75 188,22-121,-11-36,22-117,-19 138,19-375,-47-221,-11 611,1-705,-2-511,-6 1126,-80-513,-23 218,-17-101,83 433,-11 2,-90-247,131 451,-268-717,-57 18,-107-50,343 630,-7 5,-225-243,70 148,168 165,-112-86,84 88,-211-105,237 143,-3 4,-197-54,253 86,0 2,-93-5,112 13,1 2,-1 0,1 2,0 2,0 0,-38 13,-119 59,106-42,-96 29,-145 48,124-40,84-33,-197 97,251-107,40-22,1 0,0 1,1 1,0 1,-23 19,-25 36,-90 124,95-113,-85 86,72-99,44-41,-46 50,-177 272,216-294,-292 440,38-130,167-220,25-34,-175 147,217-206,-72 78,42-40,21-23,-3-2,-145 98,94-79,-23 15,116-83,-1-1,1-1,-1-1,-1-1,0-1,-38 3,-14 5,-239 68,194-46,-238 37,331-70,-54 0,73-4,1 0,-1 0,1-1,-1 0,1-1,0 0,0-1,-16-8,-15-10,-59-20,-11-6,99 42,1-1,0 0,0-1,0 0,1-1,0 0,-16-20,4-1,-28-50,47 75,-5-8,-2 0,1 1,-2 0,1 0,-2 1,-13-11,-82-53,8 5,23 4,53 41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93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76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9992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58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41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69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4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1CFCDFD-B4CF-A241-8D71-E814B10BEAF4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62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B589-FD4B-7E46-869A-CBADC5FC564E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16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42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832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10.png"/><Relationship Id="rId4" Type="http://schemas.openxmlformats.org/officeDocument/2006/relationships/image" Target="../media/image8.emf"/><Relationship Id="rId9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10" Type="http://schemas.openxmlformats.org/officeDocument/2006/relationships/image" Target="../media/image191.png"/><Relationship Id="rId4" Type="http://schemas.openxmlformats.org/officeDocument/2006/relationships/image" Target="../media/image15.emf"/><Relationship Id="rId9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emf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emf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220.png"/><Relationship Id="rId3" Type="http://schemas.openxmlformats.org/officeDocument/2006/relationships/image" Target="../media/image170.png"/><Relationship Id="rId7" Type="http://schemas.openxmlformats.org/officeDocument/2006/relationships/image" Target="../media/image190.png"/><Relationship Id="rId12" Type="http://schemas.openxmlformats.org/officeDocument/2006/relationships/customXml" Target="../ink/ink10.xml"/><Relationship Id="rId17" Type="http://schemas.openxmlformats.org/officeDocument/2006/relationships/image" Target="../media/image240.png"/><Relationship Id="rId2" Type="http://schemas.openxmlformats.org/officeDocument/2006/relationships/customXml" Target="../ink/ink5.xml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11" Type="http://schemas.openxmlformats.org/officeDocument/2006/relationships/image" Target="../media/image210.png"/><Relationship Id="rId5" Type="http://schemas.openxmlformats.org/officeDocument/2006/relationships/image" Target="../media/image180.png"/><Relationship Id="rId15" Type="http://schemas.openxmlformats.org/officeDocument/2006/relationships/image" Target="../media/image230.png"/><Relationship Id="rId10" Type="http://schemas.openxmlformats.org/officeDocument/2006/relationships/customXml" Target="../ink/ink9.xml"/><Relationship Id="rId4" Type="http://schemas.openxmlformats.org/officeDocument/2006/relationships/customXml" Target="../ink/ink6.xml"/><Relationship Id="rId9" Type="http://schemas.openxmlformats.org/officeDocument/2006/relationships/image" Target="../media/image200.png"/><Relationship Id="rId14" Type="http://schemas.openxmlformats.org/officeDocument/2006/relationships/customXml" Target="../ink/ink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252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49783-3296-464E-9CD5-801424BB98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Integrales Impropias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32A235-F38F-4474-8FCC-1434FB44D8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</a:t>
            </a:r>
            <a:r>
              <a:rPr lang="es-ES" dirty="0" err="1"/>
              <a:t>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484345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28D04F5-5AEE-4877-AE21-293EEAC19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247650"/>
            <a:ext cx="9639300" cy="3505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B79D826-AAF1-4E38-8625-0EEE7188A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66" y="3752850"/>
            <a:ext cx="10082667" cy="222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5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718CD4C-27F7-44B0-A11F-7B7ACA3AE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4" y="376237"/>
            <a:ext cx="8709605" cy="16906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222B90-1D76-48BA-9674-CF02519C2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812" y="1995486"/>
            <a:ext cx="8334375" cy="428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0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4DA3864-E5F3-467E-9712-E55798BC5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403" y="496455"/>
            <a:ext cx="1752600" cy="10001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76A47B-D237-4C82-A03C-06009389F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68" y="1917854"/>
            <a:ext cx="3495675" cy="1885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C2E5E62-AFFB-4D4B-8D8D-92BD76EFF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634" y="1853584"/>
            <a:ext cx="1672542" cy="125006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955742D-1D79-4E37-B5A8-E1EBB7739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0342" y="1573567"/>
            <a:ext cx="2876550" cy="16478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A2343FF-C496-4043-8831-AE3CAFCAD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18" y="1783116"/>
            <a:ext cx="2419350" cy="122872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3C45F8D-6B59-4D89-8475-FC674AEEE1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1054" y="3754351"/>
            <a:ext cx="4972050" cy="108585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44ED870-DE1E-4F67-B5F8-6ADA4EA72D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3068" y="629804"/>
            <a:ext cx="2247900" cy="7334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15377A74-3984-40B1-8C8D-8531BE557606}"/>
                  </a:ext>
                </a:extLst>
              </p14:cNvPr>
              <p14:cNvContentPartPr/>
              <p14:nvPr/>
            </p14:nvContentPartPr>
            <p14:xfrm>
              <a:off x="1517760" y="3048120"/>
              <a:ext cx="831960" cy="66060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15377A74-3984-40B1-8C8D-8531BE55760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08400" y="3038760"/>
                <a:ext cx="850680" cy="67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2151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6815AE-CADA-456B-9B9D-E6575B248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811" y="419378"/>
            <a:ext cx="1562100" cy="1047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FAC8EC-FDB9-4617-A665-90DA4AD8F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71" y="1676908"/>
            <a:ext cx="3086100" cy="23145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6F1554-FCA6-44C1-84EE-C0617A330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555" y="419378"/>
            <a:ext cx="1904035" cy="10185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922016-3460-4623-A251-FA0C4D4C7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1837" y="1696883"/>
            <a:ext cx="1869311" cy="12384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5F9A051-694D-47A9-9BA4-0AE115AAFB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9422" y="1696883"/>
            <a:ext cx="3238500" cy="14763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E1ECA1-3B06-4333-8B4B-C72F92BACA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3699" y="3429000"/>
            <a:ext cx="3219450" cy="13335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B8436CB-C9B0-4086-AF58-389F9AE97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2232" y="3429000"/>
            <a:ext cx="4381500" cy="1143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F70DAF6E-ECCC-4296-8378-58CB7B585B9A}"/>
                  </a:ext>
                </a:extLst>
              </p14:cNvPr>
              <p14:cNvContentPartPr/>
              <p14:nvPr/>
            </p14:nvContentPartPr>
            <p14:xfrm>
              <a:off x="768240" y="3219480"/>
              <a:ext cx="1099080" cy="67356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F70DAF6E-ECCC-4296-8378-58CB7B585B9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8880" y="3210120"/>
                <a:ext cx="1117800" cy="69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0684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CD4D35-E27D-45ED-9D3F-4F4C827AB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962" y="447674"/>
            <a:ext cx="7582240" cy="20669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8DE59CF-C917-46AC-8676-EF523F3F6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101" y="2352677"/>
            <a:ext cx="7491073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5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601ECE3-8258-4BE0-AAAC-02A2D7433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85" y="641719"/>
            <a:ext cx="2013720" cy="10584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66555F-4FE8-4D03-8E16-48401D0BA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974" y="475921"/>
            <a:ext cx="1603094" cy="58452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2A8DB61-600B-4D64-A308-73BE851DB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974" y="1095112"/>
            <a:ext cx="5919619" cy="12112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7294D1F-1D88-4B0C-A22A-3E4D2F110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472" y="2282645"/>
            <a:ext cx="4664597" cy="78707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404B8C9-7580-4B2C-872E-06CB149B6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315" y="4508192"/>
            <a:ext cx="8906970" cy="161944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81815D6-51AA-4480-8B5E-96268920A2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1293" y="3262226"/>
            <a:ext cx="65913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8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332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1646193-E809-433F-9C63-A62AF6F5B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66" y="778783"/>
            <a:ext cx="2405954" cy="11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01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E9B0BDE-B372-49E7-89F8-2EF599459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88" y="162850"/>
            <a:ext cx="9086850" cy="15430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22AE578-22E9-48D4-B528-B6CA4D541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388" y="1705900"/>
            <a:ext cx="8791575" cy="36195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0E30BF-5941-408C-92D4-3C9A9DE00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446" y="3933409"/>
            <a:ext cx="4545463" cy="11534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B3D9CA0-EB18-423F-92EA-7168F3FF0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68" y="5055930"/>
            <a:ext cx="5523850" cy="118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0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4AAAB4-BE89-4762-BEF8-E8529F879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2" y="285750"/>
            <a:ext cx="8391129" cy="602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3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D87D98A-A1A8-49D3-B7B3-D3B739D7E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32" y="466032"/>
            <a:ext cx="2510259" cy="115858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A9DF1C-C7A1-4C3E-9989-8DA53B2B5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597" y="252597"/>
            <a:ext cx="1752600" cy="6000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C3AEB0-4DB5-4A5A-B03A-E116485FD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453" y="894193"/>
            <a:ext cx="5810250" cy="13335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BFAC74-5B35-4D34-8504-1F828C156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863" y="2269214"/>
            <a:ext cx="4562475" cy="15716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758538E-CA53-46E8-8CD4-538FF89A2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2418" y="3840839"/>
            <a:ext cx="7820025" cy="14192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32CADBC-1A38-430C-90F4-7A47155101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7630" y="5321883"/>
            <a:ext cx="480060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6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D86B7EF-CAD1-4504-AB21-FEDE0ED76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91" y="315209"/>
            <a:ext cx="2490381" cy="118230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4404228-A37C-446D-B723-52E58272F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27" y="1360286"/>
            <a:ext cx="1483038" cy="64343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BCED116-83B9-451C-BA2D-5099FC388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91" y="2992843"/>
            <a:ext cx="3307824" cy="66579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7B70A48D-5B0D-419D-8E98-550FA1EAD5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84" y="3674853"/>
            <a:ext cx="3474407" cy="87350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E8032CC-80CD-4668-BB23-28B3DF897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382" y="4590364"/>
            <a:ext cx="3438525" cy="64770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110666D-5A8E-417C-9E1E-E10F06434F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82" y="5130738"/>
            <a:ext cx="3269064" cy="960029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CACCB24-27EC-4252-9A65-D5A4EA09F1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4373" y="853210"/>
            <a:ext cx="4029075" cy="6858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5FDEF3EE-5532-42D6-B1A8-5A28181FEF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4373" y="1539010"/>
            <a:ext cx="3257550" cy="51435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E371168F-B141-4494-B3C9-2911EAEE54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1604" y="2226819"/>
            <a:ext cx="3057525" cy="542925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7734375-2C71-4D9B-AC96-781EF288AA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4410" y="3048797"/>
            <a:ext cx="2657475" cy="561975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69355491-5F34-4F80-85D5-968680A25D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4900" y="4828452"/>
            <a:ext cx="5238750" cy="981075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23F86CF4-D7A4-4E9A-B19F-ADC3AF4DF1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9951" y="2060131"/>
            <a:ext cx="4481236" cy="988666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5F01F483-246D-476F-87B5-70A99C1677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49060" y="3834805"/>
            <a:ext cx="52197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3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D6C4CAC-8B70-4589-A6FD-251BDBAE4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6" y="482896"/>
            <a:ext cx="1710232" cy="11081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F943AAA-1ACD-44A7-97E4-0A7809D3F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895" y="429574"/>
            <a:ext cx="1724025" cy="5429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15D3BD5-EBE3-4220-9EBB-AA376560D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7527" y="1078007"/>
            <a:ext cx="6429375" cy="11525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045EE2-13C0-4DAE-BEE6-C14901268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3318" y="2471004"/>
            <a:ext cx="5610225" cy="7905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70C911-A37B-4837-A0B8-EDAB000A9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9968" y="3419841"/>
            <a:ext cx="5743575" cy="11334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0C4A793-91A9-4662-9BEF-991AA11975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1551" y="4711578"/>
            <a:ext cx="833437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4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2F61155B-172A-40B9-B0A2-ED6DB44DFA97}"/>
                  </a:ext>
                </a:extLst>
              </p14:cNvPr>
              <p14:cNvContentPartPr/>
              <p14:nvPr/>
            </p14:nvContentPartPr>
            <p14:xfrm>
              <a:off x="3269222" y="1655064"/>
              <a:ext cx="8422652" cy="3966083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2F61155B-172A-40B9-B0A2-ED6DB44DFA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51223" y="1637064"/>
                <a:ext cx="8458291" cy="4001723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n 6">
            <a:extLst>
              <a:ext uri="{FF2B5EF4-FFF2-40B4-BE49-F238E27FC236}">
                <a16:creationId xmlns:a16="http://schemas.microsoft.com/office/drawing/2014/main" id="{969B9C67-A0BA-4095-8EA4-FFDD83593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41" y="565784"/>
            <a:ext cx="2382113" cy="13727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5FBA0FB-B32B-4BD7-90D7-81D5D95DE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103" y="735046"/>
            <a:ext cx="2177898" cy="60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3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6521CE2-9607-4710-94FC-94E1F1941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302968"/>
            <a:ext cx="7610475" cy="25241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F6858C6-71BF-4A0F-A27A-463E98E28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10" y="3429000"/>
            <a:ext cx="835342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4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E127112-9E3B-4B4D-A3D7-A67BE6169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4" y="332077"/>
            <a:ext cx="2078042" cy="11610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F14BFB67-0FC4-4723-AF2C-D252D58F0694}"/>
                  </a:ext>
                </a:extLst>
              </p14:cNvPr>
              <p14:cNvContentPartPr/>
              <p14:nvPr/>
            </p14:nvContentPartPr>
            <p14:xfrm>
              <a:off x="2253788" y="474120"/>
              <a:ext cx="9324496" cy="5322999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F14BFB67-0FC4-4723-AF2C-D252D58F069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5788" y="456120"/>
                <a:ext cx="9360137" cy="53586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138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7D9D85B-0937-48A6-8411-3F1CB907B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08" y="869040"/>
            <a:ext cx="6429934" cy="44664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1752A04-0374-4DD3-AB04-572057D72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209" y="679375"/>
            <a:ext cx="5725087" cy="202116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DCE42D3-AD68-48F3-95A8-53E9F7356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996" y="2890270"/>
            <a:ext cx="4159607" cy="328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86130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4D39AC6-0A77-4C9E-9A99-00EAB2055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329" y="320919"/>
            <a:ext cx="8659342" cy="35008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137696-91EF-49DB-9B28-65185CD59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704" y="3634520"/>
            <a:ext cx="7549296" cy="275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0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987B28C-2326-4EA8-AE19-45049FEB3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37" y="422397"/>
            <a:ext cx="8343900" cy="16287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D7354BB-8A29-4EF4-AB7A-B6101AC65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736" y="1850780"/>
            <a:ext cx="7964017" cy="4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3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5A1389C-0273-4D2B-A5AE-AFED2AB07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98" y="358112"/>
            <a:ext cx="2105025" cy="11525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36D7032-36FE-4AA0-8F50-33C329016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694" y="392914"/>
            <a:ext cx="1809750" cy="5238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D8651D-6FDB-4994-8934-1CDCFE0EB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69" y="1128712"/>
            <a:ext cx="2438400" cy="9429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2F4E080-2908-42CF-B516-86C7BDD9F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732" y="2201365"/>
            <a:ext cx="3952875" cy="1905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520A1ED-E199-4469-83CD-27A3FAFD6D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9293" y="4089152"/>
            <a:ext cx="6838950" cy="11334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1464363-77B6-49A1-89B1-8E6E4417AF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7918" y="5222627"/>
            <a:ext cx="64103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5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665E2C9-5FFC-4B22-B76D-C22548ED2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520" y="333008"/>
            <a:ext cx="9096375" cy="2886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597159-6417-4E21-A219-886F71E55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20" y="3638918"/>
            <a:ext cx="862965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3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009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24C1C3-1795-429F-AF9C-A21E13BE0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299" y="566737"/>
            <a:ext cx="8483215" cy="554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7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834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975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C4EB7AA-F33A-47DF-ADB6-18796CCC3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25" y="205886"/>
            <a:ext cx="8265426" cy="2219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C0C62A-313F-4CCF-B177-F3C577ADB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25" y="2275034"/>
            <a:ext cx="7925681" cy="25124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76E266C-D8B0-464F-9BAB-9F3A0579D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152" y="4787529"/>
            <a:ext cx="8439156" cy="141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3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F5B48B5-8C20-4645-B380-962BADFC4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62" y="443645"/>
            <a:ext cx="9363075" cy="16097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1A93DE2-00F0-46FD-955D-3411A835E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687" y="2405429"/>
            <a:ext cx="9467850" cy="16954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B4E1E9-61D9-47D6-B76C-AF92A68CB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599" y="4452938"/>
            <a:ext cx="93440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4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111185-7D15-401E-9D5D-6ECA6321E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62" y="443645"/>
            <a:ext cx="93630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1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38996E6-DE7C-4ACD-AB0F-659AECE7A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79" y="365614"/>
            <a:ext cx="94678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2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B0AD85C-5E2A-445D-96DA-0B4F96AD4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37" y="127123"/>
            <a:ext cx="93440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9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32382D6-A154-4AF1-9F6B-6CEB6E95E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106" y="287215"/>
            <a:ext cx="7828817" cy="231429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1DA1C4B-0662-4D5D-9F40-968DF7645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981" y="2489688"/>
            <a:ext cx="87249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3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02DBB2-102E-46F5-8DFF-AFAB8BBD9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169037"/>
            <a:ext cx="8143875" cy="613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9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6365FE-6A35-40ED-BA20-64B3708AD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583" y="300769"/>
            <a:ext cx="81629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3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C4A6888-B424-46EA-8E08-207EEE24C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905" y="246185"/>
            <a:ext cx="76390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6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0DB7A65B-22DE-42E4-A174-381CBFB16DEB}"/>
              </a:ext>
            </a:extLst>
          </p:cNvPr>
          <p:cNvGrpSpPr/>
          <p:nvPr/>
        </p:nvGrpSpPr>
        <p:grpSpPr>
          <a:xfrm>
            <a:off x="3429900" y="1642755"/>
            <a:ext cx="1698480" cy="2644920"/>
            <a:chOff x="3429900" y="1642755"/>
            <a:chExt cx="1698480" cy="264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Entrada de lápiz 1">
                  <a:extLst>
                    <a:ext uri="{FF2B5EF4-FFF2-40B4-BE49-F238E27FC236}">
                      <a16:creationId xmlns:a16="http://schemas.microsoft.com/office/drawing/2014/main" id="{16D30306-8901-4C3C-BE6F-E2DB9A3146BA}"/>
                    </a:ext>
                  </a:extLst>
                </p14:cNvPr>
                <p14:cNvContentPartPr/>
                <p14:nvPr/>
              </p14:nvContentPartPr>
              <p14:xfrm>
                <a:off x="3429900" y="2009595"/>
                <a:ext cx="923400" cy="2278080"/>
              </p14:xfrm>
            </p:contentPart>
          </mc:Choice>
          <mc:Fallback xmlns="">
            <p:pic>
              <p:nvPicPr>
                <p:cNvPr id="2" name="Entrada de lápiz 1">
                  <a:extLst>
                    <a:ext uri="{FF2B5EF4-FFF2-40B4-BE49-F238E27FC236}">
                      <a16:creationId xmlns:a16="http://schemas.microsoft.com/office/drawing/2014/main" id="{16D30306-8901-4C3C-BE6F-E2DB9A3146B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21260" y="2000955"/>
                  <a:ext cx="941040" cy="22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AC07F6DF-837D-4BA0-B804-0E077F7664FB}"/>
                    </a:ext>
                  </a:extLst>
                </p14:cNvPr>
                <p14:cNvContentPartPr/>
                <p14:nvPr/>
              </p14:nvContentPartPr>
              <p14:xfrm>
                <a:off x="3502260" y="1642755"/>
                <a:ext cx="1626120" cy="1138680"/>
              </p14:xfrm>
            </p:contentPart>
          </mc:Choice>
          <mc:Fallback xmlns=""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AC07F6DF-837D-4BA0-B804-0E077F7664F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93620" y="1634115"/>
                  <a:ext cx="1643760" cy="11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CBC2C694-2047-4FC9-966B-09A27F4FAEFA}"/>
                    </a:ext>
                  </a:extLst>
                </p14:cNvPr>
                <p14:cNvContentPartPr/>
                <p14:nvPr/>
              </p14:nvContentPartPr>
              <p14:xfrm>
                <a:off x="4190580" y="2971515"/>
                <a:ext cx="822600" cy="120960"/>
              </p14:xfrm>
            </p:contentPart>
          </mc:Choice>
          <mc:Fallback xmlns=""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CBC2C694-2047-4FC9-966B-09A27F4FAEF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81940" y="2962515"/>
                  <a:ext cx="84024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22E4E072-7B1D-4363-895E-75BD93872497}"/>
                  </a:ext>
                </a:extLst>
              </p14:cNvPr>
              <p14:cNvContentPartPr/>
              <p14:nvPr/>
            </p14:nvContentPartPr>
            <p14:xfrm>
              <a:off x="6086700" y="2599995"/>
              <a:ext cx="200520" cy="114120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22E4E072-7B1D-4363-895E-75BD9387249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77700" y="2591355"/>
                <a:ext cx="218160" cy="11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43E6E3F3-D79C-4430-9ED3-B8036D856672}"/>
                  </a:ext>
                </a:extLst>
              </p14:cNvPr>
              <p14:cNvContentPartPr/>
              <p14:nvPr/>
            </p14:nvContentPartPr>
            <p14:xfrm>
              <a:off x="5972220" y="2293635"/>
              <a:ext cx="152640" cy="12744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43E6E3F3-D79C-4430-9ED3-B8036D85667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63220" y="2284995"/>
                <a:ext cx="1702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4BE5AB05-816F-41DF-BA88-A7BD2B68510A}"/>
                  </a:ext>
                </a:extLst>
              </p14:cNvPr>
              <p14:cNvContentPartPr/>
              <p14:nvPr/>
            </p14:nvContentPartPr>
            <p14:xfrm>
              <a:off x="7333740" y="2532315"/>
              <a:ext cx="649440" cy="118584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4BE5AB05-816F-41DF-BA88-A7BD2B68510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25100" y="2523675"/>
                <a:ext cx="667080" cy="12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61ECE0F5-78D4-4EF1-82C5-4B6BE6C02E32}"/>
                  </a:ext>
                </a:extLst>
              </p14:cNvPr>
              <p14:cNvContentPartPr/>
              <p14:nvPr/>
            </p14:nvContentPartPr>
            <p14:xfrm>
              <a:off x="7924860" y="2484435"/>
              <a:ext cx="2053440" cy="172080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61ECE0F5-78D4-4EF1-82C5-4B6BE6C02E3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15860" y="2475435"/>
                <a:ext cx="2071080" cy="173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41DF2CC9-E4B9-4086-B318-8C5ECE7DE5A4}"/>
                  </a:ext>
                </a:extLst>
              </p14:cNvPr>
              <p14:cNvContentPartPr/>
              <p14:nvPr/>
            </p14:nvContentPartPr>
            <p14:xfrm>
              <a:off x="1608660" y="137595"/>
              <a:ext cx="9365400" cy="536040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41DF2CC9-E4B9-4086-B318-8C5ECE7DE5A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99660" y="128955"/>
                <a:ext cx="9383040" cy="537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152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691</TotalTime>
  <Words>7</Words>
  <Application>Microsoft Office PowerPoint</Application>
  <PresentationFormat>Panorámica</PresentationFormat>
  <Paragraphs>2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Retrospección</vt:lpstr>
      <vt:lpstr>Presentación de PowerPoint</vt:lpstr>
      <vt:lpstr>Integrales Impropias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Integrales Impropias</dc:title>
  <dc:creator>Carlos Ruz Leiva</dc:creator>
  <cp:lastModifiedBy>Carlos Ruz Leiva</cp:lastModifiedBy>
  <cp:revision>29</cp:revision>
  <dcterms:created xsi:type="dcterms:W3CDTF">2021-05-05T18:09:25Z</dcterms:created>
  <dcterms:modified xsi:type="dcterms:W3CDTF">2021-05-10T14:42:13Z</dcterms:modified>
</cp:coreProperties>
</file>