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0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20" Type="http://schemas.microsoft.com/office/2016/11/relationships/changesInfo" Target="changesInfos/changesInfo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D71F8F59-CBE5-F243-BF97-FCAB46CB5DAB}"/>
    <pc:docChg chg="modSld">
      <pc:chgData name="Carlos Ruz Leiva" userId="09992e858996f815" providerId="LiveId" clId="{D71F8F59-CBE5-F243-BF97-FCAB46CB5DAB}" dt="2021-04-18T17:19:20.769" v="24" actId="14100"/>
      <pc:docMkLst>
        <pc:docMk/>
      </pc:docMkLst>
      <pc:sldChg chg="addSp delSp modSp">
        <pc:chgData name="Carlos Ruz Leiva" userId="09992e858996f815" providerId="LiveId" clId="{D71F8F59-CBE5-F243-BF97-FCAB46CB5DAB}" dt="2021-04-18T17:17:37.398" v="16"/>
        <pc:sldMkLst>
          <pc:docMk/>
          <pc:sldMk cId="1507394686" sldId="257"/>
        </pc:sldMkLst>
        <pc:inkChg chg="del">
          <ac:chgData name="Carlos Ruz Leiva" userId="09992e858996f815" providerId="LiveId" clId="{D71F8F59-CBE5-F243-BF97-FCAB46CB5DAB}" dt="2021-04-18T17:17:05.530" v="0"/>
          <ac:inkMkLst>
            <pc:docMk/>
            <pc:sldMk cId="1507394686" sldId="257"/>
            <ac:inkMk id="83" creationId="{412D8BE1-3EC8-BA42-9F70-4508D8B272B8}"/>
          </ac:inkMkLst>
        </pc:inkChg>
        <pc:inkChg chg="del">
          <ac:chgData name="Carlos Ruz Leiva" userId="09992e858996f815" providerId="LiveId" clId="{D71F8F59-CBE5-F243-BF97-FCAB46CB5DAB}" dt="2021-04-18T17:17:05.543" v="1"/>
          <ac:inkMkLst>
            <pc:docMk/>
            <pc:sldMk cId="1507394686" sldId="257"/>
            <ac:inkMk id="84" creationId="{C0A134FA-48E3-1C4E-AF9D-F761D937CF6B}"/>
          </ac:inkMkLst>
        </pc:inkChg>
        <pc:inkChg chg="del">
          <ac:chgData name="Carlos Ruz Leiva" userId="09992e858996f815" providerId="LiveId" clId="{D71F8F59-CBE5-F243-BF97-FCAB46CB5DAB}" dt="2021-04-18T17:17:09.874" v="3"/>
          <ac:inkMkLst>
            <pc:docMk/>
            <pc:sldMk cId="1507394686" sldId="257"/>
            <ac:inkMk id="88" creationId="{3FFF33EF-ECF5-284B-A505-89286C29949E}"/>
          </ac:inkMkLst>
        </pc:inkChg>
        <pc:inkChg chg="del">
          <ac:chgData name="Carlos Ruz Leiva" userId="09992e858996f815" providerId="LiveId" clId="{D71F8F59-CBE5-F243-BF97-FCAB46CB5DAB}" dt="2021-04-18T17:17:15.988" v="10"/>
          <ac:inkMkLst>
            <pc:docMk/>
            <pc:sldMk cId="1507394686" sldId="257"/>
            <ac:inkMk id="183" creationId="{08699F25-455F-DB48-BBB3-9C142489DF8E}"/>
          </ac:inkMkLst>
        </pc:inkChg>
        <pc:inkChg chg="del">
          <ac:chgData name="Carlos Ruz Leiva" userId="09992e858996f815" providerId="LiveId" clId="{D71F8F59-CBE5-F243-BF97-FCAB46CB5DAB}" dt="2021-04-18T17:17:09.862" v="2"/>
          <ac:inkMkLst>
            <pc:docMk/>
            <pc:sldMk cId="1507394686" sldId="257"/>
            <ac:inkMk id="186" creationId="{E3932B72-762A-8344-B8A3-5A49D66CE552}"/>
          </ac:inkMkLst>
        </pc:inkChg>
        <pc:inkChg chg="del">
          <ac:chgData name="Carlos Ruz Leiva" userId="09992e858996f815" providerId="LiveId" clId="{D71F8F59-CBE5-F243-BF97-FCAB46CB5DAB}" dt="2021-04-18T17:17:09.884" v="4"/>
          <ac:inkMkLst>
            <pc:docMk/>
            <pc:sldMk cId="1507394686" sldId="257"/>
            <ac:inkMk id="187" creationId="{750DB4C2-A6DF-7043-8DED-6388BE445929}"/>
          </ac:inkMkLst>
        </pc:inkChg>
        <pc:inkChg chg="del">
          <ac:chgData name="Carlos Ruz Leiva" userId="09992e858996f815" providerId="LiveId" clId="{D71F8F59-CBE5-F243-BF97-FCAB46CB5DAB}" dt="2021-04-18T17:17:10.915" v="5"/>
          <ac:inkMkLst>
            <pc:docMk/>
            <pc:sldMk cId="1507394686" sldId="257"/>
            <ac:inkMk id="188" creationId="{0E3B7848-EE6F-AB4A-9B63-2C82A2ADA1F5}"/>
          </ac:inkMkLst>
        </pc:inkChg>
        <pc:inkChg chg="del">
          <ac:chgData name="Carlos Ruz Leiva" userId="09992e858996f815" providerId="LiveId" clId="{D71F8F59-CBE5-F243-BF97-FCAB46CB5DAB}" dt="2021-04-18T17:17:12.457" v="6"/>
          <ac:inkMkLst>
            <pc:docMk/>
            <pc:sldMk cId="1507394686" sldId="257"/>
            <ac:inkMk id="189" creationId="{CF882847-E46F-CC4A-A644-56BEC9838129}"/>
          </ac:inkMkLst>
        </pc:inkChg>
        <pc:inkChg chg="del">
          <ac:chgData name="Carlos Ruz Leiva" userId="09992e858996f815" providerId="LiveId" clId="{D71F8F59-CBE5-F243-BF97-FCAB46CB5DAB}" dt="2021-04-18T17:17:14.036" v="8"/>
          <ac:inkMkLst>
            <pc:docMk/>
            <pc:sldMk cId="1507394686" sldId="257"/>
            <ac:inkMk id="190" creationId="{DDFFE614-F944-494E-977F-9013AEEC59B5}"/>
          </ac:inkMkLst>
        </pc:inkChg>
        <pc:inkChg chg="del">
          <ac:chgData name="Carlos Ruz Leiva" userId="09992e858996f815" providerId="LiveId" clId="{D71F8F59-CBE5-F243-BF97-FCAB46CB5DAB}" dt="2021-04-18T17:17:12.472" v="7"/>
          <ac:inkMkLst>
            <pc:docMk/>
            <pc:sldMk cId="1507394686" sldId="257"/>
            <ac:inkMk id="191" creationId="{8541FC1D-5E15-F449-8C53-EAF622637C93}"/>
          </ac:inkMkLst>
        </pc:inkChg>
        <pc:inkChg chg="del">
          <ac:chgData name="Carlos Ruz Leiva" userId="09992e858996f815" providerId="LiveId" clId="{D71F8F59-CBE5-F243-BF97-FCAB46CB5DAB}" dt="2021-04-18T17:17:14.050" v="9"/>
          <ac:inkMkLst>
            <pc:docMk/>
            <pc:sldMk cId="1507394686" sldId="257"/>
            <ac:inkMk id="192" creationId="{90AF5127-7EBC-2240-A077-10F4389BEE58}"/>
          </ac:inkMkLst>
        </pc:inkChg>
        <pc:inkChg chg="del mod modStrokes">
          <ac:chgData name="Carlos Ruz Leiva" userId="09992e858996f815" providerId="LiveId" clId="{D71F8F59-CBE5-F243-BF97-FCAB46CB5DAB}" dt="2021-04-18T17:17:36.637" v="15"/>
          <ac:inkMkLst>
            <pc:docMk/>
            <pc:sldMk cId="1507394686" sldId="257"/>
            <ac:inkMk id="198" creationId="{08F575F5-6649-3E4E-BC21-0C2FB144AB27}"/>
          </ac:inkMkLst>
        </pc:inkChg>
        <pc:inkChg chg="add del">
          <ac:chgData name="Carlos Ruz Leiva" userId="09992e858996f815" providerId="LiveId" clId="{D71F8F59-CBE5-F243-BF97-FCAB46CB5DAB}" dt="2021-04-18T17:17:37.398" v="16"/>
          <ac:inkMkLst>
            <pc:docMk/>
            <pc:sldMk cId="1507394686" sldId="257"/>
            <ac:inkMk id="199" creationId="{69BCC505-0BB2-7944-A8FC-2C4A66DF4091}"/>
          </ac:inkMkLst>
        </pc:inkChg>
        <pc:inkChg chg="add del">
          <ac:chgData name="Carlos Ruz Leiva" userId="09992e858996f815" providerId="LiveId" clId="{D71F8F59-CBE5-F243-BF97-FCAB46CB5DAB}" dt="2021-04-18T17:17:36.629" v="14"/>
          <ac:inkMkLst>
            <pc:docMk/>
            <pc:sldMk cId="1507394686" sldId="257"/>
            <ac:inkMk id="200" creationId="{B464606A-BBD7-234E-8965-2D04554E1F21}"/>
          </ac:inkMkLst>
        </pc:inkChg>
      </pc:sldChg>
      <pc:sldChg chg="addSp delSp modSp">
        <pc:chgData name="Carlos Ruz Leiva" userId="09992e858996f815" providerId="LiveId" clId="{D71F8F59-CBE5-F243-BF97-FCAB46CB5DAB}" dt="2021-04-18T17:17:51.582" v="19"/>
        <pc:sldMkLst>
          <pc:docMk/>
          <pc:sldMk cId="2105399382" sldId="258"/>
        </pc:sldMkLst>
        <pc:inkChg chg="mod modStrokes">
          <ac:chgData name="Carlos Ruz Leiva" userId="09992e858996f815" providerId="LiveId" clId="{D71F8F59-CBE5-F243-BF97-FCAB46CB5DAB}" dt="2021-04-18T17:17:51.562" v="18"/>
          <ac:inkMkLst>
            <pc:docMk/>
            <pc:sldMk cId="2105399382" sldId="258"/>
            <ac:inkMk id="183" creationId="{91614419-9EE2-FD45-B33F-350B354D3AC0}"/>
          </ac:inkMkLst>
        </pc:inkChg>
        <pc:inkChg chg="add del">
          <ac:chgData name="Carlos Ruz Leiva" userId="09992e858996f815" providerId="LiveId" clId="{D71F8F59-CBE5-F243-BF97-FCAB46CB5DAB}" dt="2021-04-18T17:17:51.582" v="19"/>
          <ac:inkMkLst>
            <pc:docMk/>
            <pc:sldMk cId="2105399382" sldId="258"/>
            <ac:inkMk id="186" creationId="{16641FB2-0B9F-7243-B648-79B3A76E5A51}"/>
          </ac:inkMkLst>
        </pc:inkChg>
      </pc:sldChg>
      <pc:sldChg chg="delSp modSp">
        <pc:chgData name="Carlos Ruz Leiva" userId="09992e858996f815" providerId="LiveId" clId="{D71F8F59-CBE5-F243-BF97-FCAB46CB5DAB}" dt="2021-04-18T17:19:20.769" v="24" actId="14100"/>
        <pc:sldMkLst>
          <pc:docMk/>
          <pc:sldMk cId="479194867" sldId="261"/>
        </pc:sldMkLst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07" creationId="{382192CA-22FA-3F4E-AA1E-7932BC84C960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08" creationId="{F981A129-C18D-6B44-BCCC-3377C74C0BC0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09" creationId="{A24B709A-5C84-4647-8D31-AF1AEB93F282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10" creationId="{93F4AC60-6CA3-E641-89B8-CDBADB94366A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14" creationId="{FDDE9596-CF7C-4C44-9272-C8161CF7431E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16" creationId="{BEDBFAB2-0F4A-8640-9BF8-AB37325016F7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17" creationId="{5B1995B1-904D-0D41-98F4-1E696893D4A5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18" creationId="{BF7F7C66-6E22-1A4D-AC19-DA542F11A7D8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21" creationId="{0204035E-0A8F-5743-8D7A-73564D4BECE6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26" creationId="{2890A090-1FBB-E94A-9D19-9FAB680AA7CA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27" creationId="{F041BAED-739A-6C45-A5C1-1A55694145D1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30" creationId="{E02A0CFC-2757-2141-96FF-9CDFDFA9C0D0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33" creationId="{6BB43A4D-CB7E-9A4A-A7D6-5CA457670D50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34" creationId="{1E7919C6-0D03-234B-98C5-BD7E268ADDDA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37" creationId="{D92160BD-4715-DB49-BA6B-23EC36430D6D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40" creationId="{B023F16A-0534-D141-AF16-14DAB8558036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41" creationId="{F354A194-221C-6149-B290-88BB65009C83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44" creationId="{4528828B-6C52-CE4B-A66B-E3E479491285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49" creationId="{1D750517-E4D9-B148-9DFF-87DC6D0D6980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52" creationId="{39D7CD5A-0003-7C45-ADB5-2BB2F28E014B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55" creationId="{E47B9895-949A-264E-AC1B-D1B897AB8A9D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60" creationId="{39FFEAC7-63EE-A94E-BA6C-1A8A6E4DBBA7}"/>
          </ac:inkMkLst>
        </pc:inkChg>
        <pc:inkChg chg="mod">
          <ac:chgData name="Carlos Ruz Leiva" userId="09992e858996f815" providerId="LiveId" clId="{D71F8F59-CBE5-F243-BF97-FCAB46CB5DAB}" dt="2021-04-18T17:19:20.769" v="24" actId="14100"/>
          <ac:inkMkLst>
            <pc:docMk/>
            <pc:sldMk cId="479194867" sldId="261"/>
            <ac:inkMk id="161" creationId="{894CB406-C319-1A4A-B4F6-E4A6556D6D20}"/>
          </ac:inkMkLst>
        </pc:inkChg>
        <pc:inkChg chg="del mod modStrokes">
          <ac:chgData name="Carlos Ruz Leiva" userId="09992e858996f815" providerId="LiveId" clId="{D71F8F59-CBE5-F243-BF97-FCAB46CB5DAB}" dt="2021-04-18T17:18:11.972" v="21"/>
          <ac:inkMkLst>
            <pc:docMk/>
            <pc:sldMk cId="479194867" sldId="261"/>
            <ac:inkMk id="164" creationId="{39379FCA-8C7D-CC44-86D1-F352B9B6A89A}"/>
          </ac:inkMkLst>
        </pc:inkChg>
        <pc:inkChg chg="del">
          <ac:chgData name="Carlos Ruz Leiva" userId="09992e858996f815" providerId="LiveId" clId="{D71F8F59-CBE5-F243-BF97-FCAB46CB5DAB}" dt="2021-04-18T17:18:13.518" v="22"/>
          <ac:inkMkLst>
            <pc:docMk/>
            <pc:sldMk cId="479194867" sldId="261"/>
            <ac:inkMk id="167" creationId="{4560B2B3-5E15-B343-843D-9F76322F1ED7}"/>
          </ac:inkMkLst>
        </pc:inkChg>
      </pc:sldChg>
    </pc:docChg>
  </pc:docChgLst>
  <pc:docChgLst>
    <pc:chgData name="Carlos Ruz Leiva" userId="09992e858996f815" providerId="LiveId" clId="{7B7BA0EC-B266-8448-B0A0-43A4E9848E58}"/>
    <pc:docChg chg="undo redo custSel addSld delSld modSld">
      <pc:chgData name="Carlos Ruz Leiva" userId="09992e858996f815" providerId="LiveId" clId="{7B7BA0EC-B266-8448-B0A0-43A4E9848E58}" dt="2021-04-21T02:09:15.033" v="1474"/>
      <pc:docMkLst>
        <pc:docMk/>
      </pc:docMkLst>
      <pc:sldChg chg="modSp">
        <pc:chgData name="Carlos Ruz Leiva" userId="09992e858996f815" providerId="LiveId" clId="{7B7BA0EC-B266-8448-B0A0-43A4E9848E58}" dt="2021-04-21T01:23:00.601" v="531" actId="1076"/>
        <pc:sldMkLst>
          <pc:docMk/>
          <pc:sldMk cId="1507394686" sldId="257"/>
        </pc:sldMkLst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01" creationId="{8ACECAAF-0092-C34E-90E6-4593955B8ADD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04" creationId="{93188584-6D5F-0342-B0B7-1F4BD78FB898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07" creationId="{1844E00E-5E6F-4741-BB9F-C4086EE27808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10" creationId="{E7BD7E95-A143-0741-899C-A27A8A15578D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13" creationId="{32A699F0-0273-5E47-B27E-5A41B9A6EA7C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17" creationId="{F02D2777-A062-E642-A325-68FC4F81682A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19" creationId="{2558955E-1DCA-9E4E-8DC3-AD1B6CEA92AB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23" creationId="{B3DAA074-16B1-124B-B0B4-DD7B4A3ACA49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25" creationId="{E4FAAF75-34C4-1F45-9EB3-517CC7979082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32" creationId="{20F5EB7F-A04B-3645-A93A-A008C394CB71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33" creationId="{67C0C79F-FD03-B84D-AEC5-D4E296AA2AB2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37" creationId="{838AE8DB-35F7-C947-ADB3-914FB0F5D507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38" creationId="{EA10F311-ADF2-D749-A6C5-87CDB410DA6C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41" creationId="{3D7057E0-C88C-6541-A254-1A21AFD673FD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50" creationId="{AF1EEC03-419F-A048-B144-E697A7A16336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53" creationId="{0BC86792-E41D-4C43-A648-03F435545421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56" creationId="{06BF6D3B-ADCC-5A44-BF99-22F721FB7D65}"/>
          </ac:inkMkLst>
        </pc:inkChg>
        <pc:inkChg chg="mod">
          <ac:chgData name="Carlos Ruz Leiva" userId="09992e858996f815" providerId="LiveId" clId="{7B7BA0EC-B266-8448-B0A0-43A4E9848E58}" dt="2021-04-21T01:23:00.601" v="531" actId="1076"/>
          <ac:inkMkLst>
            <pc:docMk/>
            <pc:sldMk cId="1507394686" sldId="257"/>
            <ac:inkMk id="157" creationId="{BBECA92D-070B-D945-8DA8-F1F5BDCDDD79}"/>
          </ac:inkMkLst>
        </pc:inkChg>
      </pc:sldChg>
      <pc:sldChg chg="modSp">
        <pc:chgData name="Carlos Ruz Leiva" userId="09992e858996f815" providerId="LiveId" clId="{7B7BA0EC-B266-8448-B0A0-43A4E9848E58}" dt="2021-04-21T01:23:38.659" v="532" actId="1076"/>
        <pc:sldMkLst>
          <pc:docMk/>
          <pc:sldMk cId="2788803401" sldId="259"/>
        </pc:sldMkLst>
        <pc:inkChg chg="mod">
          <ac:chgData name="Carlos Ruz Leiva" userId="09992e858996f815" providerId="LiveId" clId="{7B7BA0EC-B266-8448-B0A0-43A4E9848E58}" dt="2021-04-21T01:23:38.659" v="532" actId="1076"/>
          <ac:inkMkLst>
            <pc:docMk/>
            <pc:sldMk cId="2788803401" sldId="259"/>
            <ac:inkMk id="162" creationId="{82EAC786-92E9-6649-9CBC-89C7729AABF8}"/>
          </ac:inkMkLst>
        </pc:inkChg>
        <pc:inkChg chg="mod">
          <ac:chgData name="Carlos Ruz Leiva" userId="09992e858996f815" providerId="LiveId" clId="{7B7BA0EC-B266-8448-B0A0-43A4E9848E58}" dt="2021-04-21T01:23:38.659" v="532" actId="1076"/>
          <ac:inkMkLst>
            <pc:docMk/>
            <pc:sldMk cId="2788803401" sldId="259"/>
            <ac:inkMk id="166" creationId="{5CC99788-A970-7B45-9427-0FD55A9429B9}"/>
          </ac:inkMkLst>
        </pc:inkChg>
        <pc:inkChg chg="mod">
          <ac:chgData name="Carlos Ruz Leiva" userId="09992e858996f815" providerId="LiveId" clId="{7B7BA0EC-B266-8448-B0A0-43A4E9848E58}" dt="2021-04-21T01:23:38.659" v="532" actId="1076"/>
          <ac:inkMkLst>
            <pc:docMk/>
            <pc:sldMk cId="2788803401" sldId="259"/>
            <ac:inkMk id="167" creationId="{AA0906EB-40BB-C74C-A911-15FFE5B0E600}"/>
          </ac:inkMkLst>
        </pc:inkChg>
        <pc:inkChg chg="mod">
          <ac:chgData name="Carlos Ruz Leiva" userId="09992e858996f815" providerId="LiveId" clId="{7B7BA0EC-B266-8448-B0A0-43A4E9848E58}" dt="2021-04-21T01:23:38.659" v="532" actId="1076"/>
          <ac:inkMkLst>
            <pc:docMk/>
            <pc:sldMk cId="2788803401" sldId="259"/>
            <ac:inkMk id="173" creationId="{BBC28968-583F-9D41-A0F1-AFBF3FAE93F2}"/>
          </ac:inkMkLst>
        </pc:inkChg>
        <pc:inkChg chg="mod">
          <ac:chgData name="Carlos Ruz Leiva" userId="09992e858996f815" providerId="LiveId" clId="{7B7BA0EC-B266-8448-B0A0-43A4E9848E58}" dt="2021-04-21T01:23:38.659" v="532" actId="1076"/>
          <ac:inkMkLst>
            <pc:docMk/>
            <pc:sldMk cId="2788803401" sldId="259"/>
            <ac:inkMk id="176" creationId="{3231E2E2-69D1-8E4A-BAB9-1C59C43C9962}"/>
          </ac:inkMkLst>
        </pc:inkChg>
        <pc:inkChg chg="mod">
          <ac:chgData name="Carlos Ruz Leiva" userId="09992e858996f815" providerId="LiveId" clId="{7B7BA0EC-B266-8448-B0A0-43A4E9848E58}" dt="2021-04-21T01:23:38.659" v="532" actId="1076"/>
          <ac:inkMkLst>
            <pc:docMk/>
            <pc:sldMk cId="2788803401" sldId="259"/>
            <ac:inkMk id="179" creationId="{B9DD36A2-45CF-764B-A8A5-1E1430607738}"/>
          </ac:inkMkLst>
        </pc:inkChg>
        <pc:inkChg chg="mod">
          <ac:chgData name="Carlos Ruz Leiva" userId="09992e858996f815" providerId="LiveId" clId="{7B7BA0EC-B266-8448-B0A0-43A4E9848E58}" dt="2021-04-21T01:23:38.659" v="532" actId="1076"/>
          <ac:inkMkLst>
            <pc:docMk/>
            <pc:sldMk cId="2788803401" sldId="259"/>
            <ac:inkMk id="180" creationId="{EFA1BB97-6EF3-0543-B7BB-D464E7F65806}"/>
          </ac:inkMkLst>
        </pc:inkChg>
        <pc:inkChg chg="mod">
          <ac:chgData name="Carlos Ruz Leiva" userId="09992e858996f815" providerId="LiveId" clId="{7B7BA0EC-B266-8448-B0A0-43A4E9848E58}" dt="2021-04-21T01:23:38.659" v="532" actId="1076"/>
          <ac:inkMkLst>
            <pc:docMk/>
            <pc:sldMk cId="2788803401" sldId="259"/>
            <ac:inkMk id="184" creationId="{4927968B-E550-A448-88E1-F5CD35F65F2A}"/>
          </ac:inkMkLst>
        </pc:inkChg>
        <pc:inkChg chg="mod">
          <ac:chgData name="Carlos Ruz Leiva" userId="09992e858996f815" providerId="LiveId" clId="{7B7BA0EC-B266-8448-B0A0-43A4E9848E58}" dt="2021-04-21T01:23:38.659" v="532" actId="1076"/>
          <ac:inkMkLst>
            <pc:docMk/>
            <pc:sldMk cId="2788803401" sldId="259"/>
            <ac:inkMk id="189" creationId="{3DD71E60-80B8-8C44-A64C-7606574812D3}"/>
          </ac:inkMkLst>
        </pc:inkChg>
        <pc:inkChg chg="mod">
          <ac:chgData name="Carlos Ruz Leiva" userId="09992e858996f815" providerId="LiveId" clId="{7B7BA0EC-B266-8448-B0A0-43A4E9848E58}" dt="2021-04-21T01:23:38.659" v="532" actId="1076"/>
          <ac:inkMkLst>
            <pc:docMk/>
            <pc:sldMk cId="2788803401" sldId="259"/>
            <ac:inkMk id="190" creationId="{8FA36064-2355-D149-8DDA-CE8F9EFEC8B2}"/>
          </ac:inkMkLst>
        </pc:inkChg>
        <pc:inkChg chg="mod">
          <ac:chgData name="Carlos Ruz Leiva" userId="09992e858996f815" providerId="LiveId" clId="{7B7BA0EC-B266-8448-B0A0-43A4E9848E58}" dt="2021-04-21T01:23:38.659" v="532" actId="1076"/>
          <ac:inkMkLst>
            <pc:docMk/>
            <pc:sldMk cId="2788803401" sldId="259"/>
            <ac:inkMk id="192" creationId="{0391AF9C-1AC0-804E-9221-4F9A52BA1B1C}"/>
          </ac:inkMkLst>
        </pc:inkChg>
        <pc:inkChg chg="mod">
          <ac:chgData name="Carlos Ruz Leiva" userId="09992e858996f815" providerId="LiveId" clId="{7B7BA0EC-B266-8448-B0A0-43A4E9848E58}" dt="2021-04-21T01:23:38.659" v="532" actId="1076"/>
          <ac:inkMkLst>
            <pc:docMk/>
            <pc:sldMk cId="2788803401" sldId="259"/>
            <ac:inkMk id="201" creationId="{C803CFDF-8CAA-2F43-AC30-A7608B967AAF}"/>
          </ac:inkMkLst>
        </pc:inkChg>
        <pc:inkChg chg="mod">
          <ac:chgData name="Carlos Ruz Leiva" userId="09992e858996f815" providerId="LiveId" clId="{7B7BA0EC-B266-8448-B0A0-43A4E9848E58}" dt="2021-04-21T01:23:38.659" v="532" actId="1076"/>
          <ac:inkMkLst>
            <pc:docMk/>
            <pc:sldMk cId="2788803401" sldId="259"/>
            <ac:inkMk id="202" creationId="{3D59B014-DF4A-904A-8B98-2B3251E54BAA}"/>
          </ac:inkMkLst>
        </pc:inkChg>
        <pc:inkChg chg="mod">
          <ac:chgData name="Carlos Ruz Leiva" userId="09992e858996f815" providerId="LiveId" clId="{7B7BA0EC-B266-8448-B0A0-43A4E9848E58}" dt="2021-04-21T01:23:38.659" v="532" actId="1076"/>
          <ac:inkMkLst>
            <pc:docMk/>
            <pc:sldMk cId="2788803401" sldId="259"/>
            <ac:inkMk id="203" creationId="{6E58F082-1721-0D4C-84E3-DF0689239E0D}"/>
          </ac:inkMkLst>
        </pc:inkChg>
        <pc:inkChg chg="mod">
          <ac:chgData name="Carlos Ruz Leiva" userId="09992e858996f815" providerId="LiveId" clId="{7B7BA0EC-B266-8448-B0A0-43A4E9848E58}" dt="2021-04-21T01:23:38.659" v="532" actId="1076"/>
          <ac:inkMkLst>
            <pc:docMk/>
            <pc:sldMk cId="2788803401" sldId="259"/>
            <ac:inkMk id="204" creationId="{4A15B444-3783-D24C-9B5F-F7541DBCF00C}"/>
          </ac:inkMkLst>
        </pc:inkChg>
      </pc:sldChg>
      <pc:sldChg chg="modSp">
        <pc:chgData name="Carlos Ruz Leiva" userId="09992e858996f815" providerId="LiveId" clId="{7B7BA0EC-B266-8448-B0A0-43A4E9848E58}" dt="2021-04-21T01:26:01.931" v="538" actId="14100"/>
        <pc:sldMkLst>
          <pc:docMk/>
          <pc:sldMk cId="2848778691" sldId="260"/>
        </pc:sldMkLst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5" creationId="{6562247C-2FEE-1E44-99D2-A0F916A0B4BF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6" creationId="{7246E8D3-2962-F948-A692-CBA62536D221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9" creationId="{F354CDD5-2916-234B-8453-09EFDF91DA92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10" creationId="{2810440C-1FE6-B543-BE9E-581D3FCB378D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13" creationId="{57A33064-A02F-8E45-8070-CE77F71ED81A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16" creationId="{E911C109-1E4A-0C46-ADD8-47AB964CD085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22" creationId="{2CF63674-818A-3740-BEA6-DDC871F0786C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25" creationId="{347E3CCF-FAA7-1A46-BE9D-1D105349655C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26" creationId="{EB94740C-6808-3646-BDC9-2338D63ED3DA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29" creationId="{B744BCBC-D1CD-5A40-93F1-26295A0B5D2F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32" creationId="{280608E5-887B-4849-AC81-A53B58903B66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35" creationId="{DDE257EB-8935-9441-91B2-B2955DC43D15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40" creationId="{B13F97B7-E143-E646-8E90-D94AC2D5AB9D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42" creationId="{0FEFA465-4C5C-174C-81A5-82F4549C86D0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47" creationId="{0E005A6E-086B-CF47-9DC5-E3F4E1AEF7E5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51" creationId="{D44629B8-8AB2-7940-87D1-A7A0F5FE8114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52" creationId="{B48913CF-2854-3745-BABC-5CA2AB09ECA2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55" creationId="{76AFD9CE-A1D2-4643-A1C0-DC64BADC8246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58" creationId="{AEFBFD23-B648-5745-95C3-9ADCAD0BE295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63" creationId="{E4822E62-055D-B048-B53B-CFFA845EA831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64" creationId="{75B4928A-2501-0F49-8F53-2006E8C3E2BA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71" creationId="{9122B890-285B-6449-8114-F16DA6AFC065}"/>
          </ac:inkMkLst>
        </pc:inkChg>
        <pc:inkChg chg="mod">
          <ac:chgData name="Carlos Ruz Leiva" userId="09992e858996f815" providerId="LiveId" clId="{7B7BA0EC-B266-8448-B0A0-43A4E9848E58}" dt="2021-04-21T01:26:01.931" v="538" actId="14100"/>
          <ac:inkMkLst>
            <pc:docMk/>
            <pc:sldMk cId="2848778691" sldId="260"/>
            <ac:inkMk id="72" creationId="{42FE6227-D604-0440-AB70-69F4502B48D1}"/>
          </ac:inkMkLst>
        </pc:inkChg>
        <pc:inkChg chg="mod">
          <ac:chgData name="Carlos Ruz Leiva" userId="09992e858996f815" providerId="LiveId" clId="{7B7BA0EC-B266-8448-B0A0-43A4E9848E58}" dt="2021-04-21T01:25:25.499" v="534" actId="14100"/>
          <ac:inkMkLst>
            <pc:docMk/>
            <pc:sldMk cId="2848778691" sldId="260"/>
            <ac:inkMk id="76" creationId="{81C87BEC-6542-C743-BB23-CF16BE9D9A69}"/>
          </ac:inkMkLst>
        </pc:inkChg>
        <pc:inkChg chg="mod">
          <ac:chgData name="Carlos Ruz Leiva" userId="09992e858996f815" providerId="LiveId" clId="{7B7BA0EC-B266-8448-B0A0-43A4E9848E58}" dt="2021-04-21T01:25:25.499" v="534" actId="14100"/>
          <ac:inkMkLst>
            <pc:docMk/>
            <pc:sldMk cId="2848778691" sldId="260"/>
            <ac:inkMk id="77" creationId="{34FA4D3B-AA46-4247-9271-A080AA9E656D}"/>
          </ac:inkMkLst>
        </pc:inkChg>
        <pc:inkChg chg="mod">
          <ac:chgData name="Carlos Ruz Leiva" userId="09992e858996f815" providerId="LiveId" clId="{7B7BA0EC-B266-8448-B0A0-43A4E9848E58}" dt="2021-04-21T01:25:25.499" v="534" actId="14100"/>
          <ac:inkMkLst>
            <pc:docMk/>
            <pc:sldMk cId="2848778691" sldId="260"/>
            <ac:inkMk id="78" creationId="{C1EAFA97-993C-F048-BA82-08507C451B46}"/>
          </ac:inkMkLst>
        </pc:inkChg>
        <pc:inkChg chg="mod">
          <ac:chgData name="Carlos Ruz Leiva" userId="09992e858996f815" providerId="LiveId" clId="{7B7BA0EC-B266-8448-B0A0-43A4E9848E58}" dt="2021-04-21T01:25:25.499" v="534" actId="14100"/>
          <ac:inkMkLst>
            <pc:docMk/>
            <pc:sldMk cId="2848778691" sldId="260"/>
            <ac:inkMk id="81" creationId="{7F34ECBD-E397-8549-9147-C212E7691B82}"/>
          </ac:inkMkLst>
        </pc:inkChg>
        <pc:inkChg chg="mod">
          <ac:chgData name="Carlos Ruz Leiva" userId="09992e858996f815" providerId="LiveId" clId="{7B7BA0EC-B266-8448-B0A0-43A4E9848E58}" dt="2021-04-21T01:25:25.499" v="534" actId="14100"/>
          <ac:inkMkLst>
            <pc:docMk/>
            <pc:sldMk cId="2848778691" sldId="260"/>
            <ac:inkMk id="83" creationId="{581D177A-9DAB-2F45-91F9-DD5B8DEA0F63}"/>
          </ac:inkMkLst>
        </pc:inkChg>
        <pc:inkChg chg="mod">
          <ac:chgData name="Carlos Ruz Leiva" userId="09992e858996f815" providerId="LiveId" clId="{7B7BA0EC-B266-8448-B0A0-43A4E9848E58}" dt="2021-04-21T01:25:25.499" v="534" actId="14100"/>
          <ac:inkMkLst>
            <pc:docMk/>
            <pc:sldMk cId="2848778691" sldId="260"/>
            <ac:inkMk id="84" creationId="{67C7768F-D5A6-9145-84F0-453CA2BE920D}"/>
          </ac:inkMkLst>
        </pc:inkChg>
        <pc:inkChg chg="mod">
          <ac:chgData name="Carlos Ruz Leiva" userId="09992e858996f815" providerId="LiveId" clId="{7B7BA0EC-B266-8448-B0A0-43A4E9848E58}" dt="2021-04-21T01:25:25.499" v="534" actId="14100"/>
          <ac:inkMkLst>
            <pc:docMk/>
            <pc:sldMk cId="2848778691" sldId="260"/>
            <ac:inkMk id="86" creationId="{EEC3D032-D419-A44D-94F1-F16DFD945642}"/>
          </ac:inkMkLst>
        </pc:inkChg>
        <pc:inkChg chg="mod">
          <ac:chgData name="Carlos Ruz Leiva" userId="09992e858996f815" providerId="LiveId" clId="{7B7BA0EC-B266-8448-B0A0-43A4E9848E58}" dt="2021-04-21T01:25:25.499" v="534" actId="14100"/>
          <ac:inkMkLst>
            <pc:docMk/>
            <pc:sldMk cId="2848778691" sldId="260"/>
            <ac:inkMk id="89" creationId="{7E3E1E3A-59A3-364C-A489-22E65FAB895A}"/>
          </ac:inkMkLst>
        </pc:inkChg>
        <pc:inkChg chg="mod">
          <ac:chgData name="Carlos Ruz Leiva" userId="09992e858996f815" providerId="LiveId" clId="{7B7BA0EC-B266-8448-B0A0-43A4E9848E58}" dt="2021-04-21T01:25:25.499" v="534" actId="14100"/>
          <ac:inkMkLst>
            <pc:docMk/>
            <pc:sldMk cId="2848778691" sldId="260"/>
            <ac:inkMk id="92" creationId="{55028C5B-C39B-6147-AEE0-66B57B58B873}"/>
          </ac:inkMkLst>
        </pc:inkChg>
        <pc:inkChg chg="mod">
          <ac:chgData name="Carlos Ruz Leiva" userId="09992e858996f815" providerId="LiveId" clId="{7B7BA0EC-B266-8448-B0A0-43A4E9848E58}" dt="2021-04-21T01:25:25.499" v="534" actId="14100"/>
          <ac:inkMkLst>
            <pc:docMk/>
            <pc:sldMk cId="2848778691" sldId="260"/>
            <ac:inkMk id="93" creationId="{E5C5FE63-5F63-894D-93C1-DE98CDED8182}"/>
          </ac:inkMkLst>
        </pc:inkChg>
        <pc:inkChg chg="mod">
          <ac:chgData name="Carlos Ruz Leiva" userId="09992e858996f815" providerId="LiveId" clId="{7B7BA0EC-B266-8448-B0A0-43A4E9848E58}" dt="2021-04-21T01:25:25.499" v="534" actId="14100"/>
          <ac:inkMkLst>
            <pc:docMk/>
            <pc:sldMk cId="2848778691" sldId="260"/>
            <ac:inkMk id="96" creationId="{5BEBAF76-9677-3C4A-8CF4-F7B643DAF28A}"/>
          </ac:inkMkLst>
        </pc:inkChg>
      </pc:sldChg>
      <pc:sldChg chg="addSp delSp modSp">
        <pc:chgData name="Carlos Ruz Leiva" userId="09992e858996f815" providerId="LiveId" clId="{7B7BA0EC-B266-8448-B0A0-43A4E9848E58}" dt="2021-04-21T01:26:39.371" v="542" actId="14100"/>
        <pc:sldMkLst>
          <pc:docMk/>
          <pc:sldMk cId="479194867" sldId="261"/>
        </pc:sldMkLst>
        <pc:inkChg chg="add del">
          <ac:chgData name="Carlos Ruz Leiva" userId="09992e858996f815" providerId="LiveId" clId="{7B7BA0EC-B266-8448-B0A0-43A4E9848E58}" dt="2021-04-21T01:26:20.920" v="540"/>
          <ac:inkMkLst>
            <pc:docMk/>
            <pc:sldMk cId="479194867" sldId="261"/>
            <ac:inkMk id="2" creationId="{A400DD47-9FAE-2947-9E2C-8E66C51893AE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07" creationId="{382192CA-22FA-3F4E-AA1E-7932BC84C960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08" creationId="{F981A129-C18D-6B44-BCCC-3377C74C0BC0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09" creationId="{A24B709A-5C84-4647-8D31-AF1AEB93F282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10" creationId="{93F4AC60-6CA3-E641-89B8-CDBADB94366A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14" creationId="{FDDE9596-CF7C-4C44-9272-C8161CF7431E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16" creationId="{BEDBFAB2-0F4A-8640-9BF8-AB37325016F7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17" creationId="{5B1995B1-904D-0D41-98F4-1E696893D4A5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18" creationId="{BF7F7C66-6E22-1A4D-AC19-DA542F11A7D8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21" creationId="{0204035E-0A8F-5743-8D7A-73564D4BECE6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26" creationId="{2890A090-1FBB-E94A-9D19-9FAB680AA7CA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27" creationId="{F041BAED-739A-6C45-A5C1-1A55694145D1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30" creationId="{E02A0CFC-2757-2141-96FF-9CDFDFA9C0D0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33" creationId="{6BB43A4D-CB7E-9A4A-A7D6-5CA457670D50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34" creationId="{1E7919C6-0D03-234B-98C5-BD7E268ADDDA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37" creationId="{D92160BD-4715-DB49-BA6B-23EC36430D6D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40" creationId="{B023F16A-0534-D141-AF16-14DAB8558036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41" creationId="{F354A194-221C-6149-B290-88BB65009C83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44" creationId="{4528828B-6C52-CE4B-A66B-E3E479491285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49" creationId="{1D750517-E4D9-B148-9DFF-87DC6D0D6980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52" creationId="{39D7CD5A-0003-7C45-ADB5-2BB2F28E014B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55" creationId="{E47B9895-949A-264E-AC1B-D1B897AB8A9D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60" creationId="{39FFEAC7-63EE-A94E-BA6C-1A8A6E4DBBA7}"/>
          </ac:inkMkLst>
        </pc:inkChg>
        <pc:inkChg chg="mod">
          <ac:chgData name="Carlos Ruz Leiva" userId="09992e858996f815" providerId="LiveId" clId="{7B7BA0EC-B266-8448-B0A0-43A4E9848E58}" dt="2021-04-21T01:26:39.371" v="542" actId="14100"/>
          <ac:inkMkLst>
            <pc:docMk/>
            <pc:sldMk cId="479194867" sldId="261"/>
            <ac:inkMk id="161" creationId="{894CB406-C319-1A4A-B4F6-E4A6556D6D20}"/>
          </ac:inkMkLst>
        </pc:inkChg>
      </pc:sldChg>
      <pc:sldChg chg="modSp">
        <pc:chgData name="Carlos Ruz Leiva" userId="09992e858996f815" providerId="LiveId" clId="{7B7BA0EC-B266-8448-B0A0-43A4E9848E58}" dt="2021-04-21T01:27:45.890" v="548" actId="14100"/>
        <pc:sldMkLst>
          <pc:docMk/>
          <pc:sldMk cId="1723900421" sldId="262"/>
        </pc:sldMkLst>
        <pc:inkChg chg="mod">
          <ac:chgData name="Carlos Ruz Leiva" userId="09992e858996f815" providerId="LiveId" clId="{7B7BA0EC-B266-8448-B0A0-43A4E9848E58}" dt="2021-04-21T01:27:45.890" v="548" actId="14100"/>
          <ac:inkMkLst>
            <pc:docMk/>
            <pc:sldMk cId="1723900421" sldId="262"/>
            <ac:inkMk id="118" creationId="{28A31DDE-8B8C-FB45-A26A-55C84268BE90}"/>
          </ac:inkMkLst>
        </pc:inkChg>
        <pc:inkChg chg="mod">
          <ac:chgData name="Carlos Ruz Leiva" userId="09992e858996f815" providerId="LiveId" clId="{7B7BA0EC-B266-8448-B0A0-43A4E9848E58}" dt="2021-04-21T01:27:45.890" v="548" actId="14100"/>
          <ac:inkMkLst>
            <pc:docMk/>
            <pc:sldMk cId="1723900421" sldId="262"/>
            <ac:inkMk id="121" creationId="{65661083-F304-AC43-99F4-9895F5FC7A7A}"/>
          </ac:inkMkLst>
        </pc:inkChg>
        <pc:inkChg chg="mod">
          <ac:chgData name="Carlos Ruz Leiva" userId="09992e858996f815" providerId="LiveId" clId="{7B7BA0EC-B266-8448-B0A0-43A4E9848E58}" dt="2021-04-21T01:27:45.890" v="548" actId="14100"/>
          <ac:inkMkLst>
            <pc:docMk/>
            <pc:sldMk cId="1723900421" sldId="262"/>
            <ac:inkMk id="124" creationId="{5224ABFA-018E-C24D-AEA5-F794AB161994}"/>
          </ac:inkMkLst>
        </pc:inkChg>
        <pc:inkChg chg="mod">
          <ac:chgData name="Carlos Ruz Leiva" userId="09992e858996f815" providerId="LiveId" clId="{7B7BA0EC-B266-8448-B0A0-43A4E9848E58}" dt="2021-04-21T01:27:45.890" v="548" actId="14100"/>
          <ac:inkMkLst>
            <pc:docMk/>
            <pc:sldMk cId="1723900421" sldId="262"/>
            <ac:inkMk id="127" creationId="{1D672D11-DEE9-9C47-A9A2-1F6CE23F1681}"/>
          </ac:inkMkLst>
        </pc:inkChg>
        <pc:inkChg chg="mod">
          <ac:chgData name="Carlos Ruz Leiva" userId="09992e858996f815" providerId="LiveId" clId="{7B7BA0EC-B266-8448-B0A0-43A4E9848E58}" dt="2021-04-21T01:27:45.890" v="548" actId="14100"/>
          <ac:inkMkLst>
            <pc:docMk/>
            <pc:sldMk cId="1723900421" sldId="262"/>
            <ac:inkMk id="130" creationId="{C363CCC6-3B7D-BD43-A495-5B99624B3D4B}"/>
          </ac:inkMkLst>
        </pc:inkChg>
        <pc:inkChg chg="mod">
          <ac:chgData name="Carlos Ruz Leiva" userId="09992e858996f815" providerId="LiveId" clId="{7B7BA0EC-B266-8448-B0A0-43A4E9848E58}" dt="2021-04-21T01:27:45.890" v="548" actId="14100"/>
          <ac:inkMkLst>
            <pc:docMk/>
            <pc:sldMk cId="1723900421" sldId="262"/>
            <ac:inkMk id="131" creationId="{524B0FB3-E148-AD4E-8980-4BF5516D2C83}"/>
          </ac:inkMkLst>
        </pc:inkChg>
        <pc:inkChg chg="mod">
          <ac:chgData name="Carlos Ruz Leiva" userId="09992e858996f815" providerId="LiveId" clId="{7B7BA0EC-B266-8448-B0A0-43A4E9848E58}" dt="2021-04-21T01:27:45.890" v="548" actId="14100"/>
          <ac:inkMkLst>
            <pc:docMk/>
            <pc:sldMk cId="1723900421" sldId="262"/>
            <ac:inkMk id="134" creationId="{FEE568F8-EBC5-2B42-9022-1A9C15515EEB}"/>
          </ac:inkMkLst>
        </pc:inkChg>
        <pc:inkChg chg="mod">
          <ac:chgData name="Carlos Ruz Leiva" userId="09992e858996f815" providerId="LiveId" clId="{7B7BA0EC-B266-8448-B0A0-43A4E9848E58}" dt="2021-04-21T01:27:45.890" v="548" actId="14100"/>
          <ac:inkMkLst>
            <pc:docMk/>
            <pc:sldMk cId="1723900421" sldId="262"/>
            <ac:inkMk id="137" creationId="{B3D93574-DC48-5E42-B9C5-11BE4A90457D}"/>
          </ac:inkMkLst>
        </pc:inkChg>
      </pc:sldChg>
      <pc:sldChg chg="addSp delSp modSp new">
        <pc:chgData name="Carlos Ruz Leiva" userId="09992e858996f815" providerId="LiveId" clId="{7B7BA0EC-B266-8448-B0A0-43A4E9848E58}" dt="2021-04-21T01:21:34.565" v="530"/>
        <pc:sldMkLst>
          <pc:docMk/>
          <pc:sldMk cId="3464153962" sldId="264"/>
        </pc:sldMkLst>
        <pc:spChg chg="add del">
          <ac:chgData name="Carlos Ruz Leiva" userId="09992e858996f815" providerId="LiveId" clId="{7B7BA0EC-B266-8448-B0A0-43A4E9848E58}" dt="2021-04-21T01:04:27.430" v="6" actId="139"/>
          <ac:spMkLst>
            <pc:docMk/>
            <pc:sldMk cId="3464153962" sldId="264"/>
            <ac:spMk id="5" creationId="{837DA3DE-47A7-9340-95E3-F40B52870307}"/>
          </ac:spMkLst>
        </pc:spChg>
        <pc:graphicFrameChg chg="add del">
          <ac:chgData name="Carlos Ruz Leiva" userId="09992e858996f815" providerId="LiveId" clId="{7B7BA0EC-B266-8448-B0A0-43A4E9848E58}" dt="2021-04-21T01:04:55.520" v="8" actId="3680"/>
          <ac:graphicFrameMkLst>
            <pc:docMk/>
            <pc:sldMk cId="3464153962" sldId="264"/>
            <ac:graphicFrameMk id="6" creationId="{0C920471-6DA3-4845-82B6-24B04C82CE57}"/>
          </ac:graphicFrameMkLst>
        </pc:graphicFrameChg>
        <pc:inkChg chg="add">
          <ac:chgData name="Carlos Ruz Leiva" userId="09992e858996f815" providerId="LiveId" clId="{7B7BA0EC-B266-8448-B0A0-43A4E9848E58}" dt="2021-04-21T01:03:30.347" v="1"/>
          <ac:inkMkLst>
            <pc:docMk/>
            <pc:sldMk cId="3464153962" sldId="264"/>
            <ac:inkMk id="2" creationId="{AC76F2FA-1A62-6D4A-9539-57466FE10AAE}"/>
          </ac:inkMkLst>
        </pc:inkChg>
        <pc:inkChg chg="add del">
          <ac:chgData name="Carlos Ruz Leiva" userId="09992e858996f815" providerId="LiveId" clId="{7B7BA0EC-B266-8448-B0A0-43A4E9848E58}" dt="2021-04-21T01:05:32.223" v="13"/>
          <ac:inkMkLst>
            <pc:docMk/>
            <pc:sldMk cId="3464153962" sldId="264"/>
            <ac:inkMk id="3" creationId="{E9B0894D-26AF-B04F-98A1-5EC606F1FF21}"/>
          </ac:inkMkLst>
        </pc:inkChg>
        <pc:inkChg chg="add del">
          <ac:chgData name="Carlos Ruz Leiva" userId="09992e858996f815" providerId="LiveId" clId="{7B7BA0EC-B266-8448-B0A0-43A4E9848E58}" dt="2021-04-21T01:05:34.203" v="14"/>
          <ac:inkMkLst>
            <pc:docMk/>
            <pc:sldMk cId="3464153962" sldId="264"/>
            <ac:inkMk id="4" creationId="{1C7D1C4D-E5E3-4B43-A972-7FDE69785922}"/>
          </ac:inkMkLst>
        </pc:inkChg>
        <pc:inkChg chg="add del">
          <ac:chgData name="Carlos Ruz Leiva" userId="09992e858996f815" providerId="LiveId" clId="{7B7BA0EC-B266-8448-B0A0-43A4E9848E58}" dt="2021-04-21T01:06:42.392" v="19"/>
          <ac:inkMkLst>
            <pc:docMk/>
            <pc:sldMk cId="3464153962" sldId="264"/>
            <ac:inkMk id="7" creationId="{D606483D-F05B-E245-9114-9AECD1AAB982}"/>
          </ac:inkMkLst>
        </pc:inkChg>
        <pc:inkChg chg="add del">
          <ac:chgData name="Carlos Ruz Leiva" userId="09992e858996f815" providerId="LiveId" clId="{7B7BA0EC-B266-8448-B0A0-43A4E9848E58}" dt="2021-04-21T01:06:42.392" v="19"/>
          <ac:inkMkLst>
            <pc:docMk/>
            <pc:sldMk cId="3464153962" sldId="264"/>
            <ac:inkMk id="8" creationId="{183875A7-57FF-274D-965D-66DA0159EE7F}"/>
          </ac:inkMkLst>
        </pc:inkChg>
        <pc:inkChg chg="add del">
          <ac:chgData name="Carlos Ruz Leiva" userId="09992e858996f815" providerId="LiveId" clId="{7B7BA0EC-B266-8448-B0A0-43A4E9848E58}" dt="2021-04-21T01:06:42.392" v="19"/>
          <ac:inkMkLst>
            <pc:docMk/>
            <pc:sldMk cId="3464153962" sldId="264"/>
            <ac:inkMk id="9" creationId="{3C9D554E-E1D5-5A43-9475-9970B16AD0BA}"/>
          </ac:inkMkLst>
        </pc:inkChg>
        <pc:inkChg chg="add del">
          <ac:chgData name="Carlos Ruz Leiva" userId="09992e858996f815" providerId="LiveId" clId="{7B7BA0EC-B266-8448-B0A0-43A4E9848E58}" dt="2021-04-21T01:06:42.392" v="19"/>
          <ac:inkMkLst>
            <pc:docMk/>
            <pc:sldMk cId="3464153962" sldId="264"/>
            <ac:inkMk id="10" creationId="{60113D5B-4D67-D245-8B60-FE9748C8FD8A}"/>
          </ac:inkMkLst>
        </pc:inkChg>
        <pc:inkChg chg="add reco">
          <ac:chgData name="Carlos Ruz Leiva" userId="09992e858996f815" providerId="LiveId" clId="{7B7BA0EC-B266-8448-B0A0-43A4E9848E58}" dt="2021-04-21T01:06:42.392" v="19"/>
          <ac:inkMkLst>
            <pc:docMk/>
            <pc:sldMk cId="3464153962" sldId="264"/>
            <ac:inkMk id="11" creationId="{8976B68A-78EA-3B4E-8268-AA35741F2AFE}"/>
          </ac:inkMkLst>
        </pc:inkChg>
        <pc:inkChg chg="add">
          <ac:chgData name="Carlos Ruz Leiva" userId="09992e858996f815" providerId="LiveId" clId="{7B7BA0EC-B266-8448-B0A0-43A4E9848E58}" dt="2021-04-21T01:06:42.426" v="20"/>
          <ac:inkMkLst>
            <pc:docMk/>
            <pc:sldMk cId="3464153962" sldId="264"/>
            <ac:inkMk id="12" creationId="{758F4C32-9164-4F4F-9D62-8AA899A42952}"/>
          </ac:inkMkLst>
        </pc:inkChg>
        <pc:inkChg chg="add del">
          <ac:chgData name="Carlos Ruz Leiva" userId="09992e858996f815" providerId="LiveId" clId="{7B7BA0EC-B266-8448-B0A0-43A4E9848E58}" dt="2021-04-21T01:06:46.067" v="24"/>
          <ac:inkMkLst>
            <pc:docMk/>
            <pc:sldMk cId="3464153962" sldId="264"/>
            <ac:inkMk id="13" creationId="{BBE13C96-6177-7D4A-B6F8-E38C5485BE94}"/>
          </ac:inkMkLst>
        </pc:inkChg>
        <pc:inkChg chg="add del">
          <ac:chgData name="Carlos Ruz Leiva" userId="09992e858996f815" providerId="LiveId" clId="{7B7BA0EC-B266-8448-B0A0-43A4E9848E58}" dt="2021-04-21T01:06:46.067" v="24"/>
          <ac:inkMkLst>
            <pc:docMk/>
            <pc:sldMk cId="3464153962" sldId="264"/>
            <ac:inkMk id="14" creationId="{FD56C050-401A-0940-B056-0C58765D85CB}"/>
          </ac:inkMkLst>
        </pc:inkChg>
        <pc:inkChg chg="add">
          <ac:chgData name="Carlos Ruz Leiva" userId="09992e858996f815" providerId="LiveId" clId="{7B7BA0EC-B266-8448-B0A0-43A4E9848E58}" dt="2021-04-21T01:06:45.379" v="23"/>
          <ac:inkMkLst>
            <pc:docMk/>
            <pc:sldMk cId="3464153962" sldId="264"/>
            <ac:inkMk id="15" creationId="{C68E5F1F-287E-C74C-9928-EFFDE01F1A3D}"/>
          </ac:inkMkLst>
        </pc:inkChg>
        <pc:inkChg chg="add reco">
          <ac:chgData name="Carlos Ruz Leiva" userId="09992e858996f815" providerId="LiveId" clId="{7B7BA0EC-B266-8448-B0A0-43A4E9848E58}" dt="2021-04-21T01:06:46.067" v="24"/>
          <ac:inkMkLst>
            <pc:docMk/>
            <pc:sldMk cId="3464153962" sldId="264"/>
            <ac:inkMk id="16" creationId="{A267E1A2-6919-474B-8548-3EBF6A881311}"/>
          </ac:inkMkLst>
        </pc:inkChg>
        <pc:inkChg chg="add del">
          <ac:chgData name="Carlos Ruz Leiva" userId="09992e858996f815" providerId="LiveId" clId="{7B7BA0EC-B266-8448-B0A0-43A4E9848E58}" dt="2021-04-21T01:06:48.300" v="27"/>
          <ac:inkMkLst>
            <pc:docMk/>
            <pc:sldMk cId="3464153962" sldId="264"/>
            <ac:inkMk id="17" creationId="{07BE44D4-84CF-E246-97BF-5664020C4347}"/>
          </ac:inkMkLst>
        </pc:inkChg>
        <pc:inkChg chg="add del">
          <ac:chgData name="Carlos Ruz Leiva" userId="09992e858996f815" providerId="LiveId" clId="{7B7BA0EC-B266-8448-B0A0-43A4E9848E58}" dt="2021-04-21T01:06:48.300" v="27"/>
          <ac:inkMkLst>
            <pc:docMk/>
            <pc:sldMk cId="3464153962" sldId="264"/>
            <ac:inkMk id="18" creationId="{ABB00DEC-20E7-EF4B-AC5A-FA35DD51DA22}"/>
          </ac:inkMkLst>
        </pc:inkChg>
        <pc:inkChg chg="add reco">
          <ac:chgData name="Carlos Ruz Leiva" userId="09992e858996f815" providerId="LiveId" clId="{7B7BA0EC-B266-8448-B0A0-43A4E9848E58}" dt="2021-04-21T01:06:48.300" v="27"/>
          <ac:inkMkLst>
            <pc:docMk/>
            <pc:sldMk cId="3464153962" sldId="264"/>
            <ac:inkMk id="19" creationId="{214519C2-9D21-674B-9002-B84351116502}"/>
          </ac:inkMkLst>
        </pc:inkChg>
        <pc:inkChg chg="add del">
          <ac:chgData name="Carlos Ruz Leiva" userId="09992e858996f815" providerId="LiveId" clId="{7B7BA0EC-B266-8448-B0A0-43A4E9848E58}" dt="2021-04-21T01:06:51.866" v="32"/>
          <ac:inkMkLst>
            <pc:docMk/>
            <pc:sldMk cId="3464153962" sldId="264"/>
            <ac:inkMk id="20" creationId="{16ECF23A-D7FE-6544-98DE-F3108C1A328B}"/>
          </ac:inkMkLst>
        </pc:inkChg>
        <pc:inkChg chg="add del">
          <ac:chgData name="Carlos Ruz Leiva" userId="09992e858996f815" providerId="LiveId" clId="{7B7BA0EC-B266-8448-B0A0-43A4E9848E58}" dt="2021-04-21T01:06:51.866" v="32"/>
          <ac:inkMkLst>
            <pc:docMk/>
            <pc:sldMk cId="3464153962" sldId="264"/>
            <ac:inkMk id="21" creationId="{785A3484-18FF-1B42-878D-1C77C154B50E}"/>
          </ac:inkMkLst>
        </pc:inkChg>
        <pc:inkChg chg="add del">
          <ac:chgData name="Carlos Ruz Leiva" userId="09992e858996f815" providerId="LiveId" clId="{7B7BA0EC-B266-8448-B0A0-43A4E9848E58}" dt="2021-04-21T01:06:51.866" v="32"/>
          <ac:inkMkLst>
            <pc:docMk/>
            <pc:sldMk cId="3464153962" sldId="264"/>
            <ac:inkMk id="22" creationId="{E726BD51-EEF8-464B-91AC-937FCEFE40CF}"/>
          </ac:inkMkLst>
        </pc:inkChg>
        <pc:inkChg chg="add del">
          <ac:chgData name="Carlos Ruz Leiva" userId="09992e858996f815" providerId="LiveId" clId="{7B7BA0EC-B266-8448-B0A0-43A4E9848E58}" dt="2021-04-21T01:06:51.866" v="32"/>
          <ac:inkMkLst>
            <pc:docMk/>
            <pc:sldMk cId="3464153962" sldId="264"/>
            <ac:inkMk id="23" creationId="{056E3E70-916D-EE40-AC8D-082EAC2B4845}"/>
          </ac:inkMkLst>
        </pc:inkChg>
        <pc:inkChg chg="add reco">
          <ac:chgData name="Carlos Ruz Leiva" userId="09992e858996f815" providerId="LiveId" clId="{7B7BA0EC-B266-8448-B0A0-43A4E9848E58}" dt="2021-04-21T01:06:51.866" v="32"/>
          <ac:inkMkLst>
            <pc:docMk/>
            <pc:sldMk cId="3464153962" sldId="264"/>
            <ac:inkMk id="24" creationId="{6EDCBCA9-44C8-E745-B8A2-6093AC1F7D32}"/>
          </ac:inkMkLst>
        </pc:inkChg>
        <pc:inkChg chg="add del">
          <ac:chgData name="Carlos Ruz Leiva" userId="09992e858996f815" providerId="LiveId" clId="{7B7BA0EC-B266-8448-B0A0-43A4E9848E58}" dt="2021-04-21T01:06:57.213" v="35"/>
          <ac:inkMkLst>
            <pc:docMk/>
            <pc:sldMk cId="3464153962" sldId="264"/>
            <ac:inkMk id="25" creationId="{BB371CB8-7667-1440-B581-CF082BA4BC27}"/>
          </ac:inkMkLst>
        </pc:inkChg>
        <pc:inkChg chg="add del">
          <ac:chgData name="Carlos Ruz Leiva" userId="09992e858996f815" providerId="LiveId" clId="{7B7BA0EC-B266-8448-B0A0-43A4E9848E58}" dt="2021-04-21T01:06:57.213" v="35"/>
          <ac:inkMkLst>
            <pc:docMk/>
            <pc:sldMk cId="3464153962" sldId="264"/>
            <ac:inkMk id="26" creationId="{2575F48B-C4D6-424F-8DAE-E48DA33BFD11}"/>
          </ac:inkMkLst>
        </pc:inkChg>
        <pc:inkChg chg="add reco">
          <ac:chgData name="Carlos Ruz Leiva" userId="09992e858996f815" providerId="LiveId" clId="{7B7BA0EC-B266-8448-B0A0-43A4E9848E58}" dt="2021-04-21T01:06:57.213" v="35"/>
          <ac:inkMkLst>
            <pc:docMk/>
            <pc:sldMk cId="3464153962" sldId="264"/>
            <ac:inkMk id="27" creationId="{E6299107-EF10-5B4F-A82D-85A056E1D41C}"/>
          </ac:inkMkLst>
        </pc:inkChg>
        <pc:inkChg chg="add del">
          <ac:chgData name="Carlos Ruz Leiva" userId="09992e858996f815" providerId="LiveId" clId="{7B7BA0EC-B266-8448-B0A0-43A4E9848E58}" dt="2021-04-21T01:07:01.734" v="39"/>
          <ac:inkMkLst>
            <pc:docMk/>
            <pc:sldMk cId="3464153962" sldId="264"/>
            <ac:inkMk id="28" creationId="{FBAF0AA2-B86D-8940-91AA-7C16BE0D24AD}"/>
          </ac:inkMkLst>
        </pc:inkChg>
        <pc:inkChg chg="add del">
          <ac:chgData name="Carlos Ruz Leiva" userId="09992e858996f815" providerId="LiveId" clId="{7B7BA0EC-B266-8448-B0A0-43A4E9848E58}" dt="2021-04-21T01:07:01.734" v="39"/>
          <ac:inkMkLst>
            <pc:docMk/>
            <pc:sldMk cId="3464153962" sldId="264"/>
            <ac:inkMk id="29" creationId="{57D3D9C3-DBC7-BE4E-A91F-B13B6AB1DDA2}"/>
          </ac:inkMkLst>
        </pc:inkChg>
        <pc:inkChg chg="add del">
          <ac:chgData name="Carlos Ruz Leiva" userId="09992e858996f815" providerId="LiveId" clId="{7B7BA0EC-B266-8448-B0A0-43A4E9848E58}" dt="2021-04-21T01:07:01.734" v="39"/>
          <ac:inkMkLst>
            <pc:docMk/>
            <pc:sldMk cId="3464153962" sldId="264"/>
            <ac:inkMk id="30" creationId="{0A94BACE-F3AE-554A-A2F0-D86150908877}"/>
          </ac:inkMkLst>
        </pc:inkChg>
        <pc:inkChg chg="add reco">
          <ac:chgData name="Carlos Ruz Leiva" userId="09992e858996f815" providerId="LiveId" clId="{7B7BA0EC-B266-8448-B0A0-43A4E9848E58}" dt="2021-04-21T01:07:01.734" v="39"/>
          <ac:inkMkLst>
            <pc:docMk/>
            <pc:sldMk cId="3464153962" sldId="264"/>
            <ac:inkMk id="31" creationId="{67C1C7F1-58D3-5244-9571-179C074C0E82}"/>
          </ac:inkMkLst>
        </pc:inkChg>
        <pc:inkChg chg="add">
          <ac:chgData name="Carlos Ruz Leiva" userId="09992e858996f815" providerId="LiveId" clId="{7B7BA0EC-B266-8448-B0A0-43A4E9848E58}" dt="2021-04-21T01:07:01.767" v="40"/>
          <ac:inkMkLst>
            <pc:docMk/>
            <pc:sldMk cId="3464153962" sldId="264"/>
            <ac:inkMk id="32" creationId="{3143D556-FCC2-AF44-BA8F-DFDDFE1748A7}"/>
          </ac:inkMkLst>
        </pc:inkChg>
        <pc:inkChg chg="add del">
          <ac:chgData name="Carlos Ruz Leiva" userId="09992e858996f815" providerId="LiveId" clId="{7B7BA0EC-B266-8448-B0A0-43A4E9848E58}" dt="2021-04-21T01:07:04.585" v="43"/>
          <ac:inkMkLst>
            <pc:docMk/>
            <pc:sldMk cId="3464153962" sldId="264"/>
            <ac:inkMk id="33" creationId="{276A1F62-420A-1540-BADA-78A8502A5172}"/>
          </ac:inkMkLst>
        </pc:inkChg>
        <pc:inkChg chg="add del">
          <ac:chgData name="Carlos Ruz Leiva" userId="09992e858996f815" providerId="LiveId" clId="{7B7BA0EC-B266-8448-B0A0-43A4E9848E58}" dt="2021-04-21T01:07:04.585" v="43"/>
          <ac:inkMkLst>
            <pc:docMk/>
            <pc:sldMk cId="3464153962" sldId="264"/>
            <ac:inkMk id="34" creationId="{4B8C0B34-2FAB-E24B-ADF9-16942B98CE12}"/>
          </ac:inkMkLst>
        </pc:inkChg>
        <pc:inkChg chg="add del reco">
          <ac:chgData name="Carlos Ruz Leiva" userId="09992e858996f815" providerId="LiveId" clId="{7B7BA0EC-B266-8448-B0A0-43A4E9848E58}" dt="2021-04-21T01:21:34.565" v="530"/>
          <ac:inkMkLst>
            <pc:docMk/>
            <pc:sldMk cId="3464153962" sldId="264"/>
            <ac:inkMk id="35" creationId="{234E3ACB-FE7C-5949-86D1-87EFE4209465}"/>
          </ac:inkMkLst>
        </pc:inkChg>
        <pc:inkChg chg="add del">
          <ac:chgData name="Carlos Ruz Leiva" userId="09992e858996f815" providerId="LiveId" clId="{7B7BA0EC-B266-8448-B0A0-43A4E9848E58}" dt="2021-04-21T01:07:16.603" v="46"/>
          <ac:inkMkLst>
            <pc:docMk/>
            <pc:sldMk cId="3464153962" sldId="264"/>
            <ac:inkMk id="36" creationId="{30EA55CC-1BB4-0E41-9603-B6373DDF2095}"/>
          </ac:inkMkLst>
        </pc:inkChg>
        <pc:inkChg chg="add del">
          <ac:chgData name="Carlos Ruz Leiva" userId="09992e858996f815" providerId="LiveId" clId="{7B7BA0EC-B266-8448-B0A0-43A4E9848E58}" dt="2021-04-21T01:07:16.603" v="46"/>
          <ac:inkMkLst>
            <pc:docMk/>
            <pc:sldMk cId="3464153962" sldId="264"/>
            <ac:inkMk id="37" creationId="{A3302A7C-4166-A047-89DD-D55D073FCE76}"/>
          </ac:inkMkLst>
        </pc:inkChg>
        <pc:inkChg chg="add reco">
          <ac:chgData name="Carlos Ruz Leiva" userId="09992e858996f815" providerId="LiveId" clId="{7B7BA0EC-B266-8448-B0A0-43A4E9848E58}" dt="2021-04-21T01:07:16.603" v="46"/>
          <ac:inkMkLst>
            <pc:docMk/>
            <pc:sldMk cId="3464153962" sldId="264"/>
            <ac:inkMk id="38" creationId="{D58D2A24-290D-E14C-B76A-6723833CC886}"/>
          </ac:inkMkLst>
        </pc:inkChg>
        <pc:inkChg chg="add del">
          <ac:chgData name="Carlos Ruz Leiva" userId="09992e858996f815" providerId="LiveId" clId="{7B7BA0EC-B266-8448-B0A0-43A4E9848E58}" dt="2021-04-21T01:07:18.538" v="51"/>
          <ac:inkMkLst>
            <pc:docMk/>
            <pc:sldMk cId="3464153962" sldId="264"/>
            <ac:inkMk id="39" creationId="{2C4B7E2A-27CA-3249-B2C0-363EFA2FFBA0}"/>
          </ac:inkMkLst>
        </pc:inkChg>
        <pc:inkChg chg="add del">
          <ac:chgData name="Carlos Ruz Leiva" userId="09992e858996f815" providerId="LiveId" clId="{7B7BA0EC-B266-8448-B0A0-43A4E9848E58}" dt="2021-04-21T01:07:18.538" v="51"/>
          <ac:inkMkLst>
            <pc:docMk/>
            <pc:sldMk cId="3464153962" sldId="264"/>
            <ac:inkMk id="40" creationId="{9EEF938F-E400-0F40-AF11-09C0F081F79E}"/>
          </ac:inkMkLst>
        </pc:inkChg>
        <pc:inkChg chg="add">
          <ac:chgData name="Carlos Ruz Leiva" userId="09992e858996f815" providerId="LiveId" clId="{7B7BA0EC-B266-8448-B0A0-43A4E9848E58}" dt="2021-04-21T01:07:17.290" v="49"/>
          <ac:inkMkLst>
            <pc:docMk/>
            <pc:sldMk cId="3464153962" sldId="264"/>
            <ac:inkMk id="41" creationId="{824EEADE-1ED8-8D42-8A21-501127296F5A}"/>
          </ac:inkMkLst>
        </pc:inkChg>
        <pc:inkChg chg="add del">
          <ac:chgData name="Carlos Ruz Leiva" userId="09992e858996f815" providerId="LiveId" clId="{7B7BA0EC-B266-8448-B0A0-43A4E9848E58}" dt="2021-04-21T01:07:18.538" v="51"/>
          <ac:inkMkLst>
            <pc:docMk/>
            <pc:sldMk cId="3464153962" sldId="264"/>
            <ac:inkMk id="42" creationId="{D05DBF25-35DA-1C4C-BB68-0C9E0CCEB865}"/>
          </ac:inkMkLst>
        </pc:inkChg>
        <pc:inkChg chg="add reco">
          <ac:chgData name="Carlos Ruz Leiva" userId="09992e858996f815" providerId="LiveId" clId="{7B7BA0EC-B266-8448-B0A0-43A4E9848E58}" dt="2021-04-21T01:07:18.538" v="51"/>
          <ac:inkMkLst>
            <pc:docMk/>
            <pc:sldMk cId="3464153962" sldId="264"/>
            <ac:inkMk id="43" creationId="{35437560-5280-D94A-B425-8950AE540D12}"/>
          </ac:inkMkLst>
        </pc:inkChg>
        <pc:inkChg chg="add">
          <ac:chgData name="Carlos Ruz Leiva" userId="09992e858996f815" providerId="LiveId" clId="{7B7BA0EC-B266-8448-B0A0-43A4E9848E58}" dt="2021-04-21T01:07:18.576" v="52"/>
          <ac:inkMkLst>
            <pc:docMk/>
            <pc:sldMk cId="3464153962" sldId="264"/>
            <ac:inkMk id="44" creationId="{441112AA-1AD8-EF4F-8BA5-A7D7D851EB1E}"/>
          </ac:inkMkLst>
        </pc:inkChg>
        <pc:inkChg chg="add del">
          <ac:chgData name="Carlos Ruz Leiva" userId="09992e858996f815" providerId="LiveId" clId="{7B7BA0EC-B266-8448-B0A0-43A4E9848E58}" dt="2021-04-21T01:07:30.029" v="56"/>
          <ac:inkMkLst>
            <pc:docMk/>
            <pc:sldMk cId="3464153962" sldId="264"/>
            <ac:inkMk id="45" creationId="{7524BAEA-2C13-8347-B2B6-49777152E35B}"/>
          </ac:inkMkLst>
        </pc:inkChg>
        <pc:inkChg chg="add del">
          <ac:chgData name="Carlos Ruz Leiva" userId="09992e858996f815" providerId="LiveId" clId="{7B7BA0EC-B266-8448-B0A0-43A4E9848E58}" dt="2021-04-21T01:07:30.029" v="56"/>
          <ac:inkMkLst>
            <pc:docMk/>
            <pc:sldMk cId="3464153962" sldId="264"/>
            <ac:inkMk id="46" creationId="{E284B8DE-DF3D-B944-8D3E-719E57FE5312}"/>
          </ac:inkMkLst>
        </pc:inkChg>
        <pc:inkChg chg="add del">
          <ac:chgData name="Carlos Ruz Leiva" userId="09992e858996f815" providerId="LiveId" clId="{7B7BA0EC-B266-8448-B0A0-43A4E9848E58}" dt="2021-04-21T01:07:30.029" v="56"/>
          <ac:inkMkLst>
            <pc:docMk/>
            <pc:sldMk cId="3464153962" sldId="264"/>
            <ac:inkMk id="47" creationId="{8B7FC77C-8F58-DB42-9B0A-C69D43B643CF}"/>
          </ac:inkMkLst>
        </pc:inkChg>
        <pc:inkChg chg="add reco">
          <ac:chgData name="Carlos Ruz Leiva" userId="09992e858996f815" providerId="LiveId" clId="{7B7BA0EC-B266-8448-B0A0-43A4E9848E58}" dt="2021-04-21T01:07:30.029" v="56"/>
          <ac:inkMkLst>
            <pc:docMk/>
            <pc:sldMk cId="3464153962" sldId="264"/>
            <ac:inkMk id="48" creationId="{6BC2262A-6209-3C49-B8B2-3C1B0707F1B3}"/>
          </ac:inkMkLst>
        </pc:inkChg>
        <pc:inkChg chg="add del">
          <ac:chgData name="Carlos Ruz Leiva" userId="09992e858996f815" providerId="LiveId" clId="{7B7BA0EC-B266-8448-B0A0-43A4E9848E58}" dt="2021-04-21T01:07:34.023" v="60"/>
          <ac:inkMkLst>
            <pc:docMk/>
            <pc:sldMk cId="3464153962" sldId="264"/>
            <ac:inkMk id="49" creationId="{431CCD02-CDE3-5C4D-A305-D09144BCB5F5}"/>
          </ac:inkMkLst>
        </pc:inkChg>
        <pc:inkChg chg="add del">
          <ac:chgData name="Carlos Ruz Leiva" userId="09992e858996f815" providerId="LiveId" clId="{7B7BA0EC-B266-8448-B0A0-43A4E9848E58}" dt="2021-04-21T01:07:34.023" v="60"/>
          <ac:inkMkLst>
            <pc:docMk/>
            <pc:sldMk cId="3464153962" sldId="264"/>
            <ac:inkMk id="50" creationId="{13A617EC-D566-9248-8CF2-3884A0F7A758}"/>
          </ac:inkMkLst>
        </pc:inkChg>
        <pc:inkChg chg="add del">
          <ac:chgData name="Carlos Ruz Leiva" userId="09992e858996f815" providerId="LiveId" clId="{7B7BA0EC-B266-8448-B0A0-43A4E9848E58}" dt="2021-04-21T01:07:34.023" v="60"/>
          <ac:inkMkLst>
            <pc:docMk/>
            <pc:sldMk cId="3464153962" sldId="264"/>
            <ac:inkMk id="51" creationId="{4BF509C6-FAED-E44B-A33F-AA1682D223C4}"/>
          </ac:inkMkLst>
        </pc:inkChg>
        <pc:inkChg chg="add reco">
          <ac:chgData name="Carlos Ruz Leiva" userId="09992e858996f815" providerId="LiveId" clId="{7B7BA0EC-B266-8448-B0A0-43A4E9848E58}" dt="2021-04-21T01:07:34.023" v="60"/>
          <ac:inkMkLst>
            <pc:docMk/>
            <pc:sldMk cId="3464153962" sldId="264"/>
            <ac:inkMk id="52" creationId="{719B96A8-D435-664D-BA12-574EC2C49C6A}"/>
          </ac:inkMkLst>
        </pc:inkChg>
        <pc:inkChg chg="add del">
          <ac:chgData name="Carlos Ruz Leiva" userId="09992e858996f815" providerId="LiveId" clId="{7B7BA0EC-B266-8448-B0A0-43A4E9848E58}" dt="2021-04-21T01:07:36.740" v="65"/>
          <ac:inkMkLst>
            <pc:docMk/>
            <pc:sldMk cId="3464153962" sldId="264"/>
            <ac:inkMk id="53" creationId="{2068CB64-F591-9144-A956-4AE2E98FEC43}"/>
          </ac:inkMkLst>
        </pc:inkChg>
        <pc:inkChg chg="add">
          <ac:chgData name="Carlos Ruz Leiva" userId="09992e858996f815" providerId="LiveId" clId="{7B7BA0EC-B266-8448-B0A0-43A4E9848E58}" dt="2021-04-21T01:07:34.538" v="62"/>
          <ac:inkMkLst>
            <pc:docMk/>
            <pc:sldMk cId="3464153962" sldId="264"/>
            <ac:inkMk id="54" creationId="{A6836759-168F-784B-9221-476704225333}"/>
          </ac:inkMkLst>
        </pc:inkChg>
        <pc:inkChg chg="add del">
          <ac:chgData name="Carlos Ruz Leiva" userId="09992e858996f815" providerId="LiveId" clId="{7B7BA0EC-B266-8448-B0A0-43A4E9848E58}" dt="2021-04-21T01:07:36.740" v="65"/>
          <ac:inkMkLst>
            <pc:docMk/>
            <pc:sldMk cId="3464153962" sldId="264"/>
            <ac:inkMk id="55" creationId="{F080F615-25FA-E94B-861F-89C86FF0B9DD}"/>
          </ac:inkMkLst>
        </pc:inkChg>
        <pc:inkChg chg="add del">
          <ac:chgData name="Carlos Ruz Leiva" userId="09992e858996f815" providerId="LiveId" clId="{7B7BA0EC-B266-8448-B0A0-43A4E9848E58}" dt="2021-04-21T01:07:36.740" v="65"/>
          <ac:inkMkLst>
            <pc:docMk/>
            <pc:sldMk cId="3464153962" sldId="264"/>
            <ac:inkMk id="56" creationId="{8FE7FBD3-3767-FF4A-BEE8-18BD5BD8F82F}"/>
          </ac:inkMkLst>
        </pc:inkChg>
        <pc:inkChg chg="add reco">
          <ac:chgData name="Carlos Ruz Leiva" userId="09992e858996f815" providerId="LiveId" clId="{7B7BA0EC-B266-8448-B0A0-43A4E9848E58}" dt="2021-04-21T01:07:36.740" v="65"/>
          <ac:inkMkLst>
            <pc:docMk/>
            <pc:sldMk cId="3464153962" sldId="264"/>
            <ac:inkMk id="57" creationId="{1E75F990-3868-D844-9A15-E71678A591CE}"/>
          </ac:inkMkLst>
        </pc:inkChg>
        <pc:inkChg chg="add del">
          <ac:chgData name="Carlos Ruz Leiva" userId="09992e858996f815" providerId="LiveId" clId="{7B7BA0EC-B266-8448-B0A0-43A4E9848E58}" dt="2021-04-21T01:07:38.461" v="68"/>
          <ac:inkMkLst>
            <pc:docMk/>
            <pc:sldMk cId="3464153962" sldId="264"/>
            <ac:inkMk id="58" creationId="{845FBDE1-CA36-5D4B-AED0-FDF2D613D9B3}"/>
          </ac:inkMkLst>
        </pc:inkChg>
        <pc:inkChg chg="add del">
          <ac:chgData name="Carlos Ruz Leiva" userId="09992e858996f815" providerId="LiveId" clId="{7B7BA0EC-B266-8448-B0A0-43A4E9848E58}" dt="2021-04-21T01:07:38.461" v="68"/>
          <ac:inkMkLst>
            <pc:docMk/>
            <pc:sldMk cId="3464153962" sldId="264"/>
            <ac:inkMk id="59" creationId="{DE5D5F5D-06FD-004D-82FF-5878454D4521}"/>
          </ac:inkMkLst>
        </pc:inkChg>
        <pc:inkChg chg="add reco">
          <ac:chgData name="Carlos Ruz Leiva" userId="09992e858996f815" providerId="LiveId" clId="{7B7BA0EC-B266-8448-B0A0-43A4E9848E58}" dt="2021-04-21T01:07:38.461" v="68"/>
          <ac:inkMkLst>
            <pc:docMk/>
            <pc:sldMk cId="3464153962" sldId="264"/>
            <ac:inkMk id="60" creationId="{D35A5AB3-B649-5B47-81C7-4B42D7E326CD}"/>
          </ac:inkMkLst>
        </pc:inkChg>
        <pc:inkChg chg="add del">
          <ac:chgData name="Carlos Ruz Leiva" userId="09992e858996f815" providerId="LiveId" clId="{7B7BA0EC-B266-8448-B0A0-43A4E9848E58}" dt="2021-04-21T01:07:41.029" v="72"/>
          <ac:inkMkLst>
            <pc:docMk/>
            <pc:sldMk cId="3464153962" sldId="264"/>
            <ac:inkMk id="61" creationId="{56918A81-2CC9-DB4A-A53B-858B66954C6F}"/>
          </ac:inkMkLst>
        </pc:inkChg>
        <pc:inkChg chg="add del">
          <ac:chgData name="Carlos Ruz Leiva" userId="09992e858996f815" providerId="LiveId" clId="{7B7BA0EC-B266-8448-B0A0-43A4E9848E58}" dt="2021-04-21T01:07:41.029" v="72"/>
          <ac:inkMkLst>
            <pc:docMk/>
            <pc:sldMk cId="3464153962" sldId="264"/>
            <ac:inkMk id="62" creationId="{2AE696D6-07FF-6643-AC02-51AA5762DCA3}"/>
          </ac:inkMkLst>
        </pc:inkChg>
        <pc:inkChg chg="add del">
          <ac:chgData name="Carlos Ruz Leiva" userId="09992e858996f815" providerId="LiveId" clId="{7B7BA0EC-B266-8448-B0A0-43A4E9848E58}" dt="2021-04-21T01:07:41.029" v="72"/>
          <ac:inkMkLst>
            <pc:docMk/>
            <pc:sldMk cId="3464153962" sldId="264"/>
            <ac:inkMk id="63" creationId="{C34A8D59-5A7C-714E-933D-0CA1D1A5A65A}"/>
          </ac:inkMkLst>
        </pc:inkChg>
        <pc:inkChg chg="add reco">
          <ac:chgData name="Carlos Ruz Leiva" userId="09992e858996f815" providerId="LiveId" clId="{7B7BA0EC-B266-8448-B0A0-43A4E9848E58}" dt="2021-04-21T01:07:41.029" v="72"/>
          <ac:inkMkLst>
            <pc:docMk/>
            <pc:sldMk cId="3464153962" sldId="264"/>
            <ac:inkMk id="64" creationId="{7F2619EB-4F36-7643-AD73-77C3308A6B18}"/>
          </ac:inkMkLst>
        </pc:inkChg>
        <pc:inkChg chg="add del">
          <ac:chgData name="Carlos Ruz Leiva" userId="09992e858996f815" providerId="LiveId" clId="{7B7BA0EC-B266-8448-B0A0-43A4E9848E58}" dt="2021-04-21T01:07:42.714" v="75"/>
          <ac:inkMkLst>
            <pc:docMk/>
            <pc:sldMk cId="3464153962" sldId="264"/>
            <ac:inkMk id="65" creationId="{9DE5C309-3196-CF46-9A75-D22EB5D4279E}"/>
          </ac:inkMkLst>
        </pc:inkChg>
        <pc:inkChg chg="add del">
          <ac:chgData name="Carlos Ruz Leiva" userId="09992e858996f815" providerId="LiveId" clId="{7B7BA0EC-B266-8448-B0A0-43A4E9848E58}" dt="2021-04-21T01:07:42.714" v="75"/>
          <ac:inkMkLst>
            <pc:docMk/>
            <pc:sldMk cId="3464153962" sldId="264"/>
            <ac:inkMk id="66" creationId="{30CF8D1F-3CB7-514E-9BFA-5F0BBB2566B0}"/>
          </ac:inkMkLst>
        </pc:inkChg>
        <pc:inkChg chg="add reco">
          <ac:chgData name="Carlos Ruz Leiva" userId="09992e858996f815" providerId="LiveId" clId="{7B7BA0EC-B266-8448-B0A0-43A4E9848E58}" dt="2021-04-21T01:07:42.714" v="75"/>
          <ac:inkMkLst>
            <pc:docMk/>
            <pc:sldMk cId="3464153962" sldId="264"/>
            <ac:inkMk id="67" creationId="{19D844CC-CDD1-0F48-9628-B148FA0E7550}"/>
          </ac:inkMkLst>
        </pc:inkChg>
        <pc:inkChg chg="add del">
          <ac:chgData name="Carlos Ruz Leiva" userId="09992e858996f815" providerId="LiveId" clId="{7B7BA0EC-B266-8448-B0A0-43A4E9848E58}" dt="2021-04-21T01:07:47.897" v="79"/>
          <ac:inkMkLst>
            <pc:docMk/>
            <pc:sldMk cId="3464153962" sldId="264"/>
            <ac:inkMk id="68" creationId="{5DC64386-778E-6C48-BBCC-D26FE896397C}"/>
          </ac:inkMkLst>
        </pc:inkChg>
        <pc:inkChg chg="add del">
          <ac:chgData name="Carlos Ruz Leiva" userId="09992e858996f815" providerId="LiveId" clId="{7B7BA0EC-B266-8448-B0A0-43A4E9848E58}" dt="2021-04-21T01:07:47.897" v="79"/>
          <ac:inkMkLst>
            <pc:docMk/>
            <pc:sldMk cId="3464153962" sldId="264"/>
            <ac:inkMk id="69" creationId="{54A8ED64-C5EB-9943-8746-88332574AA88}"/>
          </ac:inkMkLst>
        </pc:inkChg>
        <pc:inkChg chg="add del">
          <ac:chgData name="Carlos Ruz Leiva" userId="09992e858996f815" providerId="LiveId" clId="{7B7BA0EC-B266-8448-B0A0-43A4E9848E58}" dt="2021-04-21T01:07:47.897" v="79"/>
          <ac:inkMkLst>
            <pc:docMk/>
            <pc:sldMk cId="3464153962" sldId="264"/>
            <ac:inkMk id="70" creationId="{0C6121FA-D4F3-AF4B-87E1-FD954382C3AF}"/>
          </ac:inkMkLst>
        </pc:inkChg>
        <pc:inkChg chg="add reco">
          <ac:chgData name="Carlos Ruz Leiva" userId="09992e858996f815" providerId="LiveId" clId="{7B7BA0EC-B266-8448-B0A0-43A4E9848E58}" dt="2021-04-21T01:07:47.897" v="79"/>
          <ac:inkMkLst>
            <pc:docMk/>
            <pc:sldMk cId="3464153962" sldId="264"/>
            <ac:inkMk id="71" creationId="{AA8E02A7-6CA0-324F-9F63-D99DF990446C}"/>
          </ac:inkMkLst>
        </pc:inkChg>
        <pc:inkChg chg="add del">
          <ac:chgData name="Carlos Ruz Leiva" userId="09992e858996f815" providerId="LiveId" clId="{7B7BA0EC-B266-8448-B0A0-43A4E9848E58}" dt="2021-04-21T01:07:51.091" v="83"/>
          <ac:inkMkLst>
            <pc:docMk/>
            <pc:sldMk cId="3464153962" sldId="264"/>
            <ac:inkMk id="72" creationId="{8793D43B-3C22-CD44-B59E-503144FE71D2}"/>
          </ac:inkMkLst>
        </pc:inkChg>
        <pc:inkChg chg="add del">
          <ac:chgData name="Carlos Ruz Leiva" userId="09992e858996f815" providerId="LiveId" clId="{7B7BA0EC-B266-8448-B0A0-43A4E9848E58}" dt="2021-04-21T01:07:51.091" v="83"/>
          <ac:inkMkLst>
            <pc:docMk/>
            <pc:sldMk cId="3464153962" sldId="264"/>
            <ac:inkMk id="73" creationId="{CD7B8D4F-C7E2-7148-981E-75EABED8993D}"/>
          </ac:inkMkLst>
        </pc:inkChg>
        <pc:inkChg chg="add del">
          <ac:chgData name="Carlos Ruz Leiva" userId="09992e858996f815" providerId="LiveId" clId="{7B7BA0EC-B266-8448-B0A0-43A4E9848E58}" dt="2021-04-21T01:07:51.640" v="85"/>
          <ac:inkMkLst>
            <pc:docMk/>
            <pc:sldMk cId="3464153962" sldId="264"/>
            <ac:inkMk id="74" creationId="{9FC88D2A-0798-1A47-9FE6-AB47993E4661}"/>
          </ac:inkMkLst>
        </pc:inkChg>
        <pc:inkChg chg="add reco">
          <ac:chgData name="Carlos Ruz Leiva" userId="09992e858996f815" providerId="LiveId" clId="{7B7BA0EC-B266-8448-B0A0-43A4E9848E58}" dt="2021-04-21T01:07:51.091" v="83"/>
          <ac:inkMkLst>
            <pc:docMk/>
            <pc:sldMk cId="3464153962" sldId="264"/>
            <ac:inkMk id="75" creationId="{E8C06AE0-B205-7342-B5BF-C1DE6ECFD732}"/>
          </ac:inkMkLst>
        </pc:inkChg>
        <pc:inkChg chg="add del">
          <ac:chgData name="Carlos Ruz Leiva" userId="09992e858996f815" providerId="LiveId" clId="{7B7BA0EC-B266-8448-B0A0-43A4E9848E58}" dt="2021-04-21T01:07:51.640" v="85"/>
          <ac:inkMkLst>
            <pc:docMk/>
            <pc:sldMk cId="3464153962" sldId="264"/>
            <ac:inkMk id="76" creationId="{ABD82532-15F3-F440-8AA7-D90BC152A6F2}"/>
          </ac:inkMkLst>
        </pc:inkChg>
        <pc:inkChg chg="add reco">
          <ac:chgData name="Carlos Ruz Leiva" userId="09992e858996f815" providerId="LiveId" clId="{7B7BA0EC-B266-8448-B0A0-43A4E9848E58}" dt="2021-04-21T01:07:51.640" v="85"/>
          <ac:inkMkLst>
            <pc:docMk/>
            <pc:sldMk cId="3464153962" sldId="264"/>
            <ac:inkMk id="77" creationId="{FF4ED14A-3E93-B548-A599-0B0569357747}"/>
          </ac:inkMkLst>
        </pc:inkChg>
        <pc:inkChg chg="add del">
          <ac:chgData name="Carlos Ruz Leiva" userId="09992e858996f815" providerId="LiveId" clId="{7B7BA0EC-B266-8448-B0A0-43A4E9848E58}" dt="2021-04-21T01:07:55.158" v="89"/>
          <ac:inkMkLst>
            <pc:docMk/>
            <pc:sldMk cId="3464153962" sldId="264"/>
            <ac:inkMk id="78" creationId="{9DC1EF16-E4BD-E34E-AC14-014B360AEB53}"/>
          </ac:inkMkLst>
        </pc:inkChg>
        <pc:inkChg chg="add del">
          <ac:chgData name="Carlos Ruz Leiva" userId="09992e858996f815" providerId="LiveId" clId="{7B7BA0EC-B266-8448-B0A0-43A4E9848E58}" dt="2021-04-21T01:07:55.158" v="89"/>
          <ac:inkMkLst>
            <pc:docMk/>
            <pc:sldMk cId="3464153962" sldId="264"/>
            <ac:inkMk id="79" creationId="{886E7F67-D2B5-394C-A160-224A19FDE51A}"/>
          </ac:inkMkLst>
        </pc:inkChg>
        <pc:inkChg chg="add del">
          <ac:chgData name="Carlos Ruz Leiva" userId="09992e858996f815" providerId="LiveId" clId="{7B7BA0EC-B266-8448-B0A0-43A4E9848E58}" dt="2021-04-21T01:07:55.158" v="89"/>
          <ac:inkMkLst>
            <pc:docMk/>
            <pc:sldMk cId="3464153962" sldId="264"/>
            <ac:inkMk id="80" creationId="{A13BC398-2C23-A64F-A8E5-C832DC4D2DF5}"/>
          </ac:inkMkLst>
        </pc:inkChg>
        <pc:inkChg chg="add reco">
          <ac:chgData name="Carlos Ruz Leiva" userId="09992e858996f815" providerId="LiveId" clId="{7B7BA0EC-B266-8448-B0A0-43A4E9848E58}" dt="2021-04-21T01:07:55.158" v="89"/>
          <ac:inkMkLst>
            <pc:docMk/>
            <pc:sldMk cId="3464153962" sldId="264"/>
            <ac:inkMk id="81" creationId="{C8A1BC19-AC2F-154B-8F9B-367E1CE84083}"/>
          </ac:inkMkLst>
        </pc:inkChg>
        <pc:inkChg chg="add del">
          <ac:chgData name="Carlos Ruz Leiva" userId="09992e858996f815" providerId="LiveId" clId="{7B7BA0EC-B266-8448-B0A0-43A4E9848E58}" dt="2021-04-21T01:08:01.844" v="93"/>
          <ac:inkMkLst>
            <pc:docMk/>
            <pc:sldMk cId="3464153962" sldId="264"/>
            <ac:inkMk id="82" creationId="{EBDA45DC-040E-4040-8823-4290F195EDA8}"/>
          </ac:inkMkLst>
        </pc:inkChg>
        <pc:inkChg chg="add del">
          <ac:chgData name="Carlos Ruz Leiva" userId="09992e858996f815" providerId="LiveId" clId="{7B7BA0EC-B266-8448-B0A0-43A4E9848E58}" dt="2021-04-21T01:08:01.844" v="93"/>
          <ac:inkMkLst>
            <pc:docMk/>
            <pc:sldMk cId="3464153962" sldId="264"/>
            <ac:inkMk id="83" creationId="{81F54406-91C9-7A4B-A136-EF3C48875C94}"/>
          </ac:inkMkLst>
        </pc:inkChg>
        <pc:inkChg chg="add del">
          <ac:chgData name="Carlos Ruz Leiva" userId="09992e858996f815" providerId="LiveId" clId="{7B7BA0EC-B266-8448-B0A0-43A4E9848E58}" dt="2021-04-21T01:08:01.844" v="93"/>
          <ac:inkMkLst>
            <pc:docMk/>
            <pc:sldMk cId="3464153962" sldId="264"/>
            <ac:inkMk id="84" creationId="{A2EDBBF4-FC27-9F4B-8FEF-10DD65B322C6}"/>
          </ac:inkMkLst>
        </pc:inkChg>
        <pc:inkChg chg="add reco">
          <ac:chgData name="Carlos Ruz Leiva" userId="09992e858996f815" providerId="LiveId" clId="{7B7BA0EC-B266-8448-B0A0-43A4E9848E58}" dt="2021-04-21T01:08:01.844" v="93"/>
          <ac:inkMkLst>
            <pc:docMk/>
            <pc:sldMk cId="3464153962" sldId="264"/>
            <ac:inkMk id="85" creationId="{4830FC69-8CA7-0F42-BC72-210FF35AB1FE}"/>
          </ac:inkMkLst>
        </pc:inkChg>
        <pc:inkChg chg="add del">
          <ac:chgData name="Carlos Ruz Leiva" userId="09992e858996f815" providerId="LiveId" clId="{7B7BA0EC-B266-8448-B0A0-43A4E9848E58}" dt="2021-04-21T01:08:04.563" v="97"/>
          <ac:inkMkLst>
            <pc:docMk/>
            <pc:sldMk cId="3464153962" sldId="264"/>
            <ac:inkMk id="86" creationId="{40578390-5947-3D4C-8459-D126FB103115}"/>
          </ac:inkMkLst>
        </pc:inkChg>
        <pc:inkChg chg="add del">
          <ac:chgData name="Carlos Ruz Leiva" userId="09992e858996f815" providerId="LiveId" clId="{7B7BA0EC-B266-8448-B0A0-43A4E9848E58}" dt="2021-04-21T01:08:04.563" v="97"/>
          <ac:inkMkLst>
            <pc:docMk/>
            <pc:sldMk cId="3464153962" sldId="264"/>
            <ac:inkMk id="87" creationId="{6FDD917C-C787-F84A-ABB5-D844B663CFD1}"/>
          </ac:inkMkLst>
        </pc:inkChg>
        <pc:inkChg chg="add del">
          <ac:chgData name="Carlos Ruz Leiva" userId="09992e858996f815" providerId="LiveId" clId="{7B7BA0EC-B266-8448-B0A0-43A4E9848E58}" dt="2021-04-21T01:08:04.563" v="97"/>
          <ac:inkMkLst>
            <pc:docMk/>
            <pc:sldMk cId="3464153962" sldId="264"/>
            <ac:inkMk id="88" creationId="{E1746D13-341A-104E-A176-79856C579D24}"/>
          </ac:inkMkLst>
        </pc:inkChg>
        <pc:inkChg chg="add reco">
          <ac:chgData name="Carlos Ruz Leiva" userId="09992e858996f815" providerId="LiveId" clId="{7B7BA0EC-B266-8448-B0A0-43A4E9848E58}" dt="2021-04-21T01:08:04.563" v="97"/>
          <ac:inkMkLst>
            <pc:docMk/>
            <pc:sldMk cId="3464153962" sldId="264"/>
            <ac:inkMk id="89" creationId="{2611642B-6DEF-274E-A9A5-DC6EF2691957}"/>
          </ac:inkMkLst>
        </pc:inkChg>
        <pc:inkChg chg="add del">
          <ac:chgData name="Carlos Ruz Leiva" userId="09992e858996f815" providerId="LiveId" clId="{7B7BA0EC-B266-8448-B0A0-43A4E9848E58}" dt="2021-04-21T01:08:06.028" v="100"/>
          <ac:inkMkLst>
            <pc:docMk/>
            <pc:sldMk cId="3464153962" sldId="264"/>
            <ac:inkMk id="90" creationId="{8DEE778E-CB96-B749-A040-1B7313F38441}"/>
          </ac:inkMkLst>
        </pc:inkChg>
        <pc:inkChg chg="add del">
          <ac:chgData name="Carlos Ruz Leiva" userId="09992e858996f815" providerId="LiveId" clId="{7B7BA0EC-B266-8448-B0A0-43A4E9848E58}" dt="2021-04-21T01:08:06.028" v="100"/>
          <ac:inkMkLst>
            <pc:docMk/>
            <pc:sldMk cId="3464153962" sldId="264"/>
            <ac:inkMk id="91" creationId="{42B54541-7A8C-0247-A7D0-6598BA1C2C32}"/>
          </ac:inkMkLst>
        </pc:inkChg>
        <pc:inkChg chg="add reco">
          <ac:chgData name="Carlos Ruz Leiva" userId="09992e858996f815" providerId="LiveId" clId="{7B7BA0EC-B266-8448-B0A0-43A4E9848E58}" dt="2021-04-21T01:08:06.028" v="100"/>
          <ac:inkMkLst>
            <pc:docMk/>
            <pc:sldMk cId="3464153962" sldId="264"/>
            <ac:inkMk id="92" creationId="{68EBEF50-9DD0-A247-9D63-8A91D907BADD}"/>
          </ac:inkMkLst>
        </pc:inkChg>
        <pc:inkChg chg="add del">
          <ac:chgData name="Carlos Ruz Leiva" userId="09992e858996f815" providerId="LiveId" clId="{7B7BA0EC-B266-8448-B0A0-43A4E9848E58}" dt="2021-04-21T01:08:08.358" v="103"/>
          <ac:inkMkLst>
            <pc:docMk/>
            <pc:sldMk cId="3464153962" sldId="264"/>
            <ac:inkMk id="93" creationId="{11230201-E56E-9D4F-BE28-F880BCF4869B}"/>
          </ac:inkMkLst>
        </pc:inkChg>
        <pc:inkChg chg="add del">
          <ac:chgData name="Carlos Ruz Leiva" userId="09992e858996f815" providerId="LiveId" clId="{7B7BA0EC-B266-8448-B0A0-43A4E9848E58}" dt="2021-04-21T01:08:08.358" v="103"/>
          <ac:inkMkLst>
            <pc:docMk/>
            <pc:sldMk cId="3464153962" sldId="264"/>
            <ac:inkMk id="94" creationId="{62F50AAA-EEFE-C148-AE6A-B5748300B553}"/>
          </ac:inkMkLst>
        </pc:inkChg>
        <pc:inkChg chg="add reco">
          <ac:chgData name="Carlos Ruz Leiva" userId="09992e858996f815" providerId="LiveId" clId="{7B7BA0EC-B266-8448-B0A0-43A4E9848E58}" dt="2021-04-21T01:08:08.358" v="103"/>
          <ac:inkMkLst>
            <pc:docMk/>
            <pc:sldMk cId="3464153962" sldId="264"/>
            <ac:inkMk id="95" creationId="{57758649-A83B-0F49-A54A-86F5F66E0CBD}"/>
          </ac:inkMkLst>
        </pc:inkChg>
        <pc:inkChg chg="add del">
          <ac:chgData name="Carlos Ruz Leiva" userId="09992e858996f815" providerId="LiveId" clId="{7B7BA0EC-B266-8448-B0A0-43A4E9848E58}" dt="2021-04-21T01:08:09.812" v="106"/>
          <ac:inkMkLst>
            <pc:docMk/>
            <pc:sldMk cId="3464153962" sldId="264"/>
            <ac:inkMk id="96" creationId="{C8CD47E3-B996-1B4C-8AE3-6BA36BB5AA16}"/>
          </ac:inkMkLst>
        </pc:inkChg>
        <pc:inkChg chg="add del">
          <ac:chgData name="Carlos Ruz Leiva" userId="09992e858996f815" providerId="LiveId" clId="{7B7BA0EC-B266-8448-B0A0-43A4E9848E58}" dt="2021-04-21T01:08:09.812" v="106"/>
          <ac:inkMkLst>
            <pc:docMk/>
            <pc:sldMk cId="3464153962" sldId="264"/>
            <ac:inkMk id="97" creationId="{5F13F41D-C76C-CE4B-8B31-27AA42010A1F}"/>
          </ac:inkMkLst>
        </pc:inkChg>
        <pc:inkChg chg="add reco">
          <ac:chgData name="Carlos Ruz Leiva" userId="09992e858996f815" providerId="LiveId" clId="{7B7BA0EC-B266-8448-B0A0-43A4E9848E58}" dt="2021-04-21T01:08:09.812" v="106"/>
          <ac:inkMkLst>
            <pc:docMk/>
            <pc:sldMk cId="3464153962" sldId="264"/>
            <ac:inkMk id="98" creationId="{A9189638-B824-884E-A645-976CD4DC5256}"/>
          </ac:inkMkLst>
        </pc:inkChg>
        <pc:inkChg chg="add">
          <ac:chgData name="Carlos Ruz Leiva" userId="09992e858996f815" providerId="LiveId" clId="{7B7BA0EC-B266-8448-B0A0-43A4E9848E58}" dt="2021-04-21T01:08:09.842" v="107"/>
          <ac:inkMkLst>
            <pc:docMk/>
            <pc:sldMk cId="3464153962" sldId="264"/>
            <ac:inkMk id="99" creationId="{616E211A-5D09-7641-87E0-7A9BF0FADA4C}"/>
          </ac:inkMkLst>
        </pc:inkChg>
        <pc:inkChg chg="add del">
          <ac:chgData name="Carlos Ruz Leiva" userId="09992e858996f815" providerId="LiveId" clId="{7B7BA0EC-B266-8448-B0A0-43A4E9848E58}" dt="2021-04-21T01:08:20.383" v="111"/>
          <ac:inkMkLst>
            <pc:docMk/>
            <pc:sldMk cId="3464153962" sldId="264"/>
            <ac:inkMk id="100" creationId="{873EE5C8-6A1C-8E40-8289-0B0EEEB633EB}"/>
          </ac:inkMkLst>
        </pc:inkChg>
        <pc:inkChg chg="add del">
          <ac:chgData name="Carlos Ruz Leiva" userId="09992e858996f815" providerId="LiveId" clId="{7B7BA0EC-B266-8448-B0A0-43A4E9848E58}" dt="2021-04-21T01:08:20.383" v="111"/>
          <ac:inkMkLst>
            <pc:docMk/>
            <pc:sldMk cId="3464153962" sldId="264"/>
            <ac:inkMk id="101" creationId="{90B9D786-057D-1B4C-B304-521374457EFD}"/>
          </ac:inkMkLst>
        </pc:inkChg>
        <pc:inkChg chg="add del">
          <ac:chgData name="Carlos Ruz Leiva" userId="09992e858996f815" providerId="LiveId" clId="{7B7BA0EC-B266-8448-B0A0-43A4E9848E58}" dt="2021-04-21T01:08:20.383" v="111"/>
          <ac:inkMkLst>
            <pc:docMk/>
            <pc:sldMk cId="3464153962" sldId="264"/>
            <ac:inkMk id="102" creationId="{6AFC9AB2-3BAC-3944-88A5-B9614C48CA4C}"/>
          </ac:inkMkLst>
        </pc:inkChg>
        <pc:inkChg chg="add reco">
          <ac:chgData name="Carlos Ruz Leiva" userId="09992e858996f815" providerId="LiveId" clId="{7B7BA0EC-B266-8448-B0A0-43A4E9848E58}" dt="2021-04-21T01:08:20.383" v="111"/>
          <ac:inkMkLst>
            <pc:docMk/>
            <pc:sldMk cId="3464153962" sldId="264"/>
            <ac:inkMk id="103" creationId="{54A5B17F-1F70-FF47-98AC-4616F6A0BDAA}"/>
          </ac:inkMkLst>
        </pc:inkChg>
        <pc:inkChg chg="add">
          <ac:chgData name="Carlos Ruz Leiva" userId="09992e858996f815" providerId="LiveId" clId="{7B7BA0EC-B266-8448-B0A0-43A4E9848E58}" dt="2021-04-21T01:08:20.437" v="112"/>
          <ac:inkMkLst>
            <pc:docMk/>
            <pc:sldMk cId="3464153962" sldId="264"/>
            <ac:inkMk id="104" creationId="{130DBC4F-1A94-DE4C-82F3-A8E2B81C4532}"/>
          </ac:inkMkLst>
        </pc:inkChg>
        <pc:inkChg chg="add del">
          <ac:chgData name="Carlos Ruz Leiva" userId="09992e858996f815" providerId="LiveId" clId="{7B7BA0EC-B266-8448-B0A0-43A4E9848E58}" dt="2021-04-21T01:08:28.582" v="120"/>
          <ac:inkMkLst>
            <pc:docMk/>
            <pc:sldMk cId="3464153962" sldId="264"/>
            <ac:inkMk id="105" creationId="{06816061-8C23-4249-849A-88631BDFB5D4}"/>
          </ac:inkMkLst>
        </pc:inkChg>
        <pc:inkChg chg="add del">
          <ac:chgData name="Carlos Ruz Leiva" userId="09992e858996f815" providerId="LiveId" clId="{7B7BA0EC-B266-8448-B0A0-43A4E9848E58}" dt="2021-04-21T01:08:28.582" v="120"/>
          <ac:inkMkLst>
            <pc:docMk/>
            <pc:sldMk cId="3464153962" sldId="264"/>
            <ac:inkMk id="106" creationId="{68808758-DA81-6E4B-B770-BB7A9D18D6DE}"/>
          </ac:inkMkLst>
        </pc:inkChg>
        <pc:inkChg chg="add del">
          <ac:chgData name="Carlos Ruz Leiva" userId="09992e858996f815" providerId="LiveId" clId="{7B7BA0EC-B266-8448-B0A0-43A4E9848E58}" dt="2021-04-21T01:08:28.582" v="120"/>
          <ac:inkMkLst>
            <pc:docMk/>
            <pc:sldMk cId="3464153962" sldId="264"/>
            <ac:inkMk id="107" creationId="{94E01B3C-CF0B-084E-B8BA-E4EDD4D0364D}"/>
          </ac:inkMkLst>
        </pc:inkChg>
        <pc:inkChg chg="add del">
          <ac:chgData name="Carlos Ruz Leiva" userId="09992e858996f815" providerId="LiveId" clId="{7B7BA0EC-B266-8448-B0A0-43A4E9848E58}" dt="2021-04-21T01:08:28.582" v="120"/>
          <ac:inkMkLst>
            <pc:docMk/>
            <pc:sldMk cId="3464153962" sldId="264"/>
            <ac:inkMk id="108" creationId="{0051DBF2-6C8A-7843-BAE0-244CAB025AFF}"/>
          </ac:inkMkLst>
        </pc:inkChg>
        <pc:inkChg chg="add del">
          <ac:chgData name="Carlos Ruz Leiva" userId="09992e858996f815" providerId="LiveId" clId="{7B7BA0EC-B266-8448-B0A0-43A4E9848E58}" dt="2021-04-21T01:08:28.582" v="120"/>
          <ac:inkMkLst>
            <pc:docMk/>
            <pc:sldMk cId="3464153962" sldId="264"/>
            <ac:inkMk id="109" creationId="{4BEE8B9C-5EF4-8B4F-AF08-E9BDFCD04ECB}"/>
          </ac:inkMkLst>
        </pc:inkChg>
        <pc:inkChg chg="add del">
          <ac:chgData name="Carlos Ruz Leiva" userId="09992e858996f815" providerId="LiveId" clId="{7B7BA0EC-B266-8448-B0A0-43A4E9848E58}" dt="2021-04-21T01:08:28.582" v="120"/>
          <ac:inkMkLst>
            <pc:docMk/>
            <pc:sldMk cId="3464153962" sldId="264"/>
            <ac:inkMk id="110" creationId="{366126D9-C532-5E4B-834C-6FD92560A664}"/>
          </ac:inkMkLst>
        </pc:inkChg>
        <pc:inkChg chg="add del">
          <ac:chgData name="Carlos Ruz Leiva" userId="09992e858996f815" providerId="LiveId" clId="{7B7BA0EC-B266-8448-B0A0-43A4E9848E58}" dt="2021-04-21T01:08:28.582" v="120"/>
          <ac:inkMkLst>
            <pc:docMk/>
            <pc:sldMk cId="3464153962" sldId="264"/>
            <ac:inkMk id="111" creationId="{457C092B-256D-FE49-8BBB-BB042CA3A524}"/>
          </ac:inkMkLst>
        </pc:inkChg>
        <pc:inkChg chg="add reco">
          <ac:chgData name="Carlos Ruz Leiva" userId="09992e858996f815" providerId="LiveId" clId="{7B7BA0EC-B266-8448-B0A0-43A4E9848E58}" dt="2021-04-21T01:08:28.582" v="120"/>
          <ac:inkMkLst>
            <pc:docMk/>
            <pc:sldMk cId="3464153962" sldId="264"/>
            <ac:inkMk id="112" creationId="{C985B5FD-A525-A24A-B125-A4D88AA6EEFE}"/>
          </ac:inkMkLst>
        </pc:inkChg>
        <pc:inkChg chg="add del">
          <ac:chgData name="Carlos Ruz Leiva" userId="09992e858996f815" providerId="LiveId" clId="{7B7BA0EC-B266-8448-B0A0-43A4E9848E58}" dt="2021-04-21T01:08:29.841" v="123"/>
          <ac:inkMkLst>
            <pc:docMk/>
            <pc:sldMk cId="3464153962" sldId="264"/>
            <ac:inkMk id="113" creationId="{789A24D9-E9F5-F849-A327-CE625C4E3484}"/>
          </ac:inkMkLst>
        </pc:inkChg>
        <pc:inkChg chg="add del">
          <ac:chgData name="Carlos Ruz Leiva" userId="09992e858996f815" providerId="LiveId" clId="{7B7BA0EC-B266-8448-B0A0-43A4E9848E58}" dt="2021-04-21T01:08:29.841" v="123"/>
          <ac:inkMkLst>
            <pc:docMk/>
            <pc:sldMk cId="3464153962" sldId="264"/>
            <ac:inkMk id="114" creationId="{4E93497E-41A2-C94B-B605-FEBF7DC8A7A2}"/>
          </ac:inkMkLst>
        </pc:inkChg>
        <pc:inkChg chg="add reco">
          <ac:chgData name="Carlos Ruz Leiva" userId="09992e858996f815" providerId="LiveId" clId="{7B7BA0EC-B266-8448-B0A0-43A4E9848E58}" dt="2021-04-21T01:08:29.841" v="123"/>
          <ac:inkMkLst>
            <pc:docMk/>
            <pc:sldMk cId="3464153962" sldId="264"/>
            <ac:inkMk id="115" creationId="{C4DE11BC-D9C4-7A4D-ACAE-04F269ECF593}"/>
          </ac:inkMkLst>
        </pc:inkChg>
        <pc:inkChg chg="add del">
          <ac:chgData name="Carlos Ruz Leiva" userId="09992e858996f815" providerId="LiveId" clId="{7B7BA0EC-B266-8448-B0A0-43A4E9848E58}" dt="2021-04-21T01:08:34.149" v="126"/>
          <ac:inkMkLst>
            <pc:docMk/>
            <pc:sldMk cId="3464153962" sldId="264"/>
            <ac:inkMk id="116" creationId="{AA004732-1AB1-B64D-BE09-0285E8C4406E}"/>
          </ac:inkMkLst>
        </pc:inkChg>
        <pc:inkChg chg="add del">
          <ac:chgData name="Carlos Ruz Leiva" userId="09992e858996f815" providerId="LiveId" clId="{7B7BA0EC-B266-8448-B0A0-43A4E9848E58}" dt="2021-04-21T01:08:34.149" v="126"/>
          <ac:inkMkLst>
            <pc:docMk/>
            <pc:sldMk cId="3464153962" sldId="264"/>
            <ac:inkMk id="117" creationId="{99D3643F-2935-CC47-B3FC-34D83B3C65F2}"/>
          </ac:inkMkLst>
        </pc:inkChg>
        <pc:inkChg chg="add reco">
          <ac:chgData name="Carlos Ruz Leiva" userId="09992e858996f815" providerId="LiveId" clId="{7B7BA0EC-B266-8448-B0A0-43A4E9848E58}" dt="2021-04-21T01:08:34.149" v="126"/>
          <ac:inkMkLst>
            <pc:docMk/>
            <pc:sldMk cId="3464153962" sldId="264"/>
            <ac:inkMk id="118" creationId="{74875D57-AA62-D247-B87E-C20730634BD8}"/>
          </ac:inkMkLst>
        </pc:inkChg>
        <pc:inkChg chg="add del">
          <ac:chgData name="Carlos Ruz Leiva" userId="09992e858996f815" providerId="LiveId" clId="{7B7BA0EC-B266-8448-B0A0-43A4E9848E58}" dt="2021-04-21T01:08:35.876" v="129"/>
          <ac:inkMkLst>
            <pc:docMk/>
            <pc:sldMk cId="3464153962" sldId="264"/>
            <ac:inkMk id="119" creationId="{A6DD51E6-789F-7E42-BA0D-4039E641EA83}"/>
          </ac:inkMkLst>
        </pc:inkChg>
        <pc:inkChg chg="add del">
          <ac:chgData name="Carlos Ruz Leiva" userId="09992e858996f815" providerId="LiveId" clId="{7B7BA0EC-B266-8448-B0A0-43A4E9848E58}" dt="2021-04-21T01:08:35.876" v="129"/>
          <ac:inkMkLst>
            <pc:docMk/>
            <pc:sldMk cId="3464153962" sldId="264"/>
            <ac:inkMk id="120" creationId="{A7ECC47C-33BD-E147-A35F-F1518175E8FE}"/>
          </ac:inkMkLst>
        </pc:inkChg>
        <pc:inkChg chg="add reco">
          <ac:chgData name="Carlos Ruz Leiva" userId="09992e858996f815" providerId="LiveId" clId="{7B7BA0EC-B266-8448-B0A0-43A4E9848E58}" dt="2021-04-21T01:08:35.876" v="129"/>
          <ac:inkMkLst>
            <pc:docMk/>
            <pc:sldMk cId="3464153962" sldId="264"/>
            <ac:inkMk id="121" creationId="{F4089B38-CE4D-C143-9C4E-CE6256C4D272}"/>
          </ac:inkMkLst>
        </pc:inkChg>
        <pc:inkChg chg="add del">
          <ac:chgData name="Carlos Ruz Leiva" userId="09992e858996f815" providerId="LiveId" clId="{7B7BA0EC-B266-8448-B0A0-43A4E9848E58}" dt="2021-04-21T01:08:37.034" v="132"/>
          <ac:inkMkLst>
            <pc:docMk/>
            <pc:sldMk cId="3464153962" sldId="264"/>
            <ac:inkMk id="122" creationId="{10AD633B-3A00-E842-A02B-F9B677C8EEBB}"/>
          </ac:inkMkLst>
        </pc:inkChg>
        <pc:inkChg chg="add del">
          <ac:chgData name="Carlos Ruz Leiva" userId="09992e858996f815" providerId="LiveId" clId="{7B7BA0EC-B266-8448-B0A0-43A4E9848E58}" dt="2021-04-21T01:08:37.034" v="132"/>
          <ac:inkMkLst>
            <pc:docMk/>
            <pc:sldMk cId="3464153962" sldId="264"/>
            <ac:inkMk id="123" creationId="{98650163-0CFF-2448-83D0-EA0809C821F4}"/>
          </ac:inkMkLst>
        </pc:inkChg>
        <pc:inkChg chg="add reco">
          <ac:chgData name="Carlos Ruz Leiva" userId="09992e858996f815" providerId="LiveId" clId="{7B7BA0EC-B266-8448-B0A0-43A4E9848E58}" dt="2021-04-21T01:08:37.034" v="132"/>
          <ac:inkMkLst>
            <pc:docMk/>
            <pc:sldMk cId="3464153962" sldId="264"/>
            <ac:inkMk id="124" creationId="{1FF21F9E-8EAC-974D-911E-B3AB1783978B}"/>
          </ac:inkMkLst>
        </pc:inkChg>
        <pc:inkChg chg="add del">
          <ac:chgData name="Carlos Ruz Leiva" userId="09992e858996f815" providerId="LiveId" clId="{7B7BA0EC-B266-8448-B0A0-43A4E9848E58}" dt="2021-04-21T01:08:39.285" v="135"/>
          <ac:inkMkLst>
            <pc:docMk/>
            <pc:sldMk cId="3464153962" sldId="264"/>
            <ac:inkMk id="125" creationId="{D90E64E7-F6C1-844A-BAEC-49E5095895B7}"/>
          </ac:inkMkLst>
        </pc:inkChg>
        <pc:inkChg chg="add del">
          <ac:chgData name="Carlos Ruz Leiva" userId="09992e858996f815" providerId="LiveId" clId="{7B7BA0EC-B266-8448-B0A0-43A4E9848E58}" dt="2021-04-21T01:08:39.285" v="135"/>
          <ac:inkMkLst>
            <pc:docMk/>
            <pc:sldMk cId="3464153962" sldId="264"/>
            <ac:inkMk id="126" creationId="{06E5A78F-8A50-5440-B22F-6710A61A5A5C}"/>
          </ac:inkMkLst>
        </pc:inkChg>
        <pc:inkChg chg="add reco">
          <ac:chgData name="Carlos Ruz Leiva" userId="09992e858996f815" providerId="LiveId" clId="{7B7BA0EC-B266-8448-B0A0-43A4E9848E58}" dt="2021-04-21T01:08:39.285" v="135"/>
          <ac:inkMkLst>
            <pc:docMk/>
            <pc:sldMk cId="3464153962" sldId="264"/>
            <ac:inkMk id="127" creationId="{38FB1FB9-9203-B742-B1D7-7BC8FC020945}"/>
          </ac:inkMkLst>
        </pc:inkChg>
        <pc:inkChg chg="add del">
          <ac:chgData name="Carlos Ruz Leiva" userId="09992e858996f815" providerId="LiveId" clId="{7B7BA0EC-B266-8448-B0A0-43A4E9848E58}" dt="2021-04-21T01:08:42.094" v="138"/>
          <ac:inkMkLst>
            <pc:docMk/>
            <pc:sldMk cId="3464153962" sldId="264"/>
            <ac:inkMk id="128" creationId="{2D753568-4FE2-F740-9B57-543864FF0ED0}"/>
          </ac:inkMkLst>
        </pc:inkChg>
        <pc:inkChg chg="add del">
          <ac:chgData name="Carlos Ruz Leiva" userId="09992e858996f815" providerId="LiveId" clId="{7B7BA0EC-B266-8448-B0A0-43A4E9848E58}" dt="2021-04-21T01:08:42.094" v="138"/>
          <ac:inkMkLst>
            <pc:docMk/>
            <pc:sldMk cId="3464153962" sldId="264"/>
            <ac:inkMk id="129" creationId="{763E6B97-4E30-814A-AC71-3A8760569530}"/>
          </ac:inkMkLst>
        </pc:inkChg>
        <pc:inkChg chg="add mod reco modStrokes">
          <ac:chgData name="Carlos Ruz Leiva" userId="09992e858996f815" providerId="LiveId" clId="{7B7BA0EC-B266-8448-B0A0-43A4E9848E58}" dt="2021-04-21T01:08:53.570" v="152"/>
          <ac:inkMkLst>
            <pc:docMk/>
            <pc:sldMk cId="3464153962" sldId="264"/>
            <ac:inkMk id="130" creationId="{EF4EA0C6-5065-5547-BA7D-195ED6A2E39B}"/>
          </ac:inkMkLst>
        </pc:inkChg>
        <pc:inkChg chg="add del">
          <ac:chgData name="Carlos Ruz Leiva" userId="09992e858996f815" providerId="LiveId" clId="{7B7BA0EC-B266-8448-B0A0-43A4E9848E58}" dt="2021-04-21T01:08:44.344" v="143"/>
          <ac:inkMkLst>
            <pc:docMk/>
            <pc:sldMk cId="3464153962" sldId="264"/>
            <ac:inkMk id="131" creationId="{8645A05A-7165-CD4E-80F7-F95D87AB585B}"/>
          </ac:inkMkLst>
        </pc:inkChg>
        <pc:inkChg chg="add del">
          <ac:chgData name="Carlos Ruz Leiva" userId="09992e858996f815" providerId="LiveId" clId="{7B7BA0EC-B266-8448-B0A0-43A4E9848E58}" dt="2021-04-21T01:08:44.344" v="143"/>
          <ac:inkMkLst>
            <pc:docMk/>
            <pc:sldMk cId="3464153962" sldId="264"/>
            <ac:inkMk id="132" creationId="{F54A2305-9525-4844-ACFC-3E27F029C8F5}"/>
          </ac:inkMkLst>
        </pc:inkChg>
        <pc:inkChg chg="add del">
          <ac:chgData name="Carlos Ruz Leiva" userId="09992e858996f815" providerId="LiveId" clId="{7B7BA0EC-B266-8448-B0A0-43A4E9848E58}" dt="2021-04-21T01:08:44.344" v="143"/>
          <ac:inkMkLst>
            <pc:docMk/>
            <pc:sldMk cId="3464153962" sldId="264"/>
            <ac:inkMk id="133" creationId="{8638A90C-ADCF-DC47-8B5D-1D07076CBF4A}"/>
          </ac:inkMkLst>
        </pc:inkChg>
        <pc:inkChg chg="add del">
          <ac:chgData name="Carlos Ruz Leiva" userId="09992e858996f815" providerId="LiveId" clId="{7B7BA0EC-B266-8448-B0A0-43A4E9848E58}" dt="2021-04-21T01:08:47.955" v="147"/>
          <ac:inkMkLst>
            <pc:docMk/>
            <pc:sldMk cId="3464153962" sldId="264"/>
            <ac:inkMk id="134" creationId="{D31D7107-BD0E-A64C-8CAB-8C9A74C51C76}"/>
          </ac:inkMkLst>
        </pc:inkChg>
        <pc:inkChg chg="add reco">
          <ac:chgData name="Carlos Ruz Leiva" userId="09992e858996f815" providerId="LiveId" clId="{7B7BA0EC-B266-8448-B0A0-43A4E9848E58}" dt="2021-04-21T01:08:44.344" v="143"/>
          <ac:inkMkLst>
            <pc:docMk/>
            <pc:sldMk cId="3464153962" sldId="264"/>
            <ac:inkMk id="135" creationId="{C94D4F08-84AA-7242-A279-9C5130BBC73E}"/>
          </ac:inkMkLst>
        </pc:inkChg>
        <pc:inkChg chg="add del">
          <ac:chgData name="Carlos Ruz Leiva" userId="09992e858996f815" providerId="LiveId" clId="{7B7BA0EC-B266-8448-B0A0-43A4E9848E58}" dt="2021-04-21T01:08:47.955" v="147"/>
          <ac:inkMkLst>
            <pc:docMk/>
            <pc:sldMk cId="3464153962" sldId="264"/>
            <ac:inkMk id="136" creationId="{F18F3BF1-66AC-D542-891A-35D6822A0285}"/>
          </ac:inkMkLst>
        </pc:inkChg>
        <pc:inkChg chg="add del">
          <ac:chgData name="Carlos Ruz Leiva" userId="09992e858996f815" providerId="LiveId" clId="{7B7BA0EC-B266-8448-B0A0-43A4E9848E58}" dt="2021-04-21T01:08:47.955" v="147"/>
          <ac:inkMkLst>
            <pc:docMk/>
            <pc:sldMk cId="3464153962" sldId="264"/>
            <ac:inkMk id="137" creationId="{A3308861-7384-1440-90DA-ED1D615C5088}"/>
          </ac:inkMkLst>
        </pc:inkChg>
        <pc:inkChg chg="add del">
          <ac:chgData name="Carlos Ruz Leiva" userId="09992e858996f815" providerId="LiveId" clId="{7B7BA0EC-B266-8448-B0A0-43A4E9848E58}" dt="2021-04-21T01:08:47.955" v="147"/>
          <ac:inkMkLst>
            <pc:docMk/>
            <pc:sldMk cId="3464153962" sldId="264"/>
            <ac:inkMk id="138" creationId="{26B046A2-F511-B743-9EC5-8B79A3B3065D}"/>
          </ac:inkMkLst>
        </pc:inkChg>
        <pc:inkChg chg="add reco">
          <ac:chgData name="Carlos Ruz Leiva" userId="09992e858996f815" providerId="LiveId" clId="{7B7BA0EC-B266-8448-B0A0-43A4E9848E58}" dt="2021-04-21T01:08:47.955" v="147"/>
          <ac:inkMkLst>
            <pc:docMk/>
            <pc:sldMk cId="3464153962" sldId="264"/>
            <ac:inkMk id="139" creationId="{F4BABE73-41BA-DC47-BF3E-1C88FEEEE9A0}"/>
          </ac:inkMkLst>
        </pc:inkChg>
        <pc:inkChg chg="add del">
          <ac:chgData name="Carlos Ruz Leiva" userId="09992e858996f815" providerId="LiveId" clId="{7B7BA0EC-B266-8448-B0A0-43A4E9848E58}" dt="2021-04-21T01:08:49.137" v="150"/>
          <ac:inkMkLst>
            <pc:docMk/>
            <pc:sldMk cId="3464153962" sldId="264"/>
            <ac:inkMk id="140" creationId="{415DE060-B576-A34E-BD01-860D9FA356E4}"/>
          </ac:inkMkLst>
        </pc:inkChg>
        <pc:inkChg chg="add del">
          <ac:chgData name="Carlos Ruz Leiva" userId="09992e858996f815" providerId="LiveId" clId="{7B7BA0EC-B266-8448-B0A0-43A4E9848E58}" dt="2021-04-21T01:08:49.137" v="150"/>
          <ac:inkMkLst>
            <pc:docMk/>
            <pc:sldMk cId="3464153962" sldId="264"/>
            <ac:inkMk id="141" creationId="{B15FBDF1-4CBA-DE4A-8C33-06DD3954E40E}"/>
          </ac:inkMkLst>
        </pc:inkChg>
        <pc:inkChg chg="add reco">
          <ac:chgData name="Carlos Ruz Leiva" userId="09992e858996f815" providerId="LiveId" clId="{7B7BA0EC-B266-8448-B0A0-43A4E9848E58}" dt="2021-04-21T01:08:49.137" v="150"/>
          <ac:inkMkLst>
            <pc:docMk/>
            <pc:sldMk cId="3464153962" sldId="264"/>
            <ac:inkMk id="142" creationId="{FE1728D5-2156-0345-87C6-013627852F2F}"/>
          </ac:inkMkLst>
        </pc:inkChg>
        <pc:inkChg chg="add">
          <ac:chgData name="Carlos Ruz Leiva" userId="09992e858996f815" providerId="LiveId" clId="{7B7BA0EC-B266-8448-B0A0-43A4E9848E58}" dt="2021-04-21T01:08:49.154" v="151"/>
          <ac:inkMkLst>
            <pc:docMk/>
            <pc:sldMk cId="3464153962" sldId="264"/>
            <ac:inkMk id="143" creationId="{6747714F-76E9-2048-9C0D-90A711A44038}"/>
          </ac:inkMkLst>
        </pc:inkChg>
        <pc:inkChg chg="add">
          <ac:chgData name="Carlos Ruz Leiva" userId="09992e858996f815" providerId="LiveId" clId="{7B7BA0EC-B266-8448-B0A0-43A4E9848E58}" dt="2021-04-21T01:08:57.483" v="153"/>
          <ac:inkMkLst>
            <pc:docMk/>
            <pc:sldMk cId="3464153962" sldId="264"/>
            <ac:inkMk id="144" creationId="{64C1364A-DAD0-3643-ABF9-4B16A556D3FA}"/>
          </ac:inkMkLst>
        </pc:inkChg>
        <pc:inkChg chg="add">
          <ac:chgData name="Carlos Ruz Leiva" userId="09992e858996f815" providerId="LiveId" clId="{7B7BA0EC-B266-8448-B0A0-43A4E9848E58}" dt="2021-04-21T01:21:05.961" v="525"/>
          <ac:inkMkLst>
            <pc:docMk/>
            <pc:sldMk cId="3464153962" sldId="264"/>
            <ac:inkMk id="145" creationId="{C5B0D93C-1710-984C-8E0C-3AF862F6CF67}"/>
          </ac:inkMkLst>
        </pc:inkChg>
        <pc:inkChg chg="add del">
          <ac:chgData name="Carlos Ruz Leiva" userId="09992e858996f815" providerId="LiveId" clId="{7B7BA0EC-B266-8448-B0A0-43A4E9848E58}" dt="2021-04-21T01:21:24.016" v="529"/>
          <ac:inkMkLst>
            <pc:docMk/>
            <pc:sldMk cId="3464153962" sldId="264"/>
            <ac:inkMk id="146" creationId="{2A928806-B277-2741-9487-FB9CA8EC8953}"/>
          </ac:inkMkLst>
        </pc:inkChg>
        <pc:inkChg chg="add del">
          <ac:chgData name="Carlos Ruz Leiva" userId="09992e858996f815" providerId="LiveId" clId="{7B7BA0EC-B266-8448-B0A0-43A4E9848E58}" dt="2021-04-21T01:21:24.016" v="529"/>
          <ac:inkMkLst>
            <pc:docMk/>
            <pc:sldMk cId="3464153962" sldId="264"/>
            <ac:inkMk id="147" creationId="{34B28E73-1C1B-DA4D-87EE-E2A00E7A6904}"/>
          </ac:inkMkLst>
        </pc:inkChg>
        <pc:inkChg chg="add del">
          <ac:chgData name="Carlos Ruz Leiva" userId="09992e858996f815" providerId="LiveId" clId="{7B7BA0EC-B266-8448-B0A0-43A4E9848E58}" dt="2021-04-21T01:21:24.016" v="529"/>
          <ac:inkMkLst>
            <pc:docMk/>
            <pc:sldMk cId="3464153962" sldId="264"/>
            <ac:inkMk id="148" creationId="{C6F20D8E-F789-2D4F-A682-00BEEF61E747}"/>
          </ac:inkMkLst>
        </pc:inkChg>
        <pc:inkChg chg="add reco">
          <ac:chgData name="Carlos Ruz Leiva" userId="09992e858996f815" providerId="LiveId" clId="{7B7BA0EC-B266-8448-B0A0-43A4E9848E58}" dt="2021-04-21T01:21:24.016" v="529"/>
          <ac:inkMkLst>
            <pc:docMk/>
            <pc:sldMk cId="3464153962" sldId="264"/>
            <ac:inkMk id="149" creationId="{5ACE1AB2-91A1-6A44-8DFA-35A6B87E0582}"/>
          </ac:inkMkLst>
        </pc:inkChg>
      </pc:sldChg>
      <pc:sldChg chg="addSp delSp modSp new">
        <pc:chgData name="Carlos Ruz Leiva" userId="09992e858996f815" providerId="LiveId" clId="{7B7BA0EC-B266-8448-B0A0-43A4E9848E58}" dt="2021-04-21T01:15:14.589" v="352"/>
        <pc:sldMkLst>
          <pc:docMk/>
          <pc:sldMk cId="2731779123" sldId="265"/>
        </pc:sldMkLst>
        <pc:inkChg chg="add del">
          <ac:chgData name="Carlos Ruz Leiva" userId="09992e858996f815" providerId="LiveId" clId="{7B7BA0EC-B266-8448-B0A0-43A4E9848E58}" dt="2021-04-21T01:09:37.976" v="159"/>
          <ac:inkMkLst>
            <pc:docMk/>
            <pc:sldMk cId="2731779123" sldId="265"/>
            <ac:inkMk id="2" creationId="{177060D3-EFA4-4147-AE56-C81226F731AC}"/>
          </ac:inkMkLst>
        </pc:inkChg>
        <pc:inkChg chg="add del">
          <ac:chgData name="Carlos Ruz Leiva" userId="09992e858996f815" providerId="LiveId" clId="{7B7BA0EC-B266-8448-B0A0-43A4E9848E58}" dt="2021-04-21T01:09:37.976" v="159"/>
          <ac:inkMkLst>
            <pc:docMk/>
            <pc:sldMk cId="2731779123" sldId="265"/>
            <ac:inkMk id="3" creationId="{4CF78652-81C2-5344-9A12-9DA5AC12D6B5}"/>
          </ac:inkMkLst>
        </pc:inkChg>
        <pc:inkChg chg="add del">
          <ac:chgData name="Carlos Ruz Leiva" userId="09992e858996f815" providerId="LiveId" clId="{7B7BA0EC-B266-8448-B0A0-43A4E9848E58}" dt="2021-04-21T01:09:37.976" v="159"/>
          <ac:inkMkLst>
            <pc:docMk/>
            <pc:sldMk cId="2731779123" sldId="265"/>
            <ac:inkMk id="4" creationId="{0B20BC45-1940-1148-A85C-A7F0A8377687}"/>
          </ac:inkMkLst>
        </pc:inkChg>
        <pc:inkChg chg="add del">
          <ac:chgData name="Carlos Ruz Leiva" userId="09992e858996f815" providerId="LiveId" clId="{7B7BA0EC-B266-8448-B0A0-43A4E9848E58}" dt="2021-04-21T01:09:37.976" v="159"/>
          <ac:inkMkLst>
            <pc:docMk/>
            <pc:sldMk cId="2731779123" sldId="265"/>
            <ac:inkMk id="5" creationId="{200D6D42-8EB6-E74D-919D-85FC742CE4E3}"/>
          </ac:inkMkLst>
        </pc:inkChg>
        <pc:inkChg chg="add mod reco modStrokes">
          <ac:chgData name="Carlos Ruz Leiva" userId="09992e858996f815" providerId="LiveId" clId="{7B7BA0EC-B266-8448-B0A0-43A4E9848E58}" dt="2021-04-21T01:09:40.407" v="160"/>
          <ac:inkMkLst>
            <pc:docMk/>
            <pc:sldMk cId="2731779123" sldId="265"/>
            <ac:inkMk id="6" creationId="{19C06842-A4DA-3444-A8C0-8A719F22A243}"/>
          </ac:inkMkLst>
        </pc:inkChg>
        <pc:inkChg chg="add del">
          <ac:chgData name="Carlos Ruz Leiva" userId="09992e858996f815" providerId="LiveId" clId="{7B7BA0EC-B266-8448-B0A0-43A4E9848E58}" dt="2021-04-21T01:09:52.232" v="163"/>
          <ac:inkMkLst>
            <pc:docMk/>
            <pc:sldMk cId="2731779123" sldId="265"/>
            <ac:inkMk id="7" creationId="{D9A8359D-DDDC-A84C-8CCD-C8E8011A402D}"/>
          </ac:inkMkLst>
        </pc:inkChg>
        <pc:inkChg chg="add del">
          <ac:chgData name="Carlos Ruz Leiva" userId="09992e858996f815" providerId="LiveId" clId="{7B7BA0EC-B266-8448-B0A0-43A4E9848E58}" dt="2021-04-21T01:09:52.250" v="164"/>
          <ac:inkMkLst>
            <pc:docMk/>
            <pc:sldMk cId="2731779123" sldId="265"/>
            <ac:inkMk id="8" creationId="{01020DC4-947E-B047-990C-96260748FB03}"/>
          </ac:inkMkLst>
        </pc:inkChg>
        <pc:inkChg chg="add del">
          <ac:chgData name="Carlos Ruz Leiva" userId="09992e858996f815" providerId="LiveId" clId="{7B7BA0EC-B266-8448-B0A0-43A4E9848E58}" dt="2021-04-21T01:10:24.398" v="175"/>
          <ac:inkMkLst>
            <pc:docMk/>
            <pc:sldMk cId="2731779123" sldId="265"/>
            <ac:inkMk id="9" creationId="{65C07D76-2224-7949-8CEB-1EADCF188ED1}"/>
          </ac:inkMkLst>
        </pc:inkChg>
        <pc:inkChg chg="add del">
          <ac:chgData name="Carlos Ruz Leiva" userId="09992e858996f815" providerId="LiveId" clId="{7B7BA0EC-B266-8448-B0A0-43A4E9848E58}" dt="2021-04-21T01:10:24.398" v="175"/>
          <ac:inkMkLst>
            <pc:docMk/>
            <pc:sldMk cId="2731779123" sldId="265"/>
            <ac:inkMk id="10" creationId="{5FCEB43A-8FCA-2942-819E-799BA6DA00F6}"/>
          </ac:inkMkLst>
        </pc:inkChg>
        <pc:inkChg chg="add del">
          <ac:chgData name="Carlos Ruz Leiva" userId="09992e858996f815" providerId="LiveId" clId="{7B7BA0EC-B266-8448-B0A0-43A4E9848E58}" dt="2021-04-21T01:10:15.502" v="169"/>
          <ac:inkMkLst>
            <pc:docMk/>
            <pc:sldMk cId="2731779123" sldId="265"/>
            <ac:inkMk id="11" creationId="{CF0750D0-CA6F-534B-8EAB-2FB10DA4B6F0}"/>
          </ac:inkMkLst>
        </pc:inkChg>
        <pc:inkChg chg="add del">
          <ac:chgData name="Carlos Ruz Leiva" userId="09992e858996f815" providerId="LiveId" clId="{7B7BA0EC-B266-8448-B0A0-43A4E9848E58}" dt="2021-04-21T01:10:15.502" v="169"/>
          <ac:inkMkLst>
            <pc:docMk/>
            <pc:sldMk cId="2731779123" sldId="265"/>
            <ac:inkMk id="12" creationId="{58B3E41B-3250-5C4F-9EEE-8F18382CAFF0}"/>
          </ac:inkMkLst>
        </pc:inkChg>
        <pc:inkChg chg="add reco">
          <ac:chgData name="Carlos Ruz Leiva" userId="09992e858996f815" providerId="LiveId" clId="{7B7BA0EC-B266-8448-B0A0-43A4E9848E58}" dt="2021-04-21T01:10:15.502" v="169"/>
          <ac:inkMkLst>
            <pc:docMk/>
            <pc:sldMk cId="2731779123" sldId="265"/>
            <ac:inkMk id="13" creationId="{7D5412CF-123B-5D42-9D32-10E01EB0A589}"/>
          </ac:inkMkLst>
        </pc:inkChg>
        <pc:inkChg chg="add del">
          <ac:chgData name="Carlos Ruz Leiva" userId="09992e858996f815" providerId="LiveId" clId="{7B7BA0EC-B266-8448-B0A0-43A4E9848E58}" dt="2021-04-21T01:10:24.398" v="175"/>
          <ac:inkMkLst>
            <pc:docMk/>
            <pc:sldMk cId="2731779123" sldId="265"/>
            <ac:inkMk id="14" creationId="{A497DE83-1661-A648-B5E4-230969694241}"/>
          </ac:inkMkLst>
        </pc:inkChg>
        <pc:inkChg chg="add del">
          <ac:chgData name="Carlos Ruz Leiva" userId="09992e858996f815" providerId="LiveId" clId="{7B7BA0EC-B266-8448-B0A0-43A4E9848E58}" dt="2021-04-21T01:10:24.398" v="175"/>
          <ac:inkMkLst>
            <pc:docMk/>
            <pc:sldMk cId="2731779123" sldId="265"/>
            <ac:inkMk id="15" creationId="{20D72294-7D90-0345-9C0E-CFD668A2E4C8}"/>
          </ac:inkMkLst>
        </pc:inkChg>
        <pc:inkChg chg="add del">
          <ac:chgData name="Carlos Ruz Leiva" userId="09992e858996f815" providerId="LiveId" clId="{7B7BA0EC-B266-8448-B0A0-43A4E9848E58}" dt="2021-04-21T01:10:24.398" v="175"/>
          <ac:inkMkLst>
            <pc:docMk/>
            <pc:sldMk cId="2731779123" sldId="265"/>
            <ac:inkMk id="16" creationId="{B6706E55-111B-2B4E-BFA4-2822D1BEF418}"/>
          </ac:inkMkLst>
        </pc:inkChg>
        <pc:inkChg chg="add del">
          <ac:chgData name="Carlos Ruz Leiva" userId="09992e858996f815" providerId="LiveId" clId="{7B7BA0EC-B266-8448-B0A0-43A4E9848E58}" dt="2021-04-21T01:10:24.398" v="175"/>
          <ac:inkMkLst>
            <pc:docMk/>
            <pc:sldMk cId="2731779123" sldId="265"/>
            <ac:inkMk id="17" creationId="{533728A8-0DB0-5D44-A79F-7AD2BDF126FC}"/>
          </ac:inkMkLst>
        </pc:inkChg>
        <pc:inkChg chg="add del">
          <ac:chgData name="Carlos Ruz Leiva" userId="09992e858996f815" providerId="LiveId" clId="{7B7BA0EC-B266-8448-B0A0-43A4E9848E58}" dt="2021-04-21T01:10:24.398" v="175"/>
          <ac:inkMkLst>
            <pc:docMk/>
            <pc:sldMk cId="2731779123" sldId="265"/>
            <ac:inkMk id="18" creationId="{E45FB39F-8603-4047-9CDE-8677C3526DED}"/>
          </ac:inkMkLst>
        </pc:inkChg>
        <pc:inkChg chg="add reco">
          <ac:chgData name="Carlos Ruz Leiva" userId="09992e858996f815" providerId="LiveId" clId="{7B7BA0EC-B266-8448-B0A0-43A4E9848E58}" dt="2021-04-21T01:10:24.398" v="175"/>
          <ac:inkMkLst>
            <pc:docMk/>
            <pc:sldMk cId="2731779123" sldId="265"/>
            <ac:inkMk id="19" creationId="{1A304F3E-74F9-5F4E-9C28-90DC9B46B034}"/>
          </ac:inkMkLst>
        </pc:inkChg>
        <pc:inkChg chg="add reco">
          <ac:chgData name="Carlos Ruz Leiva" userId="09992e858996f815" providerId="LiveId" clId="{7B7BA0EC-B266-8448-B0A0-43A4E9848E58}" dt="2021-04-21T01:10:24.398" v="175"/>
          <ac:inkMkLst>
            <pc:docMk/>
            <pc:sldMk cId="2731779123" sldId="265"/>
            <ac:inkMk id="20" creationId="{2AF2D14D-5947-6240-8D0A-0D7CB7397BBE}"/>
          </ac:inkMkLst>
        </pc:inkChg>
        <pc:inkChg chg="add del">
          <ac:chgData name="Carlos Ruz Leiva" userId="09992e858996f815" providerId="LiveId" clId="{7B7BA0EC-B266-8448-B0A0-43A4E9848E58}" dt="2021-04-21T01:10:27.211" v="179"/>
          <ac:inkMkLst>
            <pc:docMk/>
            <pc:sldMk cId="2731779123" sldId="265"/>
            <ac:inkMk id="21" creationId="{7D6E4B86-F875-3D49-BB16-365DDAE47D4D}"/>
          </ac:inkMkLst>
        </pc:inkChg>
        <pc:inkChg chg="add del">
          <ac:chgData name="Carlos Ruz Leiva" userId="09992e858996f815" providerId="LiveId" clId="{7B7BA0EC-B266-8448-B0A0-43A4E9848E58}" dt="2021-04-21T01:10:27.211" v="179"/>
          <ac:inkMkLst>
            <pc:docMk/>
            <pc:sldMk cId="2731779123" sldId="265"/>
            <ac:inkMk id="22" creationId="{46EE99D6-1188-B94C-878A-262810FCEA11}"/>
          </ac:inkMkLst>
        </pc:inkChg>
        <pc:inkChg chg="add del">
          <ac:chgData name="Carlos Ruz Leiva" userId="09992e858996f815" providerId="LiveId" clId="{7B7BA0EC-B266-8448-B0A0-43A4E9848E58}" dt="2021-04-21T01:10:27.211" v="179"/>
          <ac:inkMkLst>
            <pc:docMk/>
            <pc:sldMk cId="2731779123" sldId="265"/>
            <ac:inkMk id="23" creationId="{3A4F9D4B-FD11-644F-82E1-A845DD4A69F0}"/>
          </ac:inkMkLst>
        </pc:inkChg>
        <pc:inkChg chg="add reco">
          <ac:chgData name="Carlos Ruz Leiva" userId="09992e858996f815" providerId="LiveId" clId="{7B7BA0EC-B266-8448-B0A0-43A4E9848E58}" dt="2021-04-21T01:10:27.211" v="179"/>
          <ac:inkMkLst>
            <pc:docMk/>
            <pc:sldMk cId="2731779123" sldId="265"/>
            <ac:inkMk id="24" creationId="{725B3EA1-741A-A04C-BA7E-CEAE1711DF01}"/>
          </ac:inkMkLst>
        </pc:inkChg>
        <pc:inkChg chg="add del">
          <ac:chgData name="Carlos Ruz Leiva" userId="09992e858996f815" providerId="LiveId" clId="{7B7BA0EC-B266-8448-B0A0-43A4E9848E58}" dt="2021-04-21T01:10:29.797" v="182"/>
          <ac:inkMkLst>
            <pc:docMk/>
            <pc:sldMk cId="2731779123" sldId="265"/>
            <ac:inkMk id="25" creationId="{628F3703-48C7-9B4D-966B-351CEE384893}"/>
          </ac:inkMkLst>
        </pc:inkChg>
        <pc:inkChg chg="add del">
          <ac:chgData name="Carlos Ruz Leiva" userId="09992e858996f815" providerId="LiveId" clId="{7B7BA0EC-B266-8448-B0A0-43A4E9848E58}" dt="2021-04-21T01:10:29.797" v="182"/>
          <ac:inkMkLst>
            <pc:docMk/>
            <pc:sldMk cId="2731779123" sldId="265"/>
            <ac:inkMk id="26" creationId="{CCE78FA6-9CFD-6B4B-84C1-217C6B73D207}"/>
          </ac:inkMkLst>
        </pc:inkChg>
        <pc:inkChg chg="add reco">
          <ac:chgData name="Carlos Ruz Leiva" userId="09992e858996f815" providerId="LiveId" clId="{7B7BA0EC-B266-8448-B0A0-43A4E9848E58}" dt="2021-04-21T01:10:29.797" v="182"/>
          <ac:inkMkLst>
            <pc:docMk/>
            <pc:sldMk cId="2731779123" sldId="265"/>
            <ac:inkMk id="27" creationId="{38851922-9E9F-8341-B3A9-1939736451A0}"/>
          </ac:inkMkLst>
        </pc:inkChg>
        <pc:inkChg chg="add del">
          <ac:chgData name="Carlos Ruz Leiva" userId="09992e858996f815" providerId="LiveId" clId="{7B7BA0EC-B266-8448-B0A0-43A4E9848E58}" dt="2021-04-21T01:10:42.900" v="185"/>
          <ac:inkMkLst>
            <pc:docMk/>
            <pc:sldMk cId="2731779123" sldId="265"/>
            <ac:inkMk id="28" creationId="{42A77AFB-C44C-1848-A2D7-30A908013107}"/>
          </ac:inkMkLst>
        </pc:inkChg>
        <pc:inkChg chg="add del">
          <ac:chgData name="Carlos Ruz Leiva" userId="09992e858996f815" providerId="LiveId" clId="{7B7BA0EC-B266-8448-B0A0-43A4E9848E58}" dt="2021-04-21T01:10:42.900" v="185"/>
          <ac:inkMkLst>
            <pc:docMk/>
            <pc:sldMk cId="2731779123" sldId="265"/>
            <ac:inkMk id="29" creationId="{4CEC9493-48C6-9545-A0FA-1B65482BCEA1}"/>
          </ac:inkMkLst>
        </pc:inkChg>
        <pc:inkChg chg="add reco">
          <ac:chgData name="Carlos Ruz Leiva" userId="09992e858996f815" providerId="LiveId" clId="{7B7BA0EC-B266-8448-B0A0-43A4E9848E58}" dt="2021-04-21T01:10:42.900" v="185"/>
          <ac:inkMkLst>
            <pc:docMk/>
            <pc:sldMk cId="2731779123" sldId="265"/>
            <ac:inkMk id="30" creationId="{1CC4E0BA-D59D-2448-8235-F5BE93F83F38}"/>
          </ac:inkMkLst>
        </pc:inkChg>
        <pc:inkChg chg="add del">
          <ac:chgData name="Carlos Ruz Leiva" userId="09992e858996f815" providerId="LiveId" clId="{7B7BA0EC-B266-8448-B0A0-43A4E9848E58}" dt="2021-04-21T01:10:44.610" v="188"/>
          <ac:inkMkLst>
            <pc:docMk/>
            <pc:sldMk cId="2731779123" sldId="265"/>
            <ac:inkMk id="31" creationId="{2B94A51F-1B7D-2849-8504-5DD0AB1314AC}"/>
          </ac:inkMkLst>
        </pc:inkChg>
        <pc:inkChg chg="add del">
          <ac:chgData name="Carlos Ruz Leiva" userId="09992e858996f815" providerId="LiveId" clId="{7B7BA0EC-B266-8448-B0A0-43A4E9848E58}" dt="2021-04-21T01:10:44.610" v="188"/>
          <ac:inkMkLst>
            <pc:docMk/>
            <pc:sldMk cId="2731779123" sldId="265"/>
            <ac:inkMk id="32" creationId="{505F6BDC-2B37-364D-B60C-D1F653A9AB9A}"/>
          </ac:inkMkLst>
        </pc:inkChg>
        <pc:inkChg chg="add reco">
          <ac:chgData name="Carlos Ruz Leiva" userId="09992e858996f815" providerId="LiveId" clId="{7B7BA0EC-B266-8448-B0A0-43A4E9848E58}" dt="2021-04-21T01:10:44.610" v="188"/>
          <ac:inkMkLst>
            <pc:docMk/>
            <pc:sldMk cId="2731779123" sldId="265"/>
            <ac:inkMk id="33" creationId="{FF358F5D-B2DD-9044-A80F-A278B58200BD}"/>
          </ac:inkMkLst>
        </pc:inkChg>
        <pc:inkChg chg="add del">
          <ac:chgData name="Carlos Ruz Leiva" userId="09992e858996f815" providerId="LiveId" clId="{7B7BA0EC-B266-8448-B0A0-43A4E9848E58}" dt="2021-04-21T01:10:47.115" v="193"/>
          <ac:inkMkLst>
            <pc:docMk/>
            <pc:sldMk cId="2731779123" sldId="265"/>
            <ac:inkMk id="34" creationId="{5868D9A7-42ED-DF40-AFA2-E74B49323332}"/>
          </ac:inkMkLst>
        </pc:inkChg>
        <pc:inkChg chg="add del">
          <ac:chgData name="Carlos Ruz Leiva" userId="09992e858996f815" providerId="LiveId" clId="{7B7BA0EC-B266-8448-B0A0-43A4E9848E58}" dt="2021-04-21T01:10:47.115" v="193"/>
          <ac:inkMkLst>
            <pc:docMk/>
            <pc:sldMk cId="2731779123" sldId="265"/>
            <ac:inkMk id="35" creationId="{BD7D184F-C90C-4349-AC74-21DAC7C79927}"/>
          </ac:inkMkLst>
        </pc:inkChg>
        <pc:inkChg chg="add del">
          <ac:chgData name="Carlos Ruz Leiva" userId="09992e858996f815" providerId="LiveId" clId="{7B7BA0EC-B266-8448-B0A0-43A4E9848E58}" dt="2021-04-21T01:10:47.115" v="193"/>
          <ac:inkMkLst>
            <pc:docMk/>
            <pc:sldMk cId="2731779123" sldId="265"/>
            <ac:inkMk id="36" creationId="{017F7ED0-F3A2-3D40-BFA6-74393E71D13B}"/>
          </ac:inkMkLst>
        </pc:inkChg>
        <pc:inkChg chg="add del">
          <ac:chgData name="Carlos Ruz Leiva" userId="09992e858996f815" providerId="LiveId" clId="{7B7BA0EC-B266-8448-B0A0-43A4E9848E58}" dt="2021-04-21T01:10:47.115" v="193"/>
          <ac:inkMkLst>
            <pc:docMk/>
            <pc:sldMk cId="2731779123" sldId="265"/>
            <ac:inkMk id="37" creationId="{78BD8F15-341A-494C-8A91-92500640B5A9}"/>
          </ac:inkMkLst>
        </pc:inkChg>
        <pc:inkChg chg="add reco">
          <ac:chgData name="Carlos Ruz Leiva" userId="09992e858996f815" providerId="LiveId" clId="{7B7BA0EC-B266-8448-B0A0-43A4E9848E58}" dt="2021-04-21T01:10:47.115" v="193"/>
          <ac:inkMkLst>
            <pc:docMk/>
            <pc:sldMk cId="2731779123" sldId="265"/>
            <ac:inkMk id="38" creationId="{91853454-6883-C04B-9D00-45332361B9B5}"/>
          </ac:inkMkLst>
        </pc:inkChg>
        <pc:inkChg chg="add del">
          <ac:chgData name="Carlos Ruz Leiva" userId="09992e858996f815" providerId="LiveId" clId="{7B7BA0EC-B266-8448-B0A0-43A4E9848E58}" dt="2021-04-21T01:10:48.860" v="197"/>
          <ac:inkMkLst>
            <pc:docMk/>
            <pc:sldMk cId="2731779123" sldId="265"/>
            <ac:inkMk id="39" creationId="{552EF988-8C83-DD42-B834-6D7642314DD3}"/>
          </ac:inkMkLst>
        </pc:inkChg>
        <pc:inkChg chg="add del">
          <ac:chgData name="Carlos Ruz Leiva" userId="09992e858996f815" providerId="LiveId" clId="{7B7BA0EC-B266-8448-B0A0-43A4E9848E58}" dt="2021-04-21T01:10:48.860" v="197"/>
          <ac:inkMkLst>
            <pc:docMk/>
            <pc:sldMk cId="2731779123" sldId="265"/>
            <ac:inkMk id="40" creationId="{C6CC9309-099B-6B45-8652-04B7DC94C05E}"/>
          </ac:inkMkLst>
        </pc:inkChg>
        <pc:inkChg chg="add del">
          <ac:chgData name="Carlos Ruz Leiva" userId="09992e858996f815" providerId="LiveId" clId="{7B7BA0EC-B266-8448-B0A0-43A4E9848E58}" dt="2021-04-21T01:10:48.860" v="197"/>
          <ac:inkMkLst>
            <pc:docMk/>
            <pc:sldMk cId="2731779123" sldId="265"/>
            <ac:inkMk id="41" creationId="{8498E339-584D-FB4F-8E1B-7433A0B626B1}"/>
          </ac:inkMkLst>
        </pc:inkChg>
        <pc:inkChg chg="add reco">
          <ac:chgData name="Carlos Ruz Leiva" userId="09992e858996f815" providerId="LiveId" clId="{7B7BA0EC-B266-8448-B0A0-43A4E9848E58}" dt="2021-04-21T01:10:48.860" v="197"/>
          <ac:inkMkLst>
            <pc:docMk/>
            <pc:sldMk cId="2731779123" sldId="265"/>
            <ac:inkMk id="42" creationId="{D1C7DB20-0C65-BE46-A0AB-ACD553472F66}"/>
          </ac:inkMkLst>
        </pc:inkChg>
        <pc:inkChg chg="add del">
          <ac:chgData name="Carlos Ruz Leiva" userId="09992e858996f815" providerId="LiveId" clId="{7B7BA0EC-B266-8448-B0A0-43A4E9848E58}" dt="2021-04-21T01:11:06.858" v="200"/>
          <ac:inkMkLst>
            <pc:docMk/>
            <pc:sldMk cId="2731779123" sldId="265"/>
            <ac:inkMk id="43" creationId="{6FF2819D-1F21-264A-98B1-8225D9D4F200}"/>
          </ac:inkMkLst>
        </pc:inkChg>
        <pc:inkChg chg="add del">
          <ac:chgData name="Carlos Ruz Leiva" userId="09992e858996f815" providerId="LiveId" clId="{7B7BA0EC-B266-8448-B0A0-43A4E9848E58}" dt="2021-04-21T01:11:06.858" v="200"/>
          <ac:inkMkLst>
            <pc:docMk/>
            <pc:sldMk cId="2731779123" sldId="265"/>
            <ac:inkMk id="44" creationId="{92C54610-2BC2-354C-958A-C3D5E9CBAEE1}"/>
          </ac:inkMkLst>
        </pc:inkChg>
        <pc:inkChg chg="add reco">
          <ac:chgData name="Carlos Ruz Leiva" userId="09992e858996f815" providerId="LiveId" clId="{7B7BA0EC-B266-8448-B0A0-43A4E9848E58}" dt="2021-04-21T01:11:06.858" v="200"/>
          <ac:inkMkLst>
            <pc:docMk/>
            <pc:sldMk cId="2731779123" sldId="265"/>
            <ac:inkMk id="45" creationId="{984A1021-85D5-0C48-BA71-C08AED9FC701}"/>
          </ac:inkMkLst>
        </pc:inkChg>
        <pc:inkChg chg="add del">
          <ac:chgData name="Carlos Ruz Leiva" userId="09992e858996f815" providerId="LiveId" clId="{7B7BA0EC-B266-8448-B0A0-43A4E9848E58}" dt="2021-04-21T01:11:09.925" v="206"/>
          <ac:inkMkLst>
            <pc:docMk/>
            <pc:sldMk cId="2731779123" sldId="265"/>
            <ac:inkMk id="46" creationId="{78B37447-AF6E-B842-B2AA-21EEEDE170BF}"/>
          </ac:inkMkLst>
        </pc:inkChg>
        <pc:inkChg chg="add del">
          <ac:chgData name="Carlos Ruz Leiva" userId="09992e858996f815" providerId="LiveId" clId="{7B7BA0EC-B266-8448-B0A0-43A4E9848E58}" dt="2021-04-21T01:11:09.925" v="206"/>
          <ac:inkMkLst>
            <pc:docMk/>
            <pc:sldMk cId="2731779123" sldId="265"/>
            <ac:inkMk id="47" creationId="{C051EBD2-A545-114F-B419-B90049D43D06}"/>
          </ac:inkMkLst>
        </pc:inkChg>
        <pc:inkChg chg="add del">
          <ac:chgData name="Carlos Ruz Leiva" userId="09992e858996f815" providerId="LiveId" clId="{7B7BA0EC-B266-8448-B0A0-43A4E9848E58}" dt="2021-04-21T01:11:09.925" v="206"/>
          <ac:inkMkLst>
            <pc:docMk/>
            <pc:sldMk cId="2731779123" sldId="265"/>
            <ac:inkMk id="48" creationId="{E52E6B6B-0834-0542-8A75-715387621552}"/>
          </ac:inkMkLst>
        </pc:inkChg>
        <pc:inkChg chg="add del">
          <ac:chgData name="Carlos Ruz Leiva" userId="09992e858996f815" providerId="LiveId" clId="{7B7BA0EC-B266-8448-B0A0-43A4E9848E58}" dt="2021-04-21T01:11:09.925" v="206"/>
          <ac:inkMkLst>
            <pc:docMk/>
            <pc:sldMk cId="2731779123" sldId="265"/>
            <ac:inkMk id="49" creationId="{8FD83FA1-1B1E-4742-885F-4A878526465C}"/>
          </ac:inkMkLst>
        </pc:inkChg>
        <pc:inkChg chg="add del">
          <ac:chgData name="Carlos Ruz Leiva" userId="09992e858996f815" providerId="LiveId" clId="{7B7BA0EC-B266-8448-B0A0-43A4E9848E58}" dt="2021-04-21T01:11:09.925" v="206"/>
          <ac:inkMkLst>
            <pc:docMk/>
            <pc:sldMk cId="2731779123" sldId="265"/>
            <ac:inkMk id="50" creationId="{2DE8085A-149C-D14A-A5DF-E93CCB5DCFE6}"/>
          </ac:inkMkLst>
        </pc:inkChg>
        <pc:inkChg chg="add reco">
          <ac:chgData name="Carlos Ruz Leiva" userId="09992e858996f815" providerId="LiveId" clId="{7B7BA0EC-B266-8448-B0A0-43A4E9848E58}" dt="2021-04-21T01:11:09.925" v="206"/>
          <ac:inkMkLst>
            <pc:docMk/>
            <pc:sldMk cId="2731779123" sldId="265"/>
            <ac:inkMk id="51" creationId="{499BA2E0-8DA3-1E49-A47B-7EE014A8E29C}"/>
          </ac:inkMkLst>
        </pc:inkChg>
        <pc:inkChg chg="add">
          <ac:chgData name="Carlos Ruz Leiva" userId="09992e858996f815" providerId="LiveId" clId="{7B7BA0EC-B266-8448-B0A0-43A4E9848E58}" dt="2021-04-21T01:11:09.969" v="207"/>
          <ac:inkMkLst>
            <pc:docMk/>
            <pc:sldMk cId="2731779123" sldId="265"/>
            <ac:inkMk id="52" creationId="{12121302-09EE-2649-966B-5AFC23DA4509}"/>
          </ac:inkMkLst>
        </pc:inkChg>
        <pc:inkChg chg="add del">
          <ac:chgData name="Carlos Ruz Leiva" userId="09992e858996f815" providerId="LiveId" clId="{7B7BA0EC-B266-8448-B0A0-43A4E9848E58}" dt="2021-04-21T01:11:37.444" v="210"/>
          <ac:inkMkLst>
            <pc:docMk/>
            <pc:sldMk cId="2731779123" sldId="265"/>
            <ac:inkMk id="53" creationId="{53698D50-08B6-A246-A125-37AC10BFE464}"/>
          </ac:inkMkLst>
        </pc:inkChg>
        <pc:inkChg chg="add del">
          <ac:chgData name="Carlos Ruz Leiva" userId="09992e858996f815" providerId="LiveId" clId="{7B7BA0EC-B266-8448-B0A0-43A4E9848E58}" dt="2021-04-21T01:11:37.444" v="210"/>
          <ac:inkMkLst>
            <pc:docMk/>
            <pc:sldMk cId="2731779123" sldId="265"/>
            <ac:inkMk id="54" creationId="{CC520FB8-C182-E542-A1E4-0F66A9D50DAB}"/>
          </ac:inkMkLst>
        </pc:inkChg>
        <pc:inkChg chg="add reco">
          <ac:chgData name="Carlos Ruz Leiva" userId="09992e858996f815" providerId="LiveId" clId="{7B7BA0EC-B266-8448-B0A0-43A4E9848E58}" dt="2021-04-21T01:11:37.444" v="210"/>
          <ac:inkMkLst>
            <pc:docMk/>
            <pc:sldMk cId="2731779123" sldId="265"/>
            <ac:inkMk id="55" creationId="{75FFCE82-ADD1-9343-A032-4657B8ABFE02}"/>
          </ac:inkMkLst>
        </pc:inkChg>
        <pc:inkChg chg="add del">
          <ac:chgData name="Carlos Ruz Leiva" userId="09992e858996f815" providerId="LiveId" clId="{7B7BA0EC-B266-8448-B0A0-43A4E9848E58}" dt="2021-04-21T01:11:39.360" v="214"/>
          <ac:inkMkLst>
            <pc:docMk/>
            <pc:sldMk cId="2731779123" sldId="265"/>
            <ac:inkMk id="56" creationId="{BCE5ACC4-7B87-5943-BD0E-D73936EB64C9}"/>
          </ac:inkMkLst>
        </pc:inkChg>
        <pc:inkChg chg="add del">
          <ac:chgData name="Carlos Ruz Leiva" userId="09992e858996f815" providerId="LiveId" clId="{7B7BA0EC-B266-8448-B0A0-43A4E9848E58}" dt="2021-04-21T01:11:39.360" v="214"/>
          <ac:inkMkLst>
            <pc:docMk/>
            <pc:sldMk cId="2731779123" sldId="265"/>
            <ac:inkMk id="57" creationId="{92118727-2A7F-D34E-896A-834597EED59A}"/>
          </ac:inkMkLst>
        </pc:inkChg>
        <pc:inkChg chg="add del">
          <ac:chgData name="Carlos Ruz Leiva" userId="09992e858996f815" providerId="LiveId" clId="{7B7BA0EC-B266-8448-B0A0-43A4E9848E58}" dt="2021-04-21T01:11:39.908" v="216"/>
          <ac:inkMkLst>
            <pc:docMk/>
            <pc:sldMk cId="2731779123" sldId="265"/>
            <ac:inkMk id="58" creationId="{39CCB603-E65B-4C48-AF32-E4FF9CF140CA}"/>
          </ac:inkMkLst>
        </pc:inkChg>
        <pc:inkChg chg="add reco">
          <ac:chgData name="Carlos Ruz Leiva" userId="09992e858996f815" providerId="LiveId" clId="{7B7BA0EC-B266-8448-B0A0-43A4E9848E58}" dt="2021-04-21T01:11:39.360" v="214"/>
          <ac:inkMkLst>
            <pc:docMk/>
            <pc:sldMk cId="2731779123" sldId="265"/>
            <ac:inkMk id="59" creationId="{232BBA09-8613-9949-A095-C36F4760E394}"/>
          </ac:inkMkLst>
        </pc:inkChg>
        <pc:inkChg chg="add del">
          <ac:chgData name="Carlos Ruz Leiva" userId="09992e858996f815" providerId="LiveId" clId="{7B7BA0EC-B266-8448-B0A0-43A4E9848E58}" dt="2021-04-21T01:11:39.908" v="216"/>
          <ac:inkMkLst>
            <pc:docMk/>
            <pc:sldMk cId="2731779123" sldId="265"/>
            <ac:inkMk id="60" creationId="{7F02E069-317E-CC42-8A99-84BC7D03BF05}"/>
          </ac:inkMkLst>
        </pc:inkChg>
        <pc:inkChg chg="add reco">
          <ac:chgData name="Carlos Ruz Leiva" userId="09992e858996f815" providerId="LiveId" clId="{7B7BA0EC-B266-8448-B0A0-43A4E9848E58}" dt="2021-04-21T01:11:39.908" v="216"/>
          <ac:inkMkLst>
            <pc:docMk/>
            <pc:sldMk cId="2731779123" sldId="265"/>
            <ac:inkMk id="61" creationId="{64547A9B-D595-6F48-A866-3BFD2CCE9C86}"/>
          </ac:inkMkLst>
        </pc:inkChg>
        <pc:inkChg chg="add del">
          <ac:chgData name="Carlos Ruz Leiva" userId="09992e858996f815" providerId="LiveId" clId="{7B7BA0EC-B266-8448-B0A0-43A4E9848E58}" dt="2021-04-21T01:11:56.668" v="219"/>
          <ac:inkMkLst>
            <pc:docMk/>
            <pc:sldMk cId="2731779123" sldId="265"/>
            <ac:inkMk id="62" creationId="{3EDB40AB-73BC-9543-930A-55CD42AC8103}"/>
          </ac:inkMkLst>
        </pc:inkChg>
        <pc:inkChg chg="add del">
          <ac:chgData name="Carlos Ruz Leiva" userId="09992e858996f815" providerId="LiveId" clId="{7B7BA0EC-B266-8448-B0A0-43A4E9848E58}" dt="2021-04-21T01:11:56.668" v="219"/>
          <ac:inkMkLst>
            <pc:docMk/>
            <pc:sldMk cId="2731779123" sldId="265"/>
            <ac:inkMk id="63" creationId="{887630A0-3194-2148-8C68-A0882D8D8F77}"/>
          </ac:inkMkLst>
        </pc:inkChg>
        <pc:inkChg chg="add reco">
          <ac:chgData name="Carlos Ruz Leiva" userId="09992e858996f815" providerId="LiveId" clId="{7B7BA0EC-B266-8448-B0A0-43A4E9848E58}" dt="2021-04-21T01:11:56.668" v="219"/>
          <ac:inkMkLst>
            <pc:docMk/>
            <pc:sldMk cId="2731779123" sldId="265"/>
            <ac:inkMk id="64" creationId="{3F4B9308-8A18-3241-87DE-B86552AEA825}"/>
          </ac:inkMkLst>
        </pc:inkChg>
        <pc:inkChg chg="add del">
          <ac:chgData name="Carlos Ruz Leiva" userId="09992e858996f815" providerId="LiveId" clId="{7B7BA0EC-B266-8448-B0A0-43A4E9848E58}" dt="2021-04-21T01:11:59.628" v="222"/>
          <ac:inkMkLst>
            <pc:docMk/>
            <pc:sldMk cId="2731779123" sldId="265"/>
            <ac:inkMk id="65" creationId="{E980B11F-F48B-DD45-9703-7BA36A6C95E8}"/>
          </ac:inkMkLst>
        </pc:inkChg>
        <pc:inkChg chg="add del">
          <ac:chgData name="Carlos Ruz Leiva" userId="09992e858996f815" providerId="LiveId" clId="{7B7BA0EC-B266-8448-B0A0-43A4E9848E58}" dt="2021-04-21T01:11:59.628" v="222"/>
          <ac:inkMkLst>
            <pc:docMk/>
            <pc:sldMk cId="2731779123" sldId="265"/>
            <ac:inkMk id="66" creationId="{1C95C2B4-1425-2042-B05E-6BF9335B6734}"/>
          </ac:inkMkLst>
        </pc:inkChg>
        <pc:inkChg chg="add reco">
          <ac:chgData name="Carlos Ruz Leiva" userId="09992e858996f815" providerId="LiveId" clId="{7B7BA0EC-B266-8448-B0A0-43A4E9848E58}" dt="2021-04-21T01:11:59.628" v="222"/>
          <ac:inkMkLst>
            <pc:docMk/>
            <pc:sldMk cId="2731779123" sldId="265"/>
            <ac:inkMk id="67" creationId="{2B09DB8A-55D8-D04C-A8EB-02F9823C9295}"/>
          </ac:inkMkLst>
        </pc:inkChg>
        <pc:inkChg chg="add">
          <ac:chgData name="Carlos Ruz Leiva" userId="09992e858996f815" providerId="LiveId" clId="{7B7BA0EC-B266-8448-B0A0-43A4E9848E58}" dt="2021-04-21T01:12:01.671" v="223"/>
          <ac:inkMkLst>
            <pc:docMk/>
            <pc:sldMk cId="2731779123" sldId="265"/>
            <ac:inkMk id="68" creationId="{DA0C702A-9C52-3E4F-A2A5-A553DEAF2AF5}"/>
          </ac:inkMkLst>
        </pc:inkChg>
        <pc:inkChg chg="add">
          <ac:chgData name="Carlos Ruz Leiva" userId="09992e858996f815" providerId="LiveId" clId="{7B7BA0EC-B266-8448-B0A0-43A4E9848E58}" dt="2021-04-21T01:12:02.590" v="224"/>
          <ac:inkMkLst>
            <pc:docMk/>
            <pc:sldMk cId="2731779123" sldId="265"/>
            <ac:inkMk id="69" creationId="{7D8DF2D7-ABD9-5E45-9AA0-1815124FB6EF}"/>
          </ac:inkMkLst>
        </pc:inkChg>
        <pc:inkChg chg="add">
          <ac:chgData name="Carlos Ruz Leiva" userId="09992e858996f815" providerId="LiveId" clId="{7B7BA0EC-B266-8448-B0A0-43A4E9848E58}" dt="2021-04-21T01:12:04.417" v="225"/>
          <ac:inkMkLst>
            <pc:docMk/>
            <pc:sldMk cId="2731779123" sldId="265"/>
            <ac:inkMk id="70" creationId="{43AD91DD-89B5-0D40-B933-C040DD1D89F5}"/>
          </ac:inkMkLst>
        </pc:inkChg>
        <pc:inkChg chg="add">
          <ac:chgData name="Carlos Ruz Leiva" userId="09992e858996f815" providerId="LiveId" clId="{7B7BA0EC-B266-8448-B0A0-43A4E9848E58}" dt="2021-04-21T01:12:06.257" v="226"/>
          <ac:inkMkLst>
            <pc:docMk/>
            <pc:sldMk cId="2731779123" sldId="265"/>
            <ac:inkMk id="71" creationId="{E2585F7C-3F5F-7D44-974E-165D82C04740}"/>
          </ac:inkMkLst>
        </pc:inkChg>
        <pc:inkChg chg="add del">
          <ac:chgData name="Carlos Ruz Leiva" userId="09992e858996f815" providerId="LiveId" clId="{7B7BA0EC-B266-8448-B0A0-43A4E9848E58}" dt="2021-04-21T01:12:34.241" v="229"/>
          <ac:inkMkLst>
            <pc:docMk/>
            <pc:sldMk cId="2731779123" sldId="265"/>
            <ac:inkMk id="72" creationId="{1283A7A2-73B3-7042-AFB1-23A87F6CF899}"/>
          </ac:inkMkLst>
        </pc:inkChg>
        <pc:inkChg chg="add del">
          <ac:chgData name="Carlos Ruz Leiva" userId="09992e858996f815" providerId="LiveId" clId="{7B7BA0EC-B266-8448-B0A0-43A4E9848E58}" dt="2021-04-21T01:12:34.241" v="229"/>
          <ac:inkMkLst>
            <pc:docMk/>
            <pc:sldMk cId="2731779123" sldId="265"/>
            <ac:inkMk id="73" creationId="{1819B907-DB42-114F-8ACB-A729CBBE268B}"/>
          </ac:inkMkLst>
        </pc:inkChg>
        <pc:inkChg chg="add reco">
          <ac:chgData name="Carlos Ruz Leiva" userId="09992e858996f815" providerId="LiveId" clId="{7B7BA0EC-B266-8448-B0A0-43A4E9848E58}" dt="2021-04-21T01:12:34.241" v="229"/>
          <ac:inkMkLst>
            <pc:docMk/>
            <pc:sldMk cId="2731779123" sldId="265"/>
            <ac:inkMk id="74" creationId="{E85A8D8E-5D4E-C346-BE1E-73E2CC8E448E}"/>
          </ac:inkMkLst>
        </pc:inkChg>
        <pc:inkChg chg="add del">
          <ac:chgData name="Carlos Ruz Leiva" userId="09992e858996f815" providerId="LiveId" clId="{7B7BA0EC-B266-8448-B0A0-43A4E9848E58}" dt="2021-04-21T01:12:35.527" v="232"/>
          <ac:inkMkLst>
            <pc:docMk/>
            <pc:sldMk cId="2731779123" sldId="265"/>
            <ac:inkMk id="75" creationId="{9A9502F9-B178-D940-BA4F-5097777DD9A1}"/>
          </ac:inkMkLst>
        </pc:inkChg>
        <pc:inkChg chg="add del">
          <ac:chgData name="Carlos Ruz Leiva" userId="09992e858996f815" providerId="LiveId" clId="{7B7BA0EC-B266-8448-B0A0-43A4E9848E58}" dt="2021-04-21T01:12:35.527" v="232"/>
          <ac:inkMkLst>
            <pc:docMk/>
            <pc:sldMk cId="2731779123" sldId="265"/>
            <ac:inkMk id="76" creationId="{D2926CB4-E466-B845-85ED-F1239D41E5E2}"/>
          </ac:inkMkLst>
        </pc:inkChg>
        <pc:inkChg chg="add reco">
          <ac:chgData name="Carlos Ruz Leiva" userId="09992e858996f815" providerId="LiveId" clId="{7B7BA0EC-B266-8448-B0A0-43A4E9848E58}" dt="2021-04-21T01:12:35.527" v="232"/>
          <ac:inkMkLst>
            <pc:docMk/>
            <pc:sldMk cId="2731779123" sldId="265"/>
            <ac:inkMk id="77" creationId="{B12F7B55-476F-864B-8D36-88FF9DD26899}"/>
          </ac:inkMkLst>
        </pc:inkChg>
        <pc:inkChg chg="add del">
          <ac:chgData name="Carlos Ruz Leiva" userId="09992e858996f815" providerId="LiveId" clId="{7B7BA0EC-B266-8448-B0A0-43A4E9848E58}" dt="2021-04-21T01:13:34.763" v="266"/>
          <ac:inkMkLst>
            <pc:docMk/>
            <pc:sldMk cId="2731779123" sldId="265"/>
            <ac:inkMk id="78" creationId="{20775CF0-62D6-EE45-98D0-633DFD3EC20E}"/>
          </ac:inkMkLst>
        </pc:inkChg>
        <pc:inkChg chg="add del">
          <ac:chgData name="Carlos Ruz Leiva" userId="09992e858996f815" providerId="LiveId" clId="{7B7BA0EC-B266-8448-B0A0-43A4E9848E58}" dt="2021-04-21T01:13:34.763" v="266"/>
          <ac:inkMkLst>
            <pc:docMk/>
            <pc:sldMk cId="2731779123" sldId="265"/>
            <ac:inkMk id="79" creationId="{81482485-3BB3-AD44-BF7E-9BEC0CA80732}"/>
          </ac:inkMkLst>
        </pc:inkChg>
        <pc:inkChg chg="add del">
          <ac:chgData name="Carlos Ruz Leiva" userId="09992e858996f815" providerId="LiveId" clId="{7B7BA0EC-B266-8448-B0A0-43A4E9848E58}" dt="2021-04-21T01:13:34.763" v="266"/>
          <ac:inkMkLst>
            <pc:docMk/>
            <pc:sldMk cId="2731779123" sldId="265"/>
            <ac:inkMk id="80" creationId="{9410239E-5523-1F4D-A852-A12646384A86}"/>
          </ac:inkMkLst>
        </pc:inkChg>
        <pc:inkChg chg="add del">
          <ac:chgData name="Carlos Ruz Leiva" userId="09992e858996f815" providerId="LiveId" clId="{7B7BA0EC-B266-8448-B0A0-43A4E9848E58}" dt="2021-04-21T01:12:40.127" v="238"/>
          <ac:inkMkLst>
            <pc:docMk/>
            <pc:sldMk cId="2731779123" sldId="265"/>
            <ac:inkMk id="81" creationId="{4315FCCC-5EE9-E64B-908F-E46A44DCEA5F}"/>
          </ac:inkMkLst>
        </pc:inkChg>
        <pc:inkChg chg="add del">
          <ac:chgData name="Carlos Ruz Leiva" userId="09992e858996f815" providerId="LiveId" clId="{7B7BA0EC-B266-8448-B0A0-43A4E9848E58}" dt="2021-04-21T01:12:40.127" v="238"/>
          <ac:inkMkLst>
            <pc:docMk/>
            <pc:sldMk cId="2731779123" sldId="265"/>
            <ac:inkMk id="82" creationId="{FBA4C663-EB18-B040-8178-C21C2FF45A16}"/>
          </ac:inkMkLst>
        </pc:inkChg>
        <pc:inkChg chg="add reco">
          <ac:chgData name="Carlos Ruz Leiva" userId="09992e858996f815" providerId="LiveId" clId="{7B7BA0EC-B266-8448-B0A0-43A4E9848E58}" dt="2021-04-21T01:12:40.127" v="238"/>
          <ac:inkMkLst>
            <pc:docMk/>
            <pc:sldMk cId="2731779123" sldId="265"/>
            <ac:inkMk id="83" creationId="{496E1902-1F1B-DE4E-8550-26FAE696C2A2}"/>
          </ac:inkMkLst>
        </pc:inkChg>
        <pc:inkChg chg="add del">
          <ac:chgData name="Carlos Ruz Leiva" userId="09992e858996f815" providerId="LiveId" clId="{7B7BA0EC-B266-8448-B0A0-43A4E9848E58}" dt="2021-04-21T01:12:46.466" v="247"/>
          <ac:inkMkLst>
            <pc:docMk/>
            <pc:sldMk cId="2731779123" sldId="265"/>
            <ac:inkMk id="84" creationId="{8A79F425-A93C-5749-87A2-36A5DF88230D}"/>
          </ac:inkMkLst>
        </pc:inkChg>
        <pc:inkChg chg="add del">
          <ac:chgData name="Carlos Ruz Leiva" userId="09992e858996f815" providerId="LiveId" clId="{7B7BA0EC-B266-8448-B0A0-43A4E9848E58}" dt="2021-04-21T01:12:46.466" v="247"/>
          <ac:inkMkLst>
            <pc:docMk/>
            <pc:sldMk cId="2731779123" sldId="265"/>
            <ac:inkMk id="85" creationId="{48C8A15B-3519-1F4E-A553-45DD1A7AE59F}"/>
          </ac:inkMkLst>
        </pc:inkChg>
        <pc:inkChg chg="add del">
          <ac:chgData name="Carlos Ruz Leiva" userId="09992e858996f815" providerId="LiveId" clId="{7B7BA0EC-B266-8448-B0A0-43A4E9848E58}" dt="2021-04-21T01:12:46.466" v="247"/>
          <ac:inkMkLst>
            <pc:docMk/>
            <pc:sldMk cId="2731779123" sldId="265"/>
            <ac:inkMk id="86" creationId="{9D87C53D-BEA7-F941-8447-0003701A6974}"/>
          </ac:inkMkLst>
        </pc:inkChg>
        <pc:inkChg chg="add del">
          <ac:chgData name="Carlos Ruz Leiva" userId="09992e858996f815" providerId="LiveId" clId="{7B7BA0EC-B266-8448-B0A0-43A4E9848E58}" dt="2021-04-21T01:12:46.466" v="247"/>
          <ac:inkMkLst>
            <pc:docMk/>
            <pc:sldMk cId="2731779123" sldId="265"/>
            <ac:inkMk id="87" creationId="{813E3F1B-31A1-3F4C-8412-034E05F57462}"/>
          </ac:inkMkLst>
        </pc:inkChg>
        <pc:inkChg chg="add del">
          <ac:chgData name="Carlos Ruz Leiva" userId="09992e858996f815" providerId="LiveId" clId="{7B7BA0EC-B266-8448-B0A0-43A4E9848E58}" dt="2021-04-21T01:13:34.763" v="266"/>
          <ac:inkMkLst>
            <pc:docMk/>
            <pc:sldMk cId="2731779123" sldId="265"/>
            <ac:inkMk id="88" creationId="{A0A17081-F67C-6A47-9226-2EF319A00898}"/>
          </ac:inkMkLst>
        </pc:inkChg>
        <pc:inkChg chg="add del">
          <ac:chgData name="Carlos Ruz Leiva" userId="09992e858996f815" providerId="LiveId" clId="{7B7BA0EC-B266-8448-B0A0-43A4E9848E58}" dt="2021-04-21T01:13:34.763" v="266"/>
          <ac:inkMkLst>
            <pc:docMk/>
            <pc:sldMk cId="2731779123" sldId="265"/>
            <ac:inkMk id="89" creationId="{DF8EFC41-D0AA-9A4E-9092-B0A7A17E8761}"/>
          </ac:inkMkLst>
        </pc:inkChg>
        <pc:inkChg chg="add del">
          <ac:chgData name="Carlos Ruz Leiva" userId="09992e858996f815" providerId="LiveId" clId="{7B7BA0EC-B266-8448-B0A0-43A4E9848E58}" dt="2021-04-21T01:13:34.763" v="266"/>
          <ac:inkMkLst>
            <pc:docMk/>
            <pc:sldMk cId="2731779123" sldId="265"/>
            <ac:inkMk id="90" creationId="{7CE7B111-EDAF-9F4B-8F04-F599B6A9DB1A}"/>
          </ac:inkMkLst>
        </pc:inkChg>
        <pc:inkChg chg="add del">
          <ac:chgData name="Carlos Ruz Leiva" userId="09992e858996f815" providerId="LiveId" clId="{7B7BA0EC-B266-8448-B0A0-43A4E9848E58}" dt="2021-04-21T01:13:34.763" v="266"/>
          <ac:inkMkLst>
            <pc:docMk/>
            <pc:sldMk cId="2731779123" sldId="265"/>
            <ac:inkMk id="91" creationId="{3AD94964-CF0B-D94D-863C-DA49183D7ED7}"/>
          </ac:inkMkLst>
        </pc:inkChg>
        <pc:inkChg chg="add reco">
          <ac:chgData name="Carlos Ruz Leiva" userId="09992e858996f815" providerId="LiveId" clId="{7B7BA0EC-B266-8448-B0A0-43A4E9848E58}" dt="2021-04-21T01:12:46.466" v="247"/>
          <ac:inkMkLst>
            <pc:docMk/>
            <pc:sldMk cId="2731779123" sldId="265"/>
            <ac:inkMk id="92" creationId="{705DFE19-DEE7-864F-9A99-57F650EA54FB}"/>
          </ac:inkMkLst>
        </pc:inkChg>
        <pc:inkChg chg="add del">
          <ac:chgData name="Carlos Ruz Leiva" userId="09992e858996f815" providerId="LiveId" clId="{7B7BA0EC-B266-8448-B0A0-43A4E9848E58}" dt="2021-04-21T01:12:59.579" v="250"/>
          <ac:inkMkLst>
            <pc:docMk/>
            <pc:sldMk cId="2731779123" sldId="265"/>
            <ac:inkMk id="93" creationId="{D8202B17-E076-3C41-BFA1-DF65FC9B6717}"/>
          </ac:inkMkLst>
        </pc:inkChg>
        <pc:inkChg chg="add del">
          <ac:chgData name="Carlos Ruz Leiva" userId="09992e858996f815" providerId="LiveId" clId="{7B7BA0EC-B266-8448-B0A0-43A4E9848E58}" dt="2021-04-21T01:12:59.579" v="250"/>
          <ac:inkMkLst>
            <pc:docMk/>
            <pc:sldMk cId="2731779123" sldId="265"/>
            <ac:inkMk id="94" creationId="{F9959B62-4BDC-A340-85B4-234BEA200BDA}"/>
          </ac:inkMkLst>
        </pc:inkChg>
        <pc:inkChg chg="add reco">
          <ac:chgData name="Carlos Ruz Leiva" userId="09992e858996f815" providerId="LiveId" clId="{7B7BA0EC-B266-8448-B0A0-43A4E9848E58}" dt="2021-04-21T01:12:59.579" v="250"/>
          <ac:inkMkLst>
            <pc:docMk/>
            <pc:sldMk cId="2731779123" sldId="265"/>
            <ac:inkMk id="95" creationId="{082F0798-8CF5-EE43-A6F4-618D8D102153}"/>
          </ac:inkMkLst>
        </pc:inkChg>
        <pc:inkChg chg="add del">
          <ac:chgData name="Carlos Ruz Leiva" userId="09992e858996f815" providerId="LiveId" clId="{7B7BA0EC-B266-8448-B0A0-43A4E9848E58}" dt="2021-04-21T01:13:01.015" v="254"/>
          <ac:inkMkLst>
            <pc:docMk/>
            <pc:sldMk cId="2731779123" sldId="265"/>
            <ac:inkMk id="96" creationId="{67816C69-E431-3C45-84CB-2F90894BA085}"/>
          </ac:inkMkLst>
        </pc:inkChg>
        <pc:inkChg chg="add del">
          <ac:chgData name="Carlos Ruz Leiva" userId="09992e858996f815" providerId="LiveId" clId="{7B7BA0EC-B266-8448-B0A0-43A4E9848E58}" dt="2021-04-21T01:13:01.015" v="254"/>
          <ac:inkMkLst>
            <pc:docMk/>
            <pc:sldMk cId="2731779123" sldId="265"/>
            <ac:inkMk id="97" creationId="{C5A4D97F-96A2-3B42-8104-99E589EE8B31}"/>
          </ac:inkMkLst>
        </pc:inkChg>
        <pc:inkChg chg="add del">
          <ac:chgData name="Carlos Ruz Leiva" userId="09992e858996f815" providerId="LiveId" clId="{7B7BA0EC-B266-8448-B0A0-43A4E9848E58}" dt="2021-04-21T01:13:01.015" v="254"/>
          <ac:inkMkLst>
            <pc:docMk/>
            <pc:sldMk cId="2731779123" sldId="265"/>
            <ac:inkMk id="98" creationId="{17C0F521-C4CD-E544-895C-3058F257F035}"/>
          </ac:inkMkLst>
        </pc:inkChg>
        <pc:inkChg chg="add reco">
          <ac:chgData name="Carlos Ruz Leiva" userId="09992e858996f815" providerId="LiveId" clId="{7B7BA0EC-B266-8448-B0A0-43A4E9848E58}" dt="2021-04-21T01:13:01.015" v="254"/>
          <ac:inkMkLst>
            <pc:docMk/>
            <pc:sldMk cId="2731779123" sldId="265"/>
            <ac:inkMk id="99" creationId="{01CEEAC9-A5CC-4A4A-A633-3ED6011F9CE3}"/>
          </ac:inkMkLst>
        </pc:inkChg>
        <pc:inkChg chg="add">
          <ac:chgData name="Carlos Ruz Leiva" userId="09992e858996f815" providerId="LiveId" clId="{7B7BA0EC-B266-8448-B0A0-43A4E9848E58}" dt="2021-04-21T01:13:01.047" v="255"/>
          <ac:inkMkLst>
            <pc:docMk/>
            <pc:sldMk cId="2731779123" sldId="265"/>
            <ac:inkMk id="100" creationId="{6E3B2ED6-F2C6-C54D-A18C-6A6FC209D814}"/>
          </ac:inkMkLst>
        </pc:inkChg>
        <pc:inkChg chg="add del">
          <ac:chgData name="Carlos Ruz Leiva" userId="09992e858996f815" providerId="LiveId" clId="{7B7BA0EC-B266-8448-B0A0-43A4E9848E58}" dt="2021-04-21T01:13:07.217" v="258"/>
          <ac:inkMkLst>
            <pc:docMk/>
            <pc:sldMk cId="2731779123" sldId="265"/>
            <ac:inkMk id="101" creationId="{60B2A0C7-02C7-594E-8CFA-32A7EB56DDF0}"/>
          </ac:inkMkLst>
        </pc:inkChg>
        <pc:inkChg chg="add del">
          <ac:chgData name="Carlos Ruz Leiva" userId="09992e858996f815" providerId="LiveId" clId="{7B7BA0EC-B266-8448-B0A0-43A4E9848E58}" dt="2021-04-21T01:13:07.217" v="258"/>
          <ac:inkMkLst>
            <pc:docMk/>
            <pc:sldMk cId="2731779123" sldId="265"/>
            <ac:inkMk id="102" creationId="{92A7FCA4-662C-4E4A-B334-79406FADE73B}"/>
          </ac:inkMkLst>
        </pc:inkChg>
        <pc:inkChg chg="add reco">
          <ac:chgData name="Carlos Ruz Leiva" userId="09992e858996f815" providerId="LiveId" clId="{7B7BA0EC-B266-8448-B0A0-43A4E9848E58}" dt="2021-04-21T01:13:07.217" v="258"/>
          <ac:inkMkLst>
            <pc:docMk/>
            <pc:sldMk cId="2731779123" sldId="265"/>
            <ac:inkMk id="103" creationId="{8595615F-3ED0-8D40-A4DC-8BB689C5EC52}"/>
          </ac:inkMkLst>
        </pc:inkChg>
        <pc:inkChg chg="add del">
          <ac:chgData name="Carlos Ruz Leiva" userId="09992e858996f815" providerId="LiveId" clId="{7B7BA0EC-B266-8448-B0A0-43A4E9848E58}" dt="2021-04-21T01:13:09.080" v="262"/>
          <ac:inkMkLst>
            <pc:docMk/>
            <pc:sldMk cId="2731779123" sldId="265"/>
            <ac:inkMk id="104" creationId="{E7D8378F-0179-A046-A920-C6E9EF030EF5}"/>
          </ac:inkMkLst>
        </pc:inkChg>
        <pc:inkChg chg="add del">
          <ac:chgData name="Carlos Ruz Leiva" userId="09992e858996f815" providerId="LiveId" clId="{7B7BA0EC-B266-8448-B0A0-43A4E9848E58}" dt="2021-04-21T01:13:09.080" v="262"/>
          <ac:inkMkLst>
            <pc:docMk/>
            <pc:sldMk cId="2731779123" sldId="265"/>
            <ac:inkMk id="105" creationId="{FBB8076E-5F0F-654D-9195-A0B62FCD6A75}"/>
          </ac:inkMkLst>
        </pc:inkChg>
        <pc:inkChg chg="add del">
          <ac:chgData name="Carlos Ruz Leiva" userId="09992e858996f815" providerId="LiveId" clId="{7B7BA0EC-B266-8448-B0A0-43A4E9848E58}" dt="2021-04-21T01:13:09.080" v="262"/>
          <ac:inkMkLst>
            <pc:docMk/>
            <pc:sldMk cId="2731779123" sldId="265"/>
            <ac:inkMk id="106" creationId="{6AE0394A-DEFB-F84B-A405-F8BB84F37D0E}"/>
          </ac:inkMkLst>
        </pc:inkChg>
        <pc:inkChg chg="add reco">
          <ac:chgData name="Carlos Ruz Leiva" userId="09992e858996f815" providerId="LiveId" clId="{7B7BA0EC-B266-8448-B0A0-43A4E9848E58}" dt="2021-04-21T01:13:09.080" v="262"/>
          <ac:inkMkLst>
            <pc:docMk/>
            <pc:sldMk cId="2731779123" sldId="265"/>
            <ac:inkMk id="107" creationId="{31C37BED-9FF0-A540-ADC4-801437981152}"/>
          </ac:inkMkLst>
        </pc:inkChg>
        <pc:inkChg chg="add">
          <ac:chgData name="Carlos Ruz Leiva" userId="09992e858996f815" providerId="LiveId" clId="{7B7BA0EC-B266-8448-B0A0-43A4E9848E58}" dt="2021-04-21T01:13:09.915" v="263"/>
          <ac:inkMkLst>
            <pc:docMk/>
            <pc:sldMk cId="2731779123" sldId="265"/>
            <ac:inkMk id="108" creationId="{B6BEB2FB-B433-4347-BB89-DB7F9892BCB0}"/>
          </ac:inkMkLst>
        </pc:inkChg>
        <pc:inkChg chg="add del">
          <ac:chgData name="Carlos Ruz Leiva" userId="09992e858996f815" providerId="LiveId" clId="{7B7BA0EC-B266-8448-B0A0-43A4E9848E58}" dt="2021-04-21T01:13:34.763" v="266"/>
          <ac:inkMkLst>
            <pc:docMk/>
            <pc:sldMk cId="2731779123" sldId="265"/>
            <ac:inkMk id="109" creationId="{45EA3CC9-6FE0-D84D-898F-5D7940961201}"/>
          </ac:inkMkLst>
        </pc:inkChg>
        <pc:inkChg chg="add del">
          <ac:chgData name="Carlos Ruz Leiva" userId="09992e858996f815" providerId="LiveId" clId="{7B7BA0EC-B266-8448-B0A0-43A4E9848E58}" dt="2021-04-21T01:13:34.763" v="266"/>
          <ac:inkMkLst>
            <pc:docMk/>
            <pc:sldMk cId="2731779123" sldId="265"/>
            <ac:inkMk id="110" creationId="{A91A1D76-352F-A542-8D66-5A376DBDCB76}"/>
          </ac:inkMkLst>
        </pc:inkChg>
        <pc:inkChg chg="add reco">
          <ac:chgData name="Carlos Ruz Leiva" userId="09992e858996f815" providerId="LiveId" clId="{7B7BA0EC-B266-8448-B0A0-43A4E9848E58}" dt="2021-04-21T01:13:34.763" v="266"/>
          <ac:inkMkLst>
            <pc:docMk/>
            <pc:sldMk cId="2731779123" sldId="265"/>
            <ac:inkMk id="111" creationId="{E2B23F6E-1357-2F4D-A34E-77E738C7911D}"/>
          </ac:inkMkLst>
        </pc:inkChg>
        <pc:inkChg chg="add del">
          <ac:chgData name="Carlos Ruz Leiva" userId="09992e858996f815" providerId="LiveId" clId="{7B7BA0EC-B266-8448-B0A0-43A4E9848E58}" dt="2021-04-21T01:13:40.320" v="270"/>
          <ac:inkMkLst>
            <pc:docMk/>
            <pc:sldMk cId="2731779123" sldId="265"/>
            <ac:inkMk id="112" creationId="{A0084EC2-864D-E648-A79C-84F0E21AB057}"/>
          </ac:inkMkLst>
        </pc:inkChg>
        <pc:inkChg chg="add del">
          <ac:chgData name="Carlos Ruz Leiva" userId="09992e858996f815" providerId="LiveId" clId="{7B7BA0EC-B266-8448-B0A0-43A4E9848E58}" dt="2021-04-21T01:13:40.320" v="270"/>
          <ac:inkMkLst>
            <pc:docMk/>
            <pc:sldMk cId="2731779123" sldId="265"/>
            <ac:inkMk id="113" creationId="{232682AE-5FA5-B348-BB70-22B008FBEB8F}"/>
          </ac:inkMkLst>
        </pc:inkChg>
        <pc:inkChg chg="add del">
          <ac:chgData name="Carlos Ruz Leiva" userId="09992e858996f815" providerId="LiveId" clId="{7B7BA0EC-B266-8448-B0A0-43A4E9848E58}" dt="2021-04-21T01:13:40.320" v="270"/>
          <ac:inkMkLst>
            <pc:docMk/>
            <pc:sldMk cId="2731779123" sldId="265"/>
            <ac:inkMk id="114" creationId="{CECB31B3-B805-7342-B06B-D1879C38AC66}"/>
          </ac:inkMkLst>
        </pc:inkChg>
        <pc:inkChg chg="add reco">
          <ac:chgData name="Carlos Ruz Leiva" userId="09992e858996f815" providerId="LiveId" clId="{7B7BA0EC-B266-8448-B0A0-43A4E9848E58}" dt="2021-04-21T01:13:40.320" v="270"/>
          <ac:inkMkLst>
            <pc:docMk/>
            <pc:sldMk cId="2731779123" sldId="265"/>
            <ac:inkMk id="115" creationId="{B723236D-9ABD-7F42-A5CE-B1CCC187DB7F}"/>
          </ac:inkMkLst>
        </pc:inkChg>
        <pc:inkChg chg="add del">
          <ac:chgData name="Carlos Ruz Leiva" userId="09992e858996f815" providerId="LiveId" clId="{7B7BA0EC-B266-8448-B0A0-43A4E9848E58}" dt="2021-04-21T01:13:41.831" v="273"/>
          <ac:inkMkLst>
            <pc:docMk/>
            <pc:sldMk cId="2731779123" sldId="265"/>
            <ac:inkMk id="116" creationId="{894C1A00-237C-0E4F-AABC-1F7936F2495D}"/>
          </ac:inkMkLst>
        </pc:inkChg>
        <pc:inkChg chg="add del">
          <ac:chgData name="Carlos Ruz Leiva" userId="09992e858996f815" providerId="LiveId" clId="{7B7BA0EC-B266-8448-B0A0-43A4E9848E58}" dt="2021-04-21T01:13:41.831" v="273"/>
          <ac:inkMkLst>
            <pc:docMk/>
            <pc:sldMk cId="2731779123" sldId="265"/>
            <ac:inkMk id="117" creationId="{A51134AB-5CE6-6142-9078-3C54A9B234AA}"/>
          </ac:inkMkLst>
        </pc:inkChg>
        <pc:inkChg chg="add reco">
          <ac:chgData name="Carlos Ruz Leiva" userId="09992e858996f815" providerId="LiveId" clId="{7B7BA0EC-B266-8448-B0A0-43A4E9848E58}" dt="2021-04-21T01:13:41.831" v="273"/>
          <ac:inkMkLst>
            <pc:docMk/>
            <pc:sldMk cId="2731779123" sldId="265"/>
            <ac:inkMk id="118" creationId="{66599B4E-9FDE-164A-B244-D3CF4B760931}"/>
          </ac:inkMkLst>
        </pc:inkChg>
        <pc:inkChg chg="add del">
          <ac:chgData name="Carlos Ruz Leiva" userId="09992e858996f815" providerId="LiveId" clId="{7B7BA0EC-B266-8448-B0A0-43A4E9848E58}" dt="2021-04-21T01:13:45.280" v="277"/>
          <ac:inkMkLst>
            <pc:docMk/>
            <pc:sldMk cId="2731779123" sldId="265"/>
            <ac:inkMk id="119" creationId="{ED124CBB-B900-C543-AB32-55292156066C}"/>
          </ac:inkMkLst>
        </pc:inkChg>
        <pc:inkChg chg="add del">
          <ac:chgData name="Carlos Ruz Leiva" userId="09992e858996f815" providerId="LiveId" clId="{7B7BA0EC-B266-8448-B0A0-43A4E9848E58}" dt="2021-04-21T01:13:45.280" v="277"/>
          <ac:inkMkLst>
            <pc:docMk/>
            <pc:sldMk cId="2731779123" sldId="265"/>
            <ac:inkMk id="120" creationId="{CDF629F1-8C32-DE43-9C13-C437DB640D6A}"/>
          </ac:inkMkLst>
        </pc:inkChg>
        <pc:inkChg chg="add del">
          <ac:chgData name="Carlos Ruz Leiva" userId="09992e858996f815" providerId="LiveId" clId="{7B7BA0EC-B266-8448-B0A0-43A4E9848E58}" dt="2021-04-21T01:13:45.280" v="277"/>
          <ac:inkMkLst>
            <pc:docMk/>
            <pc:sldMk cId="2731779123" sldId="265"/>
            <ac:inkMk id="121" creationId="{BAEEEC00-2F07-0C4D-9127-C0A2C9E6B644}"/>
          </ac:inkMkLst>
        </pc:inkChg>
        <pc:inkChg chg="add reco">
          <ac:chgData name="Carlos Ruz Leiva" userId="09992e858996f815" providerId="LiveId" clId="{7B7BA0EC-B266-8448-B0A0-43A4E9848E58}" dt="2021-04-21T01:13:45.280" v="277"/>
          <ac:inkMkLst>
            <pc:docMk/>
            <pc:sldMk cId="2731779123" sldId="265"/>
            <ac:inkMk id="122" creationId="{8F7B21DE-C9D3-854A-8689-C639EC1FA550}"/>
          </ac:inkMkLst>
        </pc:inkChg>
        <pc:inkChg chg="add del">
          <ac:chgData name="Carlos Ruz Leiva" userId="09992e858996f815" providerId="LiveId" clId="{7B7BA0EC-B266-8448-B0A0-43A4E9848E58}" dt="2021-04-21T01:13:49.321" v="281"/>
          <ac:inkMkLst>
            <pc:docMk/>
            <pc:sldMk cId="2731779123" sldId="265"/>
            <ac:inkMk id="123" creationId="{0A87BDE4-30D5-1142-A605-CF0D08050D5F}"/>
          </ac:inkMkLst>
        </pc:inkChg>
        <pc:inkChg chg="add del">
          <ac:chgData name="Carlos Ruz Leiva" userId="09992e858996f815" providerId="LiveId" clId="{7B7BA0EC-B266-8448-B0A0-43A4E9848E58}" dt="2021-04-21T01:13:49.321" v="281"/>
          <ac:inkMkLst>
            <pc:docMk/>
            <pc:sldMk cId="2731779123" sldId="265"/>
            <ac:inkMk id="124" creationId="{30EE8EBA-E0E2-C243-B5C2-6CBAAA0C3195}"/>
          </ac:inkMkLst>
        </pc:inkChg>
        <pc:inkChg chg="add">
          <ac:chgData name="Carlos Ruz Leiva" userId="09992e858996f815" providerId="LiveId" clId="{7B7BA0EC-B266-8448-B0A0-43A4E9848E58}" dt="2021-04-21T01:13:48.621" v="280"/>
          <ac:inkMkLst>
            <pc:docMk/>
            <pc:sldMk cId="2731779123" sldId="265"/>
            <ac:inkMk id="125" creationId="{A438DF3D-DA8F-1A4E-AAFF-A1DAB219DE9C}"/>
          </ac:inkMkLst>
        </pc:inkChg>
        <pc:inkChg chg="add reco">
          <ac:chgData name="Carlos Ruz Leiva" userId="09992e858996f815" providerId="LiveId" clId="{7B7BA0EC-B266-8448-B0A0-43A4E9848E58}" dt="2021-04-21T01:13:49.321" v="281"/>
          <ac:inkMkLst>
            <pc:docMk/>
            <pc:sldMk cId="2731779123" sldId="265"/>
            <ac:inkMk id="126" creationId="{2BE84D9E-8124-7342-854F-79A27DAD1789}"/>
          </ac:inkMkLst>
        </pc:inkChg>
        <pc:inkChg chg="add del">
          <ac:chgData name="Carlos Ruz Leiva" userId="09992e858996f815" providerId="LiveId" clId="{7B7BA0EC-B266-8448-B0A0-43A4E9848E58}" dt="2021-04-21T01:13:57.160" v="290"/>
          <ac:inkMkLst>
            <pc:docMk/>
            <pc:sldMk cId="2731779123" sldId="265"/>
            <ac:inkMk id="127" creationId="{14B13D20-E066-AD47-A54C-B50D84F0360D}"/>
          </ac:inkMkLst>
        </pc:inkChg>
        <pc:inkChg chg="add del">
          <ac:chgData name="Carlos Ruz Leiva" userId="09992e858996f815" providerId="LiveId" clId="{7B7BA0EC-B266-8448-B0A0-43A4E9848E58}" dt="2021-04-21T01:13:57.160" v="290"/>
          <ac:inkMkLst>
            <pc:docMk/>
            <pc:sldMk cId="2731779123" sldId="265"/>
            <ac:inkMk id="128" creationId="{39B6D6E4-F936-B64D-A9F8-9D1FA78D572E}"/>
          </ac:inkMkLst>
        </pc:inkChg>
        <pc:inkChg chg="add del">
          <ac:chgData name="Carlos Ruz Leiva" userId="09992e858996f815" providerId="LiveId" clId="{7B7BA0EC-B266-8448-B0A0-43A4E9848E58}" dt="2021-04-21T01:13:57.160" v="290"/>
          <ac:inkMkLst>
            <pc:docMk/>
            <pc:sldMk cId="2731779123" sldId="265"/>
            <ac:inkMk id="129" creationId="{24F2CDA7-A83F-9940-AD96-266E4498E71A}"/>
          </ac:inkMkLst>
        </pc:inkChg>
        <pc:inkChg chg="add del">
          <ac:chgData name="Carlos Ruz Leiva" userId="09992e858996f815" providerId="LiveId" clId="{7B7BA0EC-B266-8448-B0A0-43A4E9848E58}" dt="2021-04-21T01:13:57.160" v="290"/>
          <ac:inkMkLst>
            <pc:docMk/>
            <pc:sldMk cId="2731779123" sldId="265"/>
            <ac:inkMk id="130" creationId="{E6858F6B-02B2-0046-BA5C-B98DC5AABB40}"/>
          </ac:inkMkLst>
        </pc:inkChg>
        <pc:inkChg chg="add">
          <ac:chgData name="Carlos Ruz Leiva" userId="09992e858996f815" providerId="LiveId" clId="{7B7BA0EC-B266-8448-B0A0-43A4E9848E58}" dt="2021-04-21T01:13:54.074" v="286"/>
          <ac:inkMkLst>
            <pc:docMk/>
            <pc:sldMk cId="2731779123" sldId="265"/>
            <ac:inkMk id="131" creationId="{2986529C-D2AF-9D4F-8350-869931D409E7}"/>
          </ac:inkMkLst>
        </pc:inkChg>
        <pc:inkChg chg="add del">
          <ac:chgData name="Carlos Ruz Leiva" userId="09992e858996f815" providerId="LiveId" clId="{7B7BA0EC-B266-8448-B0A0-43A4E9848E58}" dt="2021-04-21T01:13:57.160" v="290"/>
          <ac:inkMkLst>
            <pc:docMk/>
            <pc:sldMk cId="2731779123" sldId="265"/>
            <ac:inkMk id="132" creationId="{08DDCAF5-E8D6-AE46-A3CF-CBD1192591E9}"/>
          </ac:inkMkLst>
        </pc:inkChg>
        <pc:inkChg chg="add del">
          <ac:chgData name="Carlos Ruz Leiva" userId="09992e858996f815" providerId="LiveId" clId="{7B7BA0EC-B266-8448-B0A0-43A4E9848E58}" dt="2021-04-21T01:13:57.160" v="290"/>
          <ac:inkMkLst>
            <pc:docMk/>
            <pc:sldMk cId="2731779123" sldId="265"/>
            <ac:inkMk id="133" creationId="{DCA6EBCD-2244-7D4C-838A-1CCA8C6C1576}"/>
          </ac:inkMkLst>
        </pc:inkChg>
        <pc:inkChg chg="add del">
          <ac:chgData name="Carlos Ruz Leiva" userId="09992e858996f815" providerId="LiveId" clId="{7B7BA0EC-B266-8448-B0A0-43A4E9848E58}" dt="2021-04-21T01:13:57.766" v="292"/>
          <ac:inkMkLst>
            <pc:docMk/>
            <pc:sldMk cId="2731779123" sldId="265"/>
            <ac:inkMk id="134" creationId="{2E50F829-BD8A-6544-9D3E-1271AEA9C0AD}"/>
          </ac:inkMkLst>
        </pc:inkChg>
        <pc:inkChg chg="add reco">
          <ac:chgData name="Carlos Ruz Leiva" userId="09992e858996f815" providerId="LiveId" clId="{7B7BA0EC-B266-8448-B0A0-43A4E9848E58}" dt="2021-04-21T01:13:57.160" v="290"/>
          <ac:inkMkLst>
            <pc:docMk/>
            <pc:sldMk cId="2731779123" sldId="265"/>
            <ac:inkMk id="135" creationId="{519B81CE-1F3A-7C4B-AE78-808FC172337F}"/>
          </ac:inkMkLst>
        </pc:inkChg>
        <pc:inkChg chg="add reco">
          <ac:chgData name="Carlos Ruz Leiva" userId="09992e858996f815" providerId="LiveId" clId="{7B7BA0EC-B266-8448-B0A0-43A4E9848E58}" dt="2021-04-21T01:13:57.160" v="290"/>
          <ac:inkMkLst>
            <pc:docMk/>
            <pc:sldMk cId="2731779123" sldId="265"/>
            <ac:inkMk id="136" creationId="{9678E454-F456-9641-AB91-8EABB52914C3}"/>
          </ac:inkMkLst>
        </pc:inkChg>
        <pc:inkChg chg="add reco">
          <ac:chgData name="Carlos Ruz Leiva" userId="09992e858996f815" providerId="LiveId" clId="{7B7BA0EC-B266-8448-B0A0-43A4E9848E58}" dt="2021-04-21T01:13:57.160" v="290"/>
          <ac:inkMkLst>
            <pc:docMk/>
            <pc:sldMk cId="2731779123" sldId="265"/>
            <ac:inkMk id="137" creationId="{985705D0-F810-1E4C-B18A-B6B5779417EC}"/>
          </ac:inkMkLst>
        </pc:inkChg>
        <pc:inkChg chg="add del">
          <ac:chgData name="Carlos Ruz Leiva" userId="09992e858996f815" providerId="LiveId" clId="{7B7BA0EC-B266-8448-B0A0-43A4E9848E58}" dt="2021-04-21T01:13:57.766" v="292"/>
          <ac:inkMkLst>
            <pc:docMk/>
            <pc:sldMk cId="2731779123" sldId="265"/>
            <ac:inkMk id="138" creationId="{05AD42FB-8E04-5D4F-AB76-02FCAA99D8D9}"/>
          </ac:inkMkLst>
        </pc:inkChg>
        <pc:inkChg chg="add reco">
          <ac:chgData name="Carlos Ruz Leiva" userId="09992e858996f815" providerId="LiveId" clId="{7B7BA0EC-B266-8448-B0A0-43A4E9848E58}" dt="2021-04-21T01:13:57.766" v="292"/>
          <ac:inkMkLst>
            <pc:docMk/>
            <pc:sldMk cId="2731779123" sldId="265"/>
            <ac:inkMk id="139" creationId="{21E32A74-3A55-0D42-B6AB-BDFF9E7F8F2B}"/>
          </ac:inkMkLst>
        </pc:inkChg>
        <pc:inkChg chg="add del">
          <ac:chgData name="Carlos Ruz Leiva" userId="09992e858996f815" providerId="LiveId" clId="{7B7BA0EC-B266-8448-B0A0-43A4E9848E58}" dt="2021-04-21T01:13:59.958" v="296"/>
          <ac:inkMkLst>
            <pc:docMk/>
            <pc:sldMk cId="2731779123" sldId="265"/>
            <ac:inkMk id="140" creationId="{7DD161D0-7111-0446-A2ED-466A91C0E400}"/>
          </ac:inkMkLst>
        </pc:inkChg>
        <pc:inkChg chg="add del">
          <ac:chgData name="Carlos Ruz Leiva" userId="09992e858996f815" providerId="LiveId" clId="{7B7BA0EC-B266-8448-B0A0-43A4E9848E58}" dt="2021-04-21T01:13:59.958" v="296"/>
          <ac:inkMkLst>
            <pc:docMk/>
            <pc:sldMk cId="2731779123" sldId="265"/>
            <ac:inkMk id="141" creationId="{F198FD1C-950A-554C-B569-8A76B506138B}"/>
          </ac:inkMkLst>
        </pc:inkChg>
        <pc:inkChg chg="add del">
          <ac:chgData name="Carlos Ruz Leiva" userId="09992e858996f815" providerId="LiveId" clId="{7B7BA0EC-B266-8448-B0A0-43A4E9848E58}" dt="2021-04-21T01:13:59.958" v="296"/>
          <ac:inkMkLst>
            <pc:docMk/>
            <pc:sldMk cId="2731779123" sldId="265"/>
            <ac:inkMk id="142" creationId="{A10B1012-4685-5249-9EDC-F35992F3F74C}"/>
          </ac:inkMkLst>
        </pc:inkChg>
        <pc:inkChg chg="add reco">
          <ac:chgData name="Carlos Ruz Leiva" userId="09992e858996f815" providerId="LiveId" clId="{7B7BA0EC-B266-8448-B0A0-43A4E9848E58}" dt="2021-04-21T01:13:59.958" v="296"/>
          <ac:inkMkLst>
            <pc:docMk/>
            <pc:sldMk cId="2731779123" sldId="265"/>
            <ac:inkMk id="143" creationId="{E280182D-3F3B-BA40-A39C-F6C4C71A052A}"/>
          </ac:inkMkLst>
        </pc:inkChg>
        <pc:inkChg chg="add">
          <ac:chgData name="Carlos Ruz Leiva" userId="09992e858996f815" providerId="LiveId" clId="{7B7BA0EC-B266-8448-B0A0-43A4E9848E58}" dt="2021-04-21T01:14:04.136" v="297"/>
          <ac:inkMkLst>
            <pc:docMk/>
            <pc:sldMk cId="2731779123" sldId="265"/>
            <ac:inkMk id="144" creationId="{FB3024F1-3784-B446-B650-C2B1745D6AEE}"/>
          </ac:inkMkLst>
        </pc:inkChg>
        <pc:inkChg chg="add del">
          <ac:chgData name="Carlos Ruz Leiva" userId="09992e858996f815" providerId="LiveId" clId="{7B7BA0EC-B266-8448-B0A0-43A4E9848E58}" dt="2021-04-21T01:14:07.840" v="303"/>
          <ac:inkMkLst>
            <pc:docMk/>
            <pc:sldMk cId="2731779123" sldId="265"/>
            <ac:inkMk id="145" creationId="{1128CBB2-4DBF-6744-964A-67EE394DACE3}"/>
          </ac:inkMkLst>
        </pc:inkChg>
        <pc:inkChg chg="add del">
          <ac:chgData name="Carlos Ruz Leiva" userId="09992e858996f815" providerId="LiveId" clId="{7B7BA0EC-B266-8448-B0A0-43A4E9848E58}" dt="2021-04-21T01:14:07.840" v="303"/>
          <ac:inkMkLst>
            <pc:docMk/>
            <pc:sldMk cId="2731779123" sldId="265"/>
            <ac:inkMk id="146" creationId="{11C95065-248E-154D-8B05-18EE93BA0DCB}"/>
          </ac:inkMkLst>
        </pc:inkChg>
        <pc:inkChg chg="add del">
          <ac:chgData name="Carlos Ruz Leiva" userId="09992e858996f815" providerId="LiveId" clId="{7B7BA0EC-B266-8448-B0A0-43A4E9848E58}" dt="2021-04-21T01:14:07.840" v="303"/>
          <ac:inkMkLst>
            <pc:docMk/>
            <pc:sldMk cId="2731779123" sldId="265"/>
            <ac:inkMk id="147" creationId="{BF6EB767-D7D7-0441-ACBC-E507DE1AD200}"/>
          </ac:inkMkLst>
        </pc:inkChg>
        <pc:inkChg chg="add del">
          <ac:chgData name="Carlos Ruz Leiva" userId="09992e858996f815" providerId="LiveId" clId="{7B7BA0EC-B266-8448-B0A0-43A4E9848E58}" dt="2021-04-21T01:14:07.840" v="303"/>
          <ac:inkMkLst>
            <pc:docMk/>
            <pc:sldMk cId="2731779123" sldId="265"/>
            <ac:inkMk id="148" creationId="{1B44CC17-89EE-7144-BA99-24A272A3139B}"/>
          </ac:inkMkLst>
        </pc:inkChg>
        <pc:inkChg chg="add del">
          <ac:chgData name="Carlos Ruz Leiva" userId="09992e858996f815" providerId="LiveId" clId="{7B7BA0EC-B266-8448-B0A0-43A4E9848E58}" dt="2021-04-21T01:14:07.840" v="303"/>
          <ac:inkMkLst>
            <pc:docMk/>
            <pc:sldMk cId="2731779123" sldId="265"/>
            <ac:inkMk id="149" creationId="{7286EEB1-AACF-B448-8EE0-BDD43068ADA5}"/>
          </ac:inkMkLst>
        </pc:inkChg>
        <pc:inkChg chg="add reco">
          <ac:chgData name="Carlos Ruz Leiva" userId="09992e858996f815" providerId="LiveId" clId="{7B7BA0EC-B266-8448-B0A0-43A4E9848E58}" dt="2021-04-21T01:14:07.840" v="303"/>
          <ac:inkMkLst>
            <pc:docMk/>
            <pc:sldMk cId="2731779123" sldId="265"/>
            <ac:inkMk id="150" creationId="{86C319D5-F58C-1B48-843E-175B8B1C180F}"/>
          </ac:inkMkLst>
        </pc:inkChg>
        <pc:inkChg chg="add">
          <ac:chgData name="Carlos Ruz Leiva" userId="09992e858996f815" providerId="LiveId" clId="{7B7BA0EC-B266-8448-B0A0-43A4E9848E58}" dt="2021-04-21T01:14:07.855" v="304"/>
          <ac:inkMkLst>
            <pc:docMk/>
            <pc:sldMk cId="2731779123" sldId="265"/>
            <ac:inkMk id="151" creationId="{7F714CDD-C811-0246-9D82-40764C6951B1}"/>
          </ac:inkMkLst>
        </pc:inkChg>
        <pc:inkChg chg="add del">
          <ac:chgData name="Carlos Ruz Leiva" userId="09992e858996f815" providerId="LiveId" clId="{7B7BA0EC-B266-8448-B0A0-43A4E9848E58}" dt="2021-04-21T01:14:13.748" v="307"/>
          <ac:inkMkLst>
            <pc:docMk/>
            <pc:sldMk cId="2731779123" sldId="265"/>
            <ac:inkMk id="152" creationId="{A72DEBFF-9BD7-2B4B-8E7A-6B0B447780E6}"/>
          </ac:inkMkLst>
        </pc:inkChg>
        <pc:inkChg chg="add del">
          <ac:chgData name="Carlos Ruz Leiva" userId="09992e858996f815" providerId="LiveId" clId="{7B7BA0EC-B266-8448-B0A0-43A4E9848E58}" dt="2021-04-21T01:14:13.748" v="307"/>
          <ac:inkMkLst>
            <pc:docMk/>
            <pc:sldMk cId="2731779123" sldId="265"/>
            <ac:inkMk id="153" creationId="{F8C1F1BE-E7A1-FD41-A00C-9D0B75C6D855}"/>
          </ac:inkMkLst>
        </pc:inkChg>
        <pc:inkChg chg="add reco">
          <ac:chgData name="Carlos Ruz Leiva" userId="09992e858996f815" providerId="LiveId" clId="{7B7BA0EC-B266-8448-B0A0-43A4E9848E58}" dt="2021-04-21T01:14:13.748" v="307"/>
          <ac:inkMkLst>
            <pc:docMk/>
            <pc:sldMk cId="2731779123" sldId="265"/>
            <ac:inkMk id="154" creationId="{9E319822-64B2-6948-9413-96345EC7C44B}"/>
          </ac:inkMkLst>
        </pc:inkChg>
        <pc:inkChg chg="add del">
          <ac:chgData name="Carlos Ruz Leiva" userId="09992e858996f815" providerId="LiveId" clId="{7B7BA0EC-B266-8448-B0A0-43A4E9848E58}" dt="2021-04-21T01:14:16.631" v="311"/>
          <ac:inkMkLst>
            <pc:docMk/>
            <pc:sldMk cId="2731779123" sldId="265"/>
            <ac:inkMk id="155" creationId="{A0276C73-E087-FD47-9C8A-34F4DC3ED2CA}"/>
          </ac:inkMkLst>
        </pc:inkChg>
        <pc:inkChg chg="add del">
          <ac:chgData name="Carlos Ruz Leiva" userId="09992e858996f815" providerId="LiveId" clId="{7B7BA0EC-B266-8448-B0A0-43A4E9848E58}" dt="2021-04-21T01:14:16.631" v="311"/>
          <ac:inkMkLst>
            <pc:docMk/>
            <pc:sldMk cId="2731779123" sldId="265"/>
            <ac:inkMk id="156" creationId="{E01B5D5E-AA0D-A54C-9EF3-C7E4CF3262F2}"/>
          </ac:inkMkLst>
        </pc:inkChg>
        <pc:inkChg chg="add del">
          <ac:chgData name="Carlos Ruz Leiva" userId="09992e858996f815" providerId="LiveId" clId="{7B7BA0EC-B266-8448-B0A0-43A4E9848E58}" dt="2021-04-21T01:14:16.631" v="311"/>
          <ac:inkMkLst>
            <pc:docMk/>
            <pc:sldMk cId="2731779123" sldId="265"/>
            <ac:inkMk id="157" creationId="{9972A2E1-83C6-7944-AD5E-FCA8B2B25881}"/>
          </ac:inkMkLst>
        </pc:inkChg>
        <pc:inkChg chg="add reco">
          <ac:chgData name="Carlos Ruz Leiva" userId="09992e858996f815" providerId="LiveId" clId="{7B7BA0EC-B266-8448-B0A0-43A4E9848E58}" dt="2021-04-21T01:14:16.631" v="311"/>
          <ac:inkMkLst>
            <pc:docMk/>
            <pc:sldMk cId="2731779123" sldId="265"/>
            <ac:inkMk id="158" creationId="{3ECF1B1B-735C-1F45-B991-5B078BA2AFA5}"/>
          </ac:inkMkLst>
        </pc:inkChg>
        <pc:inkChg chg="add">
          <ac:chgData name="Carlos Ruz Leiva" userId="09992e858996f815" providerId="LiveId" clId="{7B7BA0EC-B266-8448-B0A0-43A4E9848E58}" dt="2021-04-21T01:14:16.671" v="312"/>
          <ac:inkMkLst>
            <pc:docMk/>
            <pc:sldMk cId="2731779123" sldId="265"/>
            <ac:inkMk id="159" creationId="{EDFBB212-E09C-A647-864D-0511C5BF24A7}"/>
          </ac:inkMkLst>
        </pc:inkChg>
        <pc:inkChg chg="add del">
          <ac:chgData name="Carlos Ruz Leiva" userId="09992e858996f815" providerId="LiveId" clId="{7B7BA0EC-B266-8448-B0A0-43A4E9848E58}" dt="2021-04-21T01:14:28.690" v="314"/>
          <ac:inkMkLst>
            <pc:docMk/>
            <pc:sldMk cId="2731779123" sldId="265"/>
            <ac:inkMk id="160" creationId="{06AF08A7-9AAA-334B-A3F8-FC41C47CD5FC}"/>
          </ac:inkMkLst>
        </pc:inkChg>
        <pc:inkChg chg="add del">
          <ac:chgData name="Carlos Ruz Leiva" userId="09992e858996f815" providerId="LiveId" clId="{7B7BA0EC-B266-8448-B0A0-43A4E9848E58}" dt="2021-04-21T01:14:37.246" v="317"/>
          <ac:inkMkLst>
            <pc:docMk/>
            <pc:sldMk cId="2731779123" sldId="265"/>
            <ac:inkMk id="161" creationId="{5DF8843F-2EA0-854E-865E-620C691A7622}"/>
          </ac:inkMkLst>
        </pc:inkChg>
        <pc:inkChg chg="add del">
          <ac:chgData name="Carlos Ruz Leiva" userId="09992e858996f815" providerId="LiveId" clId="{7B7BA0EC-B266-8448-B0A0-43A4E9848E58}" dt="2021-04-21T01:14:37.246" v="317"/>
          <ac:inkMkLst>
            <pc:docMk/>
            <pc:sldMk cId="2731779123" sldId="265"/>
            <ac:inkMk id="162" creationId="{31220CCD-B7F6-994A-9C82-3DD8B9A5784A}"/>
          </ac:inkMkLst>
        </pc:inkChg>
        <pc:inkChg chg="add reco">
          <ac:chgData name="Carlos Ruz Leiva" userId="09992e858996f815" providerId="LiveId" clId="{7B7BA0EC-B266-8448-B0A0-43A4E9848E58}" dt="2021-04-21T01:14:37.246" v="317"/>
          <ac:inkMkLst>
            <pc:docMk/>
            <pc:sldMk cId="2731779123" sldId="265"/>
            <ac:inkMk id="163" creationId="{9BCB2E8A-1180-F14E-824E-3CC81C9F7499}"/>
          </ac:inkMkLst>
        </pc:inkChg>
        <pc:inkChg chg="add del">
          <ac:chgData name="Carlos Ruz Leiva" userId="09992e858996f815" providerId="LiveId" clId="{7B7BA0EC-B266-8448-B0A0-43A4E9848E58}" dt="2021-04-21T01:14:42.926" v="322"/>
          <ac:inkMkLst>
            <pc:docMk/>
            <pc:sldMk cId="2731779123" sldId="265"/>
            <ac:inkMk id="164" creationId="{92F53DD4-85E2-0644-92CA-F1BDEBFF1BB0}"/>
          </ac:inkMkLst>
        </pc:inkChg>
        <pc:inkChg chg="add del">
          <ac:chgData name="Carlos Ruz Leiva" userId="09992e858996f815" providerId="LiveId" clId="{7B7BA0EC-B266-8448-B0A0-43A4E9848E58}" dt="2021-04-21T01:14:42.926" v="322"/>
          <ac:inkMkLst>
            <pc:docMk/>
            <pc:sldMk cId="2731779123" sldId="265"/>
            <ac:inkMk id="165" creationId="{5AE6797B-0156-B54B-BE6E-E6E1DD9A356C}"/>
          </ac:inkMkLst>
        </pc:inkChg>
        <pc:inkChg chg="add del">
          <ac:chgData name="Carlos Ruz Leiva" userId="09992e858996f815" providerId="LiveId" clId="{7B7BA0EC-B266-8448-B0A0-43A4E9848E58}" dt="2021-04-21T01:14:42.926" v="322"/>
          <ac:inkMkLst>
            <pc:docMk/>
            <pc:sldMk cId="2731779123" sldId="265"/>
            <ac:inkMk id="166" creationId="{4A5BCAB1-6472-CC45-A727-1A7C698CE214}"/>
          </ac:inkMkLst>
        </pc:inkChg>
        <pc:inkChg chg="add del">
          <ac:chgData name="Carlos Ruz Leiva" userId="09992e858996f815" providerId="LiveId" clId="{7B7BA0EC-B266-8448-B0A0-43A4E9848E58}" dt="2021-04-21T01:14:42.926" v="322"/>
          <ac:inkMkLst>
            <pc:docMk/>
            <pc:sldMk cId="2731779123" sldId="265"/>
            <ac:inkMk id="167" creationId="{D03B09E4-0FB7-3147-9B58-271F1A9E896B}"/>
          </ac:inkMkLst>
        </pc:inkChg>
        <pc:inkChg chg="add reco">
          <ac:chgData name="Carlos Ruz Leiva" userId="09992e858996f815" providerId="LiveId" clId="{7B7BA0EC-B266-8448-B0A0-43A4E9848E58}" dt="2021-04-21T01:14:42.926" v="322"/>
          <ac:inkMkLst>
            <pc:docMk/>
            <pc:sldMk cId="2731779123" sldId="265"/>
            <ac:inkMk id="168" creationId="{B08537FC-DB76-5A46-8308-73E1A4D0277A}"/>
          </ac:inkMkLst>
        </pc:inkChg>
        <pc:inkChg chg="add del">
          <ac:chgData name="Carlos Ruz Leiva" userId="09992e858996f815" providerId="LiveId" clId="{7B7BA0EC-B266-8448-B0A0-43A4E9848E58}" dt="2021-04-21T01:14:46.116" v="325"/>
          <ac:inkMkLst>
            <pc:docMk/>
            <pc:sldMk cId="2731779123" sldId="265"/>
            <ac:inkMk id="169" creationId="{9DE74494-18BC-BD46-941D-B7E247541E73}"/>
          </ac:inkMkLst>
        </pc:inkChg>
        <pc:inkChg chg="add del">
          <ac:chgData name="Carlos Ruz Leiva" userId="09992e858996f815" providerId="LiveId" clId="{7B7BA0EC-B266-8448-B0A0-43A4E9848E58}" dt="2021-04-21T01:14:46.116" v="325"/>
          <ac:inkMkLst>
            <pc:docMk/>
            <pc:sldMk cId="2731779123" sldId="265"/>
            <ac:inkMk id="170" creationId="{8C71B275-B8E4-C64F-A4F9-D8C30B89202E}"/>
          </ac:inkMkLst>
        </pc:inkChg>
        <pc:inkChg chg="add reco">
          <ac:chgData name="Carlos Ruz Leiva" userId="09992e858996f815" providerId="LiveId" clId="{7B7BA0EC-B266-8448-B0A0-43A4E9848E58}" dt="2021-04-21T01:14:46.116" v="325"/>
          <ac:inkMkLst>
            <pc:docMk/>
            <pc:sldMk cId="2731779123" sldId="265"/>
            <ac:inkMk id="171" creationId="{E49E7D93-4A2F-2F4E-90BB-2166DD4857C2}"/>
          </ac:inkMkLst>
        </pc:inkChg>
        <pc:inkChg chg="add del">
          <ac:chgData name="Carlos Ruz Leiva" userId="09992e858996f815" providerId="LiveId" clId="{7B7BA0EC-B266-8448-B0A0-43A4E9848E58}" dt="2021-04-21T01:14:48.089" v="328"/>
          <ac:inkMkLst>
            <pc:docMk/>
            <pc:sldMk cId="2731779123" sldId="265"/>
            <ac:inkMk id="172" creationId="{0436CAA8-6BBA-414A-BA67-6292FE816725}"/>
          </ac:inkMkLst>
        </pc:inkChg>
        <pc:inkChg chg="add del">
          <ac:chgData name="Carlos Ruz Leiva" userId="09992e858996f815" providerId="LiveId" clId="{7B7BA0EC-B266-8448-B0A0-43A4E9848E58}" dt="2021-04-21T01:14:48.089" v="328"/>
          <ac:inkMkLst>
            <pc:docMk/>
            <pc:sldMk cId="2731779123" sldId="265"/>
            <ac:inkMk id="173" creationId="{9BC2890E-6A5D-4040-8DE6-78FBED2BF555}"/>
          </ac:inkMkLst>
        </pc:inkChg>
        <pc:inkChg chg="add reco">
          <ac:chgData name="Carlos Ruz Leiva" userId="09992e858996f815" providerId="LiveId" clId="{7B7BA0EC-B266-8448-B0A0-43A4E9848E58}" dt="2021-04-21T01:14:48.089" v="328"/>
          <ac:inkMkLst>
            <pc:docMk/>
            <pc:sldMk cId="2731779123" sldId="265"/>
            <ac:inkMk id="174" creationId="{3063FC8D-2CC2-EE43-9819-A11AEFB8464F}"/>
          </ac:inkMkLst>
        </pc:inkChg>
        <pc:inkChg chg="add">
          <ac:chgData name="Carlos Ruz Leiva" userId="09992e858996f815" providerId="LiveId" clId="{7B7BA0EC-B266-8448-B0A0-43A4E9848E58}" dt="2021-04-21T01:14:48.582" v="329"/>
          <ac:inkMkLst>
            <pc:docMk/>
            <pc:sldMk cId="2731779123" sldId="265"/>
            <ac:inkMk id="175" creationId="{67B88F3A-C15D-F34B-B5DA-BD2932F90FE1}"/>
          </ac:inkMkLst>
        </pc:inkChg>
        <pc:inkChg chg="add">
          <ac:chgData name="Carlos Ruz Leiva" userId="09992e858996f815" providerId="LiveId" clId="{7B7BA0EC-B266-8448-B0A0-43A4E9848E58}" dt="2021-04-21T01:14:49.223" v="330"/>
          <ac:inkMkLst>
            <pc:docMk/>
            <pc:sldMk cId="2731779123" sldId="265"/>
            <ac:inkMk id="176" creationId="{C179184D-C177-B142-B35F-D8D1F21BDB7B}"/>
          </ac:inkMkLst>
        </pc:inkChg>
        <pc:inkChg chg="add del">
          <ac:chgData name="Carlos Ruz Leiva" userId="09992e858996f815" providerId="LiveId" clId="{7B7BA0EC-B266-8448-B0A0-43A4E9848E58}" dt="2021-04-21T01:14:52.002" v="332" actId="478"/>
          <ac:inkMkLst>
            <pc:docMk/>
            <pc:sldMk cId="2731779123" sldId="265"/>
            <ac:inkMk id="177" creationId="{A635191D-5FF2-FF40-BE3B-A4DEF76C7F9B}"/>
          </ac:inkMkLst>
        </pc:inkChg>
        <pc:inkChg chg="add">
          <ac:chgData name="Carlos Ruz Leiva" userId="09992e858996f815" providerId="LiveId" clId="{7B7BA0EC-B266-8448-B0A0-43A4E9848E58}" dt="2021-04-21T01:14:53.718" v="333"/>
          <ac:inkMkLst>
            <pc:docMk/>
            <pc:sldMk cId="2731779123" sldId="265"/>
            <ac:inkMk id="178" creationId="{DA869C8C-385C-7F41-9096-FDAADCB4BB34}"/>
          </ac:inkMkLst>
        </pc:inkChg>
        <pc:inkChg chg="add del">
          <ac:chgData name="Carlos Ruz Leiva" userId="09992e858996f815" providerId="LiveId" clId="{7B7BA0EC-B266-8448-B0A0-43A4E9848E58}" dt="2021-04-21T01:14:57.634" v="336"/>
          <ac:inkMkLst>
            <pc:docMk/>
            <pc:sldMk cId="2731779123" sldId="265"/>
            <ac:inkMk id="179" creationId="{0D6E6DE3-EDBD-D141-AB1E-BD0F40802C97}"/>
          </ac:inkMkLst>
        </pc:inkChg>
        <pc:inkChg chg="add del">
          <ac:chgData name="Carlos Ruz Leiva" userId="09992e858996f815" providerId="LiveId" clId="{7B7BA0EC-B266-8448-B0A0-43A4E9848E58}" dt="2021-04-21T01:14:57.634" v="336"/>
          <ac:inkMkLst>
            <pc:docMk/>
            <pc:sldMk cId="2731779123" sldId="265"/>
            <ac:inkMk id="180" creationId="{473A3298-5243-1D46-A05D-234D588E8188}"/>
          </ac:inkMkLst>
        </pc:inkChg>
        <pc:inkChg chg="add reco">
          <ac:chgData name="Carlos Ruz Leiva" userId="09992e858996f815" providerId="LiveId" clId="{7B7BA0EC-B266-8448-B0A0-43A4E9848E58}" dt="2021-04-21T01:14:57.634" v="336"/>
          <ac:inkMkLst>
            <pc:docMk/>
            <pc:sldMk cId="2731779123" sldId="265"/>
            <ac:inkMk id="181" creationId="{6AF5ECA2-07A8-C644-A171-A4A03B6F1C01}"/>
          </ac:inkMkLst>
        </pc:inkChg>
        <pc:inkChg chg="add del">
          <ac:chgData name="Carlos Ruz Leiva" userId="09992e858996f815" providerId="LiveId" clId="{7B7BA0EC-B266-8448-B0A0-43A4E9848E58}" dt="2021-04-21T01:14:58.938" v="339"/>
          <ac:inkMkLst>
            <pc:docMk/>
            <pc:sldMk cId="2731779123" sldId="265"/>
            <ac:inkMk id="182" creationId="{C7C08D30-DA2E-C04C-8AC7-7BCC114F45D8}"/>
          </ac:inkMkLst>
        </pc:inkChg>
        <pc:inkChg chg="add del">
          <ac:chgData name="Carlos Ruz Leiva" userId="09992e858996f815" providerId="LiveId" clId="{7B7BA0EC-B266-8448-B0A0-43A4E9848E58}" dt="2021-04-21T01:14:58.938" v="339"/>
          <ac:inkMkLst>
            <pc:docMk/>
            <pc:sldMk cId="2731779123" sldId="265"/>
            <ac:inkMk id="183" creationId="{DCE4A3A2-0E45-D442-9C36-0E2CFFD09707}"/>
          </ac:inkMkLst>
        </pc:inkChg>
        <pc:inkChg chg="add reco">
          <ac:chgData name="Carlos Ruz Leiva" userId="09992e858996f815" providerId="LiveId" clId="{7B7BA0EC-B266-8448-B0A0-43A4E9848E58}" dt="2021-04-21T01:14:58.938" v="339"/>
          <ac:inkMkLst>
            <pc:docMk/>
            <pc:sldMk cId="2731779123" sldId="265"/>
            <ac:inkMk id="184" creationId="{7601A72C-2DA4-7344-B317-120B4F7558EE}"/>
          </ac:inkMkLst>
        </pc:inkChg>
        <pc:inkChg chg="add del">
          <ac:chgData name="Carlos Ruz Leiva" userId="09992e858996f815" providerId="LiveId" clId="{7B7BA0EC-B266-8448-B0A0-43A4E9848E58}" dt="2021-04-21T01:15:02.599" v="343"/>
          <ac:inkMkLst>
            <pc:docMk/>
            <pc:sldMk cId="2731779123" sldId="265"/>
            <ac:inkMk id="185" creationId="{2A5F512A-73DD-1B47-98B6-80C2EC252E78}"/>
          </ac:inkMkLst>
        </pc:inkChg>
        <pc:inkChg chg="add del">
          <ac:chgData name="Carlos Ruz Leiva" userId="09992e858996f815" providerId="LiveId" clId="{7B7BA0EC-B266-8448-B0A0-43A4E9848E58}" dt="2021-04-21T01:15:02.599" v="343"/>
          <ac:inkMkLst>
            <pc:docMk/>
            <pc:sldMk cId="2731779123" sldId="265"/>
            <ac:inkMk id="186" creationId="{BFF7CD62-B2AD-8243-A7B5-0B3CCB2EF84E}"/>
          </ac:inkMkLst>
        </pc:inkChg>
        <pc:inkChg chg="add del">
          <ac:chgData name="Carlos Ruz Leiva" userId="09992e858996f815" providerId="LiveId" clId="{7B7BA0EC-B266-8448-B0A0-43A4E9848E58}" dt="2021-04-21T01:15:02.599" v="343"/>
          <ac:inkMkLst>
            <pc:docMk/>
            <pc:sldMk cId="2731779123" sldId="265"/>
            <ac:inkMk id="187" creationId="{B0B4C96F-0F35-5C47-91AA-6C8F3315619B}"/>
          </ac:inkMkLst>
        </pc:inkChg>
        <pc:inkChg chg="add reco">
          <ac:chgData name="Carlos Ruz Leiva" userId="09992e858996f815" providerId="LiveId" clId="{7B7BA0EC-B266-8448-B0A0-43A4E9848E58}" dt="2021-04-21T01:15:02.599" v="343"/>
          <ac:inkMkLst>
            <pc:docMk/>
            <pc:sldMk cId="2731779123" sldId="265"/>
            <ac:inkMk id="188" creationId="{BD5F44ED-7523-BC42-BFE1-FED772C2A201}"/>
          </ac:inkMkLst>
        </pc:inkChg>
        <pc:inkChg chg="add">
          <ac:chgData name="Carlos Ruz Leiva" userId="09992e858996f815" providerId="LiveId" clId="{7B7BA0EC-B266-8448-B0A0-43A4E9848E58}" dt="2021-04-21T01:15:02.617" v="344"/>
          <ac:inkMkLst>
            <pc:docMk/>
            <pc:sldMk cId="2731779123" sldId="265"/>
            <ac:inkMk id="189" creationId="{03AABCF0-EA58-E246-ACD8-E6A7CB84AB36}"/>
          </ac:inkMkLst>
        </pc:inkChg>
        <pc:inkChg chg="add del">
          <ac:chgData name="Carlos Ruz Leiva" userId="09992e858996f815" providerId="LiveId" clId="{7B7BA0EC-B266-8448-B0A0-43A4E9848E58}" dt="2021-04-21T01:15:11.300" v="347"/>
          <ac:inkMkLst>
            <pc:docMk/>
            <pc:sldMk cId="2731779123" sldId="265"/>
            <ac:inkMk id="190" creationId="{F4906120-B841-1549-90CE-D0F4C3EF808A}"/>
          </ac:inkMkLst>
        </pc:inkChg>
        <pc:inkChg chg="add del">
          <ac:chgData name="Carlos Ruz Leiva" userId="09992e858996f815" providerId="LiveId" clId="{7B7BA0EC-B266-8448-B0A0-43A4E9848E58}" dt="2021-04-21T01:15:11.300" v="347"/>
          <ac:inkMkLst>
            <pc:docMk/>
            <pc:sldMk cId="2731779123" sldId="265"/>
            <ac:inkMk id="191" creationId="{83DC031B-ADCE-2245-865B-84FDEADAD424}"/>
          </ac:inkMkLst>
        </pc:inkChg>
        <pc:inkChg chg="add reco">
          <ac:chgData name="Carlos Ruz Leiva" userId="09992e858996f815" providerId="LiveId" clId="{7B7BA0EC-B266-8448-B0A0-43A4E9848E58}" dt="2021-04-21T01:15:11.300" v="347"/>
          <ac:inkMkLst>
            <pc:docMk/>
            <pc:sldMk cId="2731779123" sldId="265"/>
            <ac:inkMk id="192" creationId="{6D73FD6C-03E4-C343-86A6-FE90718A1454}"/>
          </ac:inkMkLst>
        </pc:inkChg>
        <pc:inkChg chg="add del">
          <ac:chgData name="Carlos Ruz Leiva" userId="09992e858996f815" providerId="LiveId" clId="{7B7BA0EC-B266-8448-B0A0-43A4E9848E58}" dt="2021-04-21T01:15:14.543" v="351"/>
          <ac:inkMkLst>
            <pc:docMk/>
            <pc:sldMk cId="2731779123" sldId="265"/>
            <ac:inkMk id="193" creationId="{8CA3F795-393E-1C45-AF0A-FBB8185D6B9D}"/>
          </ac:inkMkLst>
        </pc:inkChg>
        <pc:inkChg chg="add del">
          <ac:chgData name="Carlos Ruz Leiva" userId="09992e858996f815" providerId="LiveId" clId="{7B7BA0EC-B266-8448-B0A0-43A4E9848E58}" dt="2021-04-21T01:15:14.543" v="351"/>
          <ac:inkMkLst>
            <pc:docMk/>
            <pc:sldMk cId="2731779123" sldId="265"/>
            <ac:inkMk id="194" creationId="{E8D88298-579F-8B46-AED9-480C27D22259}"/>
          </ac:inkMkLst>
        </pc:inkChg>
        <pc:inkChg chg="add del">
          <ac:chgData name="Carlos Ruz Leiva" userId="09992e858996f815" providerId="LiveId" clId="{7B7BA0EC-B266-8448-B0A0-43A4E9848E58}" dt="2021-04-21T01:15:14.543" v="351"/>
          <ac:inkMkLst>
            <pc:docMk/>
            <pc:sldMk cId="2731779123" sldId="265"/>
            <ac:inkMk id="195" creationId="{1CEAA602-5F10-3148-A7ED-746FCB3691C9}"/>
          </ac:inkMkLst>
        </pc:inkChg>
        <pc:inkChg chg="add reco">
          <ac:chgData name="Carlos Ruz Leiva" userId="09992e858996f815" providerId="LiveId" clId="{7B7BA0EC-B266-8448-B0A0-43A4E9848E58}" dt="2021-04-21T01:15:14.543" v="351"/>
          <ac:inkMkLst>
            <pc:docMk/>
            <pc:sldMk cId="2731779123" sldId="265"/>
            <ac:inkMk id="196" creationId="{5F83C97C-830A-6441-B332-D663C35FEAC2}"/>
          </ac:inkMkLst>
        </pc:inkChg>
        <pc:inkChg chg="add">
          <ac:chgData name="Carlos Ruz Leiva" userId="09992e858996f815" providerId="LiveId" clId="{7B7BA0EC-B266-8448-B0A0-43A4E9848E58}" dt="2021-04-21T01:15:14.589" v="352"/>
          <ac:inkMkLst>
            <pc:docMk/>
            <pc:sldMk cId="2731779123" sldId="265"/>
            <ac:inkMk id="197" creationId="{017F579D-3AE5-624E-856E-ACBFB0CC4C3D}"/>
          </ac:inkMkLst>
        </pc:inkChg>
      </pc:sldChg>
      <pc:sldChg chg="addSp delSp modSp new">
        <pc:chgData name="Carlos Ruz Leiva" userId="09992e858996f815" providerId="LiveId" clId="{7B7BA0EC-B266-8448-B0A0-43A4E9848E58}" dt="2021-04-21T01:20:58.264" v="524"/>
        <pc:sldMkLst>
          <pc:docMk/>
          <pc:sldMk cId="1521608752" sldId="266"/>
        </pc:sldMkLst>
        <pc:inkChg chg="add del">
          <ac:chgData name="Carlos Ruz Leiva" userId="09992e858996f815" providerId="LiveId" clId="{7B7BA0EC-B266-8448-B0A0-43A4E9848E58}" dt="2021-04-21T01:15:38.227" v="357"/>
          <ac:inkMkLst>
            <pc:docMk/>
            <pc:sldMk cId="1521608752" sldId="266"/>
            <ac:inkMk id="2" creationId="{17F8978B-5DA9-A042-ABCF-571F0A2444C9}"/>
          </ac:inkMkLst>
        </pc:inkChg>
        <pc:inkChg chg="add del">
          <ac:chgData name="Carlos Ruz Leiva" userId="09992e858996f815" providerId="LiveId" clId="{7B7BA0EC-B266-8448-B0A0-43A4E9848E58}" dt="2021-04-21T01:15:38.227" v="357"/>
          <ac:inkMkLst>
            <pc:docMk/>
            <pc:sldMk cId="1521608752" sldId="266"/>
            <ac:inkMk id="3" creationId="{237D2318-D24A-BD48-A50C-20962FC0F26D}"/>
          </ac:inkMkLst>
        </pc:inkChg>
        <pc:inkChg chg="add del">
          <ac:chgData name="Carlos Ruz Leiva" userId="09992e858996f815" providerId="LiveId" clId="{7B7BA0EC-B266-8448-B0A0-43A4E9848E58}" dt="2021-04-21T01:15:38.227" v="357"/>
          <ac:inkMkLst>
            <pc:docMk/>
            <pc:sldMk cId="1521608752" sldId="266"/>
            <ac:inkMk id="4" creationId="{38DD729B-FF89-4240-9701-207859831BBD}"/>
          </ac:inkMkLst>
        </pc:inkChg>
        <pc:inkChg chg="add reco">
          <ac:chgData name="Carlos Ruz Leiva" userId="09992e858996f815" providerId="LiveId" clId="{7B7BA0EC-B266-8448-B0A0-43A4E9848E58}" dt="2021-04-21T01:15:38.227" v="357"/>
          <ac:inkMkLst>
            <pc:docMk/>
            <pc:sldMk cId="1521608752" sldId="266"/>
            <ac:inkMk id="5" creationId="{E9B2F11D-C46E-4743-AFEB-40061067D655}"/>
          </ac:inkMkLst>
        </pc:inkChg>
        <pc:inkChg chg="add">
          <ac:chgData name="Carlos Ruz Leiva" userId="09992e858996f815" providerId="LiveId" clId="{7B7BA0EC-B266-8448-B0A0-43A4E9848E58}" dt="2021-04-21T01:15:39.393" v="358"/>
          <ac:inkMkLst>
            <pc:docMk/>
            <pc:sldMk cId="1521608752" sldId="266"/>
            <ac:inkMk id="6" creationId="{4500A422-7C9C-BA46-9977-557319D3D9EC}"/>
          </ac:inkMkLst>
        </pc:inkChg>
        <pc:inkChg chg="add del">
          <ac:chgData name="Carlos Ruz Leiva" userId="09992e858996f815" providerId="LiveId" clId="{7B7BA0EC-B266-8448-B0A0-43A4E9848E58}" dt="2021-04-21T01:15:52.305" v="361"/>
          <ac:inkMkLst>
            <pc:docMk/>
            <pc:sldMk cId="1521608752" sldId="266"/>
            <ac:inkMk id="7" creationId="{6E1ADE64-9A6F-8448-BA60-8DB4B8192810}"/>
          </ac:inkMkLst>
        </pc:inkChg>
        <pc:inkChg chg="add del">
          <ac:chgData name="Carlos Ruz Leiva" userId="09992e858996f815" providerId="LiveId" clId="{7B7BA0EC-B266-8448-B0A0-43A4E9848E58}" dt="2021-04-21T01:15:52.305" v="361"/>
          <ac:inkMkLst>
            <pc:docMk/>
            <pc:sldMk cId="1521608752" sldId="266"/>
            <ac:inkMk id="8" creationId="{B4A4450B-2DE4-CD43-91A8-4358982210F6}"/>
          </ac:inkMkLst>
        </pc:inkChg>
        <pc:inkChg chg="add reco">
          <ac:chgData name="Carlos Ruz Leiva" userId="09992e858996f815" providerId="LiveId" clId="{7B7BA0EC-B266-8448-B0A0-43A4E9848E58}" dt="2021-04-21T01:15:52.305" v="361"/>
          <ac:inkMkLst>
            <pc:docMk/>
            <pc:sldMk cId="1521608752" sldId="266"/>
            <ac:inkMk id="9" creationId="{AB495806-5090-4A40-B134-B96DE151C57E}"/>
          </ac:inkMkLst>
        </pc:inkChg>
        <pc:inkChg chg="add">
          <ac:chgData name="Carlos Ruz Leiva" userId="09992e858996f815" providerId="LiveId" clId="{7B7BA0EC-B266-8448-B0A0-43A4E9848E58}" dt="2021-04-21T01:15:53.533" v="362"/>
          <ac:inkMkLst>
            <pc:docMk/>
            <pc:sldMk cId="1521608752" sldId="266"/>
            <ac:inkMk id="10" creationId="{109915A4-8DB5-434F-B1D5-4359E9C24A65}"/>
          </ac:inkMkLst>
        </pc:inkChg>
        <pc:inkChg chg="add del">
          <ac:chgData name="Carlos Ruz Leiva" userId="09992e858996f815" providerId="LiveId" clId="{7B7BA0EC-B266-8448-B0A0-43A4E9848E58}" dt="2021-04-21T01:15:58.218" v="365"/>
          <ac:inkMkLst>
            <pc:docMk/>
            <pc:sldMk cId="1521608752" sldId="266"/>
            <ac:inkMk id="11" creationId="{9EA274F9-2225-5A43-B48A-4D0FC213FB98}"/>
          </ac:inkMkLst>
        </pc:inkChg>
        <pc:inkChg chg="add del">
          <ac:chgData name="Carlos Ruz Leiva" userId="09992e858996f815" providerId="LiveId" clId="{7B7BA0EC-B266-8448-B0A0-43A4E9848E58}" dt="2021-04-21T01:15:58.218" v="365"/>
          <ac:inkMkLst>
            <pc:docMk/>
            <pc:sldMk cId="1521608752" sldId="266"/>
            <ac:inkMk id="12" creationId="{AE0E6E89-04FC-D242-A384-E4A4443E072D}"/>
          </ac:inkMkLst>
        </pc:inkChg>
        <pc:inkChg chg="add reco">
          <ac:chgData name="Carlos Ruz Leiva" userId="09992e858996f815" providerId="LiveId" clId="{7B7BA0EC-B266-8448-B0A0-43A4E9848E58}" dt="2021-04-21T01:15:58.218" v="365"/>
          <ac:inkMkLst>
            <pc:docMk/>
            <pc:sldMk cId="1521608752" sldId="266"/>
            <ac:inkMk id="13" creationId="{D47EC89F-7376-5747-B47F-537BF6A89481}"/>
          </ac:inkMkLst>
        </pc:inkChg>
        <pc:inkChg chg="add del">
          <ac:chgData name="Carlos Ruz Leiva" userId="09992e858996f815" providerId="LiveId" clId="{7B7BA0EC-B266-8448-B0A0-43A4E9848E58}" dt="2021-04-21T01:16:02.908" v="369"/>
          <ac:inkMkLst>
            <pc:docMk/>
            <pc:sldMk cId="1521608752" sldId="266"/>
            <ac:inkMk id="14" creationId="{95CA8BFC-B833-CF42-A7E8-2E28D6C0FED6}"/>
          </ac:inkMkLst>
        </pc:inkChg>
        <pc:inkChg chg="add del">
          <ac:chgData name="Carlos Ruz Leiva" userId="09992e858996f815" providerId="LiveId" clId="{7B7BA0EC-B266-8448-B0A0-43A4E9848E58}" dt="2021-04-21T01:16:02.908" v="369"/>
          <ac:inkMkLst>
            <pc:docMk/>
            <pc:sldMk cId="1521608752" sldId="266"/>
            <ac:inkMk id="15" creationId="{27A42752-BEFA-374D-BB02-9C9E189AD405}"/>
          </ac:inkMkLst>
        </pc:inkChg>
        <pc:inkChg chg="add del">
          <ac:chgData name="Carlos Ruz Leiva" userId="09992e858996f815" providerId="LiveId" clId="{7B7BA0EC-B266-8448-B0A0-43A4E9848E58}" dt="2021-04-21T01:16:02.908" v="369"/>
          <ac:inkMkLst>
            <pc:docMk/>
            <pc:sldMk cId="1521608752" sldId="266"/>
            <ac:inkMk id="16" creationId="{C6ADE0C3-2008-B949-8592-0DEEB298EF63}"/>
          </ac:inkMkLst>
        </pc:inkChg>
        <pc:inkChg chg="add reco">
          <ac:chgData name="Carlos Ruz Leiva" userId="09992e858996f815" providerId="LiveId" clId="{7B7BA0EC-B266-8448-B0A0-43A4E9848E58}" dt="2021-04-21T01:16:02.908" v="369"/>
          <ac:inkMkLst>
            <pc:docMk/>
            <pc:sldMk cId="1521608752" sldId="266"/>
            <ac:inkMk id="17" creationId="{E5FED4C8-ABC2-A84E-8C33-C8E8BFCA8279}"/>
          </ac:inkMkLst>
        </pc:inkChg>
        <pc:inkChg chg="add del">
          <ac:chgData name="Carlos Ruz Leiva" userId="09992e858996f815" providerId="LiveId" clId="{7B7BA0EC-B266-8448-B0A0-43A4E9848E58}" dt="2021-04-21T01:16:07.229" v="374"/>
          <ac:inkMkLst>
            <pc:docMk/>
            <pc:sldMk cId="1521608752" sldId="266"/>
            <ac:inkMk id="18" creationId="{83FD0FBC-800E-7648-A540-E221A03CD9C3}"/>
          </ac:inkMkLst>
        </pc:inkChg>
        <pc:inkChg chg="add del">
          <ac:chgData name="Carlos Ruz Leiva" userId="09992e858996f815" providerId="LiveId" clId="{7B7BA0EC-B266-8448-B0A0-43A4E9848E58}" dt="2021-04-21T01:16:07.229" v="374"/>
          <ac:inkMkLst>
            <pc:docMk/>
            <pc:sldMk cId="1521608752" sldId="266"/>
            <ac:inkMk id="19" creationId="{517AB5FC-6DE3-E647-B483-44FF406F8EDF}"/>
          </ac:inkMkLst>
        </pc:inkChg>
        <pc:inkChg chg="add del">
          <ac:chgData name="Carlos Ruz Leiva" userId="09992e858996f815" providerId="LiveId" clId="{7B7BA0EC-B266-8448-B0A0-43A4E9848E58}" dt="2021-04-21T01:16:07.229" v="374"/>
          <ac:inkMkLst>
            <pc:docMk/>
            <pc:sldMk cId="1521608752" sldId="266"/>
            <ac:inkMk id="20" creationId="{0378B753-21CD-7B4A-BCC3-B9A6229EF315}"/>
          </ac:inkMkLst>
        </pc:inkChg>
        <pc:inkChg chg="add del">
          <ac:chgData name="Carlos Ruz Leiva" userId="09992e858996f815" providerId="LiveId" clId="{7B7BA0EC-B266-8448-B0A0-43A4E9848E58}" dt="2021-04-21T01:16:07.229" v="374"/>
          <ac:inkMkLst>
            <pc:docMk/>
            <pc:sldMk cId="1521608752" sldId="266"/>
            <ac:inkMk id="21" creationId="{282D436A-F0AE-624E-9E1B-D107C5A10521}"/>
          </ac:inkMkLst>
        </pc:inkChg>
        <pc:inkChg chg="add reco">
          <ac:chgData name="Carlos Ruz Leiva" userId="09992e858996f815" providerId="LiveId" clId="{7B7BA0EC-B266-8448-B0A0-43A4E9848E58}" dt="2021-04-21T01:16:07.229" v="374"/>
          <ac:inkMkLst>
            <pc:docMk/>
            <pc:sldMk cId="1521608752" sldId="266"/>
            <ac:inkMk id="22" creationId="{22A00C50-CC02-A74B-AE0F-43BB461EF267}"/>
          </ac:inkMkLst>
        </pc:inkChg>
        <pc:inkChg chg="add reco">
          <ac:chgData name="Carlos Ruz Leiva" userId="09992e858996f815" providerId="LiveId" clId="{7B7BA0EC-B266-8448-B0A0-43A4E9848E58}" dt="2021-04-21T01:16:07.229" v="374"/>
          <ac:inkMkLst>
            <pc:docMk/>
            <pc:sldMk cId="1521608752" sldId="266"/>
            <ac:inkMk id="23" creationId="{93719BD9-D985-2441-B196-AF12BE3972E8}"/>
          </ac:inkMkLst>
        </pc:inkChg>
        <pc:inkChg chg="add">
          <ac:chgData name="Carlos Ruz Leiva" userId="09992e858996f815" providerId="LiveId" clId="{7B7BA0EC-B266-8448-B0A0-43A4E9848E58}" dt="2021-04-21T01:16:07.261" v="375"/>
          <ac:inkMkLst>
            <pc:docMk/>
            <pc:sldMk cId="1521608752" sldId="266"/>
            <ac:inkMk id="24" creationId="{DA32D47D-2F93-2C4F-8F8B-D0AE3E0E8579}"/>
          </ac:inkMkLst>
        </pc:inkChg>
        <pc:inkChg chg="add">
          <ac:chgData name="Carlos Ruz Leiva" userId="09992e858996f815" providerId="LiveId" clId="{7B7BA0EC-B266-8448-B0A0-43A4E9848E58}" dt="2021-04-21T01:16:16.091" v="376"/>
          <ac:inkMkLst>
            <pc:docMk/>
            <pc:sldMk cId="1521608752" sldId="266"/>
            <ac:inkMk id="25" creationId="{A0686D7C-EFAB-8E41-B600-24E1115E674C}"/>
          </ac:inkMkLst>
        </pc:inkChg>
        <pc:inkChg chg="add del">
          <ac:chgData name="Carlos Ruz Leiva" userId="09992e858996f815" providerId="LiveId" clId="{7B7BA0EC-B266-8448-B0A0-43A4E9848E58}" dt="2021-04-21T01:16:28.416" v="379"/>
          <ac:inkMkLst>
            <pc:docMk/>
            <pc:sldMk cId="1521608752" sldId="266"/>
            <ac:inkMk id="26" creationId="{CF624945-713D-2D48-B7FE-B8048E2891C8}"/>
          </ac:inkMkLst>
        </pc:inkChg>
        <pc:inkChg chg="add del">
          <ac:chgData name="Carlos Ruz Leiva" userId="09992e858996f815" providerId="LiveId" clId="{7B7BA0EC-B266-8448-B0A0-43A4E9848E58}" dt="2021-04-21T01:16:28.416" v="379"/>
          <ac:inkMkLst>
            <pc:docMk/>
            <pc:sldMk cId="1521608752" sldId="266"/>
            <ac:inkMk id="27" creationId="{343FBC4B-63CE-1D49-89E5-2EDD1EF8F2D0}"/>
          </ac:inkMkLst>
        </pc:inkChg>
        <pc:inkChg chg="add reco">
          <ac:chgData name="Carlos Ruz Leiva" userId="09992e858996f815" providerId="LiveId" clId="{7B7BA0EC-B266-8448-B0A0-43A4E9848E58}" dt="2021-04-21T01:16:28.416" v="379"/>
          <ac:inkMkLst>
            <pc:docMk/>
            <pc:sldMk cId="1521608752" sldId="266"/>
            <ac:inkMk id="28" creationId="{EDD4588E-EA5C-9642-A193-A898FFAC8B04}"/>
          </ac:inkMkLst>
        </pc:inkChg>
        <pc:inkChg chg="add del">
          <ac:chgData name="Carlos Ruz Leiva" userId="09992e858996f815" providerId="LiveId" clId="{7B7BA0EC-B266-8448-B0A0-43A4E9848E58}" dt="2021-04-21T01:16:29.569" v="382"/>
          <ac:inkMkLst>
            <pc:docMk/>
            <pc:sldMk cId="1521608752" sldId="266"/>
            <ac:inkMk id="29" creationId="{07BD182B-41FA-394D-8126-F9BA4C759722}"/>
          </ac:inkMkLst>
        </pc:inkChg>
        <pc:inkChg chg="add del">
          <ac:chgData name="Carlos Ruz Leiva" userId="09992e858996f815" providerId="LiveId" clId="{7B7BA0EC-B266-8448-B0A0-43A4E9848E58}" dt="2021-04-21T01:16:29.569" v="382"/>
          <ac:inkMkLst>
            <pc:docMk/>
            <pc:sldMk cId="1521608752" sldId="266"/>
            <ac:inkMk id="30" creationId="{BCA03E99-8E5C-F149-8A5E-C2DA9F741501}"/>
          </ac:inkMkLst>
        </pc:inkChg>
        <pc:inkChg chg="add reco">
          <ac:chgData name="Carlos Ruz Leiva" userId="09992e858996f815" providerId="LiveId" clId="{7B7BA0EC-B266-8448-B0A0-43A4E9848E58}" dt="2021-04-21T01:16:29.569" v="382"/>
          <ac:inkMkLst>
            <pc:docMk/>
            <pc:sldMk cId="1521608752" sldId="266"/>
            <ac:inkMk id="31" creationId="{1C2A5F17-E3F2-E846-8AFD-E7AAE5AB7B2F}"/>
          </ac:inkMkLst>
        </pc:inkChg>
        <pc:inkChg chg="add">
          <ac:chgData name="Carlos Ruz Leiva" userId="09992e858996f815" providerId="LiveId" clId="{7B7BA0EC-B266-8448-B0A0-43A4E9848E58}" dt="2021-04-21T01:16:29.621" v="383"/>
          <ac:inkMkLst>
            <pc:docMk/>
            <pc:sldMk cId="1521608752" sldId="266"/>
            <ac:inkMk id="32" creationId="{A13E560A-86AE-8247-B1E8-65EF85AF9D1F}"/>
          </ac:inkMkLst>
        </pc:inkChg>
        <pc:inkChg chg="add del">
          <ac:chgData name="Carlos Ruz Leiva" userId="09992e858996f815" providerId="LiveId" clId="{7B7BA0EC-B266-8448-B0A0-43A4E9848E58}" dt="2021-04-21T01:16:33.096" v="386"/>
          <ac:inkMkLst>
            <pc:docMk/>
            <pc:sldMk cId="1521608752" sldId="266"/>
            <ac:inkMk id="33" creationId="{1C4C45AC-35A2-834C-A5D1-F00F312CD5EC}"/>
          </ac:inkMkLst>
        </pc:inkChg>
        <pc:inkChg chg="add del">
          <ac:chgData name="Carlos Ruz Leiva" userId="09992e858996f815" providerId="LiveId" clId="{7B7BA0EC-B266-8448-B0A0-43A4E9848E58}" dt="2021-04-21T01:16:33.096" v="386"/>
          <ac:inkMkLst>
            <pc:docMk/>
            <pc:sldMk cId="1521608752" sldId="266"/>
            <ac:inkMk id="34" creationId="{4F093668-B395-1543-AFE2-2494B5DA7A73}"/>
          </ac:inkMkLst>
        </pc:inkChg>
        <pc:inkChg chg="add reco">
          <ac:chgData name="Carlos Ruz Leiva" userId="09992e858996f815" providerId="LiveId" clId="{7B7BA0EC-B266-8448-B0A0-43A4E9848E58}" dt="2021-04-21T01:16:33.096" v="386"/>
          <ac:inkMkLst>
            <pc:docMk/>
            <pc:sldMk cId="1521608752" sldId="266"/>
            <ac:inkMk id="35" creationId="{DCF4F7E2-A02D-6443-AFD1-CD20D26F5546}"/>
          </ac:inkMkLst>
        </pc:inkChg>
        <pc:inkChg chg="add">
          <ac:chgData name="Carlos Ruz Leiva" userId="09992e858996f815" providerId="LiveId" clId="{7B7BA0EC-B266-8448-B0A0-43A4E9848E58}" dt="2021-04-21T01:16:33.111" v="387"/>
          <ac:inkMkLst>
            <pc:docMk/>
            <pc:sldMk cId="1521608752" sldId="266"/>
            <ac:inkMk id="36" creationId="{70B5F04A-04DC-9645-8AC4-AAB37C78E9D1}"/>
          </ac:inkMkLst>
        </pc:inkChg>
        <pc:inkChg chg="add del">
          <ac:chgData name="Carlos Ruz Leiva" userId="09992e858996f815" providerId="LiveId" clId="{7B7BA0EC-B266-8448-B0A0-43A4E9848E58}" dt="2021-04-21T01:16:38.588" v="394"/>
          <ac:inkMkLst>
            <pc:docMk/>
            <pc:sldMk cId="1521608752" sldId="266"/>
            <ac:inkMk id="37" creationId="{99456A78-D56F-3645-A0E1-528224535188}"/>
          </ac:inkMkLst>
        </pc:inkChg>
        <pc:inkChg chg="add del">
          <ac:chgData name="Carlos Ruz Leiva" userId="09992e858996f815" providerId="LiveId" clId="{7B7BA0EC-B266-8448-B0A0-43A4E9848E58}" dt="2021-04-21T01:16:38.588" v="394"/>
          <ac:inkMkLst>
            <pc:docMk/>
            <pc:sldMk cId="1521608752" sldId="266"/>
            <ac:inkMk id="38" creationId="{359273C7-F6BD-1840-9DD5-A9EB70A905DA}"/>
          </ac:inkMkLst>
        </pc:inkChg>
        <pc:inkChg chg="add del">
          <ac:chgData name="Carlos Ruz Leiva" userId="09992e858996f815" providerId="LiveId" clId="{7B7BA0EC-B266-8448-B0A0-43A4E9848E58}" dt="2021-04-21T01:16:38.588" v="394"/>
          <ac:inkMkLst>
            <pc:docMk/>
            <pc:sldMk cId="1521608752" sldId="266"/>
            <ac:inkMk id="39" creationId="{D079C803-092E-6E4C-BA24-EC14291B7F6B}"/>
          </ac:inkMkLst>
        </pc:inkChg>
        <pc:inkChg chg="add del">
          <ac:chgData name="Carlos Ruz Leiva" userId="09992e858996f815" providerId="LiveId" clId="{7B7BA0EC-B266-8448-B0A0-43A4E9848E58}" dt="2021-04-21T01:16:38.588" v="394"/>
          <ac:inkMkLst>
            <pc:docMk/>
            <pc:sldMk cId="1521608752" sldId="266"/>
            <ac:inkMk id="40" creationId="{D64BE4C9-58C7-4342-A8FB-C7E922345CEA}"/>
          </ac:inkMkLst>
        </pc:inkChg>
        <pc:inkChg chg="add del">
          <ac:chgData name="Carlos Ruz Leiva" userId="09992e858996f815" providerId="LiveId" clId="{7B7BA0EC-B266-8448-B0A0-43A4E9848E58}" dt="2021-04-21T01:16:38.588" v="394"/>
          <ac:inkMkLst>
            <pc:docMk/>
            <pc:sldMk cId="1521608752" sldId="266"/>
            <ac:inkMk id="41" creationId="{556814A5-CE95-0C43-A362-E72A8A14EE7E}"/>
          </ac:inkMkLst>
        </pc:inkChg>
        <pc:inkChg chg="add del">
          <ac:chgData name="Carlos Ruz Leiva" userId="09992e858996f815" providerId="LiveId" clId="{7B7BA0EC-B266-8448-B0A0-43A4E9848E58}" dt="2021-04-21T01:16:38.588" v="394"/>
          <ac:inkMkLst>
            <pc:docMk/>
            <pc:sldMk cId="1521608752" sldId="266"/>
            <ac:inkMk id="42" creationId="{83FD33B8-6068-364A-9253-4989AF7C52DD}"/>
          </ac:inkMkLst>
        </pc:inkChg>
        <pc:inkChg chg="add reco">
          <ac:chgData name="Carlos Ruz Leiva" userId="09992e858996f815" providerId="LiveId" clId="{7B7BA0EC-B266-8448-B0A0-43A4E9848E58}" dt="2021-04-21T01:16:38.588" v="394"/>
          <ac:inkMkLst>
            <pc:docMk/>
            <pc:sldMk cId="1521608752" sldId="266"/>
            <ac:inkMk id="43" creationId="{AF6EE47A-31E0-D94F-A1F7-DFA47A9643DA}"/>
          </ac:inkMkLst>
        </pc:inkChg>
        <pc:inkChg chg="add reco">
          <ac:chgData name="Carlos Ruz Leiva" userId="09992e858996f815" providerId="LiveId" clId="{7B7BA0EC-B266-8448-B0A0-43A4E9848E58}" dt="2021-04-21T01:16:38.588" v="394"/>
          <ac:inkMkLst>
            <pc:docMk/>
            <pc:sldMk cId="1521608752" sldId="266"/>
            <ac:inkMk id="44" creationId="{F7BDA09B-2C56-B545-BE35-647456F62D20}"/>
          </ac:inkMkLst>
        </pc:inkChg>
        <pc:inkChg chg="add del">
          <ac:chgData name="Carlos Ruz Leiva" userId="09992e858996f815" providerId="LiveId" clId="{7B7BA0EC-B266-8448-B0A0-43A4E9848E58}" dt="2021-04-21T01:16:40.055" v="397"/>
          <ac:inkMkLst>
            <pc:docMk/>
            <pc:sldMk cId="1521608752" sldId="266"/>
            <ac:inkMk id="45" creationId="{6A278764-F75B-6943-A503-F8AF3BD47569}"/>
          </ac:inkMkLst>
        </pc:inkChg>
        <pc:inkChg chg="add del">
          <ac:chgData name="Carlos Ruz Leiva" userId="09992e858996f815" providerId="LiveId" clId="{7B7BA0EC-B266-8448-B0A0-43A4E9848E58}" dt="2021-04-21T01:16:40.055" v="397"/>
          <ac:inkMkLst>
            <pc:docMk/>
            <pc:sldMk cId="1521608752" sldId="266"/>
            <ac:inkMk id="46" creationId="{51FC44F2-CEED-434E-8EBB-30FACEDD46FB}"/>
          </ac:inkMkLst>
        </pc:inkChg>
        <pc:inkChg chg="add reco">
          <ac:chgData name="Carlos Ruz Leiva" userId="09992e858996f815" providerId="LiveId" clId="{7B7BA0EC-B266-8448-B0A0-43A4E9848E58}" dt="2021-04-21T01:16:40.055" v="397"/>
          <ac:inkMkLst>
            <pc:docMk/>
            <pc:sldMk cId="1521608752" sldId="266"/>
            <ac:inkMk id="47" creationId="{F76DD567-83D3-7E45-81D9-0FBA19A13076}"/>
          </ac:inkMkLst>
        </pc:inkChg>
        <pc:inkChg chg="add del">
          <ac:chgData name="Carlos Ruz Leiva" userId="09992e858996f815" providerId="LiveId" clId="{7B7BA0EC-B266-8448-B0A0-43A4E9848E58}" dt="2021-04-21T01:16:54.801" v="400"/>
          <ac:inkMkLst>
            <pc:docMk/>
            <pc:sldMk cId="1521608752" sldId="266"/>
            <ac:inkMk id="48" creationId="{ACB934CC-7D64-DF48-B3CD-59A481230CC7}"/>
          </ac:inkMkLst>
        </pc:inkChg>
        <pc:inkChg chg="add del">
          <ac:chgData name="Carlos Ruz Leiva" userId="09992e858996f815" providerId="LiveId" clId="{7B7BA0EC-B266-8448-B0A0-43A4E9848E58}" dt="2021-04-21T01:16:54.801" v="400"/>
          <ac:inkMkLst>
            <pc:docMk/>
            <pc:sldMk cId="1521608752" sldId="266"/>
            <ac:inkMk id="49" creationId="{69AF2B22-D936-8046-966B-EBD50C8F636D}"/>
          </ac:inkMkLst>
        </pc:inkChg>
        <pc:inkChg chg="add reco">
          <ac:chgData name="Carlos Ruz Leiva" userId="09992e858996f815" providerId="LiveId" clId="{7B7BA0EC-B266-8448-B0A0-43A4E9848E58}" dt="2021-04-21T01:16:54.801" v="400"/>
          <ac:inkMkLst>
            <pc:docMk/>
            <pc:sldMk cId="1521608752" sldId="266"/>
            <ac:inkMk id="50" creationId="{135FEA41-3182-BE4A-9900-45F2366738F4}"/>
          </ac:inkMkLst>
        </pc:inkChg>
        <pc:inkChg chg="add del">
          <ac:chgData name="Carlos Ruz Leiva" userId="09992e858996f815" providerId="LiveId" clId="{7B7BA0EC-B266-8448-B0A0-43A4E9848E58}" dt="2021-04-21T01:17:05.820" v="407"/>
          <ac:inkMkLst>
            <pc:docMk/>
            <pc:sldMk cId="1521608752" sldId="266"/>
            <ac:inkMk id="51" creationId="{96A56A8A-BED4-A541-B6D8-67ACA8E590C2}"/>
          </ac:inkMkLst>
        </pc:inkChg>
        <pc:inkChg chg="add del">
          <ac:chgData name="Carlos Ruz Leiva" userId="09992e858996f815" providerId="LiveId" clId="{7B7BA0EC-B266-8448-B0A0-43A4E9848E58}" dt="2021-04-21T01:17:05.820" v="407"/>
          <ac:inkMkLst>
            <pc:docMk/>
            <pc:sldMk cId="1521608752" sldId="266"/>
            <ac:inkMk id="52" creationId="{AF477D34-E2FE-8640-B10B-BFA4452464E8}"/>
          </ac:inkMkLst>
        </pc:inkChg>
        <pc:inkChg chg="add del">
          <ac:chgData name="Carlos Ruz Leiva" userId="09992e858996f815" providerId="LiveId" clId="{7B7BA0EC-B266-8448-B0A0-43A4E9848E58}" dt="2021-04-21T01:17:05.820" v="407"/>
          <ac:inkMkLst>
            <pc:docMk/>
            <pc:sldMk cId="1521608752" sldId="266"/>
            <ac:inkMk id="53" creationId="{522F0AB6-BD4D-1340-BF7B-0E253056484F}"/>
          </ac:inkMkLst>
        </pc:inkChg>
        <pc:inkChg chg="add del">
          <ac:chgData name="Carlos Ruz Leiva" userId="09992e858996f815" providerId="LiveId" clId="{7B7BA0EC-B266-8448-B0A0-43A4E9848E58}" dt="2021-04-21T01:17:05.820" v="407"/>
          <ac:inkMkLst>
            <pc:docMk/>
            <pc:sldMk cId="1521608752" sldId="266"/>
            <ac:inkMk id="54" creationId="{1EA38C10-35CC-FA4F-ADD6-9CBFC5F58CEE}"/>
          </ac:inkMkLst>
        </pc:inkChg>
        <pc:inkChg chg="add del">
          <ac:chgData name="Carlos Ruz Leiva" userId="09992e858996f815" providerId="LiveId" clId="{7B7BA0EC-B266-8448-B0A0-43A4E9848E58}" dt="2021-04-21T01:17:05.820" v="407"/>
          <ac:inkMkLst>
            <pc:docMk/>
            <pc:sldMk cId="1521608752" sldId="266"/>
            <ac:inkMk id="55" creationId="{6EDF1EA1-92EC-0A4F-BDA9-4B6E76570089}"/>
          </ac:inkMkLst>
        </pc:inkChg>
        <pc:inkChg chg="add del">
          <ac:chgData name="Carlos Ruz Leiva" userId="09992e858996f815" providerId="LiveId" clId="{7B7BA0EC-B266-8448-B0A0-43A4E9848E58}" dt="2021-04-21T01:17:05.820" v="407"/>
          <ac:inkMkLst>
            <pc:docMk/>
            <pc:sldMk cId="1521608752" sldId="266"/>
            <ac:inkMk id="56" creationId="{EF58C7D2-4C60-414D-9660-BB6D634C410E}"/>
          </ac:inkMkLst>
        </pc:inkChg>
        <pc:inkChg chg="add reco">
          <ac:chgData name="Carlos Ruz Leiva" userId="09992e858996f815" providerId="LiveId" clId="{7B7BA0EC-B266-8448-B0A0-43A4E9848E58}" dt="2021-04-21T01:17:05.820" v="407"/>
          <ac:inkMkLst>
            <pc:docMk/>
            <pc:sldMk cId="1521608752" sldId="266"/>
            <ac:inkMk id="57" creationId="{2911ACE6-F1BE-2A4D-A473-6B4A8EFCDF78}"/>
          </ac:inkMkLst>
        </pc:inkChg>
        <pc:inkChg chg="add">
          <ac:chgData name="Carlos Ruz Leiva" userId="09992e858996f815" providerId="LiveId" clId="{7B7BA0EC-B266-8448-B0A0-43A4E9848E58}" dt="2021-04-21T01:17:06.096" v="408"/>
          <ac:inkMkLst>
            <pc:docMk/>
            <pc:sldMk cId="1521608752" sldId="266"/>
            <ac:inkMk id="58" creationId="{C0D26187-0F0F-F147-9118-F2A0267D3ED4}"/>
          </ac:inkMkLst>
        </pc:inkChg>
        <pc:inkChg chg="add del">
          <ac:chgData name="Carlos Ruz Leiva" userId="09992e858996f815" providerId="LiveId" clId="{7B7BA0EC-B266-8448-B0A0-43A4E9848E58}" dt="2021-04-21T01:17:19.086" v="411"/>
          <ac:inkMkLst>
            <pc:docMk/>
            <pc:sldMk cId="1521608752" sldId="266"/>
            <ac:inkMk id="59" creationId="{801CAD79-BAE9-FF4C-9358-56E189D34535}"/>
          </ac:inkMkLst>
        </pc:inkChg>
        <pc:inkChg chg="add del">
          <ac:chgData name="Carlos Ruz Leiva" userId="09992e858996f815" providerId="LiveId" clId="{7B7BA0EC-B266-8448-B0A0-43A4E9848E58}" dt="2021-04-21T01:17:19.086" v="411"/>
          <ac:inkMkLst>
            <pc:docMk/>
            <pc:sldMk cId="1521608752" sldId="266"/>
            <ac:inkMk id="60" creationId="{86774963-4826-534B-A693-D9ED1D919163}"/>
          </ac:inkMkLst>
        </pc:inkChg>
        <pc:inkChg chg="add mod reco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61" creationId="{C61B0E78-69CA-BF4C-8A88-24BBF171C9A5}"/>
          </ac:inkMkLst>
        </pc:inkChg>
        <pc:inkChg chg="add mod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62" creationId="{7ADAF5A8-70ED-3E47-B5CE-F62C24D775EE}"/>
          </ac:inkMkLst>
        </pc:inkChg>
        <pc:inkChg chg="add del">
          <ac:chgData name="Carlos Ruz Leiva" userId="09992e858996f815" providerId="LiveId" clId="{7B7BA0EC-B266-8448-B0A0-43A4E9848E58}" dt="2021-04-21T01:17:23.476" v="415"/>
          <ac:inkMkLst>
            <pc:docMk/>
            <pc:sldMk cId="1521608752" sldId="266"/>
            <ac:inkMk id="63" creationId="{9C2818EE-8D06-794B-96A7-24EE539FEE30}"/>
          </ac:inkMkLst>
        </pc:inkChg>
        <pc:inkChg chg="add del">
          <ac:chgData name="Carlos Ruz Leiva" userId="09992e858996f815" providerId="LiveId" clId="{7B7BA0EC-B266-8448-B0A0-43A4E9848E58}" dt="2021-04-21T01:17:23.476" v="415"/>
          <ac:inkMkLst>
            <pc:docMk/>
            <pc:sldMk cId="1521608752" sldId="266"/>
            <ac:inkMk id="64" creationId="{BCB177DD-0228-A242-93C8-D944737A7EF0}"/>
          </ac:inkMkLst>
        </pc:inkChg>
        <pc:inkChg chg="add mod reco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65" creationId="{3C663940-2DFF-CD4F-A610-BCF68C3C1674}"/>
          </ac:inkMkLst>
        </pc:inkChg>
        <pc:inkChg chg="add del">
          <ac:chgData name="Carlos Ruz Leiva" userId="09992e858996f815" providerId="LiveId" clId="{7B7BA0EC-B266-8448-B0A0-43A4E9848E58}" dt="2021-04-21T01:17:25.714" v="418"/>
          <ac:inkMkLst>
            <pc:docMk/>
            <pc:sldMk cId="1521608752" sldId="266"/>
            <ac:inkMk id="66" creationId="{F4EF98F7-0130-8A46-B12C-9E82669A065B}"/>
          </ac:inkMkLst>
        </pc:inkChg>
        <pc:inkChg chg="add del">
          <ac:chgData name="Carlos Ruz Leiva" userId="09992e858996f815" providerId="LiveId" clId="{7B7BA0EC-B266-8448-B0A0-43A4E9848E58}" dt="2021-04-21T01:17:25.714" v="418"/>
          <ac:inkMkLst>
            <pc:docMk/>
            <pc:sldMk cId="1521608752" sldId="266"/>
            <ac:inkMk id="67" creationId="{CADAD5FF-F4D1-F145-8130-779240EB9AB4}"/>
          </ac:inkMkLst>
        </pc:inkChg>
        <pc:inkChg chg="add mod reco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68" creationId="{73012845-BE89-CE4D-9E4F-EBCEC85DB921}"/>
          </ac:inkMkLst>
        </pc:inkChg>
        <pc:inkChg chg="add del">
          <ac:chgData name="Carlos Ruz Leiva" userId="09992e858996f815" providerId="LiveId" clId="{7B7BA0EC-B266-8448-B0A0-43A4E9848E58}" dt="2021-04-21T01:17:27.847" v="421"/>
          <ac:inkMkLst>
            <pc:docMk/>
            <pc:sldMk cId="1521608752" sldId="266"/>
            <ac:inkMk id="69" creationId="{E40AAAA1-E1E4-6C4E-AADE-8D3F75187308}"/>
          </ac:inkMkLst>
        </pc:inkChg>
        <pc:inkChg chg="add del">
          <ac:chgData name="Carlos Ruz Leiva" userId="09992e858996f815" providerId="LiveId" clId="{7B7BA0EC-B266-8448-B0A0-43A4E9848E58}" dt="2021-04-21T01:17:27.847" v="421"/>
          <ac:inkMkLst>
            <pc:docMk/>
            <pc:sldMk cId="1521608752" sldId="266"/>
            <ac:inkMk id="70" creationId="{81AE64A9-E10C-BA42-9F08-687151281F2B}"/>
          </ac:inkMkLst>
        </pc:inkChg>
        <pc:inkChg chg="add mod reco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71" creationId="{B1AF8847-8C95-DF48-89B8-8E738C55F953}"/>
          </ac:inkMkLst>
        </pc:inkChg>
        <pc:inkChg chg="add del">
          <ac:chgData name="Carlos Ruz Leiva" userId="09992e858996f815" providerId="LiveId" clId="{7B7BA0EC-B266-8448-B0A0-43A4E9848E58}" dt="2021-04-21T01:17:30.446" v="425"/>
          <ac:inkMkLst>
            <pc:docMk/>
            <pc:sldMk cId="1521608752" sldId="266"/>
            <ac:inkMk id="72" creationId="{6987C470-FDFF-2945-A475-16B974EC7D0D}"/>
          </ac:inkMkLst>
        </pc:inkChg>
        <pc:inkChg chg="add del">
          <ac:chgData name="Carlos Ruz Leiva" userId="09992e858996f815" providerId="LiveId" clId="{7B7BA0EC-B266-8448-B0A0-43A4E9848E58}" dt="2021-04-21T01:17:30.446" v="425"/>
          <ac:inkMkLst>
            <pc:docMk/>
            <pc:sldMk cId="1521608752" sldId="266"/>
            <ac:inkMk id="73" creationId="{3794EAC3-F4A1-6746-B1D6-DAD5E6C587DA}"/>
          </ac:inkMkLst>
        </pc:inkChg>
        <pc:inkChg chg="add del">
          <ac:chgData name="Carlos Ruz Leiva" userId="09992e858996f815" providerId="LiveId" clId="{7B7BA0EC-B266-8448-B0A0-43A4E9848E58}" dt="2021-04-21T01:17:30.446" v="425"/>
          <ac:inkMkLst>
            <pc:docMk/>
            <pc:sldMk cId="1521608752" sldId="266"/>
            <ac:inkMk id="74" creationId="{ED5D2EB6-A5EF-D747-8025-E11FFAEB8752}"/>
          </ac:inkMkLst>
        </pc:inkChg>
        <pc:inkChg chg="add mod reco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75" creationId="{B4E9ED8D-F434-2F41-9DB8-45EC2F49DA71}"/>
          </ac:inkMkLst>
        </pc:inkChg>
        <pc:inkChg chg="add del">
          <ac:chgData name="Carlos Ruz Leiva" userId="09992e858996f815" providerId="LiveId" clId="{7B7BA0EC-B266-8448-B0A0-43A4E9848E58}" dt="2021-04-21T01:17:31.618" v="428"/>
          <ac:inkMkLst>
            <pc:docMk/>
            <pc:sldMk cId="1521608752" sldId="266"/>
            <ac:inkMk id="76" creationId="{3BE097A4-E7CE-A54C-9841-CEA1845C3803}"/>
          </ac:inkMkLst>
        </pc:inkChg>
        <pc:inkChg chg="add del">
          <ac:chgData name="Carlos Ruz Leiva" userId="09992e858996f815" providerId="LiveId" clId="{7B7BA0EC-B266-8448-B0A0-43A4E9848E58}" dt="2021-04-21T01:17:31.618" v="428"/>
          <ac:inkMkLst>
            <pc:docMk/>
            <pc:sldMk cId="1521608752" sldId="266"/>
            <ac:inkMk id="77" creationId="{61FB857B-FF28-0D4D-95AE-0B6ACC36F67C}"/>
          </ac:inkMkLst>
        </pc:inkChg>
        <pc:inkChg chg="add mod reco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78" creationId="{391BF9A0-AD4B-7F45-A4E8-8E8207B63925}"/>
          </ac:inkMkLst>
        </pc:inkChg>
        <pc:inkChg chg="add del">
          <ac:chgData name="Carlos Ruz Leiva" userId="09992e858996f815" providerId="LiveId" clId="{7B7BA0EC-B266-8448-B0A0-43A4E9848E58}" dt="2021-04-21T01:17:32.751" v="431"/>
          <ac:inkMkLst>
            <pc:docMk/>
            <pc:sldMk cId="1521608752" sldId="266"/>
            <ac:inkMk id="79" creationId="{B469DB39-FCCF-5745-A9AE-FD0447E00691}"/>
          </ac:inkMkLst>
        </pc:inkChg>
        <pc:inkChg chg="add del">
          <ac:chgData name="Carlos Ruz Leiva" userId="09992e858996f815" providerId="LiveId" clId="{7B7BA0EC-B266-8448-B0A0-43A4E9848E58}" dt="2021-04-21T01:17:32.751" v="431"/>
          <ac:inkMkLst>
            <pc:docMk/>
            <pc:sldMk cId="1521608752" sldId="266"/>
            <ac:inkMk id="80" creationId="{9FD15F3A-AEA5-914A-8D58-219CBA301823}"/>
          </ac:inkMkLst>
        </pc:inkChg>
        <pc:inkChg chg="add mod reco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81" creationId="{604E240A-7432-6A49-ACF9-74BC2359E904}"/>
          </ac:inkMkLst>
        </pc:inkChg>
        <pc:inkChg chg="add del">
          <ac:chgData name="Carlos Ruz Leiva" userId="09992e858996f815" providerId="LiveId" clId="{7B7BA0EC-B266-8448-B0A0-43A4E9848E58}" dt="2021-04-21T01:17:39.926" v="438"/>
          <ac:inkMkLst>
            <pc:docMk/>
            <pc:sldMk cId="1521608752" sldId="266"/>
            <ac:inkMk id="82" creationId="{22458863-9664-E844-98F0-70203009BEA6}"/>
          </ac:inkMkLst>
        </pc:inkChg>
        <pc:inkChg chg="add del">
          <ac:chgData name="Carlos Ruz Leiva" userId="09992e858996f815" providerId="LiveId" clId="{7B7BA0EC-B266-8448-B0A0-43A4E9848E58}" dt="2021-04-21T01:17:39.926" v="438"/>
          <ac:inkMkLst>
            <pc:docMk/>
            <pc:sldMk cId="1521608752" sldId="266"/>
            <ac:inkMk id="83" creationId="{98B4A40C-31BA-7149-8108-FD34A9C58EFB}"/>
          </ac:inkMkLst>
        </pc:inkChg>
        <pc:inkChg chg="add del">
          <ac:chgData name="Carlos Ruz Leiva" userId="09992e858996f815" providerId="LiveId" clId="{7B7BA0EC-B266-8448-B0A0-43A4E9848E58}" dt="2021-04-21T01:17:39.926" v="438"/>
          <ac:inkMkLst>
            <pc:docMk/>
            <pc:sldMk cId="1521608752" sldId="266"/>
            <ac:inkMk id="84" creationId="{679487A6-B08D-A54B-8752-5C399EE199B6}"/>
          </ac:inkMkLst>
        </pc:inkChg>
        <pc:inkChg chg="add del">
          <ac:chgData name="Carlos Ruz Leiva" userId="09992e858996f815" providerId="LiveId" clId="{7B7BA0EC-B266-8448-B0A0-43A4E9848E58}" dt="2021-04-21T01:17:39.926" v="438"/>
          <ac:inkMkLst>
            <pc:docMk/>
            <pc:sldMk cId="1521608752" sldId="266"/>
            <ac:inkMk id="85" creationId="{4CA18B3F-ABCF-A34F-A036-B1E941CC6B2A}"/>
          </ac:inkMkLst>
        </pc:inkChg>
        <pc:inkChg chg="add del">
          <ac:chgData name="Carlos Ruz Leiva" userId="09992e858996f815" providerId="LiveId" clId="{7B7BA0EC-B266-8448-B0A0-43A4E9848E58}" dt="2021-04-21T01:17:39.926" v="438"/>
          <ac:inkMkLst>
            <pc:docMk/>
            <pc:sldMk cId="1521608752" sldId="266"/>
            <ac:inkMk id="86" creationId="{91431439-54E8-B941-A00B-E27CDEEC510A}"/>
          </ac:inkMkLst>
        </pc:inkChg>
        <pc:inkChg chg="add del">
          <ac:chgData name="Carlos Ruz Leiva" userId="09992e858996f815" providerId="LiveId" clId="{7B7BA0EC-B266-8448-B0A0-43A4E9848E58}" dt="2021-04-21T01:17:39.926" v="438"/>
          <ac:inkMkLst>
            <pc:docMk/>
            <pc:sldMk cId="1521608752" sldId="266"/>
            <ac:inkMk id="87" creationId="{C2626DA2-60F8-7542-A991-C499A55092E9}"/>
          </ac:inkMkLst>
        </pc:inkChg>
        <pc:inkChg chg="add mod reco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88" creationId="{1C5106A7-3E8F-C343-B556-3CB5E0455383}"/>
          </ac:inkMkLst>
        </pc:inkChg>
        <pc:inkChg chg="add del">
          <ac:chgData name="Carlos Ruz Leiva" userId="09992e858996f815" providerId="LiveId" clId="{7B7BA0EC-B266-8448-B0A0-43A4E9848E58}" dt="2021-04-21T01:17:43.331" v="443"/>
          <ac:inkMkLst>
            <pc:docMk/>
            <pc:sldMk cId="1521608752" sldId="266"/>
            <ac:inkMk id="89" creationId="{BD791BF3-43B2-F443-8744-38109CA59228}"/>
          </ac:inkMkLst>
        </pc:inkChg>
        <pc:inkChg chg="add del">
          <ac:chgData name="Carlos Ruz Leiva" userId="09992e858996f815" providerId="LiveId" clId="{7B7BA0EC-B266-8448-B0A0-43A4E9848E58}" dt="2021-04-21T01:17:43.331" v="443"/>
          <ac:inkMkLst>
            <pc:docMk/>
            <pc:sldMk cId="1521608752" sldId="266"/>
            <ac:inkMk id="90" creationId="{C507071A-BAED-A94E-895E-D078A64684D4}"/>
          </ac:inkMkLst>
        </pc:inkChg>
        <pc:inkChg chg="add del">
          <ac:chgData name="Carlos Ruz Leiva" userId="09992e858996f815" providerId="LiveId" clId="{7B7BA0EC-B266-8448-B0A0-43A4E9848E58}" dt="2021-04-21T01:17:43.331" v="443"/>
          <ac:inkMkLst>
            <pc:docMk/>
            <pc:sldMk cId="1521608752" sldId="266"/>
            <ac:inkMk id="91" creationId="{2D987FE1-975C-B647-A190-2AB632AAFB69}"/>
          </ac:inkMkLst>
        </pc:inkChg>
        <pc:inkChg chg="add del">
          <ac:chgData name="Carlos Ruz Leiva" userId="09992e858996f815" providerId="LiveId" clId="{7B7BA0EC-B266-8448-B0A0-43A4E9848E58}" dt="2021-04-21T01:17:43.331" v="443"/>
          <ac:inkMkLst>
            <pc:docMk/>
            <pc:sldMk cId="1521608752" sldId="266"/>
            <ac:inkMk id="92" creationId="{FEFA1D8C-6865-2842-A044-409EAB67D5C5}"/>
          </ac:inkMkLst>
        </pc:inkChg>
        <pc:inkChg chg="add mod reco modStrokes">
          <ac:chgData name="Carlos Ruz Leiva" userId="09992e858996f815" providerId="LiveId" clId="{7B7BA0EC-B266-8448-B0A0-43A4E9848E58}" dt="2021-04-21T01:20:24.443" v="502"/>
          <ac:inkMkLst>
            <pc:docMk/>
            <pc:sldMk cId="1521608752" sldId="266"/>
            <ac:inkMk id="93" creationId="{C7C8203A-D000-5E43-B085-E63A57FEE087}"/>
          </ac:inkMkLst>
        </pc:inkChg>
        <pc:inkChg chg="add del">
          <ac:chgData name="Carlos Ruz Leiva" userId="09992e858996f815" providerId="LiveId" clId="{7B7BA0EC-B266-8448-B0A0-43A4E9848E58}" dt="2021-04-21T01:17:46.766" v="446"/>
          <ac:inkMkLst>
            <pc:docMk/>
            <pc:sldMk cId="1521608752" sldId="266"/>
            <ac:inkMk id="94" creationId="{6A8C174A-5A2C-354B-85E0-5334DCB29B29}"/>
          </ac:inkMkLst>
        </pc:inkChg>
        <pc:inkChg chg="add del">
          <ac:chgData name="Carlos Ruz Leiva" userId="09992e858996f815" providerId="LiveId" clId="{7B7BA0EC-B266-8448-B0A0-43A4E9848E58}" dt="2021-04-21T01:17:46.766" v="446"/>
          <ac:inkMkLst>
            <pc:docMk/>
            <pc:sldMk cId="1521608752" sldId="266"/>
            <ac:inkMk id="95" creationId="{159DA75A-4AE1-8F4C-BFAA-F7510D614A09}"/>
          </ac:inkMkLst>
        </pc:inkChg>
        <pc:inkChg chg="add mod reco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96" creationId="{29560319-D453-B54A-967F-3AB6F7ABB96E}"/>
          </ac:inkMkLst>
        </pc:inkChg>
        <pc:inkChg chg="add mod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97" creationId="{27CAD9AC-36EE-0247-BD0B-36B7218817DE}"/>
          </ac:inkMkLst>
        </pc:inkChg>
        <pc:inkChg chg="add del">
          <ac:chgData name="Carlos Ruz Leiva" userId="09992e858996f815" providerId="LiveId" clId="{7B7BA0EC-B266-8448-B0A0-43A4E9848E58}" dt="2021-04-21T01:17:52.537" v="451"/>
          <ac:inkMkLst>
            <pc:docMk/>
            <pc:sldMk cId="1521608752" sldId="266"/>
            <ac:inkMk id="98" creationId="{42F3D4BD-C898-0C42-8E80-616D42E5F018}"/>
          </ac:inkMkLst>
        </pc:inkChg>
        <pc:inkChg chg="add del">
          <ac:chgData name="Carlos Ruz Leiva" userId="09992e858996f815" providerId="LiveId" clId="{7B7BA0EC-B266-8448-B0A0-43A4E9848E58}" dt="2021-04-21T01:17:52.537" v="451"/>
          <ac:inkMkLst>
            <pc:docMk/>
            <pc:sldMk cId="1521608752" sldId="266"/>
            <ac:inkMk id="99" creationId="{8B2731E7-554D-964A-A22A-1882075CEB89}"/>
          </ac:inkMkLst>
        </pc:inkChg>
        <pc:inkChg chg="add del">
          <ac:chgData name="Carlos Ruz Leiva" userId="09992e858996f815" providerId="LiveId" clId="{7B7BA0EC-B266-8448-B0A0-43A4E9848E58}" dt="2021-04-21T01:17:53.367" v="453"/>
          <ac:inkMkLst>
            <pc:docMk/>
            <pc:sldMk cId="1521608752" sldId="266"/>
            <ac:inkMk id="100" creationId="{28D73626-B9DE-3B4D-82C7-60C1D5B78976}"/>
          </ac:inkMkLst>
        </pc:inkChg>
        <pc:inkChg chg="add mod reco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101" creationId="{A756C739-4398-554A-8794-A112C36B3B0A}"/>
          </ac:inkMkLst>
        </pc:inkChg>
        <pc:inkChg chg="add del">
          <ac:chgData name="Carlos Ruz Leiva" userId="09992e858996f815" providerId="LiveId" clId="{7B7BA0EC-B266-8448-B0A0-43A4E9848E58}" dt="2021-04-21T01:17:53.367" v="453"/>
          <ac:inkMkLst>
            <pc:docMk/>
            <pc:sldMk cId="1521608752" sldId="266"/>
            <ac:inkMk id="102" creationId="{795968A8-9F94-A946-89BF-90597777E913}"/>
          </ac:inkMkLst>
        </pc:inkChg>
        <pc:inkChg chg="add mod reco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103" creationId="{718E0D4A-2C40-1849-B356-8EEB83A926FB}"/>
          </ac:inkMkLst>
        </pc:inkChg>
        <pc:inkChg chg="add del">
          <ac:chgData name="Carlos Ruz Leiva" userId="09992e858996f815" providerId="LiveId" clId="{7B7BA0EC-B266-8448-B0A0-43A4E9848E58}" dt="2021-04-21T01:17:57.946" v="460"/>
          <ac:inkMkLst>
            <pc:docMk/>
            <pc:sldMk cId="1521608752" sldId="266"/>
            <ac:inkMk id="104" creationId="{E8536E6D-F8E7-5547-87BE-4B5201AB9898}"/>
          </ac:inkMkLst>
        </pc:inkChg>
        <pc:inkChg chg="add del">
          <ac:chgData name="Carlos Ruz Leiva" userId="09992e858996f815" providerId="LiveId" clId="{7B7BA0EC-B266-8448-B0A0-43A4E9848E58}" dt="2021-04-21T01:17:57.946" v="460"/>
          <ac:inkMkLst>
            <pc:docMk/>
            <pc:sldMk cId="1521608752" sldId="266"/>
            <ac:inkMk id="105" creationId="{78D0073B-79BD-AD45-92DA-E6058EE6A168}"/>
          </ac:inkMkLst>
        </pc:inkChg>
        <pc:inkChg chg="add del">
          <ac:chgData name="Carlos Ruz Leiva" userId="09992e858996f815" providerId="LiveId" clId="{7B7BA0EC-B266-8448-B0A0-43A4E9848E58}" dt="2021-04-21T01:17:57.946" v="460"/>
          <ac:inkMkLst>
            <pc:docMk/>
            <pc:sldMk cId="1521608752" sldId="266"/>
            <ac:inkMk id="106" creationId="{4C4A8658-12C7-904C-A8D4-587DAD476EFA}"/>
          </ac:inkMkLst>
        </pc:inkChg>
        <pc:inkChg chg="add del">
          <ac:chgData name="Carlos Ruz Leiva" userId="09992e858996f815" providerId="LiveId" clId="{7B7BA0EC-B266-8448-B0A0-43A4E9848E58}" dt="2021-04-21T01:17:57.946" v="460"/>
          <ac:inkMkLst>
            <pc:docMk/>
            <pc:sldMk cId="1521608752" sldId="266"/>
            <ac:inkMk id="107" creationId="{2C52F543-F6AE-F04C-9D81-CD6A12CC4DE4}"/>
          </ac:inkMkLst>
        </pc:inkChg>
        <pc:inkChg chg="add del">
          <ac:chgData name="Carlos Ruz Leiva" userId="09992e858996f815" providerId="LiveId" clId="{7B7BA0EC-B266-8448-B0A0-43A4E9848E58}" dt="2021-04-21T01:17:57.946" v="460"/>
          <ac:inkMkLst>
            <pc:docMk/>
            <pc:sldMk cId="1521608752" sldId="266"/>
            <ac:inkMk id="108" creationId="{EA50C7FC-A635-AC45-AFB1-8A330FB560EB}"/>
          </ac:inkMkLst>
        </pc:inkChg>
        <pc:inkChg chg="add del">
          <ac:chgData name="Carlos Ruz Leiva" userId="09992e858996f815" providerId="LiveId" clId="{7B7BA0EC-B266-8448-B0A0-43A4E9848E58}" dt="2021-04-21T01:17:57.946" v="460"/>
          <ac:inkMkLst>
            <pc:docMk/>
            <pc:sldMk cId="1521608752" sldId="266"/>
            <ac:inkMk id="109" creationId="{C350A5F5-7D03-CC49-B1D3-C0665857EAB2}"/>
          </ac:inkMkLst>
        </pc:inkChg>
        <pc:inkChg chg="add mod reco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110" creationId="{98AA44D5-A1B4-0D44-87DD-C7C4440204AA}"/>
          </ac:inkMkLst>
        </pc:inkChg>
        <pc:inkChg chg="add del">
          <ac:chgData name="Carlos Ruz Leiva" userId="09992e858996f815" providerId="LiveId" clId="{7B7BA0EC-B266-8448-B0A0-43A4E9848E58}" dt="2021-04-21T01:17:59.939" v="463"/>
          <ac:inkMkLst>
            <pc:docMk/>
            <pc:sldMk cId="1521608752" sldId="266"/>
            <ac:inkMk id="111" creationId="{FCD7A526-1643-0F49-870D-E3368ADC38D5}"/>
          </ac:inkMkLst>
        </pc:inkChg>
        <pc:inkChg chg="add del">
          <ac:chgData name="Carlos Ruz Leiva" userId="09992e858996f815" providerId="LiveId" clId="{7B7BA0EC-B266-8448-B0A0-43A4E9848E58}" dt="2021-04-21T01:17:59.939" v="463"/>
          <ac:inkMkLst>
            <pc:docMk/>
            <pc:sldMk cId="1521608752" sldId="266"/>
            <ac:inkMk id="112" creationId="{A342CDA5-2CCD-4740-B9EA-CF258F3D300A}"/>
          </ac:inkMkLst>
        </pc:inkChg>
        <pc:inkChg chg="add mod reco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113" creationId="{4A0D4AF6-743B-5B46-98D8-5E46077B6372}"/>
          </ac:inkMkLst>
        </pc:inkChg>
        <pc:inkChg chg="add del">
          <ac:chgData name="Carlos Ruz Leiva" userId="09992e858996f815" providerId="LiveId" clId="{7B7BA0EC-B266-8448-B0A0-43A4E9848E58}" dt="2021-04-21T01:18:04.037" v="467"/>
          <ac:inkMkLst>
            <pc:docMk/>
            <pc:sldMk cId="1521608752" sldId="266"/>
            <ac:inkMk id="114" creationId="{FB258404-EC0A-9349-96B9-8CE3532A8BFE}"/>
          </ac:inkMkLst>
        </pc:inkChg>
        <pc:inkChg chg="add del">
          <ac:chgData name="Carlos Ruz Leiva" userId="09992e858996f815" providerId="LiveId" clId="{7B7BA0EC-B266-8448-B0A0-43A4E9848E58}" dt="2021-04-21T01:18:04.037" v="467"/>
          <ac:inkMkLst>
            <pc:docMk/>
            <pc:sldMk cId="1521608752" sldId="266"/>
            <ac:inkMk id="115" creationId="{AE228C8A-B8C9-B845-8EB1-28FB02B4BCB1}"/>
          </ac:inkMkLst>
        </pc:inkChg>
        <pc:inkChg chg="add del">
          <ac:chgData name="Carlos Ruz Leiva" userId="09992e858996f815" providerId="LiveId" clId="{7B7BA0EC-B266-8448-B0A0-43A4E9848E58}" dt="2021-04-21T01:18:04.037" v="467"/>
          <ac:inkMkLst>
            <pc:docMk/>
            <pc:sldMk cId="1521608752" sldId="266"/>
            <ac:inkMk id="116" creationId="{153E5E4E-11EC-D644-88EB-08F87C3C8960}"/>
          </ac:inkMkLst>
        </pc:inkChg>
        <pc:inkChg chg="add mod reco modStrokes">
          <ac:chgData name="Carlos Ruz Leiva" userId="09992e858996f815" providerId="LiveId" clId="{7B7BA0EC-B266-8448-B0A0-43A4E9848E58}" dt="2021-04-21T01:18:53.181" v="477"/>
          <ac:inkMkLst>
            <pc:docMk/>
            <pc:sldMk cId="1521608752" sldId="266"/>
            <ac:inkMk id="117" creationId="{A5FCF8FC-8D48-464F-A874-77D88D5E3FB6}"/>
          </ac:inkMkLst>
        </pc:inkChg>
        <pc:inkChg chg="add del mod">
          <ac:chgData name="Carlos Ruz Leiva" userId="09992e858996f815" providerId="LiveId" clId="{7B7BA0EC-B266-8448-B0A0-43A4E9848E58}" dt="2021-04-21T01:18:53.202" v="478"/>
          <ac:inkMkLst>
            <pc:docMk/>
            <pc:sldMk cId="1521608752" sldId="266"/>
            <ac:inkMk id="118" creationId="{5F677BE4-B4D0-FE47-9DFB-29609CF904EB}"/>
          </ac:inkMkLst>
        </pc:inkChg>
        <pc:inkChg chg="add del">
          <ac:chgData name="Carlos Ruz Leiva" userId="09992e858996f815" providerId="LiveId" clId="{7B7BA0EC-B266-8448-B0A0-43A4E9848E58}" dt="2021-04-21T01:18:09.604" v="472"/>
          <ac:inkMkLst>
            <pc:docMk/>
            <pc:sldMk cId="1521608752" sldId="266"/>
            <ac:inkMk id="119" creationId="{8FCBB88B-50AF-0C44-86C8-8A8C692D9E37}"/>
          </ac:inkMkLst>
        </pc:inkChg>
        <pc:inkChg chg="add del">
          <ac:chgData name="Carlos Ruz Leiva" userId="09992e858996f815" providerId="LiveId" clId="{7B7BA0EC-B266-8448-B0A0-43A4E9848E58}" dt="2021-04-21T01:18:09.604" v="472"/>
          <ac:inkMkLst>
            <pc:docMk/>
            <pc:sldMk cId="1521608752" sldId="266"/>
            <ac:inkMk id="120" creationId="{F9BC21B2-252C-9D4F-AD35-90543D7F7BA8}"/>
          </ac:inkMkLst>
        </pc:inkChg>
        <pc:inkChg chg="add del">
          <ac:chgData name="Carlos Ruz Leiva" userId="09992e858996f815" providerId="LiveId" clId="{7B7BA0EC-B266-8448-B0A0-43A4E9848E58}" dt="2021-04-21T01:18:10.187" v="474"/>
          <ac:inkMkLst>
            <pc:docMk/>
            <pc:sldMk cId="1521608752" sldId="266"/>
            <ac:inkMk id="121" creationId="{AAAA121A-BA80-CA48-9E1F-46640B15A76A}"/>
          </ac:inkMkLst>
        </pc:inkChg>
        <pc:inkChg chg="add mod reco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122" creationId="{8E936A53-DC57-8249-8A58-4925B192BC2F}"/>
          </ac:inkMkLst>
        </pc:inkChg>
        <pc:inkChg chg="add del">
          <ac:chgData name="Carlos Ruz Leiva" userId="09992e858996f815" providerId="LiveId" clId="{7B7BA0EC-B266-8448-B0A0-43A4E9848E58}" dt="2021-04-21T01:18:10.187" v="474"/>
          <ac:inkMkLst>
            <pc:docMk/>
            <pc:sldMk cId="1521608752" sldId="266"/>
            <ac:inkMk id="123" creationId="{3B8C6016-4F7E-3D47-B5E8-AEA603906A46}"/>
          </ac:inkMkLst>
        </pc:inkChg>
        <pc:inkChg chg="add mod reco">
          <ac:chgData name="Carlos Ruz Leiva" userId="09992e858996f815" providerId="LiveId" clId="{7B7BA0EC-B266-8448-B0A0-43A4E9848E58}" dt="2021-04-21T01:18:42.379" v="476" actId="1076"/>
          <ac:inkMkLst>
            <pc:docMk/>
            <pc:sldMk cId="1521608752" sldId="266"/>
            <ac:inkMk id="124" creationId="{8D6127B7-E0B5-4B46-89F1-FDED8F1C215B}"/>
          </ac:inkMkLst>
        </pc:inkChg>
        <pc:inkChg chg="add del">
          <ac:chgData name="Carlos Ruz Leiva" userId="09992e858996f815" providerId="LiveId" clId="{7B7BA0EC-B266-8448-B0A0-43A4E9848E58}" dt="2021-04-21T01:18:59.130" v="482"/>
          <ac:inkMkLst>
            <pc:docMk/>
            <pc:sldMk cId="1521608752" sldId="266"/>
            <ac:inkMk id="125" creationId="{DC97EA8A-0652-6040-9879-CC558A889CB8}"/>
          </ac:inkMkLst>
        </pc:inkChg>
        <pc:inkChg chg="add del">
          <ac:chgData name="Carlos Ruz Leiva" userId="09992e858996f815" providerId="LiveId" clId="{7B7BA0EC-B266-8448-B0A0-43A4E9848E58}" dt="2021-04-21T01:18:59.130" v="482"/>
          <ac:inkMkLst>
            <pc:docMk/>
            <pc:sldMk cId="1521608752" sldId="266"/>
            <ac:inkMk id="126" creationId="{850D990C-2A8E-7B47-AA64-72B4D10CA909}"/>
          </ac:inkMkLst>
        </pc:inkChg>
        <pc:inkChg chg="add del">
          <ac:chgData name="Carlos Ruz Leiva" userId="09992e858996f815" providerId="LiveId" clId="{7B7BA0EC-B266-8448-B0A0-43A4E9848E58}" dt="2021-04-21T01:18:59.130" v="482"/>
          <ac:inkMkLst>
            <pc:docMk/>
            <pc:sldMk cId="1521608752" sldId="266"/>
            <ac:inkMk id="127" creationId="{657CEED2-C388-9C44-AC1E-C433D8A0C44A}"/>
          </ac:inkMkLst>
        </pc:inkChg>
        <pc:inkChg chg="add reco">
          <ac:chgData name="Carlos Ruz Leiva" userId="09992e858996f815" providerId="LiveId" clId="{7B7BA0EC-B266-8448-B0A0-43A4E9848E58}" dt="2021-04-21T01:18:59.130" v="482"/>
          <ac:inkMkLst>
            <pc:docMk/>
            <pc:sldMk cId="1521608752" sldId="266"/>
            <ac:inkMk id="128" creationId="{BD28ED3B-D6DE-904C-B54F-5AACE3869980}"/>
          </ac:inkMkLst>
        </pc:inkChg>
        <pc:inkChg chg="add">
          <ac:chgData name="Carlos Ruz Leiva" userId="09992e858996f815" providerId="LiveId" clId="{7B7BA0EC-B266-8448-B0A0-43A4E9848E58}" dt="2021-04-21T01:18:59.177" v="483"/>
          <ac:inkMkLst>
            <pc:docMk/>
            <pc:sldMk cId="1521608752" sldId="266"/>
            <ac:inkMk id="129" creationId="{F1E707AF-D0D1-6348-8582-051B7235CEDE}"/>
          </ac:inkMkLst>
        </pc:inkChg>
        <pc:inkChg chg="add del">
          <ac:chgData name="Carlos Ruz Leiva" userId="09992e858996f815" providerId="LiveId" clId="{7B7BA0EC-B266-8448-B0A0-43A4E9848E58}" dt="2021-04-21T01:19:41.188" v="487"/>
          <ac:inkMkLst>
            <pc:docMk/>
            <pc:sldMk cId="1521608752" sldId="266"/>
            <ac:inkMk id="130" creationId="{4F902335-B955-A946-8227-5DAA701EA6B3}"/>
          </ac:inkMkLst>
        </pc:inkChg>
        <pc:inkChg chg="add">
          <ac:chgData name="Carlos Ruz Leiva" userId="09992e858996f815" providerId="LiveId" clId="{7B7BA0EC-B266-8448-B0A0-43A4E9848E58}" dt="2021-04-21T01:19:38.555" v="485"/>
          <ac:inkMkLst>
            <pc:docMk/>
            <pc:sldMk cId="1521608752" sldId="266"/>
            <ac:inkMk id="131" creationId="{93F8B8A5-6ACD-1640-98EF-C7A14FC54E62}"/>
          </ac:inkMkLst>
        </pc:inkChg>
        <pc:inkChg chg="add del">
          <ac:chgData name="Carlos Ruz Leiva" userId="09992e858996f815" providerId="LiveId" clId="{7B7BA0EC-B266-8448-B0A0-43A4E9848E58}" dt="2021-04-21T01:19:41.188" v="487"/>
          <ac:inkMkLst>
            <pc:docMk/>
            <pc:sldMk cId="1521608752" sldId="266"/>
            <ac:inkMk id="132" creationId="{F07B4114-2CC0-EC49-AE3A-72DED2EC8D3D}"/>
          </ac:inkMkLst>
        </pc:inkChg>
        <pc:inkChg chg="add reco">
          <ac:chgData name="Carlos Ruz Leiva" userId="09992e858996f815" providerId="LiveId" clId="{7B7BA0EC-B266-8448-B0A0-43A4E9848E58}" dt="2021-04-21T01:19:41.188" v="487"/>
          <ac:inkMkLst>
            <pc:docMk/>
            <pc:sldMk cId="1521608752" sldId="266"/>
            <ac:inkMk id="133" creationId="{9A170371-59C3-9F4F-923D-D336F3A985AF}"/>
          </ac:inkMkLst>
        </pc:inkChg>
        <pc:inkChg chg="add del">
          <ac:chgData name="Carlos Ruz Leiva" userId="09992e858996f815" providerId="LiveId" clId="{7B7BA0EC-B266-8448-B0A0-43A4E9848E58}" dt="2021-04-21T01:19:43.603" v="490"/>
          <ac:inkMkLst>
            <pc:docMk/>
            <pc:sldMk cId="1521608752" sldId="266"/>
            <ac:inkMk id="134" creationId="{F7BA9C81-6785-C748-B0B1-F49DA5B47398}"/>
          </ac:inkMkLst>
        </pc:inkChg>
        <pc:inkChg chg="add del">
          <ac:chgData name="Carlos Ruz Leiva" userId="09992e858996f815" providerId="LiveId" clId="{7B7BA0EC-B266-8448-B0A0-43A4E9848E58}" dt="2021-04-21T01:19:43.603" v="490"/>
          <ac:inkMkLst>
            <pc:docMk/>
            <pc:sldMk cId="1521608752" sldId="266"/>
            <ac:inkMk id="135" creationId="{1DF74FD4-6576-CE4C-894B-D888A8A11885}"/>
          </ac:inkMkLst>
        </pc:inkChg>
        <pc:inkChg chg="add reco">
          <ac:chgData name="Carlos Ruz Leiva" userId="09992e858996f815" providerId="LiveId" clId="{7B7BA0EC-B266-8448-B0A0-43A4E9848E58}" dt="2021-04-21T01:19:43.603" v="490"/>
          <ac:inkMkLst>
            <pc:docMk/>
            <pc:sldMk cId="1521608752" sldId="266"/>
            <ac:inkMk id="136" creationId="{C883B18A-4673-1447-93B1-3FF2376D1A33}"/>
          </ac:inkMkLst>
        </pc:inkChg>
        <pc:inkChg chg="add del">
          <ac:chgData name="Carlos Ruz Leiva" userId="09992e858996f815" providerId="LiveId" clId="{7B7BA0EC-B266-8448-B0A0-43A4E9848E58}" dt="2021-04-21T01:20:07.200" v="494"/>
          <ac:inkMkLst>
            <pc:docMk/>
            <pc:sldMk cId="1521608752" sldId="266"/>
            <ac:inkMk id="137" creationId="{E937249A-7415-3543-9B2B-E3E134A2EEB9}"/>
          </ac:inkMkLst>
        </pc:inkChg>
        <pc:inkChg chg="add del">
          <ac:chgData name="Carlos Ruz Leiva" userId="09992e858996f815" providerId="LiveId" clId="{7B7BA0EC-B266-8448-B0A0-43A4E9848E58}" dt="2021-04-21T01:20:07.200" v="494"/>
          <ac:inkMkLst>
            <pc:docMk/>
            <pc:sldMk cId="1521608752" sldId="266"/>
            <ac:inkMk id="138" creationId="{B436B84B-04DD-D648-A34A-2B7176B2A9B7}"/>
          </ac:inkMkLst>
        </pc:inkChg>
        <pc:inkChg chg="add del">
          <ac:chgData name="Carlos Ruz Leiva" userId="09992e858996f815" providerId="LiveId" clId="{7B7BA0EC-B266-8448-B0A0-43A4E9848E58}" dt="2021-04-21T01:20:07.200" v="494"/>
          <ac:inkMkLst>
            <pc:docMk/>
            <pc:sldMk cId="1521608752" sldId="266"/>
            <ac:inkMk id="139" creationId="{074831E4-8396-714A-B6EF-8F3D3C514274}"/>
          </ac:inkMkLst>
        </pc:inkChg>
        <pc:inkChg chg="add reco">
          <ac:chgData name="Carlos Ruz Leiva" userId="09992e858996f815" providerId="LiveId" clId="{7B7BA0EC-B266-8448-B0A0-43A4E9848E58}" dt="2021-04-21T01:20:07.200" v="494"/>
          <ac:inkMkLst>
            <pc:docMk/>
            <pc:sldMk cId="1521608752" sldId="266"/>
            <ac:inkMk id="140" creationId="{75BC2F0D-9BAE-BB48-BD72-90C0B61B86B0}"/>
          </ac:inkMkLst>
        </pc:inkChg>
        <pc:inkChg chg="add del">
          <ac:chgData name="Carlos Ruz Leiva" userId="09992e858996f815" providerId="LiveId" clId="{7B7BA0EC-B266-8448-B0A0-43A4E9848E58}" dt="2021-04-21T01:20:09.937" v="497"/>
          <ac:inkMkLst>
            <pc:docMk/>
            <pc:sldMk cId="1521608752" sldId="266"/>
            <ac:inkMk id="141" creationId="{90AA34A3-54AF-C14F-AECC-5789EBA6F9CE}"/>
          </ac:inkMkLst>
        </pc:inkChg>
        <pc:inkChg chg="add del">
          <ac:chgData name="Carlos Ruz Leiva" userId="09992e858996f815" providerId="LiveId" clId="{7B7BA0EC-B266-8448-B0A0-43A4E9848E58}" dt="2021-04-21T01:20:09.937" v="497"/>
          <ac:inkMkLst>
            <pc:docMk/>
            <pc:sldMk cId="1521608752" sldId="266"/>
            <ac:inkMk id="142" creationId="{51E2A491-83A4-9E42-8869-FAC2571A771B}"/>
          </ac:inkMkLst>
        </pc:inkChg>
        <pc:inkChg chg="add reco">
          <ac:chgData name="Carlos Ruz Leiva" userId="09992e858996f815" providerId="LiveId" clId="{7B7BA0EC-B266-8448-B0A0-43A4E9848E58}" dt="2021-04-21T01:20:09.937" v="497"/>
          <ac:inkMkLst>
            <pc:docMk/>
            <pc:sldMk cId="1521608752" sldId="266"/>
            <ac:inkMk id="143" creationId="{1B796604-1580-A24C-8D27-B454DBB119F3}"/>
          </ac:inkMkLst>
        </pc:inkChg>
        <pc:inkChg chg="add del">
          <ac:chgData name="Carlos Ruz Leiva" userId="09992e858996f815" providerId="LiveId" clId="{7B7BA0EC-B266-8448-B0A0-43A4E9848E58}" dt="2021-04-21T01:20:12.330" v="500"/>
          <ac:inkMkLst>
            <pc:docMk/>
            <pc:sldMk cId="1521608752" sldId="266"/>
            <ac:inkMk id="144" creationId="{5DE6225A-3AAE-2C49-BBA2-B8E5E783954F}"/>
          </ac:inkMkLst>
        </pc:inkChg>
        <pc:inkChg chg="add del">
          <ac:chgData name="Carlos Ruz Leiva" userId="09992e858996f815" providerId="LiveId" clId="{7B7BA0EC-B266-8448-B0A0-43A4E9848E58}" dt="2021-04-21T01:20:12.330" v="500"/>
          <ac:inkMkLst>
            <pc:docMk/>
            <pc:sldMk cId="1521608752" sldId="266"/>
            <ac:inkMk id="145" creationId="{E64B5B0A-0954-1345-93CF-245E4B70E445}"/>
          </ac:inkMkLst>
        </pc:inkChg>
        <pc:inkChg chg="add reco">
          <ac:chgData name="Carlos Ruz Leiva" userId="09992e858996f815" providerId="LiveId" clId="{7B7BA0EC-B266-8448-B0A0-43A4E9848E58}" dt="2021-04-21T01:20:12.330" v="500"/>
          <ac:inkMkLst>
            <pc:docMk/>
            <pc:sldMk cId="1521608752" sldId="266"/>
            <ac:inkMk id="146" creationId="{EB7D1E6A-1D72-1C4F-97DC-0603EFC67A2F}"/>
          </ac:inkMkLst>
        </pc:inkChg>
        <pc:inkChg chg="add">
          <ac:chgData name="Carlos Ruz Leiva" userId="09992e858996f815" providerId="LiveId" clId="{7B7BA0EC-B266-8448-B0A0-43A4E9848E58}" dt="2021-04-21T01:20:12.349" v="501"/>
          <ac:inkMkLst>
            <pc:docMk/>
            <pc:sldMk cId="1521608752" sldId="266"/>
            <ac:inkMk id="147" creationId="{DE3F3164-FF67-2844-BCD6-939948049FA9}"/>
          </ac:inkMkLst>
        </pc:inkChg>
        <pc:inkChg chg="add del">
          <ac:chgData name="Carlos Ruz Leiva" userId="09992e858996f815" providerId="LiveId" clId="{7B7BA0EC-B266-8448-B0A0-43A4E9848E58}" dt="2021-04-21T01:20:38.309" v="506"/>
          <ac:inkMkLst>
            <pc:docMk/>
            <pc:sldMk cId="1521608752" sldId="266"/>
            <ac:inkMk id="148" creationId="{7BA660FD-14FF-FA4E-9C60-56FFCDCB6978}"/>
          </ac:inkMkLst>
        </pc:inkChg>
        <pc:inkChg chg="add del">
          <ac:chgData name="Carlos Ruz Leiva" userId="09992e858996f815" providerId="LiveId" clId="{7B7BA0EC-B266-8448-B0A0-43A4E9848E58}" dt="2021-04-21T01:20:38.309" v="506"/>
          <ac:inkMkLst>
            <pc:docMk/>
            <pc:sldMk cId="1521608752" sldId="266"/>
            <ac:inkMk id="149" creationId="{DB9EE753-986E-4E48-A669-6E2C00F6AA81}"/>
          </ac:inkMkLst>
        </pc:inkChg>
        <pc:inkChg chg="add del">
          <ac:chgData name="Carlos Ruz Leiva" userId="09992e858996f815" providerId="LiveId" clId="{7B7BA0EC-B266-8448-B0A0-43A4E9848E58}" dt="2021-04-21T01:20:38.309" v="506"/>
          <ac:inkMkLst>
            <pc:docMk/>
            <pc:sldMk cId="1521608752" sldId="266"/>
            <ac:inkMk id="150" creationId="{4FF21845-C54E-8244-B443-31D4FC2CBFCF}"/>
          </ac:inkMkLst>
        </pc:inkChg>
        <pc:inkChg chg="add reco">
          <ac:chgData name="Carlos Ruz Leiva" userId="09992e858996f815" providerId="LiveId" clId="{7B7BA0EC-B266-8448-B0A0-43A4E9848E58}" dt="2021-04-21T01:20:38.309" v="506"/>
          <ac:inkMkLst>
            <pc:docMk/>
            <pc:sldMk cId="1521608752" sldId="266"/>
            <ac:inkMk id="151" creationId="{8E5A8CD7-AF30-7E4C-9A3E-AE9DFEBB8030}"/>
          </ac:inkMkLst>
        </pc:inkChg>
        <pc:inkChg chg="add">
          <ac:chgData name="Carlos Ruz Leiva" userId="09992e858996f815" providerId="LiveId" clId="{7B7BA0EC-B266-8448-B0A0-43A4E9848E58}" dt="2021-04-21T01:20:40.206" v="507"/>
          <ac:inkMkLst>
            <pc:docMk/>
            <pc:sldMk cId="1521608752" sldId="266"/>
            <ac:inkMk id="152" creationId="{B08CB435-8E29-7048-9022-BC698A1D7D92}"/>
          </ac:inkMkLst>
        </pc:inkChg>
        <pc:inkChg chg="add del">
          <ac:chgData name="Carlos Ruz Leiva" userId="09992e858996f815" providerId="LiveId" clId="{7B7BA0EC-B266-8448-B0A0-43A4E9848E58}" dt="2021-04-21T01:20:46.036" v="511"/>
          <ac:inkMkLst>
            <pc:docMk/>
            <pc:sldMk cId="1521608752" sldId="266"/>
            <ac:inkMk id="153" creationId="{472B0F3F-E1EB-FD42-A0EA-4ABF15EE5066}"/>
          </ac:inkMkLst>
        </pc:inkChg>
        <pc:inkChg chg="add del">
          <ac:chgData name="Carlos Ruz Leiva" userId="09992e858996f815" providerId="LiveId" clId="{7B7BA0EC-B266-8448-B0A0-43A4E9848E58}" dt="2021-04-21T01:20:46.036" v="511"/>
          <ac:inkMkLst>
            <pc:docMk/>
            <pc:sldMk cId="1521608752" sldId="266"/>
            <ac:inkMk id="154" creationId="{180E89FB-104C-EC44-8ACB-89CEEF26507B}"/>
          </ac:inkMkLst>
        </pc:inkChg>
        <pc:inkChg chg="add del">
          <ac:chgData name="Carlos Ruz Leiva" userId="09992e858996f815" providerId="LiveId" clId="{7B7BA0EC-B266-8448-B0A0-43A4E9848E58}" dt="2021-04-21T01:20:46.036" v="511"/>
          <ac:inkMkLst>
            <pc:docMk/>
            <pc:sldMk cId="1521608752" sldId="266"/>
            <ac:inkMk id="155" creationId="{F74380B8-4BC4-D740-8AF6-7B0E567B371A}"/>
          </ac:inkMkLst>
        </pc:inkChg>
        <pc:inkChg chg="add reco">
          <ac:chgData name="Carlos Ruz Leiva" userId="09992e858996f815" providerId="LiveId" clId="{7B7BA0EC-B266-8448-B0A0-43A4E9848E58}" dt="2021-04-21T01:20:46.036" v="511"/>
          <ac:inkMkLst>
            <pc:docMk/>
            <pc:sldMk cId="1521608752" sldId="266"/>
            <ac:inkMk id="156" creationId="{7630D40B-3FFD-924A-9922-9E6181E91DA9}"/>
          </ac:inkMkLst>
        </pc:inkChg>
        <pc:inkChg chg="add del">
          <ac:chgData name="Carlos Ruz Leiva" userId="09992e858996f815" providerId="LiveId" clId="{7B7BA0EC-B266-8448-B0A0-43A4E9848E58}" dt="2021-04-21T01:20:48.162" v="514"/>
          <ac:inkMkLst>
            <pc:docMk/>
            <pc:sldMk cId="1521608752" sldId="266"/>
            <ac:inkMk id="157" creationId="{40C2111B-A5CC-EC48-90E1-76D20C813FA0}"/>
          </ac:inkMkLst>
        </pc:inkChg>
        <pc:inkChg chg="add del">
          <ac:chgData name="Carlos Ruz Leiva" userId="09992e858996f815" providerId="LiveId" clId="{7B7BA0EC-B266-8448-B0A0-43A4E9848E58}" dt="2021-04-21T01:20:48.162" v="514"/>
          <ac:inkMkLst>
            <pc:docMk/>
            <pc:sldMk cId="1521608752" sldId="266"/>
            <ac:inkMk id="158" creationId="{6AD80A49-E7EE-A54B-9FFE-0DF05615CF6E}"/>
          </ac:inkMkLst>
        </pc:inkChg>
        <pc:inkChg chg="add reco">
          <ac:chgData name="Carlos Ruz Leiva" userId="09992e858996f815" providerId="LiveId" clId="{7B7BA0EC-B266-8448-B0A0-43A4E9848E58}" dt="2021-04-21T01:20:48.162" v="514"/>
          <ac:inkMkLst>
            <pc:docMk/>
            <pc:sldMk cId="1521608752" sldId="266"/>
            <ac:inkMk id="159" creationId="{15F7D539-C40E-084E-9782-CBC54AB606F9}"/>
          </ac:inkMkLst>
        </pc:inkChg>
        <pc:inkChg chg="add del">
          <ac:chgData name="Carlos Ruz Leiva" userId="09992e858996f815" providerId="LiveId" clId="{7B7BA0EC-B266-8448-B0A0-43A4E9848E58}" dt="2021-04-21T01:20:49.917" v="517"/>
          <ac:inkMkLst>
            <pc:docMk/>
            <pc:sldMk cId="1521608752" sldId="266"/>
            <ac:inkMk id="160" creationId="{D64809E2-4258-EB40-8F00-E147F756972E}"/>
          </ac:inkMkLst>
        </pc:inkChg>
        <pc:inkChg chg="add del">
          <ac:chgData name="Carlos Ruz Leiva" userId="09992e858996f815" providerId="LiveId" clId="{7B7BA0EC-B266-8448-B0A0-43A4E9848E58}" dt="2021-04-21T01:20:49.917" v="517"/>
          <ac:inkMkLst>
            <pc:docMk/>
            <pc:sldMk cId="1521608752" sldId="266"/>
            <ac:inkMk id="161" creationId="{F3BFAFF1-D281-9549-B6BB-CCEE9B43BA29}"/>
          </ac:inkMkLst>
        </pc:inkChg>
        <pc:inkChg chg="add reco">
          <ac:chgData name="Carlos Ruz Leiva" userId="09992e858996f815" providerId="LiveId" clId="{7B7BA0EC-B266-8448-B0A0-43A4E9848E58}" dt="2021-04-21T01:20:49.917" v="517"/>
          <ac:inkMkLst>
            <pc:docMk/>
            <pc:sldMk cId="1521608752" sldId="266"/>
            <ac:inkMk id="162" creationId="{647F6A1C-B60E-5C48-A2B0-C488C58879D7}"/>
          </ac:inkMkLst>
        </pc:inkChg>
        <pc:inkChg chg="add del">
          <ac:chgData name="Carlos Ruz Leiva" userId="09992e858996f815" providerId="LiveId" clId="{7B7BA0EC-B266-8448-B0A0-43A4E9848E58}" dt="2021-04-21T01:20:51.224" v="520"/>
          <ac:inkMkLst>
            <pc:docMk/>
            <pc:sldMk cId="1521608752" sldId="266"/>
            <ac:inkMk id="163" creationId="{173A5ADF-88F6-8946-84EA-27B5BA230A84}"/>
          </ac:inkMkLst>
        </pc:inkChg>
        <pc:inkChg chg="add del">
          <ac:chgData name="Carlos Ruz Leiva" userId="09992e858996f815" providerId="LiveId" clId="{7B7BA0EC-B266-8448-B0A0-43A4E9848E58}" dt="2021-04-21T01:20:51.224" v="520"/>
          <ac:inkMkLst>
            <pc:docMk/>
            <pc:sldMk cId="1521608752" sldId="266"/>
            <ac:inkMk id="164" creationId="{8D9BC37C-632A-E14B-B8FA-CCB1F356B0AD}"/>
          </ac:inkMkLst>
        </pc:inkChg>
        <pc:inkChg chg="add reco">
          <ac:chgData name="Carlos Ruz Leiva" userId="09992e858996f815" providerId="LiveId" clId="{7B7BA0EC-B266-8448-B0A0-43A4E9848E58}" dt="2021-04-21T01:20:51.224" v="520"/>
          <ac:inkMkLst>
            <pc:docMk/>
            <pc:sldMk cId="1521608752" sldId="266"/>
            <ac:inkMk id="165" creationId="{806569E1-B8B4-6646-A516-E5D19B71E14F}"/>
          </ac:inkMkLst>
        </pc:inkChg>
        <pc:inkChg chg="add del">
          <ac:chgData name="Carlos Ruz Leiva" userId="09992e858996f815" providerId="LiveId" clId="{7B7BA0EC-B266-8448-B0A0-43A4E9848E58}" dt="2021-04-21T01:20:58.217" v="523"/>
          <ac:inkMkLst>
            <pc:docMk/>
            <pc:sldMk cId="1521608752" sldId="266"/>
            <ac:inkMk id="166" creationId="{FA8BCF9C-207F-AE44-BC23-B18A2CC4BB50}"/>
          </ac:inkMkLst>
        </pc:inkChg>
        <pc:inkChg chg="add del">
          <ac:chgData name="Carlos Ruz Leiva" userId="09992e858996f815" providerId="LiveId" clId="{7B7BA0EC-B266-8448-B0A0-43A4E9848E58}" dt="2021-04-21T01:20:58.217" v="523"/>
          <ac:inkMkLst>
            <pc:docMk/>
            <pc:sldMk cId="1521608752" sldId="266"/>
            <ac:inkMk id="167" creationId="{59540886-A3E4-904E-8191-2AA82F6B7A2C}"/>
          </ac:inkMkLst>
        </pc:inkChg>
        <pc:inkChg chg="add reco">
          <ac:chgData name="Carlos Ruz Leiva" userId="09992e858996f815" providerId="LiveId" clId="{7B7BA0EC-B266-8448-B0A0-43A4E9848E58}" dt="2021-04-21T01:20:58.217" v="523"/>
          <ac:inkMkLst>
            <pc:docMk/>
            <pc:sldMk cId="1521608752" sldId="266"/>
            <ac:inkMk id="168" creationId="{1B223671-1F57-4244-97BA-FE91BDFD9766}"/>
          </ac:inkMkLst>
        </pc:inkChg>
        <pc:inkChg chg="add">
          <ac:chgData name="Carlos Ruz Leiva" userId="09992e858996f815" providerId="LiveId" clId="{7B7BA0EC-B266-8448-B0A0-43A4E9848E58}" dt="2021-04-21T01:20:58.264" v="524"/>
          <ac:inkMkLst>
            <pc:docMk/>
            <pc:sldMk cId="1521608752" sldId="266"/>
            <ac:inkMk id="169" creationId="{CDBEF3F8-19E9-F34F-BB8D-39CB748DA1AF}"/>
          </ac:inkMkLst>
        </pc:inkChg>
      </pc:sldChg>
      <pc:sldChg chg="new del">
        <pc:chgData name="Carlos Ruz Leiva" userId="09992e858996f815" providerId="LiveId" clId="{7B7BA0EC-B266-8448-B0A0-43A4E9848E58}" dt="2021-04-21T01:28:14.301" v="550" actId="2696"/>
        <pc:sldMkLst>
          <pc:docMk/>
          <pc:sldMk cId="36279585" sldId="267"/>
        </pc:sldMkLst>
      </pc:sldChg>
      <pc:sldChg chg="addSp delSp modSp new">
        <pc:chgData name="Carlos Ruz Leiva" userId="09992e858996f815" providerId="LiveId" clId="{7B7BA0EC-B266-8448-B0A0-43A4E9848E58}" dt="2021-04-21T01:47:06.860" v="1002"/>
        <pc:sldMkLst>
          <pc:docMk/>
          <pc:sldMk cId="586615184" sldId="267"/>
        </pc:sldMkLst>
        <pc:inkChg chg="add del">
          <ac:chgData name="Carlos Ruz Leiva" userId="09992e858996f815" providerId="LiveId" clId="{7B7BA0EC-B266-8448-B0A0-43A4E9848E58}" dt="2021-04-21T01:29:06.201" v="554"/>
          <ac:inkMkLst>
            <pc:docMk/>
            <pc:sldMk cId="586615184" sldId="267"/>
            <ac:inkMk id="2" creationId="{7FD1A210-B178-3B4E-966B-2D1CDC219F9B}"/>
          </ac:inkMkLst>
        </pc:inkChg>
        <pc:inkChg chg="add del">
          <ac:chgData name="Carlos Ruz Leiva" userId="09992e858996f815" providerId="LiveId" clId="{7B7BA0EC-B266-8448-B0A0-43A4E9848E58}" dt="2021-04-21T01:29:06.201" v="554"/>
          <ac:inkMkLst>
            <pc:docMk/>
            <pc:sldMk cId="586615184" sldId="267"/>
            <ac:inkMk id="3" creationId="{4EE1AEA5-A9FD-0248-89F1-AE882C3B0E57}"/>
          </ac:inkMkLst>
        </pc:inkChg>
        <pc:inkChg chg="add del reco">
          <ac:chgData name="Carlos Ruz Leiva" userId="09992e858996f815" providerId="LiveId" clId="{7B7BA0EC-B266-8448-B0A0-43A4E9848E58}" dt="2021-04-21T01:29:11.069" v="555"/>
          <ac:inkMkLst>
            <pc:docMk/>
            <pc:sldMk cId="586615184" sldId="267"/>
            <ac:inkMk id="4" creationId="{04B7CED2-7969-3E45-9C6E-43CB93225F2C}"/>
          </ac:inkMkLst>
        </pc:inkChg>
        <pc:inkChg chg="add del">
          <ac:chgData name="Carlos Ruz Leiva" userId="09992e858996f815" providerId="LiveId" clId="{7B7BA0EC-B266-8448-B0A0-43A4E9848E58}" dt="2021-04-21T01:29:16.815" v="560"/>
          <ac:inkMkLst>
            <pc:docMk/>
            <pc:sldMk cId="586615184" sldId="267"/>
            <ac:inkMk id="5" creationId="{9CA3F586-B8B7-CD48-847D-FDF57A491E24}"/>
          </ac:inkMkLst>
        </pc:inkChg>
        <pc:inkChg chg="add del">
          <ac:chgData name="Carlos Ruz Leiva" userId="09992e858996f815" providerId="LiveId" clId="{7B7BA0EC-B266-8448-B0A0-43A4E9848E58}" dt="2021-04-21T01:29:16.815" v="560"/>
          <ac:inkMkLst>
            <pc:docMk/>
            <pc:sldMk cId="586615184" sldId="267"/>
            <ac:inkMk id="6" creationId="{8E0E3DD1-13BD-284E-A9E4-4AABCD5E2BBE}"/>
          </ac:inkMkLst>
        </pc:inkChg>
        <pc:inkChg chg="add del">
          <ac:chgData name="Carlos Ruz Leiva" userId="09992e858996f815" providerId="LiveId" clId="{7B7BA0EC-B266-8448-B0A0-43A4E9848E58}" dt="2021-04-21T01:29:16.815" v="560"/>
          <ac:inkMkLst>
            <pc:docMk/>
            <pc:sldMk cId="586615184" sldId="267"/>
            <ac:inkMk id="7" creationId="{4F5F518B-494A-644E-8714-63A3F81DF1CF}"/>
          </ac:inkMkLst>
        </pc:inkChg>
        <pc:inkChg chg="add del">
          <ac:chgData name="Carlos Ruz Leiva" userId="09992e858996f815" providerId="LiveId" clId="{7B7BA0EC-B266-8448-B0A0-43A4E9848E58}" dt="2021-04-21T01:29:16.815" v="560"/>
          <ac:inkMkLst>
            <pc:docMk/>
            <pc:sldMk cId="586615184" sldId="267"/>
            <ac:inkMk id="8" creationId="{FD19968E-C256-4E42-BBF4-3EFA51C56E9A}"/>
          </ac:inkMkLst>
        </pc:inkChg>
        <pc:inkChg chg="add reco">
          <ac:chgData name="Carlos Ruz Leiva" userId="09992e858996f815" providerId="LiveId" clId="{7B7BA0EC-B266-8448-B0A0-43A4E9848E58}" dt="2021-04-21T01:29:16.815" v="560"/>
          <ac:inkMkLst>
            <pc:docMk/>
            <pc:sldMk cId="586615184" sldId="267"/>
            <ac:inkMk id="9" creationId="{D05B6DD9-A6B3-B641-B52A-828CDB726371}"/>
          </ac:inkMkLst>
        </pc:inkChg>
        <pc:inkChg chg="add">
          <ac:chgData name="Carlos Ruz Leiva" userId="09992e858996f815" providerId="LiveId" clId="{7B7BA0EC-B266-8448-B0A0-43A4E9848E58}" dt="2021-04-21T01:29:20.817" v="561"/>
          <ac:inkMkLst>
            <pc:docMk/>
            <pc:sldMk cId="586615184" sldId="267"/>
            <ac:inkMk id="10" creationId="{3375435D-E452-1044-814C-6E03BB2D0BEF}"/>
          </ac:inkMkLst>
        </pc:inkChg>
        <pc:inkChg chg="add">
          <ac:chgData name="Carlos Ruz Leiva" userId="09992e858996f815" providerId="LiveId" clId="{7B7BA0EC-B266-8448-B0A0-43A4E9848E58}" dt="2021-04-21T01:29:24.649" v="562"/>
          <ac:inkMkLst>
            <pc:docMk/>
            <pc:sldMk cId="586615184" sldId="267"/>
            <ac:inkMk id="11" creationId="{3AE1604F-926F-0143-9937-35345ACBCB62}"/>
          </ac:inkMkLst>
        </pc:inkChg>
        <pc:inkChg chg="add del">
          <ac:chgData name="Carlos Ruz Leiva" userId="09992e858996f815" providerId="LiveId" clId="{7B7BA0EC-B266-8448-B0A0-43A4E9848E58}" dt="2021-04-21T01:29:31.987" v="567"/>
          <ac:inkMkLst>
            <pc:docMk/>
            <pc:sldMk cId="586615184" sldId="267"/>
            <ac:inkMk id="12" creationId="{FA3878F1-DF29-CE4B-901C-1FA578885F1A}"/>
          </ac:inkMkLst>
        </pc:inkChg>
        <pc:inkChg chg="add del">
          <ac:chgData name="Carlos Ruz Leiva" userId="09992e858996f815" providerId="LiveId" clId="{7B7BA0EC-B266-8448-B0A0-43A4E9848E58}" dt="2021-04-21T01:29:31.987" v="567"/>
          <ac:inkMkLst>
            <pc:docMk/>
            <pc:sldMk cId="586615184" sldId="267"/>
            <ac:inkMk id="13" creationId="{154B6DF9-E7D2-3743-BC50-9080D1F8CEA3}"/>
          </ac:inkMkLst>
        </pc:inkChg>
        <pc:inkChg chg="add del">
          <ac:chgData name="Carlos Ruz Leiva" userId="09992e858996f815" providerId="LiveId" clId="{7B7BA0EC-B266-8448-B0A0-43A4E9848E58}" dt="2021-04-21T01:29:31.987" v="567"/>
          <ac:inkMkLst>
            <pc:docMk/>
            <pc:sldMk cId="586615184" sldId="267"/>
            <ac:inkMk id="14" creationId="{32F7F91B-6A2E-9840-8726-4DAB28546F7A}"/>
          </ac:inkMkLst>
        </pc:inkChg>
        <pc:inkChg chg="add del">
          <ac:chgData name="Carlos Ruz Leiva" userId="09992e858996f815" providerId="LiveId" clId="{7B7BA0EC-B266-8448-B0A0-43A4E9848E58}" dt="2021-04-21T01:29:31.987" v="567"/>
          <ac:inkMkLst>
            <pc:docMk/>
            <pc:sldMk cId="586615184" sldId="267"/>
            <ac:inkMk id="15" creationId="{EA067AAB-2CB2-E14B-A311-800ACA108AF3}"/>
          </ac:inkMkLst>
        </pc:inkChg>
        <pc:inkChg chg="add reco">
          <ac:chgData name="Carlos Ruz Leiva" userId="09992e858996f815" providerId="LiveId" clId="{7B7BA0EC-B266-8448-B0A0-43A4E9848E58}" dt="2021-04-21T01:29:31.987" v="567"/>
          <ac:inkMkLst>
            <pc:docMk/>
            <pc:sldMk cId="586615184" sldId="267"/>
            <ac:inkMk id="16" creationId="{F221E66A-9CDD-4D4D-8A5D-B5C16E1302E8}"/>
          </ac:inkMkLst>
        </pc:inkChg>
        <pc:inkChg chg="add del">
          <ac:chgData name="Carlos Ruz Leiva" userId="09992e858996f815" providerId="LiveId" clId="{7B7BA0EC-B266-8448-B0A0-43A4E9848E58}" dt="2021-04-21T01:29:33.858" v="570"/>
          <ac:inkMkLst>
            <pc:docMk/>
            <pc:sldMk cId="586615184" sldId="267"/>
            <ac:inkMk id="17" creationId="{F07389DA-EC3B-3246-A022-A8C337C3403A}"/>
          </ac:inkMkLst>
        </pc:inkChg>
        <pc:inkChg chg="add del">
          <ac:chgData name="Carlos Ruz Leiva" userId="09992e858996f815" providerId="LiveId" clId="{7B7BA0EC-B266-8448-B0A0-43A4E9848E58}" dt="2021-04-21T01:29:33.858" v="570"/>
          <ac:inkMkLst>
            <pc:docMk/>
            <pc:sldMk cId="586615184" sldId="267"/>
            <ac:inkMk id="18" creationId="{6AA9D291-A6BB-0543-80B5-B5B76C1A1C6C}"/>
          </ac:inkMkLst>
        </pc:inkChg>
        <pc:inkChg chg="add reco">
          <ac:chgData name="Carlos Ruz Leiva" userId="09992e858996f815" providerId="LiveId" clId="{7B7BA0EC-B266-8448-B0A0-43A4E9848E58}" dt="2021-04-21T01:29:33.858" v="570"/>
          <ac:inkMkLst>
            <pc:docMk/>
            <pc:sldMk cId="586615184" sldId="267"/>
            <ac:inkMk id="19" creationId="{4A023B78-F588-6B4F-AE21-0B539675350A}"/>
          </ac:inkMkLst>
        </pc:inkChg>
        <pc:inkChg chg="add del">
          <ac:chgData name="Carlos Ruz Leiva" userId="09992e858996f815" providerId="LiveId" clId="{7B7BA0EC-B266-8448-B0A0-43A4E9848E58}" dt="2021-04-21T01:29:36.275" v="573"/>
          <ac:inkMkLst>
            <pc:docMk/>
            <pc:sldMk cId="586615184" sldId="267"/>
            <ac:inkMk id="20" creationId="{8493FF97-9143-1046-8D2A-259B44CF17A2}"/>
          </ac:inkMkLst>
        </pc:inkChg>
        <pc:inkChg chg="add del">
          <ac:chgData name="Carlos Ruz Leiva" userId="09992e858996f815" providerId="LiveId" clId="{7B7BA0EC-B266-8448-B0A0-43A4E9848E58}" dt="2021-04-21T01:29:36.275" v="573"/>
          <ac:inkMkLst>
            <pc:docMk/>
            <pc:sldMk cId="586615184" sldId="267"/>
            <ac:inkMk id="21" creationId="{DC7ED352-6105-284C-905C-771598827823}"/>
          </ac:inkMkLst>
        </pc:inkChg>
        <pc:inkChg chg="add reco">
          <ac:chgData name="Carlos Ruz Leiva" userId="09992e858996f815" providerId="LiveId" clId="{7B7BA0EC-B266-8448-B0A0-43A4E9848E58}" dt="2021-04-21T01:29:36.275" v="573"/>
          <ac:inkMkLst>
            <pc:docMk/>
            <pc:sldMk cId="586615184" sldId="267"/>
            <ac:inkMk id="22" creationId="{539F40F9-4826-CB45-8C67-CB31FC84CDDD}"/>
          </ac:inkMkLst>
        </pc:inkChg>
        <pc:inkChg chg="add del">
          <ac:chgData name="Carlos Ruz Leiva" userId="09992e858996f815" providerId="LiveId" clId="{7B7BA0EC-B266-8448-B0A0-43A4E9848E58}" dt="2021-04-21T01:29:38.400" v="576"/>
          <ac:inkMkLst>
            <pc:docMk/>
            <pc:sldMk cId="586615184" sldId="267"/>
            <ac:inkMk id="23" creationId="{963ABD96-155B-EB43-AB52-9EBA946AB0C5}"/>
          </ac:inkMkLst>
        </pc:inkChg>
        <pc:inkChg chg="add del">
          <ac:chgData name="Carlos Ruz Leiva" userId="09992e858996f815" providerId="LiveId" clId="{7B7BA0EC-B266-8448-B0A0-43A4E9848E58}" dt="2021-04-21T01:29:38.400" v="576"/>
          <ac:inkMkLst>
            <pc:docMk/>
            <pc:sldMk cId="586615184" sldId="267"/>
            <ac:inkMk id="24" creationId="{390F9482-2AFC-FA42-B109-F2531081729A}"/>
          </ac:inkMkLst>
        </pc:inkChg>
        <pc:inkChg chg="add reco">
          <ac:chgData name="Carlos Ruz Leiva" userId="09992e858996f815" providerId="LiveId" clId="{7B7BA0EC-B266-8448-B0A0-43A4E9848E58}" dt="2021-04-21T01:29:38.400" v="576"/>
          <ac:inkMkLst>
            <pc:docMk/>
            <pc:sldMk cId="586615184" sldId="267"/>
            <ac:inkMk id="25" creationId="{D645886A-9254-5D4E-8094-4642B13A0423}"/>
          </ac:inkMkLst>
        </pc:inkChg>
        <pc:inkChg chg="add">
          <ac:chgData name="Carlos Ruz Leiva" userId="09992e858996f815" providerId="LiveId" clId="{7B7BA0EC-B266-8448-B0A0-43A4E9848E58}" dt="2021-04-21T01:29:38.429" v="577"/>
          <ac:inkMkLst>
            <pc:docMk/>
            <pc:sldMk cId="586615184" sldId="267"/>
            <ac:inkMk id="26" creationId="{96289D31-6319-F342-A00F-6D56C79BB3FD}"/>
          </ac:inkMkLst>
        </pc:inkChg>
        <pc:inkChg chg="add del">
          <ac:chgData name="Carlos Ruz Leiva" userId="09992e858996f815" providerId="LiveId" clId="{7B7BA0EC-B266-8448-B0A0-43A4E9848E58}" dt="2021-04-21T01:29:49.996" v="580"/>
          <ac:inkMkLst>
            <pc:docMk/>
            <pc:sldMk cId="586615184" sldId="267"/>
            <ac:inkMk id="27" creationId="{C72EA01D-8F30-E541-B531-8D7B9C2BE0BD}"/>
          </ac:inkMkLst>
        </pc:inkChg>
        <pc:inkChg chg="add del">
          <ac:chgData name="Carlos Ruz Leiva" userId="09992e858996f815" providerId="LiveId" clId="{7B7BA0EC-B266-8448-B0A0-43A4E9848E58}" dt="2021-04-21T01:29:49.996" v="580"/>
          <ac:inkMkLst>
            <pc:docMk/>
            <pc:sldMk cId="586615184" sldId="267"/>
            <ac:inkMk id="28" creationId="{982F9289-03C5-204A-AC68-A7F1ED0F6E30}"/>
          </ac:inkMkLst>
        </pc:inkChg>
        <pc:inkChg chg="add reco">
          <ac:chgData name="Carlos Ruz Leiva" userId="09992e858996f815" providerId="LiveId" clId="{7B7BA0EC-B266-8448-B0A0-43A4E9848E58}" dt="2021-04-21T01:29:49.996" v="580"/>
          <ac:inkMkLst>
            <pc:docMk/>
            <pc:sldMk cId="586615184" sldId="267"/>
            <ac:inkMk id="29" creationId="{85F605C6-9615-9940-ACE4-742B4AD47E0B}"/>
          </ac:inkMkLst>
        </pc:inkChg>
        <pc:inkChg chg="add del">
          <ac:chgData name="Carlos Ruz Leiva" userId="09992e858996f815" providerId="LiveId" clId="{7B7BA0EC-B266-8448-B0A0-43A4E9848E58}" dt="2021-04-21T01:29:51.912" v="583"/>
          <ac:inkMkLst>
            <pc:docMk/>
            <pc:sldMk cId="586615184" sldId="267"/>
            <ac:inkMk id="30" creationId="{52E8657B-2872-2945-BF7F-E807D7AECBBD}"/>
          </ac:inkMkLst>
        </pc:inkChg>
        <pc:inkChg chg="add del">
          <ac:chgData name="Carlos Ruz Leiva" userId="09992e858996f815" providerId="LiveId" clId="{7B7BA0EC-B266-8448-B0A0-43A4E9848E58}" dt="2021-04-21T01:29:51.912" v="583"/>
          <ac:inkMkLst>
            <pc:docMk/>
            <pc:sldMk cId="586615184" sldId="267"/>
            <ac:inkMk id="31" creationId="{3310CF4E-6BA5-6F4B-9281-1D1EAE8FDB13}"/>
          </ac:inkMkLst>
        </pc:inkChg>
        <pc:inkChg chg="add reco">
          <ac:chgData name="Carlos Ruz Leiva" userId="09992e858996f815" providerId="LiveId" clId="{7B7BA0EC-B266-8448-B0A0-43A4E9848E58}" dt="2021-04-21T01:29:51.912" v="583"/>
          <ac:inkMkLst>
            <pc:docMk/>
            <pc:sldMk cId="586615184" sldId="267"/>
            <ac:inkMk id="32" creationId="{84F9F8EC-5CBA-2F4B-AD31-C0A9177CC7AA}"/>
          </ac:inkMkLst>
        </pc:inkChg>
        <pc:inkChg chg="add">
          <ac:chgData name="Carlos Ruz Leiva" userId="09992e858996f815" providerId="LiveId" clId="{7B7BA0EC-B266-8448-B0A0-43A4E9848E58}" dt="2021-04-21T01:29:51.929" v="584"/>
          <ac:inkMkLst>
            <pc:docMk/>
            <pc:sldMk cId="586615184" sldId="267"/>
            <ac:inkMk id="33" creationId="{86823C39-1556-E248-99CE-F85A967BD04C}"/>
          </ac:inkMkLst>
        </pc:inkChg>
        <pc:inkChg chg="add del">
          <ac:chgData name="Carlos Ruz Leiva" userId="09992e858996f815" providerId="LiveId" clId="{7B7BA0EC-B266-8448-B0A0-43A4E9848E58}" dt="2021-04-21T01:29:58.656" v="587"/>
          <ac:inkMkLst>
            <pc:docMk/>
            <pc:sldMk cId="586615184" sldId="267"/>
            <ac:inkMk id="34" creationId="{8856B58B-5B4F-7645-8786-8614C2AB9E11}"/>
          </ac:inkMkLst>
        </pc:inkChg>
        <pc:inkChg chg="add del">
          <ac:chgData name="Carlos Ruz Leiva" userId="09992e858996f815" providerId="LiveId" clId="{7B7BA0EC-B266-8448-B0A0-43A4E9848E58}" dt="2021-04-21T01:29:58.656" v="587"/>
          <ac:inkMkLst>
            <pc:docMk/>
            <pc:sldMk cId="586615184" sldId="267"/>
            <ac:inkMk id="35" creationId="{D1264A21-6848-E045-A600-8EE160B155CB}"/>
          </ac:inkMkLst>
        </pc:inkChg>
        <pc:inkChg chg="add reco">
          <ac:chgData name="Carlos Ruz Leiva" userId="09992e858996f815" providerId="LiveId" clId="{7B7BA0EC-B266-8448-B0A0-43A4E9848E58}" dt="2021-04-21T01:29:58.656" v="587"/>
          <ac:inkMkLst>
            <pc:docMk/>
            <pc:sldMk cId="586615184" sldId="267"/>
            <ac:inkMk id="36" creationId="{2E48D073-4EDD-AA4D-8EF2-B193552F4082}"/>
          </ac:inkMkLst>
        </pc:inkChg>
        <pc:inkChg chg="add del">
          <ac:chgData name="Carlos Ruz Leiva" userId="09992e858996f815" providerId="LiveId" clId="{7B7BA0EC-B266-8448-B0A0-43A4E9848E58}" dt="2021-04-21T01:30:00.203" v="591"/>
          <ac:inkMkLst>
            <pc:docMk/>
            <pc:sldMk cId="586615184" sldId="267"/>
            <ac:inkMk id="37" creationId="{AC252257-C099-F249-B9FA-A12DBB309D5D}"/>
          </ac:inkMkLst>
        </pc:inkChg>
        <pc:inkChg chg="add del">
          <ac:chgData name="Carlos Ruz Leiva" userId="09992e858996f815" providerId="LiveId" clId="{7B7BA0EC-B266-8448-B0A0-43A4E9848E58}" dt="2021-04-21T01:30:00.203" v="591"/>
          <ac:inkMkLst>
            <pc:docMk/>
            <pc:sldMk cId="586615184" sldId="267"/>
            <ac:inkMk id="38" creationId="{0ECD25F6-05E0-F944-BF05-A59F25A1A73B}"/>
          </ac:inkMkLst>
        </pc:inkChg>
        <pc:inkChg chg="add del">
          <ac:chgData name="Carlos Ruz Leiva" userId="09992e858996f815" providerId="LiveId" clId="{7B7BA0EC-B266-8448-B0A0-43A4E9848E58}" dt="2021-04-21T01:30:00.203" v="591"/>
          <ac:inkMkLst>
            <pc:docMk/>
            <pc:sldMk cId="586615184" sldId="267"/>
            <ac:inkMk id="39" creationId="{9757CF60-7234-EC4B-8AB2-1116100552D5}"/>
          </ac:inkMkLst>
        </pc:inkChg>
        <pc:inkChg chg="add reco">
          <ac:chgData name="Carlos Ruz Leiva" userId="09992e858996f815" providerId="LiveId" clId="{7B7BA0EC-B266-8448-B0A0-43A4E9848E58}" dt="2021-04-21T01:30:00.203" v="591"/>
          <ac:inkMkLst>
            <pc:docMk/>
            <pc:sldMk cId="586615184" sldId="267"/>
            <ac:inkMk id="40" creationId="{D944D713-EBF6-5247-854F-F746CE740A92}"/>
          </ac:inkMkLst>
        </pc:inkChg>
        <pc:inkChg chg="add del">
          <ac:chgData name="Carlos Ruz Leiva" userId="09992e858996f815" providerId="LiveId" clId="{7B7BA0EC-B266-8448-B0A0-43A4E9848E58}" dt="2021-04-21T01:30:01.602" v="594"/>
          <ac:inkMkLst>
            <pc:docMk/>
            <pc:sldMk cId="586615184" sldId="267"/>
            <ac:inkMk id="41" creationId="{54CABCA5-3C75-6145-A7E7-03C740079756}"/>
          </ac:inkMkLst>
        </pc:inkChg>
        <pc:inkChg chg="add del">
          <ac:chgData name="Carlos Ruz Leiva" userId="09992e858996f815" providerId="LiveId" clId="{7B7BA0EC-B266-8448-B0A0-43A4E9848E58}" dt="2021-04-21T01:30:01.602" v="594"/>
          <ac:inkMkLst>
            <pc:docMk/>
            <pc:sldMk cId="586615184" sldId="267"/>
            <ac:inkMk id="42" creationId="{697B3A02-4E69-CF43-B0F3-9FD64F8A479C}"/>
          </ac:inkMkLst>
        </pc:inkChg>
        <pc:inkChg chg="add reco">
          <ac:chgData name="Carlos Ruz Leiva" userId="09992e858996f815" providerId="LiveId" clId="{7B7BA0EC-B266-8448-B0A0-43A4E9848E58}" dt="2021-04-21T01:30:01.602" v="594"/>
          <ac:inkMkLst>
            <pc:docMk/>
            <pc:sldMk cId="586615184" sldId="267"/>
            <ac:inkMk id="43" creationId="{C2B3A3CE-059C-ED43-B838-086CD725AEF5}"/>
          </ac:inkMkLst>
        </pc:inkChg>
        <pc:inkChg chg="add">
          <ac:chgData name="Carlos Ruz Leiva" userId="09992e858996f815" providerId="LiveId" clId="{7B7BA0EC-B266-8448-B0A0-43A4E9848E58}" dt="2021-04-21T01:30:06.940" v="595"/>
          <ac:inkMkLst>
            <pc:docMk/>
            <pc:sldMk cId="586615184" sldId="267"/>
            <ac:inkMk id="44" creationId="{449D0D34-C33F-7745-8B5A-FFA9202AAFE5}"/>
          </ac:inkMkLst>
        </pc:inkChg>
        <pc:inkChg chg="add del">
          <ac:chgData name="Carlos Ruz Leiva" userId="09992e858996f815" providerId="LiveId" clId="{7B7BA0EC-B266-8448-B0A0-43A4E9848E58}" dt="2021-04-21T01:30:24.634" v="601"/>
          <ac:inkMkLst>
            <pc:docMk/>
            <pc:sldMk cId="586615184" sldId="267"/>
            <ac:inkMk id="45" creationId="{CE36257C-83C3-CC4C-A065-5F7E47E7F0A6}"/>
          </ac:inkMkLst>
        </pc:inkChg>
        <pc:inkChg chg="add del">
          <ac:chgData name="Carlos Ruz Leiva" userId="09992e858996f815" providerId="LiveId" clId="{7B7BA0EC-B266-8448-B0A0-43A4E9848E58}" dt="2021-04-21T01:30:24.634" v="601"/>
          <ac:inkMkLst>
            <pc:docMk/>
            <pc:sldMk cId="586615184" sldId="267"/>
            <ac:inkMk id="46" creationId="{4433BDBD-12C3-0E48-8BE0-CA40A06B2CC4}"/>
          </ac:inkMkLst>
        </pc:inkChg>
        <pc:inkChg chg="add del">
          <ac:chgData name="Carlos Ruz Leiva" userId="09992e858996f815" providerId="LiveId" clId="{7B7BA0EC-B266-8448-B0A0-43A4E9848E58}" dt="2021-04-21T01:30:24.634" v="601"/>
          <ac:inkMkLst>
            <pc:docMk/>
            <pc:sldMk cId="586615184" sldId="267"/>
            <ac:inkMk id="47" creationId="{9202B3E5-3955-D345-8BEF-61A109FDDA7E}"/>
          </ac:inkMkLst>
        </pc:inkChg>
        <pc:inkChg chg="add del">
          <ac:chgData name="Carlos Ruz Leiva" userId="09992e858996f815" providerId="LiveId" clId="{7B7BA0EC-B266-8448-B0A0-43A4E9848E58}" dt="2021-04-21T01:30:24.634" v="601"/>
          <ac:inkMkLst>
            <pc:docMk/>
            <pc:sldMk cId="586615184" sldId="267"/>
            <ac:inkMk id="48" creationId="{BC5A1BDD-2444-6B46-A0A1-522A49FD63A2}"/>
          </ac:inkMkLst>
        </pc:inkChg>
        <pc:inkChg chg="add del">
          <ac:chgData name="Carlos Ruz Leiva" userId="09992e858996f815" providerId="LiveId" clId="{7B7BA0EC-B266-8448-B0A0-43A4E9848E58}" dt="2021-04-21T01:30:24.634" v="601"/>
          <ac:inkMkLst>
            <pc:docMk/>
            <pc:sldMk cId="586615184" sldId="267"/>
            <ac:inkMk id="49" creationId="{0E2F4277-E0CB-214B-97BE-46209FD15453}"/>
          </ac:inkMkLst>
        </pc:inkChg>
        <pc:inkChg chg="add reco">
          <ac:chgData name="Carlos Ruz Leiva" userId="09992e858996f815" providerId="LiveId" clId="{7B7BA0EC-B266-8448-B0A0-43A4E9848E58}" dt="2021-04-21T01:30:24.634" v="601"/>
          <ac:inkMkLst>
            <pc:docMk/>
            <pc:sldMk cId="586615184" sldId="267"/>
            <ac:inkMk id="50" creationId="{D05E0AE7-B37B-2944-8713-D6FCA4783131}"/>
          </ac:inkMkLst>
        </pc:inkChg>
        <pc:inkChg chg="add del">
          <ac:chgData name="Carlos Ruz Leiva" userId="09992e858996f815" providerId="LiveId" clId="{7B7BA0EC-B266-8448-B0A0-43A4E9848E58}" dt="2021-04-21T01:30:26.003" v="604"/>
          <ac:inkMkLst>
            <pc:docMk/>
            <pc:sldMk cId="586615184" sldId="267"/>
            <ac:inkMk id="51" creationId="{B273AA2D-A0BA-774B-93AC-02E54334AF10}"/>
          </ac:inkMkLst>
        </pc:inkChg>
        <pc:inkChg chg="add del">
          <ac:chgData name="Carlos Ruz Leiva" userId="09992e858996f815" providerId="LiveId" clId="{7B7BA0EC-B266-8448-B0A0-43A4E9848E58}" dt="2021-04-21T01:30:26.003" v="604"/>
          <ac:inkMkLst>
            <pc:docMk/>
            <pc:sldMk cId="586615184" sldId="267"/>
            <ac:inkMk id="52" creationId="{5A182F8E-04BD-1848-8364-F2D9C385183E}"/>
          </ac:inkMkLst>
        </pc:inkChg>
        <pc:inkChg chg="add reco">
          <ac:chgData name="Carlos Ruz Leiva" userId="09992e858996f815" providerId="LiveId" clId="{7B7BA0EC-B266-8448-B0A0-43A4E9848E58}" dt="2021-04-21T01:30:26.003" v="604"/>
          <ac:inkMkLst>
            <pc:docMk/>
            <pc:sldMk cId="586615184" sldId="267"/>
            <ac:inkMk id="53" creationId="{C9DCD072-5DF4-F040-9D81-C1E906A698F5}"/>
          </ac:inkMkLst>
        </pc:inkChg>
        <pc:inkChg chg="add del">
          <ac:chgData name="Carlos Ruz Leiva" userId="09992e858996f815" providerId="LiveId" clId="{7B7BA0EC-B266-8448-B0A0-43A4E9848E58}" dt="2021-04-21T01:30:28.568" v="608"/>
          <ac:inkMkLst>
            <pc:docMk/>
            <pc:sldMk cId="586615184" sldId="267"/>
            <ac:inkMk id="54" creationId="{0E944934-60A2-2E4B-8D11-D4C40145AE13}"/>
          </ac:inkMkLst>
        </pc:inkChg>
        <pc:inkChg chg="add del">
          <ac:chgData name="Carlos Ruz Leiva" userId="09992e858996f815" providerId="LiveId" clId="{7B7BA0EC-B266-8448-B0A0-43A4E9848E58}" dt="2021-04-21T01:30:28.568" v="608"/>
          <ac:inkMkLst>
            <pc:docMk/>
            <pc:sldMk cId="586615184" sldId="267"/>
            <ac:inkMk id="55" creationId="{6C8D4DE6-895F-3B47-9096-718B62306C91}"/>
          </ac:inkMkLst>
        </pc:inkChg>
        <pc:inkChg chg="add del">
          <ac:chgData name="Carlos Ruz Leiva" userId="09992e858996f815" providerId="LiveId" clId="{7B7BA0EC-B266-8448-B0A0-43A4E9848E58}" dt="2021-04-21T01:30:28.568" v="608"/>
          <ac:inkMkLst>
            <pc:docMk/>
            <pc:sldMk cId="586615184" sldId="267"/>
            <ac:inkMk id="56" creationId="{3DEE250A-E729-4C40-A610-A23F831A3D02}"/>
          </ac:inkMkLst>
        </pc:inkChg>
        <pc:inkChg chg="add reco">
          <ac:chgData name="Carlos Ruz Leiva" userId="09992e858996f815" providerId="LiveId" clId="{7B7BA0EC-B266-8448-B0A0-43A4E9848E58}" dt="2021-04-21T01:30:28.568" v="608"/>
          <ac:inkMkLst>
            <pc:docMk/>
            <pc:sldMk cId="586615184" sldId="267"/>
            <ac:inkMk id="57" creationId="{F66BCCD4-A04A-514B-B77E-0D949657C07C}"/>
          </ac:inkMkLst>
        </pc:inkChg>
        <pc:inkChg chg="add del">
          <ac:chgData name="Carlos Ruz Leiva" userId="09992e858996f815" providerId="LiveId" clId="{7B7BA0EC-B266-8448-B0A0-43A4E9848E58}" dt="2021-04-21T01:30:32.921" v="614"/>
          <ac:inkMkLst>
            <pc:docMk/>
            <pc:sldMk cId="586615184" sldId="267"/>
            <ac:inkMk id="58" creationId="{D0F559C7-D944-9E44-8460-87AB8840A46D}"/>
          </ac:inkMkLst>
        </pc:inkChg>
        <pc:inkChg chg="add del">
          <ac:chgData name="Carlos Ruz Leiva" userId="09992e858996f815" providerId="LiveId" clId="{7B7BA0EC-B266-8448-B0A0-43A4E9848E58}" dt="2021-04-21T01:30:32.921" v="614"/>
          <ac:inkMkLst>
            <pc:docMk/>
            <pc:sldMk cId="586615184" sldId="267"/>
            <ac:inkMk id="59" creationId="{122A22EC-8EC6-AE47-ADA8-63BAA5894859}"/>
          </ac:inkMkLst>
        </pc:inkChg>
        <pc:inkChg chg="add del">
          <ac:chgData name="Carlos Ruz Leiva" userId="09992e858996f815" providerId="LiveId" clId="{7B7BA0EC-B266-8448-B0A0-43A4E9848E58}" dt="2021-04-21T01:30:32.921" v="614"/>
          <ac:inkMkLst>
            <pc:docMk/>
            <pc:sldMk cId="586615184" sldId="267"/>
            <ac:inkMk id="60" creationId="{96B644DC-91E0-4C43-882E-4DCEB8289D03}"/>
          </ac:inkMkLst>
        </pc:inkChg>
        <pc:inkChg chg="add del">
          <ac:chgData name="Carlos Ruz Leiva" userId="09992e858996f815" providerId="LiveId" clId="{7B7BA0EC-B266-8448-B0A0-43A4E9848E58}" dt="2021-04-21T01:30:32.921" v="614"/>
          <ac:inkMkLst>
            <pc:docMk/>
            <pc:sldMk cId="586615184" sldId="267"/>
            <ac:inkMk id="61" creationId="{F0C0BFAF-DA27-8D43-B0AA-D2CA4E4B4D30}"/>
          </ac:inkMkLst>
        </pc:inkChg>
        <pc:inkChg chg="add del">
          <ac:chgData name="Carlos Ruz Leiva" userId="09992e858996f815" providerId="LiveId" clId="{7B7BA0EC-B266-8448-B0A0-43A4E9848E58}" dt="2021-04-21T01:30:32.921" v="614"/>
          <ac:inkMkLst>
            <pc:docMk/>
            <pc:sldMk cId="586615184" sldId="267"/>
            <ac:inkMk id="62" creationId="{362B947A-94E9-E44E-ACC3-D75A70E73BB1}"/>
          </ac:inkMkLst>
        </pc:inkChg>
        <pc:inkChg chg="add reco">
          <ac:chgData name="Carlos Ruz Leiva" userId="09992e858996f815" providerId="LiveId" clId="{7B7BA0EC-B266-8448-B0A0-43A4E9848E58}" dt="2021-04-21T01:30:32.921" v="614"/>
          <ac:inkMkLst>
            <pc:docMk/>
            <pc:sldMk cId="586615184" sldId="267"/>
            <ac:inkMk id="63" creationId="{471AB35F-722D-1D48-8704-82AC7F3ADE3A}"/>
          </ac:inkMkLst>
        </pc:inkChg>
        <pc:inkChg chg="add del">
          <ac:chgData name="Carlos Ruz Leiva" userId="09992e858996f815" providerId="LiveId" clId="{7B7BA0EC-B266-8448-B0A0-43A4E9848E58}" dt="2021-04-21T01:30:36.327" v="619"/>
          <ac:inkMkLst>
            <pc:docMk/>
            <pc:sldMk cId="586615184" sldId="267"/>
            <ac:inkMk id="64" creationId="{1AC4D652-12D9-E347-A93E-A657528BB57F}"/>
          </ac:inkMkLst>
        </pc:inkChg>
        <pc:inkChg chg="add del">
          <ac:chgData name="Carlos Ruz Leiva" userId="09992e858996f815" providerId="LiveId" clId="{7B7BA0EC-B266-8448-B0A0-43A4E9848E58}" dt="2021-04-21T01:30:36.327" v="619"/>
          <ac:inkMkLst>
            <pc:docMk/>
            <pc:sldMk cId="586615184" sldId="267"/>
            <ac:inkMk id="65" creationId="{755C72BB-AD21-4842-93F5-9C18825B408D}"/>
          </ac:inkMkLst>
        </pc:inkChg>
        <pc:inkChg chg="add del">
          <ac:chgData name="Carlos Ruz Leiva" userId="09992e858996f815" providerId="LiveId" clId="{7B7BA0EC-B266-8448-B0A0-43A4E9848E58}" dt="2021-04-21T01:30:36.327" v="619"/>
          <ac:inkMkLst>
            <pc:docMk/>
            <pc:sldMk cId="586615184" sldId="267"/>
            <ac:inkMk id="66" creationId="{FB22E565-905B-5A4D-957F-10C1405CEED0}"/>
          </ac:inkMkLst>
        </pc:inkChg>
        <pc:inkChg chg="add del">
          <ac:chgData name="Carlos Ruz Leiva" userId="09992e858996f815" providerId="LiveId" clId="{7B7BA0EC-B266-8448-B0A0-43A4E9848E58}" dt="2021-04-21T01:30:36.327" v="619"/>
          <ac:inkMkLst>
            <pc:docMk/>
            <pc:sldMk cId="586615184" sldId="267"/>
            <ac:inkMk id="67" creationId="{27388886-E723-544F-974C-AEEFAE1A0244}"/>
          </ac:inkMkLst>
        </pc:inkChg>
        <pc:inkChg chg="add mod reco modStrokes">
          <ac:chgData name="Carlos Ruz Leiva" userId="09992e858996f815" providerId="LiveId" clId="{7B7BA0EC-B266-8448-B0A0-43A4E9848E58}" dt="2021-04-21T01:30:42.055" v="620"/>
          <ac:inkMkLst>
            <pc:docMk/>
            <pc:sldMk cId="586615184" sldId="267"/>
            <ac:inkMk id="68" creationId="{3AB79895-BADE-D643-91A9-593158BF9F47}"/>
          </ac:inkMkLst>
        </pc:inkChg>
        <pc:inkChg chg="add del">
          <ac:chgData name="Carlos Ruz Leiva" userId="09992e858996f815" providerId="LiveId" clId="{7B7BA0EC-B266-8448-B0A0-43A4E9848E58}" dt="2021-04-21T01:30:52.259" v="629"/>
          <ac:inkMkLst>
            <pc:docMk/>
            <pc:sldMk cId="586615184" sldId="267"/>
            <ac:inkMk id="69" creationId="{02D09932-AE43-A44A-8CA1-BC0B7FBB849F}"/>
          </ac:inkMkLst>
        </pc:inkChg>
        <pc:inkChg chg="add del">
          <ac:chgData name="Carlos Ruz Leiva" userId="09992e858996f815" providerId="LiveId" clId="{7B7BA0EC-B266-8448-B0A0-43A4E9848E58}" dt="2021-04-21T01:30:52.259" v="629"/>
          <ac:inkMkLst>
            <pc:docMk/>
            <pc:sldMk cId="586615184" sldId="267"/>
            <ac:inkMk id="70" creationId="{2E7F8267-E885-7349-AE02-434A27BB9AE6}"/>
          </ac:inkMkLst>
        </pc:inkChg>
        <pc:inkChg chg="add del">
          <ac:chgData name="Carlos Ruz Leiva" userId="09992e858996f815" providerId="LiveId" clId="{7B7BA0EC-B266-8448-B0A0-43A4E9848E58}" dt="2021-04-21T01:30:52.259" v="629"/>
          <ac:inkMkLst>
            <pc:docMk/>
            <pc:sldMk cId="586615184" sldId="267"/>
            <ac:inkMk id="71" creationId="{60FF241E-ED45-3E49-A526-CBDE81076B8D}"/>
          </ac:inkMkLst>
        </pc:inkChg>
        <pc:inkChg chg="add del">
          <ac:chgData name="Carlos Ruz Leiva" userId="09992e858996f815" providerId="LiveId" clId="{7B7BA0EC-B266-8448-B0A0-43A4E9848E58}" dt="2021-04-21T01:30:52.259" v="629"/>
          <ac:inkMkLst>
            <pc:docMk/>
            <pc:sldMk cId="586615184" sldId="267"/>
            <ac:inkMk id="72" creationId="{87B2F2F4-C45A-C742-AD42-93133A8550BB}"/>
          </ac:inkMkLst>
        </pc:inkChg>
        <pc:inkChg chg="add del">
          <ac:chgData name="Carlos Ruz Leiva" userId="09992e858996f815" providerId="LiveId" clId="{7B7BA0EC-B266-8448-B0A0-43A4E9848E58}" dt="2021-04-21T01:30:52.259" v="629"/>
          <ac:inkMkLst>
            <pc:docMk/>
            <pc:sldMk cId="586615184" sldId="267"/>
            <ac:inkMk id="73" creationId="{1D240C65-246B-DD4F-A31F-C70AD6FBF2F2}"/>
          </ac:inkMkLst>
        </pc:inkChg>
        <pc:inkChg chg="add del">
          <ac:chgData name="Carlos Ruz Leiva" userId="09992e858996f815" providerId="LiveId" clId="{7B7BA0EC-B266-8448-B0A0-43A4E9848E58}" dt="2021-04-21T01:30:52.259" v="629"/>
          <ac:inkMkLst>
            <pc:docMk/>
            <pc:sldMk cId="586615184" sldId="267"/>
            <ac:inkMk id="74" creationId="{2C517E1E-3D53-4B40-81D8-6BD52DBA15A4}"/>
          </ac:inkMkLst>
        </pc:inkChg>
        <pc:inkChg chg="add del">
          <ac:chgData name="Carlos Ruz Leiva" userId="09992e858996f815" providerId="LiveId" clId="{7B7BA0EC-B266-8448-B0A0-43A4E9848E58}" dt="2021-04-21T01:30:52.259" v="629"/>
          <ac:inkMkLst>
            <pc:docMk/>
            <pc:sldMk cId="586615184" sldId="267"/>
            <ac:inkMk id="75" creationId="{F533C714-7E6A-2A48-BC3D-70F1FF6A9449}"/>
          </ac:inkMkLst>
        </pc:inkChg>
        <pc:inkChg chg="add del">
          <ac:chgData name="Carlos Ruz Leiva" userId="09992e858996f815" providerId="LiveId" clId="{7B7BA0EC-B266-8448-B0A0-43A4E9848E58}" dt="2021-04-21T01:30:52.259" v="629"/>
          <ac:inkMkLst>
            <pc:docMk/>
            <pc:sldMk cId="586615184" sldId="267"/>
            <ac:inkMk id="76" creationId="{D3DEFA02-E7A2-B04E-8114-B9B093A174F2}"/>
          </ac:inkMkLst>
        </pc:inkChg>
        <pc:inkChg chg="add reco">
          <ac:chgData name="Carlos Ruz Leiva" userId="09992e858996f815" providerId="LiveId" clId="{7B7BA0EC-B266-8448-B0A0-43A4E9848E58}" dt="2021-04-21T01:30:52.259" v="629"/>
          <ac:inkMkLst>
            <pc:docMk/>
            <pc:sldMk cId="586615184" sldId="267"/>
            <ac:inkMk id="77" creationId="{59793985-FCC0-754C-9FF8-7746CCFCD418}"/>
          </ac:inkMkLst>
        </pc:inkChg>
        <pc:inkChg chg="add del">
          <ac:chgData name="Carlos Ruz Leiva" userId="09992e858996f815" providerId="LiveId" clId="{7B7BA0EC-B266-8448-B0A0-43A4E9848E58}" dt="2021-04-21T01:30:57.285" v="633"/>
          <ac:inkMkLst>
            <pc:docMk/>
            <pc:sldMk cId="586615184" sldId="267"/>
            <ac:inkMk id="78" creationId="{1DDEF910-C2AF-324B-8E72-9ABAE00A5605}"/>
          </ac:inkMkLst>
        </pc:inkChg>
        <pc:inkChg chg="add del">
          <ac:chgData name="Carlos Ruz Leiva" userId="09992e858996f815" providerId="LiveId" clId="{7B7BA0EC-B266-8448-B0A0-43A4E9848E58}" dt="2021-04-21T01:30:57.285" v="633"/>
          <ac:inkMkLst>
            <pc:docMk/>
            <pc:sldMk cId="586615184" sldId="267"/>
            <ac:inkMk id="79" creationId="{51817F0A-FD24-CD41-8C4E-C653A1DB52C0}"/>
          </ac:inkMkLst>
        </pc:inkChg>
        <pc:inkChg chg="add del">
          <ac:chgData name="Carlos Ruz Leiva" userId="09992e858996f815" providerId="LiveId" clId="{7B7BA0EC-B266-8448-B0A0-43A4E9848E58}" dt="2021-04-21T01:30:57.285" v="633"/>
          <ac:inkMkLst>
            <pc:docMk/>
            <pc:sldMk cId="586615184" sldId="267"/>
            <ac:inkMk id="80" creationId="{57A9D4E0-1482-E344-925C-DCA946EABE01}"/>
          </ac:inkMkLst>
        </pc:inkChg>
        <pc:inkChg chg="add reco">
          <ac:chgData name="Carlos Ruz Leiva" userId="09992e858996f815" providerId="LiveId" clId="{7B7BA0EC-B266-8448-B0A0-43A4E9848E58}" dt="2021-04-21T01:30:57.285" v="633"/>
          <ac:inkMkLst>
            <pc:docMk/>
            <pc:sldMk cId="586615184" sldId="267"/>
            <ac:inkMk id="81" creationId="{C9FCAD83-8564-504D-9708-6F70C58ED95D}"/>
          </ac:inkMkLst>
        </pc:inkChg>
        <pc:inkChg chg="add del">
          <ac:chgData name="Carlos Ruz Leiva" userId="09992e858996f815" providerId="LiveId" clId="{7B7BA0EC-B266-8448-B0A0-43A4E9848E58}" dt="2021-04-21T01:30:59.930" v="636"/>
          <ac:inkMkLst>
            <pc:docMk/>
            <pc:sldMk cId="586615184" sldId="267"/>
            <ac:inkMk id="82" creationId="{EB8D1645-081C-E540-8901-3A14E59A305D}"/>
          </ac:inkMkLst>
        </pc:inkChg>
        <pc:inkChg chg="add del">
          <ac:chgData name="Carlos Ruz Leiva" userId="09992e858996f815" providerId="LiveId" clId="{7B7BA0EC-B266-8448-B0A0-43A4E9848E58}" dt="2021-04-21T01:30:59.930" v="636"/>
          <ac:inkMkLst>
            <pc:docMk/>
            <pc:sldMk cId="586615184" sldId="267"/>
            <ac:inkMk id="83" creationId="{AD6EF503-779C-064F-AB0D-1DB5E9AC4F48}"/>
          </ac:inkMkLst>
        </pc:inkChg>
        <pc:inkChg chg="add reco">
          <ac:chgData name="Carlos Ruz Leiva" userId="09992e858996f815" providerId="LiveId" clId="{7B7BA0EC-B266-8448-B0A0-43A4E9848E58}" dt="2021-04-21T01:30:59.930" v="636"/>
          <ac:inkMkLst>
            <pc:docMk/>
            <pc:sldMk cId="586615184" sldId="267"/>
            <ac:inkMk id="84" creationId="{447013DA-21E1-CB4A-9B61-518C70CA990D}"/>
          </ac:inkMkLst>
        </pc:inkChg>
        <pc:inkChg chg="add del">
          <ac:chgData name="Carlos Ruz Leiva" userId="09992e858996f815" providerId="LiveId" clId="{7B7BA0EC-B266-8448-B0A0-43A4E9848E58}" dt="2021-04-21T01:31:02.928" v="641"/>
          <ac:inkMkLst>
            <pc:docMk/>
            <pc:sldMk cId="586615184" sldId="267"/>
            <ac:inkMk id="85" creationId="{51783200-B92B-FC44-B69B-07E613DB1AD9}"/>
          </ac:inkMkLst>
        </pc:inkChg>
        <pc:inkChg chg="add del">
          <ac:chgData name="Carlos Ruz Leiva" userId="09992e858996f815" providerId="LiveId" clId="{7B7BA0EC-B266-8448-B0A0-43A4E9848E58}" dt="2021-04-21T01:31:02.928" v="641"/>
          <ac:inkMkLst>
            <pc:docMk/>
            <pc:sldMk cId="586615184" sldId="267"/>
            <ac:inkMk id="86" creationId="{DB26F82C-020F-BB4F-AE89-982833136085}"/>
          </ac:inkMkLst>
        </pc:inkChg>
        <pc:inkChg chg="add del">
          <ac:chgData name="Carlos Ruz Leiva" userId="09992e858996f815" providerId="LiveId" clId="{7B7BA0EC-B266-8448-B0A0-43A4E9848E58}" dt="2021-04-21T01:31:02.928" v="641"/>
          <ac:inkMkLst>
            <pc:docMk/>
            <pc:sldMk cId="586615184" sldId="267"/>
            <ac:inkMk id="87" creationId="{E6E96CCF-9E15-FA4A-8770-169CB653DE2A}"/>
          </ac:inkMkLst>
        </pc:inkChg>
        <pc:inkChg chg="add del">
          <ac:chgData name="Carlos Ruz Leiva" userId="09992e858996f815" providerId="LiveId" clId="{7B7BA0EC-B266-8448-B0A0-43A4E9848E58}" dt="2021-04-21T01:31:02.928" v="641"/>
          <ac:inkMkLst>
            <pc:docMk/>
            <pc:sldMk cId="586615184" sldId="267"/>
            <ac:inkMk id="88" creationId="{F1701674-DFDB-6248-A659-FFC05AD82649}"/>
          </ac:inkMkLst>
        </pc:inkChg>
        <pc:inkChg chg="add reco">
          <ac:chgData name="Carlos Ruz Leiva" userId="09992e858996f815" providerId="LiveId" clId="{7B7BA0EC-B266-8448-B0A0-43A4E9848E58}" dt="2021-04-21T01:31:02.928" v="641"/>
          <ac:inkMkLst>
            <pc:docMk/>
            <pc:sldMk cId="586615184" sldId="267"/>
            <ac:inkMk id="89" creationId="{D044751A-C64A-264C-9A21-613C84365E79}"/>
          </ac:inkMkLst>
        </pc:inkChg>
        <pc:inkChg chg="add del">
          <ac:chgData name="Carlos Ruz Leiva" userId="09992e858996f815" providerId="LiveId" clId="{7B7BA0EC-B266-8448-B0A0-43A4E9848E58}" dt="2021-04-21T01:31:04.998" v="644"/>
          <ac:inkMkLst>
            <pc:docMk/>
            <pc:sldMk cId="586615184" sldId="267"/>
            <ac:inkMk id="90" creationId="{39CFDF2E-C251-EC4E-829C-FC60534A36CE}"/>
          </ac:inkMkLst>
        </pc:inkChg>
        <pc:inkChg chg="add del">
          <ac:chgData name="Carlos Ruz Leiva" userId="09992e858996f815" providerId="LiveId" clId="{7B7BA0EC-B266-8448-B0A0-43A4E9848E58}" dt="2021-04-21T01:31:04.998" v="644"/>
          <ac:inkMkLst>
            <pc:docMk/>
            <pc:sldMk cId="586615184" sldId="267"/>
            <ac:inkMk id="91" creationId="{A0A33EBC-87D9-8447-AB0C-99537797A251}"/>
          </ac:inkMkLst>
        </pc:inkChg>
        <pc:inkChg chg="add reco">
          <ac:chgData name="Carlos Ruz Leiva" userId="09992e858996f815" providerId="LiveId" clId="{7B7BA0EC-B266-8448-B0A0-43A4E9848E58}" dt="2021-04-21T01:31:04.998" v="644"/>
          <ac:inkMkLst>
            <pc:docMk/>
            <pc:sldMk cId="586615184" sldId="267"/>
            <ac:inkMk id="92" creationId="{0C13949D-4BB3-1241-84E8-42E34DDCDA91}"/>
          </ac:inkMkLst>
        </pc:inkChg>
        <pc:inkChg chg="add del">
          <ac:chgData name="Carlos Ruz Leiva" userId="09992e858996f815" providerId="LiveId" clId="{7B7BA0EC-B266-8448-B0A0-43A4E9848E58}" dt="2021-04-21T01:31:06.441" v="647"/>
          <ac:inkMkLst>
            <pc:docMk/>
            <pc:sldMk cId="586615184" sldId="267"/>
            <ac:inkMk id="93" creationId="{DAF318D9-CFF2-5443-9AA7-4340DFE50E21}"/>
          </ac:inkMkLst>
        </pc:inkChg>
        <pc:inkChg chg="add del">
          <ac:chgData name="Carlos Ruz Leiva" userId="09992e858996f815" providerId="LiveId" clId="{7B7BA0EC-B266-8448-B0A0-43A4E9848E58}" dt="2021-04-21T01:31:06.441" v="647"/>
          <ac:inkMkLst>
            <pc:docMk/>
            <pc:sldMk cId="586615184" sldId="267"/>
            <ac:inkMk id="94" creationId="{5E026CC0-3AB6-5145-A18A-48C91ECE6553}"/>
          </ac:inkMkLst>
        </pc:inkChg>
        <pc:inkChg chg="add reco">
          <ac:chgData name="Carlos Ruz Leiva" userId="09992e858996f815" providerId="LiveId" clId="{7B7BA0EC-B266-8448-B0A0-43A4E9848E58}" dt="2021-04-21T01:31:06.441" v="647"/>
          <ac:inkMkLst>
            <pc:docMk/>
            <pc:sldMk cId="586615184" sldId="267"/>
            <ac:inkMk id="95" creationId="{4F13FB4B-27F4-D442-B338-BABD32F502B7}"/>
          </ac:inkMkLst>
        </pc:inkChg>
        <pc:inkChg chg="add del">
          <ac:chgData name="Carlos Ruz Leiva" userId="09992e858996f815" providerId="LiveId" clId="{7B7BA0EC-B266-8448-B0A0-43A4E9848E58}" dt="2021-04-21T01:31:10.355" v="651"/>
          <ac:inkMkLst>
            <pc:docMk/>
            <pc:sldMk cId="586615184" sldId="267"/>
            <ac:inkMk id="96" creationId="{31B6C76E-34B5-8646-978E-508B044B57C3}"/>
          </ac:inkMkLst>
        </pc:inkChg>
        <pc:inkChg chg="add del">
          <ac:chgData name="Carlos Ruz Leiva" userId="09992e858996f815" providerId="LiveId" clId="{7B7BA0EC-B266-8448-B0A0-43A4E9848E58}" dt="2021-04-21T01:31:10.355" v="651"/>
          <ac:inkMkLst>
            <pc:docMk/>
            <pc:sldMk cId="586615184" sldId="267"/>
            <ac:inkMk id="97" creationId="{E0090CF5-D637-4D48-BEC6-4CEF122173C5}"/>
          </ac:inkMkLst>
        </pc:inkChg>
        <pc:inkChg chg="add">
          <ac:chgData name="Carlos Ruz Leiva" userId="09992e858996f815" providerId="LiveId" clId="{7B7BA0EC-B266-8448-B0A0-43A4E9848E58}" dt="2021-04-21T01:31:09.680" v="650"/>
          <ac:inkMkLst>
            <pc:docMk/>
            <pc:sldMk cId="586615184" sldId="267"/>
            <ac:inkMk id="98" creationId="{3AF3CADC-18D2-1145-B289-B5A44BD23554}"/>
          </ac:inkMkLst>
        </pc:inkChg>
        <pc:inkChg chg="add reco">
          <ac:chgData name="Carlos Ruz Leiva" userId="09992e858996f815" providerId="LiveId" clId="{7B7BA0EC-B266-8448-B0A0-43A4E9848E58}" dt="2021-04-21T01:31:10.355" v="651"/>
          <ac:inkMkLst>
            <pc:docMk/>
            <pc:sldMk cId="586615184" sldId="267"/>
            <ac:inkMk id="99" creationId="{109B8967-0481-FC42-8454-A2C93B45104E}"/>
          </ac:inkMkLst>
        </pc:inkChg>
        <pc:inkChg chg="add del">
          <ac:chgData name="Carlos Ruz Leiva" userId="09992e858996f815" providerId="LiveId" clId="{7B7BA0EC-B266-8448-B0A0-43A4E9848E58}" dt="2021-04-21T01:31:13.757" v="654"/>
          <ac:inkMkLst>
            <pc:docMk/>
            <pc:sldMk cId="586615184" sldId="267"/>
            <ac:inkMk id="100" creationId="{0C1213EC-6E64-BA4F-B8A8-28A12CB3D739}"/>
          </ac:inkMkLst>
        </pc:inkChg>
        <pc:inkChg chg="add del">
          <ac:chgData name="Carlos Ruz Leiva" userId="09992e858996f815" providerId="LiveId" clId="{7B7BA0EC-B266-8448-B0A0-43A4E9848E58}" dt="2021-04-21T01:31:13.757" v="654"/>
          <ac:inkMkLst>
            <pc:docMk/>
            <pc:sldMk cId="586615184" sldId="267"/>
            <ac:inkMk id="101" creationId="{21F3921C-A564-1142-8C15-91574745B51D}"/>
          </ac:inkMkLst>
        </pc:inkChg>
        <pc:inkChg chg="add reco">
          <ac:chgData name="Carlos Ruz Leiva" userId="09992e858996f815" providerId="LiveId" clId="{7B7BA0EC-B266-8448-B0A0-43A4E9848E58}" dt="2021-04-21T01:31:13.757" v="654"/>
          <ac:inkMkLst>
            <pc:docMk/>
            <pc:sldMk cId="586615184" sldId="267"/>
            <ac:inkMk id="102" creationId="{BA3C1D72-89F6-A349-92FE-DD40B93AE288}"/>
          </ac:inkMkLst>
        </pc:inkChg>
        <pc:inkChg chg="add del">
          <ac:chgData name="Carlos Ruz Leiva" userId="09992e858996f815" providerId="LiveId" clId="{7B7BA0EC-B266-8448-B0A0-43A4E9848E58}" dt="2021-04-21T01:31:16.202" v="658"/>
          <ac:inkMkLst>
            <pc:docMk/>
            <pc:sldMk cId="586615184" sldId="267"/>
            <ac:inkMk id="103" creationId="{8EBCC08C-29BA-084E-A543-2C110F601095}"/>
          </ac:inkMkLst>
        </pc:inkChg>
        <pc:inkChg chg="add">
          <ac:chgData name="Carlos Ruz Leiva" userId="09992e858996f815" providerId="LiveId" clId="{7B7BA0EC-B266-8448-B0A0-43A4E9848E58}" dt="2021-04-21T01:31:14.319" v="656"/>
          <ac:inkMkLst>
            <pc:docMk/>
            <pc:sldMk cId="586615184" sldId="267"/>
            <ac:inkMk id="104" creationId="{A648305B-E6DB-7A4C-BEC6-7EFA322A26AE}"/>
          </ac:inkMkLst>
        </pc:inkChg>
        <pc:inkChg chg="add del">
          <ac:chgData name="Carlos Ruz Leiva" userId="09992e858996f815" providerId="LiveId" clId="{7B7BA0EC-B266-8448-B0A0-43A4E9848E58}" dt="2021-04-21T01:31:16.202" v="658"/>
          <ac:inkMkLst>
            <pc:docMk/>
            <pc:sldMk cId="586615184" sldId="267"/>
            <ac:inkMk id="105" creationId="{7BEBFDB9-3DC4-F74A-9866-89D8C4C936FB}"/>
          </ac:inkMkLst>
        </pc:inkChg>
        <pc:inkChg chg="add reco">
          <ac:chgData name="Carlos Ruz Leiva" userId="09992e858996f815" providerId="LiveId" clId="{7B7BA0EC-B266-8448-B0A0-43A4E9848E58}" dt="2021-04-21T01:31:16.202" v="658"/>
          <ac:inkMkLst>
            <pc:docMk/>
            <pc:sldMk cId="586615184" sldId="267"/>
            <ac:inkMk id="106" creationId="{2F6C4C74-576B-804F-B66E-9CFC33604C7D}"/>
          </ac:inkMkLst>
        </pc:inkChg>
        <pc:inkChg chg="add del">
          <ac:chgData name="Carlos Ruz Leiva" userId="09992e858996f815" providerId="LiveId" clId="{7B7BA0EC-B266-8448-B0A0-43A4E9848E58}" dt="2021-04-21T01:31:26.087" v="662"/>
          <ac:inkMkLst>
            <pc:docMk/>
            <pc:sldMk cId="586615184" sldId="267"/>
            <ac:inkMk id="107" creationId="{65752FD8-0791-2D40-B42F-ECFAA271E34E}"/>
          </ac:inkMkLst>
        </pc:inkChg>
        <pc:inkChg chg="add del">
          <ac:chgData name="Carlos Ruz Leiva" userId="09992e858996f815" providerId="LiveId" clId="{7B7BA0EC-B266-8448-B0A0-43A4E9848E58}" dt="2021-04-21T01:31:26.087" v="662"/>
          <ac:inkMkLst>
            <pc:docMk/>
            <pc:sldMk cId="586615184" sldId="267"/>
            <ac:inkMk id="108" creationId="{36C9753B-7AB2-5A4F-8D35-36D9BDD2A2C9}"/>
          </ac:inkMkLst>
        </pc:inkChg>
        <pc:inkChg chg="add del">
          <ac:chgData name="Carlos Ruz Leiva" userId="09992e858996f815" providerId="LiveId" clId="{7B7BA0EC-B266-8448-B0A0-43A4E9848E58}" dt="2021-04-21T01:31:26.087" v="662"/>
          <ac:inkMkLst>
            <pc:docMk/>
            <pc:sldMk cId="586615184" sldId="267"/>
            <ac:inkMk id="109" creationId="{48BB0EAD-222D-B74D-A67D-FC5F713251AB}"/>
          </ac:inkMkLst>
        </pc:inkChg>
        <pc:inkChg chg="add mod reco">
          <ac:chgData name="Carlos Ruz Leiva" userId="09992e858996f815" providerId="LiveId" clId="{7B7BA0EC-B266-8448-B0A0-43A4E9848E58}" dt="2021-04-21T01:32:36.647" v="703" actId="1076"/>
          <ac:inkMkLst>
            <pc:docMk/>
            <pc:sldMk cId="586615184" sldId="267"/>
            <ac:inkMk id="110" creationId="{27AE74A9-4287-B841-99A6-784ACA43184E}"/>
          </ac:inkMkLst>
        </pc:inkChg>
        <pc:inkChg chg="add del">
          <ac:chgData name="Carlos Ruz Leiva" userId="09992e858996f815" providerId="LiveId" clId="{7B7BA0EC-B266-8448-B0A0-43A4E9848E58}" dt="2021-04-21T01:31:28.060" v="665"/>
          <ac:inkMkLst>
            <pc:docMk/>
            <pc:sldMk cId="586615184" sldId="267"/>
            <ac:inkMk id="111" creationId="{6D0C4F9D-524B-B344-9709-9A486FDB745C}"/>
          </ac:inkMkLst>
        </pc:inkChg>
        <pc:inkChg chg="add del">
          <ac:chgData name="Carlos Ruz Leiva" userId="09992e858996f815" providerId="LiveId" clId="{7B7BA0EC-B266-8448-B0A0-43A4E9848E58}" dt="2021-04-21T01:31:28.060" v="665"/>
          <ac:inkMkLst>
            <pc:docMk/>
            <pc:sldMk cId="586615184" sldId="267"/>
            <ac:inkMk id="112" creationId="{0AEE9BFF-D7AA-1746-8AAE-D894ECE0B9DB}"/>
          </ac:inkMkLst>
        </pc:inkChg>
        <pc:inkChg chg="add mod reco">
          <ac:chgData name="Carlos Ruz Leiva" userId="09992e858996f815" providerId="LiveId" clId="{7B7BA0EC-B266-8448-B0A0-43A4E9848E58}" dt="2021-04-21T01:32:36.647" v="703" actId="1076"/>
          <ac:inkMkLst>
            <pc:docMk/>
            <pc:sldMk cId="586615184" sldId="267"/>
            <ac:inkMk id="113" creationId="{1CBF29EF-7D74-BC4A-92BE-1E799F77BE39}"/>
          </ac:inkMkLst>
        </pc:inkChg>
        <pc:inkChg chg="add mod">
          <ac:chgData name="Carlos Ruz Leiva" userId="09992e858996f815" providerId="LiveId" clId="{7B7BA0EC-B266-8448-B0A0-43A4E9848E58}" dt="2021-04-21T01:32:36.647" v="703" actId="1076"/>
          <ac:inkMkLst>
            <pc:docMk/>
            <pc:sldMk cId="586615184" sldId="267"/>
            <ac:inkMk id="114" creationId="{D91205BC-389D-0C4C-AA1D-B5E6F043C326}"/>
          </ac:inkMkLst>
        </pc:inkChg>
        <pc:inkChg chg="add del">
          <ac:chgData name="Carlos Ruz Leiva" userId="09992e858996f815" providerId="LiveId" clId="{7B7BA0EC-B266-8448-B0A0-43A4E9848E58}" dt="2021-04-21T01:31:32.912" v="669"/>
          <ac:inkMkLst>
            <pc:docMk/>
            <pc:sldMk cId="586615184" sldId="267"/>
            <ac:inkMk id="115" creationId="{29EDB9AE-FC7E-AA43-A097-420A45FEA3F5}"/>
          </ac:inkMkLst>
        </pc:inkChg>
        <pc:inkChg chg="add del">
          <ac:chgData name="Carlos Ruz Leiva" userId="09992e858996f815" providerId="LiveId" clId="{7B7BA0EC-B266-8448-B0A0-43A4E9848E58}" dt="2021-04-21T01:31:32.912" v="669"/>
          <ac:inkMkLst>
            <pc:docMk/>
            <pc:sldMk cId="586615184" sldId="267"/>
            <ac:inkMk id="116" creationId="{905DFE5C-E6A2-5D48-BD36-3BE84A75ADDA}"/>
          </ac:inkMkLst>
        </pc:inkChg>
        <pc:inkChg chg="add mod reco">
          <ac:chgData name="Carlos Ruz Leiva" userId="09992e858996f815" providerId="LiveId" clId="{7B7BA0EC-B266-8448-B0A0-43A4E9848E58}" dt="2021-04-21T01:32:36.647" v="703" actId="1076"/>
          <ac:inkMkLst>
            <pc:docMk/>
            <pc:sldMk cId="586615184" sldId="267"/>
            <ac:inkMk id="117" creationId="{3EDAC51F-C07E-3C49-955E-FFE850E63705}"/>
          </ac:inkMkLst>
        </pc:inkChg>
        <pc:inkChg chg="add mod">
          <ac:chgData name="Carlos Ruz Leiva" userId="09992e858996f815" providerId="LiveId" clId="{7B7BA0EC-B266-8448-B0A0-43A4E9848E58}" dt="2021-04-21T01:32:36.647" v="703" actId="1076"/>
          <ac:inkMkLst>
            <pc:docMk/>
            <pc:sldMk cId="586615184" sldId="267"/>
            <ac:inkMk id="118" creationId="{BD2410F9-C70A-E446-8A97-52692E0B3E06}"/>
          </ac:inkMkLst>
        </pc:inkChg>
        <pc:inkChg chg="add del">
          <ac:chgData name="Carlos Ruz Leiva" userId="09992e858996f815" providerId="LiveId" clId="{7B7BA0EC-B266-8448-B0A0-43A4E9848E58}" dt="2021-04-21T01:31:38.918" v="673"/>
          <ac:inkMkLst>
            <pc:docMk/>
            <pc:sldMk cId="586615184" sldId="267"/>
            <ac:inkMk id="119" creationId="{7C4873FC-9ED0-344C-A048-2A21000F84D6}"/>
          </ac:inkMkLst>
        </pc:inkChg>
        <pc:inkChg chg="add del">
          <ac:chgData name="Carlos Ruz Leiva" userId="09992e858996f815" providerId="LiveId" clId="{7B7BA0EC-B266-8448-B0A0-43A4E9848E58}" dt="2021-04-21T01:31:38.918" v="673"/>
          <ac:inkMkLst>
            <pc:docMk/>
            <pc:sldMk cId="586615184" sldId="267"/>
            <ac:inkMk id="120" creationId="{326D71EC-F55C-A24D-83C0-B8EC930080EA}"/>
          </ac:inkMkLst>
        </pc:inkChg>
        <pc:inkChg chg="add mod reco modStrokes">
          <ac:chgData name="Carlos Ruz Leiva" userId="09992e858996f815" providerId="LiveId" clId="{7B7BA0EC-B266-8448-B0A0-43A4E9848E58}" dt="2021-04-21T01:32:36.647" v="703" actId="1076"/>
          <ac:inkMkLst>
            <pc:docMk/>
            <pc:sldMk cId="586615184" sldId="267"/>
            <ac:inkMk id="121" creationId="{0CDDC2D0-DADC-824C-B2D6-64BF6A976161}"/>
          </ac:inkMkLst>
        </pc:inkChg>
        <pc:inkChg chg="add del">
          <ac:chgData name="Carlos Ruz Leiva" userId="09992e858996f815" providerId="LiveId" clId="{7B7BA0EC-B266-8448-B0A0-43A4E9848E58}" dt="2021-04-21T01:32:03.232" v="678"/>
          <ac:inkMkLst>
            <pc:docMk/>
            <pc:sldMk cId="586615184" sldId="267"/>
            <ac:inkMk id="122" creationId="{A0F5337B-E3F1-8641-BF2F-3D972B7F6090}"/>
          </ac:inkMkLst>
        </pc:inkChg>
        <pc:inkChg chg="add del">
          <ac:chgData name="Carlos Ruz Leiva" userId="09992e858996f815" providerId="LiveId" clId="{7B7BA0EC-B266-8448-B0A0-43A4E9848E58}" dt="2021-04-21T01:32:03.232" v="678"/>
          <ac:inkMkLst>
            <pc:docMk/>
            <pc:sldMk cId="586615184" sldId="267"/>
            <ac:inkMk id="123" creationId="{EAF424CD-B6FE-144C-BC13-0D75F16FB4F4}"/>
          </ac:inkMkLst>
        </pc:inkChg>
        <pc:inkChg chg="add del">
          <ac:chgData name="Carlos Ruz Leiva" userId="09992e858996f815" providerId="LiveId" clId="{7B7BA0EC-B266-8448-B0A0-43A4E9848E58}" dt="2021-04-21T01:32:03.232" v="678"/>
          <ac:inkMkLst>
            <pc:docMk/>
            <pc:sldMk cId="586615184" sldId="267"/>
            <ac:inkMk id="124" creationId="{EBCC3B9D-5FEF-5E4B-97B5-A905AA0A67DC}"/>
          </ac:inkMkLst>
        </pc:inkChg>
        <pc:inkChg chg="add mod reco">
          <ac:chgData name="Carlos Ruz Leiva" userId="09992e858996f815" providerId="LiveId" clId="{7B7BA0EC-B266-8448-B0A0-43A4E9848E58}" dt="2021-04-21T01:32:36.647" v="703" actId="1076"/>
          <ac:inkMkLst>
            <pc:docMk/>
            <pc:sldMk cId="586615184" sldId="267"/>
            <ac:inkMk id="125" creationId="{10A36D0B-79FC-7B4B-A1D8-45B7D0443AEA}"/>
          </ac:inkMkLst>
        </pc:inkChg>
        <pc:inkChg chg="add del">
          <ac:chgData name="Carlos Ruz Leiva" userId="09992e858996f815" providerId="LiveId" clId="{7B7BA0EC-B266-8448-B0A0-43A4E9848E58}" dt="2021-04-21T01:32:06.480" v="681"/>
          <ac:inkMkLst>
            <pc:docMk/>
            <pc:sldMk cId="586615184" sldId="267"/>
            <ac:inkMk id="126" creationId="{09C84F93-A8D0-5C45-927E-B3A629097CE3}"/>
          </ac:inkMkLst>
        </pc:inkChg>
        <pc:inkChg chg="add del">
          <ac:chgData name="Carlos Ruz Leiva" userId="09992e858996f815" providerId="LiveId" clId="{7B7BA0EC-B266-8448-B0A0-43A4E9848E58}" dt="2021-04-21T01:32:06.480" v="681"/>
          <ac:inkMkLst>
            <pc:docMk/>
            <pc:sldMk cId="586615184" sldId="267"/>
            <ac:inkMk id="127" creationId="{00EA997B-A56A-874A-9E08-7C2E21CA7647}"/>
          </ac:inkMkLst>
        </pc:inkChg>
        <pc:inkChg chg="add mod reco">
          <ac:chgData name="Carlos Ruz Leiva" userId="09992e858996f815" providerId="LiveId" clId="{7B7BA0EC-B266-8448-B0A0-43A4E9848E58}" dt="2021-04-21T01:32:36.647" v="703" actId="1076"/>
          <ac:inkMkLst>
            <pc:docMk/>
            <pc:sldMk cId="586615184" sldId="267"/>
            <ac:inkMk id="128" creationId="{EABADAA7-C152-9D4E-A689-DD9E6258061C}"/>
          </ac:inkMkLst>
        </pc:inkChg>
        <pc:inkChg chg="add del">
          <ac:chgData name="Carlos Ruz Leiva" userId="09992e858996f815" providerId="LiveId" clId="{7B7BA0EC-B266-8448-B0A0-43A4E9848E58}" dt="2021-04-21T01:32:08.510" v="686"/>
          <ac:inkMkLst>
            <pc:docMk/>
            <pc:sldMk cId="586615184" sldId="267"/>
            <ac:inkMk id="129" creationId="{5F7BDF88-B96A-E843-B85F-AB73B73BD3D5}"/>
          </ac:inkMkLst>
        </pc:inkChg>
        <pc:inkChg chg="add del">
          <ac:chgData name="Carlos Ruz Leiva" userId="09992e858996f815" providerId="LiveId" clId="{7B7BA0EC-B266-8448-B0A0-43A4E9848E58}" dt="2021-04-21T01:32:08.510" v="686"/>
          <ac:inkMkLst>
            <pc:docMk/>
            <pc:sldMk cId="586615184" sldId="267"/>
            <ac:inkMk id="130" creationId="{1586AEB3-6B14-F642-823C-ADB5D63F9204}"/>
          </ac:inkMkLst>
        </pc:inkChg>
        <pc:inkChg chg="add del">
          <ac:chgData name="Carlos Ruz Leiva" userId="09992e858996f815" providerId="LiveId" clId="{7B7BA0EC-B266-8448-B0A0-43A4E9848E58}" dt="2021-04-21T01:32:08.510" v="686"/>
          <ac:inkMkLst>
            <pc:docMk/>
            <pc:sldMk cId="586615184" sldId="267"/>
            <ac:inkMk id="131" creationId="{D93FA101-E5F1-E74C-ADC6-BE12B2711C1A}"/>
          </ac:inkMkLst>
        </pc:inkChg>
        <pc:inkChg chg="add del">
          <ac:chgData name="Carlos Ruz Leiva" userId="09992e858996f815" providerId="LiveId" clId="{7B7BA0EC-B266-8448-B0A0-43A4E9848E58}" dt="2021-04-21T01:32:08.510" v="686"/>
          <ac:inkMkLst>
            <pc:docMk/>
            <pc:sldMk cId="586615184" sldId="267"/>
            <ac:inkMk id="132" creationId="{B791B90D-1254-D943-82A0-D9F578A92148}"/>
          </ac:inkMkLst>
        </pc:inkChg>
        <pc:inkChg chg="add mod reco">
          <ac:chgData name="Carlos Ruz Leiva" userId="09992e858996f815" providerId="LiveId" clId="{7B7BA0EC-B266-8448-B0A0-43A4E9848E58}" dt="2021-04-21T01:32:36.647" v="703" actId="1076"/>
          <ac:inkMkLst>
            <pc:docMk/>
            <pc:sldMk cId="586615184" sldId="267"/>
            <ac:inkMk id="133" creationId="{BD00F242-A752-424F-8A14-4A0D7BA40C98}"/>
          </ac:inkMkLst>
        </pc:inkChg>
        <pc:inkChg chg="add del">
          <ac:chgData name="Carlos Ruz Leiva" userId="09992e858996f815" providerId="LiveId" clId="{7B7BA0EC-B266-8448-B0A0-43A4E9848E58}" dt="2021-04-21T01:32:10.795" v="690"/>
          <ac:inkMkLst>
            <pc:docMk/>
            <pc:sldMk cId="586615184" sldId="267"/>
            <ac:inkMk id="134" creationId="{95233993-4FBD-3F42-99D5-266E1279373D}"/>
          </ac:inkMkLst>
        </pc:inkChg>
        <pc:inkChg chg="add del">
          <ac:chgData name="Carlos Ruz Leiva" userId="09992e858996f815" providerId="LiveId" clId="{7B7BA0EC-B266-8448-B0A0-43A4E9848E58}" dt="2021-04-21T01:32:10.795" v="690"/>
          <ac:inkMkLst>
            <pc:docMk/>
            <pc:sldMk cId="586615184" sldId="267"/>
            <ac:inkMk id="135" creationId="{12F4C91A-5D43-514C-ABC5-759DC0223933}"/>
          </ac:inkMkLst>
        </pc:inkChg>
        <pc:inkChg chg="add del">
          <ac:chgData name="Carlos Ruz Leiva" userId="09992e858996f815" providerId="LiveId" clId="{7B7BA0EC-B266-8448-B0A0-43A4E9848E58}" dt="2021-04-21T01:32:10.795" v="690"/>
          <ac:inkMkLst>
            <pc:docMk/>
            <pc:sldMk cId="586615184" sldId="267"/>
            <ac:inkMk id="136" creationId="{26F7F475-6F36-7C40-A039-8EE4F0050D5F}"/>
          </ac:inkMkLst>
        </pc:inkChg>
        <pc:inkChg chg="add mod reco">
          <ac:chgData name="Carlos Ruz Leiva" userId="09992e858996f815" providerId="LiveId" clId="{7B7BA0EC-B266-8448-B0A0-43A4E9848E58}" dt="2021-04-21T01:32:36.647" v="703" actId="1076"/>
          <ac:inkMkLst>
            <pc:docMk/>
            <pc:sldMk cId="586615184" sldId="267"/>
            <ac:inkMk id="137" creationId="{7E5F6F42-8269-9040-8827-BFDD2465904D}"/>
          </ac:inkMkLst>
        </pc:inkChg>
        <pc:inkChg chg="add del">
          <ac:chgData name="Carlos Ruz Leiva" userId="09992e858996f815" providerId="LiveId" clId="{7B7BA0EC-B266-8448-B0A0-43A4E9848E58}" dt="2021-04-21T01:32:12.459" v="693"/>
          <ac:inkMkLst>
            <pc:docMk/>
            <pc:sldMk cId="586615184" sldId="267"/>
            <ac:inkMk id="138" creationId="{A85AEFD1-075F-3F4A-A725-878415E152E2}"/>
          </ac:inkMkLst>
        </pc:inkChg>
        <pc:inkChg chg="add del">
          <ac:chgData name="Carlos Ruz Leiva" userId="09992e858996f815" providerId="LiveId" clId="{7B7BA0EC-B266-8448-B0A0-43A4E9848E58}" dt="2021-04-21T01:32:12.459" v="693"/>
          <ac:inkMkLst>
            <pc:docMk/>
            <pc:sldMk cId="586615184" sldId="267"/>
            <ac:inkMk id="139" creationId="{7E60B38F-4B0A-2D49-BCE2-0CB6CE023448}"/>
          </ac:inkMkLst>
        </pc:inkChg>
        <pc:inkChg chg="add mod reco">
          <ac:chgData name="Carlos Ruz Leiva" userId="09992e858996f815" providerId="LiveId" clId="{7B7BA0EC-B266-8448-B0A0-43A4E9848E58}" dt="2021-04-21T01:32:36.647" v="703" actId="1076"/>
          <ac:inkMkLst>
            <pc:docMk/>
            <pc:sldMk cId="586615184" sldId="267"/>
            <ac:inkMk id="140" creationId="{B9010E4C-D68E-6042-819C-2885A02C4010}"/>
          </ac:inkMkLst>
        </pc:inkChg>
        <pc:inkChg chg="add del">
          <ac:chgData name="Carlos Ruz Leiva" userId="09992e858996f815" providerId="LiveId" clId="{7B7BA0EC-B266-8448-B0A0-43A4E9848E58}" dt="2021-04-21T01:32:16.819" v="696"/>
          <ac:inkMkLst>
            <pc:docMk/>
            <pc:sldMk cId="586615184" sldId="267"/>
            <ac:inkMk id="141" creationId="{B3776891-D5FE-BF4E-8594-5ABBCEF5674D}"/>
          </ac:inkMkLst>
        </pc:inkChg>
        <pc:inkChg chg="add del">
          <ac:chgData name="Carlos Ruz Leiva" userId="09992e858996f815" providerId="LiveId" clId="{7B7BA0EC-B266-8448-B0A0-43A4E9848E58}" dt="2021-04-21T01:32:16.819" v="696"/>
          <ac:inkMkLst>
            <pc:docMk/>
            <pc:sldMk cId="586615184" sldId="267"/>
            <ac:inkMk id="142" creationId="{9D1DA545-5448-C84A-A30D-E44412E02E23}"/>
          </ac:inkMkLst>
        </pc:inkChg>
        <pc:inkChg chg="add mod reco">
          <ac:chgData name="Carlos Ruz Leiva" userId="09992e858996f815" providerId="LiveId" clId="{7B7BA0EC-B266-8448-B0A0-43A4E9848E58}" dt="2021-04-21T01:32:36.647" v="703" actId="1076"/>
          <ac:inkMkLst>
            <pc:docMk/>
            <pc:sldMk cId="586615184" sldId="267"/>
            <ac:inkMk id="143" creationId="{CB8AEC88-6F70-C645-BCDE-933DD227D429}"/>
          </ac:inkMkLst>
        </pc:inkChg>
        <pc:inkChg chg="add del">
          <ac:chgData name="Carlos Ruz Leiva" userId="09992e858996f815" providerId="LiveId" clId="{7B7BA0EC-B266-8448-B0A0-43A4E9848E58}" dt="2021-04-21T01:32:17.994" v="699"/>
          <ac:inkMkLst>
            <pc:docMk/>
            <pc:sldMk cId="586615184" sldId="267"/>
            <ac:inkMk id="144" creationId="{14BCE877-87E0-B046-BD03-E8CB501C070F}"/>
          </ac:inkMkLst>
        </pc:inkChg>
        <pc:inkChg chg="add del">
          <ac:chgData name="Carlos Ruz Leiva" userId="09992e858996f815" providerId="LiveId" clId="{7B7BA0EC-B266-8448-B0A0-43A4E9848E58}" dt="2021-04-21T01:32:17.994" v="699"/>
          <ac:inkMkLst>
            <pc:docMk/>
            <pc:sldMk cId="586615184" sldId="267"/>
            <ac:inkMk id="145" creationId="{D37415CF-2A04-2A48-986D-331D2AF608E0}"/>
          </ac:inkMkLst>
        </pc:inkChg>
        <pc:inkChg chg="add mod reco">
          <ac:chgData name="Carlos Ruz Leiva" userId="09992e858996f815" providerId="LiveId" clId="{7B7BA0EC-B266-8448-B0A0-43A4E9848E58}" dt="2021-04-21T01:32:36.647" v="703" actId="1076"/>
          <ac:inkMkLst>
            <pc:docMk/>
            <pc:sldMk cId="586615184" sldId="267"/>
            <ac:inkMk id="146" creationId="{DDF37B18-F7AB-D94D-86D5-8EE3086FF291}"/>
          </ac:inkMkLst>
        </pc:inkChg>
        <pc:inkChg chg="add del">
          <ac:chgData name="Carlos Ruz Leiva" userId="09992e858996f815" providerId="LiveId" clId="{7B7BA0EC-B266-8448-B0A0-43A4E9848E58}" dt="2021-04-21T01:32:21.232" v="702"/>
          <ac:inkMkLst>
            <pc:docMk/>
            <pc:sldMk cId="586615184" sldId="267"/>
            <ac:inkMk id="147" creationId="{EDAAB381-6635-454C-B4A1-DAEC8CAA9D2E}"/>
          </ac:inkMkLst>
        </pc:inkChg>
        <pc:inkChg chg="add del">
          <ac:chgData name="Carlos Ruz Leiva" userId="09992e858996f815" providerId="LiveId" clId="{7B7BA0EC-B266-8448-B0A0-43A4E9848E58}" dt="2021-04-21T01:32:21.232" v="702"/>
          <ac:inkMkLst>
            <pc:docMk/>
            <pc:sldMk cId="586615184" sldId="267"/>
            <ac:inkMk id="148" creationId="{0AEB742B-168F-3844-A8AB-29665FED51AD}"/>
          </ac:inkMkLst>
        </pc:inkChg>
        <pc:inkChg chg="add mod reco">
          <ac:chgData name="Carlos Ruz Leiva" userId="09992e858996f815" providerId="LiveId" clId="{7B7BA0EC-B266-8448-B0A0-43A4E9848E58}" dt="2021-04-21T01:32:36.647" v="703" actId="1076"/>
          <ac:inkMkLst>
            <pc:docMk/>
            <pc:sldMk cId="586615184" sldId="267"/>
            <ac:inkMk id="149" creationId="{8CAC1D85-C380-9246-8457-F235559220EE}"/>
          </ac:inkMkLst>
        </pc:inkChg>
        <pc:inkChg chg="add del">
          <ac:chgData name="Carlos Ruz Leiva" userId="09992e858996f815" providerId="LiveId" clId="{7B7BA0EC-B266-8448-B0A0-43A4E9848E58}" dt="2021-04-21T01:32:53.026" v="706"/>
          <ac:inkMkLst>
            <pc:docMk/>
            <pc:sldMk cId="586615184" sldId="267"/>
            <ac:inkMk id="150" creationId="{E7B0F865-7D5C-DE47-8B6C-245D234833AE}"/>
          </ac:inkMkLst>
        </pc:inkChg>
        <pc:inkChg chg="add del">
          <ac:chgData name="Carlos Ruz Leiva" userId="09992e858996f815" providerId="LiveId" clId="{7B7BA0EC-B266-8448-B0A0-43A4E9848E58}" dt="2021-04-21T01:32:53.026" v="706"/>
          <ac:inkMkLst>
            <pc:docMk/>
            <pc:sldMk cId="586615184" sldId="267"/>
            <ac:inkMk id="151" creationId="{E9245A01-8922-214F-9113-37530E37F5C3}"/>
          </ac:inkMkLst>
        </pc:inkChg>
        <pc:inkChg chg="add reco">
          <ac:chgData name="Carlos Ruz Leiva" userId="09992e858996f815" providerId="LiveId" clId="{7B7BA0EC-B266-8448-B0A0-43A4E9848E58}" dt="2021-04-21T01:32:53.026" v="706"/>
          <ac:inkMkLst>
            <pc:docMk/>
            <pc:sldMk cId="586615184" sldId="267"/>
            <ac:inkMk id="152" creationId="{F5DB05C0-F993-7F46-83B3-42493A320BD2}"/>
          </ac:inkMkLst>
        </pc:inkChg>
        <pc:inkChg chg="add del">
          <ac:chgData name="Carlos Ruz Leiva" userId="09992e858996f815" providerId="LiveId" clId="{7B7BA0EC-B266-8448-B0A0-43A4E9848E58}" dt="2021-04-21T01:32:54.472" v="709"/>
          <ac:inkMkLst>
            <pc:docMk/>
            <pc:sldMk cId="586615184" sldId="267"/>
            <ac:inkMk id="153" creationId="{04596D49-E4B9-254C-ABF7-F7E2A8E75317}"/>
          </ac:inkMkLst>
        </pc:inkChg>
        <pc:inkChg chg="add del">
          <ac:chgData name="Carlos Ruz Leiva" userId="09992e858996f815" providerId="LiveId" clId="{7B7BA0EC-B266-8448-B0A0-43A4E9848E58}" dt="2021-04-21T01:32:54.472" v="709"/>
          <ac:inkMkLst>
            <pc:docMk/>
            <pc:sldMk cId="586615184" sldId="267"/>
            <ac:inkMk id="154" creationId="{E770E043-5388-974C-8D63-7B6BD18F9F1D}"/>
          </ac:inkMkLst>
        </pc:inkChg>
        <pc:inkChg chg="add mod reco modStrokes">
          <ac:chgData name="Carlos Ruz Leiva" userId="09992e858996f815" providerId="LiveId" clId="{7B7BA0EC-B266-8448-B0A0-43A4E9848E58}" dt="2021-04-21T01:32:56.686" v="710"/>
          <ac:inkMkLst>
            <pc:docMk/>
            <pc:sldMk cId="586615184" sldId="267"/>
            <ac:inkMk id="155" creationId="{D4F27B68-9D1A-4941-9E57-D0B68FA2984B}"/>
          </ac:inkMkLst>
        </pc:inkChg>
        <pc:inkChg chg="add del">
          <ac:chgData name="Carlos Ruz Leiva" userId="09992e858996f815" providerId="LiveId" clId="{7B7BA0EC-B266-8448-B0A0-43A4E9848E58}" dt="2021-04-21T01:33:00.881" v="713"/>
          <ac:inkMkLst>
            <pc:docMk/>
            <pc:sldMk cId="586615184" sldId="267"/>
            <ac:inkMk id="156" creationId="{DFA37A09-55C1-2E41-8F2C-513C6FE7AC94}"/>
          </ac:inkMkLst>
        </pc:inkChg>
        <pc:inkChg chg="add del">
          <ac:chgData name="Carlos Ruz Leiva" userId="09992e858996f815" providerId="LiveId" clId="{7B7BA0EC-B266-8448-B0A0-43A4E9848E58}" dt="2021-04-21T01:33:00.881" v="713"/>
          <ac:inkMkLst>
            <pc:docMk/>
            <pc:sldMk cId="586615184" sldId="267"/>
            <ac:inkMk id="157" creationId="{DD1E84D0-A260-7847-AFC1-ACB936CA33D8}"/>
          </ac:inkMkLst>
        </pc:inkChg>
        <pc:inkChg chg="add reco">
          <ac:chgData name="Carlos Ruz Leiva" userId="09992e858996f815" providerId="LiveId" clId="{7B7BA0EC-B266-8448-B0A0-43A4E9848E58}" dt="2021-04-21T01:33:00.881" v="713"/>
          <ac:inkMkLst>
            <pc:docMk/>
            <pc:sldMk cId="586615184" sldId="267"/>
            <ac:inkMk id="158" creationId="{CC6557ED-D93B-6E4E-86A5-E36ABA3AFD2C}"/>
          </ac:inkMkLst>
        </pc:inkChg>
        <pc:inkChg chg="add del">
          <ac:chgData name="Carlos Ruz Leiva" userId="09992e858996f815" providerId="LiveId" clId="{7B7BA0EC-B266-8448-B0A0-43A4E9848E58}" dt="2021-04-21T01:33:04.898" v="718"/>
          <ac:inkMkLst>
            <pc:docMk/>
            <pc:sldMk cId="586615184" sldId="267"/>
            <ac:inkMk id="159" creationId="{609D1B93-482D-A947-99FA-9CDCD8D43754}"/>
          </ac:inkMkLst>
        </pc:inkChg>
        <pc:inkChg chg="add del">
          <ac:chgData name="Carlos Ruz Leiva" userId="09992e858996f815" providerId="LiveId" clId="{7B7BA0EC-B266-8448-B0A0-43A4E9848E58}" dt="2021-04-21T01:33:04.898" v="718"/>
          <ac:inkMkLst>
            <pc:docMk/>
            <pc:sldMk cId="586615184" sldId="267"/>
            <ac:inkMk id="160" creationId="{5EDD35A3-F476-E04E-A9A1-006DE95466B1}"/>
          </ac:inkMkLst>
        </pc:inkChg>
        <pc:inkChg chg="add del">
          <ac:chgData name="Carlos Ruz Leiva" userId="09992e858996f815" providerId="LiveId" clId="{7B7BA0EC-B266-8448-B0A0-43A4E9848E58}" dt="2021-04-21T01:33:04.898" v="718"/>
          <ac:inkMkLst>
            <pc:docMk/>
            <pc:sldMk cId="586615184" sldId="267"/>
            <ac:inkMk id="161" creationId="{66CC5007-AA50-0846-BF57-43C69535FBD7}"/>
          </ac:inkMkLst>
        </pc:inkChg>
        <pc:inkChg chg="add del">
          <ac:chgData name="Carlos Ruz Leiva" userId="09992e858996f815" providerId="LiveId" clId="{7B7BA0EC-B266-8448-B0A0-43A4E9848E58}" dt="2021-04-21T01:33:04.898" v="718"/>
          <ac:inkMkLst>
            <pc:docMk/>
            <pc:sldMk cId="586615184" sldId="267"/>
            <ac:inkMk id="162" creationId="{65C1585A-3F62-5D49-A5C4-229CA3331AA1}"/>
          </ac:inkMkLst>
        </pc:inkChg>
        <pc:inkChg chg="add reco">
          <ac:chgData name="Carlos Ruz Leiva" userId="09992e858996f815" providerId="LiveId" clId="{7B7BA0EC-B266-8448-B0A0-43A4E9848E58}" dt="2021-04-21T01:33:04.898" v="718"/>
          <ac:inkMkLst>
            <pc:docMk/>
            <pc:sldMk cId="586615184" sldId="267"/>
            <ac:inkMk id="163" creationId="{48F81369-706F-0E4B-BB04-95DBE7AAA7DA}"/>
          </ac:inkMkLst>
        </pc:inkChg>
        <pc:inkChg chg="add">
          <ac:chgData name="Carlos Ruz Leiva" userId="09992e858996f815" providerId="LiveId" clId="{7B7BA0EC-B266-8448-B0A0-43A4E9848E58}" dt="2021-04-21T01:33:04.912" v="719"/>
          <ac:inkMkLst>
            <pc:docMk/>
            <pc:sldMk cId="586615184" sldId="267"/>
            <ac:inkMk id="164" creationId="{88BF75C2-05AD-744E-A26C-0FB82FC93D9B}"/>
          </ac:inkMkLst>
        </pc:inkChg>
        <pc:inkChg chg="add del">
          <ac:chgData name="Carlos Ruz Leiva" userId="09992e858996f815" providerId="LiveId" clId="{7B7BA0EC-B266-8448-B0A0-43A4E9848E58}" dt="2021-04-21T01:33:26.140" v="723"/>
          <ac:inkMkLst>
            <pc:docMk/>
            <pc:sldMk cId="586615184" sldId="267"/>
            <ac:inkMk id="165" creationId="{9F0442AD-54BE-1E4C-A048-3AFC61F1F702}"/>
          </ac:inkMkLst>
        </pc:inkChg>
        <pc:inkChg chg="add del">
          <ac:chgData name="Carlos Ruz Leiva" userId="09992e858996f815" providerId="LiveId" clId="{7B7BA0EC-B266-8448-B0A0-43A4E9848E58}" dt="2021-04-21T01:33:26.140" v="723"/>
          <ac:inkMkLst>
            <pc:docMk/>
            <pc:sldMk cId="586615184" sldId="267"/>
            <ac:inkMk id="166" creationId="{F73A2FAC-A5B7-F240-A616-3317BA75C884}"/>
          </ac:inkMkLst>
        </pc:inkChg>
        <pc:inkChg chg="add del">
          <ac:chgData name="Carlos Ruz Leiva" userId="09992e858996f815" providerId="LiveId" clId="{7B7BA0EC-B266-8448-B0A0-43A4E9848E58}" dt="2021-04-21T01:33:26.140" v="723"/>
          <ac:inkMkLst>
            <pc:docMk/>
            <pc:sldMk cId="586615184" sldId="267"/>
            <ac:inkMk id="167" creationId="{DC48DB21-12C9-0242-9DCB-F18740D0C1BB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168" creationId="{3D45C68C-1B9B-5146-A37F-6F1318430A99}"/>
          </ac:inkMkLst>
        </pc:inkChg>
        <pc:inkChg chg="add del">
          <ac:chgData name="Carlos Ruz Leiva" userId="09992e858996f815" providerId="LiveId" clId="{7B7BA0EC-B266-8448-B0A0-43A4E9848E58}" dt="2021-04-21T01:33:28.220" v="727"/>
          <ac:inkMkLst>
            <pc:docMk/>
            <pc:sldMk cId="586615184" sldId="267"/>
            <ac:inkMk id="169" creationId="{6250E6E7-41FF-3E4A-9EAC-424A7552066F}"/>
          </ac:inkMkLst>
        </pc:inkChg>
        <pc:inkChg chg="add del">
          <ac:chgData name="Carlos Ruz Leiva" userId="09992e858996f815" providerId="LiveId" clId="{7B7BA0EC-B266-8448-B0A0-43A4E9848E58}" dt="2021-04-21T01:33:28.220" v="727"/>
          <ac:inkMkLst>
            <pc:docMk/>
            <pc:sldMk cId="586615184" sldId="267"/>
            <ac:inkMk id="170" creationId="{6F454609-65FB-C94D-A664-F85803DD2B55}"/>
          </ac:inkMkLst>
        </pc:inkChg>
        <pc:inkChg chg="add del">
          <ac:chgData name="Carlos Ruz Leiva" userId="09992e858996f815" providerId="LiveId" clId="{7B7BA0EC-B266-8448-B0A0-43A4E9848E58}" dt="2021-04-21T01:33:28.220" v="727"/>
          <ac:inkMkLst>
            <pc:docMk/>
            <pc:sldMk cId="586615184" sldId="267"/>
            <ac:inkMk id="171" creationId="{13841D99-2A17-6A4B-9398-6CD7122EFD66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172" creationId="{0602E2C1-089D-2843-9F09-AD7D0D5C1C68}"/>
          </ac:inkMkLst>
        </pc:inkChg>
        <pc:inkChg chg="add del">
          <ac:chgData name="Carlos Ruz Leiva" userId="09992e858996f815" providerId="LiveId" clId="{7B7BA0EC-B266-8448-B0A0-43A4E9848E58}" dt="2021-04-21T01:33:32.889" v="733"/>
          <ac:inkMkLst>
            <pc:docMk/>
            <pc:sldMk cId="586615184" sldId="267"/>
            <ac:inkMk id="173" creationId="{05E21638-4784-284E-A4C5-EFD782A59952}"/>
          </ac:inkMkLst>
        </pc:inkChg>
        <pc:inkChg chg="add del">
          <ac:chgData name="Carlos Ruz Leiva" userId="09992e858996f815" providerId="LiveId" clId="{7B7BA0EC-B266-8448-B0A0-43A4E9848E58}" dt="2021-04-21T01:33:32.889" v="733"/>
          <ac:inkMkLst>
            <pc:docMk/>
            <pc:sldMk cId="586615184" sldId="267"/>
            <ac:inkMk id="174" creationId="{3EAB157D-E6C5-2B43-B823-CAD46CD2D8E7}"/>
          </ac:inkMkLst>
        </pc:inkChg>
        <pc:inkChg chg="add del">
          <ac:chgData name="Carlos Ruz Leiva" userId="09992e858996f815" providerId="LiveId" clId="{7B7BA0EC-B266-8448-B0A0-43A4E9848E58}" dt="2021-04-21T01:33:32.889" v="733"/>
          <ac:inkMkLst>
            <pc:docMk/>
            <pc:sldMk cId="586615184" sldId="267"/>
            <ac:inkMk id="175" creationId="{884FF8F2-ED06-6B49-A5DE-BC5F899A3B3F}"/>
          </ac:inkMkLst>
        </pc:inkChg>
        <pc:inkChg chg="add del">
          <ac:chgData name="Carlos Ruz Leiva" userId="09992e858996f815" providerId="LiveId" clId="{7B7BA0EC-B266-8448-B0A0-43A4E9848E58}" dt="2021-04-21T01:33:32.889" v="733"/>
          <ac:inkMkLst>
            <pc:docMk/>
            <pc:sldMk cId="586615184" sldId="267"/>
            <ac:inkMk id="176" creationId="{E5600AC8-7CFE-664F-8E12-95E582810A97}"/>
          </ac:inkMkLst>
        </pc:inkChg>
        <pc:inkChg chg="add del">
          <ac:chgData name="Carlos Ruz Leiva" userId="09992e858996f815" providerId="LiveId" clId="{7B7BA0EC-B266-8448-B0A0-43A4E9848E58}" dt="2021-04-21T01:33:32.889" v="733"/>
          <ac:inkMkLst>
            <pc:docMk/>
            <pc:sldMk cId="586615184" sldId="267"/>
            <ac:inkMk id="177" creationId="{4FA19C46-B5F0-C841-A734-D92708B5A649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178" creationId="{856E8781-F859-B447-B81B-9E1E63E27046}"/>
          </ac:inkMkLst>
        </pc:inkChg>
        <pc:inkChg chg="add del">
          <ac:chgData name="Carlos Ruz Leiva" userId="09992e858996f815" providerId="LiveId" clId="{7B7BA0EC-B266-8448-B0A0-43A4E9848E58}" dt="2021-04-21T01:33:36.803" v="739"/>
          <ac:inkMkLst>
            <pc:docMk/>
            <pc:sldMk cId="586615184" sldId="267"/>
            <ac:inkMk id="179" creationId="{88891FA7-3E42-6B4C-B42F-CC22A7EF624E}"/>
          </ac:inkMkLst>
        </pc:inkChg>
        <pc:inkChg chg="add del">
          <ac:chgData name="Carlos Ruz Leiva" userId="09992e858996f815" providerId="LiveId" clId="{7B7BA0EC-B266-8448-B0A0-43A4E9848E58}" dt="2021-04-21T01:33:36.803" v="739"/>
          <ac:inkMkLst>
            <pc:docMk/>
            <pc:sldMk cId="586615184" sldId="267"/>
            <ac:inkMk id="180" creationId="{360FFB28-F93E-1E49-B572-E2C10B4AF51B}"/>
          </ac:inkMkLst>
        </pc:inkChg>
        <pc:inkChg chg="add del">
          <ac:chgData name="Carlos Ruz Leiva" userId="09992e858996f815" providerId="LiveId" clId="{7B7BA0EC-B266-8448-B0A0-43A4E9848E58}" dt="2021-04-21T01:33:36.803" v="739"/>
          <ac:inkMkLst>
            <pc:docMk/>
            <pc:sldMk cId="586615184" sldId="267"/>
            <ac:inkMk id="181" creationId="{ACF40517-17CD-C148-8C5D-2C919866B49B}"/>
          </ac:inkMkLst>
        </pc:inkChg>
        <pc:inkChg chg="add del">
          <ac:chgData name="Carlos Ruz Leiva" userId="09992e858996f815" providerId="LiveId" clId="{7B7BA0EC-B266-8448-B0A0-43A4E9848E58}" dt="2021-04-21T01:33:36.803" v="739"/>
          <ac:inkMkLst>
            <pc:docMk/>
            <pc:sldMk cId="586615184" sldId="267"/>
            <ac:inkMk id="182" creationId="{8F73EE85-38EE-BD44-A9D7-E98610DD57C6}"/>
          </ac:inkMkLst>
        </pc:inkChg>
        <pc:inkChg chg="add del">
          <ac:chgData name="Carlos Ruz Leiva" userId="09992e858996f815" providerId="LiveId" clId="{7B7BA0EC-B266-8448-B0A0-43A4E9848E58}" dt="2021-04-21T01:33:36.803" v="739"/>
          <ac:inkMkLst>
            <pc:docMk/>
            <pc:sldMk cId="586615184" sldId="267"/>
            <ac:inkMk id="183" creationId="{ADE14C01-4DA4-6C41-A093-A6DC6EF4BC46}"/>
          </ac:inkMkLst>
        </pc:inkChg>
        <pc:inkChg chg="add mod reco modStrokes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184" creationId="{8D1D63C5-9FB8-0248-90EE-1747B06B6642}"/>
          </ac:inkMkLst>
        </pc:inkChg>
        <pc:inkChg chg="add del">
          <ac:chgData name="Carlos Ruz Leiva" userId="09992e858996f815" providerId="LiveId" clId="{7B7BA0EC-B266-8448-B0A0-43A4E9848E58}" dt="2021-04-21T01:33:47.733" v="743"/>
          <ac:inkMkLst>
            <pc:docMk/>
            <pc:sldMk cId="586615184" sldId="267"/>
            <ac:inkMk id="185" creationId="{8CDE4673-692E-C349-8EA4-314B9677850E}"/>
          </ac:inkMkLst>
        </pc:inkChg>
        <pc:inkChg chg="add del">
          <ac:chgData name="Carlos Ruz Leiva" userId="09992e858996f815" providerId="LiveId" clId="{7B7BA0EC-B266-8448-B0A0-43A4E9848E58}" dt="2021-04-21T01:33:47.733" v="743"/>
          <ac:inkMkLst>
            <pc:docMk/>
            <pc:sldMk cId="586615184" sldId="267"/>
            <ac:inkMk id="186" creationId="{0D2B4DDC-4680-F64E-9357-2FC5DFBCF135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187" creationId="{F6E203CD-5BEE-4046-8EBC-9A4E3FF96CBE}"/>
          </ac:inkMkLst>
        </pc:inkChg>
        <pc:inkChg chg="add del">
          <ac:chgData name="Carlos Ruz Leiva" userId="09992e858996f815" providerId="LiveId" clId="{7B7BA0EC-B266-8448-B0A0-43A4E9848E58}" dt="2021-04-21T01:33:50.591" v="747"/>
          <ac:inkMkLst>
            <pc:docMk/>
            <pc:sldMk cId="586615184" sldId="267"/>
            <ac:inkMk id="188" creationId="{ACE3615C-22D6-1C42-B01B-B475E809C0DE}"/>
          </ac:inkMkLst>
        </pc:inkChg>
        <pc:inkChg chg="add del">
          <ac:chgData name="Carlos Ruz Leiva" userId="09992e858996f815" providerId="LiveId" clId="{7B7BA0EC-B266-8448-B0A0-43A4E9848E58}" dt="2021-04-21T01:33:50.591" v="747"/>
          <ac:inkMkLst>
            <pc:docMk/>
            <pc:sldMk cId="586615184" sldId="267"/>
            <ac:inkMk id="189" creationId="{04D709D0-1DC4-B746-85A2-729973EDE6AA}"/>
          </ac:inkMkLst>
        </pc:inkChg>
        <pc:inkChg chg="add del">
          <ac:chgData name="Carlos Ruz Leiva" userId="09992e858996f815" providerId="LiveId" clId="{7B7BA0EC-B266-8448-B0A0-43A4E9848E58}" dt="2021-04-21T01:33:50.591" v="747"/>
          <ac:inkMkLst>
            <pc:docMk/>
            <pc:sldMk cId="586615184" sldId="267"/>
            <ac:inkMk id="190" creationId="{6654E61C-8719-1A48-B3E6-BF8F19884472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191" creationId="{DFC4DE3B-D414-4746-8FC5-FFB30CB4F693}"/>
          </ac:inkMkLst>
        </pc:inkChg>
        <pc:inkChg chg="add del">
          <ac:chgData name="Carlos Ruz Leiva" userId="09992e858996f815" providerId="LiveId" clId="{7B7BA0EC-B266-8448-B0A0-43A4E9848E58}" dt="2021-04-21T01:33:53.292" v="750"/>
          <ac:inkMkLst>
            <pc:docMk/>
            <pc:sldMk cId="586615184" sldId="267"/>
            <ac:inkMk id="192" creationId="{11C1C349-759B-C345-B0EE-817A4D1B0C08}"/>
          </ac:inkMkLst>
        </pc:inkChg>
        <pc:inkChg chg="add del">
          <ac:chgData name="Carlos Ruz Leiva" userId="09992e858996f815" providerId="LiveId" clId="{7B7BA0EC-B266-8448-B0A0-43A4E9848E58}" dt="2021-04-21T01:33:53.292" v="750"/>
          <ac:inkMkLst>
            <pc:docMk/>
            <pc:sldMk cId="586615184" sldId="267"/>
            <ac:inkMk id="193" creationId="{7828190C-AAE0-C343-B6EB-E4E856B39C80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194" creationId="{1E3BD11A-3E37-2640-81B9-6DF891C92806}"/>
          </ac:inkMkLst>
        </pc:inkChg>
        <pc:inkChg chg="add del">
          <ac:chgData name="Carlos Ruz Leiva" userId="09992e858996f815" providerId="LiveId" clId="{7B7BA0EC-B266-8448-B0A0-43A4E9848E58}" dt="2021-04-21T01:34:00.693" v="753"/>
          <ac:inkMkLst>
            <pc:docMk/>
            <pc:sldMk cId="586615184" sldId="267"/>
            <ac:inkMk id="195" creationId="{4B8BC8C0-1C45-E948-AA80-69AB93FDCAE5}"/>
          </ac:inkMkLst>
        </pc:inkChg>
        <pc:inkChg chg="add del">
          <ac:chgData name="Carlos Ruz Leiva" userId="09992e858996f815" providerId="LiveId" clId="{7B7BA0EC-B266-8448-B0A0-43A4E9848E58}" dt="2021-04-21T01:34:00.693" v="753"/>
          <ac:inkMkLst>
            <pc:docMk/>
            <pc:sldMk cId="586615184" sldId="267"/>
            <ac:inkMk id="196" creationId="{8E690618-274A-C248-A916-E46D845DA700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197" creationId="{09048515-875A-0140-A404-BA0A2864ABE8}"/>
          </ac:inkMkLst>
        </pc:inkChg>
        <pc:inkChg chg="add del">
          <ac:chgData name="Carlos Ruz Leiva" userId="09992e858996f815" providerId="LiveId" clId="{7B7BA0EC-B266-8448-B0A0-43A4E9848E58}" dt="2021-04-21T01:34:36.511" v="770"/>
          <ac:inkMkLst>
            <pc:docMk/>
            <pc:sldMk cId="586615184" sldId="267"/>
            <ac:inkMk id="198" creationId="{7366F7F5-D147-894E-BE6C-899C3FDBFE0F}"/>
          </ac:inkMkLst>
        </pc:inkChg>
        <pc:inkChg chg="add del">
          <ac:chgData name="Carlos Ruz Leiva" userId="09992e858996f815" providerId="LiveId" clId="{7B7BA0EC-B266-8448-B0A0-43A4E9848E58}" dt="2021-04-21T01:34:09.421" v="757"/>
          <ac:inkMkLst>
            <pc:docMk/>
            <pc:sldMk cId="586615184" sldId="267"/>
            <ac:inkMk id="199" creationId="{8A4270E5-797F-EA44-9EAE-AD2D9DD71A8D}"/>
          </ac:inkMkLst>
        </pc:inkChg>
        <pc:inkChg chg="add del">
          <ac:chgData name="Carlos Ruz Leiva" userId="09992e858996f815" providerId="LiveId" clId="{7B7BA0EC-B266-8448-B0A0-43A4E9848E58}" dt="2021-04-21T01:34:09.421" v="757"/>
          <ac:inkMkLst>
            <pc:docMk/>
            <pc:sldMk cId="586615184" sldId="267"/>
            <ac:inkMk id="200" creationId="{3107CE7D-8FDD-E245-B64B-F7108C4D903C}"/>
          </ac:inkMkLst>
        </pc:inkChg>
        <pc:inkChg chg="add del reco">
          <ac:chgData name="Carlos Ruz Leiva" userId="09992e858996f815" providerId="LiveId" clId="{7B7BA0EC-B266-8448-B0A0-43A4E9848E58}" dt="2021-04-21T01:34:14.664" v="761"/>
          <ac:inkMkLst>
            <pc:docMk/>
            <pc:sldMk cId="586615184" sldId="267"/>
            <ac:inkMk id="201" creationId="{7F9A6E66-EED5-2F4F-89F1-D82BB4B3213C}"/>
          </ac:inkMkLst>
        </pc:inkChg>
        <pc:inkChg chg="add del">
          <ac:chgData name="Carlos Ruz Leiva" userId="09992e858996f815" providerId="LiveId" clId="{7B7BA0EC-B266-8448-B0A0-43A4E9848E58}" dt="2021-04-21T01:34:10.907" v="760"/>
          <ac:inkMkLst>
            <pc:docMk/>
            <pc:sldMk cId="586615184" sldId="267"/>
            <ac:inkMk id="202" creationId="{A67CDFF9-0870-B24C-BD2D-DB03F9B81737}"/>
          </ac:inkMkLst>
        </pc:inkChg>
        <pc:inkChg chg="add del">
          <ac:chgData name="Carlos Ruz Leiva" userId="09992e858996f815" providerId="LiveId" clId="{7B7BA0EC-B266-8448-B0A0-43A4E9848E58}" dt="2021-04-21T01:34:10.907" v="760"/>
          <ac:inkMkLst>
            <pc:docMk/>
            <pc:sldMk cId="586615184" sldId="267"/>
            <ac:inkMk id="203" creationId="{197D12E1-873E-A94F-B6DF-22472D9C14D3}"/>
          </ac:inkMkLst>
        </pc:inkChg>
        <pc:inkChg chg="add del reco">
          <ac:chgData name="Carlos Ruz Leiva" userId="09992e858996f815" providerId="LiveId" clId="{7B7BA0EC-B266-8448-B0A0-43A4E9848E58}" dt="2021-04-21T01:34:14.677" v="762"/>
          <ac:inkMkLst>
            <pc:docMk/>
            <pc:sldMk cId="586615184" sldId="267"/>
            <ac:inkMk id="204" creationId="{4980FBA0-1575-9140-886C-4A56A6D9E46E}"/>
          </ac:inkMkLst>
        </pc:inkChg>
        <pc:inkChg chg="add del">
          <ac:chgData name="Carlos Ruz Leiva" userId="09992e858996f815" providerId="LiveId" clId="{7B7BA0EC-B266-8448-B0A0-43A4E9848E58}" dt="2021-04-21T01:34:21.360" v="767"/>
          <ac:inkMkLst>
            <pc:docMk/>
            <pc:sldMk cId="586615184" sldId="267"/>
            <ac:inkMk id="205" creationId="{B7FCADA7-D888-C341-8DE0-A20529E72765}"/>
          </ac:inkMkLst>
        </pc:inkChg>
        <pc:inkChg chg="add del">
          <ac:chgData name="Carlos Ruz Leiva" userId="09992e858996f815" providerId="LiveId" clId="{7B7BA0EC-B266-8448-B0A0-43A4E9848E58}" dt="2021-04-21T01:34:21.360" v="767"/>
          <ac:inkMkLst>
            <pc:docMk/>
            <pc:sldMk cId="586615184" sldId="267"/>
            <ac:inkMk id="206" creationId="{DA7912FD-40D6-D94E-93FE-F3764B565334}"/>
          </ac:inkMkLst>
        </pc:inkChg>
        <pc:inkChg chg="add del">
          <ac:chgData name="Carlos Ruz Leiva" userId="09992e858996f815" providerId="LiveId" clId="{7B7BA0EC-B266-8448-B0A0-43A4E9848E58}" dt="2021-04-21T01:34:21.360" v="767"/>
          <ac:inkMkLst>
            <pc:docMk/>
            <pc:sldMk cId="586615184" sldId="267"/>
            <ac:inkMk id="207" creationId="{6F2A170D-DA16-924B-ACC6-BCF8E26AC9DD}"/>
          </ac:inkMkLst>
        </pc:inkChg>
        <pc:inkChg chg="add del">
          <ac:chgData name="Carlos Ruz Leiva" userId="09992e858996f815" providerId="LiveId" clId="{7B7BA0EC-B266-8448-B0A0-43A4E9848E58}" dt="2021-04-21T01:34:21.360" v="767"/>
          <ac:inkMkLst>
            <pc:docMk/>
            <pc:sldMk cId="586615184" sldId="267"/>
            <ac:inkMk id="208" creationId="{5B399647-57DD-1646-8C5D-D28AA2EDBF97}"/>
          </ac:inkMkLst>
        </pc:inkChg>
        <pc:inkChg chg="add del reco">
          <ac:chgData name="Carlos Ruz Leiva" userId="09992e858996f815" providerId="LiveId" clId="{7B7BA0EC-B266-8448-B0A0-43A4E9848E58}" dt="2021-04-21T01:34:36.531" v="771"/>
          <ac:inkMkLst>
            <pc:docMk/>
            <pc:sldMk cId="586615184" sldId="267"/>
            <ac:inkMk id="209" creationId="{9F9B229A-3CC2-154E-926E-BCC1A32EDED7}"/>
          </ac:inkMkLst>
        </pc:inkChg>
        <pc:inkChg chg="add del">
          <ac:chgData name="Carlos Ruz Leiva" userId="09992e858996f815" providerId="LiveId" clId="{7B7BA0EC-B266-8448-B0A0-43A4E9848E58}" dt="2021-04-21T01:34:34.639" v="769"/>
          <ac:inkMkLst>
            <pc:docMk/>
            <pc:sldMk cId="586615184" sldId="267"/>
            <ac:inkMk id="210" creationId="{CC0F4C1C-08AA-3C4B-A1EA-9B6EBE43B7BD}"/>
          </ac:inkMkLst>
        </pc:inkChg>
        <pc:inkChg chg="add del">
          <ac:chgData name="Carlos Ruz Leiva" userId="09992e858996f815" providerId="LiveId" clId="{7B7BA0EC-B266-8448-B0A0-43A4E9848E58}" dt="2021-04-21T01:34:43.399" v="774"/>
          <ac:inkMkLst>
            <pc:docMk/>
            <pc:sldMk cId="586615184" sldId="267"/>
            <ac:inkMk id="211" creationId="{DB0D3D98-F47E-AF44-8961-C3442D58BD83}"/>
          </ac:inkMkLst>
        </pc:inkChg>
        <pc:inkChg chg="add del">
          <ac:chgData name="Carlos Ruz Leiva" userId="09992e858996f815" providerId="LiveId" clId="{7B7BA0EC-B266-8448-B0A0-43A4E9848E58}" dt="2021-04-21T01:34:43.399" v="774"/>
          <ac:inkMkLst>
            <pc:docMk/>
            <pc:sldMk cId="586615184" sldId="267"/>
            <ac:inkMk id="212" creationId="{0A2B6DB8-CB5F-6441-9DC8-91358DFC4833}"/>
          </ac:inkMkLst>
        </pc:inkChg>
        <pc:inkChg chg="add del mod reco">
          <ac:chgData name="Carlos Ruz Leiva" userId="09992e858996f815" providerId="LiveId" clId="{7B7BA0EC-B266-8448-B0A0-43A4E9848E58}" dt="2021-04-21T01:37:15.013" v="819"/>
          <ac:inkMkLst>
            <pc:docMk/>
            <pc:sldMk cId="586615184" sldId="267"/>
            <ac:inkMk id="213" creationId="{15DBED9A-0190-4144-8B73-AF0BA9594809}"/>
          </ac:inkMkLst>
        </pc:inkChg>
        <pc:inkChg chg="add del">
          <ac:chgData name="Carlos Ruz Leiva" userId="09992e858996f815" providerId="LiveId" clId="{7B7BA0EC-B266-8448-B0A0-43A4E9848E58}" dt="2021-04-21T01:34:47.003" v="777"/>
          <ac:inkMkLst>
            <pc:docMk/>
            <pc:sldMk cId="586615184" sldId="267"/>
            <ac:inkMk id="214" creationId="{32B91B2A-BC34-564D-9545-0DAE86C4DE92}"/>
          </ac:inkMkLst>
        </pc:inkChg>
        <pc:inkChg chg="add del">
          <ac:chgData name="Carlos Ruz Leiva" userId="09992e858996f815" providerId="LiveId" clId="{7B7BA0EC-B266-8448-B0A0-43A4E9848E58}" dt="2021-04-21T01:34:47.003" v="777"/>
          <ac:inkMkLst>
            <pc:docMk/>
            <pc:sldMk cId="586615184" sldId="267"/>
            <ac:inkMk id="215" creationId="{68058641-558A-1148-BE25-B815242295BC}"/>
          </ac:inkMkLst>
        </pc:inkChg>
        <pc:inkChg chg="add del mod reco">
          <ac:chgData name="Carlos Ruz Leiva" userId="09992e858996f815" providerId="LiveId" clId="{7B7BA0EC-B266-8448-B0A0-43A4E9848E58}" dt="2021-04-21T01:37:15" v="818"/>
          <ac:inkMkLst>
            <pc:docMk/>
            <pc:sldMk cId="586615184" sldId="267"/>
            <ac:inkMk id="216" creationId="{B2F92162-946B-EF4B-A300-D07645BD1E98}"/>
          </ac:inkMkLst>
        </pc:inkChg>
        <pc:inkChg chg="add del">
          <ac:chgData name="Carlos Ruz Leiva" userId="09992e858996f815" providerId="LiveId" clId="{7B7BA0EC-B266-8448-B0A0-43A4E9848E58}" dt="2021-04-21T01:34:48.786" v="780"/>
          <ac:inkMkLst>
            <pc:docMk/>
            <pc:sldMk cId="586615184" sldId="267"/>
            <ac:inkMk id="217" creationId="{7133BC3A-1345-1A49-A6AF-E13D46C8EB5F}"/>
          </ac:inkMkLst>
        </pc:inkChg>
        <pc:inkChg chg="add del">
          <ac:chgData name="Carlos Ruz Leiva" userId="09992e858996f815" providerId="LiveId" clId="{7B7BA0EC-B266-8448-B0A0-43A4E9848E58}" dt="2021-04-21T01:34:48.786" v="780"/>
          <ac:inkMkLst>
            <pc:docMk/>
            <pc:sldMk cId="586615184" sldId="267"/>
            <ac:inkMk id="218" creationId="{A1A6C76C-7E03-0A49-AC61-F2A3BAA063CE}"/>
          </ac:inkMkLst>
        </pc:inkChg>
        <pc:inkChg chg="add del mod reco">
          <ac:chgData name="Carlos Ruz Leiva" userId="09992e858996f815" providerId="LiveId" clId="{7B7BA0EC-B266-8448-B0A0-43A4E9848E58}" dt="2021-04-21T01:37:14.961" v="815"/>
          <ac:inkMkLst>
            <pc:docMk/>
            <pc:sldMk cId="586615184" sldId="267"/>
            <ac:inkMk id="219" creationId="{96E4F382-7F42-0641-9553-BF5C947CA44A}"/>
          </ac:inkMkLst>
        </pc:inkChg>
        <pc:inkChg chg="add del">
          <ac:chgData name="Carlos Ruz Leiva" userId="09992e858996f815" providerId="LiveId" clId="{7B7BA0EC-B266-8448-B0A0-43A4E9848E58}" dt="2021-04-21T01:35:01.836" v="782" actId="478"/>
          <ac:inkMkLst>
            <pc:docMk/>
            <pc:sldMk cId="586615184" sldId="267"/>
            <ac:inkMk id="220" creationId="{17B6074C-86CB-AD48-9308-D686DADF4B46}"/>
          </ac:inkMkLst>
        </pc:inkChg>
        <pc:inkChg chg="add del">
          <ac:chgData name="Carlos Ruz Leiva" userId="09992e858996f815" providerId="LiveId" clId="{7B7BA0EC-B266-8448-B0A0-43A4E9848E58}" dt="2021-04-21T01:35:06.592" v="787"/>
          <ac:inkMkLst>
            <pc:docMk/>
            <pc:sldMk cId="586615184" sldId="267"/>
            <ac:inkMk id="221" creationId="{1F77A797-E66B-2C48-897D-F1571A474173}"/>
          </ac:inkMkLst>
        </pc:inkChg>
        <pc:inkChg chg="add del">
          <ac:chgData name="Carlos Ruz Leiva" userId="09992e858996f815" providerId="LiveId" clId="{7B7BA0EC-B266-8448-B0A0-43A4E9848E58}" dt="2021-04-21T01:35:06.592" v="787"/>
          <ac:inkMkLst>
            <pc:docMk/>
            <pc:sldMk cId="586615184" sldId="267"/>
            <ac:inkMk id="222" creationId="{C543DCE0-95EE-0448-99AB-7847B1C5495E}"/>
          </ac:inkMkLst>
        </pc:inkChg>
        <pc:inkChg chg="add del">
          <ac:chgData name="Carlos Ruz Leiva" userId="09992e858996f815" providerId="LiveId" clId="{7B7BA0EC-B266-8448-B0A0-43A4E9848E58}" dt="2021-04-21T01:35:06.592" v="787"/>
          <ac:inkMkLst>
            <pc:docMk/>
            <pc:sldMk cId="586615184" sldId="267"/>
            <ac:inkMk id="223" creationId="{E81397A4-04B4-2D47-96BA-A3E5FF49CD21}"/>
          </ac:inkMkLst>
        </pc:inkChg>
        <pc:inkChg chg="add del">
          <ac:chgData name="Carlos Ruz Leiva" userId="09992e858996f815" providerId="LiveId" clId="{7B7BA0EC-B266-8448-B0A0-43A4E9848E58}" dt="2021-04-21T01:35:06.592" v="787"/>
          <ac:inkMkLst>
            <pc:docMk/>
            <pc:sldMk cId="586615184" sldId="267"/>
            <ac:inkMk id="224" creationId="{7DF4B041-120A-C24E-BDF3-10AE94FCE3E7}"/>
          </ac:inkMkLst>
        </pc:inkChg>
        <pc:inkChg chg="add del mod reco">
          <ac:chgData name="Carlos Ruz Leiva" userId="09992e858996f815" providerId="LiveId" clId="{7B7BA0EC-B266-8448-B0A0-43A4E9848E58}" dt="2021-04-21T01:37:14.987" v="817"/>
          <ac:inkMkLst>
            <pc:docMk/>
            <pc:sldMk cId="586615184" sldId="267"/>
            <ac:inkMk id="225" creationId="{F7AB6C2F-B270-4846-ACC6-C27711972056}"/>
          </ac:inkMkLst>
        </pc:inkChg>
        <pc:inkChg chg="add del">
          <ac:chgData name="Carlos Ruz Leiva" userId="09992e858996f815" providerId="LiveId" clId="{7B7BA0EC-B266-8448-B0A0-43A4E9848E58}" dt="2021-04-21T01:35:08.093" v="790"/>
          <ac:inkMkLst>
            <pc:docMk/>
            <pc:sldMk cId="586615184" sldId="267"/>
            <ac:inkMk id="226" creationId="{DE82F2B6-FDD7-9A41-8943-73AD99CE61AE}"/>
          </ac:inkMkLst>
        </pc:inkChg>
        <pc:inkChg chg="add del">
          <ac:chgData name="Carlos Ruz Leiva" userId="09992e858996f815" providerId="LiveId" clId="{7B7BA0EC-B266-8448-B0A0-43A4E9848E58}" dt="2021-04-21T01:35:08.093" v="790"/>
          <ac:inkMkLst>
            <pc:docMk/>
            <pc:sldMk cId="586615184" sldId="267"/>
            <ac:inkMk id="227" creationId="{22AB9154-5D07-924D-92FA-6EB5325ED68D}"/>
          </ac:inkMkLst>
        </pc:inkChg>
        <pc:inkChg chg="add del mod reco">
          <ac:chgData name="Carlos Ruz Leiva" userId="09992e858996f815" providerId="LiveId" clId="{7B7BA0EC-B266-8448-B0A0-43A4E9848E58}" dt="2021-04-21T01:37:14.974" v="816"/>
          <ac:inkMkLst>
            <pc:docMk/>
            <pc:sldMk cId="586615184" sldId="267"/>
            <ac:inkMk id="228" creationId="{18CFE306-B51D-A848-8408-20930B695279}"/>
          </ac:inkMkLst>
        </pc:inkChg>
        <pc:inkChg chg="add del">
          <ac:chgData name="Carlos Ruz Leiva" userId="09992e858996f815" providerId="LiveId" clId="{7B7BA0EC-B266-8448-B0A0-43A4E9848E58}" dt="2021-04-21T01:35:20.326" v="793"/>
          <ac:inkMkLst>
            <pc:docMk/>
            <pc:sldMk cId="586615184" sldId="267"/>
            <ac:inkMk id="229" creationId="{76AEB250-6403-2145-8131-05EBC2EC45FD}"/>
          </ac:inkMkLst>
        </pc:inkChg>
        <pc:inkChg chg="add del">
          <ac:chgData name="Carlos Ruz Leiva" userId="09992e858996f815" providerId="LiveId" clId="{7B7BA0EC-B266-8448-B0A0-43A4E9848E58}" dt="2021-04-21T01:35:20.326" v="793"/>
          <ac:inkMkLst>
            <pc:docMk/>
            <pc:sldMk cId="586615184" sldId="267"/>
            <ac:inkMk id="230" creationId="{80CC3F97-FC2E-F549-9FEA-8B450FB765B4}"/>
          </ac:inkMkLst>
        </pc:inkChg>
        <pc:inkChg chg="add del reco">
          <ac:chgData name="Carlos Ruz Leiva" userId="09992e858996f815" providerId="LiveId" clId="{7B7BA0EC-B266-8448-B0A0-43A4E9848E58}" dt="2021-04-21T01:47:06.860" v="1002"/>
          <ac:inkMkLst>
            <pc:docMk/>
            <pc:sldMk cId="586615184" sldId="267"/>
            <ac:inkMk id="231" creationId="{4C078B11-4DC8-314A-9769-8C68815AD7DC}"/>
          </ac:inkMkLst>
        </pc:inkChg>
        <pc:inkChg chg="add del">
          <ac:chgData name="Carlos Ruz Leiva" userId="09992e858996f815" providerId="LiveId" clId="{7B7BA0EC-B266-8448-B0A0-43A4E9848E58}" dt="2021-04-21T01:35:22.464" v="797"/>
          <ac:inkMkLst>
            <pc:docMk/>
            <pc:sldMk cId="586615184" sldId="267"/>
            <ac:inkMk id="232" creationId="{1F785D2D-26A2-F044-AF85-EBFC397AC138}"/>
          </ac:inkMkLst>
        </pc:inkChg>
        <pc:inkChg chg="add del">
          <ac:chgData name="Carlos Ruz Leiva" userId="09992e858996f815" providerId="LiveId" clId="{7B7BA0EC-B266-8448-B0A0-43A4E9848E58}" dt="2021-04-21T01:35:22.464" v="797"/>
          <ac:inkMkLst>
            <pc:docMk/>
            <pc:sldMk cId="586615184" sldId="267"/>
            <ac:inkMk id="233" creationId="{1E1C178A-62AE-3049-998A-D5C30E33BF0F}"/>
          </ac:inkMkLst>
        </pc:inkChg>
        <pc:inkChg chg="add del">
          <ac:chgData name="Carlos Ruz Leiva" userId="09992e858996f815" providerId="LiveId" clId="{7B7BA0EC-B266-8448-B0A0-43A4E9848E58}" dt="2021-04-21T01:35:22.464" v="797"/>
          <ac:inkMkLst>
            <pc:docMk/>
            <pc:sldMk cId="586615184" sldId="267"/>
            <ac:inkMk id="234" creationId="{83DD5526-C685-9E40-B31B-175125F5E406}"/>
          </ac:inkMkLst>
        </pc:inkChg>
        <pc:inkChg chg="add del reco">
          <ac:chgData name="Carlos Ruz Leiva" userId="09992e858996f815" providerId="LiveId" clId="{7B7BA0EC-B266-8448-B0A0-43A4E9848E58}" dt="2021-04-21T01:47:06.843" v="1001"/>
          <ac:inkMkLst>
            <pc:docMk/>
            <pc:sldMk cId="586615184" sldId="267"/>
            <ac:inkMk id="235" creationId="{786805D6-A537-EA4B-8EA8-515BF55840F4}"/>
          </ac:inkMkLst>
        </pc:inkChg>
        <pc:inkChg chg="add del">
          <ac:chgData name="Carlos Ruz Leiva" userId="09992e858996f815" providerId="LiveId" clId="{7B7BA0EC-B266-8448-B0A0-43A4E9848E58}" dt="2021-04-21T01:47:06.821" v="1000"/>
          <ac:inkMkLst>
            <pc:docMk/>
            <pc:sldMk cId="586615184" sldId="267"/>
            <ac:inkMk id="236" creationId="{365A2E94-158B-2A4C-A977-C5A7F2A0ABA4}"/>
          </ac:inkMkLst>
        </pc:inkChg>
        <pc:inkChg chg="add del">
          <ac:chgData name="Carlos Ruz Leiva" userId="09992e858996f815" providerId="LiveId" clId="{7B7BA0EC-B266-8448-B0A0-43A4E9848E58}" dt="2021-04-21T01:36:30.778" v="802"/>
          <ac:inkMkLst>
            <pc:docMk/>
            <pc:sldMk cId="586615184" sldId="267"/>
            <ac:inkMk id="237" creationId="{46360DC1-2E16-4148-9ABC-767021558D83}"/>
          </ac:inkMkLst>
        </pc:inkChg>
        <pc:inkChg chg="add del">
          <ac:chgData name="Carlos Ruz Leiva" userId="09992e858996f815" providerId="LiveId" clId="{7B7BA0EC-B266-8448-B0A0-43A4E9848E58}" dt="2021-04-21T01:36:30.778" v="802"/>
          <ac:inkMkLst>
            <pc:docMk/>
            <pc:sldMk cId="586615184" sldId="267"/>
            <ac:inkMk id="238" creationId="{5E3728CD-A04F-3B4F-8B50-4F2751E2EFB2}"/>
          </ac:inkMkLst>
        </pc:inkChg>
        <pc:inkChg chg="add del">
          <ac:chgData name="Carlos Ruz Leiva" userId="09992e858996f815" providerId="LiveId" clId="{7B7BA0EC-B266-8448-B0A0-43A4E9848E58}" dt="2021-04-21T01:36:30.778" v="802"/>
          <ac:inkMkLst>
            <pc:docMk/>
            <pc:sldMk cId="586615184" sldId="267"/>
            <ac:inkMk id="239" creationId="{EE8A3EF0-8AD4-D846-9DBC-FEBDA66AB328}"/>
          </ac:inkMkLst>
        </pc:inkChg>
        <pc:inkChg chg="add del mod reco">
          <ac:chgData name="Carlos Ruz Leiva" userId="09992e858996f815" providerId="LiveId" clId="{7B7BA0EC-B266-8448-B0A0-43A4E9848E58}" dt="2021-04-21T01:37:14.936" v="813"/>
          <ac:inkMkLst>
            <pc:docMk/>
            <pc:sldMk cId="586615184" sldId="267"/>
            <ac:inkMk id="240" creationId="{41011BEF-75D9-894B-99B1-26BBC8BE08ED}"/>
          </ac:inkMkLst>
        </pc:inkChg>
        <pc:inkChg chg="add del mod">
          <ac:chgData name="Carlos Ruz Leiva" userId="09992e858996f815" providerId="LiveId" clId="{7B7BA0EC-B266-8448-B0A0-43A4E9848E58}" dt="2021-04-21T01:37:15.039" v="821"/>
          <ac:inkMkLst>
            <pc:docMk/>
            <pc:sldMk cId="586615184" sldId="267"/>
            <ac:inkMk id="241" creationId="{CF0E92AF-ECE2-BD4B-9873-862EFE8C7B34}"/>
          </ac:inkMkLst>
        </pc:inkChg>
        <pc:inkChg chg="add del">
          <ac:chgData name="Carlos Ruz Leiva" userId="09992e858996f815" providerId="LiveId" clId="{7B7BA0EC-B266-8448-B0A0-43A4E9848E58}" dt="2021-04-21T01:36:41.710" v="806"/>
          <ac:inkMkLst>
            <pc:docMk/>
            <pc:sldMk cId="586615184" sldId="267"/>
            <ac:inkMk id="242" creationId="{5ADF8587-6EC1-6E44-B96F-96A6BEB102E7}"/>
          </ac:inkMkLst>
        </pc:inkChg>
        <pc:inkChg chg="add del">
          <ac:chgData name="Carlos Ruz Leiva" userId="09992e858996f815" providerId="LiveId" clId="{7B7BA0EC-B266-8448-B0A0-43A4E9848E58}" dt="2021-04-21T01:36:41.710" v="806"/>
          <ac:inkMkLst>
            <pc:docMk/>
            <pc:sldMk cId="586615184" sldId="267"/>
            <ac:inkMk id="243" creationId="{67B79E7D-2992-4143-AC23-48AB495F8357}"/>
          </ac:inkMkLst>
        </pc:inkChg>
        <pc:inkChg chg="add del mod reco">
          <ac:chgData name="Carlos Ruz Leiva" userId="09992e858996f815" providerId="LiveId" clId="{7B7BA0EC-B266-8448-B0A0-43A4E9848E58}" dt="2021-04-21T01:37:14.949" v="814"/>
          <ac:inkMkLst>
            <pc:docMk/>
            <pc:sldMk cId="586615184" sldId="267"/>
            <ac:inkMk id="244" creationId="{B842284B-F1AD-CC41-B251-97406F1C3478}"/>
          </ac:inkMkLst>
        </pc:inkChg>
        <pc:inkChg chg="add del">
          <ac:chgData name="Carlos Ruz Leiva" userId="09992e858996f815" providerId="LiveId" clId="{7B7BA0EC-B266-8448-B0A0-43A4E9848E58}" dt="2021-04-21T01:36:43.200" v="809"/>
          <ac:inkMkLst>
            <pc:docMk/>
            <pc:sldMk cId="586615184" sldId="267"/>
            <ac:inkMk id="245" creationId="{21C00176-F09E-2A4C-89E5-6E8E5AFAC8FC}"/>
          </ac:inkMkLst>
        </pc:inkChg>
        <pc:inkChg chg="add del">
          <ac:chgData name="Carlos Ruz Leiva" userId="09992e858996f815" providerId="LiveId" clId="{7B7BA0EC-B266-8448-B0A0-43A4E9848E58}" dt="2021-04-21T01:36:43.200" v="809"/>
          <ac:inkMkLst>
            <pc:docMk/>
            <pc:sldMk cId="586615184" sldId="267"/>
            <ac:inkMk id="246" creationId="{03208C06-3CEF-3A48-B172-33D8DB3C32D7}"/>
          </ac:inkMkLst>
        </pc:inkChg>
        <pc:inkChg chg="add del mod reco">
          <ac:chgData name="Carlos Ruz Leiva" userId="09992e858996f815" providerId="LiveId" clId="{7B7BA0EC-B266-8448-B0A0-43A4E9848E58}" dt="2021-04-21T01:37:15.025" v="820"/>
          <ac:inkMkLst>
            <pc:docMk/>
            <pc:sldMk cId="586615184" sldId="267"/>
            <ac:inkMk id="247" creationId="{E5BF8FB2-1282-B142-B13F-30EE01DFFAC2}"/>
          </ac:inkMkLst>
        </pc:inkChg>
        <pc:inkChg chg="add del mod">
          <ac:chgData name="Carlos Ruz Leiva" userId="09992e858996f815" providerId="LiveId" clId="{7B7BA0EC-B266-8448-B0A0-43A4E9848E58}" dt="2021-04-21T01:37:14.923" v="812"/>
          <ac:inkMkLst>
            <pc:docMk/>
            <pc:sldMk cId="586615184" sldId="267"/>
            <ac:inkMk id="248" creationId="{D400F0F5-82BC-2940-B650-F1BC8D42B347}"/>
          </ac:inkMkLst>
        </pc:inkChg>
        <pc:inkChg chg="add mod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249" creationId="{72AB737E-CCCC-1148-B32D-9B739FD7352C}"/>
          </ac:inkMkLst>
        </pc:inkChg>
        <pc:inkChg chg="add del">
          <ac:chgData name="Carlos Ruz Leiva" userId="09992e858996f815" providerId="LiveId" clId="{7B7BA0EC-B266-8448-B0A0-43A4E9848E58}" dt="2021-04-21T01:37:28.262" v="826"/>
          <ac:inkMkLst>
            <pc:docMk/>
            <pc:sldMk cId="586615184" sldId="267"/>
            <ac:inkMk id="250" creationId="{A1F61816-07D6-D04A-8A2C-0A4D1838F1F8}"/>
          </ac:inkMkLst>
        </pc:inkChg>
        <pc:inkChg chg="add del">
          <ac:chgData name="Carlos Ruz Leiva" userId="09992e858996f815" providerId="LiveId" clId="{7B7BA0EC-B266-8448-B0A0-43A4E9848E58}" dt="2021-04-21T01:37:28.262" v="826"/>
          <ac:inkMkLst>
            <pc:docMk/>
            <pc:sldMk cId="586615184" sldId="267"/>
            <ac:inkMk id="251" creationId="{84788E9E-523D-7C4B-8D7A-60ECFC29D555}"/>
          </ac:inkMkLst>
        </pc:inkChg>
        <pc:inkChg chg="add del">
          <ac:chgData name="Carlos Ruz Leiva" userId="09992e858996f815" providerId="LiveId" clId="{7B7BA0EC-B266-8448-B0A0-43A4E9848E58}" dt="2021-04-21T01:37:28.262" v="826"/>
          <ac:inkMkLst>
            <pc:docMk/>
            <pc:sldMk cId="586615184" sldId="267"/>
            <ac:inkMk id="252" creationId="{55C24BB7-129E-FF41-9AEA-412D027FC8F4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253" creationId="{FDBD3B15-0064-B448-8D38-13DDC2528E19}"/>
          </ac:inkMkLst>
        </pc:inkChg>
        <pc:inkChg chg="add del">
          <ac:chgData name="Carlos Ruz Leiva" userId="09992e858996f815" providerId="LiveId" clId="{7B7BA0EC-B266-8448-B0A0-43A4E9848E58}" dt="2021-04-21T01:37:29.863" v="829"/>
          <ac:inkMkLst>
            <pc:docMk/>
            <pc:sldMk cId="586615184" sldId="267"/>
            <ac:inkMk id="254" creationId="{91DF462C-75DB-EE45-9EF1-A21022823E09}"/>
          </ac:inkMkLst>
        </pc:inkChg>
        <pc:inkChg chg="add del">
          <ac:chgData name="Carlos Ruz Leiva" userId="09992e858996f815" providerId="LiveId" clId="{7B7BA0EC-B266-8448-B0A0-43A4E9848E58}" dt="2021-04-21T01:37:29.863" v="829"/>
          <ac:inkMkLst>
            <pc:docMk/>
            <pc:sldMk cId="586615184" sldId="267"/>
            <ac:inkMk id="255" creationId="{8A006A05-283D-5747-BE1D-CB89F45EF3D2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256" creationId="{A385790D-051E-0644-9936-B1F3B51ADF28}"/>
          </ac:inkMkLst>
        </pc:inkChg>
        <pc:inkChg chg="add del">
          <ac:chgData name="Carlos Ruz Leiva" userId="09992e858996f815" providerId="LiveId" clId="{7B7BA0EC-B266-8448-B0A0-43A4E9848E58}" dt="2021-04-21T01:37:41.927" v="834"/>
          <ac:inkMkLst>
            <pc:docMk/>
            <pc:sldMk cId="586615184" sldId="267"/>
            <ac:inkMk id="257" creationId="{175F72BC-C032-4641-AF95-D6C4A5C4AD73}"/>
          </ac:inkMkLst>
        </pc:inkChg>
        <pc:inkChg chg="add del">
          <ac:chgData name="Carlos Ruz Leiva" userId="09992e858996f815" providerId="LiveId" clId="{7B7BA0EC-B266-8448-B0A0-43A4E9848E58}" dt="2021-04-21T01:37:41.927" v="834"/>
          <ac:inkMkLst>
            <pc:docMk/>
            <pc:sldMk cId="586615184" sldId="267"/>
            <ac:inkMk id="258" creationId="{71BC9DFA-A90A-FE4E-8D21-C15BE030FBDE}"/>
          </ac:inkMkLst>
        </pc:inkChg>
        <pc:inkChg chg="add del">
          <ac:chgData name="Carlos Ruz Leiva" userId="09992e858996f815" providerId="LiveId" clId="{7B7BA0EC-B266-8448-B0A0-43A4E9848E58}" dt="2021-04-21T01:37:41.927" v="834"/>
          <ac:inkMkLst>
            <pc:docMk/>
            <pc:sldMk cId="586615184" sldId="267"/>
            <ac:inkMk id="259" creationId="{9506F71B-5388-F64F-8A58-7832F8130226}"/>
          </ac:inkMkLst>
        </pc:inkChg>
        <pc:inkChg chg="add del">
          <ac:chgData name="Carlos Ruz Leiva" userId="09992e858996f815" providerId="LiveId" clId="{7B7BA0EC-B266-8448-B0A0-43A4E9848E58}" dt="2021-04-21T01:37:41.927" v="834"/>
          <ac:inkMkLst>
            <pc:docMk/>
            <pc:sldMk cId="586615184" sldId="267"/>
            <ac:inkMk id="260" creationId="{1061DF14-9889-CC47-A20C-E05F0AD5D9FD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261" creationId="{50F8B6D7-DBC7-DE42-B9CA-E053DCF802CA}"/>
          </ac:inkMkLst>
        </pc:inkChg>
        <pc:inkChg chg="add del">
          <ac:chgData name="Carlos Ruz Leiva" userId="09992e858996f815" providerId="LiveId" clId="{7B7BA0EC-B266-8448-B0A0-43A4E9848E58}" dt="2021-04-21T01:37:43.467" v="837"/>
          <ac:inkMkLst>
            <pc:docMk/>
            <pc:sldMk cId="586615184" sldId="267"/>
            <ac:inkMk id="262" creationId="{15984627-BFE4-964A-B09A-02A4FB983558}"/>
          </ac:inkMkLst>
        </pc:inkChg>
        <pc:inkChg chg="add del">
          <ac:chgData name="Carlos Ruz Leiva" userId="09992e858996f815" providerId="LiveId" clId="{7B7BA0EC-B266-8448-B0A0-43A4E9848E58}" dt="2021-04-21T01:37:43.467" v="837"/>
          <ac:inkMkLst>
            <pc:docMk/>
            <pc:sldMk cId="586615184" sldId="267"/>
            <ac:inkMk id="263" creationId="{E0240DDB-E827-9349-A846-B35E8527F077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264" creationId="{007625F5-5DD2-6A44-837A-43E9DC669686}"/>
          </ac:inkMkLst>
        </pc:inkChg>
        <pc:inkChg chg="add del">
          <ac:chgData name="Carlos Ruz Leiva" userId="09992e858996f815" providerId="LiveId" clId="{7B7BA0EC-B266-8448-B0A0-43A4E9848E58}" dt="2021-04-21T01:37:52.099" v="840"/>
          <ac:inkMkLst>
            <pc:docMk/>
            <pc:sldMk cId="586615184" sldId="267"/>
            <ac:inkMk id="265" creationId="{283B876A-7C5C-454F-8747-8166F360ACC3}"/>
          </ac:inkMkLst>
        </pc:inkChg>
        <pc:inkChg chg="add del">
          <ac:chgData name="Carlos Ruz Leiva" userId="09992e858996f815" providerId="LiveId" clId="{7B7BA0EC-B266-8448-B0A0-43A4E9848E58}" dt="2021-04-21T01:37:52.099" v="840"/>
          <ac:inkMkLst>
            <pc:docMk/>
            <pc:sldMk cId="586615184" sldId="267"/>
            <ac:inkMk id="266" creationId="{5A9B0C02-4AD4-F747-A12C-A2A62A8C2ADE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267" creationId="{4F58C3D4-40FF-114B-BCBC-9C117555ED67}"/>
          </ac:inkMkLst>
        </pc:inkChg>
        <pc:inkChg chg="add del">
          <ac:chgData name="Carlos Ruz Leiva" userId="09992e858996f815" providerId="LiveId" clId="{7B7BA0EC-B266-8448-B0A0-43A4E9848E58}" dt="2021-04-21T01:37:53.621" v="843"/>
          <ac:inkMkLst>
            <pc:docMk/>
            <pc:sldMk cId="586615184" sldId="267"/>
            <ac:inkMk id="268" creationId="{2E2871E9-A3FC-7C47-8CD5-AD4358756908}"/>
          </ac:inkMkLst>
        </pc:inkChg>
        <pc:inkChg chg="add del">
          <ac:chgData name="Carlos Ruz Leiva" userId="09992e858996f815" providerId="LiveId" clId="{7B7BA0EC-B266-8448-B0A0-43A4E9848E58}" dt="2021-04-21T01:37:53.621" v="843"/>
          <ac:inkMkLst>
            <pc:docMk/>
            <pc:sldMk cId="586615184" sldId="267"/>
            <ac:inkMk id="269" creationId="{9B0C07C3-2E0F-7C4A-896A-AADF0149AD64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270" creationId="{BA75820F-4CD2-EE47-A91E-45C412C5B7A4}"/>
          </ac:inkMkLst>
        </pc:inkChg>
        <pc:inkChg chg="add mod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271" creationId="{F4B7C1C4-FC2C-CB49-AD58-971FA1255A0C}"/>
          </ac:inkMkLst>
        </pc:inkChg>
        <pc:inkChg chg="add del">
          <ac:chgData name="Carlos Ruz Leiva" userId="09992e858996f815" providerId="LiveId" clId="{7B7BA0EC-B266-8448-B0A0-43A4E9848E58}" dt="2021-04-21T01:38:00.900" v="850"/>
          <ac:inkMkLst>
            <pc:docMk/>
            <pc:sldMk cId="586615184" sldId="267"/>
            <ac:inkMk id="272" creationId="{A359C29B-CE44-6945-8037-35B52EF48695}"/>
          </ac:inkMkLst>
        </pc:inkChg>
        <pc:inkChg chg="add del">
          <ac:chgData name="Carlos Ruz Leiva" userId="09992e858996f815" providerId="LiveId" clId="{7B7BA0EC-B266-8448-B0A0-43A4E9848E58}" dt="2021-04-21T01:38:00.900" v="850"/>
          <ac:inkMkLst>
            <pc:docMk/>
            <pc:sldMk cId="586615184" sldId="267"/>
            <ac:inkMk id="273" creationId="{0BE71685-7070-D54D-9CBC-D2D700783A91}"/>
          </ac:inkMkLst>
        </pc:inkChg>
        <pc:inkChg chg="add del">
          <ac:chgData name="Carlos Ruz Leiva" userId="09992e858996f815" providerId="LiveId" clId="{7B7BA0EC-B266-8448-B0A0-43A4E9848E58}" dt="2021-04-21T01:38:00.900" v="850"/>
          <ac:inkMkLst>
            <pc:docMk/>
            <pc:sldMk cId="586615184" sldId="267"/>
            <ac:inkMk id="274" creationId="{29F8CF6D-A7F4-BA4A-B147-4FEFFA680BF7}"/>
          </ac:inkMkLst>
        </pc:inkChg>
        <pc:inkChg chg="add del">
          <ac:chgData name="Carlos Ruz Leiva" userId="09992e858996f815" providerId="LiveId" clId="{7B7BA0EC-B266-8448-B0A0-43A4E9848E58}" dt="2021-04-21T01:38:00.900" v="850"/>
          <ac:inkMkLst>
            <pc:docMk/>
            <pc:sldMk cId="586615184" sldId="267"/>
            <ac:inkMk id="275" creationId="{19FD6D8C-331E-3043-86DA-B8BCB3730BB1}"/>
          </ac:inkMkLst>
        </pc:inkChg>
        <pc:inkChg chg="add del">
          <ac:chgData name="Carlos Ruz Leiva" userId="09992e858996f815" providerId="LiveId" clId="{7B7BA0EC-B266-8448-B0A0-43A4E9848E58}" dt="2021-04-21T01:38:00.900" v="850"/>
          <ac:inkMkLst>
            <pc:docMk/>
            <pc:sldMk cId="586615184" sldId="267"/>
            <ac:inkMk id="276" creationId="{E7ACDB95-A497-E74B-B8CC-6E19BFE6C09B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277" creationId="{2C20191B-9C3E-8540-9002-6930C12F58DE}"/>
          </ac:inkMkLst>
        </pc:inkChg>
        <pc:inkChg chg="add del">
          <ac:chgData name="Carlos Ruz Leiva" userId="09992e858996f815" providerId="LiveId" clId="{7B7BA0EC-B266-8448-B0A0-43A4E9848E58}" dt="2021-04-21T01:38:02.240" v="853"/>
          <ac:inkMkLst>
            <pc:docMk/>
            <pc:sldMk cId="586615184" sldId="267"/>
            <ac:inkMk id="278" creationId="{14D8FDC2-543F-1441-8F08-1B04EC769D03}"/>
          </ac:inkMkLst>
        </pc:inkChg>
        <pc:inkChg chg="add del">
          <ac:chgData name="Carlos Ruz Leiva" userId="09992e858996f815" providerId="LiveId" clId="{7B7BA0EC-B266-8448-B0A0-43A4E9848E58}" dt="2021-04-21T01:38:02.240" v="853"/>
          <ac:inkMkLst>
            <pc:docMk/>
            <pc:sldMk cId="586615184" sldId="267"/>
            <ac:inkMk id="279" creationId="{F7B547A8-535C-764B-93BA-9BC1501255CB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280" creationId="{AD7BADB1-FA67-5C4E-8268-A5EB17B58CBC}"/>
          </ac:inkMkLst>
        </pc:inkChg>
        <pc:inkChg chg="add del">
          <ac:chgData name="Carlos Ruz Leiva" userId="09992e858996f815" providerId="LiveId" clId="{7B7BA0EC-B266-8448-B0A0-43A4E9848E58}" dt="2021-04-21T01:38:03.693" v="856"/>
          <ac:inkMkLst>
            <pc:docMk/>
            <pc:sldMk cId="586615184" sldId="267"/>
            <ac:inkMk id="281" creationId="{124D7A97-A96E-E140-9626-D8BC55870C08}"/>
          </ac:inkMkLst>
        </pc:inkChg>
        <pc:inkChg chg="add del">
          <ac:chgData name="Carlos Ruz Leiva" userId="09992e858996f815" providerId="LiveId" clId="{7B7BA0EC-B266-8448-B0A0-43A4E9848E58}" dt="2021-04-21T01:38:03.693" v="856"/>
          <ac:inkMkLst>
            <pc:docMk/>
            <pc:sldMk cId="586615184" sldId="267"/>
            <ac:inkMk id="282" creationId="{97DFA97E-382B-614B-9685-5378A2FEE9DE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283" creationId="{8D717147-DEA5-2346-B793-1A9CC57118A7}"/>
          </ac:inkMkLst>
        </pc:inkChg>
        <pc:inkChg chg="add del">
          <ac:chgData name="Carlos Ruz Leiva" userId="09992e858996f815" providerId="LiveId" clId="{7B7BA0EC-B266-8448-B0A0-43A4E9848E58}" dt="2021-04-21T01:38:07.094" v="860"/>
          <ac:inkMkLst>
            <pc:docMk/>
            <pc:sldMk cId="586615184" sldId="267"/>
            <ac:inkMk id="284" creationId="{C9C35BB2-9D44-184A-8745-D27EE97A73B1}"/>
          </ac:inkMkLst>
        </pc:inkChg>
        <pc:inkChg chg="add del">
          <ac:chgData name="Carlos Ruz Leiva" userId="09992e858996f815" providerId="LiveId" clId="{7B7BA0EC-B266-8448-B0A0-43A4E9848E58}" dt="2021-04-21T01:38:07.094" v="860"/>
          <ac:inkMkLst>
            <pc:docMk/>
            <pc:sldMk cId="586615184" sldId="267"/>
            <ac:inkMk id="285" creationId="{FD039F3F-0BB0-4141-BD8F-470F1F8D85E8}"/>
          </ac:inkMkLst>
        </pc:inkChg>
        <pc:inkChg chg="add del">
          <ac:chgData name="Carlos Ruz Leiva" userId="09992e858996f815" providerId="LiveId" clId="{7B7BA0EC-B266-8448-B0A0-43A4E9848E58}" dt="2021-04-21T01:38:07.094" v="860"/>
          <ac:inkMkLst>
            <pc:docMk/>
            <pc:sldMk cId="586615184" sldId="267"/>
            <ac:inkMk id="286" creationId="{31130AFE-9E5F-E045-8DD3-6D7F755E79C7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287" creationId="{7E16B931-D113-1C4A-AC28-B4D1022B4A17}"/>
          </ac:inkMkLst>
        </pc:inkChg>
        <pc:inkChg chg="add del">
          <ac:chgData name="Carlos Ruz Leiva" userId="09992e858996f815" providerId="LiveId" clId="{7B7BA0EC-B266-8448-B0A0-43A4E9848E58}" dt="2021-04-21T01:38:08.559" v="863"/>
          <ac:inkMkLst>
            <pc:docMk/>
            <pc:sldMk cId="586615184" sldId="267"/>
            <ac:inkMk id="288" creationId="{C9F810DC-149C-4B44-A8DC-E2708FDF5C4A}"/>
          </ac:inkMkLst>
        </pc:inkChg>
        <pc:inkChg chg="add del">
          <ac:chgData name="Carlos Ruz Leiva" userId="09992e858996f815" providerId="LiveId" clId="{7B7BA0EC-B266-8448-B0A0-43A4E9848E58}" dt="2021-04-21T01:38:08.559" v="863"/>
          <ac:inkMkLst>
            <pc:docMk/>
            <pc:sldMk cId="586615184" sldId="267"/>
            <ac:inkMk id="289" creationId="{50B4CFD6-76A3-504D-A971-323BFE72A3AC}"/>
          </ac:inkMkLst>
        </pc:inkChg>
        <pc:inkChg chg="add mod reco">
          <ac:chgData name="Carlos Ruz Leiva" userId="09992e858996f815" providerId="LiveId" clId="{7B7BA0EC-B266-8448-B0A0-43A4E9848E58}" dt="2021-04-21T01:38:25.746" v="865" actId="1076"/>
          <ac:inkMkLst>
            <pc:docMk/>
            <pc:sldMk cId="586615184" sldId="267"/>
            <ac:inkMk id="290" creationId="{5383A3E4-5F09-334D-B458-BD03083CACA4}"/>
          </ac:inkMkLst>
        </pc:inkChg>
      </pc:sldChg>
      <pc:sldChg chg="addSp delSp modSp new">
        <pc:chgData name="Carlos Ruz Leiva" userId="09992e858996f815" providerId="LiveId" clId="{7B7BA0EC-B266-8448-B0A0-43A4E9848E58}" dt="2021-04-21T02:09:15.033" v="1474"/>
        <pc:sldMkLst>
          <pc:docMk/>
          <pc:sldMk cId="1253905767" sldId="268"/>
        </pc:sldMkLst>
        <pc:inkChg chg="add del">
          <ac:chgData name="Carlos Ruz Leiva" userId="09992e858996f815" providerId="LiveId" clId="{7B7BA0EC-B266-8448-B0A0-43A4E9848E58}" dt="2021-04-21T01:39:38.651" v="869"/>
          <ac:inkMkLst>
            <pc:docMk/>
            <pc:sldMk cId="1253905767" sldId="268"/>
            <ac:inkMk id="2" creationId="{2906585B-8D44-2A48-896D-B7CA7E9A0104}"/>
          </ac:inkMkLst>
        </pc:inkChg>
        <pc:inkChg chg="add del">
          <ac:chgData name="Carlos Ruz Leiva" userId="09992e858996f815" providerId="LiveId" clId="{7B7BA0EC-B266-8448-B0A0-43A4E9848E58}" dt="2021-04-21T01:51:07.650" v="1004" actId="478"/>
          <ac:inkMkLst>
            <pc:docMk/>
            <pc:sldMk cId="1253905767" sldId="268"/>
            <ac:inkMk id="2" creationId="{50FB1542-6158-3248-B935-61225339E5D2}"/>
          </ac:inkMkLst>
        </pc:inkChg>
        <pc:inkChg chg="add del">
          <ac:chgData name="Carlos Ruz Leiva" userId="09992e858996f815" providerId="LiveId" clId="{7B7BA0EC-B266-8448-B0A0-43A4E9848E58}" dt="2021-04-21T01:39:38.651" v="869"/>
          <ac:inkMkLst>
            <pc:docMk/>
            <pc:sldMk cId="1253905767" sldId="268"/>
            <ac:inkMk id="3" creationId="{4531C3B8-458B-A546-83AB-5A3D5EF3A5C7}"/>
          </ac:inkMkLst>
        </pc:inkChg>
        <pc:inkChg chg="add del">
          <ac:chgData name="Carlos Ruz Leiva" userId="09992e858996f815" providerId="LiveId" clId="{7B7BA0EC-B266-8448-B0A0-43A4E9848E58}" dt="2021-04-21T01:53:08.245" v="1071" actId="478"/>
          <ac:inkMkLst>
            <pc:docMk/>
            <pc:sldMk cId="1253905767" sldId="268"/>
            <ac:inkMk id="3" creationId="{D9137540-138D-9745-8969-83D8839C3540}"/>
          </ac:inkMkLst>
        </pc:inkChg>
        <pc:inkChg chg="add reco">
          <ac:chgData name="Carlos Ruz Leiva" userId="09992e858996f815" providerId="LiveId" clId="{7B7BA0EC-B266-8448-B0A0-43A4E9848E58}" dt="2021-04-21T01:39:38.651" v="869"/>
          <ac:inkMkLst>
            <pc:docMk/>
            <pc:sldMk cId="1253905767" sldId="268"/>
            <ac:inkMk id="4" creationId="{A348A1FA-3043-AC4C-A98D-1A2D5F791D41}"/>
          </ac:inkMkLst>
        </pc:inkChg>
        <pc:inkChg chg="add del">
          <ac:chgData name="Carlos Ruz Leiva" userId="09992e858996f815" providerId="LiveId" clId="{7B7BA0EC-B266-8448-B0A0-43A4E9848E58}" dt="2021-04-21T01:53:08.245" v="1071" actId="478"/>
          <ac:inkMkLst>
            <pc:docMk/>
            <pc:sldMk cId="1253905767" sldId="268"/>
            <ac:inkMk id="5" creationId="{56D15895-9AC5-A741-812C-FA5224E7522D}"/>
          </ac:inkMkLst>
        </pc:inkChg>
        <pc:inkChg chg="add del">
          <ac:chgData name="Carlos Ruz Leiva" userId="09992e858996f815" providerId="LiveId" clId="{7B7BA0EC-B266-8448-B0A0-43A4E9848E58}" dt="2021-04-21T01:39:42.243" v="874"/>
          <ac:inkMkLst>
            <pc:docMk/>
            <pc:sldMk cId="1253905767" sldId="268"/>
            <ac:inkMk id="5" creationId="{B197A03D-68C1-3346-AF47-108451CB7CFF}"/>
          </ac:inkMkLst>
        </pc:inkChg>
        <pc:inkChg chg="add del">
          <ac:chgData name="Carlos Ruz Leiva" userId="09992e858996f815" providerId="LiveId" clId="{7B7BA0EC-B266-8448-B0A0-43A4E9848E58}" dt="2021-04-21T01:39:42.243" v="874"/>
          <ac:inkMkLst>
            <pc:docMk/>
            <pc:sldMk cId="1253905767" sldId="268"/>
            <ac:inkMk id="6" creationId="{27F17E4F-46C5-F645-8874-49991F3AF650}"/>
          </ac:inkMkLst>
        </pc:inkChg>
        <pc:inkChg chg="add del">
          <ac:chgData name="Carlos Ruz Leiva" userId="09992e858996f815" providerId="LiveId" clId="{7B7BA0EC-B266-8448-B0A0-43A4E9848E58}" dt="2021-04-21T01:53:08.245" v="1071" actId="478"/>
          <ac:inkMkLst>
            <pc:docMk/>
            <pc:sldMk cId="1253905767" sldId="268"/>
            <ac:inkMk id="6" creationId="{78405387-DBB3-4346-92B8-EB2BB822FFF1}"/>
          </ac:inkMkLst>
        </pc:inkChg>
        <pc:inkChg chg="add del">
          <ac:chgData name="Carlos Ruz Leiva" userId="09992e858996f815" providerId="LiveId" clId="{7B7BA0EC-B266-8448-B0A0-43A4E9848E58}" dt="2021-04-21T01:39:42.243" v="874"/>
          <ac:inkMkLst>
            <pc:docMk/>
            <pc:sldMk cId="1253905767" sldId="268"/>
            <ac:inkMk id="7" creationId="{7AEC06EB-C541-F541-90C0-9DE8BC27BA31}"/>
          </ac:inkMkLst>
        </pc:inkChg>
        <pc:inkChg chg="add mod">
          <ac:chgData name="Carlos Ruz Leiva" userId="09992e858996f815" providerId="LiveId" clId="{7B7BA0EC-B266-8448-B0A0-43A4E9848E58}" dt="2021-04-21T01:53:23.641" v="1074" actId="1076"/>
          <ac:inkMkLst>
            <pc:docMk/>
            <pc:sldMk cId="1253905767" sldId="268"/>
            <ac:inkMk id="7" creationId="{A3CEA69A-E968-4F48-8CFF-E58C944870B8}"/>
          </ac:inkMkLst>
        </pc:inkChg>
        <pc:inkChg chg="add del">
          <ac:chgData name="Carlos Ruz Leiva" userId="09992e858996f815" providerId="LiveId" clId="{7B7BA0EC-B266-8448-B0A0-43A4E9848E58}" dt="2021-04-21T01:40:02.135" v="878"/>
          <ac:inkMkLst>
            <pc:docMk/>
            <pc:sldMk cId="1253905767" sldId="268"/>
            <ac:inkMk id="8" creationId="{3F2FB53A-77FA-3A4B-BAA1-C57DD13F4E27}"/>
          </ac:inkMkLst>
        </pc:inkChg>
        <pc:inkChg chg="add mod">
          <ac:chgData name="Carlos Ruz Leiva" userId="09992e858996f815" providerId="LiveId" clId="{7B7BA0EC-B266-8448-B0A0-43A4E9848E58}" dt="2021-04-21T01:53:23.641" v="1074" actId="1076"/>
          <ac:inkMkLst>
            <pc:docMk/>
            <pc:sldMk cId="1253905767" sldId="268"/>
            <ac:inkMk id="8" creationId="{66D899EF-378E-E845-8BB1-A50E128B3A9D}"/>
          </ac:inkMkLst>
        </pc:inkChg>
        <pc:inkChg chg="add reco">
          <ac:chgData name="Carlos Ruz Leiva" userId="09992e858996f815" providerId="LiveId" clId="{7B7BA0EC-B266-8448-B0A0-43A4E9848E58}" dt="2021-04-21T01:39:42.243" v="874"/>
          <ac:inkMkLst>
            <pc:docMk/>
            <pc:sldMk cId="1253905767" sldId="268"/>
            <ac:inkMk id="9" creationId="{F9E1F2FF-3419-1C4F-9220-341BAC6F544D}"/>
          </ac:inkMkLst>
        </pc:inkChg>
        <pc:inkChg chg="add del">
          <ac:chgData name="Carlos Ruz Leiva" userId="09992e858996f815" providerId="LiveId" clId="{7B7BA0EC-B266-8448-B0A0-43A4E9848E58}" dt="2021-04-21T01:51:31.252" v="1012"/>
          <ac:inkMkLst>
            <pc:docMk/>
            <pc:sldMk cId="1253905767" sldId="268"/>
            <ac:inkMk id="10" creationId="{1A34518F-7D39-F145-BCDB-DAC9292938AF}"/>
          </ac:inkMkLst>
        </pc:inkChg>
        <pc:inkChg chg="add del">
          <ac:chgData name="Carlos Ruz Leiva" userId="09992e858996f815" providerId="LiveId" clId="{7B7BA0EC-B266-8448-B0A0-43A4E9848E58}" dt="2021-04-21T01:40:02.135" v="878"/>
          <ac:inkMkLst>
            <pc:docMk/>
            <pc:sldMk cId="1253905767" sldId="268"/>
            <ac:inkMk id="10" creationId="{32225100-348C-314E-A0D6-0CAE9FB4A750}"/>
          </ac:inkMkLst>
        </pc:inkChg>
        <pc:inkChg chg="add del">
          <ac:chgData name="Carlos Ruz Leiva" userId="09992e858996f815" providerId="LiveId" clId="{7B7BA0EC-B266-8448-B0A0-43A4E9848E58}" dt="2021-04-21T01:40:02.135" v="878"/>
          <ac:inkMkLst>
            <pc:docMk/>
            <pc:sldMk cId="1253905767" sldId="268"/>
            <ac:inkMk id="11" creationId="{1943EAB3-DF24-D046-9063-BDD17EEA5790}"/>
          </ac:inkMkLst>
        </pc:inkChg>
        <pc:inkChg chg="add del">
          <ac:chgData name="Carlos Ruz Leiva" userId="09992e858996f815" providerId="LiveId" clId="{7B7BA0EC-B266-8448-B0A0-43A4E9848E58}" dt="2021-04-21T01:51:31.252" v="1012"/>
          <ac:inkMkLst>
            <pc:docMk/>
            <pc:sldMk cId="1253905767" sldId="268"/>
            <ac:inkMk id="11" creationId="{3D81B1AB-7282-AD40-B0B2-5464A1C9679D}"/>
          </ac:inkMkLst>
        </pc:inkChg>
        <pc:inkChg chg="add del">
          <ac:chgData name="Carlos Ruz Leiva" userId="09992e858996f815" providerId="LiveId" clId="{7B7BA0EC-B266-8448-B0A0-43A4E9848E58}" dt="2021-04-21T01:40:02.135" v="878"/>
          <ac:inkMkLst>
            <pc:docMk/>
            <pc:sldMk cId="1253905767" sldId="268"/>
            <ac:inkMk id="12" creationId="{1EFE23FE-81F4-A644-9AF0-6DD13B546EFB}"/>
          </ac:inkMkLst>
        </pc:inkChg>
        <pc:inkChg chg="add mod reco">
          <ac:chgData name="Carlos Ruz Leiva" userId="09992e858996f815" providerId="LiveId" clId="{7B7BA0EC-B266-8448-B0A0-43A4E9848E58}" dt="2021-04-21T01:53:23.641" v="1074" actId="1076"/>
          <ac:inkMkLst>
            <pc:docMk/>
            <pc:sldMk cId="1253905767" sldId="268"/>
            <ac:inkMk id="12" creationId="{7F1F2475-CDF6-6F4E-A6B3-57D825EFEB14}"/>
          </ac:inkMkLst>
        </pc:inkChg>
        <pc:inkChg chg="add reco">
          <ac:chgData name="Carlos Ruz Leiva" userId="09992e858996f815" providerId="LiveId" clId="{7B7BA0EC-B266-8448-B0A0-43A4E9848E58}" dt="2021-04-21T01:40:02.135" v="878"/>
          <ac:inkMkLst>
            <pc:docMk/>
            <pc:sldMk cId="1253905767" sldId="268"/>
            <ac:inkMk id="13" creationId="{8FCBE4CF-2C51-754D-8D88-F443163CBAEA}"/>
          </ac:inkMkLst>
        </pc:inkChg>
        <pc:inkChg chg="add del">
          <ac:chgData name="Carlos Ruz Leiva" userId="09992e858996f815" providerId="LiveId" clId="{7B7BA0EC-B266-8448-B0A0-43A4E9848E58}" dt="2021-04-21T01:40:03.826" v="881"/>
          <ac:inkMkLst>
            <pc:docMk/>
            <pc:sldMk cId="1253905767" sldId="268"/>
            <ac:inkMk id="14" creationId="{0C984C96-7896-B149-B4C5-A9DC94B99744}"/>
          </ac:inkMkLst>
        </pc:inkChg>
        <pc:inkChg chg="add del">
          <ac:chgData name="Carlos Ruz Leiva" userId="09992e858996f815" providerId="LiveId" clId="{7B7BA0EC-B266-8448-B0A0-43A4E9848E58}" dt="2021-04-21T01:51:32.824" v="1015"/>
          <ac:inkMkLst>
            <pc:docMk/>
            <pc:sldMk cId="1253905767" sldId="268"/>
            <ac:inkMk id="14" creationId="{D88B2732-0393-A143-90E1-A49128AE665A}"/>
          </ac:inkMkLst>
        </pc:inkChg>
        <pc:inkChg chg="add del">
          <ac:chgData name="Carlos Ruz Leiva" userId="09992e858996f815" providerId="LiveId" clId="{7B7BA0EC-B266-8448-B0A0-43A4E9848E58}" dt="2021-04-21T01:51:32.824" v="1015"/>
          <ac:inkMkLst>
            <pc:docMk/>
            <pc:sldMk cId="1253905767" sldId="268"/>
            <ac:inkMk id="15" creationId="{A69027B9-BD84-7644-AFC7-CF7DA9053219}"/>
          </ac:inkMkLst>
        </pc:inkChg>
        <pc:inkChg chg="add del">
          <ac:chgData name="Carlos Ruz Leiva" userId="09992e858996f815" providerId="LiveId" clId="{7B7BA0EC-B266-8448-B0A0-43A4E9848E58}" dt="2021-04-21T01:40:03.826" v="881"/>
          <ac:inkMkLst>
            <pc:docMk/>
            <pc:sldMk cId="1253905767" sldId="268"/>
            <ac:inkMk id="15" creationId="{E9F00ED3-80C0-2247-A586-3E54CB24CF60}"/>
          </ac:inkMkLst>
        </pc:inkChg>
        <pc:inkChg chg="add reco">
          <ac:chgData name="Carlos Ruz Leiva" userId="09992e858996f815" providerId="LiveId" clId="{7B7BA0EC-B266-8448-B0A0-43A4E9848E58}" dt="2021-04-21T01:40:03.826" v="881"/>
          <ac:inkMkLst>
            <pc:docMk/>
            <pc:sldMk cId="1253905767" sldId="268"/>
            <ac:inkMk id="16" creationId="{F2475494-4EAB-CC44-9AAE-F07860EB9DFF}"/>
          </ac:inkMkLst>
        </pc:inkChg>
        <pc:inkChg chg="add">
          <ac:chgData name="Carlos Ruz Leiva" userId="09992e858996f815" providerId="LiveId" clId="{7B7BA0EC-B266-8448-B0A0-43A4E9848E58}" dt="2021-04-21T01:40:04.897" v="882"/>
          <ac:inkMkLst>
            <pc:docMk/>
            <pc:sldMk cId="1253905767" sldId="268"/>
            <ac:inkMk id="17" creationId="{B50391E0-C069-B44E-A49B-085297203C5E}"/>
          </ac:inkMkLst>
        </pc:inkChg>
        <pc:inkChg chg="add del">
          <ac:chgData name="Carlos Ruz Leiva" userId="09992e858996f815" providerId="LiveId" clId="{7B7BA0EC-B266-8448-B0A0-43A4E9848E58}" dt="2021-04-21T01:40:09.815" v="885"/>
          <ac:inkMkLst>
            <pc:docMk/>
            <pc:sldMk cId="1253905767" sldId="268"/>
            <ac:inkMk id="18" creationId="{B9BF17A8-9762-0742-A47C-7A171D19B5B7}"/>
          </ac:inkMkLst>
        </pc:inkChg>
        <pc:inkChg chg="add mod reco">
          <ac:chgData name="Carlos Ruz Leiva" userId="09992e858996f815" providerId="LiveId" clId="{7B7BA0EC-B266-8448-B0A0-43A4E9848E58}" dt="2021-04-21T01:53:23.641" v="1074" actId="1076"/>
          <ac:inkMkLst>
            <pc:docMk/>
            <pc:sldMk cId="1253905767" sldId="268"/>
            <ac:inkMk id="18" creationId="{F4E48B1C-A192-5A40-A793-8B1FEABCD492}"/>
          </ac:inkMkLst>
        </pc:inkChg>
        <pc:inkChg chg="add del">
          <ac:chgData name="Carlos Ruz Leiva" userId="09992e858996f815" providerId="LiveId" clId="{7B7BA0EC-B266-8448-B0A0-43A4E9848E58}" dt="2021-04-21T01:51:39.873" v="1020"/>
          <ac:inkMkLst>
            <pc:docMk/>
            <pc:sldMk cId="1253905767" sldId="268"/>
            <ac:inkMk id="19" creationId="{865A5A95-033D-CE4D-AE75-76D03F4BD165}"/>
          </ac:inkMkLst>
        </pc:inkChg>
        <pc:inkChg chg="add del">
          <ac:chgData name="Carlos Ruz Leiva" userId="09992e858996f815" providerId="LiveId" clId="{7B7BA0EC-B266-8448-B0A0-43A4E9848E58}" dt="2021-04-21T01:40:09.815" v="885"/>
          <ac:inkMkLst>
            <pc:docMk/>
            <pc:sldMk cId="1253905767" sldId="268"/>
            <ac:inkMk id="19" creationId="{C44F5085-06CE-A543-876A-8F664ABEF881}"/>
          </ac:inkMkLst>
        </pc:inkChg>
        <pc:inkChg chg="add reco">
          <ac:chgData name="Carlos Ruz Leiva" userId="09992e858996f815" providerId="LiveId" clId="{7B7BA0EC-B266-8448-B0A0-43A4E9848E58}" dt="2021-04-21T01:40:09.815" v="885"/>
          <ac:inkMkLst>
            <pc:docMk/>
            <pc:sldMk cId="1253905767" sldId="268"/>
            <ac:inkMk id="20" creationId="{9EAAB3CC-BC01-A840-B8BE-CDE4CB4AD1C8}"/>
          </ac:inkMkLst>
        </pc:inkChg>
        <pc:inkChg chg="add del">
          <ac:chgData name="Carlos Ruz Leiva" userId="09992e858996f815" providerId="LiveId" clId="{7B7BA0EC-B266-8448-B0A0-43A4E9848E58}" dt="2021-04-21T01:40:28.469" v="887"/>
          <ac:inkMkLst>
            <pc:docMk/>
            <pc:sldMk cId="1253905767" sldId="268"/>
            <ac:inkMk id="21" creationId="{345C7055-E3E8-4343-97FD-15BFA0A5CA96}"/>
          </ac:inkMkLst>
        </pc:inkChg>
        <pc:inkChg chg="add del">
          <ac:chgData name="Carlos Ruz Leiva" userId="09992e858996f815" providerId="LiveId" clId="{7B7BA0EC-B266-8448-B0A0-43A4E9848E58}" dt="2021-04-21T01:51:39.873" v="1020"/>
          <ac:inkMkLst>
            <pc:docMk/>
            <pc:sldMk cId="1253905767" sldId="268"/>
            <ac:inkMk id="21" creationId="{5C8A843F-BC1A-9A4F-A98A-E8F9C21CD801}"/>
          </ac:inkMkLst>
        </pc:inkChg>
        <pc:inkChg chg="add del">
          <ac:chgData name="Carlos Ruz Leiva" userId="09992e858996f815" providerId="LiveId" clId="{7B7BA0EC-B266-8448-B0A0-43A4E9848E58}" dt="2021-04-21T01:51:39.873" v="1020"/>
          <ac:inkMkLst>
            <pc:docMk/>
            <pc:sldMk cId="1253905767" sldId="268"/>
            <ac:inkMk id="22" creationId="{34FE9C83-7A59-C745-9C14-1104DAC81456}"/>
          </ac:inkMkLst>
        </pc:inkChg>
        <pc:inkChg chg="add del">
          <ac:chgData name="Carlos Ruz Leiva" userId="09992e858996f815" providerId="LiveId" clId="{7B7BA0EC-B266-8448-B0A0-43A4E9848E58}" dt="2021-04-21T01:40:33.190" v="890"/>
          <ac:inkMkLst>
            <pc:docMk/>
            <pc:sldMk cId="1253905767" sldId="268"/>
            <ac:inkMk id="22" creationId="{7E58B7D5-75B8-A841-8389-4C1682F26617}"/>
          </ac:inkMkLst>
        </pc:inkChg>
        <pc:inkChg chg="add del">
          <ac:chgData name="Carlos Ruz Leiva" userId="09992e858996f815" providerId="LiveId" clId="{7B7BA0EC-B266-8448-B0A0-43A4E9848E58}" dt="2021-04-21T01:40:33.190" v="890"/>
          <ac:inkMkLst>
            <pc:docMk/>
            <pc:sldMk cId="1253905767" sldId="268"/>
            <ac:inkMk id="23" creationId="{08215BFD-8BB5-8C4D-B580-C0111369C7A7}"/>
          </ac:inkMkLst>
        </pc:inkChg>
        <pc:inkChg chg="add del">
          <ac:chgData name="Carlos Ruz Leiva" userId="09992e858996f815" providerId="LiveId" clId="{7B7BA0EC-B266-8448-B0A0-43A4E9848E58}" dt="2021-04-21T01:51:39.873" v="1020"/>
          <ac:inkMkLst>
            <pc:docMk/>
            <pc:sldMk cId="1253905767" sldId="268"/>
            <ac:inkMk id="23" creationId="{5CC591D6-7BE6-4440-9C73-DBB514030149}"/>
          </ac:inkMkLst>
        </pc:inkChg>
        <pc:inkChg chg="add reco">
          <ac:chgData name="Carlos Ruz Leiva" userId="09992e858996f815" providerId="LiveId" clId="{7B7BA0EC-B266-8448-B0A0-43A4E9848E58}" dt="2021-04-21T01:40:33.190" v="890"/>
          <ac:inkMkLst>
            <pc:docMk/>
            <pc:sldMk cId="1253905767" sldId="268"/>
            <ac:inkMk id="24" creationId="{BBC1DC14-6241-9049-B3A1-06A59C7C7EFE}"/>
          </ac:inkMkLst>
        </pc:inkChg>
        <pc:inkChg chg="add mod reco">
          <ac:chgData name="Carlos Ruz Leiva" userId="09992e858996f815" providerId="LiveId" clId="{7B7BA0EC-B266-8448-B0A0-43A4E9848E58}" dt="2021-04-21T01:53:23.641" v="1074" actId="1076"/>
          <ac:inkMkLst>
            <pc:docMk/>
            <pc:sldMk cId="1253905767" sldId="268"/>
            <ac:inkMk id="25" creationId="{338D5171-2424-494F-922D-57FED72AF2F6}"/>
          </ac:inkMkLst>
        </pc:inkChg>
        <pc:inkChg chg="add del">
          <ac:chgData name="Carlos Ruz Leiva" userId="09992e858996f815" providerId="LiveId" clId="{7B7BA0EC-B266-8448-B0A0-43A4E9848E58}" dt="2021-04-21T01:40:34.794" v="893"/>
          <ac:inkMkLst>
            <pc:docMk/>
            <pc:sldMk cId="1253905767" sldId="268"/>
            <ac:inkMk id="25" creationId="{F3E78105-CCCE-3A45-AC48-8C248DA68341}"/>
          </ac:inkMkLst>
        </pc:inkChg>
        <pc:inkChg chg="add del">
          <ac:chgData name="Carlos Ruz Leiva" userId="09992e858996f815" providerId="LiveId" clId="{7B7BA0EC-B266-8448-B0A0-43A4E9848E58}" dt="2021-04-21T01:51:43.089" v="1024"/>
          <ac:inkMkLst>
            <pc:docMk/>
            <pc:sldMk cId="1253905767" sldId="268"/>
            <ac:inkMk id="26" creationId="{6E0D21CC-E1A0-2F46-9153-0BBC5D827D5C}"/>
          </ac:inkMkLst>
        </pc:inkChg>
        <pc:inkChg chg="add del">
          <ac:chgData name="Carlos Ruz Leiva" userId="09992e858996f815" providerId="LiveId" clId="{7B7BA0EC-B266-8448-B0A0-43A4E9848E58}" dt="2021-04-21T01:40:34.794" v="893"/>
          <ac:inkMkLst>
            <pc:docMk/>
            <pc:sldMk cId="1253905767" sldId="268"/>
            <ac:inkMk id="26" creationId="{EEA30871-EF32-EB4B-A5D2-A74481F87342}"/>
          </ac:inkMkLst>
        </pc:inkChg>
        <pc:inkChg chg="add reco">
          <ac:chgData name="Carlos Ruz Leiva" userId="09992e858996f815" providerId="LiveId" clId="{7B7BA0EC-B266-8448-B0A0-43A4E9848E58}" dt="2021-04-21T01:40:34.794" v="893"/>
          <ac:inkMkLst>
            <pc:docMk/>
            <pc:sldMk cId="1253905767" sldId="268"/>
            <ac:inkMk id="27" creationId="{A75EA227-5387-8B49-97AE-58778B8651E7}"/>
          </ac:inkMkLst>
        </pc:inkChg>
        <pc:inkChg chg="add del">
          <ac:chgData name="Carlos Ruz Leiva" userId="09992e858996f815" providerId="LiveId" clId="{7B7BA0EC-B266-8448-B0A0-43A4E9848E58}" dt="2021-04-21T01:40:52.220" v="898"/>
          <ac:inkMkLst>
            <pc:docMk/>
            <pc:sldMk cId="1253905767" sldId="268"/>
            <ac:inkMk id="28" creationId="{2226CFF3-49EC-424E-8DD4-A41FEC140947}"/>
          </ac:inkMkLst>
        </pc:inkChg>
        <pc:inkChg chg="add del">
          <ac:chgData name="Carlos Ruz Leiva" userId="09992e858996f815" providerId="LiveId" clId="{7B7BA0EC-B266-8448-B0A0-43A4E9848E58}" dt="2021-04-21T01:51:43.089" v="1024"/>
          <ac:inkMkLst>
            <pc:docMk/>
            <pc:sldMk cId="1253905767" sldId="268"/>
            <ac:inkMk id="28" creationId="{EB8E6B73-6AF9-5D47-BB9F-0D94E37D918C}"/>
          </ac:inkMkLst>
        </pc:inkChg>
        <pc:inkChg chg="add del">
          <ac:chgData name="Carlos Ruz Leiva" userId="09992e858996f815" providerId="LiveId" clId="{7B7BA0EC-B266-8448-B0A0-43A4E9848E58}" dt="2021-04-21T01:40:52.220" v="898"/>
          <ac:inkMkLst>
            <pc:docMk/>
            <pc:sldMk cId="1253905767" sldId="268"/>
            <ac:inkMk id="29" creationId="{A9A5A87D-2231-4540-8723-5EAB7968473F}"/>
          </ac:inkMkLst>
        </pc:inkChg>
        <pc:inkChg chg="add del">
          <ac:chgData name="Carlos Ruz Leiva" userId="09992e858996f815" providerId="LiveId" clId="{7B7BA0EC-B266-8448-B0A0-43A4E9848E58}" dt="2021-04-21T01:51:43.089" v="1024"/>
          <ac:inkMkLst>
            <pc:docMk/>
            <pc:sldMk cId="1253905767" sldId="268"/>
            <ac:inkMk id="29" creationId="{DF00B9CB-8D8B-744F-8F0A-ADD232E5F092}"/>
          </ac:inkMkLst>
        </pc:inkChg>
        <pc:inkChg chg="add del">
          <ac:chgData name="Carlos Ruz Leiva" userId="09992e858996f815" providerId="LiveId" clId="{7B7BA0EC-B266-8448-B0A0-43A4E9848E58}" dt="2021-04-21T01:40:52.220" v="898"/>
          <ac:inkMkLst>
            <pc:docMk/>
            <pc:sldMk cId="1253905767" sldId="268"/>
            <ac:inkMk id="30" creationId="{A3C642E6-BFEA-2047-9EEA-D7392135F93A}"/>
          </ac:inkMkLst>
        </pc:inkChg>
        <pc:inkChg chg="add mod reco">
          <ac:chgData name="Carlos Ruz Leiva" userId="09992e858996f815" providerId="LiveId" clId="{7B7BA0EC-B266-8448-B0A0-43A4E9848E58}" dt="2021-04-21T01:53:23.641" v="1074" actId="1076"/>
          <ac:inkMkLst>
            <pc:docMk/>
            <pc:sldMk cId="1253905767" sldId="268"/>
            <ac:inkMk id="30" creationId="{EDB55E29-3E2F-5E4D-A3CC-35834D9AA902}"/>
          </ac:inkMkLst>
        </pc:inkChg>
        <pc:inkChg chg="add del">
          <ac:chgData name="Carlos Ruz Leiva" userId="09992e858996f815" providerId="LiveId" clId="{7B7BA0EC-B266-8448-B0A0-43A4E9848E58}" dt="2021-04-21T01:40:52.220" v="898"/>
          <ac:inkMkLst>
            <pc:docMk/>
            <pc:sldMk cId="1253905767" sldId="268"/>
            <ac:inkMk id="31" creationId="{37B101D4-CCD6-D340-8B80-C91523C4485F}"/>
          </ac:inkMkLst>
        </pc:inkChg>
        <pc:inkChg chg="add del">
          <ac:chgData name="Carlos Ruz Leiva" userId="09992e858996f815" providerId="LiveId" clId="{7B7BA0EC-B266-8448-B0A0-43A4E9848E58}" dt="2021-04-21T01:51:44.537" v="1027"/>
          <ac:inkMkLst>
            <pc:docMk/>
            <pc:sldMk cId="1253905767" sldId="268"/>
            <ac:inkMk id="31" creationId="{88D12F8E-C632-F14E-BC0E-C7DE4B142D38}"/>
          </ac:inkMkLst>
        </pc:inkChg>
        <pc:inkChg chg="add reco">
          <ac:chgData name="Carlos Ruz Leiva" userId="09992e858996f815" providerId="LiveId" clId="{7B7BA0EC-B266-8448-B0A0-43A4E9848E58}" dt="2021-04-21T01:40:52.220" v="898"/>
          <ac:inkMkLst>
            <pc:docMk/>
            <pc:sldMk cId="1253905767" sldId="268"/>
            <ac:inkMk id="32" creationId="{20A7BFAF-8C06-4747-ADFE-124CCF153C1F}"/>
          </ac:inkMkLst>
        </pc:inkChg>
        <pc:inkChg chg="add">
          <ac:chgData name="Carlos Ruz Leiva" userId="09992e858996f815" providerId="LiveId" clId="{7B7BA0EC-B266-8448-B0A0-43A4E9848E58}" dt="2021-04-21T01:40:52.255" v="899"/>
          <ac:inkMkLst>
            <pc:docMk/>
            <pc:sldMk cId="1253905767" sldId="268"/>
            <ac:inkMk id="33" creationId="{16173CB1-1D29-AF48-B942-10F5737AD94A}"/>
          </ac:inkMkLst>
        </pc:inkChg>
        <pc:inkChg chg="add del">
          <ac:chgData name="Carlos Ruz Leiva" userId="09992e858996f815" providerId="LiveId" clId="{7B7BA0EC-B266-8448-B0A0-43A4E9848E58}" dt="2021-04-21T01:51:44.537" v="1027"/>
          <ac:inkMkLst>
            <pc:docMk/>
            <pc:sldMk cId="1253905767" sldId="268"/>
            <ac:inkMk id="34" creationId="{26BE2BE3-1A70-D34B-BBB5-51B50A8C39ED}"/>
          </ac:inkMkLst>
        </pc:inkChg>
        <pc:inkChg chg="add del">
          <ac:chgData name="Carlos Ruz Leiva" userId="09992e858996f815" providerId="LiveId" clId="{7B7BA0EC-B266-8448-B0A0-43A4E9848E58}" dt="2021-04-21T01:41:09.552" v="902"/>
          <ac:inkMkLst>
            <pc:docMk/>
            <pc:sldMk cId="1253905767" sldId="268"/>
            <ac:inkMk id="34" creationId="{8E3E8662-2049-5A45-9E2A-136F4613C71F}"/>
          </ac:inkMkLst>
        </pc:inkChg>
        <pc:inkChg chg="add del">
          <ac:chgData name="Carlos Ruz Leiva" userId="09992e858996f815" providerId="LiveId" clId="{7B7BA0EC-B266-8448-B0A0-43A4E9848E58}" dt="2021-04-21T01:41:09.552" v="902"/>
          <ac:inkMkLst>
            <pc:docMk/>
            <pc:sldMk cId="1253905767" sldId="268"/>
            <ac:inkMk id="35" creationId="{2B72156F-E790-AD43-97C8-E7EEBE475DBC}"/>
          </ac:inkMkLst>
        </pc:inkChg>
        <pc:inkChg chg="add mod reco">
          <ac:chgData name="Carlos Ruz Leiva" userId="09992e858996f815" providerId="LiveId" clId="{7B7BA0EC-B266-8448-B0A0-43A4E9848E58}" dt="2021-04-21T01:53:23.641" v="1074" actId="1076"/>
          <ac:inkMkLst>
            <pc:docMk/>
            <pc:sldMk cId="1253905767" sldId="268"/>
            <ac:inkMk id="35" creationId="{44866FF2-11E5-AF4B-ACB3-EB710B7A870B}"/>
          </ac:inkMkLst>
        </pc:inkChg>
        <pc:inkChg chg="add reco">
          <ac:chgData name="Carlos Ruz Leiva" userId="09992e858996f815" providerId="LiveId" clId="{7B7BA0EC-B266-8448-B0A0-43A4E9848E58}" dt="2021-04-21T01:41:09.552" v="902"/>
          <ac:inkMkLst>
            <pc:docMk/>
            <pc:sldMk cId="1253905767" sldId="268"/>
            <ac:inkMk id="36" creationId="{9B397908-0F19-934D-A6D1-232C27AF4BA3}"/>
          </ac:inkMkLst>
        </pc:inkChg>
        <pc:inkChg chg="add del">
          <ac:chgData name="Carlos Ruz Leiva" userId="09992e858996f815" providerId="LiveId" clId="{7B7BA0EC-B266-8448-B0A0-43A4E9848E58}" dt="2021-04-21T01:41:11.142" v="905"/>
          <ac:inkMkLst>
            <pc:docMk/>
            <pc:sldMk cId="1253905767" sldId="268"/>
            <ac:inkMk id="37" creationId="{37A4F401-18D3-8747-B705-603D769CAE0A}"/>
          </ac:inkMkLst>
        </pc:inkChg>
        <pc:inkChg chg="add mod">
          <ac:chgData name="Carlos Ruz Leiva" userId="09992e858996f815" providerId="LiveId" clId="{7B7BA0EC-B266-8448-B0A0-43A4E9848E58}" dt="2021-04-21T01:53:23.641" v="1074" actId="1076"/>
          <ac:inkMkLst>
            <pc:docMk/>
            <pc:sldMk cId="1253905767" sldId="268"/>
            <ac:inkMk id="37" creationId="{4F7F4849-CCDE-2645-91C4-568D9F476766}"/>
          </ac:inkMkLst>
        </pc:inkChg>
        <pc:inkChg chg="add del">
          <ac:chgData name="Carlos Ruz Leiva" userId="09992e858996f815" providerId="LiveId" clId="{7B7BA0EC-B266-8448-B0A0-43A4E9848E58}" dt="2021-04-21T01:41:11.142" v="905"/>
          <ac:inkMkLst>
            <pc:docMk/>
            <pc:sldMk cId="1253905767" sldId="268"/>
            <ac:inkMk id="38" creationId="{28F1FCB4-F68F-C44C-A519-5938079E8CA1}"/>
          </ac:inkMkLst>
        </pc:inkChg>
        <pc:inkChg chg="add del">
          <ac:chgData name="Carlos Ruz Leiva" userId="09992e858996f815" providerId="LiveId" clId="{7B7BA0EC-B266-8448-B0A0-43A4E9848E58}" dt="2021-04-21T01:51:53.463" v="1034"/>
          <ac:inkMkLst>
            <pc:docMk/>
            <pc:sldMk cId="1253905767" sldId="268"/>
            <ac:inkMk id="38" creationId="{79A9B3DF-318F-474B-A722-895281598D51}"/>
          </ac:inkMkLst>
        </pc:inkChg>
        <pc:inkChg chg="add reco">
          <ac:chgData name="Carlos Ruz Leiva" userId="09992e858996f815" providerId="LiveId" clId="{7B7BA0EC-B266-8448-B0A0-43A4E9848E58}" dt="2021-04-21T01:41:11.142" v="905"/>
          <ac:inkMkLst>
            <pc:docMk/>
            <pc:sldMk cId="1253905767" sldId="268"/>
            <ac:inkMk id="39" creationId="{036EFCB6-90D6-264F-9670-AF63A0EACA84}"/>
          </ac:inkMkLst>
        </pc:inkChg>
        <pc:inkChg chg="add del">
          <ac:chgData name="Carlos Ruz Leiva" userId="09992e858996f815" providerId="LiveId" clId="{7B7BA0EC-B266-8448-B0A0-43A4E9848E58}" dt="2021-04-21T01:41:12.285" v="908"/>
          <ac:inkMkLst>
            <pc:docMk/>
            <pc:sldMk cId="1253905767" sldId="268"/>
            <ac:inkMk id="40" creationId="{8E57CC53-2F18-F749-8528-55477795FF42}"/>
          </ac:inkMkLst>
        </pc:inkChg>
        <pc:inkChg chg="add del">
          <ac:chgData name="Carlos Ruz Leiva" userId="09992e858996f815" providerId="LiveId" clId="{7B7BA0EC-B266-8448-B0A0-43A4E9848E58}" dt="2021-04-21T01:51:53.463" v="1034"/>
          <ac:inkMkLst>
            <pc:docMk/>
            <pc:sldMk cId="1253905767" sldId="268"/>
            <ac:inkMk id="40" creationId="{A1E203A3-FB02-B443-B62F-DDE8F06F3910}"/>
          </ac:inkMkLst>
        </pc:inkChg>
        <pc:inkChg chg="add del">
          <ac:chgData name="Carlos Ruz Leiva" userId="09992e858996f815" providerId="LiveId" clId="{7B7BA0EC-B266-8448-B0A0-43A4E9848E58}" dt="2021-04-21T01:41:12.285" v="908"/>
          <ac:inkMkLst>
            <pc:docMk/>
            <pc:sldMk cId="1253905767" sldId="268"/>
            <ac:inkMk id="41" creationId="{687547C5-5B93-4746-9931-B3497C4B908A}"/>
          </ac:inkMkLst>
        </pc:inkChg>
        <pc:inkChg chg="add del">
          <ac:chgData name="Carlos Ruz Leiva" userId="09992e858996f815" providerId="LiveId" clId="{7B7BA0EC-B266-8448-B0A0-43A4E9848E58}" dt="2021-04-21T01:51:53.463" v="1034"/>
          <ac:inkMkLst>
            <pc:docMk/>
            <pc:sldMk cId="1253905767" sldId="268"/>
            <ac:inkMk id="41" creationId="{ECBDEA2F-6F3B-8A4A-9EA5-AEC39A7D1D1F}"/>
          </ac:inkMkLst>
        </pc:inkChg>
        <pc:inkChg chg="add reco">
          <ac:chgData name="Carlos Ruz Leiva" userId="09992e858996f815" providerId="LiveId" clId="{7B7BA0EC-B266-8448-B0A0-43A4E9848E58}" dt="2021-04-21T01:41:12.285" v="908"/>
          <ac:inkMkLst>
            <pc:docMk/>
            <pc:sldMk cId="1253905767" sldId="268"/>
            <ac:inkMk id="42" creationId="{98B5771C-53BB-2541-8E03-6869A930C9DC}"/>
          </ac:inkMkLst>
        </pc:inkChg>
        <pc:inkChg chg="add del">
          <ac:chgData name="Carlos Ruz Leiva" userId="09992e858996f815" providerId="LiveId" clId="{7B7BA0EC-B266-8448-B0A0-43A4E9848E58}" dt="2021-04-21T01:51:53.463" v="1034"/>
          <ac:inkMkLst>
            <pc:docMk/>
            <pc:sldMk cId="1253905767" sldId="268"/>
            <ac:inkMk id="43" creationId="{61F63558-FE57-FA4D-9F95-66456158D0DE}"/>
          </ac:inkMkLst>
        </pc:inkChg>
        <pc:inkChg chg="add del">
          <ac:chgData name="Carlos Ruz Leiva" userId="09992e858996f815" providerId="LiveId" clId="{7B7BA0EC-B266-8448-B0A0-43A4E9848E58}" dt="2021-04-21T01:41:26.545" v="911"/>
          <ac:inkMkLst>
            <pc:docMk/>
            <pc:sldMk cId="1253905767" sldId="268"/>
            <ac:inkMk id="43" creationId="{90077274-18B2-5943-BE35-D0980B195E7F}"/>
          </ac:inkMkLst>
        </pc:inkChg>
        <pc:inkChg chg="add del">
          <ac:chgData name="Carlos Ruz Leiva" userId="09992e858996f815" providerId="LiveId" clId="{7B7BA0EC-B266-8448-B0A0-43A4E9848E58}" dt="2021-04-21T01:41:26.545" v="911"/>
          <ac:inkMkLst>
            <pc:docMk/>
            <pc:sldMk cId="1253905767" sldId="268"/>
            <ac:inkMk id="44" creationId="{4C32A465-CA0A-574C-812E-D07FEBB39866}"/>
          </ac:inkMkLst>
        </pc:inkChg>
        <pc:inkChg chg="add del">
          <ac:chgData name="Carlos Ruz Leiva" userId="09992e858996f815" providerId="LiveId" clId="{7B7BA0EC-B266-8448-B0A0-43A4E9848E58}" dt="2021-04-21T01:51:53.463" v="1034"/>
          <ac:inkMkLst>
            <pc:docMk/>
            <pc:sldMk cId="1253905767" sldId="268"/>
            <ac:inkMk id="44" creationId="{EC11BB12-890A-794A-844A-71AAA4F7ED82}"/>
          </ac:inkMkLst>
        </pc:inkChg>
        <pc:inkChg chg="add reco">
          <ac:chgData name="Carlos Ruz Leiva" userId="09992e858996f815" providerId="LiveId" clId="{7B7BA0EC-B266-8448-B0A0-43A4E9848E58}" dt="2021-04-21T01:41:26.545" v="911"/>
          <ac:inkMkLst>
            <pc:docMk/>
            <pc:sldMk cId="1253905767" sldId="268"/>
            <ac:inkMk id="45" creationId="{848EF064-1DEF-2E4E-BC98-CA9ECFA5F6CF}"/>
          </ac:inkMkLst>
        </pc:inkChg>
        <pc:inkChg chg="add mod reco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46" creationId="{8F4E0C21-9731-D34D-B7F0-C043BC90C008}"/>
          </ac:inkMkLst>
        </pc:inkChg>
        <pc:inkChg chg="add del">
          <ac:chgData name="Carlos Ruz Leiva" userId="09992e858996f815" providerId="LiveId" clId="{7B7BA0EC-B266-8448-B0A0-43A4E9848E58}" dt="2021-04-21T01:41:43.580" v="914"/>
          <ac:inkMkLst>
            <pc:docMk/>
            <pc:sldMk cId="1253905767" sldId="268"/>
            <ac:inkMk id="46" creationId="{8FE65358-DBED-AF42-B0EE-F9CE9616BCF4}"/>
          </ac:inkMkLst>
        </pc:inkChg>
        <pc:inkChg chg="add del">
          <ac:chgData name="Carlos Ruz Leiva" userId="09992e858996f815" providerId="LiveId" clId="{7B7BA0EC-B266-8448-B0A0-43A4E9848E58}" dt="2021-04-21T01:51:54.951" v="1037"/>
          <ac:inkMkLst>
            <pc:docMk/>
            <pc:sldMk cId="1253905767" sldId="268"/>
            <ac:inkMk id="47" creationId="{8B17A41B-2228-5748-93A6-74AA6777EF3D}"/>
          </ac:inkMkLst>
        </pc:inkChg>
        <pc:inkChg chg="add del">
          <ac:chgData name="Carlos Ruz Leiva" userId="09992e858996f815" providerId="LiveId" clId="{7B7BA0EC-B266-8448-B0A0-43A4E9848E58}" dt="2021-04-21T01:41:43.580" v="914"/>
          <ac:inkMkLst>
            <pc:docMk/>
            <pc:sldMk cId="1253905767" sldId="268"/>
            <ac:inkMk id="47" creationId="{F764E01F-F911-FD46-B333-2375EFFCF1CA}"/>
          </ac:inkMkLst>
        </pc:inkChg>
        <pc:inkChg chg="add reco">
          <ac:chgData name="Carlos Ruz Leiva" userId="09992e858996f815" providerId="LiveId" clId="{7B7BA0EC-B266-8448-B0A0-43A4E9848E58}" dt="2021-04-21T01:41:43.580" v="914"/>
          <ac:inkMkLst>
            <pc:docMk/>
            <pc:sldMk cId="1253905767" sldId="268"/>
            <ac:inkMk id="48" creationId="{CD4C2029-5FA8-7443-95A8-AC30905EBF27}"/>
          </ac:inkMkLst>
        </pc:inkChg>
        <pc:inkChg chg="add del">
          <ac:chgData name="Carlos Ruz Leiva" userId="09992e858996f815" providerId="LiveId" clId="{7B7BA0EC-B266-8448-B0A0-43A4E9848E58}" dt="2021-04-21T01:51:54.951" v="1037"/>
          <ac:inkMkLst>
            <pc:docMk/>
            <pc:sldMk cId="1253905767" sldId="268"/>
            <ac:inkMk id="49" creationId="{00D672CA-9CE9-3146-A8F9-987D73F6C098}"/>
          </ac:inkMkLst>
        </pc:inkChg>
        <pc:inkChg chg="add del">
          <ac:chgData name="Carlos Ruz Leiva" userId="09992e858996f815" providerId="LiveId" clId="{7B7BA0EC-B266-8448-B0A0-43A4E9848E58}" dt="2021-04-21T01:41:44.951" v="917"/>
          <ac:inkMkLst>
            <pc:docMk/>
            <pc:sldMk cId="1253905767" sldId="268"/>
            <ac:inkMk id="49" creationId="{0722E830-4701-9947-8A96-D413BCD65BA6}"/>
          </ac:inkMkLst>
        </pc:inkChg>
        <pc:inkChg chg="add del">
          <ac:chgData name="Carlos Ruz Leiva" userId="09992e858996f815" providerId="LiveId" clId="{7B7BA0EC-B266-8448-B0A0-43A4E9848E58}" dt="2021-04-21T01:41:44.951" v="917"/>
          <ac:inkMkLst>
            <pc:docMk/>
            <pc:sldMk cId="1253905767" sldId="268"/>
            <ac:inkMk id="50" creationId="{0C2840D0-BD55-8A44-8BB7-E59B95894B36}"/>
          </ac:inkMkLst>
        </pc:inkChg>
        <pc:inkChg chg="add mod reco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50" creationId="{0F8FEF59-742B-DF4F-AD31-288D0F555796}"/>
          </ac:inkMkLst>
        </pc:inkChg>
        <pc:inkChg chg="add mod reco modStrokes">
          <ac:chgData name="Carlos Ruz Leiva" userId="09992e858996f815" providerId="LiveId" clId="{7B7BA0EC-B266-8448-B0A0-43A4E9848E58}" dt="2021-04-21T01:42:24.334" v="925"/>
          <ac:inkMkLst>
            <pc:docMk/>
            <pc:sldMk cId="1253905767" sldId="268"/>
            <ac:inkMk id="51" creationId="{58F06A1F-A007-684D-A5C8-22B141BE0611}"/>
          </ac:inkMkLst>
        </pc:inkChg>
        <pc:inkChg chg="add">
          <ac:chgData name="Carlos Ruz Leiva" userId="09992e858996f815" providerId="LiveId" clId="{7B7BA0EC-B266-8448-B0A0-43A4E9848E58}" dt="2021-04-21T01:41:44.966" v="918"/>
          <ac:inkMkLst>
            <pc:docMk/>
            <pc:sldMk cId="1253905767" sldId="268"/>
            <ac:inkMk id="52" creationId="{9104CE18-CC36-154B-92B7-F96D4AFCC1E6}"/>
          </ac:inkMkLst>
        </pc:inkChg>
        <pc:inkChg chg="add mod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53" creationId="{29F2B6FA-E262-F941-A046-4C8D1480AC0A}"/>
          </ac:inkMkLst>
        </pc:inkChg>
        <pc:inkChg chg="add del">
          <ac:chgData name="Carlos Ruz Leiva" userId="09992e858996f815" providerId="LiveId" clId="{7B7BA0EC-B266-8448-B0A0-43A4E9848E58}" dt="2021-04-21T01:41:53.004" v="922"/>
          <ac:inkMkLst>
            <pc:docMk/>
            <pc:sldMk cId="1253905767" sldId="268"/>
            <ac:inkMk id="53" creationId="{6FAC689B-E00B-C744-9B8C-033DFB72E9D3}"/>
          </ac:inkMkLst>
        </pc:inkChg>
        <pc:inkChg chg="add del">
          <ac:chgData name="Carlos Ruz Leiva" userId="09992e858996f815" providerId="LiveId" clId="{7B7BA0EC-B266-8448-B0A0-43A4E9848E58}" dt="2021-04-21T01:41:53.004" v="922"/>
          <ac:inkMkLst>
            <pc:docMk/>
            <pc:sldMk cId="1253905767" sldId="268"/>
            <ac:inkMk id="54" creationId="{6D949731-7649-9F41-939B-8CD38E1FC359}"/>
          </ac:inkMkLst>
        </pc:inkChg>
        <pc:inkChg chg="add del">
          <ac:chgData name="Carlos Ruz Leiva" userId="09992e858996f815" providerId="LiveId" clId="{7B7BA0EC-B266-8448-B0A0-43A4E9848E58}" dt="2021-04-21T01:52:03.195" v="1041"/>
          <ac:inkMkLst>
            <pc:docMk/>
            <pc:sldMk cId="1253905767" sldId="268"/>
            <ac:inkMk id="54" creationId="{FB24BD0E-58D9-9A4B-94EA-046DE389BF36}"/>
          </ac:inkMkLst>
        </pc:inkChg>
        <pc:inkChg chg="add reco">
          <ac:chgData name="Carlos Ruz Leiva" userId="09992e858996f815" providerId="LiveId" clId="{7B7BA0EC-B266-8448-B0A0-43A4E9848E58}" dt="2021-04-21T01:41:53.004" v="922"/>
          <ac:inkMkLst>
            <pc:docMk/>
            <pc:sldMk cId="1253905767" sldId="268"/>
            <ac:inkMk id="55" creationId="{FB93129B-CF0C-DA41-8D96-5D0B3650318E}"/>
          </ac:inkMkLst>
        </pc:inkChg>
        <pc:inkChg chg="add">
          <ac:chgData name="Carlos Ruz Leiva" userId="09992e858996f815" providerId="LiveId" clId="{7B7BA0EC-B266-8448-B0A0-43A4E9848E58}" dt="2021-04-21T01:41:53.036" v="923"/>
          <ac:inkMkLst>
            <pc:docMk/>
            <pc:sldMk cId="1253905767" sldId="268"/>
            <ac:inkMk id="56" creationId="{004EEFC9-11AA-3B49-8E64-B42E2E0DA3B4}"/>
          </ac:inkMkLst>
        </pc:inkChg>
        <pc:inkChg chg="add del">
          <ac:chgData name="Carlos Ruz Leiva" userId="09992e858996f815" providerId="LiveId" clId="{7B7BA0EC-B266-8448-B0A0-43A4E9848E58}" dt="2021-04-21T01:42:29.096" v="928"/>
          <ac:inkMkLst>
            <pc:docMk/>
            <pc:sldMk cId="1253905767" sldId="268"/>
            <ac:inkMk id="57" creationId="{4818D8A5-DF80-5C4F-8E3F-FCF98F76280E}"/>
          </ac:inkMkLst>
        </pc:inkChg>
        <pc:inkChg chg="add del">
          <ac:chgData name="Carlos Ruz Leiva" userId="09992e858996f815" providerId="LiveId" clId="{7B7BA0EC-B266-8448-B0A0-43A4E9848E58}" dt="2021-04-21T01:52:03.195" v="1041"/>
          <ac:inkMkLst>
            <pc:docMk/>
            <pc:sldMk cId="1253905767" sldId="268"/>
            <ac:inkMk id="57" creationId="{FEBB2B6A-45CD-0049-8F48-59B660056344}"/>
          </ac:inkMkLst>
        </pc:inkChg>
        <pc:inkChg chg="add del">
          <ac:chgData name="Carlos Ruz Leiva" userId="09992e858996f815" providerId="LiveId" clId="{7B7BA0EC-B266-8448-B0A0-43A4E9848E58}" dt="2021-04-21T01:42:29.096" v="928"/>
          <ac:inkMkLst>
            <pc:docMk/>
            <pc:sldMk cId="1253905767" sldId="268"/>
            <ac:inkMk id="58" creationId="{08F49A7B-2AE7-C049-85BD-38FB985EB3BB}"/>
          </ac:inkMkLst>
        </pc:inkChg>
        <pc:inkChg chg="add mod reco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58" creationId="{440B7965-5915-EE4F-BA17-D14735B3D384}"/>
          </ac:inkMkLst>
        </pc:inkChg>
        <pc:inkChg chg="add reco">
          <ac:chgData name="Carlos Ruz Leiva" userId="09992e858996f815" providerId="LiveId" clId="{7B7BA0EC-B266-8448-B0A0-43A4E9848E58}" dt="2021-04-21T01:42:29.096" v="928"/>
          <ac:inkMkLst>
            <pc:docMk/>
            <pc:sldMk cId="1253905767" sldId="268"/>
            <ac:inkMk id="59" creationId="{F8411B4D-E6FB-3E4C-A62C-56FEE3F5DB7F}"/>
          </ac:inkMkLst>
        </pc:inkChg>
        <pc:inkChg chg="add">
          <ac:chgData name="Carlos Ruz Leiva" userId="09992e858996f815" providerId="LiveId" clId="{7B7BA0EC-B266-8448-B0A0-43A4E9848E58}" dt="2021-04-21T01:42:29.130" v="929"/>
          <ac:inkMkLst>
            <pc:docMk/>
            <pc:sldMk cId="1253905767" sldId="268"/>
            <ac:inkMk id="60" creationId="{60BD1AA3-28DB-F943-8194-6404EF6DD912}"/>
          </ac:inkMkLst>
        </pc:inkChg>
        <pc:inkChg chg="add del">
          <ac:chgData name="Carlos Ruz Leiva" userId="09992e858996f815" providerId="LiveId" clId="{7B7BA0EC-B266-8448-B0A0-43A4E9848E58}" dt="2021-04-21T01:43:28.901" v="932"/>
          <ac:inkMkLst>
            <pc:docMk/>
            <pc:sldMk cId="1253905767" sldId="268"/>
            <ac:inkMk id="61" creationId="{7681A038-C886-704A-87C0-15C70D485D47}"/>
          </ac:inkMkLst>
        </pc:inkChg>
        <pc:inkChg chg="add mod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61" creationId="{C3E39BAA-CD3C-D44D-994D-990023D633E8}"/>
          </ac:inkMkLst>
        </pc:inkChg>
        <pc:inkChg chg="add del">
          <ac:chgData name="Carlos Ruz Leiva" userId="09992e858996f815" providerId="LiveId" clId="{7B7BA0EC-B266-8448-B0A0-43A4E9848E58}" dt="2021-04-21T01:43:28.901" v="932"/>
          <ac:inkMkLst>
            <pc:docMk/>
            <pc:sldMk cId="1253905767" sldId="268"/>
            <ac:inkMk id="62" creationId="{16367376-E43D-AF4B-A033-5CC236E52DB5}"/>
          </ac:inkMkLst>
        </pc:inkChg>
        <pc:inkChg chg="add del">
          <ac:chgData name="Carlos Ruz Leiva" userId="09992e858996f815" providerId="LiveId" clId="{7B7BA0EC-B266-8448-B0A0-43A4E9848E58}" dt="2021-04-21T01:52:11.407" v="1045"/>
          <ac:inkMkLst>
            <pc:docMk/>
            <pc:sldMk cId="1253905767" sldId="268"/>
            <ac:inkMk id="62" creationId="{40501AD9-5FFC-9942-A35D-23668B616409}"/>
          </ac:inkMkLst>
        </pc:inkChg>
        <pc:inkChg chg="add reco">
          <ac:chgData name="Carlos Ruz Leiva" userId="09992e858996f815" providerId="LiveId" clId="{7B7BA0EC-B266-8448-B0A0-43A4E9848E58}" dt="2021-04-21T01:43:28.901" v="932"/>
          <ac:inkMkLst>
            <pc:docMk/>
            <pc:sldMk cId="1253905767" sldId="268"/>
            <ac:inkMk id="63" creationId="{89CB5151-C897-F549-8FEB-D56987906410}"/>
          </ac:inkMkLst>
        </pc:inkChg>
        <pc:inkChg chg="add">
          <ac:chgData name="Carlos Ruz Leiva" userId="09992e858996f815" providerId="LiveId" clId="{7B7BA0EC-B266-8448-B0A0-43A4E9848E58}" dt="2021-04-21T01:43:28.921" v="933"/>
          <ac:inkMkLst>
            <pc:docMk/>
            <pc:sldMk cId="1253905767" sldId="268"/>
            <ac:inkMk id="64" creationId="{7A33CB3B-39E6-0C4A-B35E-F9CD88D1A0C3}"/>
          </ac:inkMkLst>
        </pc:inkChg>
        <pc:inkChg chg="add del">
          <ac:chgData name="Carlos Ruz Leiva" userId="09992e858996f815" providerId="LiveId" clId="{7B7BA0EC-B266-8448-B0A0-43A4E9848E58}" dt="2021-04-21T01:43:37.165" v="936"/>
          <ac:inkMkLst>
            <pc:docMk/>
            <pc:sldMk cId="1253905767" sldId="268"/>
            <ac:inkMk id="65" creationId="{26261785-C0FE-2644-B4C5-459C873D52A2}"/>
          </ac:inkMkLst>
        </pc:inkChg>
        <pc:inkChg chg="add del">
          <ac:chgData name="Carlos Ruz Leiva" userId="09992e858996f815" providerId="LiveId" clId="{7B7BA0EC-B266-8448-B0A0-43A4E9848E58}" dt="2021-04-21T01:52:11.407" v="1045"/>
          <ac:inkMkLst>
            <pc:docMk/>
            <pc:sldMk cId="1253905767" sldId="268"/>
            <ac:inkMk id="65" creationId="{C84AC8C4-D533-6941-B31B-F3A8BF99E4B2}"/>
          </ac:inkMkLst>
        </pc:inkChg>
        <pc:inkChg chg="add del">
          <ac:chgData name="Carlos Ruz Leiva" userId="09992e858996f815" providerId="LiveId" clId="{7B7BA0EC-B266-8448-B0A0-43A4E9848E58}" dt="2021-04-21T01:43:37.165" v="936"/>
          <ac:inkMkLst>
            <pc:docMk/>
            <pc:sldMk cId="1253905767" sldId="268"/>
            <ac:inkMk id="66" creationId="{787D492F-3F60-3F4C-8D91-928A9450548C}"/>
          </ac:inkMkLst>
        </pc:inkChg>
        <pc:inkChg chg="add mod reco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66" creationId="{E9D05548-7953-C34A-9AD1-A5DBC0D54945}"/>
          </ac:inkMkLst>
        </pc:inkChg>
        <pc:inkChg chg="add reco">
          <ac:chgData name="Carlos Ruz Leiva" userId="09992e858996f815" providerId="LiveId" clId="{7B7BA0EC-B266-8448-B0A0-43A4E9848E58}" dt="2021-04-21T01:43:37.165" v="936"/>
          <ac:inkMkLst>
            <pc:docMk/>
            <pc:sldMk cId="1253905767" sldId="268"/>
            <ac:inkMk id="67" creationId="{5561E487-6EC6-D74B-A9FB-79F11C971A8B}"/>
          </ac:inkMkLst>
        </pc:inkChg>
        <pc:inkChg chg="add">
          <ac:chgData name="Carlos Ruz Leiva" userId="09992e858996f815" providerId="LiveId" clId="{7B7BA0EC-B266-8448-B0A0-43A4E9848E58}" dt="2021-04-21T01:43:39.568" v="937"/>
          <ac:inkMkLst>
            <pc:docMk/>
            <pc:sldMk cId="1253905767" sldId="268"/>
            <ac:inkMk id="68" creationId="{A806B908-28C8-5549-A236-D4984B462718}"/>
          </ac:inkMkLst>
        </pc:inkChg>
        <pc:inkChg chg="add del">
          <ac:chgData name="Carlos Ruz Leiva" userId="09992e858996f815" providerId="LiveId" clId="{7B7BA0EC-B266-8448-B0A0-43A4E9848E58}" dt="2021-04-21T02:09:11.665" v="1473"/>
          <ac:inkMkLst>
            <pc:docMk/>
            <pc:sldMk cId="1253905767" sldId="268"/>
            <ac:inkMk id="69" creationId="{4984369F-0F2C-B446-A2FA-244D858B5994}"/>
          </ac:inkMkLst>
        </pc:inkChg>
        <pc:inkChg chg="add">
          <ac:chgData name="Carlos Ruz Leiva" userId="09992e858996f815" providerId="LiveId" clId="{7B7BA0EC-B266-8448-B0A0-43A4E9848E58}" dt="2021-04-21T01:43:42.889" v="939"/>
          <ac:inkMkLst>
            <pc:docMk/>
            <pc:sldMk cId="1253905767" sldId="268"/>
            <ac:inkMk id="70" creationId="{E3A358BF-EDEE-C64A-88CD-1B09FE1639B3}"/>
          </ac:inkMkLst>
        </pc:inkChg>
        <pc:inkChg chg="add">
          <ac:chgData name="Carlos Ruz Leiva" userId="09992e858996f815" providerId="LiveId" clId="{7B7BA0EC-B266-8448-B0A0-43A4E9848E58}" dt="2021-04-21T01:43:44.457" v="940"/>
          <ac:inkMkLst>
            <pc:docMk/>
            <pc:sldMk cId="1253905767" sldId="268"/>
            <ac:inkMk id="71" creationId="{FCFCDABB-5102-CF4E-B674-1B93E5E2DA40}"/>
          </ac:inkMkLst>
        </pc:inkChg>
        <pc:inkChg chg="add">
          <ac:chgData name="Carlos Ruz Leiva" userId="09992e858996f815" providerId="LiveId" clId="{7B7BA0EC-B266-8448-B0A0-43A4E9848E58}" dt="2021-04-21T01:43:47.468" v="941"/>
          <ac:inkMkLst>
            <pc:docMk/>
            <pc:sldMk cId="1253905767" sldId="268"/>
            <ac:inkMk id="72" creationId="{2B758FCA-D9B0-8340-A42E-AB9B21A81BE8}"/>
          </ac:inkMkLst>
        </pc:inkChg>
        <pc:inkChg chg="add">
          <ac:chgData name="Carlos Ruz Leiva" userId="09992e858996f815" providerId="LiveId" clId="{7B7BA0EC-B266-8448-B0A0-43A4E9848E58}" dt="2021-04-21T01:43:49.085" v="942"/>
          <ac:inkMkLst>
            <pc:docMk/>
            <pc:sldMk cId="1253905767" sldId="268"/>
            <ac:inkMk id="73" creationId="{88A25C14-33B6-6349-B700-52ED77700398}"/>
          </ac:inkMkLst>
        </pc:inkChg>
        <pc:inkChg chg="add">
          <ac:chgData name="Carlos Ruz Leiva" userId="09992e858996f815" providerId="LiveId" clId="{7B7BA0EC-B266-8448-B0A0-43A4E9848E58}" dt="2021-04-21T01:43:50.323" v="943"/>
          <ac:inkMkLst>
            <pc:docMk/>
            <pc:sldMk cId="1253905767" sldId="268"/>
            <ac:inkMk id="74" creationId="{1965327E-64DA-3E49-A474-CE78E45028E6}"/>
          </ac:inkMkLst>
        </pc:inkChg>
        <pc:inkChg chg="add">
          <ac:chgData name="Carlos Ruz Leiva" userId="09992e858996f815" providerId="LiveId" clId="{7B7BA0EC-B266-8448-B0A0-43A4E9848E58}" dt="2021-04-21T01:43:52.093" v="944"/>
          <ac:inkMkLst>
            <pc:docMk/>
            <pc:sldMk cId="1253905767" sldId="268"/>
            <ac:inkMk id="75" creationId="{0E8F36B4-F8E9-634F-9646-DEB8CCC8AED8}"/>
          </ac:inkMkLst>
        </pc:inkChg>
        <pc:inkChg chg="add del">
          <ac:chgData name="Carlos Ruz Leiva" userId="09992e858996f815" providerId="LiveId" clId="{7B7BA0EC-B266-8448-B0A0-43A4E9848E58}" dt="2021-04-21T01:52:17.215" v="1049"/>
          <ac:inkMkLst>
            <pc:docMk/>
            <pc:sldMk cId="1253905767" sldId="268"/>
            <ac:inkMk id="76" creationId="{56EC56FF-7C73-AD48-B07A-457D45604DA3}"/>
          </ac:inkMkLst>
        </pc:inkChg>
        <pc:inkChg chg="add del">
          <ac:chgData name="Carlos Ruz Leiva" userId="09992e858996f815" providerId="LiveId" clId="{7B7BA0EC-B266-8448-B0A0-43A4E9848E58}" dt="2021-04-21T01:44:11.036" v="947"/>
          <ac:inkMkLst>
            <pc:docMk/>
            <pc:sldMk cId="1253905767" sldId="268"/>
            <ac:inkMk id="76" creationId="{DF5245F9-7EBF-6140-907A-C7E705611C3D}"/>
          </ac:inkMkLst>
        </pc:inkChg>
        <pc:inkChg chg="add del">
          <ac:chgData name="Carlos Ruz Leiva" userId="09992e858996f815" providerId="LiveId" clId="{7B7BA0EC-B266-8448-B0A0-43A4E9848E58}" dt="2021-04-21T01:44:11.036" v="947"/>
          <ac:inkMkLst>
            <pc:docMk/>
            <pc:sldMk cId="1253905767" sldId="268"/>
            <ac:inkMk id="77" creationId="{74B08DEC-8736-7F4F-83C2-270B7E7BF268}"/>
          </ac:inkMkLst>
        </pc:inkChg>
        <pc:inkChg chg="add del">
          <ac:chgData name="Carlos Ruz Leiva" userId="09992e858996f815" providerId="LiveId" clId="{7B7BA0EC-B266-8448-B0A0-43A4E9848E58}" dt="2021-04-21T01:52:17.215" v="1049"/>
          <ac:inkMkLst>
            <pc:docMk/>
            <pc:sldMk cId="1253905767" sldId="268"/>
            <ac:inkMk id="77" creationId="{883BE367-0C21-0840-AAC5-D8CD7CCC2466}"/>
          </ac:inkMkLst>
        </pc:inkChg>
        <pc:inkChg chg="add reco">
          <ac:chgData name="Carlos Ruz Leiva" userId="09992e858996f815" providerId="LiveId" clId="{7B7BA0EC-B266-8448-B0A0-43A4E9848E58}" dt="2021-04-21T01:44:11.036" v="947"/>
          <ac:inkMkLst>
            <pc:docMk/>
            <pc:sldMk cId="1253905767" sldId="268"/>
            <ac:inkMk id="78" creationId="{C264558A-C619-264A-9780-AF7F72094FEA}"/>
          </ac:inkMkLst>
        </pc:inkChg>
        <pc:inkChg chg="add">
          <ac:chgData name="Carlos Ruz Leiva" userId="09992e858996f815" providerId="LiveId" clId="{7B7BA0EC-B266-8448-B0A0-43A4E9848E58}" dt="2021-04-21T01:44:11.052" v="948"/>
          <ac:inkMkLst>
            <pc:docMk/>
            <pc:sldMk cId="1253905767" sldId="268"/>
            <ac:inkMk id="79" creationId="{5F371AA6-5AA7-8C46-B856-B6FDA8056114}"/>
          </ac:inkMkLst>
        </pc:inkChg>
        <pc:inkChg chg="add">
          <ac:chgData name="Carlos Ruz Leiva" userId="09992e858996f815" providerId="LiveId" clId="{7B7BA0EC-B266-8448-B0A0-43A4E9848E58}" dt="2021-04-21T01:44:12.021" v="949"/>
          <ac:inkMkLst>
            <pc:docMk/>
            <pc:sldMk cId="1253905767" sldId="268"/>
            <ac:inkMk id="80" creationId="{394FE0A6-193C-4D4A-A5AB-AC0FD829E477}"/>
          </ac:inkMkLst>
        </pc:inkChg>
        <pc:inkChg chg="add">
          <ac:chgData name="Carlos Ruz Leiva" userId="09992e858996f815" providerId="LiveId" clId="{7B7BA0EC-B266-8448-B0A0-43A4E9848E58}" dt="2021-04-21T01:44:15.248" v="950"/>
          <ac:inkMkLst>
            <pc:docMk/>
            <pc:sldMk cId="1253905767" sldId="268"/>
            <ac:inkMk id="81" creationId="{EE2768E0-B9EC-EA4E-8190-79222A8B2A01}"/>
          </ac:inkMkLst>
        </pc:inkChg>
        <pc:inkChg chg="add del">
          <ac:chgData name="Carlos Ruz Leiva" userId="09992e858996f815" providerId="LiveId" clId="{7B7BA0EC-B266-8448-B0A0-43A4E9848E58}" dt="2021-04-21T01:44:19.608" v="954"/>
          <ac:inkMkLst>
            <pc:docMk/>
            <pc:sldMk cId="1253905767" sldId="268"/>
            <ac:inkMk id="82" creationId="{0B59B4AC-7065-3F47-894A-7AE948225AC9}"/>
          </ac:inkMkLst>
        </pc:inkChg>
        <pc:inkChg chg="add del">
          <ac:chgData name="Carlos Ruz Leiva" userId="09992e858996f815" providerId="LiveId" clId="{7B7BA0EC-B266-8448-B0A0-43A4E9848E58}" dt="2021-04-21T01:52:17.215" v="1049"/>
          <ac:inkMkLst>
            <pc:docMk/>
            <pc:sldMk cId="1253905767" sldId="268"/>
            <ac:inkMk id="82" creationId="{B2B4E04B-B327-E541-BF38-56A472CDE3B3}"/>
          </ac:inkMkLst>
        </pc:inkChg>
        <pc:inkChg chg="add del">
          <ac:chgData name="Carlos Ruz Leiva" userId="09992e858996f815" providerId="LiveId" clId="{7B7BA0EC-B266-8448-B0A0-43A4E9848E58}" dt="2021-04-21T01:44:19.608" v="954"/>
          <ac:inkMkLst>
            <pc:docMk/>
            <pc:sldMk cId="1253905767" sldId="268"/>
            <ac:inkMk id="83" creationId="{83A114B9-64D5-E347-ADFA-E289E102702B}"/>
          </ac:inkMkLst>
        </pc:inkChg>
        <pc:inkChg chg="add mod reco modStrokes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83" creationId="{9EE213D8-2667-0046-9290-D75BB865F95F}"/>
          </ac:inkMkLst>
        </pc:inkChg>
        <pc:inkChg chg="add mod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84" creationId="{0942FFA7-40D9-E94E-9772-E28E66A16916}"/>
          </ac:inkMkLst>
        </pc:inkChg>
        <pc:inkChg chg="add del">
          <ac:chgData name="Carlos Ruz Leiva" userId="09992e858996f815" providerId="LiveId" clId="{7B7BA0EC-B266-8448-B0A0-43A4E9848E58}" dt="2021-04-21T01:44:19.608" v="954"/>
          <ac:inkMkLst>
            <pc:docMk/>
            <pc:sldMk cId="1253905767" sldId="268"/>
            <ac:inkMk id="84" creationId="{FCB40E80-941C-2B49-8076-61ED0D323281}"/>
          </ac:inkMkLst>
        </pc:inkChg>
        <pc:inkChg chg="add reco">
          <ac:chgData name="Carlos Ruz Leiva" userId="09992e858996f815" providerId="LiveId" clId="{7B7BA0EC-B266-8448-B0A0-43A4E9848E58}" dt="2021-04-21T01:44:19.608" v="954"/>
          <ac:inkMkLst>
            <pc:docMk/>
            <pc:sldMk cId="1253905767" sldId="268"/>
            <ac:inkMk id="85" creationId="{52548AA0-6F9D-3F48-8109-B66F99B88641}"/>
          </ac:inkMkLst>
        </pc:inkChg>
        <pc:inkChg chg="add del">
          <ac:chgData name="Carlos Ruz Leiva" userId="09992e858996f815" providerId="LiveId" clId="{7B7BA0EC-B266-8448-B0A0-43A4E9848E58}" dt="2021-04-21T01:44:23.167" v="957"/>
          <ac:inkMkLst>
            <pc:docMk/>
            <pc:sldMk cId="1253905767" sldId="268"/>
            <ac:inkMk id="86" creationId="{89EB089F-25C2-2F46-8F45-0A1877CD19E5}"/>
          </ac:inkMkLst>
        </pc:inkChg>
        <pc:inkChg chg="add mod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86" creationId="{BCB0C1CC-511C-8E4C-B083-E5CE5B68B380}"/>
          </ac:inkMkLst>
        </pc:inkChg>
        <pc:inkChg chg="add mod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87" creationId="{11E61256-E0BA-C045-99B9-5BD6FDBE1DDA}"/>
          </ac:inkMkLst>
        </pc:inkChg>
        <pc:inkChg chg="add del">
          <ac:chgData name="Carlos Ruz Leiva" userId="09992e858996f815" providerId="LiveId" clId="{7B7BA0EC-B266-8448-B0A0-43A4E9848E58}" dt="2021-04-21T01:44:23.167" v="957"/>
          <ac:inkMkLst>
            <pc:docMk/>
            <pc:sldMk cId="1253905767" sldId="268"/>
            <ac:inkMk id="87" creationId="{DBBE4923-105D-394B-B74D-794D38231FBB}"/>
          </ac:inkMkLst>
        </pc:inkChg>
        <pc:inkChg chg="add reco">
          <ac:chgData name="Carlos Ruz Leiva" userId="09992e858996f815" providerId="LiveId" clId="{7B7BA0EC-B266-8448-B0A0-43A4E9848E58}" dt="2021-04-21T01:44:23.167" v="957"/>
          <ac:inkMkLst>
            <pc:docMk/>
            <pc:sldMk cId="1253905767" sldId="268"/>
            <ac:inkMk id="88" creationId="{24998BC0-C956-334E-A96E-805907A75C33}"/>
          </ac:inkMkLst>
        </pc:inkChg>
        <pc:inkChg chg="add del">
          <ac:chgData name="Carlos Ruz Leiva" userId="09992e858996f815" providerId="LiveId" clId="{7B7BA0EC-B266-8448-B0A0-43A4E9848E58}" dt="2021-04-21T01:44:24.411" v="960"/>
          <ac:inkMkLst>
            <pc:docMk/>
            <pc:sldMk cId="1253905767" sldId="268"/>
            <ac:inkMk id="89" creationId="{31519F4A-B528-1148-9830-FFA60B1C36B7}"/>
          </ac:inkMkLst>
        </pc:inkChg>
        <pc:inkChg chg="add del">
          <ac:chgData name="Carlos Ruz Leiva" userId="09992e858996f815" providerId="LiveId" clId="{7B7BA0EC-B266-8448-B0A0-43A4E9848E58}" dt="2021-04-21T01:52:40.061" v="1056"/>
          <ac:inkMkLst>
            <pc:docMk/>
            <pc:sldMk cId="1253905767" sldId="268"/>
            <ac:inkMk id="89" creationId="{A0D06759-A9E8-A245-B9FD-CA4742A0F70F}"/>
          </ac:inkMkLst>
        </pc:inkChg>
        <pc:inkChg chg="add del">
          <ac:chgData name="Carlos Ruz Leiva" userId="09992e858996f815" providerId="LiveId" clId="{7B7BA0EC-B266-8448-B0A0-43A4E9848E58}" dt="2021-04-21T01:52:40.061" v="1056"/>
          <ac:inkMkLst>
            <pc:docMk/>
            <pc:sldMk cId="1253905767" sldId="268"/>
            <ac:inkMk id="90" creationId="{4BE93DAB-7E54-F344-BE75-707D69CD64E0}"/>
          </ac:inkMkLst>
        </pc:inkChg>
        <pc:inkChg chg="add del">
          <ac:chgData name="Carlos Ruz Leiva" userId="09992e858996f815" providerId="LiveId" clId="{7B7BA0EC-B266-8448-B0A0-43A4E9848E58}" dt="2021-04-21T01:44:24.411" v="960"/>
          <ac:inkMkLst>
            <pc:docMk/>
            <pc:sldMk cId="1253905767" sldId="268"/>
            <ac:inkMk id="90" creationId="{7973DD2E-BC1F-E64F-A725-9DCD3DF78F5D}"/>
          </ac:inkMkLst>
        </pc:inkChg>
        <pc:inkChg chg="add reco">
          <ac:chgData name="Carlos Ruz Leiva" userId="09992e858996f815" providerId="LiveId" clId="{7B7BA0EC-B266-8448-B0A0-43A4E9848E58}" dt="2021-04-21T01:44:24.411" v="960"/>
          <ac:inkMkLst>
            <pc:docMk/>
            <pc:sldMk cId="1253905767" sldId="268"/>
            <ac:inkMk id="91" creationId="{97F5F5A7-6D00-EB42-BD64-9BE458389ED5}"/>
          </ac:inkMkLst>
        </pc:inkChg>
        <pc:inkChg chg="add del">
          <ac:chgData name="Carlos Ruz Leiva" userId="09992e858996f815" providerId="LiveId" clId="{7B7BA0EC-B266-8448-B0A0-43A4E9848E58}" dt="2021-04-21T01:44:29.182" v="963"/>
          <ac:inkMkLst>
            <pc:docMk/>
            <pc:sldMk cId="1253905767" sldId="268"/>
            <ac:inkMk id="92" creationId="{9835E509-8625-3C4F-9192-35EC0E02194B}"/>
          </ac:inkMkLst>
        </pc:inkChg>
        <pc:inkChg chg="add mod reco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92" creationId="{A985A8CC-3FD5-3E4C-9102-7FE066F87BD9}"/>
          </ac:inkMkLst>
        </pc:inkChg>
        <pc:inkChg chg="add del">
          <ac:chgData name="Carlos Ruz Leiva" userId="09992e858996f815" providerId="LiveId" clId="{7B7BA0EC-B266-8448-B0A0-43A4E9848E58}" dt="2021-04-21T01:44:29.182" v="963"/>
          <ac:inkMkLst>
            <pc:docMk/>
            <pc:sldMk cId="1253905767" sldId="268"/>
            <ac:inkMk id="93" creationId="{4A1B197F-0AD8-2F4D-8F27-CFB9E7A49CB3}"/>
          </ac:inkMkLst>
        </pc:inkChg>
        <pc:inkChg chg="add del">
          <ac:chgData name="Carlos Ruz Leiva" userId="09992e858996f815" providerId="LiveId" clId="{7B7BA0EC-B266-8448-B0A0-43A4E9848E58}" dt="2021-04-21T01:52:44.400" v="1059"/>
          <ac:inkMkLst>
            <pc:docMk/>
            <pc:sldMk cId="1253905767" sldId="268"/>
            <ac:inkMk id="93" creationId="{B737F6E8-143F-6A4D-9062-6525C6190050}"/>
          </ac:inkMkLst>
        </pc:inkChg>
        <pc:inkChg chg="add reco">
          <ac:chgData name="Carlos Ruz Leiva" userId="09992e858996f815" providerId="LiveId" clId="{7B7BA0EC-B266-8448-B0A0-43A4E9848E58}" dt="2021-04-21T01:44:29.182" v="963"/>
          <ac:inkMkLst>
            <pc:docMk/>
            <pc:sldMk cId="1253905767" sldId="268"/>
            <ac:inkMk id="94" creationId="{E243B8FE-C0A9-0049-B825-9D30C6B2351C}"/>
          </ac:inkMkLst>
        </pc:inkChg>
        <pc:inkChg chg="add del">
          <ac:chgData name="Carlos Ruz Leiva" userId="09992e858996f815" providerId="LiveId" clId="{7B7BA0EC-B266-8448-B0A0-43A4E9848E58}" dt="2021-04-21T01:44:30.458" v="966"/>
          <ac:inkMkLst>
            <pc:docMk/>
            <pc:sldMk cId="1253905767" sldId="268"/>
            <ac:inkMk id="95" creationId="{6C011B9E-4757-954C-8FFB-464F06BD67FA}"/>
          </ac:inkMkLst>
        </pc:inkChg>
        <pc:inkChg chg="add del">
          <ac:chgData name="Carlos Ruz Leiva" userId="09992e858996f815" providerId="LiveId" clId="{7B7BA0EC-B266-8448-B0A0-43A4E9848E58}" dt="2021-04-21T01:52:44.400" v="1059"/>
          <ac:inkMkLst>
            <pc:docMk/>
            <pc:sldMk cId="1253905767" sldId="268"/>
            <ac:inkMk id="95" creationId="{F1BD10B5-216A-A248-9BD1-EF17BE384222}"/>
          </ac:inkMkLst>
        </pc:inkChg>
        <pc:inkChg chg="add del">
          <ac:chgData name="Carlos Ruz Leiva" userId="09992e858996f815" providerId="LiveId" clId="{7B7BA0EC-B266-8448-B0A0-43A4E9848E58}" dt="2021-04-21T01:44:30.458" v="966"/>
          <ac:inkMkLst>
            <pc:docMk/>
            <pc:sldMk cId="1253905767" sldId="268"/>
            <ac:inkMk id="96" creationId="{B8AA09FA-5BEB-CC41-9403-8B4876F5EA65}"/>
          </ac:inkMkLst>
        </pc:inkChg>
        <pc:inkChg chg="add mod reco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96" creationId="{C6D7CA74-DA39-A24F-AA21-5017152B5D46}"/>
          </ac:inkMkLst>
        </pc:inkChg>
        <pc:inkChg chg="add reco">
          <ac:chgData name="Carlos Ruz Leiva" userId="09992e858996f815" providerId="LiveId" clId="{7B7BA0EC-B266-8448-B0A0-43A4E9848E58}" dt="2021-04-21T01:44:30.458" v="966"/>
          <ac:inkMkLst>
            <pc:docMk/>
            <pc:sldMk cId="1253905767" sldId="268"/>
            <ac:inkMk id="97" creationId="{C212B3E9-F6FF-0E4E-A5BB-9473F2A05497}"/>
          </ac:inkMkLst>
        </pc:inkChg>
        <pc:inkChg chg="add del">
          <ac:chgData name="Carlos Ruz Leiva" userId="09992e858996f815" providerId="LiveId" clId="{7B7BA0EC-B266-8448-B0A0-43A4E9848E58}" dt="2021-04-21T01:44:49.365" v="969"/>
          <ac:inkMkLst>
            <pc:docMk/>
            <pc:sldMk cId="1253905767" sldId="268"/>
            <ac:inkMk id="98" creationId="{90CF8211-E0B0-114A-B2A0-54E89679241D}"/>
          </ac:inkMkLst>
        </pc:inkChg>
        <pc:inkChg chg="add del">
          <ac:chgData name="Carlos Ruz Leiva" userId="09992e858996f815" providerId="LiveId" clId="{7B7BA0EC-B266-8448-B0A0-43A4E9848E58}" dt="2021-04-21T01:52:54.438" v="1066"/>
          <ac:inkMkLst>
            <pc:docMk/>
            <pc:sldMk cId="1253905767" sldId="268"/>
            <ac:inkMk id="98" creationId="{AD40A44D-B0BC-1C41-82D3-FFBAA736E81A}"/>
          </ac:inkMkLst>
        </pc:inkChg>
        <pc:inkChg chg="add del">
          <ac:chgData name="Carlos Ruz Leiva" userId="09992e858996f815" providerId="LiveId" clId="{7B7BA0EC-B266-8448-B0A0-43A4E9848E58}" dt="2021-04-21T01:52:54.438" v="1066"/>
          <ac:inkMkLst>
            <pc:docMk/>
            <pc:sldMk cId="1253905767" sldId="268"/>
            <ac:inkMk id="99" creationId="{5CFE2E4A-3B33-7E45-BA09-4A93A80CB7C2}"/>
          </ac:inkMkLst>
        </pc:inkChg>
        <pc:inkChg chg="add del">
          <ac:chgData name="Carlos Ruz Leiva" userId="09992e858996f815" providerId="LiveId" clId="{7B7BA0EC-B266-8448-B0A0-43A4E9848E58}" dt="2021-04-21T01:44:49.365" v="969"/>
          <ac:inkMkLst>
            <pc:docMk/>
            <pc:sldMk cId="1253905767" sldId="268"/>
            <ac:inkMk id="99" creationId="{7E6C92E9-5897-0E49-A90F-9CB0DB2B9EA2}"/>
          </ac:inkMkLst>
        </pc:inkChg>
        <pc:inkChg chg="add reco">
          <ac:chgData name="Carlos Ruz Leiva" userId="09992e858996f815" providerId="LiveId" clId="{7B7BA0EC-B266-8448-B0A0-43A4E9848E58}" dt="2021-04-21T01:44:49.365" v="969"/>
          <ac:inkMkLst>
            <pc:docMk/>
            <pc:sldMk cId="1253905767" sldId="268"/>
            <ac:inkMk id="100" creationId="{A24A18F7-D6F8-1F47-97CB-EDD0DD1BBFC1}"/>
          </ac:inkMkLst>
        </pc:inkChg>
        <pc:inkChg chg="add del">
          <ac:chgData name="Carlos Ruz Leiva" userId="09992e858996f815" providerId="LiveId" clId="{7B7BA0EC-B266-8448-B0A0-43A4E9848E58}" dt="2021-04-21T01:44:50.931" v="972"/>
          <ac:inkMkLst>
            <pc:docMk/>
            <pc:sldMk cId="1253905767" sldId="268"/>
            <ac:inkMk id="101" creationId="{0EC50B1B-4735-7248-97D4-C9E3A9BC0FA3}"/>
          </ac:inkMkLst>
        </pc:inkChg>
        <pc:inkChg chg="add del">
          <ac:chgData name="Carlos Ruz Leiva" userId="09992e858996f815" providerId="LiveId" clId="{7B7BA0EC-B266-8448-B0A0-43A4E9848E58}" dt="2021-04-21T01:52:54.438" v="1066"/>
          <ac:inkMkLst>
            <pc:docMk/>
            <pc:sldMk cId="1253905767" sldId="268"/>
            <ac:inkMk id="101" creationId="{E447176A-5A6C-5347-B1BA-FC68B0A0698A}"/>
          </ac:inkMkLst>
        </pc:inkChg>
        <pc:inkChg chg="add del">
          <ac:chgData name="Carlos Ruz Leiva" userId="09992e858996f815" providerId="LiveId" clId="{7B7BA0EC-B266-8448-B0A0-43A4E9848E58}" dt="2021-04-21T01:52:54.438" v="1066"/>
          <ac:inkMkLst>
            <pc:docMk/>
            <pc:sldMk cId="1253905767" sldId="268"/>
            <ac:inkMk id="102" creationId="{77B1823E-C508-334B-9E72-9066CDA35078}"/>
          </ac:inkMkLst>
        </pc:inkChg>
        <pc:inkChg chg="add del">
          <ac:chgData name="Carlos Ruz Leiva" userId="09992e858996f815" providerId="LiveId" clId="{7B7BA0EC-B266-8448-B0A0-43A4E9848E58}" dt="2021-04-21T01:44:50.931" v="972"/>
          <ac:inkMkLst>
            <pc:docMk/>
            <pc:sldMk cId="1253905767" sldId="268"/>
            <ac:inkMk id="102" creationId="{AB657CCA-E191-2C44-A49A-F9124096195D}"/>
          </ac:inkMkLst>
        </pc:inkChg>
        <pc:inkChg chg="add reco">
          <ac:chgData name="Carlos Ruz Leiva" userId="09992e858996f815" providerId="LiveId" clId="{7B7BA0EC-B266-8448-B0A0-43A4E9848E58}" dt="2021-04-21T01:44:50.931" v="972"/>
          <ac:inkMkLst>
            <pc:docMk/>
            <pc:sldMk cId="1253905767" sldId="268"/>
            <ac:inkMk id="103" creationId="{96560C46-9460-7344-964B-F6790BFCD7B2}"/>
          </ac:inkMkLst>
        </pc:inkChg>
        <pc:inkChg chg="add del">
          <ac:chgData name="Carlos Ruz Leiva" userId="09992e858996f815" providerId="LiveId" clId="{7B7BA0EC-B266-8448-B0A0-43A4E9848E58}" dt="2021-04-21T01:52:54.438" v="1066"/>
          <ac:inkMkLst>
            <pc:docMk/>
            <pc:sldMk cId="1253905767" sldId="268"/>
            <ac:inkMk id="104" creationId="{7578E5EA-A65C-5F4E-855E-8E235AA8CE63}"/>
          </ac:inkMkLst>
        </pc:inkChg>
        <pc:inkChg chg="add del">
          <ac:chgData name="Carlos Ruz Leiva" userId="09992e858996f815" providerId="LiveId" clId="{7B7BA0EC-B266-8448-B0A0-43A4E9848E58}" dt="2021-04-21T01:44:53.912" v="975"/>
          <ac:inkMkLst>
            <pc:docMk/>
            <pc:sldMk cId="1253905767" sldId="268"/>
            <ac:inkMk id="104" creationId="{EFD14509-5088-F24A-BB68-E52CC13E5E64}"/>
          </ac:inkMkLst>
        </pc:inkChg>
        <pc:inkChg chg="add del">
          <ac:chgData name="Carlos Ruz Leiva" userId="09992e858996f815" providerId="LiveId" clId="{7B7BA0EC-B266-8448-B0A0-43A4E9848E58}" dt="2021-04-21T01:52:54.438" v="1066"/>
          <ac:inkMkLst>
            <pc:docMk/>
            <pc:sldMk cId="1253905767" sldId="268"/>
            <ac:inkMk id="105" creationId="{72E3754C-4FF4-CB49-B521-BCDC17DC322D}"/>
          </ac:inkMkLst>
        </pc:inkChg>
        <pc:inkChg chg="add del">
          <ac:chgData name="Carlos Ruz Leiva" userId="09992e858996f815" providerId="LiveId" clId="{7B7BA0EC-B266-8448-B0A0-43A4E9848E58}" dt="2021-04-21T01:44:53.912" v="975"/>
          <ac:inkMkLst>
            <pc:docMk/>
            <pc:sldMk cId="1253905767" sldId="268"/>
            <ac:inkMk id="105" creationId="{FCEFCCCE-F7A2-AF42-B258-4A30D54939C3}"/>
          </ac:inkMkLst>
        </pc:inkChg>
        <pc:inkChg chg="add reco">
          <ac:chgData name="Carlos Ruz Leiva" userId="09992e858996f815" providerId="LiveId" clId="{7B7BA0EC-B266-8448-B0A0-43A4E9848E58}" dt="2021-04-21T01:44:53.912" v="975"/>
          <ac:inkMkLst>
            <pc:docMk/>
            <pc:sldMk cId="1253905767" sldId="268"/>
            <ac:inkMk id="106" creationId="{D2BF01CB-195D-034F-8A0C-7294CE6BF1DC}"/>
          </ac:inkMkLst>
        </pc:inkChg>
        <pc:inkChg chg="add">
          <ac:chgData name="Carlos Ruz Leiva" userId="09992e858996f815" providerId="LiveId" clId="{7B7BA0EC-B266-8448-B0A0-43A4E9848E58}" dt="2021-04-21T01:44:53.948" v="976"/>
          <ac:inkMkLst>
            <pc:docMk/>
            <pc:sldMk cId="1253905767" sldId="268"/>
            <ac:inkMk id="107" creationId="{24851918-D6C3-A146-9B47-54A4742EF547}"/>
          </ac:inkMkLst>
        </pc:inkChg>
        <pc:inkChg chg="add mod reco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108" creationId="{39AF74C7-4B50-E542-8761-2A39E7AF84D2}"/>
          </ac:inkMkLst>
        </pc:inkChg>
        <pc:inkChg chg="add del">
          <ac:chgData name="Carlos Ruz Leiva" userId="09992e858996f815" providerId="LiveId" clId="{7B7BA0EC-B266-8448-B0A0-43A4E9848E58}" dt="2021-04-21T01:44:58.838" v="979"/>
          <ac:inkMkLst>
            <pc:docMk/>
            <pc:sldMk cId="1253905767" sldId="268"/>
            <ac:inkMk id="108" creationId="{DE02FB5B-9A93-B14F-B673-AFF0841513D5}"/>
          </ac:inkMkLst>
        </pc:inkChg>
        <pc:inkChg chg="add mod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109" creationId="{66E8FA45-7CA1-2B4E-8B39-9FFEBA85BBD6}"/>
          </ac:inkMkLst>
        </pc:inkChg>
        <pc:inkChg chg="add del">
          <ac:chgData name="Carlos Ruz Leiva" userId="09992e858996f815" providerId="LiveId" clId="{7B7BA0EC-B266-8448-B0A0-43A4E9848E58}" dt="2021-04-21T01:44:58.838" v="979"/>
          <ac:inkMkLst>
            <pc:docMk/>
            <pc:sldMk cId="1253905767" sldId="268"/>
            <ac:inkMk id="109" creationId="{E95D02CE-BD45-9944-9717-32BDE7AAAD16}"/>
          </ac:inkMkLst>
        </pc:inkChg>
        <pc:inkChg chg="add reco">
          <ac:chgData name="Carlos Ruz Leiva" userId="09992e858996f815" providerId="LiveId" clId="{7B7BA0EC-B266-8448-B0A0-43A4E9848E58}" dt="2021-04-21T01:44:58.838" v="979"/>
          <ac:inkMkLst>
            <pc:docMk/>
            <pc:sldMk cId="1253905767" sldId="268"/>
            <ac:inkMk id="110" creationId="{B8C4CE9F-FA9B-6740-80CD-9D65AF8AEDE7}"/>
          </ac:inkMkLst>
        </pc:inkChg>
        <pc:inkChg chg="add">
          <ac:chgData name="Carlos Ruz Leiva" userId="09992e858996f815" providerId="LiveId" clId="{7B7BA0EC-B266-8448-B0A0-43A4E9848E58}" dt="2021-04-21T01:44:58.851" v="980"/>
          <ac:inkMkLst>
            <pc:docMk/>
            <pc:sldMk cId="1253905767" sldId="268"/>
            <ac:inkMk id="111" creationId="{92BB934B-B1B3-5B4F-A0CD-3F822B522E90}"/>
          </ac:inkMkLst>
        </pc:inkChg>
        <pc:inkChg chg="add del">
          <ac:chgData name="Carlos Ruz Leiva" userId="09992e858996f815" providerId="LiveId" clId="{7B7BA0EC-B266-8448-B0A0-43A4E9848E58}" dt="2021-04-21T01:52:58.667" v="1070"/>
          <ac:inkMkLst>
            <pc:docMk/>
            <pc:sldMk cId="1253905767" sldId="268"/>
            <ac:inkMk id="112" creationId="{48635765-6CCF-DE46-9950-52E0F2422642}"/>
          </ac:inkMkLst>
        </pc:inkChg>
        <pc:inkChg chg="add del">
          <ac:chgData name="Carlos Ruz Leiva" userId="09992e858996f815" providerId="LiveId" clId="{7B7BA0EC-B266-8448-B0A0-43A4E9848E58}" dt="2021-04-21T01:45:06.259" v="983"/>
          <ac:inkMkLst>
            <pc:docMk/>
            <pc:sldMk cId="1253905767" sldId="268"/>
            <ac:inkMk id="112" creationId="{5061A8DD-C2ED-8D46-8EA1-294FD7431652}"/>
          </ac:inkMkLst>
        </pc:inkChg>
        <pc:inkChg chg="add del">
          <ac:chgData name="Carlos Ruz Leiva" userId="09992e858996f815" providerId="LiveId" clId="{7B7BA0EC-B266-8448-B0A0-43A4E9848E58}" dt="2021-04-21T01:52:58.667" v="1070"/>
          <ac:inkMkLst>
            <pc:docMk/>
            <pc:sldMk cId="1253905767" sldId="268"/>
            <ac:inkMk id="113" creationId="{4BFEF5CD-7425-8B4F-B2A7-99A85B04467A}"/>
          </ac:inkMkLst>
        </pc:inkChg>
        <pc:inkChg chg="add del">
          <ac:chgData name="Carlos Ruz Leiva" userId="09992e858996f815" providerId="LiveId" clId="{7B7BA0EC-B266-8448-B0A0-43A4E9848E58}" dt="2021-04-21T01:45:06.259" v="983"/>
          <ac:inkMkLst>
            <pc:docMk/>
            <pc:sldMk cId="1253905767" sldId="268"/>
            <ac:inkMk id="113" creationId="{C21CF0B3-A4FD-3F4B-86A2-0E422E2CE90D}"/>
          </ac:inkMkLst>
        </pc:inkChg>
        <pc:inkChg chg="add reco">
          <ac:chgData name="Carlos Ruz Leiva" userId="09992e858996f815" providerId="LiveId" clId="{7B7BA0EC-B266-8448-B0A0-43A4E9848E58}" dt="2021-04-21T01:45:06.259" v="983"/>
          <ac:inkMkLst>
            <pc:docMk/>
            <pc:sldMk cId="1253905767" sldId="268"/>
            <ac:inkMk id="114" creationId="{D598CC94-C38E-994A-958D-5C5D1B04ED77}"/>
          </ac:inkMkLst>
        </pc:inkChg>
        <pc:inkChg chg="add del">
          <ac:chgData name="Carlos Ruz Leiva" userId="09992e858996f815" providerId="LiveId" clId="{7B7BA0EC-B266-8448-B0A0-43A4E9848E58}" dt="2021-04-21T01:45:09.328" v="986"/>
          <ac:inkMkLst>
            <pc:docMk/>
            <pc:sldMk cId="1253905767" sldId="268"/>
            <ac:inkMk id="115" creationId="{DB9AAA76-BD45-FD41-BAC0-24689BAF1CC2}"/>
          </ac:inkMkLst>
        </pc:inkChg>
        <pc:inkChg chg="add del mod reco modStrokes">
          <ac:chgData name="Carlos Ruz Leiva" userId="09992e858996f815" providerId="LiveId" clId="{7B7BA0EC-B266-8448-B0A0-43A4E9848E58}" dt="2021-04-21T01:54:01.799" v="1082"/>
          <ac:inkMkLst>
            <pc:docMk/>
            <pc:sldMk cId="1253905767" sldId="268"/>
            <ac:inkMk id="115" creationId="{ECF43D5C-8B79-5D4E-B14C-26772AACE785}"/>
          </ac:inkMkLst>
        </pc:inkChg>
        <pc:inkChg chg="add del">
          <ac:chgData name="Carlos Ruz Leiva" userId="09992e858996f815" providerId="LiveId" clId="{7B7BA0EC-B266-8448-B0A0-43A4E9848E58}" dt="2021-04-21T01:45:09.328" v="986"/>
          <ac:inkMkLst>
            <pc:docMk/>
            <pc:sldMk cId="1253905767" sldId="268"/>
            <ac:inkMk id="116" creationId="{4DD5C2BC-5DCC-7B4D-9A37-16825F380548}"/>
          </ac:inkMkLst>
        </pc:inkChg>
        <pc:inkChg chg="add del">
          <ac:chgData name="Carlos Ruz Leiva" userId="09992e858996f815" providerId="LiveId" clId="{7B7BA0EC-B266-8448-B0A0-43A4E9848E58}" dt="2021-04-21T01:53:12.377" v="1073"/>
          <ac:inkMkLst>
            <pc:docMk/>
            <pc:sldMk cId="1253905767" sldId="268"/>
            <ac:inkMk id="116" creationId="{BCE683B8-CB5A-E64D-88A8-061194251FE2}"/>
          </ac:inkMkLst>
        </pc:inkChg>
        <pc:inkChg chg="add reco">
          <ac:chgData name="Carlos Ruz Leiva" userId="09992e858996f815" providerId="LiveId" clId="{7B7BA0EC-B266-8448-B0A0-43A4E9848E58}" dt="2021-04-21T01:45:09.328" v="986"/>
          <ac:inkMkLst>
            <pc:docMk/>
            <pc:sldMk cId="1253905767" sldId="268"/>
            <ac:inkMk id="117" creationId="{5A4BE7F5-8720-AB4A-8652-0DEAA61497FC}"/>
          </ac:inkMkLst>
        </pc:inkChg>
        <pc:inkChg chg="add">
          <ac:chgData name="Carlos Ruz Leiva" userId="09992e858996f815" providerId="LiveId" clId="{7B7BA0EC-B266-8448-B0A0-43A4E9848E58}" dt="2021-04-21T01:45:09.349" v="987"/>
          <ac:inkMkLst>
            <pc:docMk/>
            <pc:sldMk cId="1253905767" sldId="268"/>
            <ac:inkMk id="118" creationId="{7FB704E9-8658-AF41-A42D-B9461DE92BCC}"/>
          </ac:inkMkLst>
        </pc:inkChg>
        <pc:inkChg chg="add del">
          <ac:chgData name="Carlos Ruz Leiva" userId="09992e858996f815" providerId="LiveId" clId="{7B7BA0EC-B266-8448-B0A0-43A4E9848E58}" dt="2021-04-21T01:45:12.265" v="990"/>
          <ac:inkMkLst>
            <pc:docMk/>
            <pc:sldMk cId="1253905767" sldId="268"/>
            <ac:inkMk id="119" creationId="{6695A484-7F80-DD47-8275-7A75BFD7F93C}"/>
          </ac:inkMkLst>
        </pc:inkChg>
        <pc:inkChg chg="add del">
          <ac:chgData name="Carlos Ruz Leiva" userId="09992e858996f815" providerId="LiveId" clId="{7B7BA0EC-B266-8448-B0A0-43A4E9848E58}" dt="2021-04-21T01:53:46.714" v="1077"/>
          <ac:inkMkLst>
            <pc:docMk/>
            <pc:sldMk cId="1253905767" sldId="268"/>
            <ac:inkMk id="119" creationId="{A6AE7C0F-836F-3F47-BD1C-22496A786478}"/>
          </ac:inkMkLst>
        </pc:inkChg>
        <pc:inkChg chg="add del">
          <ac:chgData name="Carlos Ruz Leiva" userId="09992e858996f815" providerId="LiveId" clId="{7B7BA0EC-B266-8448-B0A0-43A4E9848E58}" dt="2021-04-21T01:53:46.714" v="1077"/>
          <ac:inkMkLst>
            <pc:docMk/>
            <pc:sldMk cId="1253905767" sldId="268"/>
            <ac:inkMk id="120" creationId="{4A26C1B7-285F-894B-A9C2-F34CCA224103}"/>
          </ac:inkMkLst>
        </pc:inkChg>
        <pc:inkChg chg="add del">
          <ac:chgData name="Carlos Ruz Leiva" userId="09992e858996f815" providerId="LiveId" clId="{7B7BA0EC-B266-8448-B0A0-43A4E9848E58}" dt="2021-04-21T01:45:12.265" v="990"/>
          <ac:inkMkLst>
            <pc:docMk/>
            <pc:sldMk cId="1253905767" sldId="268"/>
            <ac:inkMk id="120" creationId="{82B774F4-9616-444C-AA7C-D9B7A587D595}"/>
          </ac:inkMkLst>
        </pc:inkChg>
        <pc:inkChg chg="add reco">
          <ac:chgData name="Carlos Ruz Leiva" userId="09992e858996f815" providerId="LiveId" clId="{7B7BA0EC-B266-8448-B0A0-43A4E9848E58}" dt="2021-04-21T01:45:12.265" v="990"/>
          <ac:inkMkLst>
            <pc:docMk/>
            <pc:sldMk cId="1253905767" sldId="268"/>
            <ac:inkMk id="121" creationId="{F1111BE8-7A48-0144-B7F9-447FDB6F5C49}"/>
          </ac:inkMkLst>
        </pc:inkChg>
        <pc:inkChg chg="add">
          <ac:chgData name="Carlos Ruz Leiva" userId="09992e858996f815" providerId="LiveId" clId="{7B7BA0EC-B266-8448-B0A0-43A4E9848E58}" dt="2021-04-21T01:45:12.337" v="991"/>
          <ac:inkMkLst>
            <pc:docMk/>
            <pc:sldMk cId="1253905767" sldId="268"/>
            <ac:inkMk id="122" creationId="{A71C9946-627C-3546-B99A-2934299F0088}"/>
          </ac:inkMkLst>
        </pc:inkChg>
        <pc:inkChg chg="add del reco">
          <ac:chgData name="Carlos Ruz Leiva" userId="09992e858996f815" providerId="LiveId" clId="{7B7BA0EC-B266-8448-B0A0-43A4E9848E58}" dt="2021-04-21T01:53:54.288" v="1078"/>
          <ac:inkMkLst>
            <pc:docMk/>
            <pc:sldMk cId="1253905767" sldId="268"/>
            <ac:inkMk id="123" creationId="{1CCADBAD-874D-8148-BB58-628238A1115D}"/>
          </ac:inkMkLst>
        </pc:inkChg>
        <pc:inkChg chg="add del">
          <ac:chgData name="Carlos Ruz Leiva" userId="09992e858996f815" providerId="LiveId" clId="{7B7BA0EC-B266-8448-B0A0-43A4E9848E58}" dt="2021-04-21T01:45:15.324" v="994"/>
          <ac:inkMkLst>
            <pc:docMk/>
            <pc:sldMk cId="1253905767" sldId="268"/>
            <ac:inkMk id="123" creationId="{6312AB36-7076-D94A-9319-5308B23D37F3}"/>
          </ac:inkMkLst>
        </pc:inkChg>
        <pc:inkChg chg="add del">
          <ac:chgData name="Carlos Ruz Leiva" userId="09992e858996f815" providerId="LiveId" clId="{7B7BA0EC-B266-8448-B0A0-43A4E9848E58}" dt="2021-04-21T01:54:01.006" v="1080"/>
          <ac:inkMkLst>
            <pc:docMk/>
            <pc:sldMk cId="1253905767" sldId="268"/>
            <ac:inkMk id="124" creationId="{1AD7754B-46D0-BD4D-B639-93470C05798C}"/>
          </ac:inkMkLst>
        </pc:inkChg>
        <pc:inkChg chg="add del">
          <ac:chgData name="Carlos Ruz Leiva" userId="09992e858996f815" providerId="LiveId" clId="{7B7BA0EC-B266-8448-B0A0-43A4E9848E58}" dt="2021-04-21T01:45:15.324" v="994"/>
          <ac:inkMkLst>
            <pc:docMk/>
            <pc:sldMk cId="1253905767" sldId="268"/>
            <ac:inkMk id="124" creationId="{485920CF-CAD9-A949-A925-6CDED9F91090}"/>
          </ac:inkMkLst>
        </pc:inkChg>
        <pc:inkChg chg="add reco">
          <ac:chgData name="Carlos Ruz Leiva" userId="09992e858996f815" providerId="LiveId" clId="{7B7BA0EC-B266-8448-B0A0-43A4E9848E58}" dt="2021-04-21T01:45:15.324" v="994"/>
          <ac:inkMkLst>
            <pc:docMk/>
            <pc:sldMk cId="1253905767" sldId="268"/>
            <ac:inkMk id="125" creationId="{14D33B23-35C1-684E-9AF4-F26F9657D108}"/>
          </ac:inkMkLst>
        </pc:inkChg>
        <pc:inkChg chg="add">
          <ac:chgData name="Carlos Ruz Leiva" userId="09992e858996f815" providerId="LiveId" clId="{7B7BA0EC-B266-8448-B0A0-43A4E9848E58}" dt="2021-04-21T01:45:15.379" v="995"/>
          <ac:inkMkLst>
            <pc:docMk/>
            <pc:sldMk cId="1253905767" sldId="268"/>
            <ac:inkMk id="126" creationId="{9D430C8C-D7EF-DF45-A107-F1A51D9277AC}"/>
          </ac:inkMkLst>
        </pc:inkChg>
        <pc:inkChg chg="add del">
          <ac:chgData name="Carlos Ruz Leiva" userId="09992e858996f815" providerId="LiveId" clId="{7B7BA0EC-B266-8448-B0A0-43A4E9848E58}" dt="2021-04-21T01:54:52.043" v="1086"/>
          <ac:inkMkLst>
            <pc:docMk/>
            <pc:sldMk cId="1253905767" sldId="268"/>
            <ac:inkMk id="127" creationId="{263F041A-1747-E548-860A-27284973EE27}"/>
          </ac:inkMkLst>
        </pc:inkChg>
        <pc:inkChg chg="add del">
          <ac:chgData name="Carlos Ruz Leiva" userId="09992e858996f815" providerId="LiveId" clId="{7B7BA0EC-B266-8448-B0A0-43A4E9848E58}" dt="2021-04-21T01:45:17.932" v="998"/>
          <ac:inkMkLst>
            <pc:docMk/>
            <pc:sldMk cId="1253905767" sldId="268"/>
            <ac:inkMk id="127" creationId="{FBFBB6E3-734B-8144-A9A4-29BCA146B2C2}"/>
          </ac:inkMkLst>
        </pc:inkChg>
        <pc:inkChg chg="add del">
          <ac:chgData name="Carlos Ruz Leiva" userId="09992e858996f815" providerId="LiveId" clId="{7B7BA0EC-B266-8448-B0A0-43A4E9848E58}" dt="2021-04-21T01:54:52.043" v="1086"/>
          <ac:inkMkLst>
            <pc:docMk/>
            <pc:sldMk cId="1253905767" sldId="268"/>
            <ac:inkMk id="128" creationId="{08486760-8DEA-0C40-B962-0F7822A82D4C}"/>
          </ac:inkMkLst>
        </pc:inkChg>
        <pc:inkChg chg="add del">
          <ac:chgData name="Carlos Ruz Leiva" userId="09992e858996f815" providerId="LiveId" clId="{7B7BA0EC-B266-8448-B0A0-43A4E9848E58}" dt="2021-04-21T01:45:17.932" v="998"/>
          <ac:inkMkLst>
            <pc:docMk/>
            <pc:sldMk cId="1253905767" sldId="268"/>
            <ac:inkMk id="128" creationId="{E06383C8-F26B-9342-96D3-6D0B099FA8F6}"/>
          </ac:inkMkLst>
        </pc:inkChg>
        <pc:inkChg chg="add reco">
          <ac:chgData name="Carlos Ruz Leiva" userId="09992e858996f815" providerId="LiveId" clId="{7B7BA0EC-B266-8448-B0A0-43A4E9848E58}" dt="2021-04-21T01:45:17.932" v="998"/>
          <ac:inkMkLst>
            <pc:docMk/>
            <pc:sldMk cId="1253905767" sldId="268"/>
            <ac:inkMk id="129" creationId="{838F2C00-5198-A945-A84B-802C1972C555}"/>
          </ac:inkMkLst>
        </pc:inkChg>
        <pc:inkChg chg="add">
          <ac:chgData name="Carlos Ruz Leiva" userId="09992e858996f815" providerId="LiveId" clId="{7B7BA0EC-B266-8448-B0A0-43A4E9848E58}" dt="2021-04-21T01:45:17.954" v="999"/>
          <ac:inkMkLst>
            <pc:docMk/>
            <pc:sldMk cId="1253905767" sldId="268"/>
            <ac:inkMk id="130" creationId="{C92F7F87-A078-D04C-81B9-EBD3B8D24F5C}"/>
          </ac:inkMkLst>
        </pc:inkChg>
        <pc:inkChg chg="add mod reco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131" creationId="{3D1649A4-303B-9549-98EA-CB6A1C24FD5B}"/>
          </ac:inkMkLst>
        </pc:inkChg>
        <pc:inkChg chg="add del">
          <ac:chgData name="Carlos Ruz Leiva" userId="09992e858996f815" providerId="LiveId" clId="{7B7BA0EC-B266-8448-B0A0-43A4E9848E58}" dt="2021-04-21T01:54:55.555" v="1090"/>
          <ac:inkMkLst>
            <pc:docMk/>
            <pc:sldMk cId="1253905767" sldId="268"/>
            <ac:inkMk id="132" creationId="{FBDC4E6D-9E7B-184F-9132-50317FB7AB2E}"/>
          </ac:inkMkLst>
        </pc:inkChg>
        <pc:inkChg chg="add del">
          <ac:chgData name="Carlos Ruz Leiva" userId="09992e858996f815" providerId="LiveId" clId="{7B7BA0EC-B266-8448-B0A0-43A4E9848E58}" dt="2021-04-21T01:54:55.555" v="1090"/>
          <ac:inkMkLst>
            <pc:docMk/>
            <pc:sldMk cId="1253905767" sldId="268"/>
            <ac:inkMk id="133" creationId="{604BD663-3B4A-DE4B-9F34-70A91E1B06FF}"/>
          </ac:inkMkLst>
        </pc:inkChg>
        <pc:inkChg chg="add del">
          <ac:chgData name="Carlos Ruz Leiva" userId="09992e858996f815" providerId="LiveId" clId="{7B7BA0EC-B266-8448-B0A0-43A4E9848E58}" dt="2021-04-21T01:54:55.555" v="1090"/>
          <ac:inkMkLst>
            <pc:docMk/>
            <pc:sldMk cId="1253905767" sldId="268"/>
            <ac:inkMk id="134" creationId="{DCDDB645-D970-8641-9E1F-6AD5AF065A00}"/>
          </ac:inkMkLst>
        </pc:inkChg>
        <pc:inkChg chg="add mod reco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135" creationId="{88476DDE-1CAF-3248-8CC8-38CDF209D0A1}"/>
          </ac:inkMkLst>
        </pc:inkChg>
        <pc:inkChg chg="add del">
          <ac:chgData name="Carlos Ruz Leiva" userId="09992e858996f815" providerId="LiveId" clId="{7B7BA0EC-B266-8448-B0A0-43A4E9848E58}" dt="2021-04-21T01:54:58.473" v="1093"/>
          <ac:inkMkLst>
            <pc:docMk/>
            <pc:sldMk cId="1253905767" sldId="268"/>
            <ac:inkMk id="136" creationId="{A444E7FC-D6CE-8F4B-BB60-459688F18AE5}"/>
          </ac:inkMkLst>
        </pc:inkChg>
        <pc:inkChg chg="add del">
          <ac:chgData name="Carlos Ruz Leiva" userId="09992e858996f815" providerId="LiveId" clId="{7B7BA0EC-B266-8448-B0A0-43A4E9848E58}" dt="2021-04-21T01:54:58.473" v="1093"/>
          <ac:inkMkLst>
            <pc:docMk/>
            <pc:sldMk cId="1253905767" sldId="268"/>
            <ac:inkMk id="137" creationId="{782686BA-6AD3-D444-B361-E1015DC86CC6}"/>
          </ac:inkMkLst>
        </pc:inkChg>
        <pc:inkChg chg="add del reco">
          <ac:chgData name="Carlos Ruz Leiva" userId="09992e858996f815" providerId="LiveId" clId="{7B7BA0EC-B266-8448-B0A0-43A4E9848E58}" dt="2021-04-21T01:55:03.415" v="1094"/>
          <ac:inkMkLst>
            <pc:docMk/>
            <pc:sldMk cId="1253905767" sldId="268"/>
            <ac:inkMk id="138" creationId="{68CDED56-6309-9C4D-908E-812C7C1296EB}"/>
          </ac:inkMkLst>
        </pc:inkChg>
        <pc:inkChg chg="add del">
          <ac:chgData name="Carlos Ruz Leiva" userId="09992e858996f815" providerId="LiveId" clId="{7B7BA0EC-B266-8448-B0A0-43A4E9848E58}" dt="2021-04-21T01:55:08.697" v="1097"/>
          <ac:inkMkLst>
            <pc:docMk/>
            <pc:sldMk cId="1253905767" sldId="268"/>
            <ac:inkMk id="139" creationId="{78AE8B8F-C864-AF48-BC5C-312B4C22B861}"/>
          </ac:inkMkLst>
        </pc:inkChg>
        <pc:inkChg chg="add del">
          <ac:chgData name="Carlos Ruz Leiva" userId="09992e858996f815" providerId="LiveId" clId="{7B7BA0EC-B266-8448-B0A0-43A4E9848E58}" dt="2021-04-21T01:55:08.697" v="1097"/>
          <ac:inkMkLst>
            <pc:docMk/>
            <pc:sldMk cId="1253905767" sldId="268"/>
            <ac:inkMk id="140" creationId="{0A9FF305-6417-FE4F-B4C4-9EFB9858C4C4}"/>
          </ac:inkMkLst>
        </pc:inkChg>
        <pc:inkChg chg="add mod reco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141" creationId="{35DB1B78-7F50-D944-A750-AEB39FC56200}"/>
          </ac:inkMkLst>
        </pc:inkChg>
        <pc:inkChg chg="add mod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142" creationId="{51824059-D625-4242-88F7-772D5AB05EA7}"/>
          </ac:inkMkLst>
        </pc:inkChg>
        <pc:inkChg chg="add mod">
          <ac:chgData name="Carlos Ruz Leiva" userId="09992e858996f815" providerId="LiveId" clId="{7B7BA0EC-B266-8448-B0A0-43A4E9848E58}" dt="2021-04-21T01:55:40" v="1101" actId="1076"/>
          <ac:inkMkLst>
            <pc:docMk/>
            <pc:sldMk cId="1253905767" sldId="268"/>
            <ac:inkMk id="143" creationId="{E2C3B328-3BF9-C446-8735-4AB9D68FA724}"/>
          </ac:inkMkLst>
        </pc:inkChg>
        <pc:inkChg chg="add mod modStrokes">
          <ac:chgData name="Carlos Ruz Leiva" userId="09992e858996f815" providerId="LiveId" clId="{7B7BA0EC-B266-8448-B0A0-43A4E9848E58}" dt="2021-04-21T01:55:46.220" v="1102"/>
          <ac:inkMkLst>
            <pc:docMk/>
            <pc:sldMk cId="1253905767" sldId="268"/>
            <ac:inkMk id="144" creationId="{5693A062-AC08-F045-8ABB-AD9341F718B4}"/>
          </ac:inkMkLst>
        </pc:inkChg>
        <pc:inkChg chg="add del">
          <ac:chgData name="Carlos Ruz Leiva" userId="09992e858996f815" providerId="LiveId" clId="{7B7BA0EC-B266-8448-B0A0-43A4E9848E58}" dt="2021-04-21T01:55:52.115" v="1105"/>
          <ac:inkMkLst>
            <pc:docMk/>
            <pc:sldMk cId="1253905767" sldId="268"/>
            <ac:inkMk id="145" creationId="{A09BA6C8-2642-5744-A79E-42D3D8AEDB3E}"/>
          </ac:inkMkLst>
        </pc:inkChg>
        <pc:inkChg chg="add del">
          <ac:chgData name="Carlos Ruz Leiva" userId="09992e858996f815" providerId="LiveId" clId="{7B7BA0EC-B266-8448-B0A0-43A4E9848E58}" dt="2021-04-21T01:55:52.115" v="1105"/>
          <ac:inkMkLst>
            <pc:docMk/>
            <pc:sldMk cId="1253905767" sldId="268"/>
            <ac:inkMk id="146" creationId="{C53584FF-E09E-F745-A0E7-259F7976C904}"/>
          </ac:inkMkLst>
        </pc:inkChg>
        <pc:inkChg chg="add reco">
          <ac:chgData name="Carlos Ruz Leiva" userId="09992e858996f815" providerId="LiveId" clId="{7B7BA0EC-B266-8448-B0A0-43A4E9848E58}" dt="2021-04-21T01:55:52.115" v="1105"/>
          <ac:inkMkLst>
            <pc:docMk/>
            <pc:sldMk cId="1253905767" sldId="268"/>
            <ac:inkMk id="147" creationId="{C1F033EC-AF21-5E4A-B4E1-97C6D542C10D}"/>
          </ac:inkMkLst>
        </pc:inkChg>
        <pc:inkChg chg="add del">
          <ac:chgData name="Carlos Ruz Leiva" userId="09992e858996f815" providerId="LiveId" clId="{7B7BA0EC-B266-8448-B0A0-43A4E9848E58}" dt="2021-04-21T01:56:32.647" v="1110"/>
          <ac:inkMkLst>
            <pc:docMk/>
            <pc:sldMk cId="1253905767" sldId="268"/>
            <ac:inkMk id="148" creationId="{C79A832D-70C4-C24C-8AE4-24D5B639E0CC}"/>
          </ac:inkMkLst>
        </pc:inkChg>
        <pc:inkChg chg="add del">
          <ac:chgData name="Carlos Ruz Leiva" userId="09992e858996f815" providerId="LiveId" clId="{7B7BA0EC-B266-8448-B0A0-43A4E9848E58}" dt="2021-04-21T01:56:32.647" v="1110"/>
          <ac:inkMkLst>
            <pc:docMk/>
            <pc:sldMk cId="1253905767" sldId="268"/>
            <ac:inkMk id="149" creationId="{9884E9A9-8452-494F-A783-758B94988322}"/>
          </ac:inkMkLst>
        </pc:inkChg>
        <pc:inkChg chg="add del">
          <ac:chgData name="Carlos Ruz Leiva" userId="09992e858996f815" providerId="LiveId" clId="{7B7BA0EC-B266-8448-B0A0-43A4E9848E58}" dt="2021-04-21T01:56:32.647" v="1110"/>
          <ac:inkMkLst>
            <pc:docMk/>
            <pc:sldMk cId="1253905767" sldId="268"/>
            <ac:inkMk id="150" creationId="{B868FDF3-1538-5C4E-965B-B62AB26235FE}"/>
          </ac:inkMkLst>
        </pc:inkChg>
        <pc:inkChg chg="add del">
          <ac:chgData name="Carlos Ruz Leiva" userId="09992e858996f815" providerId="LiveId" clId="{7B7BA0EC-B266-8448-B0A0-43A4E9848E58}" dt="2021-04-21T01:56:32.647" v="1110"/>
          <ac:inkMkLst>
            <pc:docMk/>
            <pc:sldMk cId="1253905767" sldId="268"/>
            <ac:inkMk id="151" creationId="{AC5D741A-517E-7A44-B336-004BA2D7A6E4}"/>
          </ac:inkMkLst>
        </pc:inkChg>
        <pc:inkChg chg="add mod reco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52" creationId="{7DAB46AB-019B-6347-8BE8-CDF432BC223E}"/>
          </ac:inkMkLst>
        </pc:inkChg>
        <pc:inkChg chg="add del">
          <ac:chgData name="Carlos Ruz Leiva" userId="09992e858996f815" providerId="LiveId" clId="{7B7BA0EC-B266-8448-B0A0-43A4E9848E58}" dt="2021-04-21T01:56:33.938" v="1113"/>
          <ac:inkMkLst>
            <pc:docMk/>
            <pc:sldMk cId="1253905767" sldId="268"/>
            <ac:inkMk id="153" creationId="{6A0E1DEB-9A0E-974D-954C-66AB1C6C7FFC}"/>
          </ac:inkMkLst>
        </pc:inkChg>
        <pc:inkChg chg="add del">
          <ac:chgData name="Carlos Ruz Leiva" userId="09992e858996f815" providerId="LiveId" clId="{7B7BA0EC-B266-8448-B0A0-43A4E9848E58}" dt="2021-04-21T01:56:33.938" v="1113"/>
          <ac:inkMkLst>
            <pc:docMk/>
            <pc:sldMk cId="1253905767" sldId="268"/>
            <ac:inkMk id="154" creationId="{03C70B65-8A99-E845-B01D-1CA4A6E14C58}"/>
          </ac:inkMkLst>
        </pc:inkChg>
        <pc:inkChg chg="add mod reco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55" creationId="{C0282E64-3F8F-7F46-B358-E7AA31ED969A}"/>
          </ac:inkMkLst>
        </pc:inkChg>
        <pc:inkChg chg="add mod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56" creationId="{F46CCE9A-C77B-B947-880F-CA68BC5CD003}"/>
          </ac:inkMkLst>
        </pc:inkChg>
        <pc:inkChg chg="add del">
          <ac:chgData name="Carlos Ruz Leiva" userId="09992e858996f815" providerId="LiveId" clId="{7B7BA0EC-B266-8448-B0A0-43A4E9848E58}" dt="2021-04-21T01:56:42.282" v="1119"/>
          <ac:inkMkLst>
            <pc:docMk/>
            <pc:sldMk cId="1253905767" sldId="268"/>
            <ac:inkMk id="157" creationId="{7605F64E-3029-9C48-9814-7C080CC8C614}"/>
          </ac:inkMkLst>
        </pc:inkChg>
        <pc:inkChg chg="add del">
          <ac:chgData name="Carlos Ruz Leiva" userId="09992e858996f815" providerId="LiveId" clId="{7B7BA0EC-B266-8448-B0A0-43A4E9848E58}" dt="2021-04-21T01:56:42.282" v="1119"/>
          <ac:inkMkLst>
            <pc:docMk/>
            <pc:sldMk cId="1253905767" sldId="268"/>
            <ac:inkMk id="158" creationId="{41295AD0-7C5A-F043-907C-80C318398F8F}"/>
          </ac:inkMkLst>
        </pc:inkChg>
        <pc:inkChg chg="add del">
          <ac:chgData name="Carlos Ruz Leiva" userId="09992e858996f815" providerId="LiveId" clId="{7B7BA0EC-B266-8448-B0A0-43A4E9848E58}" dt="2021-04-21T01:56:42.282" v="1119"/>
          <ac:inkMkLst>
            <pc:docMk/>
            <pc:sldMk cId="1253905767" sldId="268"/>
            <ac:inkMk id="159" creationId="{4EADF90E-E2E2-2C46-BDB2-645B536F9282}"/>
          </ac:inkMkLst>
        </pc:inkChg>
        <pc:inkChg chg="add del">
          <ac:chgData name="Carlos Ruz Leiva" userId="09992e858996f815" providerId="LiveId" clId="{7B7BA0EC-B266-8448-B0A0-43A4E9848E58}" dt="2021-04-21T01:56:42.282" v="1119"/>
          <ac:inkMkLst>
            <pc:docMk/>
            <pc:sldMk cId="1253905767" sldId="268"/>
            <ac:inkMk id="160" creationId="{58A66986-FB93-6E46-91FB-102E6D9007F1}"/>
          </ac:inkMkLst>
        </pc:inkChg>
        <pc:inkChg chg="add mod reco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61" creationId="{20B5BE50-FBC7-AA4A-83C5-9945705CA57A}"/>
          </ac:inkMkLst>
        </pc:inkChg>
        <pc:inkChg chg="add del">
          <ac:chgData name="Carlos Ruz Leiva" userId="09992e858996f815" providerId="LiveId" clId="{7B7BA0EC-B266-8448-B0A0-43A4E9848E58}" dt="2021-04-21T01:56:46.042" v="1122"/>
          <ac:inkMkLst>
            <pc:docMk/>
            <pc:sldMk cId="1253905767" sldId="268"/>
            <ac:inkMk id="162" creationId="{D8F3A0FC-DE4F-7F43-BE81-537168E4254A}"/>
          </ac:inkMkLst>
        </pc:inkChg>
        <pc:inkChg chg="add del">
          <ac:chgData name="Carlos Ruz Leiva" userId="09992e858996f815" providerId="LiveId" clId="{7B7BA0EC-B266-8448-B0A0-43A4E9848E58}" dt="2021-04-21T01:56:46.042" v="1122"/>
          <ac:inkMkLst>
            <pc:docMk/>
            <pc:sldMk cId="1253905767" sldId="268"/>
            <ac:inkMk id="163" creationId="{4036F3DB-5819-FD46-91CE-6325489C19AE}"/>
          </ac:inkMkLst>
        </pc:inkChg>
        <pc:inkChg chg="add mod reco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64" creationId="{A4AEDC4C-5514-3046-953A-5A35775543AF}"/>
          </ac:inkMkLst>
        </pc:inkChg>
        <pc:inkChg chg="add mod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65" creationId="{2A22F99C-04B4-7847-A639-7D1655AC5C49}"/>
          </ac:inkMkLst>
        </pc:inkChg>
        <pc:inkChg chg="add mod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66" creationId="{0038273F-14CD-7C4D-BF85-7B4D18F6515B}"/>
          </ac:inkMkLst>
        </pc:inkChg>
        <pc:inkChg chg="add mod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67" creationId="{B4387396-871E-134B-89A6-900D813710D7}"/>
          </ac:inkMkLst>
        </pc:inkChg>
        <pc:inkChg chg="add del">
          <ac:chgData name="Carlos Ruz Leiva" userId="09992e858996f815" providerId="LiveId" clId="{7B7BA0EC-B266-8448-B0A0-43A4E9848E58}" dt="2021-04-21T01:57:18.275" v="1129"/>
          <ac:inkMkLst>
            <pc:docMk/>
            <pc:sldMk cId="1253905767" sldId="268"/>
            <ac:inkMk id="168" creationId="{80083B9D-D742-224F-993A-7B23ABF6393A}"/>
          </ac:inkMkLst>
        </pc:inkChg>
        <pc:inkChg chg="add del">
          <ac:chgData name="Carlos Ruz Leiva" userId="09992e858996f815" providerId="LiveId" clId="{7B7BA0EC-B266-8448-B0A0-43A4E9848E58}" dt="2021-04-21T01:57:18.275" v="1129"/>
          <ac:inkMkLst>
            <pc:docMk/>
            <pc:sldMk cId="1253905767" sldId="268"/>
            <ac:inkMk id="169" creationId="{E7BB4E9C-ED7A-9249-9D7D-1F0223A5ECAF}"/>
          </ac:inkMkLst>
        </pc:inkChg>
        <pc:inkChg chg="add del">
          <ac:chgData name="Carlos Ruz Leiva" userId="09992e858996f815" providerId="LiveId" clId="{7B7BA0EC-B266-8448-B0A0-43A4E9848E58}" dt="2021-04-21T01:57:18.275" v="1129"/>
          <ac:inkMkLst>
            <pc:docMk/>
            <pc:sldMk cId="1253905767" sldId="268"/>
            <ac:inkMk id="170" creationId="{526D161C-6F2C-AD43-93FA-CA43A09A5B76}"/>
          </ac:inkMkLst>
        </pc:inkChg>
        <pc:inkChg chg="add mod reco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71" creationId="{EDA963FD-F561-6B42-AF25-03C2084BCE97}"/>
          </ac:inkMkLst>
        </pc:inkChg>
        <pc:inkChg chg="add mod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72" creationId="{DDA34860-E774-0A4B-86A7-CBE4E0654173}"/>
          </ac:inkMkLst>
        </pc:inkChg>
        <pc:inkChg chg="add mod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73" creationId="{64829466-8C17-0242-B7A9-6E71B0D74252}"/>
          </ac:inkMkLst>
        </pc:inkChg>
        <pc:inkChg chg="add del">
          <ac:chgData name="Carlos Ruz Leiva" userId="09992e858996f815" providerId="LiveId" clId="{7B7BA0EC-B266-8448-B0A0-43A4E9848E58}" dt="2021-04-21T01:57:33.748" v="1134"/>
          <ac:inkMkLst>
            <pc:docMk/>
            <pc:sldMk cId="1253905767" sldId="268"/>
            <ac:inkMk id="174" creationId="{3CEAC7C9-3296-5343-AC4A-18191E3431E0}"/>
          </ac:inkMkLst>
        </pc:inkChg>
        <pc:inkChg chg="add del">
          <ac:chgData name="Carlos Ruz Leiva" userId="09992e858996f815" providerId="LiveId" clId="{7B7BA0EC-B266-8448-B0A0-43A4E9848E58}" dt="2021-04-21T01:57:33.748" v="1134"/>
          <ac:inkMkLst>
            <pc:docMk/>
            <pc:sldMk cId="1253905767" sldId="268"/>
            <ac:inkMk id="175" creationId="{B41F831B-C8C6-CA4A-8439-85693FAB2594}"/>
          </ac:inkMkLst>
        </pc:inkChg>
        <pc:inkChg chg="add mod reco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76" creationId="{411CA75A-37DF-5E4F-A906-68A1D1D202AF}"/>
          </ac:inkMkLst>
        </pc:inkChg>
        <pc:inkChg chg="add del">
          <ac:chgData name="Carlos Ruz Leiva" userId="09992e858996f815" providerId="LiveId" clId="{7B7BA0EC-B266-8448-B0A0-43A4E9848E58}" dt="2021-04-21T01:57:36.118" v="1137"/>
          <ac:inkMkLst>
            <pc:docMk/>
            <pc:sldMk cId="1253905767" sldId="268"/>
            <ac:inkMk id="177" creationId="{B353D4EC-26EF-0449-A504-66323F16C225}"/>
          </ac:inkMkLst>
        </pc:inkChg>
        <pc:inkChg chg="add del">
          <ac:chgData name="Carlos Ruz Leiva" userId="09992e858996f815" providerId="LiveId" clId="{7B7BA0EC-B266-8448-B0A0-43A4E9848E58}" dt="2021-04-21T01:57:36.118" v="1137"/>
          <ac:inkMkLst>
            <pc:docMk/>
            <pc:sldMk cId="1253905767" sldId="268"/>
            <ac:inkMk id="178" creationId="{B482D003-A6AD-C941-9DCC-553AEDAA5782}"/>
          </ac:inkMkLst>
        </pc:inkChg>
        <pc:inkChg chg="add mod reco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79" creationId="{E001B882-D807-B54A-8A81-AC5C91148370}"/>
          </ac:inkMkLst>
        </pc:inkChg>
        <pc:inkChg chg="add del">
          <ac:chgData name="Carlos Ruz Leiva" userId="09992e858996f815" providerId="LiveId" clId="{7B7BA0EC-B266-8448-B0A0-43A4E9848E58}" dt="2021-04-21T01:57:48.364" v="1140"/>
          <ac:inkMkLst>
            <pc:docMk/>
            <pc:sldMk cId="1253905767" sldId="268"/>
            <ac:inkMk id="180" creationId="{2CA50163-6169-3141-BC69-6C170C0B89E3}"/>
          </ac:inkMkLst>
        </pc:inkChg>
        <pc:inkChg chg="add del">
          <ac:chgData name="Carlos Ruz Leiva" userId="09992e858996f815" providerId="LiveId" clId="{7B7BA0EC-B266-8448-B0A0-43A4E9848E58}" dt="2021-04-21T01:57:48.364" v="1140"/>
          <ac:inkMkLst>
            <pc:docMk/>
            <pc:sldMk cId="1253905767" sldId="268"/>
            <ac:inkMk id="181" creationId="{8C18A867-83D6-4C4F-8191-4E03028B95E7}"/>
          </ac:inkMkLst>
        </pc:inkChg>
        <pc:inkChg chg="add mod reco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82" creationId="{CBD1622A-2F53-A24E-BBDE-0851F511876C}"/>
          </ac:inkMkLst>
        </pc:inkChg>
        <pc:inkChg chg="add del">
          <ac:chgData name="Carlos Ruz Leiva" userId="09992e858996f815" providerId="LiveId" clId="{7B7BA0EC-B266-8448-B0A0-43A4E9848E58}" dt="2021-04-21T02:08:04.301" v="1442"/>
          <ac:inkMkLst>
            <pc:docMk/>
            <pc:sldMk cId="1253905767" sldId="268"/>
            <ac:inkMk id="183" creationId="{CC032FE0-BACA-E847-84AD-3BD588D4B2BB}"/>
          </ac:inkMkLst>
        </pc:inkChg>
        <pc:inkChg chg="add del">
          <ac:chgData name="Carlos Ruz Leiva" userId="09992e858996f815" providerId="LiveId" clId="{7B7BA0EC-B266-8448-B0A0-43A4E9848E58}" dt="2021-04-21T02:08:04.301" v="1442"/>
          <ac:inkMkLst>
            <pc:docMk/>
            <pc:sldMk cId="1253905767" sldId="268"/>
            <ac:inkMk id="184" creationId="{44F0A225-FF28-5445-9CDE-921A89C2C21C}"/>
          </ac:inkMkLst>
        </pc:inkChg>
        <pc:inkChg chg="add mod reco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85" creationId="{92239F48-BF2C-6C44-90B8-549465D067D0}"/>
          </ac:inkMkLst>
        </pc:inkChg>
        <pc:inkChg chg="add del">
          <ac:chgData name="Carlos Ruz Leiva" userId="09992e858996f815" providerId="LiveId" clId="{7B7BA0EC-B266-8448-B0A0-43A4E9848E58}" dt="2021-04-21T02:08:08.310" v="1446"/>
          <ac:inkMkLst>
            <pc:docMk/>
            <pc:sldMk cId="1253905767" sldId="268"/>
            <ac:inkMk id="186" creationId="{E770FB37-A10A-7841-B309-C2EA42099778}"/>
          </ac:inkMkLst>
        </pc:inkChg>
        <pc:inkChg chg="add del">
          <ac:chgData name="Carlos Ruz Leiva" userId="09992e858996f815" providerId="LiveId" clId="{7B7BA0EC-B266-8448-B0A0-43A4E9848E58}" dt="2021-04-21T02:08:08.310" v="1446"/>
          <ac:inkMkLst>
            <pc:docMk/>
            <pc:sldMk cId="1253905767" sldId="268"/>
            <ac:inkMk id="187" creationId="{59CE8F71-5B35-1E47-994A-AD097EDD03B1}"/>
          </ac:inkMkLst>
        </pc:inkChg>
        <pc:inkChg chg="add del">
          <ac:chgData name="Carlos Ruz Leiva" userId="09992e858996f815" providerId="LiveId" clId="{7B7BA0EC-B266-8448-B0A0-43A4E9848E58}" dt="2021-04-21T02:08:08.310" v="1446"/>
          <ac:inkMkLst>
            <pc:docMk/>
            <pc:sldMk cId="1253905767" sldId="268"/>
            <ac:inkMk id="188" creationId="{864B800F-26BC-3847-AB7C-A1F67FE1AE45}"/>
          </ac:inkMkLst>
        </pc:inkChg>
        <pc:inkChg chg="add mod reco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89" creationId="{CFCAB2EE-F3B8-0345-BE20-966C0AF06F9C}"/>
          </ac:inkMkLst>
        </pc:inkChg>
        <pc:inkChg chg="add del">
          <ac:chgData name="Carlos Ruz Leiva" userId="09992e858996f815" providerId="LiveId" clId="{7B7BA0EC-B266-8448-B0A0-43A4E9848E58}" dt="2021-04-21T02:08:12.895" v="1451"/>
          <ac:inkMkLst>
            <pc:docMk/>
            <pc:sldMk cId="1253905767" sldId="268"/>
            <ac:inkMk id="190" creationId="{F855908D-F4E3-2A44-AC92-59F4D78A63F3}"/>
          </ac:inkMkLst>
        </pc:inkChg>
        <pc:inkChg chg="add del">
          <ac:chgData name="Carlos Ruz Leiva" userId="09992e858996f815" providerId="LiveId" clId="{7B7BA0EC-B266-8448-B0A0-43A4E9848E58}" dt="2021-04-21T02:08:12.895" v="1451"/>
          <ac:inkMkLst>
            <pc:docMk/>
            <pc:sldMk cId="1253905767" sldId="268"/>
            <ac:inkMk id="191" creationId="{A75BC868-5713-3945-B74F-F0468DAA7571}"/>
          </ac:inkMkLst>
        </pc:inkChg>
        <pc:inkChg chg="add del">
          <ac:chgData name="Carlos Ruz Leiva" userId="09992e858996f815" providerId="LiveId" clId="{7B7BA0EC-B266-8448-B0A0-43A4E9848E58}" dt="2021-04-21T02:08:12.895" v="1451"/>
          <ac:inkMkLst>
            <pc:docMk/>
            <pc:sldMk cId="1253905767" sldId="268"/>
            <ac:inkMk id="192" creationId="{3C05CEE4-F856-0745-BC3F-91408A76CDF3}"/>
          </ac:inkMkLst>
        </pc:inkChg>
        <pc:inkChg chg="add del">
          <ac:chgData name="Carlos Ruz Leiva" userId="09992e858996f815" providerId="LiveId" clId="{7B7BA0EC-B266-8448-B0A0-43A4E9848E58}" dt="2021-04-21T02:08:12.895" v="1451"/>
          <ac:inkMkLst>
            <pc:docMk/>
            <pc:sldMk cId="1253905767" sldId="268"/>
            <ac:inkMk id="193" creationId="{6FDCA181-B66F-6C46-A457-FAAACA5D3D7C}"/>
          </ac:inkMkLst>
        </pc:inkChg>
        <pc:inkChg chg="add mod reco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94" creationId="{EC8AFE52-7AC5-CF49-A346-EFF6E142CE99}"/>
          </ac:inkMkLst>
        </pc:inkChg>
        <pc:inkChg chg="add del">
          <ac:chgData name="Carlos Ruz Leiva" userId="09992e858996f815" providerId="LiveId" clId="{7B7BA0EC-B266-8448-B0A0-43A4E9848E58}" dt="2021-04-21T02:08:17.048" v="1454"/>
          <ac:inkMkLst>
            <pc:docMk/>
            <pc:sldMk cId="1253905767" sldId="268"/>
            <ac:inkMk id="195" creationId="{D839DBFF-79FC-9A4F-AE46-E26E9D8AC120}"/>
          </ac:inkMkLst>
        </pc:inkChg>
        <pc:inkChg chg="add del">
          <ac:chgData name="Carlos Ruz Leiva" userId="09992e858996f815" providerId="LiveId" clId="{7B7BA0EC-B266-8448-B0A0-43A4E9848E58}" dt="2021-04-21T02:08:17.048" v="1454"/>
          <ac:inkMkLst>
            <pc:docMk/>
            <pc:sldMk cId="1253905767" sldId="268"/>
            <ac:inkMk id="196" creationId="{EBE3CD8A-A6DB-124D-9345-E39E06D08344}"/>
          </ac:inkMkLst>
        </pc:inkChg>
        <pc:inkChg chg="add mod reco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197" creationId="{9D02EE97-FE64-DF46-A318-6DDFB6243B28}"/>
          </ac:inkMkLst>
        </pc:inkChg>
        <pc:inkChg chg="add del">
          <ac:chgData name="Carlos Ruz Leiva" userId="09992e858996f815" providerId="LiveId" clId="{7B7BA0EC-B266-8448-B0A0-43A4E9848E58}" dt="2021-04-21T02:08:21.397" v="1459"/>
          <ac:inkMkLst>
            <pc:docMk/>
            <pc:sldMk cId="1253905767" sldId="268"/>
            <ac:inkMk id="198" creationId="{7E63E8E7-CAF8-034E-9BCA-DBA737D4C2A1}"/>
          </ac:inkMkLst>
        </pc:inkChg>
        <pc:inkChg chg="add del">
          <ac:chgData name="Carlos Ruz Leiva" userId="09992e858996f815" providerId="LiveId" clId="{7B7BA0EC-B266-8448-B0A0-43A4E9848E58}" dt="2021-04-21T02:08:21.397" v="1459"/>
          <ac:inkMkLst>
            <pc:docMk/>
            <pc:sldMk cId="1253905767" sldId="268"/>
            <ac:inkMk id="199" creationId="{5F6CBD04-4046-9141-80F2-1D0188D47230}"/>
          </ac:inkMkLst>
        </pc:inkChg>
        <pc:inkChg chg="add del">
          <ac:chgData name="Carlos Ruz Leiva" userId="09992e858996f815" providerId="LiveId" clId="{7B7BA0EC-B266-8448-B0A0-43A4E9848E58}" dt="2021-04-21T02:08:21.397" v="1459"/>
          <ac:inkMkLst>
            <pc:docMk/>
            <pc:sldMk cId="1253905767" sldId="268"/>
            <ac:inkMk id="200" creationId="{4310BD58-0997-8742-B620-0738A99210AF}"/>
          </ac:inkMkLst>
        </pc:inkChg>
        <pc:inkChg chg="add del">
          <ac:chgData name="Carlos Ruz Leiva" userId="09992e858996f815" providerId="LiveId" clId="{7B7BA0EC-B266-8448-B0A0-43A4E9848E58}" dt="2021-04-21T02:08:22.715" v="1461"/>
          <ac:inkMkLst>
            <pc:docMk/>
            <pc:sldMk cId="1253905767" sldId="268"/>
            <ac:inkMk id="201" creationId="{BC7E9A2D-6148-8F4D-AD98-69355FC0DB08}"/>
          </ac:inkMkLst>
        </pc:inkChg>
        <pc:inkChg chg="add mod reco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202" creationId="{62A0B395-0613-854F-B6AE-F365BD63780B}"/>
          </ac:inkMkLst>
        </pc:inkChg>
        <pc:inkChg chg="add del">
          <ac:chgData name="Carlos Ruz Leiva" userId="09992e858996f815" providerId="LiveId" clId="{7B7BA0EC-B266-8448-B0A0-43A4E9848E58}" dt="2021-04-21T02:08:22.715" v="1461"/>
          <ac:inkMkLst>
            <pc:docMk/>
            <pc:sldMk cId="1253905767" sldId="268"/>
            <ac:inkMk id="203" creationId="{59965648-731A-064B-A091-5C981195BCD1}"/>
          </ac:inkMkLst>
        </pc:inkChg>
        <pc:inkChg chg="add mod reco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204" creationId="{3185AD01-DAFD-1243-A14F-7C99E4CF38CA}"/>
          </ac:inkMkLst>
        </pc:inkChg>
        <pc:inkChg chg="add del">
          <ac:chgData name="Carlos Ruz Leiva" userId="09992e858996f815" providerId="LiveId" clId="{7B7BA0EC-B266-8448-B0A0-43A4E9848E58}" dt="2021-04-21T02:08:25.568" v="1465"/>
          <ac:inkMkLst>
            <pc:docMk/>
            <pc:sldMk cId="1253905767" sldId="268"/>
            <ac:inkMk id="205" creationId="{92607C08-7A1B-B241-85AD-B1E655D3A640}"/>
          </ac:inkMkLst>
        </pc:inkChg>
        <pc:inkChg chg="add del">
          <ac:chgData name="Carlos Ruz Leiva" userId="09992e858996f815" providerId="LiveId" clId="{7B7BA0EC-B266-8448-B0A0-43A4E9848E58}" dt="2021-04-21T02:08:25.568" v="1465"/>
          <ac:inkMkLst>
            <pc:docMk/>
            <pc:sldMk cId="1253905767" sldId="268"/>
            <ac:inkMk id="206" creationId="{B57AAA1B-E3D9-C04E-ABB5-5DCE27A2A820}"/>
          </ac:inkMkLst>
        </pc:inkChg>
        <pc:inkChg chg="add del">
          <ac:chgData name="Carlos Ruz Leiva" userId="09992e858996f815" providerId="LiveId" clId="{7B7BA0EC-B266-8448-B0A0-43A4E9848E58}" dt="2021-04-21T02:08:25.568" v="1465"/>
          <ac:inkMkLst>
            <pc:docMk/>
            <pc:sldMk cId="1253905767" sldId="268"/>
            <ac:inkMk id="207" creationId="{ABA027ED-7A2A-E74D-9912-D9355E346039}"/>
          </ac:inkMkLst>
        </pc:inkChg>
        <pc:inkChg chg="add mod reco">
          <ac:chgData name="Carlos Ruz Leiva" userId="09992e858996f815" providerId="LiveId" clId="{7B7BA0EC-B266-8448-B0A0-43A4E9848E58}" dt="2021-04-21T02:08:45.909" v="1466" actId="1076"/>
          <ac:inkMkLst>
            <pc:docMk/>
            <pc:sldMk cId="1253905767" sldId="268"/>
            <ac:inkMk id="208" creationId="{DACE105E-CC5B-594B-8F17-38A179B8337E}"/>
          </ac:inkMkLst>
        </pc:inkChg>
        <pc:inkChg chg="add del">
          <ac:chgData name="Carlos Ruz Leiva" userId="09992e858996f815" providerId="LiveId" clId="{7B7BA0EC-B266-8448-B0A0-43A4E9848E58}" dt="2021-04-21T02:09:00.511" v="1469"/>
          <ac:inkMkLst>
            <pc:docMk/>
            <pc:sldMk cId="1253905767" sldId="268"/>
            <ac:inkMk id="209" creationId="{3991CBBA-5186-A944-8163-0E600D720DA2}"/>
          </ac:inkMkLst>
        </pc:inkChg>
        <pc:inkChg chg="add del">
          <ac:chgData name="Carlos Ruz Leiva" userId="09992e858996f815" providerId="LiveId" clId="{7B7BA0EC-B266-8448-B0A0-43A4E9848E58}" dt="2021-04-21T02:09:00.511" v="1469"/>
          <ac:inkMkLst>
            <pc:docMk/>
            <pc:sldMk cId="1253905767" sldId="268"/>
            <ac:inkMk id="210" creationId="{E831962D-BEC8-104E-987C-1957EA84A560}"/>
          </ac:inkMkLst>
        </pc:inkChg>
        <pc:inkChg chg="add reco">
          <ac:chgData name="Carlos Ruz Leiva" userId="09992e858996f815" providerId="LiveId" clId="{7B7BA0EC-B266-8448-B0A0-43A4E9848E58}" dt="2021-04-21T02:09:00.511" v="1469"/>
          <ac:inkMkLst>
            <pc:docMk/>
            <pc:sldMk cId="1253905767" sldId="268"/>
            <ac:inkMk id="211" creationId="{41FAA206-EC3D-244D-A0BE-6F833081F888}"/>
          </ac:inkMkLst>
        </pc:inkChg>
        <pc:inkChg chg="add del">
          <ac:chgData name="Carlos Ruz Leiva" userId="09992e858996f815" providerId="LiveId" clId="{7B7BA0EC-B266-8448-B0A0-43A4E9848E58}" dt="2021-04-21T02:09:02.793" v="1472"/>
          <ac:inkMkLst>
            <pc:docMk/>
            <pc:sldMk cId="1253905767" sldId="268"/>
            <ac:inkMk id="212" creationId="{B4085237-52E0-6A4A-8FD0-B791DF189463}"/>
          </ac:inkMkLst>
        </pc:inkChg>
        <pc:inkChg chg="add del">
          <ac:chgData name="Carlos Ruz Leiva" userId="09992e858996f815" providerId="LiveId" clId="{7B7BA0EC-B266-8448-B0A0-43A4E9848E58}" dt="2021-04-21T02:09:02.793" v="1472"/>
          <ac:inkMkLst>
            <pc:docMk/>
            <pc:sldMk cId="1253905767" sldId="268"/>
            <ac:inkMk id="213" creationId="{F9E4C40C-C9D9-A741-B1DE-C5914E9402CE}"/>
          </ac:inkMkLst>
        </pc:inkChg>
        <pc:inkChg chg="add reco">
          <ac:chgData name="Carlos Ruz Leiva" userId="09992e858996f815" providerId="LiveId" clId="{7B7BA0EC-B266-8448-B0A0-43A4E9848E58}" dt="2021-04-21T02:09:02.793" v="1472"/>
          <ac:inkMkLst>
            <pc:docMk/>
            <pc:sldMk cId="1253905767" sldId="268"/>
            <ac:inkMk id="214" creationId="{91B1FB9B-0423-B040-A43B-445E15DC77BB}"/>
          </ac:inkMkLst>
        </pc:inkChg>
        <pc:inkChg chg="add">
          <ac:chgData name="Carlos Ruz Leiva" userId="09992e858996f815" providerId="LiveId" clId="{7B7BA0EC-B266-8448-B0A0-43A4E9848E58}" dt="2021-04-21T02:09:15.033" v="1474"/>
          <ac:inkMkLst>
            <pc:docMk/>
            <pc:sldMk cId="1253905767" sldId="268"/>
            <ac:inkMk id="215" creationId="{16A439F1-A308-F445-8160-BD9BE1CB5153}"/>
          </ac:inkMkLst>
        </pc:inkChg>
      </pc:sldChg>
      <pc:sldChg chg="addSp delSp modSp new">
        <pc:chgData name="Carlos Ruz Leiva" userId="09992e858996f815" providerId="LiveId" clId="{7B7BA0EC-B266-8448-B0A0-43A4E9848E58}" dt="2021-04-21T02:07:10.929" v="1438"/>
        <pc:sldMkLst>
          <pc:docMk/>
          <pc:sldMk cId="2663221664" sldId="269"/>
        </pc:sldMkLst>
        <pc:inkChg chg="add del">
          <ac:chgData name="Carlos Ruz Leiva" userId="09992e858996f815" providerId="LiveId" clId="{7B7BA0EC-B266-8448-B0A0-43A4E9848E58}" dt="2021-04-21T01:58:33.188" v="1145"/>
          <ac:inkMkLst>
            <pc:docMk/>
            <pc:sldMk cId="2663221664" sldId="269"/>
            <ac:inkMk id="2" creationId="{DB7BB314-E116-C24F-819C-97793ED8EDCE}"/>
          </ac:inkMkLst>
        </pc:inkChg>
        <pc:inkChg chg="add del">
          <ac:chgData name="Carlos Ruz Leiva" userId="09992e858996f815" providerId="LiveId" clId="{7B7BA0EC-B266-8448-B0A0-43A4E9848E58}" dt="2021-04-21T01:58:33.188" v="1145"/>
          <ac:inkMkLst>
            <pc:docMk/>
            <pc:sldMk cId="2663221664" sldId="269"/>
            <ac:inkMk id="3" creationId="{BBE5B060-96BB-B442-B411-5E8A1CC8F306}"/>
          </ac:inkMkLst>
        </pc:inkChg>
        <pc:inkChg chg="add del">
          <ac:chgData name="Carlos Ruz Leiva" userId="09992e858996f815" providerId="LiveId" clId="{7B7BA0EC-B266-8448-B0A0-43A4E9848E58}" dt="2021-04-21T01:58:33.188" v="1145"/>
          <ac:inkMkLst>
            <pc:docMk/>
            <pc:sldMk cId="2663221664" sldId="269"/>
            <ac:inkMk id="4" creationId="{D60F0C11-ACEA-1B48-A9DB-C481FFC03A80}"/>
          </ac:inkMkLst>
        </pc:inkChg>
        <pc:inkChg chg="add reco">
          <ac:chgData name="Carlos Ruz Leiva" userId="09992e858996f815" providerId="LiveId" clId="{7B7BA0EC-B266-8448-B0A0-43A4E9848E58}" dt="2021-04-21T01:58:33.188" v="1145"/>
          <ac:inkMkLst>
            <pc:docMk/>
            <pc:sldMk cId="2663221664" sldId="269"/>
            <ac:inkMk id="5" creationId="{7562BF8A-200C-2A4D-997D-D53AF06B09CA}"/>
          </ac:inkMkLst>
        </pc:inkChg>
        <pc:inkChg chg="add">
          <ac:chgData name="Carlos Ruz Leiva" userId="09992e858996f815" providerId="LiveId" clId="{7B7BA0EC-B266-8448-B0A0-43A4E9848E58}" dt="2021-04-21T01:58:33.630" v="1146"/>
          <ac:inkMkLst>
            <pc:docMk/>
            <pc:sldMk cId="2663221664" sldId="269"/>
            <ac:inkMk id="6" creationId="{88AFD750-6444-DC4C-A5E9-DE70A01BD75A}"/>
          </ac:inkMkLst>
        </pc:inkChg>
        <pc:inkChg chg="add del">
          <ac:chgData name="Carlos Ruz Leiva" userId="09992e858996f815" providerId="LiveId" clId="{7B7BA0EC-B266-8448-B0A0-43A4E9848E58}" dt="2021-04-21T01:58:47.922" v="1149"/>
          <ac:inkMkLst>
            <pc:docMk/>
            <pc:sldMk cId="2663221664" sldId="269"/>
            <ac:inkMk id="7" creationId="{C8467543-6AB6-5C46-92CE-958AF6FA4C3C}"/>
          </ac:inkMkLst>
        </pc:inkChg>
        <pc:inkChg chg="add del">
          <ac:chgData name="Carlos Ruz Leiva" userId="09992e858996f815" providerId="LiveId" clId="{7B7BA0EC-B266-8448-B0A0-43A4E9848E58}" dt="2021-04-21T01:58:47.922" v="1149"/>
          <ac:inkMkLst>
            <pc:docMk/>
            <pc:sldMk cId="2663221664" sldId="269"/>
            <ac:inkMk id="8" creationId="{BA9A235E-77EA-2F47-83CF-D892DA50558D}"/>
          </ac:inkMkLst>
        </pc:inkChg>
        <pc:inkChg chg="add reco">
          <ac:chgData name="Carlos Ruz Leiva" userId="09992e858996f815" providerId="LiveId" clId="{7B7BA0EC-B266-8448-B0A0-43A4E9848E58}" dt="2021-04-21T01:58:47.922" v="1149"/>
          <ac:inkMkLst>
            <pc:docMk/>
            <pc:sldMk cId="2663221664" sldId="269"/>
            <ac:inkMk id="9" creationId="{CAD5549D-982F-8044-AF4F-08D0D5BE8B79}"/>
          </ac:inkMkLst>
        </pc:inkChg>
        <pc:inkChg chg="add del">
          <ac:chgData name="Carlos Ruz Leiva" userId="09992e858996f815" providerId="LiveId" clId="{7B7BA0EC-B266-8448-B0A0-43A4E9848E58}" dt="2021-04-21T01:58:56.860" v="1157"/>
          <ac:inkMkLst>
            <pc:docMk/>
            <pc:sldMk cId="2663221664" sldId="269"/>
            <ac:inkMk id="10" creationId="{56DD8CA7-41D8-934F-BE7F-40107EE6D71C}"/>
          </ac:inkMkLst>
        </pc:inkChg>
        <pc:inkChg chg="add del">
          <ac:chgData name="Carlos Ruz Leiva" userId="09992e858996f815" providerId="LiveId" clId="{7B7BA0EC-B266-8448-B0A0-43A4E9848E58}" dt="2021-04-21T01:58:56.860" v="1157"/>
          <ac:inkMkLst>
            <pc:docMk/>
            <pc:sldMk cId="2663221664" sldId="269"/>
            <ac:inkMk id="11" creationId="{DEA39223-4D9F-7C48-A528-DC34C2805175}"/>
          </ac:inkMkLst>
        </pc:inkChg>
        <pc:inkChg chg="add del">
          <ac:chgData name="Carlos Ruz Leiva" userId="09992e858996f815" providerId="LiveId" clId="{7B7BA0EC-B266-8448-B0A0-43A4E9848E58}" dt="2021-04-21T01:58:56.860" v="1157"/>
          <ac:inkMkLst>
            <pc:docMk/>
            <pc:sldMk cId="2663221664" sldId="269"/>
            <ac:inkMk id="12" creationId="{C9DDB612-8F40-3846-AFCB-BD9A030CD05E}"/>
          </ac:inkMkLst>
        </pc:inkChg>
        <pc:inkChg chg="add del">
          <ac:chgData name="Carlos Ruz Leiva" userId="09992e858996f815" providerId="LiveId" clId="{7B7BA0EC-B266-8448-B0A0-43A4E9848E58}" dt="2021-04-21T01:58:56.860" v="1157"/>
          <ac:inkMkLst>
            <pc:docMk/>
            <pc:sldMk cId="2663221664" sldId="269"/>
            <ac:inkMk id="13" creationId="{D0B0F166-30AA-5E4B-93D8-AC919ABE480A}"/>
          </ac:inkMkLst>
        </pc:inkChg>
        <pc:inkChg chg="add del">
          <ac:chgData name="Carlos Ruz Leiva" userId="09992e858996f815" providerId="LiveId" clId="{7B7BA0EC-B266-8448-B0A0-43A4E9848E58}" dt="2021-04-21T01:58:56.860" v="1157"/>
          <ac:inkMkLst>
            <pc:docMk/>
            <pc:sldMk cId="2663221664" sldId="269"/>
            <ac:inkMk id="14" creationId="{5925F262-91D1-C348-BCFE-2A547D07A722}"/>
          </ac:inkMkLst>
        </pc:inkChg>
        <pc:inkChg chg="add del">
          <ac:chgData name="Carlos Ruz Leiva" userId="09992e858996f815" providerId="LiveId" clId="{7B7BA0EC-B266-8448-B0A0-43A4E9848E58}" dt="2021-04-21T01:58:56.860" v="1157"/>
          <ac:inkMkLst>
            <pc:docMk/>
            <pc:sldMk cId="2663221664" sldId="269"/>
            <ac:inkMk id="15" creationId="{B8AE1C08-C1EC-3A4A-9E5D-FEEC09566425}"/>
          </ac:inkMkLst>
        </pc:inkChg>
        <pc:inkChg chg="add del">
          <ac:chgData name="Carlos Ruz Leiva" userId="09992e858996f815" providerId="LiveId" clId="{7B7BA0EC-B266-8448-B0A0-43A4E9848E58}" dt="2021-04-21T01:58:56.860" v="1157"/>
          <ac:inkMkLst>
            <pc:docMk/>
            <pc:sldMk cId="2663221664" sldId="269"/>
            <ac:inkMk id="16" creationId="{D48FD45A-AAEE-5742-991E-E884ABB8B786}"/>
          </ac:inkMkLst>
        </pc:inkChg>
        <pc:inkChg chg="add reco">
          <ac:chgData name="Carlos Ruz Leiva" userId="09992e858996f815" providerId="LiveId" clId="{7B7BA0EC-B266-8448-B0A0-43A4E9848E58}" dt="2021-04-21T01:58:56.860" v="1157"/>
          <ac:inkMkLst>
            <pc:docMk/>
            <pc:sldMk cId="2663221664" sldId="269"/>
            <ac:inkMk id="17" creationId="{0726DCE8-237D-DF4E-B93D-F2A9E18980BF}"/>
          </ac:inkMkLst>
        </pc:inkChg>
        <pc:inkChg chg="add">
          <ac:chgData name="Carlos Ruz Leiva" userId="09992e858996f815" providerId="LiveId" clId="{7B7BA0EC-B266-8448-B0A0-43A4E9848E58}" dt="2021-04-21T01:58:56.893" v="1158"/>
          <ac:inkMkLst>
            <pc:docMk/>
            <pc:sldMk cId="2663221664" sldId="269"/>
            <ac:inkMk id="18" creationId="{B143EF65-CF36-004D-B4A4-0AFDCE0D95CB}"/>
          </ac:inkMkLst>
        </pc:inkChg>
        <pc:inkChg chg="add del">
          <ac:chgData name="Carlos Ruz Leiva" userId="09992e858996f815" providerId="LiveId" clId="{7B7BA0EC-B266-8448-B0A0-43A4E9848E58}" dt="2021-04-21T01:59:10.047" v="1165"/>
          <ac:inkMkLst>
            <pc:docMk/>
            <pc:sldMk cId="2663221664" sldId="269"/>
            <ac:inkMk id="19" creationId="{D4D1B5C1-795F-8440-BCA3-E2053C2A20BF}"/>
          </ac:inkMkLst>
        </pc:inkChg>
        <pc:inkChg chg="add del">
          <ac:chgData name="Carlos Ruz Leiva" userId="09992e858996f815" providerId="LiveId" clId="{7B7BA0EC-B266-8448-B0A0-43A4E9848E58}" dt="2021-04-21T01:59:10.047" v="1165"/>
          <ac:inkMkLst>
            <pc:docMk/>
            <pc:sldMk cId="2663221664" sldId="269"/>
            <ac:inkMk id="20" creationId="{70665EC8-E835-9C4F-853E-3E4996AA0135}"/>
          </ac:inkMkLst>
        </pc:inkChg>
        <pc:inkChg chg="add del">
          <ac:chgData name="Carlos Ruz Leiva" userId="09992e858996f815" providerId="LiveId" clId="{7B7BA0EC-B266-8448-B0A0-43A4E9848E58}" dt="2021-04-21T01:59:10.047" v="1165"/>
          <ac:inkMkLst>
            <pc:docMk/>
            <pc:sldMk cId="2663221664" sldId="269"/>
            <ac:inkMk id="21" creationId="{2AE9A887-45E8-2441-BBA1-39F8BC96F711}"/>
          </ac:inkMkLst>
        </pc:inkChg>
        <pc:inkChg chg="add del">
          <ac:chgData name="Carlos Ruz Leiva" userId="09992e858996f815" providerId="LiveId" clId="{7B7BA0EC-B266-8448-B0A0-43A4E9848E58}" dt="2021-04-21T01:59:10.047" v="1165"/>
          <ac:inkMkLst>
            <pc:docMk/>
            <pc:sldMk cId="2663221664" sldId="269"/>
            <ac:inkMk id="22" creationId="{BB4391D0-B9A7-5B47-BE66-D722165884B4}"/>
          </ac:inkMkLst>
        </pc:inkChg>
        <pc:inkChg chg="add del">
          <ac:chgData name="Carlos Ruz Leiva" userId="09992e858996f815" providerId="LiveId" clId="{7B7BA0EC-B266-8448-B0A0-43A4E9848E58}" dt="2021-04-21T01:59:10.047" v="1165"/>
          <ac:inkMkLst>
            <pc:docMk/>
            <pc:sldMk cId="2663221664" sldId="269"/>
            <ac:inkMk id="23" creationId="{6282A743-A9A4-3B48-B5E3-256DD9DC1639}"/>
          </ac:inkMkLst>
        </pc:inkChg>
        <pc:inkChg chg="add del">
          <ac:chgData name="Carlos Ruz Leiva" userId="09992e858996f815" providerId="LiveId" clId="{7B7BA0EC-B266-8448-B0A0-43A4E9848E58}" dt="2021-04-21T01:59:10.047" v="1165"/>
          <ac:inkMkLst>
            <pc:docMk/>
            <pc:sldMk cId="2663221664" sldId="269"/>
            <ac:inkMk id="24" creationId="{C5DFE709-53BF-4F4D-BCDF-08240DEC83E3}"/>
          </ac:inkMkLst>
        </pc:inkChg>
        <pc:inkChg chg="add mod reco modStrokes">
          <ac:chgData name="Carlos Ruz Leiva" userId="09992e858996f815" providerId="LiveId" clId="{7B7BA0EC-B266-8448-B0A0-43A4E9848E58}" dt="2021-04-21T01:59:17.017" v="1166"/>
          <ac:inkMkLst>
            <pc:docMk/>
            <pc:sldMk cId="2663221664" sldId="269"/>
            <ac:inkMk id="25" creationId="{A827A743-DB53-5D4C-A691-3FAF7BB6939E}"/>
          </ac:inkMkLst>
        </pc:inkChg>
        <pc:inkChg chg="add del">
          <ac:chgData name="Carlos Ruz Leiva" userId="09992e858996f815" providerId="LiveId" clId="{7B7BA0EC-B266-8448-B0A0-43A4E9848E58}" dt="2021-04-21T01:59:22.881" v="1171"/>
          <ac:inkMkLst>
            <pc:docMk/>
            <pc:sldMk cId="2663221664" sldId="269"/>
            <ac:inkMk id="26" creationId="{AFD860FC-C554-ED48-9083-702986CF6FC6}"/>
          </ac:inkMkLst>
        </pc:inkChg>
        <pc:inkChg chg="add del">
          <ac:chgData name="Carlos Ruz Leiva" userId="09992e858996f815" providerId="LiveId" clId="{7B7BA0EC-B266-8448-B0A0-43A4E9848E58}" dt="2021-04-21T01:59:22.881" v="1171"/>
          <ac:inkMkLst>
            <pc:docMk/>
            <pc:sldMk cId="2663221664" sldId="269"/>
            <ac:inkMk id="27" creationId="{88474066-AAEF-AE40-8D5E-B7135C5F9D35}"/>
          </ac:inkMkLst>
        </pc:inkChg>
        <pc:inkChg chg="add del">
          <ac:chgData name="Carlos Ruz Leiva" userId="09992e858996f815" providerId="LiveId" clId="{7B7BA0EC-B266-8448-B0A0-43A4E9848E58}" dt="2021-04-21T01:59:22.881" v="1171"/>
          <ac:inkMkLst>
            <pc:docMk/>
            <pc:sldMk cId="2663221664" sldId="269"/>
            <ac:inkMk id="28" creationId="{061800DE-3D11-4045-B644-4E72B7C71224}"/>
          </ac:inkMkLst>
        </pc:inkChg>
        <pc:inkChg chg="add del">
          <ac:chgData name="Carlos Ruz Leiva" userId="09992e858996f815" providerId="LiveId" clId="{7B7BA0EC-B266-8448-B0A0-43A4E9848E58}" dt="2021-04-21T01:59:22.881" v="1171"/>
          <ac:inkMkLst>
            <pc:docMk/>
            <pc:sldMk cId="2663221664" sldId="269"/>
            <ac:inkMk id="29" creationId="{0E2AF1AE-D583-AF49-88C1-B0C9B88105FC}"/>
          </ac:inkMkLst>
        </pc:inkChg>
        <pc:inkChg chg="add reco">
          <ac:chgData name="Carlos Ruz Leiva" userId="09992e858996f815" providerId="LiveId" clId="{7B7BA0EC-B266-8448-B0A0-43A4E9848E58}" dt="2021-04-21T01:59:22.881" v="1171"/>
          <ac:inkMkLst>
            <pc:docMk/>
            <pc:sldMk cId="2663221664" sldId="269"/>
            <ac:inkMk id="30" creationId="{D4CB9026-0EFC-F34E-8D52-1E5CF47C5FB7}"/>
          </ac:inkMkLst>
        </pc:inkChg>
        <pc:inkChg chg="add reco">
          <ac:chgData name="Carlos Ruz Leiva" userId="09992e858996f815" providerId="LiveId" clId="{7B7BA0EC-B266-8448-B0A0-43A4E9848E58}" dt="2021-04-21T01:59:22.881" v="1171"/>
          <ac:inkMkLst>
            <pc:docMk/>
            <pc:sldMk cId="2663221664" sldId="269"/>
            <ac:inkMk id="31" creationId="{28554A9F-0BED-794B-BE64-2899610C035A}"/>
          </ac:inkMkLst>
        </pc:inkChg>
        <pc:inkChg chg="add del">
          <ac:chgData name="Carlos Ruz Leiva" userId="09992e858996f815" providerId="LiveId" clId="{7B7BA0EC-B266-8448-B0A0-43A4E9848E58}" dt="2021-04-21T01:59:26.139" v="1175"/>
          <ac:inkMkLst>
            <pc:docMk/>
            <pc:sldMk cId="2663221664" sldId="269"/>
            <ac:inkMk id="32" creationId="{A69ECCDA-C705-BF4B-AC7F-50DCAFB8BC7E}"/>
          </ac:inkMkLst>
        </pc:inkChg>
        <pc:inkChg chg="add del">
          <ac:chgData name="Carlos Ruz Leiva" userId="09992e858996f815" providerId="LiveId" clId="{7B7BA0EC-B266-8448-B0A0-43A4E9848E58}" dt="2021-04-21T01:59:26.139" v="1175"/>
          <ac:inkMkLst>
            <pc:docMk/>
            <pc:sldMk cId="2663221664" sldId="269"/>
            <ac:inkMk id="33" creationId="{A32C6632-3638-6549-8571-20B2F493003C}"/>
          </ac:inkMkLst>
        </pc:inkChg>
        <pc:inkChg chg="add del">
          <ac:chgData name="Carlos Ruz Leiva" userId="09992e858996f815" providerId="LiveId" clId="{7B7BA0EC-B266-8448-B0A0-43A4E9848E58}" dt="2021-04-21T01:59:26.139" v="1175"/>
          <ac:inkMkLst>
            <pc:docMk/>
            <pc:sldMk cId="2663221664" sldId="269"/>
            <ac:inkMk id="34" creationId="{EA400422-BA29-7642-93C7-EAAA18E12F8C}"/>
          </ac:inkMkLst>
        </pc:inkChg>
        <pc:inkChg chg="add reco">
          <ac:chgData name="Carlos Ruz Leiva" userId="09992e858996f815" providerId="LiveId" clId="{7B7BA0EC-B266-8448-B0A0-43A4E9848E58}" dt="2021-04-21T01:59:26.139" v="1175"/>
          <ac:inkMkLst>
            <pc:docMk/>
            <pc:sldMk cId="2663221664" sldId="269"/>
            <ac:inkMk id="35" creationId="{3CA55384-CE53-F248-85F9-492704980888}"/>
          </ac:inkMkLst>
        </pc:inkChg>
        <pc:inkChg chg="add del">
          <ac:chgData name="Carlos Ruz Leiva" userId="09992e858996f815" providerId="LiveId" clId="{7B7BA0EC-B266-8448-B0A0-43A4E9848E58}" dt="2021-04-21T01:59:31.664" v="1179"/>
          <ac:inkMkLst>
            <pc:docMk/>
            <pc:sldMk cId="2663221664" sldId="269"/>
            <ac:inkMk id="36" creationId="{9ADA77FF-1614-B64F-880C-0F3AF0F7F92B}"/>
          </ac:inkMkLst>
        </pc:inkChg>
        <pc:inkChg chg="add del">
          <ac:chgData name="Carlos Ruz Leiva" userId="09992e858996f815" providerId="LiveId" clId="{7B7BA0EC-B266-8448-B0A0-43A4E9848E58}" dt="2021-04-21T01:59:31.664" v="1179"/>
          <ac:inkMkLst>
            <pc:docMk/>
            <pc:sldMk cId="2663221664" sldId="269"/>
            <ac:inkMk id="37" creationId="{CDB5DCC3-64BF-6C4D-9F9E-28DA957475A6}"/>
          </ac:inkMkLst>
        </pc:inkChg>
        <pc:inkChg chg="add del">
          <ac:chgData name="Carlos Ruz Leiva" userId="09992e858996f815" providerId="LiveId" clId="{7B7BA0EC-B266-8448-B0A0-43A4E9848E58}" dt="2021-04-21T01:59:31.664" v="1179"/>
          <ac:inkMkLst>
            <pc:docMk/>
            <pc:sldMk cId="2663221664" sldId="269"/>
            <ac:inkMk id="38" creationId="{D5CAC9C4-424B-7847-87B6-839FA9B258FA}"/>
          </ac:inkMkLst>
        </pc:inkChg>
        <pc:inkChg chg="add reco">
          <ac:chgData name="Carlos Ruz Leiva" userId="09992e858996f815" providerId="LiveId" clId="{7B7BA0EC-B266-8448-B0A0-43A4E9848E58}" dt="2021-04-21T01:59:31.664" v="1179"/>
          <ac:inkMkLst>
            <pc:docMk/>
            <pc:sldMk cId="2663221664" sldId="269"/>
            <ac:inkMk id="39" creationId="{28E1466D-85BD-EB4A-8EA4-0A9AA7BE835D}"/>
          </ac:inkMkLst>
        </pc:inkChg>
        <pc:inkChg chg="add del">
          <ac:chgData name="Carlos Ruz Leiva" userId="09992e858996f815" providerId="LiveId" clId="{7B7BA0EC-B266-8448-B0A0-43A4E9848E58}" dt="2021-04-21T01:59:32.709" v="1182"/>
          <ac:inkMkLst>
            <pc:docMk/>
            <pc:sldMk cId="2663221664" sldId="269"/>
            <ac:inkMk id="40" creationId="{723310ED-F555-214F-8508-96C95E31E50C}"/>
          </ac:inkMkLst>
        </pc:inkChg>
        <pc:inkChg chg="add del">
          <ac:chgData name="Carlos Ruz Leiva" userId="09992e858996f815" providerId="LiveId" clId="{7B7BA0EC-B266-8448-B0A0-43A4E9848E58}" dt="2021-04-21T01:59:32.709" v="1182"/>
          <ac:inkMkLst>
            <pc:docMk/>
            <pc:sldMk cId="2663221664" sldId="269"/>
            <ac:inkMk id="41" creationId="{A5A35FAA-59EC-2D45-B228-6272D6D0E08E}"/>
          </ac:inkMkLst>
        </pc:inkChg>
        <pc:inkChg chg="add reco">
          <ac:chgData name="Carlos Ruz Leiva" userId="09992e858996f815" providerId="LiveId" clId="{7B7BA0EC-B266-8448-B0A0-43A4E9848E58}" dt="2021-04-21T01:59:32.709" v="1182"/>
          <ac:inkMkLst>
            <pc:docMk/>
            <pc:sldMk cId="2663221664" sldId="269"/>
            <ac:inkMk id="42" creationId="{7D9E72AA-CAE6-1C4B-BBEF-FF28158AB526}"/>
          </ac:inkMkLst>
        </pc:inkChg>
        <pc:inkChg chg="add del">
          <ac:chgData name="Carlos Ruz Leiva" userId="09992e858996f815" providerId="LiveId" clId="{7B7BA0EC-B266-8448-B0A0-43A4E9848E58}" dt="2021-04-21T01:59:43.598" v="1185"/>
          <ac:inkMkLst>
            <pc:docMk/>
            <pc:sldMk cId="2663221664" sldId="269"/>
            <ac:inkMk id="43" creationId="{76DEF5FB-04E1-5E4F-A5EB-95226D5145DB}"/>
          </ac:inkMkLst>
        </pc:inkChg>
        <pc:inkChg chg="add del">
          <ac:chgData name="Carlos Ruz Leiva" userId="09992e858996f815" providerId="LiveId" clId="{7B7BA0EC-B266-8448-B0A0-43A4E9848E58}" dt="2021-04-21T01:59:43.598" v="1185"/>
          <ac:inkMkLst>
            <pc:docMk/>
            <pc:sldMk cId="2663221664" sldId="269"/>
            <ac:inkMk id="44" creationId="{3F584793-EF46-9749-BC66-2C995D22E1C2}"/>
          </ac:inkMkLst>
        </pc:inkChg>
        <pc:inkChg chg="add reco">
          <ac:chgData name="Carlos Ruz Leiva" userId="09992e858996f815" providerId="LiveId" clId="{7B7BA0EC-B266-8448-B0A0-43A4E9848E58}" dt="2021-04-21T01:59:43.598" v="1185"/>
          <ac:inkMkLst>
            <pc:docMk/>
            <pc:sldMk cId="2663221664" sldId="269"/>
            <ac:inkMk id="45" creationId="{7C38330C-7BA0-9E4C-9F98-885080BC89A5}"/>
          </ac:inkMkLst>
        </pc:inkChg>
        <pc:inkChg chg="add del">
          <ac:chgData name="Carlos Ruz Leiva" userId="09992e858996f815" providerId="LiveId" clId="{7B7BA0EC-B266-8448-B0A0-43A4E9848E58}" dt="2021-04-21T01:59:51.137" v="1189"/>
          <ac:inkMkLst>
            <pc:docMk/>
            <pc:sldMk cId="2663221664" sldId="269"/>
            <ac:inkMk id="46" creationId="{86075FE1-88E0-A645-8C7F-F54A7EBDD4D6}"/>
          </ac:inkMkLst>
        </pc:inkChg>
        <pc:inkChg chg="add del">
          <ac:chgData name="Carlos Ruz Leiva" userId="09992e858996f815" providerId="LiveId" clId="{7B7BA0EC-B266-8448-B0A0-43A4E9848E58}" dt="2021-04-21T01:59:51.137" v="1189"/>
          <ac:inkMkLst>
            <pc:docMk/>
            <pc:sldMk cId="2663221664" sldId="269"/>
            <ac:inkMk id="47" creationId="{9735800D-F1E6-E847-AFB0-5F0D749DC8CA}"/>
          </ac:inkMkLst>
        </pc:inkChg>
        <pc:inkChg chg="add del">
          <ac:chgData name="Carlos Ruz Leiva" userId="09992e858996f815" providerId="LiveId" clId="{7B7BA0EC-B266-8448-B0A0-43A4E9848E58}" dt="2021-04-21T01:59:51.137" v="1189"/>
          <ac:inkMkLst>
            <pc:docMk/>
            <pc:sldMk cId="2663221664" sldId="269"/>
            <ac:inkMk id="48" creationId="{34D396EB-4F79-0847-A312-C6E741A29299}"/>
          </ac:inkMkLst>
        </pc:inkChg>
        <pc:inkChg chg="add reco">
          <ac:chgData name="Carlos Ruz Leiva" userId="09992e858996f815" providerId="LiveId" clId="{7B7BA0EC-B266-8448-B0A0-43A4E9848E58}" dt="2021-04-21T01:59:51.137" v="1189"/>
          <ac:inkMkLst>
            <pc:docMk/>
            <pc:sldMk cId="2663221664" sldId="269"/>
            <ac:inkMk id="49" creationId="{56F5AD1D-F454-8F4C-99CD-D4103EC2A993}"/>
          </ac:inkMkLst>
        </pc:inkChg>
        <pc:inkChg chg="add">
          <ac:chgData name="Carlos Ruz Leiva" userId="09992e858996f815" providerId="LiveId" clId="{7B7BA0EC-B266-8448-B0A0-43A4E9848E58}" dt="2021-04-21T01:59:51.149" v="1190"/>
          <ac:inkMkLst>
            <pc:docMk/>
            <pc:sldMk cId="2663221664" sldId="269"/>
            <ac:inkMk id="50" creationId="{3595551D-AF54-1A49-8CDF-D95C8989306B}"/>
          </ac:inkMkLst>
        </pc:inkChg>
        <pc:inkChg chg="add">
          <ac:chgData name="Carlos Ruz Leiva" userId="09992e858996f815" providerId="LiveId" clId="{7B7BA0EC-B266-8448-B0A0-43A4E9848E58}" dt="2021-04-21T01:59:54.277" v="1191"/>
          <ac:inkMkLst>
            <pc:docMk/>
            <pc:sldMk cId="2663221664" sldId="269"/>
            <ac:inkMk id="51" creationId="{38CB26D6-E91A-834D-9EFA-F13E0B76A9E1}"/>
          </ac:inkMkLst>
        </pc:inkChg>
        <pc:inkChg chg="add">
          <ac:chgData name="Carlos Ruz Leiva" userId="09992e858996f815" providerId="LiveId" clId="{7B7BA0EC-B266-8448-B0A0-43A4E9848E58}" dt="2021-04-21T01:59:57.904" v="1192"/>
          <ac:inkMkLst>
            <pc:docMk/>
            <pc:sldMk cId="2663221664" sldId="269"/>
            <ac:inkMk id="52" creationId="{194DA418-3641-E84C-8313-C6C5A0745B65}"/>
          </ac:inkMkLst>
        </pc:inkChg>
        <pc:inkChg chg="add del">
          <ac:chgData name="Carlos Ruz Leiva" userId="09992e858996f815" providerId="LiveId" clId="{7B7BA0EC-B266-8448-B0A0-43A4E9848E58}" dt="2021-04-21T02:00:03.103" v="1195"/>
          <ac:inkMkLst>
            <pc:docMk/>
            <pc:sldMk cId="2663221664" sldId="269"/>
            <ac:inkMk id="53" creationId="{920A99AB-9296-F940-9797-81C8C388AE2A}"/>
          </ac:inkMkLst>
        </pc:inkChg>
        <pc:inkChg chg="add del">
          <ac:chgData name="Carlos Ruz Leiva" userId="09992e858996f815" providerId="LiveId" clId="{7B7BA0EC-B266-8448-B0A0-43A4E9848E58}" dt="2021-04-21T02:00:03.103" v="1195"/>
          <ac:inkMkLst>
            <pc:docMk/>
            <pc:sldMk cId="2663221664" sldId="269"/>
            <ac:inkMk id="54" creationId="{F2CEBB6A-098C-834A-B9E1-6527C7DE87D9}"/>
          </ac:inkMkLst>
        </pc:inkChg>
        <pc:inkChg chg="add reco">
          <ac:chgData name="Carlos Ruz Leiva" userId="09992e858996f815" providerId="LiveId" clId="{7B7BA0EC-B266-8448-B0A0-43A4E9848E58}" dt="2021-04-21T02:00:03.103" v="1195"/>
          <ac:inkMkLst>
            <pc:docMk/>
            <pc:sldMk cId="2663221664" sldId="269"/>
            <ac:inkMk id="55" creationId="{D320747D-8C6B-5548-9369-7A1CD6B56289}"/>
          </ac:inkMkLst>
        </pc:inkChg>
        <pc:inkChg chg="add del">
          <ac:chgData name="Carlos Ruz Leiva" userId="09992e858996f815" providerId="LiveId" clId="{7B7BA0EC-B266-8448-B0A0-43A4E9848E58}" dt="2021-04-21T02:00:05.239" v="1198"/>
          <ac:inkMkLst>
            <pc:docMk/>
            <pc:sldMk cId="2663221664" sldId="269"/>
            <ac:inkMk id="56" creationId="{CAFC84C5-2DD8-A440-87AB-38185591BF85}"/>
          </ac:inkMkLst>
        </pc:inkChg>
        <pc:inkChg chg="add del">
          <ac:chgData name="Carlos Ruz Leiva" userId="09992e858996f815" providerId="LiveId" clId="{7B7BA0EC-B266-8448-B0A0-43A4E9848E58}" dt="2021-04-21T02:00:05.239" v="1198"/>
          <ac:inkMkLst>
            <pc:docMk/>
            <pc:sldMk cId="2663221664" sldId="269"/>
            <ac:inkMk id="57" creationId="{829D9D2B-2F09-0448-A9EA-21101E403CDC}"/>
          </ac:inkMkLst>
        </pc:inkChg>
        <pc:inkChg chg="add reco">
          <ac:chgData name="Carlos Ruz Leiva" userId="09992e858996f815" providerId="LiveId" clId="{7B7BA0EC-B266-8448-B0A0-43A4E9848E58}" dt="2021-04-21T02:00:05.239" v="1198"/>
          <ac:inkMkLst>
            <pc:docMk/>
            <pc:sldMk cId="2663221664" sldId="269"/>
            <ac:inkMk id="58" creationId="{006F4099-C5A5-3548-AB53-A3DD2FCED69C}"/>
          </ac:inkMkLst>
        </pc:inkChg>
        <pc:inkChg chg="add del">
          <ac:chgData name="Carlos Ruz Leiva" userId="09992e858996f815" providerId="LiveId" clId="{7B7BA0EC-B266-8448-B0A0-43A4E9848E58}" dt="2021-04-21T02:00:06.305" v="1201"/>
          <ac:inkMkLst>
            <pc:docMk/>
            <pc:sldMk cId="2663221664" sldId="269"/>
            <ac:inkMk id="59" creationId="{7BEC014B-B7BE-3743-94BA-C3015E274633}"/>
          </ac:inkMkLst>
        </pc:inkChg>
        <pc:inkChg chg="add del">
          <ac:chgData name="Carlos Ruz Leiva" userId="09992e858996f815" providerId="LiveId" clId="{7B7BA0EC-B266-8448-B0A0-43A4E9848E58}" dt="2021-04-21T02:00:06.305" v="1201"/>
          <ac:inkMkLst>
            <pc:docMk/>
            <pc:sldMk cId="2663221664" sldId="269"/>
            <ac:inkMk id="60" creationId="{932A8650-6B07-0B4E-893A-A1DC73BA6FE8}"/>
          </ac:inkMkLst>
        </pc:inkChg>
        <pc:inkChg chg="add reco">
          <ac:chgData name="Carlos Ruz Leiva" userId="09992e858996f815" providerId="LiveId" clId="{7B7BA0EC-B266-8448-B0A0-43A4E9848E58}" dt="2021-04-21T02:00:06.305" v="1201"/>
          <ac:inkMkLst>
            <pc:docMk/>
            <pc:sldMk cId="2663221664" sldId="269"/>
            <ac:inkMk id="61" creationId="{D6408F66-0541-C649-BB60-282415F7669C}"/>
          </ac:inkMkLst>
        </pc:inkChg>
        <pc:inkChg chg="add del">
          <ac:chgData name="Carlos Ruz Leiva" userId="09992e858996f815" providerId="LiveId" clId="{7B7BA0EC-B266-8448-B0A0-43A4E9848E58}" dt="2021-04-21T02:00:12.449" v="1207"/>
          <ac:inkMkLst>
            <pc:docMk/>
            <pc:sldMk cId="2663221664" sldId="269"/>
            <ac:inkMk id="62" creationId="{35BA4C3B-5CAD-694B-A492-1725FE26BA76}"/>
          </ac:inkMkLst>
        </pc:inkChg>
        <pc:inkChg chg="add del">
          <ac:chgData name="Carlos Ruz Leiva" userId="09992e858996f815" providerId="LiveId" clId="{7B7BA0EC-B266-8448-B0A0-43A4E9848E58}" dt="2021-04-21T02:00:12.449" v="1207"/>
          <ac:inkMkLst>
            <pc:docMk/>
            <pc:sldMk cId="2663221664" sldId="269"/>
            <ac:inkMk id="63" creationId="{0780F98B-8460-454C-9FC9-7769EDA73907}"/>
          </ac:inkMkLst>
        </pc:inkChg>
        <pc:inkChg chg="add del">
          <ac:chgData name="Carlos Ruz Leiva" userId="09992e858996f815" providerId="LiveId" clId="{7B7BA0EC-B266-8448-B0A0-43A4E9848E58}" dt="2021-04-21T02:00:12.449" v="1207"/>
          <ac:inkMkLst>
            <pc:docMk/>
            <pc:sldMk cId="2663221664" sldId="269"/>
            <ac:inkMk id="64" creationId="{DC67BFFF-8B7D-ED44-A57E-55B3601E4254}"/>
          </ac:inkMkLst>
        </pc:inkChg>
        <pc:inkChg chg="add del">
          <ac:chgData name="Carlos Ruz Leiva" userId="09992e858996f815" providerId="LiveId" clId="{7B7BA0EC-B266-8448-B0A0-43A4E9848E58}" dt="2021-04-21T02:00:12.449" v="1207"/>
          <ac:inkMkLst>
            <pc:docMk/>
            <pc:sldMk cId="2663221664" sldId="269"/>
            <ac:inkMk id="65" creationId="{764AB79F-8AEC-B347-8126-1CA019CA2032}"/>
          </ac:inkMkLst>
        </pc:inkChg>
        <pc:inkChg chg="add del">
          <ac:chgData name="Carlos Ruz Leiva" userId="09992e858996f815" providerId="LiveId" clId="{7B7BA0EC-B266-8448-B0A0-43A4E9848E58}" dt="2021-04-21T02:00:12.449" v="1207"/>
          <ac:inkMkLst>
            <pc:docMk/>
            <pc:sldMk cId="2663221664" sldId="269"/>
            <ac:inkMk id="66" creationId="{F1E503C4-4AC2-C14E-9258-1D4967F83CF1}"/>
          </ac:inkMkLst>
        </pc:inkChg>
        <pc:inkChg chg="add mod reco modStrokes">
          <ac:chgData name="Carlos Ruz Leiva" userId="09992e858996f815" providerId="LiveId" clId="{7B7BA0EC-B266-8448-B0A0-43A4E9848E58}" dt="2021-04-21T02:00:27.180" v="1215"/>
          <ac:inkMkLst>
            <pc:docMk/>
            <pc:sldMk cId="2663221664" sldId="269"/>
            <ac:inkMk id="67" creationId="{79B0602E-8119-394F-B2D9-D1D1A3BAE81B}"/>
          </ac:inkMkLst>
        </pc:inkChg>
        <pc:inkChg chg="add del">
          <ac:chgData name="Carlos Ruz Leiva" userId="09992e858996f815" providerId="LiveId" clId="{7B7BA0EC-B266-8448-B0A0-43A4E9848E58}" dt="2021-04-21T02:00:16.817" v="1212"/>
          <ac:inkMkLst>
            <pc:docMk/>
            <pc:sldMk cId="2663221664" sldId="269"/>
            <ac:inkMk id="68" creationId="{50966B49-8CC8-B242-A110-75861CEB0232}"/>
          </ac:inkMkLst>
        </pc:inkChg>
        <pc:inkChg chg="add">
          <ac:chgData name="Carlos Ruz Leiva" userId="09992e858996f815" providerId="LiveId" clId="{7B7BA0EC-B266-8448-B0A0-43A4E9848E58}" dt="2021-04-21T02:00:14.093" v="1209"/>
          <ac:inkMkLst>
            <pc:docMk/>
            <pc:sldMk cId="2663221664" sldId="269"/>
            <ac:inkMk id="69" creationId="{AA14D3A1-3FEC-694C-90D5-74EAAE9C5AB0}"/>
          </ac:inkMkLst>
        </pc:inkChg>
        <pc:inkChg chg="add del">
          <ac:chgData name="Carlos Ruz Leiva" userId="09992e858996f815" providerId="LiveId" clId="{7B7BA0EC-B266-8448-B0A0-43A4E9848E58}" dt="2021-04-21T02:00:16.817" v="1212"/>
          <ac:inkMkLst>
            <pc:docMk/>
            <pc:sldMk cId="2663221664" sldId="269"/>
            <ac:inkMk id="70" creationId="{B53A2BE3-7A04-E84A-9C6A-124F937A7A0C}"/>
          </ac:inkMkLst>
        </pc:inkChg>
        <pc:inkChg chg="add del">
          <ac:chgData name="Carlos Ruz Leiva" userId="09992e858996f815" providerId="LiveId" clId="{7B7BA0EC-B266-8448-B0A0-43A4E9848E58}" dt="2021-04-21T02:00:16.817" v="1212"/>
          <ac:inkMkLst>
            <pc:docMk/>
            <pc:sldMk cId="2663221664" sldId="269"/>
            <ac:inkMk id="71" creationId="{43DD2969-53DE-2443-AF80-C8B0384276D6}"/>
          </ac:inkMkLst>
        </pc:inkChg>
        <pc:inkChg chg="add reco">
          <ac:chgData name="Carlos Ruz Leiva" userId="09992e858996f815" providerId="LiveId" clId="{7B7BA0EC-B266-8448-B0A0-43A4E9848E58}" dt="2021-04-21T02:00:16.817" v="1212"/>
          <ac:inkMkLst>
            <pc:docMk/>
            <pc:sldMk cId="2663221664" sldId="269"/>
            <ac:inkMk id="72" creationId="{660E8DBD-1B5E-B340-A3CF-54F6FEBCDF3C}"/>
          </ac:inkMkLst>
        </pc:inkChg>
        <pc:inkChg chg="add">
          <ac:chgData name="Carlos Ruz Leiva" userId="09992e858996f815" providerId="LiveId" clId="{7B7BA0EC-B266-8448-B0A0-43A4E9848E58}" dt="2021-04-21T02:00:18.394" v="1213"/>
          <ac:inkMkLst>
            <pc:docMk/>
            <pc:sldMk cId="2663221664" sldId="269"/>
            <ac:inkMk id="73" creationId="{EA989C57-32D4-CE41-BB8C-50C3D9BD4FB1}"/>
          </ac:inkMkLst>
        </pc:inkChg>
        <pc:inkChg chg="add del">
          <ac:chgData name="Carlos Ruz Leiva" userId="09992e858996f815" providerId="LiveId" clId="{7B7BA0EC-B266-8448-B0A0-43A4E9848E58}" dt="2021-04-21T02:00:32.418" v="1218"/>
          <ac:inkMkLst>
            <pc:docMk/>
            <pc:sldMk cId="2663221664" sldId="269"/>
            <ac:inkMk id="74" creationId="{4F974A0E-B7D4-4A4A-9F07-FBE4BE08ECB7}"/>
          </ac:inkMkLst>
        </pc:inkChg>
        <pc:inkChg chg="add del">
          <ac:chgData name="Carlos Ruz Leiva" userId="09992e858996f815" providerId="LiveId" clId="{7B7BA0EC-B266-8448-B0A0-43A4E9848E58}" dt="2021-04-21T02:00:32.418" v="1218"/>
          <ac:inkMkLst>
            <pc:docMk/>
            <pc:sldMk cId="2663221664" sldId="269"/>
            <ac:inkMk id="75" creationId="{A40780EF-79B6-434A-B6EB-73AD90356D2A}"/>
          </ac:inkMkLst>
        </pc:inkChg>
        <pc:inkChg chg="add reco">
          <ac:chgData name="Carlos Ruz Leiva" userId="09992e858996f815" providerId="LiveId" clId="{7B7BA0EC-B266-8448-B0A0-43A4E9848E58}" dt="2021-04-21T02:00:32.418" v="1218"/>
          <ac:inkMkLst>
            <pc:docMk/>
            <pc:sldMk cId="2663221664" sldId="269"/>
            <ac:inkMk id="76" creationId="{72D82086-7312-5748-B845-DDA05A5C8414}"/>
          </ac:inkMkLst>
        </pc:inkChg>
        <pc:inkChg chg="add del">
          <ac:chgData name="Carlos Ruz Leiva" userId="09992e858996f815" providerId="LiveId" clId="{7B7BA0EC-B266-8448-B0A0-43A4E9848E58}" dt="2021-04-21T02:00:57.333" v="1222"/>
          <ac:inkMkLst>
            <pc:docMk/>
            <pc:sldMk cId="2663221664" sldId="269"/>
            <ac:inkMk id="77" creationId="{39B08576-D27D-CB46-AC56-B65283385041}"/>
          </ac:inkMkLst>
        </pc:inkChg>
        <pc:inkChg chg="add del">
          <ac:chgData name="Carlos Ruz Leiva" userId="09992e858996f815" providerId="LiveId" clId="{7B7BA0EC-B266-8448-B0A0-43A4E9848E58}" dt="2021-04-21T02:00:57.333" v="1222"/>
          <ac:inkMkLst>
            <pc:docMk/>
            <pc:sldMk cId="2663221664" sldId="269"/>
            <ac:inkMk id="78" creationId="{522E8393-E03D-A046-9EB8-D9441A295A00}"/>
          </ac:inkMkLst>
        </pc:inkChg>
        <pc:inkChg chg="add del">
          <ac:chgData name="Carlos Ruz Leiva" userId="09992e858996f815" providerId="LiveId" clId="{7B7BA0EC-B266-8448-B0A0-43A4E9848E58}" dt="2021-04-21T02:00:57.333" v="1222"/>
          <ac:inkMkLst>
            <pc:docMk/>
            <pc:sldMk cId="2663221664" sldId="269"/>
            <ac:inkMk id="79" creationId="{B8F0619D-D25B-2C43-9756-49A090B72DFE}"/>
          </ac:inkMkLst>
        </pc:inkChg>
        <pc:inkChg chg="add reco">
          <ac:chgData name="Carlos Ruz Leiva" userId="09992e858996f815" providerId="LiveId" clId="{7B7BA0EC-B266-8448-B0A0-43A4E9848E58}" dt="2021-04-21T02:00:57.333" v="1222"/>
          <ac:inkMkLst>
            <pc:docMk/>
            <pc:sldMk cId="2663221664" sldId="269"/>
            <ac:inkMk id="80" creationId="{B93A9A20-0AAA-F043-A9B1-37C2117D3DA5}"/>
          </ac:inkMkLst>
        </pc:inkChg>
        <pc:inkChg chg="add del">
          <ac:chgData name="Carlos Ruz Leiva" userId="09992e858996f815" providerId="LiveId" clId="{7B7BA0EC-B266-8448-B0A0-43A4E9848E58}" dt="2021-04-21T02:01:14.780" v="1227"/>
          <ac:inkMkLst>
            <pc:docMk/>
            <pc:sldMk cId="2663221664" sldId="269"/>
            <ac:inkMk id="81" creationId="{D7B3B68F-C583-824D-9F69-0DDAEBC71712}"/>
          </ac:inkMkLst>
        </pc:inkChg>
        <pc:inkChg chg="add del">
          <ac:chgData name="Carlos Ruz Leiva" userId="09992e858996f815" providerId="LiveId" clId="{7B7BA0EC-B266-8448-B0A0-43A4E9848E58}" dt="2021-04-21T02:01:14.780" v="1227"/>
          <ac:inkMkLst>
            <pc:docMk/>
            <pc:sldMk cId="2663221664" sldId="269"/>
            <ac:inkMk id="82" creationId="{039C0531-7276-3543-9C5F-86081A9C7DC3}"/>
          </ac:inkMkLst>
        </pc:inkChg>
        <pc:inkChg chg="add del">
          <ac:chgData name="Carlos Ruz Leiva" userId="09992e858996f815" providerId="LiveId" clId="{7B7BA0EC-B266-8448-B0A0-43A4E9848E58}" dt="2021-04-21T02:01:14.780" v="1227"/>
          <ac:inkMkLst>
            <pc:docMk/>
            <pc:sldMk cId="2663221664" sldId="269"/>
            <ac:inkMk id="83" creationId="{6CF58A1D-1D84-DC41-9164-9D6611672209}"/>
          </ac:inkMkLst>
        </pc:inkChg>
        <pc:inkChg chg="add del">
          <ac:chgData name="Carlos Ruz Leiva" userId="09992e858996f815" providerId="LiveId" clId="{7B7BA0EC-B266-8448-B0A0-43A4E9848E58}" dt="2021-04-21T02:01:14.780" v="1227"/>
          <ac:inkMkLst>
            <pc:docMk/>
            <pc:sldMk cId="2663221664" sldId="269"/>
            <ac:inkMk id="84" creationId="{B1E726C2-2D78-0747-AA78-2825635BD7D3}"/>
          </ac:inkMkLst>
        </pc:inkChg>
        <pc:inkChg chg="add reco">
          <ac:chgData name="Carlos Ruz Leiva" userId="09992e858996f815" providerId="LiveId" clId="{7B7BA0EC-B266-8448-B0A0-43A4E9848E58}" dt="2021-04-21T02:01:14.780" v="1227"/>
          <ac:inkMkLst>
            <pc:docMk/>
            <pc:sldMk cId="2663221664" sldId="269"/>
            <ac:inkMk id="85" creationId="{DCE32A67-50C1-C844-A048-E31B49CDCF6E}"/>
          </ac:inkMkLst>
        </pc:inkChg>
        <pc:inkChg chg="add del">
          <ac:chgData name="Carlos Ruz Leiva" userId="09992e858996f815" providerId="LiveId" clId="{7B7BA0EC-B266-8448-B0A0-43A4E9848E58}" dt="2021-04-21T02:01:18.068" v="1232"/>
          <ac:inkMkLst>
            <pc:docMk/>
            <pc:sldMk cId="2663221664" sldId="269"/>
            <ac:inkMk id="86" creationId="{06976B22-A715-C740-9842-2CA1B8A7BF04}"/>
          </ac:inkMkLst>
        </pc:inkChg>
        <pc:inkChg chg="add del">
          <ac:chgData name="Carlos Ruz Leiva" userId="09992e858996f815" providerId="LiveId" clId="{7B7BA0EC-B266-8448-B0A0-43A4E9848E58}" dt="2021-04-21T02:01:18.068" v="1232"/>
          <ac:inkMkLst>
            <pc:docMk/>
            <pc:sldMk cId="2663221664" sldId="269"/>
            <ac:inkMk id="87" creationId="{1C3FA2B3-9AE9-BC49-8CDB-D4FD7BFE8295}"/>
          </ac:inkMkLst>
        </pc:inkChg>
        <pc:inkChg chg="add del">
          <ac:chgData name="Carlos Ruz Leiva" userId="09992e858996f815" providerId="LiveId" clId="{7B7BA0EC-B266-8448-B0A0-43A4E9848E58}" dt="2021-04-21T02:01:18.068" v="1232"/>
          <ac:inkMkLst>
            <pc:docMk/>
            <pc:sldMk cId="2663221664" sldId="269"/>
            <ac:inkMk id="88" creationId="{1774F8F3-337A-5849-B7CE-31516B253E1C}"/>
          </ac:inkMkLst>
        </pc:inkChg>
        <pc:inkChg chg="add del">
          <ac:chgData name="Carlos Ruz Leiva" userId="09992e858996f815" providerId="LiveId" clId="{7B7BA0EC-B266-8448-B0A0-43A4E9848E58}" dt="2021-04-21T02:01:18.068" v="1232"/>
          <ac:inkMkLst>
            <pc:docMk/>
            <pc:sldMk cId="2663221664" sldId="269"/>
            <ac:inkMk id="89" creationId="{E35748CD-87EA-A342-88F8-20812E69B36D}"/>
          </ac:inkMkLst>
        </pc:inkChg>
        <pc:inkChg chg="add reco">
          <ac:chgData name="Carlos Ruz Leiva" userId="09992e858996f815" providerId="LiveId" clId="{7B7BA0EC-B266-8448-B0A0-43A4E9848E58}" dt="2021-04-21T02:01:18.068" v="1232"/>
          <ac:inkMkLst>
            <pc:docMk/>
            <pc:sldMk cId="2663221664" sldId="269"/>
            <ac:inkMk id="90" creationId="{A29AEB60-9F01-0E47-9B79-110DB21FD578}"/>
          </ac:inkMkLst>
        </pc:inkChg>
        <pc:inkChg chg="add del">
          <ac:chgData name="Carlos Ruz Leiva" userId="09992e858996f815" providerId="LiveId" clId="{7B7BA0EC-B266-8448-B0A0-43A4E9848E58}" dt="2021-04-21T02:01:20.839" v="1236"/>
          <ac:inkMkLst>
            <pc:docMk/>
            <pc:sldMk cId="2663221664" sldId="269"/>
            <ac:inkMk id="91" creationId="{B48E27AA-C693-7242-B949-A2F0B47460A7}"/>
          </ac:inkMkLst>
        </pc:inkChg>
        <pc:inkChg chg="add del">
          <ac:chgData name="Carlos Ruz Leiva" userId="09992e858996f815" providerId="LiveId" clId="{7B7BA0EC-B266-8448-B0A0-43A4E9848E58}" dt="2021-04-21T02:01:20.839" v="1236"/>
          <ac:inkMkLst>
            <pc:docMk/>
            <pc:sldMk cId="2663221664" sldId="269"/>
            <ac:inkMk id="92" creationId="{F023F709-0955-C747-B1A6-04880918D05A}"/>
          </ac:inkMkLst>
        </pc:inkChg>
        <pc:inkChg chg="add del">
          <ac:chgData name="Carlos Ruz Leiva" userId="09992e858996f815" providerId="LiveId" clId="{7B7BA0EC-B266-8448-B0A0-43A4E9848E58}" dt="2021-04-21T02:01:20.839" v="1236"/>
          <ac:inkMkLst>
            <pc:docMk/>
            <pc:sldMk cId="2663221664" sldId="269"/>
            <ac:inkMk id="93" creationId="{18822340-D831-AE48-85B5-862486F5FA21}"/>
          </ac:inkMkLst>
        </pc:inkChg>
        <pc:inkChg chg="add reco">
          <ac:chgData name="Carlos Ruz Leiva" userId="09992e858996f815" providerId="LiveId" clId="{7B7BA0EC-B266-8448-B0A0-43A4E9848E58}" dt="2021-04-21T02:01:20.839" v="1236"/>
          <ac:inkMkLst>
            <pc:docMk/>
            <pc:sldMk cId="2663221664" sldId="269"/>
            <ac:inkMk id="94" creationId="{F6460B9F-08D9-2648-9968-BDD8548282EF}"/>
          </ac:inkMkLst>
        </pc:inkChg>
        <pc:inkChg chg="add del">
          <ac:chgData name="Carlos Ruz Leiva" userId="09992e858996f815" providerId="LiveId" clId="{7B7BA0EC-B266-8448-B0A0-43A4E9848E58}" dt="2021-04-21T02:01:22.946" v="1239"/>
          <ac:inkMkLst>
            <pc:docMk/>
            <pc:sldMk cId="2663221664" sldId="269"/>
            <ac:inkMk id="95" creationId="{474B01A4-5F5F-E643-8FAE-1CD165964B9B}"/>
          </ac:inkMkLst>
        </pc:inkChg>
        <pc:inkChg chg="add del">
          <ac:chgData name="Carlos Ruz Leiva" userId="09992e858996f815" providerId="LiveId" clId="{7B7BA0EC-B266-8448-B0A0-43A4E9848E58}" dt="2021-04-21T02:01:22.946" v="1239"/>
          <ac:inkMkLst>
            <pc:docMk/>
            <pc:sldMk cId="2663221664" sldId="269"/>
            <ac:inkMk id="96" creationId="{B099B032-6D16-0443-9703-4230187F04BA}"/>
          </ac:inkMkLst>
        </pc:inkChg>
        <pc:inkChg chg="add reco">
          <ac:chgData name="Carlos Ruz Leiva" userId="09992e858996f815" providerId="LiveId" clId="{7B7BA0EC-B266-8448-B0A0-43A4E9848E58}" dt="2021-04-21T02:01:22.946" v="1239"/>
          <ac:inkMkLst>
            <pc:docMk/>
            <pc:sldMk cId="2663221664" sldId="269"/>
            <ac:inkMk id="97" creationId="{FBC5AA3D-C1DA-7B4D-AA8F-3278B7CAB18E}"/>
          </ac:inkMkLst>
        </pc:inkChg>
        <pc:inkChg chg="add del">
          <ac:chgData name="Carlos Ruz Leiva" userId="09992e858996f815" providerId="LiveId" clId="{7B7BA0EC-B266-8448-B0A0-43A4E9848E58}" dt="2021-04-21T02:01:27.577" v="1242"/>
          <ac:inkMkLst>
            <pc:docMk/>
            <pc:sldMk cId="2663221664" sldId="269"/>
            <ac:inkMk id="98" creationId="{245FF55C-28BE-0F40-846E-5DADAED6B4EA}"/>
          </ac:inkMkLst>
        </pc:inkChg>
        <pc:inkChg chg="add del">
          <ac:chgData name="Carlos Ruz Leiva" userId="09992e858996f815" providerId="LiveId" clId="{7B7BA0EC-B266-8448-B0A0-43A4E9848E58}" dt="2021-04-21T02:01:27.577" v="1242"/>
          <ac:inkMkLst>
            <pc:docMk/>
            <pc:sldMk cId="2663221664" sldId="269"/>
            <ac:inkMk id="99" creationId="{4A96F15B-EDAC-B046-BE72-87F8CEE9645B}"/>
          </ac:inkMkLst>
        </pc:inkChg>
        <pc:inkChg chg="add reco">
          <ac:chgData name="Carlos Ruz Leiva" userId="09992e858996f815" providerId="LiveId" clId="{7B7BA0EC-B266-8448-B0A0-43A4E9848E58}" dt="2021-04-21T02:01:27.577" v="1242"/>
          <ac:inkMkLst>
            <pc:docMk/>
            <pc:sldMk cId="2663221664" sldId="269"/>
            <ac:inkMk id="100" creationId="{0FB987F4-B54B-FF4D-8A05-3EF30A1C13E1}"/>
          </ac:inkMkLst>
        </pc:inkChg>
        <pc:inkChg chg="add del">
          <ac:chgData name="Carlos Ruz Leiva" userId="09992e858996f815" providerId="LiveId" clId="{7B7BA0EC-B266-8448-B0A0-43A4E9848E58}" dt="2021-04-21T02:01:29.846" v="1245"/>
          <ac:inkMkLst>
            <pc:docMk/>
            <pc:sldMk cId="2663221664" sldId="269"/>
            <ac:inkMk id="101" creationId="{B90F1208-83F9-B746-A2BB-C76034DEDD9B}"/>
          </ac:inkMkLst>
        </pc:inkChg>
        <pc:inkChg chg="add del">
          <ac:chgData name="Carlos Ruz Leiva" userId="09992e858996f815" providerId="LiveId" clId="{7B7BA0EC-B266-8448-B0A0-43A4E9848E58}" dt="2021-04-21T02:01:29.846" v="1245"/>
          <ac:inkMkLst>
            <pc:docMk/>
            <pc:sldMk cId="2663221664" sldId="269"/>
            <ac:inkMk id="102" creationId="{EB6516B7-00C9-644B-B83B-CC2AF23336BF}"/>
          </ac:inkMkLst>
        </pc:inkChg>
        <pc:inkChg chg="add reco">
          <ac:chgData name="Carlos Ruz Leiva" userId="09992e858996f815" providerId="LiveId" clId="{7B7BA0EC-B266-8448-B0A0-43A4E9848E58}" dt="2021-04-21T02:01:29.846" v="1245"/>
          <ac:inkMkLst>
            <pc:docMk/>
            <pc:sldMk cId="2663221664" sldId="269"/>
            <ac:inkMk id="103" creationId="{138CA631-A3E8-1748-B09B-F61DA7F518FD}"/>
          </ac:inkMkLst>
        </pc:inkChg>
        <pc:inkChg chg="add del">
          <ac:chgData name="Carlos Ruz Leiva" userId="09992e858996f815" providerId="LiveId" clId="{7B7BA0EC-B266-8448-B0A0-43A4E9848E58}" dt="2021-04-21T02:01:31.407" v="1248"/>
          <ac:inkMkLst>
            <pc:docMk/>
            <pc:sldMk cId="2663221664" sldId="269"/>
            <ac:inkMk id="104" creationId="{54C57E47-7CE1-A94A-99BE-BACBF0063935}"/>
          </ac:inkMkLst>
        </pc:inkChg>
        <pc:inkChg chg="add del">
          <ac:chgData name="Carlos Ruz Leiva" userId="09992e858996f815" providerId="LiveId" clId="{7B7BA0EC-B266-8448-B0A0-43A4E9848E58}" dt="2021-04-21T02:01:31.407" v="1248"/>
          <ac:inkMkLst>
            <pc:docMk/>
            <pc:sldMk cId="2663221664" sldId="269"/>
            <ac:inkMk id="105" creationId="{0065E682-96E0-A44B-82EC-E05EA89D5735}"/>
          </ac:inkMkLst>
        </pc:inkChg>
        <pc:inkChg chg="add reco">
          <ac:chgData name="Carlos Ruz Leiva" userId="09992e858996f815" providerId="LiveId" clId="{7B7BA0EC-B266-8448-B0A0-43A4E9848E58}" dt="2021-04-21T02:01:31.407" v="1248"/>
          <ac:inkMkLst>
            <pc:docMk/>
            <pc:sldMk cId="2663221664" sldId="269"/>
            <ac:inkMk id="106" creationId="{346E44C2-EA3D-EE44-BDCF-D342127E1F0B}"/>
          </ac:inkMkLst>
        </pc:inkChg>
        <pc:inkChg chg="add del">
          <ac:chgData name="Carlos Ruz Leiva" userId="09992e858996f815" providerId="LiveId" clId="{7B7BA0EC-B266-8448-B0A0-43A4E9848E58}" dt="2021-04-21T02:02:11.218" v="1251"/>
          <ac:inkMkLst>
            <pc:docMk/>
            <pc:sldMk cId="2663221664" sldId="269"/>
            <ac:inkMk id="107" creationId="{02A09FF6-EEED-5848-A4CB-6CBD896AD5B7}"/>
          </ac:inkMkLst>
        </pc:inkChg>
        <pc:inkChg chg="add del">
          <ac:chgData name="Carlos Ruz Leiva" userId="09992e858996f815" providerId="LiveId" clId="{7B7BA0EC-B266-8448-B0A0-43A4E9848E58}" dt="2021-04-21T02:02:11.218" v="1251"/>
          <ac:inkMkLst>
            <pc:docMk/>
            <pc:sldMk cId="2663221664" sldId="269"/>
            <ac:inkMk id="108" creationId="{06B54816-D5C4-E14C-BA5B-65E155D51E2F}"/>
          </ac:inkMkLst>
        </pc:inkChg>
        <pc:inkChg chg="add del reco">
          <ac:chgData name="Carlos Ruz Leiva" userId="09992e858996f815" providerId="LiveId" clId="{7B7BA0EC-B266-8448-B0A0-43A4E9848E58}" dt="2021-04-21T02:02:57.307" v="1294"/>
          <ac:inkMkLst>
            <pc:docMk/>
            <pc:sldMk cId="2663221664" sldId="269"/>
            <ac:inkMk id="109" creationId="{AD1B993F-5FF3-9E44-91A6-726A38ACC113}"/>
          </ac:inkMkLst>
        </pc:inkChg>
        <pc:inkChg chg="add del">
          <ac:chgData name="Carlos Ruz Leiva" userId="09992e858996f815" providerId="LiveId" clId="{7B7BA0EC-B266-8448-B0A0-43A4E9848E58}" dt="2021-04-21T02:02:14.545" v="1255"/>
          <ac:inkMkLst>
            <pc:docMk/>
            <pc:sldMk cId="2663221664" sldId="269"/>
            <ac:inkMk id="110" creationId="{38E29CBA-C3E1-9543-AD9B-CD9FFBA45611}"/>
          </ac:inkMkLst>
        </pc:inkChg>
        <pc:inkChg chg="add del">
          <ac:chgData name="Carlos Ruz Leiva" userId="09992e858996f815" providerId="LiveId" clId="{7B7BA0EC-B266-8448-B0A0-43A4E9848E58}" dt="2021-04-21T02:02:14.545" v="1255"/>
          <ac:inkMkLst>
            <pc:docMk/>
            <pc:sldMk cId="2663221664" sldId="269"/>
            <ac:inkMk id="111" creationId="{4DCCC1CD-5634-464C-AC02-7C75788A2A94}"/>
          </ac:inkMkLst>
        </pc:inkChg>
        <pc:inkChg chg="add del">
          <ac:chgData name="Carlos Ruz Leiva" userId="09992e858996f815" providerId="LiveId" clId="{7B7BA0EC-B266-8448-B0A0-43A4E9848E58}" dt="2021-04-21T02:02:14.545" v="1255"/>
          <ac:inkMkLst>
            <pc:docMk/>
            <pc:sldMk cId="2663221664" sldId="269"/>
            <ac:inkMk id="112" creationId="{6B7B7DC9-DE34-0A48-864A-57EBD81A0BDE}"/>
          </ac:inkMkLst>
        </pc:inkChg>
        <pc:inkChg chg="add del reco">
          <ac:chgData name="Carlos Ruz Leiva" userId="09992e858996f815" providerId="LiveId" clId="{7B7BA0EC-B266-8448-B0A0-43A4E9848E58}" dt="2021-04-21T02:02:57.337" v="1296"/>
          <ac:inkMkLst>
            <pc:docMk/>
            <pc:sldMk cId="2663221664" sldId="269"/>
            <ac:inkMk id="113" creationId="{E7E88B76-A6B2-1349-85AD-47D2E25097DF}"/>
          </ac:inkMkLst>
        </pc:inkChg>
        <pc:inkChg chg="add del">
          <ac:chgData name="Carlos Ruz Leiva" userId="09992e858996f815" providerId="LiveId" clId="{7B7BA0EC-B266-8448-B0A0-43A4E9848E58}" dt="2021-04-21T02:02:16.606" v="1258"/>
          <ac:inkMkLst>
            <pc:docMk/>
            <pc:sldMk cId="2663221664" sldId="269"/>
            <ac:inkMk id="114" creationId="{823181F7-5015-914B-A0AC-F07373C27CCE}"/>
          </ac:inkMkLst>
        </pc:inkChg>
        <pc:inkChg chg="add del">
          <ac:chgData name="Carlos Ruz Leiva" userId="09992e858996f815" providerId="LiveId" clId="{7B7BA0EC-B266-8448-B0A0-43A4E9848E58}" dt="2021-04-21T02:02:16.606" v="1258"/>
          <ac:inkMkLst>
            <pc:docMk/>
            <pc:sldMk cId="2663221664" sldId="269"/>
            <ac:inkMk id="115" creationId="{6DCBD31D-1272-D14A-BBCF-94B1C55B2411}"/>
          </ac:inkMkLst>
        </pc:inkChg>
        <pc:inkChg chg="add del reco">
          <ac:chgData name="Carlos Ruz Leiva" userId="09992e858996f815" providerId="LiveId" clId="{7B7BA0EC-B266-8448-B0A0-43A4E9848E58}" dt="2021-04-21T02:02:57.231" v="1288"/>
          <ac:inkMkLst>
            <pc:docMk/>
            <pc:sldMk cId="2663221664" sldId="269"/>
            <ac:inkMk id="116" creationId="{1286BC33-E6B1-0540-8966-EEB3FCF867A4}"/>
          </ac:inkMkLst>
        </pc:inkChg>
        <pc:inkChg chg="add del">
          <ac:chgData name="Carlos Ruz Leiva" userId="09992e858996f815" providerId="LiveId" clId="{7B7BA0EC-B266-8448-B0A0-43A4E9848E58}" dt="2021-04-21T02:02:18.491" v="1262"/>
          <ac:inkMkLst>
            <pc:docMk/>
            <pc:sldMk cId="2663221664" sldId="269"/>
            <ac:inkMk id="117" creationId="{9789AB81-8748-1D4B-83C9-72A6D3412B09}"/>
          </ac:inkMkLst>
        </pc:inkChg>
        <pc:inkChg chg="add del">
          <ac:chgData name="Carlos Ruz Leiva" userId="09992e858996f815" providerId="LiveId" clId="{7B7BA0EC-B266-8448-B0A0-43A4E9848E58}" dt="2021-04-21T02:02:18.491" v="1262"/>
          <ac:inkMkLst>
            <pc:docMk/>
            <pc:sldMk cId="2663221664" sldId="269"/>
            <ac:inkMk id="118" creationId="{93A8916A-0EFF-604D-8CAB-48FBF0D37237}"/>
          </ac:inkMkLst>
        </pc:inkChg>
        <pc:inkChg chg="add del">
          <ac:chgData name="Carlos Ruz Leiva" userId="09992e858996f815" providerId="LiveId" clId="{7B7BA0EC-B266-8448-B0A0-43A4E9848E58}" dt="2021-04-21T02:02:18.491" v="1262"/>
          <ac:inkMkLst>
            <pc:docMk/>
            <pc:sldMk cId="2663221664" sldId="269"/>
            <ac:inkMk id="119" creationId="{4F1AC421-1F6E-E94D-B69B-A4D0F4C1B57F}"/>
          </ac:inkMkLst>
        </pc:inkChg>
        <pc:inkChg chg="add del reco">
          <ac:chgData name="Carlos Ruz Leiva" userId="09992e858996f815" providerId="LiveId" clId="{7B7BA0EC-B266-8448-B0A0-43A4E9848E58}" dt="2021-04-21T02:02:57.219" v="1287"/>
          <ac:inkMkLst>
            <pc:docMk/>
            <pc:sldMk cId="2663221664" sldId="269"/>
            <ac:inkMk id="120" creationId="{20D20063-5A9B-0743-BBF8-087F889E26AD}"/>
          </ac:inkMkLst>
        </pc:inkChg>
        <pc:inkChg chg="add del">
          <ac:chgData name="Carlos Ruz Leiva" userId="09992e858996f815" providerId="LiveId" clId="{7B7BA0EC-B266-8448-B0A0-43A4E9848E58}" dt="2021-04-21T02:02:23.392" v="1266"/>
          <ac:inkMkLst>
            <pc:docMk/>
            <pc:sldMk cId="2663221664" sldId="269"/>
            <ac:inkMk id="121" creationId="{4073B99F-35BD-944B-A6A0-5E0CE340B44A}"/>
          </ac:inkMkLst>
        </pc:inkChg>
        <pc:inkChg chg="add del">
          <ac:chgData name="Carlos Ruz Leiva" userId="09992e858996f815" providerId="LiveId" clId="{7B7BA0EC-B266-8448-B0A0-43A4E9848E58}" dt="2021-04-21T02:02:23.392" v="1266"/>
          <ac:inkMkLst>
            <pc:docMk/>
            <pc:sldMk cId="2663221664" sldId="269"/>
            <ac:inkMk id="122" creationId="{3432A170-B670-854E-9EC7-7CD059352DA2}"/>
          </ac:inkMkLst>
        </pc:inkChg>
        <pc:inkChg chg="add del">
          <ac:chgData name="Carlos Ruz Leiva" userId="09992e858996f815" providerId="LiveId" clId="{7B7BA0EC-B266-8448-B0A0-43A4E9848E58}" dt="2021-04-21T02:02:23.392" v="1266"/>
          <ac:inkMkLst>
            <pc:docMk/>
            <pc:sldMk cId="2663221664" sldId="269"/>
            <ac:inkMk id="123" creationId="{F18B329F-F0BF-F745-8F41-F5FC8DDC90C7}"/>
          </ac:inkMkLst>
        </pc:inkChg>
        <pc:inkChg chg="add del reco">
          <ac:chgData name="Carlos Ruz Leiva" userId="09992e858996f815" providerId="LiveId" clId="{7B7BA0EC-B266-8448-B0A0-43A4E9848E58}" dt="2021-04-21T02:02:57.320" v="1295"/>
          <ac:inkMkLst>
            <pc:docMk/>
            <pc:sldMk cId="2663221664" sldId="269"/>
            <ac:inkMk id="124" creationId="{44046C58-69E7-D946-9B9B-8D1F2240A9DB}"/>
          </ac:inkMkLst>
        </pc:inkChg>
        <pc:inkChg chg="add del">
          <ac:chgData name="Carlos Ruz Leiva" userId="09992e858996f815" providerId="LiveId" clId="{7B7BA0EC-B266-8448-B0A0-43A4E9848E58}" dt="2021-04-21T02:02:24.788" v="1269"/>
          <ac:inkMkLst>
            <pc:docMk/>
            <pc:sldMk cId="2663221664" sldId="269"/>
            <ac:inkMk id="125" creationId="{B95D0178-AAD6-C24F-8464-E6E7AECF267B}"/>
          </ac:inkMkLst>
        </pc:inkChg>
        <pc:inkChg chg="add del">
          <ac:chgData name="Carlos Ruz Leiva" userId="09992e858996f815" providerId="LiveId" clId="{7B7BA0EC-B266-8448-B0A0-43A4E9848E58}" dt="2021-04-21T02:02:24.788" v="1269"/>
          <ac:inkMkLst>
            <pc:docMk/>
            <pc:sldMk cId="2663221664" sldId="269"/>
            <ac:inkMk id="126" creationId="{F11792F3-2C1C-B84F-889A-5A6F363BAA49}"/>
          </ac:inkMkLst>
        </pc:inkChg>
        <pc:inkChg chg="add del reco">
          <ac:chgData name="Carlos Ruz Leiva" userId="09992e858996f815" providerId="LiveId" clId="{7B7BA0EC-B266-8448-B0A0-43A4E9848E58}" dt="2021-04-21T02:02:57.351" v="1297"/>
          <ac:inkMkLst>
            <pc:docMk/>
            <pc:sldMk cId="2663221664" sldId="269"/>
            <ac:inkMk id="127" creationId="{5CADA1F0-293C-8345-A1FB-BDCF700F9136}"/>
          </ac:inkMkLst>
        </pc:inkChg>
        <pc:inkChg chg="add del">
          <ac:chgData name="Carlos Ruz Leiva" userId="09992e858996f815" providerId="LiveId" clId="{7B7BA0EC-B266-8448-B0A0-43A4E9848E58}" dt="2021-04-21T02:02:28.986" v="1273"/>
          <ac:inkMkLst>
            <pc:docMk/>
            <pc:sldMk cId="2663221664" sldId="269"/>
            <ac:inkMk id="128" creationId="{E3688D30-8E50-7C42-B3BF-F32EDD20A510}"/>
          </ac:inkMkLst>
        </pc:inkChg>
        <pc:inkChg chg="add del">
          <ac:chgData name="Carlos Ruz Leiva" userId="09992e858996f815" providerId="LiveId" clId="{7B7BA0EC-B266-8448-B0A0-43A4E9848E58}" dt="2021-04-21T02:02:28.986" v="1273"/>
          <ac:inkMkLst>
            <pc:docMk/>
            <pc:sldMk cId="2663221664" sldId="269"/>
            <ac:inkMk id="129" creationId="{2B81D902-1DB0-5142-B4F9-706F7ABED481}"/>
          </ac:inkMkLst>
        </pc:inkChg>
        <pc:inkChg chg="add del">
          <ac:chgData name="Carlos Ruz Leiva" userId="09992e858996f815" providerId="LiveId" clId="{7B7BA0EC-B266-8448-B0A0-43A4E9848E58}" dt="2021-04-21T02:02:28.986" v="1273"/>
          <ac:inkMkLst>
            <pc:docMk/>
            <pc:sldMk cId="2663221664" sldId="269"/>
            <ac:inkMk id="130" creationId="{E721592F-CEE1-FE47-B9BB-6DC03FF8FA13}"/>
          </ac:inkMkLst>
        </pc:inkChg>
        <pc:inkChg chg="add del reco">
          <ac:chgData name="Carlos Ruz Leiva" userId="09992e858996f815" providerId="LiveId" clId="{7B7BA0EC-B266-8448-B0A0-43A4E9848E58}" dt="2021-04-21T02:02:57.243" v="1289"/>
          <ac:inkMkLst>
            <pc:docMk/>
            <pc:sldMk cId="2663221664" sldId="269"/>
            <ac:inkMk id="131" creationId="{480F3BD1-1E28-AE47-BDFE-A38BBE2C7636}"/>
          </ac:inkMkLst>
        </pc:inkChg>
        <pc:inkChg chg="add del">
          <ac:chgData name="Carlos Ruz Leiva" userId="09992e858996f815" providerId="LiveId" clId="{7B7BA0EC-B266-8448-B0A0-43A4E9848E58}" dt="2021-04-21T02:02:31.663" v="1278"/>
          <ac:inkMkLst>
            <pc:docMk/>
            <pc:sldMk cId="2663221664" sldId="269"/>
            <ac:inkMk id="132" creationId="{51EFC5C8-C65C-3E47-A1AF-D841EBF1772A}"/>
          </ac:inkMkLst>
        </pc:inkChg>
        <pc:inkChg chg="add del">
          <ac:chgData name="Carlos Ruz Leiva" userId="09992e858996f815" providerId="LiveId" clId="{7B7BA0EC-B266-8448-B0A0-43A4E9848E58}" dt="2021-04-21T02:02:31.663" v="1278"/>
          <ac:inkMkLst>
            <pc:docMk/>
            <pc:sldMk cId="2663221664" sldId="269"/>
            <ac:inkMk id="133" creationId="{C509C2F7-0212-F047-AA13-78CBA3DCFB25}"/>
          </ac:inkMkLst>
        </pc:inkChg>
        <pc:inkChg chg="add del">
          <ac:chgData name="Carlos Ruz Leiva" userId="09992e858996f815" providerId="LiveId" clId="{7B7BA0EC-B266-8448-B0A0-43A4E9848E58}" dt="2021-04-21T02:02:31.663" v="1278"/>
          <ac:inkMkLst>
            <pc:docMk/>
            <pc:sldMk cId="2663221664" sldId="269"/>
            <ac:inkMk id="134" creationId="{6D5A7CF0-D278-2A40-AB34-5DA48DDE295C}"/>
          </ac:inkMkLst>
        </pc:inkChg>
        <pc:inkChg chg="add del">
          <ac:chgData name="Carlos Ruz Leiva" userId="09992e858996f815" providerId="LiveId" clId="{7B7BA0EC-B266-8448-B0A0-43A4E9848E58}" dt="2021-04-21T02:02:31.663" v="1278"/>
          <ac:inkMkLst>
            <pc:docMk/>
            <pc:sldMk cId="2663221664" sldId="269"/>
            <ac:inkMk id="135" creationId="{24D675B5-F4A7-F741-A310-8DFCB117A991}"/>
          </ac:inkMkLst>
        </pc:inkChg>
        <pc:inkChg chg="add del reco">
          <ac:chgData name="Carlos Ruz Leiva" userId="09992e858996f815" providerId="LiveId" clId="{7B7BA0EC-B266-8448-B0A0-43A4E9848E58}" dt="2021-04-21T02:02:57.294" v="1293"/>
          <ac:inkMkLst>
            <pc:docMk/>
            <pc:sldMk cId="2663221664" sldId="269"/>
            <ac:inkMk id="136" creationId="{3A0AF4DD-AB96-3740-829A-5EF6B601C850}"/>
          </ac:inkMkLst>
        </pc:inkChg>
        <pc:inkChg chg="add del reco">
          <ac:chgData name="Carlos Ruz Leiva" userId="09992e858996f815" providerId="LiveId" clId="{7B7BA0EC-B266-8448-B0A0-43A4E9848E58}" dt="2021-04-21T02:02:57.283" v="1292"/>
          <ac:inkMkLst>
            <pc:docMk/>
            <pc:sldMk cId="2663221664" sldId="269"/>
            <ac:inkMk id="137" creationId="{35C91827-1D03-0042-BAA2-1232EB14855C}"/>
          </ac:inkMkLst>
        </pc:inkChg>
        <pc:inkChg chg="add del">
          <ac:chgData name="Carlos Ruz Leiva" userId="09992e858996f815" providerId="LiveId" clId="{7B7BA0EC-B266-8448-B0A0-43A4E9848E58}" dt="2021-04-21T02:02:35.221" v="1281"/>
          <ac:inkMkLst>
            <pc:docMk/>
            <pc:sldMk cId="2663221664" sldId="269"/>
            <ac:inkMk id="138" creationId="{059020A4-9987-5E40-83DD-51461A301A52}"/>
          </ac:inkMkLst>
        </pc:inkChg>
        <pc:inkChg chg="add del">
          <ac:chgData name="Carlos Ruz Leiva" userId="09992e858996f815" providerId="LiveId" clId="{7B7BA0EC-B266-8448-B0A0-43A4E9848E58}" dt="2021-04-21T02:02:35.221" v="1281"/>
          <ac:inkMkLst>
            <pc:docMk/>
            <pc:sldMk cId="2663221664" sldId="269"/>
            <ac:inkMk id="139" creationId="{021A177E-E777-3940-B9B0-40C0EB20B6D4}"/>
          </ac:inkMkLst>
        </pc:inkChg>
        <pc:inkChg chg="add del reco">
          <ac:chgData name="Carlos Ruz Leiva" userId="09992e858996f815" providerId="LiveId" clId="{7B7BA0EC-B266-8448-B0A0-43A4E9848E58}" dt="2021-04-21T02:02:57.255" v="1290"/>
          <ac:inkMkLst>
            <pc:docMk/>
            <pc:sldMk cId="2663221664" sldId="269"/>
            <ac:inkMk id="140" creationId="{8D5CABC2-962D-1C40-ACB5-3FF446C135F6}"/>
          </ac:inkMkLst>
        </pc:inkChg>
        <pc:inkChg chg="add del">
          <ac:chgData name="Carlos Ruz Leiva" userId="09992e858996f815" providerId="LiveId" clId="{7B7BA0EC-B266-8448-B0A0-43A4E9848E58}" dt="2021-04-21T02:02:37.394" v="1285"/>
          <ac:inkMkLst>
            <pc:docMk/>
            <pc:sldMk cId="2663221664" sldId="269"/>
            <ac:inkMk id="141" creationId="{686F5984-C7A8-BE47-831D-D9E72B438F61}"/>
          </ac:inkMkLst>
        </pc:inkChg>
        <pc:inkChg chg="add del">
          <ac:chgData name="Carlos Ruz Leiva" userId="09992e858996f815" providerId="LiveId" clId="{7B7BA0EC-B266-8448-B0A0-43A4E9848E58}" dt="2021-04-21T02:02:37.394" v="1285"/>
          <ac:inkMkLst>
            <pc:docMk/>
            <pc:sldMk cId="2663221664" sldId="269"/>
            <ac:inkMk id="142" creationId="{F6E21B1B-A0FA-ED45-8621-4A39ED6E6915}"/>
          </ac:inkMkLst>
        </pc:inkChg>
        <pc:inkChg chg="add del">
          <ac:chgData name="Carlos Ruz Leiva" userId="09992e858996f815" providerId="LiveId" clId="{7B7BA0EC-B266-8448-B0A0-43A4E9848E58}" dt="2021-04-21T02:02:37.394" v="1285"/>
          <ac:inkMkLst>
            <pc:docMk/>
            <pc:sldMk cId="2663221664" sldId="269"/>
            <ac:inkMk id="143" creationId="{F846A180-9ACF-4C4D-A342-5846115F94B5}"/>
          </ac:inkMkLst>
        </pc:inkChg>
        <pc:inkChg chg="add del reco">
          <ac:chgData name="Carlos Ruz Leiva" userId="09992e858996f815" providerId="LiveId" clId="{7B7BA0EC-B266-8448-B0A0-43A4E9848E58}" dt="2021-04-21T02:02:57.269" v="1291"/>
          <ac:inkMkLst>
            <pc:docMk/>
            <pc:sldMk cId="2663221664" sldId="269"/>
            <ac:inkMk id="144" creationId="{D881083C-B1C2-ED47-9FEF-B62FD4DA5B30}"/>
          </ac:inkMkLst>
        </pc:inkChg>
        <pc:inkChg chg="add">
          <ac:chgData name="Carlos Ruz Leiva" userId="09992e858996f815" providerId="LiveId" clId="{7B7BA0EC-B266-8448-B0A0-43A4E9848E58}" dt="2021-04-21T02:02:40.718" v="1286"/>
          <ac:inkMkLst>
            <pc:docMk/>
            <pc:sldMk cId="2663221664" sldId="269"/>
            <ac:inkMk id="145" creationId="{C89FDC57-6C4F-534F-AFEB-71422543692B}"/>
          </ac:inkMkLst>
        </pc:inkChg>
        <pc:inkChg chg="add del">
          <ac:chgData name="Carlos Ruz Leiva" userId="09992e858996f815" providerId="LiveId" clId="{7B7BA0EC-B266-8448-B0A0-43A4E9848E58}" dt="2021-04-21T02:03:14.466" v="1300"/>
          <ac:inkMkLst>
            <pc:docMk/>
            <pc:sldMk cId="2663221664" sldId="269"/>
            <ac:inkMk id="146" creationId="{339E0233-D76F-0444-ACE4-9DC7DFE0FD3F}"/>
          </ac:inkMkLst>
        </pc:inkChg>
        <pc:inkChg chg="add del">
          <ac:chgData name="Carlos Ruz Leiva" userId="09992e858996f815" providerId="LiveId" clId="{7B7BA0EC-B266-8448-B0A0-43A4E9848E58}" dt="2021-04-21T02:03:14.466" v="1300"/>
          <ac:inkMkLst>
            <pc:docMk/>
            <pc:sldMk cId="2663221664" sldId="269"/>
            <ac:inkMk id="147" creationId="{14704AF3-CD7E-5744-984A-4AB31C8F05F8}"/>
          </ac:inkMkLst>
        </pc:inkChg>
        <pc:inkChg chg="add reco">
          <ac:chgData name="Carlos Ruz Leiva" userId="09992e858996f815" providerId="LiveId" clId="{7B7BA0EC-B266-8448-B0A0-43A4E9848E58}" dt="2021-04-21T02:03:14.466" v="1300"/>
          <ac:inkMkLst>
            <pc:docMk/>
            <pc:sldMk cId="2663221664" sldId="269"/>
            <ac:inkMk id="148" creationId="{B584F6F2-306F-F84B-8241-23F0E88C663F}"/>
          </ac:inkMkLst>
        </pc:inkChg>
        <pc:inkChg chg="add del">
          <ac:chgData name="Carlos Ruz Leiva" userId="09992e858996f815" providerId="LiveId" clId="{7B7BA0EC-B266-8448-B0A0-43A4E9848E58}" dt="2021-04-21T02:03:19.985" v="1306"/>
          <ac:inkMkLst>
            <pc:docMk/>
            <pc:sldMk cId="2663221664" sldId="269"/>
            <ac:inkMk id="149" creationId="{4916F594-51E7-654C-A0C1-ED4621D8E600}"/>
          </ac:inkMkLst>
        </pc:inkChg>
        <pc:inkChg chg="add del">
          <ac:chgData name="Carlos Ruz Leiva" userId="09992e858996f815" providerId="LiveId" clId="{7B7BA0EC-B266-8448-B0A0-43A4E9848E58}" dt="2021-04-21T02:03:19.985" v="1306"/>
          <ac:inkMkLst>
            <pc:docMk/>
            <pc:sldMk cId="2663221664" sldId="269"/>
            <ac:inkMk id="150" creationId="{EAF2EB9E-DEF7-3C48-B4F6-099AFBFA7A5F}"/>
          </ac:inkMkLst>
        </pc:inkChg>
        <pc:inkChg chg="add del">
          <ac:chgData name="Carlos Ruz Leiva" userId="09992e858996f815" providerId="LiveId" clId="{7B7BA0EC-B266-8448-B0A0-43A4E9848E58}" dt="2021-04-21T02:03:19.985" v="1306"/>
          <ac:inkMkLst>
            <pc:docMk/>
            <pc:sldMk cId="2663221664" sldId="269"/>
            <ac:inkMk id="151" creationId="{1195CCD8-25C4-614B-83B7-C9FE9F4423F0}"/>
          </ac:inkMkLst>
        </pc:inkChg>
        <pc:inkChg chg="add del">
          <ac:chgData name="Carlos Ruz Leiva" userId="09992e858996f815" providerId="LiveId" clId="{7B7BA0EC-B266-8448-B0A0-43A4E9848E58}" dt="2021-04-21T02:03:19.985" v="1306"/>
          <ac:inkMkLst>
            <pc:docMk/>
            <pc:sldMk cId="2663221664" sldId="269"/>
            <ac:inkMk id="152" creationId="{BF9D4C7E-1737-2C4E-8093-94EF3E4FC7C7}"/>
          </ac:inkMkLst>
        </pc:inkChg>
        <pc:inkChg chg="add del">
          <ac:chgData name="Carlos Ruz Leiva" userId="09992e858996f815" providerId="LiveId" clId="{7B7BA0EC-B266-8448-B0A0-43A4E9848E58}" dt="2021-04-21T02:03:19.985" v="1306"/>
          <ac:inkMkLst>
            <pc:docMk/>
            <pc:sldMk cId="2663221664" sldId="269"/>
            <ac:inkMk id="153" creationId="{B3B88655-20C0-CF4D-A141-B6233B92C25A}"/>
          </ac:inkMkLst>
        </pc:inkChg>
        <pc:inkChg chg="add reco">
          <ac:chgData name="Carlos Ruz Leiva" userId="09992e858996f815" providerId="LiveId" clId="{7B7BA0EC-B266-8448-B0A0-43A4E9848E58}" dt="2021-04-21T02:03:19.985" v="1306"/>
          <ac:inkMkLst>
            <pc:docMk/>
            <pc:sldMk cId="2663221664" sldId="269"/>
            <ac:inkMk id="154" creationId="{D3834483-DFF4-5C4D-82C0-9EA4995D4AC4}"/>
          </ac:inkMkLst>
        </pc:inkChg>
        <pc:inkChg chg="add del">
          <ac:chgData name="Carlos Ruz Leiva" userId="09992e858996f815" providerId="LiveId" clId="{7B7BA0EC-B266-8448-B0A0-43A4E9848E58}" dt="2021-04-21T02:03:22.181" v="1309"/>
          <ac:inkMkLst>
            <pc:docMk/>
            <pc:sldMk cId="2663221664" sldId="269"/>
            <ac:inkMk id="155" creationId="{6C9EECF4-7601-1944-8BBC-F808FD7844F0}"/>
          </ac:inkMkLst>
        </pc:inkChg>
        <pc:inkChg chg="add del">
          <ac:chgData name="Carlos Ruz Leiva" userId="09992e858996f815" providerId="LiveId" clId="{7B7BA0EC-B266-8448-B0A0-43A4E9848E58}" dt="2021-04-21T02:03:22.181" v="1309"/>
          <ac:inkMkLst>
            <pc:docMk/>
            <pc:sldMk cId="2663221664" sldId="269"/>
            <ac:inkMk id="156" creationId="{070723EE-FD23-E441-BA29-C2D422129A2F}"/>
          </ac:inkMkLst>
        </pc:inkChg>
        <pc:inkChg chg="add reco">
          <ac:chgData name="Carlos Ruz Leiva" userId="09992e858996f815" providerId="LiveId" clId="{7B7BA0EC-B266-8448-B0A0-43A4E9848E58}" dt="2021-04-21T02:03:22.181" v="1309"/>
          <ac:inkMkLst>
            <pc:docMk/>
            <pc:sldMk cId="2663221664" sldId="269"/>
            <ac:inkMk id="157" creationId="{3ECA09E3-B63C-F64D-B879-53FB6659F3C8}"/>
          </ac:inkMkLst>
        </pc:inkChg>
        <pc:inkChg chg="add del">
          <ac:chgData name="Carlos Ruz Leiva" userId="09992e858996f815" providerId="LiveId" clId="{7B7BA0EC-B266-8448-B0A0-43A4E9848E58}" dt="2021-04-21T02:03:28.155" v="1313"/>
          <ac:inkMkLst>
            <pc:docMk/>
            <pc:sldMk cId="2663221664" sldId="269"/>
            <ac:inkMk id="158" creationId="{DC6782E8-C38D-4A42-BE8B-D44E44A38ABB}"/>
          </ac:inkMkLst>
        </pc:inkChg>
        <pc:inkChg chg="add del">
          <ac:chgData name="Carlos Ruz Leiva" userId="09992e858996f815" providerId="LiveId" clId="{7B7BA0EC-B266-8448-B0A0-43A4E9848E58}" dt="2021-04-21T02:03:28.155" v="1313"/>
          <ac:inkMkLst>
            <pc:docMk/>
            <pc:sldMk cId="2663221664" sldId="269"/>
            <ac:inkMk id="159" creationId="{AEA8E33B-C1CB-BE4C-8ADB-315A6A7CBB72}"/>
          </ac:inkMkLst>
        </pc:inkChg>
        <pc:inkChg chg="add del">
          <ac:chgData name="Carlos Ruz Leiva" userId="09992e858996f815" providerId="LiveId" clId="{7B7BA0EC-B266-8448-B0A0-43A4E9848E58}" dt="2021-04-21T02:03:28.155" v="1313"/>
          <ac:inkMkLst>
            <pc:docMk/>
            <pc:sldMk cId="2663221664" sldId="269"/>
            <ac:inkMk id="160" creationId="{1FB4A9B5-1B90-7441-8CC3-B6C4C89C1FE0}"/>
          </ac:inkMkLst>
        </pc:inkChg>
        <pc:inkChg chg="add reco">
          <ac:chgData name="Carlos Ruz Leiva" userId="09992e858996f815" providerId="LiveId" clId="{7B7BA0EC-B266-8448-B0A0-43A4E9848E58}" dt="2021-04-21T02:03:28.155" v="1313"/>
          <ac:inkMkLst>
            <pc:docMk/>
            <pc:sldMk cId="2663221664" sldId="269"/>
            <ac:inkMk id="161" creationId="{C35D27DC-FD0D-1A4A-BF36-8241C0211574}"/>
          </ac:inkMkLst>
        </pc:inkChg>
        <pc:inkChg chg="add">
          <ac:chgData name="Carlos Ruz Leiva" userId="09992e858996f815" providerId="LiveId" clId="{7B7BA0EC-B266-8448-B0A0-43A4E9848E58}" dt="2021-04-21T02:03:28.203" v="1314"/>
          <ac:inkMkLst>
            <pc:docMk/>
            <pc:sldMk cId="2663221664" sldId="269"/>
            <ac:inkMk id="162" creationId="{4DFB1155-5499-AE4A-9C94-0BBBF13E952F}"/>
          </ac:inkMkLst>
        </pc:inkChg>
        <pc:inkChg chg="add">
          <ac:chgData name="Carlos Ruz Leiva" userId="09992e858996f815" providerId="LiveId" clId="{7B7BA0EC-B266-8448-B0A0-43A4E9848E58}" dt="2021-04-21T02:03:28.956" v="1315"/>
          <ac:inkMkLst>
            <pc:docMk/>
            <pc:sldMk cId="2663221664" sldId="269"/>
            <ac:inkMk id="163" creationId="{F20DF1A8-0294-7E48-A256-B2AA1A70DD24}"/>
          </ac:inkMkLst>
        </pc:inkChg>
        <pc:inkChg chg="add">
          <ac:chgData name="Carlos Ruz Leiva" userId="09992e858996f815" providerId="LiveId" clId="{7B7BA0EC-B266-8448-B0A0-43A4E9848E58}" dt="2021-04-21T02:03:33.160" v="1316"/>
          <ac:inkMkLst>
            <pc:docMk/>
            <pc:sldMk cId="2663221664" sldId="269"/>
            <ac:inkMk id="164" creationId="{B79C2B0A-7A1E-AC49-A295-E7B65C3C0E47}"/>
          </ac:inkMkLst>
        </pc:inkChg>
        <pc:inkChg chg="add del">
          <ac:chgData name="Carlos Ruz Leiva" userId="09992e858996f815" providerId="LiveId" clId="{7B7BA0EC-B266-8448-B0A0-43A4E9848E58}" dt="2021-04-21T02:03:53.768" v="1322"/>
          <ac:inkMkLst>
            <pc:docMk/>
            <pc:sldMk cId="2663221664" sldId="269"/>
            <ac:inkMk id="165" creationId="{97A0F134-8EDA-6046-A290-74DFC3FFA71C}"/>
          </ac:inkMkLst>
        </pc:inkChg>
        <pc:inkChg chg="add del">
          <ac:chgData name="Carlos Ruz Leiva" userId="09992e858996f815" providerId="LiveId" clId="{7B7BA0EC-B266-8448-B0A0-43A4E9848E58}" dt="2021-04-21T02:03:53.768" v="1322"/>
          <ac:inkMkLst>
            <pc:docMk/>
            <pc:sldMk cId="2663221664" sldId="269"/>
            <ac:inkMk id="166" creationId="{E808189C-681F-B64D-AD90-CBEDB3B8908B}"/>
          </ac:inkMkLst>
        </pc:inkChg>
        <pc:inkChg chg="add del">
          <ac:chgData name="Carlos Ruz Leiva" userId="09992e858996f815" providerId="LiveId" clId="{7B7BA0EC-B266-8448-B0A0-43A4E9848E58}" dt="2021-04-21T02:03:53.768" v="1322"/>
          <ac:inkMkLst>
            <pc:docMk/>
            <pc:sldMk cId="2663221664" sldId="269"/>
            <ac:inkMk id="167" creationId="{FA59FB37-BB72-9548-BF72-C56B26AE6233}"/>
          </ac:inkMkLst>
        </pc:inkChg>
        <pc:inkChg chg="add del">
          <ac:chgData name="Carlos Ruz Leiva" userId="09992e858996f815" providerId="LiveId" clId="{7B7BA0EC-B266-8448-B0A0-43A4E9848E58}" dt="2021-04-21T02:03:53.768" v="1322"/>
          <ac:inkMkLst>
            <pc:docMk/>
            <pc:sldMk cId="2663221664" sldId="269"/>
            <ac:inkMk id="168" creationId="{191EB7B3-B243-034B-A95B-7CCF7AFE5610}"/>
          </ac:inkMkLst>
        </pc:inkChg>
        <pc:inkChg chg="add del">
          <ac:chgData name="Carlos Ruz Leiva" userId="09992e858996f815" providerId="LiveId" clId="{7B7BA0EC-B266-8448-B0A0-43A4E9848E58}" dt="2021-04-21T02:03:53.768" v="1322"/>
          <ac:inkMkLst>
            <pc:docMk/>
            <pc:sldMk cId="2663221664" sldId="269"/>
            <ac:inkMk id="169" creationId="{BAECF583-E8C4-A447-B20A-DB2712F67730}"/>
          </ac:inkMkLst>
        </pc:inkChg>
        <pc:inkChg chg="add reco">
          <ac:chgData name="Carlos Ruz Leiva" userId="09992e858996f815" providerId="LiveId" clId="{7B7BA0EC-B266-8448-B0A0-43A4E9848E58}" dt="2021-04-21T02:03:53.768" v="1322"/>
          <ac:inkMkLst>
            <pc:docMk/>
            <pc:sldMk cId="2663221664" sldId="269"/>
            <ac:inkMk id="170" creationId="{8FAA2766-8C03-BF4F-BBF4-87ADC75F9664}"/>
          </ac:inkMkLst>
        </pc:inkChg>
        <pc:inkChg chg="add del">
          <ac:chgData name="Carlos Ruz Leiva" userId="09992e858996f815" providerId="LiveId" clId="{7B7BA0EC-B266-8448-B0A0-43A4E9848E58}" dt="2021-04-21T02:03:57.267" v="1327"/>
          <ac:inkMkLst>
            <pc:docMk/>
            <pc:sldMk cId="2663221664" sldId="269"/>
            <ac:inkMk id="171" creationId="{F775E987-FE99-DE49-A7B0-5D90829D2E1E}"/>
          </ac:inkMkLst>
        </pc:inkChg>
        <pc:inkChg chg="add del">
          <ac:chgData name="Carlos Ruz Leiva" userId="09992e858996f815" providerId="LiveId" clId="{7B7BA0EC-B266-8448-B0A0-43A4E9848E58}" dt="2021-04-21T02:03:57.267" v="1327"/>
          <ac:inkMkLst>
            <pc:docMk/>
            <pc:sldMk cId="2663221664" sldId="269"/>
            <ac:inkMk id="172" creationId="{BC70B51D-FD9C-6343-B1D8-A9127618E5D2}"/>
          </ac:inkMkLst>
        </pc:inkChg>
        <pc:inkChg chg="add del">
          <ac:chgData name="Carlos Ruz Leiva" userId="09992e858996f815" providerId="LiveId" clId="{7B7BA0EC-B266-8448-B0A0-43A4E9848E58}" dt="2021-04-21T02:03:57.267" v="1327"/>
          <ac:inkMkLst>
            <pc:docMk/>
            <pc:sldMk cId="2663221664" sldId="269"/>
            <ac:inkMk id="173" creationId="{EABAC5BD-F568-0F4C-B6CB-A474F08CDBCF}"/>
          </ac:inkMkLst>
        </pc:inkChg>
        <pc:inkChg chg="add del">
          <ac:chgData name="Carlos Ruz Leiva" userId="09992e858996f815" providerId="LiveId" clId="{7B7BA0EC-B266-8448-B0A0-43A4E9848E58}" dt="2021-04-21T02:03:57.267" v="1327"/>
          <ac:inkMkLst>
            <pc:docMk/>
            <pc:sldMk cId="2663221664" sldId="269"/>
            <ac:inkMk id="174" creationId="{8A2DD1BF-DE79-CE45-A8D8-3DA64FC990C2}"/>
          </ac:inkMkLst>
        </pc:inkChg>
        <pc:inkChg chg="add reco">
          <ac:chgData name="Carlos Ruz Leiva" userId="09992e858996f815" providerId="LiveId" clId="{7B7BA0EC-B266-8448-B0A0-43A4E9848E58}" dt="2021-04-21T02:03:57.267" v="1327"/>
          <ac:inkMkLst>
            <pc:docMk/>
            <pc:sldMk cId="2663221664" sldId="269"/>
            <ac:inkMk id="175" creationId="{278B4F65-4978-FA4A-9B03-7854FF67BFB0}"/>
          </ac:inkMkLst>
        </pc:inkChg>
        <pc:inkChg chg="add">
          <ac:chgData name="Carlos Ruz Leiva" userId="09992e858996f815" providerId="LiveId" clId="{7B7BA0EC-B266-8448-B0A0-43A4E9848E58}" dt="2021-04-21T02:03:57.311" v="1328"/>
          <ac:inkMkLst>
            <pc:docMk/>
            <pc:sldMk cId="2663221664" sldId="269"/>
            <ac:inkMk id="176" creationId="{55BC87F5-5753-704C-B3D3-09291C6A552B}"/>
          </ac:inkMkLst>
        </pc:inkChg>
        <pc:inkChg chg="add del">
          <ac:chgData name="Carlos Ruz Leiva" userId="09992e858996f815" providerId="LiveId" clId="{7B7BA0EC-B266-8448-B0A0-43A4E9848E58}" dt="2021-04-21T02:04:03.166" v="1331"/>
          <ac:inkMkLst>
            <pc:docMk/>
            <pc:sldMk cId="2663221664" sldId="269"/>
            <ac:inkMk id="177" creationId="{1BC923CC-5BE0-8442-A0EB-9C228EA76E67}"/>
          </ac:inkMkLst>
        </pc:inkChg>
        <pc:inkChg chg="add del">
          <ac:chgData name="Carlos Ruz Leiva" userId="09992e858996f815" providerId="LiveId" clId="{7B7BA0EC-B266-8448-B0A0-43A4E9848E58}" dt="2021-04-21T02:04:03.166" v="1331"/>
          <ac:inkMkLst>
            <pc:docMk/>
            <pc:sldMk cId="2663221664" sldId="269"/>
            <ac:inkMk id="178" creationId="{6F0453E2-F48B-984A-AF36-2D9700E122FC}"/>
          </ac:inkMkLst>
        </pc:inkChg>
        <pc:inkChg chg="add reco">
          <ac:chgData name="Carlos Ruz Leiva" userId="09992e858996f815" providerId="LiveId" clId="{7B7BA0EC-B266-8448-B0A0-43A4E9848E58}" dt="2021-04-21T02:04:03.166" v="1331"/>
          <ac:inkMkLst>
            <pc:docMk/>
            <pc:sldMk cId="2663221664" sldId="269"/>
            <ac:inkMk id="179" creationId="{10F75F90-FFD2-1642-B426-D6590074F298}"/>
          </ac:inkMkLst>
        </pc:inkChg>
        <pc:inkChg chg="add del">
          <ac:chgData name="Carlos Ruz Leiva" userId="09992e858996f815" providerId="LiveId" clId="{7B7BA0EC-B266-8448-B0A0-43A4E9848E58}" dt="2021-04-21T02:04:06.141" v="1334"/>
          <ac:inkMkLst>
            <pc:docMk/>
            <pc:sldMk cId="2663221664" sldId="269"/>
            <ac:inkMk id="180" creationId="{24B3AD25-47A2-D044-9FC8-C0DA5745F020}"/>
          </ac:inkMkLst>
        </pc:inkChg>
        <pc:inkChg chg="add del">
          <ac:chgData name="Carlos Ruz Leiva" userId="09992e858996f815" providerId="LiveId" clId="{7B7BA0EC-B266-8448-B0A0-43A4E9848E58}" dt="2021-04-21T02:04:06.141" v="1334"/>
          <ac:inkMkLst>
            <pc:docMk/>
            <pc:sldMk cId="2663221664" sldId="269"/>
            <ac:inkMk id="181" creationId="{7CB1ED60-4435-7040-8BB3-6C1813150188}"/>
          </ac:inkMkLst>
        </pc:inkChg>
        <pc:inkChg chg="add reco">
          <ac:chgData name="Carlos Ruz Leiva" userId="09992e858996f815" providerId="LiveId" clId="{7B7BA0EC-B266-8448-B0A0-43A4E9848E58}" dt="2021-04-21T02:04:06.141" v="1334"/>
          <ac:inkMkLst>
            <pc:docMk/>
            <pc:sldMk cId="2663221664" sldId="269"/>
            <ac:inkMk id="182" creationId="{534976BB-FA3E-164F-A0F6-5671C2D866D5}"/>
          </ac:inkMkLst>
        </pc:inkChg>
        <pc:inkChg chg="add">
          <ac:chgData name="Carlos Ruz Leiva" userId="09992e858996f815" providerId="LiveId" clId="{7B7BA0EC-B266-8448-B0A0-43A4E9848E58}" dt="2021-04-21T02:04:06.185" v="1335"/>
          <ac:inkMkLst>
            <pc:docMk/>
            <pc:sldMk cId="2663221664" sldId="269"/>
            <ac:inkMk id="183" creationId="{FD002C0A-B8BF-354D-A655-222F9D13F38E}"/>
          </ac:inkMkLst>
        </pc:inkChg>
        <pc:inkChg chg="add">
          <ac:chgData name="Carlos Ruz Leiva" userId="09992e858996f815" providerId="LiveId" clId="{7B7BA0EC-B266-8448-B0A0-43A4E9848E58}" dt="2021-04-21T02:04:06.842" v="1336"/>
          <ac:inkMkLst>
            <pc:docMk/>
            <pc:sldMk cId="2663221664" sldId="269"/>
            <ac:inkMk id="184" creationId="{8E1C1349-8490-F64B-86F0-E680C41C6C2C}"/>
          </ac:inkMkLst>
        </pc:inkChg>
        <pc:inkChg chg="add">
          <ac:chgData name="Carlos Ruz Leiva" userId="09992e858996f815" providerId="LiveId" clId="{7B7BA0EC-B266-8448-B0A0-43A4E9848E58}" dt="2021-04-21T02:04:07.487" v="1337"/>
          <ac:inkMkLst>
            <pc:docMk/>
            <pc:sldMk cId="2663221664" sldId="269"/>
            <ac:inkMk id="185" creationId="{D0C4E91A-E0F4-C140-B561-5344C40D0A18}"/>
          </ac:inkMkLst>
        </pc:inkChg>
        <pc:inkChg chg="add del">
          <ac:chgData name="Carlos Ruz Leiva" userId="09992e858996f815" providerId="LiveId" clId="{7B7BA0EC-B266-8448-B0A0-43A4E9848E58}" dt="2021-04-21T02:04:10.420" v="1340"/>
          <ac:inkMkLst>
            <pc:docMk/>
            <pc:sldMk cId="2663221664" sldId="269"/>
            <ac:inkMk id="186" creationId="{1AE37484-C34F-644D-8A56-19440314AC75}"/>
          </ac:inkMkLst>
        </pc:inkChg>
        <pc:inkChg chg="add del">
          <ac:chgData name="Carlos Ruz Leiva" userId="09992e858996f815" providerId="LiveId" clId="{7B7BA0EC-B266-8448-B0A0-43A4E9848E58}" dt="2021-04-21T02:04:10.420" v="1340"/>
          <ac:inkMkLst>
            <pc:docMk/>
            <pc:sldMk cId="2663221664" sldId="269"/>
            <ac:inkMk id="187" creationId="{BB76DB8C-C62C-4448-9A49-F590DB5247FF}"/>
          </ac:inkMkLst>
        </pc:inkChg>
        <pc:inkChg chg="add del reco">
          <ac:chgData name="Carlos Ruz Leiva" userId="09992e858996f815" providerId="LiveId" clId="{7B7BA0EC-B266-8448-B0A0-43A4E9848E58}" dt="2021-04-21T02:04:17.034" v="1347"/>
          <ac:inkMkLst>
            <pc:docMk/>
            <pc:sldMk cId="2663221664" sldId="269"/>
            <ac:inkMk id="188" creationId="{AA84EBA2-4253-1242-AF19-D30096BDFAB3}"/>
          </ac:inkMkLst>
        </pc:inkChg>
        <pc:inkChg chg="add del">
          <ac:chgData name="Carlos Ruz Leiva" userId="09992e858996f815" providerId="LiveId" clId="{7B7BA0EC-B266-8448-B0A0-43A4E9848E58}" dt="2021-04-21T02:04:13.279" v="1343"/>
          <ac:inkMkLst>
            <pc:docMk/>
            <pc:sldMk cId="2663221664" sldId="269"/>
            <ac:inkMk id="189" creationId="{37CF0BD9-CBF3-C04A-9F41-B3B47982BB9F}"/>
          </ac:inkMkLst>
        </pc:inkChg>
        <pc:inkChg chg="add del">
          <ac:chgData name="Carlos Ruz Leiva" userId="09992e858996f815" providerId="LiveId" clId="{7B7BA0EC-B266-8448-B0A0-43A4E9848E58}" dt="2021-04-21T02:04:13.279" v="1343"/>
          <ac:inkMkLst>
            <pc:docMk/>
            <pc:sldMk cId="2663221664" sldId="269"/>
            <ac:inkMk id="190" creationId="{493C30BD-FAB8-4C4C-86A8-7C92CE09580C}"/>
          </ac:inkMkLst>
        </pc:inkChg>
        <pc:inkChg chg="add del reco">
          <ac:chgData name="Carlos Ruz Leiva" userId="09992e858996f815" providerId="LiveId" clId="{7B7BA0EC-B266-8448-B0A0-43A4E9848E58}" dt="2021-04-21T02:04:17.015" v="1346"/>
          <ac:inkMkLst>
            <pc:docMk/>
            <pc:sldMk cId="2663221664" sldId="269"/>
            <ac:inkMk id="191" creationId="{62C14D17-2F91-5348-A98E-7DF4E50841DA}"/>
          </ac:inkMkLst>
        </pc:inkChg>
        <pc:inkChg chg="add del">
          <ac:chgData name="Carlos Ruz Leiva" userId="09992e858996f815" providerId="LiveId" clId="{7B7BA0EC-B266-8448-B0A0-43A4E9848E58}" dt="2021-04-21T02:04:16.990" v="1345"/>
          <ac:inkMkLst>
            <pc:docMk/>
            <pc:sldMk cId="2663221664" sldId="269"/>
            <ac:inkMk id="192" creationId="{BCB3E57A-3D68-E842-916E-42A3C414AEC8}"/>
          </ac:inkMkLst>
        </pc:inkChg>
        <pc:inkChg chg="add del">
          <ac:chgData name="Carlos Ruz Leiva" userId="09992e858996f815" providerId="LiveId" clId="{7B7BA0EC-B266-8448-B0A0-43A4E9848E58}" dt="2021-04-21T02:04:25.108" v="1352"/>
          <ac:inkMkLst>
            <pc:docMk/>
            <pc:sldMk cId="2663221664" sldId="269"/>
            <ac:inkMk id="193" creationId="{512C8DCC-C505-1E42-92A7-134FD2181BC9}"/>
          </ac:inkMkLst>
        </pc:inkChg>
        <pc:inkChg chg="add del">
          <ac:chgData name="Carlos Ruz Leiva" userId="09992e858996f815" providerId="LiveId" clId="{7B7BA0EC-B266-8448-B0A0-43A4E9848E58}" dt="2021-04-21T02:04:25.108" v="1352"/>
          <ac:inkMkLst>
            <pc:docMk/>
            <pc:sldMk cId="2663221664" sldId="269"/>
            <ac:inkMk id="194" creationId="{F1584CEB-322D-504C-B3B5-661CBFAD9B1F}"/>
          </ac:inkMkLst>
        </pc:inkChg>
        <pc:inkChg chg="add del">
          <ac:chgData name="Carlos Ruz Leiva" userId="09992e858996f815" providerId="LiveId" clId="{7B7BA0EC-B266-8448-B0A0-43A4E9848E58}" dt="2021-04-21T02:04:25.108" v="1352"/>
          <ac:inkMkLst>
            <pc:docMk/>
            <pc:sldMk cId="2663221664" sldId="269"/>
            <ac:inkMk id="195" creationId="{17ECD99B-C5D8-3B4B-8941-E14683E34F88}"/>
          </ac:inkMkLst>
        </pc:inkChg>
        <pc:inkChg chg="add del">
          <ac:chgData name="Carlos Ruz Leiva" userId="09992e858996f815" providerId="LiveId" clId="{7B7BA0EC-B266-8448-B0A0-43A4E9848E58}" dt="2021-04-21T02:04:25.108" v="1352"/>
          <ac:inkMkLst>
            <pc:docMk/>
            <pc:sldMk cId="2663221664" sldId="269"/>
            <ac:inkMk id="196" creationId="{B9E4408B-28D9-6644-A371-20F4937E9A80}"/>
          </ac:inkMkLst>
        </pc:inkChg>
        <pc:inkChg chg="add reco">
          <ac:chgData name="Carlos Ruz Leiva" userId="09992e858996f815" providerId="LiveId" clId="{7B7BA0EC-B266-8448-B0A0-43A4E9848E58}" dt="2021-04-21T02:04:25.108" v="1352"/>
          <ac:inkMkLst>
            <pc:docMk/>
            <pc:sldMk cId="2663221664" sldId="269"/>
            <ac:inkMk id="197" creationId="{980AC7D2-FEDB-FC40-A731-1B6E9EBF672E}"/>
          </ac:inkMkLst>
        </pc:inkChg>
        <pc:inkChg chg="add del">
          <ac:chgData name="Carlos Ruz Leiva" userId="09992e858996f815" providerId="LiveId" clId="{7B7BA0EC-B266-8448-B0A0-43A4E9848E58}" dt="2021-04-21T02:04:26.851" v="1355"/>
          <ac:inkMkLst>
            <pc:docMk/>
            <pc:sldMk cId="2663221664" sldId="269"/>
            <ac:inkMk id="198" creationId="{B875F850-0ECD-A744-AF30-79D5DB66FFF3}"/>
          </ac:inkMkLst>
        </pc:inkChg>
        <pc:inkChg chg="add del">
          <ac:chgData name="Carlos Ruz Leiva" userId="09992e858996f815" providerId="LiveId" clId="{7B7BA0EC-B266-8448-B0A0-43A4E9848E58}" dt="2021-04-21T02:04:26.851" v="1355"/>
          <ac:inkMkLst>
            <pc:docMk/>
            <pc:sldMk cId="2663221664" sldId="269"/>
            <ac:inkMk id="199" creationId="{1F142ABD-B0D5-844B-8056-C82CE31F86CD}"/>
          </ac:inkMkLst>
        </pc:inkChg>
        <pc:inkChg chg="add reco">
          <ac:chgData name="Carlos Ruz Leiva" userId="09992e858996f815" providerId="LiveId" clId="{7B7BA0EC-B266-8448-B0A0-43A4E9848E58}" dt="2021-04-21T02:04:26.851" v="1355"/>
          <ac:inkMkLst>
            <pc:docMk/>
            <pc:sldMk cId="2663221664" sldId="269"/>
            <ac:inkMk id="200" creationId="{896245E1-546A-AE4D-9F9E-CEA084C3B625}"/>
          </ac:inkMkLst>
        </pc:inkChg>
        <pc:inkChg chg="add del">
          <ac:chgData name="Carlos Ruz Leiva" userId="09992e858996f815" providerId="LiveId" clId="{7B7BA0EC-B266-8448-B0A0-43A4E9848E58}" dt="2021-04-21T02:04:34.027" v="1360"/>
          <ac:inkMkLst>
            <pc:docMk/>
            <pc:sldMk cId="2663221664" sldId="269"/>
            <ac:inkMk id="201" creationId="{A5EB50C3-500C-5143-9D23-19D3CB7D6ED0}"/>
          </ac:inkMkLst>
        </pc:inkChg>
        <pc:inkChg chg="add del">
          <ac:chgData name="Carlos Ruz Leiva" userId="09992e858996f815" providerId="LiveId" clId="{7B7BA0EC-B266-8448-B0A0-43A4E9848E58}" dt="2021-04-21T02:04:34.027" v="1360"/>
          <ac:inkMkLst>
            <pc:docMk/>
            <pc:sldMk cId="2663221664" sldId="269"/>
            <ac:inkMk id="202" creationId="{2A7F6F10-C6A0-E24F-9B5B-C7E2E0B566A6}"/>
          </ac:inkMkLst>
        </pc:inkChg>
        <pc:inkChg chg="add del">
          <ac:chgData name="Carlos Ruz Leiva" userId="09992e858996f815" providerId="LiveId" clId="{7B7BA0EC-B266-8448-B0A0-43A4E9848E58}" dt="2021-04-21T02:04:34.027" v="1360"/>
          <ac:inkMkLst>
            <pc:docMk/>
            <pc:sldMk cId="2663221664" sldId="269"/>
            <ac:inkMk id="203" creationId="{091FB8B5-1B71-C843-A3E0-415A4C2E26C9}"/>
          </ac:inkMkLst>
        </pc:inkChg>
        <pc:inkChg chg="add del">
          <ac:chgData name="Carlos Ruz Leiva" userId="09992e858996f815" providerId="LiveId" clId="{7B7BA0EC-B266-8448-B0A0-43A4E9848E58}" dt="2021-04-21T02:04:34.027" v="1360"/>
          <ac:inkMkLst>
            <pc:docMk/>
            <pc:sldMk cId="2663221664" sldId="269"/>
            <ac:inkMk id="204" creationId="{8E00822B-F27C-264F-BE5D-6BA665543CE1}"/>
          </ac:inkMkLst>
        </pc:inkChg>
        <pc:inkChg chg="add reco">
          <ac:chgData name="Carlos Ruz Leiva" userId="09992e858996f815" providerId="LiveId" clId="{7B7BA0EC-B266-8448-B0A0-43A4E9848E58}" dt="2021-04-21T02:04:34.027" v="1360"/>
          <ac:inkMkLst>
            <pc:docMk/>
            <pc:sldMk cId="2663221664" sldId="269"/>
            <ac:inkMk id="205" creationId="{1AC20A98-2360-9B4E-AE22-7E16ECD8947B}"/>
          </ac:inkMkLst>
        </pc:inkChg>
        <pc:inkChg chg="add del">
          <ac:chgData name="Carlos Ruz Leiva" userId="09992e858996f815" providerId="LiveId" clId="{7B7BA0EC-B266-8448-B0A0-43A4E9848E58}" dt="2021-04-21T02:04:37.756" v="1363"/>
          <ac:inkMkLst>
            <pc:docMk/>
            <pc:sldMk cId="2663221664" sldId="269"/>
            <ac:inkMk id="206" creationId="{2256F664-B492-5D44-BCCB-3BDF94D0D80B}"/>
          </ac:inkMkLst>
        </pc:inkChg>
        <pc:inkChg chg="add del">
          <ac:chgData name="Carlos Ruz Leiva" userId="09992e858996f815" providerId="LiveId" clId="{7B7BA0EC-B266-8448-B0A0-43A4E9848E58}" dt="2021-04-21T02:04:37.756" v="1363"/>
          <ac:inkMkLst>
            <pc:docMk/>
            <pc:sldMk cId="2663221664" sldId="269"/>
            <ac:inkMk id="207" creationId="{515371F5-C63A-FC4C-B695-AD565546B08F}"/>
          </ac:inkMkLst>
        </pc:inkChg>
        <pc:inkChg chg="add reco">
          <ac:chgData name="Carlos Ruz Leiva" userId="09992e858996f815" providerId="LiveId" clId="{7B7BA0EC-B266-8448-B0A0-43A4E9848E58}" dt="2021-04-21T02:04:37.756" v="1363"/>
          <ac:inkMkLst>
            <pc:docMk/>
            <pc:sldMk cId="2663221664" sldId="269"/>
            <ac:inkMk id="208" creationId="{EE90AA8E-B301-2C4C-9253-28F35CE20ED5}"/>
          </ac:inkMkLst>
        </pc:inkChg>
        <pc:inkChg chg="add del">
          <ac:chgData name="Carlos Ruz Leiva" userId="09992e858996f815" providerId="LiveId" clId="{7B7BA0EC-B266-8448-B0A0-43A4E9848E58}" dt="2021-04-21T02:04:40.720" v="1366"/>
          <ac:inkMkLst>
            <pc:docMk/>
            <pc:sldMk cId="2663221664" sldId="269"/>
            <ac:inkMk id="209" creationId="{7C293660-8F1F-4A4D-B8F8-FEAF0688209D}"/>
          </ac:inkMkLst>
        </pc:inkChg>
        <pc:inkChg chg="add del">
          <ac:chgData name="Carlos Ruz Leiva" userId="09992e858996f815" providerId="LiveId" clId="{7B7BA0EC-B266-8448-B0A0-43A4E9848E58}" dt="2021-04-21T02:04:40.720" v="1366"/>
          <ac:inkMkLst>
            <pc:docMk/>
            <pc:sldMk cId="2663221664" sldId="269"/>
            <ac:inkMk id="210" creationId="{863C40C3-C256-954D-9704-A4D7037B9B58}"/>
          </ac:inkMkLst>
        </pc:inkChg>
        <pc:inkChg chg="add reco">
          <ac:chgData name="Carlos Ruz Leiva" userId="09992e858996f815" providerId="LiveId" clId="{7B7BA0EC-B266-8448-B0A0-43A4E9848E58}" dt="2021-04-21T02:04:40.720" v="1366"/>
          <ac:inkMkLst>
            <pc:docMk/>
            <pc:sldMk cId="2663221664" sldId="269"/>
            <ac:inkMk id="211" creationId="{CF5906A6-80D6-6B48-B097-1F8C2859477A}"/>
          </ac:inkMkLst>
        </pc:inkChg>
        <pc:inkChg chg="add del">
          <ac:chgData name="Carlos Ruz Leiva" userId="09992e858996f815" providerId="LiveId" clId="{7B7BA0EC-B266-8448-B0A0-43A4E9848E58}" dt="2021-04-21T02:04:55.395" v="1370"/>
          <ac:inkMkLst>
            <pc:docMk/>
            <pc:sldMk cId="2663221664" sldId="269"/>
            <ac:inkMk id="212" creationId="{5C215A0C-A5AF-3343-A5BC-750527C28374}"/>
          </ac:inkMkLst>
        </pc:inkChg>
        <pc:inkChg chg="add del">
          <ac:chgData name="Carlos Ruz Leiva" userId="09992e858996f815" providerId="LiveId" clId="{7B7BA0EC-B266-8448-B0A0-43A4E9848E58}" dt="2021-04-21T02:04:55.395" v="1370"/>
          <ac:inkMkLst>
            <pc:docMk/>
            <pc:sldMk cId="2663221664" sldId="269"/>
            <ac:inkMk id="213" creationId="{20C4D0B5-0DB3-7D4C-8966-B1A57A65B313}"/>
          </ac:inkMkLst>
        </pc:inkChg>
        <pc:inkChg chg="add del">
          <ac:chgData name="Carlos Ruz Leiva" userId="09992e858996f815" providerId="LiveId" clId="{7B7BA0EC-B266-8448-B0A0-43A4E9848E58}" dt="2021-04-21T02:04:55.395" v="1370"/>
          <ac:inkMkLst>
            <pc:docMk/>
            <pc:sldMk cId="2663221664" sldId="269"/>
            <ac:inkMk id="214" creationId="{8E546A3E-6BF9-6D4A-849F-707F28312C72}"/>
          </ac:inkMkLst>
        </pc:inkChg>
        <pc:inkChg chg="add del reco">
          <ac:chgData name="Carlos Ruz Leiva" userId="09992e858996f815" providerId="LiveId" clId="{7B7BA0EC-B266-8448-B0A0-43A4E9848E58}" dt="2021-04-21T02:06:15.896" v="1405"/>
          <ac:inkMkLst>
            <pc:docMk/>
            <pc:sldMk cId="2663221664" sldId="269"/>
            <ac:inkMk id="215" creationId="{47D60BE7-87B8-CB4B-9282-7D6F12EBCA7E}"/>
          </ac:inkMkLst>
        </pc:inkChg>
        <pc:inkChg chg="add del">
          <ac:chgData name="Carlos Ruz Leiva" userId="09992e858996f815" providerId="LiveId" clId="{7B7BA0EC-B266-8448-B0A0-43A4E9848E58}" dt="2021-04-21T02:05:02.907" v="1374"/>
          <ac:inkMkLst>
            <pc:docMk/>
            <pc:sldMk cId="2663221664" sldId="269"/>
            <ac:inkMk id="216" creationId="{DFE0417E-F5E0-B840-887C-CC2DFA80898B}"/>
          </ac:inkMkLst>
        </pc:inkChg>
        <pc:inkChg chg="add del">
          <ac:chgData name="Carlos Ruz Leiva" userId="09992e858996f815" providerId="LiveId" clId="{7B7BA0EC-B266-8448-B0A0-43A4E9848E58}" dt="2021-04-21T02:05:02.907" v="1374"/>
          <ac:inkMkLst>
            <pc:docMk/>
            <pc:sldMk cId="2663221664" sldId="269"/>
            <ac:inkMk id="217" creationId="{1264D2B8-1806-F549-AEE8-35EC778CB29F}"/>
          </ac:inkMkLst>
        </pc:inkChg>
        <pc:inkChg chg="add del">
          <ac:chgData name="Carlos Ruz Leiva" userId="09992e858996f815" providerId="LiveId" clId="{7B7BA0EC-B266-8448-B0A0-43A4E9848E58}" dt="2021-04-21T02:05:02.907" v="1374"/>
          <ac:inkMkLst>
            <pc:docMk/>
            <pc:sldMk cId="2663221664" sldId="269"/>
            <ac:inkMk id="218" creationId="{135C7FDF-1F6A-584B-A321-8E0CB549E2F0}"/>
          </ac:inkMkLst>
        </pc:inkChg>
        <pc:inkChg chg="add del reco">
          <ac:chgData name="Carlos Ruz Leiva" userId="09992e858996f815" providerId="LiveId" clId="{7B7BA0EC-B266-8448-B0A0-43A4E9848E58}" dt="2021-04-21T02:06:15.911" v="1406"/>
          <ac:inkMkLst>
            <pc:docMk/>
            <pc:sldMk cId="2663221664" sldId="269"/>
            <ac:inkMk id="219" creationId="{F84C35DD-3CCE-684D-9918-8E3D36721D7F}"/>
          </ac:inkMkLst>
        </pc:inkChg>
        <pc:inkChg chg="add del">
          <ac:chgData name="Carlos Ruz Leiva" userId="09992e858996f815" providerId="LiveId" clId="{7B7BA0EC-B266-8448-B0A0-43A4E9848E58}" dt="2021-04-21T02:05:05.900" v="1377"/>
          <ac:inkMkLst>
            <pc:docMk/>
            <pc:sldMk cId="2663221664" sldId="269"/>
            <ac:inkMk id="220" creationId="{686D5F71-7876-6648-A7AD-D4099529FF2E}"/>
          </ac:inkMkLst>
        </pc:inkChg>
        <pc:inkChg chg="add del">
          <ac:chgData name="Carlos Ruz Leiva" userId="09992e858996f815" providerId="LiveId" clId="{7B7BA0EC-B266-8448-B0A0-43A4E9848E58}" dt="2021-04-21T02:05:05.900" v="1377"/>
          <ac:inkMkLst>
            <pc:docMk/>
            <pc:sldMk cId="2663221664" sldId="269"/>
            <ac:inkMk id="221" creationId="{FC721C88-884F-EE45-89FB-4C105040084C}"/>
          </ac:inkMkLst>
        </pc:inkChg>
        <pc:inkChg chg="add del reco">
          <ac:chgData name="Carlos Ruz Leiva" userId="09992e858996f815" providerId="LiveId" clId="{7B7BA0EC-B266-8448-B0A0-43A4E9848E58}" dt="2021-04-21T02:06:15.962" v="1410"/>
          <ac:inkMkLst>
            <pc:docMk/>
            <pc:sldMk cId="2663221664" sldId="269"/>
            <ac:inkMk id="222" creationId="{3DD64BBB-14F8-1745-BB65-81714F2A563A}"/>
          </ac:inkMkLst>
        </pc:inkChg>
        <pc:inkChg chg="add del">
          <ac:chgData name="Carlos Ruz Leiva" userId="09992e858996f815" providerId="LiveId" clId="{7B7BA0EC-B266-8448-B0A0-43A4E9848E58}" dt="2021-04-21T02:06:15.940" v="1408"/>
          <ac:inkMkLst>
            <pc:docMk/>
            <pc:sldMk cId="2663221664" sldId="269"/>
            <ac:inkMk id="223" creationId="{B160A136-A291-9A48-9D9C-3396C424C217}"/>
          </ac:inkMkLst>
        </pc:inkChg>
        <pc:inkChg chg="add del">
          <ac:chgData name="Carlos Ruz Leiva" userId="09992e858996f815" providerId="LiveId" clId="{7B7BA0EC-B266-8448-B0A0-43A4E9848E58}" dt="2021-04-21T02:06:15.951" v="1409"/>
          <ac:inkMkLst>
            <pc:docMk/>
            <pc:sldMk cId="2663221664" sldId="269"/>
            <ac:inkMk id="224" creationId="{E13BEFD1-00E0-CD4E-84DD-59FD2DFC58D9}"/>
          </ac:inkMkLst>
        </pc:inkChg>
        <pc:inkChg chg="add del">
          <ac:chgData name="Carlos Ruz Leiva" userId="09992e858996f815" providerId="LiveId" clId="{7B7BA0EC-B266-8448-B0A0-43A4E9848E58}" dt="2021-04-21T02:05:13.614" v="1383"/>
          <ac:inkMkLst>
            <pc:docMk/>
            <pc:sldMk cId="2663221664" sldId="269"/>
            <ac:inkMk id="225" creationId="{0E03A0BF-DE40-2E4B-B88A-832D7FDF2205}"/>
          </ac:inkMkLst>
        </pc:inkChg>
        <pc:inkChg chg="add del">
          <ac:chgData name="Carlos Ruz Leiva" userId="09992e858996f815" providerId="LiveId" clId="{7B7BA0EC-B266-8448-B0A0-43A4E9848E58}" dt="2021-04-21T02:05:13.614" v="1383"/>
          <ac:inkMkLst>
            <pc:docMk/>
            <pc:sldMk cId="2663221664" sldId="269"/>
            <ac:inkMk id="226" creationId="{0C09C8C0-1372-4849-AA64-1E8DEBCECD85}"/>
          </ac:inkMkLst>
        </pc:inkChg>
        <pc:inkChg chg="add del">
          <ac:chgData name="Carlos Ruz Leiva" userId="09992e858996f815" providerId="LiveId" clId="{7B7BA0EC-B266-8448-B0A0-43A4E9848E58}" dt="2021-04-21T02:05:13.614" v="1383"/>
          <ac:inkMkLst>
            <pc:docMk/>
            <pc:sldMk cId="2663221664" sldId="269"/>
            <ac:inkMk id="227" creationId="{A5BCD776-3179-944A-8927-E6E73318A52B}"/>
          </ac:inkMkLst>
        </pc:inkChg>
        <pc:inkChg chg="add del reco">
          <ac:chgData name="Carlos Ruz Leiva" userId="09992e858996f815" providerId="LiveId" clId="{7B7BA0EC-B266-8448-B0A0-43A4E9848E58}" dt="2021-04-21T02:06:15.928" v="1407"/>
          <ac:inkMkLst>
            <pc:docMk/>
            <pc:sldMk cId="2663221664" sldId="269"/>
            <ac:inkMk id="228" creationId="{951A5578-1224-8D46-9F7D-063FBD9B3C64}"/>
          </ac:inkMkLst>
        </pc:inkChg>
        <pc:inkChg chg="add">
          <ac:chgData name="Carlos Ruz Leiva" userId="09992e858996f815" providerId="LiveId" clId="{7B7BA0EC-B266-8448-B0A0-43A4E9848E58}" dt="2021-04-21T02:05:28.062" v="1384"/>
          <ac:inkMkLst>
            <pc:docMk/>
            <pc:sldMk cId="2663221664" sldId="269"/>
            <ac:inkMk id="229" creationId="{08095D4C-1374-7142-89C3-56BA5416C4C1}"/>
          </ac:inkMkLst>
        </pc:inkChg>
        <pc:inkChg chg="add del">
          <ac:chgData name="Carlos Ruz Leiva" userId="09992e858996f815" providerId="LiveId" clId="{7B7BA0EC-B266-8448-B0A0-43A4E9848E58}" dt="2021-04-21T02:05:36.809" v="1387"/>
          <ac:inkMkLst>
            <pc:docMk/>
            <pc:sldMk cId="2663221664" sldId="269"/>
            <ac:inkMk id="230" creationId="{15796ECB-3135-7945-A008-200CE34BE47A}"/>
          </ac:inkMkLst>
        </pc:inkChg>
        <pc:inkChg chg="add del">
          <ac:chgData name="Carlos Ruz Leiva" userId="09992e858996f815" providerId="LiveId" clId="{7B7BA0EC-B266-8448-B0A0-43A4E9848E58}" dt="2021-04-21T02:05:36.809" v="1387"/>
          <ac:inkMkLst>
            <pc:docMk/>
            <pc:sldMk cId="2663221664" sldId="269"/>
            <ac:inkMk id="231" creationId="{3FB11E3C-8DFB-8D4A-B10E-B62610B0FCBB}"/>
          </ac:inkMkLst>
        </pc:inkChg>
        <pc:inkChg chg="add reco">
          <ac:chgData name="Carlos Ruz Leiva" userId="09992e858996f815" providerId="LiveId" clId="{7B7BA0EC-B266-8448-B0A0-43A4E9848E58}" dt="2021-04-21T02:05:36.809" v="1387"/>
          <ac:inkMkLst>
            <pc:docMk/>
            <pc:sldMk cId="2663221664" sldId="269"/>
            <ac:inkMk id="232" creationId="{D771FAED-DEBB-C54A-B3C1-D654BC458161}"/>
          </ac:inkMkLst>
        </pc:inkChg>
        <pc:inkChg chg="add del">
          <ac:chgData name="Carlos Ruz Leiva" userId="09992e858996f815" providerId="LiveId" clId="{7B7BA0EC-B266-8448-B0A0-43A4E9848E58}" dt="2021-04-21T02:05:39.124" v="1390"/>
          <ac:inkMkLst>
            <pc:docMk/>
            <pc:sldMk cId="2663221664" sldId="269"/>
            <ac:inkMk id="233" creationId="{0F27D4D5-0111-9C4F-96E7-A745F87C3FDF}"/>
          </ac:inkMkLst>
        </pc:inkChg>
        <pc:inkChg chg="add del">
          <ac:chgData name="Carlos Ruz Leiva" userId="09992e858996f815" providerId="LiveId" clId="{7B7BA0EC-B266-8448-B0A0-43A4E9848E58}" dt="2021-04-21T02:05:39.124" v="1390"/>
          <ac:inkMkLst>
            <pc:docMk/>
            <pc:sldMk cId="2663221664" sldId="269"/>
            <ac:inkMk id="234" creationId="{E5A4C69F-793F-0A47-8D11-9C9F2270B96D}"/>
          </ac:inkMkLst>
        </pc:inkChg>
        <pc:inkChg chg="add reco">
          <ac:chgData name="Carlos Ruz Leiva" userId="09992e858996f815" providerId="LiveId" clId="{7B7BA0EC-B266-8448-B0A0-43A4E9848E58}" dt="2021-04-21T02:05:39.124" v="1390"/>
          <ac:inkMkLst>
            <pc:docMk/>
            <pc:sldMk cId="2663221664" sldId="269"/>
            <ac:inkMk id="235" creationId="{6DC2DB14-C77A-9E4B-BF9A-86F5D3F1C532}"/>
          </ac:inkMkLst>
        </pc:inkChg>
        <pc:inkChg chg="add del">
          <ac:chgData name="Carlos Ruz Leiva" userId="09992e858996f815" providerId="LiveId" clId="{7B7BA0EC-B266-8448-B0A0-43A4E9848E58}" dt="2021-04-21T02:05:40.254" v="1393"/>
          <ac:inkMkLst>
            <pc:docMk/>
            <pc:sldMk cId="2663221664" sldId="269"/>
            <ac:inkMk id="236" creationId="{BCFE8F62-DCDF-8D4D-BE3B-01FC8257CED6}"/>
          </ac:inkMkLst>
        </pc:inkChg>
        <pc:inkChg chg="add del">
          <ac:chgData name="Carlos Ruz Leiva" userId="09992e858996f815" providerId="LiveId" clId="{7B7BA0EC-B266-8448-B0A0-43A4E9848E58}" dt="2021-04-21T02:05:40.254" v="1393"/>
          <ac:inkMkLst>
            <pc:docMk/>
            <pc:sldMk cId="2663221664" sldId="269"/>
            <ac:inkMk id="237" creationId="{55AF5582-9A2C-4746-82D4-9E74806A6E96}"/>
          </ac:inkMkLst>
        </pc:inkChg>
        <pc:inkChg chg="add reco">
          <ac:chgData name="Carlos Ruz Leiva" userId="09992e858996f815" providerId="LiveId" clId="{7B7BA0EC-B266-8448-B0A0-43A4E9848E58}" dt="2021-04-21T02:05:40.254" v="1393"/>
          <ac:inkMkLst>
            <pc:docMk/>
            <pc:sldMk cId="2663221664" sldId="269"/>
            <ac:inkMk id="238" creationId="{0100507F-B5F0-3849-AF74-497936A6897F}"/>
          </ac:inkMkLst>
        </pc:inkChg>
        <pc:inkChg chg="add del">
          <ac:chgData name="Carlos Ruz Leiva" userId="09992e858996f815" providerId="LiveId" clId="{7B7BA0EC-B266-8448-B0A0-43A4E9848E58}" dt="2021-04-21T02:05:52.885" v="1395"/>
          <ac:inkMkLst>
            <pc:docMk/>
            <pc:sldMk cId="2663221664" sldId="269"/>
            <ac:inkMk id="239" creationId="{E7555407-3B02-B94F-8492-A3152E20AC8B}"/>
          </ac:inkMkLst>
        </pc:inkChg>
        <pc:inkChg chg="add del">
          <ac:chgData name="Carlos Ruz Leiva" userId="09992e858996f815" providerId="LiveId" clId="{7B7BA0EC-B266-8448-B0A0-43A4E9848E58}" dt="2021-04-21T02:05:58.166" v="1398"/>
          <ac:inkMkLst>
            <pc:docMk/>
            <pc:sldMk cId="2663221664" sldId="269"/>
            <ac:inkMk id="240" creationId="{8681BE8C-267B-9A4D-B43E-4E6BB52DD86F}"/>
          </ac:inkMkLst>
        </pc:inkChg>
        <pc:inkChg chg="add del">
          <ac:chgData name="Carlos Ruz Leiva" userId="09992e858996f815" providerId="LiveId" clId="{7B7BA0EC-B266-8448-B0A0-43A4E9848E58}" dt="2021-04-21T02:05:58.166" v="1398"/>
          <ac:inkMkLst>
            <pc:docMk/>
            <pc:sldMk cId="2663221664" sldId="269"/>
            <ac:inkMk id="241" creationId="{1C8B6C22-025B-D441-970E-1FC8F150CEE1}"/>
          </ac:inkMkLst>
        </pc:inkChg>
        <pc:inkChg chg="add reco">
          <ac:chgData name="Carlos Ruz Leiva" userId="09992e858996f815" providerId="LiveId" clId="{7B7BA0EC-B266-8448-B0A0-43A4E9848E58}" dt="2021-04-21T02:05:58.166" v="1398"/>
          <ac:inkMkLst>
            <pc:docMk/>
            <pc:sldMk cId="2663221664" sldId="269"/>
            <ac:inkMk id="242" creationId="{87A8C245-5F43-F048-B9B0-2F01ACEC2916}"/>
          </ac:inkMkLst>
        </pc:inkChg>
        <pc:inkChg chg="add">
          <ac:chgData name="Carlos Ruz Leiva" userId="09992e858996f815" providerId="LiveId" clId="{7B7BA0EC-B266-8448-B0A0-43A4E9848E58}" dt="2021-04-21T02:05:58.188" v="1399"/>
          <ac:inkMkLst>
            <pc:docMk/>
            <pc:sldMk cId="2663221664" sldId="269"/>
            <ac:inkMk id="243" creationId="{726ACEF6-DD59-5748-A97C-8895679B45BC}"/>
          </ac:inkMkLst>
        </pc:inkChg>
        <pc:inkChg chg="add">
          <ac:chgData name="Carlos Ruz Leiva" userId="09992e858996f815" providerId="LiveId" clId="{7B7BA0EC-B266-8448-B0A0-43A4E9848E58}" dt="2021-04-21T02:05:58.953" v="1400"/>
          <ac:inkMkLst>
            <pc:docMk/>
            <pc:sldMk cId="2663221664" sldId="269"/>
            <ac:inkMk id="244" creationId="{231C662E-961F-044F-B3CA-D16F0F3D77ED}"/>
          </ac:inkMkLst>
        </pc:inkChg>
        <pc:inkChg chg="add del">
          <ac:chgData name="Carlos Ruz Leiva" userId="09992e858996f815" providerId="LiveId" clId="{7B7BA0EC-B266-8448-B0A0-43A4E9848E58}" dt="2021-04-21T02:06:06.612" v="1403"/>
          <ac:inkMkLst>
            <pc:docMk/>
            <pc:sldMk cId="2663221664" sldId="269"/>
            <ac:inkMk id="245" creationId="{49616CBE-F7F1-5042-BC5C-49E006DDE542}"/>
          </ac:inkMkLst>
        </pc:inkChg>
        <pc:inkChg chg="add del">
          <ac:chgData name="Carlos Ruz Leiva" userId="09992e858996f815" providerId="LiveId" clId="{7B7BA0EC-B266-8448-B0A0-43A4E9848E58}" dt="2021-04-21T02:06:06.612" v="1403"/>
          <ac:inkMkLst>
            <pc:docMk/>
            <pc:sldMk cId="2663221664" sldId="269"/>
            <ac:inkMk id="246" creationId="{66DB5C20-FCF9-4342-93B1-0075BB1C4F1E}"/>
          </ac:inkMkLst>
        </pc:inkChg>
        <pc:inkChg chg="add reco">
          <ac:chgData name="Carlos Ruz Leiva" userId="09992e858996f815" providerId="LiveId" clId="{7B7BA0EC-B266-8448-B0A0-43A4E9848E58}" dt="2021-04-21T02:06:06.612" v="1403"/>
          <ac:inkMkLst>
            <pc:docMk/>
            <pc:sldMk cId="2663221664" sldId="269"/>
            <ac:inkMk id="247" creationId="{9AA58533-A14B-1C4C-98E7-1E15B41D8928}"/>
          </ac:inkMkLst>
        </pc:inkChg>
        <pc:inkChg chg="add">
          <ac:chgData name="Carlos Ruz Leiva" userId="09992e858996f815" providerId="LiveId" clId="{7B7BA0EC-B266-8448-B0A0-43A4E9848E58}" dt="2021-04-21T02:06:06.660" v="1404"/>
          <ac:inkMkLst>
            <pc:docMk/>
            <pc:sldMk cId="2663221664" sldId="269"/>
            <ac:inkMk id="248" creationId="{BF169299-88F9-5641-882B-80C678A4A5B8}"/>
          </ac:inkMkLst>
        </pc:inkChg>
        <pc:inkChg chg="add del">
          <ac:chgData name="Carlos Ruz Leiva" userId="09992e858996f815" providerId="LiveId" clId="{7B7BA0EC-B266-8448-B0A0-43A4E9848E58}" dt="2021-04-21T02:06:26.529" v="1413"/>
          <ac:inkMkLst>
            <pc:docMk/>
            <pc:sldMk cId="2663221664" sldId="269"/>
            <ac:inkMk id="249" creationId="{224B3A53-0EA7-2442-8B91-53D67B6836C2}"/>
          </ac:inkMkLst>
        </pc:inkChg>
        <pc:inkChg chg="add del">
          <ac:chgData name="Carlos Ruz Leiva" userId="09992e858996f815" providerId="LiveId" clId="{7B7BA0EC-B266-8448-B0A0-43A4E9848E58}" dt="2021-04-21T02:06:26.529" v="1413"/>
          <ac:inkMkLst>
            <pc:docMk/>
            <pc:sldMk cId="2663221664" sldId="269"/>
            <ac:inkMk id="250" creationId="{0EAAEEA4-4C5F-DE41-9F75-8823795F6ACA}"/>
          </ac:inkMkLst>
        </pc:inkChg>
        <pc:inkChg chg="add reco">
          <ac:chgData name="Carlos Ruz Leiva" userId="09992e858996f815" providerId="LiveId" clId="{7B7BA0EC-B266-8448-B0A0-43A4E9848E58}" dt="2021-04-21T02:06:26.529" v="1413"/>
          <ac:inkMkLst>
            <pc:docMk/>
            <pc:sldMk cId="2663221664" sldId="269"/>
            <ac:inkMk id="251" creationId="{4F6B01A7-5042-C049-91B9-0623FD43E87B}"/>
          </ac:inkMkLst>
        </pc:inkChg>
        <pc:inkChg chg="add del">
          <ac:chgData name="Carlos Ruz Leiva" userId="09992e858996f815" providerId="LiveId" clId="{7B7BA0EC-B266-8448-B0A0-43A4E9848E58}" dt="2021-04-21T02:06:30.868" v="1417"/>
          <ac:inkMkLst>
            <pc:docMk/>
            <pc:sldMk cId="2663221664" sldId="269"/>
            <ac:inkMk id="252" creationId="{F25F3653-109E-4444-82E1-A8DD053DE346}"/>
          </ac:inkMkLst>
        </pc:inkChg>
        <pc:inkChg chg="add del">
          <ac:chgData name="Carlos Ruz Leiva" userId="09992e858996f815" providerId="LiveId" clId="{7B7BA0EC-B266-8448-B0A0-43A4E9848E58}" dt="2021-04-21T02:06:30.868" v="1417"/>
          <ac:inkMkLst>
            <pc:docMk/>
            <pc:sldMk cId="2663221664" sldId="269"/>
            <ac:inkMk id="253" creationId="{D4046201-C664-9340-947D-007C5DD09281}"/>
          </ac:inkMkLst>
        </pc:inkChg>
        <pc:inkChg chg="add del">
          <ac:chgData name="Carlos Ruz Leiva" userId="09992e858996f815" providerId="LiveId" clId="{7B7BA0EC-B266-8448-B0A0-43A4E9848E58}" dt="2021-04-21T02:06:30.868" v="1417"/>
          <ac:inkMkLst>
            <pc:docMk/>
            <pc:sldMk cId="2663221664" sldId="269"/>
            <ac:inkMk id="254" creationId="{4B8C6DAD-EB42-1B43-93A3-666FA499DD30}"/>
          </ac:inkMkLst>
        </pc:inkChg>
        <pc:inkChg chg="add mod reco modStrokes">
          <ac:chgData name="Carlos Ruz Leiva" userId="09992e858996f815" providerId="LiveId" clId="{7B7BA0EC-B266-8448-B0A0-43A4E9848E58}" dt="2021-04-21T02:07:00.100" v="1434"/>
          <ac:inkMkLst>
            <pc:docMk/>
            <pc:sldMk cId="2663221664" sldId="269"/>
            <ac:inkMk id="255" creationId="{F23423C4-64C6-804A-B35B-24A20FD3C332}"/>
          </ac:inkMkLst>
        </pc:inkChg>
        <pc:inkChg chg="add">
          <ac:chgData name="Carlos Ruz Leiva" userId="09992e858996f815" providerId="LiveId" clId="{7B7BA0EC-B266-8448-B0A0-43A4E9848E58}" dt="2021-04-21T02:06:30.917" v="1418"/>
          <ac:inkMkLst>
            <pc:docMk/>
            <pc:sldMk cId="2663221664" sldId="269"/>
            <ac:inkMk id="256" creationId="{7C3EE202-7D37-3249-8C05-578A092337FD}"/>
          </ac:inkMkLst>
        </pc:inkChg>
        <pc:inkChg chg="add del">
          <ac:chgData name="Carlos Ruz Leiva" userId="09992e858996f815" providerId="LiveId" clId="{7B7BA0EC-B266-8448-B0A0-43A4E9848E58}" dt="2021-04-21T02:06:37.617" v="1422"/>
          <ac:inkMkLst>
            <pc:docMk/>
            <pc:sldMk cId="2663221664" sldId="269"/>
            <ac:inkMk id="257" creationId="{D26A7F4F-BD5A-6E45-8B60-05AC8DE2CFBC}"/>
          </ac:inkMkLst>
        </pc:inkChg>
        <pc:inkChg chg="add del">
          <ac:chgData name="Carlos Ruz Leiva" userId="09992e858996f815" providerId="LiveId" clId="{7B7BA0EC-B266-8448-B0A0-43A4E9848E58}" dt="2021-04-21T02:06:37.617" v="1422"/>
          <ac:inkMkLst>
            <pc:docMk/>
            <pc:sldMk cId="2663221664" sldId="269"/>
            <ac:inkMk id="258" creationId="{47A4FE5A-1813-0649-8C1A-B3CF8BB917D3}"/>
          </ac:inkMkLst>
        </pc:inkChg>
        <pc:inkChg chg="add">
          <ac:chgData name="Carlos Ruz Leiva" userId="09992e858996f815" providerId="LiveId" clId="{7B7BA0EC-B266-8448-B0A0-43A4E9848E58}" dt="2021-04-21T02:06:36.908" v="1421"/>
          <ac:inkMkLst>
            <pc:docMk/>
            <pc:sldMk cId="2663221664" sldId="269"/>
            <ac:inkMk id="259" creationId="{C46CF532-42DF-2A4B-ABB1-2FDC860388E7}"/>
          </ac:inkMkLst>
        </pc:inkChg>
        <pc:inkChg chg="add reco">
          <ac:chgData name="Carlos Ruz Leiva" userId="09992e858996f815" providerId="LiveId" clId="{7B7BA0EC-B266-8448-B0A0-43A4E9848E58}" dt="2021-04-21T02:06:37.617" v="1422"/>
          <ac:inkMkLst>
            <pc:docMk/>
            <pc:sldMk cId="2663221664" sldId="269"/>
            <ac:inkMk id="260" creationId="{D92AFC78-C509-2A49-B0EA-5191E54FDB4B}"/>
          </ac:inkMkLst>
        </pc:inkChg>
        <pc:inkChg chg="add del">
          <ac:chgData name="Carlos Ruz Leiva" userId="09992e858996f815" providerId="LiveId" clId="{7B7BA0EC-B266-8448-B0A0-43A4E9848E58}" dt="2021-04-21T02:06:42.999" v="1425"/>
          <ac:inkMkLst>
            <pc:docMk/>
            <pc:sldMk cId="2663221664" sldId="269"/>
            <ac:inkMk id="261" creationId="{26F41F3B-0040-5C46-B84C-00B3C88CA121}"/>
          </ac:inkMkLst>
        </pc:inkChg>
        <pc:inkChg chg="add del">
          <ac:chgData name="Carlos Ruz Leiva" userId="09992e858996f815" providerId="LiveId" clId="{7B7BA0EC-B266-8448-B0A0-43A4E9848E58}" dt="2021-04-21T02:06:42.999" v="1425"/>
          <ac:inkMkLst>
            <pc:docMk/>
            <pc:sldMk cId="2663221664" sldId="269"/>
            <ac:inkMk id="262" creationId="{007B5EF1-A316-2244-9AEA-AA0A8630EB73}"/>
          </ac:inkMkLst>
        </pc:inkChg>
        <pc:inkChg chg="add reco">
          <ac:chgData name="Carlos Ruz Leiva" userId="09992e858996f815" providerId="LiveId" clId="{7B7BA0EC-B266-8448-B0A0-43A4E9848E58}" dt="2021-04-21T02:06:42.999" v="1425"/>
          <ac:inkMkLst>
            <pc:docMk/>
            <pc:sldMk cId="2663221664" sldId="269"/>
            <ac:inkMk id="263" creationId="{3535D8F2-2D5C-D341-B285-057876471115}"/>
          </ac:inkMkLst>
        </pc:inkChg>
        <pc:inkChg chg="add del">
          <ac:chgData name="Carlos Ruz Leiva" userId="09992e858996f815" providerId="LiveId" clId="{7B7BA0EC-B266-8448-B0A0-43A4E9848E58}" dt="2021-04-21T02:06:45.623" v="1429"/>
          <ac:inkMkLst>
            <pc:docMk/>
            <pc:sldMk cId="2663221664" sldId="269"/>
            <ac:inkMk id="264" creationId="{0427B775-627D-9A4B-B3EB-49118DC376B5}"/>
          </ac:inkMkLst>
        </pc:inkChg>
        <pc:inkChg chg="add del">
          <ac:chgData name="Carlos Ruz Leiva" userId="09992e858996f815" providerId="LiveId" clId="{7B7BA0EC-B266-8448-B0A0-43A4E9848E58}" dt="2021-04-21T02:06:45.623" v="1429"/>
          <ac:inkMkLst>
            <pc:docMk/>
            <pc:sldMk cId="2663221664" sldId="269"/>
            <ac:inkMk id="265" creationId="{69B09D77-3376-6E4A-8BAE-6EF86B9DA639}"/>
          </ac:inkMkLst>
        </pc:inkChg>
        <pc:inkChg chg="add del">
          <ac:chgData name="Carlos Ruz Leiva" userId="09992e858996f815" providerId="LiveId" clId="{7B7BA0EC-B266-8448-B0A0-43A4E9848E58}" dt="2021-04-21T02:06:45.623" v="1429"/>
          <ac:inkMkLst>
            <pc:docMk/>
            <pc:sldMk cId="2663221664" sldId="269"/>
            <ac:inkMk id="266" creationId="{292CB299-B1D9-244F-91A0-B888C05A045E}"/>
          </ac:inkMkLst>
        </pc:inkChg>
        <pc:inkChg chg="add reco">
          <ac:chgData name="Carlos Ruz Leiva" userId="09992e858996f815" providerId="LiveId" clId="{7B7BA0EC-B266-8448-B0A0-43A4E9848E58}" dt="2021-04-21T02:06:45.623" v="1429"/>
          <ac:inkMkLst>
            <pc:docMk/>
            <pc:sldMk cId="2663221664" sldId="269"/>
            <ac:inkMk id="267" creationId="{EB072A93-2D05-9744-A2AF-E8E619306D20}"/>
          </ac:inkMkLst>
        </pc:inkChg>
        <pc:inkChg chg="add del">
          <ac:chgData name="Carlos Ruz Leiva" userId="09992e858996f815" providerId="LiveId" clId="{7B7BA0EC-B266-8448-B0A0-43A4E9848E58}" dt="2021-04-21T02:06:51.054" v="1433"/>
          <ac:inkMkLst>
            <pc:docMk/>
            <pc:sldMk cId="2663221664" sldId="269"/>
            <ac:inkMk id="268" creationId="{FD700825-AB94-F648-B5CC-CF03C972A394}"/>
          </ac:inkMkLst>
        </pc:inkChg>
        <pc:inkChg chg="add del">
          <ac:chgData name="Carlos Ruz Leiva" userId="09992e858996f815" providerId="LiveId" clId="{7B7BA0EC-B266-8448-B0A0-43A4E9848E58}" dt="2021-04-21T02:06:51.054" v="1433"/>
          <ac:inkMkLst>
            <pc:docMk/>
            <pc:sldMk cId="2663221664" sldId="269"/>
            <ac:inkMk id="269" creationId="{43B66BEA-67BD-ED45-A64B-8B50EC789F97}"/>
          </ac:inkMkLst>
        </pc:inkChg>
        <pc:inkChg chg="add del">
          <ac:chgData name="Carlos Ruz Leiva" userId="09992e858996f815" providerId="LiveId" clId="{7B7BA0EC-B266-8448-B0A0-43A4E9848E58}" dt="2021-04-21T02:06:51.054" v="1433"/>
          <ac:inkMkLst>
            <pc:docMk/>
            <pc:sldMk cId="2663221664" sldId="269"/>
            <ac:inkMk id="270" creationId="{8CDFF311-7EFD-F94C-8B84-73827C3BBF89}"/>
          </ac:inkMkLst>
        </pc:inkChg>
        <pc:inkChg chg="add reco">
          <ac:chgData name="Carlos Ruz Leiva" userId="09992e858996f815" providerId="LiveId" clId="{7B7BA0EC-B266-8448-B0A0-43A4E9848E58}" dt="2021-04-21T02:06:51.054" v="1433"/>
          <ac:inkMkLst>
            <pc:docMk/>
            <pc:sldMk cId="2663221664" sldId="269"/>
            <ac:inkMk id="271" creationId="{73DD73C8-20B6-D946-8FB1-D06E28E7109E}"/>
          </ac:inkMkLst>
        </pc:inkChg>
        <pc:inkChg chg="add del">
          <ac:chgData name="Carlos Ruz Leiva" userId="09992e858996f815" providerId="LiveId" clId="{7B7BA0EC-B266-8448-B0A0-43A4E9848E58}" dt="2021-04-21T02:07:06.710" v="1437"/>
          <ac:inkMkLst>
            <pc:docMk/>
            <pc:sldMk cId="2663221664" sldId="269"/>
            <ac:inkMk id="272" creationId="{34DCDB64-EA37-BB45-BBC3-4224B2AD415C}"/>
          </ac:inkMkLst>
        </pc:inkChg>
        <pc:inkChg chg="add del">
          <ac:chgData name="Carlos Ruz Leiva" userId="09992e858996f815" providerId="LiveId" clId="{7B7BA0EC-B266-8448-B0A0-43A4E9848E58}" dt="2021-04-21T02:07:06.710" v="1437"/>
          <ac:inkMkLst>
            <pc:docMk/>
            <pc:sldMk cId="2663221664" sldId="269"/>
            <ac:inkMk id="273" creationId="{32A1244A-AE40-D442-B1C6-F647BC8B00A8}"/>
          </ac:inkMkLst>
        </pc:inkChg>
        <pc:inkChg chg="add reco">
          <ac:chgData name="Carlos Ruz Leiva" userId="09992e858996f815" providerId="LiveId" clId="{7B7BA0EC-B266-8448-B0A0-43A4E9848E58}" dt="2021-04-21T02:07:06.710" v="1437"/>
          <ac:inkMkLst>
            <pc:docMk/>
            <pc:sldMk cId="2663221664" sldId="269"/>
            <ac:inkMk id="274" creationId="{D6B79D60-5B81-0F43-9870-C080BD567D34}"/>
          </ac:inkMkLst>
        </pc:inkChg>
        <pc:inkChg chg="add">
          <ac:chgData name="Carlos Ruz Leiva" userId="09992e858996f815" providerId="LiveId" clId="{7B7BA0EC-B266-8448-B0A0-43A4E9848E58}" dt="2021-04-21T02:07:10.929" v="1438"/>
          <ac:inkMkLst>
            <pc:docMk/>
            <pc:sldMk cId="2663221664" sldId="269"/>
            <ac:inkMk id="275" creationId="{CFBD8D26-12A8-A24A-B302-02A0E5C8278E}"/>
          </ac:inkMkLst>
        </pc:inkChg>
      </pc:sldChg>
    </pc:docChg>
  </pc:docChgLst>
  <pc:docChgLst>
    <pc:chgData name="Carlos Ruz Leiva" userId="09992e858996f815" providerId="LiveId" clId="{5EAF67AB-EEEB-43E1-8871-66846A651E5F}"/>
    <pc:docChg chg="undo custSel modSld modMainMaster">
      <pc:chgData name="Carlos Ruz Leiva" userId="09992e858996f815" providerId="LiveId" clId="{5EAF67AB-EEEB-43E1-8871-66846A651E5F}" dt="2021-04-20T19:09:17.857" v="218"/>
      <pc:docMkLst>
        <pc:docMk/>
      </pc:docMkLst>
      <pc:sldChg chg="modSp mod setBg">
        <pc:chgData name="Carlos Ruz Leiva" userId="09992e858996f815" providerId="LiveId" clId="{5EAF67AB-EEEB-43E1-8871-66846A651E5F}" dt="2021-04-20T19:09:17.857" v="218"/>
        <pc:sldMkLst>
          <pc:docMk/>
          <pc:sldMk cId="3517930824" sldId="256"/>
        </pc:sldMkLst>
        <pc:spChg chg="mod">
          <ac:chgData name="Carlos Ruz Leiva" userId="09992e858996f815" providerId="LiveId" clId="{5EAF67AB-EEEB-43E1-8871-66846A651E5F}" dt="2021-04-20T19:05:03.507" v="200"/>
          <ac:spMkLst>
            <pc:docMk/>
            <pc:sldMk cId="3517930824" sldId="256"/>
            <ac:spMk id="2" creationId="{1A195231-59D4-0B4F-BA5D-51512A2D7793}"/>
          </ac:spMkLst>
        </pc:spChg>
        <pc:spChg chg="mod">
          <ac:chgData name="Carlos Ruz Leiva" userId="09992e858996f815" providerId="LiveId" clId="{5EAF67AB-EEEB-43E1-8871-66846A651E5F}" dt="2021-04-20T19:05:03.507" v="200"/>
          <ac:spMkLst>
            <pc:docMk/>
            <pc:sldMk cId="3517930824" sldId="256"/>
            <ac:spMk id="3" creationId="{B48AFB2E-43B6-C244-8945-914AB05B05EC}"/>
          </ac:spMkLst>
        </pc:spChg>
      </pc:sldChg>
      <pc:sldChg chg="modSp setBg">
        <pc:chgData name="Carlos Ruz Leiva" userId="09992e858996f815" providerId="LiveId" clId="{5EAF67AB-EEEB-43E1-8871-66846A651E5F}" dt="2021-04-20T19:09:17.857" v="218"/>
        <pc:sldMkLst>
          <pc:docMk/>
          <pc:sldMk cId="1507394686" sldId="257"/>
        </pc:sldMkLst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7" creationId="{BFE9E2FE-9C6B-084D-B716-03352FD22AE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2" creationId="{A332E951-2DE3-354F-A33D-96121AA7F41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5" creationId="{C39913FA-A50B-9C4C-A5F0-0A9BDF38B49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6" creationId="{7C2E6406-D548-1840-B36C-B463BD255A7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21" creationId="{593DF16E-A3C3-1942-918F-6F7D73A4C85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25" creationId="{37CCA74F-2E24-8E44-9CA5-3490D086CB4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26" creationId="{48BAF710-772D-8E45-80D2-C6873733C77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30" creationId="{7A611279-837C-6440-A059-F11CF35CE4C4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33" creationId="{AC752B13-9F92-D544-9784-55B89589622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34" creationId="{FBC1969E-F038-6A4B-A1E7-1C158FE9B76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38" creationId="{905C029B-515D-584B-BBFF-67A6426EA8F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39" creationId="{7A42FB56-8E5A-294C-ADE8-24698498D2F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45" creationId="{463DD169-80E8-3446-AD25-91C1E7393FF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52" creationId="{F9B2DF13-0078-0B47-B07B-0814056B55E4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59" creationId="{B83864F2-2F48-DD46-847F-E408705CF70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60" creationId="{4D46342D-3BBF-0E4A-BB83-CF82EF1BCF5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64" creationId="{0D4C71AC-2127-0A4A-B030-A6E8D2A797D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68" creationId="{65C4975F-8F90-D547-81CE-A74133513AF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72" creationId="{3BD993F7-6D49-8B40-AA97-2C5FCFA7DF0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73" creationId="{F73C5E21-EF86-7048-8A0F-3A199B3351E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76" creationId="{89D8AEA8-AAE7-E242-A86E-4019A665BD4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79" creationId="{4121D6BC-D323-7240-B2B1-1E2CB731D35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80" creationId="{54F069A5-B10E-2A49-8E24-0ABCE6FC47A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89" creationId="{75342276-9AAA-3C48-B5D0-421C1A579DB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96" creationId="{624143C5-74EF-294E-9AC3-9F193AFBDA7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01" creationId="{8ACECAAF-0092-C34E-90E6-4593955B8AD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04" creationId="{93188584-6D5F-0342-B0B7-1F4BD78FB89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07" creationId="{1844E00E-5E6F-4741-BB9F-C4086EE2780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10" creationId="{E7BD7E95-A143-0741-899C-A27A8A15578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13" creationId="{32A699F0-0273-5E47-B27E-5A41B9A6EA7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17" creationId="{F02D2777-A062-E642-A325-68FC4F81682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18" creationId="{704723A4-048F-4A4B-A0A9-D8638BFD93B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19" creationId="{2558955E-1DCA-9E4E-8DC3-AD1B6CEA92A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23" creationId="{B3DAA074-16B1-124B-B0B4-DD7B4A3ACA4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25" creationId="{E4FAAF75-34C4-1F45-9EB3-517CC797908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32" creationId="{20F5EB7F-A04B-3645-A93A-A008C394CB7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33" creationId="{67C0C79F-FD03-B84D-AEC5-D4E296AA2AB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37" creationId="{838AE8DB-35F7-C947-ADB3-914FB0F5D50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38" creationId="{EA10F311-ADF2-D749-A6C5-87CDB410DA6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41" creationId="{3D7057E0-C88C-6541-A254-1A21AFD673F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50" creationId="{AF1EEC03-419F-A048-B144-E697A7A1633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53" creationId="{0BC86792-E41D-4C43-A648-03F43554542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56" creationId="{06BF6D3B-ADCC-5A44-BF99-22F721FB7D6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57" creationId="{BBECA92D-070B-D945-8DA8-F1F5BDCDDD7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60" creationId="{8329E11A-38B3-834C-B0F3-B0C74530215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68" creationId="{726EBF69-437E-1643-B694-14119BDB850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72" creationId="{CE640B57-72B1-B545-B7D1-02BB20C4B9E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73" creationId="{8C25CD88-A7F4-3640-8670-1072AB2990A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80" creationId="{5AE3F812-2F46-0048-A495-70B2B4D0407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507394686" sldId="257"/>
            <ac:inkMk id="181" creationId="{A8211534-5CC7-6647-9E9F-FCF11451831C}"/>
          </ac:inkMkLst>
        </pc:inkChg>
      </pc:sldChg>
      <pc:sldChg chg="modSp setBg">
        <pc:chgData name="Carlos Ruz Leiva" userId="09992e858996f815" providerId="LiveId" clId="{5EAF67AB-EEEB-43E1-8871-66846A651E5F}" dt="2021-04-20T19:09:17.857" v="218"/>
        <pc:sldMkLst>
          <pc:docMk/>
          <pc:sldMk cId="2105399382" sldId="258"/>
        </pc:sldMkLst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5" creationId="{F06DF327-F601-4140-A2EE-17300FA6EAC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6" creationId="{9B0450C3-219B-F74A-9170-91032F49C9B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7" creationId="{0ADE27A3-C2CF-A34A-A954-40A3D1F6EC64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8" creationId="{D63CE2E4-A6EB-6546-A52E-6CC947F4B84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4" creationId="{4849C9E6-8AF5-B547-8CF3-CA26E6A1BF1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7" creationId="{55F8E4E1-D29B-154C-AEB7-1C3A45BE9B6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20" creationId="{F6DAA92A-7C77-2E43-85BD-6826840F874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25" creationId="{4A6B3BB9-2997-1246-A59A-F5EC406B8B24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28" creationId="{E914B77B-301D-3243-9DD4-FA52EDEA23F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31" creationId="{04285B87-68D1-C34F-A2EF-9DC867FE48A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34" creationId="{FC070E5D-1B11-0447-99F4-E3EF95AD531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38" creationId="{2CAE72AD-7F2F-C440-B63C-1E2F1471A0B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42" creationId="{16B3F265-EA99-4F4B-9600-25A18154BE0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43" creationId="{1176658A-1FDA-9948-ADB1-87EC35C041D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44" creationId="{06E9D1EE-2690-7C48-AA2E-BE73BD59E31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45" creationId="{D018E43C-F007-4547-9A18-E63E3794A33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48" creationId="{91F19B67-B58E-B446-AA5E-C0606402B18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49" creationId="{C8F36556-BD3C-1D43-9316-18ECA752B0F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50" creationId="{3DD225C0-CAB5-D341-8D21-69FC709EEBE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53" creationId="{75CECB06-0441-5048-A6A4-59B47D8815B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56" creationId="{87A4DCC0-9675-1D4F-84B3-17FCC952045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57" creationId="{CB8E65A0-DB26-1746-825C-624A4D1F1EB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60" creationId="{269076E5-F91A-AE48-8CA3-343DB4AF712E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64" creationId="{04AAE8BE-2169-594D-80B5-B086978069E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67" creationId="{93387BDB-F904-D143-A5C5-3045CB3BC77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68" creationId="{7426CDC1-B485-F74E-B79B-6E8FEB29B5A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69" creationId="{B3246BDD-F315-AE47-8256-C8E72BFCA17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71" creationId="{56B7BE7E-307A-2D44-8444-B6923771818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75" creationId="{B6FFD867-F30D-224D-BA1C-689DECDB4C14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76" creationId="{BFF56946-3F0A-C044-8FB5-529EC859B54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80" creationId="{6F94F78D-C0A6-554A-8639-B0D9CDCA544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83" creationId="{80FADD97-9326-C044-ACC3-7B52E207AFF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88" creationId="{5AAE6452-B1A9-6C4D-AF51-E2AEA105376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89" creationId="{1D879924-7F20-C940-A245-1C155048F34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92" creationId="{29A00DE0-8F2B-184A-9D21-9989FEBD647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93" creationId="{C710ACB1-6017-E148-9654-3EF5E7EC799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94" creationId="{0B4208E3-8348-4749-AEA7-CFF93B70635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97" creationId="{B0B139F4-7C4F-2141-816E-14FB4161ABD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98" creationId="{72D3E0CF-927C-ED49-A3ED-F773E2F8781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00" creationId="{A02E4766-874D-9945-BE73-A57647906BE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03" creationId="{09BEA6D1-2BE6-FE4F-8422-8143B17C93F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07" creationId="{9167E154-66BB-A74C-8236-8C61606D784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10" creationId="{499DBF80-9809-6843-B0C8-8E39FBE3ECC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13" creationId="{D605C0CC-E3AC-2C48-BAD2-1076A53BFB1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18" creationId="{B19CBADA-B6BC-C444-ADBB-5D04A06EFD6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19" creationId="{9ADD9DE2-7987-2B4E-AD0D-920423F1AFE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20" creationId="{5433037C-5434-244C-8A7B-F75F80E5A1F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21" creationId="{8FFFB835-6089-0E40-9AF2-A3E51BD34B9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28" creationId="{6CA5A408-ADC3-C14F-8191-F6327EE4605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33" creationId="{80704FE2-2F6E-B346-BED2-40EFA73A53EE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34" creationId="{444BD251-4BD9-B743-A9E7-F33B241C75B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35" creationId="{8EE78FE6-6855-CF49-9005-2DE2FA14F9E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42" creationId="{2AF60697-E862-C849-BF30-D93B4397A72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43" creationId="{F17AD834-F71C-A84D-9DB0-DA246711A8A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46" creationId="{272F6D95-26D6-EE44-B79E-581B72CC0AA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47" creationId="{06967BC2-B3F8-7344-A239-F88776BC6AB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48" creationId="{9D192617-3BFC-9049-87EB-5695BFAEA47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49" creationId="{EAEEB331-91C1-8442-A382-28CD4B3BA6D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55" creationId="{D79CCA80-7B04-964E-B702-26F93BA3C19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57" creationId="{2531F4CC-5411-CA44-9F9A-86E7EDD744D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60" creationId="{1B9EEB4E-68A7-8545-AF8A-F593E957631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63" creationId="{576893CF-8EFA-7D49-886B-25FE0B1D734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67" creationId="{0564B4DA-6184-594D-9ED5-EA3A11F6682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68" creationId="{1B3D2A27-516E-D44F-A864-5DAC12E6C25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73" creationId="{C3F816DB-C972-1942-90BE-8A516ADC417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78" creationId="{B7CF22A9-074F-6542-8005-F854EA4D135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79" creationId="{3529408F-5ED7-9B40-A454-EE7C9D8DACEE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80" creationId="{D6958B61-DE50-0548-9872-7914980BFF0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105399382" sldId="258"/>
            <ac:inkMk id="183" creationId="{91614419-9EE2-FD45-B33F-350B354D3AC0}"/>
          </ac:inkMkLst>
        </pc:inkChg>
      </pc:sldChg>
      <pc:sldChg chg="modSp setBg">
        <pc:chgData name="Carlos Ruz Leiva" userId="09992e858996f815" providerId="LiveId" clId="{5EAF67AB-EEEB-43E1-8871-66846A651E5F}" dt="2021-04-20T19:09:17.857" v="218"/>
        <pc:sldMkLst>
          <pc:docMk/>
          <pc:sldMk cId="2788803401" sldId="259"/>
        </pc:sldMkLst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5" creationId="{EABF91B8-176B-DE4B-A8E5-1411AA22C0B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8" creationId="{9A5A87AB-39B1-5A49-BF3B-07BABFE8AF3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1" creationId="{00BCF3A9-7B34-BF47-927E-CA181DF15FD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4" creationId="{22ECB652-4FF6-2F42-A2F8-F81A4D68E36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9" creationId="{781BF50A-69B9-CD49-AA20-BA94FC148AA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20" creationId="{C4AF0694-62ED-BF49-B827-7CA8DBCDAC6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21" creationId="{D1F250CB-96D6-1A4E-9A42-B539D71C795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24" creationId="{5B9B4E07-6D24-4A4A-90CE-894D24D6A0F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30" creationId="{A60A6E52-7D69-DE4C-B217-49A6297E891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31" creationId="{F0250964-8856-3746-A514-581C4F1C11B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32" creationId="{D8CFBC33-3541-A448-B699-D171B718013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84" creationId="{550D5137-0C7E-6C4D-9154-2F935480CCD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85" creationId="{54FD89A3-5189-FA43-8E62-6FF7BA28481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89" creationId="{02087403-3878-3744-A1E7-D8D00DEA033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01" creationId="{47372764-E815-574C-A88F-04762057EA0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10" creationId="{F1CE2A01-9B35-8D4B-A516-81AF63D1897E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15" creationId="{0249DA37-7559-634D-97B6-70B8213991C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21" creationId="{2A07AFD8-D1B9-3240-81F7-16EAFF83F4B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23" creationId="{1F8B7EAD-1C41-164D-9893-9E7A7EE37ACE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27" creationId="{289614A1-D5C0-6941-A22E-1815E82A411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29" creationId="{89FC994C-0904-5F41-945D-EFDF29C8C2A4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32" creationId="{777FF2A8-741C-9A45-96F8-0B97C6FC540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33" creationId="{02653AAA-CD93-4B4B-8100-381E231EC8F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36" creationId="{108602D8-30DC-6F49-B0ED-CA1487AE59F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40" creationId="{9CB96E91-2F32-AA49-80B7-5E5CC25F734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44" creationId="{AE2F7F34-5426-DD40-B353-094F3394990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47" creationId="{9C1B2297-5D3B-5F4C-9612-47F7285F86A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50" creationId="{EA3ABF34-C327-6F41-9444-FB440C7C733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53" creationId="{7316434E-FDA5-F043-A3B3-D6F86C00DC5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56" creationId="{954F94AA-E606-C649-A591-667218C2321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59" creationId="{7946F1D3-FC23-2843-85A7-4AF2AB0800C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62" creationId="{82EAC786-92E9-6649-9CBC-89C7729AABF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66" creationId="{5CC99788-A970-7B45-9427-0FD55A9429B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67" creationId="{AA0906EB-40BB-C74C-A911-15FFE5B0E60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73" creationId="{BBC28968-583F-9D41-A0F1-AFBF3FAE93F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76" creationId="{3231E2E2-69D1-8E4A-BAB9-1C59C43C996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79" creationId="{B9DD36A2-45CF-764B-A8A5-1E143060773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80" creationId="{EFA1BB97-6EF3-0543-B7BB-D464E7F6580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84" creationId="{4927968B-E550-A448-88E1-F5CD35F65F2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89" creationId="{3DD71E60-80B8-8C44-A64C-7606574812D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90" creationId="{8FA36064-2355-D149-8DDA-CE8F9EFEC8B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192" creationId="{0391AF9C-1AC0-804E-9221-4F9A52BA1B1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201" creationId="{C803CFDF-8CAA-2F43-AC30-A7608B967AA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202" creationId="{3D59B014-DF4A-904A-8B98-2B3251E54BA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203" creationId="{6E58F082-1721-0D4C-84E3-DF0689239E0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788803401" sldId="259"/>
            <ac:inkMk id="204" creationId="{4A15B444-3783-D24C-9B5F-F7541DBCF00C}"/>
          </ac:inkMkLst>
        </pc:inkChg>
      </pc:sldChg>
      <pc:sldChg chg="modSp setBg">
        <pc:chgData name="Carlos Ruz Leiva" userId="09992e858996f815" providerId="LiveId" clId="{5EAF67AB-EEEB-43E1-8871-66846A651E5F}" dt="2021-04-20T19:09:17.857" v="218"/>
        <pc:sldMkLst>
          <pc:docMk/>
          <pc:sldMk cId="2848778691" sldId="260"/>
        </pc:sldMkLst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5" creationId="{6562247C-2FEE-1E44-99D2-A0F916A0B4B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6" creationId="{7246E8D3-2962-F948-A692-CBA62536D22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9" creationId="{F354CDD5-2916-234B-8453-09EFDF91DA9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10" creationId="{2810440C-1FE6-B543-BE9E-581D3FCB378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13" creationId="{57A33064-A02F-8E45-8070-CE77F71ED81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16" creationId="{E911C109-1E4A-0C46-ADD8-47AB964CD08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22" creationId="{2CF63674-818A-3740-BEA6-DDC871F0786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25" creationId="{347E3CCF-FAA7-1A46-BE9D-1D105349655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26" creationId="{EB94740C-6808-3646-BDC9-2338D63ED3D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29" creationId="{B744BCBC-D1CD-5A40-93F1-26295A0B5D2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32" creationId="{280608E5-887B-4849-AC81-A53B58903B6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35" creationId="{DDE257EB-8935-9441-91B2-B2955DC43D1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40" creationId="{B13F97B7-E143-E646-8E90-D94AC2D5AB9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42" creationId="{0FEFA465-4C5C-174C-81A5-82F4549C86D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47" creationId="{0E005A6E-086B-CF47-9DC5-E3F4E1AEF7E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51" creationId="{D44629B8-8AB2-7940-87D1-A7A0F5FE8114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52" creationId="{B48913CF-2854-3745-BABC-5CA2AB09ECA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55" creationId="{76AFD9CE-A1D2-4643-A1C0-DC64BADC824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58" creationId="{AEFBFD23-B648-5745-95C3-9ADCAD0BE29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63" creationId="{E4822E62-055D-B048-B53B-CFFA845EA83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64" creationId="{75B4928A-2501-0F49-8F53-2006E8C3E2B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71" creationId="{9122B890-285B-6449-8114-F16DA6AFC06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72" creationId="{42FE6227-D604-0440-AB70-69F4502B48D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76" creationId="{81C87BEC-6542-C743-BB23-CF16BE9D9A6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77" creationId="{34FA4D3B-AA46-4247-9271-A080AA9E656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78" creationId="{C1EAFA97-993C-F048-BA82-08507C451B4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81" creationId="{7F34ECBD-E397-8549-9147-C212E7691B8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83" creationId="{581D177A-9DAB-2F45-91F9-DD5B8DEA0F6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84" creationId="{67C7768F-D5A6-9145-84F0-453CA2BE920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86" creationId="{EEC3D032-D419-A44D-94F1-F16DFD94564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89" creationId="{7E3E1E3A-59A3-364C-A489-22E65FAB895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92" creationId="{55028C5B-C39B-6147-AEE0-66B57B58B87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93" creationId="{E5C5FE63-5F63-894D-93C1-DE98CDED818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2848778691" sldId="260"/>
            <ac:inkMk id="96" creationId="{5BEBAF76-9677-3C4A-8CF4-F7B643DAF28A}"/>
          </ac:inkMkLst>
        </pc:inkChg>
      </pc:sldChg>
      <pc:sldChg chg="modSp setBg">
        <pc:chgData name="Carlos Ruz Leiva" userId="09992e858996f815" providerId="LiveId" clId="{5EAF67AB-EEEB-43E1-8871-66846A651E5F}" dt="2021-04-20T19:09:17.857" v="218"/>
        <pc:sldMkLst>
          <pc:docMk/>
          <pc:sldMk cId="479194867" sldId="261"/>
        </pc:sldMkLst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3" creationId="{8BC00043-2BB7-9E4A-930A-82A00E83586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4" creationId="{909DF6AE-291B-2E42-B09B-84D5F1B33D6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5" creationId="{E55C5C81-8283-924C-9026-03FCA3327C9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6" creationId="{8CA11E10-0701-8240-BF22-0E56473176C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9" creationId="{0CDDBFF0-5CA9-014C-BA32-483591C8319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0" creationId="{4ECCD7F9-CF0A-5E4E-908C-F5F8D1D100E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3" creationId="{8C8EAF3A-599A-CB49-86CB-E9870762BDD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4" creationId="{27256E9D-4EF9-094F-BCC2-79400EEBC48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7" creationId="{74B203E4-84ED-6F44-A3C4-52C12836DD7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8" creationId="{9F7E7A30-CF67-E647-9421-382695814C6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21" creationId="{C815642C-966E-F040-A77C-7DABAEFF273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25" creationId="{722D109D-A63A-EE40-A354-B92C5A252F9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32" creationId="{A9CE16B3-DDFE-B24A-8AB1-DFFB6DB04F7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35" creationId="{C70BFAE6-43DC-3E41-A893-6E0E94AF0BA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39" creationId="{F1C4D4F7-4B90-6343-A6E1-974E3B51A0AE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42" creationId="{2622AF49-5EFC-124E-A992-519D37A7E77E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49" creationId="{59B6C732-5944-9445-9D74-1DA226565A0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53" creationId="{5290C600-B26D-5449-B0AA-5475F198FC2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54" creationId="{BA74E0F0-91E2-354B-931D-A7E2EF54E7F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55" creationId="{CC1E53AE-0E30-D64D-BB60-80FE03BCCCF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56" creationId="{AC51BCFE-921F-744C-B6F9-15101670CE5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65" creationId="{21F0472A-98F7-0742-BD2A-1A4779611F5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69" creationId="{D0DF52AF-F9A4-104A-B0A9-E2C1E22B1CC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72" creationId="{B74D9610-015C-8045-90AD-2123D8C5ADF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76" creationId="{7D1E757E-38EA-E84E-93B7-A84096EAB864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85" creationId="{393D7410-3720-E04B-A226-A51CF5A16B0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89" creationId="{4B0B4E05-DDE3-2546-88D3-06FA3174C8E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90" creationId="{33B2336A-6A7D-004D-AD5B-DD1240D363A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03" creationId="{5486D3BE-5EA5-2540-A203-ED175ABB3E4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04" creationId="{9C0FA48C-D226-3A4E-928F-716AFB38226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07" creationId="{382192CA-22FA-3F4E-AA1E-7932BC84C96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08" creationId="{F981A129-C18D-6B44-BCCC-3377C74C0BC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09" creationId="{A24B709A-5C84-4647-8D31-AF1AEB93F28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10" creationId="{93F4AC60-6CA3-E641-89B8-CDBADB94366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14" creationId="{FDDE9596-CF7C-4C44-9272-C8161CF7431E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16" creationId="{BEDBFAB2-0F4A-8640-9BF8-AB37325016F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17" creationId="{5B1995B1-904D-0D41-98F4-1E696893D4A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18" creationId="{BF7F7C66-6E22-1A4D-AC19-DA542F11A7D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21" creationId="{0204035E-0A8F-5743-8D7A-73564D4BECE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26" creationId="{2890A090-1FBB-E94A-9D19-9FAB680AA7C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27" creationId="{F041BAED-739A-6C45-A5C1-1A55694145D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30" creationId="{E02A0CFC-2757-2141-96FF-9CDFDFA9C0D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33" creationId="{6BB43A4D-CB7E-9A4A-A7D6-5CA457670D5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34" creationId="{1E7919C6-0D03-234B-98C5-BD7E268ADDD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37" creationId="{D92160BD-4715-DB49-BA6B-23EC36430D6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40" creationId="{B023F16A-0534-D141-AF16-14DAB855803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41" creationId="{F354A194-221C-6149-B290-88BB65009C8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44" creationId="{4528828B-6C52-CE4B-A66B-E3E47949128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49" creationId="{1D750517-E4D9-B148-9DFF-87DC6D0D698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52" creationId="{39D7CD5A-0003-7C45-ADB5-2BB2F28E014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55" creationId="{E47B9895-949A-264E-AC1B-D1B897AB8A9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60" creationId="{39FFEAC7-63EE-A94E-BA6C-1A8A6E4DBBA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479194867" sldId="261"/>
            <ac:inkMk id="161" creationId="{894CB406-C319-1A4A-B4F6-E4A6556D6D20}"/>
          </ac:inkMkLst>
        </pc:inkChg>
      </pc:sldChg>
      <pc:sldChg chg="modSp setBg">
        <pc:chgData name="Carlos Ruz Leiva" userId="09992e858996f815" providerId="LiveId" clId="{5EAF67AB-EEEB-43E1-8871-66846A651E5F}" dt="2021-04-20T19:09:17.857" v="218"/>
        <pc:sldMkLst>
          <pc:docMk/>
          <pc:sldMk cId="1723900421" sldId="262"/>
        </pc:sldMkLst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5" creationId="{D946D946-BFCE-CA4E-AEDF-2E236400954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8" creationId="{3B0180C3-1C37-9F4E-A1F7-CB92180F86C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9" creationId="{E7281F0F-4F7E-9C47-8DDB-E98467B5A84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21" creationId="{8AC83D5F-BAFD-0C4F-8864-AC710FC46EB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25" creationId="{EB34A790-3917-1146-A6DF-0712CF0A342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26" creationId="{45531493-A6C0-E647-885C-9A40897A27F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35" creationId="{3C039C3C-165C-0042-BA25-54368A5BC3A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38" creationId="{6F1105BC-4C3C-6A47-A356-2C34C54D0D7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39" creationId="{0934655E-79D1-8C42-A365-FCE709265A7E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40" creationId="{D730F147-2AD7-E641-ABC0-881C60455C8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41" creationId="{9A938548-B24D-6847-A29B-38363BCFBA5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42" creationId="{1E8A9F0D-8BEA-7C42-8E52-DB8822F0884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43" creationId="{83A07640-E9CE-BB41-B578-7C45590429B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44" creationId="{0C4B35F7-F703-6646-83F9-F05D9454D68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45" creationId="{B2EFDCCF-8802-EB4A-8628-20618A9B0E6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46" creationId="{D5A53C6C-9760-074B-B0D4-E1CE94D7B0B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47" creationId="{DF4CEAEE-84D2-F14A-850F-FAFDEAB844D4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58" creationId="{64163558-9083-3141-86CA-E061099E19F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62" creationId="{33743E80-1B86-4E48-BEED-03CDE4CDD37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63" creationId="{EC1EE9FD-6E56-1347-96F0-7BF24DA4B5B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67" creationId="{5B78C8AD-9322-CE45-BF66-B73CFAE29C2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69" creationId="{0AB3BB49-B3F5-1F4F-B655-8DA33F3F9B4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70" creationId="{20A6875E-3646-6649-8C0E-3F29567BBB2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71" creationId="{E987338A-132E-6544-A808-B3256CED383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72" creationId="{3E36A477-DB2D-8846-A5AC-0203DE1860F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83" creationId="{216E2541-AAA2-0842-A704-C568333FECA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84" creationId="{5A44646D-A051-F843-8BDC-1AB98949D4F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87" creationId="{98309FF2-B4DC-D045-B962-EBADD77C91F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90" creationId="{80B94098-AC0D-7049-8026-5CEC87D2401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93" creationId="{F6AE3298-CCFB-C944-86FB-F440FEE23A42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97" creationId="{0CF8A317-C2EB-4F41-B6B0-B7AC49DE43B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99" creationId="{75B738D9-577F-3542-86E4-A9B79572886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102" creationId="{F795A590-B76F-A348-AE57-18CE5D7D8B3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105" creationId="{55B311EC-0F42-924E-8E57-6EB1689C7BD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108" creationId="{9B59EC8B-8C8F-7743-B590-90E768FC425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112" creationId="{A2B65213-3D33-C540-81A6-FC9EF8EAF5F4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115" creationId="{36952C7E-D7A1-6743-ADDD-B2C85A694EC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118" creationId="{28A31DDE-8B8C-FB45-A26A-55C84268BE9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121" creationId="{65661083-F304-AC43-99F4-9895F5FC7A7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124" creationId="{5224ABFA-018E-C24D-AEA5-F794AB161994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127" creationId="{1D672D11-DEE9-9C47-A9A2-1F6CE23F168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130" creationId="{C363CCC6-3B7D-BD43-A495-5B99624B3D4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131" creationId="{524B0FB3-E148-AD4E-8980-4BF5516D2C8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134" creationId="{FEE568F8-EBC5-2B42-9022-1A9C15515EE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1723900421" sldId="262"/>
            <ac:inkMk id="137" creationId="{B3D93574-DC48-5E42-B9C5-11BE4A90457D}"/>
          </ac:inkMkLst>
        </pc:inkChg>
      </pc:sldChg>
      <pc:sldChg chg="modSp setBg">
        <pc:chgData name="Carlos Ruz Leiva" userId="09992e858996f815" providerId="LiveId" clId="{5EAF67AB-EEEB-43E1-8871-66846A651E5F}" dt="2021-04-20T19:09:17.857" v="218"/>
        <pc:sldMkLst>
          <pc:docMk/>
          <pc:sldMk cId="3124293224" sldId="263"/>
        </pc:sldMkLst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5" creationId="{28756F76-09C6-244E-9CAB-A78546B8B3D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8" creationId="{554E9C13-FC34-0748-960A-5822ED6ACDE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6" creationId="{CE8978F5-0304-504E-BB7F-5B9D46B98CF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9" creationId="{D2C0307A-64C4-5742-A78D-24CAF5255FF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20" creationId="{67C01A8A-4B7D-3D41-9455-E26738AE901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21" creationId="{0E47C55D-F561-F249-BF23-5E711716E91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22" creationId="{0CA0E5CB-F3B1-544A-97C4-3EC5A8EB96B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23" creationId="{BE29CA43-B095-7645-8D14-5851088BB6B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27" creationId="{9B5B1F3C-49BF-AD48-BFFC-7B6650E9B6E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30" creationId="{9158896F-DA7B-6747-B2CB-5BE692F35EF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32" creationId="{D0C12FCC-760B-8A41-A75E-5F177E43C5DC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35" creationId="{5EC0E4AF-B288-A740-8D7C-B61A01BC660E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38" creationId="{D1B5C0CA-A1D1-BF47-B29B-6D2D79AD693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43" creationId="{670EFC61-1437-A34D-8B3A-DC4F7F4756B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44" creationId="{2D3C16A9-F4AD-6046-A4A3-6830D4607FF4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45" creationId="{FD7D98C5-A57B-3140-8421-8F1AF40736C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46" creationId="{88FAF1AA-E8B2-634A-A345-A3D9A27EEE8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47" creationId="{D0DCA154-3E4F-4448-B6B8-915F082BA0F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50" creationId="{ECA6507B-3751-0C48-9EAD-89A3EF1C02C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53" creationId="{9AB64EA5-0667-1E4F-BA17-6599CA7F1BA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56" creationId="{1175CE6F-B8D0-A743-BD4E-195131A1BCF5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57" creationId="{EC505AB1-3116-EC42-BB27-BC5240D5A5B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60" creationId="{054A6CCD-A371-A448-85D4-F34A3CB2B1B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64" creationId="{7A7B21E3-A3D2-DE4C-A861-7C5A0D9637F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66" creationId="{79FDC6BC-9E61-8B41-890A-37C004C19BCA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69" creationId="{B834DA2A-C8C4-EB4D-A228-8341058A858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72" creationId="{8ED44078-D9FB-744D-A978-895AE1CFA0E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73" creationId="{8EDA136C-16F0-1146-A146-3BDDE540D8B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74" creationId="{85FCFAFC-3A7B-054A-A2C0-9468EA0A0EA4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75" creationId="{DEC26785-2DBB-7445-95A7-206FD0E51DD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76" creationId="{AFE2DE69-5995-3C4C-8B74-7B4F6D38CA5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79" creationId="{247847D6-92FB-6A4F-9461-318BD9407FF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80" creationId="{6C2B1905-2846-A44F-A72D-5466FB010DA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83" creationId="{AEB7D577-CF9A-AC4F-A6E5-416BCB181AC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86" creationId="{AEF8AA18-256C-954B-894F-89B4F3967E1D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89" creationId="{47801698-3DDF-4C45-BED0-7B4F634F008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90" creationId="{52E014B2-D84A-0743-B0D5-A85D8F3C491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93" creationId="{3F6520CB-B5FD-DC40-A642-8A6095E2769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00" creationId="{2D5FB422-7506-4641-AC2B-799C665606C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01" creationId="{5FEBB61A-2166-8047-A202-B22DB1CB7DBE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02" creationId="{FC6A3E87-3416-114E-AD29-9A968E35BE4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05" creationId="{66CD1885-4F87-3D4E-8355-CC5D296A0714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08" creationId="{E9626C4D-3946-1146-9FAE-1022F1FDBC6E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12" creationId="{8E16FAC0-78D6-AB42-8333-F2B3EBE675C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15" creationId="{CF1C8A87-4002-F047-B8CF-8B2AB95B179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19" creationId="{41864928-059D-824F-B9F5-86175C1B53CB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20" creationId="{3D3E8C3E-9065-9D4F-B31D-54878FA94333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24" creationId="{6799AAE3-598F-5F47-BD9E-D68094ADF3E9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25" creationId="{FD4539A7-D808-5D43-917C-9A0772F285B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45" creationId="{255F989E-37C0-DD47-B63B-CD402F3D46C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46" creationId="{F264FBCB-C0EE-D04F-AD85-B4B4BB2DA52E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49" creationId="{93380E17-C378-B841-BA4C-318520C01728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54" creationId="{7CE7E475-3698-DC4F-831E-53C3737084C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55" creationId="{8E677517-A67B-3147-825B-0F5E97812C31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58" creationId="{81FB2D2D-8BDF-4149-B315-DB86D08E9F04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61" creationId="{0E72048F-D125-5D47-801F-34064E18FED4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64" creationId="{C620D84E-7923-6A49-83D6-356897B029E7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67" creationId="{8F1B1821-EB72-BC40-AEB2-BB2A027B637E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70" creationId="{119C3C86-94D2-4341-A11F-0EB629941860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71" creationId="{DD4EE67F-0582-574B-86C1-AD5EED929F66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74" creationId="{A354D3B0-5E18-124B-AF90-0300EFF80AAF}"/>
          </ac:inkMkLst>
        </pc:inkChg>
        <pc:inkChg chg="mod">
          <ac:chgData name="Carlos Ruz Leiva" userId="09992e858996f815" providerId="LiveId" clId="{5EAF67AB-EEEB-43E1-8871-66846A651E5F}" dt="2021-04-19T21:27:18.501" v="125"/>
          <ac:inkMkLst>
            <pc:docMk/>
            <pc:sldMk cId="3124293224" sldId="263"/>
            <ac:inkMk id="175" creationId="{11C2306F-1172-CE4A-A28D-5A89A7DC9FB8}"/>
          </ac:inkMkLst>
        </pc:inkChg>
      </pc:sldChg>
      <pc:sldMasterChg chg="modSp modSldLayout">
        <pc:chgData name="Carlos Ruz Leiva" userId="09992e858996f815" providerId="LiveId" clId="{5EAF67AB-EEEB-43E1-8871-66846A651E5F}" dt="2021-04-19T21:27:18.501" v="125"/>
        <pc:sldMasterMkLst>
          <pc:docMk/>
          <pc:sldMasterMk cId="194872989" sldId="2147484187"/>
        </pc:sldMasterMkLst>
        <pc:spChg chg="mod">
          <ac:chgData name="Carlos Ruz Leiva" userId="09992e858996f815" providerId="LiveId" clId="{5EAF67AB-EEEB-43E1-8871-66846A651E5F}" dt="2021-04-19T21:27:18.501" v="125"/>
          <ac:spMkLst>
            <pc:docMk/>
            <pc:sldMasterMk cId="194872989" sldId="2147484187"/>
            <ac:spMk id="2" creationId="{00000000-0000-0000-0000-000000000000}"/>
          </ac:spMkLst>
        </pc:spChg>
        <pc:spChg chg="mod">
          <ac:chgData name="Carlos Ruz Leiva" userId="09992e858996f815" providerId="LiveId" clId="{5EAF67AB-EEEB-43E1-8871-66846A651E5F}" dt="2021-04-19T21:27:18.501" v="125"/>
          <ac:spMkLst>
            <pc:docMk/>
            <pc:sldMasterMk cId="194872989" sldId="2147484187"/>
            <ac:spMk id="3" creationId="{00000000-0000-0000-0000-000000000000}"/>
          </ac:spMkLst>
        </pc:spChg>
        <pc:spChg chg="mod">
          <ac:chgData name="Carlos Ruz Leiva" userId="09992e858996f815" providerId="LiveId" clId="{5EAF67AB-EEEB-43E1-8871-66846A651E5F}" dt="2021-04-19T21:27:18.501" v="125"/>
          <ac:spMkLst>
            <pc:docMk/>
            <pc:sldMasterMk cId="194872989" sldId="2147484187"/>
            <ac:spMk id="4" creationId="{00000000-0000-0000-0000-000000000000}"/>
          </ac:spMkLst>
        </pc:spChg>
        <pc:spChg chg="mod">
          <ac:chgData name="Carlos Ruz Leiva" userId="09992e858996f815" providerId="LiveId" clId="{5EAF67AB-EEEB-43E1-8871-66846A651E5F}" dt="2021-04-19T21:27:18.501" v="125"/>
          <ac:spMkLst>
            <pc:docMk/>
            <pc:sldMasterMk cId="194872989" sldId="2147484187"/>
            <ac:spMk id="5" creationId="{00000000-0000-0000-0000-000000000000}"/>
          </ac:spMkLst>
        </pc:spChg>
        <pc:spChg chg="mod">
          <ac:chgData name="Carlos Ruz Leiva" userId="09992e858996f815" providerId="LiveId" clId="{5EAF67AB-EEEB-43E1-8871-66846A651E5F}" dt="2021-04-19T21:27:18.501" v="125"/>
          <ac:spMkLst>
            <pc:docMk/>
            <pc:sldMasterMk cId="194872989" sldId="2147484187"/>
            <ac:spMk id="6" creationId="{00000000-0000-0000-0000-000000000000}"/>
          </ac:spMkLst>
        </pc:spChg>
        <pc:spChg chg="mod">
          <ac:chgData name="Carlos Ruz Leiva" userId="09992e858996f815" providerId="LiveId" clId="{5EAF67AB-EEEB-43E1-8871-66846A651E5F}" dt="2021-04-19T21:27:18.501" v="125"/>
          <ac:spMkLst>
            <pc:docMk/>
            <pc:sldMasterMk cId="194872989" sldId="2147484187"/>
            <ac:spMk id="7" creationId="{00000000-0000-0000-0000-000000000000}"/>
          </ac:spMkLst>
        </pc:spChg>
        <pc:spChg chg="mod">
          <ac:chgData name="Carlos Ruz Leiva" userId="09992e858996f815" providerId="LiveId" clId="{5EAF67AB-EEEB-43E1-8871-66846A651E5F}" dt="2021-04-19T21:27:18.501" v="125"/>
          <ac:spMkLst>
            <pc:docMk/>
            <pc:sldMasterMk cId="194872989" sldId="2147484187"/>
            <ac:spMk id="9" creationId="{00000000-0000-0000-0000-000000000000}"/>
          </ac:spMkLst>
        </pc:spChg>
        <pc:cxnChg chg="mod">
          <ac:chgData name="Carlos Ruz Leiva" userId="09992e858996f815" providerId="LiveId" clId="{5EAF67AB-EEEB-43E1-8871-66846A651E5F}" dt="2021-04-19T21:27:18.501" v="125"/>
          <ac:cxnSpMkLst>
            <pc:docMk/>
            <pc:sldMasterMk cId="194872989" sldId="2147484187"/>
            <ac:cxnSpMk id="10" creationId="{00000000-0000-0000-0000-000000000000}"/>
          </ac:cxnSpMkLst>
        </pc:cxnChg>
        <pc:sldLayoutChg chg="modSp">
          <pc:chgData name="Carlos Ruz Leiva" userId="09992e858996f815" providerId="LiveId" clId="{5EAF67AB-EEEB-43E1-8871-66846A651E5F}" dt="2021-04-19T21:27:18.501" v="125"/>
          <pc:sldLayoutMkLst>
            <pc:docMk/>
            <pc:sldMasterMk cId="194872989" sldId="2147484187"/>
            <pc:sldLayoutMk cId="2108473542" sldId="2147484188"/>
          </pc:sldLayoutMkLst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2108473542" sldId="2147484188"/>
              <ac:spMk id="2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2108473542" sldId="2147484188"/>
              <ac:spMk id="3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2108473542" sldId="2147484188"/>
              <ac:spMk id="7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2108473542" sldId="2147484188"/>
              <ac:spMk id="8" creationId="{00000000-0000-0000-0000-000000000000}"/>
            </ac:spMkLst>
          </pc:spChg>
          <pc:cxnChg chg="mod">
            <ac:chgData name="Carlos Ruz Leiva" userId="09992e858996f815" providerId="LiveId" clId="{5EAF67AB-EEEB-43E1-8871-66846A651E5F}" dt="2021-04-19T21:27:18.501" v="125"/>
            <ac:cxnSpMkLst>
              <pc:docMk/>
              <pc:sldMasterMk cId="194872989" sldId="2147484187"/>
              <pc:sldLayoutMk cId="2108473542" sldId="2147484188"/>
              <ac:cxnSpMk id="9" creationId="{00000000-0000-0000-0000-000000000000}"/>
            </ac:cxnSpMkLst>
          </pc:cxnChg>
        </pc:sldLayoutChg>
        <pc:sldLayoutChg chg="modSp">
          <pc:chgData name="Carlos Ruz Leiva" userId="09992e858996f815" providerId="LiveId" clId="{5EAF67AB-EEEB-43E1-8871-66846A651E5F}" dt="2021-04-19T21:27:18.501" v="125"/>
          <pc:sldLayoutMkLst>
            <pc:docMk/>
            <pc:sldMasterMk cId="194872989" sldId="2147484187"/>
            <pc:sldLayoutMk cId="3337738262" sldId="2147484190"/>
          </pc:sldLayoutMkLst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3337738262" sldId="2147484190"/>
              <ac:spMk id="2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3337738262" sldId="2147484190"/>
              <ac:spMk id="3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3337738262" sldId="2147484190"/>
              <ac:spMk id="7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3337738262" sldId="2147484190"/>
              <ac:spMk id="8" creationId="{00000000-0000-0000-0000-000000000000}"/>
            </ac:spMkLst>
          </pc:spChg>
          <pc:cxnChg chg="mod">
            <ac:chgData name="Carlos Ruz Leiva" userId="09992e858996f815" providerId="LiveId" clId="{5EAF67AB-EEEB-43E1-8871-66846A651E5F}" dt="2021-04-19T21:27:18.501" v="125"/>
            <ac:cxnSpMkLst>
              <pc:docMk/>
              <pc:sldMasterMk cId="194872989" sldId="2147484187"/>
              <pc:sldLayoutMk cId="3337738262" sldId="2147484190"/>
              <ac:cxnSpMk id="9" creationId="{00000000-0000-0000-0000-000000000000}"/>
            </ac:cxnSpMkLst>
          </pc:cxnChg>
        </pc:sldLayoutChg>
        <pc:sldLayoutChg chg="modSp">
          <pc:chgData name="Carlos Ruz Leiva" userId="09992e858996f815" providerId="LiveId" clId="{5EAF67AB-EEEB-43E1-8871-66846A651E5F}" dt="2021-04-19T21:27:18.501" v="125"/>
          <pc:sldLayoutMkLst>
            <pc:docMk/>
            <pc:sldMasterMk cId="194872989" sldId="2147484187"/>
            <pc:sldLayoutMk cId="1250569920" sldId="2147484191"/>
          </pc:sldLayoutMkLst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250569920" sldId="2147484191"/>
              <ac:spMk id="3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250569920" sldId="2147484191"/>
              <ac:spMk id="4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250569920" sldId="2147484191"/>
              <ac:spMk id="8" creationId="{00000000-0000-0000-0000-000000000000}"/>
            </ac:spMkLst>
          </pc:spChg>
        </pc:sldLayoutChg>
        <pc:sldLayoutChg chg="modSp">
          <pc:chgData name="Carlos Ruz Leiva" userId="09992e858996f815" providerId="LiveId" clId="{5EAF67AB-EEEB-43E1-8871-66846A651E5F}" dt="2021-04-19T21:27:18.501" v="125"/>
          <pc:sldLayoutMkLst>
            <pc:docMk/>
            <pc:sldMasterMk cId="194872989" sldId="2147484187"/>
            <pc:sldLayoutMk cId="3016204031" sldId="2147484192"/>
          </pc:sldLayoutMkLst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3016204031" sldId="2147484192"/>
              <ac:spMk id="3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3016204031" sldId="2147484192"/>
              <ac:spMk id="4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3016204031" sldId="2147484192"/>
              <ac:spMk id="5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3016204031" sldId="2147484192"/>
              <ac:spMk id="6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3016204031" sldId="2147484192"/>
              <ac:spMk id="10" creationId="{00000000-0000-0000-0000-000000000000}"/>
            </ac:spMkLst>
          </pc:spChg>
        </pc:sldLayoutChg>
        <pc:sldLayoutChg chg="modSp">
          <pc:chgData name="Carlos Ruz Leiva" userId="09992e858996f815" providerId="LiveId" clId="{5EAF67AB-EEEB-43E1-8871-66846A651E5F}" dt="2021-04-19T21:27:18.501" v="125"/>
          <pc:sldLayoutMkLst>
            <pc:docMk/>
            <pc:sldMasterMk cId="194872989" sldId="2147484187"/>
            <pc:sldLayoutMk cId="3995127616" sldId="2147484194"/>
          </pc:sldLayoutMkLst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3995127616" sldId="2147484194"/>
              <ac:spMk id="5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3995127616" sldId="2147484194"/>
              <ac:spMk id="6" creationId="{00000000-0000-0000-0000-000000000000}"/>
            </ac:spMkLst>
          </pc:spChg>
        </pc:sldLayoutChg>
        <pc:sldLayoutChg chg="modSp">
          <pc:chgData name="Carlos Ruz Leiva" userId="09992e858996f815" providerId="LiveId" clId="{5EAF67AB-EEEB-43E1-8871-66846A651E5F}" dt="2021-04-19T21:27:18.501" v="125"/>
          <pc:sldLayoutMkLst>
            <pc:docMk/>
            <pc:sldMasterMk cId="194872989" sldId="2147484187"/>
            <pc:sldLayoutMk cId="1050604023" sldId="2147484195"/>
          </pc:sldLayoutMkLst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050604023" sldId="2147484195"/>
              <ac:spMk id="2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050604023" sldId="2147484195"/>
              <ac:spMk id="3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050604023" sldId="2147484195"/>
              <ac:spMk id="4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050604023" sldId="2147484195"/>
              <ac:spMk id="5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050604023" sldId="2147484195"/>
              <ac:spMk id="6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050604023" sldId="2147484195"/>
              <ac:spMk id="8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050604023" sldId="2147484195"/>
              <ac:spMk id="9" creationId="{00000000-0000-0000-0000-000000000000}"/>
            </ac:spMkLst>
          </pc:spChg>
        </pc:sldLayoutChg>
        <pc:sldLayoutChg chg="modSp">
          <pc:chgData name="Carlos Ruz Leiva" userId="09992e858996f815" providerId="LiveId" clId="{5EAF67AB-EEEB-43E1-8871-66846A651E5F}" dt="2021-04-19T21:27:18.501" v="125"/>
          <pc:sldLayoutMkLst>
            <pc:docMk/>
            <pc:sldMasterMk cId="194872989" sldId="2147484187"/>
            <pc:sldLayoutMk cId="1546459584" sldId="2147484196"/>
          </pc:sldLayoutMkLst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546459584" sldId="2147484196"/>
              <ac:spMk id="2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546459584" sldId="2147484196"/>
              <ac:spMk id="3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546459584" sldId="2147484196"/>
              <ac:spMk id="4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546459584" sldId="2147484196"/>
              <ac:spMk id="8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546459584" sldId="2147484196"/>
              <ac:spMk id="9" creationId="{00000000-0000-0000-0000-000000000000}"/>
            </ac:spMkLst>
          </pc:spChg>
        </pc:sldLayoutChg>
        <pc:sldLayoutChg chg="modSp">
          <pc:chgData name="Carlos Ruz Leiva" userId="09992e858996f815" providerId="LiveId" clId="{5EAF67AB-EEEB-43E1-8871-66846A651E5F}" dt="2021-04-19T21:27:18.501" v="125"/>
          <pc:sldLayoutMkLst>
            <pc:docMk/>
            <pc:sldMasterMk cId="194872989" sldId="2147484187"/>
            <pc:sldLayoutMk cId="1746342458" sldId="2147484198"/>
          </pc:sldLayoutMkLst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746342458" sldId="2147484198"/>
              <ac:spMk id="2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746342458" sldId="2147484198"/>
              <ac:spMk id="3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746342458" sldId="2147484198"/>
              <ac:spMk id="7" creationId="{00000000-0000-0000-0000-000000000000}"/>
            </ac:spMkLst>
          </pc:spChg>
          <pc:spChg chg="mod">
            <ac:chgData name="Carlos Ruz Leiva" userId="09992e858996f815" providerId="LiveId" clId="{5EAF67AB-EEEB-43E1-8871-66846A651E5F}" dt="2021-04-19T21:27:18.501" v="125"/>
            <ac:spMkLst>
              <pc:docMk/>
              <pc:sldMasterMk cId="194872989" sldId="2147484187"/>
              <pc:sldLayoutMk cId="1746342458" sldId="2147484198"/>
              <ac:spMk id="8" creationId="{00000000-0000-0000-0000-000000000000}"/>
            </ac:spMkLst>
          </pc:spChg>
        </pc:sldLayoutChg>
      </pc:sldMasterChg>
      <pc:sldMasterChg chg="setBg modSldLayout">
        <pc:chgData name="Carlos Ruz Leiva" userId="09992e858996f815" providerId="LiveId" clId="{5EAF67AB-EEEB-43E1-8871-66846A651E5F}" dt="2021-04-19T21:27:44.343" v="128"/>
        <pc:sldMasterMkLst>
          <pc:docMk/>
          <pc:sldMasterMk cId="2199567121" sldId="2147484211"/>
        </pc:sldMasterMkLst>
        <pc:sldLayoutChg chg="setBg">
          <pc:chgData name="Carlos Ruz Leiva" userId="09992e858996f815" providerId="LiveId" clId="{5EAF67AB-EEEB-43E1-8871-66846A651E5F}" dt="2021-04-19T21:27:44.343" v="128"/>
          <pc:sldLayoutMkLst>
            <pc:docMk/>
            <pc:sldMasterMk cId="2199567121" sldId="2147484211"/>
            <pc:sldLayoutMk cId="277081962" sldId="2147484214"/>
          </pc:sldLayoutMkLst>
        </pc:sldLayoutChg>
      </pc:sldMasterChg>
      <pc:sldMasterChg chg="setBg">
        <pc:chgData name="Carlos Ruz Leiva" userId="09992e858996f815" providerId="LiveId" clId="{5EAF67AB-EEEB-43E1-8871-66846A651E5F}" dt="2021-04-19T21:36:02.338" v="188"/>
        <pc:sldMasterMkLst>
          <pc:docMk/>
          <pc:sldMasterMk cId="1688050108" sldId="2147484616"/>
        </pc:sldMasterMkLst>
      </pc:sldMasterChg>
      <pc:sldMasterChg chg="setBg modSldLayout">
        <pc:chgData name="Carlos Ruz Leiva" userId="09992e858996f815" providerId="LiveId" clId="{5EAF67AB-EEEB-43E1-8871-66846A651E5F}" dt="2021-04-20T19:09:17.857" v="218"/>
        <pc:sldMasterMkLst>
          <pc:docMk/>
          <pc:sldMasterMk cId="1925999360" sldId="2147484706"/>
        </pc:sldMasterMkLst>
        <pc:sldLayoutChg chg="setBg">
          <pc:chgData name="Carlos Ruz Leiva" userId="09992e858996f815" providerId="LiveId" clId="{5EAF67AB-EEEB-43E1-8871-66846A651E5F}" dt="2021-04-20T19:09:17.857" v="218"/>
          <pc:sldLayoutMkLst>
            <pc:docMk/>
            <pc:sldMasterMk cId="1925999360" sldId="2147484706"/>
            <pc:sldLayoutMk cId="1607429347" sldId="2147484707"/>
          </pc:sldLayoutMkLst>
        </pc:sldLayoutChg>
        <pc:sldLayoutChg chg="setBg">
          <pc:chgData name="Carlos Ruz Leiva" userId="09992e858996f815" providerId="LiveId" clId="{5EAF67AB-EEEB-43E1-8871-66846A651E5F}" dt="2021-04-20T19:09:17.857" v="218"/>
          <pc:sldLayoutMkLst>
            <pc:docMk/>
            <pc:sldMasterMk cId="1925999360" sldId="2147484706"/>
            <pc:sldLayoutMk cId="2605002804" sldId="2147484708"/>
          </pc:sldLayoutMkLst>
        </pc:sldLayoutChg>
        <pc:sldLayoutChg chg="setBg">
          <pc:chgData name="Carlos Ruz Leiva" userId="09992e858996f815" providerId="LiveId" clId="{5EAF67AB-EEEB-43E1-8871-66846A651E5F}" dt="2021-04-20T19:09:17.857" v="218"/>
          <pc:sldLayoutMkLst>
            <pc:docMk/>
            <pc:sldMasterMk cId="1925999360" sldId="2147484706"/>
            <pc:sldLayoutMk cId="4097241801" sldId="2147484709"/>
          </pc:sldLayoutMkLst>
        </pc:sldLayoutChg>
        <pc:sldLayoutChg chg="setBg">
          <pc:chgData name="Carlos Ruz Leiva" userId="09992e858996f815" providerId="LiveId" clId="{5EAF67AB-EEEB-43E1-8871-66846A651E5F}" dt="2021-04-20T19:09:17.857" v="218"/>
          <pc:sldLayoutMkLst>
            <pc:docMk/>
            <pc:sldMasterMk cId="1925999360" sldId="2147484706"/>
            <pc:sldLayoutMk cId="831276688" sldId="2147484710"/>
          </pc:sldLayoutMkLst>
        </pc:sldLayoutChg>
        <pc:sldLayoutChg chg="setBg">
          <pc:chgData name="Carlos Ruz Leiva" userId="09992e858996f815" providerId="LiveId" clId="{5EAF67AB-EEEB-43E1-8871-66846A651E5F}" dt="2021-04-20T19:09:17.857" v="218"/>
          <pc:sldLayoutMkLst>
            <pc:docMk/>
            <pc:sldMasterMk cId="1925999360" sldId="2147484706"/>
            <pc:sldLayoutMk cId="1579343229" sldId="2147484711"/>
          </pc:sldLayoutMkLst>
        </pc:sldLayoutChg>
        <pc:sldLayoutChg chg="setBg">
          <pc:chgData name="Carlos Ruz Leiva" userId="09992e858996f815" providerId="LiveId" clId="{5EAF67AB-EEEB-43E1-8871-66846A651E5F}" dt="2021-04-20T19:09:17.857" v="218"/>
          <pc:sldLayoutMkLst>
            <pc:docMk/>
            <pc:sldMasterMk cId="1925999360" sldId="2147484706"/>
            <pc:sldLayoutMk cId="2800033888" sldId="2147484712"/>
          </pc:sldLayoutMkLst>
        </pc:sldLayoutChg>
        <pc:sldLayoutChg chg="setBg">
          <pc:chgData name="Carlos Ruz Leiva" userId="09992e858996f815" providerId="LiveId" clId="{5EAF67AB-EEEB-43E1-8871-66846A651E5F}" dt="2021-04-20T19:09:17.857" v="218"/>
          <pc:sldLayoutMkLst>
            <pc:docMk/>
            <pc:sldMasterMk cId="1925999360" sldId="2147484706"/>
            <pc:sldLayoutMk cId="2344917676" sldId="2147484713"/>
          </pc:sldLayoutMkLst>
        </pc:sldLayoutChg>
        <pc:sldLayoutChg chg="setBg">
          <pc:chgData name="Carlos Ruz Leiva" userId="09992e858996f815" providerId="LiveId" clId="{5EAF67AB-EEEB-43E1-8871-66846A651E5F}" dt="2021-04-20T19:09:17.857" v="218"/>
          <pc:sldLayoutMkLst>
            <pc:docMk/>
            <pc:sldMasterMk cId="1925999360" sldId="2147484706"/>
            <pc:sldLayoutMk cId="4158350903" sldId="2147484714"/>
          </pc:sldLayoutMkLst>
        </pc:sldLayoutChg>
        <pc:sldLayoutChg chg="setBg">
          <pc:chgData name="Carlos Ruz Leiva" userId="09992e858996f815" providerId="LiveId" clId="{5EAF67AB-EEEB-43E1-8871-66846A651E5F}" dt="2021-04-20T19:09:17.857" v="218"/>
          <pc:sldLayoutMkLst>
            <pc:docMk/>
            <pc:sldMasterMk cId="1925999360" sldId="2147484706"/>
            <pc:sldLayoutMk cId="1769862169" sldId="2147484715"/>
          </pc:sldLayoutMkLst>
        </pc:sldLayoutChg>
        <pc:sldLayoutChg chg="setBg">
          <pc:chgData name="Carlos Ruz Leiva" userId="09992e858996f815" providerId="LiveId" clId="{5EAF67AB-EEEB-43E1-8871-66846A651E5F}" dt="2021-04-20T19:09:17.857" v="218"/>
          <pc:sldLayoutMkLst>
            <pc:docMk/>
            <pc:sldMasterMk cId="1925999360" sldId="2147484706"/>
            <pc:sldLayoutMk cId="2216307448" sldId="2147484716"/>
          </pc:sldLayoutMkLst>
        </pc:sldLayoutChg>
        <pc:sldLayoutChg chg="setBg">
          <pc:chgData name="Carlos Ruz Leiva" userId="09992e858996f815" providerId="LiveId" clId="{5EAF67AB-EEEB-43E1-8871-66846A651E5F}" dt="2021-04-20T19:09:17.857" v="218"/>
          <pc:sldLayoutMkLst>
            <pc:docMk/>
            <pc:sldMasterMk cId="1925999360" sldId="2147484706"/>
            <pc:sldLayoutMk cId="2016599156" sldId="2147484717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7:02.66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110 192 2385,'0'0'0,"0"0"0,0-4 544,4-3 32,-4-12 48,0 14 1,0-1-65,0-1-144,0-10-64,0 17-80,0 0-272,0-7 273,0 3 47,0 0-16,0 4 16,0 0-320,0 0 304,0-5-64,-2 5-16,2-4-16,0 4-208,0 0 209,0 0 31,0 0-16,0 0 0,0 0-224,0 0 224,0 0-16,0 0-32,0 0 0,0 0-176,0 0 128,0 0-64,-2 0-32,2 4-48,0-4 16,0 9-16,-2 17 0,2 0 0,-3 7 16,3-33 0,0 39 0,-2 5 0,2 4-16,0 4 0,0-52 16,0 57-16,5-5 16,-1 1 16,0-3 0,-4-50-16,7 46 32,-1-3 48,1-1 0,-1-5 48,-6-37-128,7 35 176,0-7 17,-1-4 31,1-2-16,-7-22-208,6 22 240,-1-2-16,-1-3 32,-4 0 16,0-17-272,0 9 272,0 9 0,0-12 1,-2 12-33,2-18-240,-7 6 224,1 3-48,-1 0 16,1-1 0,6-8-192,-7 7 144,0-1 32,1 1 0,2-5 0,4-2-176,-3 2 192,1 1 1,0-3-33,2 0-48,0 0-112,0 0 32,0 0-48,0 0-48,0 0 64,4-5-208,1 1-369,1-1-623,14-1-1137,-20 6 2337,6-7-3266,18 1-2609,-24 6 5875</inkml:trace>
  <inkml:trace contextRef="#ctx0" brushRef="#br0" timeOffset="906">184 136 3201,'0'0'0,"-2"0"816,-3 0 81,-1-5 95,6 5-992,-5-4 1057,1 0-97,2-3-160,0 3-175,2 4-625,-2-5 544,-1 1-64,1 0-32,2-3-15,0 7-433,0-7 416,0 3-48,0 0-96,0-1-80,0 5-192,0-6 96,5-1-48,-1 3-48,2 4-16,-6 0 16,7 0-64,15 2 0,-16 5 16,25 1 0,-31-8 48,22 18-16,2-12 16,2 12 0,4-14 16,1 3 0,-31-7-16,35 6 32,0 1-32,2-5 32,4-2 0,-41 0-32,40-4 64,1-3 16,1-15 16,-3 5 32,-39 17-128,37-7 112,-7-19 17,-3 20 15,-8-16-16,-19 22-128,7-5 160,-1-1 0,-1-12 16,-5 18-16,0 0-160,0 0 144,-2 0-32,-5 3-80,-15 3-32,22-6 0,-17 9-32,-1 10-160,-1-12-288,10 13-449,9-20 929,-20 8-1568,14 12-833,-1-3-369,1-8-1824,6-9 4594,0 0 0</inkml:trace>
  <inkml:trace contextRef="#ctx0" brushRef="#br0" timeOffset="907">16 712 4353,'0'0'0,"0"0"0,-2 2 2113,-3-2-624,-1 0-224,4 2-177,2-2-1088,0 0 929,0 0-305,17 2-352,-10 0-176,-7-2-96,30 5 16,-6 1-32,2 1 48,1-1 48,-27-6-80,26 7 80,2-1 16,0 1-16,-1-5 32,-27-2-112,26 2 48,-4 1 32,2-1 48,-5 0-16,-19-2-112,18 2 129,1 0-1,-12 0 32,17-2 0,-24 0-160,6 0 240,14 3-80,-13-3-48,17 0-176,-24 0 64,17 0-368,1-5-481,-1-1-799,3 1-1122,-20 5 2770,56 18-3185,-36-18-1073,-20 0 4258</inkml:trace>
  <inkml:trace contextRef="#ctx0" brushRef="#br0" timeOffset="1241">1166 369 4129,'0'0'0,"0"0"0,0 0 1345,0 0-32,4-6-65,0 1 1,-4 5-1249,0-4 1072,5-1-351,-1 5-209,1 3-272,-5-3-240,4 6 32,2 18-16,-1-2-16,1 4 48,-6-26-48,5 26 16,-1 1 0,0 1 0,1 2-16,-5-30 0,4 29 0,1-3 16,-1 0 16,0 0-16,-4 1 16,5-1 48,-5 2 0,0-4 64,0-24-144,0 24 112,-3 0 32,1-4-16,-4 2 0,6-22-128,-5 19 160,1-1-31,0-1-17,1-8 0,3-9-112,0 19 32,0-12-48,0 0-128,7-1-257,-7-6 401,20 2-752,-16 0-497,18-2-431,-5-4-273,-17 4 1953,18-6-1937,-1-14 368,-10 13-1424,-7 7 2993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7:05.37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22 180 1968,'0'0'0,"0"-24"1649,-2-2-864,2 26-785,-2-31 864,0 9 48,2 16-31,0-16-81,0 22-800,-2-5 528,0-1-175,-1 2-81,1-3 16,2 7-288,-2-4 320,0 4 0,0-5-16,2 5-64,0 0-240,0 0 192,0-4-48,0 4 33,0 0-65,0 0-112,4 0 112,13-4-48,-10-1-48,17 5-32,-24 0 16,22 0 0,0-4 0,2 4-16,0 0 16,-24 0 0,26 2-16,2 2 0,-2 1 32,3 1 0,-29-6-16,28 5 0,-2 1 16,0 1 0,1-1 16,-27-6-32,24 7 32,0-5 32,0 2-16,-3 3-16,-21-7-32,20 4 48,0 3-32,-14-1-16,16 3 0,-22-9 0,0 20 16,4-3-32,-4 1 16,0 6 16,0-24-16,-4 30 16,-13 1-16,8 10-16,-17 3 0,26-44 16,-20 48-16,-2 0 0,0 2-48,3 2 16,19-52 48,-18 53-32,1 1 0,8-1 32,-10-3 16,19-50-16,-7 46 48,3-5-32,1-8 80,1-7-64,2-26-32,0 22 80,0-5-32,5 1 16,1-12 32,-6-6-96,7 20 64,-3-14 48,0 3-16,1 0 32,-5-9-128,4 6 160,1 3-16,-1-4 0,-4-3-16,0-2-128,4 4 112,1-2-64,1-2-48,1 0-128,-7 0 128,6 0-416,14-6-352,-14-12-609,14 14-720,-20 4 2097,20-24-2513,-1 2-1889,-19 22 4402</inkml:trace>
  <inkml:trace contextRef="#ctx0" brushRef="#br0" timeOffset="1">906 596 3569,'0'0'0,"4"3"1169,-4-3-1169,0 4 1152,5 5-15,-1-1-33,-4-8-1104,5 22 945,-5-4-257,4-10-160,-4 21-144,4-10-95,-4-19-289,0 22 256,0 2-80,0-2 0,0 4-64,0-26-112,0 24 80,-2 2-16,0-2-16,2-2 32,0-22-80,-2 22 80,0-13 32,2 10-16,0-12 0,0-7-96,0 7 112,0 1 0,0-1 0,0-3 16,0-4-128,4 2 160,-4 1 49,0-3 63,0 0 112,0 0-384,0 0 368,0-5 0,0 1-48,0-14-80,0 18-240,0-6 193,0-23-33,4 5-32,1-4-48,-5 28-80,4-33 96,0-2 16,1-6-48,-1-5 48,-4 46-112,4-48 96,1-2-64,-1 0 16,1 0 0,-5 50-48,4-51-48,0 3 0,3-4 16,10 8-48,-17 44 80,5-41-64,1 6 16,1 9-16,10 4 0,-17 22 64,5-6-112,1-14 0,1 20-112,-1 0-17,-6 0 241,7 0-256,-1 4 16,14 14 96,-16-1 32,-4-17 112,22 22-80,-15 6 16,19 1 0,-4 3 0,-22-32 64,24 31-16,2-3 0,-2 3 16,0-3-48,-24-28 48,24 29-48,-2-1 16,-1 0-32,-1-1 16,-20-27 48,20 28-32,-14 0 0,18 5 16,-17 0 0,-7-33 16,6 37 0,1 2 16,-3-2 32,1 0-16,-5-37-32,0 40 48,0-3-32,0 0 32,-3-2-32,3-35-16,0 35 16,-2-3 16,2-1-16,0-3 64,0-28-80,0 24 96,0-4 0,0-11-16,0 8-16,0-17-64,0 4 112,0 3 16,0-3 48,0 1 0,0-5-176,0 2 96,0 0 49,0-2 31,0 0-32,0 0-144,0 0 112,0-4-192,0-14-385,0 12-591,0 6 1056,0-24-1761,0 4-880,0 0-416,0-1-2002,0 21 5059,0 0 0</inkml:trace>
  <inkml:trace contextRef="#ctx0" brushRef="#br0" timeOffset="2">832 858 4017,'0'0'0,"0"0"1953,0-4-256,0 4-1697,0-4 1649,4-3-161,1 0-303,-1 1-305,-4 6-880,17-7 529,-10 1-289,21-14-96,-6 16-96,-22 4-48,22-7 32,2 1 16,-2 1-48,2 1 16,-24 4-16,30-4 16,3-1 16,2-1 0,4-1 64,-39 7-96,40-17 16,-3 17-16,2-7-288,0-10-481,-39 17 769,39-5-1424,5-1-977,2-12-545,-2 14-1872,-44 4 4818,0 0 0</inkml:trace>
  <inkml:trace contextRef="#ctx0" brushRef="#br0" timeOffset="565">2333 335 1968,'0'0'0,"4"0"641,1-5-49,-5 5-592,4-4 704,-4-14 49,0 18 63,0-4 0,0 4-816,0-4 801,0-1-81,0 1-96,0 0-63,-2-1-33,0 1 16,-5 0 0,1-1-47,6 5-497,-7-4 432,1-3-80,-3 1-48,0-1-48,9 7-256,-9-6 192,1 1-32,-10-1-48,12 1-32,6 5-80,-9-4 64,-11 0 1,14 4 31,-16-7 16,22 7-112,-9-4 80,-15 4-16,15 0-64,-17 0 16,26 0-16,-17 0 16,-5 2 16,2 4-32,-1 1-48,21-7 48,-22 9-16,0 8-32,0-8 16,0 19 0,22-28 32,-22 24-16,1 2 32,1 1-16,-2-1 0,22-26 0,-22 28 32,3 5-32,-3 0-32,4 2 32,18-35 0,-6 34-16,-12-1 16,18 2-48,0 2 0,0-37 48,18 35-64,2-2 16,6-5 16,4 1 32,-30-29 0,33 24-33,4-5 66,2-1-66,3-10 33,-42-8 0,43 20 0,-1-13 0,-3 10 33,3-15-66,-42-2 33,39 5 33,-2-1-1,-2-2 0,-2-2 0,-33 0-32,26 0-257,2-6-447,-4-14-657,0 13-960,-24 7 2321,31-24-2769,-5 3-1745,-26 21 4514</inkml:trace>
  <inkml:trace contextRef="#ctx0" brushRef="#br0" timeOffset="977">3291 245 1520,'0'0'0,"0"0"0,0 2 1217,-7-2-737,-10 3 112,10-3 113,7 0-705,-8 0 800,-12 2-16,16-2-63,-5 2-129,9-2-592,-20 0 560,16 0-16,-5 0-15,-8 0-1,17 0-528,-5 0 448,-1 0-80,-3 0-48,0-4-31,9 4-289,-6-5 272,-3-1-32,0-1-48,1 1-32,8 6-160,-7-7 96,-2 0 0,3 3-32,-1 0-32,7 4-32,-9 0 48,1-5-32,1 5-16,-2 0-16,9 0 16,-8 0-32,-12 0 32,14 3-16,-12 3 16,12 1 0,-12-1-16,9 1 16,-10-1-16,19-6 16,-9 18 0,-13-12-16,5 16-16,-3 0 16,20-22 16,-20 24 0,-1 0 0,-1 4 0,4-2 0,18-26 0,-8 29 0,-12 1 0,18 3 16,0 0-16,2-33 0,0 35-16,6 2-16,20 2-16,1-4 16,-27-35 32,30 35-16,1-5-16,1-1 32,-1-3-16,-31-26 16,30 26 0,1-2 16,0-2 32,1-5 32,-32-17-80,35 7 144,0 0 64,4-3 0,1-2 32,-40-2-240,39 0 224,0-4-15,-2-3 15,3-15-128,-40 22-96,37-19-288,2-5-897,0-2-1440,0-18-3954,-39 44 6579,0 0 0</inkml:trace>
  <inkml:trace contextRef="#ctx0" brushRef="#br0" timeOffset="1477">3934 291 2529,'0'0'0,"7"-20"720,-7 20-720,7-6 800,10-20 209,-13 19 175,1 1-15,-5 6-1169,4-18 992,0 18-271,1-6-225,-1 1-144,-4 5-352,5-4 240,-1 4-96,0 0-80,-4 0-48,0 0-16,5 9-16,-1 15 0,0 6 16,1 3 16,-5-33-16,0 37 16,4 4 0,-4-4 32,0-2-16,0-35-32,0 35 32,0-2 16,-2-2 0,-2-1 32,4-30-80,-5 31 64,-1-3 16,-1 0-15,3 1 15,4-29-80,-5 28 80,3-4-16,0-4 0,0-3 32,2-17-96,0 9 128,0 8-16,4-10 16,3-1-32,-7-6-96,17 5-96,-12-3-448,14-2-913,-1 0-1152,-18 0 2609,21 0-5219,-21 0 5219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7:07.66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116 435 3713,'0'0'0,"6"0"737,1 0 63,-7 0-800,4 0 896,-4 0 17,-2 0-113,-5 0-176,7 0-624,-2 2 545,-2 5-33,0-1-80,-3 3-16,7-9-416,-4 9 352,-1 8-63,1-13-33,-3 5-48,7-9-208,-6 20 160,-1-16-64,1 14-48,-1-12 16,7-6-64,-6 18 16,-1-10 0,1 14-16,-1-4 0,7-18 0,-7 17 32,1 1-16,-1-1 16,3 3-16,4-20-16,-4 19 0,1-1 32,1 4-16,0-1 16,2-21-32,0 24 48,0 0-32,0-2 0,7 0-16,-7-22 0,6 22 16,14 0 16,-16-1-32,14 1 0,-18-22 0,6 20 0,14 0 16,-14-3-16,18-8 32,-24-9-32,20 22 16,2-16 32,4 3 16,0 8 16,-26-17-80,24 2 96,0 3 0,5-3 16,-3 0 32,-26-2-144,28 2 96,3-2 81,-3 0-49,3-6 64,-31 6-192,30-18 224,1 14-16,-1-16-128,1 3-16,-31 17-64,30-18 32,-1-6 0,-5 3 96,0-1 16,-24 22-144,19-22 224,-12 0 0,10 3 64,-17-1 17,0 20-305,0-22 288,0-4 0,0-5-32,-6-1-96,6 32-160,-18-35 128,10-2-32,-19-3 0,6-1-16,21 41-80,-24-46 80,-3-2 96,1-2 32,-4 0-48,30 50-160,-35-53 177,-2 10-161,0 1-32,-3 10-32,40 32 48,-35-22-129,3 17-127,-1 5-192,-2 7-256,35-7 704,-33 24-977,-4 4-191,2 5-145,3 0-255,32-33 1568,-27 37-2273,27 24-593,-6-20-1664,6-41 4530</inkml:trace>
  <inkml:trace contextRef="#ctx0" brushRef="#br0" timeOffset="672">1008 457 4305,'0'0'0,"0"0"0,4-7 1073,1-15-145,1 5-95,-1 13-145,-1-3-208,0 3-176,-4 4-143,0 0-33,0 0-128,0 0 96,0 6-48,0 3-16,0 11 0,0-20-32,0 8-16,-2 14 32,-2-2-32,-3 4 16,7-24 0,-4 22 16,0 4-32,1 2 32,1 0-16,2-28 0,-2 33 16,0-2-16,0-3 16,2 0 0,0-28-16,0 29 32,0-7 0,0 2-16,0-7 16,0-17-32,0 7 48,0 14 16,0-16 48,0 1 16,0-6-128,0 7 144,0-3 16,0-2 16,0 1 16,0-3-192,0 0 256,0 0 0,0 0 17,0 0-1,0 0-272,0-7 208,0 1-32,0-14-16,0 13 0,0 7-160,0-21 112,0 14 16,0-19-48,0 4-32,0 22-48,4-24 48,-4 0-16,7-2 32,-3 0 0,-4 26-64,4-29 32,1 1 16,-1 0-16,-4-1-16,0 29-16,4-26 32,-4 4-16,5 5-32,-1 10-32,-4 7 48,5-6-80,-5 1-80,4 5 0,2 0 16,-6 0 144,7 7-144,13 10 48,-14-8 64,20 17-16,-26-26 48,24 24 0,0 0 0,3 0 16,3 2 16,-30-26-32,33 22 16,0 2-16,4-6-64,-2-10 16,-35-8 48,34 20-80,-1-16 16,-4 3 48,-5 2 16,-24-9 0,21 6 0,-3 1 0,-12-5 0,16-2 16,-22 0-16,5 0 48,-1-4 0,0-1 32,-4-1 16,0 6-96,0-18 112,-6 14 112,-1-18-16,-12 5 96,19 17-304,-7-20 272,-15 0-47,13-6 15,-12-2-96,21 28-144,-7-35 96,-17-4 16,4-7-32,-1-7 0,21 53-80,-20-59 64,0-4-16,1 2-32,1 4-32,18 57 16,-17-54-48,8 12-16,-8 10-64,14 5-32,3 27 160,-2-4-256,2 0-48,0 4-1,5 2 65,-5-2 240,6 17-160,14-8-288,-14 15-432,18-6-657,-24-18 1537,20 19-2161,4 1-128,0-1-1697,-24-19 3986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7:10.06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302 184 5202,'0'0'0,"0"0"0,0-5 1569,0-1-721,4-12-128,1 18 65,-5 0-785,0-4 816,0 4-96,0 0-239,4 0-257,-4 0-224,0 2 96,0 0-64,0 5-16,0-1 16,0-6-32,0 20 16,-2 0-32,0 4-16,-3 6 16,5-30 16,-6 37-16,-1 0 16,1 3 0,-1-1 32,7-39-32,-2 41 32,2-1-16,0-1 16,7-6 32,-7-33-64,21 30 48,1-2 48,2-6 48,7-2-32,-31-20-112,35 9 112,2 10 16,2-12-16,-2 2-16,-37-9-96,35 8 96,-2-1 16,0 2-80,-1-5 64,-32-4-96,35 4 80,0-2 48,0 1 33,-2-3-17,-33 0-144,30 0 160,-4 0 16,-2-5 32,-2-1 0,-22 6-208,20-7 208,-3-15-16,-10 16-32,15-14-48,-22 20-112,4-6 48,3-14-144,-1 3-160,-6 10-224,0 7 480,0-22-848,0 16-401,-2-12-368,-5 14-208,7 4 1825,-17-7-1905,13 3-15,-36-29-1570,40 33 3490</inkml:trace>
  <inkml:trace contextRef="#ctx0" brushRef="#br0" timeOffset="1">293 443 4754,'0'0'0,"-2"0"1104,2 0-1104,-4 0 961,-3-4 95,5-1 145,0 5-49,2 0-1152,0-4 881,0 0-321,6-1-192,14 1-96,-20 4-272,18-4 272,-18 4-272,17-5 240,5 1-64,0 0-47,4-1-65,-26 5-64,30-4 64,5-3-32,2 1 16,0-12-32,-37 18-16,38-4 16,-1-16 32,-2 16-32,2-18 32,-37 22-48,35-6 32,-1-16 16,1 15 32,-4-10 0,-31 17-80,22-5 64,-5 1-48,-12 0-176,-1-1-449,-4 5 609,0 0-1536,-2 0-1346,-3 0-3232,5 0 6114</inkml:trace>
  <inkml:trace contextRef="#ctx0" brushRef="#br0" timeOffset="2">1 234 3793,'0'0'0,"7"-5"1057,10-12-113,-17 17-944,7-7 945,12-12-65,-12 14-256,15-12-336,-22 17-288,6-4 112,20-3-96,-4 0-16,2-10 0,-24 17 0,31 0 16,-1-4-32,7-1 0,0 5 0,-37 0 16,44 0 0,0 0 16,-1 0 16,3 2-32,-46-2 0,46 0-80,0 0-416,0 0-736,6 5-657,-52-5 1889,48 0-3858,-48 0 3858</inkml:trace>
  <inkml:trace contextRef="#ctx0" brushRef="#br0" timeOffset="3">1592 79 6819,'0'0'0,"0"0"0,19-7 1472,-1-10-527,3 10-81,-14-12 65,-7 19-929,17-5 848,-12-1-160,-1 1-256,1 1-175,-5 4-257,4-4 144,-4 4-96,0-5 16,0 5 0,0 0-64,0 0 16,0 0 32,0 0-32,-2 0-16,2 0 0,-5 0 32,-1 0-32,-1 2 16,3 3 0,4-5-16,-7 4 0,1 3 16,-3-3 16,-8 0-32,17-4 0,-7 7 16,-10-3-16,8 3 16,-15 2-176,24-9 160,-20 17-192,1-10 16,-1 10 48,3-10 192,17-7-64,-7 19 80,-10-12-32,12 12-80,1-10 16,4-9 16,-7 18-32,1-12 32,1 14 0,1-14-32,4-6 32,-2 9-16,2 11 16,0-14 0,0 12-16,0-18 16,0 6 0,4 3-16,3 8 16,12-12 0,-19-5 0,7 6-97,15 3 17,-5-2-16,5-1 224,-22-6-128,22 7 177,2-5 31,0 0 0,2 0-240,-26-2 32,28 2-16,3 1-16,2 1 0,-3 3 16,-30-7 16,31 6 0,-3 3-16,0 10-16,3-12 32,-31-7 0,28 22-16,1-13 16,-3 12-16,-6-3 0,-20-18 16,17 17-32,-10 5 32,10-2-16,-17 2 0,0-22 16,0 21 0,0-3-32,-2 1 64,-5-1 0,7-18-32,-26 20 0,0-1 32,-5-1-32,-6 3 16,37-21-16,-39 20 0,-5 2 16,3 0 64,-7-3-16,48-19-64,-44 22 144,3-2 32,-1-3-208,7-10 80,35-7-48,-30 9 128,2-3 0,4-4 224,0 0 64,24-2-416,-22 0 320,4 0-31,1-6-33,8-14-48,9 20-208,-20-6 160,14-16-32,-12 15-32,12-19-32,6 26-64,-9-17 48,3-3-48,-1 3 16,3 10-32,4 7 16,-2-22 0,-1 18-48,1-14-208,2 14-320,0 4 576,0-6-1233,0 1-992,5 1-1217,1 4-2880,-6 0 6322,0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7:10.46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396 424 4722,'0'0'0,"-5"0"1360,5 0-1360,-8 2 1233,-10 5-97,14 10-143,-3 3-273,7-20-720,-9 22 528,3 4-175,2 4-65,1 1-80,3 2-64,0-33-144,0 39 144,0-2-32,5 2-16,-5-39-96,6 35 80,-6-35-80,5 31 96,-1-1 0,3-3 0,-1 1 16,-6-28-112,7 26 128,-1-2 16,-1 0-16,-1-4 81,-4-20-209,4 19 208,-4-10 16,0 13 0,0-13-16,0-9-208,0 8 208,-2-1-64,-4-1-32,-3-1-64,9-5-48,-18 2-32,10 0-112,-14-2-144,4-4-352,18 4 640,-17-7-1057,-1-15-512,10 16-576,-12-18-400,20 24 2545,-6-22-4610,6 22 4610</inkml:trace>
  <inkml:trace contextRef="#ctx0" brushRef="#br0" timeOffset="1912">1 154 3537,'0'0'0,"0"-5"1553,0 5-1553,0-17 992,0 10-127,0-10-33,6 12 16,-6 5-848,18-17 897,-12 13-113,16-14-176,-4 14-175,-18 4-433,21-20 288,3 16-48,3-14-64,1 14-16,-28 4-160,33-4 48,-1-1-48,3 1-16,2 4 16,-37 0 0,37 0 0,5 2 0,-3 7 16,3 0 32,-42-9-48,39 21 16,-2-12 32,-4 13-32,-7-5 0,-26-17-16,22 9 0,-5 17 0,-10-6 0,10 2-16,-17-22 16,0 21 16,5 1-32,-1 7 0,-4-3 16,0-26 0,0 28-32,4 1 16,-4-3 16,5 0-16,-5-26 16,0 26 0,4 5 0,-4-3-16,0 0 16,0-28 0,0 29 16,-2-5 0,-5 0 0,-12-2 48,19-22-64,-18 19 64,-4-1-16,-2-1 16,-6 1-16,30-18-48,-31 19 48,1-10 16,-3 11 32,2-14 16,31-6-112,-28 7 128,4-3 1,2-2 15,5-2 16,17 0-160,-9 0 144,-11-4 32,14-14-112,-3 12-400,9 6 336,-6-24-1057,3 4-1184,3 14-944,7-16-2130,-7 22 5315,0 0 0</inkml:trace>
  <inkml:trace contextRef="#ctx0" brushRef="#br0" timeOffset="1913">1017 690 4642,'0'0'0,"-2"31"1424,0 4-399,2-35-1025,-4 41 960,-1-6 17,3-7-81,-2-1-176,4-27-720,-5 26 497,1 0-177,2-2-176,-2 0-48,4-24-96,-3 22 80,1 0 64,0-5 80,-2 1 112,4-18-336,-3 6 384,-1 12 1,0-12-65,-3 1-32,7-7-288,-6 6 304,1-4 0,-1 1 0,1-3 48,5 0-352,-6 0 321,1 0-1,3-7-64,-2-10-32,4 17-224,-2-7 160,2-15-48,0 5-16,0-3-32,0 20-64,0-22 48,0-2 0,4-2-32,3-2 16,-7 28-32,19-33 16,-14-4 16,16-5-16,-14-6-16,-7 48 0,24-50 0,-2 0 0,0 0-16,-1 4-16,-21 46 32,24-41-16,-2 1-48,2 5-32,0 3-16,-24 32 112,24-31-96,0 3 32,-2 4 0,-2 17-64,-20 7 128,19-19-144,-1 19-64,-1 0-32,-10 2 32,-7-2 208,26 17-80,-9 7 64,-10 5 32,17 8-16,-24-37 0,7 41-65,17 7 1,-7 5 0,0 8-32,-17-61 96,18 63-128,4 0-48,2-2-16,2-4 48,-26-57 144,28 55-64,-2-7 16,1 0 48,-3-7 32,-24-41-32,24 39 0,-7 3 16,1-10 0,-14 1-16,-4-33 0,6 26 32,-1-2 32,-5-2 16,0-13 64,0-9-144,-5 24 160,-3-18 48,-14 12-32,13-14-15,9-4-161,-22 7 176,5 2-32,-3-3 0,-2 1-32,22-7-112,-24 4-48,3 0-240,-1-1-561,0-3-1072,22 0 1921,-17 0-3201,10 0-3554,7 0 6755</inkml:trace>
  <inkml:trace contextRef="#ctx0" brushRef="#br0" timeOffset="1914">993 1020 4402,'0'0'0,"0"0"0,0 2 2465,0 0-1425,0 2-159,0-1 95,0-3-976,5 2 1072,1-2-79,1 0-241,15 0-191,-22 0-561,6 0 368,18 0-96,-4 0-64,0 0-80,-20 0-128,26 0 64,4 0-16,3-7-16,4 1-16,-37 6-16,35-7 32,0 1 112,-2-1 0,-1 1-112,-32 6-32,33-7-384,2 0-897,-2 1-1152,4-12-880,-37 18 3313,33 0-5427,-33 0 5427</inkml:trace>
  <inkml:trace contextRef="#ctx0" brushRef="#br0" timeOffset="1915">1844 852 3569,'0'0'0,"0"0"672,0 0-672,0 0 465,5 0-33,-1 0 16,-4 0 144,4 0 81,1 4 47,-5 5-48,4 13-127,-4-22-545,5 17 480,-5-8-80,4 19-32,0-8-48,-4-20-320,5 19 304,-1 3-15,0 0 47,1-2 16,-5-20-352,6 8 352,-1 14-48,1-15-80,-1 2-16,-5-9-208,4 6 192,0 1 81,1-3 31,-5-2 48,0-2-352,0 0 352,4 0 16,-4 0-80,0-4-16,0 4-272,0-7 209,0-10-33,4 10-16,-4-10-64,5 10-32,-5 7-64,0-24 80,0 7-16,0-3 48,0-2 32,0 22-144,0-24 112,-5-2-16,-1-2-16,-1-7 0,7 35-80,-6-33 16,-1-4-16,1-7-16,-1-1-32,7 45 48,-4-48 0,2 2-32,-1 2 16,3 3 16,0 41 0,0-33-48,7 2 32,-1 10-32,14 14-64,-20 7 112,4-20-144,16 16 64,-2 0-32,-12-1 48,-6 5 64,28-4-80,-8 4 16,2 0 16,0 0 16,-22 0 32,22 0-32,2 0-32,4 2 48,2 5 16,-30-7 0,33 6-32,0-4 16,2 3 16,0-3-48,-35-2 48,35 2-16,0 0-32,-3-2 0,-1 0-17,-31 0 65,28 0-32,-2 3 32,-2-3-32,-4 2-16,-20-2 48,17 4-64,-12 0-32,1 3 0,-1 13 32,-5-20 64,0 6-80,0 23 80,-9-10-48,-13 5 48,22-24 0,-17 29 16,-5-1-32,-2 5 32,-2 4-32,26-37 16,-29 32 16,-3 6-16,-1-4 0,0-1 0,33-33 0,-35 35 0,0-4-16,5-1 0,-1-1 32,31-29-16,-22 21 16,5-1 16,13-11-32,1 13 0,3-22 0,0 6-48,5 14 64,19-14 16,2 3-16,-26-9-16,33 17 16,6-14 16,9-1-32,2 0 32,-50-2-32,53 2 48,3-2 0,1 0 32,2-4-48,-59 4-32,61-7-160,-2-12-640,-5 12-1281,-1 1-1489,-53 6 3570,50-20-6210,-50 20 6210</inkml:trace>
  <inkml:trace contextRef="#ctx0" brushRef="#br0" timeOffset="2402">3417 413 2785,'0'0'0,"0"0"896,-2 0 1,-2 0 63,4 0-960,-7-4 960,1 4-31,-1-5-113,-1 5-175,-10 0-129,12 0-96,-3 0-64,-11 0 0,14-4 0,-3 4-47,-9 0-17,12 0-64,6 0-224,-18 0 192,12 0-32,-12 0-32,1-4 0,17 4-128,-9 0 96,-13 0 0,3-5-16,-1 5 0,20 0-80,-19 0 64,-3-4-16,0 0 16,-2-1 80,24 5-144,-22-4 225,2 4-49,1 0 32,1 0-144,18 0-64,-17 0 0,8 2 0,-13 5-16,16 10-32,6-17 48,-9 18-16,0 8-32,1 6 16,1 6 0,7-38 32,-4 41-16,1 0-16,3 1 32,0 2 0,0-44 0,0 41-32,5-4 80,-1-2-32,1-2 0,-5-33-16,6 26 32,12-2-16,-12-7 32,23-10 32,-29-7-80,26 6 112,6-1 48,3-3-48,5-2 48,-40 0-160,39-4 112,2-3 16,1 1-16,1-12-128,-43 18 16,42-4-368,-1-1-464,-1-1-545,-3 1-656,-37 5 2033,35-4-2497,-1 4 64,-3 0-1505,-31 0 3938</inkml:trace>
  <inkml:trace contextRef="#ctx0" brushRef="#br0" timeOffset="2786">3756 505 6034,'0'0'0,"17"-18"1425,-13 1-305,18-3-15,-17 14-97,-1-1-191,0 1-273,-4 6-272,0 0-144,0 0-112,0 19-32,0-19 16,-2 24-32,0 9 32,-5 11-16,1 4 16,6-48 0,-7 56-16,3-3 16,4-1-16,0-4 16,0-48 0,0 42 0,0-3 0,4-4 32,3-7-16,-7-28-16,6 26 64,1-4-32,-1-4 32,1-10 32,-7-8-96,4 20 128,1-16-16,-1 3-112,1-5-432,-5-2 432,0 0-1440,0 0-1186,30 9-479,-30-9-1185,0 0 4290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7:15.48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790 590 4033,'0'0'0,"0"20"1121,0-20-1121,0 8 800,0 25 17,-4-9 79,-3-2 96,7-22-992,-6 26 961,-3-4-145,-11 2-191,14-2-113,6-22-512,-20 19 368,14 3-64,-16-2-64,15-3-16,7-17-224,-19 20 240,12-11-47,-10 10 31,12-12 0,5-7-224,-6 6 208,-1-4 32,1 1-32,4-3 48,2 0-256,-3 2 256,3-2 0,0 0-16,0-5-63,0 5-177,0-17 128,5 13-80,-1-3 16,0-13-48,-4 20-16,7-6 32,0-18 16,12 4-32,-12-2 32,-7 22-48,19-24 48,-12-4-16,19-7 0,-8-4-64,-18 39 32,19-46-16,5-4-32,2 0-16,5 0-32,-31 50 96,33-46-144,2-2-32,-3 8-1,1 10 17,-33 30 160,26-26-128,-4 8 48,-2 14-16,-14 0 16,-6 4 80,20-5-64,-16 5 0,3 0-48,-1 0 32,-6 0 80,5 2-96,-1 5-16,-4 2 32,0 10-16,0-19 96,0 18-48,-2-1-80,0 5-16,2 4-32,0-26 176,0 29-144,0 8 48,6 2 64,14 2-16,-20-41 48,4 51-49,16 1 1,-14 0 0,18 7 16,-24-59 32,18 57-48,1-3 48,3 3-16,-2 0 0,-20-57 16,22 52 0,0-2 0,-1-4 0,1-6 16,-22-40-16,20 34 0,-1-3 32,-12-7 16,17-15-16,-24-9-32,4 19 80,3-14 17,-1-3 79,-1 0 48,-5-2-224,0 2 272,0-2-80,0-4-112,-2-14-288,2 18 208,-9-6-800,-11-16-673,3 16-896,-1-21-657,18 27 3026,-24-19-4802,24 19 4802</inkml:trace>
  <inkml:trace contextRef="#ctx0" brushRef="#br0" timeOffset="1">611 784 5986,'0'0'0,"0"0"0,0 2 2657,7 0-1440,10 5-321,-10 0-79,-7-7-817,24 6 720,-7 1-192,1-1-159,4 1-129,-22-7-240,26 4 160,4-2 16,1 0-80,-1-2 16,-30 0-112,33 0 96,4-4 16,0-2-16,5-12 0,-42 18-96,46-4 80,4-16 0,2 16-48,3-14-192,-55 18 160,48-4-544,-5-14-689,-8 18-880,0-6-752,-35 6 2865,53 6-2865,-19-6-1041,-34 0 3906</inkml:trace>
  <inkml:trace contextRef="#ctx0" brushRef="#br0" timeOffset="2">1811 156 3377,'0'0'0,"5"0"848,-1-5 17,0-1 95,-4 6-960,7-18 1025,13 14-97,-16-3-272,0-12-207,-4 19-449,7 0 208,-3-5-128,3 1 0,-3 4-16,-4 0-64,0 0 80,0 0 48,0 2 32,0 5-16,0-7-144,0 19 96,-2 1 16,-5 6-32,1 5-32,6-31-48,-9 37 32,0 4-16,-8 7-16,10 0 0,7-48 0,-6 57 0,-12-2 16,12 4 16,-1 4 0,7-63-32,-17 63 0,15-4 0,0-7 16,2-10 16,0-42-32,4 37 96,13-7 0,1-1 32,-1-5-15,-17-24-113,20 22 64,0-1 16,-1-14 16,1 13 32,-20-20-128,22 6 208,-3-1 48,3-1 16,0-4 0,-22 0-272,20 0 256,-1 0 0,1-4 1,-3-3-1,-17 7-256,20-22 192,-3 16 0,1-16-48,-1 15-16,-17 7-128,20-28 80,2 4-48,2-2-128,-2 0-192,-22 26 288,19-31-560,1 0-193,-14-1-143,16-5-65,-22 37 961,7-40-944,-1-1 160,1-1 175,-1 10 209,-6 32 400,5-35-224,-5 11 112,0 6 32,0 12 48,0 6 32,0-7 48,-2 7 112,-1 0 112,-3 2 48,6-2-320,-9 9 304,0 17-95,-8 1-65,13 1-48,4-28-96,-7 41 48,3 3 16,1 4 80,3 0 80,0-48-224,5 44 288,12-1 64,3-1-64,6-1 0,-26-41-288,33 35 273,6-2-1,5-9-32,6 0-32,-50-24-208,50 17 192,5-8 16,-3 8 32,-4-14 16,-48-3-256,48 4 240,-4-2-16,-1-2 1,-3 0-33,-40 0-192,34-4 192,1-3-32,-6-12 16,-3 14-32,-26 5-144,26-19 112,-2 12-16,-2-17 16,0 18-48,-22 6-64,17-20 64,-10 16-64,10-1-48,-17 1-144,0 4 192,5-5-416,-5 1-320,0 0-449,0 4-416,0 0 1601,-3-5-2065,-5 5-336,1 7 208,-17-5-944,24-2 3137,0 0 0</inkml:trace>
  <inkml:trace contextRef="#ctx0" brushRef="#br0" timeOffset="3">2014 723 4466,'0'0'0,"0"0"1584,-2 0-255,2 0-1329,0 0 1361,0-4 63,4-3-95,3 1-305,-7 6-1024,22-7 689,-5 0-353,3 1-160,4-1-32,-24 7-144,26-6 112,5-16-32,1 18 0,3-3-32,-35 7-48,35-17 16,2 17 32,0-7-32,5-13 0,-42 20-16,41-4 48,3-2 0,4-12 16,-2 14-64,-46 4 0,43-18-112,1 18-224,-9-4-384,-7 0-417,-28 4 1137,26 0-1713,-6 0-464,0 0-192,-1 0 272,-19 0 2097,7 0-3153,-7 0 3153</inkml:trace>
  <inkml:trace contextRef="#ctx0" brushRef="#br0" timeOffset="4">1982 439 7875,'0'0'0,"6"0"1361,-6 0-1361,22 0 848,2-6-48,2-1 65,0-10-49,-26 17-816,26-7 657,7-10-305,2 10-208,4-15-64,-39 22-80,46-6 48,2-16 0,5 16-16,3-12-16,-56 18-16,59-4-16,2-3-16,-4 3-304,-5-1-417,-52 5 753,51 0-1312,-6 0-833,6 0-737,-3 0-2032,-48 0 4914,0 0 0</inkml:trace>
  <inkml:trace contextRef="#ctx0" brushRef="#br0" timeOffset="616">3862 361 2225,'0'0'0,"0"0"512,0 0 48,5 0 128,-5 0-688,17 0 801,-13 0 63,3 0-80,0 0-79,-7 0-705,6 0 576,1 0-96,-3 0-112,-4 0-127,0 0-81,0 0-48,-2 2 48,-5 2 144,7-4-304,-6 3 448,-1-1 96,-2 0 1,-8 0-129,10 2-64,-10 1-80,10-3-48,-14 0-16,21-2-208,-20 0 128,0 0 0,-1 0-48,-3 0 0,24 0-80,-24 0 64,-3 2-32,-1-2 17,0 3-33,28-3-16,-31 2 0,1 2 0,1 3-16,3 12 16,26-19 0,-22 7 0,3 17-33,-1 0 17,2-2 0,18-22 16,-19 28 0,10-2-16,-11 0-16,18-2 0,2-24 32,0 22-64,0-2 48,18-3 16,4-8 16,-22-9-16,28 17 48,11-14-32,5 1 0,6-2-32,-50-2 16,48 2 0,0 1-16,-2-3-16,0 0 32,-46 0 0,45 0 0,1 0 0,-2 0-16,-3 2 16,-41-2 0,40 2 0,-10 0 0,1 5-16,-3 1 0,-28-8 16,22 9-48,0 9 16,-5-12 0,-10 14 0,-7-20 32,17 19-16,-17 1-16,7 0 16,-3 1 32,-4-21-16,4 18 0,-4 2 0,0-3 32,-2 0-32,2-17 0,-6 20 32,-12-2 16,10-1-16,-19 0 16,27-17-48,-28 18 48,0-12 0,-3 14-16,-6-13 81,37-7-113,-35 6 176,-4-1 96,-3-3 64,1-2 16,41 0-352,-42 0 288,-1-7 0,-1-12-48,5 14 1,39 5-241,-39-24 208,-1 7-48,5-3 0,3 0-80,32 20-80,-26-19 64,6-1-16,11 1-160,0-3-561,9 22 673,-6-24-1952,4 4-1874,2 14-3025,0 6 6851</inkml:trace>
  <inkml:trace contextRef="#ctx0" brushRef="#br0" timeOffset="1087">149 1 6595,'0'0'0,"-7"0"2321,7 0-2321,-8 2 832,-12 0-176,13 0-192,-10 3-47,17-5-417,-7 2 352,-12 0-160,10 0 0,-8-2-96,17 0-96,-3 3 112,-1-3 0,0 0-48,1 0 32,3 0-96,-2 0 64,-2 0-48,0 0-544,-3 0-1393,7 0 1921,-7 0-6531,7 0 6531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7:22.394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1 865 3201,'0'0'0,"6"-5"336,14-12-128,-16 10 48,-4 7-256,7-6 417,-1-1 79,-6 1 0,0 1-48,0 5-448,0-4 368,0 4-48,0 0 17,0 0-17,0 0-320,0 0 320,-2 0 48,2 0 32,0 0 0,0 0-400,0 0 401,0 0-81,0 0-16,0 0-48,0 0-256,0 0 176,0 0-16,4 0-48,1 0-96,-5 0-16,4 0 48,0 0-32,1 0-16,-1 0 32,-4 0-32,5 2 0,-1 0 32,0 1-16,1-1 16,-5-2-32,6 2 64,1 0-48,-1 3 32,14-3-16,-20-2-32,4 2 32,16 0 80,-14 0-31,21 0 31,-27-2-112,19 3 64,-1-3 0,4 0-16,-3 0-32,-19 0-16,22 0 48,0 0-48,0 0 0,-1 0 16,-21 0-16,24 0 16,-2 2 32,-2-2-48,2 0 0,-22 0 0,22 0 16,2 0 16,0 0-16,-3 2 48,-21-2-64,22 2 16,-2 0-16,2 3 32,-1 1-32,-21-6 0,22 5-16,2-1 32,0 0-32,0 1 16,-24-5 0,26 6 16,1-4-16,3 3 0,1-1 0,-31-4 0,32 2 48,1 3-48,0-3 48,0 0 0,-33-2-48,32 0 0,3 0 16,0 0-16,-2 0 16,-33 0-16,35 0 48,-2 0-16,1 0 0,4-4 32,-38 4-64,37-5 32,2 1 16,2 0-16,1-1 16,-42 5-48,41-4 48,-1 0 0,-3-1-32,-2 5-16,-35 0 0,34 0 0,1-4 0,-2 4-16,2 0 0,-35 0 16,35 0 16,2 2-32,-2 2-16,2-1 16,-37-3 16,35 6 0,4-4 16,0 0-16,1 3-16,-40-5 16,41 2-16,-2-2 16,-1 0-16,1 0 0,-39 0 16,39 0-32,3 0 16,-3 0-16,2 0 32,-41 0 0,42 0 16,-1-4-16,3 4 16,-3-5 0,-41 5-16,44-4 0,0 4-16,-3-4 16,5-1 16,-46 5-16,43-4 32,5-1-16,0 5 16,-2-4-32,-46 4 0,48 0-16,-2-4 16,-2 4 0,-1 0-16,-43 0 16,44 0 32,-3 0-16,3 0-16,0 0 32,-44 0-32,43 0 16,-1 0-16,-1 0-16,-1-5 16,-40 5 0,39 0-32,0-4 32,0 0 0,-2-1-64,-37 5 64,40-4-32,-1 0 16,0-1-16,1 1 64,-40 4-32,39-5 48,0 1-48,-2 0 16,5-3-16,-42 7 0,39-4 0,-2-1 32,0 1-32,0 0 0,-37 4 0,35-5-16,2 5 0,-2 0 16,-2 0 0,-33 0 0,35 0 16,2 0 0,-4 3-16,1-1-16,-34-2 16,33 4 0,0 0 0,2 3 0,-2-3 64,-33-4-64,34 5 16,-1-1 0,2-2 0,2-2-16,-37 0 0,37 0 0,3 0 16,-3 0 16,2-4-32,-39 4 0,41-4 16,3-3-32,4 3 96,0-3 16,-48 7-96,50-17-144,3 12 32,-1-14-112,2 14 16,-54 5 208,55-17 48,2 12-48,-3-1 0,1-1 16,-55 7-16,54-17-16,-1 17 32,-1 0-16,0-4 16,-52 4-16,53 0 16,-1 0 32,-4 0-48,-2 0-32,-46 0 32,44 0 32,-3 2-64,1 2 16,-3 0 64,-39-4-48,46 7 16,-3-5 0,3 0 16,0 1-48,-46-3 16,41 0 16,5 0-32,-2 0 32,2 0 16,-46 0-32,43 0 32,1 0-128,0 0 0,-3-5-64,-41 5 160,44 0-128,-1 0 112,-1-4 16,1-1 32,-43 5-32,46 0 16,-2-4 16,2 0-16,-1-1-16,-45 5 0,46 0 0,0-4 32,2 0 16,4-1-96,-52 5 48,51-4 0,1 0-16,-2-1 0,-2 5 32,-48 0-16,48-4 0,-2-1 0,4 5 0,-2 0-16,-48 0 16,50-4 16,1 4 0,-6-4 0,1-1-16,-46 5 0,44 0 0,-1-4-32,-1 0 16,-1-1 16,-41 5 0,42-4-48,-1 4 48,-1 0-16,-1-4 32,-39 4-16,37 0 32,0 0-16,2 0-32,1 0-32,-40 0 48,39 0 0,-2 0 0,2 0 0,-2 0 0,-37 0 0,40 0-16,1 0 16,0 0 0,3 0-16,-44 0 16,44 0 0,-1 0-16,-1 0 16,1 0-32,-43 0 32,42 0 32,-1 0-64,3 0 32,-3 0 0,-41 0 0,44 0-16,0 0 16,-1 0 0,3 0-32,-46 0 32,46 2-16,0 0-32,0 0-48,2 0 32,-48-2 64,45 0 48,1 0 96,0 0 32,-2 0 48,-44 0-224,43 0 16,-3-4 0,1 0-32,3-3 32,-44 7-16,43-4 0,3-1 0,-2-1 16,-3-1-32,-41 7 16,42-6 16,1-1-16,3 3 0,2-3 0,-48 7 0,48-6 0,0-12 0,2 14 0,-2-3 0,-48 7 0,48-6 0,0-1 0,-4 3-16,2-1 16,-46 5 0,46-4 0,-3 0-16,5-1 0,-2 5 32,-46 0-16,46-4-16,0 4-64,0-4 64,-3 4 144,-43 0-128,44-5 128,-1 5 48,1 0 0,0 0-176,-44 0 0,43-4 32,-1 4-16,1-4-16,1 4-16,-44 0 16,44-5 0,-3 1 16,1 4 16,1-5 0,1 1-32,-44 4 0,44-4 16,4-1 0,-3 1-16,1 0 16,-46 4-16,44-5-16,-1 1 0,1 4 0,0-4 16,-44 4 0,46-5 0,-1 1 0,1-1 16,2 1 0,-48 4-16,48-4-16,0-1 32,0 1 0,0 0-32,-48 4 16,46-7-16,-2 1 48,1 1 16,1 1 0,-46 4-48,46-5 112,2 1-112,-4 0 48,-1-1-64,-43 5 16,42 0 0,1-4 0,1 0 0,-2-1 48,-42 5-48,43 0 32,1-4-32,-1 0-16,3 4 0,-46 0 16,46-5 0,0 1 16,-2 4 16,-1-5-32,-43 5 0,42 0 32,-1-4-32,1 0-32,-3-1 64,-39 5-32,41-4 16,-1 0-16,3-1-16,-1 1 16,-42 4 0,43-7-32,3 3 64,0 0-32,2-3 0,-48 7 0,46-4 0,2-1-32,-2 1 64,2 4-64,-48 0 32,52-4 48,-2 4-64,2-5 16,1 1 0,-53 4 0,50-4 0,2-1 32,-1 1 16,1-1-32,-52 5-16,50-4-16,2 0 32,1-1-32,-3 1 32,-50 4-16,50-7 16,2 1-16,-6-1 0,2 1-16,-48 6 16,48-5 0,0-1 32,-2-1 0,2 1 0,-48 6-32,48-5-16,0 1 16,2 0-16,-2-1-48,-48 5 64,48-4-48,0 0 32,0-1 0,0 5 48,-48 0-32,48 0 0,0 0-16,0 0 16,2 0-32,-50 0 32,48 0 16,-2 0 0,0 2 0,-4-2 16,-42 0-32,43 0 0,-1 0 16,1 0-16,3 0 0,-46 0 0,46-4 0,0 4-16,-3-4-32,-1-1 64,-42 5-16,41-4 0,1 0 32,-3-1-16,2 5 0,-41 0-16,42-4-16,2 0 16,-1-1 0,1 1-48,-44 4 48,46-5-16,-3 5 16,-1-4 0,4 4-16,-46 0 16,39 0-16,0-4-32,-2 4-16,0 0 32,-37 0 32,37 0-64,-2 2 48,0 0 0,0 0 32,-35-2-16,31 5 0,4-1 16,-3 3 32,1-1-32,-33-6-16,33 4 16,-3 3-16,1 0 0,2-3 16,-33-4-16,34 4 32,1-2-32,2 3 0,1-1 16,-38-4-16,39 2 16,0 1 0,-2-1 16,2-2-32,-39 0 0,35 0-32,2 0 32,3 0 0,-3 0 0,-37 0 0,37 0 32,0 0-16,4 0 0,1-5-16,-42 5 0,39 0 0,3 0 0,-3 0 16,0-4-16,-39 4 0,39 0 0,3-4 0,-7 4-16,2-5 32,-37 5-16,35 0-80,0-4-32,0 0 16,2-1 32,-37 5 64,32-4 16,3-1 48,-2 1 16,-2 0-16,-31 4-64,32-5 48,-1-1 16,-3 1-16,1 1-32,-29 4-16,28-6 16,-2 1 0,0-1-32,5-1 16,-31 7 0,30-4 0,1-1 0,0 1 0,-1 4-16,-30 0 16,28-4 0,3 4 0,-3 0-16,-1 0 16,-27 0 0,24 0-32,-5 0 32,1 0 32,-1 0-64,-19 0 32,20 0 0,0 2-16,-1 0 16,-1-2 16,-18 0-16,19 0 0,1 0 32,0 0-32,-1 0 16,-19 0-16,24 0 16,5 0-16,1-4 0,5 4 0,-35 0 0,37-5 0,0 5-16,5 0 16,4-4 0,-1 4 64,1 0 17,0-4-162,-4 4 1,-42 0 80,41 0-144,-2 0 80,-6 0 208,-2 0 0,-31 0-144,19 0 161,-12-5-225,-3 5-753,-4 0-2160,0 0 2977,-6-4-6579,6 4 6579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7:30.82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889 465 1872,'0'0'0,"-3"0"465,3 0-465,-6 0 528,-3 0 112,0-4 64,5 4 33,4 0-737,-2-5 688,0 1-32,-1 0-159,1 4-81,0 0-80,2 0-336,-2-5 240,0 5 32,0 0 0,-3 0-16,5 0-256,-4 0 305,2 0-33,-3 0 16,5 0-288,-6 2 240,6-2-240,-5 3 176,-1-1-64,-1 0-32,7-2-80,-6 7 64,-1-1-32,1 3-16,-3 8 16,2-10-32,7-7 0,-8 17 16,-1-10-16,2 10 16,-1-10 0,8-7-16,-7 22 16,1-14-16,-1 16 0,0-6 0,7-18 0,-4 17 0,0 1 16,2-1-16,-1 3 0,3-20 0,-2 17 0,2 5-16,0 0 0,0 2 0,0-24 16,0 24-16,7 2 16,-1-2 0,1 2 0,-7-26 0,19 26 0,-14-2 0,12 0 0,-12 0-16,-5-24 16,17 27 0,-13-3-32,16-3 32,-16 1 0,-4-22 0,18 9 32,-12 11-32,1-14 16,13 12 32,-20-18-48,6 4 80,14 3 80,-14-1 80,12-4 33,-18-2-273,4 2 256,3 1-32,-1-3 16,14 0-80,-20 0-160,4 0 160,14-5-16,-14 1-96,16 0 32,-20 4-80,6-7 64,14 0-32,-14 1 16,14 2-48,-20 4 0,7-7 16,12 3 16,-12-1 16,12-1-16,-19 6-32,7-7 48,10 1 32,-10-1-16,10 1 32,-17 6-96,7-7 96,10-13 33,-12 14-33,1-16 0,-6 22-96,7-7 112,-1-14 16,-1 14-16,-1-15-32,-4 22-80,5-17 112,-1-1-48,0 1 32,-4-3 16,0 20-112,0-19 80,0-1 0,0-2 16,0 3-16,0 19-80,-2-22 112,-4 0-16,-1-2 0,-2 0 0,9 24-96,-19-20 96,10-4-48,-15 0 16,2-2 16,22 26-80,-20-28 48,3 2 16,-3-1 1,1 1-17,19 26-48,-9-24-32,-15 2 32,15 16 0,-13-16-16,22 22 16,-8-4 64,-14-1-64,4 1-16,10 4-16,8 0 32,-24 0-81,4 0 65,3 0 16,-5 2 0,22-2 0,-9 7-32,-11-1 16,12 3-32,-12 11-16,20-20 64,-6 8-48,-3 16-16,0-6 48,0 1-32,9-19 48,-6 22-48,-1 2 32,1 5-32,-1 1 48,7-30 0,-6 33-32,-1 0 0,3 1 0,2-1-32,2-33 64,0 33-112,0 0 32,4-3-80,13-1 16,-17-29 144,18 26-128,1-2 32,5 4-32,0-2 64,-24-26 64,27 24-64,1-2 32,3-2 0,-3-12 32,-28-8 0,33 18 0,-5-14-16,0 1 16,1 1 16,-29-6-16,28 5 0,-4-3 32,0-2 0,-2 0 0,-22 0-32,20-5 48,-3 1-16,-10-13 0,14 12 32,-21 5-64,7-19 48,13-1-16,-14-2 16,12-2 0,-18 24-48,4-26 32,2 0 32,1 2 0,0-2 0,-7 26-64,4-27 64,-4 1 0,0 0-16,0 0 16,0 26-64,0-24 64,-2 2 0,-5 2-32,-2 3 0,9 17-32,-17-7 32,13-12 0,-3 14-32,-2-1-48,9 6 48,-6-5-64,1 1-16,3 4-80,0 4-16,2-4 176,-2 9-176,2 15 32,0-2 32,0 2 32,0-24 80,0 26-64,4 3-16,1 1 16,1 3 32,-6-33 32,7 33-48,10 1 32,-12 1 0,1 5-16,-6-40 32,7 32 0,12-1-16,-14-7 0,14-7 16,-19-17 0,7 9-48,17 9 48,-7-14 0,-10 0 16,-7-4-16,24 2 32,-18-2-465,21-4-863,-8-16-1233,-19 20 2529,31-6-3362,-1-22-1264,-30 28 4626</inkml:trace>
  <inkml:trace contextRef="#ctx0" brushRef="#br0" timeOffset="907">1665 140 2385,'0'0'0,"-2"7"608,-2-1 48,4-6-656,-7 9 704,1 8 81,-1-15-81,5 5-160,2-7-544,-2 17 385,0-10-129,-1 10-80,3-10 0,0-7-176,0 9 192,5-1 64,-1 1 64,3 0-16,-7-9-304,17 6 305,-10 1-97,14 10-32,-1-10-48,2 13-64,0-12 0,4 19 32,0-3-64,-26-24-32,28 30 16,3 9-144,-3 7-48,3 2 240,-31-48-64,28 55 80,-2-1 112,-4 3 32,-2 0-224,-20-57 0,6 56 16,16 1 32,-17 0-16,-5 0 0,0-57-32,0 56 64,0-5 96,-5-3 80,-12-7 64,17-41-304,-7 39 385,-15-6 31,3-5-256,-1 1-64,20-29-96,-19 22 48,-1-1-64,2-1 384,-1-3-16,19-17-352,-20 18 336,-2-9 33,-2 10-177,0-12 0,24-7-192,-21 9 192,-3-3-48,2 3 32,2-3-112,20-6-64,-17 7 64,10-1-48,-13 3 0,14-2-16,6-7 0,-7 6-96,1-1-208,1-3-384,1-2-689,4 0 1377,0 0-2337,0 0-945,4-5-1600,-4 5 4882</inkml:trace>
  <inkml:trace contextRef="#ctx0" brushRef="#br0" timeOffset="1499">380 0 2209,'0'0'0,"-6"0"576,-14 0 96,0 0 64,20 0-736,-17 3 721,-1-1-49,10 4-96,-16 1-95,24-7-481,-9 6 448,-13 12 0,13-12-64,-15 12-48,24-18-336,-17 9 240,0 15-16,-1-5-15,-2 1-17,20-20-192,-21 26 192,-1 2-16,4 5-80,-1 2 0,19-35-96,-9 41 48,-11 7 16,14 9 16,-3 6-64,9-63-16,-6 72 48,6 9-64,4 6-16,18 12-32,-22-99 64,19 102-64,3-1 16,0-5 16,4-11-32,-26-85 64,29 76-48,1-4 32,-2-11-16,1-9 0,-29-52 32,28 46 0,-4-11-32,2-2 16,-2-7 32,-24-26-16,22 24 16,-2-4 32,-14-12 32,14 12 64,-20-20-144,0 4 224,4 3 112,1-5 48,-5 0 65,0-2-449,0 0 496,0 0 16,0 0-16,0 0-31,0 0-465,-5 0 304,-1-4-240,-1-3-481,1 1-799,6 6 1216,-7-18-2401,3 18-897,-1-6-1504,5 6 4802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7:50.63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755 135 2481,'0'0'0,"-2"0"768,2 0-768,-2-6 640,-3-1 81,-1 1 31,4-1 32,2 7-784,-5-17 753,1 12-81,-1-1-80,1-1-80,4 7-512,-6-4 433,-1-1-33,0 1-80,1 4 0,6 0-320,-7 0 288,-1 0-48,-10 0-48,14 0-63,4 0-129,-7 0 112,-1 0-32,-10 0 32,14 0 16,4 0-128,-7 0 112,-10 0-16,10 0-64,1 2-16,6-2-16,-20 2 48,13 1-32,-10 1 16,10 3-32,7-7 0,-17 4-16,10 0 16,-10 1 0,8-1 16,9-4-16,-19 7 16,12-1 16,-13 1-16,14-1-16,6-6 0,-18 7 0,12-1-16,-14 1 16,14-1-32,6-6 32,-9 5 0,0 1-32,1 1 16,-1-1-32,9-6 48,-9 7-16,3 2 32,-1-1-32,0 1 16,7-9 0,-6 9 0,2 8-16,1-12-16,3-5 32,-2 8-48,2-8 48,-2 9 0,0 0 0,2 8-32,0-10 48,0-7-16,0 6-16,0 14 16,0-13 16,0 1-16,0-8 0,0 20 16,0-14-32,0 3 32,0 11-16,0-20 0,0 6 16,0 14-16,0-11 32,0 13-16,0-22-16,0 17 16,0 0 0,0 3-16,-2-2 0,2-18 0,-3 19-32,-1-10 48,2 15-16,-2-7 0,4-17 0,-5 20 32,3 0-48,0-1 16,0 1 16,2-20-16,0 20 32,0-3-16,0 0 64,0 1-16,0-18-64,0 17 64,0 1 0,0-9-48,0 12 0,0-21-16,0 18 48,0-1-16,0-8-16,4 13 0,-4-22-16,0 6 32,4 16-16,1-13 0,-1 13-16,-4-22 0,0 17 16,4-8-16,3 15 16,-3-15-16,-4-9 0,7 24 0,-3-5 32,3-10-32,-1 15 0,-6-24 0,7 17 0,-1 1 0,1 2 16,0-1-16,-7-19 0,6 20 0,-2 2 0,3-5 16,-3 3 0,-4-20-16,5 19 48,-5 1-16,4 2 0,-4-3 0,0-19-32,4 20 16,-4 0-16,5-3 16,-5 3 16,0-20-32,0 19 0,4 1 32,-4 0-32,0 4 0,0-24 0,5 22 16,-5-1-16,0-1 32,0-3 0,0-17-32,0 18-16,0-1 16,0 1 16,4-1 0,-4-17-16,0 18 48,0-1-16,0 1 0,0-1 0,0-17-32,0 20 16,0-1 16,0-1-32,0-1 0,0-17 0,0 9 0,4 15 0,1-7 16,-1 1-16,-4-18 0,0 20 0,4-1 0,-4-1 0,5-1 0,-5-17 0,4 18 16,0-1 0,3 3-16,-3-3 0,-4-17 0,5 20-16,-1-1 16,0 1-16,1 0 32,-5-20-16,4 19-16,1 3 0,-1-2 48,0 2-32,-4-22 0,0 19 0,5 1 16,-1-1-16,-4-1 0,0-18 0,4 17 0,1 3 32,-5-3-32,4 3-32,-4-20 32,0 20 48,0-1-64,0 1 32,0 2 0,0-22-16,0 19 0,0 1 16,0 2 16,-2 0 65,2-22-97,-4 24 80,-3 0 16,0-2 16,1 2-80,6-24-32,-18 24 64,12-3 16,-3 3-32,-8-2 48,17-22-96,-7 20 48,-2-1 16,1-1-16,-10-1-32,18-17-16,-4 18 16,-3-9 32,1 10-16,-3-12 0,9-7-32,-6 17 32,-1-12 32,-2 3-32,3 1 32,6-9-64,-9 17 48,0-10-16,1 2 64,-10-1 16,18-8-112,-4 9 112,-5 0 48,-8 0 0,10-3-16,7-6-144,-9 5 209,-8-3-33,12-2 64,-3 0 16,8 0-256,-18-5 224,12-1 48,-12-16 16,12 5-64,6 17-224,-18-20 224,12-4-32,-12-4-47,12-3-49,6 31-96,-22-31 48,15-1-16,-12 1 16,12 3 0,7 28-48,-17-29-16,10 3-16,1 4 16,-3 1 16,9 21 0,-7-7 48,1-10-80,1 12-16,3 1-16,2 4 64,-2-4-96,2 4-17,0 0 17,0 0-48,0 0 144,0 0-112,0 0 0,0 6 64,4 3-16,-4-9 64,7 17-48,-3-10 64,1 10-288,-5 1-224,0-18 496,4 17-865,-4 3-367,0 2-257,0-1-448,0-21 1937,0 22-2561,0 9-96,0-1-1553,0-30 4210</inkml:trace>
  <inkml:trace contextRef="#ctx0" brushRef="#br0" timeOffset="836">847 72 2112,'0'0'0,"0"0"0,0 0 545,0 0-129,-3 0-16,1 0-80,2 0-320,-2 0 288,0-4-16,0 4 33,0-5 63,2 5-368,-5 0 336,3 0 32,0 0 32,0 0 33,2 0-433,0 0 464,-3 0 64,1 0 16,2-4 16,0 4-560,-2 0 577,2 0-145,0 0-144,0 0-112,0 0-176,0 2 32,0 0 48,4 3 16,1-3-48,-5-2-48,4 2 112,1 5 0,-1-3-16,0 0 32,-4-4-128,0 5 129,5-1 15,-5 0 16,4 1-64,-4-5-96,0 2 112,0 2-32,0 1-48,0-1 48,0-4-80,0 4 64,0 1-16,0 1 16,0 1-16,0-7-48,0 9 64,0-3 16,-2 1 0,0-3-32,2-4-48,0 4 80,0-1 0,0-1 0,0 0 16,0-2-96,0 0 160,0 0 96,0 0 1,0 0 47,0 0-304,-3 0 288,1-7-128,-2 1 32,-3-1-64,7 7-128,-6-17 80,-1 12 0,-1-1-32,1-16 0,7 22-48,-7-6 80,-1-18-32,1 4 32,1 13-16,6 7-64,-7-24 16,5 20 16,0-3-80,-3 1-208,5 6 256,-4-7-1184,2 3-1794,0 6-4081,2-2 7059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7:53.95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5 345 2913,'0'0'0,"0"0"832,0 0-63,0-5-81,0 5-688,-2 0 528,2 0-112,-2 0-80,2-4-15,0 4-321,0 0 320,0 0 0,0 0 0,0 0 16,0 0-336,4-4 320,0 4-16,1 0-15,-1 0-1,-4 0-288,7 0 256,-1 0-16,1 0 0,-1 0-80,-6 0-160,7 0 160,10 0-16,-12 0-16,14 0 16,-19 0-144,7-5 144,17 1-31,-7 4-1,3-4 0,-20 4-112,17 0 112,1-5 32,1 1 32,-12 0 0,-7 4-176,26 0 176,-19-5-16,17 5-48,-18-4 0,-6 4-112,24 0 80,-17-5-16,15 1-32,-5 4 0,-17 0-32,7 0 0,17 0 0,-18 0 0,18 0 0,-24 0 0,7 0 16,17 0 0,-18 0 0,18 0 16,-24 0-32,7 0 32,19 0-16,-9 0 16,3 0 0,-20 0-32,20-4 0,1-1 48,1-1 0,4-1 112,-26 7-160,27-6 193,1-1 15,0 1-32,1-1-48,-29 7-128,24-6 80,-2-1-16,-1 0-16,-1 1-32,-20 6-16,17-7 64,1 3-48,-12 0 16,18 4-32,-24 0 0,7 0 0,17 0 16,-17 0-32,14 0 16,-21 0 0,7 2 0,17 0 0,-7 2 0,3-1-32,-20-3 32,20 2 0,-1 2 0,1 0 32,2-1-16,-22-3-16,22 2 16,-1 0-16,-1-2 48,0 0-48,-20 0 0,21 0 16,1 0 16,0 0-32,0 0 0,-22 0 0,22 0 16,-3-4-16,3-1-16,-2 5-16,-20 0 32,17 0 0,3 0 0,-14-4 0,21 4 0,-27 0 0,19 0 0,-1 0 32,-1 0-16,1 0 0,-18 0-16,17 0 16,3 2-32,-1 0 16,1 0-16,-20-2 16,17 5 0,-10-3 16,19 0-16,-19 0 16,-7-2-16,26 3 0,-9-1 32,1 0-16,-1 0-16,-17-2 0,7 0 16,19 0-16,-19 0 0,19 0 0,-26 0 0,6 0 0,18 0 0,-6 0 32,-1-4-16,-17 4-16,18 0 16,1-5-32,1 1 32,0 0-16,-20 4 0,21 0 32,-1-5-16,2 1-16,2 0 0,-24 4 0,22-7 16,4 3-16,0-3 32,0 1-64,-26 6 32,24-5 0,-2 1 0,-2-1 0,-1 5 32,-19 0-32,18 0 0,-1-4 0,1 0 0,-12 4-32,-6 0 32,24-5 0,-17 5 0,15 0 48,-16 0-48,-6 0 0,22 0 0,-16 0-16,14 0-16,-13 0 64,-7 0-32,19 0-32,-12 0 32,17 0 0,-18 0 0,-6 0 0,27 0 32,-21 0-32,20 0 0,-8-4 0,-18 4 0,17-4 0,1 4 16,1-5 0,-1 1-16,-18 4 0,19-4 0,1-1-16,0 5 16,1-4 16,-21 4-16,20-5-16,2 1 16,0 4-16,-3 0-16,-19 0 32,22 0 0,-4-4 0,1 4 0,-1 0 0,-18 0 0,19 0-16,1 0 16,0 0 0,1 2 0,-21-2 0,20 0 0,4 0 16,-2 2-16,2-2 0,-24 0 0,24 0 0,0 0 32,0 0-32,0 0 16,-24 0-16,26 0 16,0 0-32,0-4 32,1-1-32,-27 5 16,24 0 0,0-4 0,0 4 0,-3-4 16,-21 4-16,24 0 0,0 0 0,-2-5 0,0 5 32,-22 0-32,20 0 0,-1 0 0,1 0 16,0 0-16,-20 0 0,21 0 0,-1 0 0,0 0 16,-1 0-16,-19 0 0,20 0 0,0 0-16,-1 0 16,1-4 0,-20 4 0,20 0 0,1-4 16,3 4-32,0-5 16,-24 5 0,24-4 0,-2-1 48,0 1-48,-2 4 0,-20 0 0,17-4 16,3 4-32,-3 0 32,3-5-16,-20 5 0,17 0-16,1-4 16,-12 4 0,18 0 0,-24 0 0,7 0-32,17 0 64,-18 0-32,12 0 0,-18 0 0,6 0 0,14 0-32,-13 0 64,17 0-64,-24 0 32,6 0 32,18 0-16,-17 0-32,14 0 16,-21 0 0,7 0 0,17 0 16,-7 0 0,1-4 16,-18 4-32,6-5 0,18 1 0,-17 4 0,17-4-64,-17-1-32,-7 5 96,26-4-64,-9-1 0,3 5 64,-1-6 0,-19 6 0,18-4 32,2-1-32,-1 1 0,-19 4 0,18 0 16,1-5-32,-1 5 32,-1 0-32,1-4 16,-18 4 0,21 0-32,3 0 32,3 0-16,1 0 0,-28 0 16,26 0 0,3 2 0,-5 0 0,0 1 16,-24-3-16,21 2 16,1 0-16,-4 0 32,-1 0-16,-17-2-16,7 3 16,17-1 32,-18-2 16,12 0-64,-18 0 0,4 0-352,3-5-913,12 1-2128,-12-3-3346,-7 7 6739,0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8:00.42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346 5 2096,'0'0'0,"0"0"0,0 0 417,0 0-33,0 0 16,0 0 16,0 0-416,0 0 448,0-5 17,-3 5 63,-1 0 48,4 0-576,-4 0 624,-1 0 1,1 2-1,0-2-64,4 0-560,-7 3 496,3-1-47,-1 0-33,-1-2-32,6 0-384,-7 2 336,3-2-48,-3 0-48,3 0-63,4 0-177,-4 0 176,1 0-48,-1 2 0,0 1-32,4-3-96,-5 0 64,1 2-16,-3 0-32,1 0-16,6-2 0,-7 4 48,1 1-32,-1-1 0,1 3 0,6-7-16,-9 6 48,-8 1-32,10-1 16,-10 12 0,17-18-32,-7 4 32,-13 5-16,14 8 0,-14-10 32,20-7-48,-6 20 32,-14-14-16,13 16 16,-10-5-32,17-17 0,-7 20 16,1-3 0,-3 5 48,0-2-32,9-20-32,-6 24 16,-1 2 32,1 0-64,1 3 16,5-29 0,-4 30 0,2 3 0,2 0 0,0 2-32,0-35 32,0 34-16,0 1 0,0 0 16,0 0 0,0-35 0,4 35 16,1-2-32,-5 0 16,4-3 0,-4-30 0,4 24-32,1-2 32,1-2 16,1 1 64,-7-21-80,6 18 112,1-9-16,-1 12 16,1-14-32,-7-7-80,7 20 112,-1-14-32,12 12 32,-18-12-16,0-6-96,6 7 113,12 1-33,-14-1-48,2-1 32,-6-6-64,22 7 48,-15 0-32,15-1 48,-5-4-32,-17-2-32,7 5 96,19-1-16,-20 0 64,18-1 16,-24-3-160,7 2 208,17 0 48,-18-2 0,14 0-64,-20 0-192,4 0 112,3-7-128,10 1-288,-17-1-272,0 7 576,0-6-944,5-1-593,-5 1-848,0 1-561,0 5 2946,0-6-4818,0 6 4818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7:58.47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24 210 1984,'0'0'0,"-2"2"481,-4 1-1,6-3-480,-7 0 560,1 0 48,3 0 17,3-5 31,0 5-656,0-4 640,0 0-31,0 4-81,0-5-96,0 5-432,0-6 464,5 1 16,-5-1 1,4-1-17,-4 7-464,5-6 416,-5-1-96,4 1-16,-4-1-16,0 7-288,4-7 257,1 1-49,-1 2-16,-4-3-64,0 7-128,7-7 80,-3 1 16,0-1-16,3 1 16,-7 6-96,6-7 64,1-10 16,-1 17-48,12-5-16,-18 5-16,0-6 16,6-1-16,1 3 0,0 0 0,-7 4 0,6-5 0,12 5 0,-18-4 0,6 0-32,-6 4 32,18 0 16,-14-5-48,13 5 32,-12 0 0,-5 0 0,17-4-16,-10 4 32,10 0-16,-10 0-16,-7 0 16,19 0 0,-14 0 0,14 0-32,-14 0 16,-5 0 16,17 2-16,-12 5-32,-1 10 32,2-10 16,-6-7 0,7 17-16,0-10 0,-3 14 32,0-3-32,-4-18 16,5 17-16,-5 1 48,4-1-32,-4 1 0,0-18 0,0 17 64,0 3-112,0-1 64,-2-1 32,2-18-48,-7 17 0,1 1 32,-3 1 16,-11-1-16,20-18-32,-6 19 48,-16 1-32,5-2 0,8-1 0,9-17-16,-24 17-16,6-10 32,10 13 0,-16-14 16,24-6-32,-9 9 16,-11 0 16,14-1 0,-3-1-16,9-7-16,-17 6 32,10-1-32,0-3 32,1 0-16,6-2-16,-7 2 16,1 3 16,-3-3 0,3 0-32,6-2 0,-7 2-32,0 0 32,5 1-16,-2-1 0,4-2 16,-2 2-32,0 2 0,2 1 32,0-3-32,0-2 32,0 2-16,0 2-16,0-1 16,4-1 32,-4-2-16,4 2 0,-4-2 0,5 2 32,-1 0-16,3-2-16,-1 0 32,-6 0-32,18-4 64,-14 0-32,16-1 32,-14-1-16,-6 6-48,26-7 16,-8 1-16,-1-12 16,3 18-32,-20 0 16,19-4 0,1-1 16,0 5-16,-1 0 16,-19 0-16,22 0 0,-2 0-16,-1 0 0,3 0 0,-22 0 16,20 3 16,2-1 0,-3-2 0,1 0-16,-20 0 0,20 0 0,-3 0 0,-10 0 32,17 0-16,-24 0-16,6 0 0,1 0 0,-1 0 16,-1 0-16,-5 0 0,4 0 0,-4 2 16,0-2 16,0 2-16,0-2-16,0 2 32,0 1 0,0-1 0,0-2-16,0 0-16,-2 2 48,2 0-32,-2 0-16,-1 0 48,3-2-48,-2 3 16,2 1 16,-2-2 1,2 0-17,0-2-16,0 3 0,0-3 16,0 2-48,0-2-177,0 0 209,0 0-400,0 0-304,4 0-305,3 0-415,-7 0 1424,7 0-1985,10-5-240,-13 5-1793,-4 0 4018</inkml:trace>
  <inkml:trace contextRef="#ctx0" brushRef="#br0" timeOffset="562">834 5 2689,'0'0'0,"0"0"672,0 0 64,0 0-736,0 0 801,6 2-17,1-2-48,0 0-47,-7 0-689,17 0 608,-13 0-32,3 3-95,15 1-113,-22-4-368,6 6 272,14 1-64,-3 10-48,1-10-48,-18-7-112,19 24 48,5-4 0,3 1 16,1 6-16,-28-27-48,31 26 64,-1 0 0,3 2 0,0-1 64,-33-27-128,34 26 144,4-2 48,-4-2-32,1-1-31,-35-21-129,33 20 144,0 0-48,-5-12 0,-4 12 0,-24-20-96,20 9 80,-3 8 16,-10-10 16,10 1 0,-17-8-112,0 9 160,7-2 16,-3-1-16,1 1-16,-5-7-144,0 6 160,0-1 0,0-1 32,0 0 33,0-4-225,0 5 224,-3-3 16,1 0-16,-2 0 16,4-2-240,-5 0 160,-1 0 16,2 0 0,-1 0-80,5 0-96,-4 0 112,2 0-16,-1-4-16,1 0 32,2 4-112,-2-5 129,0-1-49,2-1 16,0 1-48,0 6-48,0-18 0,0 14-32,4-14-160,3 12-369,-7 6 561,6-22-1104,1 15-785,10-14-960,-12 16-273,-5 5 3122,17-17-4578,-17 17 4578</inkml:trace>
  <inkml:trace contextRef="#ctx0" brushRef="#br0" timeOffset="1076">1427 1 2032,'0'0'0,"0"0"897,-2 2-225,2-2-672,-6 4 752,-1-1 17,-10 3-33,10 1-48,7-7-688,-6 8 593,-12 10-81,12-12-64,-3 16-80,9-22-368,-9 9 337,0 15 15,-8-4 0,10-1 16,7-19-368,-17 18 352,8 1-48,-13 3-48,5 2-47,17-24-209,-20 22 144,1 2 0,-1-2 0,3-3-16,17-19-128,-20 22 128,2-2-16,1-3 16,8 1-16,9-18-112,-22 6 80,16 12 16,-12-12 0,14 1-16,4-7-80,-6 6 112,-1 1-32,0-3 16,1 1 16,6-5-112,-2 2 80,0 0-192,-1-2-720,1 0-1521,2 0 2353,35 35-3666,-35-35-1056,0 0 4722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8:03.46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99 221 1920,'0'0'0,"0"0"305,0-5-33,0 1 32,0 4-304,-3-7 304,1 1 0,-4-1 0,1 1 16,5 6-320,-4-7 353,2 1-1,-3 1-16,1 1 16,4 4-352,-2 0 368,0 0 16,0 0 65,-1-4 47,3 4-496,-2-5 544,2 5 32,0-4 17,0-1-97,0 5-496,0 0 448,0-4-64,0 4-48,0-4-96,0 4-240,5-5 160,-1 5-47,0 0-49,1 0-16,-5 0-48,4 0 16,0 3-48,3 5-48,13 12 48,-20-20 32,6 20-32,16 1 16,-5 8 32,3 1-32,-20-30 16,20 31 0,4 2-16,-3-3-17,3 3 49,-24-33-16,24 30-16,0-1 16,-4-1 16,0-2-16,-20-26 0,17 26-16,-10 1 32,15-1 1,-18-2-1,-4-24-16,6 22 64,1-3-16,-3-10 0,1 13-16,-5-22-32,0 6 80,4 12-16,-4-12 48,0 3 48,0-9-160,0 9 176,0-3-32,0 1 32,-2-3-16,2-4-160,-2 7 128,2-3 32,-2-2-16,2 1 0,0-3-144,0 0 128,-3 2-16,3-2-31,0 0-17,0 0-64,0 0 16,0 0 0,0 0-32,0 0 16,0 0 64,0 0-32,5 0-16,-5 0-16,0 0-241,4-5-223,-4 1-352,4-3-433,-4 7 1249,0-6-1680,5-1-337,-5-10-48,4 10-1665,-4 7 3730,0 0 0</inkml:trace>
  <inkml:trace contextRef="#ctx0" brushRef="#br0" timeOffset="668">432 175 2593,'0'0'0,"0"0"880,-2 0 33,-4 0 63,6 0-976,-5 0 1072,3 0-47,-2 0-97,2 0-127,2 0-801,-3 0 688,1-5-80,0 1-63,0 4-65,2 0-480,-2-4 416,0 4-48,2-5-96,0 1-32,0 4-240,0-4 240,0-1-95,-3 5-33,1 0-48,2 0-64,-2 0 0,0 0-16,2 0 0,-2 0-16,2 0 32,-3 2-16,-1 3 16,0-1-16,-1 5-32,5-9 48,-6 20-48,-1-3 16,-10 0 16,10 5 32,7-22-16,-19 20 64,1 4-64,1 2 16,-5 0-16,22-26 0,-22 29 0,0-3 32,0-2-16,3 0 48,19-24-64,-22 22 32,0-1 48,3-1 16,1-2 16,18-18-112,-9 6 144,-10 12-16,12-12 0,-10 1-48,17-7-80,-5 6 112,-1 1 32,-3-3-32,3 0 16,6-4-128,-5 3 80,1-1-32,2 0 16,-1-2-32,3 0-32,0 0 32,0 0-16,0 0-80,0 0 64,0 2-16,0 0-16,5 1 80,-1-1-32,-4-2-16,0 6 32,5-1-16,-1-1-16,2-2-48,-6-2 48,5 2-80,1 1-224,1-1-304,-1-2-353,-6 0 961,7 0-1424,15 0-545,-5-5-400,5 5 48,-22 0 2321,20-6-3842,-20 6 3842</inkml:trace>
  <inkml:trace contextRef="#ctx0" brushRef="#br0" timeOffset="1520">688 428 2305,'0'0'0,"-7"2"640,1 0-160,6-2-480,-9 2 464,2-2-16,3 0-31,2-4-17,2 4-400,-2-4 336,2 4-48,0-5-32,0 1-48,0 4-208,4-4 192,0-1-63,1 1-1,-1 0-48,-4 4-80,7 0 64,-3 0 16,0 0 0,-4 0 64,0 0-144,0 0 208,0 0 128,0 0 80,0 0 16,0 0-432,0 0 449,0 2-81,-2 0 16,0 0-16,2-2-368,-4 2 304,1 0-32,1 1-32,0-1 1,2-2-241,-2 2 304,2-2 16,0 0 16,-2 0-48,2 0-288,0 0 240,0 0-64,-2 0-80,2 0-32,0 0-64,0 0 64,-3 0-48,3 0 33,0 0-49,0 0 16,0 0-32,0 0-17,0 0 33,0 0-16,0-4 16,0 4 0,5 0 0,1 0-16,1 0-48,-1 0 32,-6 0 32,18 0-48,-12 0-16,16 2 64,-2-2-32,-20 0 32,24 2-48,0 0 80,2-2-64,0 0 16,-26 0 16,29 0 16,-1 0-32,0-6 0,3-1 32,-31 7-16,30-6-32,-1-12-16,1 14 48,-4-3-16,-26 7 16,29-6-16,-3-12 32,-2 18-16,-2-6 32,-22 6-32,19-5 32,-1 1-32,-12 4 0,18 0-48,-24 0 48,5 0-16,12 0 32,-12 0 0,1 0-32,-6 0 16,18 0 16,-18 2-32,6 2 16,-1 1 48,-5-5-48,4 6 0,-4-3 48,4-1-16,1-2-32,-5 0 0,0 0 32,0 0 16,0 0 32,0 0 32,0 0-112,0 0 113,0 0-33,0 0-32,0-5-64,0 5 16,0-4 0,-3 0-80,1-1-225,0 5-303,2 0 608,-2 0-1120,-2-4-609,1 4-512,3 0-96,0 0 2337,0-4-3890,0 4 3890</inkml:trace>
  <inkml:trace contextRef="#ctx0" brushRef="#br0" timeOffset="2202">871 44 1488,'0'0'0,"0"0"640,4 0-399,-4 0-33,0 0-208,5 2 224,-5 2 16,4 3 16,-4 0-16,0-7-240,4 6 256,1 1-32,-1-1-32,1 1 17,-5-7-209,0 6 272,4 1 80,0-1 48,-4-1 48,0-5-448,0 4 432,5 0 17,-5 1 47,0-3 0,0-2-496,0 2 496,4 0-80,-4 1-31,4 1-113,-4-4-272,0 6 192,5 3-96,-1 13-48,3-2-32,-7-20-16,4 24 32,3 2-16,-3 2 16,0 1-16,-4-29-16,5 30 0,-1 3 32,0-3 16,1-1-32,-5-29-16,0 28 48,0-4 0,0-2 16,0 0 16,0-22-80,0 19 80,-2 1 32,-1-3 64,-1 1 0,4-18-176,-7 6 256,1 14 17,-1-16-1,1 3 0,6-7-272,-5 7 192,3-1-48,0-2-16,0-1-80,2-3-48,-2 2 96,2 0-64,0-2-16,0 2 16,0-2-32,4 2 32,0 1-16,1-1 0,1-2-272,-6 0 256,7 2-784,-1 0-961,14-2-944,-13 7-2514,-7-7 5203,0 0 0</inkml:trace>
  <inkml:trace contextRef="#ctx0" brushRef="#br0" timeOffset="2958">1491 613 2945,'0'0'0,"0"0"832,0 0 49,0 0-881,0 0 896,0-4 32,0 0-31,0-1-113,0 5-784,4-6 641,0-1-97,1-12-128,1 12-80,-6 7-336,20-22 288,-14 5-48,18-3 0,-17 0-63,-7 20-177,28-19 128,-10-1-16,1-2-32,3 1 0,-22 21-80,22-24 64,-2-3 32,-1 3-32,-12 0 0,-7 24-64,22-21 48,-18-1 16,14-2 16,-14 0-16,-4 24-64,4-22 64,3-2 0,-1 0 32,-1 0-16,-5 24-80,4-24 112,0 0-64,-4 4-16,5 1-16,-5 19-16,0-7-32,0-10 64,0 17 32,0-5 0,0 5-64,0 0 32,0 0-48,0 2-80,0 16-32,0-18 128,0 24-80,0 4 32,0 9 48,0 5 16,0-42-16,4 39 32,-4 0 0,7 1-32,-3-3 16,-4-37-16,4 35 32,1-5-32,-1-1 32,1-5-16,-5-24-16,4 24 0,0-5 16,-4-1-32,5-10 0,-5-8 16,0 18 32,0-12-16,0 1 0,0-1 16,0-6-32,0 7 16,-3 0 0,1-1-16,-2 1 16,4-7-16,-4 6 0,-1 1 48,1-3-32,-1 0 32,5-4-48,-4 5 0,2-1 16,0 1-32,0-3 16,2-2 0,-3 2-32,3 0 32,0 0 0,0 0 0,0-2 0,0 3-48,0-3-336,5 0-512,1 0-881,-6 0 1777,7 0-2577,30 4-945,-33-4 465,-4 0 3057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8:07.11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24 3089,'0'0'0,"0"0"0,0 0 1056,5-4-47,-1-3 47,0 3 17,-4 4-1073,5-4 960,-5-1-239,4 5-193,-4 0-160,0 0-368,5 0 240,-1 0-80,2 5-80,1 3-48,-7-8-32,17 24 0,-12-4-16,14 11 0,-1 4-32,-18-35 48,22 41-32,2 5 0,0 4 0,0 0-16,-24-50 48,28 53-48,-4-1 64,2-4 0,3-2 16,-29-46-32,24 43 80,2-3-32,-2-3 64,-2-5 32,-22-32-144,21 29 160,-1-1 32,-13-2-31,17 1 31,-24-27-192,6 26 224,1-2-16,-1 0 0,1 0-32,-7-24-176,0 26 192,0 0 0,0 0 0,0 0 0,0-26-192,-5 27 192,1-6 33,-2-1-49,-1-2 80,7-18-256,-7 6 208,1 14-32,-1-14 32,1 14-16,6-20-192,-7 6 192,-1 1 48,-1 2-16,2-3-15,7-6-209,-8 7 224,1-5 0,-2 0 16,3-2-96,6 0-144,-9 0 32,0-4-256,1-3-497,1-17-415,7 24 1136,-7-6-1777,5-25-832,2 12-528,5-8-1906,-5 27 5043,0 0 0</inkml:trace>
  <inkml:trace contextRef="#ctx0" brushRef="#br0" timeOffset="527">921 77 1408,'0'0'0,"4"-5"945,-4 5-945,5-6 512,-1-1 96,-4 1 192,0-1 145,0 7-945,0-4 960,-2-1-15,0-1-97,-5 2-160,1-3-79,6 7-609,-7-4 528,1-1-112,-1 1-96,3 4-32,4 0-288,-7 0 225,3-4-33,-3 4 0,1 0-32,6 0-160,-7 0 160,1 0 16,-1 0-80,1 0 0,6 0-96,-7 4 32,0 2-32,-1 1 0,-1 0-16,9-7 16,-20 6-16,16 12 0,-5-12 16,-10 16 0,19-22 0,-7 17-32,-2 1 32,-10 1-32,12 5-16,7-24 48,-22 29 0,5 4-16,-1-1 32,1 8-16,17-40 0,-17 41 0,10 5 48,-10 2-32,14 2 32,3-50-48,-2 50-32,0 3 64,2-1-80,17-2 16,-17-50 32,7 46-32,19 0 0,-4-9 32,2-2 0,-24-35 0,26 30 0,3-4 32,-1-2-32,0-2 64,-28-22-64,29 18 96,-3-10 16,0 12 80,-2-16 32,-24-4-224,24 7 304,-2-3 17,0-1 15,-5-3-32,-17 0-304,7 0 192,12-5-208,-14 1-448,1-3-593,-6 7 1057,7-17-2145,-1 17-1216,1-5-2002,-7 5 5363</inkml:trace>
  <inkml:trace contextRef="#ctx0" brushRef="#br0" timeOffset="1031">1069 293 3393,'0'0'0,"-2"0"1041,-2 0 79,0-5 81,-1 5-113,5 0-1088,0 0 832,0 0-287,0 3-225,7 3-96,-7-6-224,6 7 176,16 12-48,-4-10-80,3 15-16,-21-24-32,27 20 0,3 4-16,1 0 16,1 2-16,-32-26 16,33 28 16,0 1-32,0-1 16,-1 2 16,-32-30-16,31 31 16,-3-3 48,3 1 32,-5-3-32,-26-26-64,26 24 112,-2 0-32,-4-2 0,-3 0 32,-17-22-112,7 24 64,17-3 49,-18-1-33,14 0 48,-20-20-128,4 8 128,16 14 48,-16-15 48,3 10 0,-7-17-224,6 7 272,1-1 32,-1 1-32,-1-3 32,-5-4-304,0 2 369,4 1-65,-4-3-16,0 0-48,0 0-240,0 0 128,0 0-96,0 0-208,-2 0-320,2 0 496,-4-5-849,-3 1-399,-2-1-465,-8-1-368,17 6 2081,-7-18-2257,-1 18 320,-16-19-1104,24 19 3041</inkml:trace>
  <inkml:trace contextRef="#ctx0" brushRef="#br0" timeOffset="1513">1611 284 2241,'0'0'0,"0"0"1360,0 0-1360,0 0 897,0 0 31,0 0 32,0 0-191,0 0-769,0 0 528,-3 0-208,-3 2-48,-1 5 16,7-7-288,-8 6 321,-12 16-65,13-2 0,-14 2-32,21-22-224,-20 26 256,-2 2 0,-2 5 16,-2 4 16,26-37-288,-28 37 321,-1 2-1,-1 1-16,-3-3-16,33-37-288,-33 35 240,3-1 0,-3-1-48,5-4 16,28-29-208,-31 28 160,5-6-15,6-3-33,1-1-32,19-18-80,-9 17 96,-11-8-16,14 11-16,-3-12-16,9-8-48,-9 18 96,3-12-64,-1 1-48,3 2-176,4-9 192,-2 6-593,2-1-527,0-3-593,4 0-704,-4-2 2417,22 6-2609,-16-3-1425,-6-3 4034</inkml:trace>
  <inkml:trace contextRef="#ctx0" brushRef="#br0" timeOffset="1926">1899 622 3217,'0'0'0,"0"-4"1136,0-1 81,0 5-1217,0-4 1249,0 0-177,0 4-240,0-5-223,0 5-609,0 0 448,-3 0-112,3 0 48,0 0-96,0 0-288,0 0 145,0 0-65,0 0-144,0 0-1,5 5 1,1-1 48,14 0 16,-14 1 0,-6-5 0,22 6 0,-15-1 0,21 1 16,-6-4 0,-22-2-16,24 5 0,0-3 64,2-2-31,0 0 31,-26 0-64,31 0 64,-1-7 0,1 1 48,0-12 0,-31 18-112,28-6 128,0-12 0,1 12 16,-5-12-16,-24 18-128,24-4 112,-7-2-32,-10-1 16,12 0-16,-19 7-80,0-6 80,5 6 0,-1-4-64,-4 4 32,0 0-48,0 0 16,0 0 0,0 0-16,0 0-80,0 2-144,-2 0-272,0 2-305,2-4 801,-5 5-1216,1-3-401,2 0-224,0 0 17,2-2 1824,4 20-1489,-4-20-976,0 0 2465</inkml:trace>
  <inkml:trace contextRef="#ctx0" brushRef="#br0" timeOffset="2426">2084 330 2657,'0'0'0,"0"0"864,-2 0 177,0 0 111,2 0-1152,-3 2 1249,3 0-129,-2 3-287,2 1-305,0-6-528,0 18 240,0-10-144,5 25 0,1-2-64,-6-31-32,18 32 48,-14 5 64,3 5 80,12-3 80,-19-39-272,5 39 288,1-4 1,1 2-97,-1-4-16,-6-33-176,5 31 192,-1-1-32,0-6-32,1-2-32,-5-22-96,4 20 96,3-12 16,-3 12 16,0-13 64,-4-7-192,7 6 160,-3 1 48,3-3-15,-3 0-209,-4-4 16,4 3-801,3-3-1600,0 0-4386,-7 0 6787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8:11.52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93 590 2625,'0'0'0,"0"0"608,-3-5-32,3 5-576,-4 0 577,0-4 31,2 0 0,-1-1-64,3 5-544,-2 0 481,0 0-81,0 0-64,0 0 0,2 0-336,-3 0 336,1 0 16,-2 0 1,2 2 15,2-2-368,-5 5 336,-1 3-48,1 10-64,1-12-16,4-6-208,-4 24 176,2-6-32,-1 4 16,3 2 0,0-24-160,0 22 129,0 2-1,0 2-16,7 0 0,-7-26-112,6 26 112,12-2 0,-14-2-16,3-2 48,-7-20-144,22 19 112,-16 1 0,18-3 16,-6-8 96,-18-9-224,19 17 272,1-10 32,4 0-256,2-1-96,-26-6 48,28 9 0,1-3 0,4-3 273,-3-3-17,-30 0-256,33-7 224,0-10 32,-1 10-32,1-19 16,-33 26-240,31-7 208,-3-21-32,-2 8 0,-2 3-16,-24 17-160,20-22 176,-1 2 1,-1-4 31,-12 0 16,-6 24-224,18-26 240,-18-2-16,4-1-16,-4 1-48,0 28-160,0-33 160,-4-2-48,-5 1-48,-11 1-32,20 33-32,-8-37-32,-18 2-80,2 4-64,-5-1-112,29 32 288,-30-29-304,-7 5-96,-1 7-48,-1 17 15,39 0 433,-39 0-416,2 4 16,0 20-160,-3 7 47,40-31 513,-37 35-864,0 4-304,0 4-193,4 1-336,33-44 1697,-34 46-1505,3-2 193,5-3 47,4-4-1728,22-37 2993,0 0 0</inkml:trace>
  <inkml:trace contextRef="#ctx0" brushRef="#br0" timeOffset="476">509 5 2737,'0'0'0,"0"0"928,5-4-288,-1 4-127,0 0-33,-4 0-480,0 2 432,0 2-32,0 3-80,0-3-95,0-4-225,0 7 144,0-1 0,0 1 0,0-1 48,-2 3 80,0 0-32,0 8 16,0-10-32,2-7-224,0 19 240,0-1-15,0 1 31,0 5-48,0-24-208,0 29 112,0 3 16,6 3-80,1 7 16,-7-42-64,17 43 64,-12 5 32,14-2 32,-14 2 32,-5-48-160,17 44 144,-13-3 0,1 1 32,1-3-16,-6-39-160,7 33 176,-1 0 33,-1-5-17,-1 0 32,-4-28-224,0 31 240,0-5 0,-4 0 32,-3-6-16,7-20-256,-6 17 224,-12-8 0,14 11-15,-3-14-33,7-6-176,-8 7 144,1 1-16,1-1-32,3-3-32,3-4-64,-2 5 64,2-3-64,0 2 0,0 1 0,0-5 0,7 6 0,-1-1-16,1-1-208,10-2-769,-17-2 993,0 4-2561,48 40-1313,-43-42-1024,-5-2 4898</inkml:trace>
  <inkml:trace contextRef="#ctx0" brushRef="#br0" timeOffset="962">865 509 3297,'0'0'0,"0"0"1040,0-4-95,0-1 63,4 1 1,-4 4-1009,5-5 880,1 1-207,1 4-241,-1 0-128,-6 0-304,7 0 192,-1 4-64,1 14-16,10-12-48,-17-6-64,5 24 80,14-2 48,-12 0 80,21 2 64,-28-24-272,22 24 305,7-2-1,1-2-32,1-1-64,-31-19-208,32 18 192,3-12-16,5 12 0,1-14-64,-41-4-112,46 7 128,0-1-32,-3 1-32,1-1 16,-44-6-80,41 5 80,-6 1-48,-2 1 32,-9 1-15,-24-8-49,20 18 0,-3-9 32,-10 10-129,14-12-31,-21-7 128,5 22-96,1-14 0,1 16 96,-1-6 32,-6-18-32,7 8 32,0 14 16,-3-13 64,2 8-16,-6-17-96,5 7 177,1 0-1,-1-3 0,-1-2 16,-4-2-192,4 2 224,1 0 16,-1-2 0,1 0 16,-5 0-256,0 0 240,0-4-16,0 0-31,0-1-33,0 5-160,0-4 32,0-13-160,0 10-241,0-10-335,0 17 704,0-7-1024,0-10-209,0 10-256,0-10-416,0 17 1905,0-7-2321,-3-26-2353,3 33 4674</inkml:trace>
  <inkml:trace contextRef="#ctx0" brushRef="#br0" timeOffset="1419">1557 415 5410,'0'0'0,"0"0"1425,0-4-241,0 4-1184,0-5 1185,0 1-97,-3 4-127,-1 0-289,4 0-672,-6 0 368,-3 2-144,-9 3-32,12 12-16,6-17-176,-20 9 144,3 17 1,-5 2-17,-2 5 80,24-33-208,-31 39 224,-1 7 48,-5 2-16,-1 0 0,38-48-256,-39 52 192,0-6-16,6 2-48,3-6 0,30-42-128,-24 37 128,4-2-15,3-7-1,8-6 16,9-22-128,-18 9 144,14 8-64,-3-15-80,1 3-512,6-5 512,-7 4-1553,1-2-1985,4 0-3617,2-2 7155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8:10.23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123 304 2257,'0'0'0,"-2"0"688,-5 0-48,7 0-640,-6-5 704,-1 1 97,3-3 95,-1 3 1,5 4-897,-4-7 864,0 1-96,1-1-143,1 1-129,2 6-496,-2-5 448,0-1-48,2 2-48,0-1 1,0 5-353,0-4 320,0-1-80,0-1-64,4-1-64,-4 7-112,5-6 64,1-12-32,14 14 32,-16-3-16,-4 7-48,20-19 16,-16 14 32,16-12-48,-14 13 16,-6 4-16,20-18 16,-16 14-16,14-1 0,-12 1-16,-6 4 16,20-4-16,-14 4-32,14 0 48,-16 0-16,-4 0 16,7 2-16,0 4 0,12 12-32,-14-9 32,-5-9 16,17 26-16,-13-4 0,14 2 16,-14 0-16,-4-24 16,5 26-32,1-4 16,1 4-16,-3-2 32,-4-24 0,4 26-32,-4 0 64,0 0 0,0 1-48,0-27 16,-2 28 0,-7 0-16,-15 1 16,5 3 16,19-32-16,-24 33 0,-7 0 32,-1 2 0,-1-3-32,33-32 0,-33 33 32,3-4 32,1-3 48,3-2 64,26-24-176,-24 19 176,4-1 32,12-12-32,-10 3 33,18-9-209,-2 7 176,0-3 16,0-2-48,2 0-64,0-2-80,0 3 64,4-3 16,0 0-16,-4 0-64,7 0 64,13 0-16,-14 0-48,14 0 16,-20 0-16,6 0 16,16 0-16,-4 0 0,-1 0 32,-17 0-32,20-5 0,1 5 32,3-6-16,5-1 16,-29 7-32,30-6 16,-1-1 0,-1-10 80,-2 12-16,-26 5-80,26-6 80,-2-14-16,0 16 32,-2-3-32,-22 7-64,20-17 80,-14 12 16,18 1-64,-19-3 0,-5 7-32,6-4 0,1 0-176,-1-1-128,1 5-304,-7 0 608,4-4-977,1 4-415,-1 0-593,0 0-400,-4 0 2385,0 0-2353,5 0-1505,-5 0 3858</inkml:trace>
  <inkml:trace contextRef="#ctx0" brushRef="#br0" timeOffset="395">592 18 3057,'0'0'0,"17"0"1232,-12-5 17,-5 5-1249,19-6 1137,-14-1-209,-1 7-432,3 0-288,-1 3-144,14 3-64,-14 14 96,18-1-48,-24-19-48,20 24 16,4 5 16,2 8 16,0-2 16,3 6 17,1 1 31,3-1 0,0-2 32,-33-39-144,35 42 240,-3-5 80,-1-2 48,-3 0-16,-28-35-352,24 32 304,-2 1-79,-4-2-33,-12-1-64,-6-30-128,18 29 144,-18-3 32,0 0 80,0 0 48,0-26-304,-7 26 320,-15-2-32,3 3-32,-5-3 17,24-24-273,-24 21 176,0 1 64,0-2-32,4-11-32,20-9-176,-22 19 240,2-12-16,1-3 0,1 3-48,18-7-176,-8 2-48,-12-2-448,13 0-897,1-7-1456,6 7 2849,20 24-4034,-23-28-880,3 4 4914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8:15.06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13 1146 1520,'0'0'0,"0"0"576,0 0-576,-2 3 401,0-1-33,-5 0 16,5-2 16,2 0-400,0 0 448,0 0 49,0 0 111,0 0 80,0 0-688,0 0 737,0-4 47,0-1-48,0 5-111,0 0-625,0 0 496,0 0-160,0 0-112,4 0-80,-4 0-144,0-4 144,5 4-16,-1 0-32,14 0-48,-18 0-48,6 0 0,18 2-16,-2 5 16,0-1 0,-22-6 0,26 9 0,2 0 0,3-1 0,4-1 16,-35-7-16,33 6 32,4 1 32,-2-5-32,2 0 16,-37-2-48,39 2 64,0-2-16,-2 0 16,0-4-16,-37 4-48,33-4 48,0-3 0,-5 3 17,-4-3-1,-24 7-64,20-4 64,-14 0 32,12-1 0,-18 5 16,0 0-112,6-4 96,-1-1 0,-1 5-32,-4 0-64,4 0 0,-4 0-32,0 0 16,5 0 32,-5 0-16,0 0 32,4 3-32,1-1 16,-5-2-16,4 2 16,0 0 0,1 0-32,-1 1-64,-4-3 80,0 2-240,0 0-241,0 0-271,0-2-400,0 0 1152,0 0-1649,0 0-256,0 2 128,-2 0-1216,2-2 2993,0 0 0</inkml:trace>
  <inkml:trace contextRef="#ctx0" brushRef="#br0" timeOffset="578">81 1605 4610,'0'0'0,"0"0"1808,0 0-511,4 0-256,-4 0-1041,7 0 912,-1 0-208,16 0-288,-15 0-207,-7 0-209,21 0 48,-3 2-32,-1 2 0,1 3-16,-18-7 0,22 8 32,2 1-32,-3 9 16,6-12-16,-27-6 0,28 9 32,0-3 0,5 3 64,4-2 64,-37-7-160,37 2 224,0 0 48,0-2 0,-2 0-32,-35 0-240,35 0 176,0-7-16,0 1 0,-2-1-32,-33 7-128,33-19 145,-3 14-1,-2-12-16,1 13 16,-29 4-144,19-7 80,1-10 32,-2 12-32,-12-1 0,-6 6-80,20-18 80,-16 18-16,0-4 0,1 4-16,-5 0-48,0 0 16,0 0-144,0 0 128,0 0-208,-2 0-416,-1 0-529,1 0-768,2 0 1921,-4 0-2849,2 0-2578,2 0 5427</inkml:trace>
  <inkml:trace contextRef="#ctx0" brushRef="#br0" timeOffset="1881">2625 38 2449,'0'0'0,"0"-4"656,0-1 112,0 5-768,0-6 753,0 1-33,-2 1-144,-5 0-128,7 4-448,-6 0 353,-1-5-81,-10 5-64,10-4-32,7 4-176,-20 0 144,3 0 16,-1 0 32,-1 0-16,19 0-176,-20 2 192,3 0-16,-1 0 16,1 1-31,17-3-161,-9 4 192,-13 0-48,16 1-16,-12-1 0,18-4-128,-6 7 96,-3-1-64,0 1 16,1-1-32,8-6-16,-9 9 16,0 8 0,0-10-16,1 2 0,8-9 0,-7 17 0,-2-10-16,3 1 0,-3 12 16,9-20 0,-6 7-16,1 10 16,3-10 16,0 14-48,2-21 32,-2 18-16,2 2 16,0 1 0,0 1 16,0-22-16,4 24 16,0-2 0,1 2 16,-1 2-16,-4-26-16,4 24 16,1 0 32,-1 2-48,1-2 32,-5-24-32,4 24 16,0 3-16,-4-3-16,5 2 32,-5-26-16,0 24 0,4 0 48,-4 2 0,0-2 0,0-24-48,4 24 48,-4 2 16,0-2 32,0 2-16,0-26-80,0 26 96,0 3 16,0 1 32,0 3 32,0-33-176,5 31 160,-5 1 1,4-1-49,0 2-48,-4-33-64,5 28 96,-1 3-32,1-1-32,1 1 0,-6-31-32,4 28 32,3 0-16,0 3 0,-3-3 16,-4-28-32,4 31 16,1-3 32,1-2-48,-1 3 0,-5-29 0,4 28 0,0 3 0,1 1 0,1 1 0,-6-33 0,7 28 16,-3 3 16,3-7 32,-1 0 16,-6-24-80,7 26 32,-1-2 32,-1 2-16,-1-2-16,-4-24-32,4 27 48,1-1-32,-1-2 16,0 2-16,-4-26-16,5 26 16,1 2 32,1 1-32,-1-5-16,1 2 0,-7-26 0,7 24 0,-1 0 0,-2 2 0,-4-26 0,5 22 0,-5-22 0,4 24 32,-4 0 16,5-2-16,-5 2 0,0-24-32,0 22 48,0-3-32,0 5 32,0-2-32,0-22-16,-3 26 32,1 0 0,0-2-32,-2 0 0,4-24 0,-3 22 16,1 2 0,2-2 0,0 0 0,0-22-16,0 20 0,0-1 32,5-1 16,-1-1 0,-4-17-48,4 20 80,1-3-16,-1 1-32,0-12 32,-4-6-64,0 22 80,5-15-16,-5 14 33,0-14-1,0-7-96,0 20 48,-2-14 48,-3 16 32,-1-13 16,6-9-144,-9 17 144,-8-8 0,10 0 0,-10-1-16,17-8-128,-7 18 128,-17-16 80,15 4 16,9-6-224,-24 7 208,24-7-208,-19 4 192,1-1-31,1-1-49,-3 0-64,20-2-48,-9 2 32,-8 0 32,10 0-16,-1 1 48,8-3-96,-18 2 64,12-2 0,-1 0-32,1 0 0,6 0-32,-7 0 32,0 0-32,3 0 16,2 0 32,2 0-48,-2-5 48,2 1 16,0 0-48,0-3-16,0 7 0,0-4 0,0-3 0,4 1-48,-4-12-128,0 18 176,0-4-464,0-16-401,0 14-527,-2-14-673,2 20 2065,-2-6-2722,2-12-239,-2 12-1361,2 6 4322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8:18.89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62 269 3041,'0'0'0,"-3"-5"848,-3 1 49,6 4-897,-7-18 896,1 18-15,-1-6-65,1 1-32,6 5-784,-5-6 721,1-1-65,0 3-32,-1 4-128,5 0-496,-2 0 369,0 0-161,0 0-112,0 0-96,2 0 0,0 4 0,0 5-32,0 9 0,0-12 48,0-6-16,4 20 0,0-14 0,3 3 16,10 8-16,-17-17 0,5 7 32,12 0 0,-10-1 0,12 1 16,-19-7-48,7 2 96,10 0 96,-12-2 32,12 0 64,-17 0-288,7 0 272,10-4-48,-10-1 0,17-1-47,-24 6-177,17-5 160,-10-1-32,19-1-48,-20 1-16,-6 6-64,22-18 48,-4 14-16,-1-3-32,3 1 32,-20 6-32,22-7 16,-1-10 0,3 17-16,0-7 16,-24 7-16,24-6 0,0 1 32,3 1-32,-1 0 0,-26 4 0,24 0 0,-2-5 0,-3 1 0,-1 4-32,-18 0 32,6 0 0,18 0 0,-17 0 48,12 0-64,-19 0 16,7 0 32,15 0-32,-16 0-16,16 0 32,-22 0-16,7 0-16,14 0 32,-3-4-32,-12 4 32,-6 0-16,27 0-16,-10 0 16,3 0 0,-1 0-16,-19 0 16,20 0 0,2 0 0,-3 0 0,1 2 0,-20-2 0,20 2 0,-1 0-32,1 0 32,0 0 0,-20-2 0,21 5 0,-1 1 0,0-1 0,-1-1-16,-19-4 16,18 2 0,-12 0 0,21 3 0,-10-3 16,-17-2-16,7 2 0,19 0-16,-20 1 0,20-3 0,-26 0 16,18 0 0,-1 0 112,5 0 0,-2-5-16,-20 5-96,22 0 96,2-4-96,-3-1 0,3 5 16,-24 0-16,24-4 0,0 4 0,-2 0 16,2-4-16,-24 4 0,24 0 32,0 0-32,0 0 0,-2 2-32,-22-2 32,22 4 0,0-2 0,-3 3 32,1-3-32,-20-2 0,22 4 0,-3 1 16,3-3-16,2 0 0,-24-2 0,20 2 0,4 0-16,-2 1 32,0-3-16,2 0 0,-24 0 0,24 0 16,2 0-16,0-5 0,4 1 0,-30 4 0,29-7 0,4 1 0,-3-1 0,3 1 32,-33 6-32,33-7-32,-3 3 32,1-3 0,-3 3 0,-28 4 0,28 0 0,1-7 0,-3 3 0,2 0 32,-28 4-32,24-5 16,0 5-32,0 0-16,-2 0 0,-22 0 32,24 0-32,0 0 32,0 0 0,0 0 32,-24 0-32,22 2 16,0-2-32,2 0 16,-2 0-32,-22 0 32,21 0 32,1 0-16,2 0 0,0 0-16,-24 0 0,26 0 0,1 0 32,-3 0-32,-3-4 0,-21 4 0,24 0 0,-4 0-32,2 0 64,0 0-32,-22 0 0,21 0 16,3 0 16,3 0 0,-3 0 0,-24 0-32,26 0 48,-2 0-48,0 2 16,0-2-32,-24 0 16,24 2 16,2 1-32,2-1 32,-2 0-16,-26-2 0,29 2 32,-3 0-32,2-2 0,3 0 0,-31 0 0,28 3-32,1-3 64,-3 2-32,-2-2 16,-24 0-16,22 0 16,2 0-16,0 0 0,0 0-16,-24 0 16,26 0 0,0 0 0,2 0 0,1 0 0,-29 0 0,28 0 0,5-5-48,0 5 80,1-4-64,-34 4 32,33-4 32,4-1-32,-2 1-32,2 4 32,-37 0 0,37-4 0,0-1-16,-2 1 0,-2-1-32,-33 5 48,31 0 0,-5 0 16,0 0-32,-2 0 32,-24 0-16,24 0 0,0 0-16,-2 0 64,2-4-48,-24 4 0,22 0 16,2-4-16,-3 4-16,3 0 32,-24 0-16,22 0-16,2 0 16,0 0 16,-2 0-16,-22 0 0,24 0 16,-2 0-16,0 0 0,2 0 0,-24 0 0,22 0 0,2 0 0,-5 0 0,3 0 0,-22 0 0,22 0 0,0 0 0,-1 0 0,1-5 0,-22 5 0,22 0-16,4 0 32,-2 0-16,2 0-16,-26 0 16,24 0 16,0 0-32,-2-4 16,2 4 0,-24 0 0,26 0 0,1 0 0,-1 0 0,-2 0 0,-24 0 0,24-4-16,-2 4 16,-1 0 0,3 0 16,-24 0-16,24 0 0,3 0 0,-3-5 0,2 5-48,-26 0 48,28 0 0,1 0-16,1 0 16,3 0 0,-33 0 0,35 0 0,2 0 0,0 0-48,2-4 32,-39 4 16,42-4-16,-1 4 16,1-5 0,-1 5 0,-41 0 0,41 0 0,-1 0 16,-5 0-16,2 0 16,-37 0-16,35 0 32,-3 0-32,-1 0 0,2 0-32,-33 0 32,28 0 0,5 0 32,-3-4-32,1 4 16,-31 0-16,33-5-16,-3 1 16,3 4 0,-3-6 0,-30 6 0,31-5 16,-1 1 0,-1-1-16,-1 5 32,-28 0-32,31-6-32,-1 2 16,1-3 16,2 3-16,-33 4 16,32-5 0,1 1-32,0 0 32,-1-1 0,-32 5 0,33-4 0,-2 4 0,-5 0 0,2 0-16,-28 0 16,22-5-16,0 5 0,-5 0 32,-10 0 0,-7 0-16,24 0 0,-18 0-16,16 0 0,-15 0 16,-7 0 0,17 0 16,-10 0 0,12 0 32,-12 0-32,-7 0-16,22-4 48,-16 0-16,12-1 32,-12 1-80,-6 4 16,18-4-272,-12-1-833,14-1-1696,0-1-4258,-20 7 7059,0 0 0</inkml:trace>
  <inkml:trace contextRef="#ctx0" brushRef="#br0" timeOffset="1724">1513 1019 1792,'0'0'0,"0"0"993,0 0-993,0-4 784,0-1 129,0-1 31,-3 1-16,3 5-928,0-4 897,0 0-113,0-3-96,0 1-95,0 6-593,0-7 480,0 1-48,0 1-96,5 5 16,-5 0-352,4-4 321,0 4-113,1-5-48,1 5-64,-6 0-96,7 0 80,10 5-16,-12 12 16,19 1-16,-24-18-64,19 19 64,3 5 0,4 3-16,3-1 48,-29-26-96,32 26 112,3 0 16,2-2 0,5 0-16,-42-24-112,46 18 160,0-1-64,2-10 33,-3 10-33,-45-17-96,44 7 64,-3-1 0,-6 3 16,-6-3 0,-29-6-80,22 7 112,-5-1-32,-13-1-16,3-1 32,-7-4-96,4 5 48,1-1 16,-5 2 16,0 1-32,0-7-48,-3 7 64,1-1-32,-4 12 0,-1-12-16,7-6-16,-6 7 16,-1 10 0,3-15 80,-1 5-32,5-7-64,-2 6 32,0-1 16,2-1-64,0-2-48,0-2 64,0 2-64,4-2-144,1 0-160,1 0-208,-6 0 576,7-4-801,-1 0-287,1-3-385,-3 1-400,-4 6 1873,7-7-2065,-1 1 176,1-14-1376,-7 20 3265</inkml:trace>
  <inkml:trace contextRef="#ctx0" brushRef="#br0" timeOffset="2800">2174 871 2993,'0'0'0,"0"0"0,-3 0 944,-1 0-15,-2 0 47,-3 0 17,9 0-993,-9 0 992,0 2-63,-8 0-129,10 5-208,7-7-592,-8 6 416,-12 12-80,13-10-63,-12 21-1,19-29-272,-18 24 304,1 4-96,-3 5-16,-2 2-16,22-35-176,-26 39 144,-4 0-16,-3 3 16,-2-1-48,35-41-96,-35 42 112,5-5-16,1-5-31,5-3 47,24-29-112,-17 24 80,10-7 16,1-10-16,-1 10-48,7-17-32,-2 2 80,2 1 16,0-1 16,0-2 80,0 0-192,7 0 112,-1-5-48,14-1-256,-14-16-384,-6 22 576,22-6-993,-15-21-608,21 8-704,-4-1-416,-24 20 2721,24-22-4482,-24 22 4482</inkml:trace>
  <inkml:trace contextRef="#ctx0" brushRef="#br0" timeOffset="2801">2416 583 2817,'0'0'0,"0"0"736,0 0 0,0 0-736,4-5 801,-4 1 63,0 4-15,0 0-81,0 0-768,0 0 656,0-4-95,0 4-113,0 0-160,0 0-288,0-5 160,5 1-80,-1 4-64,0 0 0,-4 0-16,5 0 0,-1 0 16,0 0-16,3 0 16,-7 0-16,6 0 32,1 2-32,0 0 0,-1 0 16,-6-2-16,20 0 0,-16 0 16,14 3-32,-12-3 16,-6 0 0,20 2 32,-14 0 0,16-2 48,-15 0-32,-7 0-48,19 0 64,-14 2 0,1 0-32,1 1 0,-7-3-32,6 2 16,-1 2 0,-5 3 32,0 1-16,0-8-32,0 9 48,-3 0-16,1 8 48,-4-12-32,6-5-48,-7 6 48,-2 12 16,1-12-48,-1 12 32,9-18-48,-17 6 32,12 3 0,-4 0 16,-8-1-16,17-8-32,-7 9 16,-1-2 1,1 1-1,-2 1-16,9-9 0,-6 7 0,-1 1 0,1 1 16,-1 0-32,7-9 16,-6 9-16,-1-1-1,1 10 17,-1-14 0,7-4 0,-2 7 17,0 1 15,2-1 32,0-1 32,0-6-96,4 7 160,3-5 32,10 0 16,-10 1-16,-7-3-192,24 0 112,-3 0 16,3 0-16,0 0-80,-24 0-32,27-5 64,1 1-48,-2 4-16,-2 0 32,-24 0-32,26 0 16,-6 0-16,2 0 16,-5 0 0,-17 0-16,7 2 0,10 0 0,-17 0 64,5 3 0,-5-5-64,4 4 48,-4 0 0,0 1-144,0-1-288,0-4 384,-2 5-896,-5-1-817,1 0-752,4 5-16,2-9 2481,-7 7-3762,7-7 3762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8:23.01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18 520 2064,'0'0'0,"0"0"0,-3 2 737,1-2-65,-2 2 32,-1-2 33,3 3-17,0-1-32,2-2 33,0 2-81,0-2-640,0 0 608,4 2-31,3-2-97,0 2 0,-7-2-480,24 0 464,-18 3 16,22-3-63,-1 0-17,-27 0-400,26 0 336,4 0-112,1 0-48,4-5 0,-35 5-176,35-4 160,2-3-16,-2 1-32,4-1-32,-39 7-80,35-6 129,0-1-33,0 1-16,-5-1-16,-30 7-64,29-4 48,-3-1-32,-2 5-16,-2-4 48,-22 4-48,21 0 16,1 0 0,-2 0 32,-14 0-32,-6 0-16,24 0 16,-19 0 32,12 0 0,-12 0 0,-5 0-48,6 0 64,1 0 48,-3 0-80,3 0 32,-7 0-64,4 0 96,0 0-64,1-4 0,-1-1-64,-4 5 32,0-4-128,4-1-160,-4-1-240,0 6 528,0-7-929,0 7 929,0-6-1457,-2-12-607,0 14-434,22 28 129,-20-24 2369,-5-4-3249,5 4 3249</inkml:trace>
  <inkml:trace contextRef="#ctx0" brushRef="#br0" timeOffset="1837">354 219 2993,'0'0'0,"0"0"1056,0 0 1,0 0 31,0 0-15,0 0-1073,0 2 928,0 5-175,0 10-193,0 3-176,0-20-384,0 22 240,0 8-64,0 3-32,4 4 16,-4-37-160,6 37 144,1 5 33,13-3-49,-16 0-16,-4-39-112,17 39 112,-12-6-32,17-5 16,-16 1 16,-6-29-112,22 24 96,-16-2 0,14-5-16,-13-8 16,-7-9-96,17 19 160,-17-12 0,7 0 80,-3-1 0,-4-6-240,0 2 288,0 0-63,0-2 31,-2 0 16,2 0-272,-2 0 208,-1 0-80,-1 0-192,0-6-368,4 6 432,-5-18-961,1 12-880,2-14-944,2 14-2065,0 6 4850,0 0 0</inkml:trace>
  <inkml:trace contextRef="#ctx0" brushRef="#br0" timeOffset="1838">953 158 2961,'0'0'0,"0"0"0,0 0 1056,0 0-95,0 0-65,0 0-127,0 0-769,0-4 688,0-1-80,0 1-96,5-1-47,-5 5-465,4-4 384,3 0-64,10-1-48,-12 1-16,-5 4-256,6 0 240,14-4-48,-16-1-16,14 1-64,-18 4-112,4-4 81,16-1-17,-14 5-32,14-4-16,-20 4-16,4 0 16,16 0 16,-16 0-16,3 0-32,-7 0 16,6 0 0,12 0 0,-14 2 0,13 0 0,-17-2 0,5 2 0,17 1-32,-18-1 16,13 4 0,-17-6 16,5 7 0,1-1 0,12 1-16,-14-1 0,-4-6 16,7 7 0,10 2-16,-12 8 16,-1-10 16,-4-7-16,6 19-16,-1-12 32,-5 13 0,0-12-16,0-8 0,0 20 16,0-14 16,-2 14 0,-5-13-16,7-7-16,-17 19 48,8-12-32,-15 12 48,6-12-16,18-7-48,-21 20 64,-1-14-48,-2 14 0,2-14 16,22-6-32,-17 18 16,-3-14 0,11 3 0,-8-1 0,17-6-16,-5 7 16,-1-3-16,4-2 32,2 1-32,0-3 0,0 2 0,0-2 16,6 0-32,12 0 32,-18 0-16,6-5-16,16 1 32,-15 4 16,12-4-32,-19 4 0,7-5 0,12 1-16,-12 4 16,15-4 16,-22 4-16,6 0 0,20-5 16,-19 5-48,19-4 0,-26 4 32,18-5 0,-1 5-48,3 0 16,-3-4 0,-17 4 32,18 0-48,-1 0 16,1 2 16,-1 0-16,-17-2 32,17 7 0,1 0-16,-12 10 0,18-10 16,-24-7 0,7 17-32,15-8 16,-18 17-32,16-6 32,-20-20 16,4 19-16,3 3-16,-1 0 32,-1 0 16,-5-22-16,4 21-16,-4 3 64,0-2-48,0-2-16,0-20 16,-2 22 32,-5 0 16,-12-3-16,-1 1 64,20-20-96,-20 17 80,-4 3-16,-2-11 16,-2 12 0,28-21-80,-26 7 96,-3 13-16,3-14-16,0 1 80,26-7-144,-26 6 128,0 1 96,6-1 48,0-3-16,20-3-256,-8 2 257,-10-2-65,12 0-16,-3 0-16,9 0-160,-18-7 128,14 1 16,-3-14-48,-1 16 32,8 4-128,-7-7 112,3-10-48,2 12-48,2-1-96,0 6 80,0-22-304,0 18-288,4-3-417,0-13-640,-4 20 1649,18-4-2353,-12-3-368,18-14-1713,-24 21 4434</inkml:trace>
  <inkml:trace contextRef="#ctx0" brushRef="#br0" timeOffset="1839">1573 173 2993,'0'0'0,"7"0"1008,-3-4 113,3 4 47,-7 0-1168,6 0 1137,1 0-209,-1 4-207,12 3-225,-18-7-496,4 19 288,18-12-176,-3 19-16,5-4-32,-24-22-64,29 22 80,4 2-16,4-5 32,2 1-32,-39-20-64,44 20 96,1-1 16,1 1-16,0-3-16,-46-17-80,41 20 80,-3-3-47,-6 3-33,-6 0 32,-26-20-32,22 8 80,0 16 16,-15-17 16,-7-7-112,21 17 144,-21-17-144,7 5 160,0-1 32,-3 1 0,0-3 16,-4-2-208,0 2 272,0 0 32,0-2 16,0 0 1,0 0-321,0 0 272,-4-4-48,-3-1-48,-1 1-16,8 4-160,-18-4 112,12-3-32,-12 1-32,9-12-160,9 18 112,-24-4-272,16-3-368,-16-15-353,15 16-415,9 6 1408,-20-20-1777,14 14-224,-1-16-48,1 17 336,6 5 1713,-7-21-2881,7 21 2881</inkml:trace>
  <inkml:trace contextRef="#ctx0" brushRef="#br0" timeOffset="1840">2066 1 2032,'0'0'0,"-2"6"1729,-2 1-784,4-7-945,-7 9 928,-10 8 33,12-10 15,-1 10-128,6-17-848,-18 9 721,12 17-129,-16-4-128,2 8-128,20-30-336,-19 29 224,-3 8-47,-2 0 63,0 4 48,24-41-288,-29 44 368,1-3 0,0 3-96,-1-7-16,29-37-256,-24 33 192,0 0-48,5-9-15,10 0-17,9-24-112,-20 19 144,16-10-16,-3 13 16,3-18-16,4-4-128,-4 7 160,2-3-48,2-2-224,0-2-480,0 0 592,0 0-1441,0 0-992,6-4-657,16 0-1872,-22 4 4962,0 0 0</inkml:trace>
  <inkml:trace contextRef="#ctx0" brushRef="#br0" timeOffset="2516">2599 293 992,'0'0'0,"-3"0"640,1 0-448,2 0-192,-6 2 208,-12 5 65,12-5 31,-12 2 32,18-4-336,-9 5 368,-12 1 16,3 1 32,18-7-416,-9 6 481,9-6-481,-24 9 512,18 0 16,-14-3 16,14 3-15,6-9-529,-7 9 544,1-3 16,3 1 64,1-3 17,2-4-641,0 3 640,0-1-64,5 0-48,-1-2-15,-4 0-513,7 0 432,12 0-48,-14 0-80,14 0-80,-19 0-224,7 0 224,21-4-80,-6 4-63,6-5-17,-28 5-64,31-4 16,2-1 0,4 1 16,0 0-32,-37 4 0,39-5 16,0 1 16,3-3 0,4 1 32,-46 6-64,48-7 32,4-10 16,0 13-16,1-3 16,-53 7-48,45-7 16,-3-10 48,-7 17-16,-9-4-16,-26 4-32,24-5 64,-17 5-48,14 0 16,-21 0-64,0 0 32,5 0 32,-1 0-16,-4 0 0,0 0 16,0 0-32,0 2 32,-2 1 32,0-1-16,2-2-48,-2 0 16,-3 2 48,1-2-16,-3 2-16,7-2-32,-2 0 64,-4 0-16,1 0-160,-1 0-224,6 0 336,-7-4-801,1-3-495,-3 3-593,0 0-368,9 4 2257,-9-5-2353,14 25 224,-7-25-576,2 5 2705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8:26.63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0 194 3521,'0'0'0,"0"0"0,0 0 1217,0-4 47,0 0 129,0-1 0,0 1-97,0 0-127,5 4-257,-1-5-256,-4 5-656,4 0 433,3 0-273,-3 7-96,3 12-64,-7-19 0,6 24 16,1 9 0,10 0 32,-12 4 16,-5-37-64,6 39 64,1 0 16,10 1-16,-12-1-32,-5-39-32,6 35 64,14 2-16,-16-2-32,14-5 0,-18-30-16,4 31 48,16-7 0,-16-2 32,2 0 48,-6-22-128,7 8 128,0 12 32,-3-13 32,-4-1-16,0-6-176,4 2 192,-4 0-47,0-2-81,5 0-177,-5 0 113,0 0-416,0-6-576,0-1-865,4-12-1136,-4 19 2993,7 0-3346,-3-5-1184,-4 5 4530</inkml:trace>
  <inkml:trace contextRef="#ctx0" brushRef="#br0" timeOffset="1">893 142 4546,'0'0'0,"4"-4"1104,-4 4-1104,4-7 1025,3-10 111,-1 12 65,1-1-129,-7 6-1072,4-7 784,-4 1-319,5-1-241,-5 1-112,0 6-112,0-5 96,0 1 0,0 4 32,4-5 16,-4 5-144,0-4 128,4 4 32,1-4-16,-1-1 0,-4 5-144,4-4 112,3 0-16,10-1-16,-12 1-32,-5 4-48,19-7 16,-12 1 33,15-1-49,-16 3-33,-6 4 33,24-4 33,-17-1-33,17 5 0,-7 0 0,-17 0 0,7 0 0,17 0-33,-18 0 17,14 7 0,-20-7 16,7 6-16,10 12 16,-13-12 0,14 3-32,-18-9 32,4 17 0,3-10-32,-1 2 16,1 10 16,-7-19 0,6 7 0,-6 10 0,0-10 16,0 10 0,0-17-16,-4 7 0,-5 15 0,-12-14 16,1 14-16,20-22 0,-22 18 32,-2-1-16,-2 3 0,0-3 0,26-17-16,-26 20 0,-1-3-16,6-8 16,-1 15 0,22-24 0,-18 7 16,12 12-32,-12-10 16,16 0-16,2-9 16,-2 17 0,2-12 16,0 1 33,0 1-17,0-7-32,6 6 112,16 1-16,-4-1 48,1 1 0,-19-7-144,22 4 160,4 1-16,1-3-32,1 0 0,-28-2-112,33 0 80,2 0-16,2 0 0,0 0-32,-37 0-32,37 0 48,0-4 0,2-3-16,-4 3 0,-35 4-32,35-7 64,-7 3-48,-4 4 48,-17-5 0,-7 5-64,17 0 48,-17 0-32,5 0-96,-1 0-176,-4 0 256,4 3-592,-4 1-417,0 2-655,0 1-1058,0-7 2722,33 39-3169,-39-32-1153,6-7 4322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8:27.64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38 116 1744,'0'0'0,"0"2"673,0-2-193,-3 0 32,3 0-512,-2 0 560,0 0 33,0-4-1,2-1 48,0 5-640,0-6 608,0 1-15,0 1-49,4 0-64,-4 4-480,7-5 464,-1-1 33,1-1-65,12 1 16,-19 6-448,7-7 368,13-10-64,-14 12-64,18 1-79,-24 4-161,7-7 144,19-10-32,-6 17-48,-3-4-16,-17 4-48,20-5 32,-14 5-16,18 0-32,-17 0 16,-7 0 0,17 2 16,-10 5-32,10 13 32,-12-12 16,-5-8-32,17 22 0,-13-15 16,3 15 32,-1-14-48,-6-8 0,7 22 0,-3-13 16,1 10-32,-5-12 32,0-7-16,0 22 16,0-16 0,0 16 0,-5-4 32,5-18-48,-8 8-16,-12 14 16,0-2 0,1-3 0,19-17 0,-24 22 16,-2-2-32,-1 2 16,1-1 0,26-21 0,-26 24-48,0 0 64,0 3 16,2-3-32,24-24 0,-20 21 16,3 1 0,8-4-16,-9-10 0,18-8 0,-2 22 0,-2-17-16,2 1 0,-1 1-16,3-7 32,0 6-16,0-1 16,7 1-16,0-2 0,-7-4 16,17 3 16,-10-1-32,19 0 16,-4-2 0,-22 0 0,24 0-16,4 0 0,2 0 16,8 0-32,-38 0 32,39 0 0,4 0 64,3 0-80,0 0 16,-46 0 0,42-4 32,-1 4-32,-4-5 16,-2 5 0,-35 0-16,30-4 0,-1 4 0,-7-4 48,-3 4-48,-19 0 0,7 0 16,10 0 16,-17 0 0,7 0-32,-7 0 0,4 0 16,-4 0 0,5-5-16,-5 5 0,0 0 0,0 0-128,0-4-336,0 4-529,-5 0-736,5 0 1729,-4 0-2225,34 22 0,-32-22-1024,2 0 3249</inkml:trace>
  <inkml:trace contextRef="#ctx0" brushRef="#br0" timeOffset="914">812 72 2545,'0'0'0,"4"0"1152,14-4-207,-14-3-17,-4 7-928,18-6 960,-18 6-143,6 0-113,-1 0-144,-5 0-560,6 0 497,1 0-49,-1 2-16,14 5 0,-20-7-432,4 8 352,16 1-63,-14 13-65,21-13-64,-27-9-160,19 26 96,7-2-80,3 0 32,1 6-64,-30-30 16,33 33 48,2 0-16,-2 2 32,2 0 0,-35-35-64,34 34 32,1-1 32,-2 0-64,0 0 64,-33-33-64,30 28 32,-1-2 16,-5-4-16,2-2 0,-26-20-32,20 19 16,-3-10-16,-13 11 48,14-16 32,-18-4-80,0 7 128,6-3 0,-1-2 0,-1 0 32,-4-2-160,0 2 192,4-2 49,-4 0 31,0 0 0,0 0-272,0-6 208,0-1-48,0 1 32,-2-12-48,2 18-144,-4-4 128,0-18-96,-3 16-272,0-14-416,7 20 656,-6-7-1233,-3-17-720,0 7-592,1 0-96,8 17 2641,-18-18-4210,18 18 4210</inkml:trace>
  <inkml:trace contextRef="#ctx0" brushRef="#br0" timeOffset="915">1423 35 3425,'0'0'0,"0"2"1057,0 3 95,0-5-1152,0 8 1185,0-1-33,0 0-111,0-1-241,0-6-800,-4 9 624,-3 0-160,-2 8-111,-10-8-65,19-9-288,-9 24 240,-17-5-32,2 5 0,-2 5 16,26-29-224,-29 30 224,-1 3-48,1 0 48,1 2-47,28-35-177,-26 32 144,2 1-16,2-2-48,2-3-32,20-28-48,-17 26 64,10-2-32,-10-2 48,12-2 32,5-20-112,-6 8 128,-1 14 16,1-17-80,1 3-240,5-8 176,-2 7-640,0-3-801,2 1-1072,0-3-673,0-2 3186,4 2-4866,-4-2 4866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8:29.67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116 651 4033,'0'0'0,"4"0"1169,3 0-81,-1-5-15,-6 5-1073,5-4 1056,-5 0-143,0 4-209,4-5-336,-4 5-368,0 0 176,0 0-112,0 5-16,0 3 32,0-8-80,-2 20 64,-5 0 33,3 4 31,2 2-32,2-26-96,-2 30 112,2 3-48,0-2-48,17 1 16,-17-32-32,18 31 16,1-3 48,7 1-32,1-5-16,-27-24-16,24 21 64,2-1-32,0-2 64,2-1 48,-28-17-144,29 7 144,1 10 96,-4-15-16,1 0-16,-27-2-208,24 3 240,2-3-64,0 0 33,-4 0-17,-22 0-192,22 0 208,-5-7 0,1-10 0,-12 12-32,-6 5-176,24-17 128,-17 10-16,12-12 16,-14 1-16,-5 18-112,17-6 128,-13-23-16,3 10-32,0-1 32,-7 20-112,6-22 113,1 0 15,-7 0 16,0-2-32,0 24-112,0-28 112,-7 0-32,-10-1-48,8-1 0,9 30-32,-22-31 16,0 1-16,0-1 0,1-2 0,21 33 0,-27-30-48,-3-1 32,2-1-80,-3 3 32,31 29 64,-26-26-112,2 4-16,-2 16 0,-1 1-289,27 5 417,-32 0-704,-3 0-481,-2 9-399,-3 17-145,40-26 1729,-41 26-1585,2 5 257,-1 6 223,6 2 81,34-39 1024,-33 46-1105,-9-13-1744,42-33 2849</inkml:trace>
  <inkml:trace contextRef="#ctx0" brushRef="#br0" timeOffset="471">598 1 3105,'0'0'0,"0"0"576,5 0 16,-5 0-592,4 2 753,0 0 191,1 0-15,-5-2-145,4 2-144,0-2-127,3 0-49,-1 0-16,-6 0-448,7 0 416,0 0-48,-3 0-96,0 2-111,1 3-49,-1 4-48,0 12-32,3 3-32,-1 7 0,-6-31 0,7 39 0,0 7 0,-1 4-16,-6-50 16,7 55 16,-7-55-16,6 56-16,12 1 32,-14-2 0,3-1 32,-7-54-48,19 50 96,-14-2 0,12-2 16,-13-4-16,-4-42-96,18 37 96,-14 0 16,3-7 0,-3-3 128,-4-27-240,4 21 256,1-1 16,-5-2-32,-2-12-79,2-6-161,-7 22 176,-10-16-48,10 1 80,-2 2-80,9-9-128,-19 17 128,12-12-96,-12 3 32,12 12-16,7-20-48,-20 6 16,16 3 32,-3 0-32,1-3 0,6-6-16,-7 7 48,5 0 0,2-5-32,0 0-32,0-2 16,5 2-176,1 0-368,16-2-481,-16 0-672,-6 0 1697,22 0-2449,-15 0-240,12-22-1281,-19 22 3970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8:31.03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28 1 2753,'0'0'0,"0"0"1809,-2 2-545,2 0-223,0 3 15,0 12-127,0-17-929,7 9 640,15 19-144,-16-4-112,25 2-192,-31-26-192,24 29 144,6 4-16,3 4-31,-3 0-1,-30-37-96,33 37 96,-2 0-80,-1-2 16,5-5 16,-35-30-48,35 33 48,-2 0 32,2-3 16,2-1 0,-37-29-96,37 28 96,0-6 32,0-2 32,-2-12 32,-35-8-192,33 20 192,-3-14 0,-1 1 16,-8 2-16,-21-9-192,18 17 209,-14-15 15,14 1 16,-18-1 16,0-2-256,4 0 288,-4 0-32,0 0-32,0 0-48,0 0-176,0 0 112,-2 0 0,-5-5-48,1 5-48,6 0-16,-7-4 48,-10 4-48,10 0 0,-10 0-128,17 0 128,-7 0-400,-10 0-368,8-4-577,-11-1-800,20 5 2145,-6 0-2929,12 33-96,-8-33-673,2 0 3698</inkml:trace>
  <inkml:trace contextRef="#ctx0" brushRef="#br0" timeOffset="1">458 125 4289,'0'0'0,"5"0"1265,-5 0-1265,4-6 1121,0-1-81,-4 7-144,0 0-255,0 0-641,-4 2 416,-14 16-208,1 4-112,-3 2-16,20-24-80,-24 32 48,-4 10 16,-5 2 48,1 4 32,32-48-144,-35 48 144,0 0 32,0-3 17,0-3 15,35-42-208,-33 39 240,5-6 16,2-5-16,6-4 0,20-24-240,-9 20 192,-8-11 16,12 8 16,-1-15-16,6-2-208,-7 2 0,3 1-752,4-3-1345,7 4-1585,-7-4 3682,19 0-5090,-19 0 5090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8:52.38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59 55 1776,'0'0'0,"0"2"593,0-2-593,0 0 544,0 0 64,0-4 16,0-1 33,0 5-657,0-4 640,4-1 0,1-1-95,-5 2-97,0 4-448,4-5 368,-4 1-112,0 4-16,0-5 16,0 5-256,0 0 272,0 0-32,0 0-63,0 0-97,0 0-80,5 0 16,-5 0 16,0 0 48,4 0 80,-4 0-160,4 3 208,1-1 16,-1 0 0,0 0 0,-4-2-224,5 0 208,-1 0-32,0 0 0,-4 2-48,0-2-128,5 0 145,-5 0 31,0 0 16,0 0-32,0 0-160,0 0 192,0 0-32,0-4-16,0 4-16,0 0-128,-2-4 96,-3 4-16,1-5-32,0 1 16,4 4-64,-5 0 48,1-4-32,-1-1 0,-1 5 16,6 0-32,-7 0 32,1 0-16,-1 0-16,1 0 16,6 0-16,-7 0-96,-10 2-400,12 5-737,-3 10-1280,8-17 2513,-18 7-5874,18-7 5874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9:49.83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580 369 2128,'0'0'0,"0"0"0,0-4 897,0-1-289,-4 1-32,-2-1-255,-1 5-33,7 0-288,-9-4 240,-8 4-16,10 0-32,-12 0-80,19 0-112,-7 0 112,-13 2-32,12 0 0,-14 3-16,22-5-64,-9 6 112,-13-1 64,14 1 64,-12-1 81,20-5-321,-17 6 336,8 1-16,-15-1-32,6 1-48,18-7-240,-8 4 208,-14 3-80,4-1 16,1 3-48,17-9-96,-20 17 16,1-10 32,-3 15-48,0-13 16,22-9-16,-24 26 48,0-18-32,2 16-16,3-6 0,19-18 0,-20 17 0,2 3 0,10 0 0,-10-1 0,18-19 0,-6 18 16,-1 1-16,1-1 0,1-9 0,5-9 0,-2 19-16,2-12 0,0 10 16,0-10-16,0-7 16,7 17 0,-1-12-16,16 1 0,-15 1 16,-7-7 0,24 8 0,-7 1-16,3 0 0,1 0 0,-21-9 16,24 8 0,3 1 32,1-2 0,5-1-16,-33-6-16,37 2 16,4 0 0,3 1 0,2-1-16,-46-2 0,46 4 16,2 3-16,-3-1-16,-3 3-144,-42-9 160,39 20-144,-2-14 0,-4 14 208,-3-11 160,-30-9-224,27 21 225,-6-1 15,-3 0-240,-12 1-32,-6-21 32,20 22 0,-16 0 16,-4 2 16,0-2 0,0-22-32,0 26 32,-6-2-16,-14 4 32,1 1 0,19-29-48,-22 30 16,0 1-224,-4-1 0,-3-3-1,29-27 209,-26 26-64,-4 0 224,1-2 1,1-2-1,28-22-160,-28 19 32,1-10 0,3 11 64,0-18 80,24-2-176,-19 7 192,-1-1 48,3-4 32,8-2 32,9 0-304,-24 0 304,15-4-15,-10-14-1,12 12-64,7 6-224,-6-22 224,-1 5-48,3-3-48,-1 0 0,5 20-128,-2-19 96,2-3 0,0 0-48,0-2 0,0 24-48,0-28 0,4-1 0,3 1 0,0 0-16,-7 28 16,17-22-32,-10 2 16,14 3-16,-14 12-32,-7 5 64,24-17-64,-18 17-32,21-4-16,-10 4 16,-17 0 96,22 0-112,2 0 16,4 4 16,1 5 0,-29-9 80,30 17-224,1-10 16,1 10 63,3-13 226,-35-4-81,37 7 272,3-3 16,3-1-48,-3-3-208,-40 0-32,39 0 16,-2-5 0,-6 1 16,-3-14 0,-28 18-32,28-4 32,-2-16 0,-4 16 0,-2-18 0,-20 22-32,6-6 48,12-14 0,-14 13 32,3-19 0,-7 26-80,6-6 80,1-20 0,-1 19 0,-1-17-32,-5 24-48,4-20 80,-4 1 0,0-1-16,0-2 0,0 22-64,0-19 64,-2-1-48,0 13 0,-5-14-16,7 21 0,-4-5 0,-3-1-16,3 1-32,0 1 0,4 4 48,-5 0-80,3 0-32,-2 0-48,2 4 32,2-4 128,-3 7-144,-1 15 0,2-5 0,2 5 16,0-22 128,0 26-128,0 3 64,0 8 0,0-2 48,0-35 16,0 37 0,0 2 0,4-4 0,3 4-16,-7-39 16,19 37 0,-12 0-32,17-2 32,-4-4 0,-20-31 0,21 30 0,6-4 32,-1-4-16,4 0 32,-30-22-48,33 9 64,2 13 32,0-16-32,-2 1 32,-33-7-96,30 4 96,1-2 0,-1-2 48,3-4 48,-33 4-192,33-18 144,-3 1 64,-4-3-16,1-4 1,-27 24-193,19-24 208,-1-4 32,-14-5-16,0-4 48,-4 37-272,0-41 208,0-5-32,-6-2 0,-16 0-80,22 48-96,-17-48 112,-3-2 48,-4 0-32,0-1-64,24 51-64,-28-48 65,-3 5-17,5 8-48,2 6-32,24 29 32,-18-17-32,10 13-17,-14-3 1,15 3-16,7 4 64,-24 0-80,16 0-80,-14 6 32,4 3-16,18-9 144,-19 24-112,1-7 48,1 5 48,8 2-16,9-24 32,-20 26 0,14-2 0,-1 5-16,-1-1 0,8-28 16,-7 31-96,3 1-48,4 1-48,0-2-32,0-31 224,21 26-208,-1-4 96,8-5-16,3 1 48,-31-18 80,33 6-48,-1 14 32,1-16 16,2 1 0,-35-5 0,33 4 0,4-2 16,-2-2 16,0 0-16,-35 0-16,35-4 16,2-16-16,6 3 0,3-5 16,-46 22-16,50-26 48,3-1-48,1-3 32,3-3-64,-57 33 32,57-35 224,-3 0 16,1-4 0,-5-5 48,-50 44-288,48-43 48,-7-1 32,-6 1 32,-8-3-16,-27 46-96,21-46 96,-14-4 32,13 0-48,-20-5-16,0 55-64,0-55 96,-3-1-80,-5 1-16,-16 3 0,24 52 0,-20-50 0,-4 2 16,-2 4-48,0 11-96,26 33 128,-22-22-176,0 16-16,0 2 64,-2-1 64,24 5 64,-26 0-64,0 0 0,0 0-336,4 5-48,22-5 448,-22 21-449,2 1 1,1 4 288,-1 5 48,20-31 112,-17 33-96,8 4 32,-13 6-32,13 3 48,9-46 48,-21 53-48,12-1 0,-13 5-32,13-3-80,9-54 160,-17 59-240,12 2 0,-1 5 15,-1 3 81,7-69 144,-4 72-64,2 0 48,-3 0 0,3 0 0,2-72 16,-4 68 16,2 0 0,0-9 0,2-7 0,0-52-16,0 44 16,6-12 32,14-3-16,-14-7 0,-6-22-32,26 19 64,-6-10 1,0 0 31,2-3 32,-22-6-128,24 5 112,2-3 0,0-2-32,0 0 224,-26 0-304,26-5 288,-2 1 48,2 0-16,-2-3-224,-24 7-96,22-6 80,0-14 0,-2 16 16,-1-3-31,-19 7-65,18-7 64,-1-10-16,-10 13-32,15-1 48,-22 5-64,6-6 64,18-12-16,-17 14 48,10-14 0,-17 18-96,5-4 80,12-16 32,-17 14-16,7-16 16,-7 22-112,6-17 80,-2-3 0,1 3-16,-1-5-16,-4 22-48,5-20 32,-1 0 16,-4-4 0,0 3-16,0 21-32,0-24 48,0 0-32,0-3-16,0 3 0,0 24 0,0-19 0,0 1 0,4 14 0,-4-3-32,0 7 32,0-4-64,0 4-32,0 0 16,-2 0 0,2 0 80,-2 4-128,0 14 0,0-1-32,-1 7 16,1 3 16,2-27 128,0 30-96,0 5 32,0 0-16,0 4 32,0-39 48,0 39-64,7 1 32,10-5-1,-10-5 1,-7-30 32,26 26 0,-9-4 0,3-4 0,2-1 16,-22-17-16,24 7 16,2-1 33,2 1-1,3-1 0,-31-6-48,28 2 48,3 1-32,-1-1 32,-3-2-16,-27 0-32,24 0 48,-5 0 32,1 0-16,-1-7 16,-19 7-80,7-6 96,17-12 16,-17 14-32,12-14-16,-19 18-64,7-6 48,-1-14-32,12 14 32,-18-23-32,0 29-16,4-21 0,-4-3 16,4-7 32,-4-2-48,0 33 0,0-32 16,0 3-16,-2 1-16,-2 4 0,4 24 16,-7-20 0,1 14-32,-1 1-48,1 1-48,6 4 128,-5 0-144,-1 9 0,-1 19 0,1 3 48,6-31 96,-5 37-112,3 8 16,2 6 16,0 1-1,0-52 81,20 55-112,-1-3 80,3-4-16,7-2 48,-29-46 0,30 39 48,3-4-16,6-5 48,7-8 49,-46-22-129,50 7-65,5-1-1295,34 27-3426,-23-39-625,-66 6 5411,0 0 0</inkml:trace>
  <inkml:trace contextRef="#ctx0" brushRef="#br0" timeOffset="1752">3762 1021 2625,'0'0'0,"-3"-4"224,-1-3-80,4 7-144,-7-17 224,-1 13 96,-1-1 80,-8 1 0,17 4-400,-7-5 401,-13 5 15,14-4 64,-3 0 64,9 4-544,-9 0 545,1-5 15,1 1-16,1 0 0,6 4-544,-7-5 561,3 1 15,-1 0-16,3-3-96,2 7-464,-2-17 368,0 12-95,0-12-81,-1 12-80,3 5-112,-2-6 112,0-12-32,-2 14 0,-1 0-32,5 4-48,-4-5 32,0 1-16,-3 4-16,0-4-16,7 4 16,-6 0-32,-3 0 0,-8 2 0,10 4-48,7-6 80,-19 20-112,12-3 0,-15 3 16,13 4 0,9-24 96,-19 26-48,12 5 32,-12 1 0,12 8 32,7-40-16,-22 46 16,16 2-16,-12 0 0,12 0-32,6-48 32,-7 45-32,3-3-16,2-1 16,2-4 16,0-37 16,0 35-16,6-4 0,18-5-16,-17-2 16,-7-24 16,26 22 0,-6-3 16,-1-10 48,5 9 80,-24-18-144,26 4 192,5 3 48,2-5 16,4-2 0,-37 0-256,37 0 224,2-5 0,0-1 16,1-14-16,-40 20-224,35-6 177,-3-16 15,-3 15-48,-1-19 0,-28 26-144,24-6 144,-2-23-48,0 12 32,-3-3-16,-19 20-112,18-22 96,-12-2-32,16 0 0,-15-4 0,-7 28-64,17-26 16,-13 0 32,1 4-32,-1 2 16,-4 20-32,5-6 0,-5-16 16,0 17 0,0-1-32,0 6 16,0-7-16,0 1-16,0-1 0,0 7-64,0 0 96,0 0-144,0 0-16,0 5-96,0 1 48,0-6 208,0 9-224,4 13 80,0-14 48,1 16-1,-5-24 97,4 18-16,3 1-16,-3 1-16,0 2 32,-4-22 16,7 22-48,-1 0 32,1-3 16,13-10 0,-20-9 0,6 22 16,20-16 16,-8 3-32,1 0 32,-19-9-32,18 6 16,1 1 16,1-3-16,0-2 49,-20-2-65,17 3 64,1-3 16,-1 0-48,1 0 32,-18 0-64,17 0 80,0 0 0,-10 0 64,17-5-16,-24 5-128,7-6 144,12-1 0,-14-10-16,14 12 16,-19 5-144,5-19 176,14 12 16,-12-17-16,10 7 0,-17 17-176,5-22 128,1 0-64,12 2 1,-18 1-49,0 19-16,6-18 0,1 14-16,-1-14-33,1 18-15,-7 0 64,4 0-80,-4 0-32,0 0-64,0 0 32,0 0 144,0 7-176,0 13 48,0-3 0,-2 3-64,2-20 192,-2 26-144,2 0-48,0 2 80,0 3 32,0-31 80,6 28-48,12 1 0,-12-3 32,18-4-16,-24-22 32,20 24-32,2-5 16,6-10 16,0 11 16,-28-20-16,31 6 0,0 1 48,-1-1-16,1-3 0,-31-3-32,28 2 80,-2-2 16,-2-5 32,-2-12 64,-22 17-192,22-7 144,-5-10 16,-10 10 16,15-14 0,-22 21-176,4-18 208,3-2 16,-3-1-16,0-3 17,-4 0-1,0 24-224,-2-29 160,-4-3-16,-14-1-32,20 33-112,-18-37 96,-3 0-32,-6-7 0,-3-4 48,-5 0-16,35 48-96,-39-46 64,-1 7-16,3 8-96,2 10-32,35 21 80,-32-5-224,3 5-96,5 2-64,24-2 384,-24 24-353,24-24 353,-21 31-240,-3 8 64,2 7-48,2 2-176,20-48 400,-9 52-688,1-8-369,1 2-207,5-5-33,2-41 1297,0 37-1152,4-2 223,16-6 177,-3-3 207,-17-26 545,22 22-432,4-14 176,7 1 144,2-2 64,-35-7 48,39 2 0,1-2 16,-1 0-16,0-7 0,-39 7 0,37-19 0,-2 12 0,-4-15 16,1 5 16,-32 17-32,29-20 80,-1 1 64,0-5 80,-4-3 161,-24 27-385,22-26 528,2-4 96,-2-3-16,0-2-111,-22 35-497,20-39 336,-1 2-160,-1 0-80,-12 6-48,-6 31-48,24-28 32,-19 6-16,12 4-32,-13 12 0,-4 6 16,7-7-80,-1 3-16,1 4 16,0 0-32,-1 6 16,-2 14 48,1 4 0,-1-2 32,-4-22 16,5 28 0,-1 3 0,-4 2 0,4-1 16,-4-32-16,5 33 96,-5-5 96,4 3 64,3-3 16,-7-28-272,6 29 288,1-5-16,14-5-80,-14 1 32,-7-20-224,22 6 193,-5 14 15,3-16 16,-3 3-16,3-3 32,2-1 48,-3-1 0,5-2 64,-24 0-352,24-5 353,0-1-49,-2-14-16,-2 14-48,-20 6-240,20-27 224,-3 8-48,0-3 0,-10-4 0,-7 26-176,24-31 160,-20-4 48,16-4-32,-16-9-15,-4 48-161,18-50 144,-14-7-16,14-2-16,-14 3-48,-4 56-64,17-51 64,-12 10-64,1 8-32,1 11-48,-7 22 80,6-6-128,1-1-112,0 7-65,-1 0-63,-6 0 368,7 18-368,12 4 48,-12 4 48,15 9 48,-22-35 224,6 39-160,20 5 48,-19 6 32,19 0 32,-26-50 48,18 52-64,-1-2-1,0-4 17,1-6 16,-18-40 32,20 39 0,-3-6-16,0-1 32,1-3 0,2-8 48,-3-3 1,3-12-418,-1-3-1343,-19-3 1696,26 0-3474,3-5-2225,-29 5 5699</inkml:trace>
  <inkml:trace contextRef="#ctx0" brushRef="#br0" timeOffset="2131">4935 159 10500,'0'0'0,"-6"9"609,-14 20-529,1-1-32,19-28-48,-24 35 64,0 0 32,0 2 16,-3 2 80,27-39-192,-26 39 240,2-2 64,-2 1-208,0-4-576,26-34 480,-24 35-1921,15 9-1280,-17-7-1970,26-37 5171</inkml:trace>
  <inkml:trace contextRef="#ctx0" brushRef="#br0" timeOffset="2530">4135 502 9332,'0'0'0,"-3"0"4306,3 0-4306,-2-4 624,0-3-496,-2 7-80,-3-4-16,7 4-32,-6 0-16,-14 0-496,13 0-1057,-10 2-1584,17-2 3153,-4 4-6563,4-4 6563</inkml:trace>
  <inkml:trace contextRef="#ctx0" brushRef="#br0" timeOffset="3065">7036 775 3217,'0'0'0,"0"-5"1120,0 5-1120,0-19 1073,5 12 80,-5-15-1,0 18-144,0 4-1008,0-7 801,-2 1-177,-5-1-144,1 3-79,6 4-401,-7 0 400,0 0-64,1 0-48,-1 0-96,7 0-192,-4 4 128,0 3-96,1 2-32,-1 8 0,4-17 0,-2 7 0,2 1 0,0 12 0,0-16 16,0-4-16,4 9 0,3 0 32,12-3 16,-14 1 32,-5-7-80,17 6 80,-12-1 16,1-3 48,1-2 32,-1 0 33,1 0 47,-1 0 0,-1 0 0,-5 0-256,4-4 256,-4-1 16,0-1-16,0-1-32,0 7-224,0-17 241,0 12-97,0-1 16,0-16 0,0 22-160,-2-7 112,0-14-16,0 14 0,-1-17-32,3 24-64,-2-17 64,2-3-16,0-2-16,0-2-240,0 24 208,0-22-752,0 5-1313,7 17-2145,-3 0-2401,-4 0 6611,0 0 0</inkml:trace>
  <inkml:trace contextRef="#ctx0" brushRef="#br0" timeOffset="3432">7074 1453 7619,'0'0'0,"-7"5"2113,0-1-560,7-4-1553,-6 7 1104,-1-3-383,5-2-417,2 0-208,0-2-96,0 5 32,7-3-32,-1 2 16,16-2 0,-15 1 32,17-1-16,-7-2 32,-10 0-16,-7 0-48,24 0 64,-18 0 16,12 0 16,-18 0 32,0 0-128,4 0 240,0-5 32,-4 1 80,0 4 33,0 0-385,0-4 336,-2-3-48,-4 3-96,-3-3-48,9 7-144,-24-6 64,4-1-16,-2 1-32,-4-1-160,26 7 144,-28-7-1008,-5 3-2802,3 4-4050,30 0 7860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19:57.10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2117 400 3457,'0'0'0,"-7"-6"1153,7 6-1153,-17-20 1056,10 13-95,-12-12-209,14 19-224,5 0-528,-8-7 288,-1 1-128,-9-1-48,14 3 32,4 4-144,-7-7 177,1 3 31,-3-3 0,3 3 0,6 4-208,-7-7 256,5 1 0,0-1 16,0 1-16,2 6-256,-3-18 240,1 14-32,2-3-63,0-12-65,0 19-80,5-5 32,-1-1-16,2-14-16,1 14 16,13-14 16,-20 20-32,4-6 32,3-16-16,14 15-32,-14-15 32,-7 22-16,24-6 0,-18-16 16,25 15-16,-9-19 0,-22 26 0,24-6-16,0-16 0,0 15 0,-24 7 16,22-6-16,-22 6 16,21-7-48,1 3 0,0 4-16,2 0 16,-24 0 48,24 2-64,0 7 15,-2 10 17,2-10-16,-24-9 48,22 24 0,2-6-16,0-1 16,0 3-16,-24-20 16,22 19-16,-5 3 0,-10 0 16,14 2 0,-21-24 0,5 22 0,-1 2 0,0 2 16,-4-2 0,0-24-16,-4 28 16,-16 3 16,-6-1 0,-4 3-16,30-33-16,-40 35 32,-1 2-15,-5 2 15,0-1 0,46-38-32,-45 32 32,1-6 0,2-2-32,5-4 16,37-20-16,-30 9 0,4 13 80,8-18 112,12 3 64,6-7-256,-7 4 336,3-2-64,2 0-64,2 0-48,0-2-160,0 0 144,6 0-48,14 0-32,-14 3 0,-6-3-64,22 2 0,-2 0 16,2-2-16,4 0 16,-26 0-16,26 0 64,7 0-48,-1 0 33,3-4-17,-35 4-32,37-5 48,-2-1-16,5-1 48,-3 1-16,-37 6-64,37-7 80,-7 1-16,-1 1 16,-5 1-16,-24 4-64,19-5-64,1 1-416,0 4-673,-3 0-1008,-17 0 2161,20 0-3073,1 0-2066,-21 0 5139</inkml:trace>
  <inkml:trace contextRef="#ctx0" brushRef="#br0" timeOffset="505">3051 193 2865,'0'0'0,"0"0"1216,0-4 65,0-1 16,0 1-177,4-1-256,-4 1-303,4 4-257,-4 0-304,7 2 208,13 3-48,-14 3-16,20 12-64,-26-20-80,22 7 112,0 17-48,2-16 0,2 14 0,-26-22-64,26 9 80,5 10-16,4-1 0,0 2-48,-35-20-16,39 21 16,0 1 0,3 0 0,-1-2-16,-41-20 0,44 19 32,-5 1 0,-2 0-16,-2-3 48,-35-17-64,33 20 48,-5-3 0,-2 1 1,-4 1-17,-22-19-32,18 18 32,-12-1 0,14-8 32,-16 10 32,-4-19-96,7 7 80,-3 10 48,0-12 16,-4 4-16,0-9-128,5 6 176,-5 1-16,4-3 16,-4-2 32,0-2-208,0 2 208,4 1 32,-4-3-32,5 0-15,-5 0-193,4-5 144,-4 1-160,0-1-353,0 1-591,0 4 960,0-6-1857,0-12-1008,42 38-96,-42-25-737,0 5 3698,0 0 0</inkml:trace>
  <inkml:trace contextRef="#ctx0" brushRef="#br0" timeOffset="911">3771 66 3569,'0'0'0,"-5"0"1841,5 0-1841,-8 0 1617,-12 0-161,11 0-223,-15 7-289,24-7-944,-19 22 673,-1 0-273,0 4-144,-4 6-80,24-32-176,-26 40 128,-4 1 0,-5 5 0,-2 4-16,37-50-112,-40 48 144,1 2 0,0-2-32,4-4 33,35-44-145,-33 39 192,5-6-16,8-9 32,3-2-352,17-22 144,-7 6-881,3 12-1760,4-16-4386,0-2 7027</inkml:trace>
  <inkml:trace contextRef="#ctx0" brushRef="#br0" timeOffset="2626">0 1308 2465,'0'0'0,"0"0"0,0 2 864,0 5 112,0-1 1,0-2-97,0-4-880,0 3 689,5-3-161,-1 0-96,3 0-32,-7 0-400,17 0 384,-12-5-63,16 1-17,-3 4-48,-18 0-256,17-4 240,3-1 16,2 5-64,0-4 16,-22 4-208,21 0 144,3 0-32,0 0-32,-2 0-16,-22 0-64,24 0 48,-4 0 0,-1 0-16,-1 0-48,-18 0 16,20 0 32,-3 2-32,-10 0-16,19 3 16,-26-5 0,6 4-32,20-2 209,-8 0 31,-1 3 48,-17-5-256,18 2 256,-1 2-144,1-2-16,1 1-16,-19-3-80,22 0 96,-2 0-16,2 0 16,-1 0-32,-21 0-64,24 0 32,0-5 16,5 1-32,1 4 0,-30 0-16,31-5 48,-1 1-48,1 4 16,-3-4 0,-28 4-16,31 0 0,-3 0 16,1 0-32,-1 0 32,-28 0-16,28 0 0,1 2 32,-1 0-16,0 0 0,-28-2-16,29 0 16,-1 2 16,-2-2-16,1 0 0,-27 0-16,24 0 48,0 0-32,2 0 0,0 0 0,-26 0-16,28 0 48,1-4-32,-1 0 48,0-1 0,-28 5-64,31-4 81,2 0-1,-1-3 16,1 3 16,-33 4-112,33-5 48,0 1 0,-1 0-32,-1-1-16,-31 5 0,30 0 32,1-4 0,-1 4-16,1 0-32,-31 0 16,28-4 0,-1 4 0,-1 0-16,2 0 16,-28 0 0,26 0 16,0 0-16,3-5 48,-3 5-32,-26 0-16,28 0 48,-1-4-32,1 4 0,-2-5-16,-26 5 0,26 0 16,0-4 16,1 0 0,-3-1 16,-24 5-48,24-4 0,0 0 48,2-1-80,0 1 64,-26 4-32,28-4 16,-1-1-32,-1 1 32,0-1 0,-26 5-16,28 0-16,1-4 32,1 0 0,-1-1-16,-29 5 0,28-4 32,-2 0-32,0-1 0,0 1 0,-26 4 0,27-4 16,1-1-16,-2 1 0,3-1 0,-29 5 0,26-4 16,0 4-16,0-4 0,0-1 0,-26 5 0,26 0-16,1 0 16,-1-4 0,-2 4 0,-24 0 0,24 0 0,2-4 0,-2 4-16,2-5 16,-26 5 0,26 0 16,3 0-16,-3-4 0,0 4 16,-26 0-16,28-4 0,-1-1 0,-1 1 32,2-1-64,-28 5 32,29 0 32,-1-4-32,-2 4 0,0 0 0,-26 0 0,24-4 0,2 4 16,-2 0-16,3 0 0,-27 0 0,24 0 16,0 0-32,0 0 16,0 0 16,-24 0-16,24 2-16,0 0 32,0 2-32,0 1 32,-24-5-16,26 2 0,0 0 32,0 0-16,3-2-16,-29 0 0,28 0 16,0 0 32,3 0-48,-1-4 16,-30 4-16,31-4 32,-1 4-64,-1-5 64,-1 1-64,-28 4 32,29 0 0,-1-4 32,0 4-64,-2 0 32,-26 0 0,29 0-16,-1 0 32,-2 0-16,3 0 0,-29 0 0,28 0 0,0 0 0,1 0-16,-1 0 16,-28 0 0,29 2 0,1-2 0,-2 0 0,3 2 0,-31-2 0,31 2 0,-1 0-16,-2 0 16,1-2-32,-29 0 32,26 0-16,2 0 16,1 3 0,-1-1 16,-28-2-16,26 2 32,3 0-16,-3-2-16,0 2 0,-26-2 0,26 0 0,3 3 0,1-3 16,1 0-32,-31 0 16,30 0 16,1 0-16,-1 0 32,3 0-32,-33 0 0,33 0 0,2 0 0,0 0 0,-1-5 16,4 5-16,-1 0 16,0-4-16,-2 4 0,-35 0 0,35 0 16,-3 0-32,1 0 16,0-5 0,-33 5 0,35-4 0,-5 4 0,3-4 48,-3-1-48,-30 5 0,29 0 0,1-4 0,1-3 0,-1 3 0,-1 0 16,-1-1-16,3 1 0,4-3 16,-35 7-16,35-6-16,2-1 16,2 1 112,-4-1 96,-35 7-208,35-4 256,0-3 0,-3 3-95,1 4-97,-33 0-64,28-4 48,1 4-32,-3 0 32,-2 0-32,-24 0-16,24 0 32,0 0-16,0 0-16,2 0 0,-26 0 0,24 0 16,-2 0 16,0 2-16,-3-2 16,-19 0-32,18 2 0,2 0 0,-3 0 32,3-2 0,-20 0-32,17 3 80,-10-3 16,17 0-16,-18 2 0,-6-2-80,7 2-80,-1-2-576,-6 0-1409,7 2-2401,-7-2 4466,0 2-6547,0-2 6547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0:01.24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380 5 1504,'0'0'0,"0"0"448,0 0-31,-2 0 31,2 0-448,-2 0 448,0 0 16,-3 0 32,-1 0-15,6 0-481,-2 0 448,-5 0-48,1 0 32,-1 0-16,7 0-416,-6 0 401,-1-5-49,-2 5-96,3 0-48,6 0-208,-18 0 144,14 0 16,-5 0-32,-8 2-16,17-2-112,-7 3 192,-10-1 16,10 0 33,-15 2 47,22-4-288,-6 5 256,-14-1 0,11 3-32,-10-1-32,19-6-192,-18 18 112,10-12-16,-14 12-48,2-1-48,20-17 0,-9 18 0,-12 3-16,12 3 0,-9 5 16,18-29 0,-6 28-16,-1 5 0,1 2 0,-1 0-16,7-35 32,-4 35-16,2-1 16,2-1 0,0 0 16,0-33-16,4 33 32,0-3-16,3-4 16,13 0-16,-20-26-16,4 24 48,20-2 0,-4 2-16,1 0 0,-21-24-32,24 24 0,-24-24 0,22 24 16,2 0 0,-2-2 32,0 2-16,-22-24-32,22 24-48,-3-2-272,1 2-496,-20-24 816,17 22-1425,-17-22 1425,20 19-2081,4 1-32,-4-13-1056,-20-7 3169</inkml:trace>
  <inkml:trace contextRef="#ctx0" brushRef="#br0" timeOffset="805">415 323 2176,'0'0'0,"0"0"0,0 0 721,0-4 79,5-1-31,-5 5-81,0 0-688,4 0 560,0 0-96,1 0-15,-1 0-17,-4 0-432,4 7 336,14 2-96,-14 10-32,18-10 16,-22-9-224,18 26 208,1-6-16,3 2-96,0 0-16,-22-22-80,24 26 32,2-2-16,0 0 16,3 0-32,-29-24 0,28 21 17,0 1-17,1 0 16,-3 0-16,-26-22 0,24 22 80,-2 0 0,-5-1 64,-10-3 64,-7-18-208,17 6 224,-17 14 32,7-13 16,-3 1 16,-4 1 48,0-2-15,0-3 15,-4 0 0,4-4-336,-7 2 304,1-2-48,-3 0-144,0 0-80,9 0-32,-20 0-144,14 0-256,-12-4-240,10-2-385,8 6 1025,-18-7-1569,12-10-448,-3 12-143,2-14-1426,7 19 3586</inkml:trace>
  <inkml:trace contextRef="#ctx0" brushRef="#br0" timeOffset="806">856 194 2609,'0'0'0,"0"0"0,-4 7 832,-5 2 0,-13 15 33,16-2-33,-14 2-127,11 2-129,-13 0-144,14 0-32,8-26-400,-22 28 352,4 1-31,-1 4-17,-3 4 0,22-37-304,-24 35 368,0-1 32,-2-1-16,0 0-32,26-33-352,-29 33 257,1-1-81,2-3-32,2-1 16,24-28-160,-24 26 144,2-2 0,2-2 64,1-5-80,19-17-128,-20 18-160,11-12-640,-10 16-897,14-15-848,5 2-129,0-3-991,0-6 3665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0:02.87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1 638 3105,'0'0'0,"0"-5"1152,0 1 17,0 0 32,0-1-65,0 5-240,0 0-896,0 0 673,0 0-177,0 0-112,0 0-96,0 0-288,4 0 176,3 0-48,-1 0-32,14 0-63,-14 0 31,18 0-48,-4 0 16,4 0 0,-24 0-32,26 0 32,5-4-16,1-1 0,1 5-16,-33 0 0,33-4 16,-3 4-16,-1 0 32,-1 0 16,-28 0-48,28 0 16,-4-4 16,0-1 16,-2 5 16,-22 0-64,20-4 96,0 0 48,-14-1-32,14 1 16,-20 4-128,4-4 144,3-1-32,-1 1 0,1-3 32,-7 7-144,6-4 112,-1 0 16,-1-3 0,-4 3-16,0 4-112,4-5 96,-4 1-16,5 0-64,-5-3-112,0 7 96,0-4-336,0-3-400,4 1-449,-4-1-527,0 7 1712,4-7-2177,1 1-32,30 8 368,-35-2-624,0 0 2465,0 0 0</inkml:trace>
  <inkml:trace contextRef="#ctx0" brushRef="#br0" timeOffset="1">180 332 2849,'0'0'0,"0"0"1072,0-4 97,0 4-1169,0-7 1200,0 3-63,0 0-193,0 4-191,0 0-753,0 0 592,0 0-192,0 0-112,0 2-128,0-2-160,0 6 64,4 16-64,2 0-48,1 6 16,-7-28 32,20 31-16,-16 4 32,3 2 0,12 0 32,-19-37-48,7 39 16,12-2 0,-12 3 0,15-8 0,-22-32-16,6 31 80,12-5 32,-14 0 17,14-2 47,-18-24-176,0 22 192,6-5 48,-2-8 32,-4 9 48,0-18-320,0 6 320,0 1 32,0-1-31,0 1-33,0-7-288,-2 4 304,-4 0-48,-1-1-96,1-1-224,6-2 64,-7 0-400,1 0-577,-1 0-815,5-5-1218,2 5 3010,0-4-5843,0 4 5843</inkml:trace>
  <inkml:trace contextRef="#ctx0" brushRef="#br0" timeOffset="999">919 777 3569,'0'0'0,"-2"2"1441,-2 1 63,-3-3-31,3 0-144,2 0-289,2 0-1040,0-5 753,0-1-193,0-12-160,6 14-80,-6 4-320,7-18 208,-1 12-64,14-16-16,-14 5-48,-6 17-80,20-18 48,-13-4 32,14 3-15,-14-3-33,-7 22-32,22-22 32,-16 2-16,16-1 16,-15-1-16,-7 22-16,21-20 16,-14-2 0,13 1 32,-16-1-48,-4 22 0,20-20 16,-16 0 32,3 1-32,10 1 0,-17 18-16,4-17-16,1 10 16,1-14-16,-1 16 0,-5 5 16,4-4-32,-4-1 32,0 5-16,0 0-32,0 0 48,0 0-32,0 0-16,0 0 16,0 5 16,0-5 16,0 6-48,0 3 32,0 9-33,0-14 33,0-4 16,0 9-16,0 8-16,0-10 0,4 14-48,-4-21 80,7 20-64,13 2-16,-16 4 48,13 0-16,-17-26 48,5 29-16,1-3 16,14 4-48,-16 3 32,-4-33 16,7 33 0,10 0-16,-12-5 32,-1 0 0,-4-28-16,7 24 32,-1-2 0,-2 0 32,3-13-32,-7-9-32,4 21 80,1-14 0,-1-1 80,0 1 33,-4-7-193,0 4 160,5-1 0,-5-1 32,0-2 0,0 0-192,4 0 144,-4 0-80,0 0-192,0-5-304,0 5 432,0-4-865,0 0-639,0-3-785,5 3-529,-5 4 2818,0 0-4210,0 0 4210</inkml:trace>
  <inkml:trace contextRef="#ctx0" brushRef="#br0" timeOffset="1000">1264 81 2449,'0'0'0,"0"-17"1456,4-1-495,1-1-33,-5 19-928,6-7 785,1 1-145,12-1-176,-12 1-144,-7 6-320,17 0 176,-10 0-48,15 6-80,-5 18-32,-17-24-16,18 22 16,1 4-32,3 5 16,2 1 0,-24-32 0,28 35 16,5 2 32,0 0 0,2 1 48,-35-38-96,35 34 80,2-1 1,-2 2 15,0 0-64,-35-35-32,35 35 48,-5 0 0,-2-2-16,-1 1 32,-27-34-64,21 35 80,-3 0 32,-12 0 80,1-2 48,-7-33-240,4 35 288,-4 2 96,-6-2 0,-12 0-47,18-35-337,-17 30 352,-5 1-32,0-3-16,-2-2-112,24-26-192,-22 24 144,-2-2-32,5-4-160,-1-12-160,20-6 208,-19 7-608,10-1-545,-13-1-624,15-3-432,7-2 2209,-4 2-2305,0-2-1184,4 0 3489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0:05.01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192 13 1952,'0'0'0,"0"0"545,0 0 63,0-4 80,0 4-688,-2 0 753,0 0 79,-2-4 80,-1 4-15,5 0-897,-4 0 880,0 0-95,-3-5-129,3 5-112,4 0-544,-5 0 448,1 0-144,0 0-95,-3 0-81,7 0-128,-4 0 80,-1 0-48,-1 0 48,1 3-32,-1 1 0,-1 0-16,1 3-32,-1 2-16,7-9 16,-9 19 0,1-1 0,-1 1 16,0 5-16,9-24 0,-17 26 0,10 5 0,-1 4-32,-1 4-16,9-39 48,-7 46-32,1 0-16,4 4 0,-1 0 32,3-50 16,0 48-48,5 0 32,-1 0 0,3-2-16,-7-46 32,17 46-16,-10-5 16,12-6 0,-12-4 32,19-3 0,-4-4 32,2-2 0,0-5 80,2 1 16,-26-18-160,26 8 240,-4 12-112,-2-16-448,-3 3-705,-17-7 1025,7 7-2081,14-3-624,-21-8-1713,0 4 4418</inkml:trace>
  <inkml:trace contextRef="#ctx0" brushRef="#br0" timeOffset="1">190 371 3377,'0'0'0,"0"-4"1729,0 0 0,0-14-161,0 18-1568,0-6 1329,5-1-385,1-10-287,12 17-193,-18 0-464,4-5 304,13 1-144,-10 4-96,15 0-80,-22 0 16,19 2-144,3 5-48,4 17-16,1-5 0,-27-19 208,30 29-192,3-1 64,0 5 48,1 2 48,-34-35 32,35 32 0,-2 3 0,0 0 16,-3 0 0,-30-35-16,31 35 0,-1-5 32,-1-1 0,-3-3-16,-26-26-16,24 22 48,-2-5 48,-5-8 64,1 8 48,-18-17-208,4 3 288,14 3 48,-14-4 32,0 1 33,-4-3-401,5 0 400,-1 0-80,0-5 0,-4 5-64,0 0-256,0-4 224,0 4-64,0-5-160,0-1-288,0 6 288,0-7-608,-2 3-481,0 0-511,2-1-577,0 5 2177,0 0-2642,0-4 273,0-1-1040,0 5 3409</inkml:trace>
  <inkml:trace contextRef="#ctx0" brushRef="#br0" timeOffset="2">723 271 3473,'0'0'0,"-3"2"1329,-3 0-49,6-2-1280,-7 7 1201,-1-1-161,-10 1-271,14 2-225,-5-1-96,0 10-96,-8-12-48,10 12-95,7-18-209,-17 9 176,8 17-64,-15-7 0,4 5-16,20-24-96,-24 24 112,0 5 0,-4-3 0,0 2 32,28-28-144,-26 26 112,2-2-32,2 3 32,4-6-16,18-21-96,-8 22 128,-10-4-16,16-12-192,0 12-512,2-18 592,-2 4-1585,2 3-1312,6 10-2626,-6-17 5523</inkml:trace>
  <inkml:trace contextRef="#ctx0" brushRef="#br0" timeOffset="346">1061 555 3393,'0'0'0,"4"-7"1025,3-10-1,-7 17-1024,19-7 944,-14-13-127,1 16-161,14-3-80,-20 7-576,4-4 481,16 0-129,-14-1-112,14 5-128,-20 0-112,7 0 80,17 3 16,-18-1 64,20 2 32,-26-4-192,7 4 224,19-1-16,-6-1 0,-1-2-31,5 0-17,0 0 16,5-7-16,-1 1-48,-28 6-112,28-7 128,1 1-32,-1-12-16,-2 14 16,-26 4-96,26-7 80,-2 1-32,-4 1 0,0 1 0,-20 4-48,6-4 48,14 4 0,-16 0 0,3 0-48,-7 0 0,6 0-32,1 2-176,-3 4-336,1 1-369,-5-7 913,0 9-1328,4-1-305,-4 1-96,0-2 64,0-7 1665,0 17-1328,-2-15-1169,2-2 2497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0:06.38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9 364 3329,'0'0'0,"0"0"0,-2 5 1233,0 1-17,0 3-159,0 11-273,2-20-784,0 8 528,0 19-240,0-1-144,6 7 0,-6-33-144,7 37 161,10-2-33,-17 2 64,7-2 0,-7-35-192,6 34 240,1 1 64,-1-2-16,-1-2-64,-5-31-224,4 28 192,0 0-32,1 1-15,-5-5 31,0-24-176,4 24 160,1-2 64,-1-14 32,0 14 32,-4-22-288,5 9 320,1 8-96,1-12-176,-1 1-480,1 1-720,-7-7 1152,6 6-2209,16 1-817,-17-3-1568,-5-4 4594,0 0 0</inkml:trace>
  <inkml:trace contextRef="#ctx0" brushRef="#br0" timeOffset="1">625 515 3425,'0'0'0,"0"0"1441,-3-4-177,1-3-287,0-13-337,-2 20-288,2-6-160,-1-1-64,1 3 16,2 4-144,-2-7 144,2 3 1,0-2-17,0-1-16,0 7-112,4-7 144,1-10-16,-1 17 0,3-7 0,-7 7-128,6-17 128,12 17 0,-14-17-32,3 12 0,-7 5-96,17-4 32,-13-1 0,3 1-16,13 0-32,-20 4 16,6 0 16,14-5-32,-3 1 0,3 4 48,-20 0-32,24-4 0,0-1 16,-2 1 16,4 0-64,-26 4 32,24-5 0,-2 1-16,-1 4 16,-3 0-16,-18 0 16,6 0-16,14 0-16,-20 6-32,4 12 16,-4-18 48,0 17-32,0 3 0,0 4 32,-2 6-32,2-30 32,-8 33-16,-12 2-16,13 2 16,-12-4 16,19-33 0,-7 33 0,-12-1 0,10 1 0,-13 0 16,22-33-16,-9 30 32,-15-1-32,7-1 32,-1-2-48,18-26 16,-8 24 16,-14-4 16,17-3-16,-1-10 16,6-7-32,-7 20 96,3-16 32,2 2 48,0 1 80,2-7-256,-3 4 256,3 1-31,0-3-49,0 2-80,0-4-96,0 5 96,5-3-32,1 0-32,12 2 0,-18-4-32,6 2 32,18-2 0,-4 3-16,0-1 0,-20-2-16,21 0 32,3 2-16,0-2 16,3 0 16,-27 0-48,30 0 64,1-4 16,-1-1 0,-4 1-464,-26 4 384,27-4-1105,-3-1-1136,6 5-640,-1-4-1473,-29 4 4354,0 0 0</inkml:trace>
  <inkml:trace contextRef="#ctx0" brushRef="#br0" timeOffset="476">1046 13 2513,'0'0'0,"0"0"768,-2 0 96,-1-4 81,-1-1 79,4 5-1024,-2-4 1009,0 4-129,2 0-208,0 0-223,0 0-449,0 0 288,4 0-80,13 0-32,-10 0-80,17 4-32,0 16-80,4 0-48,3 6 16,-31-26 48,33 28-48,4 3 16,0 2 0,2-3 0,-39-30 32,42 35-64,-1 0 32,3 0 0,1 2 16,-45-37 16,42 37 0,-3 0 0,-4 2 0,-9 1-16,-26-40 16,22 37 16,-15 0 16,-1-4 64,1-1 32,-7-32-128,0 33 192,-2 0 80,-7-1 16,-15-1 0,24-31-288,-20 33 305,-6-1-81,0 3 16,-5 0 32,31-35-272,-30 31 288,1-3 48,3-2-48,0-4-48,26-22-240,-22 20 48,5-3-208,8-10-368,-8 1-608,17-8 1136,-5 7-1889,1-3-640,4 3 47,0-7-1119,0 0 3601,0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0:08.60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1802 44 2144,'0'0'0,"0"0"0,-2 0 977,-4 0 79,-1 0 49,-2-4-1,9 4-1104,-6 0 1025,-1 0-113,1-5-111,1 5-113,5 0-688,-2 0 592,0 0-80,2-4-79,0 4-49,0 0-384,0-4 288,7-1-80,10 5-64,-10-4-96,-7 4-48,19 0 48,-12 0-32,21-5-16,-10 5 0,-18 0 0,21 0 0,3-4 0,3 4-16,-1 0 16,-26 0 0,26 0-16,2 0 16,3 0 16,2 0 0,-33 0-16,30 0 16,-2 0 0,-1-4-16,-3 4 0,-24 0 0,21-5 64,-1 5-16,-13 0 0,12 0 16,-19 0-64,5 0 48,-1 0-16,3 0-16,-3 0 32,-4 0-48,0 0 16,4 0 0,-4 3 16,0-1-32,0-2 0,0 2 0,0 0 16,0 0-16,0 0 16,0-2-16,0 3 16,0-1 32,0 2-16,0-2 33,0-2-65,-2 3 48,2-1 32,-2 0 0,0-2 0,2 0-80,-2 2 112,2-2-32,-3 0-16,3 0-16,0 0-48,-2 2 48,0-2-48,-2 2-128,-1-2-256,5 0 384,-4 0-881,0 0-848,1 3-1056,32 34-1361,-29-35 849,0-2 3297,0 0 0</inkml:trace>
  <inkml:trace contextRef="#ctx0" brushRef="#br0" timeOffset="662">1831 463 3761,'0'0'0,"0"2"1569,0-2-1569,-2 0 1537,-1 0-97,-1 0-207,4 0-401,0 0-832,-2 0 641,2 0-225,0 0-176,-2 0 16,2 0-256,-3 0 32,3 0-16,0 0-16,0 2 80,0 3 0,0-3 16,0 2 16,0-4-112,0 5 160,0-1 16,5-2 16,1 0-32,-6-2-160,22 0 177,-15 0 15,17 0-48,-5 0 0,-19 0-144,22 0 96,2 0-32,2-4 0,5 0-64,-31 4 0,33 0 16,2-5 96,4 1-16,-2-1 16,-37 5-112,37-4 96,2 0-64,1 4 0,-1-5 16,-39 5-48,35 0 128,-3-4 48,-3 4-288,-7 0 32,-22 0 80,19 0-192,-12 0 16,12 0 304,-14 0 0,-5 0-128,4 0 144,3 0-32,-3 0 0,3 0-32,-7 0-80,6 0 64,1 0 32,-1 0-16,1-4-32,-7 4-48,4 0 64,1 0-64,-1 0 0,0 0 0,-4 0 0,0 0 16,0 0 17,0 0-66,0 0 33,0 0-64,0 0 64,-2 2-272,0 2-144,-5 1-176,3 1-80,4-6 672,-7 4-657,1 1-15,-1-1-112,1 1-193,6-5 977,-7 2-1136,1 0-225,-1 0-224,5 0-208,2-2 1793,-9 0-3361,9 0 3361</inkml:trace>
  <inkml:trace contextRef="#ctx0" brushRef="#br0" timeOffset="1936">39 247 1264,'0'0'0,"0"0"544,0 2-159,0-2-385,-4 2 432,-2 0 80,-1 1 80,3-3 49,4 0-641,-5 0 672,1 0-32,2 0-64,0-5-111,2 5-465,-3-4 416,3 4-96,0-4-48,0-1-16,0 5-256,-2 0 192,2-4-48,0 4-16,0-5-32,0 5-96,0 0 112,0 0 33,0 0 31,0 0 0,0 0-176,0 0 224,0-4 0,0 4 0,0 0 32,0 0-256,0 0 272,0 0 0,0 0 0,0-4-15,0 4-257,0 0 240,0 0-32,0 0-48,0-5-32,0 5-128,5 0 64,-5 0-32,4 0-32,0 0-16,-4 0 16,5 0 16,-1 0-16,3 0 0,-1 0 32,-6 0-32,18 0 0,-14 0 32,13 0 32,-10 0-16,-7 0-48,17 0 48,-10 0-16,13-4 16,-14 4-32,-6 0-16,24-4 16,-17 4 32,14 0-32,-14-5 16,-7 5-32,24 0 48,-17 0-32,12-4 0,-12 4 0,-7 0-16,17-4 0,-12 4 32,1 0-32,12 0 16,-18 0-16,4 0 0,2 0 0,1 0-48,10 4 32,-17-4 16,0 4-16,7 3 0,0-1 0,-1 1 32,1 2-16,-7-9 0,6 6 16,-1 1-16,-1-1 0,0 1 16,-4-7-16,5 2 16,-1 2 48,3-1-16,-1-1 32,-6-2-80,7 0 80,-1 0 32,1 0 97,12-5 31,-19 5-240,5-4 240,1 0-32,12-1-64,-14 1-48,-4 4-96,7-4 16,-1-1 0,1 5 32,10-4-32,-17 4-16,0-5 32,7 5 0,10-4-32,-12 0 0,-5 4 0,4 0 0,2 0-16,12 0 16,-18 0-16,0 0 16,6 0 0,1 0-32,0 0 32,-1 0-16,-6 0 16,4 0 16,1 2-16,-5 0 0,4 0 0,-4-2 0,0 2 0,5 1 32,-1-1-32,0 0 16,-4-2-16,0 2 16,5-2-16,-1 0 0,0 2 32,-4-2-32,5 0 0,1 0 0,1 0 16,-1 0-16,-6 0 0,7 0 0,10 0-16,-17 0 32,7 0-16,-7 0 0,6 0-16,1 0 32,10 0-32,-12 0 16,-5 0 0,6 0 0,12 0-32,-14 0 32,14 0 0,-18 0 0,4 0 0,13 0 0,-10 0 0,10 0-16,-17 0 16,7 0 0,13 0 0,-14 3 0,12-1 0,-18-2 0,4 0 0,3 2-16,10 0 32,-17-2-16,7 2 0,-3-2 16,2 2-16,1-2 32,-7 0-32,7 0 0,-3 0 0,2 0 0,1 0 16,-7 0-16,7 0 16,-1 0-16,12 0-16,-14 0-32,-4 0 48,6-4 0,12 4 0,-14-4 48,3 4-48,-7 0 0,6 0 16,-1 0-16,-1 0-208,-4 0-432,0 0 640,0 0-1489,-2 4-1168,-5 5-561,-1 8-1568,8-17 4786,0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0:28.411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1 149 1136,'0'0'0,"0"0"928,0 0-399,4-4-81,-4-1-64,0 5-384,0-4 240,0 4-64,0-4-48,0 4 0,0 0-128,0 0 128,0 0 33,0 0-17,0 0-16,4 0 16,-4 0-16,5 0 0,-5 2-32,0-2-96,4 2 160,-4 0 16,5 0 0,-5 0 48,0-2-224,4 0 256,-4 0 16,6 0 49,-1 0-33,-5 0-288,6 0 240,-1 0-32,-1 0-64,0 0 0,-4 0-144,5 0 144,1-4-48,-1 4-32,1 0-16,-6 0-48,5-4 32,1 4-32,-1 0 16,-1 0-16,-4 0 0,6 0 0,1 0-16,13 0 16,-16 2-16,-4-2 16,17 2-48,-12 0 32,12 3-32,-12-3 16,-5-2 32,17 6-16,-13-3 32,3 1 0,10 0 0,-17-4-16,5 5 0,1-1 16,1-2 0,10 3 48,-17-5-64,5 2 64,1 0 32,12 0-16,-14-2 0,-4 0-80,7 0 96,12 0-16,-12 0 0,10 0 17,-17 0-97,7 0 80,12 0-16,-12 0-16,17-4 16,-24 4-64,7 0 64,14 0 32,-14 0-32,15-5-16,-22 5-48,6 0 32,16-4-16,-15 4-16,17 0 16,-24 0-16,6 0 32,18 0 16,-6 0-16,-12 0 0,-6 0-32,24 0 16,-6 0 0,-12 0-128,20 0-48,-26 0 160,18 0-96,-1-4-48,3 4 176,0-5 16,-20 5-48,19 0 288,3-4 16,0 4-48,-3-4 32,-19 4-288,22-5 16,0 5 0,-2-4-16,-1 4 0,-19 0 0,20 0 0,0 0-16,-3-5 48,3 5-32,-20 0 0,17 0 32,1 0-16,6 0-32,-3 0 32,-21 0-16,22 0 16,0 0 0,-4 0 0,-1 0-16,-17 0 0,17 0 16,3 0 16,2-4 16,-2 4-16,-20 0-32,21-4 32,1-1 16,0 5-32,2-4 16,-24 4-32,26-4 32,0-1 16,1-1-16,-6 1-16,-21 5-16,24 0 0,-4 0 0,-3 0 0,3 0 0,-20 0 0,18 0 0,-1 0 0,3 0 0,-1 0 16,-19 0-16,22 0 16,-2 0 0,2 0 16,-1 0-32,-21 0 0,20 0 16,2 0 0,0 0-16,-1 0 16,-21 0-16,22-4 17,0 4-1,0-4 0,0-1 16,-22 5-32,19 0 16,1-4 0,-3 4 0,3 0-32,-20 0 16,18-4 16,1 4-32,-1 0 16,-1-5 0,-17 5 0,20 0 0,-1 0 0,1 0-16,0 0 0,-20 0 16,19 0-64,3 0 64,-2 0-33,2 0 242,-22 0-209,21 0 192,-1 0 0,2 0 16,-3 0-176,-19 0-32,20 2 0,2 1 16,-2-1-16,-1 2 16,-19-4-16,18 4 16,-1 1 0,1-1 16,1-2-64,-19-2 32,18 3 32,-1-1-32,1 0 0,3 0 16,-21-2-16,20 2 16,0 0-16,-1 1 0,-12-1 0,-7-2 0,24 0 0,-7 0 16,1 0 0,1 0 16,-19 0-32,18 0 16,1 0 16,3 0-32,0 0-16,-22 0 16,22 0 0,0 0 0,2-5 16,2 1 0,-26 4-16,24 0 32,0-4-64,-2 4 32,-3 0 0,-19 0 0,18 0 0,-1 0 32,-10 0-64,19 0 32,-26 0 0,7 0 0,12 0 0,-12 2-16,12 2 0,-19-4 16,5 5-16,14-1 16,-14 0 0,12 3 16,-17-7-16,5 6-32,1 1 0,14-3 0,-14-1 0,-6-3 32,7 4 16,15 0-16,-18 1 16,16-3-16,-20-2 0,6 2 16,16-2-16,-15 0 16,17 0-16,-24 0 0,6 0 32,18 0-16,-17 0 0,17 0 0,-24 0-16,6-4 16,18 4 16,-17-5-32,17 1-32,-24 4 32,17 0 64,-10-4-16,19 4-16,-9 0 0,-17 0-32,7-5 0,19 5 0,-8 0-32,-12 0 16,-6 0 16,24 0 0,-17 0-16,14 0-32,-14 0 32,-7 0 16,24 0 0,-17 0 0,14 0 32,-14 0 16,-7 0-48,24 0 48,-18 0-16,21 0 16,-10 0-32,-17 0-16,20 0 32,-3-4-32,3 4 16,-3 0-32,-17 0 16,20-5-32,-3 5 64,3 0-32,0-4 0,-20 4 0,17-4 0,3 4 16,-1 0-16,1 0 16,-20 0-16,20 0 16,-1-5-32,-12 5 16,19 0 0,-26 0 0,7 0-16,17 0 16,-18 0 0,18 0 0,-24 0 0,18 0 16,-1 0-16,3 0 16,-3 0-16,-17 0 0,18 0-16,1 0 32,-12 0-32,21 0 16,-28 0 0,20 0 0,2 0 0,-1 0-16,3 0 32,-24 0-16,22 0 0,0 0 0,0 0 0,0 0 0,-22 0 0,19 0 0,3 0 0,-2 0 0,-1 0-16,-19 0 16,20 3 0,0-1 0,-1 0 16,1-2 0,-20 0-16,17 2 0,3-2 0,0 2 0,-1-2 32,-19 0-32,20 0 0,0 0 16,-1 0-16,3 0-16,-22 0 16,20 0 0,-1 0 0,1 0 0,0 0 0,-20 0 0,17 0 0,3 0 0,-3 0 0,1 0 0,-18 0 0,17 0 0,0 0 16,1 0-32,-1-4 32,-17 4-16,20 0-16,-3-4 32,3 4 48,0 0-64,-20 0 0,19-5 0,1 5-64,2-4 16,-3 4 16,-19 0 32,20 0-16,0-5 32,2 5-16,-5 0 16,-17 0-16,20-4 16,-3 4-16,1 0 32,-12 0-16,-6 0-16,26 0 0,-8 0 0,-1 0 16,1-4-32,-18 4 16,19 0 0,1 0 16,2-5-16,-3 5 0,-19 0 0,20-4 16,2 4 16,-3-4-32,-1 4 16,-18 0-16,22 0 0,-5 0 0,3 0 0,-1-5 32,-1 5-16,-18 0-16,17 0 32,1-4 0,-1 4 32,-17 0-64,18-4 32,-18 4-32,17 0 32,3-5 0,-1 1-32,3 4 0,-22 0 0,22-5 0,-2 1 0,2 0 0,-3 4 16,-19 0-16,20-5 0,-3 1 0,1 4 32,-1-4-16,-17 4-16,7 0 32,17-5 0,-18 5 0,16-4-16,-22 4-16,4 0 0,16-4 32,-16-1-16,14 5-16,-18 0 0,6 0 0,14-4 0,-13 4 0,14 0 0,-21 0 0,7 0 0,17 0-16,-17 0 16,14 0 0,-21 0 0,7 0 0,17 0 0,-18 0 16,18 0-32,-24 0 16,7 0 16,19 0-16,-6 0 0,-1-5 0,-19 5 0,20 0 0,2 0-16,-2 0 16,-1-4 16,-19 4-16,20-4 32,-1 4 16,-1-5-16,-12 5 17,-6 0-49,22 0 48,-17-4-16,1 4 32,1-4 0,-7 4-64,4 0 16,0 0 32,1 0-16,-5 0-16,0 0-16,0 0 48,0 0-32,0 0-16,-2 4 32,-5 3 16,1 1-48,-1 1-16,7-9 16,-7 17-160,1-10-337,-1 2-383,1 8-721,6-17 1601,-2 7-2369,-1 15-336,1-16-1553,2-6 4258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0:35.36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44 1648,'0'0'0,"0"2"673,0-2-145,0 0 64,0 0-592,0 0 608,4 0-63,-4 0-49,4 0-64,-4 0-432,0 0 336,5 0-32,-1 0-32,0 0 1,-4 0-273,5-4 304,1 4 0,1 0 16,10-5 80,-17 5-400,0 0 368,7-4-48,-1 0 1,1 4-81,-7 0-240,6-5 224,1 5-32,0 0-80,-1 0 16,-6 0-128,7 0 96,-1-4-48,-1 4 16,1 0 0,-6 0-64,7 0 32,-3 0 0,3 0 0,-1 0 0,-6 0-32,7 0 32,-1 0-16,1 0 0,-1 0-16,-6 0 0,18 0 16,-12 0-16,12 0 16,-14 2-16,-4-2 0,18 0 0,-14 2 0,0 1 0,3-1 0,-7-2 0,17 2 0,-17 2 16,7-2-16,10 3 0,-17-5 0,5 4 48,1-2-32,1 3 0,10-3 16,-17-2-32,5 2 0,1 0 48,1-2-32,10 0 16,-17 0-32,4 0 32,3 0 16,0 2 0,10-2 0,-17 0-48,4 0 48,3 0-16,13 0-15,-14 0 15,-6 0-32,18 0 32,-12 0 0,16 0 16,-16 0 0,-6 0-48,22 0 32,-15 0 0,12 0 0,-12 0-16,-7 0-16,22 0 16,-16 0 0,16 0-16,-15 0-80,-7 0 80,26 0-80,-20 0-16,18 3-1,-17-3 81,17 2 16,-24-2 0,7 2 0,14 0 0,-14 0 33,15-2-33,-22 0 0,6 0 32,16 0 0,-15 0-16,12 0 16,-19 0-32,5 0 32,16 0 0,-14 0 16,17 0-32,-24 0-16,7-4 16,21 4 32,-8-4-48,-3-1 0,-17 5 0,20 0 0,-3-4 0,1 0 0,-12 4 16,-6 0-16,22 0 16,-16 0 0,16 0 0,-15 0 16,-7 0-32,17 0 0,-12 0-32,1 0 32,14 0 32,-20 0-32,4 2 16,14 0 0,-14 0-16,3 0 0,-7-2 0,17 2-16,-13 3 16,3-3 0,-1 0 32,-6-2-32,18 2 16,-14 1 16,14-1-16,-12-2 16,-6 0-32,22 0 32,-15 0 16,19 0-16,-7 0-16,-19 0-16,22-5 32,-2 1 0,0 0 0,1-1 16,-21 5-48,20-4 32,4 0-16,-2 4-16,0-5 0,-22 5 0,24-4 0,-3-1 32,-1 5-32,0 0 0,-20 0 0,6 0 16,18 0-16,-19 0 0,14 0 0,-19 0 0,5 0 16,12 0-16,-13 3 0,3-1 16,-7-2-16,17 2 0,-12 0-16,1 0 16,14 3 0,-20-5 0,4 4 0,3-2 16,15 0-16,-18 1 0,-4-3 0,22 2 0,-16-2 16,18 0-16,-17 0 0,-7 0 0,24 0 48,-17 2-32,19-2 0,-20 0-16,-6 0 0,26 0-16,-19 0 16,19 0 0,-19 0 0,-7 0 0,24 0 0,-18 0-16,14 0 0,-14 0 16,-6 0 0,20-4-32,-13 4 64,12 0 0,-12 0 32,-7 0-64,24 0 32,-18-5 16,21 1-32,-21 4-32,-6 0 16,26 0 16,-8-4-16,-1 4-16,1 0 16,-18 0 0,17-5 0,-10 5 16,17 0-16,-18 0 16,-6 0-16,22 0-16,-15 0 16,12 0 16,-12 0-32,-7 0 16,17 0 16,-10 2-32,10-2 16,-10 3 0,-7-3 0,19 2-16,-1-2 32,-12 2-32,21-2 32,-27 0-16,17 2-16,-10 0 32,14 0-16,-14 1-16,-7-3 16,24 2 0,-18 0-32,18 0 32,-17 3-16,-7-5 16,24 2 0,-7 2 0,-10-2 16,17 0-16,-24-2 0,17 3 32,1-1-16,-1 0-16,1 0-16,-18-2 16,17 2 16,3 1-16,-3-3 0,3 0 0,-20 0 0,17 0 0,1 0 0,2 0-16,-3 0-16,-17 0 32,20 0 0,-1 0-16,-1 0 16,1 0-16,-19 0 16,20 0 0,0 0 0,-3 0 0,1 0 16,-18 0-16,17 0 0,0 2 0,1-2 0,-12 2-16,-6-2 16,27 2 0,-21 0 0,18 0-48,-17 3 32,-7-5 16,22 4 0,-16 1-16,16-3 16,-16 0 16,-6-2-16,20 2-16,-13 2 16,12 1 16,-12-1-16,-7-4 0,22 5 0,-16-1-16,18 0 0,-17-2 16,-7-2 0,22 5 0,-16-1 0,16-2 16,-5 1 0,-17-3-16,7 0 16,21 0-128,-10 0 16,1 0-16,-19 0 112,20 0 32,0 0 128,-1 0 16,5 0-16,-24 0-160,24 0 16,-2 0 0,0-5-16,2 5 0,-24 0 0,22-4 0,-3 4 0,3 0-16,-2 0 32,-20 0-16,19-5 16,-1 5-16,2 0 16,-14 0-32,-6 0 16,26 0 0,-6-4 0,0 4 0,1 0 0,-21 0 0,22 0 0,-4 0 16,3 0-16,-1-4 0,-20 4 0,20 0 32,-1 0-32,3-5 0,-2 5 16,-20 0-16,19-4 0,-1 4 0,2 0 16,-1-4-32,-19 4 16,20 0 0,-3 0 0,3 0 0,0-5-16,-20 5 16,17-4 16,-10 4-16,17-4 0,-18 4 0,-6 0 0,24 0 0,-17 0 16,17 0-16,-18-5 0,-6 5 0,24 0 0,-17 0-16,17 0 16,-7 0 16,-17 0-16,7 0-16,15 0 16,-16 0 0,16-4 0,-22 4 0,6 0 0,12 0 0,-12 0 16,14 0-32,-20 0 16,7 0 0,12 0 16,-12 0 0,15-5-16,-22 5 0,6 0 0,18-4 0,-17 4 0,17-4 32,-24 4-32,6 0-32,18-5 32,-6 5 0,-12-4 0,-6 4 0,26 0 48,-19-4-64,17 4 16,-17-5 0,-7 5 0,26-4-32,-20 4 32,20 0 0,-6-4 0,-20 4 0,18 0-16,3-5-64,-1 5 0,2-4 32,-22 4 48,22-5 144,-1 1 96,3 0-16,-2-1 16,-22 5-240,22-4 16,0 0-32,-2 4 32,-1-5-16,-19 5 0,18-4-16,-1 4 32,-10-4-16,17 4 0,-24 0 0,17-5 0,-10 5 0,19-4 0,-9 4 16,-17 0-16,18-5-16,4 5 32,-3 0-32,3-4 16,-22 4 0,22 0 16,-3 0-16,3-4 32,2 4-32,-24 0 0,22 0-32,2 0 64,0 0-64,-2 0 32,-22 0 0,20 0 32,-1 0-32,-12-5 0,19 5 32,-26 0-32,6 0 16,14 0 17,-16 0 31,3 0-16,-7 0-48,4 0 112,-4 0-48,0 0-176,0 0-673,0 0 785,0 0-2337,29 9-1120,-29 0-1730,0-9 5187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0:42.74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188 385 1792,'0'0'0,"0"-7"352,4-17-31,-4 24-321,5-6 368,-1-18 16,2 17 64,1 1 32,-7 6-480,7-18 513,-1 14 15,-2-1-48,1 1-80,-5 4-400,4-7 272,1 3-112,-1 0-63,0-1-1,-4 5-96,0-4 176,5 0 64,-5 4 80,0-5 48,0 5-368,0 0 352,0 0-32,0 0-64,-3 0-111,3 0-145,-2 0 32,-2 7-96,0 2-49,-3 12 17,7-21 96,-7 20-80,1 4 32,-1 9 16,-10 2 0,17-35 32,-7 39-16,-1 0 0,-12 0 16,13 3 16,7-42-16,-19 41 0,12-1 32,-10-5 32,10-3 16,7-32-80,-19 31 145,12-5 47,-2-2-16,1-2 32,8-22-208,-9 19 176,2-10 32,1 13-32,4-15 0,2-7-176,-3 17 160,1-10-32,0-1-16,0 3 16,2-9-128,0 9 112,-2-3 16,0 1 1,-1-1-17,3-6-112,-2 7 112,0-1-16,0-1-16,2 1 0,0-6-80,-2 7 48,-1-3 32,1 0 0,0 1-32,2-5-48,-2 6 80,0-1 16,0-3 0,-1 0 64,3-2-160,0 2 192,0-2 64,-2 0 16,2 0 1,0 0-273,0 0 256,0-4-32,0 0-32,0-3 0,0 7-192,0-17 144,0 12-32,0-12 0,0 12-16,0 5-96,5-19 64,-1 12 16,2-19-16,1 9-16,-7 17-48,7-20 64,12 0-48,-14 1 32,1-3-16,-6 22-32,20-22 80,-16-2-16,14 0 16,-14 0 0,-4 24-80,6-24 96,12-7-15,-14 1-17,3-3 16,-7 33-80,19-33 32,-12 1 16,10-5 0,-12-3 0,-5 40-48,19-39 32,-14-2 0,14 1 16,-14-1-32,-5 41-16,17-42 48,-10 1 0,10 0-32,-17 41-16,7-40-16,-7 40 16,24-32-80,-18 8-64,21 6 0,-23 14 32,-4 4 112,6-7-64,1 1 64,-3-1-32,-4 3-129,0 4 161,5 0-256,-1 0-96,0 4-16,3 14 0,-7-18 368,20 8-256,-16 18 128,16-4 64,-14 0 48,-6-22 16,22 22 16,-15 2-32,17 0 32,-18 2-32,-6-26 16,24 26 0,-17-2 16,17-4 0,-18 0-16,-6-20 0,24 17-16,-17 0 16,17 3 0,-18-2 0,-6-18 0,20 8 0,-16 16 16,3-4-32,10 2-32,-17-22 48,5 22-48,-1-1-32,3 3-17,-1 0 1,-6-24 96,7 27-80,-1-6-32,12 6 32,-14-3 0,-4-24 80,17 24-48,-10-3 48,10-1-16,-10 0 16,-7-20 0,22 19 0,-16-1 0,14 1 0,-16-10 0,-4-9 0,18 22 16,-14-16 0,3 12-16,10-12 32,-17-6-32,5 9-32,1 9 16,1-12 16,-7-6 0,4 7 16,0 1 16,1 1-16,-5-2 16,0 1 0,0-8-32,0 9 32,0 0 16,0 8-32,-2-10 0,2-7-16,-5 9 0,-1 10 16,-1-10 16,1 13-32,6-22 0,-7 6 0,3 14-32,1-13 32,1 12 0,2-19 0,0 7 0,0-1 0,0 3 0,0-2 32,0-7-32,5 6 16,-1-2 0,0 3 32,1-3-16,-5-4-32,6 5 64,-1-3 33,-1 0 15,0-2-16,-4 0-96,5 0 96,-5 0-32,0 0-32,0 0-224,0 0 192,0 0-609,-2-4-575,-5-1-737,0 1-512,7 4 2433,-6-4-2449,-1-1-1361,7 5 3810</inkml:trace>
  <inkml:trace contextRef="#ctx0" brushRef="#br0" timeOffset="550">203 662 3473,'0'0'0,"0"0"800,0 0-79,0 0-49,0 0-672,0 0 576,0 0-143,0 0-129,0 0-64,0 0-48,4 0-32,3 0-64,0 2-16,-7-2-80,21 2 64,-1 0-16,2 1 0,8-1 16,1 0 32,2-2 32,2 0 48,-3 0 32,-32 0-208,31 0 177,-3 0 15,-2 0-32,-6 2-32,0 0 0,-20-2-128,6 2 112,16 1 0,-18-1 0,-4-2-112,7 2 96,-7-2-96,6 2 128,1 0-16,-3 1 0,-4-1 48,0-2-160,0 2 176,0-2 16,0 0-32,0 0-31,0 0-129,0 0 64,0 0-144,0-4-593,0-1-928,0 5 1601,0-6-2529,7-1-2145,-7 7 4674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0:44.04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1 151 1680,'0'0'0,"0"0"0,0 0 865,0 2-305,0 3 32,0 1-16,0-6-576,0 5 561,6-3-81,14 4-96,-14 1-80,-6-7-304,22 9 240,-4 10-64,-1-12-31,5 15-33,-22-22-112,22 8 64,4 16 0,5-4-32,-1-11 0,-30-9-32,33 26 16,2-17 0,2 15 0,2-7-16,-39-17 0,39 9 0,1 15 0,-1-7 16,-2 1 16,-37-18-32,35 19 32,-2-10 0,-3 15 16,-4-6 16,-26-18-64,24 8 96,-2 14 32,-4-13 0,-1 10 0,-17-19-128,7 7 176,17 2 64,-18-3 32,14 1 32,-20-7-304,4 6 305,3-3-33,-1-1-16,1 0 32,-7-2-288,4 0 304,1 0 0,-1 0 0,-4 0-15,0 0-289,4-4 256,-4 4-16,0-7 0,0 3-16,0 4-224,0-7 160,0 1-64,0 1-144,0-1-304,0 6 352,-2-7-752,0 1-577,0-1-656,2-10-352,0 17 2337,0 0-4130,0 0 4130</inkml:trace>
  <inkml:trace contextRef="#ctx0" brushRef="#br0" timeOffset="601">644 20 2961,'0'0'0,"0"-4"976,-2 0 49,2 4-1025,-2-7 976,0 3-143,0 4-193,-1 0-176,3 0-464,-2 0 304,0 2-64,-2 2-112,-1 3-32,5-7-96,-4 8 64,-3 12 1,-1-13-1,-1 17-32,9-24-32,-20 19 32,12 1 16,-16 2 16,2 4 0,22-26-64,-24 28 80,0 1 32,-5-1-16,3-4 64,26-24-160,-28 26 192,2 0 0,-3-4 32,3 2 32,26-24-256,-26 20 176,2-11 48,0 12-47,4-14-1,20-7-176,-17 20 128,8-14-32,-10 1-16,12-1-48,7-6-32,-7 9 16,-1 0-16,1 8 0,3-10 0,4-7 0,-5 17 16,3 1-32,-2-1 16,2 0 16,2-17-16,-5 9 32,3 13-32,0-15-64,2 10-160,0-17 224,0 4-561,4 3-399,3-1-577,10-1-416,-17-5 1953,18 6-2001,1-3-1392,-19-3 3393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0:46.63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18 306 1936,'0'0'0,"0"0"529,0 0-529,-2 2 496,-5-2 80,5 0 80,-2 0 65,4 0-721,-2 0 800,2 0-48,0 2-63,0-2-145,0 0-544,0 0 400,4 2-144,0 0-96,3-2-80,-7 0-80,20 3 48,-14-1-16,18 0-64,-6 0 0,-18-2 32,19 2-16,5 1 32,-2-1 32,6-2 16,-28 0-64,29 2 65,4-2-49,-1 0 32,3 0 32,-35 0-80,37 0 64,0 0 0,3-4 32,-3-1-16,-37 5-80,37-4 96,-2-1-16,-5-1 0,1-1-16,-31 7-64,28-17 64,-2 17 48,1-7-32,-8 1 16,-19 6-96,18-7 112,-12 1-48,1-1 0,10 1 16,-17 6-80,0-5 32,7 1 16,-3 0 0,0 4-16,-4 0-32,5-5 0,-5 5 16,0 0-80,0 0-240,0 0 304,0-4-640,-2 4-449,-3 0-431,-1 0-113,6 0 1633,-2 2-1553,-3 0-1376,5-2 2929</inkml:trace>
  <inkml:trace contextRef="#ctx0" brushRef="#br0" timeOffset="489">324 0 2657,'0'0'0,"0"0"0,0 0 1168,0 0-31,-3 0-49,1 0-223,2 0-865,0 5 480,-2 14-288,2 3-160,0 6-48,0-28 16,0 31 0,0 6 0,0 0 0,0 2 0,0-39 0,4 44-32,3 2 32,0 2-16,10-2 0,-17-46 16,4 46 32,14-5 80,-14-4 96,3-4 112,-7-33-320,22 26 416,-18-2 33,16-15-1,-16 10-64,-4-19-384,20 5 256,-16 1-160,16 1-384,-16-5-672,-4-2 960,20 2-1921,-3 35-672,0-37-1089,-17 0 3682</inkml:trace>
  <inkml:trace contextRef="#ctx0" brushRef="#br0" timeOffset="1534">1482 319 2513,'0'0'0,"0"0"0,0 0 752,-2 0-48,0 0-95,2 0-145,0 0-464,0 0 288,4 0-112,3 0-32,10 0 0,-17 0-144,7 0 112,10 0 0,-10-5-32,19 5 0,-26 0-80,17 0 80,1 0-48,-1-4 80,3 4 0,-3 0 65,1 0 79,1 0 16,-12 0-16,-7 0-256,24-4 192,-17 4 0,10 0-32,-13-5-32,-4 5-128,7 0 112,-1 0-16,1 0-32,10 0-16,-17 0-48,5 0 48,1 0-48,12 0 0,-14 0 0,14 3 16,-18-3-16,4 2 16,18 4-16,-16 1 0,21-3 0,-27-4 0,17 5 0,3 1 16,-3-4 0,3 3 0,-20-5-16,22 2 32,-1 0 0,1 0 0,0-2 0,-22 0-32,20 0 33,-1 0-17,-1 0 48,-1 0-32,-17 0-32,20 0 64,-3 0 0,-10-4-16,19 4 16,-26 0-64,17-5 48,1 1 32,2 0 0,-14-1 16,-6 5-96,26 0 128,-8-4 0,-1 0-48,3-1-32,-20 5-48,19-4 32,1 4 0,2-4-16,-2 4 0,-20 0-16,21 0 0,-3 0 16,1 0-16,1 0 16,-20 0-16,17 0 0,1 0 16,2 0 0,-3 0 16,-17 0-32,17 0 64,1 0-48,-12 2 16,16-2-16,-22 0-16,7 0 0,15 0 16,-16 0-16,16 0 16,-22 0-16,7 0 16,17 0-16,-7 0 0,0 0 32,-17 0-32,20 0-32,0-5 32,2 1 0,2 0-32,-24 4 32,24-5-32,2 1 0,-2-3 16,0 3 32,-24 4-16,22-4 16,2-1 0,-3 5 0,-1-4 0,-20 4-16,20 0 0,1 0 0,-3 0-16,2-4-16,-20 4 32,19 0-16,-1 0 16,-1 0 0,-17 0 0,20 0 16,-20 0-16,17 0 0,1 0 0,-1 0-16,5 0 32,-22 0-16,20 0 0,1 0 0,1 0 0,0 0 0,-22 0 0,22 0 0,2 0 16,0 0 0,0 0 16,-24 0-32,24 0 16,2 0-16,-2 0 48,0 0-48,-24 0 0,26 0 0,0 0 16,1 0 0,-3 0 0,-24 0-16,24 0 0,-3-5 16,-1 5 64,0-4 64,-20 4-144,17 0 192,3 0 32,-1-5-15,1 5-81,-20 0-128,20 0 96,-1 0-48,1-4 0,0 4-16,-1 0 32,1 0-48,2 0 0,-1 0 16,-21 0-32,24-4 0,3 4 32,-1-5-32,0 5 0,-26 0 0,26 0 0,-2-4 0,0 4 0,2 0 0,-26 0 0,24 0 0,0 0-32,-2 0 32,-2 0-16,-20 0 16,19 0-16,-1 0 0,-12 0 0,18-4 32,-24 4-16,7 0 0,17 0 0,-7 0 0,1 0 0,-18 0 0,17 0 0,3-5 32,0 5 32,-3 0-32,-17 0-32,20-4 64,-3 4-32,3-4-16,-1 4-16,-19 0 0,22-5 32,4 1-16,3 4 0,4-5 0,-33 5-16,32-4 16,3 0-32,0-1 32,2 1-16,-37 4 0,42 0 48,-1-4 32,-4-1 16,-4 1 16,-33 4-112,30 0 96,-3-4-16,-6 4 0,-3 0 0,-18 0-80,17 0 80,-12 0 16,12 0-16,-12 0 0,-5 0-80,6 0 64,12 0-48,-14 0 48,2 0-48,-6 0-16,7 0 49,10 0-33,-17 0 48,7 0-32,-7 0-32,4 0-161,-4 0-639,0 0-1073,-4 2-1216,4-2 3089,-7 2-5491,7-2 5491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0:45.46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1 374 1536,'0'0'0,"0"0"801,4-5-193,3 1 112,-1-2 33,12 1-49,-14 1-96,2-1-112,14 1-159,-20 4-337,4 0 240,18 0-96,-15 2-96,21 3-32,-28-5-16,20 6 0,4 1 0,2 1 0,2-1-16,-28-7 16,31 7 0,2-1 16,-3 1-16,5-1 16,-35-6-16,35 5 16,2-3 32,2-2 0,1 0-48,-40 0 0,39-7 16,0 1 112,0-12 64,1 14 160,-40 4-352,37-18 464,0 12-80,-2-16 17,-5 15-33,-30 7-368,29-26 272,-5 20-48,-7-14-32,-12 16-16,-5 4-176,6-5 128,1-1-16,-3 1-16,-4 5-64,0 0-32,0 0 16,0 0-48,-4 0-64,-3 7-112,7-7 208,-17 7-464,10 10-320,-2-10-385,1 10-384,8-17 1553,-18 7-1712,16 10 191,-5-13-1136,7-4 2657</inkml:trace>
  <inkml:trace contextRef="#ctx0" brushRef="#br0" timeOffset="1">334 47 2112,'0'0'0,"0"0"1553,0 0-304,0 0-65,0 0-239,0 0-945,0 2 656,0 0-256,5 0-208,-1 5-96,-4-7-96,5 6 48,-1 3-32,0 8-16,3-8-48,-7-9 48,6 26-64,1-4 16,-1 2 16,1 4 0,-7-28 32,7 31 0,-3 4 16,2-2 0,-1 2 16,-5-35-32,4 32 48,1-1 0,-1 2 16,0-3 32,-4-30-96,0 33 128,0-5 33,0-2 31,0-6 16,0-20-208,0 20 208,0-12 16,0 12-16,0-13 32,0-7-240,0 6 256,0 3 16,5-3-16,-1-1-47,-4-5-209,4 2 16,3-2-369,-1 0-655,16 0-929,-22 0 1937,18-4-2561,-1-3-1617,-17 7 4178</inkml:trace>
  <inkml:trace contextRef="#ctx0" brushRef="#br0" timeOffset="670">1399 409 3777,'0'0'0,"0"0"1377,-2 0-33,0 0-143,-3 0-177,5 0-1024,-2 0 849,2-5-193,0-1-144,0 1-127,0 5-385,0-17 272,0 13-16,5-3-80,1-17-64,-6 24-112,18-6 80,-14-21-48,3 8 32,14 1-32,-21 18-32,7-19 48,13-1 0,-14 0 16,16 1 48,-22 19-112,6-20 144,12 0 0,-14-1-16,14-1-16,-18 22-112,0-20 96,6 1 1,1 1-49,-1 1 16,-6 17-64,7-7-32,-3-10 16,1 17-16,-1-7-65,-4 7 97,4-4-96,3 4-16,-3 0-96,1 4 16,-5-4 192,4 18-176,0-1 0,1 3 96,-1-1-16,-4-19 96,4 26-64,1-2-16,-1 3-64,3 1 32,-7-28 112,6 28-176,12 3 48,-14-1 64,16 1 32,-20-31 32,4 33 16,16-5 0,-14 5 0,12-5 16,-18-28-32,4 33 16,3-3 0,10-1-16,-17-1 32,0-28-32,7 24 0,-1 0 0,-1 0 0,-1 0 16,-4-24-16,4 22 32,-4 0-16,0-3 32,5-10 32,-5-9-80,0 20 80,4-14 32,-4 1 16,4-1 64,-4-6-192,5 7 224,-5 0 16,4-5-16,-4 0 16,0-2-240,4 0 273,1 0-65,-1 0-48,1-4-128,-5 4-32,4-7-400,2 0-769,1-12-1376,19 14-865,-26 5 3410,7-19-4834,-7 19 4834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0:50.33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79 31 3025,'0'0'0,"0"0"0,0 0 1088,0 0 17,0 0-65,0 0-239,0 0-801,0 0 560,5 0-240,-1 0-144,0 5-96,-4-5-80,5 6 48,1 12-80,12-10 16,-14 16 0,-4-24 16,20 20-16,-14 0 64,14 1-16,-1 3-32,-19-24 0,20 24 16,4 0 16,2 0 0,0-2 48,-26-22-80,31 22 112,2-2 48,-1-1 17,3 1-17,-35-20-160,37 17 176,0 1-96,-2-9 0,0 12 16,-35-21-96,31 7 32,-1 10 48,-1-10 64,-3 13-16,-26-20-128,22 6 192,-5 1-16,1-1-16,-12 1 32,-6-7-192,20 6 192,-16 1 17,3-3-17,-1-2 32,-6-2-224,7 5 208,-3-3 16,1 0 0,-1-2-16,-4 0-208,0 0 240,0 0 0,0 0 16,0 0-31,0 0-225,0 0 208,0 0-32,-2-4-64,0-1-96,2 5-16,-5-4-144,1 0-369,-3-1-415,3 1-513,4 4 1441,-4-4-1985,-3-1-304,5 5 48,-3-4-1200,5 4 3441,0 0 0</inkml:trace>
  <inkml:trace contextRef="#ctx0" brushRef="#br0" timeOffset="479">526 1 1488,'0'0'0,"-2"0"1633,-2 0-641,4 0-992,-7 0 1089,7 0-1089,-4 0 1024,0 0-95,-1 2-177,1 2-160,4-4-592,-5 7 465,1 2-145,-2 10-96,-1-1-128,7-18-96,-9 21 80,-8 6-32,10-1-64,-17 2 96,24-28-80,-17 31 80,-3-1 16,-2 1 64,1-1-16,21-30-144,-24 29 160,0-3-32,0 2-16,0-4 16,24-24-128,-24 22 129,2-2 15,4-12 0,1 14-32,17-22-112,-18 9 112,12 13-16,-14-13 16,14 12 16,6-21-128,-20 9 96,14 15-32,-14-4-16,13 4-48,7-24 0,-17 26-16,10 0-160,-10 2-384,12 1-561,5-29 1121,-6 28-1825,2 1-592,34 27 16,-30-36-576,0-20 2977,0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0:48.73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304 395 4129,'0'0'0,"0"0"0,0-4 1889,4 0-288,0-3-320,1 1-433,-5 6-848,0 0 416,0 0-336,-3 8-256,1 21-64,2-29 240,-2 32-208,0 6 64,2 5 32,0 5 64,0-48 48,0 48-16,4 0 0,3-6 32,-1-1-16,-6-41 0,7 37 32,10-2 16,-17-2 16,5-7 0,-5-26-64,6 22 48,-1-5 32,-5-8 16,0 11 64,0-20-160,0 6 208,0 1 80,-3-1 32,-3 1 33,6-7-353,-7 4 304,1-2-16,-1 1-48,1-1-16,6-2-224,-7 0 208,3 0-32,-1 0-48,3 0-240,2 0 112,-2 0-656,2-5-817,0 1-1200,4 0-2930,-4 4 5603,0 0 0</inkml:trace>
  <inkml:trace contextRef="#ctx0" brushRef="#br0" timeOffset="1023">0 138 2657,'0'0'0,"0"0"576,7-7 32,-7 7-608,6-6 641,-6 6-641,18-7 608,-18 3-112,4 0-80,1-1-16,-5 5-400,6 0 417,1-4-17,-7 4-400,6-4 400,12-1-32,-18 5-368,4-4 288,18-1-32,-16 1 49,21 0-33,-27 4-272,21-7 352,1 1-48,0-12-32,4 14-96,-26 4-176,26-7 80,3-10-32,1 17-48,-1-7-80,-29 7 80,28-4-32,-4 0-48,2 4 16,-2 0 32,-24 0 32,24 2-80,0 4 32,-2 3-16,0 11 16,-22-20 48,17 6-32,1 16 16,-12-13 16,12 15 0,-18-24 0,4 17 16,3 1 16,-1-10-32,1 14 16,-7-22-16,0 9 32,0 13 0,0-14-16,-2 14 16,2-22-32,-5 18 32,-1-1 32,-12 3 0,12-3 48,6-17-112,-20 18 128,13-1-32,-14 1-16,12-10-16,9-8-64,-22 20 32,16-13-16,-3-1-16,2 1 0,7-7 0,-6 6 0,-1-4 0,1 1 16,-1-1 16,7-2-32,-6 2 32,1 0 0,-1-2 0,1 2-32,5-2 0,-6 2 0,1-2 16,1 0-16,0 0 16,4 0-16,-3 0 0,1 0-16,2 0 0,0 0 16,0 0-16,0 0 0,5 0-16,1 0 32,-6 0 0,7-4 32,-1 0-32,16-1 16,-15 1 0,-7 4-16,21-4 0,-3-1 16,-12 1-16,23 0 0,-29 4 0,19-5-16,3 1 0,0-1 0,-2 5-48,-20 0 64,22 0-32,-1 0 16,1 3-64,0 3 32,-22-6 48,22 7-48,0 1 0,-1 12 0,-1-2-16,-20-18 64,20 17-64,-3 3 0,1 1 32,-12 3 16,-6-24 16,22 24 0,-15 3 0,-1-1 16,12 0-16,-18-26 0,0 26 0,4-2 0,0 2 16,-4 1 32,0-27-48,0 24 16,-4 0 32,-3 0 0,-10 0 32,17-24-80,-7 24 96,-17-3-16,16-1 16,-19-3 48,27-17-144,-19 9 129,-5 13 63,-2-15-16,-3 12 16,29-19-192,-28 7 176,-5 1 0,0 1-32,1-2 64,32-7-208,-35 6 176,0 1 0,4-5 0,3 0 0,28-2-176,-24 0 176,4 0 1,1-4 15,12-3 0,7 7-192,-19-6 208,14-1-48,-1-10-32,-1 12 0,7 5-128,-4-6 64,-1-12-16,3 18-80,2-6 32,0 6 0,0-5-16,0-1 16,0 2-16,0-1-32,0 5 48,5 0-160,-1-4-240,0 4-401,1 0-431,-5 0 1232,6 0-1809,1 0-480,10 2-112,-17-2-1601,0 0 4002,0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0:51.66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51 430 2160,'0'0'0,"-5"0"497,-3 0 127,8 0-624,-20-4 704,14 4 17,1-5-17,3 5 0,2 0-704,-2 0 673,0 0-33,2 0-48,0 0-160,0 0-432,4 0 256,3 0-111,17 0-49,-18 0 32,-6 0-128,31 0 256,-7 0 16,4 0 64,3-4-64,-31 4-272,34-4 192,6-3-32,1 1-80,1-12 16,-42 18-96,45-4 16,3-3 16,3-12 0,-3 12-16,-48 7-16,48-17 64,-3 12-48,-3-14 1,2 14 47,-44 5-64,37-17 64,2 12 16,-6-1 0,-5-1-16,-28 7-64,24-6 0,-7-1 16,-12 3-16,1 4 32,-6 0-32,5 0 16,-5 0 16,0 0 32,0 2-64,0-2 0,0 2 16,-2 0-128,-1 3-192,-1-1-177,4-4 481,-7 4-800,1-1-401,-1 1-495,1-2-257,6-2 1953,0 0-3346,0 0 3346</inkml:trace>
  <inkml:trace contextRef="#ctx0" brushRef="#br0" timeOffset="1">228 85 4466,'0'0'0,"0"0"0,0 3 1296,0 3-335,0 14-273,4-12-256,-4-8-432,4 27 160,3-3-128,-1 2-32,12 4-32,-18-30 32,4 33 64,14-2 0,-14 4 16,16-3-32,-20-32-48,6 35 48,14 2-16,-14 0 16,18-2 16,-24-35-64,7 35 48,15-2 32,-16-3-16,14-1 49,-20-29-113,6 26 192,12-2 48,-18-2 48,6-5 64,-6-17-352,7 18 432,-3-14 64,1 3 1,-1-3 15,-4-4-512,0 2 464,0-2-112,0 0-192,4-4-432,-4 4 272,0-18-928,5 12-897,-5-16-1040,4 2-2306,-4 20 5171,0 0 0</inkml:trace>
  <inkml:trace contextRef="#ctx0" brushRef="#br0" timeOffset="726">1229 118 2945,'0'0'0,"0"-4"992,0 4-992,-2-5 865,0-1-33,-1-1-48,-1 3-111,4 4-673,-2-4 496,0-1-128,0 1-80,2-1-48,0 5-240,0-4 240,4 0 17,2-1-33,12 1-48,-18 4-176,6-4 176,14-1 0,-2 1-32,1 0-48,-19 4-96,22-7 112,2 3-80,2-1 16,3-1 0,-29 6-48,30-5 0,-4 1 0,0 0 0,-4-1 0,-2 5 0,2 0-16,-5 0-32,3 7 0,-20-7 48,17 6-64,1 12 0,-12-9 16,18 12 16,-17-3 16,-7-18 16,22 17 0,-18 3-64,13 0 48,-17 4 0,0-24 16,5 24 0,-5 2 32,0 0 32,0 0 0,0-26-64,-2 26 48,-5-4 16,-2 0-32,-8-2 0,17-20-32,-7 17 32,-17 0 16,7 1-16,-5-1 0,22-17-32,-20 9 16,-4 15-16,5-6 0,-3-10 0,22-8 0,-22 22 16,3-13 0,-3 10 16,4-10-32,18-9 0,-8 20 0,-12-14 0,16 1 0,-1-1 96,5-6-96,-2 7 144,2-3 80,0-1 33,4-1-33,-4-2-224,7 2 208,10-2-32,-12 0-48,14 0-64,-19 0-64,18 0 64,-1 0-48,3 0-16,4 0 16,-24 0-16,30 0-16,5 0 0,5 2-16,-1 0 0,-39-2 32,41 5 0,3-3-16,-3 4 0,1 1-16,-42-7 32,41 4 0,1 3-16,-5-1 32,0-1 16,-37-5-32,28 4 96,-4-2 32,-4 0 64,-16 1 32,-4-3-224,18 0 176,-18 0 48,4 0-32,1 0 17,-5 0-209,0 0 240,4-5-16,-4 1-32,0 0-48,0 4-144,0-5-64,-2-1-544,0-16-1345,-3 17-1761,5 5 3714,-6-6-5843,6 6 5843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1:37.22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1041 9 1168,'0'0'0,"0"0"352,0-4-224,0 4-128,-2-5 160,0 5 48,2 0 33,0 0 15,0 0-256,0 0 240,0 0 0,0 0 16,4 0 80,-4 0-336,0 2 352,4 1 0,3-1-63,-3 2-97,-4-4-192,5 4 96,1 5-64,-6 13-112,5 9-48,-5-31 128,0 43-144,0 23 0,-3 14 31,-16 19 1,19-99 112,-22 111-144,-4 15-16,-7 21-32,-2 18-48,35-165 240,-35 190-224,-2 20 32,-2 17 16,0-1 112,39-226 64,-42 223-32,3-7 32,2-15 48,0-11 48,37-190-96,-40 172 128,3-19 160,0-20 0,-2-15 16,39-118-304,-39 102 400,-3-12 49,1-10 79,2-6 112,39-74-640,-40 70 624,3-9-95,4-4-33,3-9 0,30-48-496,-28 44 352,-1-5 17,3-6-17,4-3-16,22-30-336,-19 24 416,10-2-48,0-5-16,0-10-31,9-7-321,-6 17 368,-1-14-16,3 1-16,2-2 0,2-2-336,-2 2 256,-1 1-32,3-3-48,0 0-15,0 0-161,0 0 128,0 0-32,0 0-32,0 0-64,0 0 48,0 0-80,0 0 0,0 0-16,0 0 48,0 0-96,5-5-225,-1 5-575,0-4-881,-4 4 1777,5 0-2657,1 0-192,1 0-1105,-7 0 3954</inkml:trace>
  <inkml:trace contextRef="#ctx0" brushRef="#br0" timeOffset="680">1198 2374 3361,'0'0'0,"0"2"720,-2 3-223,2-5-497,0 6 368,0 1-48,0-1-32,0 1-48,0-7-240,0 6 192,0 1 0,0-1-32,4 1 32,-4-7-192,0 2 209,5 2 31,-5-1 32,4-1 16,-4-2-288,0 0 320,4 0 32,-4 0 48,0 0 1,0 0-401,5 0 384,-5-5-16,0-1-32,4-1-48,-4 7-288,0-17 240,5 13-48,-5-3-15,0-13-33,0 20-144,0-6 128,0-14-16,0 14 16,0-14-32,0 20-96,-3-4 80,-3-3-32,-1 1-80,3 1-16,4 5 48,-4 0-144,-1 0-64,-1 7 16,-3 17-1,9-24 193,-7 26-800,1 7-1345,32 23-1456,-26-14-193,0-42 3794,0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1:46.94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376 64 1056,'0'0'0,"-4"0"272,-3 0 32,1-7 0,6 7-304,-7-4 273,3 0-49,4-1-48,-2 1 0,2 4-176,0-4 192,0-1 48,-3 5 16,1-4 32,2 4-288,0 0 256,-2 0 16,0 0 1,0 0-17,2 0-256,-3 0 256,1 0 208,-2 0-32,0 0-272,4 0-160,-7 0 368,5 0-287,-5 0-17,3 2 192,-3 0-256,7-2 0,-6 7 16,-1-3-32,-1 3 32,8-7-16,-9 8 16,9-8-16,-18 9-16,12 13-96,-14-13-48,11 19 15,9-28 145,-21 24-144,3 2 112,1 3 16,8-1 16,9-28 0,-22 28 0,16 1 0,-12 1 0,12-1 0,6-29 0,-20 30 0,13 1 0,-10 1-16,10 1 16,7-33 0,-6 35-16,-1-2 32,1-1-16,-1-1 0,7-31 0,-6 28 32,1 1-16,3 1-16,0-1 0,2-29 0,-2 28 0,2 0-16,0-4 32,0 3-16,0-27 0,0 26-16,4-2-16,1 2 16,1 0 0,-6-26 16,7 24 16,10 2 0,-13-4 16,14 0 32,-18-22-64,4 22 32,3 0 48,12-3-15,-14 1 15,-5-20-80,17 19 80,-12-1 16,14 2 0,-12-1 16,-7-19-112,19 20 160,-14-3-32,12-10 32,-10 12 0,-7-19-160,17 5 272,-12 1 0,1 1-160,12-5-208,-18-2 96,0 2-512,6 0-240,1-2-193,10 0-79,-17 0 1024,5 0-1073,14-6-143,29 32 207,-41-30-559,-7 4 1568,0 0 0</inkml:trace>
  <inkml:trace contextRef="#ctx0" brushRef="#br0" timeOffset="2560">195 537 1376,'0'0'0,"0"0"0,0 0 544,4 0-15,1-4-17,-1 4 144,-4 0-656,4 0 769,1-4-65,1 4-80,1 0-80,-7 0-544,6 0 337,14 2-33,-16 2-80,16 3-96,-20-7-128,7 6 64,10 14-80,-10-14 0,12 18-240,-19-24 256,7 18-256,15-1-1,-16 5 33,18 0 240,-24-22-16,7 22 16,17-3 16,-7 3 16,1-4-16,-1-1 32,1-8 17,-12 13 15,16-16 0,-22-6-96,6 18 96,12-14 48,-14 3 16,1-1 0,-5-6-160,6 7 192,-1-3-48,-5-2 0,0 0-32,0-2-112,0 3 80,0-3-288,0 0-368,0 0 576,-5 0-1105,-1 0-351,-1 0-113,25 8 288,-18-8 1281,-7 3-1680,7-3 1680</inkml:trace>
  <inkml:trace contextRef="#ctx0" brushRef="#br0" timeOffset="2561">433 382 1600,'0'0'0,"0"-4"432,0-2-47,-2-12-65,2 18-320,-3-4 224,3-3-80,0 1-16,0-1 16,0 7-144,0-6 192,0 1 64,0 1 64,0 4 49,0 0-369,0 0 352,0 0-64,-4 0-80,-2 2-64,6-2-144,-9 9 48,-9 13-32,12-1-32,-12 6-16,18-27 32,-17 32-32,8 8-32,-15 5 240,7 3 16,17-48-192,-18 51 224,1 1 16,-3-2-320,1-2 64,19-48 16,-22 44-16,0-5 16,0-4 144,5 0 32,17-35-176,-18 30 209,12-3 15,-12-6-16,14-12 0,4-9-208,-5 22 224,3-18-32,0 3 0,2-1-32,0-6-160,0 5 112,0-3 0,7-2-48,-1 0-80,-6 0 16,7 0-240,12 0-352,-14-7-545,1 1-431,-6 6 1568,20-18-1681,-16 18-992,-4 0 2673</inkml:trace>
  <inkml:trace contextRef="#ctx0" brushRef="#br0" timeOffset="2562">677 337 1376,'0'0'0,"0"2"464,-2 0 17,0 0 15,2-2-496,-2 5 512,2 1-48,0 3-96,4 13-111,-4-22-257,7 8 192,-1 19-48,1-6-64,12 1-16,-19-22-64,5 26 16,1 3-16,12-1 16,-14 0 16,-4-28-32,7 31 16,-1 0 0,1-1 0,-1 1 16,-6-31-32,7 30 48,-3-1 32,-4-1 16,4-2 32,-4-26-128,0 22 160,0 0 0,-2-3 16,-4 1 0,6-20-176,-7 20 176,-10-3-16,12-8-16,-3 10-63,8-19-81,-9 9 48,0 11-32,0-11 16,1 10 16,8-19-48,-7 7 64,1 1 48,3-1 16,1 0 32,2-7-160,0 6 144,0 1 16,0-5-80,0 0-160,0-2 80,5 2-384,-5 0-369,4 1-303,3-3-145,-7 0 1201,6 0-1168,1 0 223,10 0 273,-17 0-608,0 0 1280,0 0 0</inkml:trace>
  <inkml:trace contextRef="#ctx0" brushRef="#br0" timeOffset="2563">380 727 1520,'0'0'0,"0"-4"656,5-1 1,-1-1-1,-4 6-656,7-7 720,-7 7-720,6-4 705,12 0-129,-14-1-96,3 1-128,-7 4-352,17-4 321,-13 4-49,3 0 0,15-5-64,-22 5-208,6 0 176,23 0-96,-12 0-48,7 0-16,-24 0-16,24 0 16,2 0-16,5 0 48,-1 2 16,-30-2-64,31 0 64,4 0 48,0 0 0,0 0 0,-35 0-112,35 0 128,-7 0-32,-2 0 0,0 0-48,-26 0-48,22-4-80,2 4-176,-4-4-320,-3-1-352,-17 5 928,5-4-1249,12 0-128,-17-1 65,31 5 255,-31 0 1057,0 0-1616,0 0 1616</inkml:trace>
  <inkml:trace contextRef="#ctx0" brushRef="#br0" timeOffset="2564">1151 876 2705,'0'0'0,"4"0"832,0-5 1,-4 5-833,5-6 832,1-1-16,-6-10-63,0 17-161,0 0-592,0-7 496,0-13-64,0 14-48,0-18 1,0 24-385,0-18 352,0-1-48,0-1-96,7 1-32,-7 19-176,6-20 96,1 0 0,13 1-16,-16-1-32,-4 20-48,6-20 96,12-1-48,-14 1 16,3 0-32,-7 20-32,19-19 0,-14 1 0,12 12 0,-12-18-16,-5 24 16,19-18 0,-14 12 0,12-16-16,-10 17 0,-7 5 16,6-6 0,1-1-32,-3 1 32,0 1-16,-4 5 16,0-4-32,0 4-48,0 0-32,0 0-96,0 0 208,0 2-240,0 7 16,0 8 16,0 1 32,0-18 176,0 20-160,5 4 48,-1 2 0,3 4 16,-7-30 96,19 31-32,-14-1 16,17 3 16,-16 0 16,-6-33-16,22 30 16,-16 1 0,14-1 16,-13-3-16,-7-27-16,17 21 32,-10 1-16,-1-2 16,12-3-16,-18-17-16,0 20 32,4-3 16,0 3 0,-4-11 32,0-9-80,0 22 112,0-16-64,5 14 16,-5-16 16,0-4-80,0 7 48,0 1 32,0 1-32,4 0 16,-4-9-64,0 6 32,0 1 48,0 0 32,4-3 32,-4-4-144,0 4 192,5 1-16,-1-3 16,-4-2-64,0 0-128,5 2 48,-1-2-160,2 0-176,12 0-304,-18 0 592,4-4-928,3-1-273,15-1-256,-16-14-159,-6 20 1616,18-4-1585,-14-14-976,-4 18 2561</inkml:trace>
  <inkml:trace contextRef="#ctx0" brushRef="#br0" timeOffset="2565">1519 22 2176,'0'0'0,"0"-4"625,5 0 63,-5 4-688,4-7 704,0 1-63,1 6-65,-1 0-160,-4 0-416,5 0 320,-1 2-80,2 2-112,14 3-47,-20-7-81,4 19 16,20-10-81,-6 19 1,-1 3-64,-17-31 128,22 37-176,0 7 64,2 2-16,0 4 64,-24-50 64,26 48-16,0 0 16,1 2 16,-1 2 0,-26-52-16,24 50 16,0 5 16,-2-3 0,-3 1-16,-19-53-16,18 52 0,-12-2 32,18 0-64,-19-2 32,-5-48 0,4 46 16,0 0 0,-4-2 48,0-5 64,0-39-128,-2 35 192,-4-5 49,-12-3 47,9-8 0,9-19-288,-21 20 272,1-11 0,2 12-48,1-14-192,17-7-32,-20 7-384,12-1-608,-16-2-625,19 3-240,5-7 1857,-6 0-2737,6 0 2737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1:51.12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284 44 1200,'0'0'0,"0"0"0,-19-4 320,-3-3-16,-2-12-16,4 14 49,1 1-1,10 0 64,-9 4 16,12 0 0,-3 0-63,3 0-97,1 2-64,3 4-32,2-6-160,-2 7 144,0 10-48,-1-10-16,3 19-32,0-26-48,0 24 0,0 4-16,0 3-16,-2 4 16,2-35 16,-2 37 0,-2 0 0,-1 2 16,1 1 32,-3-3 0,7-37-48,-4 35 32,-2-3 32,-1 5-16,7-37-48,-9 35 32,-8 2 0,10 3-16,-1-1-48,-10 0 0,18-39 32,-6 40-16,-1-3 16,3-2 16,4-7 32,0-28-48,6 28 64,16-4 32,-2 2 32,-1-2 96,5 0 64,0-4 1,5 0-33,-3-3-336,-26-17 80,26 18-529,-2-10-655,-4 14-465,-23-26-736,3 4 2385,0 0 0</inkml:trace>
  <inkml:trace contextRef="#ctx0" brushRef="#br0" timeOffset="1">217 365 2673,'0'0'0,"0"2"800,0 3-112,4 1-95,-4-6-593,4 7 576,3 10-160,10-10-144,-12 1-96,-5-8-176,6 22 80,12-2-64,-14-1 0,3 3 0,-7-22-16,21 22 32,-14 0-32,19 2 16,-2 0-16,-24-24 0,24 24-16,2 2-32,-2 0 32,3 5 0,-27-31 16,26 30 16,-2 1 48,4-3-16,-2-2 96,-26-26-144,26 24 145,-2-2 63,-17-2-32,17-3-64,-24-17-112,4 9 16,3 11-112,10-14-48,-17-1-192,0-5 336,5 2-641,-1 0-431,-4-2-257,4 0 81,-4 0 1248,0-4-2049,0 4 2049</inkml:trace>
  <inkml:trace contextRef="#ctx0" brushRef="#br0" timeOffset="2">577 297 2865,'0'0'0,"-5"0"768,-3 5-31,-12 3-33,20-8-704,-7 18 560,-10-1-256,8 1-176,-10 6-112,19-24-16,-9 26 0,-15 2 16,4 5 0,3 2-16,17-35 0,-22 37 32,2-2 0,-2-2 0,1-1 16,21-32-48,-20 31 64,-2 2 48,3-3 129,1-1 31,18-29-272,-6 26 304,-3-2-64,2-5-368,5-1-608,2-18 736,0 17-1585,4 1-240,3-1-928,-7-17 2753</inkml:trace>
  <inkml:trace contextRef="#ctx0" brushRef="#br0" timeOffset="3">784 703 4898,'0'0'0,"6"0"1344,1 0-335,-7 0-1009,17-6 752,-12-1-176,14-10-223,-12 12-177,-7 5-176,22-6 112,-16-1-96,16 1 16,-15 1-32,-7 5 0,24-4 0,-18 0 0,14 4-16,-16-5 16,-4 5 0,20 0 0,-14 0 0,16 0 0,-4 0 16,-18 0-16,6 0 0,20 0 16,-6 0-16,0 0 32,-20 0-32,6 0 48,20-4-16,-6 4 16,0-5-32,-20 5-16,24-4-64,0 0-96,0-1-208,-2-1-337,-22 6 705,19-7-1216,-12-10-513,15 17-128,-18-7-960,-4 7 2817,0 0 0</inkml:trace>
  <inkml:trace contextRef="#ctx0" brushRef="#br0" timeOffset="4">965 324 2144,'0'0'0,"0"0"769,-2 0 31,2 0-800,-5-5 833,-1 5-129,-1 2-240,3 18-192,4-20-272,-7 20 112,-1 8-64,-1 3-16,0 1 0,9-32-32,-8 35 0,1 2 16,0-2-16,5 0-48,2-35 48,-2 33-32,2 0 0,0 1 48,7-1 64,-7-33-80,6 35 192,16 0 81,-15-7-113,17 1-304,-24-29 144,6 26-705,14-4-527,-14 0-289,29 8 240,-35-30 1281,7 7-1776,-7-7 1776</inkml:trace>
  <inkml:trace contextRef="#ctx0" brushRef="#br0" timeOffset="500">1508 217 2305,'0'0'0,"0"0"0,0-5 384,5-14-48,-5 12 48,0-10 96,0 17 17,0-5-49,0 5-48,-3 0-48,1 0 0,0 0-32,0 0-80,2 0-79,0 0-113,0 0-48,0 0 32,0 5 0,0 1 16,4 1 16,-4-7-64,18 6 96,-12-1 0,18-3 0,0 0-32,-24-2-64,24 0 48,5 2-16,-5 3-16,-5 1 16,-19-6-32,22 7 16,0-1 16,-16 3-32,23 0 0,-29-9 0,4 17 0,16-10 0,-16 10-16,3-8 0,-7-9 16,4 22 0,-4-14-16,0 16 16,-4-4 0,4-20 0,-18 20 16,-8 4 0,-7 2 0,-4 2-16,37-28 0,-46 31 0,1-3 32,-3 3-32,48-31 0,-44 30 16,44-30-16,-39 26-64,-1-2 0,8 3 16,-1-6 0,33-21 48,-28 22 16,8 0 0,3-2-16,10-1 32,7-19-32,-7 9 0,1 13 0,2-13 0,1 10 0,3-19 0,0 7 32,0 10 0,5-12 64,1 1 0,-6-6-96,22 7 112,-4-1 64,3-1 0,1-3 16,-22-2-192,31 2 96,-1-2-320,7 0-560,7 0-721,-44 0 1505,46 0-1969,4-7-1168,-50 7 3137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1:52.26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92 26 2689,'0'0'0,"0"0"1008,4-6-191,1-1-49,1 3-112,1 0-96,-1-1-95,1 5-113,-3 0-128,-4 0-96,0 0-128,0 0 32,5 2-48,-5 3-16,6 1 0,-6-6 32,5 20-48,-1-11-16,3 19-32,-1-2 16,-6-26 80,18 37-80,-12 3 0,16-1 16,2 2 16,-24-41 48,26 40-32,5 1 16,4-2 0,-5 3 0,-30-42 16,37 46 0,-2-1 0,4 3 0,3 0 0,-42-48 0,37 44 80,-2 2 16,-5-3 0,-6 1 0,-24-44-96,20 46-32,-13-2 0,10-1 0,-17 3 16,0-46 16,-2 44 32,-7-1 32,-11 5 16,-1-2 0,21-46-80,-29 48-32,-3-2 16,-10 0 0,1 0 16,41-46 0,-44 39 96,-2 2-32,0-1-16,-4-1-16,50-39-32,-48 39 112,5-8 0,5-3 32,8-6 16,30-22-160,-26 19 128,0-1-16,4-9-16,4 8 0,18-17-96,-6 4 80,-12 3 49,14 2-17,-3-1-32,7-8-80,-6 7 64,4 0-32,-1-1-32,3-2 32,0-4-32,0 5 80,0-3-80,7 0-128,-3-2-417,-4 0 545,5 0-1072,1 0-593,14 0-192,-14 2 321,-6-2 1536,24 0-2161,-24 0 2161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1:56.41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127 446 1840,'0'0'0,"-7"-5"577,-17 1-1,24 4-576,-17-4 608,8-3 48,0 0 1,3-12 15,6 19-672,-7 0 640,1-7-31,-1-15-49,1 16-48,6 6-512,-2-20 496,-3 14-63,3-18-49,0 17-80,2 7-304,0-24 256,0 18 0,0-21-80,0 21 0,0 6-176,4-22 128,1 16-80,-1-14 16,2 13-64,-6 7 0,7-24-16,10 7 32,-10-1-64,15 1 48,-22 17 0,17-17-48,3 10 16,-3-19-16,5 19 0,-22 7 48,24-22-32,0 18 0,2-2-32,-2-1 32,-24 7 32,24-7-32,-2 1-32,0 2-16,2 4-32,-24 0 112,22 0-80,0 2-48,-1 4 48,-1 3 0,-20-9 80,20 17-64,-1-8 48,1 15 32,0-4-32,-20-20 16,17 22 0,-10 4-48,12 4 0,-14 3 32,-5-33 16,4 37 0,-4 5 0,0-1 48,-7 9-48,7-50 0,-19 53 16,1 3-32,-1-1 16,-1-3-64,20-52 64,-24 50-80,-4-4 16,-7-2-16,-2 0 64,37-44 16,-42 37 16,1-5 16,2-1-16,-1 2 0,40-33-16,-37 30 16,4-4-48,3-4 32,6-15 32,24-7-32,-22 6 80,5 1 128,10-5 80,-10-2 32,17 0-320,-5 0 304,-1 0 0,4 0-111,-1-4-17,3 4-176,0-5 80,0-1-32,7-1-96,13-12 16,-20 19 32,6-7-16,22-13-48,-8 20 96,4-6 0,-24 6-32,26-7 0,5 1 48,-1-18-96,3 24-16,-33 0 64,35-7-32,0 1-16,4 1 48,0-1-48,-39 6 48,38-7-16,-1 3 16,-5-1 0,1 1 16,-33 4-16,31 0 0,-5-4 16,-2 4 32,-5 0-48,-19 0 0,5 0 32,12 0 32,-17 2-48,5 0 32,-5-2-48,4 2 48,-4 0-80,4 1-16,-4-1-128,0-2 176,0 4-385,5-2-223,1 1-384,1-1-481,-7-2 1473,17 4-1969,12 14 0,-23-18-1024,-6 0 2993</inkml:trace>
  <inkml:trace contextRef="#ctx0" brushRef="#br0" timeOffset="1065">1327 101 1536,'0'0'0,"-4"0"480,-3 0 97,-10-4 175,12-1 64,3 1-31,0-1-97,2 5-688,-2-4 480,2 4-144,0 2-127,6 5-113,-6-7-96,20 22 48,-1-3-16,5 10-32,5 3-32,-29-32 32,33 37-64,4 3 16,6 1 0,5 3-49,-48-44 97,57 48-64,0 0 0,4-2 48,2-1 16,-63-45 0,59 44 0,4-7 16,-2-4-16,0 0 16,-61-33-16,62 32 16,-6-1 0,-1 2 64,-5-3 1,-50-30-81,41 31 96,-6-5 48,-6 9 64,-7-5 0,-16-1 48,16-1-32,-18-10 48,1-1 48,-5-17-320,4 7 352,0 1 65,-4-1-1,0-1 64,0-6-480,0 3 480,0-3 17,0 0-49,0-5-96,0 5-352,-2-6 320,0-12-112,-2 14-32,-3-3-48,7 7-128,-4-22 80,2 16-112,-3-20-240,3 4-272,2 22 544,-4-20-912,1-2-433,-1 5-384,2 0-336,2 17 2065,-2-7-1985,-3-21-1168,5 28 3153</inkml:trace>
  <inkml:trace contextRef="#ctx0" brushRef="#br0" timeOffset="1066">2250 83 1040,'0'0'0,"-7"0"928,-10 0-239,-5 0 127,-2 0 145,24 0-961,-22 3 928,-4 1-96,4 13-63,0-10-161,22-7-608,-24 26 480,0-2-144,-4 2-128,-3 11-96,31-37-112,-34 42 65,-1 2 15,-2 8-48,-1 5 32,38-57-64,-39 59 48,0-3 32,0-3 0,-1-8 48,40-45-128,-32 44 192,1-5 32,5-6 48,6-2 16,20-31-288,-8 21 272,-12 1 0,13-2-63,-1-11-97,8-9-112,-7 19-64,1-12-321,3-1-527,1 16-561,2-22 1473,0 2-1969,5 5-112,1-3-1328,-6-4 3409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2:00.64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1 681 1488,'0'0'0,"4"2"304,3-2-32,-7 0-272,19 3 257,-12-1-81,21 0-64,-4 0-64,-24-2-48,26 0 32,3 0 16,3 0 0,3 0 32,-35 0-80,42-4 160,-1-3 16,3 1 48,0-1 0,-44 7-224,45-6 224,-1-1 0,-3-10-64,1 17-80,-42 0-80,35 0 65,0 0-49,-7 0-16,-4 4 48,-24-4-48,24 4 48,-2 3 16,-2 2 0,-14-3 16,18 3 16,-17-3 16,10 1 16,-13-1-16,-4-6-112,18 5 112,-14-1 0,3-2 0,12 1 0,-19-3-112,5 0 112,1 0 0,14 0 0,-16-5-16,-4 5-96,18-4 80,-14-3 32,14 1-32,-12-1 0,-6 7-80,18-17 80,-12 12-16,12-1-31,-14-1-1,-4 7-32,7-6 48,-1-1-80,1 3-49,-1-1-223,-6 5 304,5-4-560,-5 0-256,0 4-113,4 0 65,-4 0 864,0 0-720,0 2 191,0 4 177,-26-12-576,26 6 928,0 0 0</inkml:trace>
  <inkml:trace contextRef="#ctx0" brushRef="#br0" timeOffset="504">129 1277 2849,'0'0'0,"18"0"752,-18 0-752,20 0 576,6-7-175,0 1-113,2 1-112,-28 5-176,33 0 64,0 0-64,6 0 0,2 0-32,-41 0 32,46 0-16,4 0 0,1 0-32,1 0 0,-52 0 48,55 0-48,-3 0 16,2 0 48,-3 0 16,-51 0-32,45 0 16,-3 0 32,-3 3-32,-8-1 16,-31-2-32,28 4 48,-4-2 0,-6 0 48,1 1 16,-19-3-112,7 0 48,19 0-240,-9 0-448,1-5-337,1-1-79,-19 6 1056,20-31-2161,-20 31 2161</inkml:trace>
  <inkml:trace contextRef="#ctx0" brushRef="#br0" timeOffset="1362">2523 537 1408,'0'0'0,"-2"2"480,2-2-480,-5 3 545,-1 1 63,-1 0 16,3 3 32,0-1-47,-1 3-33,3 9-48,-5-12-112,7-6-416,-4 20 289,-2-3-97,-1 5-96,-2 6-96,9-28 0,-8 33 0,-1 4 16,-11 7 0,14-3 16,6-41-32,-18 42 16,9-5 32,-10 0-16,12-2 64,7-35-96,-19 35 96,12-7 48,1-2 16,-1-6 48,7-20-208,-7 9 304,5 10 48,0-12 33,0-3 15,2-4-400,-2 5 384,0-3 16,-1 0 0,3-2 17,0 0-417,-2 0 368,2 0-32,0 0-48,0-7-64,0 7-224,0-6 192,0-14-32,5 14 0,1-18-32,-6 24-128,7-20 128,12-2 16,-12-6-15,17-3-33,-24 31-96,17-32 80,-10-8 0,21-6-32,-10-4 16,-18 50-64,24-56 64,0-6 0,2-1 16,2-4 16,-28 67-96,26-68 80,1 0-16,-1 1-32,-2 1-16,-24 66-16,26-61 0,-2 7 64,0 6 48,-2 6-64,-22 42-48,19-30 0,1 3-112,-13 10-128,19 10 32,-26 7 208,6-6-240,18 1-48,-17 5-17,10 3-31,-17-3 336,7 6-320,10 16 80,-12 0 80,12 2 0,-17-24 160,4 28-208,3 5 16,10 0 0,-12-1 31,-5-32 161,6 40-96,16-5-32,-15 6-32,19 3-32,-26-44 192,17 43-224,1 3 32,1 2 64,-1 4 16,-18-52 112,17 55-64,-10 4 32,17 2 0,-18 0 16,-6-61 16,24 61 0,-17-2-16,15-7 32,-16-1 0,-6-51-16,22 43 48,-15-3 48,15-10-32,-18-2 48,-4-28-112,6 27 144,1-6-32,-3-1 96,1-11 0,-5-9-208,0 6 208,0 1 33,0-1-1,0 1 64,0-7-304,-2 2 304,-1 0 16,-1-2 0,-3 0-16,7 0-304,-6 0 256,-1 0-15,-1-4-49,-1-3-32,9 7-160,-9-6 128,-8-16-48,12 16 0,-3-18-96,8 24 16,-20-20-208,13 13-304,-1-17-529,-12 7-672,20 17 1713,-6-7-2449,-14-17-496,11 7-1105,9 17 4050</inkml:trace>
  <inkml:trace contextRef="#ctx0" brushRef="#br0" timeOffset="1808">2385 847 3185,'0'0'0,"0"0"0,5 0 1393,1 2-81,1-2-159,-1 0-97,1 2-191,10-2-257,-12 3-192,19-1-112,-24-2-304,17 2 224,5 0 32,2-2-31,-2 0-33,-22 0-192,24-4 192,4-1-80,7 1 0,4-3 16,-39 7-128,42-19 112,2 12-32,-3-12-144,-2 14-160,-39 5 224,42-6-384,-3-1-65,0 1 17,3-1-112,-42 7 544,39-4-848,0-1-529,1 5-512,1 7-144,-41-7 2033,35 6-3073,-35-6 3073</inkml:trace>
  <inkml:trace contextRef="#ctx0" brushRef="#br0" timeOffset="2229">4017 203 1568,'0'0'0,"-2"0"913,-2-6-81,-3-1 16,7 7-848,-6-6 865,-1-1-97,1 3-48,1-1-159,5 5-561,-6-4 480,1 4-80,-1-4-48,-1 4-80,1 0-79,-1 0-17,-1 2-80,-1 4-32,9-6-64,-20 18 0,14-1-48,-14 7 32,11 5-32,9-29 48,-24 35-48,7 2 32,-1 6-32,10 3 0,-10 4-16,14 7-1,-3 2-15,3 4 32,4-63 48,-2 61-48,2-2 16,0-2 16,6-7 0,-6-50 16,20 48 16,-14-9 0,18-1 0,-4-4 0,-20-34-16,20 33 32,2-4 80,-3-5 65,1-3 47,-20-21-224,19 20 256,1-11 0,0 15-64,-3-22-64,-17-2-128,20 6-144,-1 1-352,1-5-385,4-2-463,-24 0 1344,24 0-1825,7-6 16,-1-21-1040,-30 27 2849</inkml:trace>
  <inkml:trace contextRef="#ctx0" brushRef="#br0" timeOffset="2635">4155 491 2657,'0'0'0,"0"0"0,0 0 800,0 0-80,6 3-95,1 3-145,13 16-144,-14 0-64,20 4 0,-6 2-64,-20-28-208,17 31 193,3-3-49,2 3-16,2-3 16,-24-28-144,30 31 112,3-1 0,4 1-64,3-1-48,-40-30 0,45 26 32,1-2-16,2-2 0,-2-2 16,-46-20-32,46 17 32,-5 1 48,-4 1 32,-2-1 48,-2 2 32,-7-1 0,-6-1 32,-3-10 48,-17-8-272,5 20 273,1-13-1,-1-1-32,-1 1-96,-4-7-144,0 4 64,0-2-224,0-2-320,0 0-401,0 0 881,0 0-1360,0-4-321,0-1 0,0-14-1120,0 19 2801</inkml:trace>
  <inkml:trace contextRef="#ctx0" brushRef="#br0" timeOffset="3059">4705 417 1632,'0'0'0,"-7"20"673,7-20-673,-22 19 768,-2 8 96,0 1 33,0 5-97,24-33-800,-24 37 656,-4 6-159,0 1-129,-1 4-48,29-48-320,-28 46 304,-3-2-48,1-3 0,4-8-32,26-33-224,-22 26 208,2-4 49,14-5-33,-14-8-176,20-9-48,-4 17-336,1-10-657,1-1-768,2 1-336,0 0-1232,0-7 3329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2:04.52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1 532 2913,'0'0'0,"6"0"1216,16-6-111,-15-1-225,23-12-207,-30 19-673,20 0 464,4-7-144,4 1-128,5 1-112,-33 5-80,37-6 16,4 1 0,5 1 0,0 0-16,-46 4 0,48-5 0,-2 1 0,0 4-16,2-5 32,-48 5-16,45-4 32,1 0-16,0-1 48,-2-1 0,-5-12 48,-39 18-112,35 0 144,-2-17 0,-5 17 48,-6-7 33,-22 7-225,19-17 208,-12 17 16,0-7 0,-1 1-48,-6 6-176,4-18 112,-4 18-32,0-6-240,-6 1-256,6 5 416,-18 0-705,12 0-431,-14 0-385,12 0-208,8 0 1729,0 48-1680,-7-45-593,7-3 2273</inkml:trace>
  <inkml:trace contextRef="#ctx0" brushRef="#br0" timeOffset="1">278 85 2417,'0'0'0,"0"0"1136,0 0 17,0 2-65,0 3-255,0-5-833,0 8 416,0 19-208,0-3-176,0 8-48,0-32 16,6 42-32,1 4-32,12 8 64,-14 3-48,-5-57 48,6 63-32,14 3 16,-16-3 0,14-2 16,-18-61 0,4 57 16,14-7 16,-14-7 48,3-1 64,-7-42-144,19 37 224,-14-4 64,14 2 48,-12-5 32,-7-30-368,19 26 337,-14-4-225,14-15-433,-14-1-655,-5-6 976,22 7-1713,-3-3-320,-1-4-1216,-18 0 3249</inkml:trace>
  <inkml:trace contextRef="#ctx0" brushRef="#br0" timeOffset="630">1227 292 2096,'0'0'0,"-2"0"401,-1 0 47,-3 0 64,-1 0-16,5 0-31,-2 0-97,2 3-16,-1-3 16,3 0-368,0 0 384,5 0-80,12 0 0,-10 0-127,-7 0-177,28 0 112,-4 0-48,7 0-48,4-5-16,-35 5 0,39-4-16,2-1 32,5 5-32,-2 0 32,-44 0-16,48 0 0,-5 0 0,-1-4 0,-1 4 0,-41 0 0,40 0 0,-5 2-16,-5 5 0,-4-1 16,-26-6 0,22 20-32,-4-3 0,-12 7 0,1 3 0,-7-27 32,6 30-16,1 3 16,-7 0 16,0 6 16,0-39-32,-7 39 96,-12-2-32,1 0 64,-6-4 16,24-33-144,-26 28 112,-5 1 16,-4-1-16,-2 1-32,37-29-80,-37 24 176,-2 2 48,4-4 32,2-5 48,33-17-304,-30 17 241,4-8 15,4 11 0,13-14-16,9-6-240,-17 7 256,12-1-16,3-1-48,0-3-64,2-2-128,0 2 64,0 3 0,0-3-16,6 0-32,-6-2-16,18 2 48,-12 0-16,18 0 0,-2-2 48,-22 0-80,26 0 32,3 0 16,1-4 16,3 0 1,-33 4-65,37-7 112,2 1 0,1-12 32,-1 14-48,-39 4-96,35-7 80,-2-10 16,-3 12 0,-4-1-48,-26 6-48,24-18-192,-4 14-481,-3-2-543,3-12-769,-20 18 1985,7-4-2337,52 12 128,-42-8-528,-17 0 2737</inkml:trace>
  <inkml:trace contextRef="#ctx0" brushRef="#br0" timeOffset="1078">2082 0 2673,'0'0'0,"-2"4"1008,0 3-47,2 10-209,0-8-256,0-9-496,0 24 288,17-4-160,3 6-96,4 9-16,6 2-48,1 2 48,6 0 16,4 1 0,-41-40-32,40 39 80,1-2-16,1 0 1,-3 2-1,-39-39-64,35 40 64,-2 6 0,-5-1-32,-6 1-16,-22-46-16,17 46 48,-10-5 16,-1 3 16,1 0 32,-7-44-112,4 41 112,-4 1 64,0-3 16,-2 7 48,2-46-240,-9 46 288,-13-1 80,5-1 65,0-11-17,17-33-416,-20 28 384,0-2-48,-2-2-64,1-2-112,21-22-160,-20 24 96,3-4-48,8 2-272,0-3-144,9-19 368,-6 20-720,3-14-401,3 3-175,27-2-305,1-5 48,-28-2 1553,39 0-1328,3-5-801,-42 5 2129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2:06.45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112 548 1312,'0'0'0,"-9"0"1217,-15 0-257,5 0 209,19 0-1169,-20 0 1184,14 0-47,-12 0-129,14 0-159,4 0-849,-7-4 688,5 4-80,0-4-64,2-1-95,0 5-449,0-4 352,17-1-128,-10-1-96,28-12-64,-35 18-64,30-4 32,10-18-16,3 5-64,7 10 16,-50 7 32,55-28-32,2 21-16,-1-17 32,1 18-48,-57 6 64,57-22-48,-3 18-16,1-1 48,-3 5-16,-4 0 0,-4 0 16,-5 2 16,-4 5 0,-35-7 0,35 4-16,-7 3 16,1 10-16,-5-14 16,-24-3 0,19 6 0,3 1 16,0-3 0,-2 0 48,-20-4-64,19 3 32,-12-1 32,10-2-64,-12 0-96,-5 0 96,4 0-320,0 0-305,-4-7-399,0 3-321,0 4 1345,0-5-1568,0 1-81,0 4 64,0-4-1248,0 4 2833,0 0 0</inkml:trace>
  <inkml:trace contextRef="#ctx0" brushRef="#br0" timeOffset="1">361 1 3025,'0'0'0,"0"0"0,0 6 1312,0 3-175,0 13-289,0 0-159,0-22-689,0 28 352,0 7-160,4 8-80,1 3-48,-5-46-64,6 48 64,1 0 16,-1-6-32,14 1 16,-20-43-64,4 42 48,16-1 16,-14-1-16,14-1 16,-20-39-64,7 41 96,14-1 32,-14-1 48,15-2 97,-22-37-273,4 28 272,14 3 48,-14-5 16,2 0-16,-6-26-320,7 20 288,0-1-64,-1-12-112,1 10-160,-7-17 48,6 3-224,1 1-320,-1-2-384,1-2-385,-7 0 1313,17 0-1681,-12-4-176,14-3-1472,-19 7 3329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2:07.64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64 275 2465,'0'0'0,"0"0"0,4 0 1344,3 3-463,10-1-193,-12 7-192,-1 12-192,3-1-96,-1 6-144,-1 7-16,-5-33-48,6 41 48,-2 5-15,1 9 31,1 4-32,-6-59-32,5 59 32,1 2-32,1-7 16,-1-1 32,-6-53-48,7 48 64,-1-5 48,14-1 16,-16-3 48,-4-39-176,18 37 192,-12-4 16,16-3 80,-15-10 64,15-11 48,-16 8 33,12-15 15,-14 0-80,3 1-160,-1-3-208,-2-5-352,1-1-336,-5 6 688,4-20-961,0 3-207,1-1-177,-5-1-96,0 19 1441,0-24-1344,0-5-1089,0 29 2433</inkml:trace>
  <inkml:trace contextRef="#ctx0" brushRef="#br0" timeOffset="1">7 225 2096,'0'0'0,"0"0"625,-2 0 15,2 0-640,-2-4 704,0 0 17,2-3-17,4 0-16,-4 7-688,7-17 657,12 13-81,-14-1-48,12-1-96,-17 6-432,4-7 320,16 1-111,-13-1-129,19 3-16,-26 4-64,19-7 0,3 3 0,4-1 0,5 5-48,-31 0 48,35 0 0,2 0 0,2 0-16,1 3 16,-40-3 0,39 2 16,2 2 0,-6 3 0,0-1 0,-35-6-16,33 7 16,-7 2-16,0 10 0,-6-12-16,-20-7 16,6 19-32,14 1-16,-20 0 32,4 6 0,-4-26 16,0 28 16,0 3 16,-6 1-16,-12 1 16,18-33-32,-21 35 32,-1-2 0,-4-3 16,-3 3-32,29-33-16,-28 33 48,-5 0-16,0-3 0,-2-2 16,35-28-48,-32 20 48,1 0 32,1-3-16,3-10 32,27-7-96,-21 8 112,3 1-16,12-2 16,-14-5 32,20-2-144,-4 2 128,-3-2-32,3 0 32,-1-4-48,5 4-80,-2-5 48,0 1 16,2 0-48,0-1-16,0 5 0,4-6 16,3-12-16,13 14-16,-14-3 16,-6 7 0,22-6-16,-5-12-32,3 14 32,4-13 0,-24 17 16,24-5-32,-2-17 48,4 16-32,-26 6 16,26-18 0,-26 18 0,24-6 0,5-1-16,-5 1-32,-1-1 16,-23 7 32,27-4-112,-1-1 48,0 5-32,5 0 16,-31 0 80,30 5-64,-1 12-16,1-8-16,-2 19 0,-28-28 96,31 22-112,0 4 0,-3 3 0,-4 1 32,-24-30 80,19 35-64,-12 4 32,11 5-16,-18 2 48,0-46 0,0 46 0,-3 8 32,-14-1 16,-3-1 16,20-52-64,-26 48 96,-2-7 32,-3-6 32,-2-2-32,33-33-128,-35 28 176,-2-1 32,-2-3 0,0-5 32,39-19-240,-39 18 256,-3-12-159,1 3-17,-1-2-16,42-7-64,-41 4 48,1-2 144,3 0-32,0-2 176,37 0-336,-32 0 336,1-6-224,3-1 272,4-12-224,24 19-160,-18-5 176,12-12 177,-12 12-257,14-14-48,4 19-48,-4-7 0,-1-17-48,3 7-176,2-1-177,0 18 401,0-17-672,0-1-272,4-1-241,3 1-336,-7 18 1521,17-19-1840,-10 1-161,39 18 176,-40-24-688,-6 24 2513,0 0 0</inkml:trace>
  <inkml:trace contextRef="#ctx0" brushRef="#br0" timeOffset="403">1753 25 2144,'0'0'0,"0"0"0,-5 0 721,-3-7 47,-12 0 17,13 1-49,-12 2-64,10 4-112,-13 0-111,5 0-33,17 0-416,-18 4 304,1 5-32,-1 10-64,1-10-96,17-9-112,-20 26 96,12-2-32,-19 7-48,10 1 0,17-32-16,-18 42 16,-3 4-32,3 4 16,1 7-16,17-57 16,-18 61-16,12 2 16,-1 5-32,1-3-16,6-65 48,-3 66-32,3-3-16,7-4 16,10-5 0,-10 1 16,19-3 0,-6 1 32,2-8-16,-22-45 0,26 40 32,2-5 112,3-7 64,4 0 129,-35-28-337,32 22 480,1-4 32,-2-12-32,-5-2-160,-26-4-320,26 0 48,2 0-448,1-6-544,-1-14-577,-28 20 1521,31-6-1953,1-16-96,-1 2-1056,-31 20 3105</inkml:trace>
  <inkml:trace contextRef="#ctx0" brushRef="#br0" timeOffset="876">1798 354 928,'0'0'0,"-2"0"816,-4 0-191,-3 0 127,9 0-752,-7 0 752,3 4-63,4 3-129,0 13-192,4-1-80,-4-19-288,20 20 176,-2 6-64,1 2-32,5 5-16,-24-33-64,29 37 80,-3 0 0,9 0 16,-3 0 1,-32-37-97,37 33 64,3 0-32,-1 0-16,2-3-16,-41-30 0,44 33 0,0-3 0,-3 1 0,-4-3 64,-37-28-64,33 31 96,-2 2 48,-7 4 48,-5-5-16,-19-32-176,18 35 224,-1-4 0,-10-3 64,-1 1 80,-6-29-368,18 24 433,-18-7-33,4-10-80,0-1-128,-4-6-192,5 2 80,-5-2-160,4 0-176,0-4-256,-4 4 512,5-17-913,-1 10-527,-4-21-337,7 10 32,-7 18 1745,4-26-2689,-4 26 2689</inkml:trace>
  <inkml:trace contextRef="#ctx0" brushRef="#br0" timeOffset="1304">2442 365 3105,'0'0'0,"-6"0"896,-3 0-79,-13 2-65,22-2-752,-17 18 608,-3 1-175,-6 7-161,-3 9-128,29-35-144,-32 44 32,-8 6-32,-3 7 0,-5 4 16,48-61-16,-48 63 32,-2-2 64,2-4 0,2-5 48,46-52-144,-40 53 208,10-7 32,4-3 64,8-4 16,18-39-320,-6 33 289,-1-4-17,3-8-224,4-1-497,0-20 449,4 7-1216,14-1-657,6 1-112,-3-7-1040,-21 0 3025,0 0 0</inkml:trace>
  <inkml:trace contextRef="#ctx0" brushRef="#br0" timeOffset="2114">2697 786 1264,'0'0'0,"0"0"0,-4 2 272,-13 5 0,8-1 64,-11 1 49,20-7-385,-6 6 416,-3-1 32,-9-1 32,12 0 65,6-4-545,-7 7 624,1-5 64,-1 3 0,5-3-79,2-2-609,-2 2 560,0 0-96,2 0-96,0 0-31,0-2-337,4 0 288,3 0-48,17 0-64,-7 0-64,-17 0-112,22-4 96,6 0-64,5-3-16,6 1-16,-39 6 0,44-7-16,4 1-16,6-1-16,3-13 16,-57 20 32,61-4-32,-2-3 0,-2 1 0,-3 6 0,-54 0 32,51 0 0,-10 0 0,-2 6 0,-2 1 16,-37-7-16,33 17 16,-4-10 0,-5 2-80,-7-1-144,-17-8 208,7 9-352,14-2-145,-16-1-15,1-4 96,-6-2 416,7 3-288,-1-1 16,-6-2-177,0 0-303,0 0 752,0-7-1040,0 1-161,5-12 129,-5 14-1009,0 4 2081,0 0 0</inkml:trace>
  <inkml:trace contextRef="#ctx0" brushRef="#br0" timeOffset="2592">2988 332 3281,'0'0'0,"0"2"1185,0-2-1185,-3 7 1024,1 15-288,0-3-223,2 5-353,0-24-160,0 33 16,0 6-32,4 7 0,1 0 32,-5-46-16,6 48 32,1-4 16,12-5 0,-12-2-16,-7-37-32,24 39 48,-7 1 16,-10-6 48,19 1 16,-26-35-128,7 33 176,17-5 48,-20 5 32,14 0 48,-18-33-304,4 26 369,0 0 79,3-17-32,-3 11-64,-4-20-352,0 6 176,5 1-240,-5-1-336,0-1-352,0-5 752,0 2-1153,0 0-352,0-2-143,0 0 1648,0 0-1537,0 0 1537,-3 0-2593,3 0 2593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2:11.34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36 898 4081,'0'0'0,"0"0"0,-3 0 1297,-3 0-129,-1 0-175,1-5-161,6 5-832,-7 0 625,5-6-209,0 1-96,0-1-80,2 6-240,0-7 240,0 1-16,0-12 16,6 14-32,-6 4-208,7-22 161,15 15-33,-16-17-64,20 18 32,-26 6-96,20-28 48,0 6 32,-1 0-32,3 0 0,-22 22-48,17-28 80,1 2-32,-12-3 32,14 1 16,-16 4-32,14-2 0,-14-1-32,3 3 0,-7 24-32,6-24 16,1 0 32,10 0-32,-17 3 0,7 1-16,-3 13-16,1-14-48,-1 21 32,-4 0 32,4-7-64,1 7-16,-1 0-48,0 0-64,-4 0 192,0 2-208,5 16-32,-1-1-49,-4 9-15,0-26 304,5 33-336,-1 6-48,0 9 96,1 7 48,-5-55 240,4 57-176,3-1 96,-3 1 16,2-7 16,-6-50 48,7 50-32,0-2 32,10 0 32,-13-4 0,-4-44-32,5 42 80,1-1-16,14-6-48,-20-2 32,0-33-48,6 24 80,12-3 16,-14 1 80,3-2 48,-7-20-224,17 9 288,-12-1-16,1 10 48,1-16-64,-7-2-256,17 4 257,-17 3-49,7-3-80,-1-2-96,-6-2-32,18 3-128,-18-3-288,6 0-289,14 0-447,-20 0 1152,4-7-1553,16 3-272,-16-14 32,27 18 321,-31 0 1472,4-19-2161,-4 19 2161</inkml:trace>
  <inkml:trace contextRef="#ctx0" brushRef="#br0" timeOffset="1">651 82 1792,'0'0'0,"28"-7"833,-28 7-833,33-26 832,6 4-16,3 5-15,-5 12-81,-37 5-720,39-4 496,2 4-159,1 4-241,4 20-160,-46-24 64,48 29-80,2 5-17,-4 8 1,-3 2 16,-43-44 80,40 50-48,-3 6-16,-2 6 48,-5 3-32,-30-65 48,31 70-32,-3 6 16,-2-2 16,-2 1 0,-24-75 0,20 72 32,0-7 0,-14-4 0,12 2 32,-18-63-64,4 61 48,0-2 64,-4-4 32,-2-9 145,2-46-289,-6 43 416,-18-6 144,6-4 80,-2-4 17,20-29-657,-21 24 640,-1-5-304,-4-1-32,2-10-80,24-8-224,-24 20 176,0-18 257,6 3-17,-1-3 0,19-2-416,-18 0 432,9 0-48,-10-7-111,12 1-49,7 6-224,-17-7 416,12-10-96,-1 12-16,-1-12-64,7 17-240,-6-5-144,-1-14-224,1 12-288,1-17-401,5 24 1057,-4-6-1424,2-20-513,2 8-577,35 20-207,-35-2 2721,0-19-3265,0 19 3265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5:39.72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11 66 1872,'0'0'0,"0"0"353,0 0-353,0 0 400,-2-5 80,0 1-16,0 4-96,2 0-368,-3 0 320,1-5-15,2 5 31,0 0 48,0 0-384,0-4 384,0 4 128,0 0 17,5 0 31,-5 0-560,4-4 608,0 4-64,3 0-15,-1 0-33,-6 0-496,7 0 432,10 0-96,-12 0-96,14 0-48,-19 0-192,7 2 160,17 0-64,-7 2 1,1-1-33,-18-3-64,22 4 80,0 0 0,2 1-16,2-1 48,-26-4-112,30 2 112,1-2 32,2 0-32,-1 0-16,-32 0-96,33 0 96,0-4 0,-1 0-16,-1-1 0,-31 5-80,33-4 96,-3-3-16,-1 1 0,-3-1 0,-26 7-80,24-6 80,-5-1 0,-12 1-32,10-1 32,-17 7-80,5-7 64,-1 3-16,1 4-32,-5 0-16,0 0-16,0 0-16,0 0 16,0 2 16,0-2 0,0 5 0,-3-1 0,3 3 0,-2-1-16,2-6 16,-2 7 0,2-1 0,-2 1 0,2-1 0,0-6 0,0 7 16,0-3 0,0 3-16,-2-3-16,2-4 16,-3 4-144,1 1-240,0-1-256,0-2-321,2-2 961,-2 3-1232,2-1-417,-2 2-496,2 3 272,0-7 1873,0 4-3217,0-4 3217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5:37.58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238 297 1760,'0'0'0,"0"0"0,0 0 208,0 0 49,4-5 79,-4 1 64,0 4-400,0 0 384,0-4-48,0 4-32,-2 0-80,2 0-224,-6 0 225,-1 0-17,1 2-48,-3 0-16,9-2-144,-18 2 128,14 0 0,-5-2 16,-8 0 16,17 0-160,-7 3 256,-1-3 48,-10 0 32,12 0-15,6 0-321,-9 0 304,-9 0-48,12 0 0,-3-5-16,9 5-240,-9 0 304,-8-6 32,13 1 17,-3-1 31,7 6-384,-9-7 336,3 1-80,-3-12-32,2 18 16,7 0-240,-6-6 224,2-1 0,1-10 0,1 12-63,2 5-161,0-6 128,0-12-16,0 14-48,5-14-16,-5 18-48,6-4 48,1-2-32,12-12-16,-14 14 0,-5 4 0,19-7-16,-12 1 16,12-12 0,-12 18-16,-7 0 16,20-4 0,-14-3-32,16 3 32,-15-3 0,-7 7 0,24-6-16,-7-1 16,0 3 16,1-3-16,-18 7 0,6-6 32,21-1-32,-21 1 0,18-1 0,-24 7 0,7-6 0,17-1 0,-18 3 0,18-1 0,-24 5 0,7-4-32,19 4 0,-19 0-32,17 0 0,-24 0 64,17 0-64,0 0 16,1 2 32,-1 3 32,-17-5-16,20 4 0,0 2 0,-3 1-16,1 0 16,-18-7 0,17 6 0,-10 3-32,14 0 16,-16-1 0,-5-8 16,6 18 0,12-12-16,-18 3 16,4 11-32,-4-20 32,0 8-32,0 14 32,0-4 0,0 1 0,0-19 0,-9 22 32,-12 4 0,-1 3-16,-4 1-16,26-30 0,-27 33 0,1-3 0,-2 3 16,2-2 0,26-31-16,-31 32 48,3 1-16,-3 2-16,5 0 0,26-35-16,-26 33-16,0-3 64,4-1-32,0-3-16,22-26 0,-17 22 16,8-3-32,-11-1 16,14-12 16,-1 12-16,7-18 0,-4 4 32,2 3-32,-1-1 48,3-6-48,0 2 32,0-2-32,0 3 32,5-1 64,-1-2 0,3 0 16,-7 0-112,19 0 96,-12 0 0,15 0 32,-22 0-128,17 0 128,-17 0-128,22-5 112,2 1 16,6 0-48,3-3-48,-33 7-32,37-4 80,3-1-32,-1 5-48,0 0 32,-39 0-32,33 0 0,-5 3 0,1 3 16,-8 1-64,-21-7 48,20 17 16,0-13-16,-3 3 0,1 2 64,-18-9-64,6 6 16,12-4 64,-14 3 0,2-3 32,-6-2-112,7 0 177,0 0-65,10 0 80,-13-7-96,-4 7-96,7-6-16,-1-18-368,12 17-929,-14-19-1440,-4 26 2753,20-6-3186,-14-21-1536,-6 27 4722</inkml:trace>
  <inkml:trace contextRef="#ctx0" brushRef="#br0" timeOffset="678">1065 177 1808,'0'0'0,"0"0"0,0 0 481,0-5 15,6 1 112,-1 0 96,-5 4-704,4 0 721,1-5 15,-1 5-64,2 0-15,-6 0-657,7 0 656,0 0-80,-1 0-48,1 0-47,-7 0-481,6 0 432,1 0-32,-1 0 0,12 0-80,-18 0-320,4 0 273,3 2-81,14 1-80,-14 3-32,-7-6-80,24 7 16,-7 10-16,3 1-16,4 3 16,-24-21 0,24 24 0,2 5 0,3-1 0,3 3 0,-32-31 0,35 30 16,-2-1 16,0-1 16,-5-2 16,-28-26-64,28 24 80,3 0 16,0-4 64,1-3-16,-32-17-144,31 7 240,-3 2 48,1-3 16,-5 1-32,-24-7-272,17 8 257,-10-1-49,12-3-48,-19 1-16,0-5-144,5 2 96,-1 0 0,-4 2-32,0-1 32,0-3-96,0 2 64,-2 2 48,-5 0-16,1-1-32,6-3-64,-7 4 112,1 0-64,-12 1-16,14-1 16,4-4-48,-7 4 0,-2 1 48,3 1-32,-3 1 32,9-7-48,-6 4 16,-1 1-16,1-3 0,3 0-144,3-2 144,-2 0-448,0 0-352,2 0-401,0 0-352,0 0 1553,0-4-1968,4-1-530,1 1 385,-1-3-1328,-4 7 3441,0 0 0</inkml:trace>
  <inkml:trace contextRef="#ctx0" brushRef="#br0" timeOffset="1209">1733 131 2737,'0'0'0,"0"0"832,0 0-832,0-4 977,0-3 31,0 3 81,0-1-17,0 5-1072,0-4 1008,0 0-159,0-1-145,0 1-144,0 4-560,0 0 433,0-5-145,-3 5-96,-3 0-112,6 0-80,-7 3 32,-10 3-32,8 14-16,-15-3 0,24-17 16,-22 26 0,-2 1 0,-2 3 0,-2 5 16,28-35-16,-31 33 16,3 2 0,-3-5 0,1 3-16,30-33 0,-31 28 32,1-1-32,6-3 48,2-5 32,22-19-80,-20 20 64,11-3 16,-8-10-32,13 2 80,4-9-128,-7 6 112,1 1 32,1-1-64,1-4-832,4-2 752,-2 0-2641,28 7-1473,-26-7-240,0 0 4354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5:40.41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21 112 2721,'0'0'0,"-3"0"912,1 0 81,-4 0 79,6 0-1072,-5 0 1185,3 0 95,0 0-63,2-4-241,0 4-976,0-5 769,0 1-145,6 0-64,1-1 48,-7 5-608,22-6 577,-16-1-81,16 3-112,-4-1-96,-18 5-288,17-4 192,3 0 16,-3-1-128,5 1 16,-22 4-96,22 0 32,2 0-32,-2 0 0,2 2 0,-24-2 0,26 4 0,2 3-16,3 0 81,1 1-49,-32-8-16,35 7 0,-2-1 0,0 1-32,-3-5 64,-30-2-32,31 2 96,-3-2-32,1 0 16,1-4 0,-30 4-80,29-18 32,-5 14 80,-3 0 0,-3-3 0,-18 7-112,6-6 144,12-1-32,-18 1-32,4-1 0,-4 7-80,5-17 32,-5 17 48,0-5-16,0 1 0,0 4-64,0-5-16,0 1 16,0 4-272,0-4-608,0 4 880,0 0-1649,0 0-976,0 0-833,0 4 497,0-4 2961,0 9-3970,0-9 3970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5:43.87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304 109 1376,'0'0'0,"-3"2"144,1 1-16,-2 1 64,4-4-192,-7 6 272,5-3 33,0-1 31,0 2-16,2-4-320,-2 7 320,-3-1 48,1 3 96,-1 8 65,5-17-529,-4 5 592,0 1-32,-3 3-16,3 0-63,4-9-481,-5 17 400,-1-10-112,-1 12-112,1-1-48,6-18-128,-18 24 80,12 4 0,-14 3 0,11 6-16,9-37-64,-24 39 64,7-2-16,8 0 16,-15 3-16,24-40-48,-8 37 48,-14-2 0,15 0 16,1-5 16,-3-4 17,9-26-97,-7 24 112,1-2-32,-1-13 48,3 13 0,4-22-128,-2 6 128,0 12 64,-3-14-16,3 3 64,2-7-240,-2 4 272,0 0 16,-1-2 80,1 1 65,2-3-433,0 0 464,0 0-16,0-5-16,0 1-32,0 4-400,0-20 353,0 14-1,7-16 0,-1 2-96,-6 20-256,7-22 208,10-2-48,-12-2-64,1-2 16,-6 28-112,20-31 128,-14-1-32,14-3-32,-13-2 1,-7 37-65,19-40 48,-14-1-16,14-5 16,-12-2 0,-7 48-48,17-48 16,-10 0 32,10 0-32,-10 4-16,-7 44 0,17-45 0,-12 8-16,12 6-64,-13 9-16,-4 22 96,7-6-129,10-1-47,-12 7-64,-1 0 32,-4 0 208,7 0-240,-1 7 48,1 12 48,-3-1 32,-4-18 112,7 24-48,-1-2 0,1 2 48,10 2 0,-17-26 0,0 26 0,7-2 16,12 0 16,-14-2-16,-5-22-16,17 17 16,-12-8 0,12 13-32,-13-14-16,-4-8 32,18 22 0,-14 0-32,3-2 0,10 4 32,-17 2-48,7 0 0,-1 5 32,1-3-48,-7-28 64,6 31-96,-1 1 16,-1-1 16,1 2 0,-5-33 64,0 30 64,0-2-112,0 1 80,0-5 0,0-24-32,0 22-16,4-5 112,-4-8-48,4 10-16,-4-19-32,0 7 96,5 2-64,-5-3 80,0 12-16,0-18-96,0 2 80,4 4 48,-4-1 0,0-1-64,0-4-64,0 5 112,0-1-32,0 0-64,0 1 80,0-5-96,0 4 32,0-2 32,0 0 32,0 1-80,0-3 48,0 2-64,0 0 48,0 0 16,0-2-64,0 2 64,0 0-48,0 1-16,0-1 0,0-2 0,0 2 48,0-2-32,0 0 80,-2 0-80,2 0-16,-2 0 65,-1 0-33,1 2-32,0-2 32,2 0-32,-4 2-80,-1-2-225,1 0-303,0 0-464,4 0 1072,-5 0-1473,1-4-288,0 0-352,-1-1-224,3-1 400,9 8 497,-3-6-609,-4 4 2049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5:52.28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138 633 1104,'0'0'0,"-9"4"224,-15 3-96,2-1 16,5-4 80,17-2-224,-7 0 369,-12 0 127,12 0 96,-2 0 64,9 0-656,-8 0 625,1-4 31,0 0 16,5-1 33,2 5-705,0-4 672,0 0-32,5-1-112,1 1-79,-6 4-449,22-4 368,-15-1-80,17 5-80,-7-4-32,-17 4-176,20 0 128,1 0-32,3 0-32,-2 0-32,-22 0-32,24 0 16,0 0 16,0 2 16,0 0-16,-24-2-32,24 2 32,0 1 0,0-1 16,-4 0 32,-20-2-80,20 2 96,-3-2 0,3 0 16,-3-4-31,-17 4-81,18-5-113,-1-1-495,-10-12-720,19 14-801,-26 4 2129,19-7-2385,18 7 640,-17-6-640,-20 6 2385</inkml:trace>
  <inkml:trace contextRef="#ctx0" brushRef="#br0" timeOffset="630">1464 105 1296,'0'0'0,"0"0"128,0 0-128,0 0 160,-2-5 80,-2 1 96,-1 0 113,5 4-449,-2-5 512,-4 1 32,1 0 64,1-1 33,4 5-641,-7-6 704,1 1 16,-1-1-15,3-1-49,4 7-656,-7-4 640,3-3-95,0 1-97,1-1-144,3 7-304,-4-6 192,0-1-64,-1 3-32,-1-1-16,6 5-80,-7-4 96,-10 4-48,10 0-16,-12 0-48,19 0 16,-9 0-16,-17 0 0,6 2 0,-2 5 0,22-7 16,-24 9-32,0 19-32,-2-4 16,2 11 0,24-35 48,-26 41-16,4 7-32,2 5 48,3 1 0,17-54 0,-17 59 0,10 2 0,-2 0 0,1 0 48,8-61-48,-7 59 48,0-2 0,1-5 32,4-8-64,2-44-16,-2 41 48,2-6 48,0-2 0,0-5 32,0-28-128,6 24 128,18-4-32,-6-2 33,8-10-17,-26-8-112,32 18 80,6-12-497,5-1-1055,5-1-1378,-48-4 2850,50 2-4914,-50-2 4914</inkml:trace>
  <inkml:trace contextRef="#ctx0" brushRef="#br0" timeOffset="1260">1528 314 1632,'0'0'0,"0"0"336,0-4 65,0 4-401,0-18 544,4 14 96,-4-2 80,4-1 1,-4 7-721,5-17 720,-5 17-32,4-7-15,0 3-49,-4 4-624,5 0 544,1 0-112,1 2-111,-1 4-129,-6-6-192,20 20 144,-16 0-80,18 1-16,-4 10-16,-18-31-32,19 33 48,5 4 16,2 2 16,3-2-16,-29-37-64,30 37 64,1-2 128,-1 0 16,1-4-240,-31-31 32,31 30-16,-3 1-96,0-7 0,1-2 256,-29-22-144,26 19 144,-7-10-16,-1 11 16,-12-14-16,-6-6-128,7 9 128,0 0 48,-3-3-31,-4-2 15,0-4-160,0 3 160,0-1 16,0 0 64,0-2-16,0 0-224,0 0 192,0 0-32,-2 0-48,-3-4-48,5 4-64,-4-5 0,-3-1-304,1-1-384,-1-12-529,7 19 1217,-6-5-1985,-1-14-656,1 14 496,-3-17-944,9 22 3089,0 0 0</inkml:trace>
  <inkml:trace contextRef="#ctx0" brushRef="#br0" timeOffset="1746">2075 260 1952,'0'0'0,"0"0"625,0 0-625,0-5 672,0 1 48,0 4 65,0 0 47,0 0-832,-2 0 784,-5 0-175,-10 2-257,10 5-112,7-7-240,-21 6 128,3 14 0,-1-11 32,-3 15 32,22-24-192,-22 19 400,-4 1 1,-3 4-1,-1 2-64,30-26-336,-31 28 144,-1 1 16,1-3-32,-4 0 64,35-26-192,-30 26 112,-3 3 0,2-1 0,1-2-16,30-26-96,-26 26 96,2-4 1,0-2-1,6-11 0,18-9-96,-9 19 64,-8-12-64,15-1-305,0 1-671,2-7 976,0 6-1905,0 1-720,21 15 496,-16-20-736,-5-2 2865,0 0 0</inkml:trace>
  <inkml:trace contextRef="#ctx0" brushRef="#br0" timeOffset="2411">2629 642 2737,'0'0'0,"-2"0"928,2 0-928,-2-5 833,0 1-81,2-1 80,0 1 81,0 4-913,-2-4 896,2-1-176,0 5-255,0 0-177,0 0-288,0-4 208,0 4-48,4 0 32,3 0 16,-7 0-208,19 0 208,-14 2-48,14 0-16,-12 3 0,-7-5-144,26 2 128,-6 0-15,1 0 15,1-2-48,-22 0-80,26 0 64,1 0 16,-1 0-64,4 0 16,-30 0-32,29 0 16,1 0 96,-1 0-80,-5 0 48,-24 0-80,24 0 112,0 0-48,-3-4 16,-1 0-16,-20 4-64,20-5 64,-14 1 0,18-1 16,-17 1 16,-7 4-96,6-4 48,14-1 32,-16 1-48,3 4-80,-7 0 48,6-7 0,12 3-16,-14 0 32,3-1 32,-7 5-48,6-4 16,1 0 0,-1 4-16,1-5 0,-7 5 0,4-4 0,-4 4-64,0 0-96,0 0-160,0 0 320,0 0-496,0 0-273,-2 0-223,-4 2-225,6-2 1217,-9 4-1440,0 1-145,-8-1 16,10 3 401,7-7 1168,-17 2-2305,17-2 2305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5:55.32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27 4 2321,'0'0'0,"0"0"464,0 0-464,0 0 416,-2-4 48,0 4 192,0 0 177,2 0-833,-3 0 864,1 0-95,-2 2-241,-1 7-208,5-9-320,-2 22 288,0-5 0,0 3 32,2 2 1,0-22-321,0 24 256,0 6 0,4-1-16,1 1 16,-5-30-256,6 33 272,1-3-16,-1 1 0,1-1-16,-7-30-240,17 27 161,-10-3-17,10 0 0,-12-3-48,-5-21-96,6 22 112,-1-13 0,-1 13 16,-4-13 32,0-9-160,0 19 112,0-12 32,0 10 0,-7-15 32,7-2-176,-6 7 224,-3-1-64,0-1 16,3-3 1,6-2-177,-5 2 144,1 0 32,0 1-64,-1-3 0,5 0-112,-2 0 128,0 0-16,0 0-16,2-5-64,0 5-32,0-4-48,0 4-128,4-5-336,3 5-849,-7 0 1361,19 0-2609,-12 0-785,17 0-1424,-24 0 4818</inkml:trace>
  <inkml:trace contextRef="#ctx0" brushRef="#br0" timeOffset="2029">564 146 1600,'0'0'0,"0"-6"512,-2-12 33,-5 12 47,7 6-592,-6-7 592,-1 1-31,0-1-129,3 0-160,4 7-272,-4-6 176,2 2-96,-1-1 16,1 1 16,2 4-112,0-5 176,0 1 0,0 0 0,0-1-32,0 5-144,0 0 112,0-4-16,5 4 17,1-4 15,1-1 32,-1 1 0,16 0 16,-15-1-32,-7 5-144,21-4 112,-14-1-32,15 5-32,-16 0-32,-6 0-16,20 0 0,-14 0 16,16 3 0,-15-1 0,-7-2-16,28 6 32,-10-1-16,3-1 0,3 0 0,-24-4-16,24 3-16,0-1 32,-2 2 16,-2-2-32,-20-2 0,20 3 16,-14 3-16,20 1 0,-19-1 16,-7-6-16,6 18 0,14-12 16,-20 12-32,4-12 0,-4-6 16,5 20 0,-5-3 16,0 1 16,-2 1 16,2-19-48,-7 20 48,-13 2 16,12-3 0,-16 3-16,24-22-48,-20 22 48,0 0-32,1 2 16,-5-2 16,24-22-48,-24 22 48,0 2 0,2-5-32,0 1-32,22-20 16,-24 19 0,2 1-16,3 0 48,10-3-32,9-17 0,-22 9 16,18 11 0,-1-16-16,3 2 32,2-6-32,0 5 16,0-1 16,0 1 16,7-3 0,-7-2-48,19 2 80,-14 0-32,14 0 0,-12 3 1,-7-5-49,24 4 0,-7 0 16,-10 1 0,21 1 16,-28-6-32,20 7 16,4-1 32,0 1 0,4-3 32,-28-4-80,31 5 64,-1-3 0,1 0 32,2-2-16,-33 0-80,30 0 112,1-4-16,-1 4-48,-1-5 32,-29 5-80,26-4 64,-2 0-32,-7-3 0,1 3 32,-18 4-64,6-5 48,1 1 16,10 0 0,-17 4-48,0 0-16,5-5-64,-1 1-240,-4-1-673,0 1-895,0 4 1872,0 0-2257,0-4-1457,0 4 3714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5:57.91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37 2032,'0'0'0,"0"0"0,7-4 385,-1-14 47,1 14 48,-1-3 64,-6 7-544,7-4 513,-1 4-113,1 0-144,13 0-96,-14 7-80,18 10-80,-6-8 16,3 21 16,-21-30-32,27 27 16,-1 3 0,2 3 16,0 0-16,-28-33-16,31 34 48,0-1 32,-3-2 16,-2-1 32,-26-30-128,28 24 144,1 0 16,1-2 0,1 0 0,-31-22-160,28 22 128,-2 0 1,-4-1-49,-2 1 0,-20-22-80,6 20 48,16-1 0,-22 1 16,5-2 16,-5-18-80,0 21 80,0 1 48,-3 0-16,-14 0 48,17-22-160,-7 19 144,-14 1 16,3-2-32,1-1 0,17-17-128,-18 7 80,1 12 0,-1-12 16,10 10-32,8-17-64,-20 5 32,16 1-416,-3 1-640,5-3-545,2-4 1569,-2 2-1761,2 5 449,4-3-801,-4-4 2113</inkml:trace>
  <inkml:trace contextRef="#ctx0" brushRef="#br0" timeOffset="389">1207 482 816,'0'0'0,"-5"0"560,5 0-560,-6-4 160,-3-3 112,0 1 129,3-1 143,6 7-544,-5-4 688,1 0 0,2-1-31,0 5-81,2 0-576,0 0 528,0-4-32,0 4-47,0 0-49,0 0-400,0 0 336,6 0-112,1 0-16,15 0 16,-22 0-224,17 0 224,5 0 16,4 0-31,5 0-65,6 0-32,2 0 0,9 0-48,0 0 0,-48 0-64,50-5 48,0 1-16,-2 0 0,-4-1 0,-44 5-32,37-4 0,-4 0 32,-3 4-16,-6 0 16,-24 0-32,24-5 64,-6 5-32,-12 0 0,12 0 0,-18 0-32,4 0 16,0 0-32,-4 0 32,0 0-16,0 0 16,-2 0 32,-2 2 0,0 1-32,4-3-16,-5 0-128,-1 2-208,-1-2-288,1 0-337,6 0 961,-5 0-1296,1 0-225,2 0-32,-1 0 385,3 0 1168,-6 0-1969,6 0 1969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5:59.83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1 421 2657,'0'0'0,"0"0"768,0 0-80,0 0-688,0-4 673,0 4 111,0-4 112,0 4 1,0 0-897,0 0 720,0 0-224,4 0-207,-4 6-129,0-6-160,5 7 128,-1 12 0,3 1 0,-1 6-16,-6-26-112,7 33 96,-1 2 0,1 6-16,-1 1 32,-6-42-112,7 43 112,10 1-16,-17-3 32,5 1-16,-5-42-112,6 39 80,1-2 32,-1-2 0,1-4 32,-7-31-144,19 24 193,-12 0-17,10-5 16,-12-10 0,-5-9-192,17 22 208,-12-18 0,1 1-48,1-1-48,-7-4-112,6 2-112,-1-2-432,1 0-465,1-6-639,-7 6 1648,6-20-2498,12 16 193,-14-16-1152,-4 20 3457</inkml:trace>
  <inkml:trace contextRef="#ctx0" brushRef="#br0" timeOffset="1">1205 208 3777,'0'0'0,"0"0"0,0 0 1217,5 4-577,-1 5-192,0 8 49,-4-17-497,0 20 480,-2 4-32,0 4-16,-5 3 16,7-31-448,-4 32 417,2 1-17,0-2-80,0-3-64,2 0-48,0-28-208,0 27 208,0-1-48,0-4-16,0-3-16,0-19-128,0 18 112,4-1-16,-4-8 17,4 10 15,-4-19-128,0 7 112,0 0 32,0 1-16,0 10-16,0-18-112,0 4 96,0 3 32,0-1 16,0-1-48,0-5-96,0 4 80,0-2-320,0 0-448,5-2-673,-5 0 1361,6 0-2129,1 0-512,17-4 656,-24 4 1985,4-7-2721,-4 7 2721,0 0 0</inkml:trace>
  <inkml:trace contextRef="#ctx0" brushRef="#br0" timeOffset="2">1048 162 2721,'0'0'0,"5"-5"560,-5 5-560,6-6 480,16-14 129,-16 14 223,18-12 128,-24 18-960,7-4 945,17-14-49,-4 14-111,-14-3 15,-6 7-800,31-6 832,-9-1-143,4 1-209,0-1-192,-26 7-288,26-4 112,2 4-48,1 0-48,-5 2-16,-24-2 0,28 2 0,-2 3 48,1 1-48,1 1 32,-28-7-32,24 6 16,0 3-16,0-2 32,0-1-16,-24-6-16,22 7 16,0-1 16,-1-1 16,-3-1 16,-18-4-64,6 6 16,18-1-16,-19-1 0,12 3-48,-17-7 48,0 4 0,5 3 0,-5-1 0,0 1 0,0-7 0,0 17-16,-3-10 32,-3 12-16,-3-10 0,9-9 0,-22 22 0,14-13 0,-14 15 0,2-5 0,20-19 0,-22 20 0,0 0 0,1-1 32,-1-10-16,22-9-16,-22 24 0,2-4 16,1-12-16,-1 14 0,20-22 0,-17 7 16,8-1 16,-11 3-16,16-3-16,4-6 0,-7 5 16,1-3-16,-1 0 16,1 0 32,6-2-48,-5 0 32,3 0-16,0 0 48,2 0-16,0 0-48,0 0 16,0 0 16,4-4 0,3 0-64,-7 4 32,17-5 0,-10 1 0,15-3 32,-5 1-16,-17 6-16,20-7 0,2 1 0,-3-1 0,1 1-48,-20 6 48,20-5 0,-1 1-16,-1 4 16,-1 0-16,-17 0 16,7 0-16,17 0 16,-18 0-32,18 6 16,-24-6 16,7 7-16,15 10 0,-16-8-16,18 13 16,-24-22 16,7 22-16,12 0 0,-14 4-32,14 2 48,-19-28 0,5 26-16,1 3 16,12-1 0,-18 0 0,0-28 0,0 31 16,-3 0-16,-5-1 0,-12-2-16,20-28 16,-9 24 16,-17-2 0,4 2 16,-2-2 0,24-22-32,-26 22 0,-4-5 80,-1 1-32,1-9 32,30-9-80,-31 19 32,3-12-16,-1 1 48,-1-1 0,30-7-64,-29 7 80,1-1-15,-3-4-1,3 0 16,28-2-80,-26 0 80,0 0 0,4 0 0,0-4-32,22 4-48,-17-6 96,8-12-48,-11 14 32,14-14 0,6 18-80,-9-4 64,2-3 16,1-10-32,4 13-32,2 4-16,-2-18 16,2 14-32,0-3-48,0-12-192,0 19 256,0-5-1073,0 1-1312,6-3-1312,14 3-1538,-20 4 5235,0 0 0</inkml:trace>
  <inkml:trace contextRef="#ctx0" brushRef="#br0" timeOffset="538">2715 94 1584,'0'0'0,"-2"-4"320,-5-3 49,1-12 79,-3 14 64,0 1 96,1-1 65,-1-1 15,0 2-16,0-3-96,9 7-576,-8-4 545,1-1-33,-2 1-48,1 4-48,8 0-416,-7-7 320,-10 3-79,12 0-81,-3-1-48,8 5-112,-9 0 64,-13 0-16,16 0-16,-16 2 0,22-2-32,-9 7 16,-13 10-64,16 1-16,-16 4 16,4 8-16,10 5 96,-16 7-16,6 3 16,18-45-32,-17 46 48,8 7 16,-13-1 16,13 5 0,9-57-80,-17 56 80,13 1 16,-3 0-16,3-5-16,4-52-64,-2 53 80,2-5 16,0-3 0,6 1 32,-6-46-128,18 44 128,-12-3-16,14-1 16,-14-1-16,-6-39-112,26 35 144,-8 0 49,2-3 31,1-1 48,1-5-16,-22-26-256,22 24 208,4-6-96,-2-10-64,0-1-208,-24-7 160,24 4-704,-2-2-769,4-2-976,-26 0 2449,29 0-2657,-29 0 2657,28-6-3922,-28 6 3922</inkml:trace>
  <inkml:trace contextRef="#ctx0" brushRef="#br0" timeOffset="988">2676 406 2000,'0'0'0,"0"0"0,0-4 801,0-14-1,0 12-31,4-14 15,3 16 112,-1-3 113,1 1 63,10-1-79,-12 1-161,12-1-272,-10 3-208,19 4-191,-7 0-129,8 4-16,-1 16-16,2-3-16,-2 9 0,3 5 0,-3 8 0,2 3 16,-28-42 0,31 43 16,-1 3 16,1-5 16,2 1-32,-5-3 0,5-2 16,-3-2 32,1-2 0,-31-33-64,30 28 96,-3-2 0,1-6-16,-6-2 48,-22-18-128,19 6 96,1 12 32,-13-12-16,12 1 16,-19-7-128,5 4 176,1-2-16,1 0 80,-3-2-64,-4 0-176,4 0 160,-4-4 17,5 0-145,-5-14-48,0 18 16,0 0-305,0-17-415,0 10-336,-5-10-273,5 17 1329,-6-5-1553,-12-1-175,12-1-145,-12 1 304,18 6 1569,0 0-1201,-8-5-591,8 5 1792</inkml:trace>
  <inkml:trace contextRef="#ctx0" brushRef="#br0" timeOffset="1446">3300 461 1616,'0'0'0,"0"0"544,0-7 1,0-10 79,4 17 96,-4-7 97,0 1 79,0 6-896,0-7 913,0 0-49,0 1-128,0-1-159,0 7-577,0-6 384,0-1-96,0 3 0,0 0 48,0 4-336,-2-5 304,-2 5 0,-3 0-111,-10 2-81,8 7-48,-17 13-32,4-2-16,-4 6 0,26-26-16,-26 28 64,-5 5-16,-2 2 80,1-3 0,32-32-128,-38 35 128,4-2 32,-1-2-64,2-3 16,33-28-112,-31 26 112,1 0 32,4-4 32,2-4 48,24-18-224,-20 6 160,11 12 0,-13-14-15,16 3-193,6-7 48,-9 4-529,3-2-959,-1-2-1282,7 2-351,0-2 3121,0 0-4306,0 0 4306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6:05.73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88 347 976,'0'0'0,"-6"2"320,6-2-320,-22 3 80,13-1 32,-11 0 64,14 5 112,6-7-288,-7 4 385,1 0 63,-1 1-32,3-3-16,4-2-400,0 2 384,0 0 17,0-2 95,6 0 80,-6 0-576,22 0 592,-17 0-31,16-4-49,-1-1-80,-20 5-432,20-4 416,2-2-48,2-1-32,0 0-47,-24 7-289,28-17 192,2 17-32,-1-4-64,-1-1-16,-28 5-80,31 0 48,-3 0-32,0 0 0,1 0 0,-29 0-16,24 0 0,-2 0 16,-3 0 0,1 5 0,-20-5-16,6 4 0,18 3 48,-17-1-48,15-2 0,-22-4 0,6 5-16,14-1-16,-16 1 16,16-3-32,-20-2 48,4 2-48,16-2 0,-13 0-64,14-7-112,-21 7 224,18-17-304,-1 13-145,5-16-95,0 13-48,-22 7 592,20-26-640,-1 20-81,-1-18-95,-14 17-193,-4 7 1009,20-20-1040,-20 16 224,4-16 239,-4 16-799,0 4 1376,0 0 0</inkml:trace>
  <inkml:trace contextRef="#ctx0" brushRef="#br0" timeOffset="524">199 9 2241,'0'0'0,"0"0"0,0 0 544,5 0-16,-1-4-32,3-1 97,-7 5-593,4 0 768,0 0 160,1 0 1,-1 0-97,-4 0-832,0 0 704,5 3-191,-1 1-65,0 13-64,-4-17-384,5 18 288,-1 4-80,0 4 0,3 7-64,-7-33-144,6 34 128,1 6-15,0-1-49,-1 0 16,-6-39-80,7 37 96,-1-4 0,1 2 16,-1-2-16,-6-33-96,5 32 112,-1-1 16,3-5 16,-1-2 32,-6-24-176,7 18 192,10-10-16,-13 10 32,3-14 0,-7-4-208,17 7 176,-12-3 17,1-2-17,12 0-48,-18-2-128,4 3 96,3-3-64,-1 0-368,1-7-641,-7 7 977,4-6-1873,1-1-1328,21 7 272,-22 0-785,-4 0 3714,0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6:06.83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1 666 5218,'0'0'0,"0"3"864,4 3-319,-4 1 175,4-1 288,1-4 193,-1-2-65,0 0-239,-4 0-897,7 0 640,0-6-160,10 1-192,-17-1 1,17-1-33,-12 1-32,1-12 0,1 12-16,-7 6-208,17-22 208,-12 15-16,1-21 0,12 8-32,-18 20-160,4-21 112,3-1-16,10 0-16,-13-2-15,-4 24-65,18-24 32,-14 0 0,3-4 0,12 4 0,-19 24-32,5-27 48,1 3-32,14 5 0,-16-3-16,-4 22 0,18-4-16,-14-16 0,3 20-64,-1-4 0,-6 4 80,7 0-113,-1 0-31,-1 2-32,-1 15 0,-4-17 176,4 22-128,-4 2 64,0 4 16,5 1 48,-5-29 0,0 28-16,4 3 32,1-5-16,-1 2 32,-4-28-32,0 26 16,6 1-32,1 1 32,13-4-32,-20-24 16,6 26 0,14-2 64,-16-2-32,3 0 16,-7-22-48,6 22 48,1-5-48,-1 1 16,-1-12 32,-5-6-48,0 18 0,4-12 16,-4 1-16,4-1 0,-4-6 0,0 7 64,0-5-48,0 0 80,0 0-16,0-2-80,0 0 96,0 0-32,5 0 16,-5 0-15,0 0-65,0-4 48,0 4-96,4-4-273,-4-1-431,0 5 752,0-6-1361,5-1-672,-5 1-1008,4 1 64,-4 5 2977,4-6-4002,-4 6 4002</inkml:trace>
  <inkml:trace contextRef="#ctx0" brushRef="#br0" timeOffset="539">559 53 2305,'0'0'0,"0"0"0,0-6 688,7-1 0,-1-15 17,12 18 191,-14 0 192,18-1 97,-16 5-81,21-4-191,-3 4-209,0 0-160,4 2-95,5 5-81,-33-7-368,37 17 304,9-10-48,2 19-64,2-4-96,-50-22-96,50 26 64,-2 2-16,-2 1-16,-5 3-16,-41-32-16,37 33 16,-4 2-32,-5 0 16,-8 0 0,-20-35 0,17 35 0,-12 4 16,-1 2-16,-4 3 0,0-44 0,0 46 16,-6 2 48,-12 2 0,9-4 16,9-46-80,-24 48 64,18-9-16,-16-2 16,16-4 17,6-33-81,-9 28 80,0-4-16,0-4 80,3-3-32,6-17-112,-7 7 144,1 13 0,-1-16 0,1 2 0,6-6-144,-7 5 192,1-1-32,-1-2 0,0 1-16,7-3-144,-6 2 128,-1-2-16,1 0-32,-1 2-32,7-2-48,-6 2 16,-1-2 32,1 2 0,-3 0 1,9-2-49,-7 0 16,1 0-16,-1 0 0,3 0 48,4 0-48,-2 0 32,0 0 0,2 0 32,0 0 0,0 0-64,0 0 16,0 0 32,0-4-64,0-2-112,0 6 128,0-7-401,0-10-367,0 12-641,0-1-816,0 6 2225,0-7-3505,30 7-1121,-30 0 4626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6:32.03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640 77 784,'0'0'0,"5"0"128,-1-5-48,-4 5-80,4-4 112,1-3 16,-5 3 32,0 0 32,0 4-192,0 0 224,4-5 32,-4 5 17,0 0 15,0 0-288,0 0 304,0-4 48,0 4 32,0 0-16,0 0-368,0 0 401,0-4 31,0 4-16,-2-5 16,2 5-432,-2 0 432,-1-4-48,-1-1 1,2 5-17,2 0-368,-4-4 352,-1 0-32,1 4-64,-3-5-16,7 5-240,-6 0 176,1-4 33,-1 0-33,-1 4-48,7 0-128,-6-5 144,-1 5-96,-2 0-16,-8 0-32,17 0 0,-7 0 0,-14 0 16,3 0 0,-1 0 0,19 0-16,-24 2 48,-3 1-48,-1 3 32,0 3-32,28-9 0,-29 6-16,1 3 32,4 0-48,-2 8 16,26-17 16,-22 7 0,0 13-32,0-12 32,3 12 0,19-20 0,-24 6-16,0 16 32,0-13-16,0 13-16,24-22 16,-20 9 0,3 12-32,-1-12 16,12 15 0,6-24 16,-18 9-32,14 15 16,-3-18 0,1 3 16,6-9 0,-5 18-16,3-14 16,0 2-32,2 3-32,0-9 64,0 7-32,0-1-16,4-1 0,3-1 16,-1 3 16,1-3 32,-1 2-16,14-3 0,-20-3 0,4 4 0,16-2-16,-13 0 0,17 1 16,-24-3 0,21 2-16,3 2 16,0-2 16,3 3 16,-27-5-32,24 2 0,2 2 16,0-2-16,2 1 0,-28-3 0,31 2 0,-1 0 0,1 0 16,4 0-16,-35-2 0,35 0 32,-2 0 0,-1 0-32,-1 0 32,-31 0-32,28 0 16,1 2-32,-3 3 16,-2 1-16,-24-6 16,19 18 0,-1-14 0,-12 14 0,16-10-16,-22-8 16,7 22 16,10-4-32,-12-1 16,1 3 0,-6-20 0,4 19 0,1 3-16,-5 2 16,0 2 16,0-26-16,0 27 0,-2 3 16,-7 3 16,-9 2-32,18-35 0,-6 35 0,-16 0 16,5-1-16,-1-1 32,18-33-32,-19 31 16,-3-1-16,-2 1-16,0-5 32,24-26-16,-26 26 32,-1 0-32,-1-2 48,0 0-16,28-24-32,-31 22 32,3-2 32,4-11-16,2 8 16,22-17-64,-20 2 80,12 0 48,-14 1 32,15-3 32,7 0-192,-19 0 224,12-7-16,-2-10 64,-8 10 1,17 7-273,-5-22 240,-1 5 16,-1-3-112,1-2-16,6 22-128,-7-22 64,3 3 0,0-3-32,-1-2 0,5 24-32,-4-24 0,-1-4 32,3 4-32,0 0-16,2 24 16,0-22-48,0 4 0,0 1-16,4 10-16,-4 7 80,7-17-96,10 10-16,-12-10-16,14 13 16,-19 4 112,7-7-112,19 0 32,-6 3-16,-1 4 32,-19 0 64,20-4-64,0 4 15,-3 0 33,3 0-16,-20 0 32,17 2 0,3 0-16,-14 5 0,18-1 0,-24-6 16,7 9-16,13 8 0,-14-12 0,12 1-16,-18-6 32,4 18-16,13-12 16,-12 3-16,12 11 32,-17-20-16,5 8 0,12 12-16,-13-11 16,3 8 0,-7-17 0,20 7-16,-14 1 16,12-1 16,-12 0 16,-6-7-32,18 6 32,-14-4-16,13 0-16,-12 1 32,-5-3-32,17 0 32,-12 0 32,12-5-15,-10-1 15,-7 6-64,17-7 64,-10 1 16,12-14 0,-12 13-16,-7 7-64,19-21 80,-12 3-48,17 1 16,-17-3-16,-7 20-32,26-22 0,-20 0 32,18 1 16,-17-3-16,-7 24-32,19-24 48,-14 0-16,14 2-48,-14 0-32,-5 22 48,17-20-32,-12 3 0,1 10 32,12 1 16,-18 6-16,0-18 0,6 14-48,1 0 32,-3 4-48,-4 0 64,7 0-64,-3 0-32,0 2-16,1 4 0,-5-6 112,4 7-48,-4 13-16,0-1 64,4 3-17,-4 6 17,0 7 17,5 0-17,-1 2 16,-4-37-16,5 37 48,1 7-32,14 0 0,-14-3 16,-6-41-32,22 39 16,-4-6 32,3-7 256,3-4 0,-24-22-304,27 18 336,3-12 48,3 1-256,2-1 16,-35-6-144,32 2 144,3-2-16,-2-6 17,0-12-33,-3 12-16,3-16-48,-5 5-80,-1-5-289,-27 22 321,24-24-800,-3 0-609,-3-5-784,-1 3-784,-17 26 2977,18-24-2289,-14-6-688,-4 30 2977</inkml:trace>
  <inkml:trace contextRef="#ctx0" brushRef="#br0" timeOffset="558">1068 114 1696,'0'0'0,"0"0"577,0 0-577,0-5 704,0 1 128,0 0 145,0 4 31,0 0-1008,0-5 881,0 1-129,0 0-256,4 4-112,-4 0-384,0 0 208,0 0-96,0 0-48,0 2-32,0-2-32,0 2 49,0 2 63,0 3 16,0-1 16,0-6-144,0 7 192,0-1 0,0-3 16,0-1-16,0 0 16,0-2-208,0 2 240,5 0 0,-5-2 16,0 0-256,4 0 225,-4 0-225,0 0 192,4 0-16,1-4-48,-1-3 32,-4 7-160,4-4 112,-4-2 48,5-1-32,-5 0-80,0 7-48,0-6 48,4-1 16,-4-10-64,0 17 64,0 0-64,0-4 0,-2-1-16,0 1 32,-3 4-32,5 0 16,-6 0-32,-1 0 0,-10 2-16,12 5-64,5-7 112,-8 8-720,1 12-1121,3-14-1329,21 45 209,-17-51 2961,0 6-3153,0-6 3153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6:38.06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35 14 864,'0'0'0,"0"0"336,0 0-208,0 0-128,5-4 176,-5-1 64,4 5 112,0-4 65,-4 4-417,0 0 464,5 0 48,-1 0 64,1 0 33,-5 0-609,4 0 608,0 0-32,3 4-96,10 14-47,-17-18-433,7 9 464,12 19 48,1-4 16,0 4-47,-20-28-481,24 35 384,4 4-80,0 5-64,3 0-16,-31-44-224,31 43 176,1 3-48,-1-2 0,4 2-32,-35-46-96,32 43 112,3-1 16,2-3 0,-2-4 17,-35-35-145,40 33 112,-5-3 0,-1-4 0,-1-2-16,-33-24-96,29 20 128,-3-3-32,-4-8 48,-3 13 0,-19-22-144,7 7 160,15 1 32,-22 10 16,6-16-16,-6-2-192,4 4 176,-4 1 0,0-3 1,0 0-1,0-2-176,0 2 208,0 0-32,-6 1 32,-1-3-32,7 0-176,-19 0 112,12 0-32,-10 0-16,10 0-32,7 0-32,-9 0 64,-8 0-16,10 0 0,1-5-32,6 5-16,-18-4-16,12-1-176,-1-1-240,1-1-384,6 7 816,-7-6-1265,1-1-496,1-10-768,3 12-176,2 5 2705,0-4-2001,-2-2-592,2 6 2593</inkml:trace>
  <inkml:trace contextRef="#ctx0" brushRef="#br0" timeOffset="553">688 152 1568,'0'0'0,"4"-7"384,-4 7-384,4-22 561,1 16 175,1-18 112,-1 17 1,-1-13-49,-4 20-800,4-4 720,1-2-95,-1-1-145,-4 0-144,0 7-336,0 0 176,0 0-80,0 0-32,0 3 16,0-3-80,-4 6 96,-3 14 16,-1-3-32,-10 7 16,18-24-96,-9 26 81,-12 5 63,3 4 32,-4 4 48,22-39-224,-26 39 288,-4 5 32,-5 2-16,-2 0 0,37-46-304,-42 48 272,-2-2-15,-1-1-49,-1-1-16,46-44-192,-46 41 160,0-1-16,7-5 48,2-5-16,37-30-176,-31 26 192,3-6 32,6 0-32,2-12-48,20-8-144,-17 20 128,10-13-15,-1-1-1,1 1 0,7-7-112,-4 2 128,2 0 0,-1 0-32,3-2 32,0 0-128,0 0 80,7-4-80,13-1-144,-16-1-304,-4 6 448,22-20-993,-16 14-784,21-14-1008,-8 14-144,-19 6 2929,24-7-4018,-24 7 4018</inkml:trace>
  <inkml:trace contextRef="#ctx0" brushRef="#br0" timeOffset="1074">1454 333 1120,'0'0'0,"0"-5"544,0 5-112,0-6 145,0-1 79,0 7-656,4-6 688,0 1-79,1-1-97,-1 1-112,-4 5-400,4 0 352,1-4-16,-1 4 33,3 0 15,-7 0-384,6 0 320,1 0-16,-1 0-32,12 0-32,-18 0-240,4 0 288,3 0-16,10 0 33,-13 2 15,14 3-32,-12-3 0,12 0-64,-12 0-48,-6-2-176,22 0 128,-4 0 0,-1 2-16,3-2 0,-20 0-112,22 2 112,-1-2 17,3 0-1,0-4 0,-24 4-128,27-4 176,-1-1 0,0 1 16,-2 0 0,-24 4-192,22-7 160,-5 1-48,1 1 0,-12 1-32,-6 4-80,20-5 16,-16 5 16,3-4 16,-1 4-32,-6 0-16,7 0 16,-1 0 0,1 0-32,-3 0 16,-4 0 0,5 0 0,-1 2 16,-4 0-16,4 3 48,-4-5-48,5 4 0,-1 3-48,1-3 48,-1 0-16,-4-4 16,4 5-16,-4-1 32,5 3 0,-1-5 16,-4-2-32,0 4 0,4-2 0,-4 1 16,0-1-16,0-2 0,0 0 64,0 2-32,0-2 32,0 0 0,0 0-64,0 0 32,0 0 16,0 0-160,0 0-208,0 0 320,0 0-656,0-4-497,-2 4-463,0 0-481,2 0 2097,0 0-2289,-2 0 544,-20-7-816,22 7 2561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6:41.96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13 101 1680,'0'0'0,"0"0"561,5-4 207,-5 4-768,0-5 896,0 1-31,0-1-161,0 5-272,0 0-432,0 0 272,0 0-144,0 0-48,0 5-32,0-5-48,0 6 64,0 1 33,0-1 31,0 1 0,0-7-128,0 7 160,0 10 32,4-13 16,0 3 64,-4-7-272,5 6 272,1 1 48,12 0-32,-14-3 17,-4-4-305,7 4 288,10-2 0,-10-2-16,12 0-32,-19 0-240,7 0 272,12 0-16,-12-6-32,13-1 1,-20 7-225,4-6 208,3-1-16,-1 1 32,1-1-16,-7 7-208,4-6 176,-4-1 16,0 1-32,0-12-32,0 18 32,0-6-32,-2-12-80,-3 18 32,5 0-80,-4-6 32,-2-12 0,-3 14 32,0-3-48,9 7-16,-17-6 16,10-12 16,1 14-32,-3-1 0,9 5 0,-9-6 16,0 2-96,1 4-48,-12 0-48,20 0 176,-7 8-960,-17 18-1009,16 3-1168,-1 12 399,-13 3-623,22-44 3361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6:42.29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0 3473,'0'0'0,"0"0"1313,0 0-1313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6:39.88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51 714 1344,'0'0'0,"0"0"0,-5 0 240,-1 0 80,-12 0 97,12-4 127,6 4-544,-5 0 640,1-5 32,2 5-95,0 0-97,2 0-480,-3-4 368,3 4-48,0 0 48,0 0 17,0 0-385,0 0 416,0 0-32,5 0-32,-5 0-32,0 0-320,0 0 288,4 0-32,-4 2 1,0 3-49,0-5-208,5 4 224,-5-2 32,4 0 80,0 3 64,-4-5-400,5 2 496,-1 0-63,0 0-1,3 0-112,-7-2-320,20 0 192,-14 0 16,16 0-96,-5 0-32,-17 0-80,20 0 80,2 0-48,4 0 32,2 0 0,-28 0-64,33 0 32,0 0 32,0 0 0,1 0-32,-34 0-32,35-4 33,0 4-17,0 0 0,-2-4-16,-33 4 0,33 0 48,-3 0 16,-4-5-48,-4 5 16,-22 0-32,18 0 48,-12 0-32,12 0 32,-18 0-16,0 0-32,4 0 48,0 0-32,1 0 32,-5 0-32,0 0-16,4 0 48,-4 0-32,4 0-16,1 0-16,-5 0 16,0 3-32,4-3 32,-4 2 0,0 0 32,0-2-32,0 0 32,5 2-32,-5 0 0,0 3 32,0-5-32,0 4 0,-3 3 0,-1-3 16,-3 2 0,7-6-16,-6 7 16,-1-3 16,-1 1-64,1-1 16,7-4 16,-6 2-144,-1 0-208,3 1-241,1-3-287,3 0 880,-2 0-1121,2 0-287,0 0-337,0 0-480,0 0 336,0 0 1889,0 0-2897,0 0 2897</inkml:trace>
  <inkml:trace contextRef="#ctx0" brushRef="#br0" timeOffset="789">1028 581 1184,'0'0'0,"0"0"496,-2 0 33,2 0-529,-4 2 704,1 0 96,3-2-47,0 0-65,0 0-688,20 0 640,0-4 112,4-2 113,4-1-1,-28 7-864,31-17 769,1 12-193,3-1-160,-2-1-112,-33 7-304,35-4 288,0-3-32,0 3-15,-3-1-33,-32 5-208,33-4 144,-5 4-32,1-4-16,-3 4 0,-26 0-96,22-5 64,0 5 48,-3-4-32,-1 0 0,-18 4-80,6 0 80,16 0-48,-18 0 32,3 0-32,-7 0-32,4 0 64,1 0-64,-5 0 0,0 0-16,0 2 32,0 0-16,0 5 0,0-7 0,0 4 0,0 2 16,-2 1-16,-3 0-16,5-7 16,-2 6-256,-2 1-240,-1-1-353,-1-1-383,6-5 1232,-5 6-1361,-1-2-159,1 3 15,3-3 0,2-4 1505,-2 5-1152,-7-5-897,9 0 2049</inkml:trace>
  <inkml:trace contextRef="#ctx0" brushRef="#br0" timeOffset="1491">2067 555 2833,'0'0'0,"-3"0"1072,-3 0-31,-1 0-97,1 0-31,4-4-49,-1-1-128,3-1-191,0-1-97,0 1-80,0 6-368,0-7 368,5 0-16,-1 1-64,1-1-63,-5 7-225,6-17 224,1 17-16,10-7 0,-13-10 32,-4 17-240,7-4 256,0-14 0,10 12-48,-13-14 0,-4 20-208,18-7 224,-14-17-63,16 7-1,-16-1-64,-4 18-96,18-17 64,-12-3 0,12 1 0,-12-3 0,-6 22-64,18-22 16,-14 5 64,3-5 16,-1 0-48,-6 22-48,7-20 96,10-1-64,-17-1 0,7 2-16,-7 20-16,4-17 16,3 10-16,-3-15 48,0 16-32,-4 6-16,5-18 32,-1 14-64,0 0 16,1-1 16,-5 5 0,4-4-16,0-1 32,-4 5-32,5-4 16,-5 4 0,4 0-32,-4 0 16,5-4 32,-5 4-80,0 0 64,4 0-64,0 0-32,3 4-32,-3 3 64,-4-7 64,7 8-32,-1 12-16,-1-13 0,-1 17 32,0-3-48,-4-21 64,5 20-16,-1 6-48,0 0 32,-4 3 32,0 3-64,0 1 64,0 4-48,0-37 48,0 40-32,0-40 32,0 41-48,0 5 16,0-3 48,0 3-32,0-46 16,0 46 0,0-4 0,0-1-32,0-4 64,0-37-32,0 35 16,0-4 16,0-3 16,0-2 16,0-26-64,0 22 80,0-2 64,0-12 16,0 12 96,0-20-256,0 6 224,-2 1 32,0 2 0,-2-3 0,4-6-256,-2 5 224,-3-1-15,1-2 15,-1-2-16,5 0-208,-4 0 176,2 0 16,0 0-32,0 0 0,2 0-160,-3-6 144,1-1-80,0 1 48,0-14-16,2 20-96,-2-7 64,2-10-16,0 10-368,0-14-528,0 21 848,0-5-1809,0-12-1328,0 17-1009,0-7-1249,0 7 5395,0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6:45.50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202 103 816,'0'0'0,"0"0"432,0 0-432,-7 3 96,1-3 0,-14 2 32,16 0 64,4-2-192,-7 2 288,-2 0 33,1-2 79,-10 2 32,14 1 32,-3-1 48,1 0 17,-1 0-17,7-2-512,-6 2 544,1-2-16,3 0 17,0 0-33,2 0-512,-2 0 512,2 0-64,0 0-64,0 0-63,0 0-321,0 0 272,0 0-96,0-4-64,4 4 0,-4 0-112,0 0 64,0 0 0,4 0 16,-4 0-64,0 0-16,0 0 32,0 0 0,0 2-32,0 0 48,0-2-48,0 3 16,0 1 0,0 0 0,-2 1 0,2-5-16,-2 6 16,2-1 16,0 1-16,0-2 48,0-4-64,4 5 48,3-3 48,13 2 0,-14-1 32,-6-3-128,20 2 112,-3 0 0,1-2-16,-1 0 1,-17 0-97,18 0 80,-12 0 16,12-4 0,-14-1 0,-4 5-96,4-6 128,3 1 32,-7 1 32,0 0-16,0 4-176,0-7 144,0-10-16,0 12-32,-2-1-32,2 6-64,-7-20 48,1 16 0,-1-3-16,0-13 32,7 20-64,-8-6 16,-10-1 32,12-10-32,-14 13-16,20 4 0,-6-5 32,-12-1-48,12-1 16,-12 1-16,18 6 16,-6-5-16,-3 1-16,-9 4-16,14 0-16,4 0 64,-9 2-96,-8 5 0,10 1 16,-1 12 0,8-20 80,-9 9-80,-9 15 16,14-5 48,-3-1 16,7-18 0,-2 19-16,0-10 32,0 13-16,2-13-16,0-9 16,0 17 0,4-10 0,3-1-16,10 1 32,-17-7-16,5 6 0,12-1 0,-13-3 0,3 0 16,-7-2-16,20 0 16,-16 0 32,16 0-16,-16 0-16,-4 0-16,17-4 48,-12-1-16,12 1-16,-10-3 48,-7 7-64,19-17 64,-12 10 0,19-14-16,-19 14 16,-7 7-64,22-22 64,-18 16-16,2-18 16,1 17 0,-7 7-64,7-17 64,-3 12-32,-4-12 16,0 12-16,0 5-32,-2-6 48,-3-1-32,-1 1-16,-14-1 0,20 7 0,-6-4-16,-16 4-48,4 0 0,-1 2-16,19-2 80,-20 7-80,0-1-176,1 12-784,-1-14-1393,20-4 2433,-6 22-3298,-14-13-1360,20-9 4658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7:11.79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18 598 1408,'0'0'0,"0"0"0,-2 2 304,-2-2 48,0 0 65,-1 0-33,5 0-384,-2 0 336,2 0-64,0 0-48,0 0 16,0 0-240,0 0 272,0 0 65,0 0 79,0 0 48,0 0-464,0 2 528,0-2 16,0 0 1,0 2-1,0-2-544,0 0 592,0 0-31,4 0-65,-4 3-112,0-3-384,0 2 288,0-2-80,0 0-48,0 0-32,0 0-128,0 0 96,0 2-16,5-2-16,-5 2 0,0-2-64,0 0 96,4 0-16,0 2 1,-4 1 63,0-3-144,5 0 144,-1 2 0,1-2 16,1 2 16,-6-2-176,4 2 160,3-2 48,0 0-48,-1 0 32,-6 0-192,7 0 128,12 0 0,-14 0-48,12 0 16,-17 0-96,7 0 64,17 0 16,-7-6 1,3 1-17,2 1-16,-3 4 16,3-5-48,-2 5 32,-20 0-48,17 0 48,-10 0-80,19 0 64,-9 0-64,-17 0 32,7 0 0,15 0 0,-18 0 0,3 5 0,10-1-16,-17-4 16,4 5 0,1 1 0,1 1-16,1-1 16,-7-6 0,4 7 16,3-1-16,-1 1 48,1-5-48,-7-2 0,6 4 0,1-1-32,10-1 80,-12 0 16,-5-2-64,6 0 80,12 0 0,-12 0 0,18 0-32,-24 0-48,7-4 32,21-1 32,-10 1-16,-1-3 16,-17 7-64,18-6 64,-12-12-32,16 18 0,-16-6 0,-6 6-32,18-5 128,-14 1 16,1 0-16,-1 4 0,-4 0-128,4 0 0,-4 0-16,5 0-32,-5 0 32,0 0 16,0 2-48,0 2 16,4-2-80,-4 5-208,0-7 320,0 4-560,0 3-305,0-3-271,0 1-273,0-5 1409,0 6-1649,0 1-159,0-1-81,0-1 368,0-5 1521,0 6-992,0-2 383,0 1-847,0-5 1456</inkml:trace>
  <inkml:trace contextRef="#ctx0" brushRef="#br0" timeOffset="1086">978 308 1072,'0'0'0,"0"-5"176,0-1 64,0-12 96,0 14 145,0-3 95,0 7-576,0-17 608,0 17-64,0-7-111,5 1-81,-1-1-80,1-10 0,-1 17 32,0-7 0,-4 7-304,0-6 272,7-1-64,-3-10-63,3 17-17,-7 0-128,6-7 160,12 1 48,-14-1 16,0 1 32,-4 6-256,7-7 240,10 1-48,-12-1-16,-1 3 16,-4 4-192,7-7 208,12 1-15,-14-1-1,1-10-48,-6 17-144,18 0 144,-14-7-48,3 0 16,10 1-64,-17 6-48,4-18 64,3 14-32,0 0 0,-1-1 16,-6 5-48,18-4 32,-18 0-16,4-1 0,0 5 0,-4 0-16,7-4 0,-3 4 0,3-4 0,-1-1-16,-6 5 16,7 0 0,10 0-16,-17 0 32,0 0-16,7-4 16,-7 4-16,19 0 16,-14 0 0,1-5-16,12 5 0,-18 0 0,4 0 0,3-4-16,-1 4 32,12 0-16,-18 0 0,4 0-32,3 2 32,-1 3-32,12 1 16,-18-6 16,4 7-32,3-1 32,-1 1-16,12-1 16,-18-6 0,0 7 0,6-1 16,1 1 16,-3 0-32,-4-7 0,7 6 16,-1 3-16,-2-3-16,3 3-16,-7-9 32,7 9 0,-3-3-16,2 1 32,1-1 0,-7-6-16,4 9 16,3-2-16,-1-1 16,-6-6-16,7 7 0,-7-7 0,7 9-16,-1-3 0,1 1 16,-3-1 0,-4-6 0,4 7-16,1-1 32,-5 1-16,0-1 16,0-6-16,0 7 0,0-1-16,-2 3 16,-3 9 0,5-18 0,-6 6 0,-1 3 0,-2 11-16,-8-14 0,17-6 16,-7 20 0,-1-12-32,-10 14 32,12-13 0,6-9 0,-20 22-32,13-13 32,-14 12-16,14-12 16,7-9 0,-22 24 0,14-6 0,-14-10 0,13 14 0,9-22 0,-22 9 0,13 13-16,-12-14 16,12 12 0,9-20 0,-22 7 0,13 12 0,-12-12-16,14 12 0,7-19 16,-22 7-16,16 10 0,-14-10 16,13 13 0,7-20 0,-19 6-16,14 12 0,-1-12 16,-1 14 0,7-20 0,-6 6-16,4 12 16,-3-12-16,3 3 16,2-9 0,-2 9 0,2-3 0,0 1 16,0-1-16,0-6 0,0 5 32,0-3-32,4 0 0,1 2 16,-5-4-16,0 3-16,4 1 16,-4-2 0,4 0 0,-4-2 0,0 3 0,5 1 16,-1-2-16,0 5 16,-4-7-16,5 2-16,-1 2 16,1-2 16,-1 3 0,-4-5-16,6 4 0,-1-2 16,1 0-16,-1 1 32,-5-3-32,6 0 32,-1 0 16,1 0-16,1 0-16,-7 0-16,6 0 16,12 0 0,-14-5 0,3 1 0,-7 4-16,6-4 0,1 4 0,10 0 0,-12 0 0,-5 0 0,6 0 0,12 0 16,-14 0-16,13 0-16,-10 2 0,10 0 32,-12 2-32,12 1 32,-17-5-16,5 4 0,14 0-16,-12 3 16,17-3 0,-24-4 0,6 5 16,18-1 16,-6-2-16,-1 0 16,-17-2-32,18 0 32,-12 0 16,12 0-16,-14 0 32,-4 0-64,7 0 32,-1 0 0,1 0 16,-1 0 16,-6 0-64,5-4 64,-1 0 16,-4 4 0,0-5 16,0 5-96,0-4 96,0 0-64,0 4-16,0-5-16,0 5 0,0 0-112,0-4-224,0 4-352,-2 0-385,2 0 1073,-7 0-1408,3 0-305,-1 2 32,1 2 465,4-4 1216,-6 3-2161,6-3 2161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7:14.21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 62 1088,'0'0'0,"0"0"432,0 0-112,0 0-320,0 0 465,-2 0 95,2 0 32,0-4-80,0 4-512,0 0 368,0 0-95,0 0-49,4 0-16,-4 0-208,5 0 240,-1 0 16,0-5 0,1 5 0,-5 0-256,6 0 240,1 0 81,10 0 47,-12-4 16,-5 4-384,19 0 432,-1-4-80,-1 4-48,5-5-96,-22 5-208,24-4 177,2 0-81,0-1 0,3 1-48,-29 4-48,26-5 16,2 1 16,1 0-16,-3 4 32,-26 0-48,28-5 32,1 5 0,-5-4 0,0 4-32,-24 0 0,17 0 0,1 0 16,-14 0-16,13 2 16,-17-2-16,0 7 0,7-1 0,-1 1 0,1-1 0,-7-6 0,4 5 16,1 1 16,-1-1-16,0 1-16,-4-6 0,5 2 16,-1 1-16,3-1 64,-3 0 32,-4-2-96,7 0 80,-1 0 48,1 0-16,-3 0-32,-4 0-80,7-4 80,-3-1-16,0 1 0,-4-1 0,0 5-64,5-4 64,-5 4-16,0 0 0,0-4 0,0 4-48,0 0-16,0-5 32,0 5 0,0 0-32,0 0 16,0-4 0,0 4 16,0 0-64,0 0 32,0 0 16,0 0-96,0 0-160,0 2-288,0 0-401,0-2 945,0 3-1296,0-1-241,0 0-144,0 4 417,0-6 1264,-18 0-2321,18 0 2321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7:14.75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 0 1216,'0'0'0,"0"0"192,0 0-16,0 0 112,-2 0 65,2 2 79,0 1 32,0-1-16,0 0-16,0 0 1,0-2-433,0 2 464,0 3 32,0-3 80,4 0 0,-4-2-576,7 2 641,-1-2 31,12 2-48,-14-2-47,-4 0-577,17 0 512,-12 0-112,12 0-80,-10 0-80,-7 0-240,22 0 176,-22 0-176,6-4 160,18 4-31,-6 0-17,1 0-48,-19 0-64,20 2 96,0-2-64,-1 2 32,1 1-32,-20-3-32,22 4 48,-1 0 16,3-1 32,3 1-32,-27-4-64,26 2 80,2-2-32,5 0 32,0 0 0,-33 0-80,37-4 80,-2 4 0,-3-5-48,1 1 48,-33 4-80,28-4 64,1-1-32,-5 1 32,-5-3 0,-19 7-64,18-4 0,-12 4 16,12-4 0,-18 4-32,0 0 16,6 0 16,-1 0-32,-1 0 16,-4 0-16,0 0 16,5 2 16,-5 2 0,0 1-16,0-1 0,0-4 0,0 2-16,0 2 0,0 3 32,0-3-16,0-4 0,0 5 16,0-3-32,0 0-64,0 0-144,0-2 224,0 2-496,0 1-289,0-1-415,0 0-353,0-2 1553,0 0-2017,4 2-64,-4-2-1216,0 0 3297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7:19.44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180 631 1168,'0'0'0,"-2"2"208,-3 0 0,-1 0 96,-1 0 49,1-2 15,1 3-32,5-3-336,-4 2 256,2 4-32,-3 1-48,3-1 64,2-6-240,-2 18 288,-2-12 1,2 14 47,-3-11-16,5-9-320,-4 26 288,2-6-16,-3-1-16,1 3 32,-3 0-32,1 0 1,-1-3-17,1 1-64,6-20-176,-9 17 176,0 1 0,3-1 0,-3-10 32,9-7-208,-7 19 304,1-12 0,-1 2 33,1-3 15,6-6-352,-5 7 320,3-1 0,0-1-32,0-1-48,2-4-240,-2 2 208,0 0-48,2-2-32,-3 0 1,3 0-129,0 0 128,0 0-16,0 0 0,-2 0 0,2 0-112,0 0 96,-2 0 0,2 0 16,0-6-16,0-1 0,0 7-96,0-6 80,0-1-16,7-10 16,-7 17-80,6-5 48,-6 5-48,7-6 64,-1-16 16,12 16 0,-14-21-16,-4 27-64,20-19 32,-14-3-16,14-2-16,-3-2 48,-17 26-48,7-31 16,17 1 0,-7-1 32,1-6-16,-18 37-32,19-37 48,-1-5-32,1 1 0,-1 0-32,-18 41 16,6-44 32,18 2 16,-17-3-16,17 1 16,-24 44-48,7-48 16,14 4-16,-14 3-32,19 4 32,-26 37 0,18-33-32,-12 7 64,20 0-32,-19 4 0,-7 22 0,22-20-32,-18 14 16,13-16-16,-17 18 0,0 4 32,5-7 0,-1 0 0,1 3-16,-1 4-64,-4 0 80,0 0-160,4 0-32,1 2-16,-5 7-32,0-9 240,4 28-192,0-1 16,3 5 80,-1 8 32,-6-40 64,7 39 0,10 4-48,-12 1 48,-1-5-16,-4-39 16,18 40-16,-14-5 0,3-1 0,12 1-16,-19-35 32,5 33 0,12 0 0,-13 2 0,14-3 32,-18-32-32,4 33 0,14 0 48,-12-5-16,12-2 32,-18-26-64,4 22 64,13 2 0,-12-2 16,1 0 0,-6-22-80,7 20 32,-1-1-32,12 1 16,-18-3 16,0-17-32,4 20 16,1-3 32,-5 1-48,0-9 32,0-9-32,0 21 32,4-12-32,-4 11 32,0-3 0,0-17-32,0 18 16,0-10 0,0 14 16,0-15 32,0-7-64,0 8 80,0-1 32,0 0-16,0-1 16,0-6-112,4 7 128,-4-5 16,5 0 32,-5 0-16,0-2-160,4 2 161,-4-2-17,7 0 0,-3 0-32,-4 0-112,7 0 80,-1 0-16,-2 0 0,3-4 0,-7 4-64,4 0 48,1-4 0,-1 4 16,-4 0-16,0 0-48,4 0 32,-4-5 32,0 5-32,0 0-16,0 0-16,0-4 16,0 4-32,-4 0 16,4 0 0,-6 0-128,-1 0-336,-10-4-465,12 4-543,5 0 1472,-9 0-2049,-8 0-625,10 0 225,12 24 448,-5-24 2001,-7 0-1984,7 0 1984</inkml:trace>
  <inkml:trace contextRef="#ctx0" brushRef="#br0" timeOffset="606">90 694 1424,'0'0'0,"0"0"448,0 0 81,0 0-529,0-4 592,0 4 48,0 0-32,0 0-47,0 0-561,0 0 496,-2 0-48,0 0-64,0 0 0,2 0-384,-2 0 401,-3 0-17,3 0-32,2 0-32,0 0-320,0 0 240,0 0-48,5 0 16,12 2 49,-17-2-257,7 0 256,19 2 32,-7-2 16,8 0-48,-27 0-256,26 2 160,4-2 48,3 0-96,2 0 0,-35 0-112,37 0 112,0 0-32,-2 2-16,2-2 0,-37 0-64,31 0 65,-1 2-1,-1-2-32,-3 0 32,-26 0-64,22 0 16,-3 0 32,-12 0 16,15 0 0,-22 0-64,4 0 96,0 0 16,1 0 16,-5 0 16,0 0-144,0 0 112,0-4 16,0 4-32,0-4-16,0 4-80,-3-5-32,-1 5-336,-2-4-432,-1 0-593,7 4 1393,-9-5-2017,1 5-480,-1 0 560,-9 0-832,18 0 2769,0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7:27.060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1 1914 960,'0'0'0,"0"0"240,0 0-128,0 0-112,4 0 160,-4 0 16,4 0 64,1 2 16,-5-2-256,0 0 289,4 2 15,-4-2 32,4 2 48,-4-2-384,5 0 416,-5 2 16,4 1-31,0-3-81,-4 0-320,0 2 240,7 0-16,0 0 16,-1-2 80,-6 0-320,18 0 352,-14 0 65,16 0-1,-16 2-16,-4-2-400,22 0 400,-16 0-32,14 0-64,-14 0-47,-6 0-257,24 0 224,-17 0-64,15 0-16,-16 0-64,-6 0-80,20 0 64,-16 3 0,16-1-48,-16 0 0,-4-2-16,18 2 0,-14 5 0,3-1 0,12 1 0,-19-7 0,5 6 0,1 1 0,14-1 32,-16-1 0,-4-5-32,18 4 32,-14 0 48,16-1 80,-14-1 48,-6-2-208,24 2 272,-6-2 0,1 0-47,3 0-81,-22 0-144,18 0 112,-1 0-32,3 0-16,2-4-16,-22 4-48,21 0 64,3-5 16,0 5-64,5-4 16,-29 4-32,26-4 48,0 4-32,0 0 96,-2-5 16,-24 5-128,24 0 160,0 0-256,-4-4-32,4 4 0,-24 0 128,22-5-128,-3 5 256,3 0 16,-2 0-48,-20 0-96,19-4 96,1 4-32,2 0 0,0-4 0,-22 4-64,22 0 64,2-5 0,0 1-32,2 0 0,-26 4-32,26 0 48,0-5-16,0 1 16,0 0-48,-26 4 0,24 0 16,-2 0 0,0-5 16,0 5-16,-22 0-16,20 0 16,-1-4 0,3 4 16,-2 0-16,-20 0-16,19 0 0,5 0 0,0 0 0,5 0 16,-29 0-16,28 0 16,0 0 16,1 0-32,-1 2 16,-28-2-16,28 0 32,3 0-32,-3 0 32,3 2-16,-31-2-16,28 0 0,1 2 16,1-2-16,3 0 0,-33 0 0,30 0 16,1 3-16,-5-3 32,0 2-32,-2-2 16,-24 0-16,22 2 0,0 0 0,2 0-16,-2 0 32,-22-2-16,22 3 0,-1-1 16,1 0 0,0 0 17,-22-2-33,20 0 32,2 0 0,-1 2-129,-21-2 97,24 0-96,-24 0 96,27 3-96,1-1 16,0-2 96,3 0 0,-31 0-16,33 0 0,1 0 32,6 0-32,1-5 16,-41 5-16,46 0 16,0 0-16,0-4 0,-1 0 0,-45 4 0,48-5 16,0 5 16,0 0-16,3-4-16,-51 4 0,48 0 16,-3 0-16,1-4 0,-2 4 0,-44 0 0,41-5-16,1 1 16,-1 4 0,3 0-16,-44 0 16,41-5 0,3 5 0,-3 0 16,3-4-16,-44 4 0,42-4 16,1 4 0,-4-5-32,3 5 32,-42 0-16,41-6 0,3-1 0,0 1 32,1 1-32,-45 5 0,46-6 0,0 1 0,0 1-32,0 0 32,-46 4 0,46 0 32,-3-5-16,3 5-16,-5 0 0,-41 0 0,42 0-16,-1 0-32,3 0 32,0 0 0,-44 0 16,43 0 16,-3 3-32,-3-3 16,0 2 0,-37-2 0,35 2-32,-3 0 64,-1 2-16,-1 1-16,-30-5 0,31 4 0,-3 1-16,3-3 16,-1 0 0,-30-2 0,29 2 16,-1-2-16,1 2 0,1-2-16,-30 0 16,28 0 0,3 0-32,-3 0 64,1 0-64,-29 0 32,30 0-48,-4 0-16,1 0 160,1 0 32,-28 0-128,24 0 177,2 0 47,-2 0-224,-2 0 48,-22 0-48,20 0 32,-1 0-32,1 0 32,-3 0-16,-17 0-16,20 0 0,-13 0 16,19 0 0,-20 0 16,-6 0-32,26 0 32,-8-4-32,-1 4 32,5-4-16,-22 4-16,24-5 0,-2 5 32,0-4 0,-5-1 0,-17 5-32,18 0 64,-1-4-16,-10 0-32,15-1 48,-22 5-64,6-4 16,18 0 48,-17-1-16,14-1 0,-21 6-48,7-5 32,13 1 0,-16-3-16,3 1-16,-7 6 0,6-7-144,1 1-448,-3-1-497,0-10-704,-4 17 1793,0-5-2753,0 1-160,35 8-161,-35-4 3074</inkml:trace>
  <inkml:trace contextRef="#ctx0" brushRef="#br0" timeOffset="689">5119 225 1216,'0'0'0,"0"-33"256,0-4-32,0-6 80,4 8 81,-4 35-385,0-24 480,5 4 64,-1 13-16,-4-10 1,0 17-529,5-4 448,-5 4-48,4-5-96,-4 5-128,0 0-176,0 0 128,4 0-32,-4 7-16,0-1 0,0-6-80,5 20 80,-5-13 0,4 12 16,-4-12 81,0-7-177,0 19 240,4-12 48,-4 10 32,5-10-32,-5-7-288,4 6 304,0 12 16,1-14-16,-1 3-47,-4-7-257,7 17 176,10-10-48,-12 15-80,14-5-48,-19-17 0,7 26 16,17 7-48,-7 6 32,5 11-32,-22-50 32,20 57-32,-1 9-32,-1 3 48,-12 3-16,-6-72 32,22 72-32,-15 5 16,14 1 0,-14 1 0,-7-79 16,22 81-16,-16-7 32,16-2 16,-15-5 16,-7-67-48,22 64 48,-16-8 0,14-3 32,-16-10-16,-4-43-64,7 42 176,-1-7 80,-1-2 32,-1-7 80,-4-26-368,0 26 336,0-2-79,0 0-17,0-4-64,0-20-176,0 21 80,0-1-32,-2 2-16,-3 0-16,5-22-16,-6 24 48,1 0-16,3 0-16,-2 2 48,4-26-64,-2 24 80,0-7 0,2 1-16,0-12 64,0-6-128,0 20 96,0-14 32,0 1 0,4 2-16,-4-9-112,0 6 96,4 1 32,-4-1-48,5-3 0,-5-3-80,0 2 112,0 0-15,0 0 15,4 0 32,-4-2-144,0 0 144,0 0 0,4 0 32,-4 0-32,0 0-144,0 0 144,0 0 0,0-4-64,5 0 48,-5 4-128,0-7 96,4 0-32,-4 1 0,4-1-32,-4 7-32,0-6 48,0-12-32,0 18-144,0-6-368,0 6 496,0-18-1088,0 18-609,0-4-592,-2 0-321,2 4 2610,-2-5-2385,0 5 769,-2-6-673,4 6 2289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7:28.942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1055 275 880,'0'0'0,"6"0"224,12-4-160,-12 0-16,-6 4-48,18-5 64,-14-1 0,1 1 32,1-1 80,-6 6-176,7-5 256,-3 1 129,-4 4 95,0-4 96,0 4-576,0 0 576,0-5-15,-4 5-81,-3-4 0,7 4-480,-6-4 448,-1 4 0,0 0 1,-1 0-97,8 0-352,-9 2 304,9-2-304,-20 6 176,14 12-80,-14-12-64,20-6-32,-6 29 0,6-29 0,-22 24-16,13 6 16,-17 10 16,4 1-16,22-41 0,-24 46 0,-2 2 0,-2-2 0,-3-1 16,31-45-16,-31 46 32,3-2 16,-2 0 0,1-5-16,29-39-32,-33 35 80,1-5 80,-1-4 176,0-2 129,33-24-465,-30 24 528,-1-6-32,5-1-80,0-8-48,26-9-368,-22 20 305,2-14-17,1 1-48,1-1-32,18-6-208,-6 7 192,-14-1 0,14-1-64,-1-3-32,7-2-96,-7 2 96,1 0-32,4 1-16,0-1 16,2-2-64,-3 2 48,1-2-32,0 0 48,2 0-64,0 0 32,0 2-16,0 0 16,0-2-32,0 0 16,0 2-16,0-2-48,0 0-32,0 0 80,4 0-112,3 0-112,-1-6-128,1-1-128,-7 7 480,20-17-673,-16 13-191,13-16-176,-10 13-241,-7 7 1281,17-26-1585,-12 9-240,14-3 353,-1 3 431,-18 17 1041,4-24-1664,-4 24 1664</inkml:trace>
  <inkml:trace contextRef="#ctx0" brushRef="#br0" timeOffset="1">856 42 1216,'0'0'0,"0"0"0,0 0 128,5-4 32,-5-3 80,4 3 96,-4 4-336,0-5 369,0 1 15,0 0-16,0-1-32,0 5-336,0-4 368,0 4-48,-2 0-15,0-5-17,2 5-288,-5 0 240,1 0-16,0 0 16,-1 0-32,5 0-208,-4 0 176,-3 0-48,3 5-48,-3 1 16,7-6-96,-8 7 128,-1-1 64,-9 1 17,12 2-1,6-9-208,-18 17 224,12-10-32,-16 15 0,13-5 32,9-17-224,-24 24 208,3 2 0,-3 7-16,-3 4-64,27-37-128,-30 39 64,1 3 16,1 4-48,-2 2 49,30-48-81,-33 48 144,0 2-32,-4-4 64,0-1-32,37-45-144,-37 44-16,2-5 80,2-2 32,5-4 16,28-33-112,-26 31 304,2-5-48,4-4 0,0-5-48,20-17-208,-17 18 176,10-1-15,-14-10-1,14 12 0,7-19-160,-17 5 160,12 3-48,-4 1 0,1 8-32,8-17-80,-9 3 112,2 3-16,1-1 0,-3-1 16,9-4-112,-6 4 80,-1-2 48,1 1-16,3-1-16,3-2-96,-2 0 144,0 0 16,2 0 0,0 0 17,0 0-177,0-5 144,0 1-16,0 0-64,0-1-32,0 5-32,0-4 48,0 0-32,4-1-32,-4-1 16,0 6 0,5-5-48,-1 1-64,-4 0-192,4-1-289,-4 5 593,0-4-896,0 4-337,0-4-207,0-1-289,0 5 1729,5 0-2081,-5 0 208,4 0-992,-4 0 2865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7:39.15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705 101 928,'0'0'0,"0"0"0,0 0 272,4-5-16,-4-1 80,0 2 65,0 4-401,0-5 432,0 5 32,0 0-16,0 0-32,0 0-416,-2 0 465,-2 0-1,-1-4 64,-1 4-16,6 0-512,-2 0 512,-1 0 65,1-5-49,0 1-16,2 4-512,0-4 480,0-1-95,0 1-49,0-3-96,0 7-240,0-4 192,0-2-16,0-1-96,0 0 48,0 7-128,0-6 64,4 2-32,-4-1 32,0 5-48,0 0-16,5-4 16,-5 4-48,0-5 48,0 5-16,0 0 16,-2 0-16,-1 0 0,1 3 0,2-3 0,-4 2 0,0-2-16,-3 2 48,0-2-32,7 0 0,-6 2 16,-12 0 48,14 1-48,-5-3 0,9 0-16,-8 2 32,-10-2 32,12 0-32,-3 0 32,9 0-64,-18 0 80,12 2-32,-12-2 32,12 0 0,6 0-80,-18 0 65,12 0-33,-3 0 16,-8 0-32,17 0-16,-7 2 16,-10 0 0,8 0 0,-11 1-16,20-3 0,-17 4 0,-1 3-16,1-3 0,0 2 48,17-6-32,-9 7-16,-11 0 16,11-1 0,-8 1 0,17-7 0,-7 6-16,-10 1 0,13-3 0,-5 3 0,9-7 16,-7 4 32,-10 3-16,13-1-16,-3 1 0,7-7 0,-9 6-16,1 1 0,-1 1 0,2 10 32,7-18-16,-6 4 16,-1 3 0,1 2-16,-1-1-16,7-8 16,-4 9 0,-3 0-32,3 8 32,-3-10-32,7-7 32,-6 17 0,-12-10 32,12 10-32,-12-10 0,18-7 0,-8 19 0,-14-12 0,13 10 16,-11-10 0,20-7-16,-8 9 16,-10-1-16,12 1 32,-1-2 32,7-7-64,-6 2 80,3 0 80,1-2 128,2 0 0,0 0-288,0 0 336,0 0-80,7 0-96,10-4-64,-17 4-96,7-7 80,12 3-48,-12-3 0,17 1-16,-24 6-16,6-5 16,16 1 32,-15 0-80,12 4 64,-12-5-32,13 5-32,-14 0 32,14 0 32,-20 0-32,4 0 0,16 0 16,-16 0 0,14 0-32,-18 0 16,4 0 0,3 0-16,12 0-32,-14 2 48,-5-2 0,17 0-16,-10 3 16,14-3 0,-3 0 16,-18 0-16,17 0 16,5 0 32,2 0-48,2-5-16,-26 5 16,26-4 16,-2-1-32,3 1 48,-1 0 17,-26 4-49,24-5 0,2 5 0,0-4-33,-2 4 17,-24 0 16,24 0 16,-2 0 17,-2 0-33,-3 0 16,-17 0-16,18 0 0,-1 0-16,-10 2 16,17 3-33,-24-5 33,6 4-32,12 2-16,-14 1 48,2 0-16,-6-7 16,18 8 0,-18 1 16,6 0-32,-1 8 0,-5-17 16,4 7-16,1 12-16,-1-12 16,0 12 16,-4-19 0,5 9 16,-1 15-48,0-6 32,1 1 0,-5-19 0,0 22 0,4 2 32,0 0 16,-4 2-48,0-26 0,5 24 16,-5 2-16,4 1-16,-4-3 16,0-24 0,0 24 16,0 2-16,0 0 16,0 2-16,0-28 0,-4 29-16,-3-3 32,1 0 16,-14-2-16,20-24-16,-6 24 16,-16-2-16,13 0 16,-15 0-16,24-22 0,-17 21 33,-3-1-17,0-3-16,1 3 48,19-20-48,-22 20 0,-2-3 32,0 1 32,-2 1-32,26-19-32,-27 9 96,1 13-64,0-16 32,0 3 32,26-9-96,-26 9 128,4-3-48,-2-3 112,4-3-64,20 0-128,-19 0 160,10-7 32,-11-13-32,14 14-16,6 6-144,-9-26 128,-8 6-64,12 0 32,-4-1-32,9 21-64,-8-24 16,-10 0 80,14-3-80,-3 1 33,7 26-49,-6-24 32,-1 2-48,3-4 32,0 4-48,4 22 32,-3-24 0,1 5-33,2-1 1,0 14-16,0 6 48,0-18-96,5 14 16,-5-1 16,4 1 0,-4 4 64,0-4-48,0 4 48,4 0-16,1 0-48,-1 0-32,0 0 32,-4 0 64,0 0-128,5 0 48,-5 2-32,0-2 112,0 6-48,0-6 48,4 9-96,-4 9 0,4-12 32,-4 16 0,0-22 64,5 17-80,-1 3 80,1 0-48,-5-20 48,6 21-64,-6-21 64,18 20-16,-14 0-32,18-1 16,-5-1 32,-17-18 0,22 9 32,2 10-48,2-12 80,0-1-32,-26-6-32,29 7 0,1-1 48,-1-1-32,1-3 16,-30-2-32,31 0 0,-1 0 32,-1 0 0,-1 0-16,-28 0-16,26-4 32,3-14 0,-5 14 0,0-16 64,-24 20-96,21-6 64,-1-16 16,0 4-64,-1 1 32,-19 17-48,18-22 16,-1 0 288,-10-2 0,17-4 0,-24 28-304,6-29 305,12 1-273,-14 0 16,3 2-16,-7 26-32,6-27 32,1 1-32,-3 2 48,-4 2-48,0 22 0,0-17 0,4 10 0,-4-10-48,0 13 48,0 4 0,0-5-16,0 5-32,5 0 0,-5 0-16,0 0 64,0 0-80,0 0 32,0 2-81,0 5 65,0-7 64,0 9-48,0-1-64,0 14 80,4-15-64,-4-7 96,5 26-80,-1-4 48,0 0 0,1 4-16,-5-26 48,6 24-16,1 2-32,10 2 32,-12 3-48,-5-31 64,6 28 32,1 3-48,10-3 32,-13 0 32,-4-28-48,18 27-16,-12-3 48,16-5-32,-15-1 0,-7-18 0,24 6 48,-7 1 0,3-1 48,6-6 48,-26 0-144,28 0 128,1-4-48,1-16-16,-3 14-144,-27 6 80,24-26-432,0 8-496,-3-1-513,1 1-528,-22 18 1969,20-20-2705,2 1-112,34 21 160,-49-26 528,-7 24 2129,0 0 0</inkml:trace>
  <inkml:trace contextRef="#ctx0" brushRef="#br0" timeOffset="668">982 96 1936,'0'0'0,"0"0"0,0 0 945,-2 0 223,0-4-63,-1 0-177,3 4-928,0 0 769,0 0-161,0 0-192,0 0-112,0 0-304,0 2 160,0 0-16,0 0-64,0 3-48,0-5-32,5 6 64,-5-1-48,0-1 32,0 2 1,0-6-49,0 7 64,4 0 0,-4-3 0,5-2 0,-5-2-64,0 2 80,4 0 0,-4 1 16,0-1 16,0-2-112,4 2 176,-4-2 0,0 0 16,0 0 0,0 0-192,0 0 144,0 0 16,0 0-32,0-4 0,0 4-128,0-5 128,0 1-48,0 0-15,0-3 15,0 7-80,-2-4 32,2-1 48,0 1 0,0 0-64,0 4-16,0-7 16,0 3-144,-2-3-497,2 1-831,0 6 1456,0-7-2706,4 7 161,3-4-768,-7 4 3313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7:43.65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16 60 1328,'0'0'0,"-2"-5"352,-2-12 96,4 17-448,-3-7 545,-1-10 31,2 17 16,2-4-15,0 4-577,0-5 512,0 5-48,0-4-80,0 4-64,0 0-320,6 0 304,1 0-63,0 0 47,-1 0 48,-6 0-336,20 0 368,-16 2 32,16 2-48,-14 1-32,-6-5-320,22 4 305,-15 3-49,19-1-48,-9 12-96,-17-18-112,18 6 96,4 18-32,-1-4-32,3 4 16,-24-24-48,27 30 48,1 5-32,2 0 32,5 7-48,-35-42 0,35 43 48,2 5-16,0 0 0,1 0 48,-38-48-80,34 46 80,1-2 48,-4-5-16,-1 0 16,-30-39-128,31 35 176,-3-7-32,-1-4 1,-3 0-1,-24-24-144,21 20 208,-14 2 48,17-5 32,-20-10-16,-4-7-272,7 20 208,-1-14-32,-1 1-48,-1-1 16,-4-6-144,0 7 160,0-1 1,0 1 15,0-5-32,0-2-144,0 2 144,0 0-32,0 1-32,0-3-16,0 0-64,0 2 32,0 0 0,0 0-16,0-2-16,4 2 16,-4 3 16,5-1-16,-1 3-16,1-5 16,-5-2-16,0 4 0,4-2 32,-4-2 32,4 0 16,-4 0-80,0 0 80,5 0-64,-5 0-240,0-4-336,0 4 560,4-4-1041,-4-3-479,0 0-545,0 1-625,0 6 2690,0-7-2305,31 34 480,-34-34-159,3 7 1984,0 0 0</inkml:trace>
  <inkml:trace contextRef="#ctx0" brushRef="#br0" timeOffset="556">638 247 1808,'0'0'0,"0"0"545,-2-6 143,0-1 0,2 7-688,-7-6 641,5 1-97,0 1-96,0 4 16,2 0-464,-3-4 480,1 4 81,2 0 47,0 0 0,0 0-608,0 0 544,0 0-63,0 0 15,0 0-64,0 0-432,0 2 400,0 0 32,0-2-127,0 2-17,0-2-288,0 4 240,-2 1-48,-5 1-32,1 1-48,6-7-112,-9 9 64,-10 8-32,10-10-32,-17 19-16,26-26 16,-22 22-16,-4 8 32,-3 7 32,-3 5 0,32-42-48,-33 41 32,-2 3-32,2-1-48,3 1 48,30-44 0,-31 42 0,3-5 16,2-2 32,2-5-48,24-30 0,-22 26 32,4-6 16,12 0 32,-1-12 0,7-8-80,-6 18 112,3-14 32,3 0 16,0-1 1,0-3-161,0 0 160,5 0-32,1 0-80,14-5-192,-20 5 144,4-17-673,14 12-687,-12-16-721,18 14-801,-24 7 2882,18-20-2433,4 14-944,-22 6 3377</inkml:trace>
  <inkml:trace contextRef="#ctx0" brushRef="#br0" timeOffset="1005">1447 295 1728,'0'0'0,"0"0"0,0 0 497,0-4 175,5-3 144,-5 1-15,0 6-801,0-7 736,0 3-96,0 0-16,4-1 33,-4 5-657,5 0 720,-1-4-32,0 0-31,3 4-97,-7 0-560,19-5 464,-12 1-64,17 4-95,-4-5-33,4 1-64,0 4-80,2-4-32,2 4-16,-28 0-80,26 0 48,3 0 0,1 0-32,-1 0 0,-29 0-16,28 0 16,3 0 16,-1 2-16,1 0 32,-31-2-48,30 2 48,1-2 16,-5 2 0,-4-2 0,-22 0-64,22 0 80,-3 0-48,-1 0 32,-1 0-16,-17 0-48,7 0 32,12-4 32,-14 4-32,-1 0-32,-4 0 0,7 0 0,-3 0 0,0 2-16,1-2 32,-5 0-16,0 2 0,4 3 16,-4-1-16,0 1 0,0-5 0,0 4 0,0-2 0,0 2 48,0-1-48,0-3 0,0 2 0,0 0-64,0 2-176,0 1-128,0-5 368,-2 2-624,-3 2-305,3-2-287,-4 1-321,6-3 1537,-7 2-1921,1 2 48,-1 3 529,-2-3-913,9-4 2257,0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7:45.24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53 339 2625,'0'0'0,"0"0"0,-3 2 1392,-3-2 177,-3 0-160,0 0-241,9 0-1168,-6 0 977,2 0-209,-1 0-112,3 0-95,2 0-561,-2 0 432,-3 0-144,3 0-144,2 2-16,0-2-128,0 2 48,0 1 32,0-1 16,5 2 64,-5-4-160,6 2 144,16 0 80,-5 1-32,5-3 17,-22 0-209,24 2 224,2-2-80,3 0 0,1 0-16,-30 0-128,33 0 144,2 0 0,0-5-80,-2 5 0,-33 0-64,32 0 0,-1 0 16,-3 0 16,-2 0-64,-26 0 32,22 3 32,-4 1-64,-1 3 32,-10-1 64,-7-6-64,24 7 32,-7-1-16,-10 1 48,17-1-16,-24-6-48,6 2 64,20 1 32,-19-1 16,15-2 0,-22 0-112,6 0 112,18-7-16,-17 1-48,17-1-64,-24 7 16,6-19-224,16 12-224,-17-10-224,12 12-337,-17 5 1009,0-6-1264,4-14-385,1 16-448,-5-1-384,0 5 2481,0-4-1969,0-3-944,0 7 2913</inkml:trace>
  <inkml:trace contextRef="#ctx0" brushRef="#br0" timeOffset="405">1329 64 1296,'0'0'0,"0"0"448,0 0-448,0 0 545,0-7 207,-2 3 160,-5 0-15,7 4-897,-6 0 768,-1 0-128,1 0-63,-1 0-1,1 0 0,-1 2-64,0 0-47,5 0-97,2-2-368,-2 5 400,2-3 32,0 0 64,4 0 1,-4-2-497,5 2 480,1-2-64,18 0-64,-17 0-80,-7 0-272,26-4 272,-6-3-111,2 3-49,2-3 0,-24 7-112,26-6 32,0-1 32,0 1-16,2-1-16,-28 7-32,29-6 32,1 1 0,-1 1-64,-3 0 0,-26 4 32,24 0-16,-4 0 0,-3 0 48,0 0 16,-17 0-48,7 0 16,15 2-16,-18 0 16,3 2 32,-7-4-48,6 5 16,1-1 32,-1-2-64,-1 3-176,-5-5 192,0 2-529,0 0-463,0 0-529,0 0-496,0-2 2017,0 3-2449,0-3 288,4 0-1040,-4 0 3201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7:46.53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0 186 2385,'0'0'0,"0"0"912,0 0-912,5 0 1040,-5 0-31,4-6-113,0-1-207,-4 7-689,7-6 560,0-1-128,10 1-16,-13-14 49,-4 20-465,7 0 528,10-6-48,-12-1-32,1 0-96,-6 7-352,18-17 256,-14 17-47,16-7 15,-14-10 16,-6 17-240,24-4 208,-6-3 16,-1-10-48,1 12 0,-18 5-176,19-4 128,-1-3-32,-12 1-48,16 1-16,-22 5-32,4-4 16,14 0 0,-14-1-16,3 5 16,-7 0-16,17-4 0,-12 4 0,12 0-16,-13 0 0,-4 0 16,18 0-16,-14 7-32,16 1 48,-14 12-32,-6-20 32,18 6-32,-14 16 16,14-13 16,-14 13-16,-4-22 16,4 17-16,3 5 16,-3 0-48,1 6 80,-5-28-32,0 29-32,0 1 0,0 3 32,-2-3-16,2-30 16,-7 33 16,-13 0 80,14 2-64,-14 0 32,3-3-48,-3-1-32,0-3 64,-1 1-48,21-29 0,-20 26 32,-2-4-32,5-3 0,-3 1 0,20-20 0,-17 17 0,8-8 0,-15 13 16,15-16 16,-13 1-80,16 2 64,-3-3-32,0 1 32,9-7-16,-6 4 64,-1 1-80,1-3 32,4 0 0,2-2-16,-3 2 0,1 0 32,2 0-16,0 1-16,0-3 0,0 2-16,5 2 32,1-2-16,1 3-48,-7-5 48,19 2-16,-12 2 16,15 1 0,-5-1 16,-17-4-16,20 7 0,2-3 0,2 0 0,0 1 0,-24-5 0,28 2 48,2 0-32,1-2-16,2 0 16,-33 0-16,30 0 0,1 0 0,-1 0 0,1-7-32,-31 7 32,26-6 0,2 2 32,-4-1 16,-4 1 16,-20 4-64,18-5 80,-12 5-48,14-4 49,-16 0 31,-4 4-112,7-5 32,-1 1-16,1 4 16,-1-4 0,-6 4-32,5 0 32,1 0-16,-1 0-16,-5-5-16,0 5 16,4 0-32,-4 0-32,0 0-353,-2 0-575,2 0 992,-7 2-1697,1 5-944,-1 0-160,-2 1-1121,9-8 3922,0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7:47.24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53 109 1216,'0'0'0,"0"0"160,-2 0 80,2 0-240,-3 0 352,1 0 129,-2-4 95,2 4 48,2 0-624,-3 0 688,1 0 33,0 0 15,-2-4 16,4 4-752,-2 0 753,-3 0-33,3-5-48,0 5-111,2 0-561,-2 0 432,2 0-192,0 0-144,0 0-64,0 0-32,0 0-16,4 0 16,3 2 0,-3 5 0,-4-7 0,4 4 32,3 3-48,-1-1 48,1-1-32,-7-5 0,6 4 0,-1 3 32,-1-3 0,1-2-16,-5-2-16,4 5 48,0-3-16,-4-2 64,5 0 0,-5 0-96,0 0 112,4 0 32,0 0-16,-4 0 49,0 0-177,5-5 128,-1 1 16,0-2 16,1-1 16,-5 7-176,4-7 240,1 1-32,-5-1-16,4-10-32,-4 17-160,0-4 96,0-1 0,0-1 16,0-12-64,0 18-48,-2-4 48,-5-3-16,1 1 16,-1-1-32,7 7-16,-6-6 48,-3-1-16,0-10-48,0 17 0,9 0 16,-8-5-48,-1 5-16,0 0-16,0 0 0,9 0 80,-8 0-448,1 2-512,1 7-721,-1 13-656,7-22 2337,-2 22-2513,0 2 688,-3 2-752,5-26 2577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7:50.96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326 46 1312,'0'0'0,"-7"0"336,-15 0 192,22 0-528,-9-4 769,-12-1 191,18 1 49,-3 4-33,6 0-976,-7-4 929,1 4-65,-3-5-80,0 5-111,9 0-673,-8 0 624,-1 0-96,0 0-32,0 0-95,9 0-401,-6 0 400,-3 0-48,3 0-64,-1-4-16,7 4-272,-6 0 176,1 0-16,3 0-32,-2 0-96,4 0-32,-7 0 48,3 0-32,-3 0-32,1 0 16,6 0 0,-7 2 16,1 2-16,-3 3 0,2 2-32,7-9 32,-4 19-32,2-12-48,0 17 48,2-5 16,0-19 16,0 20-48,0-11 64,4 13-16,2-16 48,-6-6-48,7 18 0,13-14 16,-16 3 48,3-3 16,-7-4-80,6 2 81,1 0 15,-3 0-32,0 1 16,-4-3-80,0 0 144,0 0 32,0 0-16,0 0-16,0 0-144,0-5 128,0 1 16,0-3-16,0-12 16,0 19-144,0-7 128,0-12-32,0 1 0,0 1-48,0 17-48,0-18 64,5-1-16,-5 12 0,0-19-32,0 26-16,0-7 16,0-12 16,-2 14-80,-5-1-16,7 6 64,-9-7-48,-10 7-80,12 0 0,-17 2 48,24-2 80,-20 7-192,-1 13-352,-1-14-1009,4 18-1536,18-24 3089,-6 22-3570,1 0-1104,5-22 4674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7:55.19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55 704 1312,'0'0'0,"0"0"0,0 0 384,0 0 145,0 0 127,0 0-32,0 0-624,-2 0 576,-3 0-63,-1 0-49,2 0 32,4 0-496,-7 2 528,0 0 17,3 2-1,0 1-64,4-5-480,-7 2 448,5 0-112,-2 0-64,1 0 1,3 0-1,0-2 64,0 0 48,0 0 32,0 0-416,0 0 384,5 0-31,-5 0-33,4 0-16,-4 0-304,5 0 240,-5-4 0,4 0-80,0 4-64,-4 0-96,7-5 64,-3 1-32,3 4 32,-3 0-32,-4 0-32,4-4 80,1 4-32,-1 0-32,-4 0 0,0 0-16,5 0 0,-1 0 0,0 0 0,-4 0 0,5-5 32,-1 5 48,0 0-48,-4 0-16,0 0-16,5-4 32,-1 4 16,0-4 17,-4 4-65,5 0 64,-1 0-16,1-5-16,-1 5-48,-4 0 16,6-4-16,12-1 16,-12 1 16,12 4 0,-18 0-16,6 0 0,18 0-16,-17 0 0,19 0 16,-26 0 0,18 0 0,1 0 32,-12 0-16,19 2 16,-26-2-32,17 2 0,-10 3-48,15-1 32,-16 1 32,-6-5-16,20 2 0,-13 0 16,12 0 16,-12-2-32,-7 0 0,19 2 32,-12-2 0,15 0 0,-16 0 32,-6 0-64,24 0 64,-6-4-32,-12 0 16,18-1-32,-24 5-16,7-4 48,17-3-32,-7 1 48,1-1 0,-18 7-64,17-6 16,1 1 16,-12-1-64,18 1 32,-24 5 0,7-4 0,10 4 0,-12 0-16,1 0 0,-6 0 16,4 0 0,1 2 0,-5 0-32,0 3 32,0-5 0,0 4-16,0 3 16,0-3 16,0 0-16,0-4 0,0 3 48,0-1-32,0-2-16,0 0-64,0 0-192,0 0-481,4-5-639,-4 5 1376,5-6-2033,1-1-768,14-12 319,-14 12-959,-6 7 3441</inkml:trace>
  <inkml:trace contextRef="#ctx0" brushRef="#br0" timeOffset="1409">1181 145 1616,'0'0'0,"0"0"432,4-4 129,3-3 79,-7 7-640,4-17 576,3 17-144,-3-18-95,3 18-113,-7 0-224,6-6 240,1-12-32,-3 14-32,3-3-16,-7 7-160,4-17 112,2 12-32,1-1-32,-3-12 0,-4 18-48,7 0 96,-1-4 0,-1 0 80,1-1-16,-6 5-160,5 0 161,-1 0 15,0-4-16,1 4 32,-5 0-192,0 0 160,0 0-16,0 0-48,0 2-32,0-2-64,0 7 32,0-1 0,0 12 16,-2-14-16,2-4-32,-3 9 64,1 0-16,-2 8 16,0-10-16,4-7-48,-3 19 64,-1-10-16,2 17 0,-3-6 0,5-20-48,-4 26 32,0 0 0,-3 5 0,1-3-16,6-28-16,-7 31 48,1-1 0,-1-2 64,-2 5 64,9-33-176,-8 29 145,1-3 79,0-2-16,1-2 64,6-22-272,-7 19 304,5-1-16,0-1-32,0-8-80,2-9-176,-2 19 176,-1-12 32,1 2-47,2-3 63,0-6-224,0 7 272,0-1 0,0-1 16,0-1-80,0-4-208,5 2 224,-5 0-48,0-2-16,4 3-48,-4-3-112,0 2 177,4-2-97,1 2 0,-1-2-48,-4 0-32,4 0-112,1 0-16,-1 2 63,3 0-31,-7-2 96,6 2 64,1 1-32,10-3-16,-12 2 33,-5-2-49,6 0 16,12 0 32,-14 0 16,3 0-32,-7 0-32,17 0 80,-13 0-32,3 0 48,10 0-32,-17 0-64,5-5 80,12 1-16,-12-2-48,12 1 32,-17 5-48,4-4 16,14 0 48,-14-3 0,16 3-16,-16-3-48,-4 7 0,20-6-32,-14 1-16,14 1 16,-13 4 64,-7 0-32,26 0 16,-7 0 0,1 0-16,2 0-16,-22 0 16,22 2-16,-5 2 16,3 1-48,-3-1 48,-17-4 0,18 4-16,-12 3-32,14 0 96,-14-1-80,-6-6 32,7 4 32,13 1-16,-16-1-16,2 0 48,-6-4-48,7 5 32,-3-3-16,1 0-16,1 0 0,-6-2 0,5 0 32,-1 0-16,0 0 48,-4 0-64,0 0 64,0 0-64,5 0 16,-5 0 32,0-4 0,0 4 0,0 0-48,0-4 96,4-1-64,-4 1 0,0 0-64,0 4 32,4-5 0,-4 1 0,5 4 0,1-4 32,-6 4-32,5-5-32,-5 1-48,4-1-144,-4 1-320,0 4 544,0 0-913,4-4-271,-4-1-241,0 1-192,0 4 1617,0-4-1921,0-1-127,0 1 495,0 0 512,0 4 1041,0-5-1680,0 5 1680</inkml:trace>
  <inkml:trace contextRef="#ctx0" brushRef="#br0" timeOffset="1410">1600 263 1216,'0'0'0,"0"0"0,0 0 176,-2-5 64,-1 1 64,1 0 129,2 4-433,-2-5 528,0-1 48,2-1 0,0 1 17,0 6-593,0-7 576,0 1-80,0 1-64,0 1-15,0 4-417,-2-4 416,-1-1 48,1 1 0,0-1-16,2 5-448,-2 0 401,0 0-97,0 0-80,-1 0-96,3 0-128,-2 3 96,0 3-64,-2 3-16,1 11 48,3-20-64,-2 6 64,0 16-16,2-5 0,0 5-16,0-22-32,0 26 48,0 1 0,0 3 16,0 1 32,0-31-96,0 28 80,0 0 16,0 3 0,0-3-48,0-28-48,0 29 64,0 1 32,-2-4-32,0 3 32,2-29-96,-5 26 96,1-2-16,-3-4 1,1 1-1,6-21-80,-7 18 128,3-1 32,-3 1 48,3-10 0,4-8-208,-4 22 192,2-15 0,-3 10-64,1-10-16,4-7-112,-2 8 48,-3 10 0,3-12 32,0 1 0,2-7-80,-2 9 112,0-3-16,2 1 48,0-3-64,0-4-80,0 5 129,0-3-17,4 0-128,2-2-160,-6 0 176,7 0-737,10 0-591,-12-7-465,14 1-480,-19 6 2273,7-5-2369,17-1 704,-17-14-896,-7 20 2561</inkml:trace>
  <inkml:trace contextRef="#ctx0" brushRef="#br0" timeOffset="1915">2442 383 1280,'0'0'0,"-4"2"352,4-2-352,-7 2 400,0 0 161,3 1 127,2-3 16,2 0-704,-2 0 673,0 0-49,-1-5-64,3 5-64,0 0-496,0-4 497,0 4 15,0-5-80,0 5-64,5 0-64,1-4-80,1 4 1,10-4-1,-17 4-224,5 0 240,14 0-16,-12-5 0,19 5-16,-26 0-208,17-4 112,1 0 0,4-1-16,0 5-80,-22 0-16,24-4 32,0 4 0,2 0 0,-2 0 0,-24 0-32,22 0 0,-1 0 16,1 0-16,-2 0 32,-20 0-32,17 2 48,1 0 0,-12 0 16,20-2 112,-26 0-176,7 0 177,19 0 47,-19 0 16,19 0-48,-26 0-192,17-4 192,1 0-48,-1 4-64,-10-5 16,-7 5-96,17-4 16,-12 4 48,-1-4-16,3 4-16,-7 0-32,6 0 80,-2 0-32,1 0-32,-1 0 48,-4 0-64,5 0 0,-5-5 0,0 5 16,0 0 16,0 0-32,4 0 32,-4 0 16,0 0-16,0 0-16,0 0-16,0-4-16,0 4 0,-2 0 48,0 0 0,2 0-32,-3 0 32,1 0 16,0 0-48,0 0 0,2 0 0,-2-4-144,-1 4-192,1 0-304,0 0-449,2 0 1089,0-5-1472,0 5-369,-2 0-384,2 0 400,0 0 1825,0 7-2561,0-7 2561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7:57.84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27 44 1552,'0'0'0,"-2"2"320,-5 3 81,1-1 79,6-4-480,-7 4 448,5-2-64,0 1-32,2-1 16,0-2-368,0 0 385,0 0 63,0 0 96,4 0 48,-4 0-592,5 0 593,-1 0 79,3 0-128,-1 0-96,-6 0-448,22 0 465,-16-5-145,21 1 0,-8 4-32,-19 0-288,22-4 240,2 4-32,4 0-96,-1 0-32,-27 0-80,30 0 80,-1 0 32,1 0 16,-30 0-128,28 2 129,-28-2-129,27 2 112,-1 0 16,0 0 16,2 1-32,-28-3-112,27 2 96,1-2-32,-4 0 16,0 0 16,-24 0-96,20 0 112,-14 2 32,16-2-16,-16 0-16,-6 0-112,20 2 80,-16-2-48,14 0 0,-14 0-32,-4 0 0,18-4 64,-12-1 48,12 1 16,-12 0-16,-6 4-112,20-7 128,-14-10-47,14 17-49,-13-5 48,-7 5-80,6-4 0,14 0 32,-20-3-32,4 3 0,-4 4 0,5-5-32,-5 5 0,0 0-97,0 0-175,0 0 304,-3 0-592,-3 0-320,-3 3-321,-11 1-368,20-4 1601,-8 4-2161,-12 3 0,14-1-1248,6-6 3409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07.56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0 688 1632,'0'0'0,"0"0"577,0 0 175,0 0-752,0 0 768,0 0-47,5 0-81,1-5 16,-6 5-656,7-4 688,10 0 49,-17-1-17,7 1 0,-7 4-720,17-5 673,-17 1-97,5 0-64,-1-1-128,-4 5-384,0 0 289,4-4-33,-4 0-16,5 4-32,-5 0-208,0-5 208,4 5-112,-4 0-32,0 0-32,0 0-32,5 0-16,-1 0 32,0 0 0,-4 0 16,0 0-32,5 0 16,-1 2 0,0 1 0,1-1 0,-5-2-16,6 2 48,-1-2 48,1 0 0,14 0-48,-20 0-48,4 0 32,16 0-16,-14-4-16,14-1 48,-20 5-48,7 0 224,17 0-32,-7 0 33,-10 0-33,-7 0-192,24 2-32,-18 1 64,18-1-16,-17 0-32,-7-2 16,21 2 16,-14 0-16,15 1 0,-16 1 16,-6-4-16,22 2 0,-15 0 0,15-2 0,-16 0 32,-6 0-32,22 0 48,-16 0 16,21 0 0,-8 0-16,-19 0-48,22-4 32,2 0 0,2-1-16,-2-1 32,-24 6-48,24-7 32,-2-10 32,0 17-64,0-7-16,-22 7 16,22-6 16,-3-1-32,-1 3 16,-12 4 16,-6 0-16,18-5 0,-14 5 0,0 0 0,1 0 16,-5 0-16,4 0-16,0 2 16,-4 1 16,5-1 16,-5-2-32,0 2 0,0 0 0,4 3-32,-4-3-32,0-2 64,0 2-160,5-2-208,-5 0-337,0 0-399,0 0 1104,4 0-1361,-4 0-368,4 0-464,3 0-16,-7 0 2209,17 2-1616,-17-2-657,0 0 2273</inkml:trace>
  <inkml:trace contextRef="#ctx0" brushRef="#br0" timeOffset="1473">1235 249 1824,'0'0'0,"5"-4"657,-5 4-657,4-18 736,3 14-112,-3-3-79,0 1-113,-4 6-432,5-5 368,-1 1-64,-4 4-80,0 0-16,0 0-208,0 0 176,0 4-16,0 3 0,0-7-160,0 22 145,0-22-145,-2 17 144,0 3-16,-3 4-16,3 0 0,2-24-112,-2 26 176,0 0 48,0 3 96,2-5 64,0-24-384,0 21 400,4 1 17,0-2-81,1 0-64,-5-20-272,0 19 240,4-12-48,0 15-64,-4-16 0,0-6-128,0 18 112,0-12 0,0 3 16,0 0 16,0-9-144,0 6 144,0 1-15,0-3 15,0 3-48,0-7-96,-2 4 144,2 0-80,0-2 16,0 1 32,0-3-112,-2 2 80,2 0 0,0 0-48,0-2-64,0 0 32,0 0-160,4 0-144,1-4-177,1-1-255,-6 5 736,7-6-896,-1 2-257,12-3-287,-18-10-177,0 17 1617,6-5-1585,1-12 433,0 12 463,-1-12 337,-6 17 352,7-7-128,-7-23-880,0 30 1008</inkml:trace>
  <inkml:trace contextRef="#ctx0" brushRef="#br0" timeOffset="1474">1310 147 1168,'0'0'0,"0"0"272,-3-5 48,3 5-320,-2-6 465,0-1 111,0 3 64,0-1-16,2 5-624,-3-4 577,1 4-65,2-4-32,0-1-16,0 5-464,0-4 497,0 0-33,0-1 0,0 5-112,0 0-352,0-4 352,5-1-64,-5 1-31,4 0-17,-4 4-240,7-5 144,-1 5 16,1-6-80,10 1 0,-17 5-80,4-4 32,18 0-16,-15-1 16,15 1-16,-22 4-16,19-4 16,-1-1-16,6-1 0,-2 1-16,-22 5 16,26-6 0,2-1-64,-4 1 0,-2 1 0,-22 5 64,17 0-64,-10 0 224,15 0-16,-16 7 16,-6-7-160,18 6 128,-14 3-128,3 9-16,10-14 0,-17-4 16,0 17 16,7-10-32,-3 17 16,0-7 0,-4-17 0,0 18 0,0 2 16,0-3-32,0 3 32,0-20-16,0 19 16,0-10-16,0 13 32,0-5 0,0-17-32,-2 9 16,-2 15-16,-3-15 0,-10 10 32,17-19-32,-7 9 16,-12 11-160,10-12-32,-15 10-16,24-18 192,-22 6-160,0 12 208,-2-12 32,-2 3-16,26-9-64,-24 9 32,0-3-32,2 1 0,3-5 32,19-2-32,-20 5 0,13-3 0,-14 0 16,14 0-32,7-2 16,-6 0 48,-1 0-32,0 0 16,5 0 16,2 0-48,-2 0 32,0-4 32,2 4-48,0-5 32,0 5-48,0-4 96,4 0 0,3-1 48,-1 1 16,-6 4-160,7-4 144,13-3-16,-16 3-64,16-3-16,-20 7-48,6-6 16,22-1-32,-8 0 80,0 3-64,-20 4 0,22-6 0,-1-1 32,3 3-128,-2-3 32,-22 7 64,22-4-48,0 4 176,-3-5 65,3 5-33,-22 0-160,20 0 176,-3 3-192,1 3 48,-1 1-32,-17-7 0,7 6 0,15 1 0,-16 10-32,12-10-16,-18-7 48,4 19 0,0-10 16,3 11-48,-3-3 48,-4-17-16,5 18-16,-5-1-16,0 5 48,0 0-16,0-22 0,0 22 0,0-1 0,0 3 0,-3 0 16,3-24-16,-4 22 16,-2 2-16,-1-2 16,-10 0-16,17-22 0,-7 22 32,-15-1-16,13 3-16,-17-2 32,26-22-32,-22 20 48,1 0-16,-3-3-192,2 3 48,22-20 112,-24 6-80,0 16 80,0-16 224,0 3-48,24-9-176,-24 7 192,0-1-48,2 1 48,-2-5 16,24-2-208,-22 2 224,-2 0-16,0-2-48,2 0 0,22 0-160,-21-6 177,1-12-49,2 18 48,10-6-32,8 6-144,-18-20 112,12 16 64,-3-14-80,2 14 32,7 4-128,-6-22 96,-1 16-64,3-16 16,2 15-80,2 7 32,-2-21 32,2 16 32,0-1-64,0-1 0,0 7 0,0-7-32,0 3-48,0 0 16,0 4 0,0 0 64,0 0-96,0 0 32,0 0 16,0 2-16,0-2 64,0 4 0,0 1-16,0-3-48,0 4-208,0-6 272,0 5-593,0 1-399,0-1-545,0 1-352,0-6 1889,4 7-2225,3-1-32,34 29 609,-37-33-529,-4-2 2177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09.58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101 125 2080,'0'0'0,"0"0"0,0 0 801,0 0 159,-2-5-95,-1 1-145,3 4-720,-2 0 528,2 0-192,0 0-144,0 0-47,0 0-145,5 2 128,1 0 16,14 3 96,-14 1 0,-6-6-240,22 7 256,-2-1 0,-1-1-32,5 1 16,-24-6-240,27 2 192,3 1-32,1-1-15,-3 0-81,-28-2-64,31 0 48,-5 2 0,0-2 32,0 0 32,-26 0-112,22 0 128,4 0 16,-4 0-48,0-4 0,-22 4-96,19-5 96,-1 1 32,-1 0-32,-10-1 0,-7 5-96,24-6 112,-20-1-32,3 1 48,10-1-48,-17 7-80,5-4 64,-1-1-48,0 5 0,1-4-16,-5 4 0,0 0-16,0 0-16,0 0 16,0 0 16,0 0-16,0 2 16,0 0 0,-2 3-48,2-5 48,-3 4-112,-1-2-176,0 0-192,-3 3-256,7-5 736,-4 2-993,-3 2-271,3-1-161,-1 1-32,5-4 1457,-6 2-1136,-1 0 383,14 33 1,-9-35-272,2 0 1024,0 0 0</inkml:trace>
  <inkml:trace contextRef="#ctx0" brushRef="#br0" timeOffset="1113">20 557 3153,'0'0'0,"0"0"0,-2 0 1361,-2 0-33,-1 0-207,1 0-225,4 0-896,-2 0 672,-1-5-143,3 1-49,0-1-112,0 5-368,0-4 352,5-2-112,-1-1-64,14 3-32,-18 4-144,6-5 113,18 1-17,-6 0 0,3-1-48,-21 5-48,22-4 64,2 4-32,2-5-32,1 5-16,-27 0 16,26 0 0,0 0 0,2 0 16,-1 0 0,-27 0-16,26 3 0,2-1-16,-4 2 16,0-2-32,-24-2 32,26 3 64,-2-3 32,2 0 0,-2 0 48,-24 0-144,24 0 48,-2 0 48,-2 0-32,-3 0-16,-17 0-48,18 0 32,-12-5-64,16 1-256,-17-1-288,-5 5 576,19 0-961,-12-4-335,10 0-273,-10-1-368,-7 5 1937,22-4-1777,-1 4 497,-14-4-721,-7 4 2001</inkml:trace>
  <inkml:trace contextRef="#ctx0" brushRef="#br0" timeOffset="1114">947 5 1488,'0'0'0,"0"0"432,0 0-432,0 0 609,0 0 191,0 0 48,5 0 1,-5 0-849,0 0 768,4 0-64,0-5-95,1 5-129,-5 0-480,4 0 336,3 0-112,-1 0-32,14 0-80,-20 0-112,6 0 128,18 0-32,-6 2-31,2 1-33,-20-3-32,21 2 16,6 4 0,-3-1-16,4 1 48,-28-6-48,24 7 32,2 10 0,0-12 0,-2 1-32,-24-6 0,22 7 0,-2-1 0,-14 1 16,18 2 0,-24-9-16,5 6 0,12 3 16,-13-3-16,3-1 32,-7-5-32,7 4 16,-1 0 0,1 1-16,-1-1 0,-6-4 0,7 7 32,-1-3-32,1 0 16,-3 1 0,-4-5-16,7 6 0,-1 1 32,-1-1-48,-1 1 32,-4-7-16,0 9 0,0-1-16,0 10 32,0-12-16,0-6 0,-4 20 0,-3-11 0,-2 15 32,-10-2-64,19-22 32,-7 21 0,-15 8-16,14-1 0,-19 3 48,27-31-32,-19 32 0,-3 1 32,0-2-16,0-1-16,22-30 0,-19 26 16,10-4 32,-11-2-16,16-11 32,4-9-64,-4 17 96,-1-15-16,3 3 48,2-3-32,0-2-96,0 0 96,4 0-16,1 0-80,1-5-496,-6 5 496,18-17-1361,-12 13-1184,40 21 176,-28-24-480,-18 7 2849,0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11.07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221 474 1216,'0'0'0,"0"-7"192,0-10 64,0 17-256,0-7 384,0 1 113,0-12 63,0 18 32,0 0-592,0-4 576,0-1-79,4 5-33,-4 0-80,0 0-384,4 5 304,3 12-16,-3 3-48,3 0-15,-1 1-17,1 1 0,-3 0 16,3 0 32,-7-22-256,6 22 320,1-5 64,10 3 48,-12-3 17,-5-17-449,6 9 416,1 11-96,-1-12-64,12 14-96,-18-22-160,0 9 144,6 13-32,-1-14-32,-1 14 16,-4-22-96,0 7 64,4 15 16,1-14-31,-1 12 15,-4-20-64,0 9 48,4 10-16,1-12 48,-5 10 48,0-17-128,4 7 144,-4-1 32,5 3 0,-5-2-80,0-7-96,0 4 96,0-4-144,0 0-208,0 0-240,0 0 496,0 0-673,0-4-95,0-3-64,0-10-97,0 17 929,0-5-1072,0-14-161,-3 12-15,1-17 47,2 24 1201,-6-17-880,-1-5 303,1 2 193,-3-6-864,9 26 1248,0 0 0</inkml:trace>
  <inkml:trace contextRef="#ctx0" brushRef="#br0" timeOffset="941">39 164 1248,'0'0'0,"0"0"0,-2-18 160,-4 12 48,-1-20 176,-1 19 177,8 7-561,-7-22 640,5 16 64,0-14-143,-1 14-17,3 6-544,-2-18 544,2 14-32,0-14-96,0 14-47,0 4-369,7-4 352,-1-1-16,1 5 16,12 0 16,-19 0-368,5 0 320,15 0-31,-14 0-33,20 2-64,-26-2-192,20 5 160,0 1-48,4-1-16,-1 1-32,-23-6-64,29 7 80,-1-1 0,-2 3 0,5 0-32,-31-9-48,28 6 48,1 1-32,-1-1 16,0 1 32,-28-7-64,27 7 48,-1-1 0,-2 1-48,0-1 64,-24-6-64,22 7 32,-1 1-16,-14 10 16,17-12-48,-24-6 16,6 9 0,12 11-16,-14-11 16,3 12 0,-7-21 0,19 7 0,-19 15 0,5-16 0,-1 12 32,-4-18-32,5 8 0,-5 12 0,0-13 0,-5 12 0,5-19 0,-6 7-32,-14 10-16,11-8 32,-15 13-32,24-22 48,-19 19-16,-5-1 32,0-1-16,0-8-16,24-9 16,-24 24 16,2-15 0,0 13-16,5-16 32,17-6-32,-18 9-48,12 0 32,-1-3 0,0-1 0,7-5 16,-2 6 16,0-4-48,2 0 48,0-2-16,4 0-16,3 0 48,0 0-48,10-4 32,-17 4-16,4-4 16,14-1-16,-14 1-16,16 0 32,-20 4-16,6-7-16,16 3 32,-4-1 16,1-1-48,-19 6 16,22-7 0,0 3 0,4 0-16,0-3 32,-26 7-16,29-4 0,-1-3-32,5 3 0,-1-1 16,-32 5 16,33-4-16,-2 4 16,-1 0-32,-4 0 32,-26 0 0,24 0-48,-2 0 16,-2 2 16,-3 5-16,-17-7 32,18 6-16,-12 12-32,18-14 16,-17 5 0,-7-9 32,20 19-16,-16-12-16,2 17 0,1-7 32,-7-17 0,7 22-16,-3 0 16,0 2 0,-4 0-16,0-24 16,0 26 0,0 0 16,-4-2-32,-3 5 0,7-29 16,-8 26 16,-12 0-16,11 0 0,-17 1 32,26-27-32,-20 24 32,1-3-16,-3 1 16,0-2 16,22-20-48,-26 17 64,-2 1 16,-1-10 16,-1 14-32,30-22-64,-29 7 48,1 12-16,4-14 16,0 3-16,24-8-32,-22 7 32,3 2 48,1-3-32,1-3 48,17-3-96,-7 2 128,-2 0 65,1-2-17,-1 0 48,9 0-224,-7-7 192,1 1-16,4-14-64,-3 16 0,5 4-112,-4-20 80,0 16-32,-1-16-16,3 16-48,2 4 16,-4-20-80,1 16-208,1-3-400,2-10-465,0 17 1153,0 0-1825,0-7-560,5 1 320,-5-14-992,0 20 3057,0 0 0</inkml:trace>
  <inkml:trace contextRef="#ctx0" brushRef="#br0" timeOffset="1507">1567 474 1312,'0'0'0,"0"0"0,0 0 528,0 0 81,0 0 127,0 0 16,0 0-752,0 0 673,0 0-113,4 0-16,3 0 48,-7 0-592,6 0 705,16-5 79,-15 5-48,14-4-111,-21 4-625,20-4 512,6-1-144,3 1-48,-1 0-64,-28 4-256,33-5 192,-5 1-47,0-1-49,1 1 0,-29 4-96,26 0 80,0-4-48,-4-1-32,0 5 32,-22 0-32,19 0 0,-12 0 16,17 0 48,-18 0-48,-6 0-16,7 0 16,10 0-16,-17 0 0,5 0 0,-5 0 0,4 0-16,1 0 64,-5 3-32,0-3-16,4 0 48,0 2 32,-4-2-16,0 0 0,0 0-64,0 0 96,5 0 0,-5 0 0,0 0-16,0 0-80,4-5 48,-4 5-32,4-4-32,-4 0-128,0 4 144,0 0-224,0-5-160,0 5-241,-2 0-287,2 0 912,-4 0-1217,-3 0-367,-1 0-417,-10 0 256,18 0 1745,-2 2-1249,-7 3-623,9-5 1872</inkml:trace>
  <inkml:trace contextRef="#ctx0" brushRef="#br0" timeOffset="1980">1617 659 2561,'0'0'0,"0"0"0,0 0 928,4 2 97,14-2 15,-14 0 49,-4 0-1089,7 0 1024,10 0-160,-13 3-143,16-1-193,-20-2-528,7 2 432,14 0-160,-1 0-96,0 5-16,-20-7-160,24 4 113,2 3 15,0-5 32,5 2-16,-31-4-144,30 5 176,5-3-48,0 0 48,2-2-32,-37 0-144,37 0 128,2 0 0,-1 0-64,-6 0 0,-32 0-64,31-4 16,-3 4 16,1-5-32,-8 1-304,-21 4 304,20-7-960,-3 3-1121,-10 4-1105,21 0-1504,-28 0 4690,0 0 0</inkml:trace>
  <inkml:trace contextRef="#ctx0" brushRef="#br0" timeOffset="2644">3247 77 1264,'0'0'0,"0"0"0,0 0 336,0 0 64,0 0 113,-2 0 95,2 0-608,0 0 608,-3-5-32,1 5-31,0-4-49,-2 4-48,-3 0 32,1 0-31,-1 0-65,7 0-384,-4 0 288,-3 4-112,1 14-144,-3 4 16,9-22-48,-20 24 32,14 8 16,-14 5-16,13 9-16,7-46-16,-19 53 32,12-1-16,1 2 32,-12-3 16,18-51-64,-2 45 32,-4-3 48,-1-5 0,0-4-16,7-33-64,-4 28 96,2-2 16,0-2 16,2-6 16,0-18-144,0 8 193,-2 12 31,-1-13 192,1-1 112,2-6-528,-2 7 592,0-5 17,0 0-97,2 0-112,0-2-400,-3 0 400,1 0-80,2 0-63,-2 0-17,2 0-240,0-4 176,0 0-80,0-1 0,0 1 16,0 4-112,0-7 64,7 1 16,-3-1-16,3 1-48,-7 6-16,6-7 32,1 1 0,-3-14-32,3 20 0,-7 0 0,6-7 48,12 1-48,-14 1 0,13 1 0,-17 4 0,5 0-48,14-4 32,-12 4-48,17 0 16,-24 0 48,6-5-32,21 5-96,-6 0 64,1-4-16,-22 4 80,24 0-64,5-4 64,-1-1 16,5 1 16,-33 4-32,32-4-32,3-3 64,2 0-80,1 1 32,-38 6 16,41-7 32,-2-10-32,-2 17 48,0-7-96,-37 7 48,33-6-80,-4 1 16,-1 1 0,-4 0 96,-24 4-32,22 0 16,-5-5-16,-10 1-16,10 4 16,-17 0 0,5 0 16,-1 0-64,-4 0 32,0 0 16,0 2-32,0 0 48,0 1-80,0-3 64,-2 2-176,-3 0-257,-1 0-239,-1 0-272,1 0-241,6-2 1185,-7 0-1361,1 0-223,-1 3-209,7-3 1793,-6 0-1729,6 0 1729,-7 0-1232,3 2 463,-3-2-607,7 0 1376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14.30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1 1952,'0'0'0,"0"4"561,4 5 63,-4 13 80,0-22-704,4 17 785,3 3 111,-3 4-16,1 2 1,-5-26-881,4 31 896,0 3-79,-4 6-97,5-3-176,-5-37-544,4 39 400,3-2-47,-1-2-33,1 2-48,-7-37-272,6 37 288,1-2-48,-1-2 0,-6-33-240,7 33 192,-7-33-192,6 30 160,12-1 32,-14-3-32,3 0 49,-7-26-209,6 22 224,-1-3-16,-1-10 0,0 13 0,-4-22-208,5 6 208,-1 3-16,0-2 0,-4-1-16,0-6-176,5 5 160,-5-3-16,0 0-47,4 0-33,-4-2-64,0 0 32,0 2-32,0 1 32,0 1 16,0-4-48,0 6-32,0 1 64,0 0-16,0 1-32,0-8 16,0 9 16,-2 8 0,-2-14-16,-3 3-64,7-6 64,-6 4-497,-1 1-527,0-1-673,1-2-832,6-2 2529,-4 3-3378,25 36 609,-23-39-384,2 0 3153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17.023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34 1785 1344,'0'0'0,"-2"0"224,-3 0 32,5 0-256,-6 0 352,-1-5 81,5 1-17,0 4-16,2 0-400,-3-4 384,3-1 0,0 5 17,-2-4-17,2 4-384,0 0 416,-2-4 16,0 4-32,2 0-31,0 0-369,0 0 272,0 0-112,0 0-96,0 0-16,0 0-48,0 0 32,4 0 48,1 2 0,-1 0 32,-4-2-112,7 2 112,-1 0 0,1 1 48,12-1 16,-19-2-176,5 2 272,12-2-16,-10 0 17,12 0-33,-19 0-240,18 0 160,1 0-32,8-4-64,3-3 16,-30 7-80,33-7 32,0 3-16,-1 0 16,3-1-16,-35 5-16,33 0 0,2 0 0,0-4 0,0 4 0,-35 0 0,35 0 0,-1 0 32,4 0-32,-4 0 16,-34 0-16,38 0 48,-4 0-48,4 0 0,-4 0 0,-34 0 0,38-4-32,-1 4 16,0-5 16,2 1 0,-39 4 0,39-7 0,3 3 16,1-3 32,1 3-32,-44 4-16,44-6 48,-1-1-16,1 0-16,0 1 0,-44 6-16,41-4 16,3-1 16,-3 5-32,1-4 16,-42 4-16,43 0-16,3 0-16,0 0 64,0 0-16,-46 0-16,43 2-16,-1 0 16,-5 5-48,-4-1 48,-33-6 0,30 9 16,1 0 16,-5-3-32,-2 1-48,-24-7 48,24 9 0,-2-3-16,-1-2 32,1 1 48,-22-5-64,24 2 32,0 0-16,2-2 16,3 0 32,-29 0-64,28 0 96,3 0 64,1 0 48,3 0-16,-35 0-192,35 0 144,0-6 33,4-1-161,1 3 16,-40 4-32,39-7 64,5 1-64,-1-1 48,1 3 16,-44 4-64,46-5 0,0 1 32,-3 0-16,1-1-32,-44 5 16,39 0 16,-2 0-16,-2 0 16,0 0 0,0 0-16,-35 0 0,35 0-16,0 0 16,0 0-16,4 0 16,-39 0 0,37 0 32,-2 0 0,0 0-32,-2 0 16,-33 0-16,34 0 16,1 0-16,0 0 0,2 0 32,-37 0-32,35-4 0,2 0 32,0-1 0,3 1-48,-40 4 16,37-5-16,2 1 32,3 0 0,-1-3 16,-41 7-32,41-4 48,1-3-96,-1 3 32,1-3-32,-42 7 48,43-4-64,1 0 48,0-1 0,-44 5 16,43 0-32,-43 0 32,42 0 32,1 0-64,-3 2 32,-3 3 0,-37-5 0,35 4-16,-5 3 16,1-1 16,-1 1 16,-30-7-32,29 6 0,-1 1 16,-2-1-16,0 1 0,-26-7 0,27 7 32,-1-1-32,-2 1 48,-2-5 0,-22-2-48,21 2 16,1 0 48,0-2-32,0 0-16,-22 0-16,22 0 64,0 0-32,2-4 32,0-1 16,-24 5-80,21-4 48,1-2-16,0 1-16,-5-1-160,-17 6 144,20-7-368,6 1-305,0-12-351,-26 18 1024,27-4-1457,-27 4 1457,28-7-2161,-4 1-32,-4-12-1120,-20 18 3313</inkml:trace>
  <inkml:trace contextRef="#ctx0" brushRef="#br0" timeOffset="1093">4413 68 1360,'0'0'0,"4"-7"224,2-12 80,-6 19-304,20-7 369,-13 1 95,-1-1 0,1 0 0,-7 7-464,17-6 464,-12 2-95,-1-1-49,2 5-80,-6 0-240,18 0 128,-14 2-16,3 7-32,15 17-16,-22-26-64,4 26 64,16 12 16,-16 10 0,13 10-16,-17-58-64,7 72 48,10 5-16,-12 10-32,1 5 0,-6-92 0,7 89 0,13 3-32,-16-7 48,2-7 0,-6-78-16,18 72 0,-14-2 48,14-4 16,-14-3 48,-4-63-112,20 59 176,-16-7 96,3-4 17,-1-4 47,-6-44-336,5 35 368,-5-5 16,0-4 32,0-4 16,0-22-432,0 18 433,-5-10 15,-1 10-32,-1-14-16,7-4-400,-9 7 400,1-1-79,1-3-49,1 1-16,6-4-256,-7 2 224,0-2-48,1 0 0,2 0-64,4 0-112,-3 0 96,1 0 48,2-4-48,0-1 48,0 5-144,0-4 80,0 0-48,5-1 0,-1 5-64,-4 0 32,4-6 32,1 1-80,-1-1-64,0-1-192,-4 7 304,7-6-688,-1 1-321,1 1-399,0 0-353,-7 4 1761,6-5-2081,16-1 112,-16-1 609,16-10-657,-22 17 2017,0 0 0</inkml:trace>
  <inkml:trace contextRef="#ctx0" brushRef="#br0" timeOffset="1094">5043 1152 1168,'0'0'0,"0"0"224,4-6 80,-4 6-304,5-18 464,-1 14 113,-4-1 47,0 1-112,0 4-512,0 0 416,-2 0-95,0-4-81,2 4-32,0 0-208,0 0 160,0 0-96,0 0 0,-2 0 0,2 0-64,0 0 160,0 0 112,-3 0 32,1 2 48,2-2-352,-2 2 337,0 0-33,-5 3-112,1 1-16,6-6-176,-18 20 64,10-3-48,-16 5 32,2 9-16,22-31-32,-26 39 32,-1 7 32,1 2 16,0 4 0,26-52-80,-26 52 128,-5 3 0,1-1 32,1-1 0,29-53-160,-26 46 176,9-5 49,-1-4-17,12-4 48,6-33-256,-18 26 304,12-4 64,-1-13 112,1 10 49,6-19-529,-7 7 560,1-1-48,-1 1-80,1-3-96,6-4-336,-9 2 289,2-2-49,1 0-32,-3 0-32,9 0-176,-7 0 128,1 0 16,-1-4-32,1 0-16,6 4-96,-5-5 96,1 1-64,2-3-448,0 1-1265,2 6 1681,-2-7-3874,2 3-2433,0 4 6307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18.906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330 251 768,'0'0'0,"4"0"48,1-6 0,-1-12 0,-4 18-48,7-4 48,15-16 32,-16 14 16,12-14 0,-12 14 48,14-14 32,-14 13 48,16-14 32,-22 21-256,7-18 257,-1 12 15,12-18 16,-14 17 64,-4 7-352,4-17 400,3 10 64,-1 1 1,1-1 15,-7 7-480,7-6 464,-1-1-32,1 0 64,-1 1-47,-6 6-449,5-4 480,1 4-16,1 0-96,-1 0-112,-6 0-256,7 0 144,-3 2-64,0 6-48,1 14-32,-5-22 0,4 22 32,-4 4-64,0 5-16,-2 1 0,2-32 48,-17 38-32,-3 5 32,-2 3 64,-4 2 32,26-48-96,-26 48 161,0-7 31,-5 1 64,0-3 16,31-39-272,-32 37 224,1-2 224,-2-4-48,1-3-15,32-28-385,-31 26 464,1-2-192,1-4 96,5 0 0,24-20-368,-24 6 368,2 14-47,3-16-113,-1 3-32,20-7-176,-6 6 144,-14 1-32,16-1-16,-3 1-48,7-7-48,-4 6 64,-1 1-48,1-1 32,2 1 16,2-7-64,-2 7 48,2-1 0,0-2 16,0 1-16,0-5-48,0 4 64,4-2-48,0 1 32,1-1 16,-5-2-64,4 2 64,3 0 16,-1-2 16,12 0-16,-18 0-80,0 0 48,6-4-64,1-3-160,-1 1-336,-6 6 512,7-18-1072,-1 14-721,-1-3-1217,1 1-287,-6 6 3297,7-20-4210,-7 20 4210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24.34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53 98 1040,'0'0'0,"0"0"160,-2-6 96,-5 1 112,7 5-368,-4-4 545,-3 0 79,3 4 16,2-5-48,2 5-592,-3-4 561,1 0 15,2-3 48,0 0 1,0 1 15,0-1-16,0 3-64,0 0-79,0 4-481,0 0 336,-2 0-112,2 2-128,-2 4-64,2-6-32,-2 20 0,2-3 0,-3 3 0,-1 4 16,4-24-16,-2 24 16,-2 4-16,1-4 48,3 0-32,0-24-16,0 20 32,0 0 32,0-12 0,7 12-16,-7-20-48,6 7 112,14-1 0,-16-4 96,14-2 16,-18 0-224,6 0 256,16-17 1,-15-1-49,15 1-32,-22 17-176,6-17 144,14-3 16,-16 0-32,3 1 0,-7 19-128,4-20 112,-4-2-16,0 3-32,0-1-32,0 20-32,0-7 48,-4-17-48,-3 18-224,-12-14-288,19 20 512,-7-6-945,-13-14-479,12 16-625,-14-3-464,22 7 2513,4 0-2722,-10 0 802,6 0 1920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24.76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77 528,'0'0'0,"0"0"528,0 0-384,0 0-144</inkml:trace>
  <inkml:trace contextRef="#ctx0" brushRef="#br0" timeOffset="2141">16 5 1696,'0'0'0,"0"-5"561,0 5-561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29.45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3 101 1120,'0'0'0,"0"0"0,0 0 176,0-7 80,0 1 96,-3-12 65,3 18-417,0 0 416,0-4-48,0-1-16,0 1-32,0 4-320,5-4 384,-5-1 33,4 1 47,1 0-16,-5 4-448,0-5 368,4 1-96,-4 4-112,4 0-48,-4 0-112,5 2 80,-1 16-16,0-10-47,1 16-1,-5-24-16,4 22 0,0-2 16,3-1 16,0 3-16,-7-22-16,17 18 32,-13-10 0,14 12 32,-12-16 0,-6-4-64,24 7 96,-6-1 0,1-1 32,1-3 0,-20-2-128,18 0 144,-1 0 0,-10 0-16,14-4 16,-21 4-144,5-7 160,1 1 16,12-12 0,-14 14-16,-4 4-160,4-7 208,1-10 1,-5 12-1,0-14 0,0 19-208,0-7 192,-2-10-16,-5 10-32,1-10-16,6 17-128,-7-5 128,0-14-16,-1 14 0,-10-1-48,18 6-64,-6-20 96,-12 16-48,12-14-16,-3 14 16,9 4-48,-20-4 0,14-3-16,-12 3-16,12-1-16,6 5 48,-18 0-48,12 0-48,-12 3-16,12 3 32,6-6 80,-9 7-64,0 1 16,1 12 16,-1-16 16,9-4 16,-7 9-64,1 0 16,1 0-48,3-3 0,2-6 96,-2 7-128,2-3-112,0-2-465,0 0-799,0-2 1504,0 3-2417,7 1-1425,-7-4 3842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34.08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81 95 752,'0'0'0,"0"2"96,0-2-96,-2 4 64,-5 1 80,1-3 80,4 0 112,2-2-336,0 7 448,0-3 49,0 0 63,0 1 80,0-5-640,0 4 753,0-2 79,-2 0-32,2 1-63,-3-1-113,3 0-128,-2-2-112,0 2-96,2-2-288,-2 2 209,-3 0-97,-1 1-48,2-1 0,4-2-64,-5 2 32,1 0 0,-3 3 0,3-1-16,4-4-16,-4 4 16,-1 3 16,1-1-32,2 1 0,2-7 0,-3 6 16,3 1 0,0-3 32,0 1 80,5-3 16,1 0 128,1 0 32,13-2 0,-20 0-304,4 0 288,2 0-63,14-4-33,-16 0-48,3-3-32,0 3-32,-1 4 0,1-5-32,-7 5-48,6-4 64,1 0-16,-1 4-48,1-5 48,-7 5-48,4-4-16,1 4 32,-1-5 0,0 5 0,-4 0-16,5 0 16,-1-4 16,0 4-16,1 0 0,-5 0-16,4 0 32,0-4 32,1-1 32,-5 1 48,0 4-144,4-7 128,1-10 32,1 10-32,-2-10-16,-4 17-112,5-7 80,-5-12-16,4 14 32,-4-1-31,0 6-65,0-18 64,-2 14-32,-2-2 16,-3-12-16,7 18-32,-6-4 64,1-1-32,-1 1-16,-1 0-16,7 4 0,-4-5 0,-3 1-16,1 4-16,1 0 32,-1 0-16,1 0 16,-1 0-48,1 2 0,5-2 48,-6 7-64,2-1-65,-3 3 65,0 11 16,7-20 48,-4 6-48,-2 16 48,-3 0-64,0 0 32,9-22 32,-17 24-64,12 0 64,-3 0 0,-1-3 0,2 1 64,3-4-64,2-10-16,0 12 16,2-20 0,0 7 0,0 10 16,0-13 0,4 3 0,-4-7-16,0 4 0,4-2 32,1 1-16,-1-3 16,-4 0-32,7 0 64,-1-5 0,12-1-32,-14-12 17,-4 18-49,6-4 0,12-14 48,-14 12-32,1-14 16,-5 20-32,6-6 48,1-12-48,-1 14 16,1-14-16,-7 18 0,4-4 0,1-2 16,-1-1-16,0 0 0,-4 7 0,0-6 32,5-1-32,-5 1 32,4-1-32,-4 7 0,0-17 32,0 17-16,0-7-16,4 1 0,-4 6 0,0-7 16,0 1-16,0-1 0,0 3-16,0 4 16,0 0-16,-2 0-16,0 0 16,-5 0 16,7 0 0,-4 2-64,0 4 32,-3 1-32,3 10 16,4-17 48,-2 5-32,-3 12-1,3-12 17,0 3 16,2-8 0,-4 9-16,1-2 16,1-1 16,0 1-16,2-7 0,0 6 0,0-4 0,0 1 0,0-1 0,0-2 0,0 2 16,0 0 17,0-2-242,0 0 209,0 0-1120,0 0-1441,0 0-1025,4 0-1088,-4 0 4674,0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37.27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862 66 1488,'0'0'0,"0"0"336,0 0-336,0 0 465,5-4 127,-5-1 80,0 1 16,0 4-688,0 0 657,0-4-65,0-1 0,0 1 17,0 4-609,4-5 688,-4 1 0,0 0-15,0-1-97,0 5-576,0-4 416,0 0-80,0-1-128,0 1-48,0 4-160,-2 0 128,0 0-64,-5-4-48,1 4 16,6 0-32,-7 0 16,1 0 0,-1 0 16,-2 0-16,9 0-16,-6 0 16,-3 0-16,0 0 0,1 0-16,8 0 16,-18 2 0,14 2 0,-5 0-16,-8 3-16,17-7 32,-7 7-16,-13-1 0,14 1 16,-16 10 0,22-17 0,-7 4-16,-12 3 0,10 10 0,-11-10 0,20-7 16,-6 17-224,-14-10-16,14 13 32,-14-14 16,20-6 192,-6 20 0,-1-14 0,-2 12 0,3-12 48,6-6-48,-9 18 32,2-12 32,1 14 0,-1-13-48,7-7-16,-2 17 16,-2-8-16,-1 10 32,3-12-16,2-7-16,-2 20 0,0-14 16,0 3 0,-3 8 0,5-17-16,-2 7 32,0 2 48,0 8-48,0-10 16,2-7-48,0 8 64,0 10-32,0-12 0,0 1 0,0-7-32,0 17 48,0-12-16,0 3 0,0 1 32,0-9-64,0 18 48,0-14-32,0 2 48,-3 14-48,3-20-16,-2 7 32,-2 10 0,0-8 16,-1 8-48,5-17 0,-4 7 16,-1 12 0,3-12 17,0 13-1,2-20-32,-2 8 32,0 12 16,0-13-16,2 12 16,0-19-48,-3 7 32,3 12 0,0-12 0,0 10 0,0-17-32,0 7 32,0 10 16,0-10 0,0 2 0,0 8-16,0-17-32,0 7 32,0 1 32,5 10-32,-5-18-32,0 6 64,0 12-32,4-9-16,-4 10 16,0-12-16,0-7-16,4 22 32,-4-16-16,5 16 16,-1-16-16,-4-6-16,0 22 0,5-15 16,-1 15 0,0-16 0,-4-6-16,5 20 32,-5-14-32,4 14 0,-4-20 0,4 9 0,-4-9 0,0 19 0,5-10 16,-5 9 0,4-12 16,-4-6-32,4 18 32,-4-12 16,0 3 0,5 10-32,-5-19-16,0 7 16,4 13-32,-4-14 16,5 14-64,-5-20 64,4 9-32,0 10-16,1-10 16,-1 13 48,-4-22-16,4 6 16,1 16-32,-1-15 32,-4 14-32,0-21 16,4 9-16,1 15 32,-1-6 0,1-10-16,-5-8 0,4 24 32,0-15-32,1 11 0,-1-3 48,-4-17-48,7 7 0,-3 15 32,0-14 160,1 12 0,-5-20-192,4 6 224,0 12-16,1-12-160,-5 12-32,0-18-16,4 6 48,-4 12-32,4-12 16,-4 14 1,0-20-33,0 7 32,0 10 16,0-10-32,0 12 32,0-19-48,0 9 0,0 15 0,0-15 16,0 13 0,0-22-16,5 17-16,-1-10 32,-4 14-16,5-14-16,-5-7 16,4 17 16,0-10 32,1-1-32,-1 14 32,-4-20-48,4 7 32,1 1 16,-1 10-32,0-12 32,-4-6-48,5 9 0,-5 9 16,4-12 16,-4 1 16,0-7-48,0 19 48,5-14-32,-5 3-16,0 12 16,0-20-16,0 4 0,0 16 0,4-13 16,-4 10 16,0-17-32,0 9 16,4 13-32,-4-14 16,0 14 0,0-22 0,5 9 0,-5 13 16,4-16-16,-4 18 0,0-24 0,4 7 48,1 12-32,-5-12 32,4 13-32,-4-20-16,4 4 0,-4 5 64,5 8-32,-5-13 16,0-4-48,0 7 64,4 10-48,-4-12 16,0 1-16,0-6-16,0 9 16,0 9-16,5-14 32,-5 2-32,0-6 0,0 9 16,0 9-16,0-12 0,0 3 16,0-9-16,0 20-16,0-14 32,0 12 0,0-12 16,0-6-32,0 18 16,0-12 32,0 1-32,0 1 32,0-8-48,0 9 32,0 9-32,-3-12 64,1 3-16,2-9-48,-4 17 48,-1-12-16,1 3 0,0 10 0,4-18-32,-7 4 48,3 5 0,-3 8-32,1-10 0,6-7-16,-7 9 32,1-1-32,-1 10 16,1-12 16,6-6-32,-7 7 0,3 10 16,-1-12 0,1 1-16,4-6 0,-4 9 0,-1-2 48,1-1-48,-1 3 16,5-9-16,-2 6 0,-2 1-240,0-1 32,-3 1 0,7-7 208,-7 7-192,1-1 240,2 3-32,-3 0 0,7-9-16,-7 8 16,1 1-16,-1 8 48,1-12-48,6-5 0,-7 6 16,1 3 16,-3 0 0,2 0 32,7-9-64,-6 6 64,-1 3-64,1-3 32,-1 1-64,7-7 32,-6 6 0,1 1 0,-1 0 0,-1-1 96,7-6-96,-6 7 0,-1-1 16,1 1 0,-3-1 16,9-6-32,-7 7 0,1-1 64,-1-1-32,1-1 0,6-4-32,-7 2 64,1 0-48,1 3 32,-1-3 0,6-2-48,-7 4 32,3-1 32,-3-1-16,1-2 48,6 0-96,-7 0 65,1 0 15,-1 0 16,-2 0-32,9 0-64,-6 0 80,-3 0 16,0-5-16,-8 1 16,17 4-96,-7-4 48,-1-1 16,-10-1-16,12-1 16,6 7-64,-18-6 48,12-1-16,-12 1 0,9-1 16,9 7-48,-19-17 16,12 12 16,-12-1 0,12-12 0,7 18-32,-9-4 16,-8-16 16,13 16-32,-3-16 16,7 20-16,-9-4 0,1-14 16,-10 12 16,14-14-32,4 20 0,-7-6 0,-10-14 0,10 16 0,1-14-32,6 18 32,-18 0 0,14-6-32,-3 1 0,1 1-16,6 4 48,-7-4 0,3 4 0,2 0-64,-3 0 48,5 0 16,-2 0-160,0 0-288,0 0-465,0 0-639,2 0 1552,0 2-2386,0 4-687,0 14-80,4-14-753,-4-6 3906,0 0 0</inkml:trace>
  <inkml:trace contextRef="#ctx0" brushRef="#br0" timeOffset="2107">1489 1580 944,'0'0'0,"-3"0"112,-1-4 16,4 4-128,-7-5 160,1 1 96,2 0 112,-3-1 113,7 5-481,-4-4 640,-3 0 80,3-1 1,-3 5-49,7 0-672,-6-4 576,1 4-64,1-4 17,0 4-33,4 0-496,-3 0 512,1-5-32,0 5-64,2-4-31,0 4-385,0 0 368,0-5-80,0 1 0,0 0-48,0 4-240,4-5 160,1 5-32,-1-4-32,3 4-64,-7 0-32,6 0 32,-1 0-16,1 0-16,1 0-16,-7 0 16,19 0 16,-14 2-32,1 0 16,14 1 0,-20-3 0,4 6 0,16-4 0,-16 3 0,16-1 0,-20-4 0,6 4 0,16 1 0,-15-1 16,12 0 0,-19-4-16,5 3 0,14-1 16,-14 0 32,14-2 49,-19 0-97,7 0 176,10 0 0,-10 0 0,10 0-32,-17 0-144,7-4 144,13-1-48,-14 1 0,20 0-48,-26 4-48,18-5 48,4-1-16,-3-1 0,1 1-16,-20 6-16,24-7 0,-2 0 16,-1 3-16,3-2-16,-24 6 16,20-5-16,2 1 32,0-1-16,-3 5 48,-19 0-48,20-4 48,-3 4-16,-10 0-32,15 0 48,-22 0-48,6 0 0,18 0 0,-17 0 16,13 0 0,-14 0-16,14 0 16,-14 0 16,18 0-16,-24 0-16,7 0 64,15 0 0,-5 0 0,-10 0 16,-7 0-80,26 0 48,-9 0-32,3-4 16,-3 4 16,-17 0-48,20-5 32,0 1 16,-1 4-32,1-4 32,-20 4-48,20 0 16,-1 0-16,-1 0 0,1 0 0,-19 0 0,20 0 16,-3 0-16,1 0 16,1 0-16,-19 0 0,18 2 0,-1 0-16,3 0 16,0 0 16,-20-2-16,17 3 32,1-1-16,1-2-16,-1 2 32,-18-2-32,17 0 49,3 0 31,-1 0 16,1-4 0,-20 4-96,24-5 80,-2 1-16,2-3-32,0 3 16,-24 4-48,24-7 16,0 1 32,0 1-32,-2 1 0,2 0 0,-3-1-16,-1 5 0,0-4 0,-20 4 0,19 0 0,1 0 32,-3 0-16,1-4 0,-18 4-16,17 0 0,1 0 0,-1 0 0,1 0 0,-18 0 0,17 0-16,1 0 32,-1 0-32,1 0 32,-1 0-16,3 0-16,-14-5 64,23 5-32,-29 0-16,19-4 0,1 4 48,-1-4-32,3 4-32,-22 0 16,20-5 16,2 5 0,-3-4-32,1 4 32,0 0 0,-1 0-16,-1 0 32,1 0-16,-19 0-16,20 0 0,0 0 16,1 0-16,-1 0-16,-20 0 16,22 0 0,-2 0 16,-3 0 16,3 0-16,-20 0-16,17 0 16,1 2-32,-1 0 16,0 0 16,-17-2-16,20 0 32,-2 0 0,-1 0 0,3 0-32,-20 0 0,17 0 0,3 0 16,-1 0-16,1 0 0,-20 0 0,22 0 0,-3 0 0,3 0 0,-2 0 0,-20 0 0,22 0 16,-3 0-16,1 0 0,0 0 0,-20 0 0,17 0 0,1 0 0,-1 0-16,-10 0 16,-7 0 0,26 0 0,-20 3 0,18-3 16,-17 2-16,17 0 32,-18-2-32,16 0 0,-15 2 0,-7-2 0,24 0-32,-18 0 64,20 0 0,-19 0-32,-7 0 0,26 0 16,-19 0-16,19 0 0,-20 0 0,-6 0 0,27 0 48,-21 0-32,20 0 32,-19-4-32,19 4-16,-8-5-16,-1 5 16,0-4 0,-17 4 0,18 0-16,-1 0 16,3-4 0,-3 4 16,-17 0-16,20 0 16,-2 0 16,-1-5-32,0 5-32,-17 0 32,18 0 32,-1-4-64,3 4 0,-3-4 0,-17 4 32,20 0-16,0-5 0,-3 1 32,1 4-16,-18 0 0,19-5 0,-1 5 48,-1-4-16,1 0 0,-18 4-32,6-5 16,23 1 32,-10 0-48,1-1 0,-20 5 0,19-4 16,3 4-16,-2-4 16,0-1-16,-1 5 0,-19 0 0,18 0 0,-12 0 0,16 0 0,-15 0-16,-7 0 16,19 0 16,-14 0-16,12 0 0,-10 2 32,-7-2-32,17 3 0,-10-1 16,12 0-16,-12-2 48,-7 0-48,22 2 16,-16-2-16,16 0 0,-16 0 0,-6 0 0,22 0 0,-4 2 0,-12-2 16,20 0-16,-26 0 0,18 0 0,-1 0 32,1 0-16,-1 0-16,-17 0 0,7 0 16,15 0-32,-16 0 16,12 0 0,-18 0 0,4 0 0,3 0 0,10 0 16,-13 0 32,-4 0-48,7 0 48,-1 0-16,1 0 0,-3 0-16,-4 0-16,5 0 48,-1 0-32,-4 0 80,0 0-64,0 0-32,0 0 48,0 0 0,0 0-32,0 0-16,-6 0-752,-1 0-1569,0 2-2001,1 1-1729,6-3 6051,0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41.89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179 263 1344,'0'0'0,"-4"-5"272,-5-1 96,-10-14 65,12 16 47,-12-14 16,10 14 32,-13-3 49,15 1-1,7 6-576,-19-7 560,12 1-64,-1-1-15,1 3 47,0-1 16,1 1 16,2-3-15,-1 3-49,5 4-496,-2-4 432,0-1-48,0 1-48,-1 0-16,3 4-320,-2-5 241,0 1-17,0 0-16,2 4-208,-2-5 208,2 5-208,-2-4 224,2-1-48,0 1 0,0 0-16,0 4-160,0-7 128,0 3 32,0-3-32,4 1-32,-4 6-96,6-7 32,12 1 16,-14-1-32,-4 7-16,18-17-16,-18 17 16,4 0 16,18-5-32,-5 1 0,1 0-16,-18 4 32,22-5-16,2 1 0,0-1 0,2 1 16,-26 4 0,26 0 0,-2 0 16,0-4-16,-24 4 0,22 0 16,-22 0-16,19 0 0,-1 0-16,-12 4 16,18 0-16,-24-4 16,5 5 0,12 1 0,-12 1-32,1-1 0,-6-6 32,7 7 16,-1 2-32,1-1 16,-1 10 16,-6-18-16,5 6-16,-1 3 0,-4 9 32,0-12-16,0-6 0,0 18 0,0-10 16,-2 14-32,-5-13 32,7-9-16,-6 24-16,-14-4 0,11 1 16,-15 1 0,24-22 0,-19 22 0,-3 2 16,0 0-16,-2 0-16,24-24 16,-24 24 16,0-4-16,0-3-16,5-8 32,19-9-16,-18 22-16,9-16 16,-10 12 0,12-14 16,7-4-16,-6 7 0,-1-1 16,1 1 0,3-3-32,3-4 16,-2 2 16,2 0-16,0 1 0,0-1 32,0-2-32,5 2-32,-1 0 64,2 0-32,14 0 0,-20-2 0,7 3 0,14-1 0,-3 0-32,4 0 32,-22-2 0,26 2 0,0-2 32,7 0 0,-3 0-16,-30 0-16,31-4 48,-1 0-16,-3-1 0,-1 1 0,-26 4-32,24-4 16,-2-1 17,-16 1-1,16 4 0,-22 0-32,4 0 32,3-5-16,-3 5 16,1 0-16,-1 0 16,-4 0 0,4 0-32,-4 0 0,0 3 0,0-1-32,5 0-273,-1 0-479,-4-2 784,4 5-1393,1-3-591,1 4-418,12-1 49,-12 1 721,18-1-593,-24-5 2225</inkml:trace>
  <inkml:trace contextRef="#ctx0" brushRef="#br0" timeOffset="481">971 132 1632,'0'0'0,"0"-5"641,0 1 271,5-3 192,-1 1 113,1-1-16,-5 7-1201,6-6 1136,1-12-63,-1 18-81,-1-6-128,-5 6-864,4-5 737,0 1-273,1 4-192,-1 0-176,-4 0-96,4 0-32,14 4 32,-14 5-64,18 13 48,-22-22 16,17 17-16,3 5 0,4 4-16,0 1 64,-24-27-32,26 28 16,3-2 0,-1-4 16,5 2 16,-33-24-48,30 22 32,3 0 48,0-3 0,-1-1-16,-32-18-64,31 6 64,0 14-16,-3-14 32,-4 3 48,-24-9-128,22 9 144,-3 0 1,-12-3-17,17 1 0,-24-7-128,6 4 112,12-2-32,-14 3-16,1-1-16,-5-4-48,4 6 64,3-1-16,-3-1 0,0 3-16,-4-7-32,5 6 0,-1-1 48,-4-1 16,4 3 0,-4-7-64,5 2 64,-5 2 0,4-2 16,0 0 0,-4-2-80,5 3 64,-5-1 0,6 0-16,-1-2-16,-5 0-32,4 0 0,0 0-144,-4 0-240,0 0-432,0 0 816,0 0-1233,0 0-368,0-4-256,0-1-416,0 5 2273,0-4-2177,0 0 641,-4-3-785,4 7 2321</inkml:trace>
  <inkml:trace contextRef="#ctx0" brushRef="#br0" timeOffset="958">1595 164 1056,'0'0'0,"0"0"0,0 0 640,5-6-127,-5-12 271,0 18 128,0 0-912,0-6 961,-2 1-33,-3 1-143,-1 4-17,6 0-768,-7 0 720,1 0-31,-3 0-49,-9 2-112,18-2-528,-4 2 384,-13 5-64,10 10-80,-15-8-63,22-9-177,-17 24 176,-3-2-32,3 2 48,-3 2-16,20-26-176,-20 26 160,1 3 0,-1-1-48,1-2-32,19-26-80,-20 24 96,-2 5 16,2-5 0,1 0 32,19-24-144,-20 24 128,1-3-16,1-1-16,9 0-64,9-20-32,-19 17-560,12-10-880,-2 15-1138,3-14-687,6-8 3265,-7 20-4306,7-20 4306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44.70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265 0 1056,'0'0'0,"-3"0"224,1 5 16,-2-1 32,4-4-272,-7 6 304,1-3-31,-1 1-81,1-2-48,6-2-144,-9 5 176,0 1 64,-8-2 32,12 3 32,5-7-304,-8 7 272,-10-3-32,14 2 33,-3-1 31,7-5-304,-17 6 368,13-1 48,-3-1 32,0 0 0,7-4-448,-6 3 401,-1-1-33,1 0-64,-1 0-48,7-2-256,-4 7 192,-3-1-32,1 12-64,-1-10-16,7-8-80,-8 22 48,1-2 0,0 2-16,1 2 0,6-24-32,-4 24 32,-3 0 0,3 0-16,-1 2 0,5-26-16,-2 26 16,-2 2 16,-1-1-16,3 1 16,2-28-32,-2 33 32,0-1-16,0 3 1,2-2 15,0-33-32,0 33 16,0 0 32,0-3 0,4 1 0,-4-31-48,7 26 80,-1-2 32,12 0 16,-14-2 16,-4-22-144,6 19 176,12 1 0,-14-3-16,14-8-16,-18-9-144,6 22 96,12-16-16,-12 3-48,12-2-240,-18-7 208,4 4-608,16-2-449,-16-2-367,14 0-353,-18 0 1777,4-4-1777,13-3 528,-12-14-735,-5 21 1984</inkml:trace>
  <inkml:trace contextRef="#ctx0" brushRef="#br0" timeOffset="2372">182 323 1424,'0'0'0,"0"0"528,-2 0 241,2 0-769,-3 0 976,1 0 33,0 0-81,2 0-224,0 0-704,0 0 529,0 4-113,0 5-128,0 13-64,0-22-224,4 17 208,3 7-16,15 3-32,-16 1 32,-6-28-192,24 31 209,-4 1 31,2-1 32,2-3-48,-24-28-224,28 29 208,0-5 0,3-5-32,2 1-32,-33-20-144,30 9 144,3 10 0,-2-12-16,-1 10 16,-30-17-144,26 7 128,-2 1 1,-2-1-1,-4 2-16,-18-9-112,6 6 144,1 1-32,-1-1-16,-1 1 16,-5-7-112,0 6 80,0 1-16,0-3 32,-5 1-32,5-5-64,-6 4 64,-3 0-128,0 1-192,-8-1-288,17-4 544,-7 2-961,1 1-415,-12-1-625,16 0-384,2-2 2385,-4 0-1809,-1 0-656,5 0 2465</inkml:trace>
  <inkml:trace contextRef="#ctx0" brushRef="#br0" timeOffset="2373">603 323 1568,'0'0'0,"0"-4"544,-2-1 145,2 5-689,-3 0 736,-1 0 0,0 0-79,-3 3-65,7-3-592,-6 6 544,-3 12-15,0-12 15,-8 14-64,17-20-480,-7 8 416,-2 16-64,-8-4-80,10 2 17,7-22-289,-17 22 256,10 2 0,-14 0-32,12 0-32,9-24-192,-22 24 192,5 2-64,-1-2-16,-1 2 0,19-26-112,-20 26 128,2 0-16,1-4 0,10-2-16,7-20-96,-19 9 97,14 12-1,-3-14 0,-1 10-16,9-17-80,-7 7 64,1 2 32,-1-1-16,1 1 0,6-9-80,-5 7 48,3-1 16,0-1-80,0-1-336,2-4 352,0 2-737,0 0-527,0 1-401,4-1-192,-4-2 1857,7 0-2001,-1 0 593,1 0-737,-7 0 2145</inkml:trace>
  <inkml:trace contextRef="#ctx0" brushRef="#br0" timeOffset="2374">629 670 1344,'0'0'0,"4"0"704,-4 0-704,0 0 897,5 0 191,-5 0-79,4-4-113,-4 4-896,7 0 833,-1 0-33,1 0-32,10-5-95,-17 5-673,5 0 512,14 0-144,-12 0-128,19-4-32,-26 4-208,17 0 176,5 0-16,-2-4-16,2 4 1,-22 0-145,21 0 144,-1 0-32,0 0 0,-1 0-48,-19 0-64,20 0 64,0 0-16,-3 2 16,1-2 32,-18 0-96,19 0 96,-1 0 16,1 0 0,1 0 16,-20 0-128,17-5 112,5-1 0,-2-12-32,-1 14 0,-19 4-80,20-7 128,-2 1-48,-12-14 16,14 20-32,-20 0-64,4-6-80,-4-1-256,4 3-368,-4-1-417,0 5 1121,0-4-1536,0 4-353,-2 0-288,0 0 320,2 0 1857,20 9-1313,-25-7-431,5-2 1744</inkml:trace>
  <inkml:trace contextRef="#ctx0" brushRef="#br0" timeOffset="2375">812 275 1216,'0'0'0,"0"0"0,0 0 816,0 0-47,0 0 111,-2 0-31,0 0-97,0 7-160,0 12-160,2 1-63,0-20-369,0 24 256,0 6-96,0 1 0,0 4-16,0-35-144,6 33 208,1-1 48,-1 1 48,12 0 32,-18-33-336,4 33 337,3-5-17,-1 0-16,1-4-32,-7-24-272,6 24 224,1-4-48,-3 0-16,0-3-16,-4-17-144,5 7 128,-1 14 0,-4-14 0,0 10 17,0-17-145,0 5 176,0 3-32,0-1 16,0 2-48,0-9-112,0 8 112,-2-1-32,0 0 0,0-1-352,2-6 272,0 2-993,0 0-1232,0 1-896,6-1-1185,-6-2 4306,0 0 0</inkml:trace>
  <inkml:trace contextRef="#ctx0" brushRef="#br0" timeOffset="2376">1305 749 2929,'0'0'0,"0"0"1200,0 0-1200,0 0 913,5 0-161,-1-7 81,0 0-65,-4 7-768,7-6 576,0-1-128,-1-10-31,1 13-17,-7 4-400,6-18 352,1 14-64,-1-16-80,12 14-48,-18 6-160,0-22 160,6 15 96,12-19 49,-14 9 79,-4 17-384,7-7 320,-1-19-48,1 8-16,10-1-64,-17 19-192,0-22 240,7 0-32,-1 0-48,1 3 17,-7 19-177,4-22 128,1 0-16,-1 0-32,0 0-16,-4 22-64,5-21 32,-1-3 16,0 2-48,3-2 0,-7 24 0,6-18 0,1 12-16,10-12-48,-17 18 16,0 0 48,5 0-80,-1 0 0,1 0-16,-1 7-81,-4-7 177,4 17-112,3 1 32,-1 8 16,1 0 0,-7-26 64,6 33-32,1 0-32,10 1 32,-12 1-16,-5-35 48,6 35 16,12 0-16,-12-2 32,14 0-16,-20-33-16,7 32 0,12-1 32,-12-1 32,10-3 16,-17-27-80,5 26 96,1-7 16,-2 1-64,3-11 65,-7-9-113,7 22 64,-3-16 48,-4-6-112,4 18 112,-4-14-16,0-4-96,5 7 112,-5-1-64,0 1 16,0-1-16,0-6-48,4 7 64,-4-3 16,4 0 0,-4 1 32,0-5-112,5 2-176,-1-2-416,0 0-753,3 0-688,-7 0 2033,7 0-2769,14 0-80,21 0 207,-36 0 898,-6 0 1744,0 0 0</inkml:trace>
  <inkml:trace contextRef="#ctx0" brushRef="#br0" timeOffset="2377">1702 142 1296,'0'0'0,"0"0"1185,5 0-241,1 2 17,-6-2-961,7 0 944,10 2-32,-12 1-111,14-1-97,-19-2-704,18 2 608,-1 4-79,5 3-81,0 15-48,-22-24-400,24 20 352,2 2-16,2-1-48,1 6-63,-29-27-225,30 30 192,1 3-48,-1 6-32,-3 3 0,-27-42-112,26 43 176,-4 1-48,-1-3 16,-3 1 16,-18-42-160,20 39 64,-14 0 32,16 1 16,-18-3-16,-4-37-96,18 37 112,-18-2-16,6-5 48,-1 3-48,-5-33-96,0 28 144,0 1 1,0-1 15,-3-6 32,3-22-192,-4 22 176,-2-5 0,-3 1-32,0-12-16,9-6-128,-17 20 80,12-14-176,-3 1-384,-10-1-657,18-6 1137,-6 5-2097,-12-3-1408,22 44-225,-10-46 753,6 0 2977,0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48.26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250 1 1328,'0'0'0,"-3"0"304,3 0-304,-2 0 464,-4 0 177,-1 0 127,1 2-48,6-2-720,-18 4 657,14 1-97,-5 1-48,-8 3 32,17-9-544,-5 9 529,-4 0-17,-8 8-48,10-13-80,7-4-384,-19 9 417,10 11 31,-13-14-64,5 14 0,17-20-384,-9 20 240,-11 4-112,14 4 0,-12 5 0,18-33-128,-6 37 112,-1 4 0,3 7-47,2 2-1,2-50-64,0 53 32,0 1-32,0-1 16,4-1 48,-4-52-64,7 48 80,-1-4 96,14-5 16,-14-2-16,14-6 16,-13-1-16,19-4-16,-9-4 0,-17-22-160,18 20 144,1-14 0,-1 3-32,-12-2-32,-6-7-80,24 6 64,-17-4-80,10-2-208,-12 0-208,-5 0 432,6 0-704,1-6-257,-3-1-159,3 1-225,-7 6 1345,4-18-1617,-4 14-319,4-16 303,23 20-176,-27 0 1809,0-24-1152,0 24 1152</inkml:trace>
  <inkml:trace contextRef="#ctx0" brushRef="#br0" timeOffset="1">110 387 2048,'0'0'0,"0"-4"881,0 4-881,0-5 1120,0 1 17,4 0-49,1-1-111,-5 5-977,4-4 896,3 4-47,-1 0-33,14 0-112,-20 0-704,6 4 545,16 3-209,-4 10-144,3-10-80,-21-7-112,24 22 96,3-3-16,-1 1-16,2 2-16,-28-22-48,31 19 48,-1 1 32,1-3 16,-1 3-48,-30-20-48,35 20 64,-4-1-16,4-1-32,-5-9 48,-30-9-64,31 21 96,-3-14-16,-2 15 0,-2-14 32,-24-8-112,18 20 96,-12-13 48,16-1 17,-22 1 15,0-7-176,7 6 160,-3 1-16,-4-1-16,0-1-32,0-5-96,-2 4-32,0 0-320,-5-1-433,1-1-495,6-2 1280,-7 2-1969,0 0-704,3 0 79,-13-2-991,17 0 3585,0 0 0</inkml:trace>
  <inkml:trace contextRef="#ctx0" brushRef="#br0" timeOffset="2">562 311 3633,'0'0'0,"0"0"0,0 0 1585,4-5-64,0-1-33,-4-1-95,0 7-1393,5-6 1120,-5-1-319,0 3-305,0 4-208,0 0-288,0 0 144,0 0-96,-3 0-64,-1 6-32,4-6 48,-9 24-112,-10 0 32,10 7 32,-17 6 0,26-37 48,-22 39 0,-2 3 0,2 1-32,0-1 0,22-42 32,-21 43-32,1-3 0,0-5 48,12-3 32,8-32-48,-22 31 32,15-5 0,-12-4 16,12-2 0,7-20-48,-9 17 80,1 0-16,1-12-128,3 1-496,4-6 560,-3 7-1281,3-5-928,0 0-848,7-2-1201,-7 0 4258,0 0 0</inkml:trace>
  <inkml:trace contextRef="#ctx0" brushRef="#br0" timeOffset="401">967 514 2000,'0'0'0,"0"0"1297,5 0 16,-1 0-145,-4 0-1168,4-5 1025,1 5-209,1 0-208,12 0-256,-14 0-79,18 0-81,-5 0 0,3 2-16,0 3 16,2-3-16,2 2-16,-3-1 32,-21-3-192,24 2 240,0-2 16,0 0 65,3 0-1,-1-5-16,-2 1-16,0-3-80,0 1-32,-24 6-176,24-18 160,0 14-64,0-16-16,-2 16 16,-22 4-96,19-17 80,1 10-16,-14-10-16,18 12-32,-24 5-16,7-6-256,-1-12-608,1 18-801,-3-4-832,-4 4 2497,5 0-2785,-5 0 816,0 4-592,0-4 2561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49.96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1617 3537,'0'0'0,"5"0"1585,-1-4-209,0 0-287,3 4-225,-3 0-255,1 0-289,1 2-112,12 4-48,-14 12-96,3-10 32,-7-8-96,21 27 48,-16-6 16,14 6-32,-14-1 16,12 4 0,-17-30-48,7 31 80,10-1 32,-10 5-32,10-2 16,-10 2 16,10-2 0,-12-1 32,12-1 33,-17-31-177,4 28 208,14 3 16,-14-5 48,14 0-48,-18-26-224,4 22 128,14-4-672,-14-12-1201,16 14-1296,-20-20 3041,32 26-2882,-25-24-543,-7-2 3425</inkml:trace>
  <inkml:trace contextRef="#ctx0" brushRef="#br0" timeOffset="1">651 1670 2433,'0'0'0,"17"-5"1248,-17 5-1248,4-4 1185,3-14-113,15 14-63,-18-2-113,-4 6-896,7-20 640,10 13-191,-13-10-145,3 10-64,-7 7-240,17-17 224,-12 10-16,14-12-32,-12 12-48,-7 7-128,20-17 64,-14 12-32,14-1 16,-14-12-48,-6 18 0,20-4 16,-13 0-16,12-3-16,-12 3 0,-7 4 16,19-5 0,-14 5-32,14-4 16,-12 4 0,-7 0 16,22 0-64,-16 0 16,18 0 0,-6 2 16,-18-2 32,6 2-32,14 5 0,-14-1-16,12 3 0,-18-9 48,4 20-16,1-11-16,-1 17-16,-4-7 48,0-19 0,0 22 0,0 4-16,-2 1 32,-16 3-16,18-30 0,-17 33 48,-5 2 0,-2 0 0,-4-3 16,28-32-64,-29 35 16,-1-2 0,1-2-16,3-3 0,26-28 0,-24 28 0,2-2 32,5-4-32,8-2 32,9-20-32,-17 17 64,12-8 16,-1 11 48,2-14 32,4-6-160,-3 7 224,1-1 33,2-1 47,0-1-48,0-4-256,5 4 272,-1-1-96,2-1-32,1 0-16,-7-2-128,22 2 80,-16 0 32,23 1-48,-7-3 0,-22 0-64,28 0 64,2 0-48,3-5 16,0 1 16,-33 4-48,33-5 16,-3-1-16,-1-1-64,-3 3-240,-26 4 304,26-7-656,-2 3-385,-2 0-383,0-1-369,-22 5 1793,21-6-2209,-1-1 272,35 25 464,-38-23-335,-17 5 1808,0 0 0</inkml:trace>
  <inkml:trace contextRef="#ctx0" brushRef="#br0" timeOffset="2">1244 1242 1840,'0'0'0,"4"0"737,-4 0-737,5 2 896,1 3-48,1 3-95,-1 14-33,-6-22-720,7 18 624,13 1-15,-16 3-49,13-2-48,-17-20-512,7 21 400,15 1-111,-5 2-49,1 5-16,-18-29-224,21 30 224,3 3 0,-2 2 0,0 2-16,-22-37-208,24 37 144,-2 2-16,2 3 16,0-1-48,-24-41-96,22 42 128,0-1 0,-5 3-15,-10-1 31,-7-43-144,19 44 176,-19 0 0,5-7 64,-1-2-16,-4-35-224,0 32 224,0-1 32,-7-3 32,-1-2 16,8-26-304,-20 24 321,3-6-1,-3-9-80,-2 12-32,22-21-208,-22 7 144,-2 15-16,-2-16-16,0 12-32,26-18-80,-28 4 96,1 3-16,1-1 0,0-4 16,26-2-96,-24 3 48,2-1 16,3-2-64,1 0-352,18 0 352,-9 0-928,-8 0-1073,15-5-2161,0 1-1681,2 4 5843,0 0 0</inkml:trace>
  <inkml:trace contextRef="#ctx0" brushRef="#br0" timeOffset="915">474 865 1024,'0'0'0,"-2"0"192,-3 0 64,1 0 112,4 0-368,-4 0 529,4 0 63,0 0 16,0 0-48,0 0-560,0 0 577,6-5-17,-2 5 0,1-4 16,-5 4-576,4-5 625,1 1-1,1 0 32,1-3-63,-7 7-593,6-4 512,1-3-64,10 1-80,-12-1-80,-5 7-288,4-6 240,2-1-80,12-10-31,-14 17-17,-4 0-112,5-5 80,1 1-16,-1 0 0,-1-1-48,-4 5-16,4-4 48,-4 4-16,5-5 16,-5 5 16,0 0-64,4 0 96,-4 0 0,0 0 32,0 0 0,0 0-128,0 0 112,0 0-16,0 0-16,0 0-80,-2 0 64,2 0-64,-2 0 32,-3-4 16,1 4-48,-3 0 16,7 0-16,-4 0 16,0 0 0,1 0 0,1 0 16,2 0-32,0 0-48,-2 0 48,0 0 0,2 0 0,0 0 48,0 0-32,0 0 0,0 0-16,0 0-16,0 0 32,4 0-16,3 0 16,-7 0-16,17 0 48,-12 0-32,14 0 0,-12 0 16,-7 0-32,24 0-32,-5 0 32,1 0 0,0 0 32,-20 0-32,24 0 48,-2 0-64,4 0 16,0 0 0,-26 0 0,26 0 0,2 0 16,3 0 32,-3-4-16,-28 4-32,31 0 32,2-5-16,-5 1-16,3 0 0,-31 4 0,26-5 16,-2 1 0,0 4 32,-2 0 32,-22 0-80,19 0 16,-1 0 33,-12 0-17,16 0 0,-22 0-32,7 0 32,14 0-16,-14 0 16,13 0-16,-20 0-16,6 0 32,14 0 32,-14 0-16,14 0 16,-20 0-64,4 0 32,16 0 32,-14 0-16,14-4-32,-20 4-16,7 0 80,10 0-64,-13-5 32,14 5-32,-18 0-16,4-4 32,1 4 32,-1-5-32,0 5 16,-4 0-48,0 0 16,0 0 0,5 0-16,-5 0 0,0 3 0,0-1 0,0 0 32,0-2-32,0 2 0,0 0 0,-2 1-32,-1 1-352,3-4 384,-2 2-993,0 2-976,2 1-1200,0 1 192,0-6 2977,0 3-3842,0-3 3842</inkml:trace>
  <inkml:trace contextRef="#ctx0" brushRef="#br0" timeOffset="1685">1914 627 1760,'0'0'0,"0"0"625,0 0-625,-2 2 736,-1-2-64,-1 2-47,4 2-1,0-4-624,0 7 688,0 0 0,0 1-31,0 1-65,0-9-592,0 20 464,0-12-48,4 16-15,-4-2-65,0-22-336,5 24 288,-1 2 0,1 5-64,1-3-64,-6-28-160,7 31 128,-1 2-48,14-5-16,-16 2 0,-4-30-64,7 29 96,12-5 32,-12 0 97,21-7 15,-6-10 64,4 2 48,5-3-80,-1-4-16,-30-2-256,33 2 208,-2-2 0,-5-4 0,-2-2 1,-24 6-209,22-7 208,-1-13-48,-1 14 16,0-16-32,-20 22-144,19-7 128,-1-17 16,-12 7 16,18-3 64,-24 20-224,7-21 304,13-3 0,-16 0-31,2 0-1,-6 24-272,18-24 192,-18-3-32,6-1-16,-1 0-32,-5 28-112,0-29 112,0 3-48,0 2-16,0 0 0,0 24-48,-5-22 48,-1 0-32,-3 3 16,-8 1-16,17 18-16,-9-6 16,-15-18 16,7 17-32,-3-10-64,20 17 64,-22-5-48,-2-1 0,-2-1-16,0 1-16,26 6 80,-26-7-80,-3 3-32,1 0-48,-5 4 0,3 0-16,30 0 176,-31 0-256,-2 0-113,5 2-271,-3 4-288,31-6 928,-26 9-1169,0 11-239,4-12-145,3 19-208,19-27 1761,-9 24-1857,-13 2 32,15 4 449,-1 5 527,8-35 849,-7 37-496,-10-2-736,17-35 1232</inkml:trace>
  <inkml:trace contextRef="#ctx0" brushRef="#br0" timeOffset="2126">2322 5 2385,'0'0'0,"0"0"976,4-4 65,3 4-113,-7 0-928,4 0 752,0 0-191,1 2-225,-1 6-160,3 12-80,-1-13-16,1 14-32,10 1-16,-17-22-32,5 24 32,-1 7-16,3 2 0,-3 1 0,-4-34-16,4 38 16,1 3 16,-1 3 0,-4 1 48,4 1 64,-4 4 48,5 1 80,-5-3 64,0-48-336,0 50 417,0-2 47,0-2-32,0-3-80,0-43-352,0 40 288,0-3-32,4-5-31,0-1-17,-4-31-208,5 24 224,-1-2-16,1 0-16,-5-14-16,0-8-176,4 22 192,0-15 0,1-1-32,-5 1 16,0-7-176,4 6 160,-4 1 49,0-3 15,0-2 0,0-2-224,0 3 224,-2-3-16,0 2 16,-5-2-48,7 0-176,-6 0 192,-1 0-32,0 0-32,3-7-160,4 7 32,-4-17-416,-1 12-608,3-16-705,2 14-880,0 7 2609,0-24-3186,5 17 785,12-14-672,-17 21 3073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53.01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15 50 1776,'0'0'0,"0"0"0,0-4 657,-2-2 239,0-12 145,0 14 63,2 4-1104,-2-5 1072,-1 5-47,1 0-113,0 0-207,2 0-705,0 0 480,0 0-224,4 7-112,3 10-16,-7-17-128,20 18 144,-3 4 16,3 2 32,4 2 32,-24-26-224,26 28 257,2 1-1,5 1 0,2-2 16,-35-28-272,39 27 256,5-3-16,2-3-48,-3-1-16,-43-20-176,44 20 144,-3-3 1,-1 1-65,-5-1 0,-35-17-80,34 20 128,-3-1-32,-5-10 32,0 15-16,-26-24-112,18 7 128,-12 12 16,14-12-16,-20-1-16,0-6-112,7 7 96,-3 2 16,-4-3 0,0 1 32,0-7-144,-4 6 144,-3 1-32,-2-1 0,-8 1-48,17-7-64,-7 6 64,-15 1 0,16 0-15,-14-3-1,20-4-48,-8 2-32,-10-2-337,12 0-543,-1 0-625,7 0 1537,-4 0-2065,1-4-576,1-1-176,2 1 848,0 4 1969,0-7-2689,0 7 2689</inkml:trace>
  <inkml:trace contextRef="#ctx0" brushRef="#br0" timeOffset="1">583 0 3217,'0'0'0,"0"0"0,-3 0 1265,1 0-113,-2 0-47,-3 0-81,7 0-1024,-6 2 800,-1 1-239,-10 3-177,10 1-112,7-7-272,-8 6 256,-14 14 0,13-3 16,-15 5-16,24-22-256,-20 29 225,-1 3-97,-6 5 32,1 3-16,26-40-144,-26 39 176,-5 2 0,1 1 16,-1-1 0,31-41-192,-28 40 160,0-3 16,1-5-16,6-3-32,21-29-128,-18 24 160,9-5-15,-8-1 15,15-9 16,2-9-176,-5 21 144,3-14-48,0-1-384,2 1-561,0-7 849,0 7-1745,20-3-1072,-1 0-240,5-4-1057,-24 0 4114,0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53.62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44 107 1760,'0'0'0,"-5"0"1153,-1 0 191,6 0-1344,-7-4 1457,-1 4-96,1 0-177,3 0-239,4 0-945,-5 0 672,3 0-160,2 0-96,0 0-95,0 0-321,0 0 256,7 0-80,15 0-80,-3 0-16,-19 0-80,24 0 48,5 0 16,3 0-16,3-7 16,-35 7-64,37-4 32,0-3 16,3 1-16,-3-1 32,-37 7-64,39-6 80,2-1 16,-1-13 0,1 16 48,-41 4-144,39-6 128,-4-12-16,-4 18 0,-7-6-32,-24 6-80,6-5 80,16 5-15,-22 0-1,5 0-48,-5 0-16,0 2 0,0 3 0,0-5 0,0 6 0,-3 1 16,-1-1-16,0 1 0,4-7 0,-5 6 0,1 1 48,0 0-16,1-1 32,3-6-64,-4 2 48,2 0 16,-2 1 16,1-3 16,3 0-96,-2 0 144,0 2-32,0-2 16,2 0-48,0 0-80,-2 0 0,-1 0 0,-1 0-384,0 0-321,4 0 705,-2 0-1232,-1 0-577,1 0-464,0 2-400,2-2 2673,0 7-1953,0-3-752,0-4 2705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8:54.19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75 92 2369,'0'0'0,"-9"9"1168,9-9-1168,-24 19 1249,7-1-129,10-12-79,-1 3-129,8-9-912,-7 9 752,5-3-111,2-1 15,0-3 96,0-2-752,4 0 817,3 0-49,19 0-192,-6-5-191,-20 5-385,24-6 240,2-1-48,0 1-48,2-1-16,-28 7-128,29-6 80,-1-1 0,5 3-16,-3-1-64,-30 5 0,33-4 48,0 4-48,2 0 16,2 0 16,-37 0-32,37 0 0,0 0 32,-4 0-32,-3 2 0,-30-2 0,33 2 48,0-2-32,-3 3 48,3-3 16,-33 0-80,31 0 128,-5 0 0,-2-5-80,0 1-32,-24 4-16,19-7 48,-1 1 0,-12-1 128,14 1 0,-20 6-176,0-7 145,4 1 15,1-1-32,-5-10-32,0 17-96,0 0 80,0-7-32,0 0-32,-2 1 16,2 6-32,-7-4-48,1-3-448,-12 3-769,12-3-1024,6 7 2289,-18-4-4034,9-3-1761,9 7 5795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9:39.50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1563 1312,'0'0'0,"0"-5"496,0 1-176,0-3 97,4 1 63,-4-1-32,5 1-80,-1-1-96,-4 7-272,0-4 176,4-1-15,1 1-1,-5 0 0,0 4 16,4 0-32,-4 0 0,0 0 32,0 0-176,0 2 176,0 0 0,0 2 0,0 1-32,0-1 0,-2 0 16,0 3 33,2-3 31,0-4-224,-2 3 272,-1-1 32,1 0 16,2 0-32,0-2-288,0 0 304,0 0-32,0 0 33,0 0 47,0 0-352,0 0 320,5 0 0,-5 0-80,4 0-48,-4 0-192,4 0 160,1-4-48,-1 4-16,3-5-48,-7 5-48,4 0 48,2 0-16,1 0-16,0 0 16,-7 0-32,6 0 64,1 0-31,-1-4 31,1 4-32,-7 0-32,6 0 48,12 0 48,-14-4 0,3 4 0,-7 0-96,6-5 112,12 5 16,-14-4 0,3 0-16,-7 4-112,17-5 96,-13 1-48,3 4 32,-1-5-32,-6 5-48,7 0 16,10 0 16,-10 0 0,-7 0-32,7 0 0,-1 0 16,1 0-16,10 3-48,-17-3 48,0 2 32,7 0-32,10 0 16,-13-2 16,-4 0-32,18 2 0,-14-2 0,14 3 16,-14-3 16,-4 0-32,7 0 16,14 0 16,-16 0-32,1 0 48,-6 0-48,22 0 0,-17 0 16,14 0 0,-14 0 16,-5 0-32,6 0 0,12 0-32,-14 0 64,2 0-64,-6 0 32,7 2 0,0 0 0,-1 4-16,1-1 16,-7-5 0,4 6 0,3 1 48,-3-3-48,0 1 0,-4-5 0,5 2 16,-5 0-32,4 0 32,-4 0 32,0-2-48,4 0 64,-4 0 32,5 0 48,-5 0 0,0 0-144,4 0 112,-4 0 81,0-4-49,0 4 0,0 0-144,0-4 128,0-1-48,0-1-48,4-1-32,-4 7 0,0-6-96,0-1-352,0 1-513,5-1-704,-5 7 1665,4-17-2593,1 12-240,-1-1-1313,-4 6 4146</inkml:trace>
  <inkml:trace contextRef="#ctx0" brushRef="#br0" timeOffset="814">976 1165 1584,'0'0'0,"0"0"256,-2-4 97,0-2 95,0-1 80,-1 3 16,1-1-48,0 1-47,0 4-97,2 0-352,0-4 336,0 4-48,0-5 0,0 5-16,0 0-272,0-4 256,0 4 17,0-5-1,0 5 16,0 0-288,0 0 352,0-4-16,0 4 0,0-4 0,0 4-336,0 0 289,4-5 15,1 5-16,-5-4-16,0 4-272,4 0 240,0-4-80,3-1-48,-1 1 0,-6 4-112,18-4 96,-18-3-32,6 0 0,16 3-48,-22 4-16,7-4 16,10-1 0,-10 5 0,-1-4-16,-6 4 0,20 0 0,-16 0 0,16 0-16,-16 0 16,-4 0 0,22 0 0,-15 0 0,12 0 0,-12 0 0,-7 0 0,24 0 0,-18 0-16,14 2 32,-16 0-16,-4-2 0,18 3 0,-14 3-16,3 1 16,-1 1-32,-6-8 32,7 20-32,-3-13-16,1 14 32,-1-1 16,-4-20 0,0 17 0,0 5 16,0 2-32,0-2 16,0-22 0,0 24-16,0-2 0,0 0 16,0-3 16,0-19-16,0 22 16,0-2 0,0-1 0,-4 1 16,4-20-32,-7 20 16,-2-1 16,-12 3 16,3 0 16,18-22-64,-20 22 32,-1 0 0,-6-1 16,1 1-16,26-22-32,-28 24 17,0-4-1,4 0 0,-3-3 16,27-17-32,-19 9 32,-1 10-32,11-12 16,-12 2 0,21-9-16,-7 8 0,-2-1 16,1-1 16,1-1-32,7-5 0,-4 4 32,1-2 0,1 1-16,2-1 32,0-2-48,0 0 16,0 0 0,0 2 16,0-2-48,0 0 16,7 2 16,-3 0 16,3-2-32,10 2 32,-17-2-32,5 3 0,14-3 16,-12 2 0,15-2-48,-22 0 32,17 0 32,3 2-48,4-2 16,-3 0 16,-21 0-16,24 2-16,0 0 16,-2 1-16,4-1 16,-26-2 0,27 2-16,-3-2 32,0 2 16,-3 0 0,-21-2-32,20 0 48,-13 2 16,14-2-16,-14 0 48,-7 0-96,7 0 96,-1 0 48,1 0 0,-1 0 16,-6 0-160,5 0 112,-1-4 16,0 0-16,1-1-16,-5 5-96,4-4 112,-4 0-16,4 4-32,-4-5-48,0 5-16,0-4-48,0-3-416,5 1-832,-5-1-1458,0 7 2754,19 0-3121,-19-4-1185,0 4 4306</inkml:trace>
  <inkml:trace contextRef="#ctx0" brushRef="#br0" timeOffset="2595">2244 101 1104,'0'0'0,"0"-18"464,0 12-192,0-18 64,0 24-336,-2-7 465,-1-10 47,-3 12 0,2 1-32,4 4-480,-7-7 433,0 3-65,1 0-64,-3-1-32,9 5-272,-6 0 192,-3 0 0,2 0 0,-1 0-32,8 0-160,-9 0 144,0 0-16,0 0-15,3 0-129,6 0 16,-18 3 0,14-1 32,-2 0-32,-1 0 128,7-2-128,-7 2 112,1 0-32,-1 1 0,1 3-16,6-6-64,-5 7 64,1-1-16,0 1-16,-3-1 16,7-6-48,-2 7 16,-2-1 0,-1 1 96,-1 2-16,6-9-96,-5 8 80,-1 10 0,1-12-64,1 12 0,4-18-16,-6 6 16,1 14 16,3-13-16,0 12 0,2-19-16,-2 7 32,-1 10 0,1-10 16,0 12 0,2-19-48,0 7 80,-2 10 0,0-10 0,0 2-16,2-9-64,-3 19 64,1-12-16,0 10 0,0-10-16,2-7-32,-2 17 16,-1-12 16,1 12-32,0-10 16,2-7-16,-2 8 16,0 10 0,0-9 16,-1 10 0,3-19-32,0 18 32,-2-1 16,2-8 1,0 13 15,0-22-64,-2 17 32,2-8 16,0 15 0,0-15 0,0-9-48,0 21 64,0-12-16,0 15 64,0-6-16,0-18-96,0 8 160,4 16-32,1-6 0,-5-12-16,0-6-112,4 22 64,-4-15-16,4 12 16,-4-12-32,0-7-32,0 17 16,5-10 0,-5 13 0,4-12-16,-4-8 0,5 22 16,-5-13-16,4 13 0,0-14 0,-4-8 0,5 22 0,-5-13 16,4 15 0,-4-15-16,0-9 0,4 21 32,-4-12-32,0 15 16,5-6-16,-5-18 0,4 19 0,-4 1 16,4 0-16,1-3-80,-5-17 80,4 17-80,3 1 0,-3-1 16,3 1 112,-7-18-48,6 17 64,1 3-16,-1-3 32,12 1 0,-18-18-80,4 9 64,3 12 16,-1-12 96,1 15 16,-7-24-192,17 9 177,-17 13-1,7-5-160,-3-8 16,-4-9-32,4 22 32,1-14 16,-1 14-48,1-4 32,-5-18-32,4 17 16,-4 3 32,4-3-32,-4 1-16,0-18 0,5 17 0,-5 1 0,4 1 16,-4-1-16,0-18 0,0 17 16,4 3-32,-4-1 32,5-1 0,-5-18-16,0 17 0,4 1-16,0-1 32,1 1 16,-5-18-32,4 17 0,1 1 16,-1-10 0,-4 16 0,0-24-16,4 9 32,1 15 0,-5-7-16,4 3 0,-4-20-16,0 20 0,4-1 32,-4 1-48,0 0 32,0-20-16,5 19-16,-5 1 16,4 0 16,-4 1 16,0-21-32,4 20 0,1 4 16,-5-2 0,4-3-16,-4-19 0,0 22 16,5-4-16,-5-1 0,4 1 0,-4-18 0,0 17 16,4 1-16,-4-1 32,5-8-32,-5-9 0,0 26 0,4-6 0,-4-3 0,4 3 0,-4-20 0,0 19 16,0-1-16,0 1 16,0-1 0,0-18-16,0 19 0,0 1 48,0 0-16,0-1-16,0-19-16,0 18 64,0-1-16,0-8 0,0 15 16,0-24-64,0 9 32,0 10-16,0-10 32,0 11 0,0-20-48,-2 8 16,0 14 48,-2-13-48,-1 13 32,5-22-48,-6 9 32,-1 15 0,1-7-16,-1 0 0,7-17-16,-9 18 16,1-1 0,-1 1-16,2-1 32,7-17-32,-6 18 0,-1-1 0,1 1 16,-1-1-16,7-17 0,-2 18 32,0-10 16,-3 12 16,3-14-16,2-6-48,-2 18 80,0-14 0,0 5 0,0-2 0,2-7-80,-3 6 113,1 1-1,0-3 16,-2 0 32,4-4-160,-7 3 32,1-1-16,-3 0 32,-9-2-80,18 0 32,-6 0 128,-3 0-48,-8 2-16,10-2-16,7 0-48,-17 2 128,10 0-32,-13 1 32,14-1-16,6-2-112,-18 2 16,12 2-16,-12-1 0,12 1 16,6-4-16,-7 4 32,-10 1-16,13-3 0,-3 0-32,7-2 16,-7 2 0,1 0 0,2-2 48,-1 0 48,3 0 16,2 0-112,-2 0 128,2-4-16,0 0-32,-2-1 16,2 5-96,0-6 113,-3-1-49,3 1 48,-2-1-32,2 7-80,-2-6 64,-2-14 48,-1 16-48,-1-14 32,6 18-96,-7-6 48,1-14-16,-1 16 0,-2-14-16,9 18-16,-8-4 0,-10-3 48,14 1-96,-3 1 0,7 5 48,-8 0-16,-1-4-48,0 4 16,3 0 32,6 0 16,-7 0-144,1 2-593,1 0-879,3 0-1218,2-2 2834,0 7-3889,4 0-1298,-4-7 5187</inkml:trace>
  <inkml:trace contextRef="#ctx0" brushRef="#br0" timeOffset="3962">2521 1532 1168,'0'0'0,"0"0"224,0 0-224,0-4 224,0-3 64,0 1 129,0-1 47,0 7-464,0-7 480,0 3-16,0 0 16,0 4 17,0 0-497,0-5 544,0 5 16,0 0 16,0 0-47,0 0-529,0 0 480,0 0-80,0 0-64,0 0-96,0 0-240,0 0 240,4 0-15,1 0-1,-1 0 16,0 0-16,1 0-16,1 0-16,1 0 0,-7 0-192,17 0 176,-12-4 16,12 0-96,-10-1 32,-7 5-128,21-4 96,-14 4 0,17-4 1,-7-1-49,-17 5-48,7-4 32,19 4 0,-8 0-32,-1 0 16,-17 0-16,18 0-16,-12 0 16,20 0-32,-19 2 32,-7-2 0,24 2 0,-18 0 32,16 3-16,-15-3 0,-7-2-16,22 2 16,-5 0 0,3-2 32,-1 0-16,-19 0-32,22 0 16,0 0 16,-2-4 0,1 0 0,-21 4-32,22-5 64,-2 1-48,-1 4 16,3-5-16,-22 5-16,20 0 16,-3 0-16,1 0 0,-1 0 0,-17 0 0,18 0-16,-1 0 0,-10 0 48,19 0-48,-26 0 16,17 3-16,1 1 16,-1 0-32,1 1 48,-18-5-16,17 4 16,1 3-16,1-5 0,1 0 0,-20-2 0,22 2-48,0-2-32,2 0 32,-3 0 224,-21 0-176,24 0 272,3 0 0,-3-4 0,2 4-256,-26 0-16,26-5 16,-2 1 32,0 0-16,0 4 16,-24 0-48,22-5 32,-3 1-16,3 4 0,-2-4 32,-20 4-48,19 0 0,3 0 16,0-5 0,0 5 16,-22 0-32,20-4 32,-3 4 16,-10 0-32,21 0 16,-28 0-32,20-4 48,-1 4-48,3 0 32,0-5 16,-22 5-48,22 0 16,-1-4 32,3 4-32,0-5 0,-24 5-16,27 0 0,1-4 48,-2 4-80,0 0 32,-26 0 0,27-4 32,-3 4-32,2-5 16,0 5-16,-26 0 0,26-4 0,0 0 16,-2 4-16,0-5 0,-24 5 0,22 0 0,-2 0 0,2-4 16,-3 4-32,-19 0 16,20 0 0,-14 0 49,21 0-33,-21-4 0,-6 4-16,24 0 32,-6 0-64,-12 0 32,20 0 0,-26 0 0,18 0 0,1 0 0,3 0 0,-2 0-16,-20 0 16,22 0-16,2 0 16,-5 2 0,3 0 0,-22-2 0,22 2-49,0 0 49,-3 0 0,1 1-32,-20-3 32,20 0 113,-3 0-49,-10 0 32,19 0 16,-26 0-112,6 0 16,12 0 96,-14 0-32,3 0 32,-1 0-16,-6 0-96,7 0 96,-3-5-80,1 1-624,-5-3-1601,0 7 2209,4-4-3858,-4 0-1761,0 4 5619</inkml:trace>
  <inkml:trace contextRef="#ctx0" brushRef="#br0" timeOffset="4855">3540 801 2080,'0'0'0,"0"0"641,0 0-641,0 0 912,0 0 97,0 0 15,0 0-79,0 0-945,-2 0 800,2 0-128,-3-4-96,3-1-47,0 5-529,0-4 432,0 0 16,0-1-16,0 1-64,0 4-368,5-7 369,-1 1-33,1-1 16,-1 1-32,-4 6-320,4-7 304,3-12-64,-1 14-48,1-14 1,-7 19-193,17-7 160,-12-10-48,1 10 0,12-17-32,-18 24-80,4-17 80,3-7 0,12 2 32,-14 0-32,-5 22-80,6-22 80,1 0 32,10-2-32,-17 2-16,0 22-64,7-21 64,-1 1-16,1-2-32,-1 3 0,-6 19-16,7-18 0,-1 1 0,-1 12 0,-1-12 0,-4 17 0,5 0 0,-5-5 0,4 1-32,-4 4 32,0-4-48,0 4 0,4 0 16,-4 0-48,0 0 80,0 0-48,0 0 32,5 0-16,-1 2 64,-4-2-32,0 2-32,4 0 32,1-2 48,-5 0-48,4 2 16,0-2-16,-4 3 0,5-3-16,-5 0 16,0 2-16,4 0-32,-4 2-16,5 1 16,-5-5 48,4 6-64,0 12 16,-4-12-64,5 18-32,-5-24 144,0 22-96,4 9-48,-4 4 32,0 4 32,0-39 80,4 48-64,-4 2 32,0 0 32,0-2-33,0-48 33,-2 44-16,0-3 16,-5-4-16,5-2 32,2-35-16,-4 29 16,2-5-16,2-3 49,-2-1-1,2-20-48,0 9 32,0 10 32,0-14 16,-3 1 16,3-6-96,0 7 176,-2-1-32,2-3-16,0-1 32,0-2-160,0 0 144,0 0 0,0 0 48,0 0-32,0 0-160,-2 0 144,2 0-32,-2 0-48,2-5 16,0 5-80,0 0 64,0-4-208,0-2-688,0 1-1329,0 5 2161,0-4-4018,0-1-2017,0 5 6035</inkml:trace>
  <inkml:trace contextRef="#ctx0" brushRef="#br0" timeOffset="5577">3134 2123 1376,'0'0'0,"0"0"416,-2-4 97,0 0 191,2 4-704,-3 0 832,3 0-47,0 0-129,0 0-176,0 0-480,0 2 336,0 6 16,5 10 49,1-9-1,1 12 16,-7-21-416,20 20 368,-16 0-32,16-1-80,-14 3-15,-6-22-241,22 24 176,-16 0-80,21 2-16,-8 5-32,-19-31-48,20 30 16,2 1 16,2 0 32,2-3 32,-26-28-96,28 26 112,3-2-32,2-2 16,-1-2 224,-32-20-320,35 19 304,-2-1 112,0-10 1,-5 10-209,-28-18-208,24 6 240,-4 1 16,-14-1-16,14 1 48,-20-7-288,0 4 256,4-1 32,-4-1 65,0-2-17,0 0-336,0 0 304,-4 0-48,-3 0-96,-10 0-32,17 0-128,-7 0 96,-10 0-16,10 0-16,-12-5 0,19 5-64,-7 0 64,-13-4-32,14 4 0,-12 0-48,18 0 16,-6-4-128,-12 4-304,12 0-752,-14-5-545,20 5 1729,-6 0-2417,-1 0-625,1-4 673,-1 4-800,7 0 3169,0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9:47.64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214 712 1344,'0'0'0,"0"0"192,0 0 64,0 0 128,0 0-384,0 0 561,0 0 159,-4 0 48,-3 2 1,7-2-769,-8 2 720,-1 5-32,0-1-63,3 1-81,6-7-544,-9 9 416,2 10-112,1-10-96,-1 15-32,7-24-176,-4 17 193,2 3-17,0 0 48,2-3 32,0-17-256,0 20 288,0-3 16,6 3-32,12-3-16,-18-17-256,6 9 240,16 13-47,-5-16 15,3 16-16,-20-22-192,20 7 176,-1 12 0,-1-12-32,4-1 16,-22-6-160,19 9 192,3-2-16,0-1 48,0-1-32,-22-5-192,24 2 209,0-2 15,0 0 0,0 0-32,-24 0-192,26-5 176,-2-1 0,2-14-32,-2 16-16,-24 4-128,24-7 128,0-12-48,-2 14 16,-3-12-16,-19 17-80,18-4 80,-1-3 64,-10-13-16,10 16 16,-17 4-144,5-20 161,-1 16 15,0-13 0,1 12 0,-5 5-176,0-19 208,0 12-48,0-19 32,-2 8-32,2 18-160,-7-21 144,-2-1-32,-8 0-48,10-2 32,7 24-96,-21-24 48,12-2 16,-17 2-16,4-5-16,22 29-32,-22-28 16,-4-3-16,-5 1 0,3-1-16,28 31 16,-28-28-32,-5 0 32,2 4-64,1 6-128,30 18 192,-33-6-288,-2-12-128,0 18-48,-2 0-32,37 0 496,-41 0-513,1 2 17,3 5 64,2-1 32,35-6 400,-28 18-352,4-9-1,4 12-15,12 1 16,8-22 352,-18 24-464,16 7-305,-2 2-431,1 1-577,3-34 1777,0 40-2321,5 1 384,1 5-1104,-6-46 3041</inkml:trace>
  <inkml:trace contextRef="#ctx0" brushRef="#br0" timeOffset="442">596 14 2369,'0'0'0,"0"0"0,0 0 624,4 0 48,1-5-64,-1 5-31,-4-4-97,5 0-96,-1 4-48,0 0-32,1 0-31,-1 0-17,0 2-32,1 4-16,-1 1-16,-4-7-192,7 17 192,-1-10 32,-1 10-16,-1-8-48,-4-9-160,6 26 96,-1-4-48,1 4-48,-1 7 0,-5-33 0,4 37 0,-4 2-32,4 7 0,-4 4 32,0-50 0,5 50-16,-5 5 0,0 0 16,4-3-16,-4-52 16,0 52 16,5-4 16,-1-2 16,0-4 16,-4-42-64,5 39 96,-1-4 48,3-5 65,-3-6-1,-4-24-208,4 22 240,1-2 48,-5-12-48,0 14 64,0-22-304,0 7 288,-3 2-16,1-1-15,-4-1-17,6-7-240,-5 6 224,1-1-32,0-1 16,-1-2-32,5-2-176,-4 2 160,2 1 0,0-3-48,-1 0 16,3 0-128,-2 0-48,2 0-496,0 0-593,0 0-911,0 0 2048,0 0-2866,20 0 561,-16 0-864,-4 0 3169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9:46.40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454 75 2417,'0'0'0,"0"0"912,0-7 177,0 1-33,0 1-48,4 1-127,-4 4-177,0 0-704,0-4 528,0 4-159,0 0-81,0 0-32,0 0-256,0 2 224,0 2-16,-2 3-32,-2-1-48,4-6-128,-7 18 96,-1-12-240,-12 18-16,13-4-16,7-20 176,-21 24-192,12 4 192,-17 3 64,6 2 0,-4 1 16,-2 4 0,-2-4-48,-3 4 16,31-38-48,-33 32 80,3 1 32,1-5 0,3-1 48,26-27-160,-26 21 160,4-1 48,3 0-31,10-14 31,9-6-208,-20 18 208,16-14-16,-1 0-16,3 1-64,2-5-112,0 2 96,0 0-16,0-2-32,5 0 32,-5 0-80,6 0 48,12 0-16,-18 0-160,17 0-400,-17 0 528,4 0-929,14 0-527,-14-4-497,18-1-352,-22 5 2305,7-6-1841,17-1-928,-24 7 2769</inkml:trace>
  <inkml:trace contextRef="#ctx0" brushRef="#br0" timeOffset="1">674 365 2289,'0'0'0,"0"2"800,0-2 160,0 0-960,0 0 865,5 0-65,-1 0-48,3 0-95,-7 0-657,19 0 576,-12 0-96,17 0-80,-4 0-63,-20 0-337,19 0 272,5 0-80,-2-4-32,4 4-16,-26 0-144,31-5 80,1-1 16,1 2-48,4-3-16,-37 7-32,37-4 32,0-1-16,3 1 32,-5 4-48,-35 0 0,35-7 48,-5 3-32,-2 0 0,1-1 16,-29 5-32,19 0 48,1 0-16,-13 0 48,12 0 0,-19 0-80,5 0 112,1 0-48,1 0 16,-3 0-32,-4 0-48,7 0 16,-3 0 32,0 0-16,3 0-16,-7 0-16,4 0 16,1 0 32,1 0-32,-1 0-32,-5 0 16,4 0-96,2 0-160,-1 0-288,-1 0-448,-4 0 992,5 0-1409,-1-4-368,-4 0-96,4-1 545,-4 1-945,0 4 2273</inkml:trace>
  <inkml:trace contextRef="#ctx0" brushRef="#br0" timeOffset="2">980 1 2449,'0'0'0,"0"2"864,-2 0 64,0 5-95,2-7-833,-3 6 752,1 1-64,-4 10-63,1-10-97,5-7-528,-6 21 464,1-12-48,1 13-111,-3-2-81,7-20-224,-4 24 144,2 0-64,-2 4 16,1 3-16,3-31-80,-2 32 64,2 3 0,0 0 16,0 2 0,0-37-80,5 37 112,-1-2 0,2-4 48,1-1 0,-7-30-160,17 29 208,-12-3 32,12-4 1,-12-3 31,-5-19-272,6 20 288,12-11-16,-18 12 48,4-14-48,-4-7-272,4 7 304,-4-1-48,5-2-15,-5-1-17,0-3-224,0 2 256,0-2-64,0 0-112,0 0-320,0 0 240,-2-7-737,-1-10-623,-3 10-1153,4-10-689,2 17 3202,-3-7-4674,3 7 4674</inkml:trace>
  <inkml:trace contextRef="#ctx0" brushRef="#br0" timeOffset="533">1593 526 2641,'0'0'0,"0"3"1040,0-3 145,0 0 15,0 0-79,4-5-129,1-1-175,-1-1-97,-4 7-720,7-17 624,-1 12-144,12-1-47,-14-14-97,18 14-48,-16-14 0,21 3 0,-10-1-64,-17 18-224,17-20 208,3 1-48,0-3-15,-3 0 111,-17 22-256,18-22 240,1 1 0,-1-1 0,-1 0-128,-17 22-112,18-26 128,1 0-32,1-5-32,0 0-32,-20 31-32,19-28 32,-1 2 0,-12 4 0,18 2-32,-24 20 0,5-6 16,1-1 0,1 1-32,-1 6-96,-6 0 112,7 0-192,-3 9-48,0 19-32,-4 2 64,0-30 208,5 38-144,-1 5 80,1-1 32,-5 3 16,0-45 16,4 42 16,2-1-16,1 3 0,0-5 48,-7-39-48,6 37 0,1 0 16,10-4 16,-13-2-32,-4-31 0,5 28 32,12-6-16,-17-5 32,7 1 16,-7-18-64,6 6 80,-1 14-16,-1-13 0,-4 1 16,0-8-80,4 9 64,-4-2 48,0-1-32,5 1 0,-5-7-80,0 6 80,0-1-16,0-1-16,0 0 0,0-4-48,0 5 32,0-1 16,0 0 0,0-1-32,0-3-16,0 2 0,4 0-208,1-2-992,-1-4-2274,-4 4 3474,6-5-6915,-6 5 6915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9:48.91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96 25 1760,'0'0'0,"0"0"416,4 0 81,1 0-49,-5 0-448,6 2 384,1 7-48,10 15-16,-12-7 1,-5-17-321,22 22 384,-5 4 48,0 0-16,3 3 32,-20-29-448,20 30 368,2 3-31,-1 0 31,3 2-32,-24-35-336,29 32 368,-3-1-16,4 0-64,-1-3-15,-29-28-273,30 28 224,1-2-16,-1 1 16,1-3 0,-31-24-224,28 19 208,1 1 0,-5-11 16,-2 12 16,-22-21-240,19 7 256,-1 2-15,-12-3-1,12 1 0,-18-7-240,4 4 208,0 1-16,1-1-48,-1 0-32,-4-4-112,4 5 128,-4-1-208,0-2-288,0 0-400,0-2 768,0 3-1217,0-3-416,5 0-368,-1 0-96,-4 0 2097,5-5-1536,-1-12-833,-4 17 2369</inkml:trace>
  <inkml:trace contextRef="#ctx0" brushRef="#br0" timeOffset="1">609 1 1984,'0'0'0,"-9"6"721,-15 3 271,-2 13 17,26-22-1009,-26 17 1008,-1 3-95,-1 2-145,0 4-128,28-26-640,-31 26 576,-1 7-127,-8 2-65,-1 0-80,41-35-304,-39 37 272,-3 0-48,3-4-48,0-3 16,39-30-192,-35 29 160,6-5-16,3-3 81,9-1-1,17-20-224,-9 9 208,0 15-16,3-18-496,1 12-817,5-18 1121,-2 6-2353,2 1-576,18-1-1233,-18-6 4162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29:54.28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74 1462 1072,'0'0'0,"0"0"0,-8 2 704,-12 1-175,11-1 111,-10-2 80,19 0-720,-3 0 721,1 0-33,-2 0-96,0 0-128,4 0-464,-3 0 384,1 0 97,2 0 15,0 0 32,0 0-528,0 0 512,0 0-111,5 0-49,1 0-48,-6 0-304,7 0 288,12 0-48,-12 0-16,19 0-32,-26 0-192,24-5 224,2 5-15,3-4-1,1 0-32,-30 4-176,35-5 128,0-1 0,4-1 0,0-12-32,-39 19-96,40-5 96,-3-1-32,-2-1 16,0 1-16,-35 6-64,28-7 64,-2 3-32,-2-1 32,-4 1-48,-20 4-16,19-4 64,-12 4-32,15 0 16,-18 0 0,-4 0-48,18 0 16,-14 0 48,3 0-48,-1 0 32,-6 0-48,7 0 32,-3 0 32,0 0-16,1-5 0,-5 5-48,4 0 64,0 0 0,-4 0 16,0 0 1,0 0-81,0 0 64,0 0-48,0 0 32,-2 0-32,2 0-16,-2 0-16,0 0-16,-2 0-145,-1 2-159,5-2 336,-4 3-576,-1 1-272,3 0-289,-2 1-320,4-5 1457,-4 4-1744,1 3-289,-1-3 320,2 2 560,2-6 1153,-5 7-1872,5-7 1872</inkml:trace>
  <inkml:trace contextRef="#ctx0" brushRef="#br0" timeOffset="1516">358 1198 1488,'0'0'0,"0"0"0,0-4 464,0-3 193,-2 1 223,2-12 97,0 18-977,0 0 976,0-4-16,0 0 49,-2-3 31,2 7-1040,0-4 1089,-3-1-97,3 1-239,-2 0-209,2 4-544,-2 0 288,2 0-160,-2 0-64,0 2-80,2-2 16,0 8-64,-2 16-32,2-2-48,0 4 32,0-26 112,0 33-96,0 2-16,0 4 48,0-2 16,0-37 48,4 40-48,-4-3 80,0-4-32,0-3 16,0-30-16,0 28 0,0-1 16,0-6 16,0 1 32,0-22-64,0 9 64,0 13 0,0-16 64,0 3-16,0-9-112,0 9 176,0-3 0,0 1 0,0-5 0,0-2-176,0 2 160,0 0-16,0 1-15,0-1-17,0-2-112,0 0 128,0 0 0,0 0 16,4 0-32,-4 0-112,0 0 96,5-5-96,-5-1-336,4-1-513,-4 7 849,4-6-1664,3-1-1026,-1 1-431,14-12-993,-20 18 4114,0 0 0</inkml:trace>
  <inkml:trace contextRef="#ctx0" brushRef="#br0" timeOffset="1517">1259 954 1296,'0'0'0,"0"0"0,4 0 272,-4 0 96,5 0 145,-1 0 111,-4 0-624,0 0 592,0 2-80,0 5-79,0-1-81,0-6-352,-2 18 384,2-12-32,-2 14-48,0-3-32,2-17-272,-5 20 208,1 2-79,0 4-17,-1 0 0,5-26-112,-4 31 80,-1 1-16,1 3-16,0 0-32,4-35-16,-7 39 32,1 1 32,-1-1 0,1 2 48,6-41-112,-7 35 144,0 0 16,1-2 80,-1-5 64,7-28-304,-6 26 336,4-4 49,-3-2-1,3-11 32,2-9-416,0 19 400,0-14 16,0 1-16,0 1-15,0-7-385,0 4 320,0 0 0,4-1-16,-4-1-32,0-2-272,5 0 304,-1 0-32,3 0-15,-1 0-33,-6 0-224,7-5 160,10 1-32,-12 0-48,16-1-16,-21 5-64,7-4 64,19-3-16,-6 1-32,-1 2 0,-19 4-16,20-5 0,2 1 0,0 4 0,0 0-16,-22 0 16,19 0-16,1 0-16,-3 2 16,3 5 16,-20-7 0,20 6 0,-1-2 0,3 3 0,0-3 0,-22-4 0,19 7 48,5-3-80,0-2 32,-2-2 32,-2 0-32,-3 0 32,1 0 16,-12-4 0,-6 4-48,24-4 16,-17-1 64,10 1-16,-12 0 0,-5 4-64,6-5 80,1-1-16,-1 1-16,-1-1 32,-5 6-80,0-5 48,4 1 0,-4 0-32,0-1 48,0 5-64,0-4 0,0 4-16,-2-4-112,0 4-240,-3-5-288,5 5 656,-4 0-1073,-3 0-463,1 0-513,6 0 2049,-7 0-2610,-1 0 193,1 0 769,-13 0-545,20 0 2193</inkml:trace>
  <inkml:trace contextRef="#ctx0" brushRef="#br0" timeOffset="1518">1497 1213 1264,'0'0'0,"0"0"0,4-17 240,3 0 48,-1-3 96,1 13 49,-1-14 15,1 16-48,0 1 16,-3-1-16,-4 5-400,0-4 433,0 4-1,0 0 0,0 2-32,0-2-400,0 5 288,-2 12-96,-3 1-63,-1 6 15,6-24-144,-7 28 192,1 2 16,1 3-32,-1 2 16,6-35-192,-5 37 128,1 5 32,2 3 48,2-1 64,0-44-272,0 46 304,0-2 17,4-1-17,1 1-32,-5-44-272,6 39 256,1-2-32,10 0-16,-12 0 0,-5-37-208,6 35 208,1-2 16,10-5 17,-13 1-1,-4-29-240,7 24 192,0-5 16,-1-1-16,1-12 64,-7-6-256,4 18 304,-4-16 32,0 5 33,0-5 15,0-2-384,0 0 400,0 0-48,-2 0 16,0 0-112,2 0-256,-5-5 240,1-1-47,0-14 31,-3 14-48,7 6-176,-7-27 80,1 3-320,-1-4-689,1-2-1104,6 30 2033,-2-33-3809,2 2 207,0-4-768,0 35 4370</inkml:trace>
  <inkml:trace contextRef="#ctx0" brushRef="#br0" timeOffset="2698">2732 138 1072,'0'0'0,"6"-7"192,1-15-64,-1 3 48,-6 19-176,18-18 240,-18 14 80,4-16 65,1 16 47,-1-3 32,0-10 16,1 17 17,-5-7-49,0 7-448,4-4 448,-4 4 32,0-4 48,0 4 17,0 0-545,0 0 528,0 0-96,0-5-96,-2 5-96,2 0-240,-2 0 192,-3 0-32,1 0-31,0 0-33,4 0-96,-5 3 64,1-1 0,-3 2 0,3-2 16,4-2-80,-7 5 48,1 1 0,-1 1-32,-1-1-16,8-6 0,-9 9 0,0 0 0,-8 8 0,12-10 0,5-7 0,-8 22 0,-10-3 0,12 1-16,-3 4 0,9-24 16,-18 24-32,12 4 0,-3 1 16,0-1-16,9-28 32,-6 30-32,-1 3 0,1 0 16,1 2 16,5-35 0,-4 33 0,-2-1 0,3-1 16,1 2-16,2-33 0,-2 28 16,0 0-16,0-4-16,-1 0 16,3-24 0,-2 24-16,2 0 16,0 2 0,0-2 16,0-24-16,0 24 16,0 0-16,0-2 16,5 2-16,-5-24 0,0 24-16,0 2 16,4 3 0,-4-1-16,0-28 16,0 31 0,0-1 16,0-1 0,0-1 32,0-28-48,0 28 16,0 1 16,0 1 0,0-1 16,0-29-48,0 28 80,0 0 32,4-1 32,-4-3 0,0-24-144,5 26 208,-5-2-64,4 0 32,-4 2-32,0-26-144,4 24 96,-4 0 0,5-2-16,-5 2-48,0-24-32,4 24 16,-4 2 16,5 0 0,-5 0-16,0-26-16,4 29 16,0-3-16,-4 2-16,5 1 16,-5-29 0,4 28 0,-4 0 16,4 1 17,-4-5-17,0-24-16,5 26 0,-1 0 0,0 0 0,1 3 0,-5-29 0,4 26 16,1 0 16,-5-2-32,4 0 16,-4-24-16,4 22 16,1 0 0,-1 2-16,0-3 16,-4-21-16,5 24 0,-1 0 0,3-2 64,-1 0-16,-6-22-48,7 20 80,-1-1 0,1 1-16,-1-3 16,-6-17-80,7 20 96,10 0-16,-17-1-32,0 1 16,0-20-64,5 17 32,-5 3 32,0-3 16,0 3 0,0-20-80,0 18 112,0-1 0,0 0-16,0 1 32,0-18-128,-2 17 128,-5 3 0,0-3 16,-1-8-32,8-9-112,-18 24 129,14-15 15,-5 11 0,-10-14 0,19-6-144,-7 20 96,-15-14 0,13 14-32,-12-11 0,21-9-64,-9 21 32,-13-3-80,16-1 32,-14 1-32,16-9 0,4-9 48,-9 21 32,2-14-32,1 15 16,6-22-16,-7 6 16,5 12 16,-2-12 0,1 3 32,1 0 0,2-9-64,-2 6 80,0 1 32,0-1-32,0 1 32,2-7-112,0 4 144,-3-2-16,1 1 0,2-1 32,0-2-160,-2 0 128,2 0 48,-2 0-31,0 0-17,2 0-128,-3 0 144,1 0-80,-4 0-16,6 0-48,-5 0 64,5 0-64,-4 0 48,-3-5-16,3 5 16,0-4 16,4 4-64,-7 0 48,3-4-32,-3-1 32,7 5-48,-6 0 32,6 0-32,-7-4 16,1 0 32,-1-1-32,3 1 32,4 4-48,-7-7 64,3 1-32,-3 1 16,3-1 16,4 6-64,-4-7 48,-1 1 0,1-1-16,-1 1 0,5 6-32,-6-7 0,-1 1 16,3-1-16,2 3 0,2 4 0,-5-5 32,3 1-64,-2 0 32,2-1 0,2 5 0,-2 0 0,-1-4 0,1 4 0,0-4 0,2 4 0,-2 0-16,0-5 32,2 5-32,0 0-16,0 0 32,0 0-16,0 0-32,0 0-16,0 0 64,6 0-160,1 2-272,-3 1-321,3-1-415,-7-2 1168,6 2-1601,1 0-400,10 2-336,-17 1-288,0-5 2625,7 2-2081,39 33 432,-46-35 17,0 0 1632</inkml:trace>
  <inkml:trace contextRef="#ctx0" brushRef="#br0" timeOffset="3821">2963 1462 1120,'0'0'0,"-6"2"272,-12 1 112,12 1 113,6-4-497,-18 4 576,16-2 48,-2-2 0,-3 0-15,7 0-609,-4 0 640,-1 0-32,3 0-32,2 0-79,0 0-497,0 3 416,0-3-80,7 2-32,-1 0-16,-6-2-288,7 2 224,12 0-31,-14 3-65,17-1-64,-22-4-64,6 4 48,16 3-16,-5 0 0,-10-3 16,-7-4-48,24 6 80,-7-3 0,-10-1-64,19 2 32,-26-4-48,18 2 48,-1-2 32,0 0 48,1 0 16,-18 0-144,17 0 176,1 0 48,-1 0 48,1-4 0,-18 4-272,19 0 241,1-4-65,2-3-48,2 3-32,-24 4-96,28-7 96,3 3-32,1-3-16,3 1 0,-35 6-48,37-7 48,1 1-16,-1-1-16,-2 3 16,-35 4-32,32-5 16,-1 1-16,-3 4 32,1-4-16,-29 4-16,28 0 32,-2 0-16,0 0 0,-6 0-16,-20 0 0,22 0-16,-5 0 16,1 0-16,-12 0 16,-6 0 0,24 0 16,-17 2 0,17-2 0,-7 0 48,-17 0-64,18 0 48,-1 0 16,1-5-16,-1 1-16,-17 4-32,17-4 64,1-1-32,-1 1 0,-10 0 16,-7 4-48,30-7 16,-10 1 32,2 1-32,-2 1 16,-20 4-32,17-5 48,-10 1-48,12 4 0,-12-4-16,-7 4 16,17 0 0,-10-5 0,17 5-32,-18 0 32,-6 0 0,20 0-16,-16 0 0,3 0 16,10 3-16,-17-3 16,0 4 0,7 2-32,-1-1 64,-1 1-80,-5-6 48,6 7 0,-1-3 0,1 3-16,-1-1 32,-5-6-16,4 5 16,0-1-16,1-2 0,-1 0-48,-4-2 48,0 3-256,4-3-304,-4 0-353,0 0-415,0 0 1328,0 0-1777,0 2-464,0-2 224,0 0-784,0 0 2801</inkml:trace>
  <inkml:trace contextRef="#ctx0" brushRef="#br0" timeOffset="4471">3415 747 2225,'0'0'0,"-2"0"912,-1 0 64,1 0-15,2-5 63,0 1-47,0-1-49,5-1-79,-5 2-113,4-3-64,0 0-96,1 1-111,-5 6-465,4-7 352,-4-10-80,7 17-48,-3-7-48,-4 7-176,4-6 176,-4-1-16,5-10-16,-1 12 0,-4 5-144,4-6 112,3-1 33,-3-12-1,1 14 16,-5 5-160,4-19 144,3 12 32,-3-21-16,0 8-32,-4 20-128,5-22 112,-5-2-32,0 3 0,0-1 0,0 22-80,4-22 48,-4 2 0,0-2-16,0 3-32,0 19 0,0-22 32,0 2-16,0 1-32,0 1 48,0 18-32,0-6 0,4-18 32,-4 17-32,5-12 0,-5 19 0,4-7-32,0 0 16,1-10-64,-1 17 16,-4 0 64,7-4-64,-3 4-32,0 0 32,-4 0-48,0 0 112,0 0-176,5 6-96,-5 12-48,0 3-33,0-21 353,4 31-320,1 4 64,-5 9 32,6 8 16,-6-52 208,7 59-144,-1 2 16,1 0 96,-1-6 0,-6-55 32,7 50 0,-1-7 32,12-3-16,-14-8 0,-4-32-16,5 31 32,-1-7 32,0 0 32,1-4 16,-5-20-112,0 17 160,0-10 16,0 1 0,0 10-16,0-18-160,0 2 96,0 4-448,0-1-992,0-1-1554,0-4 2898,6 7-3217,14-5-993,-20-2 4210</inkml:trace>
  <inkml:trace contextRef="#ctx0" brushRef="#br0" timeOffset="5165">3380 2171 1344,'0'0'0,"0"0"576,-5 0 129,5 0-705,-4 0 784,0 0-32,2 0-79,-1 2-81,3-2-592,0 9 544,0 9-64,0-12-31,5 16-65,-5-22-384,6 9 352,14 17-96,-14-2-64,16 4-64,-22-28-128,7 29 80,17-1-16,-5 3 0,1-1 0,-20-30-64,20 31 112,4-3 33,2 0 31,0-4 0,-26-24-176,28 22 192,1-2 0,-1-1 16,1-1 0,-29-18-208,28 6 208,-4 14 32,-2-16-16,-5 3 16,-17-7-240,7 7 225,-1-1-65,1-2-64,-3-1-16,-4-3-80,0 2 64,0 0-16,0-2-16,-4 0-64,4 0 32,-7 0-240,1-4-305,-14-1-287,14 1-561,6 4 1393,-20-7-2177,13 1-96,5-1 577,-7 1-465,9 6 2161,0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0:01.21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273 151 1888,'0'0'0,"0"0"785,4-6 271,-4 6-1056,7-20 1169,14 13 47,-16 1 17,14-14-113,-19 20-1120,7-4 993,0-14-209,12 14-160,-19 0-191,0 4-433,5-7 336,-1 7-128,-4-4-96,0 4-32,0 0-80,-2 0-16,-5 2-48,1 7-32,-14 12-64,20-21 160,-7 24-160,-17 3-16,7 5 32,-3 5 48,20-37 96,-19 38-64,-1 3 48,0-2-16,1 3 32,19-42 0,-22 39 16,2-4-16,3 0 16,-1-5 0,10-1 32,8-29-48,-20 26 32,14-4 16,-12-3 16,18-19-64,-6 20 48,-3-13 32,0 12 0,0-12 16,3 1 0,6-8-96,-7 9 96,3-2 16,2-1 16,-3 1 0,5-7-128,-2 4 96,0-2-80,2 1-208,0-1-368,0-2 560,0 2-1105,4-2-752,14 0-816,-12 0 368,-6 0 2305,24-4-3089,-24 4 3089</inkml:trace>
  <inkml:trace contextRef="#ctx0" brushRef="#br0" timeOffset="1">458 430 1536,'0'0'0,"5"0"705,1 0 191,-6 0-896,20 0 992,-14 0 65,20-4 31,-6 4-63,-20 0-1025,22-4 880,2 4-175,0-5-257,2 5-160,-26 0-288,24 0 144,2 0-48,3 0-48,-1 0-48,-28 0 0,28 0 48,-1 2-32,-3 3 48,-3 1-32,-21-6-32,22 3 32,4 1 32,-2-2 16,0 0 48,-24-2-128,27 2 112,-3-2 16,0 0 64,0 0 49,-24 0-241,21-4 256,-1 0 16,0-1-288,-3-1-32,-17 6 48,7-7-32,14-10 0,-16 12 176,1 1 32,-6 4-176,7-6 80,-3-1-144,-4-10-288,-2 17-497,2 0 849,-6-7-1472,-3 3-865,-9-1-289,16 5 722,2 0 1904,-19 0-2097,19 0 2097</inkml:trace>
  <inkml:trace contextRef="#ctx0" brushRef="#br0" timeOffset="2">788 27 2449,'0'0'0,"0"0"0,0 0 1040,0 2 17,0 0-145,0 2-208,-3 3-191,1 10-177,0 1-144,0 6-96,2-24-96,-2 28 48,0 7-32,-1 4 0,-1 1 0,4-40-16,-2 39 16,0 2 48,2 3-16,0-2 0,0-42-48,0 41 80,0-2 16,4-2 32,0-2 16,-4-35-144,7 33 192,-1-2 16,1-5 48,13-2 65,-20-24-321,4 19 288,3-1 48,-1-1 16,12-10-48,-18-7-304,0 19 336,6-14-192,1-1-272,-3-2-384,-4-2 512,7 3-976,-1-3-561,12 0-800,-12-5 272,-6 5 2065,20-17-2833,-20 17 2833</inkml:trace>
  <inkml:trace contextRef="#ctx0" brushRef="#br0" timeOffset="3">1340 177 960,'0'0'0,"0"-4"272,0 4-272,0-7 400,0-12 161,4 14 79,3-1-16,-7 6-624,19-18 560,-14 18-31,14-6-49,-12-12-16,-7 18-464,19-4 400,-12 0-32,15-14-63,-16 14-33,-6 4-272,24-7 256,-17-10-48,19 12-16,-19 1-48,-7 4-144,21-6 128,-14-1-32,10 3-32,-10-1-16,-7 5-48,20-4 32,-16 0 0,16 4 0,-16 0-32,-4 0 0,6 0 0,14 0-16,-13 0 0,12 0 32,-19 0-16,7 2-16,17 2 0,-18 3 0,21 1 0,-27-8 16,17 18-16,-10-12 0,14 16 16,-21-13-32,0-9 32,5 24 0,-5-7 0,0 3 0,-2 0 0,2-20 0,-9 21 0,-13 1 0,2 0 0,-1 0 0,21-22 0,-24 26 16,0 0-16,-5 3 16,1-3 0,28-26-16,-31 28 16,3-4-16,0 0 0,1 0 0,27-24 0,-21 22 0,1-5 0,13-8 16,-1 11-16,8-20 0,-7 6 16,3 1 32,2-1 64,2 1 80,0-7-192,0 2 304,4 0 161,13 1-1,-10-3 0,-7 0-464,22 0 368,-5 0-96,3 0-64,-1 0-15,-19 0-193,27 0 144,-1 0-48,2 0-16,7-5-32,-35 5-48,37 0 32,7-4 32,2-1 16,4 5 0,-50 0-80,48-4 96,-2 0-32,-1 4 16,-7 0 0,-38 0-80,32 0 64,-12 0-16,-14 2 0,1 2-32,-7-4-16,0 7-64,0-1-528,-2 1-769,-7-1-1264,9-6 2625,-22 18-3025,0-12-801,22-6 3826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0:02.04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20 288 912,'0'0'0,"0"0"0,-2 0 128,-4 0 48,1 0 128,1 0 112,4 0-416,-2 0 529,2 0 47,0 0 0,0 0-48,0 0-528,4 0 497,1 0-49,-1 0 16,0 0-16,-4 0-448,5 0 416,1 0 1,-1 0-17,1 0-48,-6 0-352,7 0 368,10 0-48,-13 0-80,14 0-32,-18 0-208,4 0 177,18 0-65,-15 0-32,14 0-16,-3 0-16,2 0-16,-3 0 16,3 0 0,-20 0-48,21 0 64,1 0 80,2-4 0,2 0-16,-26 4-128,24 0-64,0-5-80,-2 5 0,2 0-16,-24 0 160,22 0 32,0 0-16,-2 0 0,-1 0 0,-1 2 0,-1 1 0,1 1 16,-1 0-16,-17-4-16,17 5 0,-10-3 0,19 2 32,-8 1-16,-18-5-16,17 2 64,1 0 0,1 0 0,1-2 0,-20 0-64,22 0 96,-5 0-16,1 0 16,1-4-16,-19 4-80,18 0 96,1-5 0,-1-1 32,1-1 0,-19 7-128,18-4 176,-1-3-80,1 1 17,-12-1-17,-6 7-96,22-6 64,-18 1 16,14 1 0,-14 0-64,-4 4-16,7-5 16,10 5 16,-12-4-16,-1 4 0,-4 0-16,7 0 32,-1 0-32,1 0 32,-1 0-32,-6 0 0,7 0 0,-3 0 16,3 0-32,-3 0-48,-4 0 64,4 2-304,-4 0-257,5 0-335,-5 3-161,0-5 1057,4 4-992,3-2 160,10 3 143,-10-3 33,-7-2 656,19 2-736,-1-2-113,-1 0-175,5 0 159,-22 0 865,28 0-592,-4 0-672,-24 0 1264</inkml:trace>
  <inkml:trace contextRef="#ctx0" brushRef="#br0" timeOffset="585">1731 59 672,'0'0'0,"0"0"592,0 0-96,0 0 193,0 0 255,0 0 177,0 0-1121,0 0 1152,0 0-95,0 0-257,0 0-208,4 2-192,-4 3-143,0 3-65,0 14-80,0-22-112,0 9 64,0 19-48,0-8 32,0 6-32,0-2 0,0 5 32,0-3-16,5 0-16,-5-26-16,6 26 48,14-2-304,-14 0 64,18-2 32,-4-2 63,0-3 338,4-8-17,0 13 48,-24-22-272,24 6 320,0 1 48,0-1 64,-2-4 33,-22-2-465,21 0 464,1 0-48,-2 0-48,-1-4-32,-19 4-336,18-7 288,-12-10-31,18 13 15,-19-14-16,-5 18-256,4-6 272,3-14-64,-3 13-16,0-17-48,-4 24-144,7-6 176,-3-20-48,1 8 0,-5-4-32,0 22-96,0-21 64,0-6 16,0 1-32,0 0 32,0 26-80,0-26 65,0 0 31,0 4-48,0 2-48,0 20 0,0-17-32,-7 10-16,1-15 32,-12 16-64,18 6 80,-6-7-161,-14-12-95,3 14-112,-3 1-32,20 4 400,-22-4-480,-2-1-81,0 5-31,-2 0-48,26 0 640,-26 0-672,0 0 15,2 0 1,-3 2-208,27-2 864,-26 7-1345,4 13-688,3-1-32,-3 5-960,22-24 3025,0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0:03.79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 0 1120,'0'0'0,"0"0"448,0 3 48,-3-3 1,3 2-65,0 0-64,0 2 32,0 1 32,0 1-15,0 1-17,0-7-400,0 6 336,7 3-64,0 11-96,-1-12-64,-6-8-112,7 24 80,10-2-32,-13 4 0,16 1 0,-20-27-48,4 32 64,16-1 16,-16 2 0,14 1-32,-18-34-48,4 35 32,3 5 0,-1 1-32,1 5 0,-3 0 16,-4-46-16,5 48 16,-5 0-48,4 0 16,-4 0 0,0-48 16,0 46 0,0-1 64,0-5 97,4-1 79,-4-39-240,5 33 352,-1-1 112,0-5-16,3-3-32,-7-24-416,4 21 337,3-1-33,-1-3-48,1-8 0,-7-9-256,4 20 240,1-14 16,-5 1 0,0-1-32,0-6-224,0 9 257,0-2-1,0-3-16,0-2-32,0-2-208,-2 0 192,-1 0-16,1 0-16,0 0-32,2 0-128,-2 0 144,-3 0-32,1-4-48,-2-3-304,6 7 240,-5-6-672,-1-14-497,1 16-495,-1-3-529,6 7 2193,-7-6-2450,5-1 626,30 31 607,-28-24 17,0 0 1200,0 0 0</inkml:trace>
  <inkml:trace contextRef="#ctx0" brushRef="#br0" timeOffset="1">638 655 1248,'0'0'0,"6"6"560,-6-6-560,20 9 721,-14 15 191,16-6 65,-2-1 15,-20-17-992,19 18 800,3-1-175,0 0-193,0 1-80,-22-18-352,24 9 304,2 17-64,2-7-64,3 1 0,-31-20-176,33 22 144,-3 0 33,3-3-17,-3 3-80,-30-22-80,29 22 48,1-2 16,-3-1-32,1-1 80,-28-18-112,26 6 176,-2 16 16,0-15 0,-2 12 0,-22-19-192,20 7 192,-1-1-32,-12 3 32,12 9-48,-19-18-144,5 2 161,1 4-33,14 1-32,-16-1-16,-4-6-80,7 5 32,12-1 0,-14 3 16,1-1-32,-6-6-16,7 7 16,10-3 48,-17 3-32,7-1 48,-7-6-80,4 7 112,1-1-32,-5-1 0,4-3-16,-4-2-64,0 2-32,0 0-192,0-2-272,-4 0-337,4 0 833,-9 0-1072,-11 0-81,12-4-159,-12-3-177,20 7 1489,-9-6-1585,-13-12 209,5 12 447,-3-16-399,20 22 1328,0 0 0</inkml:trace>
  <inkml:trace contextRef="#ctx0" brushRef="#br0" timeOffset="2">1107 557 2048,'0'0'0,"0"4"977,0-4-977,0 7 1024,0-1-31,-3 12-145,1-12-192,2-6-656,-4 20 385,-3-1-145,1 5-128,-14 3 64,20-27-176,-9 30 144,-17 3 64,4-5 48,-2 3-80,24-31-176,-24 26 160,0 0 0,0 0-16,0 1 33,24-27-177,-24 24 160,0-3 0,0 1 0,0 0-16,24-22-144,-21 20 128,-3-1 16,0 3-32,2 0-32,22-22-80,-20 24 64,11 0-16,-12 2 16,12 0 0,9-26-64,-20 24 96,12 0 16,-10-2-16,12-4-304,-1 1-912,0 1-1393,1-1-257,4-1-623,2-18 3393,0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0:05.41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62 44 1152,'0'0'0,"-2"2"336,-5-2 160,-2 0 193,9 0-689,-8 0 816,-1 0 16,2 0 1,1 0 15,6 0-848,-7 0 897,5-5 47,0 1-47,0 0-129,2-1-160,0 5-608,0-4 448,0 0-112,0-1-63,0 1-49,0 4-224,0-4 192,0 4-16,0 0-64,0-5-48,0 5-64,0 0 48,4 0 0,0 0-32,1 0-16,-5 0 0,6 0 0,1 2 0,15 1 0,-16-1 16,-6-2-16,29 2 0,-8 0 0,6 2 0,1-1 0,-28-3 0,31 2 0,3-2 32,1 0-32,2 0 16,-37 0-16,38 0 16,1 0 0,-2 0 0,0 0-16,-37 0 0,33 0 32,-3 0-32,1-5 16,-3 5 0,-28 0-16,29 0 32,-3-4 16,-4 0 16,-1 4-32,-21 0-32,20-5 64,-13 5 16,17 0-32,-18 0 16,-6 0-64,18-4 48,-14 4-32,0 0 16,3 0 16,-7 0-48,4 0 64,1 0-16,-1 0 16,0 0-48,-4 0-16,5 0 64,-1 0-15,-4 0-33,4 0 32,-4 0-48,5 0 32,-5 0 16,0 2 0,0-2 16,0 0-64,0 0 64,0 0 16,0 0-16,0 2 0,0-2-64,0 0 80,-2 0-64,-3 0-16,-1 3 32,6-3-32,-5 2 16,-1 2 0,1 0 32,5-4-48,-4 5-48,4-5 48,-4 4-288,-3-2-481,3 3-815,-3-1-1106,7-4 2690,-2 7-3249,0-1-1041,2-6 4290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0:06.03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20 64 1744,'0'0'0,"0"0"0,-2 5 1329,-3-3 304,-1 0 31,-1 0-127,7-2-1537,0 0 1233,0 0-321,0 0-288,0 0-111,0 0-513,7-4 400,-1 4-64,14-5-128,-16 5-80,-4 0-128,7 0 32,17 0-16,-7 0 0,5 0 0,-22 0-16,24 0 32,0 0-16,5 0-16,1 0-16,1-4 32,1 4-16,3 0 32,2 0 16,-37 0-48,35 0 32,2 0 32,-6-4 0,2-1-16,-33 5-48,30-4 80,1-3 0,-1 3-16,-6 0 0,-24 4-64,24-5 64,-6 1-48,-12 0 49,18 4-33,-24 0-32,7 0 64,10 0-16,-12 0-32,1 0 0,-6 0-16,7 0 16,-1 0 32,1 0 0,-3 0 0,-4 0-48,0 0 96,5 2 0,-1-2-16,-4 0 48,0 0-128,4 0 80,-4 0 32,5 0-48,-5 0 32,4-5-16,-4 1-32,0 4 32,4-4-32,-4 4-48,0-5 16,0 5 48,0 0-16,0 0-48,0 0-80,-2 0-352,0-4-577,0 4-815,2 0 1824,-5 0-3074,3 0-255,0 2-769,2-2 4098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0:32.41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53 660 1552,'0'0'0,"-2"0"624,-5 0 177,-10-5 95,17 5-896,-7-4 881,1 4-81,-1-4-160,5 4-159,2 0-481,-2 0 384,0 0-64,2 0-48,0 0-16,0 0-256,0 0 224,0 0 0,4 0 16,3 0 33,-7 0-273,6 0 288,1 0 48,-1 0-48,14 0 16,-20 0-304,6 0 320,14 0 16,-13 0-15,14-5 95,-21 5-416,7-4 224,15-1 64,-18 1-32,14 0-192,-18 4-64,4 0 192,2-5-144,14 5-32,-16 0 16,-4 0-32,7 0 0,10 0 32,-12 0-144,1 0 16,-6 0 96,18 3-128,-14-1 32,3 2 96,10 0 0,-17-4 0,5 5 16,1-1-16,12-2 16,-14 5 0,-4-7-16,6 2-16,1 2 48,0 1-32,10-3 48,-17-2-48,4 0 64,14 0-48,-14 0 16,16 0 16,-20 0-48,6 0 16,14-4 48,-3-1-32,-10-1 16,-7 6-48,24-5 32,-17 1 16,12 0-32,-14-1 160,-5 5-176,17 0 176,-17-4-31,7 0 31,-3 4-144,-4 0-32,0 0-96,4 0 112,-4 2-192,0 0-177,0-2 353,0 4-512,0 3-560,0-1-369,0 1-512,0-7 1953,0 17-2481,5-10 368,-1 2-752,-4-9 2865</inkml:trace>
  <inkml:trace contextRef="#ctx0" brushRef="#br0" timeOffset="912">1225 308 1280,'0'0'0,"0"0"0,0 0 288,-3-4 128,-3-2 81,2-1 63,4 7-560,-3-7 544,1-10-32,0 13-47,2-3-1,0-13-48,0 20-416,0-4 416,0-13-64,0 12-80,4-12-79,-4 17-193,5-5 144,-1-12-64,0 17 0,1-7-32,-5 7-48,4-17 96,-4 17 0,7-7-16,-3 1 48,-4 6-128,7-7 96,-1 1-32,-1-1 48,-1 1-16,-4 6-96,4-7 112,3 1 16,-1-1 32,1-10-32,-7 17-128,6 0 112,1-7-48,10-10-32,-17 17 0,0 0-32,7-7 16,0 1 16,-1-1-16,12 0-16,-18 7 0,4-6 0,2 2 0,1-1-16,10 1 16,-17 4 0,7 0 0,0 0-32,10 0 32,-17 0 0,4 0 0,3 0-16,-1 0 16,12 2 0,-18-2 0,4 2-16,3 0 0,12 3 16,-12 1 0,-7-6 0,20 7-16,-14-1 0,20 1 0,-19-1 0,-7-6 16,22 7 0,-16 2 0,14-1 0,-16 10 16,-4-18-16,7 4 0,-1 14 0,12-12 0,-18 3 0,0-9 0,4 20 0,-4-12-32,5 19 32,-5-8-32,0-19 32,0 20 0,0 2 16,-3-3-16,1 1 32,2-20-32,-6 24-16,1-2 48,-1-1 16,-1 1-32,7-22-16,-17 24 32,10 0 0,-10-2-16,10 2 0,7-24-16,-22 24 16,3-2 0,-3 2-48,-2 0 32,24-24 0,-26 24-112,-3 2 0,1 0 16,-3 5-16,31-31 112,-28 28 0,-2 1 16,6-3-16,24-26 0,-24 22 16,24-22-16,-20 19 0,11-12 0,-8 1 0,15 1 0,2-9 0,-7 7 16,5-3 0,0-2 16,-1 0 0,3-2-32,-2 0 32,2 0 32,0 0 32,0 0 16,0 0-112,0 0 129,5-4 15,1 0-64,1-1 32,-7 5-112,19-6 112,-12-1 0,13 1 16,-3-1-16,-17 7-112,20-6 128,-1-12-16,3 14-32,2-3-48,-24 7-32,26-17 16,-2 17-32,2-5 48,1 1-32,-27 4 0,24-4 16,-3 4 0,-1 0 16,-2 0-32,-18 0 0,6 2-32,12 4 80,-14-1-48,0 1 32,-4-6-32,5 7 0,-1 2 32,-4-3 16,0 1 0,0-7-48,4 6 48,-4 1-32,0-1 0,0-1-80,0-5 64,0 6-160,5 1-272,-5-1-529,4 3-639,-4-9 1600,18 7-2273,1 10 368,1-15-688,-20-2 2593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0:34.82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33 1504 1040,'0'0'0,"-7"2"256,1 2 160,6-4-416,-9 5 625,2-3 143,3 0-16,4-2-111,0 0-641,0 0 512,0-4-112,0-3-80,0 1-32,0 6-288,7-18 176,-1 14-16,1-3-16,10-10-47,-17 17-97,4-5 112,3-12 0,15 10-48,-18-10 32,-4 17-96,20-4 80,-14-14 16,18 14 32,-17-16 32,19 14 112,-19-18 16,19 6 0,-20 12-16,-6 6-272,27-24 177,-10 6 31,0-4 0,7-4 16,-24 26-224,24-28 192,3-5-16,1 0-32,0-2 0,-28 35-144,29-35 96,-1 3 16,-2-1 16,0-2-48,-26 35-80,22-33 112,-2 1 0,-14-1 16,16 2 17,-22 31-145,5-30 160,1-3 0,1 3-32,-1-5-16,-6 35-112,5-33 80,-1-2-32,0-2-16,-4 0-16,0 37-16,5-39 64,-5 2 16,0-1-16,-2 1 32,2 37-96,-7-37 48,0 2-16,-1-2 0,-12 2-32,20 35 0,-6-35 16,-18 1-32,6 1-32,-2 4 16,20 29 32,-24-28-80,-2 4 0,2 0 0,0 4-48,24 20 128,-22-17-160,5 13-32,0-3 0,-1 1 16,18 6 176,-9 0-177,-15 0 1,16 0 32,-14 2 16,22-2 128,-7 4-96,-15 3 0,16 10 32,-14-13 48,20-4 16,-6 7-48,-12 0 32,14-1 16,-3 3-32,7-9 32,-6 6-48,-3 3-32,0 9-48,3-12-32,6-6 160,-7 18-192,1 1-48,-1 5 32,5 5-33,2-29 241,-2 32-160,2 5 32,0 0 48,4 3 0,-4-40 80,7 41-64,-1 5 16,1 0 0,12 4 16,-19-50 32,0 52-32,7-1-16,10 1-16,-17 5 16,0-57 48,7 56-48,0 3 16,-1 2 16,1-2 0,-7-59 16,4 57 16,0-2 16,3-5 0,-1-2 48,-6-48-80,7 41 128,13-6 64,-16-4 48,16-3-48,-20-28-192,6 22 273,16-3-1,-15-12 16,17 10 48,-24-17-336,6 5 320,18 1-32,-17-1-48,17-1 0,-24-4-240,6 2 161,16 0-1,-15-2 0,17 0-16,-24 0-144,17 0 144,-10-6 0,19 1 0,-20-12-32,20 13-16,-26 4-96,18-7 192,2-15 0,-1 16 0,3-16-16,-22 22-176,20-7 80,1-19 0,1 9 1,0-3 15,-22 20-96,20-22 80,-3 0-48,1 3 0,-12-1-32,-6 20 0,22-17 0,-15-1 64,12 12-16,-14-14-16,-5 20-32,4-6 32,0-1-32,1 1 16,-1-1-32,-4 7 16,0-4-32,0 4 16,0 0-32,0 0 48,0 0-32,0 0-16,0 2 32,-2 2-32,-3 3 16,1 1-32,0 12-16,-1-13 15,5-7 65,-4 21-80,0-3 0,1-1 16,1 5-16,2-22 80,-2 20-32,2 4 16,0-2-16,0-1 32,0-21 0,0 22-128,0 0 0,4-2 16,1-3 0,-5-17 112,6 9 32,1 8-32,-1-10 32,12-1 32,-18-6-64,4 5 16,16-1 16,-16-2-16,14-2-16,-18 0 0,6 0 32,12 0 32,-12-4-48,14 0 32,-20 4-48,6-5 16,14-1 16,-13 1 0,10 1-32,-17 4 0,7-7 16,10 1 0,-10-1 32,10 1 0,-17 6-48,4-7 64,3-10 112,13 12 49,-20-12-33,0 17-192,6-7 208,12-10-128,-18 10-48,6-14 16,-6 21-48,7-7 64,-1-17-48,12 17 48,-18-17-64,0 24 0,6-6 16,1-20 16,-1 8-16,1 12 0,-7 6-16,6-29 0,1 10-16,0 1 0,-1-4-16,-6 22 32,7-19 0,-1-3 32,1 2-32,-3 1 16,-4 19-16,4-18 16,1 12 16,-1-12-32,1 18-48,-5 0 48,4-4-64,-4 4-32,4 0-32,-4 0 0,0 0 128,5 2-144,-5 5 16,4 10 16,-4-8-17,0-9 129,4 24-64,1-4 32,-1-1-48,-4 3 32,0-22 48,4 28-80,1 1 0,-1 6-16,1 2 0,-5-37 96,4 37-64,2 0 16,-1-2-112,1 0 0,-6-35 160,7 35-128,-1-5-32,12 1 192,-14-5 16,-4-26-48,7 26 0,10 0 16,-12-4-16,1 0 80,-6-22-80,18 19 48,-14-12 32,16 10 48,-3-12 16,-17-5-144,18 4 176,1-2 16,5-2-384,2-6-1216,-26 6 1408,33-20-3826,4 1-1809,-37 19 5635</inkml:trace>
  <inkml:trace contextRef="#ctx0" brushRef="#br0" timeOffset="2421">1811 821 1040,'0'0'0,"0"0"256,0 0 80,0 0-336,0 0 480,0 0 129,0 0 15,0 0-64,0 0-560,0 0 513,0 0-65,0 0 32,4 0-16,-4 0-464,5-4 480,-5 4 33,6 0-1,-1 0 16,-5 0-528,4-5 496,0 5-63,1-4-17,1-1-112,-6 5-304,18 0 272,-18-4-48,6 0 0,12 4 0,-18 0-224,4 0 192,3 0-48,-1 2-48,12 2-64,-18-4-32,0 9 33,4 13-50,2-5 17,1 9-16,-7-26 16,7 31-32,-3 4 0,0 6 16,-4 1 0,0-42 16,5 43 0,-5 1 0,4 2 0,-4-3 0,0-43 0,0 46 0,0-4-112,4-3 0,-4 0 48,0-39 64,0 35-80,0-4 176,0-5 32,0 0 32,0-26-160,0 26 177,0-2 15,0 0-16,-2 2-32,2-26-144,-4 22 176,-1 2-32,-1-2 0,2-2 0,4-20-144,-5 19 128,1 1-32,2-11 32,-3 13-16,5-22-112,-2 6 96,0 12 32,2-12 16,0 3-16,0-9-128,0 6 129,0 1 15,4-1-16,1-1-16,-5-5-112,4 2 176,0 0-48,1 0-16,-1-2-16,-4 0-96,7 0 96,-3 0-16,0 0-16,1 0-144,-5 0 80,4-4-352,0 0-529,-4-3-607,5 1-865,-5 6 2353,6-7-3314,16 3 769,-17-16-464,-5 20 3009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0:38.29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18 90 1520,'0'0'0,"0"0"464,0 0 129,0-5 79,0 5 64,0-4-63,0 4-673,0 0 576,0 0-128,0 0-64,4 0-80,3 4 1,10 3 15,-13-1-48,18 14-16,-22-20-256,7 6 208,19 18 16,-4 0-32,0-2-16,-22-22-176,21 26 176,3-2 0,0 0 17,-2 0-33,-22-24-160,24 24 128,0 0-32,0 0-16,0 3-160,-24-27 80,22 26-112,0 2 0,0 0 0,-1-1 160,-1-1 48,-2 0 80,-12-6 0,14-1 96,-20-19-272,4 9 304,3 11 64,-1-14 48,-1 3-15,-5-9-401,4 9 368,-4-1-112,0-1-16,0-1-32,0-6-208,0 3 224,0-1-48,0 0 48,0 0 17,0-2-241,0 0 192,-2 0-16,0 0-64,-1-4-16,3 4-96,-4-7-48,2 1-176,-3-12-433,1 14-511,4 4 1168,-2-20-1873,-2 14-896,1-16-17,3 18 882,0 4 1904,0-24-2145,0 24 2145</inkml:trace>
  <inkml:trace contextRef="#ctx0" brushRef="#br0" timeOffset="1">480 46 1280,'0'0'0,"0"0"496,0 0-496,0 0 673,0 0 191,0-4 48,0 4 81,0 0-993,0 2 960,0 2-15,0 3 15,0-1-143,0-6-817,0 7 704,-2-1-112,-2 12-224,-5-12-64,9-6-304,-20 20 177,3-3 15,-3 3-32,-6 4 0,26-24-160,-28 28 144,-3 3-80,-4-3 0,2 3-32,33-31-32,-34 32 64,1-1-192,0 0 32,3-3 0,30-28 96,-29 28-48,5-2 128,2-4-16,5-2 0,17-20-64,-7 17 64,-1-10 0,1 10 16,1-10-16,6-7-64,-3 6 64,1 1-48,2-3-96,0-1-272,0-3 352,5 2-801,1-2-623,14 0-865,-14-5-384,-6 5 2673,31-4-1937,-9-3-432,-22 7 2369</inkml:trace>
  <inkml:trace contextRef="#ctx0" brushRef="#br0" timeOffset="962">725 404 640,'0'0'0,"0"-7"512,0 1-80,4-1 144,-4 7-576,4-7 801,1 1 159,-5-1 33,4 1-97,3-1-63,-1 1-49,1-1-48,12 1-111,-19 6-625,5-5 464,12 1-160,-13 4-144,16 0-48,-20 0-112,7-4 112,12 4-32,-12 0-16,19 0-32,-26 0-32,20 0 0,1 0 16,3-5 0,3 5 32,-27 0-48,26 0 16,2 0 16,3 0-16,-1-4-32,-30 4 16,29 0 0,-3 0 0,0 2 16,0 5-16,-26-7 0,22 6 0,0-2 16,-3 3-16,-1 0 32,-18-7-32,6 4 32,16 2 0,-15-1 16,10-1 32,-17-4-80,7 2 80,10 1 0,-12-1 64,1-2-15,-6 0-129,18 0 128,-14 0 64,3 0-48,-3 0 16,-4 0-160,6-5 128,-1 1-16,-1 0-16,1-1 0,-5 5-96,6-4 128,-2-3-48,1 1-16,-1-1-16,-4 7-48,5-6 0,-5-12-192,0 14-352,0-3-497,0 7 1041,0-6-1744,0-12-754,0 14 113,19 11 592,-19-7 1793,-2 0-1984,2 0 1984</inkml:trace>
  <inkml:trace contextRef="#ctx0" brushRef="#br0" timeOffset="963">1034 4 1408,'0'0'0,"0"0"0,0 0 496,5 0 193,-1-4 143,0 4 16,-4 0-848,5 0 801,-5 0-81,4 2-64,-4 5 49,0-7-705,0 6 672,5 14-128,-1-13-143,-4 17-145,0-24-256,4 19 176,-4 3-48,5 4-16,-5 3-32,0-29-80,4 32 64,0 3 16,-4 0 0,5 0-32,-5-35-48,0 35 128,0 0-144,0-5 16,4 1 32,-4-31-32,0 30 32,4-6 128,-4 3-16,5-6 16,-5-21-160,4 20 176,1 0 0,-5-3 1,4-8 15,0 8 0,-4-17-192,5 5 144,-1 1 0,0 1-48,-4-1-128,0-6 32,5 5-416,-5-3-561,4 0-784,0-2-1008,-4 0 2769,7 0-2385,10 0-624,-17 0 3009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0:39.92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0 587 1536,'0'0'0,"0"0"512,0-6 289,0-1 207,0 1 113,0 1-17,0 5-1104,0-4 1025,0 0-17,5 4-79,-5-7-49,0 7-880,4-4 768,0-1-159,1 1-129,-1 0-144,0-3-64,1 0-288,-1 1-64,3-14-16,-7 20 96,6-4-96,1-3 224,10-12-16,-12 12 16,-5 7-128,6-22 112,1 16-16,12-16 48,-14 15-64,-5 7-80,6-26 96,14 9-16,-16-1 17,14 1-17,-18 17-80,4-18 80,3 1-16,12 0-48,-14-1 16,-5 18-32,6-19 48,14 1-32,-16 12 16,1-21-16,-5 27-16,6-6 32,1-14 0,-1 16-32,1-1 0,-7 5 0,4-4-64,3 0 48,-3 4-16,0 0-48,-4 0 80,5 0-96,-1 6-48,0 14-1,1 0 49,-5-20 96,4 26-112,1 0 64,-1 4 0,0 3 16,-4-33 32,0 35 0,5 2-32,-1 0 0,0 5 16,-4-42 16,5 37-64,1 2 48,-1-4-48,1-2 0,-6-33 64,7 32 0,-1-3-16,1-5 96,-3-2 16,-4-22-96,5 17 64,-5 0 16,0-8-48,0 11 80,0-20-112,0 6 48,0 12 64,0-12-15,0 1-17,0-7-80,-3 6 80,1 1-16,0 0 16,2-3-80,0-4 0,-2 4 80,0 1-16,-1-3-16,1 0 32,2-2-80,0 2 32,0 0 64,0-2-80,0 0-128,0 0 112,5-6-480,1-14-721,1 14-1264,15-21-1185,-22 27 3650,6-17-4802,-6 17 4802</inkml:trace>
  <inkml:trace contextRef="#ctx0" brushRef="#br0" timeOffset="528">690 5 1152,'0'0'0,"0"0"224,4 0 128,-4-5 145,4 5 79,-4 0-32,0 0-48,5 0-48,-5 0 49,4 0 47,-4 0 16,5 0 48,-5 0-608,4 3 657,-4-3 15,4 2 16,1-2-47,-1 0-65,0 2-112,1 0-112,-1 3-96,-4-5-256,4 6 161,1 1-49,1 10-48,12-8-32,-18-9-32,4 26 0,16 0 0,-16 7-16,3 0 16,-7-33 0,17 35 0,-17 4 16,7-2 32,-1 0-32,-6-37-16,5 37 16,-1-2 16,0 4-16,1-2 32,-5-37-48,4 35 32,-4 2-48,4-2 0,-4 0 16,0-35 0,0 33 48,5-5 96,-5 1 112,0-3 112,0-26-368,4 24 432,-4 0 32,0 0-31,0-5-97,0-19-336,0 20 224,0-3-32,0 1-64,5-1-32,-5-17-96,4 9 112,0 11-48,1-12 0,-1 12 48,-4-20-112,4 7 64,3 10 48,-1-13-32,12 3 0,-18-7-80,4 9 112,3-3 17,10-4 15,-12 1-16,-5-3-128,6 0 96,16 0-16,-18 0-48,14-5-192,-18 5 160,4-4-529,3-3-687,-1 1-1201,12-1-1857,-18 7 4274,0-6-5651,0 6 5651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0:42.07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1 594 1344,'0'0'0,"0"0"464,0 0-464,0 0 561,0 0 127,0 0 32,0-5-111,0 5-609,4 0 432,3-4-128,12 0-80,-12-1-32,-7 5-192,22-4 176,-16-1-32,18 5-32,-6-4-48,-18 4-64,19 0 48,-1-4-32,1 4 32,-1 0-16,-18 0-32,19 0 80,1-5 64,0 5 97,-3 0 79,-17 0-320,22 0 320,-5-4 0,5 4 32,0-4-80,-22 4-272,20-5 288,1 1-63,3-3-65,-2 1-32,-22 6-128,24-7 96,-2 1 0,0 1-48,-5 1 0,-17 4-48,7-4 32,17 4 16,-20 0 0,14 0-32,-18 0-16,4 0 0,3 0 0,10 4-16,-13 3 16,-4-7 0,7 8 0,13 1 0,-16-2 0,13-1 16,-17-6-16,7 7 16,10-3 16,-12-2 16,14 0 16,-19-2-64,7 3 96,13-3-16,-16 0 32,13-5-64,-17 5-48,7-6-48,0-1-96,10-13-112,-13 16-96,-4 4 352,5-6-400,1-12-161,-6 14-367,0-1-449,0 5 1377,0-4-1761,-2 0 321,2 10 255,-6-6-239,6 0 1424,0 0 0</inkml:trace>
  <inkml:trace contextRef="#ctx0" brushRef="#br0" timeOffset="502">369 251 1840,'0'0'0,"0"0"0,0 2 641,5-2 207,1 0 80,-1 0 33,-5 0-961,4 0 928,0 0-47,1 0-49,-5 0-96,0 0-736,0 3 625,0 1-225,4 5-128,-4 8-112,0-17-160,0 18 80,0 1-16,0 5-48,0 5 0,0-29-16,0 32 0,0 3 0,0 2 16,0 5-16,0-42 0,4 39-48,1-2 0,-1 0 32,1-2 16,-5-35 0,4 33 112,0-3 48,3-4 16,-3-2 32,-4-24-208,7 20 177,-1-11-17,1 8-96,-1-12-32,-6-5-32,18 6-144,-14-4-289,3 1-431,-1-3-689,-6 0 1553,18 0-2561,-12 0 368,1-5-832,-7 5 3025</inkml:trace>
  <inkml:trace contextRef="#ctx0" brushRef="#br0" timeOffset="1163">1748 0 944,'0'0'0,"-4"0"144,4 0-144,-7 0 96,-10 0 16,10 0 64,1 0 32,6 0-208,-9 2 272,3 1 33,-1 1 31,0 0 48,5-1 32,-2-1-16,2 0-48,0 0-47,2 2-81,0 3-32,-3 2-32,1 8-16,2-17-144,-2 7 144,0 12-32,0 1-48,-1 6-16,3-26-48,-6 33 64,-1 4 0,1 4 16,-3 3 0,9-44-80,-17 41 112,10 3 32,1-2 64,-12-1 32,14-2 1,-5-4 47,-8-2-16,12-3 16,5-30-288,-9 27 304,3-3 32,-1-7 48,3-10 65,4-7-449,-2 17 464,0-13-48,2 1 16,0-3-32,0-2-400,0 2 337,0-2-1,0 0-48,0 0-16,0 0-272,4 0 272,0 0-32,1-4-32,-1-1-16,-4 5-192,4-6 128,3-1-15,0 1-49,10-12-48,-17 18-16,7-4 32,10 0-32,-10-3 0,12 3-16,-19 4 16,7-7 0,19 3-16,-6-3-32,1 3-32,-21 4 80,27-4-65,3-1 17,3 5 16,2-4 80,-35 4-48,37-7 0,-2 3 0,2 0-16,-2-1 16,-35 5 0,35-4 16,2-1 0,-5 1-16,-3 0 16,-29 4-16,26 0 0,-6 0 0,-3 0 33,-10 0-17,-7 0-16,21-5 16,-21 5-16,7 0 32,10 0-32,-12 0 0,1 0 0,-6 0 0,18 0-32,-14 0 64,1 0-32,-1 0 16,-4 0-16,4 0 0,3 3 0,-3-1 0,1-2 16,-5 0-16,4 0 0,0 0 16,-4 0 32,5 0-64,-5 0 16,0 0-64,0 0-225,0 0-415,0-5-384,0 5 1088,0 0-1521,0 0-240,0-4-96,0 0-16,0 4 1873,-3 0-1424,-1-5 511,4 14 225,-2-9-336,2 0 1024,0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0:43.85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123 24 2048,'0'0'0,"0"0"849,0-6 239,-2-12 1,0 18-1,0 0-207,-1 0-225,1 2-240,0 16-176,2-18-240,-4 17 144,1 10-48,-1 5-64,2 10-16,2-42-16,-2 48 32,0 4 0,2 3 17,0-1 63,0-54-112,0 52 160,0-1 112,0-6 48,0-3 96,0-42-416,0 41 464,0-4-31,0-2-33,0-6-80,0-29-320,0 28 240,0-4 0,-3-2 16,-1-2-16,4-20-240,-4 17 208,-1-10 0,-1 12 33,-1-12-33,7-7-208,-6 8 192,1 1-32,1-2 0,0-1 16,4-6-176,-5 2 160,-1 3 0,-1-3-32,1 0-48,6-2-80,-3 2 48,-1 1-16,0-1 0,1 2-16,3-4-16,-2 2 16,0 3 16,0-3-32,2 0 0,0-2 0,0 2 16,0 0 16,4-2-80,-4 0-320,0 0 368,7 0-896,-1-4-737,1 0-752,15-1-817,-22 5 3202,17-4-2625,1-3-640,-18 7 3265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0:55.33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44 1456 1008,'0'0'0,"-7"0"80,1 0 0,6 0-80,-18 0 128,14 0 32,2 0 64,0-5 80,2 5-304,-3-4 353,1 0 63,2-1 16,0 1 16,0 4-448,0-7 384,5-10-15,1 13-49,12-14-48,-18 18-272,4-4 240,2-16-16,1 14 0,13-12-48,-20 18-176,4-6 224,3-12-32,-1 14-16,1-16 1,-7 20-177,6-6 128,12-14-16,-14 13-16,13-14 0,-17 21-96,5-20 96,17 0 16,-16-1 16,18-1-16,-24 22-112,18-24 128,1 0-48,-1-2 0,1-3-80,-19 29 0,7-28-16,19-1 32,-19 1 0,10 0 240,-17 28-256,4-29 288,3-1 0,-3 2 33,-4-5-145,0 33-176,0-33 176,0-2 0,0-2-144,0-2 0,0 39-32,-2-42 0,-2-3-16,-3-1 112,1-4-16,-1 2 48,7 48-128,-17-51 144,10 1-16,-12 2 0,12 2-128,7 46 0,-24-41-32,7 2-48,-1 6-16,-2 5-32,20 28 128,-17-27-128,-3 6-16,3 3-64,-1 12-16,18 6 224,-6-7-256,-16 0 15,16 3 65,-3 0 16,9 4 160,-9 0-128,3-5 16,-1 5 32,5-4-48,2 4 128,-2 0-144,2-4-32,0 4-48,0 0-16,0 0 240,0 0-336,0 2-49,4 4 17,0 12 16,-4-18 352,5 19-272,-1 3 48,0 7 16,1 1 32,-5-30 176,0 35-144,6 7 16,-1 6 16,-1 6 31,-4-54 81,7 61-80,-3 2 0,0 1 32,1-1 0,-5-63 48,0 57 0,4-1 16,-4-3 16,0-3 0,0-50-32,0 50 48,0-4 32,0-5 49,0-1 95,0-40-224,0 35 288,0-5 48,4-2-32,-4-1-32,0-27-272,5 24 176,-1 2-48,-4 2-48,5-2 16,-5-26-96,4 29 96,0-1 0,1-4 33,1 2-33,-6-26-96,7 22 176,12 0 32,-14-2 32,14-14 16,-19-6-256,18 20 256,-12-14 16,23 1-16,-12-1 0,-10 1-63,21-5 15,-21 0 144,19-2-32,-26 0-320,17 0 416,-10-4 0,15-3-112,-16-10-15,-6 17-289,22-4 288,-15-16-64,12 13 0,-12-12-16,-7 19-208,6-7 160,12-17 32,-14 7-96,3-1-16,-7 18-80,6-6 80,12-20-64,-14 19 0,3-17 112,-7 24-128,6-7 96,14-17 0,-16 18 33,3-14-129,-7 20 0,19-6 16,-14-12-16,1 12-16,12-14 16,-18 20 0,4-6 16,3-14-16,-1 16 16,1-14 16,-7 18-32,6-4 16,1-3 16,-1-12-48,-6 19 16,5-7 16,-5 7-16,4-17 32,-4 12-16,4-1-16,-4 6 0,0-18-16,0 18 16,0-4-32,0 0 32,0-1-16,5 1 0,-5 4 16,0 0-48,0-5 0,4 5-16,-4 0-81,0 0 145,4 0-176,1 3-32,1 3 32,12 3 16,-18-9 160,4 19-144,3-10 16,-3 15 16,0-2 16,-4-22 96,5 22-80,-1 2 32,1 2 0,-5-2 16,0-24 32,4 28-128,-4-4 32,4 3-16,1-6 0,-5-21 112,6 22 0,1 0 0,10-5 32,-12 1 0,-5-18-32,17 9 64,-13 10-48,14-12 0,-14-1 16,-4-6-32,20 9-16,-14-2 96,14-1-64,-13 1 64,-7-7-80,21 4 112,-14-2-32,17-2 48,-18 0 16,-6 0-144,22 0 128,-15 0 16,17-4 0,-18-3-16,-6 7-128,24-17 176,-17 13 16,10-14 0,-12 12 33,-5 6-225,6-22 160,12 4-16,-14-1 16,0-1-32,-4 20-128,7-24 128,0 0 64,-3-2 16,0 0-16,-4 26-192,5-29 208,-5 1-96,0-3-32,0 1-16,0 30-64,0-31 32,0 3-32,0 4 0,0 7-64,0 17 64,0-5-64,0-1-80,0 1-112,0 1-32,0 4 288,0 0-320,4 4-48,0 14 96,1-1 47,-5-17 225,4 20-176,0 6 48,1 0 16,1 5 16,-6-31 96,7 32-96,-1 3 16,1 2-96,10-2 32,-17-35 144,5 37-112,12 3 0,-12-8 112,1 1-32,-6-33 32,20 26 32,-16 0 0,3-2-16,10-2 48,-17-22-64,5 20 48,1-11 16,1 10 48,12-12 16,-19-7-128,5 6 160,12 1 16,1-1-16,-1-6-160,-17 0 0,24 0-624,4-17-1201,9 0-1824,7-5-1602,-44 22 5251,0 0 0</inkml:trace>
  <inkml:trace contextRef="#ctx0" brushRef="#br0" timeOffset="687">1746 596 912,'0'0'0,"4"22"144,13 2 0,-12 4 32,-5-28-176,6 24 240,1 0-48,-3 3 32,1-1 1,-5-26-225,4 26 256,-4 2-48,4 3 16,1 2 0,-5-33-224,4 35 240,0 4 16,1 0-16,-1 5-32,-4-44-208,5 48 64,-1 0-32,0 2 16,1-2 65,-1-2 143,-4-5 32,4-2 48,1-4-32,-5-35-304,4 33 352,-4-33-352,4 28 352,1-6 17,1-2 31,-1-11-48,-5-9-352,4 19 352,0-12-16,1 1-16,-1-1 16,-4-7-336,0 7 353,5-3 31,-5-2 32,4-2 0,-4 0-416,0 0 400,4 0-127,-4-6-562,0-12-1007,0 18 1296,5-6-2866,21 6 161,-26-27-640,0 27 3345</inkml:trace>
  <inkml:trace contextRef="#ctx0" brushRef="#br0" timeOffset="1370">2114 808 960,'0'0'0,"7"2"512,10-2-272,-17 0-240,7 2 256,15 0-31,-16 5-81,20 0-48,-26-7-96,24 21 64,0-3 32,5 6 32,-1 2 64,-28-26-192,33 26 256,0 5 32,2-5 16,-3 2 32,-32-28-336,31 26 289,-1-4-17,-1 2 0,-3-4 80,-26-20-352,26 19 352,0 1 64,-2-2 16,0-10-47,-24-8-385,22 20 416,2-14-80,-4 1-16,-1 2-64,-19-9-256,20 8 224,-3 1-48,1-2 1,-12-1-17,-6-6-160,20 7 176,-16-1 64,3-1 0,0-1 32,-7-4-272,4 2 256,0 0-16,-4-2-16,0 0-48,0 0-176,0 0 16,0 0-288,-2 0-352,-4 0-336,6 0 960,-9 0-1297,-9 0-288,12-4-240,-3-2 353,9 6 1472,0 0-1393,-2-5 81,2 5 1312</inkml:trace>
  <inkml:trace contextRef="#ctx0" brushRef="#br0" timeOffset="1858">2645 612 1072,'0'0'0,"4"6"704,-4-6-704,0 7 497,0 1 127,0 12 48,-2-13-80,2-7-592,-7 21 385,1-1-97,-12 4-48,14 4 32,4-28-272,-18 31 288,12 2 16,-14-1 16,14-1-15,6-31-305,-24 33 304,15-1 32,-17 1 32,4-2 32,22-31-400,-24 32 384,-2-1-32,0-1-47,-1 1-209,27-31-96,-26 33 80,2-5-80,2-2-32,5 0 160,17-26-128,-9 20 160,-8-3 0,12-8 48,3 11 32,2-20-240,-2 2 160,2 5-64,4-1-144,14 1-384,-18-7 432,6 2-976,14 0-865,2-2-560,35 26 336,-57-26 2065,28-4-2353,-28 4 2353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0:57.95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0 635 1872,'0'0'0,"0"0"753,5 0-33,-1 0-112,13 0-127,-10 0-129,15 0-80,-22 0-272,19 0 192,3 0-32,2 0 0,2 0 48,-26 0-208,27 0 208,3-4-16,5-1 48,0 1-31,-35 4-209,37-5 208,-2-1 0,0-1 16,0 1 64,-3-1-16,-1-10 16,-7 17-16,-2-4 0,-22 4-272,19-5 273,-12 1-1,10-1-64,-17 5-48,0 0-160,5 0 112,-1 0-64,1 0-32,-5 3 16,0-3-32,0 2 16,0 2 0,0 1 32,4 1-48,-4-6 0,0 4-80,0 3-192,0-1-336,0-1-401,0 1-416,0-6 1425,0 7-1648,0-3 143,0 1 449,0-5 1056,6 19-721,-6-19 721,0 0-1408,0 0 1408</inkml:trace>
  <inkml:trace contextRef="#ctx0" brushRef="#br0" timeOffset="1">173 319 1808,'0'0'0,"0"0"625,0 0-625,0 0 784,0 0 48,4 0-15,-4 4-145,0-4-672,0 9 544,0 8-96,0-10-63,-2 15-17,2-22-368,-2 17 288,-3 3-48,3-1-80,0 5-32,2-24-128,-2 22 96,-1 6 0,3 1-32,0 1 0,0-30-64,0 35 48,7 0 0,0 0 0,-1 2 48,-6-37-96,18 33-16,-14 2 48,2 0 97,14 0 95,-20-35-224,7 30 432,12-2 64,-12-4-48,12-4-224,-19-20-224,7 9-288,13 13-688,-14-16-705,18 1-592,-24-7 2273,20 6-1985,-14-6-960,-6 0 2945</inkml:trace>
  <inkml:trace contextRef="#ctx0" brushRef="#br0" timeOffset="647">967 504 1744,'0'0'0,"0"0"625,0 0 239,0 0 160,0-7 1,0 1-145,6-1-207,-6 7-673,7-17 528,17 13-96,-18-3-80,23-13-48,-7 14-112,-1-14-63,3 14-17,3-1-96,-27 7-16,24-17 0,0 17 16,-3-5-32,1 1 32,0 4 0,0-4-16,0 4 0,-3-5 0,-19 5 0,22 0-48,-2 0 16,-1 0-16,3 0 32,-22 0 16,20 0-16,-3 2 0,1 5 0,-12 2-33,-6-9 49,20 17-32,-16-8-16,1 17 0,-5-2-16,0-24 64,0 28-48,-3 3 48,-14 6 0,0 2 0,17-39 0,-20 40 16,-2-1-16,0 2-112,-2-1 16,24-40 96,-26 41-80,-4-4 16,1-2 144,-1-4 16,30-31-96,-31 28 64,3-6 16,28-22-80,-29 19 96,5-10 0,24-9-96,-24 22 129,7-16 95,10 1 144,-12 2 80,19-9-448,-2 4 544,-3-2-16,3 0-47,0-2-49,2 0-432,0 0 416,0 0-128,4 0-96,3 0-32,-7 0-160,6 0 128,1 0-48,10 0 17,-12 3 15,-5-3-112,17 0 80,-10 0 0,17 0 0,-7 0 0,3 0-16,2 0 0,2 0-32,0-5 32,-24 5-64,26 0 64,0-4 0,0 0-64,2-1-16,-28 5 16,29-6 0,-1-1 0,1 3 64,1-3-32,-4 3 16,-2-1-48,-2 5-400,-2 0-801,-20 0 1201,19 0-2497,3 0-1233,2 3-1280,-24-3 5010</inkml:trace>
  <inkml:trace contextRef="#ctx0" brushRef="#br0" timeOffset="1130">1935 59 1344,'0'0'0,"0"-7"448,7-10 129,-1 10 223,1-10 160,-7 17-960,4 0 913,1-7-177,-1 3-224,1 4-159,-1 2-65,2 5 0,1 10-48,0-8-96,-7-9-144,17 22 96,-13 0-64,14 4-32,-12 7 0,-6-33 0,7 37 0,10 4-32,-12 1 16,1 6 0,12 2-32,-18-50 48,4 56-32,13 6 16,-12-1 16,12 2 16,-17-63-16,5 61 64,1-2-128,-1-2 64,1-1 0,-6-56 0,4 50 48,-4-4 192,5-2 32,-5-7 48,0-37-320,4 35 305,1-5 15,-1-6-48,0 0-16,-4-24-256,5 18 288,-5-1-32,4-10 32,0 13 48,-4-20-336,5 4 337,-5 2 31,4 1-16,-4-3-48,0-4-304,0 3 272,4-3-48,-4 0-32,5 0-64,-5 0-128,0-5-176,0-1-736,4-12-1361,3 14-1281,-7 4 3554,6-20-4882,-6 20 4882</inkml:trace>
  <inkml:trace contextRef="#ctx0" brushRef="#br0" timeOffset="1749">2950 609 1120,'0'0'0,"0"-7"272,0 1 64,-2-14 177,0 16 191,2 4-704,-3-5 864,3-1 49,0 1-33,-2-1-112,2 6-768,0-4 673,0-3-97,0 3-80,0-1-64,0 5-432,5-4 369,-1 4-97,0 0-64,14 0-80,-18 0-128,6 0 48,16 0-16,-2 2 32,2 0-48,-22-2-16,24 2 32,4 3 16,5-3-16,2 0 32,-35-2-64,39 2 48,7-2 0,-1 0 16,6-4 0,-51 4-64,52-4 80,0-3 32,-1-10 16,-6 17 0,-45 0-128,42-7 112,-7 0 16,-5 3 0,-6-2 17,-24 6-145,22-5 144,-2 1 0,-14 0-16,14 4-32,-20 0-96,4 0 80,3 0-32,-3 0 0,1 0-16,-5 0-32,4 0 16,0 0 32,-4 2-16,5 0-16,-5-2-16,0 2 48,0-2-16,0 2 0,4-2 48,-4 0-80,0 0 48,0 0-32,0 0-96,0 0-112,0 0 192,0 0-400,0-4-289,-2 0-175,0-1-176,2 5 1040,-7-6-1217,1-1-160,-1 1-223,-10-1 63,17 7 1537,-5-7-1073,-4 3 385,-10-2-592,19 6 1280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1:00.31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47 1760,'0'0'0,"0"0"673,0 0-673,0-7 928,0 1 161,0-12-49,4 18-128,-4 0-912,4-4 705,1-3-129,1 3-80,-1 4-48,-5 0-448,6 0 401,1 0-65,-1 4-112,14 3-80,-20-7-144,4 24 16,3-2-16,12 4-48,-14 6-16,-5-32 64,17 35-32,-12 5 0,1-1 32,1 0 0,-7-39 0,19 39 0,-19 3 16,7-3-16,-1 3 16,-6-42-16,7 39 16,-3-4 32,1-3 48,-1-1 16,-4-31-112,0 31 16,4-3 32,1-4-16,-5-2 64,0-22-96,4 17 192,-4 1 48,0-10 0,5 10-31,-5-18-209,0 6 224,0 1 0,0 2-16,4-1 16,-4-8-224,4 7 192,-4-1 0,5-3 16,-5 1 0,0-4-208,0 2 176,4 0-16,-4 1-64,4-3-112,-4 0 16,0 0-384,7 0-592,-1-7-817,14-10-1072,-20 17 2865,7-5-2754,19-14-895,-26 19 3649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1:00.89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546 136 2080,'0'0'0,"4"-6"849,1-18-129,-1 6-32,-4 12 17,0 6-705,0-18 752,0 14-48,0-3-159,-7 1-129,-10-1-128,10 3 0,-12-1 0,12 1-16,-12 4 33,19 0-305,-7-4 288,-13 4-32,12 0 0,-12 0-16,20 0-240,-7 0 272,-14 0 48,14-5-16,-13 5 17,20 0-321,-8-4 288,-16 4-80,4 0 0,3-4-48,17 4-160,-18 0 176,9-5-48,-15 1-32,5 4-32,19 0-64,-18 0 32,1 0 16,8 0-32,-13 0 32,22 0-48,-6 0-32,-14 0 16,14 6-48,-12 3-32,18-9 96,-6 22-128,-12-5-48,14 7 48,-14 5 0,18-29 128,-6 30-80,-12 5 48,12 0 16,-3 2-32,9-37 48,-9 40-32,3 1 16,-3 0-32,3 1 48,6-42 0,-3 41 16,3-1 16,5-6-160,12 1 96,-17-35 32,7 31 0,21 2 0,-8-5 192,2 3-32,-22-31-160,21 26 112,3 0-16,-2-2 16,2-2-32,-24-22-80,26 26 64,-2 0-16,5 5 32,1-5 48,-30-26-128,33 24 112,0-2 64,-1-5 48,3-10 65,-35-7-289,35 8 336,5-1 32,1-5-32,7-2-96,-48 0-240,48-17 192,0 10-48,0-21 16,-7 4 17,-41 24-177,42-22 176,-5-2-32,-11-2-192,-4-3-753,-22 29 801,7-28-2225,-1 2-2513,-2 0-1377,-4 26 6115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1:17.796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0 3232 1568,'0'0'0,"18"-5"416,-18 5-416,6-6 433,22-14-65,-6 16-112,4-16-80,-26 20-176,31-4 80,0-3-32,-1-10 0,-2 17-16,-28 0-32,27-7 32,-1 1-16,0 1 16,0 1-32,-26 4 0,29 0 32,-1-4-16,0 4-32,1 0 16,-29 0 0,32 0 0,1 2-16,0 2 16,4-2-16,-37-2 16,37 2-16,0 1 16,2-1 32,1-2 64,-40 0-96,39 0 112,2 0 64,1-5 48,-1 1-16,-41 4-208,44-4 225,2-3-1,-3 1-96,5-1 0,-48 7-128,46-6 80,0-1-32,2 0 0,-2 3-16,-46 4-32,46 0 16,-1 0 0,-1 0 16,0 0-16,-44 0-16,48 2 0,-2 0 0,-1 3 16,1 1 0,-46-6-16,46 7 0,-2-1 32,4 1-16,0 0-16,-48-7 0,48 4 16,2-2-16,0 0 0,-4 0 0,-46-2 0,48 3-16,-2-1 16,-3 0 48,-1-2-16,-42 0-32,39 2 64,-2-2 32,-4 0-16,0 2-16,-33-2-64,32 0 64,1 3 0,-2 1 0,-3-2-32,-28-2-32,30 2 64,-1 0-48,-3 1 0,2 1 32,-28-4-48,29 4 16,-1-1 16,5-1 0,0 0-16,-33-2-16,32 2 16,3 0 0,-2 0 64,0-2 16,-33 0-96,32 0 209,1 0 79,2 0 16,0 0-32,-35 0-272,30 0 208,5-4-64,-6 0-32,1 4-16,-30 0-96,33-5 64,-5 5 0,3-4-48,-5 0 48,-26 4-64,26 0 16,0 0 16,1 0-16,1-5-16,-28 5 0,31 0 32,-1-4-16,-2 4 0,3 0 0,-31 0-16,31 0-32,-3 0 16,2 0 32,-1 2-16,-29-2 0,28 2 16,1 0 0,1 1-48,-4-1 16,-26-2 16,29 0-32,-1 0 16,0 2 16,1-2 16,-29 0-16,30 2 0,1-2 0,-1 0 32,-1 2-16,-29-2-16,32 0 32,-1 0-16,4 0-32,4 0 32,-39 0-16,39 0-16,3 0 32,2 0 16,-1 0-48,3 0 16,2-4 0,-2 4 16,0-4-16,-46 4 0,45-5 16,-3 5-16,-3 0 0,0 0 0,-39 0 0,38 0 16,-4-4-16,4 4 0,-1-4 0,-2 4 0,-1 0 0,1 0 0,-2 2 0,-33-2 0,35 2-16,2 0 0,0 0 16,0 0-16,-37-2 16,35 3-32,2-1-16,-2 0 32,0-2-16,-35 0 32,39 0 0,1 0 16,1 0 0,1 0 0,-42 0-16,41 0 16,-2 0 0,5 0 0,-3-4-16,-41 4 0,42 0 0,-1-5 16,1 1-32,1 4 16,-43 0 0,44 0 0,4 0 0,0 0 0,2 0 32,-50 0-32,46 0 16,-2 0-16,-1 0 16,-1 0-64,-42 0 48,43 0 0,1-4 0,0 4 0,-1 0 0,-43 0 0,46 0-16,0 0 16,-2 0 0,4-5-16,-48 5 16,45-4-48,3 4 32,-2-5-48,0 1 0,-46 4 64,46-4 0,0-1-32,-3 1 48,-1 4-16,-42 0 0,41-4 0,-2-1 16,1 1 0,-1 4 16,-39 0-32,37 0 16,-2 0 0,2 0-16,-2 0-16,-35 0 16,37 0 16,0 0 0,0 0-16,3 0 32,-40 0-32,39 0 16,0 0-32,-4 0 48,-2 0-48,-33 0 16,35 0 0,-3 0 16,-1-4-16,-1 4 32,-30 0-32,33 0 16,-2 0-16,1-5 0,1 5 0,-33 0 0,33-4-16,0 4 32,2-5 0,4 5-16,-39 0 0,39-4 32,7 0 0,0 4 32,0-5-160,-46 5 96,48-4-96,0 4-16,2 0-32,0 0 176,-50 0-32,48 0 16,0 0 0,2 0 0,-2 0-16,-48 0 0,48 0 16,0 0-16,-2 0 16,2 0 0,-48 0-16,48 0 16,-2 0 16,2 0-16,-5 2 0,-43-2-16,42 2 16,-1 1-16,-4-3 0,0 2 16,-37-2-16,42 2 0,-5 0 16,2 0 0,3 0-32,-5 1 32,-37-3-16,37 4 0,2-2 0,3 3 16,-1-3 0,-41-2-16,46 0 16,0 0-32,0 0-48,2 0 48,-48 0 16,48 0-16,0 0 48,-3 0 0,-1-5-16,-44 5-16,44 0 16,-3 0-16,-2 0 32,1 3-32,-40-3 0,39 2 0,-4 0 32,2 0-32,0 0 16,-37-2-16,35 5 0,2-1 0,-2 0 16,-2 1-16,-33-5 0,32 2 16,-3 2 0,-1-2 0,3 1-16,-31-3 0,28 2 16,0-2 0,3 0-16,-3 0 32,-28 0-32,33 0 16,0 0 0,2 0 33,2 0-49,-37 0 0,35 0 0,2 0 0,2-5 0,-2 5 16,-37 0-16,37 0 16,0 0-32,0 0 0,-2 0-17,-35 0 33,35 0-16,0 0-16,-2 0 16,-33 0 16,33 3 16,-33-3-16,32 2-16,-1 2 32,2 3-16,-3-3-16,-30-4 16,31 7 0,1-1 0,-1 1 16,2-1 0,-33-6-16,28 7 0,3-3 0,-5 1 0,2-3 0,-28-2 0,28 2 32,3 0-16,2-2 49,6 0 15,-39 0-80,41 0 48,1-4 0,4-1-32,-3 1 16,-43 4-32,46 0 32,-2-7-16,2 1 0,-1 2 0,-45 4-16,48-7-16,0 3 32,-2-1-32,2 1 0,-48 4 16,48-4 16,-2 4-32,2-5-80,-2 5 32,-46 0 64,44 0 16,1-4 16,-1 4 80,0 0-16,-44 0-96,43 0 0,1 0 32,-3 0-32,3 0 0,-44 0 0,44 2 0,-1-2-32,-1 2 32,1 0 0,-43-2 0,42 0 32,1 3-16,5-3 0,0 0-16,-48 0 0,48 0 0,0 0 16,-2 0-16,2-5 0,-48 5 0,46-4 16,-2-1 0,2 1-16,-1 0 16,-45 4-16,48-5 0,-2-1 0,2 1 0,-2 1 0,-46 4 0,48-4-16,-2-1-48,0 5 128,-1-4 0,-45 4-64,44 0 64,0 0 80,-1 0-112,1 0-48,-44 0 16,41 0 16,1 0-16,-1 0 16,1 0 0,-42 0-16,39 2 0,0 0 16,1 1 0,-3-1 32,-37-2-48,39 0 16,0 0 0,3 0-16,1 0 0,-43 0 0,42-5 16,-1 1-16,1 0 16,-3-1 0,2 1-16,1-3 32,-1 1-32,1-1-16,-42 7 16,46-6 0,-1 1 0,1-1-16,2 1 16,-48 5 0,48-4 0,0 0-16,0-1-32,-2 1 16,2 0-48,-2 4 64,2-5 32,-4 5 0,-44 0-16,41 0 64,0 0-64,-3 0 16,-4 0-16,-34 0 0,38 0 0,-1 0 16,-5 0-16,3 0 32,-2 2-32,-2 1 16,1-3-16,1 0 0,-33 0 0,31 0 0,3 0 0,4 0 16,1 0-16,-39 0 0,39-5 16,0 1-16,1 0 16,-1 4-16,-39 0 0,41-5 0,3 1-16,2-1 0,0 1 0,-46 4 16,48 0-16,-3-4 16,1-1 0,0 5-32,-46 0 32,48 0 0,-2-4 0,0 4-96,-3-4 48,-43 4 48,46-5-48,0 5 0,-2 0 48,1 0 0,-45 0 0,44 0 0,0 0 0,-1 0 0,1 0 0,-44 0 0,44 0 16,-1 0-16,1 0-16,-3 0 32,-41 0-16,46 0 16,0 0 0,2 0-16,-2 0 0,-46 0 0,46 0-16,-3 0 16,1 0 16,-3 0-16,-41 0 0,42 0-16,1 0 16,-1 2 0,1 1-16,-43-3 16,44 2-16,-2-2 16,1 0-16,-1 2-16,-42-2 32,41 2 32,1 3-80,-3-1 128,0-2-16,-39-2-64,42 4 64,1 1 32,-1-1-96,1 3 16,-43-7-16,42 6-16,-1 1 16,3 2 0,-1-3 0,-43-6 0,44 7 16,0-3-16,-3 0 0,3 1 0,-44-5 0,43 4 16,-1 0-32,2 1 16,-1-3 16,-43-2-16,39 4 0,3 1 0,-3-1 0,-2 0 0,-37-4 0,37 5 16,-2-3-16,5 0 0,-1 0 0,-39-2 0,39 3 0,3-1-16,-3 0 16,2 0-16,-41-2 16,42 0 0,1 0 16,5 0-16,0-4-32,-48 4 32,51-5-16,-1 1 0,2 0 32,3-3 16,-55 7-32,52-4 32,3-3 0,1 3-16,-1-3-16,-55 7 0,57-6 16,-1 1-16,1 1-16,2 0 16,-59 4 0,61-5-16,-4 1 0,2 0 0,-7-1 0,-52 5 16,52 0-16,-1 0 16,-3 0 0,2 0-32,-50 0 32,50 0 0,-2 0-48,0 0 48,0 0-16,-48 0 16,48 0-16,-2 0-16,0 0-16,2 2 48,-48-2 0,45 0-16,1 0 16,0 0 16,-2 0-48,-44 0 32,43 0 16,1 0 16,-3 0-32,1 0 16,-42 0-16,37 0 0,2 0 0,-2-4-16,0 4 48,-37 0-32,37-4 16,-2-1 16,2 1 48,1 0-32,-38 4-48,37-7 48,-2 3 16,-1-1-16,4-1-16,-38 6-32,37-7 32,2 1-16,0-14 32,3 20-16,-42 0-32,43-17 32,1 12 16,0-1 0,-3-14-16,-41 20-32,41-4 32,1-14-32,-5 14 32,-2-3 32,-35 7-64,33-6 144,-9-12 48,-5 18 65,-12-4-65,-7 4-192,6-4-369,-1-1-1087,-5 1-1362,4 39-799,-4-35 3617,-2 0-2705,2 0 2705</inkml:trace>
  <inkml:trace contextRef="#ctx0" brushRef="#br0" timeOffset="2098">21325 919 1168,'0'0'0,"-2"-4"192,-2-14 16,-3 12 48,7 6-256,-7-20 320,1 16 17,4-3-1,0-10-16,2 17-320,0-5 224,4-1 16,2-1-16,1-10 16,-7 17-240,20-5 272,-14-1 1,12-14-1,-12 14 0,-6 6-272,18-7 256,-14-13-16,3 16 0,-1-2-16,1-12 32,-1 14 49,-1-3-1,-1 1 16,-4 6-320,0-18 288,0 14-32,0-1-80,0-1-80,0 6-96,-2-7 64,0 3-80,-1 0-48,1 4-64,2 0 128,-2 0-256,0 0-128,0 6-80,-1 12-81,3-18 545,0 17-544,0 5 96,0 4 80,0 2 112,0-28 256,7 31-160,0 4 16,10 0 47,-13 6 17,-4-41 80,7 42-128,13 6-16,-14 2-16,16 4-16,-22-54 176,17 57-144,-10 2 64,19 0 16,-19 2 16,-7-61 48,21 66-48,-16-1-16,1 0-16,12 3 16,-18-68 64,0 61-64,6-2 16,-1 0 32,-1 0-16,-4-59 32,0 59-16,4 2 16,-4-2 0,0 2 0,0-61 0,0 59 16,0 2-80,0-2 0,5-3 0,-5-56 64,0 55-48,4-5 80,-4-4 0,5-2 0,-5-44-32,0 39 32,4-2 16,-4-2 0,4 0 0,-4-35-48,0 30 80,0-1 16,5 1 0,-1-1 32,-4-29-128,4 28 96,3 0-16,-1 1 32,12-3 16,-18-26-128,4 24 160,3-2 32,-1-3 32,14-10 65,-20-9-289,4 24 304,3-17 32,-1 12 16,12-12 0,-18-7-352,0 6 352,6 3-31,-1-2-1,-1-1-16,-4-6-304,0 5 272,0-1 16,0 2 16,0-3-16,0-3-288,0 2 304,0 2-31,-2-2 15,0 1-32,2-3-256,-5 2 240,-1-2-16,2 0-48,-3 0-32,7 0-144,-7 0 96,1 2-80,2 0 16,-3 0-16,7-2-16,-4 2 48,-1 3-16,1-1 32,2-2 0,2-2-64,-5 3 96,1 1 48,2-2 1,0 2 63,2-4-208,-3 5 208,3-3-48,0 0-32,0 0-160,0-2 32,0 0-272,5 0-417,-1 0-431,1 0-481,-5 0 1601,4 0-1937,0 0-16,1-4 369,27 6-321,-32-2 1905,0 0 0</inkml:trace>
  <inkml:trace contextRef="#ctx0" brushRef="#br0" timeOffset="2099">21993 2239 576,'0'0'0,"-7"0"416,-2-4-192,-10-1 16,19 5-240,-9-4 224,3 4-96,-3 4-64,-9 18-48,18-22-16,-8 20-16,-16 6 32,6 4 48,-4 5-32,22-35-32,-19 37 32,-1 3 0,-2 1-48,-2 3 0,24-44 16,-26 41 0,-2 1 16,-3-1 0,-4 1 32,35-42-48,-35 43 80,-2-1 33,0-1 63,-4 1 48,41-42-224,-40 37 320,6 0 0,-1-2 32,6-5-48,29-30-304,-28 31 240,0-3-47,1 0-17,3-4-48,24-24-128,-21 22 144,1-2-32,2 0 16,1-1 48,17-19-176,-9 18 144,-13-10 32,14 19 16,-14-19 16,22-8-208,-9 24 256,-8-17 32,10 2-15,-10-1 47,17-8-320,-5 7 384,-1-3-16,-12-2 32,16-2 16,2 0-416,-6 0 401,-1 0-17,1 0 0,-1-4-32,7 4-352,-4-7 320,1 1-32,1-12-95,2 12-49,0 6-144,0-22 48,0 5-320,7-1-481,-1-1-800,-6 19 1553,22-22-2193,-4-2-64,6 2 529,0-6-513,-24 28 2241,0 0 0</inkml:trace>
  <inkml:trace contextRef="#ctx0" brushRef="#br0" timeOffset="2100">21753 2010 848,'0'0'0,"0"0"0,0 0 208,0-5-48,-2-1 64,-1 2 96,-3-1 48,1 1 49,3 4-17,0 0-32,-2 0-48,4 0-320,-5 0 256,3 0-64,-2 2-64,2 2-32,2-4-96,-3 5 65,1 1-49,2 1-16,-2-1 0,2-6 0,0 9-16,0 0 16,0 0-17,0-1 1,0-8 16,0 18 0,0-14 0,0 5 0,-2 10 16,2-19-16,-7 9 33,-10 17-49,-1-6 32,-3 4-16,21-24 0,-29 26 32,-3 5-32,-8 1 32,-3 8 0,43-40-32,-44 41 0,-2 1 64,0 3 0,1 6-16,45-51-48,-48 52 32,0 3 16,0-3-32,2 0 0,46-52-16,-42 53 32,5-3-16,4 0 32,3-4 16,30-46-64,-24 43 112,0-5 16,4-6 64,12 1 0,8-33-192,-20 26 224,13-2-16,-1-2 16,-1-2 0,9-20-224,-7 17 305,-1-10 47,1 10 48,-10-15 32,17-2-432,-5 7 432,-3-5-15,-10 0 31,14 0-32,4-2-416,-7 0 448,-10 0-16,12 0-15,-3-4-49,8 4-368,-9-4 368,0-3-48,0-10-96,3 12 16,6 5-240,-7-6 128,1-1-32,1 1-32,3-1-64,2 7 0,-2-6 16,2 1-48,-2 5-112,2 0-512,0 0 656,0 0-1569,0 2-1040,4 7-432,1 13-913,-5-22 3954,0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4:15.73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1105 179 2497,'0'0'0,"0"0"784,0 0-784,0-6 704,4-12 49,1 12 95,-5 1 16,0 5-864,0-6 801,0-1-161,0 3-128,0-1-79,0 5-433,0-4 288,-3 0-32,1-1-80,-2 5-64,4 0-112,-7-4 80,3 4-48,-3-4 48,7 4-80,-4-5 32,4 5-32,-7 0 32,1 0 16,-1-4-48,3 0 0,4 4 0,-7 0 48,1-5-32,-1 1 64,1-1 48,6 5-128,-7-4 128,3 0 16,-3-1-16,1 1-16,6 4-112,-7-4 80,1-1 0,-1-1 17,-2 1-33,9 5-64,-8-4 64,-1 0 16,-8-1-32,10-1-32,7 6-16,-17-5 48,10 5-16,-2-4-16,-10 4 0,19 0-16,-7-4 0,-2-1 0,-8 5 0,13 0 0,4 0 0,-7 0 32,-2 0-32,-8 0 0,12 0 0,5 0 0,-8 0-48,-1 2 48,-8 3-16,10-1 16,7-4 0,-9 5-16,1-1 0,-1-2-16,0 5 64,9-7-32,-9 6 0,1-1 0,-10 1 16,14 3-32,4-9 16,-7 17 0,-10-12 16,12 1 0,-1 3-16,6-9 0,-9 6 64,0 3-64,3-2 16,-3 1 0,9-8-16,-9 7 0,3 0 0,-1-1 0,1 1 0,6-7 0,-7 6-16,5 1 0,-2-1-16,2-1 16,2-5 16,-3 4-32,1 0-16,0 3 32,0-1-16,2-6 32,-2 9-16,-1 9-32,3-14 0,-2 5 32,2-9 16,0 19-48,0-14 32,-2 12 16,0-10-16,2-7 16,-2 8 0,2 14 16,-2-15-16,2 12 16,0-19-16,-3 7 32,1 10-16,0-12-32,-2 12 16,4-17 0,-5 7 0,3 2 16,0-1-16,0 1 16,2-9-16,0 7 16,0-3-16,-2 2 0,2-1 0,0-5 0,0 6 16,0 1-16,0-1 0,0 3 0,0-9 0,0 7 0,0 10-16,0-10 16,4 12 0,-4-19 0,0 9 0,4 13 0,1-13 0,-5 15 0,0-24 0,0 17 0,4 1 0,0-1 0,1 0 16,-5-17-16,0 18 0,4-1 0,-4 5 16,4 0-32,-4-22 16,0 20 16,0-3-16,5-8 0,-1 8 0,-4-17 0,0 7 0,5 10 32,-1-10-32,0 10 0,-4-17 0,5 7 0,-5 2 0,4 8 0,0-10 0,-4-7 0,5 17 0,-5-10 0,4 10 0,0-10 0,-4-7 0,5 19 0,-5-10 0,4 11 0,-4-12 0,0-8 0,5 22 0,-5-13 16,4 15-16,0-15 0,-4-9 0,5 26 0,-1-7-16,0 1 16,1-3-32,-5-17 32,4 18 32,3-1-32,-3-8 0,3 17 0,-7-26 0,4 9-32,0 15 32,1-7 32,-1 3-16,-4-20-16,0 20 0,4-1 0,1-1 0,-5 4 16,0-22-16,0 19 0,0 1 0,0 2 0,0-5 16,0-17-16,0 20 16,0-1 32,0 3-16,0-2 0,0-20-32,4 20 32,-4-1 0,0-1-48,4 1 16,-4-19 0,5 9-48,-1 15 16,1-15 48,-1 15-48,-4-24 32,4 6 32,-4 16-48,5-13 16,-1 10 16,-4-19-16,4 18-32,1-9 48,-1 12-32,0-3 32,-4-18-16,0 9 16,5 15 0,-1-7-32,-4 1 64,0-18-48,5 17 0,-5-8-32,0 15 64,4-7-64,-4-17 32,0 20 0,4 2 0,-4-3 32,0 1-32,0-20 0,5 20 0,-5-1-32,4 1 0,0-1 96,-4-19-64,0 20 16,5 0 32,-1-1 0,-4 1-80,0-20 32,4 17 32,-4-8-64,5 13 80,-5-13-32,0-9-16,0 19 0,4-10 16,-4 13-16,0-13 0,0-9 0,5 21 0,-5-12-16,0 11 0,4-3 0,-4-17 16,0 9-32,0 13 64,0-13-32,0 12 16,0-21-16,0 9 32,0 11-48,4-12 32,-4 12-48,0-20 32,0 9 0,0 10 16,0-10-16,0 13 32,0-22-32,0 9 32,0 13-16,-2-5 0,0-8 16,2-9-32,-4 24 32,-1-16-64,1 16 16,-1-15-16,5-9 32,-4 24-64,-2-6 16,1 1 64,1-1-16,4-18 0,-5 19 0,1-1 16,0-1-32,2 1 16,2-18 0,-5 17-16,1-10 16,2 15 16,-3-14-16,5-8 0,-2 18 32,0-10-32,0 10 16,0-12 16,2-6-32,-3 9 32,1 9 0,0-12-32,0 3 0,2-9 0,-2 9 48,-1-1-16,-1 1 32,0 0 16,4-9-80,-7 17 48,1-10 16,-1 2 0,1 8 0,6-17-64,-7 4 96,-10 3 16,10-1 16,0 3-32,7-9-96,-19 9 112,12-3-16,-1 3 16,-12-2 0,20-7-112,-7 6 113,-12 1 15,12-1 0,-15-1 16,22-5-144,-6 2 96,-12 0 64,12 0 16,-14-2-16,20 0-160,-6 0 192,-14 0-48,13-4 48,-14 4-32,21 0-160,-7-7 192,-15 1-16,5-1-63,8-10 15,9 17-128,-24-5 64,15 1 0,-12-2-48,14-1 16,7 7-32,-17-17 16,10 12 16,-10 1-16,10-3 32,7 7-48,-9-6 0,-8-1 0,10-10 16,-1 17 32,8 0-48,-20-7 0,11 3 48,-10-3-48,10 3 0,9 4 0,-20-7 0,14 1 16,-16-1-16,15 1 32,7 6-32,-17-7 64,10 1-32,-1-12 0,-1 14-32,9 4 0,-18-18 16,16 12-32,-4-12 64,-1 14-48,7 4 0,-6-17 0,-1 12 16,0-12 0,1 10 16,6 7-32,-7-19 0,1 14 16,4-14-16,-3 12 0,5 7 0,-4-17 0,2 12-64,0-12 48,-1 17-64,3 0 80,-2-5-32,0 5-16,0 0-64,2 0-16,0 7-48,0-7 176,0 20-144,0-1 63,0 1-159,0-20 240,4 22-640,14-1-560,-12-3-849,16 2-1105,-2-3-2673,-20-17 5827,0 0 0</inkml:trace>
  <inkml:trace contextRef="#ctx0" brushRef="#br0" timeOffset="2331">1583 1774 2577,'0'0'0,"0"0"0,0 0 736,0 0 48,-3 0-31,1 0-81,2 0-672,-2 0 544,0 0-128,0 0-95,0 0-49,2 0-272,-3 0 288,3 0-32,0 2 0,0-2 0,0 0-256,0 0 224,0 2 0,0-2-15,0 0-1,0 0-208,0 0 208,5 0-32,-5 0-16,4 0-32,-4 0-128,4 3 80,1-3-32,-1 2-16,1-2 0,-5 0-32,6 2-32,1 0 16,14 0 0,-14 3 16,-7-5 0,22 4-16,-5-2 16,1 0 0,4 1 0,-22-3 0,19 0 16,3 0 16,4 0 16,-2-5 32,-24 5-80,26-4 96,1 0 0,-1-3 16,-4 3-32,-22 4-80,24-7 80,0 1-64,0 1 32,0 1-32,-24 4-16,19-5 16,1 1 32,-3 4-32,1-4 32,-18 4-48,17 0 16,-10-5 0,17 5 16,-7 0-48,-17 0 16,7 0 16,21 0-48,-8 0 32,4 0 32,-24 0-32,22 0 0,4 0 16,-2 0 16,0 0-32,-24 0 0,26-4 0,0 0 32,0-1 0,5 1-16,-31 4-16,30-4 48,1-3-16,-3 0 1,1 1-17,-29 6-16,24-18 64,0 18-64,-3-4 32,-1 0-16,-20 4-16,20 0 16,-14-5 16,18 1-16,-6 4 16,-18 0-32,6 0-16,18 0 16,-17 0-16,19 0 0,-26 0 16,17 0 0,1 0 0,4 0 16,-3 2 0,3 0 0,-22-2-16,22 5 0,0-3-16,0 2 32,-1-2-16,-21-2 0,22 0 16,2 0 0,-2 0-32,0 0 32,0 0-16,-3 0 32,1 0 16,-3 0-16,-17 0-32,18 0 48,-12 0-48,21 0-16,-10 0 32,-17 0-16,18 0 0,-12 0-16,20 0 16,-8 0-32,-18 0 32,6 0-16,20 0 16,-6 0 0,0 3 0,2-1 16,2 0-32,0 0 16,-3 0-16,-21-2 16,24 3-16,-2-1 32,2 0-16,0 0 0,-24-2 0,22 2-16,0 0 16,-3 1 32,1-3-32,-20 0 0,20 2 16,-1 0-64,1 0 48,0 0 0,-20-2 0,19 0-16,1 0 48,2 0-16,0 0-16,-1 0 48,3 0-32,0 0 32,0 0-16,-24 0-32,27-4 16,-1 0 16,0 4-32,2-5 32,-28 5-32,26-4 0,1 0 0,-1 4-16,0-5 0,-26 5 16,26 0 0,-2-4-16,0 4 32,0 0 0,-24 0-16,22 0 16,2 0-16,-2 0 0,0 0 0,-22 0 0,21 0 0,1 0 32,0 0-64,-2 2 32,-20-2 0,22 0-16,-3 0 16,1 0 0,2 2 0,-22-2 0,21 0 16,1 0-16,0 0 0,0 0 0,-22 0 0,24 0 0,-2 0 0,2-4 0,0 4 0,-24 0 0,24 0 0,0 0 0,0-5 32,-2 5-64,-22 0 32,24 0 0,0-4 0,2 4-16,-2 0 32,-24 0-16,22-4-16,2 4 16,0 0-16,2 0 16,-26 0 0,24-5-16,2 5 16,-2 0-32,2 0-32,-26 0 64,26 0-16,0 0-48,3 0 80,-3-4 32,-26 4-48,26 0 0,-2-4 16,0 4 0,0 0-16,-24 0 0,26-5 16,1 5 16,-1 0-16,-2-4-16,-24 4 0,24 0 0,-2 0 0,-1 0 0,-1 0 0,-20 0 0,20-4 16,-1 4-16,1 0 0,2 0 16,-22 0-16,22 0-16,-3 0 32,5 0 16,0 0-32,-24 0 0,22 0-16,2 0 32,2 0-48,-4 0 32,-22 0 0,24 0 0,0 0 0,-2 0 0,-3 0 32,-19 0-32,20 0-16,2 0 16,-2 0 0,-3 0-16,-17 0 16,17 0 16,1 0-16,-1 0 0,1 0 0,-18 0 0,6 0-16,21 0 32,-21 0-16,18 0 16,-24 0-16,18 0-16,-12 0 32,20 0-16,-8 0 32,-18 0-32,17 0 16,1 0-32,-1 0-16,3 0 16,-3 0 32,3 0-16,-3 0 0,3 0 0,-20 0 0,20 0 0,-1 0-16,1 0 16,-3 0 0,-17 0 0,20 0 0,0 0 0,-1 0-16,1 0 0,-20 0 16,22-5-32,-1 5-16,1 0 48,2-4-16,-24 4 16,24 0-16,0 0 32,0-5-16,-2 5 64,-22 0-64,20 0 32,-3 0 0,1 0-16,-12 0 16,-6 0-32,24 0 0,-17 0 32,15 0 32,-16 0-48,-6 0-16,20 0 32,-14 0 16,12 0-48,-12 0 16,-6 0-16,7 0 48,12 0 0,-14 0 32,12 0 48,-17 0-128,5 0 144,1 0 0,12 0 32,-14 0-32,-4 0-144,24-4 96,0 0-16,7-3-16,6 1 0,-37 6-64,48-18 32,8 14 48,5-14-31,3 12-1,-64 6-48,65-22 16,-4 15-16,-4-14 32,0 14 0,-57 7-32,50-6-112,-6-14-737,-1 16-2384,-12-1-3170,-31 5 6403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4:23.68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24 106 3217,'0'0'0,"0"0"864,0 0-864,0-7 833,0-13 63,5 16 65,-5 0-49,0 4-912,0-7 800,0 1-143,0-12-81,0 14-128,0 4-448,4-5 448,0 1-63,-4-3-49,0 1-64,0 6-272,0-4 192,0-1-48,0 1-48,0 4-32,0 0-64,0 0 16,0 0-80,5 0 0,-5 0 64,0 0-48,0 0-32,4 4 16,-4 3 16,0-7 48,5 8-64,-1 1 16,0 9 0,1-12 32,-5-6 16,6 18-32,1-12 0,10 12 16,-12-12-16,-5-6 32,19 22-64,-12-13 32,19 10 0,-9-10-16,-17-9 48,18 22-16,1-13 0,3 15 0,0-18 0,-22-6 16,22 22-32,2-15 16,0 17 0,0-7 16,-24-17 0,26 20-32,-2 4 32,2-3 0,-4 1-16,-22-22 16,24 22 0,-4-2 0,-3 2-32,1 2 64,-18-24-32,6 24 16,14 0 0,-16 0 0,3-5 0,-7-19-16,4 20 48,3-3-32,-3-8 16,3 13-32,-7-22 0,4 6 16,0 1 0,1 2 16,-1-3 16,-4-6-48,0 7 48,4-1-16,-4-1 16,0-3 16,0-2-64,5 4 96,-5-2 0,0 1-16,0-3-32,0 0-48,0 0 64,0 2 0,0-2 32,0 0 32,0 0-128,0 0 160,0 0-64,0 0-400,0 0 304,0 0-704,0-7-529,0 3-608,0-1-448,0 5 2289,0-4-2145,0-2-1168,0 6 3313</inkml:trace>
  <inkml:trace contextRef="#ctx0" brushRef="#br0" timeOffset="536">502 110 3345,'0'0'0,"0"0"800,0-4-31,0 4-769,0-7 736,0 3 0,-2-1-95,0 5-145,2 0-496,-5 0 368,1 0-96,0 0-80,-3 2-80,7-2-112,-6 7 48,-1 0 0,1 10-16,-12-8 0,18-9-32,-6 22 64,-3-3 1,-13 1 47,22-20-112,-9 19 128,9-19-128,-22 22 128,3 0 32,-3 2 16,0 0-16,22-24-160,-24 24 192,0 0 32,0 0-48,-2-2 0,26-22-176,-26 24 176,0-4 16,2-1-32,2-1-15,22-18-145,-20 17 160,3 1-80,8-10-16,-13 14-32,22-22-32,-6 7 48,-12 12 0,14-12 0,-3-1 16,7-6-64,-4 9 80,2-2 16,0-3 0,-1-2 16,3-2-112,0 2 80,0-2-16,7 0-32,-1 0-224,-6 0 192,20 0-752,-13-4-1185,-1 0-4242,-6 4 6179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4:25.11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3 314 2817,'0'0'0,"0"0"448,0 0 48,0 0 161,0-4 239,-3 4 80,3-4-15,0 4-961,0 0 832,0-5-159,0 5-113,0 0-144,0 0-416,0 0 368,0 0-64,5-4-32,-1 4-48,-4 0-224,7-4 161,-1 4-65,1 0-16,10 0-64,-17 0-16,5 0 0,12 0-16,-10 0-32,19 0 16,-26 0 32,17 0 0,3 2-16,4 0 16,4 0 0,-28-2 0,31 2 0,1 0-16,1 1 32,2-3-16,-2 0 0,2 0 16,0-5 0,0 1-16,-35 4 0,32-4 48,-1-3-32,-7 0 16,2 1 32,-26 6-64,22-7 96,-3 1 16,-1-1 0,-12 1 16,-6 6-128,20-7 144,-20 3 32,4-3 16,1 3-16,-5 4-176,0-4 160,0 4-32,0-5 0,0 5-48,0 0-80,-2 0 64,-3 0-32,-1 0-16,1 0 17,5 0-33,-4 0 0,-3 2 0,3 1 0,-2 1-33,6-4 33,-7 4-48,0 3-80,1-3-224,-1-2-320,7-2 672,-6 3-1057,-1-1-415,1 0-353,-1 0-224,7-2 2049,-6 4-1841,-1-1-1184,7-3 3025</inkml:trace>
  <inkml:trace contextRef="#ctx0" brushRef="#br0" timeOffset="1">269 77 3841,'0'0'0,"0"0"0,0 0 961,0-7-65,0 3 65,0-1 63,0 5-1024,4-4 976,0 4-223,3-4-257,10 4-256,-17 0-240,5 0 112,1 0-96,14 2-48,-16 15 0,-4-17 32,7 9-64,10 17 32,-12-2 16,-1 2 0,-4-26 16,7 29 0,-1 3 0,1 3 0,-1-4 16,-6-31-16,5 30 0,-1-1 0,0-3 32,1 0-32,-5-26 0,6 24 0,-1-2 16,-1-2 0,-4-3 16,0-17-32,4 9 16,-4 10 32,5-12-16,-5 2 32,0-9-64,0 8 64,0-1 16,0-1 0,0 1 16,0-7-96,0 7 80,0-1 32,0 3-31,0 8 31,0-17-112,-2 5 160,-1 3 48,1 1 48,2 0-96,0-9-160,0 6-368,7 1-1073,21 2-1760,-8-5-2002,-20-4 5203,0 0 0</inkml:trace>
  <inkml:trace contextRef="#ctx0" brushRef="#br0" timeOffset="850">1272 129 1424,'0'0'0,"-2"0"400,-2-4-31,4 4-369,-7-5 464,3 1 32,-3-1 0,1-1-16,6 6-480,-5-4 433,5 4-433,-2-7 464,0 3 0,0-3 64,0 1 0,2 6-528,-2-7 481,2 0-65,0 1-64,0-1-16,0 1-32,4-1 1,0 3-1,3 0-48,-7 4-256,6-5 240,1-1-48,-1 1-48,1 1-48,-7 4-96,7-4 96,10 4-64,-13 0-16,3 0-16,-7 0 0,17-5 0,-12 5 16,12 0-16,-12 0 0,-5 0 0,17 0 16,-13 0-32,16 0 16,-13 0 16,-7 0-16,19 0 0,-12 0 16,17 0 16,-18 0-32,-6 0 0,22 0 0,-15 0 0,12 0 0,-14 0-32,-5 0 32,6 0-16,1 2 16,10 3 0,-17 1 0,0-6 0,5 18-16,-1-12 16,0 12 0,-4-1-16,0-17 16,0 9 0,5 15 0,-5-7 0,0-8 32,0-9-32,0 24 48,-3-15-32,-1 15 16,-2-5-16,6-19-16,-7 9 16,0 13 16,1-13 16,-1-1-16,7-8-32,-6 18 32,1-14 0,-1 3 16,-1-1 0,7-6-48,-6 7 64,1-1-16,3-3 0,-2-1-16,4-2-32,-2 2 32,0 0-32,-1-2 16,1 2 0,2-2-16,0 0 16,0 0 32,-2 0 0,2 0 33,0 0-81,0 0 48,0 0 16,0 0-16,0-4-32,0 4-16,0 0 48,4-4-32,1 4 0,-5 0-16,4-5 16,0 5-32,3-4 16,0 4 0,-7 0 0,6-4-16,14 4 16,-16-5 0,16 5-16,-20 0 16,6 0 16,18 0-32,-6-4 16,1 4 0,-19 0 0,22-5-32,0 5 16,2 0 0,-4 0 16,-20 0 0,19 0 0,1 0 0,-3 3 0,-10-1 0,-7-2 0,24 2-16,-20 2 16,14 1-16,-14 1 0,-4-6 16,7 7-32,-1 2 16,1 8 0,-3-10 16,-4-7 0,4 21-16,-4-12 16,0 13 0,0-2 16,0-20-16,0 19 16,-2 3-16,-4 0 16,-1 2 16,7-24-32,-17 22 0,10 4 16,-15 0-16,14 0 48,8-26-48,-27 29 16,10-5 32,-3 2-16,3-4-16,17-22-16,-20 19 64,1-1 16,1-12-16,-1 3 32,19-9-96,-20 6 144,2-1 64,1-3 144,-3-2 32,20 0-384,-17 0 449,-1 0-17,1-4-64,0-3-16,17 7-352,-18-17 304,9 10-64,-15-13-48,16 14-48,8 6-144,-22-20 145,13 14-81,-11-12 0,14 14-16,6 4-48,-22-7 32,16 1 32,-3 1-64,-9-1-16,18 6 16,-2-4-16,-2 4-96,2 0 16,-1 0 64,3 0 32,0 2-145,0 4-159,5 1-416,1-1-577,-6-6 1297,20 7-2065,-13 10-1072,14-10-2498,-21-7 5635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4:27.19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408 22 1920,'0'0'0,"0"0"529,-2 0 95,0-4 32,2 4-656,-4-4 608,-3 4-79,3-5-113,-1 1-32,5 4-384,-6 0 464,4 0 33,-3 0-1,1 0-16,4 0-480,-2 0 400,0 0-64,-3 0-64,3-4-31,2 4-241,-2 0 208,0 0 16,-1 0-48,1 0-48,2 0-128,-2 0 128,-2 0-64,-3 0-16,3 0 0,4 0-48,-7 2 16,-12 0 0,12 2 0,-15 3 32,22-7-48,-17 6 64,-1 3-32,-3 9 0,1-12-32,20-6 0,-22 18 48,0-12 16,0 16 0,-2-13 32,24-9-96,-21 22 32,-1-3 16,4 1-48,1 2-32,17-22 32,-7 26-32,-10 2-16,15 9-32,0 5 48,2-42 32,-3 48-64,3 4 32,5 3-16,1-1-16,-6-54 64,22 57 0,-4-3-48,1 1 64,5-5 48,-24-50-64,24 48 48,0-6 0,2-5 32,-2-5 80,-24-32-160,27 31 160,-1-7-16,0-4-48,-2-3-112,-24-17 16,22 7-112,-5-1-112,-10 1-256,12-3-432,-19-4 912,5 2-1681,1 0-656,1-2-1649,-7 0 3986</inkml:trace>
  <inkml:trace contextRef="#ctx0" brushRef="#br0" timeOffset="762">624 426 1840,'0'0'0,"0"0"689,-2-6-145,2 6-544,-2-18 640,-2 18 113,-1-6 47,1 1-80,4 5-720,-7-4 689,1-1-81,1 1-64,1-2-16,4 6-528,-4-5 368,-1 1-63,3-1-33,-2 5-32,4 0-240,-2-4 256,2 0-16,0-1-32,0 1-64,0 4-144,0-4 112,0-1-80,0 1 64,6 0-32,-6 4-64,7-7 64,10 0 0,-12 1-48,14-1 32,-19 7-48,7-6 16,19-12 0,-6 14 17,1 0-17,-21 4-16,20-7 32,0 3-16,-3-1 16,-10 5-32,-7 0 0,24 0-16,-18 0 16,16 0 0,-15 0 0,-7 0 0,19 5 16,-12 1 0,10 1-32,-12 2 32,-5-9-16,17 8 16,-13 10-32,1-12 16,-1 14-16,-4-20 16,7 9-16,-3 12 32,-4-3-16,0-1 0,0-17 0,0 18 16,0-1 32,0 1-32,-4 1 16,4-19-32,-9 22 0,-9 0 0,10 2 64,-16 2-32,24-26-32,-24 29 48,-2-1 16,-5 2-64,-2-1 32,33-29-32,-30 26-32,1 0 64,3-4-32,4 0-32,22-22 32,-19 17 0,-1-8-32,14 13 0,-14-16 16,20-6 16,-4 9-32,-1 9 0,1-12-16,2 1 16,2-7 32,-3 6-16,3 3-32,0-3 16,5 1 0,-5-7 32,6 7 0,16-1 0,-15-2 0,21-1 32,-28-3-32,22 2 0,4-2 32,2 0 0,1 0 16,-29 0-48,30 0 16,1-5 48,-1 1 0,-3 0 16,-27 4-80,26-5 112,-2 5-16,-2-4 0,-1 4-16,-21 0-80,18-4 64,-12 4-32,16 0-32,-17 0-16,-5 0 16,6 0-96,1 0-144,-1-5-208,1 5-353,-7 0 801,6-4-1248,1 4-545,-1-4-496,1 4-1617,-7 0 3906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4:28.86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42 121 3329,'0'0'0,"0"0"0,0 0 1521,0 0-353,0-5-31,0 5-33,0 0-1104,4-4 897,1 4-257,-1 0-304,2 0-208,-6 0-128,20 0 80,-13 4-80,17 3-32,-7 13 0,-17-20 32,22 19-64,0 1 48,0 6-32,-1 2 16,1 1 16,-22-29 16,22 32-64,0 1 0,2 0 64,-5 0-32,-19-33 32,22 32 16,-2 1-32,0 0 16,-1-3 0,-19-30 0,18 29-32,-1-5 48,1-5-16,-12-1 16,-6-18-16,20 9 32,-16 10 16,3-12-16,10-1 64,-17-6-96,0 7 128,4-3 48,-4 1 48,0-5-224,0 2 273,0-2-273,0 2 320,0-2 0,0 0 48,0 0-64,0 0-304,-4-4 288,-2-1-16,-1 1-64,0-1-111,7 5-97,-8-6-257,-1-12-575,0 12-833,3-14-1056,6 20 2721,-9-17-5587,9 17 5587</inkml:trace>
  <inkml:trace contextRef="#ctx0" brushRef="#br0" timeOffset="1">476 60 3169,'0'0'0,"0"0"0,0 0 1056,-4 0-31,-5 0 15,0 0-47,9 0-993,-9 2 784,-8 4-272,10 14-239,-10-11-161,17-9-112,-9 26 128,-13-2 0,14 2 16,-18 2 0,26-28-144,-20 33 112,-4 2 16,-2 0 0,0 2 64,26-37-192,-27 35 192,1 0 32,0-5-32,0 1-48,26-31-144,-24 26 177,0-2-97,2-2 16,5-5 32,17-17-128,-9 7 128,-9 10 16,14-14 16,-3 1-32,7-4-128,-4 2 176,2 0-16,0 1-32,0-3 32,2 0-160,0 0 32,-3 0-288,3 0-608,0-5-929,0 5 1793,5-4-2977,1-1-2082,-6 5 5059</inkml:trace>
  <inkml:trace contextRef="#ctx0" brushRef="#br0" timeOffset="636">858 359 3041,'0'0'0,"0"0"1056,0-5-63,0 5-993,0-4 1040,0-1 33,0 1-129,0 4-175,0 0-769,4-4 592,1 4-208,1-5-80,1 5-64,-7 0-240,17-4 144,-10 4-16,12-4-32,-1-1-32,-18 5-64,19 0 32,3-4-16,2 4-32,2-4 32,-26 4-16,29-5 33,1 1 15,1-1-16,2-1 0,-33 6-32,30-7 48,3 1 0,-5-1-16,1 3 16,-29 4-48,24-4 48,0-3 0,-5 3 48,-1 4-16,-18 0-80,6-5 64,12 5 32,-18 0-16,6 0-32,-6 0-48,5 0 96,-5 0 32,0 0-16,0 0 0,0 0-112,0 0 144,0 0 16,0 0-32,-3 0 16,3 0-144,-2-4 64,0 4-48,0-4-80,0-1-112,2 5 176,-3-4-432,-1-1-320,2 1-529,-2 0-656,4 4 1937,-3-5-2465,-3-1-1969,6 6 4434</inkml:trace>
  <inkml:trace contextRef="#ctx0" brushRef="#br0" timeOffset="1149">1080 1 2833,'0'0'0,"5"0"1024,-5 0-1024,0 0 1009,0 0-49,0 2-79,0 4-113,0-6-768,0 7 560,0 13-96,0-3-111,0 5-97,0-22-256,0 26 208,0 5-64,0 1-80,0 3-16,0-35-48,4 42 48,-4 1 16,7 3-64,-3 0 32,-4-46-32,7 46 16,-1-3-16,1-1 32,-1-3-32,1-4 16,-7-35-16,4 33 48,0-7 32,1-2 48,-1-4-16,-4-20-112,5 17 208,-5 1 0,4-12 32,-4 3 17,0-9-257,0 6 288,0 1 32,0-3-16,-2-2 64,2-2-368,-2 3 368,-3-3-32,-1 0-79,-1-5-209,7 5-48,-6-4-561,-12-3-1167,16 1-1810,-5-12-2129,7 18 5667,0 0 0</inkml:trace>
  <inkml:trace contextRef="#ctx0" brushRef="#br0" timeOffset="1746">1831 468 3393,'0'0'0,"0"0"1361,0 0-1361,0 0 1328,0 0-95,0-5-49,0 1-191,0 4-993,4-7 768,1 1-208,-5 1-191,4 1-97,-4 4-272,4-6 176,1-1-16,-1 0-16,0-10 16,3 13-16,0-14-16,-1 12-48,1-14-32,-7 20-48,6-7 96,1-17-32,10 18-16,-12-20 32,1 8-112,1 1 64,10-1 16,-13 1-48,-4 17 0,7-20 64,10 3-48,-12-5 32,1 2-16,-6 20-32,7-21 48,10 1-16,-17 2-32,7 12 0,-7 6 0,4-20-32,1 16-32,-1 0 64,0-1-16,-4 5 16,0 0-48,5-4-32,-5 4-32,4 2-64,-4-2 176,7 9-176,-1 17 16,12 2 48,-14 3-32,-4-31 144,20 37-96,-14 0 0,16 4-64,-15 1 64,-7-42 96,26 44-112,-20-3 48,18 3 0,-17-5 96,-7-39-32,22 35 64,-18-2-48,3-5 48,10-2-48,-17-26-16,0 24 16,4-4 48,-4-3-32,0-10 32,0-7-64,0 17 64,0-10 32,-2-1 32,-2 1-16,4-7-112,-7 6 128,3 1-32,0-5 48,1 0 32,3-2-176,-4 2 176,2-2 64,-3 0-31,3 0-65,2 0-144,-2-6 48,0-1-256,0-10-353,2 10-735,0 7 1296,0-19-2369,22 19-849,-22-24-1360,0 24 4578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4:31.19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9 63 3393,'0'0'0,"0"0"0,-2-6 1537,0-18-401,0 17-79,0-10-49,2 17-1008,0-5 929,0 1-209,0 4-272,0 0-240,0 0-208,4 0 0,3 7-48,-1 12-32,16 1 32,-22-20 48,17 22-48,-10 4 48,21 0-16,-6 5-16,-22-31 32,26 30-16,3 1-32,-1 1 64,0 3-48,-28-35 32,31 33 0,-1 2-16,1 0-16,2 0 32,-33-35 0,32 35-48,-1 0 32,0-1 16,-5 1 16,-26-35-16,24 33 0,-5 0 48,-1 2-16,-14 2-16,-4-37-16,7 35 64,-1 0-16,-6 0 16,0 2 48,0-37-112,-4 37 112,-3 0 32,-12-2 16,10-3 65,9-32-225,-24 29 272,15-5 16,-10-7 16,12-10 16,7-7-320,-6 17 288,-1-15-16,3 3-112,1-3-240,3-2 80,-2 0-720,2-4-1169,5 4-1536,1-18-1794,-6 18 5219,0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4:31.60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269 14 2465,'0'0'0,"0"0"704,0-5-32,-4 1 49,4 4-721,-7-4 768,-2 4-32,1 0-79,-10 2-33,18-2-624,-6 2 544,-3 5-64,-11 1-128,14 12-111,6-20-241,-20 20 128,13 4-80,-12 4 16,12 3-16,7-31-48,-24 34 48,7 4 16,-1 3-16,-1 5 0,10 2-48,-13 4 32,16 5-32,-1 6 0,7-63 0,-6 66 48,6 1-80,0-1 32,17-5-16,-10-2-32,21-7 0,-2-4-16,2-6 16,-28-42 48,35 39 32,0-2 112,0-2 144,2-2 96,-37-33-384,33 30 352,-2-4-160,-3-4-480,-6-2-880,-22-20 1168,19 8-2305,-14-3-2786,-5-5 5091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4:35.28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44 92 2529,'0'0'0,"5"-4"784,-5 4-784,6-18 880,1 12 33,-1-1 31,-1 1-95,-5-1-97,0 3-80,0-1-95,0 5-81,0 0-496,0-4 416,0 4-16,0 0-112,0 0-16,0 0-272,0 0 225,0 0-97,-2 0-32,-1 0-64,3 0-32,-2 0 0,0 0 0,0 0-32,-3 7 32,5-7 0,-4 8-48,0 14 16,-3-4 16,3 6-48,4-24 64,-7 28-32,3 3 0,-3 1 32,1 1 0,6-33 0,-2 33 16,-3-3-16,3-1-16,0-1 32,2-28-16,-2 24 0,2-4 0,0-3 48,0-10-32,0-7-16,0 17 48,0-10-32,0-3-16,0 3 32,0-7-32,4 2 48,-4 0 80,0-2-16,4 0 64,-4 0-176,5 0 224,-5 0-16,4 0 32,1-4-48,-5 4-192,0-5 144,4 1-32,0-3 16,-4 1-16,0 6-112,5-7 113,-5-10-33,0 17-16,4-7-32,-4 7-32,4-6 80,1-12-48,-5 18-16,4-6 0,-4 6-16,4-7 0,3 3 16,-3-3-32,3 1 0,-7 6 16,6-7-48,1 1 16,0 1 48,-1 1-16,-6 4 0,18-7 0,-14 3 16,13-3-16,-12 1 0,-5 6 0,22-7 0,-16 1 0,16-1 0,-5-10 0,-17 17 0,18 0 0,-1-5 0,1 1 0,-12 0-32,-6 4 32,22-5 0,-15 5-32,10 0 32,-13 0 0,-4 0 0,7 0-16,0 2-16,-1 1 32,12 1-32,-18-4 32,0 4 0,6 3 0,12-1-16,-14 1 0,-4-7 16,6 9-48,14-1 16,-13 1 64,12 0-64,-19-9 32,7 17 16,10-10-16,-10 2-49,12 8 49,-19-17 0,7 7-32,15 1-16,-16 1 32,14 11 32,-20-20-16,7 6 0,10 14 0,-13-14 0,1 3-16,-5-9 16,4 18 0,-4-12 16,0 3 32,0 13-48,0-22 0,-6 6 16,-1 16 0,-13-4-16,12-10 49,8-8-49,-24 26 0,4-6 0,0 0 16,-4-1-32,-2 1 64,2 0-32,0-3 0,5 1 0,19-18-16,-20 8 0,2 14 32,1-15-32,8 12 0,9-19 0,-22 7 0,16-1 0,-12 1 16,12-5 16,6-2-32,-7 2 32,1 0 48,-3-2 16,3 0 32,6 0-128,-7 0 160,0-4 16,-1-2-32,1-1-16,7 7-128,-6-17 80,-1 12 0,1-1-48,1-1-16,5 7-16,-6-20 0,3 16 0,1 0 16,0-3-16,2 7 0,0-4 0,-2-1-16,2 1 0,0 4-32,0 0 48,0 0-48,0 0 32,4 0 0,1 0-64,-5 0 80,4 0-240,0 0-192,1 0-289,1 0-367,-6 0 1088,7 0-1553,-1 0-720,21 4-448,-23-1-1425,-4-3 4146,0 0 0</inkml:trace>
  <inkml:trace contextRef="#ctx0" brushRef="#br0" timeOffset="1224">5 1 2369,'0'0'0,"0"0"0,0 0 960,7 2-240,-3 2-31,0 3-65,-4-7-624,5 17 544,-5-10-80,4 10-79,3-10-65,-7-7-320,6 17 304,12-13-64,-14 5-32,13 0-32,-17-9-176,5 6 208,14 1 32,-12-5 49,19 0 15,-26-2-304,18 0 288,1 0-16,3 0-48,-2 0-64,-20 0-160,19-4 160,1 0-16,-3-1 0,-10 5 48,-7 0-192,24-4 128,-7 4-48,-10 0-160,17 0-464,-24 0 544,7 0-1344,14 2-1058,-14 7-2432,-7-9 4834</inkml:trace>
  <inkml:trace contextRef="#ctx0" brushRef="#br0" timeOffset="1225">647 147 2385,'0'0'0,"0"0"720,0 0 80,4-5 113,-4 5-913,4 0 1008,1-4 17,-1 4-97,0-4-128,-4 4-800,7-5 705,-1 1-177,1 0-112,0-1-144,-7 5-272,6 0 112,14 0 16,-16 2-64,16 5 0,-20-7-64,6 6 48,18 12-80,-6-12-224,4 12 16,-22-18 240,24 9-240,4 10 32,2-10 208,1 13 16,-31-22-16,31 17-16,1 3 0,-1 0 32,-1 1-48,-30-21 32,29 24 16,1 0-32,-4 3-16,-2-1 16,-24-26 16,22 26 16,-4 2 16,-12-2-16,18 1 16,-24-27-32,7 24 0,12-3 32,-14 1 16,1-4-16,-6-18-32,18 17 48,-14-10 0,1 10 32,1-10 32,-6-7-112,4 4 160,1 3 16,-5-5 48,4 0-15,-4-2-209,0 2 240,0-2 48,0 0 32,0 0 16,0 0-336,0 0 272,0-4-16,0-1-64,0 5-95,0 0-97,0-4 64,0-2-273,0-1-367,0-10-496,0 17 1072,0-5-1761,0-1-832,0-12-2594,0 18 5187</inkml:trace>
  <inkml:trace contextRef="#ctx0" brushRef="#br0" timeOffset="1226">1305 73 2513,'0'0'0,"0"0"0,-2 0 928,-2 0-320,-3 2 161,1 2 95,6-4-864,-18 9 881,12 8-193,-12-8-240,12 19-112,6-28-336,-24 27 272,6 3-16,-3 9-15,-3 3 63,24-42-304,-29 46 288,-4 4 48,-1-4-32,-4 4-80,38-50-224,-37 48 240,2-5-32,3 1-16,1-11-47,31-33-145,-22 28 112,5-6 0,13-13-32,-3 13 48,7-22-128,-2 4 128,2 2-32,4-1 32,3-3-192,-7-2 64,17 0-640,-10 0-1217,63 37-1537,-46-41-1312,-24 4 4706,0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4:39.69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1220 1248,'0'0'0,"0"0"0,6 0 832,-1 0-383,1-4 47,1 0-16,-7 4-480,4-5 432,1 1 33,-1 4-1,-4 0 32,0 0-496,0 0 528,4-4-16,-4 4 1,0 0-65,0 0-448,0 0 416,0 0-48,5 2-64,-1 0-32,-4-2-272,4 2 241,1 0-17,-1 1 32,1-3 0,-5 0-256,4 0 288,2 0-16,1 0 16,0 0-32,-7 0-256,6 0 225,1 0-1,-1 0-16,1-5-64,-7 5-144,6-4 128,1 4-16,-3-5-32,1 1-16,-5 4-64,4-4 80,0-1-16,-4 5 0,0-4 0,0 4-64,5 0 64,-5-4-16,4 4 0,-4-5 0,0 5-48,0 0 32,0 0 48,0-4-32,0 4-32,0 0-16,0 0 32,0-4 0,0 4 0,0 0-16,0 0-16,0 0-16,0-5 16,0 5-16,4 0 0,-4 0 16,5 0 0,-1 0-32,0-4 32,3 4 32,-7 0-32,7 0 0,-1-5 0,1 1-32,-1 4 0,-6 0 32,20 0 0,-14-4-16,14 4 16,-3 0-32,-17 0 32,20 0 0,0 0-16,2 0 16,-3-5 16,-19 5-16,22 0 32,0 0-32,0 0-48,2 0 48,-24 0 0,24 0 0,2 0 0,0 0 16,2 0-32,-28 0 16,29-4 80,-1 0 16,0-1 32,3 1-272,-31 4 144,28-4-240,-1 4 32,-1-5-64,-2 5 272,-24 0 0,22 0 0,-1 0 0,-3 0 16,-1 2 0,-17-2-16,7 3 0,15-1 16,-16 2-32,18 3 32,-24-7-16,7 4 32,21 3-16,-8-5 0,2 2-16,-22-4 0,21 2 0,6 0 32,-1-2 0,2 0 0,-28 0-32,28 0 64,1 0-32,4 0 16,-5-4-32,-28 4-16,33-4 16,-1-3-16,-1 3 48,-1-3 0,-30 7-48,31-6 48,-5-1-32,-2 3-16,0-1 0,-24 5 0,20-4 0,-1 0 16,1-1 32,-2 1-48,-18 4 0,17-4 48,3-1 80,-3 1 16,1 4 17,-18 0-161,17-4 112,0-1-64,1 5-16,-1-4 16,-17 4-48,20 0 16,0-5 48,-1 5 0,3 0-80,-22 0 16,18 0 0,1 0 0,1 0-48,2 0 64,-22 0-16,19 0 0,3 0 32,2 0 0,-2 0-32,-22 0 0,22 0 48,0 0-32,-1 0-16,-1 0 16,-20 0-16,20 0 48,-14-4-32,18 4 32,-17-4-32,-7 4-16,22 0-144,-5 0 0,0-5-16,3 5 0,-20 0 160,20-4 16,-3 0 0,3 4 16,-3-5-32,-17 5 0,20 0 0,-3-4 16,3 0-32,0 4 16,-20 0 0,21-5 0,6 5-32,-1-4 64,2-1-32,-28 5 0,29-4-32,-1 0 64,-2-1-16,0 1-16,-26 4 0,24-4 0,-2 4 16,-2 0-16,-14 0 0,-6 0 0,7 0 0,-1 0 16,1 0 16,-3 0 16,-4 0-48,0 2 96,0 0 0,0 0 32,0 0-32,0-2-96,-2 3 112,0-1-16,2 0-16,0-2-80,-2 2 112,2-2-112,-2 0-144,-1 0-576,-3 0-1666,4 0-4849,2 0 7235,0 0 0</inkml:trace>
  <inkml:trace contextRef="#ctx0" brushRef="#br0" timeOffset="874">3319 799 2737,'0'0'0,"0"0"0,-2 0 1200,-4 0-287,-3 0 15,2 0 49,7 0-977,-6 3 896,-1-1-160,3 0-223,2 4-177,2-6-336,-5 7 160,3 10-48,0-8-48,0 15-32,2-24-32,0 20 32,0 2 16,4-3-16,16 5 0,-20-24-32,17 22 32,7 0 16,3 2-16,-1-2-16,-26-22-16,30 19 0,3-1 16,0-1-16,6-8 32,-39-9-32,37 17 112,2-10-32,1 0 64,-1-1 80,-39-6-224,37 2 176,2-2 32,1 0-15,-6-6-17,-34 6-176,38-24 208,-10 17-16,0-19 0,-2 6 32,-26 20-224,22-17 192,-4-5 32,-12 2 32,1 3 0,-7 17-256,6-22 289,-6 0-49,0 1-16,-4-1-64,4 22-160,-17-26 144,8-1-48,-15 1 0,0-2-48,24 28-48,-26-26 48,-3-1 0,-6 1-16,-4 0 0,39 26-32,-44-26 16,-1 4 0,-1 2-32,2 3 0,44 17 16,-41 0-176,1-4-304,-1 6-321,0 20-399,41-22 1200,-42 24-1633,5 6-640,30 25-624,-25-16-1105,32-39 4002,0 0 0</inkml:trace>
  <inkml:trace contextRef="#ctx0" brushRef="#br0" timeOffset="1359">3861 31 6418,'0'0'0,"0"-4"1025,0-3-257,0 7-768,0-19 641,4 19-97,-4 0-112,0 0-176,0 0-176,0 4-48,4 5-32,-4 11 0,0-20 0,0 6-32,5 20 64,-5-8-64,0 4 64,0-22-32,0 24-32,0 4 32,4 9-16,0 4 16,3 5 0,-1 7 0,12-1 0,-14 0 0,-4-52 0,18 59-16,-12 0 0,16 2 0,-15 5-16,-7-66 32,24 61-16,-18 0-16,20-4-16,-8-5 32,-18-52 16,17 46 0,-10-3 16,19-3 32,-19-5-32,-7-35-16,17 30 16,-13-4 0,1-4 32,-5-4 96,0-18-144,0 6 192,-2 12 96,-3-14 1,-1 3-33,6-7-256,-18 6 288,16-4-16,-5 0 32,-10-2-48,17 0-256,-7 0 256,-1 0-32,-1-4-80,0 0 33,9 4-177,-6-7 128,-1-10-16,5 12 0,0-1-80,2 6-32,0-20-176,0 16-513,6-3-927,14-10-1586,-20 17 3202,7 0-5843,-7 0 5843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4:38.08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37 557 4530,'0'0'0,"-6"0"1760,-3 0-447,9 0-1313,-9 0 1153,5 0-49,2 0-128,0-5-207,0 1-209,-1 4-160,3-4-144,0-1-112,0 5-144,0-4 80,0 4-48,5-4-32,12-1 33,-17 5-33,7 0-33,15-4 33,-16 4-16,18 0 0,-24 0 16,20 0 0,2-4-16,4-1 32,2 5-16,-28 0 0,31-4 16,1 4-16,1 0 0,0-5 16,-33 5-16,35 0 33,-3-4 31,3-2-161,0-1 65,-35 7 32,37-7-64,-4 1 0,0-1 176,-5 1-31,-28 6-81,24-18 112,-2 18 0,-5-6 0,-12-1 32,-5 7-144,6-4 64,-1 0 48,-5-1-32,0 1-64,0 4-16,-7 0 48,-2 0-64,-8 0-16,10 0-112,7 0 144,-17 0-416,10 0-465,1 0-848,-1 0-1040,7 0 2769,0 28-3105,0-26-865,0-2 3970</inkml:trace>
  <inkml:trace contextRef="#ctx0" brushRef="#br0" timeOffset="1">175 177 5970,'0'0'0,"0"0"1681,0 0-1681,0 0 1056,0 2-271,0 1-145,0-1-208,0-2-432,0 6 304,-2 1-159,0 2-97,2 15-48,0-24 0,0 19 16,0 3 16,0 6-16,0-1 80,0-27-96,4 32 32,0 1 16,1 2 0,1 2-32,-6-37-16,20 37 64,-16 2-32,16 1 16,-16-3 32,-4-37-80,18 37 64,-12-2 16,1-5 48,12-1-16,-19-29-112,5 21 160,12-1 48,-12-2 0,1-10 0,-6-8-208,7 18 288,-1-14 17,-1-2-17,-1 0-16,-4-2-272,4 3 80,-4-3-432,5 0-657,-5-7-1120,0 7 2129,24-4-3713,-24-14-1474,0 18 5187</inkml:trace>
  <inkml:trace contextRef="#ctx0" brushRef="#br0" timeOffset="2">849 214 4802,'0'0'0,"0"0"912,0-4-224,0 4-688,0-4 657,0-1 15,0 1-48,0 4-127,0 0-497,0 0 352,0 0-80,0-5-48,0 5-32,0 0-192,0 0 160,4-4-16,3 4-112,0-4 32,-7 4-64,6-5 48,12 1-32,-14-3 16,16 3-32,-20 4 0,6 0 0,18-4 16,-17 4 0,21-5-16,-28 5 0,7 0 0,19 0 0,-20 0-16,18 0 16,-24 0 0,7 0 16,15 0-32,-16 0 32,16 3-32,-22-3 16,7 6-16,12 1 0,-12 10 0,12-10 0,-19-7 16,7 19-48,10-1 32,-12-1 16,1 1 0,-6-18 0,7 19 0,-1 1 16,-1 0 0,-5 1 32,0-21-48,0 22 16,0-2 16,-7 2 0,-15-5 32,22-17-64,-8 18 48,-19 1-32,3-1 32,0 1-32,24-19-16,-24 7 48,0 12-16,3-14 0,1 1-16,20-6-16,-20 7 0,3-1 32,8-1 0,-13-1 16,22-4-48,-6 2 32,-14 3 17,14-3 31,-1-2 32,7 0-112,-6 0 160,-1 0 32,5 0 0,0-4-16,2 4-176,0-5 112,0 1-32,4-3-16,13 3-64,-17 4 0,7-7 0,13 1 16,-14-1-16,20-12 16,-26 19-16,22-5 16,0-1-32,2-12-16,0 18 16,-24 0 16,24-6-32,0-12 32,0 18 32,0-6-32,-24 6 0,22-5-32,0 1 16,-3 0 0,1 4 0,-20 0 16,17 0-32,1 2 32,-12 4-48,18 1 0,-24-7 48,7 20-32,15-14 0,-16 18-16,12-15 16,-18-9 32,6 26-64,12-6 48,-14-1 32,3 7 0,-7-26-16,4 24 48,0 3-16,1-3 16,-1 2-48,-4-26 0,0 24 16,0 0 0,0 0 0,-2-2 32,2-22-48,-7 24 48,1-5 16,-3-1-32,-11 1 48,20-19-80,-6 9 80,-16 13 32,5-16 16,-3 12 32,20-18-160,-22 4 128,0 5 16,-2-2 0,0 1-47,24-8-97,-24 7 112,0-3-16,3 1-16,-1-3 0,22-2-80,-20 4 80,0 0-16,3-1 0,0 1 0,17-4-64,-9 0 64,-9 0 16,14 0 32,-3-4-16,7 4-96,-4-5 128,0 5-64,2-6-16,2 1-16,0 5-32,0-4-32,0-3-96,4 3-496,0-2-1009,3 1-1568,10 1-3090,-17 4 6291</inkml:trace>
  <inkml:trace contextRef="#ctx0" brushRef="#br0" timeOffset="374">1563 0 6498,'0'0'0,"6"0"1825,18 5-1457,-2 1-191,2 3-65,-4 15 32,-20-24-144,21 20 96,-1 4-96,2 4-16,0 5 16,-3 6 16,-1 0 16,1 5 0,1 4 0,-20-48-32,26 48 48,-2 4 64,-2 1-16,0-1 16,-3 0 16,-1-1 0,-12-1 16,1-2 0,-7-48-144,7 41 160,-3-1 0,0-3 48,-4-5 1,0-32-209,0 29 272,0-5-16,-4-5 32,-3-10 48,7-9-336,-8 20 352,-10-16 0,12 3 1,-12-1-49,18-6-304,-6 5 304,-3-3-80,-9 0 96,12-2-48,6 0-272,-18 0 224,10 0-224,-14-7-512,4-12-833,18 19 1345,-8-5-2721,25 38-1345,-36-37-832,19 4 4898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4:41.93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33 5026,'0'0'0,"6"-4"1585,-6 4-1585,18-7 800,-14 1-112,14 1-47,-18 5-81,0 0-560,4 0 368,0 3-224,3 3-96,-1 14-80,-6-20 32,22 9 0,-15 15 0,23-3 0,-8 6 32,-22-27-32,29 28-32,1 2 32,3 1 32,2-3-32,-35-28 0,39 29 32,0-5 0,3 0-96,-3 0 192,-39-24-128,39 22 144,1-1 32,-3-1 80,-2 0-192,-35-20-64,32 17 64,-3-8 32,-5 13-16,-5-16 65,-19-6-145,7 9 128,10-3 0,-17 1 64,7 0 0,-7-7-192,4 6 144,-4-4 112,0 3-64,0-3 32,0-2-224,0 2 208,-2-2-48,-2 2-16,-1 0-15,5-2-129,-4 0 112,0 3 0,1-3 0,1 0 16,2 0-128,-2 0 112,0 0 32,0 0 0,2 0-16,0 0-128,0-5-192,0-1-304,0-1-337,0 7 833,0-6-1136,0-14-417,4 16-496,-4-14-576,0 18 2625,0-17-4162,0 17 4162</inkml:trace>
  <inkml:trace contextRef="#ctx0" brushRef="#br0" timeOffset="1">579 1 3569,'0'0'0,"-2"0"1473,-3 0-609,5 0-864,-6 0 817,-1 0 31,1 0 0,-3 2-111,9-2-737,-9 6 544,-8 3-192,10 11-128,7-20-224,-8 8 256,8-8-256,-18 24 112,12 0 48,-14 3 33,3-1-81,17-26-112,-18 28 336,-4 3-48,0-5-48,-2 2 16,24-28-256,-24 26 160,0-4-32,0 2 0,3 0-16,21-24-112,-20 20 128,11-1-16,-10-10 33,12 11-33,7-20-112,-6 6 144,-1 14 0,0-13-96,1 10-96,6-17 48,-7 17-352,-10-8-321,13 15-495,-5-4-849,9-20 2017,-7 19-3186,1 1-1632,6-20 4818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6:06.93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520 313 1408,'0'0'0,"0"-5"384,0-1 33,0 6-417,0-20 416,-2 16-16,2-3-64,0-12-48,0 19-288,0-5 256,0-1 16,0-12 1,0 14 15,0 4-288,0-7 256,0-10 0,0 17-16,0-7-16,0 7-224,-2-17 272,2 17 16,-3-7-16,1 1 17,2 6-289,-2-5 192,-2-1 0,-1-1-32,-1 3 16,6 4-176,-7-7 160,1 3-32,-1-2-48,-10 1-16,17 5-64,-7-6 48,-10 1 16,8 1 0,-13 4 16,22 0-80,-17-4 32,-3 4-16,3 0 16,-3 0-16,20 0-16,-20 0 0,1 0 16,-1 0-16,0 0 32,20 0-32,-17 2 64,-3-2-48,12 0 48,-16 0-32,24 0-32,-7 0-32,-13 0 80,14 0-64,-12 0 16,18 0 0,-6 0 48,-12 2 0,12 0-16,-12 5 0,18-7-32,-6 6-16,-14 3-16,14 11 16,-12-12 0,18-8 16,-6 20-48,-1-3 0,1-8 0,-1 13-16,7-22 64,-2 9-32,0 10 0,2-10-16,0 8 32,0-17 16,4 7-16,3 0 16,10 10 0,-13-13 16,-4-4-16,20 9-16,-13 11 0,17-14 0,-18 12 0,-6-18 16,29 6-16,-12 16 16,0-4-16,3-10 16,-20-8 0,22 22 0,4-4-16,-2 1 16,0 5-16,-24-24 16,24 26-16,0 3 16,-2 1 0,2 1-16,-24-31 16,24 33 0,-2 1 0,0-1 0,-1 0 0,-21-33 0,22 30 0,0-3-16,0-6-16,0 1-32,-22-22 64,21 18-80,-1-1 16,-2 1 96,-1-1 48,-17-17-80,7 18 80,10 1-16,-13 1-80,-4-1 0,0-19 16,0 24-16,0-2 0,0 2 32,-6 2-16,6-26 0,-9 24-80,-11 5 16,12-3-16,-14 2-16,22-28 96,-18 31 64,1-3-16,0-2 16,-3 1 0,20-27-64,-20 24 32,-2-7 32,3 1 16,-3-12 32,22-6-112,-20 9 144,1-3 32,1-3 33,1-3 15,17 0-224,-9 0 240,-13-5-16,14-1-16,-14-18-32,22 24-176,-9-7 128,-11-17-48,14 18 0,-14-21-32,20 27-48,-6-19 64,-12-1-16,12-2 0,-3 0-16,9 22-32,-7-24 48,-1 5-32,1-5-16,3 0-16,4 24 16,-2-18-48,-1 1 16,3 10-32,0-10-64,0 17 128,5-4-160,1-3-32,14 0 16,-14 3 16,-6 4 160,22 0-128,-15 0 48,19 0 0,-6 0 32,-20 0 48,21 0-48,1 0 32,4 0 16,3 0 0,-29 0 0,26 0 16,2 0-32,-1-4 0,-1-1 16,-26 5 0,24-4 0,0 0-48,0-3-16,0-10 128,-24 17-64,24-5 48,2-12 64,0 12 0,0-12-96,-26 17-16,24-7 32,0-17 32,-2 18 0,0-20 32,-22 26-96,17-7 112,-10-12 0,10 12 16,-12 0-32,-5 7-96,4-17 96,-4 13-16,0-1-16,0 1-16,0 4-48,0 0 48,0 0-32,-2 0-32,-2 0 0,4 0 16,-7 0-32,0 4-16,1 3 0,-3 10 32,9-17 16,-6 7-32,-1 10-16,3-8 16,2 13-16,2-22 48,-3 17-48,1 1 0,0 1 0,2 3 0,0-22 48,0 22-96,0 2 16,0 7-48,7 1 32,-7-32 96,6 35-80,14 2 0,-16-2 48,16 0 16,-20-35 16,6 35-32,20-2 0,-8-7 16,-1-4 16,-17-22 0,22 17 16,2-10 16,5 1 80,-1-1 64,-28-7-176,30 2 208,-1-2 48,1 0 0,-1-6 0,-29 6-256,28-22 256,0 15-63,-1-12 15,1 1-32,-28 18-176,26-17 144,-2-5-16,-2 2 16,-5-2-16,-17 22-128,18-19 144,-12-3 0,14-4 32,-16 2 0,-4 24-176,7-26 224,-3-3 0,-4-1 17,0-1-17,-2 3-16,-7-5-48,-12 0 16,3 3-48,18 30-128,-26-31 128,-5 1-80,-1 4-16,-5 2-64,37 24 32,-35-27-48,-2 8 0,0-1-32,4 14-32,33 6 112,-37-7-96,4 0-16,0 3 32,3 4-32,30 0 112,-26 2-96,-1 3-32,3 12-16,7-10 48,-3 14-49,20-21 145,-6 18-112,-14-1-32,16 1-16,-3 4 16,7-22 144,-2 21-128,0 1 0,2 0 32,0-2 0,4-1 0,3 3 16,12-2 32,-12-1 0,-7-19 48,24 18-48,-7-9-16,3 8 16,4-10-48,-24-7 96,26 8-64,5 1 16,-3-2-16,0-3 48,-28-4 16,31 4-16,-3-1-32,1-3 48,1 0-32,-30 0 32,31-5 0,2-1 16,1-12 0,1 12 32,-35 6-48,37-20 16,-2 0 16,0-4-16,2-2 32,-37 26-48,35-26 32,-4-2-16,-1-5 64,-1 2-16,-29 31-64,24-37 64,-2 0 32,-5-2 0,-10-5 32,-7 44-128,21-39 96,-16-2 0,1-1 0,-6 1 64,0 41-160,0-44 144,0 0 0,-8-1-48,-14-3 16,22 48-112,-18-44 48,1-2 0,-3-2-16,1 4-48,19 44 16,-18-41-32,-2 6-16,3 9 32,0 6 16,17 20 0,-18-6-16,9-14-32,-10 20-48,12-4 16,7 4 80,-17 0-160,10 0 0,-2 2 32,-8 7-112,17-9 240,-4 19-192,-3-1 0,1 6 64,-1 2 64,7-26 64,-4 30-32,1 3 32,-1 0-80,2 4 0,2-37 80,-2 37-48,0 9-48,2 4 16,0 7-49,0-57 129,0 61-144,0 7 0,4 4-32,2 2 16,-6-74 160,18 74-128,-12-4 32,12-7 64,-14-6 0,-4-57 32,7 54-32,10-6 32,-12 0-32,12-4 0,-17-44 32,7 39 0,12-6 32,-1-9 32,1-2 64,-19-22-128,24 6 176,0 3 16,3-2 32,-1-5-32,-26-2-192,26 0 193,-2 0 15,0 0 0,-2-7 16,-22 7-224,22-17 208,-5 10-32,3-15-16,-3 5-32,-17 17-128,18-20 160,-1-2-16,-10-2 16,17 0-48,-24 24-112,6-24 128,1-4 33,10 0-33,-17-3 16,0 31-144,4-28 144,1-1-48,-1-1-16,-4-3-16,0 33-64,0-28 48,0-3-16,0 3 32,-2 2-16,2 26-48,-2-26 0,-3 4-48,3 4 32,0 12-48,2 6 64,0-5-96,-2 1-80,2 4-48,0 7 0,0-7 224,0 19-177,0 1 33,0 4 64,0 4 16,0-28 64,0 31-32,4 4-16,-4 0 32,5 4-32,-5-39 48,0 37-16,0-2-16,4 4 0,0-4 32,-4-35 0,5 33-16,1-1 32,12-3-32,-12-5-16,-6-24 32,22 22-16,-15-3-16,17-12-144,-7 10 0,-17-17 176,18 2-144,-1 5 0,-10-5 192,19 0 240,-26-2-288,6 3 336,20-1 16,-8-2 33,-1 0-289,-17 0-96,18-7 80,-1 1 32,1-12-32,1 14 0,-19 4-80,20-18 80,-3 12-16,3-12 0,-13 12 16,-7 6-80,26-22 64,-20 15 16,14-17 32,-13 7-32,-7 17-80,17-17 112,-13-5 16,3 0-32,-3-2 16,-4 24-112,5-24 64,-5 2 0,0 2 0,0-1-16,0 21-48,0-18 48,-3 12-32,-1-14 0,0 20-16,4 0 0,-7-4-16,3 4-112,-1 0-32,-1 6 0,6-6 160,-7 9-192,1 15 64,-3 0 0,3 2 0,6-26 128,-7 31-96,5 1 32,0 3-32,-1-2 64,3-33 32,0 28 0,0 1-16,7-3-16,15-2 16,-22-24 16,6 22-48,23-5 32,-10-8 16,8 11 0,-27-20 0,30 8 16,-2 10-32,5-10 0,0 16-48,-33-24 64,33 9-160,2 17-177,4-17-319,4 9-544,-43-18 1200,44 6-2017,4 3-1169,4 0-1584,-52-9 4770</inkml:trace>
  <inkml:trace contextRef="#ctx0" brushRef="#br0" timeOffset="1828">3134 865 1200,'0'0'0,"-2"2"368,-3 0 64,-1-2 97,6 0-529,-7 2 608,1-2 64,3 0 17,-1-4-49,4 4-640,-2-7 560,-2 3-80,1-3-79,-1 3-97,4 4-304,-4-4 224,4 4-224,-5-7 192,-1 3 16,-1-1 48,1-1 32,6 6-288,-7-4 304,-2-3-32,1 0-31,-12 1-81,20 6-160,-4-4 128,-5-1 0,-9 1-48,18 4-80,-4-5 96,4 5-96,-9-4 80,-8-2-48,13 1-16,-5 1-16,9 4 0,-18-5-32,14 5 32,-3 0-32,-1 3 16,8-3 16,-9 6-48,0 12-48,3-12 16,-3 20 16,9-26 64,-7 27-32,1 1 0,-1 5 32,3 2-16,4-35 16,-7 37 0,3 2 0,-2 2 0,-1 1 16,7-42-16,-7 39-16,1 0 16,2-2 0,1-4-16,3-33 16,0 29 16,0-5 48,5-5 16,14-1 16,-19-18-96,7 8 128,19 10 0,-6-16 32,4 2 16,-24-4-176,24 3 144,4-1-32,0-2 0,3 0-32,-31 0-80,31 0 112,-3 0-16,2-5-16,-1 1 16,-29 4-96,28-4 112,-2-3-15,1 1 31,-6-12 0,-21 18-128,22-4 160,-15-16 0,15 14 32,-18-16-16,-4 22-176,6-7 192,1-12-16,0 12 0,-3-15 0,-4 22-176,0-19 144,0 1-64,0-2 16,0 1-48,0 19-48,0-22 16,0 2 49,-2 3-81,0 10 32,2 7-16,-3-21 0,3 16 0,0-1-16,0-1-17,0 7 33,0-4-32,0 4-64,0 0-48,0 0-16,0 0 160,5 0-224,-1 4 16,0 14 32,1-1 32,-5-17 144,6 20-128,12 1 48,-18 3 0,6-2 32,-6-22 48,7 24-48,10 0 224,-12 0 0,1 0 32,-6-24-208,20 24 192,-14-4-192,14 2 32,-13-5-64,-7-17 32,24 9 0,-18 13 0,20-18 32,-19 3-32,-7-7 0,26 6 0,-8-1 16,1-3-16,3-2 32,-22 0-32,22 0 64,0 0 0,2-7 32,0 1-16,-24 6-80,28-24 112,-2 6 0,0-1-16,1-3-16,-27 22-80,21-22 81,1 0 15,-2-2 16,-3 2 32,-17 22-144,18-28 144,-12 0-48,14-3 16,-16 3-48,-4 28-64,7-27 32,-1 1 16,1 7-32,-1 1-16,-6 18 0,7-6-16,-7-12 16,0 18-48,0 0-16,0 0 64,0 0-128,-2 2-32,0 7 0,-5 15 16,7-24 144,-4 20-128,-3 2 47,1 4 17,1 0-16,5-26 80,-4 30-48,2 3-16,0-2 16,2-1 0,0-30 48,0 31-48,4-3 16,2-2-16,14 1 32,-20-27 16,7 21-16,19-3 16,-9-1 0,7-8 0,-24-9 0,26 9 48,1-1-48,1-1 0,-2-5 48,-26-2-48,26 2 0,3-2 64,-1 0-16,0-4 0,-28 4-48,27-17 80,-1 12-16,-2-12 32,-5 10 33,-19 7-129,20-22 128,-13 5 16,17-1-16,-18-3 32,-6 21-160,20-22 160,-16-2 0,3-2 32,-3 2-32,-4 24-160,0-31 192,0 3 32,-6-3-80,-18-2 32,24 33-176,-20-32 112,-4-3-47,-2 2-1,-3-2-16,29 35-48,-32-33 16,-5 7 16,2 0-64,-2 6-32,37 20 64,-38-4-80,4-2-97,1 6-47,2 2-16,31-2 240,-26 8-256,6 19 48,1-3 0,10 6 16,9-30 192,-20 35-96,16 2-16,-2-2 80,1 2 16,5-37 16,-2 33-32,2 0 32,7-3-32,17-4-32,-24-26 64,19 20-80,5-11 16,2 10-16,3-14 16,-29-5 64,30 6-16,1 1 16,2-5 16,-5 0 0,-28-2-16,28 0 32,1 0-32,-3-4 0,-2-3 16,-24 7-16,24-17 16,-2 12 32,-3-14 0,1 12-16,-20 7-32,20-26 32,-1 6 16,1-4-32,-1 0 0,-19 24-16,20-24 32,0-2-16,-1 2 0,-1-4 32,-18 28-48,6-22 64,18-2-48,-17 7-16,10 10 0,-17 7 0,0-20-48,7 20 48,-3-4-16,-4 4-64,0 0 80,0 0-64,5 2-96,-5 7 0,0 17-1,0-26 161,0 26-160,0 5 32,0 2 48,0 2-16,0-35 96,0 39-80,0-2 48,0 0-32,4-4 64,-4-33 0,7 32-16,-1-3 16,1-3 0,10-2 0,-17-24 0,4 20 16,3-12 0,15 14 32,-18-17 0,-4-5-48,20 6 64,-16 1 32,14-3 32,-12-2 0,-6-2-128,18 0 192,-14 0-15,0-4 31,3-1-48,-7 5-160,6-6 160,1-14 0,0 16-48,-1-18 16,-6 22-128,7-6 128,10-23 16,-13 7-16,14-4 32,-18 26-160,4-30 128,3-3-96,12-2 16,-14-2-96,-5 37 48,4-37-32,3 2-32,-1 4 0,1 10-48,-7 21 112,6-20-112,12 16-32,-18-3 48,6 3-32,-6 4 128,7-5-192,-1 5-16,1 0-48,10 5 16,-17-5 240,5 19-177,1-1-15,12 1 96,-12 5 32,-6-24 64,22 24-32,-4 3 48,1 1 32,-1-2-32,-18-26-16,17 26 16,1 0-16,-1 1 16,3-3 16,-20-24-32,17 21 0,1 1 16,-12-4 16,18-10 16,-24-8-48,18 20 80,-1-16 32,5 1 1,-2-3 47,-20-2-160,19 0 80,1 0-529,-1-7-1279,5-14-1714,-24 21 3442,24-7-5891,-24 7 5891</inkml:trace>
  <inkml:trace contextRef="#ctx0" brushRef="#br0" timeOffset="2083">4305 14 7379,'0'0'0,"-2"0"704,2 0-704,-8 4 192,-12 3-192,13 21-32,-17 0 0,24-28 32,-21 38-32,-1 5 32,-4 12 64,-3 4-256,29-59 192,-30 63-1280,21 13-833,-26-8-1665,35-68 3778</inkml:trace>
  <inkml:trace contextRef="#ctx0" brushRef="#br0" timeOffset="2521">3282 489 8483,'0'0'0,"-2"-4"3074,-5-13-2658,1 12-336,4-1-16,2 6-64,-2-7 48,-1 3 16,-1-1-48,-3 1-384,7 4 368,-6-4-1777,4 4-1728,-3 0-1714,5 0 5219</inkml:trace>
  <inkml:trace contextRef="#ctx0" brushRef="#br0" timeOffset="3110">5907 786 2401,'0'0'0,"0"2"960,0-2-144,0 0 17,0 0-833,0 0 928,0 0 49,0 0-17,0 0-95,0 0-33,0 0-16,4 0-47,1-4-129,-5 4-640,6 0 496,1-4-192,10-1-96,-17 1-112,0 4-96,5-4 64,1 4-32,-2 0 16,1 0-48,-1 0 0,1 2 0,-1 2-16,0 5-32,-4-9 48,7 19-16,-3-12-32,3 15 32,-1-13 32,1 10-16,-1-12 32,12 10 0,-14-10-16,-4-7-16,5 6 48,-1-4 17,0 1 31,1-3 96,-5 0-192,0 0 192,0-5 16,0 1 32,0 0-48,0 4-192,0-7 160,-3-10 16,-1 12-48,-2-1-32,6 6-96,-7-18 96,0 14-32,1-14-48,-1 12 32,7 6-48,-2-20 0,0 14 48,0-14-80,0 13-304,2 7 336,-3-19-1104,1 12-1265,2 3-1473,0 4-1825,0 0 5667,0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6:11.88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42 1312,'0'0'0,"0"0"384,0 0-384,0 0 320,5 0 49,-5-4 15,4 4-16,-4 0-368,0-4 400,0 4-32,0 0 48,0 0 1,0 0-417,5 0 400,-5 0 0,0-5-48,4 5-16,-4 0-336,0 0 320,0 0 33,4 0 31,-4 0 48,0 0-432,0 0 496,5 0-16,-5 0 17,4 0 47,-4 0-544,4 0 560,1-4 32,-1 0-47,0-1-113,-4 5-432,5-4 336,-1 4-128,-4 0-64,0 0-64,0 0-80,5 0 48,-5 0-16,0 0-16,0 2-16,0-2 0,0 2 16,0 3-16,0 1 16,0 1-16,0-7 0,0 6 32,0 1-64,0-1 32,4 1 0,-4-7 0,0 6-16,4 1 32,-4-3 16,5 1-32,-5-5 0,4 2 16,0 0-16,3-2 32,-1 0 0,-6 0-32,7 0 32,0 0 16,-1 0-16,1 0 48,-7 0-80,6 0 65,-1-4 15,1-1 0,1 5 0,-7 0-80,4-4 80,0 0 48,1-3 0,-5 3-32,0 4-96,0-7 176,0 1-48,0 1 32,0-1-16,0 6-144,0-7 112,0 1 0,-5 1-32,-1-1-16,6 6-64,-7-5 48,-1 1-32,-10 4-32,12 0-16,6 0 32,-9 0-16,-9 0 0,12 0-16,-3 2 0,9-2 32,-17 5-48,10 1 32,1 1-16,-3-1 32,9-6 0,-7 18-16,1-14-32,4 3 16,-1-1 0,3-6 32,0 4-16,0 1 16,0-3 0,0 0 16,0-2-16,0 2 0,5-2 32,-1 0-32,0 0 0,-4 0 0,5 0 16,-1 0-16,1 0 16,-1-4 16,-4 4-32,4-4 0,1-1 16,1 1 0,1 0-16,-7 4 0,6-5 32,1 1-32,-1-3-32,-1 3 64,-5 4-32,6-4 16,-1-1 32,-1 1-16,-4-1 0,0 5-32,4-4 0,-4 0-432,0-1-817,0 5-1088,0 0 2337,0 0-3729,5 0-1698,-5 0 5427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6:43.597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125 226 1104,'0'0'0,"-5"0"112,-1 0-64,6 0-48,-9-5 48,0 1-16,7 0 16,0-1 0,2 5-48,-2-4 64,2-1 16,-2 1 32,2 0 48,0 4-160,0-5 192,-3 1-15,1 4 47,0-4-16,2 4-208,-2 0 192,-2-5 64,-3 5 0,3 0-16,4 0-240,-7-4 272,3 4-48,-3 0-16,1-4 1,6 4-209,-7 0 176,1 0 0,1-5-64,-1 5-32,6 0-80,-5 0 64,1 0 0,2 0 0,0 0 64,2 0-128,-3 0 160,3-4 16,0 4 16,0 0-16,0 0-176,0 0 160,0 0-64,0 0-16,5 0-16,-5 0-64,0 0 48,4 0-15,-4 0-1,4 0-32,-4 0 0,0 0-16,5 0 16,-5 0-16,4 0 48,-4 0-32,5 0 16,-1 0 16,2 0 0,1 0 48,-7 0-80,17 0 112,-12 0 0,12 0 0,-10 0-16,-7 0-96,22 0 48,-16-5-16,18 1-16,-17 4-16,-7 0 0,24 0 16,-18 0-32,20 0 16,-19 0 0,-7 0 0,26 0 0,-8 2 0,-1 3 0,1-1-16,-18-4 16,17 4 0,0-1 0,1-1-48,-1 0 32,-17-2 16,22 0 16,0 0 96,2 0 112,2 0 16,-26 0-240,26-7 256,1 1-48,-3-1-16,0 1-32,-24 6-160,21-18 145,3 14-1,-4-3-32,0-10 0,-20 17-112,19 0 112,-12-4-16,17-1-96,-18 1 32,-6 4-32,7 0 16,10 0 16,-12 0 16,-1 0-32,-4 0-16,7 0-16,10 2 0,-13 2-32,14 1 48,-18-5 0,0 6 0,6 1 16,1-1-32,10-1 16,-17-5 0,5 2 16,12 4-16,-12-1 48,12 1-32,-17-6-16,7 3 32,14-1-16,-3-2 48,2 0-32,-20 0-32,17-5 48,3 1 0,1 0-32,-1-1 0,-20 5-16,24-4 16,0 4 16,2-4-32,0-1-16,-26 5 16,24 0 16,-2-4-16,-2 4 0,0 0 16,-20 0-16,19 0-16,1 0 32,-1 0 0,3 0-32,-22 0 16,22 0 0,0 0-16,-2 0 16,1 0 0,-21 0 0,24 2 32,0 0 0,0 0-32,3-2 0,-1 0-32,-26 0 32,26 0 0,0 0 0,2 0 48,-1-4 16,-27 4-64,28-4 48,3-1 48,-1-1 16,3-1-48,-33 7-64,33-17-48,-1 10-16,3-10 256,-2 12-32,-33 5-160,37-6 304,-2-12 1,0 14-289,-2 0 16,-33 4-32,30-5 16,1 1-16,-3 4 16,0 0 16,-28 0-32,31 0 16,-1 0 0,-1 0 0,-1 0-32,-28 0 16,22 0 16,2 0-16,-2 2 0,2 0 16,-24-2-16,22 2-16,-1 1 16,3 1 16,-2-2-16,-22-2 0,24 2 80,2 1-48,1-3-48,-1 0 16,-26 0 0,24 0-16,0 0 0,-2 2 32,-1 0 0,-21-2-16,22 2 16,0 0 16,0 0-32,-2 1-32,-20-3 32,17 6 0,0-1 0,-10 1 0,17 3 32,-24-9-32,17 9 0,-10-1 0,17 1-32,-7 8 32,-17-17 0,20 7-32,2 2 48,0-1 0,4-1 48,-26-7-64,28 4 16,1-1 16,3-3 32,1 0-32,-33 0-32,33-5 64,2 1 0,-5-1-16,3-1-32,-33 6-16,31-4 0,-1-3 256,1 0-16,-1 1 16,-30 6-256,31-7 240,-3 1-224,0-1 0,3 3 32,-31 4-48,26-4 16,3-1 0,-3 1 32,4 4-80,-30 0 32,29-5 48,-3 1-48,4 4-16,-3-4 16,-27 4 0,28 0 0,0 0 0,1 0 32,-1-5-32,-28 5 0,26 0 16,3 0-16,-3 0 0,0 0 0,-26 0 0,26 0 48,0 0-32,0-4-32,-2 4 32,-24 0-16,24 0-16,-2-4 32,0 4-16,0 0 16,-22 0-16,24 0 49,-2 0-49,0 0 0,-1 0-16,-21 0 16,20 0-33,0 0 33,1 2 0,1 0-16,-22-2 16,22 7-16,2-1 16,-2 1 0,2-1 0,-24-6 0,24 7 16,0-1-16,-2 1 16,2-1-16,-24-6 0,24 3-32,0-1 32,2 0 0,-2 0 16,-24-2-16,24 2 49,0-2-49,0 0-33,0 0 17,-24 0 16,26 0 81,0-4-1,3 0 0,-1 4-16,-28 0-64,28-5 0,1 1-16,-1 4 16,-2-5 48,-26 5-48,26 0 16,1-4 16,-1 4 0,-2 0-80,-24 0 48,24 0 48,0 0-48,-2-4-32,-3 4 96,-19 0-64,20 0 0,0 0 32,1 0 0,-1-5-48,-20 5 16,22 0 16,-3-4 0,3 4-16,-2 0 0,-20 0 0,20 0 0,1 0-16,-1 0 32,2 0-16,-22 0 0,22 0 48,-3 0-32,3 0-32,-2 0 16,-20 0 0,17 2-16,1 0-16,-1 1 32,1-1 32,-18-2-32,6 2 0,18 0 0,-17-2 32,12 0 16,-19 0-48,5 2 32,12 0 80,-13-2-32,3 3 32,-7-3-112,20 0 128,-16 0-64,16 0 16,-16 0 0,-4 0-80,20 0 80,-16-7-240,3 1-1233,12-1-2768,-19 7 4161,0-7-6435,0 7 6435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7:01.41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790 446 2016,'0'0'0,"-7"-7"641,-1-10 127,8 17-768,-9-7 848,0-12 49,7 14 47,0-14-15,2 19-929,0-7 896,0 0-47,0-12-49,0 14-32,0 5-768,4-6 673,1-12-97,-5 18-64,4-4-160,-4 4-352,4-4 272,1 4-96,-1 0-96,0 0-16,-4 0-64,5 2 16,12 4 17,-12 3-17,16 11 0,-21-20-16,20 17 0,4 3 32,4 4-64,5 0 32,-33-24 0,37 26 32,2 0-32,5-2 16,4 0 16,-48-24-32,48 22 0,-2 2 48,-2-4-16,-3-1 16,-41-19-48,37 22 64,-2-2-32,-4-1 32,-3-1 0,-28-18-64,24 9 80,-4 12 32,-14-14-16,12 13 16,-18-20-112,0 6 96,0 12 16,0-14-16,0 3 32,0-7-128,0 8 128,0-1-16,-3-1 0,1 1-32,2-7-80,-6 6 64,1 1 0,1-3 32,2-1-32,2-3-64,-2 2 64,-1 0 0,3 0 1,0 0-49,0-2-16,0 0 48,0 0 48,0 0-80,7 0-16,-7 0 0,6-4-192,1-3-385,0 1-575,-1 1-769,-6 5 1921,7-6-2930,10 2-271,11 12 672,-23-8-176,-5 0 2705,0 0 0</inkml:trace>
  <inkml:trace contextRef="#ctx0" brushRef="#br0" timeOffset="510">1416 225 1968,'0'0'0,"-2"3"817,-5-1-1,7-2-816,-4 2 817,0 2 111,1-2 64,1 1-15,0-1 15,2-2-992,0 0 929,0 0-97,0 2-80,0-2-191,0 0-561,-2 2 384,0 0-176,-3 3-64,-1 1-48,6-6-96,-7 9 48,-10 11 32,10-3-32,-17 3-32,24-20-16,-17 24 16,-5 6 16,-2 1-32,0 2 0,24-33 0,-26 34 16,2 1 0,-2 2-16,-1 5 0,27-42 0,-26 39 0,0 0 0,2 3 0,2-7 0,22-35 0,-17 35 16,10-7 32,-10-4-16,15-2 32,2-22-64,-5 9 64,3 15 16,2-18 16,0 12 0,0-18-96,0 6 129,0 3-49,4 0 16,1-3-48,-5-6-48,6 7-208,1-5-545,-1 0-1088,12 0-1376,-18-2 3217,44 24-2978,-27-24-751,-17 0 3729</inkml:trace>
  <inkml:trace contextRef="#ctx0" brushRef="#br0" timeOffset="848">1872 598 1648,'0'0'0,"0"0"0,-2 0 512,0-6 225,-3-1 127,1 1 65,2-1-81,2 3-128,0 4-111,0 0-113,0 0-496,0 0 400,6 0-96,1 0 16,-1 2 81,-6-2-401,24 2 480,-17 0 48,19 1 16,-4-3-64,-22 0-480,24 0 465,4 0-81,1-7-80,1 3-64,-30 4-240,33-7 176,-2 1-64,-5 1-16,2 1-16,-28 4-80,22 0 64,0-4 16,-3-1-32,1 1 0,-20 4-48,17-5 64,1 5 0,-12-4 17,18 0-1,-24 4-80,7 0 96,10-5 16,-12 5-32,12-4-16,-17 4-64,5-7 96,12 3-32,-13 0-16,3-1 16,-7 5-64,17-4 16,-12-3 0,1 3 16,16 0-16,-22 4-16,7-5 0,15 5 0,-16-4 0,16 0 0,-22 4 0,4 0-16,3-5-160,-3 5-320,1 0-433,-5 0 929,0 0-1505,0 0-576,-3 0-480,-3 0 352,6 0 2209,-7 5-1520,-12 1-657,19-6 2177</inkml:trace>
  <inkml:trace contextRef="#ctx0" brushRef="#br0" timeOffset="1336">2079 171 2273,'0'0'0,"0"0"0,0-7 880,-2-12 192,0 12 97,0 1-81,2 6-1088,-2-5 817,-1 5-225,3 9-240,0 17-160,0-26-192,0 26 112,0 7-16,0 6-16,5 3-15,-5-42-65,6 43 128,1 1-16,10 0 16,-12-1 32,-5-43-160,6 42 192,12-3 16,-14-2 16,14-4-16,-18-33-208,0 30 240,6-1-48,1-1 0,-3-4 1,-4-24-193,4 22 208,1-2-32,-5-12-16,0 12 16,0-20-176,0 6 160,0 14 16,0-13 0,0 1 0,0-8-176,0 9 144,0 0-32,4-3-368,-4 1-720,0-7 976,7 4-1985,12 1-1153,-1-5-1760,-18 0 4898</inkml:trace>
  <inkml:trace contextRef="#ctx0" brushRef="#br0" timeOffset="2194">3151 149 1600,'0'0'0,"-7"0"176,7 0-176,-17 0 304,10-7 97,-10 3 143,14 0 80,1-3 48,0 1-15,0-1-65,0 1-16,2-1-47,0 7-529,0-7 528,0-10-48,4 13 0,3-1 0,-7 5-480,6-17 433,14 12-49,-16-1-96,16-12-96,-14 18 16,16-6 16,-15-1-80,17 3-240,-24 4 96,17-4-192,-10 4 0,19 0-16,-6 2 240,-20-2-32,19 4 32,3 3-16,2-1-16,-2 3 32,-22-9-32,22 9 0,-1-1 16,-1 1 16,2 0 0,-22-9-32,17 9 48,1-3-16,-12 3 0,14 0 32,-20-9-64,4 8 48,-4 1 16,5 0 48,-5 0-16,0-9-96,0 17 112,-5-10 16,-1-1-48,-3 3 0,9-9-80,-20 17 81,12-10-49,-16 12-16,6 1-16,18-20 0,-19 18 0,-1-1 0,-2 3 0,5-1 0,17-19 0,-20 20 0,11-3 0,-12 3 0,12 0 0,9-20 0,-18 8 16,12 14 0,-3-15-16,3 1 32,6-8-32,-7 9 32,3-2-32,1-3 16,1-2 0,2-2-16,-2 2 0,2 1 0,0-1 48,0-2-32,0 0-16,0 0 16,0 0 32,0 0 0,0-5 0,0 5-48,4-4 80,-4 0-48,5-1 32,-1 1-32,-4 4-32,5-7 0,-1 1 0,0-1 0,3 1 0,-7 6 0,6-7 0,1 1 0,13-1 0,-16 1 32,-4 6-32,17-7 0,-12 1 16,12 1-32,-12 5 16,-5 0 0,17-4 0,-13-1-32,14 5 64,-14-4-32,-4 4 0,18 0 16,-12 0-16,16 0-16,-15 0 32,-7 0-16,24 0-16,-18 0 16,18 2-32,-17 5 16,-7-7 16,21 6 0,-14 12 0,13-12-16,-14 12 0,-6-18 16,7 9-16,10 15-48,-12-16 64,-1 18-32,-4-26 32,4 22-48,-4 4 80,0 1-64,0 3 32,0-30 0,-2 26 32,-2 5-64,-3-1 64,-2-1-16,9-29-16,-21 30 0,12-3 32,-17-3 32,2 0-32,24-24-32,-22 19 64,-2-10-32,2 13 0,0-16 16,22-6-48,-22 9 48,1-2 0,-1-1 32,2 1-16,20-7-64,-9 4 80,-12 0 48,14-4-32,-13 0 16,20 0-112,-6 0 176,-1 0-32,-1-6 305,-1 1-49,9 5-400,-9-6 400,0 2-48,1-3-240,1 0-80,7 7-32,-6-6 32,-1-1 32,3 1-64,2-1 0,2 7 0,-3-4 0,3 0-96,0-1-96,5 5-496,-5 0 688,6-4-1553,23-1-1793,1 5-95,1 0-945,-31 0 4386,0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7:15.99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7 118 1200,'0'0'0,"0"0"144,0 0-144,-2 2 128,0-2 96,-1 0 144,3 0 145,0 0-513,0 0 672,0 0 96,0 0 33,0-4-49,0 4-752,0-4 672,0-1-79,5-1-65,-1-1-48,-4 7-480,5-6 464,-1-1-112,0 3-31,-4-1-97,0 5-224,5-4 128,-5 4-48,0 0-48,0 0 0,0 0-32,0 0-32,0 0 32,0 0-32,0 2 32,0 0 0,4 5 32,-4-7-32,0 4 16,4 3-16,-4-5 16,5 2 0,-5-4-16,0 3 16,4-1 16,0-2 0,1 0 64,-5 0-96,4 0 80,1 0 64,-1 0 32,0 0 16,-4 0-192,5-5 240,1 1-48,1 4-48,-1-4-15,-6 4-129,7-5 96,-1 5-32,-1-4-16,1 4-32,-6 0-16,7 0 32,-3 0-16,3 0-32,-1 0 32,-6 0-16,7 0 0,-1 2 0,12 0 16,-14 3 0,-4-5-16,7 4 0,-1-2 16,14 0 0,-16 1 32,-4-3-48,20 0 32,-14 0 16,14 0 16,-16-5 16,-4 5-80,20 0 80,-16-4 0,3 4-16,10 0 0,-17 0-64,0-4 80,7 4 32,0 0-48,-1 0 16,-6 0-80,7-5 64,-1 5-32,1 0-16,-1 0-16,-6 0 0,7 0 16,-1 0-16,12 0 48,-14 0-32,-4 0-16,7 0 0,12 0 0,-14 0 0,12 2 16,-17-2-16,7 3 16,12-3 16,-12 0 0,15 0 48,-22 0-80,6 0 80,18-5 0,-6 1 32,1-1 0,-19 5-112,20 0 96,-3-4 33,3 0-81,-13 4 0,-7 0-48,24 0 64,-18 0-48,14 0 0,-14 0-16,-6 0 0,20 0 0,-16 0 32,16 0-16,-13 0 0,-7 0-16,19 2 16,-12 0-32,17 0 16,-18 0 0,-6-2 0,24 3 0,-6-1 0,-1 0 0,3 2 0,-20-4 0,19 3 16,1-1-16,2-2 32,2 0 0,-24 0-32,22 0 0,0 0 0,-1 0 32,-1 0-32,-20 0 0,20 0 16,-1 0-32,1 0 16,0 0 0,-20 0 0,19 0 16,1 0 0,2 0-32,-1 0 16,-21 0 0,20 0-16,2 2-16,0-2 32,0 2 0,-22-2 0,24 2-16,0 0 16,2 3 0,2-3 0,-28-2 0,26 4 16,3-1 32,-3-1-48,0 0 16,-26-2-16,26 0 16,0 2 32,1 0-32,-1-2 16,-26 0-32,26 0 80,0 0 0,0 0 64,-2 0 64,-24 0-208,24 0 176,0 0-16,-2 0 0,2-4-32,-24 4-128,24 0 64,2-4 0,0 4 0,1-5-48,-27 5-16,30 0 48,1 0-32,1-4 16,1 4-16,-33 0-16,33-5 16,0 5 32,-1 0-16,1 0-16,-33 0-16,28-4 16,3 4-16,-5 0 0,0 0 0,-26 0 0,24 0 0,0 0 33,0 0-33,-2 2 16,-22-2-16,20 2 16,2 1-32,-3-1 16,3 2 0,-22-4 0,20 2 0,-1 1 16,1-1-16,0 0 32,-20-2-32,21 2 32,1 0-48,0 0 64,-22-2-48,24 3 0,-24-3 0,24 0 0,-2 0 16,0 0-16,2 0 0,-24 0 0,22 0-80,2 0 16,0 0-1,2 0-31,-26 0 96,24 0 16,2 0 16,-2 0-32,0 0 48,-24 0-48,26 0 16,-2 0-16,0 0 16,2 0-16,-26 0 0,26 0 33,1 0-1,-1 0-32,0 0 32,-26 0-32,24 0 16,0 0-16,2 0 16,0 0-16,-26 0 0,27 0 32,-1 0-16,2-5-16,-4 5 0,-24 0 0,26 0 0,0 0 32,1-4 0,-1 4 0,-26 0-32,24 0 16,-2 0-16,-1 0 0,1 0 0,-22 0 0,20 0 16,2 0 16,0-4-64,-1 4 64,-21 0-32,22 0 0,-2 0 16,2 0-16,-3 0 0,-19 0 0,20 0-16,0 0 32,4 0 16,0 0-32,-24 0 0,26 0 32,0 0-32,-2 0 0,0 0 32,-24 0-32,24 0 16,0 0 16,0 0-64,0 0 32,-24 0 0,24 0 32,-2 0-16,0-5-16,2 5 128,-24 0-128,21 0 144,1-4-32,0 4-272,-2 0-112,-20 0 272,21 0-256,1 0-17,0 0 305,-2 2-32,-20-2 0,22 2 16,2-2-16,-3 0 16,3 0 17,-24 0-33,22 0 0,4 0 32,-2-4 16,0 4-48,-24 0 0,29 0 0,-5-5 0,4 5 16,-4-4 32,-24 4-48,24 0 48,-2 0-32,2-4 16,0 4-32,-24 0 0,24-5 0,0 5 16,0 0-16,-2 0 16,-22 0-16,24 0 0,-2 0 32,4 0-16,0 0-16,-26 0 0,26-4 48,0 4-32,-2-4-16,0 4 0,-24 0 0,24 0 32,2-5-32,1 5 16,-3 0-16,-24 0 0,24-4 0,0 4 32,0 0-64,-3 0 32,-21 0 0,29-4 32,-5 4-16,0-5 0,0 5 16,-24 0-32,19 0 16,1 0-16,-2 0 0,-12 0 0,-6 0 0,26 0 48,-6-4-48,0 4 16,1-5-16,-21 5 0,20 0 0,4-4 0,0 4 0,2-4 48,-26 4-48,24 0 16,2 0 16,1-5-128,-3 1 16,-24 4 80,28 0-112,0-4-32,1-1 144,-3 5 32,-26 0-32,28-4-32,-2 4 64,1-4-16,-1-1-16,-26 5 0,24 0 0,4 0-16,-2 0 16,0 0 16,-26 0-16,24-4 32,-2 4-32,0 0 16,-2 0-16,-20 0 0,24 0 0,-5 0 16,5 0-32,-2 0 16,-22 0 0,22 0 16,2 0-32,0 0 16,0 0 0,-24 0 0,28-5 0,1 5 16,-1 0 16,-2 0-64,-26 0 32,26 0-16,-2 0 16,0 0 0,-2 0 16,2 0 16,-24 0-32,22 0-32,0 0 32,0 0-16,-22 0 16,22 0-16,-1 0 32,-1 3-64,6-1 48,-2-2 0,-24 0 0,26 2 0,3 0 48,-5 0-48,2 1 16,-26-3-16,28 2 0,1 0-32,-1 0 32,0 0 0,-28-2 0,29 2 0,-1-2 0,0 0-32,-4 0 32,-24 0 0,27 0-16,-3 0 16,-3 0 0,3 0 16,-24 0-16,22 0 0,-4 0-16,1 0 32,-1 0-32,-18 0 16,17 0 0,1 3-32,1-1 32,1 0 0,-20-2 0,20 0-16,-1 2 32,3 0-16,-22-2 0,20 3 0,-20-3 0,24 2 0,0 0 0,0 0 0,0-2 0,-24 0 0,19 0 32,3 0-32,0 0 16,2 0-16,-24 0 0,22 0 32,0 0-16,-1 0-16,1-4 48,-22 4-48,20-5 16,2 5-32,-3-4 64,5 4-48,-24 0 0,22-4 0,2 4 16,0-5-16,-4 5-16,-20 0 16,19 0-32,1-4 32,-2 4 32,1 0-16,-19 0-16,18 0-16,1 0 16,1 0-32,2 0 16,-22 0 16,19 0 0,3 0 16,0 0-32,-2 0 32,-20 0-16,19 0 0,-1 0 32,-1 0-64,-12 0 16,-5 0 16,6 0 16,-2 0-16,-4 0 48,0 2 0,0-2-48,-2 4 16,-15-1-609,10-1-1824,27 39-2241,-20-41 4658,-7 0-6323,7 0 6323</inkml:trace>
  <inkml:trace contextRef="#ctx0" brushRef="#br0" timeOffset="2438">1611 1059 1296,'0'0'0,"0"0"0,0 0 304,0-18 128,-3 14 241,1-3 303,2 1 177,-2-1 63,0 3-95,0-1-161,2 5-960,-5 0 833,-1-4-129,-1 4-144,1-4-112,6 4-448,-9 0 353,0-5-81,1 5-32,-1 0-80,9 0-160,-18 0 160,14-4-48,-3 4-16,1 0 32,6 0-128,-4 0 128,-1-4 48,3-1 32,0 1-32,2 4-176,-2-4 192,2-3-47,0 0 31,0-10-32,0 13-48,0-3 0,4-13-32,0 16-32,-4 4-32,7-17 16,-1 12-16,1-12-16,10 12 32,-17 5-16,5-17 0,12 13-16,-12-3-16,12-10 32,-17 17 0,7 0-16,12-5 0,-12-1-32,15-1 16,-22 7 32,6-4-32,18-1 0,-4 1 48,-3 0-16,-17 4 0,22-5-16,-2 1 16,2 0-32,-1 4 64,-21 0-32,24-7 0,-2 3 16,-2-1-16,-1 5 0,-19 0 0,7 0 0,17 0-48,-17 3 16,14 3-16,-21-6 48,5 7-16,1 10-32,1-10 32,-1 12-16,-6-19 32,5 9-64,-5 17 16,0-4 32,0 0 0,0-22 16,0 24 0,0 4-32,-5 3 32,-1-3 0,6-28 0,-7 31-16,-10-3 32,10 0-16,-15 3-16,22-31 16,-17 28 48,-3 3-48,-1-3 0,-3 1 16,24-29-16,-27 28-16,1 2 16,0-3 0,2 1 0,24-28 0,-24 24 32,2 0-16,-2-2 16,5-5-16,19-17-16,-20 9-16,11 11-16,-8-14 64,10 12-32,7-18 0,-6 4 0,-1 0 16,1 1-16,3-3 48,3-2-48,-2 2 16,2 0 0,0-2-16,7 0 16,-1 0-16,16-4-16,-15 4 16,-7 0 0,28-4 0,-8 4 48,1-5-32,1 5-16,-22 0 0,24-4 0,2-1 16,3 1 16,1 0 16,-30 4-48,29-5 0,3 1 32,1 0-16,0-1-32,-33 5 16,35-4 16,2 0 32,-2-3-32,-5 3 16,-30 4-32,27 0 0,-6 0-16,-3 0 64,-1 0-48,-17 0 0,7 2 16,12 2-16,-14 3 0,1-1 16,-6-6-16,7 7 0,-1-1 48,1 1-64,0-1 16,-7-6 0,6 7-32,1-5-192,-1 0-385,12-2-511,-18 0 1120,4 0-1761,13-4-624,-10-3-128,17 1 592,-24 6 1921,20-22-1217,-20-4-607,0 26 1824</inkml:trace>
  <inkml:trace contextRef="#ctx0" brushRef="#br0" timeOffset="4742">2350 982 1600,'0'0'0,"-2"-4"416,0-3 177,-2-12 223,4 19-816,-5-5 961,3-1-1,0-1-48,0 1-127,2 6-785,0-5 736,0 1-64,4 0-95,0 4-113,-4 0-464,7 0 400,15 0-48,-16 6-96,16 12 16,-22-18-272,18 8 161,3 16-33,3-6 48,0 1-32,-24-19-144,29 22 128,3 0 16,3-2-32,2-1-16,-2 3 16,2-2-64,1 2-80,1 2 64,-39-24-32,37 19 0,0 3 80,-4-2 16,-1-1 0,-32-19-96,31 20 96,-3-3-16,-4 1 32,-4-1 32,-20-17-144,17 9 160,-10 11 32,10-14 17,-12 1-65,-5-7-144,4 9 160,-4-3-16,5-2 16,-5 3 0,0-7-160,0 2 176,0 0-32,0 1 16,0-3 16,0 0-176,0 0 80,0 0-112,0-5-336,0-1-592,0-14-737,0 20 1697,0-7-2769,0-21-561,32 28 833,-32-26-336,0 26 2833,0 0 0</inkml:trace>
  <inkml:trace contextRef="#ctx0" brushRef="#br0" timeOffset="4743">3022 762 1632,'0'0'0,"-2"0"512,2 0-512,-6 0 705,-14 0 207,16 0 145,-14 2 15,18-2-1072,-6 7 897,-16 1-273,13 14-160,-13-2-80,22-20-384,-9 26 368,-12 5 49,3 1 15,-1 3-32,19-35-400,-22 37 384,0 0-32,-2 0-64,0-2 49,24-35-337,-26 37 272,2-4 0,2 0 0,0-3-128,22-30-144,-17 27 112,-1-3 0,12 0 16,-12-3 0,18-21-128,-4 20 112,-1-2 0,1-10-32,0 12 0,4-20-80,-2 6-16,2 1-320,0 2-432,0-3-545,0-6 1313,0 7-1792,4-1-401,2 1-97,14-1 658,-20-6 1632,4 5-2417,-4-5 2417</inkml:trace>
  <inkml:trace contextRef="#ctx0" brushRef="#br0" timeOffset="4744">3470 1161 2144,'0'0'0,"-5"2"753,-1 1 255,6-3-1008,-7 2 1137,1 0 63,3 2-79,3-2-241,0-2-880,0 5 689,0-3-97,5 2 80,12-1-32,-17-3-640,5 2 641,14 0-129,-12-2-128,21 0-48,-28 0-336,22 0 240,4 0-15,2-4-65,3-1-64,-31 5-96,31-6 80,6-1-16,0-10 16,0 12-16,-37 5-64,39-4 64,-4-3-48,-2 3 32,-3 0-48,-30 4 0,29 0 0,-8-5 0,-1 5 16,-2 0 16,-18 0-32,6 0 0,12 2 0,-14 1 16,2-1 0,-6-2-16,7 4 16,0-2 112,-3 1-16,0-1-48,-4-2-64,5 2-16,-1 0-304,-4-2-304,4 0-289,-4 0 913,5 0-1216,-1 0-449,3-4-464,-3-1-320,-4 5 2449,7-4-1953,-3 0-656,-4 4 2609</inkml:trace>
  <inkml:trace contextRef="#ctx0" brushRef="#br0" timeOffset="4745">3655 784 1856,'0'0'0,"-7"0"641,-10 0 223,10 2 112,7-2-976,-6 6 945,-1 12-145,1-9-159,1 15-1,5-24-640,-6 24 576,4 2-64,0 7 1,-1 6-17,3-39-496,0 39 480,0-2 0,0 0-64,5-4-63,-5-33-353,4 33 368,0-1-80,-4-1-64,5-3-48,-5-28-176,4 24 160,1 3-16,-1-6-16,0 3 32,-4-24-160,0 22 144,5-2 17,-5-3-17,4 1 0,-4-18-144,0 8 208,0 14-48,0-15 16,0 10-16,0-17-160,0 7 128,0-1-64,0 1-336,0-1-640,0-6 912,4 5-1713,1-3-1137,1 0-351,16-2-1153,-22 0 4354,0 0 0</inkml:trace>
  <inkml:trace contextRef="#ctx0" brushRef="#br0" timeOffset="4746">4371 1475 1376,'0'0'0,"-3"0"1025,1 0-161,2 0-864,-4-4 880,2 0 161,0-1 143,2-1 1,0-14-161,0 16-95,4-18-81,2 15-159,16-21-81,-17 8-96,16-1-96,-14-1-16,-7 22-400,24-22 353,-17 0-1,12 0-64,-14 0-64,-5 22-224,17-24 208,-13 3-32,3-1-32,-1 0-16,-6 22-128,7-22 80,0 0-16,-1 3 0,1-3-32,-7 22-32,6-20 64,-1 1 16,-1-3-48,0 4 33,-4 18-65,0-19 0,5 1-32,-5 12 48,4-14-16,-4 20 0,4-4 0,1-3 16,-5 1-16,4-1 0,-4 7 0,0-4 0,4-1-32,-4 5-33,0 0-47,0 0 112,0 0-112,0 7 0,5 15 0,-5-3 16,0-19 96,4 24-112,1 7 48,-1 2-16,2 2 16,-6-35 64,18 32-32,-14 1-32,16 0 64,-14 2-16,-6-35 16,24 35-32,-17-3 32,21 1 16,-10 0 0,-1-1 48,3-3-16,-14-3-32,21-2 48,-27-24-64,6 20 16,1-1 32,12-10 32,-19 15-16,0-24-64,5 7 96,-1 1 0,-4 1 48,0-2-80,0-7-64,4 4 128,-4-2-15,0 0 31,0 0 64,0-2-208,0 0 176,0 0-176,0 0 224,0 0-80,0-4-208,0-13-400,0 17 464,-2-7-1201,0-17-976,2 7-1665,0-3 433,0 20 3409,0-22-4226,0 22 4226</inkml:trace>
  <inkml:trace contextRef="#ctx0" brushRef="#br0" timeOffset="4747">4759 675 2545,'0'0'0,"0"0"992,0-5 145,0 5-1137,7-6 1104,-1-1-31,20 3-33,-19-1-95,-7 5-945,28-4 784,-10 0-176,1 4-208,5 0-144,-24 0-256,24 4 161,2 16-65,1 4 0,-3 6-32,-24-30-64,24 40 64,-3 5-64,1 8 64,-4 8-32,-18-61-32,6 61 48,23 2 80,-23-4-80,-6-59-48,24 57 144,-24-57-144,7 50 160,-1 0 64,-1-4 32,-1-2-48,-4-44-208,0 41 192,0-4 0,0-2 1,0-2 31,0-33-224,0 28 160,0-2-16,0 0-16,-2-1-48,2-25-80,-2 21 112,-1 3-32,1-4 0,0 0 0,2-20-80,-2 19 112,0-1 0,2-1 32,0-8 32,0-9-176,0 19 208,0-12 1,0 0-81,0-1-289,0-6 161,0 2-1136,0 0-1521,4 1-1473,-4-3-1585,0 0 5715</inkml:trace>
  <inkml:trace contextRef="#ctx0" brushRef="#br0" timeOffset="5363">1329 299 1248,'0'0'0,"-4"3"128,4-3-128,-9 4 96,-8-2 16,10 0 48,1 0 64,1 1 81,1-3 79,-1 0 96,1 0 96,4 0-576,-4 0 624,-1 0 17,1 0-17,2 0-32,2 0-592,-2 0 545,-3-5-113,3 5-64,-2 0-80,4 0-288,-7 0 208,1 0 0,-3 2-48,-9 3-32,18-5-128,-6 6 96,-14 12 0,12-12 33,-16 14-1,24-20-128,-20 7 144,2 12 48,-1-10-48,1 17 0,18-26-144,-8 20 144,-16 4-80,15-2 32,-13 4-64,22-26-32,-17 28 16,-1 5 16,1 6-32,-3 5 32,20-44-32,-17 46 16,-1 4-32,12 9-16,-14 6 32,20-65 0,-4 72-16,-3-2 32,5-2 16,2-7-32,0-61 0,0 54 32,6 1 0,18-5 0,-4 0 16,-20-50-48,22 50 80,4-2 32,0-2 48,3-4 64,-29-42-224,26 39 209,-2-4 31,0-5 48,-2-1-16,-22-29-272,19 26 352,-1-4 48,-12-3-64,14-10 33,-20-9-369,4 17 272,3-12-160,-1-1-128,-1-2-384,-5-2 400,4 0-945,0-4-832,1-3-1216,-1 3 176,-4 4 2817,0-22-3890,0 22 3890</inkml:trace>
  <inkml:trace contextRef="#ctx0" brushRef="#br0" timeOffset="6222">6230 657 1456,'0'0'0,"0"0"0,-7 0 256,-2-6 112,-13-12 113,14 12 79,8 6-560,-22-5 512,13-1 0,-15 1-79,7 1-17,17 4-416,-18-4 400,1 4-64,-1 0-32,-1 2 0,19-2-304,-20 4 273,0 3-17,1 10 32,-3-10-112,22-7-176,-17 19 192,-1 1-64,1-3 16,10 7 48,7-24-192,-17 27 176,12 1 48,-1 5 0,-1-1-63,7-32-161,-6 38 224,1 1-16,3 0-48,0 0 0,2-39-160,-2 40 112,2-5 32,0 2-64,0 0 32,0-37-112,4 32 112,3 1-64,-1 0 80,12-3-32,-18-30-96,4 33 96,16-2 32,-14-3-32,18-2 32,-24-26-128,7 24 129,19 0-17,-9 0 16,5-2 0,-22-22-128,20 22 128,2 0 16,2 0-16,-3-3 0,-21-19-128,27 18 128,-1-10-48,-2 14-48,0-18-272,-24-4 240,22 7-688,-1 0-417,1-5-576,0-2-352,-22 0 2033,22 0-2065,2 0 561,-4-18-881,-20 18 2385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7:25.59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9 434 1472,'0'0'0,"0"0"160,7 0 16,-7 0-176,6-4 288,1 0 97,-1-1 47,-1 1 64,-5 4-496,4-7 480,3 3 17,-3 0-17,3-1-64,-7 5-416,4 0 432,0-4-96,1 4-32,-5 0 1,0 0-305,4 0 288,-4 0 0,0 0 16,0 2-16,0-2-288,0 2 304,0 3-16,-2 1-16,0 1-31,2-7-241,-2 4 160,-1 3 0,3-3-64,-2 2 16,2-6-112,-2 18 48,2-12-16,-2 12-16,2-1 0,0-17-16,0 18 16,0 4 0,0-3 0,0 3-16,0-22 0,0 20 48,0-1-16,0-1-32,0-1 16,0-17-16,0 9 48,0 13-32,0-16 32,0 14 48,0-20-96,4 7 16,-4 1 80,0 1-32,5 0 48,-5-9-112,0 6 80,0 1 32,4-3 16,-4 1-16,0-5-112,4 2 160,1 0 1,-1 0 47,-4 0-32,0-2-176,7 2 144,-3-2 48,0 0-48,3 0-16,-7 0-128,4 0 144,3 0-16,-3 0-16,0-4 48,-4 4-160,7-4 144,0-1-64,-1-1 32,-2-1-48,-4 7-64,7-17 96,-3 17 17,1-7-81,-1 1 80,-4 6-112,7-18 16,-1 14 16,1-3 16,-1 1-32,-6 6-16,20-18 0,-16 14 32,14-3 0,-12-10-32,-6 17 0,22-4 16,-4-3-16,-1-15-16,3 18 0,-20 4 16,21-7-16,1-12-16,2 19 16,2-7 32,-26 7-16,22-4-16,2-1 0,-4 1-16,-3 4 16,-17 0 16,7 0 0,15 2-32,-16 3-16,14 3 16,-20-8 32,4 20-32,3-3 16,10-8-33,-12 15 17,-5-24 32,6 20-16,1-3 16,-1 3-32,1 2 32,-7-22 0,6 24-16,-1 0 16,-1 2 16,0-4 16,-4-22-32,0 22 16,0-1 0,0-1-16,0-3 0,0-17 0,-2 20 16,-4-11 33,-3 15-1,-11-7 0,20-17-48,-8 9 64,-16 11 0,4-12 32,-2 10 0,22-18-96,-22 6 112,1 1 0,-3-1 16,0 1 32,24-7-160,-24 4 128,0-2 16,2-2-32,0 0-16,22 0-96,-20 0 96,3-6 0,8-1-32,-13 1 32,22 6-96,-6-20 64,-12 14-16,12-18-208,-1 6-496,7 18 656,-6-19-1313,3-3-880,1 0-1056,2 5 400,0 17 2849,5-20-3810,-5 20 3810</inkml:trace>
  <inkml:trace contextRef="#ctx0" brushRef="#br0" timeOffset="1">3 393 2385,'0'0'0,"0"0"0,0 0 896,-2 0 225,2-5 31,0 1-31,0 4-1121,0-6 944,4-1-96,2 0-31,14-10-17,-20 17-800,7-4 784,10-14-111,-10 14-113,19-16-160,-26 20-400,22-6 304,8-21-64,5 8-63,4-3-49,-39 22-128,46-22 128,-2 3-96,2-1 16,-1 13 16,-3-12-32,-42 19-32,41-5 80,1-1-16,-3-14-272,-2 20-641,-37 0 849,33-4-1969,-5 4-1408,5 2 368,-11 5-737,-22-7 3746,0 0 0</inkml:trace>
  <inkml:trace contextRef="#ctx0" brushRef="#br0" timeOffset="2">849 351 2112,'0'0'0,"0"0"785,0-4 255,5-3 177,-5 7-1217,0-17 1216,4 17-159,0-4-161,3-1-207,-7 5-689,6 0 560,12-4-96,-18 4-144,4 0-96,3 2-96,-1 5-48,1 17-64,10-5-16,-17-19 0,5 24 16,14 7-16,-12 2 16,19 1 32,-6 4-16,2-4 81,4 4-33,2-1 32,-28-37-112,33 32 144,2 3-32,2-2 48,0-2 0,-37-31-160,35 30 160,0-4 0,-3 0-32,-1 1 48,-31-27-176,31 21 144,-7-1 32,-7 0 48,-10-12-15,-7-8-209,6 22 192,-2-15 32,-4-1 16,0 12-16,0-18-224,-2 4 272,-4 3-16,-12-3-16,12-2-32,6-2-208,-22 0 160,4 0 17,1 0-65,0-6-16,17 6-96,-18-7 96,9-10-80,-10 12-128,10-12-193,9 17 305,-17-4-608,10-14-512,-2 12-673,3-16-1168,6 22 2961,-5-5-3282,3-19-1168,2 24 4450</inkml:trace>
  <inkml:trace contextRef="#ctx0" brushRef="#br0" timeOffset="3">1364 371 3153,'0'0'0,"0"0"0,-2 2 1361,-5 3-241,-12 1-224,14 14-143,5-20-753,-17 8 752,10 16-80,-12-4-63,1 2-129,18-22-480,-17 24 352,-5 2-64,0 5-48,-2-1-16,24-30-224,-26 33 241,2-3-17,-2-3 0,0 3-16,26-30-208,-24 24 176,2 0-48,4 0-16,10-6-32,8-18-80,-9 17 80,2-8 48,1 10-48,4-12 48,2-7-128,0 17 32,0-10-304,0 0-528,4-1-785,-4-6 1585,7 4-2513,19 1-256,-4-3-1169,-22-2 3938</inkml:trace>
  <inkml:trace contextRef="#ctx0" brushRef="#br0" timeOffset="4">1798 524 1408,'0'0'0,"-6"0"400,-12 0 97,12 0 143,-16 0 80,18 0 33,4 0-753,-7 0 736,1 2-96,-1 0-112,5 0-111,2 0 15,0 5 32,17-3 96,-10 1 33,-7-5-593,19 2 560,-1 0-80,4-2-96,2 0-64,-24 0-320,26 0 160,2-6-32,3 1 129,-1-1-65,-30 6-192,33-7 288,0-10-48,0 12-160,-3-1-32,-30 6-48,31-7 64,-5 1 0,0-1 0,-4 1-16,-22 6-48,19-7 32,-1 0-16,-12 7 0,12-4-16,-18 4 0,4 0 16,3 0-32,-1 0 16,1 2 16,-7-2-16,6 2 16,14 1-32,-16-1 32,3 0-48,-7-2 32,7 2-160,10 0-144,-17-2-400,7 0-401,-7 0 1105,6 0-1553,1 0-528,-1 0-96,1 3 625,-7-3 1552,4 0-2337,-4 0 2337</inkml:trace>
  <inkml:trace contextRef="#ctx0" brushRef="#br0" timeOffset="5">1899 140 1888,'0'0'0,"0"0"0,0 0 849,-2-5 223,-1 5-47,1 0-113,2 0-912,0 3 704,0 3-175,0 14-113,0-1-80,0-19-336,0 29 288,5 6-64,1 4-64,1 7 0,-7-46-160,17 52 144,-13 0 161,16 1 31,-13-5 16,-7-48-352,19 48 368,-14-5-160,1 3 16,14-4-16,-20-42-208,0 41 208,6-4-15,12-4-1,-14-2 0,-4-31-192,5 24 208,-5-24-208,17 21 240,-17-1 16,7-3-32,-1-10 64,-6-7-288,7 20 208,-3-16 17,0 3-17,-4-7-208,5 4 192,-5-4-192,0 2 96,0-2-320,0 0-561,0 0-607,0 0 1392,4-4-2257,0-3-801,14-10 721,-14 10-800,-4 7 3137,0 0 0</inkml:trace>
  <inkml:trace contextRef="#ctx0" brushRef="#br0" timeOffset="6">2675 308 2257,'0'0'0,"0"0"1056,0 0-1056,0-7 1265,0 1-49,0-1-191,0 3-225,0 4-800,0-5 656,0 1-79,0 0-177,0-1-80,0 5-320,5-4 240,-1 0-16,3-1 16,-1 1 32,-6 4-272,18-5 224,-14 1-47,14 0-49,-12-1-80,-6 5-48,22-4 16,-5 0 16,1-1-32,1 1 48,-19 4-48,20 0 32,0-4-16,-3 4-16,1 0 0,-18 0 0,6 0 0,20 0-16,-19 0 0,17 4 16,-24-4 0,6 6 0,16 12-16,-17-12 16,1 14-32,-6-20 32,18 7 0,-18 17 32,4-5-32,-4-19 0,0 20 16,0-20-16,0 24 0,0-2-16,-2 2 48,-7-2-16,9-22-16,-17 21 16,8-1 32,-15-3-48,4 1 0,20-18 0,-19 9 32,-3 12-16,2-14-16,3 10 16,17-17-16,-18 7-32,12 2 32,-12-1 32,12-1 0,6-7-32,-7 4 16,1-1 0,-1-1-16,5 0 16,2-2-16,-2 0 64,2 0-32,0 0 0,0 0 0,0 0-32,0-4 32,4-1-16,0 1 48,3-1 16,-7 5-80,7-4 96,10-2-32,-13-1 48,16 0-48,-20 7-64,7-6 64,14-1 0,-3-10-48,4 13 64,-22 4-80,21-7 32,1-10 0,4 12-16,-4 1-32,-22 4 16,22-7 0,0 3 32,-2 0-32,-14 4-16,-6 0 16,22 0-16,-18 0-32,3 4 48,-1 5-16,-6-9 16,7 19-48,-1-1 80,1 6-64,-3 2 16,-4-26 16,0 28 0,0 1-16,0 1 0,0 3 32,0-33-16,0 35 0,-2-2 0,0-1-16,0-3 16,-3-1 32,-1-2-16,-1-2 48,-1-4 16,8-20-80,-20 17 96,11-8 80,-15 8 32,5-10 33,19-7-241,-22 9 240,0-1 32,-2-1 0,0-5 16,24-2-288,-26 0 256,2 0 0,-2 0 16,2-6-80,24 6-192,-24-18 177,2 14 15,0-16-32,2 14 0,20 6-160,-17-20 128,8 13 0,-10-17 0,12 18-96,7 6-32,-9-24 48,1 6 0,1 12-64,0-14-16,7 20 32,-4-4-48,0 0 16,2 4-64,2 0-48,0 0 144,0 0-128,0 0-320,4 2-465,0 4-720,-4-6 1633,18 7-2561,-12 10-816,23-10 511,-8 2-719,-21-9 3585,0 0 0</inkml:trace>
  <inkml:trace contextRef="#ctx0" brushRef="#br0" timeOffset="465">3289 0 1136,'0'0'0,"0"0"768,6 0-47,-6 0-721,22 0 928,-16 0 129,18 0-33,-4 0-31,2 2-129,2 3-224,-2 1-160,2 16-143,-24-22-337,24 20 272,-2 4-112,2 2-48,-3 7-48,-21-33-64,27 32 32,-1 8-16,-2 1 16,4 3 16,-28-44-48,26 50 80,-2-4 96,2 2 96,-6-7 16,-20-41-288,18 37 272,-1 0-15,-10-4-49,12 0-48,-19-33-160,5 30 208,1 3 64,12-7-32,-18 0 96,0-26-336,4 22 288,-4-4 16,0-1 17,-2 1-1,2-18-320,-7 6 352,-10 16-64,8-16-16,-15 12-48,24-18-224,-17 6 192,-3 1-64,0 10 0,-4-14-63,24-3-65,-24 6 64,0 3 16,-2 0-48,2-3 64,24-6-96,-22 7 48,0-1-16,1 1 0,1-5-96,20-2 64,-17 2-401,10-2-655,-10 0-897,14 0-1376,3 0 3329,-2 0-3426,2-4-1072,0 4 4498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7:27.22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61 1517 1184,'0'0'0,"-2"0"128,-4 0 16,-12 0 64,18 0-208,-6 0 320,-1 0 113,3 0 111,-3 0 80,7 0-624,-4 0 704,-1-4 17,3 0-33,2-1-96,0 5-592,0-6 545,0-1-33,5 1 0,-1-1 48,-4 7-560,6-6 577,1-12-33,0 14-64,-3-1-112,-4 5-368,4-6 304,1 1-96,-5 1-95,4 4-17,-4 0-96,0 0 32,4-4-16,-4 4 0,0 0 0,0 0-16,0 0 32,0 0-16,0 0-16,5 0 0,-5 2 0,4 0 16,-4 0-16,0-2 0,4 2 32,1 1 32,-1-1-32,1 0 64,-5-2-96,6 0 96,12 0 32,-14 2 16,13-2-16,-17 0-128,7 0 160,13 0-64,-14 0-16,16 0 0,-22 0-80,6 0 32,21-4 16,-21 4-16,20 0-32,-26 0 0,20 0 0,-3 0 0,1 0 16,-1 0-16,-17 0 0,20 0 0,0 0-16,-3 2 16,3 5 0,-20-7 0,17 4 0,1 0 0,-1 1-80,1-3 32,-18-2 48,19 2-48,1-2 192,-1 0 96,3 0 0,-22 0-240,22 0 273,0 0-209,-2 0 0,1 0 0,-21 0-64,20 0 16,-3-4 0,1 4 16,-12 0-32,-6 0 0,24 0 16,-17 0 0,13 0-32,-14 0 32,-6 0-16,24 0 0,-17 0 32,17 0-16,-7 0 0,-17 0-16,18 0 48,1 0-16,-1 0-32,-1 0 0,-17 0 0,7 0 32,17 0-32,-7 0 16,1 0 0,-18 0-16,19 0 0,-1 0 16,-1-5 16,1 5-16,-18 0-16,6-4 0,20 4 0,-8-4 0,-12-1 16,-6 5-16,24 0 48,-6 0-32,-12-4 32,23 4-32,-29 0-16,17-5 0,1 1 0,-12 0 0,16 4 0,-22 0 0,4 0 16,16 0-16,-16 0 32,14 0-32,-18 0 0,4 0 0,14 0-32,-12 0 32,14 0 0,-20 0 0,6 0-16,18 0 16,-6 0 0,-1 0 16,-17 0-16,7 0 32,19 0-16,-19 0-16,12 0 0,-19 0 0,7 0 0,12 0-16,-14 0 32,1 0-16,-6 0 0,18 0 0,-14 0 0,3 0 0,10 0 0,-17 0 0,4 2 0,14 0-16,-14 0-16,3 3 32,-7-5 0,19 2 0,-14 0 32,12 0-32,-10-2 16,-7 0-16,19 0 48,-14 0 16,12 0-32,-10 0 16,-7 0-48,17-4 16,-10 4 16,15-5-32,-16 5 16,-6 0-16,24-4 0,-17 4 16,15-4-16,-16 4 16,-6 0-16,18 0 0,-14 0-16,2 0 16,1 0 0,-7 0 0,17 0-16,-17 0 0,7 0 32,0 0-16,-7 0 0,17 0 16,-17 0-48,7 0-32,12 0 16,-19 0 48,0 0-64,7 0 64,10 0 0,-12-5 192,-5 5-192,17 0 208,-10 0 32,12 0-48,-12 0-192,-7 0 0,22-4 16,-16 0 32,18-1 0,-4 5-48,-20 0 0,22-4 16,2 4-16,0 0 0,0-4 0,-24 4 0,21 0 0,-1 2-16,-13 0-16,14 4 16,-21-6 16,5 7-16,1-3 16,12 3 0,-18-7 0,0 6 16,0-6-16,4 7 0,0 0-16,-4 1-592,-2 1-1153,2-9 1761,-6 17-4098,-3-8-2241,9-9 6339</inkml:trace>
  <inkml:trace contextRef="#ctx0" brushRef="#br0" timeOffset="764">3286 1280 1888,'0'0'0,"0"0"0,-2 0 737,-5 0 255,-1 0 145,-1 0 15,9 0-1152,-7 0 1089,5-5-177,0 5-96,2-4-47,0 4-769,0 0 656,4 0-112,3-5-95,15 5-49,-22 0-400,17-4 400,7 4-48,2 0-96,7 0-96,-33 0-160,33 0 32,-1 0 32,-1 2-32,-31-2-32,31 7 48,-31-7-48,28 6 32,-2-1 0,2 1 16,1-1 0,-29-5-48,28 4 32,-2 0 33,-2 1-17,-2-3 16,-22-2-64,20 2 80,-14 0 0,18-2 16,-19 0 16,-5 0-112,6 0 112,12 0 16,-18 0 16,6-4-16,-6 4-128,7-7 112,-3 1-16,1 1 16,-1 1-32,-4 4-80,0-4 112,0-1-48,0 1 0,0 0-16,0 4-48,0-5 16,0 1 0,0 4 32,0-4-48,0 4 0,0-5-16,0 1-240,-4 4-528,-1 0-689,5 0 1473,-4 0-2465,-1 0-784,3 2 607,-4 5-799,6-7 3441,0 0 0</inkml:trace>
  <inkml:trace contextRef="#ctx0" brushRef="#br0" timeOffset="1377">3354 1631 2865,'0'0'0,"0"0"0,0 2 1008,0 0-79,0 0-17,0 5 49,0-1-65,0 3-112,-3 9-159,1-12-81,2-6-544,-2 7 512,2 1-32,0-1 49,0 2-33,0-9-496,7 17 480,-1-15 0,14 3-16,-14-1-63,-6-4-401,20 2 352,0 0-32,1-2-112,8 0-16,-29 0-192,30-4 160,5 0-64,2-3 0,3 1 0,-40 6-96,35-7 48,-1-10-16,-1 12 32,-4 1-32,-29 4-32,26-7 16,-7 3 0,-12 4 16,13 0-32,-20 0 0,4 0 0,0 2 0,1 0 0,-1 1 0,-4-3 0,4 4 0,1 2 0,-5 1 0,6 0 0,-6-7 0,7 6 0,-1 1 0,14-1 16,-3 3-32,-17-9 16,22 6 0,2 1-32,5-3-208,-3-1-432,-26-3 672,28 2-1521,-2 0-1184,3-2-961,1 2-1328,-30-2 4994,0 0 0</inkml:trace>
  <inkml:trace contextRef="#ctx0" brushRef="#br0" timeOffset="2546">4837 1522 1120,'0'0'0,"0"-5"256,0 5 80,0 0-336,0 0 545,0 0 207,0 0 80,0 0-79,0 0-753,0 3 624,0-1-64,0 4-32,5 1 1,-5-7-529,0 4 560,4 3 16,0-3 0,3 0 33,-1-1 31,12 1-32,-14-2-15,3-2-49,-7 0-544,24 0 432,-18 0-64,18 0-64,-4 0-64,-20 0-240,17-4 192,5-1-15,2 1-33,-2 0-48,4-3-16,-2 1-32,2 1-32,1 1 32,-27 4-48,28 0 16,3 0 0,-3-4-32,0 4 32,-28 0-16,29 0 0,1 2-16,1 0 32,-3 0 0,-28-2-16,28 2 32,-4 3-16,-2-1-16,0-2 0,-22-2 0,22 2 16,0-2 32,-1 0-48,1 0 16,-22 0-16,20 0 0,0 0 32,-3 0-16,0 0-16,-17 0 0,20 0 16,0 0-16,-1-4 80,5 4-16,-24 0-64,22-4 96,2 4-16,0 0-16,0-5-32,-24 5-32,20 0 48,4 0-32,0 0 16,-2 0-32,-22 0 0,26 0-32,-2 0 32,0 0 0,0 0 0,2 0 0,-26 0 0,22 2 0,4 1-16,-4-1 16,-22-2 0,24 2 0,2 0 0,-4 3 16,4-3-16,-4 2 0,-22-4 0,22 4 32,-1-1-32,-1-1 0,2 0 0,-22-2 0,20 2 16,1 0 0,1 1 16,0-1 0,-22-2-32,24 0 32,0 0 0,0 0 0,-24 0-32,28 0 32,-28 0-32,29-5 64,-1 1-32,0 0 0,3-3 16,-31 7-48,33-6 48,2-1 0,2 0 16,0 1-32,-37 6-32,35-7 32,0 3 0,-7-3 0,-2 3-32,-26 4 0,22 0 0,0 0 0,-3 0 0,-1 0 0,-18 0 0,17 2 0,-10 3 0,15 1 16,-16 1-16,-6-7 0,20 6 0,-14 1 16,16-1-32,-15 1 32,-7-7-16,24 6 0,-7-1 0,-10-3 0,19 2 32,-26-4-32,7 3 0,19-3 16,-9 2 16,3-2-16,-20 0-16,17 0 65,3 0-49,-3 0 32,5 0-32,-22 0-16,20 0-16,-1 0 16,1-5 16,-13 5-16,-7 0 0,26 0 0,-20-4 32,21 4-32,-10 0-32,-17 0 32,7 0 0,19 0-16,-9-4 32,1 4 16,-18 0-32,17 0 16,5-5 16,0 1-32,0 0 16,-22 4-16,21 0-16,1-5 16,2 1 0,2 4 0,-26 0 0,24-5 32,0 1 16,3 0-32,-6 4 16,-21 0-32,24-5-32,-2 5 32,-2-4 32,-3 4-64,-17 0 32,18-4 0,-12 4 0,18 0-16,-17 0 32,-7 0-16,19 0 48,-12 0-16,19 0-32,-2 0 16,-24 0-16,29 0-48,5 2 48,6-2 32,3 0-32,-43 0 0,46 0 0,0 0 0,0-5 0,-7 1 32,-39 4-32,39-4 0,-4-1 32,-4 1-32,-1 0-32,-30 4 32,27-5 0,-1 1 0,0 0 32,-6-1-16,-20 5-16,21 0 32,-1-4-32,-13 4 0,17-5 0,-24 5 0,6 0 0,16 0 16,-18-4-16,14 4 16,-18 0-16,4 0 48,3 0-64,12 0 32,-14 0-16,-5 0 0,17 0-16,-13 0 32,16 0-16,-13 0-16,-7 0 16,19 0 0,-12 2 0,12 0 0,1 3 0,-20-5 0,24 2 0,7 0-96,4 0 48,6 1 16,-41-3 32,46 2-80,0-2 112,-1 0-64,-5 0 32,-40 0 0,30 0 32,-6 0 16,-6 0-80,-18 0 64,0 0-32,0 2-80,-2-2-961,-22 2-2593,0 5-3969,24-7 7603,0 0 0</inkml:trace>
  <inkml:trace contextRef="#ctx0" brushRef="#br0" timeOffset="3714">6604 450 1328,'0'0'0,"-4"3"384,-2-1 209,6-2-593,-20 6 832,13 1 176,-10 2 33,10 8-129,7-17-912,-6 7 769,-12 14-65,12-3-96,-1 6-112,7-24-496,-19 33 369,12 4-113,-13 9-64,3 2-64,17-48-128,-17 48 128,-1 2 16,-4 0-16,3 0-48,19-50-80,-20 50 112,-2-4-16,3-4 0,10-5 32,9-37-128,-22 28 160,15-4 193,1-4 175,4-14 48,0 3 16,2-9-592,0 6 513,0-3-81,0-1 0,4-2 16,-4 0-448,0 0 448,4-5-95,1-1-97,-1-14-48,-4 20-208,7-6 144,-1-18 16,1 4 0,-1 0-16,-6 20-144,18-24 80,-14-2 0,3-6-16,14-6 0,-21 38-64,5-37 48,14-4 16,-12 4-16,13-5 0,-20 42-48,6-43 48,18-1 0,-17-8-48,14-3 16,-21 55-16,7-57 80,15-4-80,-16 0 64,18 0 0,-24 61-64,18-63 0,-12-3 32,18 3-16,-17 6-16,-7 57 0,22-41 0,-16 8-16,14 11-16,-16 5-16,-4 17 48,7-7-64,10-10 16,-17 17-64,5 0-48,-5 0 160,4 2-208,0 7-16,1 15 16,1 2 48,-6-26 160,5 28-64,-1 7 0,0-2 48,-4 4 16,0-37 0,5 37-32,-1 3 64,3 3-112,-3 3 48,-4-46 32,7 48-32,10 2-32,-13 0 16,3 3 48,-7-53 0,17 54-48,-12 1 32,1-1 16,14 3-16,-16-2-16,3-1 16,10 1 16,-12-7 16,-5-48-16,17 43 32,-10-3-16,14-12-16,-3-4 64,-18-24-64,6 22 32,18-13 48,-17 10 32,15-14-16,-22-5-96,4 6 144,3-4 16,-1 0 48,-1 1 16,-5-3-16,0 0 0,0 0-16,0-7-32,0 7-160,-3-6 97,-3-1-1,-1-10-16,1 12 16,6 5-96,-9-17 80,3 10-16,-1-12 16,0 12-64,1-17 16,-1 7-352,1-5-561,-3 2-864,9 20 1745,-17-20-3041,14 14-1441,-1-14-1377,4 20 5859</inkml:trace>
  <inkml:trace contextRef="#ctx0" brushRef="#br0" timeOffset="4121">6290 885 4273,'0'0'0,"7"0"2418,12 2-530,-12 0-303,24 0-80,-31-2-1505,26 5 1088,0-1-287,2 0-161,5 1-144,-2-3-48,1-2-31,1 0-145,0 0-48,-33 0-224,32-5 144,3-1-16,0-1-16,5-10-48,-40 17-64,37 0 64,-2-7 0,-3 1-16,-3 1 32,-29 5-80,26-4 0,-9 4-256,-12 0-1281,-1 2-2368,-4-2 3905,0 24-7780,0-24 7780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7:32.19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72 557 1568,'0'0'0,"-4"0"512,-14 2 145,18-2-657,-8 0 848,-10 0 81,14 0-49,-3-4-48,7 4-832,-4-5 801,0-12-97,2 12-16,-1-12-95,3 17-593,0-7 448,0 1-48,0-14-96,0 16-64,0 4-240,5-18 288,-1 12-64,3-1 17,-1-14-33,-6 21-208,7-5 144,-1-1-48,1-12-32,-1 14 32,-6 4-96,7-20 32,10 16 16,-12-3-32,1 1-32,-6 6 16,22-7 16,-18 1-16,16 1 32,-13 1 0,-7 4-32,24-4-32,-7-1 32,3 1-32,-1-1 16,-19 5 16,20-4-16,2 0 32,0 4-16,-1 0 0,-21 0 0,20 0-48,-3 6 0,-10 14 48,15 0-48,-22-20 48,4 21-16,3 3 32,-1 0-48,-1-2 48,-5-22-16,0 26 16,0-4-48,0 4 32,0 1 0,0-27 0,0 26 0,0 0 64,-3 0-64,-3-2 0,6-24 0,-7 24 16,-1 0 0,-12 2 0,11-2 0,9-24-16,-26 22 48,6 0-48,-1-5 0,-1 3 48,22-20-48,-24 20 32,2-3-16,-2 1 16,0-10-16,24-8-16,-24 22 64,2-13 0,3 13-48,1-16-16,18-6 0,-9 9 16,-10 0-16,14-3 16,-1 1 32,6-7-48,-7 4 48,5-2 32,0 0 48,2-2 48,0 0 48,0 0-224,4 3 257,1-3 15,1 2-96,-6-2-176,7 2 160,-7-2-160,19 2 128,-14-2-64,17 2 16,-5-2-16,-17 0-64,22 0 64,0 0-16,6 0 16,0 0 0,-28 0-64,31 0 64,4-6 16,0-1 0,4 1 16,-39 6-96,41-7 0,-1 1 32,-3-12-32,-4 18 32,-33 0-32,32-4 64,-6-1-32,1 5 16,-1-4-48,-26 4 0,24 0 0,0-4 48,-2 4-48,-1 0 48,-21 0-48,20 0 32,-2 2-32,-1 0 32,0 0-64,-17-2 32,7 7-16,13-3-176,-16 3-640,0-3-1137,-4-4 1969,7 7-3746,30 32 289,-37-37-609,0-2 4066</inkml:trace>
  <inkml:trace contextRef="#ctx0" brushRef="#br0" timeOffset="2079">576 291 2369,'0'0'0,"0"-5"1232,0 1 321,0-3 32,0 7-1585,0-17 1344,0 17-287,0 0-225,5 0-176,-5 0-656,6 2 529,12 7-97,-12 10-96,20-1-96,-26-18-240,22 24 224,4 0 16,3 0-32,1-2-48,-30-22-160,31 24 113,2 0-49,1 0-16,-1 4 0,-33-28-48,33 26 80,0 0-16,-1 1 0,-1-3 0,-31-24-64,30 21 96,1 1-48,-3 0-16,-1 0 32,-27-22-64,21 22 16,1-5 48,-15 1 0,12-12 64,-19-6-128,5 20 144,-1-14 0,-4 1 32,0-1-32,0-6-144,0 7 176,0 0-16,-2-1-32,-2 1 0,4-7-128,-7 4 129,0 0-17,3-1 0,-2-1-32,6-2-80,-3 2 96,-1-2-112,2 0-320,-3-4-529,5 4 865,-2-5-1601,0-12-704,2 12-832,0-1 272,0 6 2865,24-18-2001,-24 1-416,0 17 2417</inkml:trace>
  <inkml:trace contextRef="#ctx0" brushRef="#br0" timeOffset="2080">1054 230 2849,'0'0'0,"0"-5"1296,-2-1 209,2 6-1505,-2-22 1457,0 15-65,-1-10-111,1 12-128,2 5-1153,0-6 1040,-2-1-144,0 1-207,0-1-209,2 7-480,-3-4 304,1 0-112,2 4-192,-4 0 112,-3 0-64,7 0-48,-6 2 16,-1 4-16,1 12 0,-12-1 0,18-17 0,-8 22-16,-14 6-32,4 5 32,1 6-32,17-39 48,-22 42-16,-4-1 32,-3 1-32,-3-5 16,32-37 0,-31 37 0,1 2 0,1-4 16,5 0-16,24-35 0,-22 31 48,5-7-32,10 0-32,1-5 32,6-19-16,-4 9-16,1 11 32,3-14 64,0 3-16,0-9-64,7 6 48,15 1 16,-16-1-16,14-3-32,-20-3-16,6 2-80,16-2-304,-15 0-560,15 0-673,-22 0 1617,17 0-2481,7-7-833,7 3 801,-3-3-672,-28 7 3185,0 0 0</inkml:trace>
  <inkml:trace contextRef="#ctx0" brushRef="#br0" timeOffset="2081">1305 537 3745,'0'0'0,"0"2"1585,0 1-369,0-3-1216,4 2 1105,3 0 16,13-2-81,-16 0-176,-4 0-864,24 0 705,-4 0-97,1 0-144,1 0-160,-22 0-304,24 0 224,0 0-128,2 0-31,1 0-17,-27 0-48,26 0 64,4 0-48,1 0 16,-1 2 32,-30-2-64,33 0 32,0 0 16,-3 0 16,3 0 48,-33 0-112,28 0 144,1-4-16,-7-3 32,-3 1-32,-19 6-128,18-7 96,-12-10 32,18 12-32,-19-12-16,-5 17-80,17-5 64,-13-1-48,1-14 32,-1 20-112,-4 0 64,0-6-320,0-12-384,-2 18-577,-5-6-528,7 6 1809,-17-5-2385,10 1-272,-12 4 560,17 7 704,2-7 1393,-22 6-1856,22-6 1856</inkml:trace>
  <inkml:trace contextRef="#ctx0" brushRef="#br0" timeOffset="2082">1499 227 3121,'0'0'0,"0"-4"1265,-2-16 47,2 20-1312,-2-6 1345,2-12 31,0 14-111,0-3-113,0 7-1152,0-6 1089,0-1-209,4 1-207,3 1-289,-7 5-384,19 0 192,-14 0-80,12 7-112,-12 15-32,-5-22 32,17 24-64,-13 6 48,3 10-48,-1 3 64,-6-43 0,18 46 0,-18 2 0,6 0 0,1-6-16,-7-42 16,4 41-32,-4-2 32,5-4 64,-5 0-16,0-35-48,0 31 64,0-1 16,4-4-16,-4-2 48,0-24-112,4 20 128,1-3-32,-5-10 64,0 2 32,0-9-192,4 6 192,-4 1 49,0-1-49,0-3-48,0-3-144,5 2-32,-1-2-288,0 0-513,3-5-864,-7 5 1697,6-6-3201,16-1-545,-17-10-1056,-5 17 4802</inkml:trace>
  <inkml:trace contextRef="#ctx0" brushRef="#br0" timeOffset="2083">2293 605 6226,'0'0'0,"5"0"1697,-5 0-560,0 0-1137,0-5 1072,4-1-47,0-1-129,-4-10-112,0 17-784,5-4 641,-1-14-81,3 12-96,-1-21-32,-6 27-432,7-17 385,10-3-81,-12-2-16,-1-4-32,-4 26-256,7-24 192,-1 0 16,1-2-48,-1 0 0,-6 26-160,7-28 192,-1 4-64,1 0 0,-1-3-48,-6 27-80,7-24 48,-1 0 1,1-4-49,10 4 0,-17 24 0,0-20 48,18-1-64,-14 1 32,14-2-16,-18 22 0,6-17-16,16 10 16,-15-13 0,17 20 0,-24 0 0,6 0-48,12 0-97,-14 5-47,3 14-80,-7-19 272,6 29-176,1 10-16,-3 11 112,0 7 0,-4-57 80,5 61-16,-1 2 16,0-6 48,-4-57-48,5 55 48,-5-55-48,4 50 16,1-4 0,-1-1 16,2-5 16,-6-40-48,7 35 80,0-5 128,10-1 0,-17-3 48,0-26-256,7 22 209,-3-5-65,0-10-32,-4 12 16,0-19-128,0 5 144,5 1-32,-5 1 16,0-1-64,0-6-64,0 7 32,0 1-16,0 1-32,4 11 32,-4-20-16,4 6 32,-4 18-16,5-4-16,-1 0 32,-4-20-32,4 19 0,3-1-240,-3-10-641,1 10-1103,-5-18 1984,4 6-3138,3 1-1216,-1-1 929,-1-3-401,-5-3 3826,0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7:35.14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0 280 1232,'0'0'0,"0"0"352,0 0 224,5 0 225,-5 0-801,4 0 992,-4-4 33,5-1-17,-1 1-95,-4 4-913,4-7 864,3 1 16,-1 1-111,-1 1-129,1 4-160,-1-4-176,-1 4-79,0 0-49,-4 0-176,7 0 128,-1 2-32,12 0-48,-14 5 32,16-1-16,-3 1-32,3-1 64,4 1 16,-24-7-112,24 2 160,4 0 32,5 0 16,4-2 0,-37 0-208,35 0 208,4-4 0,-4-3-31,0-10-33,-35 17-144,35-4 144,0-18-48,-4 15 0,-1-15 96,-30 22-192,24-6 192,-4-1-32,-14-12 32,1 19-96,-7 0-96,6-5 64,-1 1 0,-5 4-48,0 0-16,-2 0 0,-5 0-128,-13 0-256,12 7-304,8-7 688,-22 17-1105,4-10-400,12 10-415,-16-10-401,22-7 2321,-7 17-2370,-10-10 674,8 1-641,9-8 2337</inkml:trace>
  <inkml:trace contextRef="#ctx0" brushRef="#br0" timeOffset="1">199 49 1248,'0'0'0,"-4"-5"368,-3-12 209,-13 13 223,20 4-800,-6-7 928,-3 0 33,3 3-17,-1 0 49,7 4-993,-4 0 912,2 0-112,-1 0-143,3 0-161,0 2-144,0 4-32,5 12-64,1-1-64,-6-17-192,7 18 129,10 4-49,-12 6-32,1 5 16,-6-33-64,7 35 48,10 0 48,-17 2 0,5-7 16,-5-30-112,4 33 96,0-3 0,-4-1 16,0-1 0,0-28-112,0 26 144,0-4 16,0 0-16,0-5 96,0-17-240,0 7 240,5 10 49,-1-12-1,3-1-48,-7-4-240,6 2 128,12-2-304,-1 0-609,3 0-767,-20 0 1552,21-4-2626,3 0-607,20 12 624,-22-8 32,-22 0 2577,0 0 0</inkml:trace>
  <inkml:trace contextRef="#ctx0" brushRef="#br0" timeOffset="1013">1458 302 1040,'0'0'0,"-7"-5"320,1-1 144,-14-1 193,14 1 111,-12 1 32,12 1-31,-3 0-97,-9-1-64,12 1-47,6 4-561,-18-4 512,14 4-32,-2-5-16,-1 5-64,7 0-400,-4 0 433,1 0-1,3 0 48,0-4 48,0 4-528,0 0 448,7-4-63,10 4-129,-12 0-64,-5 0-192,17 0 176,-12-5-96,1 5 32,1 0-48,-7 0-64,19 0 48,-14-4 32,12 4-48,-10 0 16,-7 0-48,22 0 32,-16 0 16,22 0-16,-8 0-32,-20 0 0,22 0 32,2 0-32,0 2 0,0-2 32,-24 0-32,24 2 0,6 0 16,3-2 0,0 0 16,-33 0-32,35 3 0,-7-3 16,3 2 0,-1 0 0,-30-2-16,31 2 48,-1-2-16,-1 0 32,3 0 160,-32 0-224,31 0 241,0 0-1,1 0-288,-1 0-176,-31 0 224,30 0-257,1 0 1,-5 0 272,2 0 16,-28 0-32,24 0 0,0 0 16,3 2 0,-1 0-16,-26-2 0,28 3 64,1-1-48,-1-2 0,2 0 48,-30 0-64,27 0 16,1 0 16,0 0-16,-1 0-16,-27 0 0,28 0 16,-2 2 0,2 0-16,-1-2 32,-27 0-32,26 0 0,-2 2 0,-2-2 0,2 3 16,-24-3-16,21 2-16,3 2 16,0 3 16,-4-3-32,-20-4 16,22 2 16,2 0 0,0 1-32,0-1 0,2 2 16,-2-2-32,2 0 64,0 1 0,-26-3-32,29 2 0,4 0 0,-1 0 16,3-2-16,-35 0 0,35 0 49,-2 0-1,0 0-32,-1-4 16,-32 4-32,33-5 48,2 5-64,-2-6 32,2 2-16,-35 4 0,30 0-64,3-7 160,-3 3 32,-1-1 16,-29 5-144,30 0 160,-4 0-48,-2-4-48,-4 4-48,-20 0-16,18 0 48,-1-4-32,3 4 0,-1 0 16,-19 0-32,20 0 16,0 2 0,4 0-16,0-2 0,-24 0 0,24 2 0,2-2 0,-4 0 0,2 0 32,-24 0-32,24 0 16,2 0 0,0 0-16,-2 0 32,-24 0-32,26 0 16,-2 2-16,-2 0 16,0-2-32,-22 0 16,19 3-16,3-3 16,-2 2 0,-1 0 16,-19-2-16,20 2 0,-13 0 0,14 1 0,-14-3 0,-7 0 0,20 2 16,-14 0-16,16 0 0,-15 0 32,-7-2-32,21 0-32,-14 0 32,15 0 0,-18 0 0,-4 0 0,20 0 0,-16 0 48,3 0-16,10 0 16,-17 0-48,4-4 64,3 4-48,13-4 48,-16-3-16,-4 7-48,22-4 16,-5-3 16,7 1 0,-24 6-32,29-7 32,-29 7-32,37-17 16,2 12 32,9-12-96,2 12 64,-50 5-16,53-17 48,-1 13 0,-4-3-16,-7 0-32,-41 7 0,31-17-32,-11 17-160,-16-4-976,-4 4-2674,0 0 3842,0 2-6819,0-2 6819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7:36.76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40 197 928,'0'0'0,"0"0"0,-2-4 624,-5-3 145,0-10 271,1 17 97,6 0-1137,0-5 1088,0 5-192,0 0-159,0 0-97,0 0-640,0 3 560,4 1-79,1 2-113,1 14-112,-6-20-256,7 9 160,-1 17-64,16-2 0,-15 7-64,-7-31-32,6 34 16,16 6 32,-18 1-48,3 5 64,-7-46-64,6 46 48,12 2 16,-18-7 32,4 1 16,-4-42-112,5 39 144,-5-2 32,4-2-16,-4-4 33,0-31-193,0 24 160,0-3 32,0-3 16,0-9 0,0-9-208,0 17 224,-2-13 16,-3 1 16,1-3 16,4-2-272,-6 2 288,1-2 1,1 0-1,-1-4-32,5 4-256,-4-7 208,0-12-80,2 14-48,-1-14-64,3 19-16,-2-18-112,2-2-288,0-1-433,0-3-415,0 24 1248,5-29-1729,-1-1-544,2-1-416,1-4 576,-7 35 2113,24-22-1377,-24-19-143,0 41 1520</inkml:trace>
  <inkml:trace contextRef="#ctx0" brushRef="#br0" timeOffset="866">22 116 1024,'0'0'0,"0"0"400,0 0 288,0 0 305,0 0-993,0 0 1200,0 0 33,0-4-112,0 0-209,0 4-912,0-5 800,0 1-95,7 0-81,-1-1-48,-6 5-576,7-6 592,13-1-111,-16 1-65,18-1-48,-22 7-368,17-17 256,5 17-64,9-7-32,-1-10-64,-30 17-96,35-5 64,2-1 0,2-1-64,1 3-16,-40 4 16,39 0 16,-6 0-32,-5 2 16,-6 4 16,-22-6-16,24 18 0,-7-1 16,3 1-32,-14 6 16,-6-24 0,20 26-16,-20 2-32,4-1 32,-4 1 32,0-28-16,0 28 0,-2 1 48,-2-1-80,-3 0 16,7-28 16,-17 24 0,10-2-32,-17-2 64,3-1-32,21-19 0,-20 18 0,-4-1-16,0-8-32,-4 11 16,28-20 32,-31 6-80,0 1 64,-1-1-16,3 1 32,29-7 0,-24 6 32,3-1-16,3-3-16,9-2 16,9 0-16,-19 0-16,12 0 16,1 0 16,-3-4 0,9 4-16,-7-5 48,5 1-16,-2 0 32,4-1 32,0 5-96,0-4 80,0-1 17,4 1-49,1-2 32,-5 6-80,6-7 96,16 0 0,-16 1-32,18-1-32,-24 7-32,18-6 32,-1-1-32,1 1 16,-18 6-16,19-7 0,-19 7 0,20-4 0,0 4 0,2 0-16,-3 0 16,-19 0 0,20 0-32,-3 6 16,-10 3 0,19 11-32,-26-20 48,7 17 0,14 3-16,-14 6-32,10 2 32,-12 5 0,1 0 0,12 2-16,-18 2 32,0-37 0,6 39-16,-1-2 0,-1-2 16,0-2-32,-4-33 32,0 30-16,0-3 16,0-1 16,-2-4-16,2-22 0,-9 19 32,-8-10-16,8 0 0,-13 8 64,22-17-80,-21 2 64,-1 5 0,-2 2-16,-7-1-16,31-8-32,-32 7 32,-3-5 0,-2 0 32,4-2-16,33 0-48,-33 0 96,5 0-16,2-4 32,2-1-32,24 5-80,-20-6 112,11-1-32,-10-10 0,12 13 32,7 4-112,-9-7 64,-8-13 0,12 14 0,-1-14-16,6 20-48,-7-4 16,3-3-16,2-10-16,0 17-416,2 0 432,-3-5-960,3 5-673,0 0-656,7 0-544,-7 0 2833,7 3-2738,19 14 945,-22-15-223,-4-2 2016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7:39.01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75 205 864,'0'0'0,"0"0"0,0 0 192,0 0 32,0-4 112,0 4 112,0-4 97,0-1 47,0 5 16,0 0 17,0 0-625,0 0 624,0-4 16,0 4-48,0 0 17,0 0-609,0 0 576,0 0-32,0 0-64,4 0-79,-4 0-401,0 4 288,4 3-128,1-1-48,-1 14-32,-4-20-80,4 17 48,1 1 0,1 1 16,1 1-32,-7-20-32,6 20 32,1-1 0,-1 1 32,-1 0-48,-5-20-16,4 19 48,-4 3 0,0-2 48,0-12 32,0-8-128,0 24 144,0-15 32,0 11-16,-2-14-32,2-6-128,-2 7 112,-3 2 1,-1-3-1,2 1-32,4-7-80,-3 6 80,-1 1 0,2-3-64,0 1 48,2-5-64,-3 4 32,1 0 16,2 1-16,0-1 0,0-4-32,5 4 48,1 3 0,1-5 96,12 2-16,-19-4-128,5 3 144,1-3 32,12 0-48,-14 0 16,-4 0-144,20 0 144,-14-5-64,16 1 0,-15 0 0,-7 4-80,21-5 96,-14 1-31,15-3-1,-5 1-16,-17 6-48,18-7 64,-1 1-16,1-1 208,3-10 0,-21 17-256,20 0 256,2-7-32,-2 3-448,-1-1-96,-19 5 320,18-4-304,-12 0 32,16 4 256,-15 0 32,-7 0-16,21 0 0,-14 0 16,15 0-48,-16 0 32,-6 0 0,20 2 16,-14 0-32,16 2 48,-15-1-32,-7-3 0,22 4-32,-16 2 16,14 1-32,-14 10 32,-6-17 16,18 9 0,-14 15 0,3-4-33,10 2 17,-17-22 16,0 21-16,5 1 0,-1 2-16,-4 0 64,0-24-32,0 24 0,0 0-32,-2-2 32,2-22 0,-7 24-16,7-24 16,-9 22 16,-10-2 16,1-1 0,-1-10 17,19-9-49,-20 20 32,-2-14 16,3 14 32,-3-14-80,22-6 0,-22 18 64,0-14 0,0 5-32,-2 0 432,24-9-464,-19 6 432,1 1 0,10-5-32,-16-2-288,24 0-112,-7 0 129,-13 0 31,14-7-176,-14 1-48,20 6 64,-6-20-80,-3 16 16,-9-16 176,14 14-48,4 6-64,-6-22 96,-1 15-48,3-15-32,1 16-16,3 6 0,-2-18 0,2 14-128,0-3-48,0 3-241,0 4 417,0-6-752,5 1-304,-1 1-417,3-3-400,-7 7 1873,6-4-2369,12 4-352,-12-4 800,12-1-560,-18 5 2481,0 0 0</inkml:trace>
  <inkml:trace contextRef="#ctx0" brushRef="#br0" timeOffset="1865">77 173 720,'0'0'0,"-9"0"320,-15 0-112,24 0-208,-20-5 320,14 5 128,-1 0 81,1 0-17,6 0-512,-2 0 480,-1 0-32,3 0-63,0 0 47,0 0-432,0 0 464,0 0 96,7 2 64,17-2-47,-24 0-577,6 0 480,16 0-144,-4 0-64,-12 0-32,-6 0-240,24 0 224,-6-4 1,4-3 47,-1 1-16,-21 6-256,29-20 272,1 16 0,7-14-64,3 12 96,-40 6-304,41-22 240,3 5 0,-3-1-336,1 12-96,-42 6 192,35-22-160,-5 17-16,-10-1 176,-14 2-576,-6 4 576,7-5-1697,-7 5-1136,-2 5-1345,2-5 4178</inkml:trace>
  <inkml:trace contextRef="#ctx0" brushRef="#br0" timeOffset="1866">677 229 944,'0'0'0,"0"0"624,0 0-624,-5 0 833,-1-4 287,-1-3 113,7 3-17,0 4-1216,0-4 1089,5-1-81,1 1-159,12 4-193,-18 0-656,6 0 448,14 0-176,-14 0-80,18 2-64,-24-2-128,7 9 48,13 13-32,-14-5-16,20 1-16,-26-18 16,7 21 32,21 1-16,-6 7 32,0 1-32,-22-30-16,24 31 0,0 4 16,0-1-16,-24-34 0,26 33 16,-26-33-16,28 37 16,3 0 0,-1-2 16,3 0 0,-33-35-32,33 31 33,-3-3 31,3-2-16,2 0 16,-35-26-64,33 22 112,0-4 32,-5-1 64,-4-10 16,-24-7-224,6 6 224,18 1-32,-19-1 0,-1 1-16,-4-7-176,5 4 208,-5 1-16,0-3 1,-3 0 47,3-2-240,-4 2 160,-13-2 32,10 0-64,-17 0-160,24 0 32,-20 0-128,-1 0-336,1-6-353,0-1-511,20 7 1328,-22-6-2001,5-1-721,-3-13 65,16 20-384,4 0 3041,0 0 0</inkml:trace>
  <inkml:trace contextRef="#ctx0" brushRef="#br0" timeOffset="1867">1189 242 1984,'0'0'0,"-2"0"977,2 0-977,-4 0 1088,0 0-127,-1 3-193,1 3-256,4-6-512,-7 18 401,-1-1-81,-1 3-80,-13 1-16,22-21-224,-9 33 144,-19 0 16,4 4 0,0 4 32,24-41-192,-28 40 208,1 3 32,-1 1 49,0-5-49,28-39-240,-27 35 288,3-2-64,3-7-48,3 0 0,18-26-176,-6 22 144,-12-4 48,16-10 16,0 10 16,2-18-224,0 4 209,0 0-49,17 3-144,-10-5-321,-7-2 305,22 2-832,-5 1-577,1-3-607,6 0-338,-24 0 2354,24 0-1760,0-5-481,-24 5 2241</inkml:trace>
  <inkml:trace contextRef="#ctx0" brushRef="#br0" timeOffset="1868">1416 541 1664,'0'0'0,"0"0"0,0 2 993,7 1 239,10-1-31,-12 2-1,-5-4-1200,6 2 1089,14 1-193,-16-1-159,16 0-145,-20-2-592,6 2 512,21 2-128,-8 1-80,5-3-79,-24-2-225,22 0 208,2 0-112,0 0 0,0 2-16,-24-2-80,28 5 80,1-3-16,-1 0-48,1-2-96,-29 0 80,28 0-96,-2 0 64,2-4 16,1-1 64,-29 5-48,26-6 112,0-1-16,3-10 64,-1 12-32,-28 5-128,26-17 112,-2 10-16,-2-10 0,-2 10 0,-20 7-96,6-6 80,16-14 16,-18 16-64,1-14 0,-5 18-32,4-4-144,-4-3-240,0 1-480,0-1-513,0 7 1377,-7-6-1857,-12 6-576,10 6 160,-15 3 752,24-9 1521,-17 20-1712,17-20 1712</inkml:trace>
  <inkml:trace contextRef="#ctx0" brushRef="#br0" timeOffset="1869">1693 190 1520,'0'0'0,"0"0"849,0 0 223,0 0-1072,0 2 1009,0 0-97,0 5-128,0 10-63,0-17-721,5 18 672,-1 4-224,3 2-160,-1 4-128,-6-28-160,7 31 128,-1 3 65,-1 4-1,-1-4 16,-4-34-208,4 35 224,-4-2-32,0 0-32,0 0-32,0-33-128,0 30 112,0-2-16,0-1 0,0-3 48,0-24-144,0 21 128,0 1 0,0-13 16,0 13-16,0-22-128,0 9 177,7 8-33,0-13 64,10 3-64,-17-7-144,4 9 144,3-3-464,10 1-1153,-10-3-1440,-7-4 2913,33 7-3106,-12-5-303,-21-2 3409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7:41.68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18 70 1360,'0'0'0,"-3"0"752,-3 0 209,1-4-1,1 0-15,4-1-81,0 1-31,0 0-49,0 4-784,4-5 704,1 1-111,1-1-113,1-1-112,13-1-144,-16 3-64,18 0-48,-16-1-48,18 5 16,-17-4-64,12 0 0,-1 4 0,-18 0-16,6 0 48,21 0-32,-8 0-16,1 0 16,-20 0-16,17 0-32,3 2 32,-13 2 0,19 3-32,-26-7 32,6 8 0,12 10-16,-12-12-16,1 12 32,-7-18 0,6 6 0,-1 12-32,-1-12 16,-4 14-32,0-20 48,0 17-16,0 1 16,-4 4 0,-3-3 0,7-19 0,-9 20-32,-8 2 32,10-3-16,-1 1 0,8-20 16,-20 22 16,14-5-48,-14 1 32,11-9-32,9-9 32,-19 19-16,12-12 48,-10 1-48,10 1 48,7-9-32,-9 7 0,-8-1 0,12 1 16,-1-1 0,6-6-16,-7 7 32,1-5-16,1 0-16,1 0 48,4-2-48,-2 3 16,2-3 0,0 0-16,6 0 32,12-5 0,-12 5-16,16-4 64,-22 4-80,7-4 64,17-1 48,-5 1 0,3-1-32,-22 5-80,22 0 64,0-4-48,2 0 16,0-1 0,-24 5-32,24-4 0,-2 4 33,2 0-33,4 0-17,-28 0 17,24 0-32,-2 0 16,0 4 16,-16 14-32,-6-18 32,24 6-16,-17 21-16,12-8-16,-14 3-16,-5-22 64,4 24 0,-4 0-32,0 2 0,0 0-16,0-26 48,-2 27 16,-7-3-16,-10 2 32,1 0-16,18-26-16,-19 26-16,-5 2 32,0 1 16,0-1-16,24-28-16,-20 26 16,-2 1-16,-2-6 16,4-1 32,20-20-48,-21 9 80,-3 13 49,4-16 31,-2 3 0,22-9-160,-19 6 192,-1 1 64,0-3-32,3-2 48,17-2-272,-20 3 240,3-3 0,8 0 0,-13-5-47,22 5-193,-9-6 272,-12-1-64,14-10 0,1 12 0,6 5-208,-7-19 128,0 12 32,1-17-48,2 18-32,4 6-80,-5-24 112,1 17-48,2-15-48,-1 16-32,3 6 16,0-22-48,0 18 64,0-3 16,0 0-32,0 7 0,0-4-32,0 0-48,0 4-32,0 0-368,0 0 480,0 0-1473,0 4-2080,22 22-3010,-22-26 6563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7:45.68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23 165 1872,'0'0'0,"0"0"961,-7-5 159,1-1-159,6 6-961,-7-5 800,5 5-224,2 0-159,0 0-97,0 0-320,0 2 336,0 1 16,0 3 64,4-1 0,-4-5-416,5 6 417,1-4-17,1 3-64,12-3-48,-19-2-288,7 4 240,17 1-80,-7-1-48,5 2-32,-22-6-80,24 9 80,2 9-48,5-10-32,-3 19 0,-28-27 0,33 24-16,0 2 16,-3 2 0,5 5 16,-35-33-16,33 37 16,2 0 16,0 0-16,-5 0 0,-30-37-16,33 31 16,0-3 0,-1-2 16,-1-2 48,-31-24-80,28 24 97,-1-4 15,-3-3 16,0-10 64,-24-7-192,24 6 192,-3 1 16,-1-5 0,-3 0-16,-17-2-192,7 3 208,15-3-64,-16 0 0,12 0-48,-18 0-96,4 0 112,3 0-64,-1 0 81,1 0-49,-7 0-80,4 0 80,1 0 0,-5 0-32,0 0-16,0 0-32,0 0 32,0 0-96,0 0-176,-3 0-353,3 0 593,-4 0-1040,0 0-481,-3 0-528,1 0-512,6 0 2561,-7 0-2209,0-5-656,7 5 2865</inkml:trace>
  <inkml:trace contextRef="#ctx0" brushRef="#br0" timeOffset="520">730 29 2193,'0'0'0,"0"-4"1184,0 4-1184,0-7 1329,-3-10-145,-1 17-191,0 0-225,2 0-128,-3 0-159,3 0-49,-2 0-96,4 0-336,-5 2 256,1 5-64,-3 12-32,1-1-32,6-18-128,-9 8 144,-8 21 0,10-3 48,-17 0-15,24-26-177,-22 31 192,-2 4 16,-2 4-32,-4 2 0,30-41-176,-31 46 144,-4 0-48,0 6 0,0 1-48,35-53-48,-37 54 64,2-1 32,5-10-16,6-3 16,24-40-96,-20 30 96,14-4-16,-1-6 0,5-3 0,2-17-80,0 7 96,0 2 32,4-3-16,3-1 33,-7-5-145,19 2 144,-12-2 0,17 0-16,-18 0-48,-6 0-80,24-7-32,-17 1-352,21-16-417,-6 15-575,-22 7 1376,24-22-2241,5 5-1009,19 19 721,-20-8-320,-28 6 2849,0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7:47.05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48 681 1696,'0'0'0,"-4"-4"737,-5 0 303,-10-14 193,16 14 31,-3-3-143,1 1-129,3-1-79,2 1-33,0 6-880,0-18 784,5 14-111,1-3-209,12-10-112,-14 13-80,13-3-112,-10 0-16,17 1-64,-24 6-80,20-7 32,-1 3 16,3 4-48,-2 0 16,-20 0-16,19 0 16,1 0-16,2 0 0,0 4 0,-22-4 0,24 7 0,0 10 32,0-14-32,2 1 16,-26-4-16,26 6 16,0-3 0,3 1 16,-3 0-32,-26-4 0,26 3 16,-2-3 0,-2 0 49,0 0-17,-22 0-48,21 0 80,1-5-48,-2 1 32,-3-1-16,1-1-16,-12-1 16,18 1-16,-17 1 16,-7 5-48,24-6 16,-18 2 0,12-1-16,-14 5 32,-4 0-32,18-4 32,-14 4 0,3-5 0,-1 5 16,-6 0-48,7-4 32,-3 4 16,0-4 32,-4 4-16,0 0-64,0 0 64,0 0 16,0-5-32,0 1-48,0 4 0,0-4-144,0 4-256,0-7-337,-2 1-431,2 6 1168,-2-18-1793,-2 14-864,-1-1-64,-1-1-1057,6 6 3778</inkml:trace>
  <inkml:trace contextRef="#ctx0" brushRef="#br0" timeOffset="1">256 177 2048,'0'0'0,"0"0"993,0 0-993,-3 0 1345,1 0 127,-2 0-95,2 0-209,2 0-1168,0 3 881,0 3-337,0 1-176,0 12-160,0-19-208,0 22 128,0 2-16,0 9 0,0 2 16,0-35-128,4 39 145,3 0-1,-1 5 16,1 0-48,-7-44-112,17 45 112,-13-1 16,3-7 16,0-4 16,-7-33-160,17 28 160,-13 1 0,3-3 16,-3-4-32,-4-22-144,7 21 128,-3-3 16,1-9 0,-5 10 33,0-19-177,0 7 176,0 10-16,0-12 0,0 1-16,0-6-144,0 9 144,0-3 32,0 1-32,0 0 0,0-7-144,0 2 160,0 0-32,4-2-176,2 0-592,-6 0 640,18-4-1809,-12-3-2065,34 3-2385,-40 4 6259</inkml:trace>
  <inkml:trace contextRef="#ctx0" brushRef="#br0" timeOffset="886">1277 206 1552,'0'0'0,"0"-5"448,0-1 209,0-1 191,-3 1 113,3 6-961,0-7 928,0 3-80,0-3-95,5 1-81,-1-1 0,-4 1-127,5-1-129,1-10-112,-6 17-304,7 0 208,-1-18-32,1 14-32,10-3-16,-12 1-16,1-1-48,14 1 0,-14-12-48,-6 18-16,22 0 0,-15-6 0,19-1 0,-20 3 0,-6 4 0,29-5 0,-12 1 16,3 0 16,-1-1-32,-19 5 0,20-4 16,0-3 32,2 3-64,-5 0 32,-17 4-16,7 0 0,17 0-16,-20 2-16,13 4 32,-17-6 0,5 9 0,1 11-16,1-3 16,-1 1 0,-6-18 0,5 22 0,-5 6 16,0 0-16,0 5 0,0-33 0,-5 35 32,1-2-32,-3-1 16,1-1-16,6-31 0,-9 33 0,-10-3 48,12-1-16,-13-3 32,20-26-64,-8 22 48,-12-1 0,11-1 17,-10-11-1,19-9-64,-7 24 48,-10-18 16,10 14-16,-2-18-16,9-2-32,-17 4 64,15 1-16,-3-3 16,1-2 48,4 0-112,-2 0 128,0 0 48,-1 0 0,3-4 16,0 4-192,0-5 240,0-1 0,0-12 0,0 14-32,0 4-208,0-18 209,0 14-65,5-2-16,1-12-32,-6 18-96,18-4 64,-14-14-16,3 14-32,12-3-16,-19 7 0,5-4 0,14-3 0,-12 3 16,15 0-16,-22 4 0,6-5-16,18 1 32,-6 0-32,-1-1 16,-17 5 0,20 0 0,-1 0-16,1 0-16,-2 0 32,-18 0 0,19 5-32,-1 3 16,1 14-32,-1-4-16,-18-18 64,19 21-16,-12 3-32,17 3 32,-18-3 16,-6-24 0,20 24-16,-16-3-16,3 1 32,0-2-16,-7-20 16,6 20 0,1 1 16,-3-1 16,-4 0-16,0-20-16,0 21 16,-7-3 48,-10 4 0,8-5 32,9-17-96,-30 20 112,4-3-16,-5 1 16,0 1-32,31-19-80,-32 18 96,-1-1-48,0-8 64,1 11 0,32-20-112,-33 6 128,4 1 0,1-1 48,0-1 16,28-5-192,-26 2 257,4-2 143,0 0 0,2 0 16,20 0-416,-8-7 352,-14 1-96,15-12-64,-10 14-79,10-3 15,7 7-128,-6-19 64,-3 14 0,2-12-16,3 13-16,4 4-32,-2-7 16,0-15-16,2 18 0,0-3-48,0 7 48,4-17-16,3 17-64,10-7 0,-10-12 0,-7 19 80,26 0-161,-20-7-111,23 1-256,-23 1-384,-6 5 912,26-4-1361,-19 4-464,15 0-432,-16 2-480,-6-2 2737,18 7-2801,-12 12 848,1-12-528,-7-7 2481</inkml:trace>
  <inkml:trace contextRef="#ctx0" brushRef="#br0" timeOffset="1629">2946 341 1680,'0'0'0,"-2"0"753,2 0-753,-7-4 1008,-2 4 177,1-5-1,1 5-95,7 0-1089,-7 0 976,1-4-95,-1 4-1,3 0-16,4 0-864,-2 0 801,0 0-65,-1-4-112,3 4-111,0 0-513,0 0 384,0-5-112,5 5-96,-1 0-16,-4 0-160,18 0 96,-14 0 32,16-4-64,-14 0 16,-6 4-80,26-5 48,-8 5-32,1 0 16,1-4-16,-20 4-16,20 0 16,4 0 16,-2 0-32,4 2-32,-26-2 32,24 2 32,2 3-32,-2 1 0,0-4 16,-24-2-16,24 5 16,-4-3 16,-3 0-16,-10 0 32,-7-2-48,19 0 32,-14 2 16,1-2 16,12 0-16,-18 0-48,0 0 48,4 0 32,2 0 16,-1 0-15,-5 0-81,4 0 112,1 0-48,-1-4 0,0 0-16,-4 4-48,5-5 48,-1 1 16,0 0-16,1-3 32,-5 7-80,4-4 64,0-3 0,1 3 32,-5-1-48,4 1 0,1-3-32,-5 3 0,4 0 16,-4 4-32,0-5 16,0 1 16,4 0-32,-4 4 16,0 0-16,0 0-16,5 0-16,-5-5-32,0 5 64,0 0-176,0 0-208,0 0-353,0 0-447,0 0 1184,0-4-1601,0 4-432,0 0-464,0 0-64,0 0 2561,-3 0-1889,23 35 480,-22-33-207,2-2 1616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7:49.35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14 941 1712,'0'0'0,"-2"2"625,0 2 207,-3 1 176,5-5-1008,-2 2 1073,0 2-17,2-2 97,0 1 47,0-3-1200,4 0 1201,3 0-112,-1 0-193,1 0-192,-7 0-704,6 0 528,12 0-111,-12 0-113,14-5-96,-20 5-208,7 0 128,14 0-64,-14 0-16,19-4-16,-26 4-32,18 0 64,1 0-16,1 0 0,-20 0-48,19 0 16,-19 0-16,22 0 16,0 0 32,0 0 16,2 0 16,0 0 32,2 0 80,-2-5 0,0 1 49,-24 4-241,24-4 224,-2-3-16,4-10-32,-2 10 0,-24 7-176,22-6 144,-2-1-32,-14-10-48,16 17-16,-22 0-48,4-5 64,3 1-48,-1 0 32,-1 4 0,-5 0-48,4 0 0,0 0 0,-4 0-16,5 0 32,-5 0-16,0 2-48,0 0 32,0 2 16,0 3 0,0-7 0,0 9 0,-2-1 0,-1 1-32,-3 0-80,6-9 112,-4 8-320,-3 1-320,0-2-401,3 1-416,4-8 1457,-6 9-1824,-1 0-641,0 8-417,7-17 2882,-6 7-2305,-1-1-800,7-6 3105</inkml:trace>
  <inkml:trace contextRef="#ctx0" brushRef="#br0" timeOffset="1285">1914 323 1472,'0'0'0,"0"0"384,0 0-384,0 0 513,-2 0 111,-4 0 16,-1 0-96,7 0-544,-7 0 401,-1 2-33,-1 7-16,-8 11 0,17-20-352,-7 17 304,0-8-80,-10 17-48,10-4-64,7-22-112,-8 24 129,-12 0-1,14 4 0,-12 3 48,18-31-176,-6 35 192,-16 2 0,4 7 16,1-1 16,17-43-224,-9 46 240,-13 0 16,14-7 16,-14 0 1,22-39-273,-9 33 256,-13-2 0,16-5-16,-1-2 80,7-24-320,-9 19 400,3-12 32,1 13 49,1-16-1,4-4-480,-2 7 400,0-3 0,0 0-32,2-2 65,0-2-433,0 0 480,0 0 0,0 0 0,0 0-32,0 0-448,0-6 337,0-1-65,0 1-64,0-16-32,0 22-176,4-7 128,0-17-32,14 5-32,-14-1-32,-4 20-32,18-24 16,-14 0 16,13-2 0,-12 0 16,-5 26-48,19-29 48,-12-3 16,10-5-32,-10-5 16,-7 42-48,20-41 16,-14-3 16,14 0-32,-14 3 16,-6 41-16,18-46 16,-14 3 16,14-3-16,-14 0 32,-4 46-48,6-44 0,1 7 32,0-2-32,-3 4-32,-4 35 32,4-31 0,1 3-16,-1 8 32,3 3-64,-7 17 48,4-4-48,2-3 48,1-10-112,13 12 48,-20 5 64,6-6-16,16-1-64,-5-10 64,1 12-16,-18 5 32,20-6-32,-3-1-16,0 1-32,1 1 16,-18 5 64,17 0-48,-10 0-32,17 0-64,-18 5-32,-6-5 176,20 19-224,-13 3 48,10 4 0,-13 14 47,-4-40 129,7 43-64,0 10-48,10 3 32,-17 1 32,0-57 48,7 61-48,10 0 0,-13 5 48,1-3-32,-5-63 32,6 63 0,12 3-32,-14-5 32,0-4 48,-4-57-48,7 50 16,10-9 32,-12-2 0,1-6 0,-6-33-48,18 33 64,-18-5 0,6-2 16,1-2 17,-7-24-97,6 18 128,-1-1 16,-1-10 16,-4 10 0,0-17-160,0 7 160,5 2-32,-5-3-16,0 1 32,0-7-144,0 6 160,0-4 0,0 1 16,-3-1-16,3-2-160,-2 2 192,0-2-16,-2 0 49,-1 0-49,5 0-176,-6-4 128,4-3-16,-3 1-32,1-14-32,4 20-48,-2-4 16,-1-14-208,3 12-368,-2-16-705,2 22 1265,0-18-2113,0 18 2113,-2-17-3314,2 10-847,-2-12-1106,2 19 5267,0 0 0</inkml:trace>
  <inkml:trace contextRef="#ctx0" brushRef="#br0" timeOffset="1729">1604 679 2817,'0'0'0,"0"0"0,0 0 1312,-2 0 209,0 0-192,0 0-209,2 0-1120,0 0 929,0 6-145,0 3-64,6 11-111,-6-20-609,18 17 464,-12-8-96,21 11 0,-6-14 16,-21-6-384,24 7 336,5-1 1,1 1-97,1-1-16,-31-6-224,30 3 192,5-1-48,5-2-16,-1 0 16,-39 0-144,44-5 112,-1 1 0,1 0-16,-3-1 16,-41 5-112,37-4 64,-4 4 0,-7 0-192,-4 4-544,-22-4 672,20 7-1681,-1 10-1360,1-8-593,0 11-1136,-20-20 4770,0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7:52.27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495 57 1840,'0'0'0,"0"0"817,-4 0 271,-2-4 209,6 4-1297,-18-7 1280,14 3-159,-3-3-209,-2 3-79,9 4-833,-6-7 752,-1 3-16,1-3-111,-3 3-193,9 4-432,-17-4 224,12-1-80,-12 5-112,10 0 0,7 0-32,-19 0 48,19 0-48,-9 2 16,-13 5 16,13 13-48,-15-1 16,24-19 0,-19 26-32,1 3 16,-1 8-16,1 2 16,18-39 16,-17 42-32,-1 3-16,1 3 48,-3 5-32,20-53 32,-22 54 0,3 1 16,-5-1-32,2 1 32,22-55-16,-20 52 0,3-2 16,10 1 16,1-6-16,6-45-16,-7 46 32,7-4 16,0-5-16,5 0 0,-5-37-32,6 35 64,16 0 0,-5-3 32,3-1 0,-20-31-96,20 28 144,4-1 32,-3-3 33,3 0 47,-24-24-256,22 24 256,2-3-32,-2-3-80,0-1-144,-22-17 0,22 7-304,-3-1-385,1-1-367,-3-3-321,-17-2 1377,7 0-1600,17-4-321,-17-3-240,12-15 416,-19 22 1745,24 0-1249,-24-22-495,0 22 1744</inkml:trace>
  <inkml:trace contextRef="#ctx0" brushRef="#br0" timeOffset="1693">598 423 2144,'0'0'0,"0"-4"1489,0 4-1489,0-4 1649,0-3-48,0 1-177,0-1-223,0 7-1201,0-4 928,0-1-191,0 5-161,4 0-208,-4 0-368,0 0 224,0 0-112,5 3-64,-5 3-48,0-6 0,0 22 0,0-13 0,0 15-16,0-5 16,0-19 0,0 24-16,0 2 16,0 3-16,0-1 32,0-28-16,-2 26 16,-1 1 0,1-1-16,-2-4 16,4-22-16,-2 19 32,-1 1 0,1-14 32,2 14 16,0-20-80,0 7 96,0-1 48,0-2 33,0-1 15,0-3-192,0 2 208,0 0-32,0 0 32,0 0 0,0-2-208,0 0 208,0 0 32,5 0-32,-1-4 0,-4 4-208,4-4 160,1-1-15,1 1-65,1-3-16,-7 7-64,17-4 48,-12 0-32,1-1-16,14 1 32,-20 4-32,4-4 0,16-1 16,-16 1-16,16-1 0,-20 5 0,6 0 0,14-4 0,-13 0 16,12 4 16,-19 0-32,7-5 0,10 5 16,-10 0-32,15 0-16,-22 0 32,6 0 0,16 0 0,-16 0-16,1 0 0,-7 0 16,20 5-64,-16 3 16,3 14 0,-1-13 0,-6-9 48,7 28-16,10-1-49,-13-1 65,3 4-16,-7-30 16,7 33 0,-1-2-32,-2-3 64,1 0-64,-5-28 32,0 26 32,0-2-16,0-2-16,-2 0 16,2-22-16,-7 18 49,-2-1-33,-8-8 48,10 10-16,7-19-48,-21 7 64,3 10 32,-2-10-32,1-1 32,19-6-96,-22 9 80,2-2 48,-1-1-16,1-4 48,20-2-160,-20 3 112,3-3 0,-1 0 16,1-5-16,17 5-112,-9-6 112,-15-1-48,7-12 0,8 14 16,9 5-80,-20-6 48,14-16 0,-3 17 16,0-12-64,9 17 0,-6-4 0,-1-1 0,3-1-48,2-1-144,2 7 192,-2-4-480,2-1-336,0 1-433,0 0-368,0 4 1617,4 0-1969,2-5-368,14 5-384,-13 0 528,-7 0 2193,6-4-3057,-6 4 3057</inkml:trace>
  <inkml:trace contextRef="#ctx0" brushRef="#br0" timeOffset="1694">567 343 2176,'0'0'0,"0"0"0,5 0 785,-1-5 191,3-1-47,-1-1-33,-6 7-896,18-6 801,-14-12-113,3 18-64,-1-6-32,-6 6-592,18-7 529,-14 1-33,16-12-112,-16 18-96,-4 0-288,20-4 176,-16 4-112,16-5-32,-16 5-32,-4 0 0,20 0 16,-14 3 16,16-1-32,-5 4 16,-17-6-16,20 7 0,2-1 16,2 1 0,-2 2 16,-22-9-32,22 8 48,-5-1-48,0 0-336,-10-1-656,-7-6 992,20 7-1921,-16-1-624,3 1-1393,-7-7 3938</inkml:trace>
  <inkml:trace contextRef="#ctx0" brushRef="#br0" timeOffset="1695">1074 432 2625,'0'0'0,"0"0"0,6 7 1136,16 1 145,0 14-97,-3-2-63,-19-20-1121,22 26 864,2 2-303,-2 7-81,4 2-128,-26-37-352,26 42 304,1 4-16,-1 0-96,2 4-32,-28-50-160,31 50 160,1-4 0,3 0 17,5-7 15,-40-39-192,37 37 208,2-2 0,-2-5 16,-2-1 32,-35-29-256,33 22 272,-3-3 48,-8-1 0,-4-1 33,-18-17-353,6 7 336,-2 10 32,1-13-32,-5 3 48,0-7-384,0 4 320,-7 1 33,-1-3-17,-12 0-80,20-2-256,-18 0 240,-1 0-96,-1 0 0,-2-6-80,22 6-64,-21-7 96,-1-10-240,0 12-320,0-12-545,-2 10-847,24 7 1856,-24-24-3138,4 7-736,1 10-1168,19 7 5042</inkml:trace>
  <inkml:trace contextRef="#ctx0" brushRef="#br0" timeOffset="1696">1482 530 2785,'0'0'0,"0"0"1216,0 0-1216,0 0 1345,-5 0 48,-1 0-97,-1 0-271,7 0-1025,-9 0 736,-8 7-240,8-1-144,-13 14-96,22-20-256,-17 9 225,0 19-49,-5 1-16,-2 3-48,24-32-112,-24 40 96,-5-1-32,3 7 48,0-5-32,26-41-80,-26 44 112,4-7 0,-2-4-16,4-3 64,20-30-160,-17 28 176,8-4 48,-10-4 0,16-11-63,3-9-161,-4 17 80,2-12-513,2-1-847,4-2-1201,-4-2 2481,20 0-3378,4 0-1248,-24 0 4626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7:55.75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31 565 3281,'0'0'0,"-4"0"1569,-3 2 63,0 5-111,1-3-176,2-2-161,1 1-223,3-3-193,0 0-768,0 0 576,0 0-207,5 2-145,1-2-96,1 2-64,12 0-32,-12 0-32,15 0 0,-22-2 0,17 5 48,5-1-32,0 1 0,4-1 32,-26-4-48,26 2 48,0 0 16,3-2 16,4 0 16,-33 0-96,34 0 64,1-6 0,2-12 16,1 14-16,-38 4-64,34-20 96,-1 16-32,-2-3 32,-5-12 16,-26 19-112,24-5 112,-4-1-32,-3-14-32,-10 16-64,-7 4 16,17-5-224,-17 1-256,0 0-544,0 4-497,0 0 1521,0-5-2113,0 5-736,-2 0 335,-5 0-1023,7 0 3537</inkml:trace>
  <inkml:trace contextRef="#ctx0" brushRef="#br0" timeOffset="1">210 137 2048,'0'0'0,"0"0"977,0 0-977,0 0 1184,0 0 65,0 0-48,0 0-257,0 0-944,0 7 640,0 10-272,0 5-63,4 2-81,-4-24-224,7 31 240,12 2-32,-14 6-32,14 0 32,-19-39-208,5 44 240,14 4 48,-12-5 48,10 5 49,-17-48-385,5 44 336,12-5-48,-12-2-64,1-8 0,-6-29-224,18 28 224,-14 0 0,0-6 0,1-2 33,-5-20-257,4 17 256,3-10 0,-3 10 48,0-10-32,-4-7-272,7 6 224,-1-1-64,1-3-256,10 0-528,-17-2 624,0 2-1329,5-2-752,1 0-944,12 0 144,-18 0 2881,4 0-3858,-4 0 3858</inkml:trace>
  <inkml:trace contextRef="#ctx0" brushRef="#br0" timeOffset="2">880 312 2497,'0'0'0,"4"-7"1568,-4 7-1568,7-24 1825,-1 5-304,1-1-144,-1 14-209,-6 6-1168,7-27 928,-3 21-207,3-20-113,-1 8-176,-6 18-432,18-6 320,-14-18-143,3 17-65,14-15-64,-21 22-48,7-4 32,17-3-32,-18 1 0,18-1-32,-24 7 32,7-4 0,17 4-16,-17 0 0,14 0 0,-21 0 16,7 0-48,15 7 16,-16 1-32,12 12-17,-18-20 81,4 17-48,3 1 32,10-1 16,-17 3 16,0-20-16,7 17 0,10 3 0,-17-3 0,7-8 0,-7-9 0,4 24 16,-4-15-16,0 13 32,0-14-16,0-8-16,0 22 16,-2-13 0,-5 11 17,-10-12-17,17-8-16,-7 20 16,-1-11 16,-12 10-16,13-12 0,7-7-16,-21 17 16,12-12 16,-11 1-16,14 1-16,6-7 0,-20 6 32,16 1 0,-3-3-16,1-2 32,6-2-48,-5 3 32,3-3 32,0 0-16,0 0-16,2 0-32,0 0 64,0 0-48,0-5 32,4 1-48,-4 4 0,7-4 16,12-1 0,-12-1 16,17-1-16,-24 7-16,17-6 0,1-12 16,3 14-32,-1-3 32,-20 7-16,20-6 48,2 1-48,-1 1 16,-1 0-16,-20 4 0,22-5 0,0 1 0,-3 4 0,3 0-16,-22 0 16,20 0-16,2 6-32,-3 12 0,1-9 32,-1 15-16,-19-24 32,18 19 0,-12 1-32,18 2 32,-24-22 0,5 24 32,-5-24-32,6 24 0,12 2 0,-18-4-32,0-22 32,0 21 32,0-21-32,0 22-32,0-2 64,-7 2 0,-15-3-16,22-19-16,-21 22 48,-6 0 16,-5-2 0,-1-1-32,33-19-32,-35 20 48,-2 0-48,4-1 0,-2-1 16,35-18-16,-30 19 32,1-10 0,3 13 64,0-16-16,26-6-80,-22 9 128,5-2 32,10-1 32,-10-4 32,17-2-224,-5 0 256,-1 0 17,2 0-33,1-4-16,3 4-224,-2-4 176,2-3-48,0 1-32,0-12-80,0 18-16,5-4 32,-1-3-16,0-10 16,14 12-16,-18 5-16,4-6 0,3-1-16,14-10-32,-14 17-96,-7 0 144,17-7-352,-10-10-353,13 17-511,-14-7-545,-6 7 1761,18-6-2497,-12-1-865,25 3 737,-14-3-640,-17 7 3265,0 0 0</inkml:trace>
  <inkml:trace contextRef="#ctx0" brushRef="#br0" timeOffset="3">1532 55 2449,'0'0'0,"0"0"1056,7 0 257,12-18-1,-19 18-1312,7-4 1265,15-3-113,-3-10-223,1 17-209,-20 0-720,24-5 544,0 1-207,4 4-129,-28 0-208,31 0 144,-31 0-144,35 7 64,4 14 0,2 1-16,3 4-16,-5 7 0,3 4-16,-3 7-16,2 2 48,-41-46-48,38 48 48,-6 6 32,-3 1 16,-5-1 16,-24-54-112,19 61 0,-12-4 64,-1-2 0,-1-3 32,-5-52-96,0 48 192,-2 0 112,-7-4 33,-11-1 31,20-43-368,-19 44 368,-3-5-128,-2 3-32,-5-10-48,29-32-160,-26 33 192,-2-7 0,4-2 16,2-4-32,22-20-176,-9 9 129,-8-1-1,15-1-256,-1-5-913,3-2 1041,0 0-2449,0 0-1889,7-6-1505,-7 6 5843</inkml:trace>
  <inkml:trace contextRef="#ctx0" brushRef="#br0" timeOffset="809">2754 585 1296,'0'0'0,"-5"2"32,-12 2-16,8-2-16,-10 1 32,12 1-32,-2-2 16,-8 0 32,13-2 112,-3 0 144,0 0 161,-1 0 159,8 0-624,-7 0 736,3 0 113,-1 0 127,1-4 81,4 4-1057,-2-7 1088,0 3-80,-3-2-127,3-1-97,2 7-784,-2-7 641,0-12-97,2 19-112,0-7-16,0 7-416,0-6 400,0-1-63,4 1-33,3-1-48,-7 7-256,19-6 144,-1-1-48,6-10-32,4 17-32,-28 0-32,33-7 16,6 0 0,0 1 32,5-1-48,-2 3 0,-3 0 0,-2-1 0,-2 5 16,-35 0-16,33-4 0,-1 4 0,-6 0 0,1 0 32,-27 0-32,24 0 0,0 0 32,0 0 16,-5 0-32,-19 0-16,18 0 64,-12 0 0,14 0-48,-16 0 48,-4 0-64,7 0 32,-1-4 0,1 4-32,-1 0 48,-6 0-48,7 0 48,-3-5-32,1 5 0,-5 0-16,4 0 32,-4 0-16,4-4 32,-4 4-48,0 0-64,0 0-160,0-5-464,0 1-673,0 4 1361,-2-4-2273,0-1-944,-2 5 511,-1-4-863,5 4 3569,0 0 0</inkml:trace>
  <inkml:trace contextRef="#ctx0" brushRef="#br0" timeOffset="810">2848 277 2193,'0'0'0,"0"0"992,0 0 353,0 0-1345,-3-4 1488,1-3 33,0 1-80,2-14-161,0 20-1280,0-4 1185,0-3-129,0-13-191,7 16-241,-7 4-624,4-4 464,3-1-224,-1 1-96,1 4-80,-7 0-64,4 0-16,3 0-32,-3 2-32,2 20-48,-6-22 128,7 24-128,0 11 0,-1 4 32,-2 5 64,-4-44 32,7 48-16,0 2-16,-1 0 32,12 0 0,-18-50 0,4 46 0,2-4 32,16-7-16,-17-5-16,-5-30 0,21 31 32,-14-5 32,13-2 64,-14-5 32,-6-19-160,18 7 160,-12 10-48,1-14-160,12-1-368,-19-2 416,5 2-1072,14-2-801,-12 0-1329,21-7-15,-28 7 3217,20-6-4162,-20 6 4162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7:57.79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157 284 1632,'0'0'0,"-2"0"593,-2-4 239,-3-3 256,7 7-1088,-6-4 1217,4 4-33,-1 0-127,1 0-161,2 0-896,-2 0 753,2 0-113,0 2-144,0 4-96,0-6-400,0 18 321,0-12-97,4 16-96,1 0-32,-5-22-96,4 24 48,0 4 16,1 3 16,-1 2-64,-4-33-16,0 35 16,5-1 32,1 1-16,-2 0 0,-4-35-32,5 33 96,1-2-16,-1-3 48,1 0 48,1-6 0,-1 0 16,-1-5 48,1-8-15,-6-9-225,5 22 240,-1-18 0,0 3-32,1-3 16,-5-4-224,4 5 208,-4-3-16,0 0-16,4-2-48,-4 0-128,5 0-224,-5 0-432,4-7-497,-4 7 1153,0-6-1680,5-12-577,-1 14-609,0-3 609,-4 7 2257,7-19-3185,-7 19 3185</inkml:trace>
  <inkml:trace contextRef="#ctx0" brushRef="#br0" timeOffset="1">0 112 2529,'0'0'0,"5"-7"864,-5 7-864,4-7 960,3-10 65,-1 13 31,1-3-79,-7 7-977,6-6 864,1-1-111,12 0-81,-12 1-64,-7 6-608,28-7 496,-4 1-111,2 1-145,5 1-112,-31 4-128,33 0 32,2 0-48,2 4 32,2 3-32,-39-7 16,37 9 16,0 8 32,0-10-48,-2 10 0,-35-17 0,35 7 16,-4 12-32,-3-12 48,-4 13 32,-24-20-64,20 8 0,-14 14 48,14-4-48,-20-10 48,0-8-48,6 24 16,-1-15 16,-5 11 48,0-12-48,0-8-32,0 18 80,-2-12-16,-5 14 0,0-13-16,7-7-48,-17 19 64,10-12 16,-12 10-16,10-10-32,9-7-32,-22 8 32,14 10 16,-16-12-32,15 3 0,9-9-16,-24 18 32,6-12-32,1 3 32,-1 0 16,18-9-48,-8 8 16,-16 1 16,6 9-32,10-14 32,8-4-32,-22 6 0,13 1 0,-11 0 16,14-1-16,6-6 0,-18 7 32,12-1-32,-1 1 0,1-3 0,6-4 0,-5 2 0,3 0 0,2 1 32,5-3-16,-5 0-16,6 0 16,20 0-16,-2-5-32,0-1 32,-24 6 0,29-7 16,-1 1-16,0-1 0,3 3 0,-31 4 0,28-7-16,3 3 16,-1 4-32,1-5 32,-31 5 0,33 0-32,-1 3-16,1 3 48,0 3-48,-33-9 48,33 20-48,-5-1 16,0 1-16,1 2 32,-29-22 16,24 26-16,-3-2-16,-1 6 16,-13-1 0,-7-29 16,6 30-16,-1 5 32,-5 0 0,0 0 0,0-35-16,-3 33 32,-16-7 0,-1 0 64,-4 2-32,24-28-64,-30 27 96,-5 1-32,-2-4 0,-5 0 16,42-24-80,-39 20 65,0-1 31,1-1-16,1-10 0,37-8-80,-32 22 128,-3-13 0,6 0 32,3-1-16,26-8-144,-22 5 208,3-3 32,1 0 16,10-2 16,8 0-272,-22 0 240,13-6-15,-11-1-49,14 1 0,6 6-176,-9-22 176,3 17-64,-1-1-48,5-14-16,2 20-48,-2-4 16,2-3-32,0-12-48,4 14-144,-4 5 208,4-6-577,1-12-639,1 14-897,12-14-1377,-18 18 3490,17 0-3393,1-6-817,-18 6 4210</inkml:trace>
  <inkml:trace contextRef="#ctx0" brushRef="#br0" timeOffset="1059">1922 208 1264,'0'0'0,"0"-20"288,0 2 96,0-3 193,0 21-577,-2-20 704,-2 3 128,-3 10 33,3-17-49,4 24-816,-7-7 800,1-14-47,-1 14-49,1-13-64,6 20-640,-7-4 577,-1-2-33,-1-1-80,-9 3-96,18 4-368,-6-5 320,-3 5-95,-13 0-81,14 2-32,8-2-112,-24 7 80,4 13-64,0-1 0,-2 5-16,22-24 0,-24 29-32,3 1 0,-3 7-32,2 7-16,22-44 80,-24 50-48,2 9 0,-2 4 32,2 5 0,5 2-16,10 2 48,-10 0-16,15 0 16,2-72-16,-3 74 64,1-6-48,2-5 32,0-9 32,0-54-80,5 51 80,1-6 32,14-1 16,-14-5 48,-6-39-176,31 37 208,-7-2 32,4-6 32,3-5 48,-31-24-320,32 21 273,3-12-17,2 11-48,-2-18-48,-35-2-160,33 2 128,0-2-144,-5 0-208,1-17-352,-29 17 576,26-5-1009,-4-16-544,-1 14-752,-1-17-656,-20 24 2961,22-7-2193,-16-23-592,-6 30 2785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8:00.10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3 247 2577,'0'0'0,"0"-4"1168,0 4-1168,0-7 1265,-2-17-1,2 18-31,0-12-145,0 18-1088,0-4 929,0-3-145,0-10-79,0 13-81,0 4-624,0-7 528,0-10-96,0 12-80,0-1-111,0 6-241,4-18 144,0 18-64,1-6-16,1-12-32,-6 18-32,7 0 48,12-6-16,-12-1-32,21 1 0,-28 6 0,20-7-16,2 0 0,2 1 0,0-1 16,-24 7 0,24-6-32,0 1 32,2 1 32,-2 0-64,-24 4 32,26-5 32,0 5-32,3-4-32,-5 4-48,-24 0 80,24-4-64,-2 4-16,-5 0 0,-10 4 48,-7-4 32,19 7-48,-14 12-1,-5-1 17,0 3-16,0-21 48,0 27-32,-5 3-16,-4 3 16,-17 6-16,26-39 48,-22 42 0,-2 3 0,-6 3 32,-3 3 0,33-51-32,-33 50-32,-4-2 0,2-2 0,5-7 32,30-39 0,-28 35 0,4-7 0,6-4 32,12-6-48,6-18 16,-9 8 16,4 10-16,3-16 0,2 2 32,0-4-32,5 3 0,1 1 16,14-2 0,-14 2-16,-6-4 0,22 3 16,-4-1-16,1 0 0,1 0 32,-20-2-32,22 0 16,4 2-16,0 1 0,7-3 0,-33 0 0,33 0 0,1 0-64,4 0 0,-4 0 256,-34 0-192,31-5-144,0 5-624,-3-4-993,2 4-1424,-30 0 3185,29-5-2866,-1 1-783,-28 4 3649</inkml:trace>
  <inkml:trace contextRef="#ctx0" brushRef="#br0" timeOffset="1">708 164 2721,'0'0'0,"0"0"0,0-6 1232,4-12 145,0 14 0,14-16 111,-14 20-63,14-6-145,-12-1-303,16 3-289,-22 4-688,20 0 384,-1 0-207,3 2-97,-2 18-80,-20-20 0,21 21-32,3 8-32,3 1-1,-1 7 17,-26-37 48,26 40-16,2 1 16,1 5 0,3-5 0,-32-41 0,35 42 0,0-5 48,0-4-16,0-1 17,-35-32-49,35 29 64,0-3 16,-2-2 32,2-4 64,-35-20-176,32 17 192,-3-10 64,-3 10 16,-4-15 32,-22-2-304,17 7 288,-10-5-16,10 0-63,-17 0-33,0-2-176,4 0 160,1 0-32,-5 0-16,0 0-144,0 0 32,0 0-208,0-4-369,-2-3-447,-5 1-449,7 6 1473,-6-20-2321,-3 14-1184,9 6 639,-2-18-559,2 18 3425,0 0 0</inkml:trace>
  <inkml:trace contextRef="#ctx0" brushRef="#br0" timeOffset="2">1347 49 3217,'0'0'0,"-2"2"1393,-5-2-17,1 2-111,6-2-1265,-9 2 1168,-9 0-351,10 5-353,-14 13-256,22-20-208,-20 19 80,-4 5 16,-4 5-16,-7 8 16,35-37-96,-39 41 96,-3 5 0,1 6 32,-1 1 48,42-53-176,-41 52 209,2-2 15,6-6 16,7-3-16,26-41-224,-22 35 224,4-2 32,12-9 16,1-4 0,5-20-272,-2 8 192,2 10-320,18-16-640,-12 0-1265,-6-2 2033,33 0-3474,-5 0-1600,-28 0 5074</inkml:trace>
  <inkml:trace contextRef="#ctx0" brushRef="#br0" timeOffset="818">1724 385 1936,'0'0'0,"0"2"1105,0 0 272,0-2 159,0 0-79,0 0-64,0-4-129,0-1-143,5-1-113,-5 6-1008,6-7 784,16 1-191,-15-1-193,14 1-192,-14-1-112,17 3-48,-7 4-48,1 0 112,-18 0-112,19 2 96,3 4 0,2 1 32,2-1-128,7 12 32,0-12 0,2 1-16,2 2 0,-37-9-16,35 4 32,4-2 16,-2-2 16,2 0 32,-39 0-96,40-6 112,-3-14 17,2 14 15,-2-18-16,-37 24-128,33-7 112,-5-19 0,-6 19 16,-2-17 0,-20 24-128,6-6 80,1-1-80,-3-10-192,-4 17-336,0 0 528,-2-5-929,-5 5-479,-14 0-561,3 5-865,18-5 2834,-19 17-2977,10 5 784,-17-13-592,26-9 2785</inkml:trace>
  <inkml:trace contextRef="#ctx0" brushRef="#br0" timeOffset="819">1951 99 2945,'0'0'0,"0"0"0,0-7 1489,0-10 303,0 10 17,-2-15-112,2 22-1697,0-4 1489,0-13-209,0 12-191,0-1-273,0 6-816,0-7 560,4 7-191,1-4-193,-1 4-112,-4 0-64,7 0 0,-1 6-32,12 12-32,-14 1-32,-4-19 96,7 24-64,-1 9-1,1 4 49,-3 5-16,-4-42 32,4 43-16,1 5 16,-5-4 0,4 2 0,-4-46 0,0 43 0,4-5 16,-4-1 16,0-7-16,0-30-16,0 29 49,0-3-17,0-2 64,0-2 16,0-22-112,-2 19 112,0-10 32,0 11 16,0-16 0,2-4-160,0 6 176,0 1-16,0 0-16,0-3-112,0-4-32,4 4-288,3-2-720,10-2-1330,-10 0-2176,-7 0 4514,28 0-6371,-28 0 6371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8:01.62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0 756 2401,'0'0'0,"5"2"976,1-2 193,1 2-1,-1 0-47,-1-2-145,-5 0-96,0 0 17,0 0-897,0 0 944,0 0 1,0 3-113,0-3-96,4 0-79,-4 0-49,4 0-80,-4-5-63,0 5-465,5-6 368,1-1-80,1-10-48,12 12 0,-19 5-240,5-22 176,14 5-16,-12-5 0,17 0 0,-24 22-160,17-26 160,1 0 0,1 0-63,-12-3-1,-7 29-96,28-30 96,-10-1-32,-12-1 64,21 1-64,-27 31-64,6-33 96,14 5-64,-16 2-16,3 0 16,-7 26-32,6-20-32,1 0 32,-1 14-16,-1-1-32,-1 1 0,-4 1 0,0 5-32,4 0 16,-4 0 64,0 0-80,0 0 0,5 3 32,-1 3 0,-4-6 48,4 4 0,1 1 0,1-3-32,1 2 32,-7-4 0,17 3 0,-12 1 0,1-2 0,12 0 0,-18-2 0,4 5 0,3-1-16,-1 3-65,1 12-31,-7-19 112,4 18-144,3 3 16,-3 6 32,0 3-16,-4-30 112,0 37-64,0 5 16,0 6-32,0 4 64,0-52 16,0 50-16,0 0 16,0-2 0,0-4 16,0-44-16,0 44 0,0-7 16,5-2 16,1-7 32,-6-28-64,18 24 48,-14 0 16,18-6 32,-16-10 16,-6-8-112,18 18 112,-12-14 64,1 3-15,10-3-1,-17-4-160,0 2 160,5 0 16,-5-2-32,4 0 48,-4 0-192,0 0 144,0 0 16,0-4-16,0-3-16,0 7-128,0-6 96,-4-1 0,-3-12 0,-1 12-48,8 7-48,-18-22-240,12 5-576,-12-3-1121,12 3-2529,6 17 4466,4 19-7075,-4-19 7075</inkml:trace>
  <inkml:trace contextRef="#ctx0" brushRef="#br0" timeOffset="586">1098 1 2080,'0'0'0,"0"0"0,0 0 833,-3 2 271,3-2 145,0 2-17,0-2-1232,0 0 1121,5 0-113,1 0-111,12-4-113,-18 4-784,6 0 657,14 0-193,-3 2-160,1 5-176,-18-7-128,19 19 32,3 1 0,4 6-32,5 7-32,-31-33 32,37 39-16,2 5 16,3 4-16,1 4 32,-43-52-16,44 50 16,0 3-16,-5-1 0,-4 3 0,-5 1 0,-6 1 32,-6-5 64,-12 1 16,-6-53-112,7 48 176,-7-5 32,0-1 16,0-5 16,-7-4 1,-1-3 15,-10-4 0,12-2 144,6-24-400,-20 24 512,11-4 0,-12-3 17,3-8-129,18-9-400,-17 22 304,-1-15-64,9 12-48,-12-14-32,21-5-160,-7 6 96,-2 3-16,1 0-32,1-1 48,7-8-96,-9 9 48,3-2-16,-1-1 0,5-2-32,2-4 0,-2 5 48,0-1 1,0 1-1,2-3 0,0-2-48,0 4 80,0-2-16,0-2-48,0 0-32,0 0 16,0 0-289,4 0-351,0-4-624,1 0-785,-5 4 2049,6-7-3410,12 0-544,-14 1-1008,-4 6 4962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8:20.65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35 202 800,'0'0'0,"0"0"0,-2-4 80,-3 0 48,-1-12 80,-1 12 64,3-2 48,2 0-32,-3-10 17,3 16-1,2 0-304,-2-6 336,2 2 16,0-3 48,0 3 48,0 4-448,0-4 577,0-2 63,4 2 80,-4-2-47,0 6-673,0-4 656,0 0-96,5 0-64,-5 0-111,0 4-385,4 0 256,-4 0-96,4 0-80,1 0-48,-5 0-32,4 0 32,1 0 0,-1 0 0,2 0 0,-6 0-32,7 2 32,0 0 0,-1 0-16,12 4 16,-18-6-32,4 4 16,13 2 0,-10 0 16,17 0-48,-24-6 16,20 9 16,1-1-16,6 12-32,-1-12 32,-26-8 0,28 26-32,0-2 16,3 4 16,0 1 0,-31-29 0,30 32 0,1-2 0,1 0 16,1 0 0,-33-30-16,33 29-16,2-1 16,-3-2 192,3-2-16,-35-24-176,33 24 256,2-2 16,-2-3-208,-1 1 32,-32-20-96,29 16 112,-3-10 17,-2 12 47,-4-12 32,-20-6-208,17 6 240,-10-2-16,12 0-16,-14 0 16,-5-4-224,6 2 192,-1 0 32,-1-2-32,-4 0 17,0 0-209,0 2 192,0-2 0,0 0 16,0 2-16,0-2-192,-2 0 160,0 0-48,-5 2-48,3-2 16,4 0-80,-7 0 32,1 0 32,-1 0-16,3 0 16,4 0-64,-5 0 48,1 0-16,2 0-32,-3 0-224,5 0 224,-6-4-720,1-2-609,-1 0-896,4-10-1008,2 16 3233,-2-4-2818,-1-14-687,3 18 3505</inkml:trace>
  <inkml:trace contextRef="#ctx0" brushRef="#br0" timeOffset="494">692 5 1712,'0'0'0,"0"0"513,0 0-17,0 0-496,0-4 464,0 4-32,-5 4-32,-3 12-80,8-16-320,-18 16 273,12 2-33,-14 0-112,13 4 32,-17 0 16,5 5 0,-1-1 208,-6 2 32,26-28-416,-26 32 513,-7 0 79,-2-1-48,0 1-16,35-32-528,-37 32 449,0-2-113,2-2-48,0 1-64,0-5-16,7-4-32,0 0-16,6-4-16,-2 0-48,4 0-16,0-7-16,12 13-48,8-22-16,-22 8 64,15 12-32,-10-14-32,13 12-32,4-18 32,-5 6-240,1 10-384,-1-10-400,3 12-433,2-18 1457,0 8-1761,0 11-80,0-13 385,5 14 511,-5-20 945,4 6-1376,-4-6 1376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8:22.03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71 631 1312,'0'0'0,"-7"0"560,-2 0 241,-12 0 207,21 0-1008,-5 0 1105,-3 0-65,1-4-127,0 0-97,7 4-816,-4 0 768,2 0 1,2-4-1,0 4-112,0 0-656,0-4 497,4 0-209,16 4-128,-3 0-64,-17 0-96,22 0 80,4 0-48,1 0 32,1 0-48,-28 0-16,30 0 32,3 0 16,2 2-32,-2 0-16,-3 4 0,-30-6 0,29 6 16,-1 0-16,-2 0 64,0 0 0,-26-6-64,29 4 64,-1-2 16,-2 0 32,-26-2-112,27 0 96,-27 0-96,24 0 144,0-4 0,2-2-16,-2-10 16,-24 16-144,24-4 96,-2-12 33,-3 12-49,-1-13 16,-18 17-96,6-6 96,16 0-16,-18-10 0,3 16-48,-7 0-32,6-6 32,-1 2 32,-1 0-48,1 0 0,-5 4-16,0 0 16,4-4 16,0 0-96,-4 4-128,0 0 192,5-4-481,-1 0-399,0 4-369,1-4-399,-5 4 1648,0 0-2049,4-4-224,-4 0 384,4 4 640,-4 0 1249,0-4-1696,0 4 1696</inkml:trace>
  <inkml:trace contextRef="#ctx0" brushRef="#br0" timeOffset="1">285 232 1488,'0'0'0,"0"-4"672,4-2 273,-4 6-945,4-18 1104,1 14-15,-1 0-81,0 4-63,-4 0-945,5-4 864,1 4-111,1 0-161,-1 2-256,-6-2-336,18 6 160,-14 12-64,3-10-32,-1 16-32,-6-24-32,18 18 16,-18 2 32,6 3-32,-1 1 0,-5-24-16,4 24 16,0 4 0,1 0-16,-5 0 64,0-28-64,4 31 48,-4-1-16,0-2 32,4 0-16,-4-28-48,0 26 48,0 1 48,5-3 0,-1 0 0,-4-24-96,5 20 161,-1 0-17,0-4 64,3 2-32,-7-18-176,6 19 176,1-3 16,-1-8-16,12 12-64,-18-20-112,6 6-64,14 10-416,-2-12-513,1 2-735,-19-6 1728,24 6-2546,5-2 81,23 39 608,-17-43-127,-35 0 1984,0 0 0</inkml:trace>
  <inkml:trace contextRef="#ctx0" brushRef="#br0" timeOffset="876">1399 214 1232,'0'0'0,"0"0"1185,0-16-161,0 12 129,0-14-17,0 18-47,0 0-1089,0-4 944,0 0-80,0-1-31,0-1-65,0 2-112,0-2-143,0 0-129,0 0-48,0 6-336,5-6 288,-1-10-32,3 12-16,-1-12-96,-6 16-144,7-4 129,10-12-49,-10 12-32,15-14 0,-22 18-48,17-4 16,1-14 32,-1 14-64,-10-3 16,-7 7 0,24-6 0,-18 2 0,14 0 16,-14 4-16,-6 0 0,20-4 0,-14 4 0,16 0 16,-15 0-16,-7 0 0,24 0-16,-18 2 0,16 0-16,-15 4 32,-7-6 0,19 6 0,-12 0 32,-1 11-64,14-11 16,-20-6 16,4 20 0,1-12-16,1 12 16,-1-12-32,-5-8 32,0 22-32,0-4 16,0 0 16,0 1 0,0-19 0,-5 18 0,-1 2 0,-12 2 0,12-2 0,6-20 0,-18 18 0,12 0 0,-16-1-32,15-1 64,7-16-32,-21 8 0,14 12 0,-13-14 0,14 10-32,6-16 32,-7 4 0,1 0 32,1-2-16,1 0-16,4-2 0,-4 2 16,2-2 32,-3 0-48,3 0 16,2 0-16,-2 0 16,0 0 16,2 0 0,0-4 16,0 4-48,0-4 16,0 0 0,4 0 32,3-2-48,-7 6 0,6-6 16,1 0 0,12-10-16,-12 12 48,-7 4-48,22-6 16,-16-10 16,18 12-16,-6-3 0,-18 7-16,19-18 16,-1 14-16,1-2 0,1 0-16,-20 6 16,20-4 0,-1 4-16,1 0 0,0 0-32,-20 0 48,19 6 0,3 2-48,-2 10 32,-1-12 0,-19-6 16,20 23-48,0-7 32,-3 2 0,-10 2 16,-7-20 0,24 22-32,-20 2 16,2 0 16,1 5-16,-7-29 16,4 28 0,-4 2 16,-2 4-16,-7 1 16,9-35-16,-21 36 48,-1-2 0,-2 0-16,-2-1 16,26-33-48,-29 30 16,1 0-16,0-6 80,-1-2 0,29-22-80,-26 18 96,0-1-16,2-11 0,0 2 32,24-8-112,-22 6 160,-2-4 48,0 0-16,-2-2 32,26 0-224,-24 0 144,2-4-32,0 0 17,3-2-17,19 6-112,-9-6 112,-15-13 16,17 13-16,-12-12 32,19 18-144,-7-6 80,1-14 16,-3 14-80,2-14 16,7 20-32,-4-6 0,2-10 16,2 12 0,0-12 32,0 16-48,0-4 0,4-2-64,3-1-352,12 1-753,-19 6 1169,7-6-2289,15 2-1473,-1 4 193,6 0-673,-27 0 4242</inkml:trace>
  <inkml:trace contextRef="#ctx0" brushRef="#br0" timeOffset="1439">3193 409 1424,'0'0'0,"0"0"640,0-4 273,-2 0 303,0 0 65,-3 0-80,-1 0-113,6 4-1088,-5 0 960,1-4-63,2 4-113,0-4-127,2 4-657,-3 0 544,3 0-128,0 0-128,0 0-48,0 0-240,0 0 208,7 0 0,13 0 1,-14-4-33,-6 4-176,24-4 96,-4 0 48,4 0-16,2 0-48,-26 4-80,28-4 96,1 0-64,-1 0 16,0 4-32,-28 0-16,27 0 64,-3 0-64,0 0 48,-3 0-48,-21 0 0,22 0-32,-2 2 32,-1 0 0,-1 2 0,-18-4 0,6 4 32,21 0-32,-21-2 16,18 0-16,-24-2 0,7 2 16,15-2 48,-16 0 0,14 0 48,-20 0-112,6 0 96,12 0-32,-14 0 32,3-4-16,-7 4-80,6 0 112,12-4-32,-14 0-16,0 4-16,-4 0-48,7-4 48,-1 0-32,1 0 0,-3 4 16,-4 0-32,7-4 32,-3 4 0,1-4-32,-1 4 0,-4 0 0,4 0-32,1 0 64,-5 0-16,0 0-16,0 0 48,4 0-48,-4 0 16,0 0-16,0 0 49,0 0-1,0 0-16,0-4 0,0 4-32,0 0-64,0-4-353,0 4-559,0 0-977,0 0 1953,0 0-2961,0 0-433,4 2 897,-4 2-368,0-4 2865,0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8:24.12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31 49 3121,'0'0'0,"-4"2"1168,-2 0-159,6-2-1009,-9 2 912,2 0 1,5 0-65,0 0-112,2-2-736,0 2 737,0-2 15,4 0 49,3 0-49,-7 0-752,17 0 560,-12 0-208,16 0-64,-3-4-47,-18 4-241,20-4 160,4 0 32,0 4-80,2-4-64,-26 4-48,26-4 80,0 4-80,0 0 0,-2 0 16,-24 0-16,24 0-16,-2 2 0,0 0-16,0 0 0,-22-2 32,22 4 16,-3-2 0,1 2 32,-1-2 32,-19-2-80,18 2 48,-12 0 16,18 0-32,-17-2 64,-7 0-96,22 0 80,-16 0 64,21 0-16,-10 0 16,-17 0-144,17-4 160,3-2-16,0 0 16,2-11-16,-22 17-144,17 0 129,0-6-17,-10 0-48,15 0-16,-22 6-48,6-6 0,12 0 16,-18 2-16,6 4 0,-6 0 0,0 0 48,0 4-48,0-4 0,0 6-16,-2 0 16,0 2 16,-5 0-80,7-8 64,-4 9-417,0-1-783,-3 0-1105,5 8-1073,2-16 3378,-2 6-3345,0 10-785,2-16 4130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8:40.19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267 63 1072,'0'0'0,"0"0"0,4-6 400,-4-10-48,0 12 145,0-12 95,0 16 32,0-4-16,0 0-79,0 4-49,0 0-480,0-4 400,-2 0-32,0 4-48,-1 0-16,3 0-304,-2 0 257,0 0-1,0-4 48,0 4-16,2 0-288,-2 0 336,-1 0 0,1 0 0,0 0 17,2 0-353,-2 0 304,-3 0 0,3 0-16,-2 0-48,4 0-240,-4 0 256,-1 0-80,1 2-16,-3 0-32,1 0 1,-1 0-49,1 0 0,-1 2-48,7-4-32,-17 4 48,12 2-32,-12 0 16,10 0-32,7-6 0,-8 16 0,-10-10 0,12 10-32,-14-8 48,20-8-16,-7 22 0,-12-4 0,12 5-16,-12 1-48,19-24 64,-7 24-16,0 4 0,-1 0 0,1 3 0,7-31 16,-4 34-48,2 0 16,-1 2 32,3 1-16,0-37 16,0 38-16,0 0 16,0 0-16,0 3 16,0-41 0,0 40 0,0 0 0,0-2 16,0 3 0,0-41-16,0 36 32,0-2-16,0-2 48,0-1-16,0-31-48,0 26 96,5 0 64,-5-4 0,6-4 80,-6-18-240,7 16 192,-1-7 0,14 9-16,-13-12-96,-7-6-80,19 16 80,-1-10 0,-1 12-48,3-2 80,-20-16-112,22 16 112,2 2 32,0 0 33,0 3 15,-24-21-192,24 18 128,-3 0-304,3-2-513,0 0-655,-24-16 1344,24 6-2097,3 12-609,-3-12 257,11 18 737,-35-24 1712,21 2-2177,-21-2 2177</inkml:trace>
  <inkml:trace contextRef="#ctx0" brushRef="#br0" timeOffset="1144">703 246 1120,'0'0'0,"0"0"800,0 0-95,-4 0 207,-1 0 17,5 0-929,-6 2 752,1 0-192,3 0-144,-2 4 1,2-2-1,-1 2 16,1 1-16,0-1-16,2-6-400,-2 6 432,0 0 81,0-2 15,2 2 16,0-6-544,0 4 448,-3 0-159,1 0-65,2 0-96,0-4-128,-2 6 96,2 0-32,-2 0-48,0 0 16,2-6-32,0 6 16,-3 0 32,1 0-16,0 2 16,2-8-48,-2 6 48,0 0 0,0 0 16,-1-4 32,3-2-96,0 4 80,0-2 16,0 0-32,0 0-32,0-2-32,0 2 48,0 0-16,0 0 16,0 0-32,0-2-16,0 2 0,5 0 0,-5 0-16,4 1 16,-4-3 0,0 6 0,4 0 0,1-2 0,-1 2 0,-4-6 0,5 6 16,-1 0-16,0 0 0,1 0 0,-5-6 0,4 6 0,3 0 0,-1 0 16,1-2 16,-7-4-32,19 4 16,-14-2 64,1 0 32,14 0 16,-20-2-128,6 0 176,14 0-31,-13 0-1,14-4-32,-21 4-112,7-4 80,17 0 16,-18 0-48,18 4 0,-24 0-48,7-4 48,17 0-32,-17 4 0,12 0-16,-19 0 0,7-4 16,17 4-16,-18 0 32,14 0-16,-20 0-16,6 0 16,14 0-32,-16 0 16,14 0 0,-18 0 0,6 0 0,12 2 16,-14 0-16,14 2 0,-18-4 0,4 4 0,3 2 0,-1 0 0,12 2-16,-18-8 16,0 18 0,6-12-48,1 12 32,-1-10 0,-6-8 16,7 19 0,-1-3-16,1 0 16,-3 2 0,-4-18 0,7 18 0,-3 0 0,-4 0 16,5 2-16,-5-20 0,0 21 0,0 1 16,0-2-16,-3 2 16,3-22-16,-4 20 48,-3-2-48,1 0 48,-1-1-32,7-17-16,-6 16 0,-3-8 48,0 12-16,-8-12 32,17-8-64,-4 18 80,-14-12 16,12 10 16,-16-12 16,22-4-128,-9 6 128,-13 2 32,13-2 32,-12-2-16,21-4-176,-9 2 192,-13-2 1,5 0-17,8 0-16,9 0-160,-24-4 160,6 0-32,10-2-16,-14-10 0,22 16-112,-7-4 64,-12-12-16,12 12 48,-2-14-48,9 18-48,-8-4 16,-1-2 32,2-10-48,1 16-16,6 0 16,-9-4 0,3 4-80,-1-4 32,3 4 16,4 0 32,-2 0-80,-1 0 16,3 4-48,0 2-192,0-6 304,0 6-721,0 0-335,0 0-449,7 0-320,-7-6 1825,6 4-2097,1 0-224,13 0 192,-16-2 593,-4-2 1536,7 4-929,10-2-671,-17-2 1600</inkml:trace>
  <inkml:trace contextRef="#ctx0" brushRef="#br0" timeOffset="1557">633 180 1264,'0'0'0,"-2"0"208,2 0-208,-2 0 224,-5 0 96,1-4 81,1 0 63,5 4-464,-6 0 496,1 0-16,3 0-64,0 2-95,2-2-321,-2 2 224,2 0-64,0 2 0,0 0 48,0-4-208,6 4 240,1 0 64,13-2 16,-14-2 33,-6 0-353,24 0 416,-4 0-16,2-6-16,4 0-48,-26 6-336,28-16 288,1 10-16,1-14-31,3 14-33,0-17-16,-1 17-48,-3-10-48,-8 12-16,-21 4-80,20-4 64,-13 0 0,12 4-32,-14 0 0,-5 0-32,6 0 64,1 0-32,-3 4-32,0 2-160,-4-6 160,5 6-480,-1 0-337,1 0-351,-5 2-273,0-8 1441,4 8-1553,-4 9 225,4-9 383,1 8-879,-5-16 1824,0 0 0</inkml:trace>
  <inkml:trace contextRef="#ctx0" brushRef="#br0" timeOffset="2731">1691 428 784,'0'0'0,"0"0"400,0 0-400,0-4 176,0-2 64,0-1 112,0 1 81,0 6-433,0-4 480,0 0 16,0 4 16,0 0-48,0 0-464,0 0 481,0 0-81,0 0-16,0 0 0,0 0-384,-2 0 352,0 0 1,0 0 15,0 2-64,2-2-304,-3 2 240,1 4-80,-2 0-48,0 11-48,4-17-64,-5 8 64,1 12-48,-1 2 16,1 2-48,4-24 16,-4 28 16,-3 5 0,1-1-16,-1 0 16,7-32-16,-6 32 16,-1 2 48,-10-1 0,10 1 16,7-34-80,-20 30 80,14-2-16,-14-1-32,20-27-32,-4 26 32,4-26-32,-9 22 64,0-2 16,1-2 113,1-10 111,7-8-304,-6 20 400,-1-14 16,3 10 48,1-11-16,3-5-448,-4 4 401,2-2 63,0 0-16,0 0-16,2-2-432,-3 0 448,3 0 17,-2-4-65,2 0-16,0 4-384,0-7 272,0-9-48,0 10-80,5-14-16,-5 20-128,6-6 160,1-20-15,12 6 31,-14-2 16,-5 22-192,17-25 144,-10 1-32,10-2-16,-13-4-16,-4 30-80,20-30 80,-16-5 0,3 3 16,10-4-32,-17 36-64,0-36 96,7-1-48,0-1-32,-1 0 16,-6 38-32,7-38 0,-1 1 16,1 1 32,-1 0-48,-6 36 0,5-34 48,-1-1-32,-4 3-16,4 0 0,-4 32 0,0-30 0,0 0-16,0 7-16,0 3 32,0 20 0,0-6-64,5-12 0,-5 14 0,0 0-16,0 4 80,4-4-48,-4 0 16,4 4-16,-4 0-48,0 0 96,5-4-96,-1 4-16,1 0 32,-1 0-16,-4 0 96,4 0-64,1 0 48,-1 0-16,3 0 16,-7 0 16,6 0 16,-2 0-32,1 0-32,-1 2 0,-4-2 48,5 4-144,-1 2-64,0 2-1,3 14-127,-7-22 336,6 24-256,14 9-16,-16 5 80,14 4 48,-18-42 144,6 45-96,14 1 32,-16 2 0,16 3 16,-20-51 48,7 50-32,12 0 0,-12-3 16,19 1-16,-26-48 32,20 44 0,-1-1 0,3-1-32,0-6 80,-22-36-48,24 34 16,-2-1-32,-1-7 0,1 0 16,-22-26 0,20 26 0,0-4 32,-14-2 32,16 1 0,-22-21-64,4 8 64,14 12 80,-18-14 16,6 10 80,-6-16-240,5 6 256,-5 0 16,0 0-32,0-4 1,0-2-241,0 4 256,0-2-48,0 0 16,-3 0-64,3-2-160,-4 4 128,0-2-32,-3 0-32,1 0 0,6-2-64,-7 4 48,3-2-48,-3 0 32,3 0-32,4-2 0,-5 2 0,3 0 32,-2 0 0,0-2 32,4 0-64,-3 0 64,1 0 16,0 0-16,2 0-16,0 0-48,0-6 48,0 0-192,0 0-304,0 0-448,0 6 896,0-16-1633,4 12-848,-4 0-993,0 0 305,0 4 3169,0-4-4018,0 4 4018</inkml:trace>
  <inkml:trace contextRef="#ctx0" brushRef="#br0" timeOffset="3226">1436 736 1936,'0'0'0,"0"2"753,0-2-753,0 2 928,4 0-31,3 0-81,10 2-64,-17-4-752,7 4 721,19 0-49,-4 0-64,6-2 16,-28-2-624,31 2 657,4-2 15,2 0-32,0 0-79,-37 0-561,37-4 464,2-2-32,-4 0-64,0-10-64,-35 16-304,33-4 272,-5-2-63,-2 0-17,-4-11 16,-22 17-208,20 0 144,-14-4 16,16 0-48,-17 0-304,-5 4 192,6-4-1281,1 4-2192,15 4-3122,-22-4 6595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8:45.35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0 464 1664,'0'0'0,"0"0"689,0 0 271,0-6 241,0 6-1201,0-6 1248,0 0-127,0 2-193,0-1-240,0 5-688,5 0 497,-1 0-161,0-4-96,1 4-64,-5 0-176,6 0 128,12 0-48,-12 0-16,14 0-32,-20 0-32,17 2 32,7 0 16,0-2 32,5 0-32,-29 0-48,35 0 48,0 0 16,2 0 112,2-6 16,-39 6-192,39-6-112,3 0 32,-3-10-128,2 16 0,-41 0 208,35-6 80,-2 0-32,-5 0 32,-4 2-32,-24 4-48,20 0 48,-13 0 16,10 0-16,-17 0 32,0 0-80,4 2 64,-4 2-16,0 0 0,0 2-16,0-6-32,0 6 48,0 0 0,-2-2-31,0 2-34,2-6 17,-2 4-112,0 2-240,-1-2-160,-1 0-208,4-4 720,-4 2-865,2 1-95,-1-1-337,-1-2-303,4 0 1600,-2 0-1489,-3 0 400,1 0-687,4 0 1776</inkml:trace>
  <inkml:trace contextRef="#ctx0" brushRef="#br0" timeOffset="507">210 8 3633,'0'0'0,"-2"0"1505,-3-4-241,5 4-1264,-6-4 1153,-1 4-177,3 0-159,-1 0-129,5 0-688,-2 0 528,0 0-143,0 0-81,-3 4-192,5-4-112,-2 6 64,0 15-96,2-13 16,0 18 0,0-26 16,0 26-64,7 2 48,-1 4-16,1 3 32,-7-35 0,6 36 0,12-2 16,-18-2-16,6 1 16,-6-33-16,7 32 64,-3-2-32,1-4 64,-1 0 0,0-3 0,-4-1 16,0-2 0,0-2 16,0-2 0,0-16-128,0 6 176,0 14 64,5-16 32,-5-4-272,4 4 273,-4-4-273,4 6 112,1-4-545,1-2-927,1 0-1618,-7 0 2978,24 0-3169,-18-4-1153,-6 4 4322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8:47.68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73 452 1520,'0'0'0,"-7"0"544,-12-4 193,10 0 175,-8-2-15,12 0-97,5 6-800,-6-7 656,1 1-127,3 2-1,0-2 0,2 0-32,0 0-32,4 0-47,3 0-81,-7 6-336,19-6 320,-12-10-32,15 12 0,-3-2-32,-19 6-256,18-18 192,-1 14-16,3-12-63,-13 12-33,-7 4-80,24-4 80,-18 0-64,12 0-32,-12 0 0,-6 4 16,20 0-32,-14 0 0,20 0 64,-6 0-64,-20 0 32,20 0 32,2 0-32,2 2 0,-3 0 16,-21-2-16,29 2 0,-3 0 16,-2 2-16,0 2 0,-24-6 0,20 6-32,-3 10 0,-10-10 16,-1 14-32,-6-20 48,4 18-48,-4 2 16,0 2 32,-2 3 0,2-25 0,-6 28 0,-14 2 0,11 2-17,-15 3 17,24-35 0,-21 36 0,1 2-16,-2 0 0,-2 5 32,24-43-16,-22 38 0,0 0-16,-2 0 32,-2-3-32,26-35 16,-22 32 0,-2-2 16,5-6-16,-1-4 16,20-20-16,-9 21 0,-12-5 17,14-8 15,-2 8 16,9-16-48,-6 2 48,-1 2 32,5 0 32,2-2 64,0-2-176,0 0 144,0 0 64,4 0-16,14 0-32,-18 0-160,4-4 128,18 0-48,-15 0-32,21 0-32,-28 4-16,20 0 16,-1-4 16,3 4-16,0 0 16,-22 0-32,22 0 0,2 0 16,0 0 16,4 0-32,-28 0 0,33-4 48,-3 4-16,1-4-16,-5 0 64,-26 4-80,22 0 64,0-4 16,-5 4 16,-10 0-32,-7 0-64,24-4-32,-18 4-256,12-4-544,-12 4-689,-6 0 1521,20 0-2433,-14 0-384,21 0 752,-10 0-608,-17 0 2673,0 0 0</inkml:trace>
  <inkml:trace contextRef="#ctx0" brushRef="#br0" timeOffset="1">978 361 3249,'0'0'0,"0"-4"1361,0 4-1361,0-6 1376,0-14-143,0 16-193,0 0-191,0 4-849,0 0 704,0-4-176,5 4-160,-5 0-160,0 0-208,0 4 97,0 12-65,4 0-64,0 8-16,-4-24 48,5 26-32,-1 7-17,1 3 33,-1 0-16,-4-36 32,6 38 48,1-1-48,0-1 16,-1-4 17,-6-32-33,18 32 0,-14-3 64,2-5-16,1 0 32,-7-24-80,7 20 112,-1-4 0,-2-8 16,1 10 64,-5-18-192,4 6 208,1 0 48,-5 0 0,0-2 16,0-4-272,0 2 256,0-2 17,0 0 31,0 0-32,0 0-272,0 0 208,0-4-16,0 0-80,-3-2-48,3 6-64,-4-16-32,0 12-304,-3-16-496,3 4-657,4 16 1489,-7-18-2497,1-2-769,1 0 849,-1-9-640,6 29 3057</inkml:trace>
  <inkml:trace contextRef="#ctx0" brushRef="#br0" timeOffset="2">941 146 1024,'0'0'0,"0"0"704,-2 0-63,0-7 207,0 3 176,0-2-63,2 0-113,0 2-63,0 4-785,0-6 736,6 2 0,1 4-79,-1-4-97,-6 4-560,7 0 464,-1-4-112,14 4-80,-16-4-64,-4 4-208,22 0 193,-15-4-33,17 0-32,-5 0-32,-19 4-96,22-4 80,6 0-16,1 0-32,1 0 0,-30 4-32,35-4 48,-2 0-32,0 4 0,-3 0 0,3 4-32,-5 2 16,1 0-16,-3 10 0,-26-16 16,24 16 16,-2 2-16,-16 3-16,16 1 16,-22-22 0,4 20 16,1-2-32,-5-2 16,0 4 16,0-20-16,0 16 16,-2 2 48,-16 1-16,1-1 16,17-18-64,-20 18 32,-2 2 48,-2-2-32,-2-2-32,26-16-16,-28 18 32,2-2-32,-3 1-16,3-1 32,26-16-16,-24 8-16,2 14 0,3-14 32,-1 10-32,11-12 0,9-6 16,-22 8 0,16 0 0,-3-2 16,3-2 0,6-4-16,-7 4 48,5-2-48,0 0 16,2-2-16,0 0 32,0 0 16,6 0-16,-6 0-32,18-6 16,-12 0-16,14 0 48,-14 0-32,-6 6-16,27-16 32,-8 12 16,3-2-16,0-10 0,-22 16-32,24-4 32,2-12-16,0 12 0,3-12 16,-29 16-32,28 0 32,2-6-32,1 2 0,-3 4 0,-28 0 0,29 0-32,-5 0-32,-2 0 0,-3 6 16,-19-6 48,18 8-64,-1 12 48,1-4-16,-12 4 16,-6-20 16,20 22-32,-16 2 16,3 5-32,-1 1 16,-6-30 32,5 32-48,-5 4 16,0 1 32,-7 1 16,7-38-16,-9 34 48,-10 2-32,10-4 0,-15 1 16,24-33-32,-20 30 64,3-4 16,-5-4 32,0-2 48,22-20-160,-24 8 176,-2 13 32,-2-15 17,-3 0 15,31-6-240,-30 4 256,-1-2-16,0 0 0,1-2-16,30 0-224,-33 0 176,5-6-32,2-10-32,-1 12-32,27 4-80,-21-17 112,-3 13-32,4-16 32,0 14 1,20 6-113,-17-20 80,8 4 16,-10 10-80,14-16 16,5 22-32,-6-6-32,1 0 0,3 0-48,0 2-16,2 4 96,0 0-209,0-4-191,0 4-560,4 0-785,-4 0 1745,7 0-2769,10 6-609,-10 12 897,12-12-480,-19-6 2961,0 0 0</inkml:trace>
  <inkml:trace contextRef="#ctx0" brushRef="#br0" timeOffset="755">1786 75 1376,'0'0'0,"0"0"0,0-4 192,0 0 112,0 0 145,0 0 143,0 4-592,0-6 688,0 2 16,0 0-15,0-2-33,0 6-656,0-4 624,0 0-79,4 0-65,-4-2-96,0 6-384,0-4 336,4 0-16,-4 0-16,0 0 49,0 4-353,5 0 352,-5-4-16,4 4-80,0 0-80,-4 0-176,7 0 112,0 0-48,-1 0-16,14 2-16,-20-2-32,4 4 16,16 2 0,-14 10-16,16-10 0,-22-6 0,7 18-32,14-2 16,-14 6 0,19 2-32,-26-24 48,18 31-32,1 1 16,1 0-32,0 6 0,-20-38 48,21 39-32,-1 1-16,2 2-32,0 4 32,-22-46 48,19 47-48,-1 3 16,-12 2 0,14-1 16,-20-51 16,4 52-16,1-1 16,-1-3 16,-4 0 48,0-48-64,0 47 64,0-1 32,-4-4-16,-3-4 64,7-38-144,-17 37 144,8-5 32,-11-4 32,12 0 1,8-28-209,-24 24 240,6-3-16,-2-1-32,-1-4 16,21-16-208,-24 16 192,0 0-16,0-8 0,0 12-32,24-20-144,-22 8 96,0 8-16,0-9-48,3 9 0,19-16-32,-18 6 16,1 2 16,8 0 0,-11 8 0,20-16-32,-6 2 48,-1 4-32,1 0 48,1-2 17,5-4-81,-2 2 80,2 0 32,0-2 0,0 0-16,0 0-96,4 0 112,3 0-16,13-6-32,-14 0-16,-6 6-48,22-16-32,-2 12-224,1-16-577,3 14-831,-24 6 1664,27-23-2898,3 7-159,1 0-1089,-31 16 4146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8:49.51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138 49 1120,'0'0'0,"0"-4"1313,0 0-305,0 0 209,0 4-1217,0-7 1200,5 3-191,-1 0-161,3 0-160,-7 4-688,6 0 593,1-4-81,-1 4-128,-1 0-128,-5 0-256,6 0 112,1 6-32,12 2-80,-12 15-32,-7-23 32,24 20 0,-5 6-32,3 6 16,2 0-16,-24-32 32,24 35 16,2-3-32,3 0 16,1-2 32,-30-30-32,33 30 0,2-3 80,0-1 16,0-4 96,-35-22-192,30 20 288,-1-2 49,-1-10 47,-4 12-48,0-11-64,-4 7 0,-14-10-48,16 2 32,-18-2-31,3 0 31,0 0-16,-3-2-32,-4-4-208,0 2 240,0 0-64,0 0 48,0 0-32,0-2-192,0 0 192,-2 2-16,-5-2-48,1 0 1,6 0-129,-7 0 112,1 0 0,-1 0-32,-2 0 0,9 0-80,-8 0 32,1 0 16,0 0-16,-1 0-16,8 0-16,-7-4-48,1 0-144,-1 0-337,3-2-399,4 6 928,-2-6-1377,-1-10-383,1 12-369,2-12-401,0 16 2530,0-4-2321,0-3 705,5-11-609,-5 18 2225</inkml:trace>
  <inkml:trace contextRef="#ctx0" brushRef="#br0" timeOffset="1">690 8 1920,'0'0'0,"-2"0"913,0 0 239,2 0-1152,-2-4 1281,-3 0-113,3 4-207,-2 0-257,4 0-704,-7 0 496,1 2-79,-1 4-17,-2 0 0,9-6-400,-17 8 432,10 9-112,-1-11-64,-12 2-47,20-8-209,-6 20 160,-18-2 16,4 2 16,-2 4 16,22-24-208,-26 26 192,-2 7-16,-3-3-16,0 4 0,31-34-160,-30 32 176,-3 3-16,0-1 16,1-2 33,32-32-209,-33 32 176,5-6 16,-3 1-16,5-3 16,26-24-192,-24 18 192,0 0-16,6-2 16,10-10-32,8-6-160,-20 18 160,14-14-16,-3 2-16,0 0-48,9-6-80,-6 6 64,-1 0 0,0 1 1,3-3-1,4-4-64,-4 2 96,-1 0-32,3 0 48,0 0-16,2-2-96,-2 0 64,2 0 0,0 0 0,4 0-48,-4 0-16,0 0-288,5-4-945,-5 4-1936,6 0-1105,-6 0 4274,18 0-5539,-18 0 5539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8:52.86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1 266 2064,'0'0'0,"0"0"977,0 0-977,0 0 1200,0-6 1,0 0-97,0 2-271,0 4-833,0-4 624,4 0-192,3 0-176,10 0-47,-17 4-209,5-4 192,12 4 0,-10-4 16,12 0-64,-19 4-144,7 0 160,19-4-64,-20 4-16,21 0 0,-27 0-80,6 0 48,23 0 0,-12 0 16,3 2-48,-20-2-16,19 2 32,-1 0-16,-1 2 16,5-2 16,-22-2-48,20 4 48,4-2 32,-3 0-16,3 0 16,0 0-16,3 0 32,1-2-16,0 0 1,-28 0-81,29 0 96,-3 0-16,-2 0 32,-2 0 0,-22 0-112,22-4 112,-3 4-16,1-4 0,-3 0-16,-17 4-80,18-4 64,-12 0 16,14 0-16,-14 0-16,-6 4-48,18-4 64,-14 4 0,3-4-32,-1 4-16,-6 0-16,7 0 32,-3 0-16,-4 0 0,0 0 16,0 0-32,0 0 32,0 0-64,0 0 0,0 0 32,-2 0-160,0 2-160,-2 0-288,-3 0-305,7-2 913,-7 0-1296,3 0-385,0 2-352,-1-2 160,5 0 1873,0 4-1329,-2-4-543,2 0 1872</inkml:trace>
  <inkml:trace contextRef="#ctx0" brushRef="#br0" timeOffset="527">258 9 2048,'0'0'0,"0"-4"1041,0 4-1041,0 0 1393,0-4 63,-2 4-79,2 0-225,0 0-1152,-2 0 833,2 0-241,0 0-224,0 2-144,0-2-224,0 4 160,0 4-64,0 14-80,4-4 16,-4-18-32,5 22-32,-1 2 48,3 2-32,10 1 16,-17-27 0,4 28 16,14 2-32,-12 2 32,12 1 0,-18-33-16,6 32 48,14-2 0,-16-4-16,14 0 49,-18-26-81,4 22 48,1 3 80,-1-5 48,0 0 16,-4-20-192,0 18 240,0-10 32,0 12 16,0-14 16,0-6-304,-4 6 304,-3 2-31,-1 0-49,-1-2-32,9-6-192,-7 7 192,1-5-48,-1 0 0,1 0-160,-1-2-528,7 0 544,-6 0-1361,-1-4-1280,7 0-929,0-3-1248,0 7 4818,0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8:56.42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9 524 1984,'0'0'0,"0"0"0,-2 2 1009,-1 0 384,1-2 127,0 0-15,2 0-1505,0 0 1345,0-4-225,4 4-240,1 0-207,-5 0-673,6 0 496,1 0-176,10 0-64,-12 0-96,-5 0-160,6 0 80,14 2 0,-14 0-32,16 0 64,-22-2-112,18 2 96,1 0 33,5 0 15,3-2-16,3 0-16,1 0 16,1 0-16,3-4 32,-35 4-144,37-6 96,0 0 32,-2 0-16,0 0-32,-35 6-80,33-6 80,-2 2 32,-3-2-32,-2 0-16,-26 6-64,22-4 96,-5 0-16,-10 4-16,13-4 32,-20 4-96,4 0 64,2 0-48,-1 0 48,-1 0-16,-4 0-48,7 0 49,-3 0-17,0-4 0,1 4 0,-5 0-32,4-4 48,1 4-16,-1-4-16,0 4-16,-4 0 0,5-4 0,-1-2-96,2-1-241,1-11-415,-7 18 752,4-4-1345,1-2-543,-1 0-578,1-10-351,-5 16 2817,0-4-2241,26 4 720,-26-4-367,0 4 1888</inkml:trace>
  <inkml:trace contextRef="#ctx0" brushRef="#br0" timeOffset="515">210 18 1824,'0'0'0,"-3"-4"721,3 4-721,-2-4 992,0-2 81,0 2-177,0 4-288,2 0-608,0 0 352,0 4-127,0 17-17,6-1 32,-6-20-240,7 24 176,-1 6-32,14 2-96,-14 0-32,-6-32-16,18 39 16,-12-1 16,16 4-16,-15-1 32,-7-41-48,22 42 64,-16-2 32,14-2 64,-14-1 48,-6-37-208,18 32 240,-14 0 32,3-4 33,-1-3-1,-6-25-304,7 22 352,-1-6 32,-1-8-16,-5 10 32,0-18-400,0 4 369,0 0 31,0 0-32,0-2 0,0-2-368,-3 0 368,3 0-64,-2 0-95,0-6-338,2 6 129,0-6-848,0-14-945,0 14-1248,4-14 112,-4 20 2929,18-16-3762,-18 16 3762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8:54.58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38 264 1072,'0'0'0,"-3"0"80,1 0-48,-2 0 0,-1-4 0,1 0 0,2 0 16,0 4 32,2 0-80,-2-4 144,2 0 64,0 4 128,0-6 81,0 6-417,0-4 528,-3-2 64,3 0 16,-2 2-15,2 4-593,0-6 560,0-10-112,-2 12-80,2-2-64,0 6-304,0-17 257,0 13-1,0-12 48,0 12 128,0 4-432,0-16 448,0 10-16,4-10-95,1 12-129,-5 4-208,4-16 144,0 16-16,3-6-32,13-10-16,-20 16-80,4 0 96,16-6-16,-3 0 0,1 0-16,-18 6-64,24-6 80,-3-1-32,1 3-16,-2 4-16,-20 0-16,17 0 0,-10 0-16,19 2 0,-19 7 0,-7-9 16,21 20-32,-14-4 16,15 4 0,-18 2-16,-4-22 32,18 24 0,-18 0 0,6 1 0,-2-3 0,-4-22 0,0 22 32,0-4-16,0 2 32,0-2-16,0-18-32,-6 18 80,-3 3-32,-13-5 0,5 0 16,17-16-64,-18 8 32,-1 12-32,-3-12 0,-2 10 16,24-18-16,-24 6 16,-2 12 0,2-12 0,2 2 16,22-8-32,-22 9 0,3-1 32,-1-2-16,2-2 16,18-4-32,-6 4 48,-1-2-16,1-2 16,4 0 32,2 0-80,-3 0 64,3-4 0,0 0-31,5 0 63,-1-2-16,3 2 0,12-3 0,-14 3-48,-5 4-32,6-6 48,16 2 0,-15 0 16,14-2 16,-21 6-80,7-4 96,15 0 0,-3 0 0,1 0-32,-20 4-64,20-4 80,2 0-32,-3 0-32,5 0 0,-24 4-16,24-4 16,0 0-16,0 0 0,0 4 0,-24 0 0,24 0 0,-4 2 0,2 4-16,-3 2 16,-19-8 0,20 20-32,2-4 0,-3 5 16,1-1-16,-20-20 32,7 24-16,14 0 16,-16 2-32,1 0 32,-6-26 0,5 29-16,-5-1 16,-3 0 48,-5 0-32,8-28-16,-24 26 48,2 1 16,-2-3 0,-7 0 16,31-24-80,-30 22 32,-3 2 32,-2 2-16,0-1 0,35-25-48,-32 22 64,-1 0-32,2-4 48,3-2-16,28-16-64,-26 6 96,2 10 16,4-14 48,11 4 49,9-6-209,-21 2 224,14 0-16,-10-2 48,12 0 80,5 0-336,-6 0 400,-3-6 32,2 0-15,1-12-129,6 18-288,-5-6 192,-1-12-64,2 12-32,1-16 0,3 22-96,-4-16 80,2 0-48,0-1 16,-1 11-32,3 6-16,0-22 0,0 16-16,0 0-80,5 0-16,-5 6 112,6-6-144,-1 2-96,1 4-401,1-4-431,-7 4 1072,17 0-1681,-12 0-624,14 0-432,-12 0 80,-7 0 2657,22 2-1873,-16 0-672,-6-2 2545</inkml:trace>
  <inkml:trace contextRef="#ctx0" brushRef="#br0" timeOffset="1217">943 417 2193,'0'0'0,"4"0"928,-4 0-928,5-6 1216,-1 0 17,0-10-64,-4 12-81,0 0-159,0 0-113,0 4-112,0 0-176,0 0-528,0 0 385,-2 2-209,-2 14-112,-3-8-96,7-8 32,-6 28-16,-3-4 16,0 5 0,-10 1 0,19-30 0,-7 30 16,-2 0-16,-8-2 48,13 1-16,4-29-32,-7 28 64,-2-2-16,1-2 16,1-4 48,7-20-112,-6 21 96,-1-5 16,0 0 48,3-8 0,4-8-160,-4 18 176,-1-12 0,3 2 16,0 0 0,2-8-192,-2 8 161,0-2 15,-1 0 16,3-4-16,0-2-176,0 2 208,0 0-16,0-2 16,0 0 48,0 0-256,0 0 256,5 0-16,-1-4-15,1-2-33,-5 6-192,6-6 160,1-12 0,-1 12-16,1-12-32,-7 18-112,17-16 144,-12-2-16,12-5 16,-13-1-32,-4 24-112,18-28 112,-14 0-16,14-4 0,-14-3-32,-4 35-64,17-38 112,-12-2-48,1-4-16,12 1 32,-18 43-80,4-44 0,3 0 16,12-1 16,-14 1-16,-5 44-16,6-44 0,12 1 32,-14 5-64,0 2 16,-4 36 16,7-30-32,0 10-32,10 1-48,-13 15-16,-4 4 128,5-6-112,1 2-16,12 0-16,-14 4 32,-4 0 112,7-4-144,10 4-16,-13 0-32,18 6-80,-22-6 272,7 8-256,15 15-33,-5-3 49,-10 6 144,-7-26 96,26 34-80,-20 6 32,18 5 16,-4 3-80,-20-48 112,17 48-112,3 5 48,0 1-16,2 5 32,-22-59 48,19 60-48,3 0 0,0-1 32,-3-1-16,-19-58 32,20 57 0,-2-5-16,1-6 0,-1-1 16,-18-45 0,6 40-32,20-6 80,-19-4 16,15-4 0,-22-26-64,4 25 128,3-7 32,-3-10 32,0 10 48,-4-18-240,0 4 272,0 2 1,0-2 47,0-2-32,0-2-288,-2 2 320,0-2-32,-5 0-32,-1-4-48,8 4-208,-18-6 144,12 2-64,-3-2-32,0 0 33,9 6-81,-17-6 0,12-12 16,-1 14-16,-1 0 48,7 4-48,-4-6 0,0 0 32,1 0-32,1 0-48,2 6 48,0-7-129,0-9-239,0 12-480,0 0-561,0 4 1409,0-16-2081,0 16-880,0-6-657,5 2 977,-5 4 2641,0-6-3137,0 6 3137</inkml:trace>
  <inkml:trace contextRef="#ctx0" brushRef="#br0" timeOffset="1218">899 613 3201,'0'0'0,"0"0"0,0 0 1585,0 0 175,5-4-127,-5-1-96,4-1-208,0 2-177,1-2-223,-1 0-209,-4 6-720,0-6 480,7 2-224,12-2-128,-12 2-112,-7 4-16,26-6 32,-6 2-16,4 0-16,2-2-16,-26 6 16,26-4-32,7 4 0,2 0-16,0 0 64,-35 0-16,35 0 48,-3 6 32,1 0 32,-5 2-368,-28-8 256,31 8-1008,-7 8-1361,2-10-1361,2 19 528,-6-17-559,-22-8 3761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8:57.28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1 284 2353,'0'0'0,"0"0"1280,0 0-1280,0-4 1617,0 0-32,0 4-177,4 0-335,-4 0-1073,0 0 720,5 0-272,-1 2-240,0 14-112,-4-16-96,5 16 32,-1 4-32,0 7 0,3 3-32,-3 0 32,1 4 0,-1-4 16,3 3 16,-7-33-32,4 30 48,0-2-16,1 0 1,-1-4 63,3-1 0,-1-3 32,1-2 48,-1-2 16,-1 0 32,-1-10 32,0 10 32,1-12-16,-5-4-272,4 6 304,-4-2-31,0-2-17,4 0-32,-4 0-32,5-2 0,-1 0-112,-4 0-80,4-4-304,3-2-448,-3-14-449,1 14-608,-5 6 1809,6-24-2513,-1 4-288,1-2 784,1-9-528,-7 31 2545,0 0 0</inkml:trace>
  <inkml:trace contextRef="#ctx0" brushRef="#br0" timeOffset="920">95 79 960,'0'0'0,"0"0"416,0 0-32,0-4 209,0 4-593,0-4 784,0 0 128,4 0 17,0-1-65,-4 5-864,5-4 849,1-2-33,1 2-80,10-2-47,-17 6-689,5-6 608,1 0-64,12 0-64,-14 0-31,-4 6-449,17-6 352,-10 2-112,15 0-80,-16 4-80,-6 0-80,27 0 0,-21 2 16,18 2-32,-17 2 16,-7-6 0,26 18 0,-4-12-16,-3 10 32,5-10-16,-24-6 0,24 19 16,-2-13-16,2 10 0,-2-10 32,-22-6-32,22 8 0,-3 8 48,1-12-16,-3 4 16,-17-8-48,7 8 32,10 0 16,-17 0-32,5 0 16,-5-8-32,0 8 16,0 0 32,0 11-16,-2-13 16,2-6-48,-7 20 0,-10-12 16,-1 12 0,1-12-16,17-8 0,-20 20 0,-4-4-32,2 0-16,-2 2 16,-2-1 16,26-17 16,-26 18-48,2 0 16,-2 0 32,4-10-16,22-8 16,-20 18-32,12-12 64,-12 2-64,20-8 32,-4 6 0,4-6 0,-7 6 32,3-4-32,1 0 16,1 0-16,2-2 0,-2 0 0,2 0 16,0 0 0,0 0 0,0 0-16,0 0 32,7 0-32,-3-4 0,3 0 0,-7 4 0,6-4 16,1 0 0,10 0 48,-13 0-16,-4 4-48,7-4 80,17 0 16,-17-2-32,17 2-16,-24 4-48,19-6 48,1 2 0,2 0-16,2-2 0,-24 6-32,24-6 0,0 2 32,2 0-32,0 0 16,-26 4-16,28-4 0,-4 4 0,0 0 32,-4 0-64,-20 0 32,17 2 0,-10 6-48,17 10 0,-17-2-16,-7-16 64,17 16-48,-13 4 0,3 3-16,-1 3 48,-6-26 16,7 28-32,-3 2 16,-4 0 16,0 1-32,0-31 32,0 30-16,0 0 32,-4 2 16,-13-2 0,17-30-32,-7 29 64,-17-3-16,7-2 80,-3-4-16,20-20-112,-18 16 192,-3-8-15,-1 10-33,-2-12 16,24-6-160,-29 8 176,1-1 0,-2-1 96,-5 0-16,35-6-256,-37 2 256,-3-2-16,1 0-64,0-4-32,39 4-144,-35-4 161,4-2-33,1-1 32,4 1-16,26 6-144,-22-16 144,2 12-16,3-2-64,10 0 48,7 6-112,-20-6 48,16 0 0,-2 0 16,1-10-64,5 16 0,-2 0 0,0-4 0,2 0-16,0 0-80,0 4 96,4-4-208,3 0-480,-1 0-881,16 0-1633,-22 4 3202,18 0-4130,-1 0-1120,-17 0 5250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39:49.331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38 97 1296,'0'0'0,"0"0"0,0 0 272,-3 0 16,-1-4 65,0 0-33,4 4-320,-2-4 272,-3 4-32,3-4-64,0 4 0,2 0-176,-2-4 176,-1 0 16,1 4 32,0-4 16,2 4-240,-2 0 305,0 0 31,2 0 64,0 0-16,0 0-384,0 0 400,-2 0-48,2 0-63,0 0-1,0 0-288,0 0 256,0 0 0,0 0-16,4 0 16,-4 0-256,4 0 192,-4 0-16,5 0 32,-5 0 33,4 0 95,0 0 32,3 0-48,-1 0-48,-6 0-272,7 0 144,13-4-32,-16 0-80,13 4 0,-17 0-32,7-4 16,13 4 0,-16 0 16,16 0-32,-20 0 0,6 0 0,14 0 16,-14 0-32,16 0 16,-22 0 0,7 2 16,12 0-16,-14 0 0,12 2 0,-17-4 0,5 2 0,1 2 0,14-2 16,-16 0 0,-4-2-16,7 2 32,12 0-16,-12-2 32,10 0-32,-17 0-16,7 0 32,15 0 32,-5-4-32,1 0 0,-18 4-32,17 0 16,3-4 0,-3 0 16,5 4-16,-22 0-16,22-4 32,-3 0-15,3 0-17,0 4 0,-22 0 0,20-4 0,1 0 0,-1 4 16,2-4-16,-22 4 0,20 0 0,-3-4 16,0 4-32,1 0 0,-18 0 16,6 0 0,16-4-33,-15 4 49,12 0-16,-19 0 0,7 0 17,15 0-66,-16-4-15,14 4 16,-20 0 48,7-4-80,14 4 96,-14-4 16,15 0-16,-22 4-16,17 0 16,-10-4-16,19 0 16,-9 0 0,-17 4-16,20-5 0,-13 5 0,17 0 0,-18 0 0,-6 0 0,22 0 0,-18 0 16,16 0-16,-14 0 0,-6 0 0,18 0 0,-12 0 16,12 2-32,-14 1 32,-4-3-16,20 2 32,-14 0-32,12 0 0,-12 2 0,-6-4 0,18 2 0,-14 0 0,16 0 0,-14 0 16,-6-2-16,22 2 16,-15 0 0,17 0-16,-7 0 17,-17-2-17,20 2-17,-3-2 17,3 2 0,0 0-16,-20-2 16,19 2 16,3 0 1,0 0-17,2 0 16,-24-2-16,24 2 0,-2-2 16,2 0 16,-5 2-32,-19-2 0,22 0 16,-2 0-32,-1 0 16,-1 0 0,-18 0 0,17 0 0,-10 0 16,19 0 0,-19 0-16,-7 0 0,26-4 16,-9 4-16,1 0 0,-1-4 16,-17 4-16,20 0 0,2-4 16,2 4-16,0-4 0,-24 4 0,24 0 32,-3 0-32,-1 0 0,2 0-32,-22 0 32,17-4 0,1 4 0,-12 0 0,16 0 0,-22 0 0,5 0 32,12 0-32,-13 0 0,3 0 16,-7 0-16,17 0 0,-12 0 16,-1 2-16,-4-2 0,4 0 0,-4 2 16,0 0-16,0-2 0,5 2 0,-5 0 0,0 0 0,0-2 0,4 2 0,-4 0-16,5 0 16,-1 2-32,-4-4 32,0 6-32,0 0 0,4 10-16,-4-10 0,0-6 48,0 18-65,5 0 1,-5 0 32,4 3 0,-4-21 32,4 24 0,-4-2 16,5 2-16,-5 0 16,0-24-16,4 20 0,0 1 32,3-3 16,0-2 0,-1-10 113,-6-6-161,7 8 192,-1-2 16,-1 0 64,-1-4-128,-4-2-144,4 0 208,-4 0 16,0 0 0,0 0-224,0-6 208,0 0 16,0-10-31,0 12-65,0-12 16,0 16-144,0-6 112,0-11-32,0 11 0,0-12-16,0 18-64,0-6 0,0-16 48,0 16-48,0-14 16,0 20-16,0-6 0,0-16 0,0 18 16,0-12-32,0 16 16,5-4 0,-5-2 0,0 1-64,4 1 16,-4 4 48,4-4-80,1 4 0,-1 0 0,3 0 0,-7 0 80,17 0-337,-13 0 17,3 0 16,17 2 0,-24-2 304,7 2-48,19 0 16,-7 0 16,1 1 16,-20-3 0,22 2 16,-3 0 16,1 0-32,2 0 16,-22-2-16,22 2 0,0 0 0,-22-2 0,24 2 0,0-2 0,-24 0 0,24 2 16,2-2 0,0 0-16,0 0 0,-26 0 0,28 0-16,3 0 32,2 0-16,-1 0 16,-32 0-16,35 0 32,2 0-16,1 0-16,-4 0-16,-34 0 16,35-4 16,-2 4-32,-2 0 32,-5 0 0,-26 0-16,26 0 0,-2 0 0,-2 0 16,0 0 0,-22 0-16,19 0 0,-1 0 32,1 0-32,1 0 16,-20 0-16,24 0 0,2 0-16,0 0 32,3 0-32,-29 0 16,26 0 32,2 0-16,1-4-32,3 4 32,-32 0-16,31-4-16,4 4 16,-2 0-16,1 0 80,-34 0-64,33 0 32,0 0-112,-3 0 16,-1-4-64,-29 4 128,28 0-96,1 0 112,-3 0-16,-2 0 48,-24 0-48,22 0 0,2 0 0,-5 0-32,3 2 32,-22-2 0,20 0 32,-1 0-32,3 0 16,0 0 0,-22 0-16,22 0 0,0 0 0,-1 0 0,-21 0 0,22-5 16,-22 5-16,24-4 16,2 4 16,3-4-16,-1 0-16,-28 4 0,33-6 0,0 0 0,1 0 0,4 0 0,-38 6 0,37-16 32,0 12-32,0-2 16,-4 0 16,-33 6-32,30-6 0,1 0 0,-5-10 0,-2 16 16,-24 0-16,17-16 32,-10 16 0,-1-6-256,-6 2-1777,0 4 2001,-2 2-6723,2-2 6723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0:02.428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8 600 2321,'0'0'0,"0"0"768,0 0-768,-3-6 832,3 0 145,0 0 111,-2 0 81,2 6-1169,-2-6 960,2 0-335,0 0-129,0 0-160,0 0-80,0-10 64,0 16-64,4-18-16,3 14 0,-7 4-240,4-6 193,1 0-17,-5 6-176,4-6 176,0 0-48,-4 6-128,0-6 176,0 0 16,0-1 16,0 1 0,0 6-208,0-6 224,0 2-48,0-2-32,0 0-48,0 6-96,5-6 96,-1 0 1,-4-12-49,7 12-241,-7 6 193,6-20-208,12 4 16,-12-4-32,16-1 304,-22 21-80,17-20 32,3-2 48,0 0-32,-3 0-32,-17 22-16,18-20 48,-12-2-32,14 3 16,-14-1 16,-6 20-48,18-16 16,-14 10 0,1-16-16,-5 22 0,6-6 32,-6 6-32,4-16 16,1 12-16,-1 0 0,1-2 0,-5 6 0,4-4 0,-4 0-16,4 0 16,1 0 0,-5 4 0,4 0 0,0-4 0,1 0 0,1 0 16,-6 4-16,7-4 0,-1 0-16,14-1 32,-16 1 0,-4 4-16,18-4 0,-14-2 16,3 0-32,10 2 16,-17 4 0,5-4 0,-1 0 16,0 0 16,1 4 0,-5 0-32,4 0 16,-4 0 16,4 0-16,-4 0 0,0 0-16,5 0 16,-5 0 17,4 4-33,-4 2-49,0-6 49,4 18-16,1-10-32,-1 17 32,1-3 0,-5-22 16,6 24 0,1 2 0,-1 4 16,12-1 32,-18-29-48,4 28 32,0 2-16,3-4 33,-1 2 15,-6-28-64,5 27 64,-1-3 16,-4-2 16,0 0 32,0-22-128,0 18 144,0-2 48,0-8-16,0 12 80,0-20-256,-2 7 256,-2 11-16,-1-10-32,1 8-48,4-16-160,-4 6 129,-1 2-17,3 0 16,0 0-16,2-8-112,-2 8 96,-1 0-32,3-2 0,-2 0 0,2-6-64,0 6 64,0-2 0,0 0 16,5-2-48,-5-2-32,4 2 48,0-2 0,1 0 16,-1 0 16,-4 0-80,7 0 80,-1 0-32,1 0 16,-3 0-16,-4 0-48,4-4 32,-4 0-128,0 0-512,0 0-993,0 4 1601,-6 0-3457,4 0-946,-18 4-911,20-4 5314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0:06.837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1 212 1056,'0'0'0,"0"0"128,0 0-128,0-4 160,4 0 48,-4-2 48,0 0 0,0 6-256,0-6 225,0 2-33,0 0 0,0 0-48,0 4-144,0-4 96,0 0-48,0 4-32,0-4 0,0 4-16,0 0 16,0-4-16,0 4-16,0 0 16,0 0-16,0 0 0,0 2 32,0-2-16,0 4 16,0-2 32,0 4-16,0 0 16,0-6-48,0 6 32,0 0 16,0 0 0,0 0 16,0-6-64,0 6 48,0 0 0,0 10 0,0-12 0,0-4-48,0 6 32,0 2 16,4-2-32,1 2 16,-5-8-32,4 8 32,3 0-16,-1-2 16,14 0-64,-20-6 32,6 6-48,16-1 16,-15-1 0,17 2 64,-24-6-32,17 4 128,1 0 0,-12 0 32,18 2-16,-24-6-144,7 6 16,17 0 0,-18 0 0,14 0-16,-20-6 0,6 4 0,14 2 16,-16 0-32,14 0 32,-18-6-16,4 8 0,14-2 16,-12 2 0,16 0 16,-22-8-32,7 6 81,17 2 15,-18 0 48,20-2 32,-26-6-176,18 6 208,-1-1 16,1-3-32,1 0-32,-19-2-160,20 4 144,-3-2-48,1 0-16,-12 0 0,-6-2-80,22 4 64,-15-2-16,15 2-16,-16-2 16,-6-2-48,18 2 16,-12 0 16,12 2-16,-14-2 16,-4-2-32,17 2 16,-12 2-16,12 0 16,-12 0-16,-5-4 0,19 2 0,-12 0 0,15 0 32,-16 0-16,-6-2-16,26 2 48,-8-2 16,4 0 32,-1 0-15,-21 0-81,20 0 96,2-4 0,2 0-32,2 0 32,-26 4-96,26-6 48,3 0 16,1 0 0,-2 0 0,-28 6-64,29-16 32,-1 12 16,1-3 0,-3 1 0,-26 6-48,28-6 48,-2-10-16,-2 16 16,0-6-32,-24 6-16,24-6 32,-2 2 48,0 0-16,0 0 32,-22 4-96,22-4 64,-1 0 0,1 4-16,0 0-16,-22 0-32,24-4-16,0 0 0,0 4 16,0 0 16,-24 0-16,26-4 48,5 4 0,-3 0 0,5-4-32,-33 4-16,30-4 16,1 4 32,-3-4-16,1 4 16,-29 0-48,28-4 32,-2 0 16,0 4 16,1-4 0,-27 4-64,24-4 80,0 4 16,0-4 17,-5 4 31,-19 0-144,22 0 80,0 0 16,0 0-32,-3 0-16,-19 0-48,22 0 48,-4 0-16,-1 0 0,-10 2 0,-7-2-32,24 2 32,-18-2 16,18 2-16,-6-2-16,-18 0-16,17 2 32,0-2-16,1 2 16,-1-2 16,-17 0-48,18 0 48,-12 0 0,23 0-16,-12 0 0,-17 0-32,20-4 32,-1 0 16,1 4-16,0-4-16,-20 4-16,22-4 32,-3 0-16,-1 4 32,-1-4-32,-17 4-16,7 0 0,14 0 32,-14 0-16,10 0 0,-17 0-16,5 0 0,12 2-16,-12 2-32,1 2 32,-6-6 16,7 8-32,10 0 16,-12 10 16,1-12 0,-6-6 0,7 18-16,10-10 16,-17 8 16,7-10-16,-7-6 0,6 16 48,-1-11-32,1 1 16,-2 0 0,-4-6-32,5 6 48,-1 0 32,-4-2-16,0-2 32,0-2-96,0 2 96,5 0-32,-5 0 64,4-2 0,-4 0-128,0 0 161,0 0 31,4 0-16,-4 0-32,0 0-144,0 0 128,0 0 16,0 0-64,5-4-16,-5 4-64,4-4 64,0 0-48,1 0 32,-1 0-48,3 0 32,-7 4-32,6-4 0,12 0-16,-14 0 0,3-1-16,-7 5 32,21-4 0,-14 4-16,15-4 32,-16 4-16,-6 0 0,29-4 32,-10-2-32,3 0-32,2-10 32,-24 16 0,22-4 0,2-2 32,-2 0-16,2 0 0,-24 6-16,22-6 0,-1 0 0,3 0 16,-4 0-16,-20 6 0,20-6 0,-3 0-16,-10 2 32,12 0-16,-19 4 0,7-4 0,12 0 0,-12 4 0,15-4-16,-22 4 16,17 0 0,1-4 0,4 4-16,1 0 16,-23 0 0,22-4 0,2 0 16,-2 4 0,0-4-16,-22 4 0,24-4 0,0 4 32,2-5-64,-2 1 32,-24 4 0,26-4 0,-2 0 0,-2 0 32,2 0-32,-24 4 0,24-4 0,-2 4 16,2-4-16,-2 4-16,-22 0 16,22-4 0,-3 4 16,1-4-16,-1 4 0,-19 0 0,22-4 0,0 0 0,0 4-16,0 0 16,-22 0 0,22-4 0,-1 0 0,1 0 0,2 0 0,-24 4 0,22-4 0,2 4-32,-2-4 32,4-2-16,-26 6 16,24-4 0,0 0 0,0 4 0,2-4-16,-26 4 16,24-4 16,5 0-32,-1-2 16,0 2-16,-28 4 16,29 0-32,-3-4 16,-2 0-16,0 0 16,-24 4 16,22-4 0,-1 0 0,1 4 16,-2 0-32,-20 0 16,20-4 0,-3 4-32,3 0 0,-1 2 48,-19-2-16,20 4-16,2 2 32,-3 0 0,3 0-16,-22-6 0,24 6 32,0 0-32,0 0 16,2-2 0,-26-4-16,27 2 0,-3 0 16,4 0 0,-2-2 32,-26 0-48,28 0 32,-1 0 48,1 0-32,-2 0-32,-26 0-16,24 0 32,0-4 16,0 0-16,0 0 32,-24 4-64,24-4 80,0-2 0,-2 0 32,-2-10 16,-20 16-128,17-4 160,-10-2 33,12 0 15,-12-11 0,-7 17-208,19-4 160,-14-2-32,12-12 0,-10 12-48,-7 6-80,17-20 80,-12 14 16,14-16-48,-14 16 48,-5 6-96,6-22 64,1 16-48,-1-13-272,-1 15-897,-5 4 1153,4-4-2497,0 4-1264,-4 8-1570,0-8 5331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0:17.852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347 91 1168,'0'0'0,"-2"0"128,-2 0 32,-3 0 64,7 0-224,-6 0 288,-1 0 65,3 0-1,0-4 0,4 4-352,-5 0 304,3-4-16,0 4-32,2-4-16,0 4-240,0-4 273,0 4 95,0-4 80,4 0 32,-4 4-480,5-4 576,-5 0 1,4 0 31,0-2 0,-4 6-608,0-4 560,5-2-79,-5 2-97,0 0-112,0 4-272,0-4 208,0 0-64,0 4-80,0 0 16,0 0-80,0-4 48,0 4 0,-3 0 0,1 0-48,2 0 0,-2 0 0,0 0 0,2 0 16,-2 0 0,2 0-16,0 0-16,0 0-16,0 0 16,0 0 16,0 0-16,4 0 16,3 2-32,-1-2 16,-6 0 16,20 0 0,-14 0-16,12 0 32,-12 0 0,-6 0-16,20 0 32,-16-4-32,14 4 0,-12-5 16,-6 5-16,20-4 0,-13 0 16,14 0 0,-14 4-16,-7 0 0,17 0 0,-10 0-16,13 0-16,-14 0-16,-6 0 48,20 0-16,-14 0 0,18 4-16,-17 0 16,-7-4 16,24 6 0,-7 1-16,1-1 16,1 0-32,-19-6 32,18 6 0,-12 2 32,16-2-32,-17 0 0,-5-6 0,4 6-32,0 0 64,-4 2-32,0 0 0,0-8 0,0 16 0,0-12-32,0 4 32,-4 0 32,4-8-32,-7 8 16,1 8 0,-3-10-80,0 3-16,9-9 80,-17 18-48,10-12 48,-12 10 48,12-10 32,7-6-80,-22 18 64,14-12-48,-14 10 16,13-10 48,9-6-80,-22 6 48,16 0 32,-16 0-32,13-2-16,9-4-32,-19 4 64,10 0-48,-13 0 16,15-2 0,7-2-32,-21 2 32,14 0-16,-13 0 0,14 0 0,6-2-16,-7 2 32,-1 1 16,-1-1-32,2-2 16,7 0-32,-8 0 17,1 0 15,3 0 16,-1 0-48,5 0 0,-2 0 16,0-5 16,2 5-16,0-4 16,0 4-32,0 0-32,0-4 32,4 0-48,3 0 16,-7 4 32,17-4-32,-17 4 32,5-4-49,1 0 49,12 4 0,-14-4-16,-4 4 16,20 0 0,-16-4-16,18 0-32,-16 4 16,-6 0 32,20-4-32,-13 4 16,12 0-32,-12 0 16,-7 0 32,6 2-16,14 0-32,-16 4 16,3 0 0,-7-6 32,17 6-32,-12 0 32,1 0-32,1 0 32,-7-6 0,19 7-32,-14 1 32,1-2-16,12 2-32,-18-8 48,4 6-16,3 2-16,10 8 32,-12-12 0,-5-4 0,17 6 0,-13 2 16,16 0-16,-13 0 32,-7-8-32,24 8 16,-7-2-16,3 2 16,-3-2-32,-17-6 16,7 8 16,14 0 0,-16 0 32,1 1-16,-6-9-32,7 16 32,-3-14 32,-4 4 0,0 0 16,0-6-80,0 6 112,0 2 17,-4 0-17,-5-2 0,9-6-112,-9 8 112,-10-2-16,10 2 16,-15 0-16,24-8-96,-20 8 64,1 0 16,-3 0-32,0 8-16,22-16-32,-22 4 112,-2 3-16,5-1 32,-3 0-16,22-6-112,-20 6 80,3-4-16,-3 0-16,3 2 0,17-4-48,-18 2 16,1 4 16,-3-4 0,3 0 0,17-2-32,-18 2 16,1 2-16,8-2 32,-13 2-32,22-4 0,-8 2 32,-12 0-16,13 0 16,-12 0 0,19-2-32,-7 2 16,-2-2 64,-8 0 48,10 0 33,7 0-161,-6 0 208,-3 0 0,0 0-32,1 0 0,8 0-176,-9 0 144,0-4-64,-8 4 32,12-4-80,5 4-32,-8-4 64,-1 4-16,0-4-32,1 4 16,8 0-32,-9-4 16,2 4 0,1 0 32,-3-4 16,9 4-64,-9 0 48,1-4 16,-1 0-48,2 4 32,7 0-48,-8 0 32,-1-4 0,0 4 32,0 0-48,9 0-16,-8 0 48,1-4 0,1 0-48,-1 4-32,7 0 32,-7-4-16,5 4 32,-2 0-16,2 0-16,2 0 16,-5 0-48,1 0-96,0 0-400,-1 0-304,5 0 848,-4 2-1313,0 0-656,-1 0-400,-1 4-272,6-6 2641,-7 6-2017,1 0-720,6-6 2737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1:54.09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136 54 1392,'0'0'0,"0"0"0,-2 0 240,0 0 16,-3 0 97,-2 0 79,7 0-432,-8 0 496,1 0-16,-1 0-48,4 2 1,4-2-433,-5 0 432,0 3 32,2-1 16,1 0 0,2-2-480,-2 2 465,0 0-49,2-2 16,0 2 0,0-2-432,0 0 432,0 0 17,0 0-33,0 0-48,0 0-368,0 0 256,0 0-128,0 0-64,0 3-32,0-3-32,4 2 16,-4 1 0,0 4 32,0-1-32,0-6-16,0 17 16,0-11-16,0 13 0,-2-3 16,2-16-16,-2 17 0,-4 1 16,-1 2 16,0-1-16,7-19-16,-7 16 32,-1 3-16,0-10-16,2 9 32,6-18-32,-5 6 32,0 2 32,0 1-32,3-1 0,2-8-32,-4 6 64,2 1 0,2-4 16,-2 0-15,2-3-65,0 2 80,0 0 0,0-2-16,0 0 16,0 0-80,0 0 80,0 2-48,0 0-16,0 0 32,0-2-48,0 5 16,0-2-16,0 2 32,0 1-32,0-6 0,4 7 16,2-2 16,-1 0-32,0-1 0,-5-4 0,5 6 32,1-1 0,14-4 32,-15 3 16,-5-4-80,20 3 112,-13-3 48,15 0 32,-3 0 0,-19 0-192,20 0 192,-1-5 16,4 0-48,-1 0-15,-22 5-145,23-6 112,4-1 0,0 2-80,-2-2 32,-25 7-64,22-6 48,-15 1-16,17 5 0,-16-3-16,-8 3-16,19 0 0,-13 0-16,13 0-16,-15 2 64,-4-2-32,8 6 0,-1 0 0,0 3-32,1-4 32,-8-5 0,19 9-16,-19 0 32,19-1-16,-13 8 32,-6-16-32,7 4 0,15 5 16,-18-1-16,4-2 16,-8-6-16,19 9 0,-19-3 16,8 0-16,-1 3 32,-7-9-32,8 8 0,-1 9 0,0-11-32,1 2 32,-4 9 0,4-8 32,-3 11-32,-5-12 0,0-8 0,4 21 0,-4-12 0,0 9 16,0-11 0,0-7-16,0 18 32,0-11-32,0 12 16,0-12-16,0-7 0,0 18 16,-2-13 0,0 4 32,-6 8 16,1-11 0,-3 2 0,-9 1-32,11 7 32,8-16-64,-19 7 96,9-1-16,-14 2 0,5-2 32,19-6-112,-20 7 64,-2-2 32,0 0 0,2 1-16,20-6-80,-19 3 112,0 1-32,9-2 32,-17-2 0,27 0-112,-10 0 113,-15 0 15,16 0-16,-13-4-32,22 4-80,-8-5 96,-11-1-16,11-1 0,-1-9-16,9 16-64,-20-5 64,18 0-16,-6-12-16,2 13 0,6 4-32,-8-6 0,1-1 16,-1 3-16,4 4 0,4 0 0,-8 0-16,1 0-48,2 0-16,-2 0 48,7 0 32,-8 2-32,1 4 16,0 1 16,0-1 0,7-6 0,-8 6-16,4 1-16,1-1-96,0-3-224,3-3 352,-2 7-721,2-5-527,0 3-673,0-1-656,0-4 2577,8 2-2882,11-1 593,-12-1-896,-7 0 3185</inkml:trace>
  <inkml:trace contextRef="#ctx0" brushRef="#br0" timeOffset="1615">64 74 912,'0'0'0,"0"0"560,4-5-400,-4 5 16,6-4 64,-6 4 1,0-4 31,0 4-272,4 0 272,-4 0-16,5 0 16,0-5 0,-5 5-272,5 0 288,-1 0 0,2 0 17,1 0 15,-7 0-320,7 0 384,12 0 48,-13 0 112,15-3 65,-1 3-33,-20 0-576,19-7 512,8 1-96,2-1-112,-29 7-304,33-16 273,-33 16-273,31-4 176,0 0-32,-4 0-80,-27 4-64,22 0 32,-2-5 0,-1 5-16,-11 0 0,16 0-16,-24 0 0,8 0 16,18 3-16,-19-1-48,18 2-144,-25-4 192,5 6-449,14-2-447,-14 3-481,3-1-271,-8-6 1648,19 6-1505,3-4-768,-22-2 2273</inkml:trace>
  <inkml:trace contextRef="#ctx0" brushRef="#br0" timeOffset="1616">1246 144 1344,'0'0'0,"0"0"0,5 2 560,0 0-127,0 5 95,-5-2 112,0-5-640,0 18 752,0-13-31,-5 18-49,-5-5-144,10-18-528,-19 21 368,11 0-79,-14 7-97,13 4-64,9-32-128,-27 39 112,7 3-16,-1 6-32,-1-2-16,22-46-48,-23 45 16,2 1 16,1-8 0,13-3-16,7-35-16,-20 29 64,18-2 16,-6-4 32,4-4 0,4-19-112,-5 19 112,3-2 32,-2-9 0,2 10 32,2-18-176,-4 7 208,2 9 49,-4-11 63,1 1 64,5-6-384,-2 6 384,-3 0 32,2-1-16,-1-3 65,4-2-465,-2 2 528,-2-2 80,2 0 17,0-4-49,2 4-576,0-7 480,0-9-112,0 9-48,4-9-48,-4 16-272,6-17 209,15-1-33,-13-5-64,17-2-48,-25 25-64,6-30 96,24-3-48,-23 0 32,20-1-16,-27 34-64,8-30 48,13-7 16,-15 2-32,0-2 16,-6 37-48,20-38 0,-20 7 16,7 4-64,1 6-112,-8 21 160,7-17-80,1 1-16,-2 9 32,0-16 112,-6 23-48,4-6 16,1-13-16,0 15 0,0-2-16,-5 6 16,5-4-48,0-3 48,2 3-48,0 1 16,-7 3 32,8-5 0,-1 5-48,1 0 16,11-4-32,-19 4 64,4 0-64,4 0 16,0 0 16,13 0 32,-21 0 0,6 0 0,0 0-32,17 0 32,-19 2-65,-4-2 65,8 2-32,-3 1-16,2 2 16,-2-1 32,-5-4 0,4 7 32,2-3-32,-6-1 0,4 0 0,-4-3 0,0 2 0,0 2 0,5-1 0,-5-1 0,0-2 0,0 2-32,0 0 32,5 0 0,-5 2 0,0-4 0,5 2 32,-5 0-16,4 0 16,-4 0-32,0-2 0,6 5-32,-2-1 16,2-2 16,-6 2 0,0-4 0,4 4 0,3 0 16,-1 1-16,-2-1-16,-4-4 16,8 6-64,-3 0-32,-1 15 16,2 0-16,-6-21 96,4 25-80,-4 6 32,0 7 16,6 4-32,-6-42 64,0 41-32,4 1 0,3 2 0,1-5 64,-8-39-32,19 38 0,-14-3 16,2-4-16,15-3 0,-22-28 0,5 28 0,3-5 0,11 0 48,-14-4-32,-5-19-16,7 9 48,13 9 16,-20-11 0,4-2 0,-4-5-64,5 9 64,-5-2 0,0-2 48,0 2 0,0-7-112,0 4 129,-2 0-1,-1 1 0,-3-4 32,6-1-160,-8 2 160,0-2-32,1 0 0,0 0 0,7 0-128,-7 0 112,1 0-32,0-5 0,1 0-16,5 5-64,-8-6 48,4-1-32,-4 2-16,1-14-528,7 19 528,-5-7-1425,2-9-1472,1 16-1393,0-7-1553,2 7 5843,0 0 0</inkml:trace>
  <inkml:trace contextRef="#ctx0" brushRef="#br0" timeOffset="1617">968 698 2769,'0'0'0,"0"5"1024,6-1-127,-6-4-897,4 4 864,4 0 177,-1-2 79,0 0-95,-7-2-1025,7 0 816,1 0-240,11 0-144,-14 0-80,-5 0-352,7 0 305,18 0-97,-21 0-64,19 0-32,-23 0-112,6 0 80,2 0 0,17 0 0,-21-4-16,-4 4-64,23 0 112,-17-4-48,24 0 0,-8 0-48,-22 4-16,26-5-80,4 1-288,2-2-513,1 0-751,-33 6 1632,40-7-2209,-1 4-176,17 3 608,-12 0-768,-44 0 2545,0 0 0</inkml:trace>
  <inkml:trace contextRef="#ctx0" brushRef="#br0" timeOffset="1946">2195 580 2176,'0'0'0,"0"2"833,0-2 15,0 2 17,0 1-1,0-2-32,5 1-79,-5-2-753,4 0 608,2 0-96,0 0-96,2 0-63,-8 0-353,23 0 256,-17 0-48,26 0-48,-6 0-48,-26 0-112,33 0 112,0 0-48,4-3 16,7 3 0,-44 0-80,44-5 96,0 5 64,5-6 16,-5-1 48,-44 7-224,46-5 225,-5-2-49,-2-12 16,0 15-32,-39 4-160,35-16 128,-6 11 0,-4 1-32,-6-1-16,-19 5-80,7 0 64,0-3 0,1 3-16,-4 0 16,-4 0-64,0 0 48,0 0 16,0 0-16,-2 0-32,2 0-16,-2 0 32,-4 3-32,0 4 0,-2 2-112,8-9 112,-9 16-448,-1-9-384,-10 9-577,15-11-608,5-5 2017,-6 16-2385,-2-8 496,-11 11-976,19-19 2865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1:58.33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12 368 3105,'0'0'0,"-2"6"752,0 13-159,-4 2-65,6-21-528,-2 23 496,2 0-80,0 7-32,6 4-79,-6-34-305,6 33 304,14 0 0,-15-3-16,17-1 16,-22-29-304,7 27 272,15 0 0,-17-2-48,15-4-15,-20-21-209,4 16 240,3 3-32,1-10 48,0 12-32,-8-21-224,4 8 224,-4 9 16,0-12 0,0 2-16,0-7-224,0 9 208,-2-2 1,-4 2-49,0-2-128,6-7-32,-8 4-593,3-3-1071,1 1-1170,1 0-1936,3-2 4770,0 0 0</inkml:trace>
  <inkml:trace contextRef="#ctx0" brushRef="#br0" timeOffset="1">854 338 2433,'0'0'0,"0"0"1168,0-4-432,0 4-736,0-17 817,4 13 223,4 1 193,-3-4-113,-5 7-1120,8-16 817,-2 11-273,14-1-192,-15-13-48,-5 19-304,19-4 256,-14-3-15,17-9-17,-17 16-48,-5 0-176,19-6 144,-13-11-16,13 17-64,-15-6 64,-4 6-128,23-6 64,-19-11 0,18 13 0,-14-1-48,-8 5-16,22-16 32,-15 16 0,18-4-16,-18-3-16,-7 7 0,24-6 16,-16 0-32,16-1 0,-17 3 16,-7 4 0,25 0 0,-18 0 0,17-3 0,-16 3-32,-8 0 32,24 0 0,-17 0 32,20 0-32,-22 2 0,-5-2 0,7 3-32,12 4 16,-19 1-16,8 9 16,-8-17 16,5 8-32,-5 11-16,0 0 0,0 0 16,0-19 32,-2 20-80,-5 8 16,-13-2 16,13 4 0,7-30 48,-25 33 0,15-2-16,-16 2 16,3 3-16,23-36 16,-21 31-16,-6 5 32,3-7-16,-6-2 0,30-27 0,-26 30-16,-1-7 16,2-1 0,3 1 0,22-23 0,-19 19 0,-1 2 0,13-5 0,-13-8 0,20-8 0,-5 21 0,1-14-16,-2 1 16,6-2 16,0-6-16,0 6 32,6-1 32,1-3-16,15-2 16,-22 0-64,7 0 64,17 2-16,-16-2 0,21 0-16,-10 0 16,1 0-32,5 0 16,2 0-16,-27 0-16,29 0 48,2 0-32,4 0 16,-2 0 16,-33 0-48,37 0 0,2 0 0,0 0 0,-2 2 16,-37-2-16,34 4 16,-5 0 32,-2 0-32,-5-1 48,-22-3-64,19 2 80,1 0 0,-13 0 0,15-2-32,-22 0-48,5 0 48,0 0-32,0 0-80,-5 0-144,0 0 208,0-6-608,0-1-641,-2-9-848,-1 11-752,3 5 2849,-8-25-4466,8 25 4466</inkml:trace>
  <inkml:trace contextRef="#ctx0" brushRef="#br0" timeOffset="2">2041 82 3425,'0'0'0,"5"0"1137,0 0-433,-1 0-96,-4 0-608,6 2 801,-6 2 95,0 3-112,4-2-239,-4-5-545,0 9 336,0 8-192,0-9-48,0 17-48,0-25-48,0 19 16,0 2 16,0 0 16,6-3 32,-6-18-80,5 23 80,-1 5 32,4-2-16,-4 1-16,-4-27-80,8 30 64,-1-1 16,-2-2-32,0 2 64,-5-29-112,4 27 80,2-2 32,-6-2 16,0-2 0,0-21-128,0 16 145,0-7-1,0 12-16,0-15 0,0-6-128,-2 17 144,-2-13 16,2 2-32,0 0 16,0 1-16,2-7-128,-3 2 144,3 0 16,0 0 16,0-2 0,0 0-176,0 0 144,5 0-48,-1-6-144,-4 6 48,6-7-464,-6 7 464,4-6-1200,1-11-1105,3 13-785,0-15-1536,-8 19 4626,0 0 0</inkml:trace>
  <inkml:trace contextRef="#ctx0" brushRef="#br0" timeOffset="3">2131 107 2401,'0'0'0,"0"-4"1168,0-2-656,0-14-31,0 20-481,0-3 768,0-1 240,5-3 129,0 1-225,-5 6-912,0-6 609,5 2-209,-5-1-80,6 1-48,-6 4-272,4-4 256,0 4-48,2-4-48,1 4-64,-7 0-96,8-4 96,-2 4-32,17-5 1,-19 5-1,-4 0-64,22 0 48,-15-4 16,20 4-32,-5 0 0,-22 0-32,25 0 64,0 0-32,4 0 0,0-4 32,-29 4-64,31-4 32,4 0 16,-4 4-16,4-4 0,-35 4-32,29 0 0,-3 0 32,-3 0-32,-16 0 0,-7 0 0,22 2 0,-22 4-32,4 11 32,-4-11 32,0-6-32,0 21 0,0-4 0,-2 1 0,-5 1-32,7-19 32,-22 23 32,14 0-32,-19 0 16,6 0 0,21-23-16,-24 25 0,-1-3 16,0 0 0,1-1 16,24-21-32,-19 16 32,-4 1 0,14-1 0,-17-7-16,26-9-16,-20 21 0,9-15 16,-10 0 0,21-6-16,-8 8 48,8-8-48,-6 7 48,-2-1 0,3-4-16,3 0-16,2-2-16,-3 2 48,1-2 32,-1 0-16,3 0 0,0 0-64,0 0 80,5 0-64,0-4 0,14-1 32,-19 5-48,6-3 32,17-4 16,-15 1-32,19-1 0,-27 7-16,8-5-16,15-2 32,-15 1 0,19 0-16,-27 6 0,19-6 32,1-1-16,-1 3-32,4 0 32,-23 4-16,22-4 0,-3 0 0,3-1 0,0 1-16,-22 4 16,24 0-32,1 0 32,-1 0-16,1 2 0,-25-2 16,23 4-16,0 5 0,-1 8 16,-15-11-32,-7-6 32,27 19-32,-22-3 16,2-7-16,1 15 16,-8-24 16,6 18-16,0 5 16,-6-1 0,0 3 0,0-25 0,0 27 16,-3-4-32,-4 0 16,-3 0 0,10-23 0,-22 23-16,15 2 32,-20-4-16,2 0 16,25-21-16,-26 19 16,-3-3 16,-3 3 0,0-3 16,32-16-48,-34 9 16,2 12 16,-2-15 16,2 11 0,32-17-48,-34 6 64,5 2 16,-1 1-16,1-4 16,29-5-80,-29 2 80,2 1 32,-2-3 65,5 0-1,24 0-176,-25 0 208,6-5 48,-1 0-32,11-16-16,9 21-208,-22-4 176,14-17-32,-11 14-16,11-14 0,8 21-128,-7-6 96,-1-15-32,2 15-32,0-12 0,6 18-32,-2-7 16,0 1-32,2 0 16,0 0-32,0 6 32,0-7-32,0 3-16,4-1-32,2 5-80,-6 0 160,4 0-544,4 0-849,11 3-1184,-13 3-1024,-6-6 3601,21 9-5203,-21-9 5203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2:04.07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0 430 1824,'0'0'0,"0"0"465,0 0 95,6 0 128,-6 0-688,4-4 752,-4-1 1,5 1-81,2-2-128,-7 6-544,7-6 433,1-11-17,-1 17-48,0-6-32,-7 6-336,8-7 336,11-9-16,-14 11-31,3-11-1,-8 16-288,6-6 256,14-15 16,-15 4-16,3-1-16,-8 18-240,6-19 272,17 12-32,-23-16 0,8 18 1,-8 5-241,6-25 208,2 8-16,-1 11-48,-2-17 0,-5 23-144,5-7 96,-1-14-16,2 16-16,-2-16 0,-4 21-64,0-7 80,5-11-48,0 11 16,0-9-16,-5 16-32,4-5 48,-4-11-32,6 12 16,-2-3-32,-4 7 0,6-4 32,-2 0-16,1 0-16,1 4 0,-6 0 0,4-4 0,-4 4-16,4 0-32,-4 0-16,0 0 64,6 0-64,-1 6 0,-1 2-16,2 10 48,-6-18 32,4 7-32,2 14 16,-2-3 0,1 1 32,-5-19-16,5 20 0,2-2 0,-2-1 16,2-1-16,-7-16 0,8 17 0,-4 1 32,4 3-32,-3 0 0,-5-21 0,6 25 0,2-2 0,0 0 32,-1 2-32,-7-25 0,4 21 64,2 2-64,-2-2 48,2 2 0,-6-23-48,0 21 48,0 0 64,0-1-32,0-1 16,0-19-96,0 9 96,0 12-16,0-14 32,0 12 0,0-19-112,0 7 128,4-1 17,-4 13-1,0-15-16,0-4-128,0 8 144,0 9-48,0-13 32,5 2 0,-5-6-128,0 9 80,0-1-32,0-2 16,5 1 16,-5-7-80,0 7 48,0 0 48,0-3 0,0 1-32,0-5-64,5 4 96,-5-3 0,0 1 32,0 1 16,0-3-144,0 0 176,4 0 1,-4 0 15,0 0-32,0 0-160,0-5 144,0 0-48,0 0 0,6-1-32,-6 6-64,0-7 48,4 2 48,-4-14-80,5 15 16,-5 4-32,0-7 0,6-9-352,-6 11-529,0-13-1071,0 18 1952,0-5-3874,0 1-2833,0 4 6707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2:02.71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132 5 2385,'0'0'0,"-5"0"1072,-2 0 81,-12 0 31,19 0-1184,-8 0 1201,1 0-81,-1 0-207,2-4-273,6 4-640,-8 0 416,1 0-144,-1 0-112,6 2-48,2-2-112,-2 2 64,-1 0-16,0 0-16,3 0-16,0-2-16,0 6 16,0 1 16,8 1 32,-1 0 49,-7-8-113,26 7 160,-5-1 48,-2-3 64,5 2 0,-24-5-272,27 2 288,2 0-16,1-2-16,2 0 0,-32 0-256,31 0 273,1 0-49,0 0-16,-1 0-48,-31 0-160,27-4 144,-3-1-16,-4 2-64,-13 3 0,-7 0-64,20-4 64,-15 4-16,-1 0-16,2 0 0,-6 0-32,4 0 16,1 0 0,0 2-16,0 0 0,-5-2 0,0 1 0,5-1-16,0 2 32,-1 1 16,-4-3-32,6 2 16,-2 2 0,4-2 32,-3 1 0,-5-3-48,6 0 16,2 0 0,11 0 16,-19 0 32,0 0-64,6 0 64,-2 0 48,2-5-32,-6 5 32,0 0-112,4-4 80,-4-1 17,0 5-17,0-3-32,0 3-48,0-6 48,0 1-32,0 5-32,0-4-80,0 4 96,-2 0-321,0 0-367,-2 0-464,2 0-625,2 0 1777,-2 0-2433,2 2-449,0 5 561,0 0-928,0-7 3249,0 0 0</inkml:trace>
  <inkml:trace contextRef="#ctx0" brushRef="#br0" timeOffset="567">22 398 2609,'0'0'0,"-2"2"976,2-2-976,-4 3 1089,-4-3 63,3 2 17,2 0-113,3-2-1056,0 0 849,0 2-145,0-2-48,6 0 0,-6 0-656,4 0 641,16 0-97,-15 0-128,19 0-64,-24 0-352,21 0 273,4 0-1,0-4-64,4 4-64,-29 0-144,27-5 96,2 5-16,1-4-16,-1 4-16,-29 0-48,27-3 16,2 3 16,2-5-16,-4 5 32,-27 0-48,27 0 16,-3 0 0,-4 0 32,-13 0-32,-7 0-16,25 0 16,-18 0 16,0 0-32,16 3 16,-23-3-16,0 2 0,6 0 0,2-1 0,-1 1 0,-7-2 0,8 2 0,-2 3 16,2-3 16,11 0-16,-19-2-16,6 2 16,13-2-16,-11 0 48,13 0 0,-21 0-48,8 0 64,18 0 32,-7-4-48,2 0 0,-21 4-48,6-5 16,24 0-32,-23-2-112,20-9-368,-27 16 496,8 0-1089,13-7-847,-15 1-1074,0 6-15,-6 0 3025,8-4-4162,-8 4 4162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2:05.06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32 271 1472,'0'0'0,"0"2"288,0-2-288,0 2 400,-2-2 129,-1 0 159,-2 0 64,3 0 17,-3 0-33,2 0-32,1 0-63,2 0-641,-2 0 592,0 0-96,-1 0-48,0 0-63,3 0-385,0 0 352,0 0-32,0 0 16,0-4-32,0 4-304,0 0 288,0-4-16,6 4-15,0-4-17,-6 4-240,8 0 208,13-4 0,-15-1-48,19 5-32,-25 0-128,6 0 80,21 0-32,-5 0-16,-3 0-32,-19 0 0,23 3 0,-1 3 0,-1 13 0,4-13 16,-25-6-16,25 19 0,-1-14-16,0 4-96,2 0-304,-26-9 416,27 5-769,-2 2-399,2 0-449,-1-5-288,-26-2 1905,30 1-2001,16 19 449,-14-20-753,-32 0 2305</inkml:trace>
  <inkml:trace contextRef="#ctx0" brushRef="#br0" timeOffset="763">322 42 1152,'0'0'0,"-7"0"224,-15 0-96,15 0-16,7 0-112,-20 2 112,18 0 0,-3 0-32,0-2-16,5 0-64,-7 3 48,1-1 16,2-2 0,-1 1 17,5-1-81,-3 0 96,1 0 32,2 0 16,0 0-16,0 0-128,0 0 112,0 0-16,0 0 0,0 0 0,0-3-16,0 3 32,0-5-32,0 1 0,0-1 0,0 5-48,0 0 32,0 0-48,0 0-16,0 0 32,0-4-16,-2 1 16,2 3-32,0-5 0,0 1 0,0 4-16,0-4 32,0 4-16,-3 0 48,3-5 80,0 5 96,0 0 49,0 0-273,0 0 304,0-3 0,0 3 0,0 0-32,0 0-272,0 0 272,0 0 16,0-4 16,0 4-15,0 0-289,5 0 304,-5-5 16,0 5-16,0 0 16,0 0-320,0 0 336,0 0 16,0 0 33,0 0-1,0 0-384,0 0 288,0 0-80,5 2-48,0 5-32,-5-7-128,4 16 112,2-8 16,-2 15-16,1-4-48,-5-19-64,8 25 80,0 0-16,-4 2-16,3 1 17,-7-28-65,8 28 80,-1 2 16,0-5 16,-2 0 0,-5-25-112,5 22 144,-5-2-16,0-1 16,5-3-16,-5-16-128,0 8 112,0 15 0,5-6-16,-5-9-32,0-8-64,5 19 80,-1-13 0,2 13 0,-2-13 0,-4-6-80,5 17 128,0-13-16,2 3 48,-1-2 33,-6-5-193,4 7 160,1-1-64,-5 0-465,5 0-831,-5-6 1200,5 7-2369,-5-1-929,4 0-1568,-4-6 4866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2:10.28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199 269 1424,'0'0'0,"-8"0"208,1 0 32,7 0-240,-20 0 272,13 0 17,4 0-33,-1 0 0,4 0-256,-5-4 288,0 4 48,0 0 0,-3 0-16,8 0-320,-4 0 305,-4-4-17,1 4 112,3 0 64,4 0-464,-6-4 528,2-1 1,-2 5-33,4-4-48,2 4-448,-2-3 448,-1-4 32,1 0-15,2 1-17,0 6-448,0-17 416,0 13-80,0-1 0,5-14 49,-5 19-385,0-4 400,8-13-16,-4 13-64,0-3-192,-4 7-128,6-4 80,-1-2-64,2 0 32,0-1-32,-7 7-16,8-6 0,13 0 16,-15 2-16,15-1 0,-21 5 0,8-4 48,19 0-80,-21 0 64,19 0-32,-25 4 0,8-4 0,19-1-32,-21 1 16,17 4 16,-23 0 0,7 0-16,12 0 16,-11 0 0,11 0-16,-19 0 16,5 4 0,3 1 0,-2 1-32,2 0 32,-8-6 0,8 8 0,-1 9 0,-3-11 32,2 3-32,-6-9 0,0 17-32,0-10 16,0 11 16,4-11 0,-4-7 0,0 21-16,0-12 80,0 12-96,0-12 64,0-9-32,0 18 0,6-10-48,-6 9 48,4-11 16,-4-6-16,0 9 48,0 9-16,-2-11 0,-6 9-16,8-16-16,-10 7 16,-9 11 16,9-12 0,-15 15 0,25-21-32,-19 9 16,0 7 16,9-12 0,-14 3-32,24-7 0,-8 5 16,-11 2 16,11 0 0,-1-1-16,9-6-16,-10 3 32,2 0-16,2-1 16,1-2 48,5 0-80,-3 0 64,1 0 0,-1 0 33,1 0-49,2 0-48,-2-5 64,2 2-32,0-1-32,0-1 16,0 5-16,4-4 48,4 0-64,-1 0 16,1 0-32,-8 4 32,21-4 32,-16-1-64,14 1 64,-11 4-32,-8 0 0,24-4-32,-16 4 32,18 0 0,-18-4-16,-8 4 16,29 0 0,-10 0-32,-11 0 48,19 2-32,-27-2 16,7 4-32,17 2 64,-16 1-64,16 9 16,-24-16 16,7 7 0,16 11-32,-19-9 0,4 13 32,-8-22 0,21 20-16,-15-4 16,1 5 0,0 0-49,-7-21 49,7 21 33,-1 2-17,-2 0 0,-4-3-16,0-20 0,0 23-16,-2 0 16,-6-2-16,-2-2 32,10-19-16,-9 19 0,-11-3 64,13-7-48,-15 9 32,22-18-48,-7 7 32,-20 9 16,17-13 64,-17 2 32,27-5-144,-24 7 272,-1-5 112,-4 0 64,2-2 16,27 0-464,-29-4 417,3-3-81,-1 2-112,0-14-64,27 19-160,-27-4 112,0-3 32,3-12-96,-1 15 16,25 4-64,-21-16 64,1 11-80,10-16 96,-14 17-48,24 4-32,-8-21 48,-11 15 16,12-11-48,-1 12-32,8 5 16,-5-7-48,3 1 0,2 1-32,0 5 0,0 0 80,0 0-80,7 0-80,1 0-112,14 2-560,-22-2 832,7 7-1569,17 2-976,-1 7-1057,12 5 529,-35-21 3073,30 6-3842,-30-6 3842</inkml:trace>
  <inkml:trace contextRef="#ctx0" brushRef="#br0" timeOffset="2880">1072 419 3633,'0'0'0,"0"0"0,4-4 1521,4-15-48,13 13-65,-15-15-79,-6 21-1329,4 0 1072,4-4-271,-3 4-353,-1 0-208,-4 0-240,6 0 64,-6 7 0,0 13-48,0-1-32,0-19 16,0 23 16,-6 0-16,-1 3 32,0 4-32,7-30 0,-10 30 32,3 2 0,-3 0 32,3-1 48,7-31-112,-8 32 80,2-4 80,-2 2 16,0-5 16,8-25-192,-7 23 193,5-4-33,0-3 48,-2-7 0,4-9-208,-2 21 208,0-16 32,2 4-64,-2-3 0,2-6-176,-3 8 144,3-1 32,0-3-16,0-2 0,0-2-160,0 2 177,0 0 31,0-2 80,0 0 0,0 0-288,0 0 320,0-4-32,5-13-64,-1 11 16,-4 6-240,6-18 160,1 11-48,13-20-15,-14 6-17,-6 21-80,23-25 64,-16-4 32,15 0-32,-14-4-32,19-1 16,-27 34-48,6-33 48,21-3 0,-21 1 0,13 0 16,-19 35-64,0-37 32,7 0-32,0 0 16,-7 37-16,8-40 0,-8 40 0,7-37 48,1 1-64,-4 5 16,0 4 16,-4 27-16,6-23-48,-1 16 0,0-11 32,0 18-80,-5 0 96,4-5-144,2 5-48,0 3-65,17 3 17,-23-6 240,4 25-160,16-4 64,-15 8 80,-5-29 16,22 29-48,-22-29 48,7 38-48,20-2 32,-20 1 16,20 2 0,-27-39 0,19 34-32,1 4 32,-1 1-16,2-6 32,-21-33-16,6 34 0,21-1 0,-19-4-16,11 2 0,-19-31 16,4 27 0,4-1-32,0-1 16,-1-4 32,-7-21-16,8 18-16,-4 1 64,0-3-48,2 1 16,-6-17-16,0 8 48,5 13 16,-5-14-16,0 1 0,0-8-48,0 17 0,0-15 16,0 4 16,0 0 16,0-6-48,-3 7 80,1-2 0,-6 2-32,4-3 0,4-4-48,-8 5 48,1-3-48,-1-2-144,-2 0-272,10 0 416,-9-7-768,-13-9-513,12 11-528,-11-15-672,21 20 2481,-10-7-3185,-13-16 432,4 4-1041,19 19 3794</inkml:trace>
  <inkml:trace contextRef="#ctx0" brushRef="#br0" timeOffset="2881">915 644 3665,'0'0'0,"-2"0"1313,2 0-1313,-2 0 1328,0 0-47,2 3-128,0-1-289,0-2-864,0 2 656,19-1-48,-12 1 1,25 1 79,-32-3-688,24 2 720,3 0-31,4-2-129,4 0-128,-35 0-432,36-4 288,3-1-16,0 0-31,0-2-49,-39 7-192,39-19 176,3 15-64,-1-2-80,3-11 0,0 13-32,0 0 48,-5 0-32,-5 4-32,-34 0 16,30 0 0,-7 0 0,0 2-64,1 2-336,-24-4 400,22 6-929,0 1-800,2-1-896,1 0-704,-25-6 3329,33 18-2754,-6-15-767,-27-3 3521</inkml:trace>
  <inkml:trace contextRef="#ctx0" brushRef="#br0" timeOffset="2882">2203 561 2913,'0'0'0,"0"0"2497,0 0-2497,-2 0 1393,-1 0-129,3 0-31,0 0-33,0 0-1200,0 0 1009,0 0-305,7-4-208,15-1-31,-22 5-465,7 0 464,23-6-32,-3 0-96,2 0-16,-29 6-320,29-7 208,3 2-48,0 0 16,1-1-79,-33 6-97,37-5 64,0 0 0,2-2-16,1 1-32,-40 6-16,35-7 16,4 4-16,-4-1 48,-1 4-16,-34 0-32,26 0 32,-1 0-32,-5 0 0,-13 0 0,-7 0 0,22 0 48,-15 0 0,1 0 0,-2 0 0,-6 0-48,8 2 0,-3 0 0,-5-2-80,0 0-208,0 0 288,0 0-545,0 0-431,0 0-497,0 0-544,0 0 2017,0 0-2625,0 0-144,8 24-209,-8-24 946,0 0 2032,0 0 0</inkml:trace>
  <inkml:trace contextRef="#ctx0" brushRef="#br0" timeOffset="2883">2547 242 2561,'0'0'0,"0"0"1072,-2-4 113,-2-3 95,4 7-1280,0-6 1313,0 0-161,0 2-223,6 0-273,-6 4-656,5-5 496,-1 5-143,2-3-97,-2 3-48,-4 0-208,6 0 144,-6 3 0,4 4-48,-4 11 16,0-18-112,5 17 64,-5 4 16,0 8-48,5 4-16,-5-33-16,0 41 48,5-2 48,-1 1 32,4-3 0,-8-37-128,7 35 160,1-1-48,-1-1 48,12-4 1,-19-29-161,5 25 192,3 1-80,-2-3 16,19-3 32,-25-20-160,6 19 128,13-11 64,-15 9 0,18-11-32,-22-6-160,5 6 176,15 1-32,-16-2-32,17-2-240,-21-3 128,4 0-592,18 0-769,-15 0-1152,22-6-1072,-29 6 3585,20-6-5187,-20 6 5187</inkml:trace>
  <inkml:trace contextRef="#ctx0" brushRef="#br0" timeOffset="2884">3571 373 7043,'0'0'0,"0"0"0,0 2 1216,4 2-703,-4 1 31,0 1 208,0-6-752,0 5 832,0 0-143,-2 2-289,0-1-224,2-6-176,-7 19 80,-1-11-32,4 12-32,-4-2 16,8-18-32,-4 21 32,-2-3-16,4 3-16,0 2 0,2-23 0,-3 19 32,3-1-32,0-9 32,0 12 16,0-21-48,0 6 0,5 2 80,0 9-32,0-15 0,-1 4 16,-4-6-64,6 6 64,-2 1 16,-4-3 32,5 0 1,-5-4-113,0 5 96,5-4 32,-5-1-48,0 0 16,0 0-96,5 2 64,-5-2 0,0 0 16,0 0-80,0 0 64,0 0-16,0 0-32,0 2 0,0-2 16,0 0-32,0 0 16,0 0 0,0 0 32,0 0-48,4 0 64,-4 0-32,0 0-48,6 0-304,-6 0 320,0-5-753,4-2-543,2 1-689,1-11-560,-7 17 2545,8-4-2497,27 6 448,-35-6-304,0 4 2353</inkml:trace>
  <inkml:trace contextRef="#ctx0" brushRef="#br0" timeOffset="2885">3561 0 3761,'0'0'0,"0"0"881,0 0-225,0 0-656,0 0 672,0 0 17,0 0-81,0 0-144,0 0-464,0 2 240,0 1-96,8-1-16,-2 0 0,-6-2-128,8 3 176,11 0-64,-13-1-31,-6-2-81,6 4 64,-6-4-64,23 2 0,-15 3 48,13-1 0,-13-3-32,-8-1-16,29 7 48,-7-3 16,-1 0-32,4 1 16,-25-5-48,25 3 48,-1 4-16,-3-3-16,2 3-16,-23-7 0,22 5 16,-3 0 16,3 1-32,-3-2 0,-19-4 0,21 6-16,0 1-16,-1 1 16,-1 0 48,-19-8-32,8 16 0,19-9 16,-23 9 0,4-7 0,-8-9-16,7 23 0,-3-6 0,-4 1 16,0-1-32,0-17 16,0 19 64,-4-2-64,-15 1 48,11 1-16,8-19-32,-29 23 32,4-2 16,0 0 16,1-3 16,24-18-80,-24 9 64,4 10 16,10-13-48,-13 0 16,23-6-48,-8 9 48,-11-3 0,11 0-16,1 0 16,7-6-48,-10 5 64,0-1-16,4-2 16,-2-1 0,8-1-64,-5 0 32,0 0 48,2 0-16,3 0 16,0 0 16,0 0-16,0 0-32,8-3 0,-8 3-48,19-4 32,-14 4 32,17-5-15,-14-1 47,-8 6-96,23-4 128,-2 0-16,-15-3 48,24 3-48,-30 4-112,22-4 96,2 0-48,1 0 0,-1 0 0,3 4-48,-2 0 64,-4 0-48,6 0-16,-27 0 0,24 4 16,6 0-16,-1 2 48,3 0-32,-32-6-16,31 9 16,-2 10-16,-4-12-32,-5 14 32,-20-21 0,7 19-16,1 2 32,-2 4 0,0 0-16,-6 2 32,-6 3-48,-4-1 32,-13 0-16,23-29 0,-10 29 32,-19-2 0,4-2 16,-2 0 16,27-25-64,-29 21 64,2-2 32,-5-1 0,1-1 32,31-17-128,-35 17 176,1 0 48,0-12 33,0 15 47,34-20-304,-32 6 320,3 0-32,0 1 0,2-5 16,27-2-304,-22 0 304,-2 0 65,4 0-33,-1-5-32,21 5-304,-10-6 320,-15-15-64,15 15-64,-9-15 0,19 21-192,-8-17 160,-1-1-16,1-1-32,1 0-15,7 19-97,-7-18 0,-1-2 48,4 1-80,1 14 80,3 5-48,-2-21 48,-1 17-16,1-3-32,-1 3-96,3 4 96,-2-4-161,2 4-31,0 0 48,0 0-272,0 0 416,0 2-624,5 4-417,0 1-383,14-1-289,-19-6 1713,8 8-2033,19 1-400,-4 7-112,12-7 672,-35-9 1873,31 8-2609,-31-8 2609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2:13.86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7957 1964 3073,'0'0'0,"0"0"1537,5 0-65,0 0-79,-1 0-112,2 0 47,1 0-47,0 0-193,-7 0-1088,19 0 977,-13-5-161,15 0-208,-1-2-95,2 1-225,2-1-64,3-9-80,5 11-96,4 0 16,1-13-32,4 15 0,1-3 64,-42 6-96,41-17 32,-2 17-16,0-4-32,1-3 48,-40 7-32,34-4 32,-3 4-16,-1-4 48,-6 4-96,-2 0 48,-15 0-16,18 0-16,-19 0 80,-6 0-64,8 0 0,11 0 16,-13 0-32,-6 0 16,4 2 16,-4 0-16,0 0 0,0-2-112,0 0 112,0 2-320,0 0-336,-4 1-545,-4 1-608,8-4 1809,-7 6-2433,0 0-640,2 17 415,-15-16-927,20-7 3585,0 0 0</inkml:trace>
  <inkml:trace contextRef="#ctx0" brushRef="#br0" timeOffset="1">8101 2183 5218,'0'0'0,"0"2"2353,0 1-1024,0 2-273,0-5-1056,0 4 1201,0-2 127,4 1-111,4-1-289,-8-2-928,7 2 673,15-2-209,-14 0-96,21 0-96,-29 0-272,25 0 224,2 0 32,4-4-64,6 4-64,-37 0-128,41-5 144,5 1-96,5-1-32,5 2 65,-56 3-81,60 0 16,-2-4 32,-2 4-16,-5 0 16,-51 0-48,46 0 16,-46 0-16,42 0 0,-6 0 48,-1 0-112,-6 2 64,-29-2 0,29 2-32,-7 1-193,-15 0-527,-7-3 752,24 0-1777,-18 0-1744,17 4-865,-23-4-1137,0 0 5523</inkml:trace>
  <inkml:trace contextRef="#ctx0" brushRef="#br0" timeOffset="714">10181 1714 2689,'0'0'0,"0"-4"800,0 4-800,0-5 768,4 1 81,2-2 127,1 0 1,-7 6-977,8-17 896,11 13-272,-12-12-191,18 11-145,-4-11 0,4 9 80,2-9 16,-1 11-32,-26 5-352,27-6 321,-2 0-113,-3 2-96,-3 4-16,-19 0-96,8 0 0,19 0 16,-20 5-16,17 15-16,-24-20 16,8 6-32,13 17 16,-15-7 16,13 2 16,-19-18-16,4 18 48,4-1-32,-1-1-16,13-7 16,-20-9-16,4 18 32,4-11 0,-1 12-32,13-12 16,-20-7-16,5 18 0,0-10 16,0 10 0,-5-11 0,0-7-16,0 21 32,0-5-16,-3 0 32,-7 4-16,10-20-32,-22 17 16,13 1 80,-16-1-64,5-9 16,20-8-48,-19 21 32,-1-15-48,1 2 16,11 1 32,8-9-32,-19 6 0,17-2 64,-6-2-32,6 0 32,2-2-64,-2 3 96,2-3-16,0 0 64,0 0-32,0 0-112,0 0 112,4-5-32,4 1-16,11 0 16,-19 4-80,6-4 80,13 0 16,-11-3-47,-8 7-49,23-6 64,-23 6-64,8-6 0,21-10 64,-9 16-16,-1-7-16,-19 7-32,8-6 32,19-1-48,-21 2 32,19 0 16,-25 5-32,8 0 32,11 0-32,-15 0 0,4 0 0,-8 0 0,22 2 0,-17 3 16,17 0-16,-15 2 0,-7-7 0,22 16-16,-15-9 0,18 9 0,-18-7 16,-7-9 0,29 23-32,-10-15 32,2 15 32,-2-5-64,-19-18 32,5 18 32,2 3-64,13-3 32,-20 3 32,0-21-32,0 21 0,0 2 16,-3-2 16,-4 2 0,7-23-32,-25 23 80,3-2 16,-1-1 32,-2-1 32,25-19-160,-29 19 320,4-12 16,-4 13 32,-1-14-15,30-6-353,-31 8 160,-1 1 16,-2 7-96,0-13 64,34-3-144,-32 5 144,1 2-48,-2-5 80,6 0-64,27-2-112,-23 0 160,3 0 32,10 0-112,-9-4 16,19 4-96,-8-7 112,1 2-16,-1-2-32,4 1-16,4 6-48,-5-17 32,2 13-16,3-2 16,0-13-64,0 19 32,0-4-96,0-2-224,6-1-400,-2 1-657,-4 6 1377,6-6-2337,0-1-1360,44 10 159,-50-3-800,0 0 4338,0 0 0</inkml:trace>
  <inkml:trace contextRef="#ctx0" brushRef="#br0" timeOffset="2291">1397 56 896,'0'0'0,"0"0"720,0 0-288,-4-3 177,4 3-609,-8-4 848,1-1 161,-1 1 63,2 0-63,6 4-1009,-8-6 864,1-11-288,1 17-160,0-4-79,6 4-337,-8 0 256,1 0-64,-1 0-96,1 0-80,7 0-16,-7 0 0,-1 0 16,1 0-16,0 4 0,7-4 0,-7 8 16,-1-1 0,1 1 0,-1 9 32,8-17-48,-6 3 0,-2 15 0,3-13-16,0 4-32,5-9 48,-5 21 0,3-5-32,0 3 16,-1 4 0,3-23 16,-3 30 0,3 0-32,0 6 16,6 2 16,-6-38 0,19 39 0,-15 1 16,17 1-16,-15 3 0,-6-44 0,23 42 0,-16 4 0,17 0 16,-16-2 0,-8-44-16,19 41 0,-19-1 32,5-3-16,0-1 16,-5-36-32,0 37 48,-2 1 0,-9-1-32,-13 3 32,24-40-48,-19 42 48,-3 2 16,-3-3-16,4-3 0,21-38-48,-25 37 48,6-3-16,9-1-32,-15-4 16,25-29-16,-7 24 16,-2-3 0,1-3-16,1-2 0,7-16 0,-3 7 0,1 11 16,2-12 16,0 0 48,0-6-80,0 7 112,0-5 80,5 0-16,-5 1 48,0-3-224,0 0 225,0 0-17,5 0 48,-5 0-80,0 0-176,0-7 240,4 3-32,2-3-16,-6 2 32,0 5-224,4-18 192,-4 15-32,5-15-16,-5 15-48,0 3-96,0-7 65,5 1-1,0-1-48,-5 2-16,0 5 0,5-7 16,0 1-16,-1 0 0,2 0 0,-6 6 0,7-7 0,13 3-16,-16-2 16,15 0 0,-19 6 0,6-7 0,15 3 0,-15 0 0,15 0 0,-21 4 0,8 0-32,14 0-16,-15 0-17,19 2-15,-26-2 80,6 6-64,15 11-16,-13-9 32,11 19-16,-19-27 64,8 23-48,11 5 80,-13 7-32,-2 4 16,-4-39-16,7 48-16,-2 5-32,-5 3 32,0 2 16,0-58 0,0 58-16,-2-1 16,-1 1 0,0-4 0,3-54 0,-2 57 32,0-6 64,2-5 96,0-6 33,0-7 15,0-2-96,4 1 16,4-3-16,-8-29-144,7 27 112,1-2 48,11 0-64,-14-2 0,-5-23-96,7 23 128,13 2-48,-20-4 32,7 0 0,-7-21-112,8 19 96,-2-3 64,0-7 16,-1 9-31,-5-12 79,0 1 0,0-1 0,0-2 0,0-4-224,0 3 176,0-2 48,0-1 16,0 0-16,0 0-224,0 0 192,0 0-32,0-4-47,0 0-65,0 4-48,0-4 80,0-1-224,0 1-673,0 1-960,0 3 1777,0 0-3297,0 0-1201,0 2-1137,0-2 5635</inkml:trace>
  <inkml:trace contextRef="#ctx0" brushRef="#br0" timeOffset="6455">4 3223 832,'0'0'0,"0"0"96,0 0-96,0 4 64,-2 3 0,0-2 32,2-3 0,0-2-96,0 0 80,0 2 16,0 1-16,0-3-16,0 0-64,0 2 96,0 0 0,0 0 32,0 0 48,0-2-176,4 0 241,-4 0 79,6 0 16,-1 0-32,-5 0-304,7-4 240,-2 0-80,3 4-64,-4-7-16,-4 7-80,5-4 64,2-2-16,0 0-16,-1 1-16,-6 5-16,4-4 16,1 1 16,-5 3 48,5-5 144,-5 5-224,0 0 369,0 0 143,0 0 80,0 0-48,0 0-544,0 0 465,0 0-81,0 0-80,0 0-16,0 0-288,0 0 272,0 0-48,0 0-48,0 0-32,0 0-144,-2 0 64,2 0-15,0 0-1,0 0-32,0 0-16,0 0 32,0 0 0,0 0 0,0 0 48,0 0-80,0 0 128,0 0 48,0 0 32,0 0-64,0 0-144,0 0 144,0 0-64,0 0-48,0 0 0,0 0-32,0 0 32,0 0-16,4 0-16,-4 0 0,0 0 16,5 0-16,1 0 48,-6 0-48,4 0 16,0 0 0,-4 2 0,0-2-16,6 0 64,-1 0 0,-5 0 32,5 0 16,-5 0-112,0-4 112,0 4 32,5-4 16,-5 4 1,0 0-161,0 0 80,0 0 32,0 0-64,0 0-16,0 0-32,0-5 64,0 5-48,0 0 0,0 0-16,0 0 16,0 0-32,0 0 0,0 2 48,0-2-32,0 3 16,0-3-48,0 0 32,0 0 16,0 2-16,0-2 16,4 0 16,-4 0-32,0 0 32,6 0-16,-6 0 16,4 0-32,-4 0 0,8 0 0,-4-5 32,3 5-32,1-4 16,-8 4-16,19 0 16,-13-3-16,0 3 16,17 0-48,-23 0 32,4 0-64,4 0 64,14 2-32,-17-1 48,-5-1-16,19 4 0,-11 3 0,11-3 0,-12-1 16,-7-3-16,25 3-32,-18-1 16,17 2 0,-16-1 240,-8-3-224,27 2 272,-8-2-32,5 0 48,1 0-256,-25 0-32,27-5 64,0-1-32,0 0 48,-1-10-32,-26 16-48,27 0 48,-2-18 32,2 14-32,-4-1 16,-23 5-64,25-7 80,-1 3-64,3-2 49,-5 0-98,-22 6 33,22-5 33,-2 5-17,-14-4-32,19 4 48,-25 0-32,20 0-32,-13 0 48,20 0-16,-19 0 16,-8 0-16,29 0 0,-10 0 32,3 0-32,0 0 0,-22 0 0,22 0 16,0 0-32,3 2 16,-2 0 16,-23-2-16,27 2 0,3 1 16,-3-1 32,0-2-48,-27 0 0,26 0 16,-2 0-16,3 0 0,0 0 16,-27 0-16,24 0-16,3 2 16,0 0 0,-3 1-16,-24-3 16,25 7 0,0-3 0,-1 1 0,0-2 0,-24-3 0,26 7 16,-1-3-16,0 3-16,-1-2 32,-24-5-16,25 4-16,-2 1 32,2-1-16,2-2 16,-27-2-16,27 3-16,-1-1 16,3-2 0,-4 1 0,-25-1 0,27 0 0,2 0-16,1 0 16,1 0 32,-31 0-32,32 0 16,0-3 32,2-2 0,-2 5-16,-32 0-32,34-4 0,-2-1 48,-3 5-48,-2 0-32,-27 0 32,29-4 32,-5 4-16,6 0 0,-4 0 16,-26 0-32,27 0 0,0 0-32,0 2 16,-5 0-32,-22-2 48,27 3 0,0-1 32,0 0-16,2 0 0,-29-2-16,29 5 0,0-3 48,2-1-16,4 1-48,-35-2 16,37 0 16,2 2-32,0-2 16,-3 0 0,-36 0 0,34 0 0,3 0 16,-1 0-16,3-4 0,-39 4 0,39-3 32,-2-2-32,0 1 0,1-1-32,-38 5 32,39-4-16,2 1 16,2-2 16,1 1-16,-44 4 0,43 0 32,-2-4-64,3-1 32,-1 0 0,-43 5 0,41-7 0,2 1 32,-1 1-80,-1 5 16,-41 0 32,42-3-32,-1-1 32,0-1 48,-2 1-32,-39 4-16,42-5 0,-3 5 0,2-3 0,1 3 0,-42 0 0,39-4 16,2-1-16,1 1 0,0 4 32,-42 0-32,43-4 0,-1 4 0,4-4 16,1 0-16,-47 4 0,45 0 0,2-4-16,-3-1 16,3 5 16,-47 0-16,46-4 0,0 4 16,0-4-16,0 4-16,-46 0 16,47-4-16,5 4 16,-4 0-32,5-4 16,-53 4 16,52 0 0,-1 0-16,1 0 32,-1 0-16,-51 0 0,48-5-32,-1 5 48,-1 0-32,1 0 32,-47 0-16,43 0 16,1 0-16,0 3 0,-3 1 0,-41-4 0,42 4 0,-4 0-32,1 2 48,-2 1-16,-37-7 0,37 6 0,2 0 16,3-2-16,1 1 16,-43-5-16,44 4 0,3-2 0,-1 0 32,1-2-64,-47 0 32,43 0 48,-1 0-48,-1 0 0,0 0 16,-41 0-16,39 0-16,1 0 0,-1 0-16,0 0 32,-39 0 0,39 0 32,0 0-32,0 0 0,0 0 16,-39 0-16,42 0-48,-3 0 48,2 0-16,3 0 0,-44 0 16,41 0 16,3 0 0,0 0-16,0 0 32,-44 0-32,46 0 0,3 0-32,-3 0 32,5 0 0,-51 0 0,52 0 0,-1 0-16,3 0 16,-3 0 16,-1 0-16,-50 0 0,54 0 64,-3 0-32,3-4-32,-54 4 0,56-4 16,-2 4-32,-3 0 16,-2 0 0,-49 0 0,49 0 16,-49 0-16,46 0 0,0 0 16,3 0 0,-49 0-16,49 0-16,-49 0 16,48 0-32,6 0 32,-3 0-48,3 0 48,-54 0 0,56 2 0,1 0-16,-3 0-64,2 1-32,-56-3 112,55 3-64,1 1 0,0 0 96,3-1-16,-59-3-16,56 4 0,2-2 16,2-1-16,-2 1 0,-58-2 0,56 3 32,0-3-32,5 2 32,-1-2 16,-60 0-48,62 2 0,2 0 0,-4-2 0,1 0-32,-61 0 32,58 0 0,4 0 32,1 0-32,0 0 0,-63 0 0,66 0 16,2-6-16,1 1-16,1 0 160,-70 5-144,72-7-144,0 1 0,2-11 16,1 17-113,-75 0 241,76-4 64,0-2-48,-1 0 0,3-1 49,-78 7-65,76-16 16,4 16 16,1-5-16,-1-1-16,-80 6 0,81-6 16,-6-10 32,1 16-48,0-5 48,-76 5-48,72-4 0,4 0 32,-5-3 0,5 2-32,-76 5 0,70-5-80,1-1-16,-3 1 16,-68 5 80,66-3-81,-66 3 81,68 0 16,-4 0 16,2-4-32,-66 4 0,60 0 33,-60 0-33,61 0 0,0-5-33,-2 5 66,1 0-17,-60 0-16,62-4 0,-4 4 16,-2-4-48,1 4 32,-57 0 0,50 0 16,2-4-32,-1 4 32,-2 0 0,-49 0-16,48 0 0,4-4 32,-3 4-32,-3 0 0,-46 0 0,47 0 16,-4-5-32,1 5 48,0 0-64,-44 0 32,38 0-48,-3-4-161,-4 4-783,-6 0-1169,-25 0 2161,27 0-3330,-5 0-1680,-22 0 5010</inkml:trace>
  <inkml:trace contextRef="#ctx0" brushRef="#br0" timeOffset="7424">11795 201 2513,'0'0'0,"-2"-23"816,-1 2-48,-1-6-63,2 8-113,2 3-16,0 9 0,0-14 33,0 15-49,0-13-112,0 19-448,0-6 368,0-11-95,0 13-65,0-2-32,0 6-176,0-4 112,0 0-48,0 4 16,4 0-16,-4 0-64,5 0 32,0 0 16,0 4-48,3 2-48,-8-6 48,19 21-48,-12-2 0,20 6 0,-8 1 0,-19-26 48,23 32-32,-4 5 16,3 1-32,3 3 16,-25-41 32,21 44-16,-1 2 0,-13 2 16,19 1 0,-26-49 0,6 49-32,1 6 16,13-6 0,-20 8 0,0-57 16,7 60-32,0 0-16,0 1 16,15 3 0,-22-64 32,5 65-16,15-3 32,-13 5-16,17-2 16,-24-65-16,8 65 16,19 1 0,-20 1 16,22-4-16,-29-63-16,8 62 32,21-4 16,-22-3 0,15-4 0,-22-51-48,5 49 48,14-3 32,-14-3 16,0-1-16,-5-42-80,5 40 96,3-1 48,-4-2 176,4-3 144,-8-34-464,7 31 465,15-4-1,-18-2-208,17 1-144,-21-26-112,6 26 112,23 1-64,-21 1 0,21-3 32,-29-25-80,8 23 48,19 0 0,-20 0 32,13 1-16,-20-24-64,4 23 80,3 0-32,1-2 80,-1-5 16,-7-16-144,5 18 112,-5-2 16,0 1-47,0-1-49,0-16-32,0 19 64,-2-2 0,-1 4-32,0-2 16,3-19-48,-2 18 64,0 1 0,-1 0 48,3-3 0,0-16-112,0 20 96,0-2-48,0 1 0,0 4 32,0-23-80,5 23 64,0 3 0,0 2 16,-1-5-32,-4-23-48,6 23 32,-2-7 48,1 1-32,3-9 16,-8-8-64,6 19 48,2-12 16,0 11 0,-1-11-32,-7-7-32,8 16 64,-2-9-16,0 0 16,-2 2 0,-4-9-64,5 6 64,0 2-16,0-1 16,-5-1 0,0-6-64,0 6 48,4-2 32,-4 1-31,6-1 31,-6-4-80,0 4 80,0 0-48,4-2 64,1 0-48,-5-2-48,6 2 80,-2-2-32,2 0 0,-6 0 0,0 0-48,4 0 0,1 3 0,0-1 32,0 0-48,-5-2 16,4 2 48,2-1-208,-6 2-465,0-3-815,0 0 1440,0 0-2882,0 0-1055,0 2-1410,0-2 5347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2:23.45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64 153 2176,'0'0'0,"0"0"0,0 0 721,0-4 143,5-1 129,-5 0 143,0 5-1136,0-4 1105,0-3-177,0 3-160,0-1-159,0 5-609,-2 0 496,-1 0-32,-2-3-80,1 3-31,4 0-353,-6 0 256,2 0-80,-1 2-64,-3 1-16,8-3-96,-6 7 112,0 2 0,2 9 0,1-12-16,3-6-96,-3 21 96,1-15-32,2 13 0,0-13 16,0-6-80,0 17 16,0-11 80,5 1 16,0-1 32,-5-6-144,8 6 208,11 1-31,-15-3 47,18-2-64,-22-2-160,8 1 192,11-1-48,-11 0-16,13 0 0,-21 0-128,6 0 80,13 0 0,-15 0-16,4 0 0,-8 0-64,7 0 64,1 0-64,11 0 0,-19 0 64,0 0-64,8 0 16,-1 0 32,0 0 16,-2 0-16,-5 0-48,7 0 16,-2 0 32,0 0 32,0 0 16,-5 0-96,4 0 144,-4-3 32,6-1-31,-6-1 31,0 5-176,0-6 160,0 0 0,-2-11-48,-6 13 16,8 4-128,-7-6 64,-13-13 32,13 15-32,-15-13-64,22 17 0,-10-4 48,-15-12-48,19 11 0,-17-1 32,23 6-32,-6-7 16,-17-9-16,15 16 0,-11-6-16,19 6 16,-7-4 16,0 4-32,-3 0-32,3 0 0,7 0 48,-10 0-64,2 0 16,2 0 16,-2 4 0,8-4 32,-3 6 0,1 0-80,0 3 64,2 7-80,0-16 96,0 6-304,4 15-401,4-15-495,-1 13-689,-7-19 1889,27 6-2577,-7 11-689,3-11-1472,-23-6 4738</inkml:trace>
  <inkml:trace contextRef="#ctx0" brushRef="#br0" timeOffset="691">812 38 1456,'0'0'0,"-4"2"400,-4 1 129,-1-1 111,9-2-640,-10 0 768,2 0 97,2 2 31,0-2-64,6 0-832,-7 0 753,3 0-65,-2 2-112,2-2-63,4 0-513,-2 0 464,-2 0-80,4 0-16,0 0-16,0 0-352,0 0 320,0 2 17,0-2-1,8 2 16,-8-2-352,19 0 320,-13 0-80,0 0-32,19 0-64,-25 0-144,8 0 80,19 0-64,-6 0-64,-21 0 48,27 0 160,-27 0-160,30 0 161,-1 0 79,2 0-16,0 0-208,-31 0-16,33 0 0,-4 0 32,-2 0 32,0 0-48,-27 0-16,22 0 32,-3 2-32,-11 0-16,15 0 16,-23-2 0,6 4 0,1-1 0,0-1 64,0 0 16,-7-2-80,6 0 80,-6 0 96,4 0-32,-4 0-32,0 0-112,0-4 96,0-1 16,6 1-48,-6 0 16,0 4-80,0-6 64,0 2-16,0-3 16,0 1-32,0 6-32,0-4 0,-4 0-96,2-1-304,0 1-528,2 4 928,-5-3-1857,2-2-1185,3 5-239,0-4-1089,0 4 4370,0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2:25.10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32 213 2305,'0'0'0,"0"-5"1264,0 1-223,0 4-1041,-2-3 1040,0-2 1,-2 1-17,0 4-64,4 0-960,-2-4 817,-4-1-177,4 2-144,0 3-127,2 0-369,-3-4 240,1-1-48,0 5-64,2-4 48,0 4-176,0 0 224,0-7-32,0 4 80,0-1-96,0 4-176,0-5 208,0 1 16,4-1-47,3 0-17,-7 5-160,6-7 112,0 3-16,2-2-32,-1 0 0,-7 6-64,8-7 64,0 1-32,-2 0 0,2 2-32,-8 4 0,7-4 16,1-1-16,11 1 0,-14 0 16,-5 4-16,7-4 0,15-2 0,-15-1 0,22 1 0,-29 6 0,20-6 0,-1-11 0,-11 17-32,21-6 48,-29 6-16,20-7 0,-13 4 16,22-1 16,-21 4-80,-8 0 48,24-5-16,-17 5 32,15 0-16,-17 0 0,-5 0 0,8 2-16,-2 3-48,2 11 0,-1-9 48,-7-7 16,8 21-32,-1-14 16,0 19 16,-2-8-48,-5-18 48,0 21 32,0 2-32,0 2-32,0 0 64,0-25-32,0 26 0,-2 0 16,-3-1-16,-3 0 0,8-25 0,-21 25 16,13-2-16,-16 3 32,2-3-64,22-23 32,-20 20 0,-4 1-16,0 0 16,0-2 48,24-19-48,-25 16 0,5-7 32,-1 10-16,1-16-16,20-3 0,-9 6 0,-16 3 32,19-3-32,0 0 0,-2 1 16,3-3-16,3-2 16,0 1-16,2-3 0,-3 1 48,3-1-32,7 0 32,-7 0-48,23 0 0,-16 0 32,25 0 0,-9 0-16,-23 0-16,25 0 16,2-4 32,0 4 0,2 0-16,3-4 0,7 0-64,0-1 64,3 1-32,-42 4 0,41 0 32,-2 0 96,3 0 0,-9 0-16,-33 0-112,32 0 80,-8 0-32,-4 2-32,-13 5 32,-7-7-48,8 6 32,-1 0 0,-2 0-16,-5 1 48,0-1-32,0 0 32,0-2 0,-2-2 16,2-2-80,-3 3 64,-2-1 65,3 0-65,-1 0 16,3-2-80,-2 0 64,-1 0-48,1 0 48,-1 0-16,-1 0 0,-2 0 0,2 0 16,-4-4-16,8 4-48,-5-5 32,1 1-64,-2-2-288,0 0-513,6 6 833,-8-7-1472,-1 1-1122,1 3-1215,0-2-1554,8 5 5363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2:25.78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206 69 3473,'0'0'0,"0"0"1361,0 0-257,0 0-1104,4-6 1041,2-15 79,-2 17 1,-4-13-209,0 17-912,5-4 704,-5-2-175,5 0-145,-5 1-112,0 5-272,0 0 224,5 0-64,-5 0-96,5 7-32,-5-7-32,0 18 0,5 1 0,-5 4 64,4 4 32,-4-27-96,0 31 96,6 3 48,0 1-16,2 0 33,-8-35-161,21 36 176,-15-1 16,13-2-16,-13-1-64,-6-32-112,19 31 128,-15-4 32,4-2 32,11-4 16,-19-21-208,0 19 256,6-13-16,0 13-16,0-12 33,-6-7-257,4 7 256,-4 10-48,5-15-16,-5 4-64,0-6-128,0 5 112,0 1-64,0-2 16,5 0 32,-5-4-96,0 2 48,5 0 0,-5 1-32,4-1-16,-4-2 0,6 4 32,-2-2-64,2 2 64,-2-2-16,-4-2-16,5 4 48,0-2-48,0 1-96,-5-3-224,0 0 320,4 0-496,2 0-177,-6 0-223,4 0-96,-4 0 992,0-7-1313,0 1-384,0 0-480,-2-10-384,2 16 2561,-8-5-2241,14 10 656,-12-10-127,6 5 1712,0 0 0</inkml:trace>
  <inkml:trace contextRef="#ctx0" brushRef="#br0" timeOffset="452">1 340 2833,'0'0'0,"0"0"1056,4-4 65,4-2 47,14-1 49,-17 7-161,-5 0-1056,21 0 849,-13 0-33,21 3 17,-2 1-33,-27-4-800,29 1 800,6 1-143,4 1-129,2-3 16,-41 0-544,46 0 432,3-5-112,3 2-31,-4-4-129,-48 7-160,49-6 80,-6 1 48,-3 0-48,-4 0-16,-4 5-48,-3-4-16,-5 0 48,-16 4-32,-8 0-16,25 0 272,-21 0 48,1 2-64,-5 4-256,0-6 0,0 7-256,-2 1 0,-5 8-32,-13-9 16,20-7 272,-7 6-657,-18 2-655,3 9-1009,0-13-1537,22-4 3858,-22 9-5843,22-9 5843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2:51.20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134 663 1616,'0'0'0,"-7"0"368,-13 0 177,11 0 143,9 0-688,-22 0 768,18 0 97,-4 0-1,0 0-15,8 0-849,-9 0 800,-1 0-48,0 0-111,3 0-33,7 0-608,-5 0 560,0 0-32,1 0-15,0 0 15,4 0-528,-2 0 528,2-4-32,0-1-32,0 2-47,0 3-417,6-4 320,-2-1-96,4 1-64,-1 4-64,-7 0-96,20-5 32,-16 5 0,3-3 16,13 3-32,-20 0-16,7 0 0,13 0 0,-13 0 0,15 3 0,-22-3 0,8 5 0,15-1 0,-3 3 0,3-4 0,-23-3 0,19 4 16,3-1 16,1 1-32,0-2 0,-23-2 0,22 2 32,3-2-32,-2 0 48,4 0 0,-27 0-48,27-4 16,5 0 48,-3-3-16,0 2-16,-29 5-32,27-17 48,-2 13 0,-6-1-16,1-1 16,-20 6-48,7-7 48,19 4 0,-20-1-32,13-1 0,-19 5-16,0 0 32,8-4-16,-4 4 0,1 0-16,-5 0 0,5 0-16,0 0 16,0 0 16,-5 0-16,0 2 32,5 0-32,-5-2 32,0 2-32,0-2 0,0 0 32,4 0-32,-4 0 32,0 0 0,0 0-32,6 0 64,-2 0 17,1 0-33,1-4 48,-6 4-96,4-7 32,4 2 16,-1-2 0,13 1-48,-20 6 0,4-6-32,4 0-112,-1-1-465,0 1-703,-7 6 1312,19-4-2081,-14 0-785,3 4-191,19 2 816,-27-2 2241,4 0-2865,-4 0 2865</inkml:trace>
  <inkml:trace contextRef="#ctx0" brushRef="#br0" timeOffset="1607">1485 178 3233,'0'0'0,"5"0"784,-5 0-784,0-7 737,5-9 79,0 16 64,-5-5-47,0 5-833,0-4 720,0 4-192,4-4-111,-4 4-97,0 0-320,0 0 240,0 0-64,0 0-64,0 0-16,0 0-96,0 2 64,0 4 32,0 13-16,-2-3 16,2-16-96,-4 18 64,-1 0 16,-3 3-48,1 4 0,7-25-32,-19 27 48,14 5 16,-15 0 0,13 2-16,7-34-48,-10 35 48,-12 3 0,15-2 0,-3-3 16,10-33-64,-10 33 65,3-4 47,0-1 80,0-1 48,7-27-240,-6 21 272,2 0 16,2-5-16,-1-8-16,3-8-256,-3 21 224,1-15-48,-1 11 1,1-11-33,2-6-144,-2 7 128,-1 0 16,3 2-16,-3-2-32,3-7-96,-2 5 128,2 0 0,-2-3-32,2 0 48,0-2-144,0 2 176,0-2 0,0 0-16,0 0 48,0 0-208,0 0 144,0-4 33,0-3-17,0 2-32,0 5-128,4-7 112,4-14 0,-1 15-48,1-17 16,-8 23-80,19-19 48,-11-2 0,11-4 0,-12-3-32,-7 28-16,27-28 64,-20-5-16,20 4 0,-19-3 16,-8 32-64,26-37 32,-18-1 16,19-1-16,-20 0-32,-7 39 0,24-39 48,-17 4-48,18-4 32,-18 4-16,-7 35-16,30-39-16,-23 4 32,25 4-16,-13 2 0,-19 29 0,7-25 0,16 8 0,-19 1 32,3 12-64,-7 4 32,8-7 32,0-9-112,-4 16 64,3 0-16,-7 0 32,5-5-16,0 5 16,0 0-48,0 0 32,-5 0 16,4 0-96,4 0 48,-1 0 0,1 2 32,-8-2 16,19 3 0,-14-1-48,2 3 32,1 0-32,-8-5 48,7 4 0,0 0 0,12 1-16,-19 0 16,0-5 0,8 7-32,-1 9-32,1-9 64,0 2-48,-8-9 48,6 18-16,2-12-32,11 15 0,-19-1 16,0-20 32,8 21-80,-1 4 48,0 3 0,15-1-16,-17 0 32,17 2 0,-15 1-16,16 0 32,-23-30 0,6 34-32,21-1 32,-7 1 32,-1-3 0,-19-31-32,19 29 32,1 0 16,-1 0-16,-11 1-32,21-2-32,-21 0 64,11-3-32,-14-2 32,-5-23-32,5 21 48,0 0 0,0-3 16,-5 1-16,0-19-48,0 16 80,0-7-32,0 10 0,0-13-48,0-6 0,0 19 16,0-13 16,0 2-16,0 9 32,0-17-48,0 4 16,0 3 32,0-1 32,0 0-48,0-6-32,0 4 48,0 0 16,5 1-16,-5-3-16,0-2-32,0 2 48,0-1-32,4 1 32,-4 1 16,0-3-64,6 0 96,-6 0 0,4 0 16,-4 0-16,0 0-96,5 0 80,-5-5 16,0 2-48,0-1 16,0 4-64,0-7 48,0 0-15,0-11-33,0 12-241,0 6 241,0-19-544,0 13-544,0-17-817,0 17-1041,0 6 2946,0-21-3937,-2 16-1426,2 5 5363</inkml:trace>
  <inkml:trace contextRef="#ctx0" brushRef="#br0" timeOffset="1608">1475 465 1552,'0'0'0,"-4"2"432,-4 0 49,1 0 111,7-2-592,-7 2 704,4-2 145,1 0 31,2 0-16,0 0-864,0 0 817,0 0-49,5 0-80,2 0-47,-7 0-641,5-4 512,3 0-96,11-1-112,-14 2-64,-5 3-240,7-4 193,1-1-17,-2 5-32,15 0-32,-21 0-112,0 0 96,6 0-64,0 0 32,-2 0-48,-4 0-16,5 2 32,-5 3 0,5-1-16,-5-4-16,0 4 32,0-4-32,5 4 48,-1 0 16,2 3 64,-2-5 64,-4-2-192,8 1 256,13 4 48,-15-3 48,15-2-31,-21 0-321,6 0 288,17 0-64,-15 0-16,17 0-32,-25 0-176,6 0 144,21-5 0,-7 2-32,-13-1 0,-7 4-112,30-5 80,-11 1-16,0 4-16,-11-4 0,-8 4-48,25 0 0,-21 0 32,4 0 0,-4 0 0,-4 0-32,5 0 48,1 0-48,-6 0 48,0 0-48,0 0 16,0 0-16,4 0 48,-4 2 17,0-2-17,6 2-16,-6-2-32,0 2 48,6-2-48,2 0 48,11-4-32,-19 4-16,8-6 32,15 0-32,-15-13-160,19 15-257,-27 4 417,8-17-976,15 13-1089,-17-1-1777,1 1-2209,-7 4 6051,0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2:59.19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30 121 1632,'0'0'0,"0"0"0,-3 0 400,-2 0 65,1 0 143,-2 0 240,6 0-848,-2 0 1041,0 0 31,0-4-143,-1 0-193,3 4-736,-3 0 592,3-4-175,0-1 79,0 5-96,0 0-400,0-4 272,0 0-16,6 0-144,-2 4-16,-4 0-96,6 0 128,-2 0 16,3-4-32,1 4-48,-8 0-64,19 0 113,-12 0-33,12 0-32,-11 0 64,-8 0-112,29 0 64,-9 2 0,2 0 64,2 0-16,-24-2-112,27 2 144,2 0 96,6-2 80,-2 0 16,-33 0-336,35 0 384,2 0 1,-1-4-113,1-2 0,-37 6-272,34-7 240,0 3-96,-2-2 16,-3 0-64,-29 6-96,29-7 112,-2-9 16,-2 16-48,-4-7 64,-21 7-144,22-5 64,-14-2 16,16 1-16,-19 0 0,-5 6-64,5-6 129,-1 6-81,-4-5 0,0 5-32,0 0-48,0 0 32,0 0-48,6 0 64,-6 2-32,0-2 16,0 5 0,4-1 16,-4 2-32,6-2 16,-6-4 0,0 7 16,4-3 16,-4-1-32,5 4 16,-5-7-16,0 2 0,5 2-16,-5-1 32,5-1-16,-5-2 0,0 1 0,0 1 16,0-2-48,0 0 32,0 0-273,0 0-367,0 0-592,0 2-753,0-2 1985,-3 2-2674,-2 3-335,5 4 720,-2-4-672,2-5 2961,0 0 0</inkml:trace>
  <inkml:trace contextRef="#ctx0" brushRef="#br0" timeOffset="624">268 404 2785,'0'0'0,"0"0"1552,0 0-1552,0 0 1057,6 0-273,-2 0 65,2 0 111,-6 0-960,4 0 929,-4 0-177,5 0-208,-5 0-112,0 0-432,5 0 385,0 0 15,3 0 16,11 0 112,-19 0-528,8 0 592,18 0-15,-7 0-65,4 0-128,-23 0-384,23-4 224,4 0-64,3 4-80,4-4-16,-34 4-64,34 0 32,-2 0 0,2 0 0,-2 0-16,-32 0-16,34 0 48,0 0-32,-3 0 0,-1 3 16,-30-3-32,29 3 16,-2-1 16,-2 0-16,-2-2 33,-23 0-49,23 0 80,-1 0-32,-3 0 32,-11 0-16,-8 0-64,24-4 80,-17 1 0,1-2-16,-1 1 16,-7 4-80,7 0 80,0-5-16,-1 5 32,-6-4-48,0 4-48,0 0-32,0 0 16,0 0 16,0 0 16,0 2-16,-4 5-16,4-7 16,-4 6 16,-1 0-32,0 0 32,0 1-16,5-7 0,-2 8-160,-3 0-192,0-1-305,1-1-399,4-6 1056,-3 8-1425,0-1-288,3-2-384,0 0-288,0-5 2385,6 4-2225,-9-4-1104,3 0 3329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3:03.65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123 638 1376,'0'0'0,"-2"0"336,-4-5 209,-1 2 159,7 3-704,-8-7 816,2 3 17,-2 0-81,1 4-96,7 0-656,-8 0 561,-2 0-81,1 0-96,2 0-64,7 0-320,-10 0 288,3 0-48,-1 0 32,1 0 81,7 0-353,-5 0 368,2 0-32,1 0-16,0 0-96,2 0-224,0 0 192,0 0-16,0 0-48,4 0 0,-4 0-128,8 0 112,-1 0-15,13 0 15,-13 0-64,-7 0-48,24-5 96,-3 2-16,0 3-32,3-4 16,-24 4-64,25-5 64,4 1 16,0 0 16,3 0 0,-32 4-96,30-6 80,-1 1 16,-5 1-16,-3 4-16,-21 0-64,23 0 32,-3-4 32,-1 4-48,-11 0 0,-8 0-16,21 0 32,-15 0 16,0 0-32,2 0 0,-8 0-16,7 0 48,1 2-32,-2-2 48,2 0-16,-8 0-48,7 0 64,1 0 0,-2 0 0,2 0 16,-8 0-80,19-4 48,-19 0 64,8 0-16,0-1-15,-8 5-81,4-6 96,1 0-64,0 2 16,0-3 0,-5 7-48,0-6 16,4 2 48,-4 0-16,0 0-32,0 4-16,0 0-16,0-5-160,0 1-385,0 4-511,0 0 1072,6 0-1617,-2 0-576,4 0-224,13 0 448,-21 0 1969,6 0-2961,-6 0 2961</inkml:trace>
  <inkml:trace contextRef="#ctx0" brushRef="#br0" timeOffset="1060">1120 180 2241,'0'0'0,"0"0"720,-2 0 160,2 0-880,0 0 1025,-3 0 95,3 0-63,0 0-129,0 0-928,0 0 672,0 0-159,0 0-97,5 0 32,-5 0-448,5 0 400,0 0-16,-1 0 1,2 0-33,-6 0-352,4 0 336,4 0-16,-3 0-96,-1 0 0,-4 0-224,0 1 192,6-1-48,-6 0-15,0 0-33,0 0-96,0 2 48,0 0 48,0 0-32,0 1 0,0-3-64,0 6 32,-6 1-48,-1 0 0,0 12-16,7-19 32,-7 17 0,-3 2-16,3 2 32,-3 0 16,10-21-32,-8 23 16,2-2-16,3-1 16,0-1-16,3-19 0,0 19-16,0-12 16,6 16 16,13-14 16,-19-9-32,5 19 16,2-15 16,15 3 32,-15-2 16,-7-5-80,20 7 128,-15-1 0,2-3-48,0 0 48,-7-3-128,8 2 128,-4 0-16,1-2 48,-5 0-48,0 0-112,5 0 128,-5 0 48,0 0-64,5-4 16,-5 4-128,0 0 129,0-3-65,0-2 0,0-1 0,0 6-64,0-5 80,5 0-48,-5 0 48,5-1-64,-5 6-16,4-5 16,2 0-32,-2 1 0,1-3 32,-5 7-16,0-4 0,8-1 48,-4 2-32,4-1-16,-8 4 0,7 0-16,1-5 16,14 1 16,-18 4-32,-4 0 16,7-5 0,18 5 16,-17 0-32,13 0 32,-21 0-16,8 0 32,14 0-32,-15 0 0,17 0 32,-24 0-32,19 0-128,1 3-32,5-3 80,-4 0-32,-21 0 112,27 0 0,-2 0 0,-1 2 0,3 0 0,-27-2 0,22 0 48,2 2-32,-2-2-32,1 0 32,-23 0-16,19 2 0,-12 3 0,18-1-16,-21 2-16,-4-6 32,7 8 0,1 1-16,0-1-16,11 1 64,-19-9-32,0 18-64,4-11 32,4 14 64,-3-14-32,-5-7 0,5 21 16,0-12-32,-1 9 32,-4-11-16,0-7 0,0 19 0,0-14 48,0 13-80,0-13 64,0 13-32,0-18 0,-7 5 0,-3 13 16,-12-13 16,13 12-16,9-17-16,-25 6-16,5 3 48,-1 7-32,-1-11 0,22-5 0,-25 7 32,2 2-32,-4 8 16,2-13 0,25-4-16,-24 7 0,-1-2 0,-2 2 0,3-3 112,24-4-112,-25 7 160,2-4-32,2 1 16,11-2-128,10-2-16,-21 3 0,13-1 0,-1-2 32,-11 0-32,20 0 0,-4 0 16,-4-5 32,1 1 16,-1 4-16,8 0-48,-6-3 48,-2-2 0,3-1-16,0-1 16,5 7-48,-2-5 48,-1-13 0,1 15-48,0-4 48,2 7-48,-3-6 16,3 0-16,0-11 0,0 17 0,0-6-16,0 2 16,0 0-32,0-1 16,0 5 16,0 0-16,0 0-16,0 0 16,0 2-32,0-2 48,0 3-368,0 1-256,0 2-385,0 0-512,0-6 1521,0 16-1760,0-11-401,0 11-224,0-9 96,0-7 2289,-3 9-1569,-1-2-880,4-7 2449</inkml:trace>
  <inkml:trace contextRef="#ctx0" brushRef="#br0" timeOffset="1541">1233 123 1376,'0'0'0,"0"-5"176,0 0-32,0 5-144,0-7 192,0-9 32,0 16 65,0-7 47,0 1 48,0 2 32,0 4-16,4-4 0,-4 4-400,5-4 417,0 4 47,0-5 48,3 5 32,-2 0 17,0 0-33,1-4-32,13 4-80,-20 0-416,4 0 304,15 0-47,-13-3-49,18 3-16,-24 0-192,7-5 208,20 5-32,-7 0 0,-1 0 16,-19 0-192,8-4 176,21 4-80,-10-4 16,1 4 16,-20 0-128,21-5 64,2 5 144,-1-3-31,-1 3-49,-21 0-128,22-5 144,3 1-32,-4 0-16,-1-3-32,-20 7-64,22-3 80,-2-2-48,-14 1-32,17 4 48,-23 0-48,0 0 16,4 0-16,2 0 32,-6 2-32,0-2 0,0 5 0,-8 0 48,-1 4-32,-13 0 48,22-9-64,-8 16 32,-16-12-32,4 2-112,10 3-160,10-9 272,-27 16-512,8-11-481,-1 3-704,-1 9-768,21-17 2465,0 37-2481,-8-30-448,8-7 2929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3:05.76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84 959 4097,'0'0'0,"-8"0"1201,8 0-1201,-10 7 1104,-11 0-31,11 13-97,2-17-175,8-3-801,-7 7 544,2 12-128,0-3-96,1 1 16,4-17-336,-3 17 273,0 4-33,3 0-64,0 2-96,0-23-80,8 25 96,-1-2-32,17-2 16,-16-1 32,-8-20-112,27 17 128,-6-11 16,-1 11 48,2-15 32,-22-2-224,24 2 288,1-1 33,-1-1-17,-2 0 16,-22 0-320,19-3 320,2-4-48,-15-9 48,17 9-48,-23 7-272,4-20 273,1 3-65,0-4 48,-5 1-112,0 20-144,0-23 144,0 0-16,0-3-32,-8-1 0,8 27-96,-6-26 80,-17-2-32,17 1 16,-21 0 32,27 27-96,-20-29 96,-3 2-32,2 1-64,-4 3-48,1 7-320,24 16 368,-19-4-928,-3-1-849,-1 5-1089,16 20-879,7-20 3745,0 49-3570,-7-17 353,7-32 3217</inkml:trace>
  <inkml:trace contextRef="#ctx0" brushRef="#br0" timeOffset="1138">705 90 1968,'0'0'0,"0"-4"497,5-3 111,-5 7-608,5-5 720,0-2 113,-5 1 79,0 1-80,0 5-832,0-3 737,0 3-97,0-4-32,0 4-79,0 0-529,0 0 432,0 0-128,0 0-112,-2 0-96,2 0-96,0 5 16,-3 18 0,3-2-32,0 9 16,0-30 0,0 31 0,0 2 0,5-1 16,3-3 0,-8-29-16,23 23 32,-15 0 16,21-3 0,-21-3 32,21-8 16,-10 7 32,1-14 16,-1 0 32,-19-2-176,20 3 225,-13-3 15,20 0 32,-20-7-48,15 0 48,-17-13-16,2 16 16,-1-17-32,-6 21-240,4-17 176,-4 11-16,0-21 1,0 8-65,0 19-96,-4-20 112,-4-3-16,-11 2-32,11-2 0,8 23-64,-19-23 64,9 2-32,-17-2-48,5 0-112,22 23 128,-25-21-304,-2 3-257,-2 11-415,2-9-689,27 16 1665,-26 0-2417,4 4-256,19 23 624,-18-5-576,21-22 2625,0 0 0</inkml:trace>
  <inkml:trace contextRef="#ctx0" brushRef="#br0" timeOffset="1139">1632 1100 4658,'0'0'0,"0"5"1424,0-1-255,0 1 15,0-5-1184,0 4 1201,4-1-97,-4 4-287,0-1-321,0-6-496,0 17 432,6-8-112,-6 11-80,0-1 1,0-19-241,4 16 160,1 1-16,0 2-80,0-2 0,-5-17-64,5 16 48,2 1-16,16-8 64,-19 7 0,-4-16-96,20 7 176,-13 0-16,17 2 80,-5-2 32,-19-7-272,21 5 256,-2 0 49,1-3 15,-1-2-32,-19 0-288,20 0 336,-14 0-16,21-7-64,-19 2 16,-8 5-272,25-20 224,-21 17-31,3-17 63,1 14-112,-8 6-144,4-23 192,-4 7-64,0-1 16,0-2-32,0 19-112,-4-19 96,-6-6-16,-17 1-32,8 3-32,19 21-16,-23-25 0,-3 6-64,-1 13-128,-2-19-240,29 25 432,-29-5-640,0-1-257,2 2-271,2 4-481,25 0 1649,-22 6-2305,3 17-753,11 2-127,-13-4-1073,21-21 4258,0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3:08.56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18 453 2193,'0'0'0,"0"-4"608,0 4-608,0-4 640,0-1 96,0 2 113,-2 3-17,2 0-832,-3-5 817,-2 5-81,2 0-112,1-4-112,2 4-512,-2 0 433,2 0-113,0 0-64,0 0-32,4 0-16,4 0 32,14 0-16,-15 0 0,-7 0-224,29 0 208,-4 2-63,2-2-33,7 0-16,-34 0-96,36 0 96,1 0-64,0 0 64,-1 0-48,-36 0-48,34 0 48,-2 0 48,0 0-80,-3 0 64,-29 0-80,29 0 80,-4-4 16,-3 4 16,-1-4-16,-21 4-96,8-5 80,19 2 0,-20-1 16,17-1 16,-24 5-112,5-4 128,3-1-16,-1 2 16,-2-1-16,-5 4-112,0 0 145,0-5 15,0 5-32,0-4-48,0 4-80,0 0 48,0 0-32,-2 0 0,-1 0-32,3 0 16,-3 0 16,1 0-144,0 2-257,-1 0-223,3-2 608,-2 2-944,2-2-257,-5 3-303,-2-3-305,7 0 1809,-8 2-1921,1 0 208,4 0 577,-4-1-849,7-1 1985,0 0 0</inkml:trace>
  <inkml:trace contextRef="#ctx0" brushRef="#br0" timeOffset="522">11 722 4049,'0'0'0,"0"0"1105,0 2-209,0-2-896,5 0 785,-1 2-1,4-2 16,11 0-111,-19 0-689,5 0 624,20 0-144,-6 0-128,3 0-96,-22 0-256,24 0 193,6 2-33,1-2-48,4 2-16,-35-2-96,33 3 80,-1 1-64,0-1 16,-1 2 16,-31-5-48,33 4 48,-4 0 32,-2 1-16,-3-4-16,-24-1-48,22 7 80,-2-5 32,-1 0 96,-19-2-208,22 0 176,-22 0-176,25 0 192,-2-4 0,4-3-32,-2-12 0,-25 19-160,26-3 65,-1-18-17,2 15-337,-3-13-495,-24 19 784,25-7-1569,-4-11-832,-1 13-464,5 1 720,-25 4 2145,4-4-2769,-4 4 2769</inkml:trace>
  <inkml:trace contextRef="#ctx0" brushRef="#br0" timeOffset="1372">1532 49 1376,'0'0'0,"5"-4"480,3-3-15,14-9 111,-22 16-576,4 0 656,4-5 80,-1 1-47,-3 1-81,4-2 0,0 5 1,-1-4 63,-3 4-16,2 0-64,-2 0-47,-4 0-193,6 0-64,-6 0-288,0 0 192,0 4-80,4 3-32,-4 11-32,0-10-16,0 17-32,0-4 32,0 2-16,0-23-16,0 25 16,-2 1 0,2-2 32,-2 1-32,2-25-16,0 23 32,0-2-16,0-4 0,0-9 48,0-8-64,0 21 112,4-15-64,-4 11 48,5-11 1,-5-6-97,5 6 80,-5 0 80,5 1-32,-5-5 48,0-2-176,0 2 128,4 0 48,-4-2 0,6 0 32,-6 0-208,4 0 272,-4 0-48,5 0 0,0-4-47,-5 4-177,5-4 128,0 4 16,2-5-48,-2 1 0,-5 4-96,5-6 96,2 2-16,1 0 0,14-3-32,-22 7-48,5-3 48,14-2-16,-12 1-32,16 4 0,-23 0 0,6-4-32,17-1 64,-16 2-32,17-1 16,-24 4-16,8-5 16,15 1 16,-15 0-16,19 0-16,-27 4 0,8-4 16,21 4 16,-22 0-16,22 0-32,-29 0 16,8 0-32,18 0 32,-7 0-16,1 0 32,-20 0-16,19 2 48,4 4-64,1 0 32,1 1-16,-25-7 0,23 18-16,0-11 32,-15 11-16,18-1-16,-26-17 16,7 16-32,13 1 32,-15 0 32,3 0-80,-8-17 48,6 7 0,-1 16 16,-5-5 16,0-10-16,0-8-16,0 23 16,0-5 16,-2 1-32,-5 2 32,7-21-32,-23 18 32,17 2-80,-19 1 96,15-3-48,10-18 0,-31 19 32,8-3 16,1-7-16,-1 10 16,23-19-48,-10 6 64,-17 11 0,17-12-16,-17 15-16,27-20-32,-22 3 48,-2 6 16,-1-2 16,3-2-32,22-5-48,-24 7 112,5-5-48,8-2 48,-13 0 32,17-4-15,-17-3 79,16-9-80,-11 11 16,19 5-144,-8-18 96,-13 12 0,13-13-48,-13 13-32,21 6-16,-8-21 48,-2 14-32,-9-11 32,14 13 0,-3-11-48,1 16-16,0-7-16,5 1-16,2 6 48,-6-3 0,4-2-16,0 5-32,-1 0 48,3 0 0,-2 0-64,-1 0 16,1 0-16,2 0 16,0 0 48,0 0-32,0 2 0,0 3 16,0-4-80,7 3-32,-2-2-337,3 1-223,-2-1-336,-6-2 1024,21 2-1377,-17 0-256,0 0-400,4 3-240,11-2 144,-13 4 673,-2-5-785,-4-2 2241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3:13.375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35 1776 992,'0'0'0,"0"0"544,-3-4-272,1-3 96,-4 3 81,4 0 63,0 0 32,-2 4-16,1-4-47,-2 4-81,2 0-64,3 0-336,-2 0 272,0 0-112,2 0-32,0 0-64,0 0-64,0 0 32,0 0 48,0 0 48,4 0 64,-4 0-192,8 0 273,-1 0-1,15 0-48,-17 0-16,-5 0-208,22 2 112,-15-2 16,20 2-64,-7 0-16,-20-2-48,19 0 32,1 2 16,3 0-16,2 0 32,-25-2-64,25 2 32,1 2 0,3-2 0,-2 3-16,-27-5-16,27 2 32,2 0-16,1 0-16,-3 0 0,-27-2 0,29 2 32,3 0 0,-3-2 64,5 0-32,-34 0-64,34 2 64,3-2 16,2 0-16,2 0 16,-41 0-80,47-4 64,-1 4 1,-3-4-17,4 0-48,-47 4 0,49 0 16,-3 0-32,6-4 32,-1 4 0,-51 0-16,54 0 0,0 0 0,-1 0 0,5 0 0,-58 0 0,56 2 0,6 0-16,-4 0 0,0 0-32,-58-2 48,59 4-16,2 0 16,-2 0 0,3-1 0,-62-3 0,60 2 16,0 0 0,-1 0 32,-3 0 16,-56-2-64,58 0 64,-2 0 0,3 0 0,4 0 16,-63 0-80,61 0 64,3-4 0,-4 0-16,4 4-16,-64 0-32,64-5 64,2 1-64,2 4 16,0 0 16,-68 0-32,71 0-16,-3 0 32,6 0 64,-4 0-224,-70 0 144,70 2-176,1 0 32,-5 3-48,0-3 208,-66-2-16,63 2 48,-1 2-16,-2-3 32,-4 2-16,-56-3-48,59 2 64,-5-2-32,2 0 16,2 0 16,-58 0-64,56-5 64,1 2 16,-4-1 0,-2-3-48,-51 7-32,53-4 16,-3-2 48,1 0-32,7-11 32,-58 17-64,59-4 32,2-3 16,2-9 0,1 12-16,-64 4-32,63-7 16,3 1 16,-3-10-80,1 16 0,-64 0 48,58-7-32,4 1-64,-4 2 112,-2-1 0,-56 5-16,56-3 16,-1-4 0,-3 3 16,2 0-32,-54 4 0,51-4 32,3 4 0,-1-4 0,3-1-16,-56 5-16,56-4 48,-2 4-32,-3-4 32,-4 4-32,-47 0-16,46-4 0,-3 4 16,0-4 0,-7 4 0,-36 0-16,39 0 64,-2-4-32,0 4 32,-6 0-64,-31 0 0,24 0-528,-5-5-1153,-11 5-912,11 0-1729,-19 0 4322,0 0 0</inkml:trace>
  <inkml:trace contextRef="#ctx0" brushRef="#br0" timeOffset="534">5214 60 3137,'0'0'0,"0"0"560,-2-16-16,-3 12 81,0-3 111,5 7-736,-5-19 784,1 16-47,1-1-97,0-3-112,3 7-192,0 0-159,0 2-129,8 15-112,-8-17 64,22 23-48,-15 6-17,24 9 1,-6 8 0,-1 5-16,3 12 32,-2 10-16,2 6 48,-27-79 16,26 85 0,1 1-32,2 8 80,-4-4-16,-25-90-32,27 88 64,-3-2-16,3-8-32,-6-7-32,-21-71 16,23 62 16,-15-1 32,15-10-16,-23-5 80,0-46-112,6 42 177,-6-8 79,0-6 160,-8-5 112,8-23-528,-21 21 560,0-2-31,2-2-49,-1-9-112,20-8-368,-19 9 304,9-2-80,-12 2-64,15-2-48,7-7-112,-8 7 48,2 0 0,-2-3-16,1 3-16,7-7-16,-3 3 32,1 1-48,-1 3 32,3-3 16,0-4-32,0 4 32,0 0-16,8 0 17,-1 1-17,-7-5-16,8 2 16,-2 2 16,2-2 0,11-2 32,-19 0-64,6 0 64,1 0 16,0 0 16,0 0-32,-7 0-64,20-4 48,-15 0-96,-1-1-272,4-1-449,-8 6 769,8-6-1232,11 0-705,-15-13-704,-4 19 2641,23-4-2386,-16-13-1135,-7 17 3521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3:14.794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1322 286 2064,'0'0'0,"0"0"369,0 0-17,0 0-352,0 2 304,-2 2 80,-4 2 48,2 1 0,4-7-432,-7 16 337,-1-7-113,-11 17-32,12-3 0,7-23-192,-10 32 256,-12-4 0,14 6 96,-16-3 32,24-31-384,-19 30 465,-3 1 47,-3-2-32,-4 3-48,29-32-432,-31 28 353,-6 4-49,-2-3 0,-1-2 16,40-27-320,-35 27 320,-2-2-48,-2-2 16,4-2 0,35-21-288,-34 19 273,5-11-33,5 13 16,1-15-96,23-6-160,-10 6 160,-9 11-16,15-15-32,-4 5-16,8-7-96,-7 4 80,2-1-16,0 2-32,3-1 0,2-4-32,-3 2 64,3 0-48,0 1 16,0-1-32,0-2 0,0 1 16,0-1-112,0 2-160,0-2-256,0 0 512,0 0-816,0 0-337,0-5-336,0-2-432,0 7 1921,8-19-2065,11 13 593,-19-36-945,0 42 2417</inkml:trace>
  <inkml:trace contextRef="#ctx0" brushRef="#br0" timeOffset="1">1153 25 1968,'0'0'0,"0"0"0,0 0 369,0 0 79,0-6 64,-2-1 96,2 7-608,-2-3 673,-2-2 31,-2 5-64,-1-4 1,7 4-641,-8 0 592,-1 0-80,-11 0-32,10 2-128,10-2-352,-23 7 273,3 9-49,-5 1-64,1-1-16,24-16-144,-27 25 160,-2 5-32,0-2-16,-5 9-16,34-37-96,-37 39 80,-4 3-32,-1 8 48,-5 2-64,47-52-32,-48 54 64,-1-2 16,0-2-16,1-6 112,48-44-176,-45 42 208,2-3 16,-1-4-15,5 1 15,39-36-224,-41 33 208,4-3-32,0 0 16,3 0-16,34-30-176,-29 23 160,2-2 16,7-5-16,10-9 0,10-7-160,-21 18 192,15-13-32,0 0 49,-2 0-65,8-5-144,-7 4 144,-1-2-16,2 0-16,-2 1 32,8-3-144,-2 0 128,-3 0 32,0 0-256,0-5-320,5 5 416,-8-4-1073,4-3-992,2-9-1296,-4 16-1762,6 0 5123,0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3:08.13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6361 7179 1264,'0'0'0,"7"-21"400,12-4 0,-11-7 97,-8 32-497,22-28 608,-15 2 96,18 6 129,-21-1 111,-4 21-944,19-17 945,-13 11-97,-2-17-112,4 16-63,-8 7-673,5-18 624,-1 13-16,2 0 64,-6-2-63,0 1-17,0-1-32,-2 4-128,-2 3-111,4 0-321,-4 0 176,-1 0-112,0 2-80,-2 3-64,7-5 80,-8 23-64,-2 3-16,-11 6 32,13 12 32,-17 7-48,6 5 48,9 5-33,-16 1 33,26-62 16,-22 61-16,22-61 16,-20 60-16,10-2 16,-13-3 0,15-4 0,8-51 0,-19 46 16,16-4 0,-2-8 0,1-8 33,4-26-49,-3 23 80,0-4 16,1-13 48,2 13 96,0-19-240,-2 2 256,2 2 64,0 1 80,-3-3 16,3-2-416,0 0 481,0 0-17,-2 0 64,-1 0-96,3 0-432,-3-7 368,1-9-111,0 12-65,0-15-32,2 19-160,-2-16 128,2-5-64,0-7 16,4-6-80,-4 34 0,7-37 16,15-4 16,-14-3 16,19-2 0,-27 46-48,21-50 48,1-7-48,3-3 16,-4-4-32,-21 64 16,20-67 16,-1 0 16,-11-3-64,19-1 112,-27 71-80,4-69 0,16 0 48,-15 6-32,-1 3-32,-4 60 16,6-52-32,-2 4 16,-4 4-16,5 9 16,-5 35 16,0-27-32,0 4-16,6 16 0,-6-11 0,0 18 48,0-5-96,4 5-96,-4 0-112,0 0 304,6 0-401,-6 0 401,4 19-384,1 6 80,15 11 128,-16 6 96,-4-42 80,20 46-16,-13 1 0,18 6 16,-19-2 16,-6-51-16,27 55 0,-7 1 0,3 1-16,-2 3-16,-21-60 32,22 58 0,5 0 0,0 1-16,4-5-32,-31-54 48,35 56-32,-2-1 16,0-6 0,-4 1 32,-29-50-16,27 42-16,-3 0 32,-3-6-16,-1-3 0,-20-33 0,7 29 16,18 0 64,-21-4-16,4-2 32,-8-23-96,8 18 80,-4-9 0,-4 10 48,0-13-16,0-6-112,0 8 144,-2 1 16,-6-3-48,-2 0 16,10-6-128,-9 6 64,-11-1 1,13-1-17,-13 0 0,20-4-48,-6 2 48,-17 0 16,19 0-16,-4 0-48,8-2 0,-7 0 48,-1 0-48,4 0 32,2-4-80,2 4 48,-4-7-385,4-11-431,0 14-897,0-17-1072,0 21 2785,0-6-4210,37 12 528,-37-10-31,0 4 3713</inkml:trace>
  <inkml:trace contextRef="#ctx0" brushRef="#br0" timeOffset="1">6251 7378 3201,'0'0'0,"-2"-5"1601,2 5-1601,0-21 1248,0 1-63,0 15 31,7-16 17,-7 21-1233,7-4 992,20-3-271,-20 1-273,25 0-224,-32 6-224,27-4 192,4 4-48,6 0 0,-1 0 16,-36 0-160,37 0 128,4 0 64,-2 2-47,3 0 31,-42-2-176,37 2 96,0-2 16,-2 0-32,2 2 16,-37-2-96,37 0 112,0 0-64,-1 0-528,-2-4-993,-34 4 1473,34-4-2849,5-1-577,0 1-1184,-39 4 4610</inkml:trace>
  <inkml:trace contextRef="#ctx0" brushRef="#br0" timeOffset="2547">9380 6391 1248,'0'0'0,"4"0"224,-4 0-224,0-4 192,8-1 48,-4 1 65,2 4 31,-6 0-336,0 0 336,4 0-16,-4 0 16,0 0-32,0 0-304,5 2 320,0 5-15,2-1-1,1 0 16,-8-6-320,7 6 400,0 3 0,12-3 64,-13-2 17,-6-4-481,19 4 464,-11-1 0,16-1-16,-19 0-48,17-2 49,-22 0-449,5 0 384,14 0-32,-11 0-16,16 0-64,-24 0-272,19-7 272,1 1-48,2-1 33,2 2-65,-24 5-192,22-17 192,3 17-48,-1-6-64,-24 6-80,22-7 80,-22 7-80,20-6 80,-1 2-48,-11 0 0,-1 4-32,-7 0 0,20 0 0,-20 2 0,4 2 0,1 0-16,-5-4 16,0 6 0,0 1 16,0-1 16,0 2 16,0-8-48,0 7 32,0-2 0,0 0-16,0-1 0,0-4-16,0 4 64,0 1 0,0-3 48,-3-2-16,3 0-96,-2 1 128,2-1 0,0 0-16,-2 0-16,2 0-96,0 0 16,-2-3-96,2 3-160,-4-5-272,4 5 512,-2-4-816,-2 0-561,1-1-608,-2 2-480,5 3 2465,-2 0-2017,-3 0-960,5 0 2977</inkml:trace>
  <inkml:trace contextRef="#ctx0" brushRef="#br0" timeOffset="17125">18 8792 1232,'0'0'0,"-5"0"128,0 0 16,2-5-16,3 5-128,-4-4 144,4 0-16,0 0-16,0 0-16,0 4-96,4 0 113,2-5-17,-1 1 0,1 4-32,-6 0-64,6 0 48,-2-3 16,2 3-32,-2 0 16,-4 0-48,5 0 64,0 0 16,2 0 64,1 0 80,-8 0-224,19 0 272,-13 0 80,13 0-32,-15 0 17,-4 0-337,8 0 320,11 0-48,-14-5 16,2 1-64,-7 4-224,22-4 208,-15-1-64,13 0-48,-13-2 0,-7 7-96,22-6 64,-14 0-16,16-1 0,-4 1-32,-20 6-16,19-6 0,1 2 16,-1 0 16,1-1-16,-20 5-16,7-4 16,20 4 0,-7 0-16,-14 0 0,-6 0 0,29 0-16,-8 0 16,-2 2 16,3 2 0,-22-4-16,24 7 0,-2-1 16,2-2-16,1 2 16,-25-6-16,24 7 0,-1-1 0,0-2 16,4 0 0,-27-4-16,25 2 16,-1 3 16,1-3 0,-1-1 17,-24-1-49,24 2 48,3 1 32,0-3 0,-1 0 32,-26 0-112,31-5 160,-2 2 16,2-2 64,4 1-16,-35 4-224,31-4 192,4-1-32,-2 0-16,2 0-64,-35 5-80,36-4 80,0 0 0,4-2-16,1 2 16,-41 4-80,39-5 80,-2 1 1,2 4 15,0-4-16,-39 4-80,39-4 80,-1 0-16,-1 4-16,4 0 16,-41 0-64,40-4 48,-1 4-32,-2 0 16,-4 0 0,-33 0-32,33 0 16,-4 0 0,2 0 0,-2 0 0,-29 0-16,30 0 0,-1 0 16,0 0 0,0 2-16,-29-2 0,27 0 48,2 2-32,4-2 16,-2 0 0,-31 0-32,35 2 32,-2-2 16,2 0 16,0 0 32,-35 0-96,40 0 112,-1 0 16,0 0 0,0-4 32,-39 4-160,41-5 144,-2 5-32,3-4 0,-3 0-32,-39 4-80,41-4 48,1 0 16,-1 4-16,4-4 1,-45 4-49,43 0 32,1-5 0,-1 1-16,2 4 0,-45 0-16,44 0 16,2 0 16,-2 0-16,2 0-16,-46 0 0,49 2 16,-3 0-16,1 5 16,-1-1 0,-46-6-16,41 4 0,1 2 0,-3 1 0,2-1 0,-41-6 0,39 6 0,-2 0 16,2 1-16,-2-3 32,-37-4-32,39 4 16,-1-2-16,1 0 0,0 0 0,-39-2 0,42 0 0,-1 0 0,2 0 16,-2 0-16,-41 0 0,44 0 0,-44 0 0,43 0-16,-2 0 16,4 0 0,-1-4 0,-44 4 0,43 0 32,1 0-16,3 0 0,-47 0-16,44 0 32,-44 0-32,43 0 16,4 0-16,-3 0 16,-1 2-16,-43-2 0,45 2 16,-1 5-16,-3-3 16,2 2-32,-43-6 16,45 6 0,-1 1 0,-1-2 0,-1 0 0,-42-5 0,37 6 16,-1 1 16,0-4-32,-1 4 0,-35-7 0,37 4-32,-1 0 32,-2 0 32,3-2-32,-37-2 0,36 2 16,3-2-16,0 0 0,2 0-16,-41 0 16,40 2 0,1-2 0,0 3 0,1-1 0,-42-2 0,42 0-32,2 2 16,-3 0 0,3-2-16,-44 0 32,41 2-64,4 0 32,0 4 16,-1 1 32,-44-7-16,45 6 16,-2-2-16,1 2 0,3 1 0,-47-7 0,44 6 16,-3 0 16,0 0 0,3 1-16,-44-7-16,47 4 16,-1-3-16,3 4 0,-3-1 0,-46-4 0,49 2 16,-3 0-16,-2 1 0,2-1 16,-46-2-16,44 2 0,0 0 0,2-2 0,1 0 32,-47 0-32,48 0 0,4 0 16,1 0-16,3-4 0,-56 4 0,56 0 0,3-5 0,2 1-16,2 0-48,-63 4 64,64-5-16,-1 2 0,0-1-16,3-1 64,-66 5-32,64-4 0,0-1 16,-4 5 0,2-3 0,-62 3-16,60 0 16,4 0 16,-1 0 0,-2 0-32,-61 0 0,59-4 16,-1 4 0,-4 0 0,-3 0-16,-51 0 0,52-5 32,-2 5-16,1 0 0,1-4 0,-52 4-16,53-4 16,1 0-16,-3 0 32,3 4-32,-54 0 0,54-4 16,-1-1 96,1 1-288,2 0 32,-56 4 144,56-4-144,3 0-96,1-1 288,2 1-32,-62 4-16,62-3 16,0-2 16,4 1-16,0 4-16,-66 0 0,68-4 48,5-1-16,0 2-16,-2 3 0,-71 0-16,70-5 0,-2 1 0,-4 0 32,4 4-16,-68 0-16,66-5 32,0 5-32,2 0 16,-4-3 16,-64 3-32,66-4 0,0-3 32,-4 3-112,4-1 32,-66 5 48,66-3-80,-2-1 0,0-1 128,2-1-32,-66 6-16,60-4 0,4 0 16,-4 0 16,2-1-32,-62 5 0,60-4 48,4 0-32,-5 4-16,1 0 0,-60 0 0,58 0 0,-1 0 0,-3 0 0,-6 0 0,-48 0 0,52 0 0,-3 0 0,2 2 0,-1 2 0,-50-4 0,50 4-16,1 1-16,-3-1 32,3 2 0,-51-6 0,52 4-16,-3 3 0,-1-3 32,1 2-16,-49-6 0,52 6 48,-6 1-32,3-2-16,-3 2-16,-46-7 16,49 6 0,0 1 16,1-2-16,2 0 0,-52-5 0,53 4 0,1 0 0,0-1 0,-1-2 0,-53-1 0,54 4 0,-1-2 0,-1 1-16,2 1 16,-54-4 0,49 4 0,-3-2-32,3 2 32,-3 0-16,-46-4 16,49 5 0,2-1-16,1-2 0,-4 0 16,-48-2 0,51 2-16,0 0 16,1 0 0,-2 0-112,-50-2 112,54 2 32,-3-2 32,1 2-32,1 1 144,-53-3-176,49 2 0,0 2-32,0-1 32,-3 0 0,-46-3 0,49 4 0,0-2 32,-1 0 16,1 1-16,-49-3-32,44 0 48,5 2-32,0-2 0,-1 0-16,-48 0 0,49 2 0,-1-2 16,-1 0-16,-1 0 32,-46 0-32,45 0 16,1 0-16,1 0 0,1 0-16,-48 0 16,56 0-32,1 0 0,3 2 16,4-2 16,-64 0 0,60 0-16,1 1 16,0 1-80,-2 1 208,-59-3-128,56 2 176,-2 0 0,-5 0 96,-6 0-176,-43-2-96,39 3 112,-9-1 64,-6 0 48,-5-2 32,-19 0-256,6 0 273,-2 0-49,-4 0-160,0-4-496,0 4 432,-2-7-1505,-4 0-1937,0-11-2624,6 18 6066</inkml:trace>
  <inkml:trace contextRef="#ctx0" brushRef="#br0" timeOffset="19773">15003 157 1568,'0'0'0,"-3"-4"336,1-12 1,2 16-337,-2-7 368,2 7-368,-2-19 304,2 15 32,0-2-48,0-11-64,0 17-224,4-4 192,4-13-16,-1 13-16,13-13 17,-20 17-177,4-4 176,3-12-32,13 16 32,-15-7-16,-5 7-160,5-5 288,0 0 16,-1 1 0,-4 4-16,0 0-288,0 0 176,0 0-144,0 0 97,0 0-161,0 0 32,0 0-48,0 2 80,-2 5-129,0-2 81,2-5 16,-5 19 0,2-13 0,1 11 0,-1-9 0,3 13-16,0-12 32,0 12-32,0-5 48,0-16-32,5 17 113,3-1 31,-1 3 16,-2-10-32,-5-9-128,4 25 32,4-7-32,-3 1 16,0-3-16,-5-16 0,5 19 0,-1 2 0,2-1 0,-2 2 32,-4-22-32,0 22 16,5 4 0,0-1 0,-5-2-32,0-23 16,0 23 0,5 0 0,-5 2 16,0 1 0,0-26-16,4 30 0,-4-1 0,6 0-16,-6 1 16,0-30 0,0 29 16,4 2 0,-4-2 0,6 4-16,-6-33 0,7 34 16,0-1-16,0-1 16,13-4 0,-20-28-16,5 32 16,3-3 16,11 0 16,-15-6-32,-4-23-16,8 21 80,-1-2-32,-2-11 16,0 15-16,-5-23-48,5 8 64,-5 13 16,0-12 32,0 14 0,0-23-112,0 6 112,0 15 16,-3-5 0,1-8 16,2-8-144,-3 23 112,1-6-16,2 0-31,-2 2-33,2-19-32,0 18 64,0 1-16,0 0 32,4-3 16,-4-16-96,5 20 96,0-4-16,2 3-16,1-1-16,-8-18-48,7 17 96,0 4 0,12-13 16,-19 13-32,0-21-80,8 9 64,-1 10 0,1-3-32,11-8 16,-19-8-48,0 21 48,8-13-16,-1 13 16,-2-12 0,-5-9-48,7 19 64,0-13-32,-2 11 16,1-12 0,-6-5-48,4 21 48,-4-4 0,-2 0 32,-6 1-16,8-18-64,-7 19 80,2 0-48,0-1-16,1 5-16,4-23 0,-6 23-32,4 3 64,0-1-32,2 2 0,0-27 0,0 26 0,4 4 0,2 0 0,0-4 32,-6-26-32,23 29 0,-19-3-32,16-1 32,-20 1 32,0-26-32,7 23 0,1 2 32,-1-2-16,-2 0 0,-5-23-16,7 28 16,-2-2 0,0 1-16,-1 1 48,-4-28-48,6 25 0,-6-4 16,4 0 17,-4-3-33,0-18 0,0 19 16,0 2 32,5-3-48,-5 3 16,0-21-16,0 21 16,0 0-16,0 0 16,0-3 0,0-18-16,0 18 16,0 0 16,6 3-64,-2 0 32,-4-21 0,0 21-32,6 0 32,-2-1 16,1 1-16,-5-21 0,7 21 48,-2 2-48,3 0-32,-2 2 32,-6-25 0,8 24-16,-1 2 16,1-1 0,-2 0 16,-6-25-16,8 27 0,0-4 32,-1 2-32,-3-2 64,-4-23-64,6 20 80,-6 1-48,4 2 48,-4-2-48,0-21-32,0 21 0,6-3 32,-6 3-32,4 1 0,-4-22 0,0 21 0,0-2 0,0 1 0,0 3 32,0-23-32,5 21-16,-5 2 16,0-1 16,0-1-32,0-21 16,5 23 16,-5-2-32,5 2 0,-1 0 32,-4-23-16,0 23 0,6 2-16,-6 2 16,4 2 0,-4-29 0,0 25 0,0 2 16,5-4 0,-5 0-32,0-23 16,5 23 0,0 0-16,-5-2 16,6 0 0,-6-21 0,4 21 0,-4 2 0,4 0 0,-4 0 0,0-23 0,0 26 0,6-1 16,-6 1-16,5-1 0,-5-25 0,0 25-48,0-1 48,0 4 0,4-1 0,-4-27 0,0 27 0,6-3 0,-6 4-16,0-1 16,0-27 0,0 28 0,0 0-16,0 2 16,0-1-16,0-29 16,0 29 16,0-2-16,0 2 16,0 0 0,0-29-16,0 30 0,-3-2 32,0 2-32,1-1 0,2-29 0,0 27 0,-2 4-32,2-1 32,0-1-16,0-29 16,0 29 0,0 2 0,0-2 0,0 1 48,0-30-48,4 28-32,-4 2 16,0-1 16,6 0 0,-6-29 0,0 30 16,4-3-16,1 2-16,-5 0 0,0-29 16,5 29 0,-5 2 16,0-1-16,0-4 16,0-26-16,0 28 32,0 1-16,0 0 16,0 0-16,0-29-16,0 30 48,0-4-32,-2 2 0,-1 1-16,3-29 0,-3 29 0,1 2 0,-2-2 16,-2 0 0,6-29-16,-4 28 0,-1 0 32,-1 2-32,2-1 16,4-29-16,-4 31 0,0 1 16,2-1-16,0 0 0,2-31 0,0 31 0,0 1 0,0-1-16,0 0 16,0-31 0,0 30 0,4-4 16,2 4 16,-2-3-32,-4-27 0,5 25 0,3 4 32,-4-2-32,2-2 0,-6-25 0,4 26 16,1-2 0,-5-1 16,5 2 0,-5-25-32,0 25 32,5-2-32,-5 2 0,0-2 16,0-23-16,5 23 0,-5 1 0,0 4 48,0-3-80,0-25 32,0 27-16,0-1 32,0-2-48,0 1 32,0 0 32,0-25-32,0 23 0,0 0 32,0 0-16,0 0 0,0-23-16,-3 23 16,1 0 0,-1-2 16,3-21-32,-2 21 16,0 0 16,-1-1-32,0 3 0,1 0-16,2-23 16,0 21 0,-2 0 0,2 0 16,0 0-16,0-21 0,0 20 0,0 3 0,0-2 0,0 0 0,0-21 0,0 23 32,0-4-32,0 2 16,0-1 16,0-20-32,0 19 0,4 0 16,-4-1-32,0 1-16,0-19 32,0 18 32,0 3 16,6 2 0,-6 0 16,0-23-64,0 23 16,4 2-16,-4-4-16,0 0 0,0-21 16,5 25-32,0-2 32,-5 4 32,5 4-32,-5-31 0,0 30 16,0-2 16,0 0 16,0-1-32,0-27-16,0 27 48,0-2-80,4 2 32,2 0-16,-6-27 16,0 26-16,4 0 32,-4-3 0,6 2-16,-6-25 0,4 25 48,-4 1-32,0-3-16,0 0 16,0-23-16,0 22 0,0 1 16,0 0-16,-2 0 0,2-23 0,-2 23 48,-4 0-48,4 2 16,0-2 32,2-23-48,-6 23-32,4 0 64,0 2-64,2 1 32,0-26 0,0 25 0,0 1 0,0-3 0,0-3 0,0-20 0,0 21 32,0 0-32,0-2 16,0 2 48,0-21-64,0 18-32,0 1 80,0 2-16,0-1-32,0-20 0,-2 26 48,-1-6-48,1 1 32,-3-2 16,5-19-48,-5 17 32,0 0 16,0-1-16,1-7 16,4-9-48,-3 21 32,0-13 33,1 10-33,0-13 16,2-5-48,-3 6 64,3 1 0,0-2 0,0 2-32,0-7-32,0 6 48,0 0 0,0-4 0,0 2-16,0-4-32,0 7 32,0-3-32,0 2 48,0-2-32,0-4-16,-2 5 16,-1 1 32,0 0-32,1 0 32,2-6-48,-2 7 0,0-1 16,0-2 48,2 0-64,0-4 0,-4 4 16,2 1-16,0 0 0,-1 2 32,3-7-32,-2 6 0,-1 1 16,-2 9-16,1-10 0,4-6 0,-8 17 0,4-9 16,-2 15-16,-1-14 0,7-9 0,-4 25 32,-2-9-32,0-7 16,0 12-16,6-21 0,-4 6 48,-1 0-16,2 3 16,-2-4 16,5-5-64,-2 7 16,0-5 32,-2 0-32,2 0 0,2-2-16,-2 3 48,0 2-48,-3 2 0,2-1 16,3-6-16,-2 8 0,-1 1 0,1 7 32,0-11-32,2-5 0,-3 6 16,0 11 0,1-15-16,0 3 32,2-5-32,-2 7 32,-4-3 0,-1 1 0,-3-3 64,10-2-96,-10 2 96,-11-2 64,11 0-16,-19-4 65,29 4-209,-25-21 144,-4 14-16,-3-18-16,-2 9-32,34 16-80,-37-19 32,-2 0 16,-2 3-48,0 9-16,41 7 16,-42-16-272,3 11-129,6 5-623,0 0-1137,33 0 2161,-21 7-4018,-1 22-2065,22-29 6083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3:29.07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444 74 1456,'0'0'0,"0"-20"272,5 2 96,2-1 65,-7 19-433,8-16 496,-4 16 16,-4 0 0,0 0-31,0 0-481,0 0 512,0 0 32,-2 2 32,-2 2-31,4-4-545,-8 6 512,3 13-64,0-13-32,2 19 48,3-25-464,-4 21 497,-2 2-17,4 4-64,0 2-80,2-29-336,0 27 272,0 5-32,0-1-63,0 0-17,0-31-160,0 33 160,4-1-16,-4-1-16,6-2 16,-6-29-144,0 25 96,0 1 96,0-2 32,0-3-16,0-21-208,-6 20 320,0 0-16,-2-3 65,1-1 47,7-16-416,-8 7 400,2 9 0,-2-12-16,1 2-63,7-6-321,-8 4 240,4 3-16,-2-1-80,4 0-64,2-6-80,-2 2 96,0 0-16,-1-2 64,0 0-32,3 0-112,-2 2 96,-1-2-16,3 0 0,0 0-16,0 0-64,0 0 64,0 0-16,0-4-16,0 4-32,0-4-80,0 4-32,0-4-416,0 0-465,0 4 993,0-4-1584,0-1-641,-2 5-320,0 0-417,2 0 2962,-6 0-2321,0 0-752,6 0 3073</inkml:trace>
  <inkml:trace contextRef="#ctx0" brushRef="#br0" timeOffset="514">0 424 1152,'0'0'0,"0"0"304,0 0 96,0 0 161,0 0 47,0 0 0,0 0-608,0 0 624,0-5-47,0 5 15,6 0 0,-6 0-592,4-5 561,1 0-49,2 1-32,15 0-80,-22 4-400,7-5 576,18 5-63,-6 0-17,3 0-64,-22 0-432,29 0 240,0 0-64,4 0-32,0 5 16,-33-5-160,37 6 160,2 1-31,3-2 31,1 2-16,-43-7-144,42 2 176,-1 0 48,0 0 32,-1-2 32,-40 0-288,36 0 272,-1 0 16,-1-6-16,-2-1 17,-32 7-289,29-18 256,-2 13-16,-6 0-96,-1-2 16,-20 7-160,5-6 144,3 0 16,-4 2 16,0 4 16,-4 0-192,0-5 160,0 5-80,-4 0 0,-6 0-32,10 0-48,-24 2-16,4 5-416,1 9-752,-3-9-1265,14 9-1585,8-16 4034,-23 6-5523,23-6 5523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3:44.03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161 238 1232,'0'0'0,"6"0"128,-2 0-16,-4 0-112,0-7 160,4 3 16,-4 4 64,0-3 33,0 3-273,0 0 288,0 0 0,0 0-16,0 0 0,0 0-272,0 0 224,0 0 32,0 0 32,0 0 65,0 0-353,0 0 416,0 0 32,0 0 16,0-5-48,0 5-416,0 0 401,0-4-17,0 4-32,0-4 0,0 4-352,6-5 352,-6 2-16,0-4 17,0 3-65,0 4-288,0-4 272,0-1 0,0 5-80,0-3 0,0 3-192,0-5 160,0-1-32,0-1-48,0 4 0,0 3-80,0-4 64,0-1-16,0 1-16,0 4-16,0 0-16,0-4 32,0 4 16,0-4-32,0 4 0,0 0-16,0-4 0,0 4 16,0 0 0,0 0 0,0 0-16,0-5 0,0 5 48,0 0 0,0 0-31,0 0-17,0-4 32,0 4 32,0 0-16,0-4 96,0 4-144,0 0 128,0-4 32,0 0 16,0 0-32,0 4-144,0-5 128,0 1-16,0 4 16,0-4 0,0 4-128,0 0 128,0 0-16,0-4-48,0 4-32,0 0-32,0 0 16,0 0 16,0 0-32,0 2 0,-2 0-32,-2 4 32,2 1-16,2-7 16,-4 16-32,-1-7 0,2 14 16,1-7 16,2-16 0,-3 19 0,3 2 0,0-3 0,0 3 16,0-21-16,5 21-16,1 0 16,-2 0-16,0-1 32,-4-20-16,6 21 16,1-2-16,1-2 48,-4-11-32,-4-6-16,6 17 16,-6-13 16,4 2-16,-4 1 16,0-7-32,0 5 48,0 2 32,0-3 0,0 1 0,0-5-80,0 2 129,0 0-33,0 0-16,0-2 48,0 0-128,-2 0 144,0 1-64,-2-1 0,4 0-64,0 0-16,-2 3 0,2-3 48,0 0-32,0 0-16,0 0 32,0 2-64,0 0 64,0-2-32,0 0 16,0 0 0,6 0 0,-6 2 16,0-2-32,0 0 16,4 0 32,1 0-16,0 0 16,-5 0-48,5 0 48,-1 0-48,4 0 16,0 0 0,-8 0-16,6-4 0,2 4 64,11-6-16,-14 2-16,-5 4-32,20-7 0,-13 3 0,17 0 32,-16 0-64,-8 4 32,21-4 48,-13 4-48,14-5-16,-17 5 32,-5 0-16,8 0 16,13 0-32,-15 0 32,13 0-32,-19 0 16,4 0 0,4 3 16,11-1-16,-14 0 32,-5-2-32,7 3 32,15 0-32,-17 1 0,3-2-16,-8-2 16,19 2-16,-14 3 16,14-1-32,-14-2 64,-5-2-32,22 4 0,-17 0 16,15 0-32,-16 1 16,-4-5 0,23 4 0,-19 2 0,16 0 0,-13 1-32,-7-7 32,20 7-32,-16 10-16,17-11 48,-17 1 0,-4-7 0,19 16 0,-19-9-16,8 1 16,-1 9 16,-7-17-16,5 6 16,0 0 32,-5 11-64,0-11-16,0-6 32,0 9-16,0 7 16,0-9 0,-3 14 16,3-21-16,-7 5 48,0 18-32,-13-14-16,13 12 0,7-21 0,-10 8 0,-11 11 0,13-13 48,-11 12-32,19-18-16,-8 7 32,-14 2-32,13-4 32,-16 2 32,25-7-64,-20 8 64,1-2 48,-3 1-48,1-1 0,21-6-64,-23 7 48,-1-6 16,2 1-16,0 0 32,22-2-80,-20 0 64,1 0-16,-3 0 33,3 0-17,19 0-64,-11-4 112,-13 0 32,17-2-16,-13-11 0,20 17-128,-7-6 208,-3-15-32,-9 5-32,11-5-16,8 21-128,-10-19 48,-9-2 0,15 4-48,-4 11 0,8 6 0,-8-18 0,6 13 0,0 1 0,0 0-48,2 4 48,0-5-96,0 5 32,0 0-32,4 0 32,-4 0 64,0 0-48,6 0 32,-2 2-16,1 1 32,-5-3 0,0 6 0,5 1-64,-5-2 48,5 2-96,-5-1-128,0-6 240,0 6-577,0 0-287,0 1-352,0-7 1216,0 6-1569,0-6 1569,0 4-1921,0 2-416,0-1-96,0-1 624,0-4 1809,0 4-2465,0-4 2465</inkml:trace>
  <inkml:trace contextRef="#ctx0" brushRef="#br0" timeOffset="688">0 167 1232,'0'0'0,"0"0"144,0 0 32,0 0-176,0-5 240,0 5-240,0-3 304,0-1 81,0 4 79,0-7 16,6 1 0,0 2-15,2-2-17,-1-11-64,-7 17-384,20 0 352,-20-6-16,7-1 0,0 1 33,0 0 15,1-1 16,-4 3-16,2-1-32,-6 5-352,5-5 304,-1 1-96,2-1 1,-2 1-17,-4 4-192,6-3 208,-2 3 16,1 0-48,2 0-32,-7 0-144,19 0 96,-13 1-32,1 1-16,17 0 16,-24-2-64,8 2 48,19 1 48,-20-1-16,24 0 80,-31-2-160,20 0 208,2 0 48,0 0 33,2-4-1,-24 4-288,25-5 256,-1 1-96,-2 1 0,-2-2-48,-20 5-112,21-4 64,-13-1 32,16 1-32,-17 1 0,-7 3-64,8 0 64,11-5 0,-13 1 32,-2 0-16,-4 4-80,0 0 112,4 0-64,-4 0 32,6-5-16,-6 5-64,0-3 113,0 3-17,0-4-16,0 4-16,0 0-64,0 0 16,0 0 0,-2-5-16,-2 5-16,4 0 16,-2 0-16,0 0-176,0 2-273,-4 1-367,6-3 832,-4 4-1441,-3-1-688,1 4-512,0 9 496,6-16 2145,-8 7-3073,8-7 3073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3:51.84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65 49 1520,'0'0'0,"4"0"400,-4 0-400,5-7 497,2-9 31,-2 11 32,1 1-32,-6 4-528,0-5 449,0 2-33,0-1 32,0 4 112,0 0-560,0-5 640,0 5-31,0 0-97,0 0-144,0 0-368,0 0 288,-3 0-48,0 5-47,1 1 31,2-6-224,-5 4 208,0 2-32,2 1 32,1-2-16,2-5-192,-2 7 192,0-3 16,-1 1 16,3-1 0,0-4-224,-3 1 208,3 3 1,-2 1-81,0-1-16,2-4-112,-3 7 128,-4-2-48,2 2 0,-3-1 0,8-6-80,-4 8 0,-4-1 32,1 1-16,3 0 0,4-8-16,-4 9 0,2-1 0,0-2 32,2 1-16,0-7-16,0 6 16,0-2-16,0 0 32,4-2 0,-4-2-32,8 2 64,-3 0 16,3-2 0,-4 0 0,-4 0-80,6 0 112,0 0 32,-1-4-32,3 0 32,-8 4-144,4-5 80,2 2 16,-2-1-16,-4-3 0,0 7-80,5-6 96,-5 0 17,0 2-17,0-3 16,0 7-112,0-6 80,0 0-16,0-10 16,0 16 0,0 0-80,0-7 16,0 0 48,0 1-16,-3 0-32,3 6-16,-2-6 48,0-11-32,0 17-32,-1-6 32,3 6-16,-3-5-16,1 5-48,2 0-48,-2 0-64,2 0 176,0 0-144,-3 7-64,1 9-529,-1-7-575,3-9 1312,-2 25-2129,-1-2-593,1-2 369,0 2-976,2-23 3329,0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4:19.58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50 115 656,'0'0'0,"-3"0"304,-2 0-144,5 0-160,-7 0 64,0 0-16,-1 0 0,1 2 16,7-2-64,-5 2 80,2 2 0,1-2 0,0-2 48,2 0-128,0 0 160,0 0 48,0 0 49,4 0 31,-4 0-288,6 0 352,-1 0 64,-1 0 64,2 0 49,-6 0-529,0 0 480,4 0-48,1 0-80,-5 2-32,0-2-320,5 3 240,0-1-48,-5 0-31,5 0-65,-5-2-96,5 0 112,-5 2-32,4 4 16,-4-2-16,0-4-80,6 7 80,-6-3 0,0 0-16,0 2 32,0-6-96,0 7 112,0-2 48,0 2 32,-4-1 80,4-6-272,-2 9 320,2-3 49,-2-4 79,2 0 0,0-2-448,0 2 432,0-2 0,0 0 17,0 0 31,0 0-480,4-4 448,2-3-64,-2 2-48,-4-13-112,0 18-224,6-5 192,-2-12 1,1 11-81,-5-11 32,0 17-144,6-4 112,-6-13-32,0 11 0,0-11-16,0 17-64,0-17 80,0 11-64,0-14 16,0 13-32,0 7 0,0-16 0,0 11 16,0-1-16,0 0 0,0 6 0,0-4 0,0 4-16,0-5-16,0 5-48,0 0 80,-4 3-80,2-1 16,0 4-16,2-6 80,-3 17-16,3-17 16,-4 5-32,1 16 16,0-12 16,3 7-32,0-16 32,0 7-32,0-1-128,0 2-481,0 1-511,0-9 1152,0 8-1825,0-2-544,6 3-176,1 7 720,-7-16 1825,8 2-2625,-8-2 2625</inkml:trace>
  <inkml:trace contextRef="#ctx0" brushRef="#br0" timeOffset="1037">472 159 944,'0'0'0,"0"1"368,0-1-368,0 0 240,0 0-240,0 3 304,0-3 113,0 0 95,-3 0 48,3 0-560,-2 0 608,-1 0 1,3 0-49,-3 0-96,3 0-464,-2 0 352,2-4-64,-2 4 32,2 0-31,0 0-289,-2-4 288,2 4-48,0 0-80,0 0-48,0 0-112,0 0 128,0 0 64,0 0-192,-2 0 224,2 0-16,0 0-208,0 0 224,0 0-47,0 2-17,0 1 0,0-3-160,0 3 192,0 1 64,4-2 80,0-2 48,-4 0-384,8 0 416,-1 0-31,-1 0-1,0-4-64,-6 4-320,8-5 272,11 5-32,-13-5-80,13-2 16,-19 7-176,4-6 112,19 0-16,-16 0-48,22 1-16,-29 5-32,25-6 48,-4 2-32,6-2 32,0-1-32,-27 7-16,24-4-16,-1 1-16,-4-2 0,-11 5 16,-8 0 16,19-4 0,-14 4 16,2 0-16,1 0 16,-8 0-16,4 0 0,1 0 16,0 0 64,-5 0-47,0 0-33,0 2 32,0 0 0,0 0-80,0-2 96,0 0-48,-2 3 32,-4-3 32,2 1-32,-4 1 0,8-2-32,-7 2 0,2 0 32,0 0 0,3-2 0,2 0-32,-2 0 16,-1 0-160,3 0-241,-3 0-303,3 0 688,-2 0-1104,2 0-353,-2 0-320,2 0-272,0 0 2049,0 0-1937,0 0 513,-2-6-737,2 6 2161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4:21.74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38 10 1248,'0'0'0,"0"0"128,0 0 48,0 0 48,0 0-224,0-5 320,0 5 49,0-4 31,-2 4 32,2 0-432,0 0 432,0 0 32,0 0-15,0 0-17,0 0-432,0 0 416,-4 0-48,4 0-32,-2 2-64,2-2-272,0 2 209,0 0-65,0 1-48,0-3 0,0 0-96,6 2 80,0-1 16,2 1 0,13 0 32,-21-2-128,8 0 144,13 0-48,-13 0 16,17 3-48,-25-3-64,7 0 64,15 0 0,-14 2-32,13 0 16,-21-2-48,6 2 16,0 0 16,2 0 0,-1 1-16,-7-3-16,8 1 16,-2 3 32,2-2-32,-1 1 16,-7-3-32,8 2 32,-2 0-32,0 0 16,-2 0 0,-4-2-16,0 4 0,0 2 16,0-1 0,0 1 0,0-6-16,0 6 32,-2 0-16,0 11 16,-6-13-16,8-4-16,-7 16 32,2-9 0,-2 2 0,-1 9-16,8-18-16,-6 6 16,-4 11 32,0-11-32,-9 11 16,19-17-32,-8 6 48,-1 11-31,-11 0-1,13-12 0,7-5-16,-8 18 16,-2-13 0,3 4-16,0 0 0,7-9 0,-7 5 32,1 2-16,2-1-16,2-1 32,2-5-32,-3 1 16,3 3 16,0-1 0,0-3 0,0 0-32,0 0 48,5 0-16,-5 0 0,4 0 0,-4 0-32,6 0 16,-2-5 16,1 2 0,3 3-32,-8 0 0,4-5 16,4 1 0,-1 4 0,13-4 0,-20 4-16,6-5 32,17 2 48,-15 3 16,13-7 32,-21 7-128,8-4 144,16 0 0,-17 4 16,20-5 0,-27 5-160,8 0 128,21 0-48,-23-3 0,19 3-48,-25 0-32,8 0 16,13 0 0,-15 0 16,13 0-16,-14 0 0,0 2 0,1-1-16,2 6 0,-8-7 0,8 4 16,-4 1 0,1-1 0,1-1 32,-6-3-48,4 7 0,0-1 0,2 2 16,-6 10-16,5-15 16,-5 4 0,0 1 0,4 9 32,-4-17-48,0 6 16,0 2 16,0 8 1,-2-9 15,2-7-48,-2 21 32,-5-15 0,-1 15 32,-2-14-32,-9 14 32,11-14-48,-1 14 32,-11-14 32,20-7-80,-7 16 64,-13-9 0,14-1 16,-17 2 16,23-8-96,-8 9 96,-11-2 32,15 0 48,-6-1 0,10-6-176,-10 7 208,-13-6-16,17 4 0,-17-1 0,4-2-15,-1 2-17,1-1-32,-1-1-32,20-2-96,-9 1 96,-15 1 0,14-2-16,-12 0 32,22 0-112,-8 0 80,-2 0-16,1 0 0,-1 0-16,10 0-48,-7 0 48,-2 0 0,1-3-48,0 3 16,8 0-16,-4 0 32,1 0-32,-1 0 16,0-5-16,4 5 0,-2 0 16,0 0 16,2-4-32,0 4 0,0 0 16,0 0-32,0 0-16,0 0 32,0 0-16,4 0-64,2 0-448,-1 0-753,-5 0 1281,7 0-2305,0 0-1216,55 27 543,-58-24-287,-4-3 3265,0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4:57.53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90 24 1424,'0'0'0,"-6"2"464,-12-2 161,9 0 127,-12 0 64,16 0 1,5 0-817,-6 0 816,-1 0-64,1 0-47,1 0-65,5 0-640,-4-4 576,2 4-79,2-4-97,0-1-128,0 5-272,0 0 224,4-4-32,3-1-16,-1 5 32,-6 0-208,18-4 160,-14 4-32,13 0-16,-12 0-32,-5 0-80,6 0 97,12 0-33,-14 0-32,14 0-16,-18 0-16,4 0 16,13 2-16,-12 5 16,14-1 16,-19-6-32,7 7 32,15 2-16,-16-3 0,20 1-16,-26-7 0,20 6 16,-13 1 32,19-1-32,-9-1 32,-17-5-48,7 2 96,21-2 0,-10 0 16,3 0 32,-21 0-144,22 0 128,-2-4 16,2-1-16,-5 1 16,-10-3-32,-7 7-112,22-4 112,-16 0-48,12-1 0,-18 5-64,4-4 16,-4 4-16,17-5 16,-17 5 16,7 0-32,-1 0 16,-6 0-16,18 0 0,-12 0 0,12 0 0,-18 0 0,0 3 0,6-1 0,1 0 32,0 2-32,-7-4 0,6 5 32,-2-3-32,1 0 0,-1 0 16,-4-2-16,0 2 0,5 1 32,-1-1-32,-4-2 48,0 0-48,0 2 32,4-2 0,-4 0 0,0 0 16,0 0-48,0 0 32,0 2 17,0-2-17,0 0 0,0 0-32,0 0 16,0 0 0,0 0-32,0 2 0,0-2 16,-2 3-209,2-1-303,0-2-464,0 2-545,0-2 1521,0 2-2113,0 2-272,0 3 368,-2-7-880,2 0 2897,0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4:55.12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1 675 1360,'0'0'0,"0"0"448,0-5 113,4-12 159,-4 13 0,7-2-63,-3-12-81,3 14-16,-1 0-16,1-3-31,-7 7-513,4-6 448,1 1-48,-1 1-80,0 4-48,-4 0-272,5-5 240,-1 5 0,0 0 17,3 0-65,-7 0-192,17 3 208,-12 1-48,17 3 16,-16-3-16,-6-4-160,26 6 208,-6 1 0,2 0 48,2-1 16,-24-6-272,26 7 240,2-3 17,3-2-33,-1 2-32,-30-4-192,31 2 192,-1 2-16,-1-2-64,-3 0 32,-26-2-144,26 0 48,-2 0 32,0 0 0,2 0-16,-26 0-64,22 0 80,2 0-48,-2 0 48,0 0 0,-22 0-80,24 0 80,-2-4 0,2 0 48,0-2-31,-24 6-97,24-6 112,-3-12-32,3 14-16,0-16-32,-24 20-32,24-6 80,3-16-16,-3 4-16,2 12-16,-26 6-32,24-22 48,-5 15-32,-1-10 0,-12 13-32,-6 4 16,18-7-224,-18 3-449,4-1-671,1 5-881,-5 0 2225,0 3-2850,0 3 353,-3 14-848,3-20 3345</inkml:trace>
  <inkml:trace contextRef="#ctx0" brushRef="#br0" timeOffset="610">1615 72 1248,'0'0'0,"0"0"448,5-7 81,-5 7-529,4-17 736,1 13 80,-5-3 17,0 1-81,0 6-752,4-7 640,-4 0-96,4 3-111,1 0-113,-5 4-320,6 0 288,1 0 0,-1 0 16,1 0 0,-1 2-15,1 4-81,-1 14-48,12-11-48,-14 21-32,1-2 32,1 4-16,1 8 0,-7-40-96,4 41 112,0 7 0,1 1-32,-5 2 32,0-51-112,0 50 96,0-4 16,0-2 16,-2-2 0,2-42-128,-7 39 144,1-2 0,-1-5-15,-2-2 47,9-30-176,-6 27 112,-1-1 0,1-7-16,-1-1-16,7-18-80,-4 9 96,2 10 0,-1-12 32,3-1-32,0-6-96,0 9 96,0-2 16,0-5-16,5 0 16,-5-2-112,4 0 112,0 0-64,1 0 32,1 0-80,-6 0 0,7 0-96,-1-4-224,1-3-288,0 1-289,-7 6 897,6-18-1328,1 14-449,-1-3-400,12-10 192,-18 17 1985,0-5-2449,0 5 2449</inkml:trace>
  <inkml:trace contextRef="#ctx0" brushRef="#br0" timeOffset="1762">1578 213 1104,'0'0'0,"0"-7"544,0 7-544,0-24 448,0 7 97,0-1 79,-2 12 16,0-12-15,2 18-625,-7-4 592,5-3-80,-2-10-80,4 17-432,-2-3 368,2 3-368,-2-5 337,-1 1-65,1 0-32,2 4-240,-2-5 208,2 5-64,0-4-16,0-1 64,4 1 16,-4 4-208,7-4 288,-1-1-16,16-1 33,-15-1-49,-7 7-256,24-4 176,-7-3-16,3 1-16,0-1-48,-20 7-96,19-6 80,3 1-48,0 5 32,0-4-64,-22 4 0,24 0 16,-3 0-16,1 0 16,-2 2 0,-20-2-16,20 5 16,-3 1 0,0 1 0,-10-1 0,-7-6-16,24 7 16,-17 10 16,12-12-16,-12 1 0,-7-6-16,19 9 16,-14-3 16,14 3-32,-14-1 16,-5-8-16,17 6 16,-10 3 16,-1 0-16,14 0 16,-20-9-32,0 8 48,6 1 16,1-2 0,-3 10-16,-4-17-48,5 4 48,-5 5-16,4 11 16,-4-14 32,0-6-80,0 20 64,-2-11 1,-7 15 31,-8-7-32,17-17-64,-9 19 64,-13-11 16,3 16-48,-1-6 16,20-18-48,-20 9 32,-2 12 0,1-12 0,1 9-16,20-18-16,-20 6 32,3 3-16,8 0 0,-13-1 48,22-8-64,-6 7 16,-14-1-16,14-1 16,-3-1-16,9-4 0,-20 2 0,16 1 0,-5-1 32,0 1 0,9-3-32,-8 2 0,1 0 16,1 1-16,3-3-16,3 0 16,-2 2 16,2-2 0,0 0 16,5 0-16,-5 0-16,6 0 16,1-5-16,12 1 32,-14 1 0,-5 3-32,17-5 48,-10 1 0,10 0 0,-10-3 0,-7 7-48,22-6 32,-16 1 32,18-1 16,-6 1-16,-18 5-64,19-6 112,1-1-32,-3 3-16,5-1 0,-22 5-64,18-4 80,-1 4-32,3 0-32,-14 0 16,-6 0-32,26 0-16,-8 2 32,1 0-16,1 5 32,-20-7-32,20 2 16,-1 5-16,3-3-16,-2 3 16,-20-7 0,22 6 32,-3 1-32,3-3 16,-2 0-16,-20-4 0,19 5 0,3-1 32,-2 3-16,-1-4 0,-19-3-16,20 4 16,-13 3-16,17 0 32,-18 1-32,-6-8 0,18 20-32,-14-11 64,3 15-32,-1-5 16,-6-19-16,7 20 16,-3 0-32,0-1 48,-4 3 0,0-22-32,5 21 16,-5 1 49,0 2-33,0-5 16,0-19-48,0 20 64,0-3-16,0 1 0,0-1 16,0-17-64,0 9 64,-2 15 16,-5-16 16,0 16-16,7-24-80,-6 17 112,-1 1-16,-1-1 0,-10 1 0,18-18-96,-6 6 112,-14 16-48,11-16 0,-13 16-32,22-22-32,-17 9 32,0 12 0,-3-12 32,0 12 0,20-21-64,-24 9 64,0 13 32,0-13-32,-6 10 0,30-19-64,-29 9 80,-3 11-16,1-14 32,1 1-32,30-7-64,-29 6 113,-1 1 15,-1-5 16,3 0 16,28-2-160,-29 0 160,-1 0 0,4-4-16,-3-3 48,29 7-192,-28-17 160,0 10 0,-3-15-80,5 16-32,26 6-48,-29-26 48,1 8-16,2 12-16,2-18 0,24 24-16,-20-7 32,12-9-64,-12 11 16,13 1 0,7 4 16,-6-4-48,-1 4-32,1 0-32,1 0 32,5 0 80,-2 0-128,-2 0 16,2 2 32,2 0-32,0-2 112,0 4-96,0 1-32,6-3-416,1 0-545,-7-2 1089,17 2-1841,1 0-960,1 1-705,40 35 481,-59-38 3025,29 0-2865,-29 0 2865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4:58.34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112 18 1072,'0'0'0,"0"0"0,-4 0 336,-3 0 16,1 0 97,-3 0 63,9 0-512,-7 0 512,-1 0 0,1 0 16,1 0 17,6 0-545,-7 3 576,0-1 0,1-2 0,-1 2 33,7-2-609,-4 0 608,-3 2-16,3 0-47,-2-2-1,6 0-544,-5 2 464,3 1 0,0-3-32,2 0-63,0 0-369,0 0 384,0 0-16,4 0-48,1 0-16,-5 0-304,6 0 240,12-5-64,-14 1-64,2 4 17,-6 0-129,18-4 64,-14 4-32,3-5 0,12 5-32,-19 0 0,5 0 32,14 0 0,-12 0-16,19 0-32,-26 0 16,20 0 16,4 2-16,0 1 16,2 1 32,-26-4-48,26 2 0,0 2 16,5-1-16,-3-1 16,-28-2-16,29 0 48,1 0 32,-4 0 16,1 0 144,-27 0-240,28 0 272,-2-5 16,0 1 0,-2 0-112,-24 4-176,24 0 96,-4-5 0,-3 1-32,-10 4 17,-7 0-81,22-4 64,-16 4-16,14-5-16,-16 5-16,-4 0-16,7 0 48,-3 0-16,1 0 48,-5 0-16,0 0-64,0 2 16,0 1 32,0-1-48,0 0 16,0-2-16,0 2 48,0 0-48,0 1 64,0-1-16,0-2-48,-3 2 48,1 0-32,0 0 16,0 0-32,2-2 0,-2 0 16,-1 0 0,3 0-128,0 0 112,0 0-304,0 0-337,0-4-479,0-2-481,0 6 1601,0-7-2369,0 0-1008,18 7 655,-18-6-623,0 6 3345,0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5:08.45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166 146 1744,'0'0'0,"-4"-5"705,-2-1-33,-14-1-16,20 7-656,-7-6 737,-1-1 95,-1 3 16,-11 4-63,20 0-785,-6 0 656,-3 0-96,-8 0-80,10 2-127,7-2-353,-9 9 272,-8 10-64,10 1-96,1 4 0,6-24-112,-7 24 64,3 2 0,2 3-16,2 0 16,0-29-64,0 29 80,6-3 0,14-4 64,-3-3 32,-17-19-176,20 7 288,2 10 33,2-15 47,4 3-16,-28-5-352,26 2 288,0-2-16,1 0-32,-3-4 0,-24 4-240,24-7 224,-3-10 1,-1 10-1,-2-10-16,-18 17-208,17-7 192,-10-19-32,12 8 32,-12 1-32,-7 17-160,6-20 192,12 2-16,-14-4 0,0 0-32,-4 22-144,5-20 160,-5-1-31,0-1-1,0-4 16,0 26-144,-5-22 128,-12 1-32,0 1-64,-5 1 0,22 19-32,-24-20-96,-5 3-96,-3 12-209,-1-1-255,33 6 656,-31 0-944,-1 0-321,1 8-496,1 19-624,30-27 2385,-29 26-2897,5 8 656,2 1-544,22-35 2785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5:06.77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29 637 1248,'0'0'0,"-2"9"112,-5 7 48,7-16-160,-8 9 192,1 10 64,5-14 49,0 3 111,2-8-416,0 7 624,0-5 192,0 0 161,0-2 47,0 0-1024,0 0 945,0 0-145,0 0-112,4 0-95,-4 0-593,0 0 560,0-4-64,0 0-32,0-1-31,0 5-433,0-4 368,0-3-16,0 3-128,0 0-48,0 4-176,0-5 160,0 1-64,0 0 0,0-1-16,0 5-80,0-4 48,0-1-16,0 0 16,4-2-16,-4 7-32,5-6 48,-5-1 0,4-10 0,0 17 16,-4 0-64,5-18 32,-1 14 33,3-13-1,-3 10 32,-4 7-96,7-22 112,-3 16 0,0-21 16,1 8-32,-5 19-96,4-20 128,0 2-16,-4-2-48,5 0 16,-5 20-80,4-22 48,1 1-16,-5-3 16,6 2-48,-6 22 0,4-22 16,3 0-16,0 4 0,-1-2 0,-6 20 0,18-7 0,-18-17 16,6 20-16,1-13-16,-7 17 16,6-5-16,1-1 16,-1-1 0,-1 1 16,-5 6-16,6-18 0,1 18 0,-1-6 0,1-1-16,-7 7 16,6-7 0,1 1 0,-3-1-48,1 3 80,-5 4-32,0-4 0,0-1 0,0 5 16,0 0-32,0 0 16,4 0-32,-4 0 16,4 0 16,-4 0 0,0 0-16,0 0-16,0 0 0,5 0 0,-5 0 32,4 0-32,-4 0 0,4 0 32,1 2 32,-5-2-32,0 3 0,4-1 0,-4 2-32,5 3 32,-5-7 0,0 4-16,0 3 0,4 1-16,-4 1 16,0-9 16,0 20-80,0-12 64,0 14-48,0-2 16,0-20 48,0 20-64,0 6 0,0 1 32,4 4-16,-4-31 48,5 32-16,-1-1 32,0-1 16,1 3 0,-5-33-32,4 28 48,0 2-16,-4-2 16,5-4 16,-5-24-64,0 22 80,4-2-16,-4-3 32,5-8-32,-5-9-64,0 22 112,4-17-32,-4 19 0,4-17 16,-4-7-96,0 20 32,0-14 32,0 12-16,0-14 0,0-4-48,0 7 32,0 1 16,0 1 0,0-2 16,0-7-64,0 8 32,0-1 48,0-1-48,0-1 0,0-5-32,0 4 16,0 0 32,0 1-16,0-3 16,0-2-48,0 2 48,5 0 32,-5 1-31,0-3 31,0 0-80,0 0 80,4 0-64,-4 0 32,4 0-32,-4 0-16,5-5 16,-1 1-96,3-1-209,-1-1-335,-6 6 624,18-7-1152,-14-10-769,3 13-1009,12-3-271,-19 7 3201,39 17-2449,-34-17-192,-5 0 2641</inkml:trace>
  <inkml:trace contextRef="#ctx0" brushRef="#br0" timeOffset="795">723 304 864,'0'0'0,"0"-4"624,-5-3-384,1-12 48,0 15 33,2-13 31,2 12 0,0-1-32,0-1-32,4-10-32,-4 17-48,4-7-16,-4 7-192,7-6 193,-1-1-1,1 1 16,-1-1 0,1-10 32,0 12 48,10-1 0,-13-12 16,14 14 16,-18 4-320,4-18 289,16 14-33,-14-13-48,14 13-32,-20 4-176,7-6 96,14-14-16,-14 16-48,19-14 0,-26 18-32,18-4-16,1-14 0,-12 14 0,19 0 32,-26 4-16,17-5 32,1 1-16,1 0 0,-1 4-48,-18 0 32,17 0-32,3 0-16,-3 0 0,3 2 16,-20-2 32,18 8-64,-1 10 32,-10-12 0,-7-6 32,26 22-16,-26-22 16,17 7 0,-10 12 0,19-10 0,-20 10 0,-6-19 0,22 6-16,-15 16-16,10-4-16,-12-10 16,-5-8 32,4 27-32,-4-6 32,0 3 0,0 3 16,0-27-16,0 29 16,-7 4 0,-10 0 0,10-3 0,7-30-16,-24 31 32,7-1 0,-5 0-16,22-30-16,-19 28 16,19-28-16,-22 31 16,-2-5 16,0 0 16,0-2 0,24-24-48,-24 22 16,0-4 16,0 2-32,2 0 0,22-20 0,-20 8 16,3 16 32,8-17 32,-13 13-16,22-20-64,-6 6 64,-3 1-32,2 1 0,1 1 0,6-9-32,-7 7 48,3-1-16,2 1 0,0-5 48,2-2-80,0 2 112,0 0 32,0-2 32,4 0 17,-4 0-193,7 0 192,10 0-48,-13 0 0,3 0-80,-7 0-64,22 0 48,-18 0 0,16 0-48,-14 0 64,-6 0-64,24 0 48,-6 0-16,-1 0 16,3 3-48,-20-3 0,22 2 32,-1 2-16,3-2 0,0 0 32,-24-2-48,27 3 112,-1-1-16,2-2 32,1 0 48,-29 0-176,26 0 176,4 0 0,-4 0 16,-2 0-31,-24 0-161,20 0 176,-13 0-32,12 0 16,-12 0-96,-7 0-64,6 0 96,12 0-16,-18 0-32,4 0 16,-4 0-64,0 0 48,5 0-32,-5 2 0,0 5 32,0-7-48,0 5 0,0 2 16,0 10 0,0-17-16,-3 4 0,3-4 0,-2 9-16,0 9 16,0-12 0,0 1-96,2-7 96,-5 6-336,3 1-481,-2-1-783,2 1-978,2-7 2578,0 6-2497,0 1-912,0-7 3409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5:12.03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116 266 432,'0'0'0,"-2"-4"432,2-3-304,-2-10 48,2 17-176,-2-5 304,0 5 96,-3-4 145,3 4 79,2 0-624,-4 0 768,-1 0 97,3 0 79,-2 0-32,4 0-912,-5 0 817,1 0-49,2 0-79,0 0-33,2 0-656,-2-4 576,-1 4-112,3-5-80,0 5-79,0 0-305,0-4 288,0 4-32,0 0-32,0 0 16,0 0-240,0-4 224,0 4-16,0 0-48,0 0-48,0 0-112,-2 0 64,2 0 0,0 0-32,-2 0-16,2 0-16,0 2 33,-2 4-33,2 1 0,0-1 0,0-6 0,0 9 0,0-2 0,0 1 0,4-1 0,1 0 0,-5-7 0,6 4 0,14-2 32,-16 1 0,16 0-16,-20-3-16,6 0 32,14 0 32,-14 0 0,16-4 16,-22 4-80,7-4 80,10 0-16,-10-3 48,10 0 0,-17 7-112,5-17 128,12 13 16,-13-3 32,3-13-32,-7 20-144,7-4 176,-1-13-16,-2 12 16,-4-14 0,0 19-176,0-7 176,0-15-31,0 16-1,0-18-64,0 24-80,-2-7 64,0-14 32,-4 15-48,-1-16 0,7 22-48,-7-7 16,-10-10-32,13 13-16,-5-3 16,9 7 16,-9-4-48,-8-1 32,10 1-64,-10 4 16,17 0 64,-7 0-80,-10 2 16,10 5-32,-12-1 16,19-6 80,-7 18-97,-15-12 33,13 14 16,-12-14-16,21-6 64,-9 24-64,-11-5 0,14 3 0,-3-5 16,9-17 48,-7 18-16,1-1 0,4-8-16,2 11 16,0-20 16,0 8 0,0 10 0,0-12 0,6 3 16,-6-9-16,7 9 0,-1-3 0,12 1-16,-14-3 16,-4-4 0,7 1 16,-1 2 16,12-1-32,-18 0 16,0-2-16,6 0 0,1 0 16,10 0 32,-12-4-32,-5 4-16,4-4 48,3 0-16,10-3-16,-13-10 32,-4 17-48,7-4 32,13-3 32,-16-13-16,13 14 16,-17 6-64,5-20 64,1 14 1,1-18 31,-3 17 16,-4 7-112,0-24 80,0 18-16,0-18 32,-2 17-32,2 7-64,-7-23 64,1 16-16,-12-17-32,12 20-16,6 4 0,-20-17-64,14 12-16,-16 5-176,15 0-465,7 0 721,-19 2-1648,12 22-1890,12 28-544,-8-13-624,3-39 4706,0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5:16.39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160 227 1248,'0'0'0,"-9"0"432,9 0-432,-22 0 593,5-5 111,10 1 80,3-16 33,2 16-65,0-18-112,-3 16-96,3-21-47,2 27-497,-4-6 496,-1-16 16,-1 15 16,-1 1-31,7 6-497,-6-17 400,-1 13-96,1 0-32,-1-1-80,7 5-192,-6 0 144,1 0-48,-1 0-32,1 0-48,5 0-16,-6 0 32,1 0 32,3 0-32,0 3 16,2-3-48,-2 4 96,0-2-32,2 2 17,0 1 15,0-3-16,0 4 16,0-2-32,0 2 16,0-6-80,0 7 64,4 2-16,3-3 32,-1 1-64,-6-7-16,18 6 80,-14 1-32,2-5 80,14 0 16,-20-2-144,4 2 176,16-2 0,-16 0 0,14 0 48,-18 0-224,4-4 256,14-2 97,-14-12 31,3 14 64,12-3-16,-19 7-432,0-19 368,7 15-64,-1-13-63,-1 12-17,-5 5-224,0-17 176,0 13-16,0-3-48,0 0-16,0 7-96,0-19 48,-5 14-16,-1 1 16,-3 0-64,9 4 16,-17 0 0,10 0-32,-2 0-48,-8 4-16,17-4 96,-4 9-64,-3 10-32,0-12-16,3 17 48,4-24 64,-2 9-64,0 12 16,2-13 0,0 14 32,0-22 16,0 7 0,4 10 16,0-15 16,3 5-16,-7-7-16,7 4 0,10-2 32,-17 1-32,4-1 16,-4-2-16,7 0 16,-3 0 16,1 0-16,-5 0 16,0 0-32,0 0 32,0-5 16,0 1-32,0 0 32,0 4-48,-3-5 0,1 5 0,0 0 0,2 0 0,-2 0 32,0 0-32,2 0-32,0 0 32,0-4 32,0 0-32,0-3 0,0 7 0,0-17 0,0 12 16,4-1-16,-4 6 0,0-17 16,0 17-16,0-17-16,0 12-32,0 1 48,0 4 0,0-7-16,-2-10-16,0 17 0,0-7-64,2 7 96,-3-4-416,-1-2-545,0-1-864,1 0-1712,3 7 3537,0 0-3794,0 0-688,0 0 4482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5:17.19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245 328 2128,'0'0'0,"0"0"0,0-4 737,0-1 79,0 1 65,4-2-17,3-1-112,-1 3-143,1 4-161,-1 0-112,-6 0-336,7 2 320,-1 4-48,-1 16-32,-1 0-48,-4-22-192,5 28 145,-5 7-17,0 7-64,0 0 32,0-42-96,0 48 96,0 0 16,-3 0 16,1-1 16,2-47-144,-2 46 112,-2-2 32,1-5-16,1-5 0,2-34-128,-2 31 176,0-1-16,0-4 16,-3-2 48,5-24-224,-2 20 209,0-11 15,-2 8 16,1-13-32,3-4-208,-2 7 208,-2-3-16,2 0 16,-3 0 32,5-4-240,-4 2 224,2 0-16,0-2 1,-1 0-33,3 0-176,-2 0 176,0 0-80,0-6-16,2 0-144,0 6 64,0-17-320,0 13-529,-2-16-688,2 2-928,0 18 2465,0-6-3025,0-20 752,0 4-496,0 22 2769</inkml:trace>
  <inkml:trace contextRef="#ctx0" brushRef="#br0" timeOffset="1080">14 359 1808,'0'0'0,"-3"-5"545,-1-1 63,4 6-608,-4-22 592,1 15-16,3-10-47,0 10-97,0 7-432,0-20 336,0 13-48,5-15-32,1 5 16,-6 17-272,7-18 272,-1 12 33,12-20-49,-14 19-16,-4 7-240,7-22 240,12 16-48,-12-16-16,10 18-16,-17 4-160,5-18 208,1 14 16,14-2 65,-20-11 31,0 17-320,7-5 336,-1 1-32,1 0-48,-1-1-32,-6 5-224,20-4 160,-16 0-16,3-1-48,15 1-32,-22 4-64,6-5 80,20-1-32,-8 2 32,4-1-31,-22 5-49,24-4 48,2-1-16,2 1 0,0 0 0,-28 4-32,31 0 16,0 0 0,-3 0-16,2 2 0,-30-2 0,29 4 0,-3 3 0,2 10 0,-4-10-16,-24-7 16,24 9 0,-2 8-16,-2-10 16,-14 10 0,-6-17 0,20 6 0,-16 13 32,3-12 16,-3 10 32,-4-17-80,0 7 32,0 15 32,0-16 0,-6 20-16,6-26-48,-18 22 112,10 0-32,-19 4 16,3-3-16,24-23-80,-26 26 48,0-2 0,0 0-16,0-2 16,26-22-48,-22 22 32,2-2 16,3-3-32,-1 0 16,18-17-32,-6 6 48,-12 11-16,12-14 0,1 3 48,5-6-80,-6 7 80,-1-3 0,3-2 16,0 0 16,1-2-16,3 0-96,-2 0 80,0 0 0,0 0-16,0 0-16,2 0-48,0 0 65,0 0 15,0 0-32,0-4 16,0 4-64,0 0 16,4-4 48,3-1-32,-1 1 16,-6 4-48,18-4 64,-14-1 0,16-1 0,-14-1 16,-6 7-80,24-5 32,-6-2 16,-12 1-32,20-1 16,-26 7-32,18-7 16,-1 1 0,3-1 32,-3 3-32,-17 4-16,20 0 48,0 0-48,-3 0-64,3 0 16,-20 0 48,17 0-64,1 2 32,-1 3 64,0 1 0,-17-6-32,20 9 16,-2 0 0,1 7-16,3-9-16,-22-7 16,22 17 0,0-8-16,2 13-32,0-14 64,-24-8-16,24 22 0,0-13-16,-5 17 16,-1-6-16,-18-20 16,17 21-64,-12 1 16,12 6 16,-17 0-32,0-28 64,4 31 0,-4-3 0,0 2 16,0-1 32,0-29-48,-6 29 32,-16 2 16,5 2-32,-3-3 48,20-30-64,-26 31 48,-3-1 32,-1-5 0,-5 4-16,35-29-64,-37 28 80,0-4 0,-3 2-16,6-6 64,34-20-128,-35 17 128,-2 1 0,-1-12 32,1 11-48,37-17-112,-35 4 96,1 1 64,1-3-47,4 0-1,29-2-112,-30 0 128,-1 0-16,3-4-48,0-1 32,28 5-96,-24-6 96,0-1-48,4 2 64,3-15-16,17 20-96,-18-7 112,9-14-16,-12 14-32,14-19-16,7 26-48,-9-7 48,1-17 16,1 18-48,3-14 32,4 20-48,-3-6 32,3-12-16,0 14-16,0-13-16,0 17 16,0-4-32,5-3 16,1 1-32,1-1-16,-7 7 64,6-4-32,1 0-64,0 4 64,-1 0 0,-6 0 32,7 0-112,-1 0 64,1 0-64,-1 0-192,-6 0 304,18 0-673,-14 0-639,3 2-865,12 0-1137,-19-2 3314,7 7-3377,17-1-753,-24-6 4130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5:19.22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77 40 1472,'0'0'0,"-2"0"576,-3 0 225,-1-4 143,6 4-944,-7-5 977,3 5-33,-1-4-112,3 0-175,0 4-113,0-5-48,2 1-64,0 0 17,0 4-449,0 0 400,0-5-48,0 1-32,4 4-80,-4 0-240,5 0 240,1 0-96,14 0-48,-14 0-15,-6 0-81,22 0 16,-2 2 0,4 2 0,2 1 0,-26-5-16,30 6 0,1 1 16,4-3-16,2 1 48,-37-5-48,39 4 16,3-2 32,-1 0-80,-2 0 112,-39-2-80,35 0 112,-4 0 0,-1 0 96,-6 0-112,-24 0-96,20 0 80,0 0 0,-14 0-16,12 0 48,-18 0-112,4 3 112,0-1-16,1-2 16,-5 2-16,0-2-96,0 0 128,0 2-16,0 0 32,-2 1-16,2-3-128,-7 2 145,1 0-17,-1 0-32,0 0-16,7-2-80,-6 0 96,-1 0-32,3 0 16,2 0-16,2 0-64,-5 0 0,3-4 48,0 0-48,0-1-176,2 5 176,-2-4-480,0-1-385,-3 1-479,-1 0-417,6 4 1761,-5-5-2145,1 1-16,-3 4 304,1 0 656,6 0 1201,4 24-720,-6-24-368,2 0 1088</inkml:trace>
  <inkml:trace contextRef="#ctx0" brushRef="#br0" timeOffset="1">11 398 2593,'0'0'0,"-2"0"1392,0 0-31,-2 0-161,4 0-1200,-3 0 1121,3 0-113,0-4-143,0-3-161,0 7-704,5-4 576,1-3-63,16 1-65,-15-1-32,-7 7-416,21-17 352,-1 17-96,2-7-80,4 1-47,-26 6-129,28-5 64,3 1-32,2 0 16,4-1-48,-37 5 0,39-4 16,0-1-16,1 5-16,-3 0-96,-37 0 112,35 0-113,-5 0 129,1 3 49,-3 3 95,-28-6-160,31 7 160,-7 10-160,0-15 16,-5 5-16,-19-7 0,18 9 0,-12-1 32,12 1-32,-14-2 16,-4-7-16,18 8 0,-18-1 48,6-3-32,1-2 48,-7-2-64,6 3 64,-1-3-32,1 0-16,1 0-192,-7 0 176,17 0-657,-13-5-639,16 1-1089,-2-3-1089,-18 7 3474,21-6-4498,-21 6 4498</inkml:trace>
  <inkml:trace contextRef="#ctx0" brushRef="#br0" timeOffset="380">1484 71 1968,'0'0'0,"0"0"0,0 0 993,0-5 191,0 1 17,-2 0-1,2-1-127,0 5-113,0 0-191,0 0-97,0 0-672,0 0 592,0 0-31,4 0 15,14 0-16,-14 0-64,20 2-47,-2-2-81,0 0-96,2 0-64,0 0-80,0 0-80,0 0 0,-24 0-48,24 0 48,-3 0-32,3 0-16,-2 0 16,-22 0-16,20 0 0,0 5 0,-3 1 0,0 1-64,-17-7 64,20 6-80,-2 1 16,1-1 240,3 0 80,-22-6-256,20 7 256,1-1 0,-1 1-256,-2-1 16,-18-6-16,17 5 0,0 1 32,-10-4 16,15 3-32,-22-5-16,6 2 16,12 0-32,-14-2-176,14 0-336,-18 0 528,4 0-1104,13-4-753,-12 4-1121,1-5-383,-6 5 3361,7 0-4290,-7 0 4290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5:20.84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20 708 1840,'0'0'0,"0"2"897,-2-2 223,0 2 33,0-2-33,-3 0-95,3 0-161,0-6-143,0-1-97,0 0-96,2-10-48,0 10-48,6-13 1,1 13-33,-1-21-16,14 8-64,-20 20-320,4-20 304,14 1-48,-14-5-15,14 2 15,-18 22-256,4-24 192,13 3 48,-12-1-64,12-2-16,-17 24-160,7-24 144,-1 0-48,14 0 32,-16 0-16,-4 24-112,7-26 80,-1 3-16,1-1 0,10 0-16,-17 24-48,5-24 64,1 0 0,1 0-32,10 7-16,-17 17-16,0-7 0,7-10-48,-1 17 32,-1 0-48,-5 0 64,4 0-128,0 4-48,-4 16-32,5 2-32,-5-22 240,0 26-144,4 9 32,-4 2 64,5 5 0,-5-42 48,4 44-48,0 4 32,1 0 16,1-3-16,-6-45 16,7 46 16,-3-5-16,3-2 16,-1-2-16,-6-37 0,7 32-16,-1 1-32,1-3 32,-1-1 32,-6-29-16,5 28 64,-1-4 48,-4-3 16,0-4-32,0-17-96,0 9 128,0 11-48,0-16 32,0 5-32,0-9-80,0 6 64,0 3-16,0-2 0,0 1-32,0-8-16,0 7 48,4 0-48,-4-1 16,5-2 0,-5-4-16,4 7 48,1 0-48,1-3-208,1 2-448,-7-6 656,6 5-1425,1-3-1088,12 2-1105,5 27 737,-24-31 2881,5 0-3169,-5 0 3169</inkml:trace>
  <inkml:trace contextRef="#ctx0" brushRef="#br0" timeOffset="1">764 315 1712,'0'0'0,"0"-20"737,0 14 111,0-24 16,0 30-864,0-20 785,0 14-113,5-18-144,1 17-128,-6 7-400,7-24 305,12 18-1,-14-18 32,1 17 16,-6 7-352,22-19 336,-15 12-48,14 1-48,-3-15 1,-18 21-241,20-5 256,1-14 16,-1 14 16,4-12-16,-24 17-272,22-4 208,4-14-48,-2 14-64,2-3-48,-26 7-48,26-4 32,-4-1 0,0 5-32,-2 0-64,-20 0 64,19 7-48,-1 15-48,-1-5 48,1 5-16,-18-22 64,17 22-16,1 1 32,-12 5-32,18-2 0,-24-26 16,7 31-32,14-3 0,-14 1 0,10 2 16,-17-31 16,0 31 16,5 6-16,-5 2 32,0 1 16,0-40-48,-2 42 64,-5 0 0,-15 1 0,5 1 16,17-44-80,-20 44 32,-4-4-16,-2 4-16,-2-3 16,28-41-16,-27 37 48,1-3 64,2-3-48,2-5 48,22-26-112,-21 22 113,-1-3-17,2-10 32,3 11-16,17-20-112,-9 6 112,-13 3 16,16 0 0,-14-3 0,20-6-128,-7 7 128,-1-1 80,-1-1-32,2-3 32,7-2-208,-4 1 304,2 1 1,2-2 47,0 2 16,0-2-368,6 0 352,18 0-16,-2-4-32,4-1-64,-26 5-240,31-7 177,-31 7-177,35-7 128,2 1-16,2-1-48,3 1 0,-42 6-64,46-5 32,-1 1 32,8 4 0,-3 0-16,-50 0-48,50 0 64,-2 0-48,-4 2 32,-44-2-48,39 2 48,-39-2-48,37 7 48,-6 0 0,-7-1-16,-24-6-32,17 7 48,-17-7-48,4 16 48,3-12-16,0 5 0,-1 0 16,-6-9-48,4 6 48,-4 1 64,0 0-48,0-1-32,0-6-32,0 4 64,0 3-64,-2-3 32,2 1-16,0-5-16,0 4 16,0-2 16,0 3-16,-2-3 16,2-2-32,-2 2 16,0 0-16,0-2-208,-5 0-448,7 0 656,-9 0-1441,1-4-1600,-1-1-1457,-13-1-1089,22 6 5587,0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5:25.409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0 2451 1424,'0'0'0,"0"0"0,24-7 288,-4-10 0,4 10-79,-2-10 47,-16 17 32,1 0 0,10 0-16,-17 0-16,0 0-256,5 0 224,-1 0-16,-4 0 0,0 0 1,0 0-209,0 0 224,0 0-32,4 2-48,1 0-16,-5-2-128,4 2 80,0 1 0,3-1 0,0-2 16,-7 0-96,19 0 160,-12 0 16,17 0 32,-18-5 48,23 1-32,-8 0-15,6-3-49,1 1-48,-28 6-112,28-18 80,5 18 0,-2-6-16,4-1 0,-35 7-64,34-6 48,-1-1 48,-2 3 0,-5 4 0,-26 0-96,28 0 64,-2 0 16,-2 0 0,3 0 16,-27 0-96,26 2 112,0 0 16,-2 2-16,2 1 32,-26-5-144,26 4 176,5-2 33,-1 0 63,1 1 16,-31-3-288,33 0 336,-1 0-64,-1 0 0,2-5-64,-33 5-208,32-4 160,1 0 0,0-3-112,0 3 32,-33 4-80,32-5 32,1 1 1,-2 0-17,4 0-16,-35 4 0,32-4-16,1 4 16,0-5 32,-1 5-32,-32 0 0,33-4 48,0 4-48,0 0 0,2 0 0,-35 0 0,34 0-16,4 0 16,-1 2 0,-37-2 0,39 2 16,-39-2-16,37 5 16,2-3-16,-2 0 0,3-1-16,-40-1 16,39 3-16,0-1 32,0 0-16,-1 0 0,-38-2 0,37 2 16,2 0-48,2-2 0,1 0 32,-42 0 0,46 0 0,2 0 32,0-4-32,0 0 0,-48 4 0,45-5-32,3 2 64,3-1-129,-3-1 130,-48 5-33,50-4 64,-2 0-32,0-1 96,0 5-112,-48 0-16,48-4-16,0 4 32,0 0-16,2 0 0,-50 0 0,50 0 0,-2 4 0,-2 3 0,0-1 0,-46-6 0,43 9 48,3-3-48,0 0 16,0 1-32,-46-7 16,41 6 0,-1 1 0,-1-1 16,-2 1-16,-37-7 0,37 4 0,-2-2 48,4 3 16,-2-3-16,-37-2-48,42 0 80,-1 0-16,-1 0 32,-1-4-48,-39 4-48,41 0 80,-1-7 0,1 0 0,0 1-48,-41 6-32,42-7 256,-1 1 0,-1 1 0,3-1 64,-43 6-320,42-4 81,1-2 15,-1 2-48,-1-1-16,-41 5-32,42-4 48,-3 0-32,0 4 16,-2-5 0,-37 5-32,37 0 0,-2-4 48,-2 4-16,2 0 0,-35 0-32,37 0 32,0-5-32,0 5 16,-2-4 32,-35 4-48,33-4 0,0 4 48,-3-5-32,3 1 16,-33 4-32,30-4 64,3-1 0,-2 1-16,1 0-16,-32 4-32,33-5 32,2 1-64,0 0 64,0-1-32,-35 5 0,33-4 0,-1 4 0,1-5 0,0 1 16,-33 4-16,33 0 0,-3 0 0,-2 0-16,1 0-32,-29 0 48,28 0 0,3 0 0,-1 0 16,1 2 48,-31-2-64,33 5 0,-1-3 32,1 0-16,0 0-16,-33-2 0,35 2 0,2-2 0,0 3 0,2-3 48,-39 0-48,37 0 32,0 0 0,0 0-16,0-5 48,-37 5-64,38-4 80,-4-3-16,1 3 16,2-3-48,-37 7-32,35-6 16,-2-1 0,0 1 32,-3-1-32,-30 7-16,31-4 32,-3 4-32,-2-5-32,3 5 32,-29 0 0,26 0 0,2 0-16,1 0 16,-1 0 0,-28 0 0,28 3-16,1-1 32,1 0-16,-3 0 16,-27-2-16,28 4-16,2-1 0,-1-1 16,1 0-32,-30-2 32,33 0 32,-2 0 0,-1 0 0,3-4-32,-33 4 0,30-5 0,1-1 0,0 1-32,-1-1 96,-30 6-64,31-7 96,-3 1-32,2-1 16,-1-10-32,-29 17-48,28 0 16,-2-6 16,3 0 0,-5-1-32,-24 7 0,22-4 32,-1-1-32,1 1 0,-2 4 16,-20 0-16,22 0-16,4 0 16,0 0 0,7 0-32,-33 0 32,35 0-16,2 0 16,2 0 0,0 2 0,-39-2 0,37 2 0,-4 1-16,-9-1 32,-4 0-16,-14 0 0,1-2-576,-3 0-1121,-4 2-2128,0-2 3825,7 9-3858,-9-7-480,2-2 4338</inkml:trace>
  <inkml:trace contextRef="#ctx0" brushRef="#br0" timeOffset="1802">7244 115 1248,'0'0'0,"0"0"0,22-4 128,-3-15 16,8 13-32,-1-12 0,-26 18-112,24-4 96,0-3-16,-5-10-16,1 13 16,-20 4-80,20-7 80,-3 1 17,-10-12 47,10 18 16,-17 0-160,0-4 192,0 4 16,0 0-16,0 0-16,0 0-176,-2 0 176,-5 2-48,1 2-16,-14 5-64,11 11-16,9-20-32,-19 6 0,12 18-16,-10-4 16,15-2 16,2-18-16,-7 18 32,5-9 32,2 10 16,0-12 32,0-7-112,4 9 160,1-1 1,1 1 31,1 0 48,-7-9-240,6 6 256,1 1 48,-1-3 32,-1 1 0,-5-5-336,4 2 336,-4 0 17,4 0 15,-4-2 32,0 0-400,0 2 448,0-2 16,0 0 33,0 0-81,0 0-416,0 0 368,0 0-64,-2 0-48,0 0-32,2 0-224,-2 0 224,0 0-31,0 0-17,2 0-176,-3 0 128,3 0-128,0 0 112,0 0-96,0 0 0,0 0-16,0 0-32,0 2-16,0 3 32,0 1-32,0-6 48,5 18-64,-1-1 16,3-8-32,-3 14 48,-4-23 32,17 17-16,-12 3-16,1 2 16,16 2 0,-22-24 16,7 30-49,15 3-31,-16 8-16,18 7 16,-24-48 80,7 54-80,14 8 32,-16 8-16,12 7 32,-17-77 32,5 77-48,1 6-80,-2 6-16,1 2 48,-5-91 96,0 97-96,0-3 96,-2-3 0,-1-2 0,3-89 0,-4 87 16,2-9 0,0-6 0,2-7-16,0-65 0,0 56 32,0-3 32,4-6 0,3-4 64,-7-43-128,6 40 160,1-3 64,-1-9 0,-1-5 49,-5-23-273,4 20 288,-4-3 48,0-10-32,0 12 32,0-19-336,0 5 288,0 1 16,0-1-15,-2-3-49,2-2-240,-2 4 272,-1-2 0,1 0-32,-2-2-48,4 0-192,-4 3 128,-3-1-32,0 2-80,1 1 0,6-5-16,-4 6 0,-3-2 0,3 1 32,-1 1-32,5-6 0,-6 7 16,-1-3-16,5 3 0,0-3 48,2-4-48,-2 4 16,2 1-16,0-3 48,0 0-32,0-2-16,4 2 32,0-2 0,1 0 32,1-4-16,-6 4-48,7-4 16,-1-1 16,12-1-32,-18-1-112,0 7 112,6-6-576,-1-12-785,-1 14-1056,0-14-1312,-4 18 3729,5-4-2962,-1-18-511,-4 22 3473</inkml:trace>
  <inkml:trace contextRef="#ctx0" brushRef="#br0" timeOffset="1803">8018 1551 3121,'0'0'0,"0"0"1008,0 0-1008,0-7 881,0 3-177,-2-1-32,0 1-79,2 4-593,-2 0 512,-5-4-96,3 4-80,-3 0-80,7 0-256,-8 0 208,-1 2 17,-11 6-1,12 12-32,8-20-192,-24 20 192,2 1-32,-4 7 0,-3 7-48,29-35-112,-30 35 112,-3 4 16,-4-3-32,-2 3-16,39-39-80,-40 44 64,-1 0 0,-5-1-32,0 2-16,46-45-16,-50 48 48,2-2-32,2 0 48,5-6 48,4-1 33,4-1 47,2-6 0,3-3 32,28-29-224,-24 23 224,0-4 32,4-10-32,3 11 16,17-20-240,-9 4 240,-13 0-64,16 1 33,-3-3-33,9-2-176,-9 2 176,3 0 0,-1-2-48,1 0-48,6 0-80,-7 0 64,5 0-16,0-4-80,2-1-48,0 5 80,0-4-176,6 0-224,1-3-321,10 1-575,-17 6 1296,7-7-1937,17-10-800,-7 17 143,40 2 673,-57-2 1921,22 0-1968,-22 0 1968</inkml:trace>
  <inkml:trace contextRef="#ctx0" brushRef="#br0" timeOffset="1804">7715 1379 1008,'0'0'0,"0"-4"112,0 4-112,0-7 176,-2-15 64,-5 18 64,3-2 32,4 6-336,-4-18 289,-3 18-33,3-6 16,-3 1 48,7 5-320,-4-4 384,-1-1 64,3 1 1,-2 4-33,4 0-416,-2-4 336,0 4-64,2 0-80,0 0-32,0 0-160,0 0 112,0 0-32,4 0 48,-4 4 80,0-4-208,0 7 305,0 12 111,0-10-32,-2 17-32,2-26-352,-5 24 240,-3-1-80,-12 8-96,11 1 0,9-32-64,-26 40 32,4 1 16,-4 4 0,-7 3 16,33-48-64,-35 52 81,-4-1 31,-2-4 32,-3-2 48,44-45-192,-46 44 192,3-3 96,-3-7 16,2 1 64,44-35-368,-43 33 400,-3 0-31,2-3-17,-2-1 0,46-29-352,-41 27 240,2-3 16,2 0-16,4-2 0,33-22-240,-29 19 224,3 1-31,4-11-1,5 13-96,17-22-96,-17 6 112,8 16-16,-11-16-48,16 3-16,4-9-32,-7 17 64,1-11-32,4 1 0,-1 1-16,3-8-16,-2 9 32,0-2-16,2 1 32,0 1-48,0-9 0,0 9 0,0-3 0,4 3-240,1-2-48,-5-7 288,6 6-481,1 1-431,10-1-705,-12 1-1312,-5-7 2929,32 26-3234,-25-24-543,-7-2 3777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7:09.45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1 186 1568,'0'0'0,"0"0"929,0 0-929,4-5 832,-4-1-32,4-12 1,-4 18-33,0 0-768,0-4 640,0 0-175,0-1-129,0 1-64,0 4-272,0 0 288,0-4 0,0-1-48,0 5-16,0 0-224,0 0 128,0-4 0,0 4 1,5-4-65,-5 4-64,0 0 80,0-5-32,4 5 0,-4-4-16,0 4-32,0 0 32,4 0 32,-4 0-48,0 0 0,0 0-16,0 2 0,0 0-32,0 0 16,0 5-16,0-7 32,0 17 0,5-10 0,-5 13-16,4-14 16,-4-6 0,4 18-32,3-14 0,0 2 32,-1 3 32,-6-9-32,18 7 48,-14-1 80,13-4 32,-12 1 16,-5-3-176,19 2 240,-14-2-16,1 0 0,14 0 0,-20 0-224,4 0 208,14-5-48,-14 1 49,14-2-33,-18 6-176,4-7 208,2 0-16,1 1-32,0-14 32,-7 20-192,6-6 128,1-14 80,-1 3-32,1 10-16,-7 7-160,4-22 176,0 5-16,-4 10-31,0-15-17,0 22-112,0-6 80,0-1 32,0-10-32,0 13-48,0 4-32,0-5 96,-2-1-80,0-1 0,-2 3 0,4 4-16,-5-5-16,3 5 32,-2 0-48,-3 0-16,7 0 48,-6 5-16,-3 1-32,0 14 16,-8-14 16,17-6 16,-7 22-32,1-4 16,-1-1 0,1 1 16,6-18 0,-7 8 0,1 16 0,1-15 0,1 11 16,4-20-16,-2 6 0,-1 12 16,1-14-16,2 3-32,0-7 32,0 6 0,5-1-32,-1-3 64,0 2-16,-4-4-16,5 2 0,1 0 48,12 1-80,-14-1 16,-4-2 16,7 0 16,12 0-16,-14 0 0,1 0 32,-6 0-32,7 0 16,10 0-32,-12-5 32,1 1 0,1-2-48,-7 6 32,6-7 32,1 0-16,-1 1 32,-6 6-48,7-7 16,-1 1 32,-1-1 16,-5-12 16,0 19-80,0-5 128,0-1-32,0-12 32,-2 14-16,-5-3-48,7 7-64,-7-19 64,-1 14 16,-1 1-80,-11-3 80,20 7-80,-6-6 32,-16-1-32,5 1 64,-3 1-96,20 5 32,-20-4 0,1 4 32,1 0-96,1 4 16,17-4 48,-18 7-48,10 15-32,-12-13 64,13 15-32,7-24 48,-6 19-384,4 1-993,2-1-2400,19-10-2818,-19-9 6595,0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7:10.72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178 20 1920,'0'0'0,"0"0"673,0 0-673,-3-6 688,-1-1 160,0 1 33,-3 6-81,7 0-800,-6 0 720,-1 0-175,-2 0-49,-8 0-64,17 0-432,-7 0 384,1 0-80,-12 0-255,12 2-66,6-2 17,-7 6-96,-1 1-16,-1 0 160,-9 1-16,18-8-32,-4 22 16,-3-15-16,-1 12 129,1-10-1,7-9-128,-6 17 128,1-10 16,3 13-128,0-16 32,2-4-48,0 9 16,0-3-128,0 1 0,4-1 16,-4-6 96,7 7-144,-1 2 144,-1-3 16,1 1-16,-6-7 0,7 6 16,-1 1 64,12-1-48,-18 1 16,0-7-48,6 6 272,1 3-80,-1-2 64,12-1-48,-18-6-208,4 7 48,3-3 64,10-2-32,-12 1 32,-5-3-112,6 2 128,1-2 32,-3 0 64,0 0 33,-4 0-257,7-7 256,-3 1-48,1-1 0,-1-10-80,-4 17-128,0-5 160,4-12-48,-4 12-48,0-14 32,0 19-96,0-5 80,0-12-16,0 10 16,-2-10-48,2 17-32,-2-4 64,-2-3-16,-3-10 16,3 17 0,4 0-64,-7-7 64,1 1-16,-1-1-16,-2 0 0,9 7-32,-8-4 0,1 0-32,1 4 0,-1 0 16,7 0 16,-6 0-320,-1 2 32,0 2-32,-1 3 16,8-7 304,-9 17-80,0-10 48,1 12-48,1-12 48,7-7 32,-7 26-32,1-8-16,4 1 96,0 1-48,2-20 0,0 9 16,0 12 16,0-14-64,4 10 16,-4-17 16,6 5 0,1 1-32,10 1 64,-12-1 240,-5-6-272,19 7 272,-12-5-16,17 0-16,-17 1-208,-7-3-32,21 0 48,-14-5 0,17-1 32,-18-1-32,-6 7-48,20-20 48,-16 16 0,3-16 16,10 14-32,-17 6-32,5-22 0,-1 5 16,1 10 32,-1-17 16,-4 24-64,0-6 80,0-16 17,0 15-1,-2-15 16,2 22-112,-7-6 80,-2-16 0,-8 18-16,10-16-48,7 20-16,-17-4 16,10-1-32,-1-1-16,-1 6-32,9 0 64,-9 0-80,1 0-16,-1 6 0,-9 14 32,18-20 64,-2 17-16,-4 3-65,-1 0-591,3 4-865,4-24 1537,-2 24-2993,2 4-2930,0-28 5923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7:11.75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140 13 1024,'0'0'0,"-2"2"336,-5 1 96,7-3-432,-20 2 497,14 0 63,-14 0 48,14 0 112,6-2-720,-18 3 769,12-1-49,-12 2-96,12 0-111,6-4-513,-9 7 400,2 0-128,1-1-80,-1 12-96,7-18-96,-2 6 64,2 12-16,0-12-32,7 3 0,-7-9-16,17 9 16,-10-1 32,19-1 48,-7-1 80,-19-6-176,24 3 192,-2-1 32,0-2-15,0 0-33,-2 0-16,-3 0-48,0 0 32,-10-5-32,-7 5-112,20 0 128,-16-4 32,3 4 16,-1-4 32,-6 4-208,4 0 272,-4 0 32,0-5 33,0 5-49,0 0-288,-2 0 224,-2 0-48,-3 0-48,3-4-32,4 4-96,-7 0 64,3-4 32,0-1-80,2 1 48,2 4-64,-5-5 64,3 1-48,0-2 0,2-1-16,0 7 0,0-7 0,0 3 16,-2-2 16,2 1-32,0 5 0,-3-4 16,3-1-32,-2 5-16,2-4 64,0 4-32,-2 0-32,0 0 32,-2 0-32,-1 2-32,5-2 64,-4 2-64,-3 5 32,1 2-32,-1 10 32,7-19 32,-4 7-32,2 13-16,-1-14 16,3 12-16,0-18 48,0 6-32,5 1 32,1 1 16,14-1-16,-20-7 0,7 6 32,17-1 0,-7-3-32,5-2 16,-22 0-16,22 0 16,-3 0-16,1-4 48,-3-3 0,-17 7-48,7-6 48,15-1-16,-16-13 0,12 14 32,-18 6-64,4-22 80,0 15 32,1-14 32,-5 16-16,0 5-128,0-17 128,-5 12-16,-1-1-15,-12-12-17,18 18-80,-6-4 48,-16-2-16,2-1-16,1 0 32,-3 1-32,-2 2-16,0-1 0,0 5-32,24 0 32,-26 0-32,-3 7-64,3 1-721,2 14-1040,24-22 1857,-8 20-3889,-10 0-1442,18-20 5331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7:13.97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568 40 2753,'0'0'0,"0"0"1152,0 0-1152,0 0 1089,-2-5-81,-1 5-95,1-4-145,2 4-768,-4-4 608,0-1-176,-1 1-111,1 0-49,4 4-272,-5 0 240,1-5-16,0 1 16,-3 4-32,7 0-208,-6 0 208,-1 0 48,-2 0-32,1-4 33,8 4-257,-18 0 224,12 0-32,-1 0 0,-10 0-32,17 0-160,-5 0 128,-1 0-64,-1 0-32,-2 0 16,9 0-48,-8 2 16,-1 0 0,0 0 0,1 0-32,8-2 16,-9 7 0,0-3 16,-8 1 16,10 1-32,7-6 0,-17 7 16,10-1-32,-13 3 16,14 0-32,6-9 32,-20 19-16,12-12 16,-12 10-32,13-10 16,7-7 16,-21 19 0,14-10-32,-10 17 32,10-17 0,7-9 0,-9 26-16,1-19 0,-1 15 0,2-16 0,7-6 16,-6 9-48,1 11 48,1-14 16,2 3-16,2-9 0,-2 17 48,-1-12-32,3 3 0,-2 1-16,2-9 0,0 18 0,-2-12 16,0 12-32,2-12 16,0-6 0,0 18 0,0-12 0,0 12 16,0-12-16,0-6 0,0 9 32,0 8-16,0-10-16,4-1 16,-4-6-16,5 20 16,-1-16-16,0 5 16,1 11 16,-5-14-32,4 14 0,-4-11 16,0 15 0,0-24-16,0 17 16,0 1 16,0 1-32,0-1 0,0-18 0,-2 19 0,0 3 0,0-2 0,-1-1 0,1 1 16,0-3-16,2 3-16,0 0 16,0-20 0,0 17-32,0 1 64,0-1-32,4 1 0,-4-18 0,5 17 16,-1 3 0,0-1 0,3-1 32,-7-18-48,7 19 32,-1-10-16,1 15 32,-1-4-96,-6-20 48,7 19 32,-1 1-32,1 4 16,-3-4 16,-4-20-32,7 21 32,-3-1-32,0 0-32,1-3 32,-5-17 0,6 20-16,-1-3 16,-1 3 0,0-3 16,-4-17-16,5 18 32,-1-9-32,1 12 16,-1-12-32,-4-9 16,4 22 0,1-13 0,-1 12 16,0-3-16,-4-18 0,5 9 0,-1 12 16,3-12 0,-3 15 16,-4-24-32,4 9-32,1 13 64,-5-5-32,4 1 32,-4-18-32,4 19 48,-4-1-32,5 1-16,-1 1-48,-4-20 48,0 17 0,5 3 0,-5-2 32,4 1-32,-4-19 0,0 9 0,0 17 0,4-17 0,-4 15 16,0-24-16,5 17 0,-1-8 0,0 13-16,1-5 16,-5-17 0,4 9-32,0 13 32,1-16 48,-1 14-32,-4-20-16,5 7 16,1 12-16,1-12-16,-1 12 16,-6-19 0,18 7 0,-18 13 16,6-14-16,1 14 64,-7-20-64,6 8 0,12 14 0,-18-13-16,6 13 0,-6-22 16,5 9 0,-1 12 0,0-12 16,1 13-16,-5-22 0,4 17 0,-4 1 16,4-1-32,1 1 32,-5-18-16,0 19 0,4-1 16,-4-1 16,5 1-16,-5-18-16,0 17 0,4 1-16,0-10 16,-4 16 0,0-24 0,5 9 16,-5 15 16,4-6 16,-4-10-16,0-8-32,0 24 65,4-4-33,-4-3-32,5-8 16,-5-9-16,0 24-16,4-15 16,0 15 16,1-15-32,-5-9 16,4 24 0,1-16 0,-1 14 0,0-13 0,-4-9 0,5 22 0,-1-16 0,0 16-32,1-15 32,-5-7 0,4 21 32,0-14-32,1 15 0,-5-14 16,0-8-16,4 20-16,1-13 48,-5 10 16,4-10-48,-4-7 0,0 17 48,4-10-16,-4 12-32,0-10 16,0-9-16,0 20 0,0-14 16,5 14 16,-5-14 0,0-6-32,4 20 48,-4-13-32,0 10 0,0-10-32,0-7 16,4 17 0,-4-10 0,0 10 16,0-8 16,0-9-32,0 22 48,0-16-16,0 18-16,0-15 32,0-9-48,-2 22 16,0-14 48,-2 14 16,-1-15 0,5-7-80,-6 22 48,1-16-16,1 12 0,-3-12-16,7-6-16,-6 18 48,-1-12 16,1 14-32,-1-14 16,7-6-48,-6 20 80,-1-14-64,1 12 48,-12-12 0,18-6-64,-4 20 48,-5-13 0,-8 12 32,12-12-16,5-7-64,-17 22 48,12-16 16,-12 12 0,10-12 0,7-6-64,-8 9 112,-12 0-48,14-1 48,-12 1-31,18-9-81,-6 7 128,-12-1 32,12-1-48,-14-1 16,20-4-128,-9 2 112,-13 0-48,14 0 32,-14-2-32,22 0-64,-18 0 16,1 0 64,-1 0-32,10 0-16,-16 0 64,24 0-96,-7 0 64,-15 0-16,16-4 64,-16 0-32,22 4-80,-7-5 80,-14 1 32,12-3-32,-11 1-16,20 6-64,-6-18 64,-3 14-32,2-2 16,1-1-32,6 7-16,-7-7-16,3 3-16,0-2 32,-1-1 0,5 7 0,-2-7 32,0 1 16,0-12-32,0 18-32,2 0 16,-3-6-32,1-1 16,0 1-16,0 1 16,2 5 16,-2 0-32,2 0 64,0 0-64,0 0 32,-3-4 0,3 4-32,-2 0 32,2 0 0,0 2-32,-2 3-112,0-1-400,2-4 544,-2 7-1153,0 1-911,2 12-1490,0-3-3329,0-17 6883,0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7:57.51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42 1013 1424,'0'0'0,"-2"0"144,-2 0 64,-1-4 128,5 4-336,-4 0 433,0-5 143,1 1 80,1 0 49,2 4-705,-2 0 672,0-5 0,0 1-80,-1 4-79,3 0-513,-2-4 480,0 4-64,0 0-64,0-5 0,2 5-352,0 0 353,0 0-17,0 0-16,0-4-64,0 4-256,0 0 192,0 0-32,0 0-32,0 0-16,0 0-112,0 0 112,0 0-80,0 0 0,0 0 32,0 0-64,0 2 32,4 0 16,0-2 0,-4 0-48,5 2 64,1-2 49,1 3-1,-1-3 0,-6 0-112,20 0 128,-16 0-16,3 0 48,13 0-32,-20 0-128,6 0 112,12 0 16,-12 0-32,16 0 0,-22 0-96,7 0 128,14 0 16,-14 0 32,13 0-32,-20 0-144,4 0 112,16 0 16,-16 0-112,2 0 48,-6 0-64,20 0 16,-20 0 0,7 0 33,-1 0-33,-6 0-16,7 0 16,-1 2-16,1 0 0,-1 0 48,-6-2-48,18 2 16,-18 0 0,6 3 16,14-3-32,-20-2 0,4 2 16,14 0 16,-12-2 16,14 0 16,-20 0-64,7 0 80,17 0 0,-18 0-16,18-4 16,-24 4-80,7 0 0,17-4 0,-18 4 0,16 0 48,-22 0-48,7-5 16,10 5 0,-13 0 16,3 0-32,-7 0 0,17 0 0,-12 0 16,14 0 0,-14 2-32,-5-2 16,17 3 0,-12-1 16,14 0 16,-12 0 0,-7-2-32,19 2 16,-12-2-32,17 3 0,-20-3 32,-4 0-16,20 0 0,-14 0 0,16 0 48,-15 0-32,-7 0-16,19 0 48,-12 0-32,13 0 0,-3 0 16,-17 0-32,7-5 0,17 1 32,-18 4 32,16-5-80,-22 5 16,7 0 16,10 0-16,-13 0-16,3 0 32,-7 0-16,20 0 0,-16 0-16,2 0 32,1 0-16,-7 0 0,20 0 32,-16 3 0,13-3-32,-10 2 0,-7-2 0,20 2-16,-14 0 16,18 0-48,-17 1 32,-7-3 16,24 2 16,-18-2-32,20 0 32,-6 0 16,-2 0-16,-18 0-16,21 0 64,-1 0-32,0-5 16,1 1 16,-21 4-64,20-4 16,2-1 32,0 1 16,-22 4-64,19-7 48,-19 7-48,22-6 32,-4 1 16,-1 1-48,1 0 0,-18 4 0,6-5 48,18 1-16,-17 4 0,14 0 0,-21 0-32,7 0 32,13 0-32,-16 0 0,13 0 0,-17 0 0,5 0-32,14 0 64,-12 0-32,10 0 16,-17 0-16,7 0 0,10 0 32,-10 2-32,13-2-32,-20 0 32,4 2 32,13-2-64,-10 0 80,13 0-48,-20 0 0,6 0 0,18 0 48,-6 0-48,-12 0 64,-6 0-64,29 0 16,-12 0 32,3-4-32,1 4 32,-21 0-48,20-4 64,4-1-64,-2 5 16,2-4-48,-24 4 32,24 0-32,-2-4 32,0 4 0,-16 0 48,-6 0-48,24 0 16,-17 0 17,12 0-33,-12 2 0,-7-2 0,17 2 16,-10 0-32,12 0 32,-14 0-32,-5-2 16,19 3-33,-12-1 66,13 0-33,-14 0 32,-6-2-32,20 0 64,-14 0-32,21 0-16,-21 0 16,-6 0-32,24 0 16,-6 0 0,-1 0 16,5-4-64,-22 4 32,19 0 0,3 0 32,0-5-32,0 5 16,-22 0-16,22-4 0,-3 4 16,1-4 16,0 4-32,-20 0 0,17 0 48,1 0-32,-1 0-16,-10 0 0,-7 0 0,24 0-16,-18 0 16,18 0 0,-17 0 16,-7 0-16,24 0-16,-18 0 16,18 0 0,-17 2-48,-7-2 48,24 0 0,-18 0-48,23 0 0,-12 0 48,-17 0 0,20 0-16,-3 0 32,3 2-16,-1-2 32,-19 0-32,18 0 16,2 0-16,-3 0 48,0 0-48,-17 0 0,20 0 0,-2 0 16,1 0-32,3-4 16,-22 4 0,22 0 0,2-5 16,0 1-16,0 0 32,-24 4-32,24 0 0,0-5 16,0 1 80,0 0-96,-24 4 0,26-5 0,0 1 16,0-1-32,3 1 48,-29 4-32,26-4 32,-2-1-64,2 1 16,-4 4 0,-22 0 16,22-4 0,-3 4 16,-1 0-16,-1 0 0,-17 0 0,7 0 0,17 0 16,-18 0-16,16 0 32,-22 0-32,7 0 0,15 0 16,-16 0-16,16 0 0,-22 0 0,17 0 32,-10 0-32,15 0-32,-16 2 32,-6-2 0,22 0 0,-15 0 0,14 2-16,-3-2 32,-18 0-16,17 0-48,3 0 48,0-4 48,1 4-16,-21 0-32,22-5 32,-2 1 0,0 0-64,1-1 16,-21 5 16,18 0-16,4-4-16,-3-1 32,1 1 32,-20 4-32,17-4 16,1 4 0,-12 0-16,18 0-16,-24 0 16,7 0-16,13 0-16,-14 0 32,14 0 32,-20 0-32,6 0 0,14 0 0,-16 0 0,14 0-32,-18 0 32,4 0 0,18 0-48,-5 0 16,5 0-16,-22 0 48,22 0-32,0 0 80,2 0-16,2-5-32,-26 5 0,24 0 64,2-4-112,-2 0 48,2-1 48,-26 5-48,27-4-32,-3 0 64,-3-1-16,1 5-16,-22 0 0,18 0-48,-1-4 48,-10 4 0,14 0 32,-21 0-32,7 0 0,13 0 16,-14 0-16,16 0 0,-22 0 0,7 0 32,17 0-32,-18 0 16,18 2-32,-24-2 16,18 2-32,-1-2 32,3 2-16,4-2 32,-24 0-16,24 0 48,0 0-48,2 0 16,-2 0-32,-24 0 16,24 0 0,-2 0 16,-1 0 16,-3 0-32,-18 0 0,17 0 16,1 0-16,-12 0 0,16 0-16,-22 0 16,7 0-32,10 0 32,-10 0 0,12 0 0,-19 0 0,7 0 32,13 0-16,-14 0-16,14 0 0,-20 0 0,6 0 0,18 0 0,-4 3 0,2-1-16,-22-2 16,19 2 16,5 2-16,-4-2-16,0 1 32,-20-3-16,19 2 0,1 0-16,0 0 32,4-2-16,-24 0 0,21 0 0,3 0 16,0 0 32,-4-4 16,-20 4-64,20-5 96,-14 1-80,18-2 80,-19-12 80,-5 18-176,17 0 144,-13-17 32,14 12-96,-14-12-976,-4 17 896,18-18-3378,-1 18-5090,-17 0 8468</inkml:trace>
  <inkml:trace contextRef="#ctx0" brushRef="#br0" timeOffset="1131">1146 1 1136,'0'0'0,"0"0"0,0 2 288,0-2-96,0 0 96,0 0 97,0 0-385,0 0 432,5 0 16,1 0-16,-2 2 16,-4-2-448,5 2 513,1 3 63,12-1 16,-12 0 80,-6-4-672,24 5 721,-6-1-17,6 0-32,0 3-95,-24-7-577,26 4 480,2 3-80,3-1-80,-1 3-48,-30-9-272,33 9 208,2 8-80,0-10-47,-2 10-17,-33-17-64,32 18 32,-1-1 48,-3 5 0,1-2 0,-29-20-80,28 22 80,0-1-32,-1-3 16,-1-9 0,-26-9-64,24 24 80,-2-18 16,-3 14-32,1-14 16,-20-6-80,17 18 80,-10-14 16,15 3-32,-18 1 48,-4-8-112,7 7 112,-1-1 16,1-1-16,-1-1 32,-6-4-144,5 2 112,-5 1-32,4-1 48,-4 0-31,0-2-97,0 2 80,0 0 48,0-2-32,0 2 32,0-2-128,0 0 160,0 0-32,0 0 48,0 0-80,0 0-96,0 0 128,0 0 0,0-4-112,0 0 48,0 4-64,0-5-16,0 1-240,0-3-256,0 1-593,0 6 1105,0-18-1793,0 14-800,0-13-240,20 17 688,-20 0 2145,0-22-2817,0 22 2817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8:00.84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539 125 1152,'0'0'0,"0"0"1169,0 0-1169,0-4 624,-2 0 176,-2-3 161,-3 7 47,7 0-1008,-9 0 913,-8 2-177,10 5-144,-1-3-64,8-4-528,-7 4 545,-2 1-1,1-1-32,-1 1-32,9-5-480,-9 4 465,-8 0-33,12 3-32,-12-1-32,17-6-368,-7 9 272,-12 9-64,10-12-80,9-6-128,-24 24 112,24-24-112,-22 22 48,-2 4 16,0 5 1,-2 4-1,26-35-64,-26 37 80,-3 0 0,1 2-16,-3 0 16,31-39-80,-28 37 48,4-2 0,0-2 16,7-5 16,17-28-80,-18 24 96,12-4-16,-1 0-16,1-14 16,6-6-80,-3 9 80,1 0-16,2-3 48,0-1 32,0-5-144,0 2 176,0-2 32,7 0 16,-1 0-48,-6 0-176,18 0 145,-12-7-17,14-10-32,-14 12-80,-6 5-16,20-6 0,-13-1-144,17-12-561,-18 12-1152,-6 7 1857,31-22-3649,-5 18-3058,-26 4 6707</inkml:trace>
  <inkml:trace contextRef="#ctx0" brushRef="#br0" timeOffset="1">954 405 2321,'0'0'0,"-7"0"464,1 0-48,-3 0 112,9 0-528,-7 0 689,5-5 191,0 1 48,2-3-143,0 7-785,0-4 576,4-3-176,1 3-80,1 4 0,-6 0-320,18 0 401,-14 0 47,3-4 0,10 4-32,-17 0-416,7 0 352,12 0-47,-12 2-65,15 0-80,-22-2-160,6 4 112,18 1-32,-17 1-16,17 1-32,-24-7-32,19 4 80,-1 1 0,1-1 0,3-2-16,-22-2-64,20 2 112,2 0-64,2-2 48,2 0 0,-26 0-96,24 0 80,2-4 48,0 0-16,0-3-16,-26 7-96,24-6 80,0-12 32,-2 18-32,-4-6-32,-18 6-48,6-7 97,14 3-65,-20 4 16,6 0 0,-6 0-48,5 0 48,-5 0 0,0-5-32,0 5 0,0 0-16,0 0 0,0 0 0,0 3 16,0-1 16,0 2-32,0-2 16,0 0 0,0-2-16,0 3-16,-2-1-144,-1 0-209,1-2-335,2 0 704,-2 0-1136,-2 0-577,-1 0-528,3 0-144,2 0 2385,-2-4-1745,-2-1-896,4 5 2641</inkml:trace>
  <inkml:trace contextRef="#ctx0" brushRef="#br0" timeOffset="2">1154 114 1824,'0'0'0,"0"0"0,0 0 705,-2 0-81,0 0 80,0 0 161,0 0 159,-3 0-15,3 0-193,0 0-288,2 0-528,-2 3 288,0 3-96,-1 12-64,3-10 1,0-8-129,0 29 80,0-1 0,0 7 16,5 0-32,-5-35-64,6 37 96,1 0-16,-1 2 48,1 3-16,-7-42-112,6 39 144,-1-4 0,-1-2 16,1-3 16,-5-30-176,4 26 192,0 1-16,-4-6 32,0-1-47,0-20-161,5 20 192,-5-12-64,0 12 48,0-13-32,0-7-144,0 17 176,0-15 16,0 5 0,0-3 0,0-4-192,-3 2 176,3 0 0,0 1 48,0-3-15,0 0-209,0 0 192,0 0-64,0 0-192,5-7-593,-5 7 657,6-24-1953,18 18-1680,-2-21-1858,-22 27 5491</inkml:trace>
  <inkml:trace contextRef="#ctx0" brushRef="#br0" timeOffset="3">1918 162 2064,'0'0'0,"0"0"0,0-4 369,0-3 79,4 1 160,-4-12 160,0 18-768,0 0 801,5-4-113,-5-2-176,4-1-127,-4 7-385,7-17 368,-1 17-16,-1-7 32,1 0-48,-6 7-336,7-4 288,-1 0-64,1-1-31,-1 1-33,-6 4-160,7-4 144,12-1 16,-19 1-16,7 4 16,-7 0-160,20-4 160,-16-1-16,13 5 64,-10-4 0,-7 4-208,22 0 224,-16-5-16,18 1-16,-4 0-63,-20 4-129,22-5 112,4 1-32,0 0-16,0-1-16,-26 5-48,24-4 16,-4 4 0,0 0-16,-14 4 0,-6-4 0,24 5-16,-19-1 32,1 3-32,12 1 32,-18-8-16,0 18 0,4-14 16,-4 14 0,0-12 32,0 14-16,0-14 0,-2 16 16,-5-13 0,7-9-48,-9 24 80,-8-5-16,8-1-16,-10-1 16,19-17-64,-9 20 32,-11-3 32,14-8-48,-14 11 32,20-20-48,-6 9 32,-12 10-16,12-12 32,-1-1-48,7-6 0,-7 7 16,3-1 16,2-1 0,0-3 0,2-2-32,-2 6 0,-1-3 16,1 1-16,0-2 16,2-2-16,-2 2 32,2 3-16,0-3-16,0-2 0,0 0 16,0 0 32,4 0-16,1 0 32,-5 0-64,4 0 32,2-4-16,12 4 32,-12-7-32,-6 7-16,18-4 48,-12-1-16,16 1-32,-15-3 48,-7 7-48,26-6 16,-9-1-16,3 1 0,0-1 16,-20 7-16,22-6-16,-3 1 16,1 1 16,-3 4-32,-17 0 16,18 0 32,-12 0-48,14 0-16,-16 2 32,-4-2 0,18 4-48,-14 1 64,3 1-16,10 3 0,-17-9 0,4 7 32,3 1-64,10 1 16,-12 9-16,-5-18 32,4 6-48,3 16 32,-3-5 0,-4 1 16,0-18 0,0 19 32,0 1-32,0 2 48,0 0-80,0-22 32,-4 22-16,-5 4 32,-13 0-16,13 2 64,9-28-64,-24 24 0,16 0 48,-16-2-16,6-4-16,18-18-16,-19 17 64,-1-10 0,0 10 16,3-10 0,17-7-80,-20 6 129,1 1 47,1-1 32,-1 1 64,19-7-272,-20 2 288,0 0 32,1-2 32,1 0-48,18 0-304,-19 0 289,12-4-1,-15-1-80,16 1 0,6 4-208,-9-7 160,-9 3-16,14 0-64,-2-3 0,6 7-80,-7-4 48,0-3-48,1 3 0,2 0 0,4 4 0,-3-5 16,1 1-16,0 4 48,0-5-48,2 5 0,-2 0-32,2 0 16,0-4 0,0 4-16,0 0 32,0-4 32,0 4-64,0-5-32,0 5-48,0 0 112,-3-4-304,1 4-224,0 0-529,-2 0-816,4 0 1873,-5 0-3121,1 2-401,-3 5-1280,7-7 4802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8:22.35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225 45 1264,'0'0'0,"0"0"176,5 0 16,-5-5 112,0 1 129,0 4 79,0 0-512,4-5 576,-4 5-16,0-4 17,5 4 31,-5-4 16,0 4 48,4 0-31,-4 0-17,0 0-624,0-5 608,0 5-47,0-4-49,0 4-80,0-4-48,0 4-32,0-5-64,0 5-31,0 0-257,-2 0 224,2-4-16,-2 4-32,2 0-16,0 0-160,0 0 128,-3 0-48,1 0-16,0 0-16,2 0-48,-2 0 96,0 0-32,-1 0 16,1 0-16,2 0-64,-2 0 32,0 0 48,0 0-32,0 0 32,2 0-80,-3 0 80,-1 0-48,2 0 32,0 2 16,2-2-80,-5 2 32,1 0 17,0-2 15,-1 3-32,5-3-32,-6 2 48,1 2-16,-1 3 16,-1-1-32,7-6-16,-6 7 48,-1-1-48,-2 3 16,1 9 0,8-18-16,-9 6 0,2 14 64,-1-12-64,-1 14 0,9-22 0,-9 20-16,0 2-48,-8 2 48,10 6 0,7-30 16,-8 31 0,-1 2 16,-8 4-32,14 2-16,3-39 32,-6 39 0,-1 5 32,3-3 16,2 1 48,2-42-96,0 39 80,0-4 128,6-2 32,1-5 128,-7-28-368,24 26 400,-18-4-32,21-5-15,-8 1-65,-19-18-288,20 6 336,2 16-128,-1-15 16,1 12-48,-22-19-176,20 7 96,-14 10 16,18-10-32,-19 0-32,-5-7-48,17 6 80,-12 3 0,-1 0-32,3-1 16,-7-8-64,4 9 64,0-2-15,1 1-1,-5 1 0,0-9-48,4 7 48,-4-1 16,0 1 32,0-3-16,0-4-80,0 4 64,0-1 16,0-1-80,0-2-192,0 0 192,0 0-657,0 0-591,0 0-865,0 0-1201,0 0 3314,0-5-3905,0 1-1314,0 4 5219</inkml:trace>
  <inkml:trace contextRef="#ctx0" brushRef="#br0" timeOffset="662">289 348 1696,'0'0'0,"0"0"400,-2-7 49,-1-12 143,-1 14 96,2-1 49,2-1-145,0 1-192,0 1-160,0 1-80,4 0 0,-4 4-160,0-5 208,5 1 0,-5-1 1,0 1-17,0 4-192,4 0 144,-4-4 32,4 4-32,-4-5-16,0 5-128,5 0 144,-1-4 32,3 0 32,-1-1 48,-6 5-256,7-6 256,12-1-47,-12 1 15,12-12-80,-19 18-144,7 0 128,17-6-16,-17-1-32,19 1-32,-26 6-48,17-7 80,3 0-48,-3 1 16,3 2-16,-20 4-32,20-5-16,-1 5 16,-1 0 0,-1 2 16,-17-2-16,7 5 0,14 1 16,-16 3 0,14 8-16,-19-17 0,5 9 16,1 13 16,1-5 16,10 1 0,-17-18-48,0 22 64,5 2 16,-1-2-32,-4 2 32,0-24-80,0 26 96,0-2-32,0 2 48,-2 0 0,2-26-112,-4 24 96,-3 2 16,0-2-48,-1 0 32,8-24-96,-18 24 97,12 2-17,-12-4 16,12 2 0,-16-2-32,22-22-64,-9 22 64,-10-5 16,10 1-16,-11-12 0,20-6-64,-6 20 64,-12-13 32,12-1-16,-1 3 32,7-9-112,-6 6 176,-1-3 96,0-1 64,5-2-32,2 0-304,-2 0 369,2 0-161,0 0 16,0 0-80,0 0-144,0-5 112,0 5 16,4-4-80,1 4 48,-5 0-96,6 0 64,1 0-48,-1 0-16,1 0 16,-7 0-16,17 0 0,-12 0 48,14 0 16,-12 0-48,-7 0-16,26 0 32,-6 0 0,4 0-32,0 0 32,-24 0-32,28-4 32,1 4 0,1-5 0,1 5 0,-31 0-32,28 0 16,0-4 0,1 4 16,-3-4 16,-26 4-48,24-5 80,-2 5-16,-3-6 0,-1 1-16,-18 5-48,6-6 0,14 1-48,-16-1-272,1-1-448,-5 7 768,4-6-1313,-4-1-688,4-10-944,1 17 64,-5 0 2881,0-18-4034,0 18 4034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8:25.49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13 199 2000,'0'0'0,"0"0"721,0 0-721,-2 0 976,0 0 225,-5 0 47,5 0-143,2 0-257,0 2-240,0 0-95,0 2-49,0-4-464,5 7 480,-1-1 16,3 3-79,10 9-33,-17-18-384,4 4 368,16 13-64,-3-8 16,3 11-48,-20-20-272,24 8 192,2 14 1,0-13-49,3 15-32,-29-24-112,28 20 128,-2-1-32,1 1 32,-1 2-48,-26-22-80,24 22 48,-2 2-32,-1 0 16,1 0 0,-22-24-32,22 26 64,-2-2 0,-1-5 48,1 3-16,-20-22-96,6 20 64,21-3 64,-21 1-16,14-12-16,-20-6-96,4 18 160,14-12-48,-14 1-16,3-5 80,-7-2-176,4 2 161,0 0-17,1-2 32,-5 0-16,0 0-160,0 0 176,0 0-16,0 0-48,0-6 0,0 6-112,-3-7-64,-3 1-336,-1-12-609,-1 18-928,8 0 1937,-9-6-3201,2-1-465,1-12-1248,6 19 4914</inkml:trace>
  <inkml:trace contextRef="#ctx0" brushRef="#br0" timeOffset="1">456 135 2337,'0'0'0,"5"0"800,-1 0 272,-4 0 193,0 0-1265,4 0 1329,-4 0-161,0 0-287,0 0-273,0 0-608,0 2 464,0 5-128,-2 2-32,-4 10-64,6-19-240,-7 7 225,-2 17-1,-8-2 32,10 2 32,7-24-288,-21 24 304,1 4 0,0 0 0,-2 3-64,22-31-240,-21 33 225,-1-3-49,-2 3-16,0-2 16,24-31-176,-24 26 112,2 2 16,2-2-64,1-2 0,19-24-64,-18 24 64,10-4-16,-12-11-16,16 12 16,4-21-48,-5 7 16,1 10 0,2-12 32,2 1-48,0-6 0,0 5 48,4-3-16,3 0 16,10-2-96,-17 0 48,4 0-416,14 0-432,-12-4-561,16-1-416,-22 5 1825,7-17-2065,19 10-208,-6-10 336,23 34 224,-43-17 1713,22-19-1808,-22 19 1808</inkml:trace>
  <inkml:trace contextRef="#ctx0" brushRef="#br0" timeOffset="2">640 443 2112,'0'0'0,"0"0"1233,0 0-1233,0 0 1089,0 0-17,0 0 145,4 0 143,-4 0-1360,4 0 1249,1 0-209,1 0-271,1 0-209,-7 0-560,22 0 496,-16 0-96,20 2-32,-6-2 1,-20 0-369,22 0 288,2 0-64,2 0-32,2 0-48,-28 0-144,31 0 128,-1 0 0,3 0-48,0-4 32,-33 4-112,30-5 80,3-1 0,2-12 16,0 12-32,-35 6-64,35-20 64,0 14 48,-5-16-32,-1 15 33,-29 7-113,24-22 80,-7 18 0,-13-2-16,3-1 16,-7 7-80,4-4 64,-4-3 32,0 3-32,0 4-32,0 0-32,-4-5 16,-3 5 32,-10 0-48,10 0 16,7 0-16,-19 0-112,10 3-256,-13 1-177,16-2-335,6-2 880,-22 4-1217,13 1-463,-13 1-802,16 1-463,6-7 2945,-18 9-2241,10-3-800,8-6 3041</inkml:trace>
  <inkml:trace contextRef="#ctx0" brushRef="#br0" timeOffset="3">810 190 3233,'0'0'0,"0"0"1233,0 0 95,0-5 17,0 5-1345,-2 0 1248,-1-4-127,1 4-209,2 0-223,0 0-689,-2 0 528,2 0-128,0 0-48,0 4-32,0-4-320,4 7 288,3 10-15,10-10-65,-12 15-64,-5-22-144,19 17 160,-12 3-16,10 4 0,-12-2-16,-5-22-128,6 24 112,1 0-16,-1 0 0,1 0-16,-7-24-80,4 24 112,1-2-32,-1-1 48,-4-3 0,0-18-128,0 19 96,4-1 16,-4-1 17,0 1-49,0-18-80,0 9 112,0 10-112,0-10-256,0 8-465,0-17 721,-4 7-1456,0 10-1138,1-10-1103,3 2-1602,0-9 5299,0 0 0</inkml:trace>
  <inkml:trace contextRef="#ctx0" brushRef="#br0" timeOffset="4">1412 696 4562,'0'0'0,"0"0"1776,6-7-431,-6 7-1345,7-17 1217,0 13 15,-3-3-15,0-10-257,-4 17-960,0-5 801,5-1-209,-1-12-160,-4 14-32,0 4-400,0-7 320,4-14-32,-4 16-31,0-12-33,0 17-224,0-7 160,0-12-32,0 14 16,0-14-80,0 19-64,0-7 112,0-19-48,0 6-32,5-2 0,-5 22-32,4-24 32,0 0 16,3-2 16,0 2-48,-7 24-16,6-26 32,12 2-16,-14 2-16,2 5 32,-6 17-32,7-7 0,0 1-32,-3-12 32,0 18-16,-4 0 16,5-4-80,-5 4 64,0 0-96,0 2 64,0-2 48,4 7-48,-4-1 0,4 12 48,1-12-64,-5-6 64,4 22-48,3-5-16,-1 1 0,12 4 48,-18-22 16,4 19-64,3 7 32,-1 1 32,12-1-48,-18-26 48,4 28 0,16-2-16,-16 3 16,2-1 0,-6-28 0,20 26 0,-16 5 0,3-5 0,0 0-16,-7-26 16,6 26-32,1 1 32,-3-3 48,0 0-48,-4-24 0,5 21 48,-1-12-32,-4 13-16,0-16 48,0-6-48,4 7 0,-4 0 48,0-1-32,0-4 96,0-2-112,0 5 112,0-3-16,0-2 64,0 0-80,0 0-80,0 0 112,0-5-16,0-1-144,0-14-192,0 20 240,5-6-816,-5-20-769,4 6-1392,1 2-1137,-5 18 4114,6-19-5475,-6 19 5475</inkml:trace>
  <inkml:trace contextRef="#ctx0" brushRef="#br0" timeOffset="5">1689 0 2945,'0'0'0,"0"0"864,7 2-255,10 0-49,-17-2-560,7 5 736,19 1 193,-4 12-1,2-12-96,-24-6-832,26 22 721,6-15-81,1 14-48,4-3-80,-37-18-512,37 17 417,0 5-33,3 2-80,-1 5-32,-39-29-272,41 28 224,-1 2-32,-3 1 16,-4 0-32,-33-31-176,30 32 161,-6 1-17,-2 2-64,-5 0 48,-17-35-128,5 35 128,-1 2-16,-4 0 80,0 4-48,0-41-144,-9 44 128,-15 4-16,3 4-48,-1-1 0,22-51-64,-22 50 32,2-4 64,-2-5-64,3-4 32,19-37-64,-9 31 64,-13-5 32,16-4 16,-3-5-32,9-17-80,-7 7-112,1 1-688,4-1-1345,2-1-1921,0-6 4066,0 5-6051,0-5 6051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8:29.28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263 622 1664,'0'0'0,"0"0"432,-2 2 161,2-2-593,-7 2 832,1-2 161,-1 3 79,0-3-79,7 0-993,-6 0 832,-1 0-160,1 0-112,-1 2-15,7-2-545,-6 0 512,-1 2-64,1 0-32,-3 2-15,0-1-33,0 1-16,-8 0-16,10 1-48,7-5-288,-8 6 208,-10 12-16,12-12-96,-14 16-16,3-2 0,8 2 0,-13 2-48,16 6 1,6-30-33,-18 33 32,14 4 16,-1 7 16,3-1 32,2-43-96,-2 46 16,2-5 16,0 3-16,7 0 0,-7-44-16,17 39 48,-10 0 16,19-6 16,-4-5 16,4 1 32,-26-29-128,28 28 192,3-6-32,1 0 16,-1-3-48,-31-19-128,33 18 128,-3-1-48,-1 1-16,-5-12-272,-24-6 208,21 9-672,-14-2-817,17-1-928,-20-4-752,-4-2 3169,18 7-2706,-14-7-799,-4 0 3505</inkml:trace>
  <inkml:trace contextRef="#ctx0" brushRef="#br0" timeOffset="1">623 797 6627,'0'0'0,"17"-5"1120,-10-12-320,17 10 33,-24 7-833,4-17 976,1 17-79,-5 0-289,4-5-224,-4 5-384,0 0 256,0 0-112,0 0-32,0 7-64,0-7-48,0 9 32,-2 15 0,0-5-32,-3 7 0,5-26 0,-4 27-32,2 1 32,-1 3 32,3-3-16,0-28-16,0 28 0,0-4 16,5 2 0,-1-2 32,-4-24-48,7 20 80,-1-2-48,12-10 33,-18 12-17,0-20-48,6 6 32,1 1 96,-1-3 0,1 1 32,-7-5-160,4 2 208,1-2 0,-5 0-16,4 0 32,-4 0-224,0 0 192,0 0 0,0-7 16,4 3-80,-4 4-128,0-7 113,0-12-17,5 14-48,-1-12 48,-4 17-96,7-4 32,-1-3 16,1-13 16,-1 14-16,-6 6-48,7-7 48,10-10-64,-17 17-16,18-7 32,-18 7 0,4-4-16,14 0 32,-12-3-16,14 3 0,-20 4 0,6-5-16,16 1 32,-15 0 16,17 4-64,-24 0 32,6 0 32,18 0-80,-17 0 48,15 0 0,-22 0 0,6 2-32,14 7 0,-14 10 0,14-1-32,-20-18 64,4 24-16,14 2-32,-14 4 32,3 5 32,-7-35-16,17 31 0,-13 2 16,1-1 16,1-1-64,-6-31 32,7 30 0,-3-1 32,1-3-32,-5 2-32,0-28 32,0 24-16,0 0 16,-3-2 16,-3-2 32,6-20-48,-20 8 16,12 14 64,-16-15-48,2 12 80,22-19-112,-22 5 112,-2 1 32,-2-1-64,-3-3 32,29-2-112,-28 2 80,-3-2-48,3 0 16,0 0-16,28 0-32,-29 0 32,1-4 0,4-3 32,2-12-80,22 19 16,-19-7-96,10-15-272,-9 16-416,16-21-545,2 27 1329,-2-17-2129,2 10-1089,7-12-95,10 14-1057,-17 5 4370,0 0 0</inkml:trace>
  <inkml:trace contextRef="#ctx0" brushRef="#br0" timeOffset="2">671 781 2016,'0'0'0,"0"0"545,0-6 159,0 6-704,4-7 800,3-10 97,-1 17-33,12-7-47,-18 7-817,6-6 736,18-1-64,-2 1-48,2-12-47,-24 18-577,24-4 496,2-3-16,-2 1-96,5-12-80,-29 18-304,26 0 209,0-6-81,0 1-32,-2 1-80,-24 4-16,22 0 64,-2 0-112,1 0 16,1 0-304,-22 0 336,22 0-865,-2 2-736,-1 0-704,1 5 112,-20-7 2193,17 0-3377,-17 0 3377</inkml:trace>
  <inkml:trace contextRef="#ctx0" brushRef="#br0" timeOffset="3">1240 834 3025,'0'0'0,"0"0"0,0 8 1184,0 16-63,5-4 79,-1 2 17,-4-22-1217,20 24 1265,-14-2-113,20-1-207,-6 1-225,-20-22-720,26 22 512,3-2-96,8-1 1,2 1-49,-39-20-368,44 17 384,-1 1-48,-1-1-32,-1-8-96,-41-9-208,39 24 176,3-17 0,-3 14 81,-2-14-305,-37-7 48,35 20-81,-4-12-31,-5 12-80,-4-3 240,-22-17-48,19 9 64,-12 11 0,12-14-48,-19 12 48,0-18-64,5 4 97,-5 5-1,0 0 80,-2-3-32,2-6-144,-7 7 128,-10-1 0,10-1-32,-10-3-32,17-2-64,-7 4 48,-15-2-144,14-2-80,-16 0-609,24 0 785,-20-4-1776,11 0-1602,-15-3-464,15 1-1104,9 6 4946,0 0 0</inkml:trace>
  <inkml:trace contextRef="#ctx0" brushRef="#br0" timeOffset="4">1585 849 4930,'0'0'0,"-4"0"1456,-3 0-527,7 0-929,-4 0 944,-1 2 161,5-2 79,0 0-143,0 0-1041,0 0 896,5 0-207,-1 0-97,3 0-96,-7 0-496,6 0 336,12 0-96,-14 2-112,3 0-32,-7-2-96,6 7 32,1 0 0,-3 10-64,0 0 16,-4-17 16,0 22 0,-2 7 48,-4 1-32,-16 1 32,22-31-48,-9 32 16,9-32-16,-26 33 48,6 2 1,-2-2-17,3 0 16,19-33-48,-20 28 64,3 0 0,-1-2-16,-1-2-32,19-24-16,-18 27 48,9-8 16,-12 1-16,16-11 16,5-9-64,-6 19-16,-1-12-368,3-1-497,-1 3-848,5-9 1729,-2 9-2897,2 0-705,0-1-1360,0-8 4962</inkml:trace>
  <inkml:trace contextRef="#ctx0" brushRef="#br0" timeOffset="5">1986 1078 3969,'0'0'0,"0"0"0,0 0 1633,0-4-496,7-3-273,10 1 80,-17 6-944,5-5 1073,1 1 63,1-1-159,13 1-257,-20 4-720,6-4 512,20-1-143,-6 1-65,4 4-16,-24 0-288,26-4 256,0-1-32,3 5-32,3-4-80,-32 4-112,33-4 80,2-1 16,0 1-16,4-3 80,-39 7-160,42-4 112,1-3-15,1 1 15,-3-1-16,-41 7-96,40-19 64,-3 14-16,-5-1 16,-1-12 0,-31 18-64,26-4 64,-4-3 32,-15 1-32,12-1 16,-19 7-80,5-17 112,-1 17-16,0-5-32,-4 1-16,0 4-48,0-4-48,0-1-176,-4 1-224,-5 0-337,9 4 785,-17 0-1072,8 0-417,-17 0-496,6 0-640,20 0 2625,-19 0-2769,-3 4-1249,22-4 4018</inkml:trace>
  <inkml:trace contextRef="#ctx0" brushRef="#br0" timeOffset="6">2253 701 5490,'0'0'0,"0"0"1617,4-5-465,0 1-95,-4 4-1057,7 0 1088,-1 0-63,14 0-289,-16 4-320,-4-4-416,20 18 240,-16-1-64,16 3-47,-13 6-1,-7-26-128,6 28 160,1 5-16,-1 2 16,-1 0 48,-5-35-208,0 35 176,0-3-16,0-1 32,0-3-48,0-28-144,0 31 160,0-5-64,0-4 16,0-2 0,0-20-112,4 17 112,0-10 33,1 10-1,1-10 0,-6-7-144,5 6 112,1 1 0,1-1 0,-3-4-160,-4-2 48,7 3-352,-1-3-577,1 0-960,10-5-1344,-17 5 3233,7-4-3602,15-1-1152,-22 5 4754</inkml:trace>
  <inkml:trace contextRef="#ctx0" brushRef="#br0" timeOffset="7">2903 753 2032,'0'0'0,"6"-4"625,12-1 143,-12-12 209,-6 17-977,18-5 1168,-14-1 81,3-1-177,-1-10-175,-6 17-897,7-5 816,15-1-64,-18-14-31,13 14-113,-17 6-608,7-20 448,15 14-128,-16-1-96,16-10 0,-22 17-224,7-5 241,15 1-81,-16-3-16,20 1-32,-26 6-112,18-5 80,-1 1-16,1 4-48,1-4 32,-1 4-224,-1 0 64,1 0-16,1 0-16,-19 0 144,20 2 0,0 0 16,-3 0 16,-10 3-32,-7-5 0,19 6 16,-19 1-32,5 1 16,-5 1 32,0-9-32,0 20 48,0-14-48,0 18 32,-7-6-32,7-18 0,-20 19 0,12 1 48,-19 2-32,3 0 32,24-22-48,-21 24 176,-6 0 32,3 0-16,3 2-64,21-26-128,-22 22-16,2-3-16,1-1 0,1-10 32,18-8 0,-6 20-32,-12-16 16,14 3 32,-1-3-32,5-4 16,-2 3 16,0 1 16,0-2-16,0-2 0,2 0-16,0 2 0,0-2 32,4 0-32,-4 0 0,7-4 16,10 4 32,-13-4-80,14-1 64,-18 5-32,6-4-32,14-3 32,-13 1 48,14-1-32,-21 7-16,7-6 64,17 1-16,-18 1-160,21 0 16,-27 4 96,21-5-160,1 1 64,2-1 96,0 5 16,-24 0-16,24 0 16,-2 0-16,4 5 32,-2 1-64,-24-6 32,22 9-32,2 9 32,-4-12 0,-3 16-16,-17-22 16,7 17 32,10 5-32,-17 2 0,0 2 0,0-26 0,0 27-32,-2 1 32,-5-2 16,-10 0-16,17-26 0,-9 29 64,-15-8-64,7 3 16,-1-2 0,18-22-16,-21 18 32,-1 4-16,-2-3 48,-5-1-16,29-18-48,-30 17 80,-1-8 128,-1 10 0,3-10 32,29-9-240,-28 18 240,2-16-47,4 4 31,-2-3 16,24-3-240,-18 2 272,10 0-48,-12-2-16,16 0 16,4 0-224,-7-4 208,5-3-48,0 0-48,2-12-16,0 19-96,0-5 48,0-1-16,4-14-64,3 16 80,-7 4-48,6-18 16,1 14 32,10-2-15,-12-12-82,-5 18 49,6 0-32,1-4-32,-1-1-288,1-1-448,-7 6 800,6-7-1441,1 1-800,10-1-656,-12 3-577,-5 4 3474,32 17-2977,-27-17 144,-5 0 2833</inkml:trace>
  <inkml:trace contextRef="#ctx0" brushRef="#br0" timeOffset="8">3533 559 3873,'0'0'0,"0"0"0,22-7 1105,-2-12-209,4 12 145,0-13 271,-24 20-1312,17-4 1313,1 0-209,-1-1-383,3 1-257,-20 4-464,19 0 320,1 4-80,2 18-48,-2-2-16,-20-20-176,19 26 160,-1 7-48,-12 4 1,18 2 15,-24-39-128,5 44 144,1-1-16,14 3 32,-20 2-16,0-48-144,6 50 128,1-4 32,-1 0-64,-1 0-64,-5-46-32,4 46 64,-4 2 16,0-5 32,0 1 16,0-44-128,-2 39 128,0-2 32,0-2 32,-3-4 81,5-31-273,-6 26 288,-1-4-16,-2-5-32,-8 1-32,17-18-208,-7 6 192,-10 14-16,10-14-16,-12 1-16,19-7-144,-7 4 48,-12-2 16,12 1-16,-15-3 0,22 0-48,-17 0 64,8 0-80,-17-5-368,6-1-784,20 6 1168,-17-24-2962,8 19-1840,-13-19-1361,22 24 6163</inkml:trace>
  <inkml:trace contextRef="#ctx0" brushRef="#br0" timeOffset="859">1790 153 1248,'0'0'0,"0"2"224,-4 0 32,4-2-256,-7 2 384,3 1 193,2-1 207,-1-2 161,3 0-945,-2 0 944,-2 0 48,0 0-95,-1 0-113,5 0-784,-4 0 672,-1 2-63,1-2-113,0 2-64,4-2-432,-2 2 368,-1 1-80,3-1-15,0 2 31,0-4-304,0 2 368,5 0 16,-1 1-16,3-1 0,-7-2-368,19 0 401,-12 0-49,12 0-32,-12 0 16,-7 0-336,22 0 144,-16 0-256,21-5 16,-10 1-80,-17 4 176,17-4-144,5-1 256,-2-1-16,2 1-32,-22 5-64,19-6 64,1 2 0,-3 4-48,1-5 32,-18 5-48,17-4 48,-10 4-48,19 0-32,-19 0 32,-7 0 0,26 0 0,-20 0 0,21 0 32,-10 2 0,-17-2-32,17 2 32,1 0-16,-1 1 0,3 1-32,-20-4 16,22 2 48,0-2-32,-1 2 0,1-2 16,-22 0-32,22 0 0,2 0 32,2 0-32,0 0 32,-26 0-32,29-4 16,1 0 32,3-3 16,2 0 0,-35 7-64,33-6 64,-1-1 0,-3 1 16,-3 1-32,-26 5-48,26-4 48,-4 4 1,0-4-49,-3 4 32,-19 0-32,18-5 48,2 5-64,-3 0 16,5 0 0,-22 0 0,22 0 0,-3 0 16,3 0 32,-4 0-32,-18 0-16,17 0 32,-10 0-32,19 0 16,-7 0-32,-19 0 16,18 0 32,4-4 16,-1 0 16,3-1 0,-24 5-64,22-6 80,2-1-48,0 1 0,0-1 48,-24 7-80,22-17 112,2 12-48,-2 1-80,-2-3-96,-20 7 112,19-6-112,-1-1 0,-12 3 112,12 0 48,-18 4-48,4 0 64,0 0-64,-4-5 0,0 5 0,0 0 32,0 0-80,-4 0 96,-3 2-272,7-2 224,-6 0-641,-12 3-639,12-1-1153,-1 0-1153,7-2 3586,0 28-3185,0-26-673,0-2 3858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8:31.90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13 672 5586,'0'0'0,"0"0"0,0 0 1041,0 0-257,0 0 128,0 0 81,0 0-993,0 0 896,0 0-336,0 3-303,-2 3-113,2-6-144,-2 9 64,0 11-16,0-3 32,0 0-64,2-17-16,-3 24 64,3-2 0,5 2 80,1 5 32,-6-29-176,22 24 240,-15 2 64,21 0-16,-8-2 48,-20-24-336,24 22 289,2-3-1,0-10-16,2 13 0,-28-22-272,27 9 256,-1 10-32,0-12 32,0 2-16,-26-9-240,28 6 289,-4 1-17,3-1-16,-3-1 0,-24-5-256,24 2 192,2-2 0,0 0-16,-2 0 32,-24 0-208,28 0 160,-4-5 32,3-1-16,1-12 17,-28 18-193,26-6 160,0-14-16,0 14-16,-4-18-64,-22 24-64,22-18 128,-4 1-112,-12-5 112,12-2-32,-18 24-96,4-24 64,2-2 80,-1-3-64,-5 1-32,0 28-48,0-33 64,-2 3 16,-16-3-32,9 0 0,9 33-48,-28-30 16,2-1-32,-2 3-16,-5 4-32,33 24 64,-35-22-96,-2 16 0,-7-14-32,-4 20-32,48 0 160,-48 0-272,-2 2-64,0 7-80,4 15-49,46-24 465,-44 19-592,5 5-160,4 3-113,2 1-159,33-28 1024,-28 35-993,2-2-63,6-1-129,14-1-367,6-31 1552,-7 30-2337,5-3 15,6-8-1263,-4-19 3585</inkml:trace>
  <inkml:trace contextRef="#ctx0" brushRef="#br0" timeOffset="1">559 77 2513,'0'0'0,"4"-24"800,1 4 144,-5 20-944,6-22 1089,1 16 128,-3 1 15,-4 5-255,0 0-977,0 0 672,0 0-288,0 5-192,0 4-80,0-9-112,-2 21 112,0-3-48,0 4 16,2 4-16,0-26-64,0 30 96,0 5-16,0 5 0,4 3 48,-4-43-128,6 48 193,14 0 79,-13 5 80,14-1 64,-21-52-416,7 50 432,15 0-16,-16-2 17,14-4-129,-20-44-304,7 44 320,10-7-64,-13 2-96,3-6 32,-7-33-192,6 32 144,1 1-32,-3-5 16,-4 1 32,0-29-160,0 24 80,0-2 97,0-5-49,-2-10-32,2-7-96,-6 19 160,-1-12-96,1-1 48,-1 12 0,7-18-112,-4 2 32,-1 2 48,1 3-48,2-3 16,2-4-48,-5 7 48,3-3-16,0-2-16,2 3 0,0-5-16,0 4 0,0-2 80,7 0-48,12 1-32,-19-3 0,7 2-240,17 0-416,-7-2-657,1 0-912,-18 0 2225,19 0-3682,29 26 97,-30-26-449,-18 0 4034</inkml:trace>
  <inkml:trace contextRef="#ctx0" brushRef="#br0" timeOffset="2">989 590 2801,'0'0'0,"0"0"1248,0 0-1248,0 0 1025,0-5-49,0 1 113,0-1 159,0 5-1248,4-4 1121,3 4-257,-1-4-207,16 4-193,-22 0-464,7 0 384,19 2-48,-7 4-48,3 16-64,-22-22-224,24 18 256,5 4-15,-1 4-49,0 2 32,-28-28-224,31 31 128,-3-1 0,3 5-16,-1-2-48,-30-33-64,33 35 160,0 0-48,-1 0-16,3-5 32,-35-30-128,35 28 96,-2-4 16,-2-4 16,-5-2-32,-26-18-96,26 6 128,-4 12 0,-3-14 17,1 2 15,-20-6-160,7 7 112,12 0-16,-14-3-16,1-2 16,-6-2-96,4 2 80,1 0 16,-5 1-32,0-1 0,0-2-64,0 2 48,0 2 0,-2 1-32,-1-1-16,3-4 0,-2 2-16,0 5 16,-2-5 0,2 2 16,2-4-16,-3 5 32,1-1-32,0 0 0,2 1 16,0-5-16,0 2-48,0 0-224,0-2-480,0 0-641,0 0 1393,0 0-2193,0 0-1217,0-4 113,0-3-897,0 7 4194,0 0 0</inkml:trace>
  <inkml:trace contextRef="#ctx0" brushRef="#br0" timeOffset="3">1567 629 4289,'0'0'0,"0"-7"1345,0-10-304,0 17-1041,0-5 1184,0-1 193,0 2 47,0 4-255,0 0-1169,-2 0 688,-5 2-304,1 6-240,-14 19 1,20-27-145,-17 26 208,-3 7 32,-6 4 48,0 0 32,26-37-320,-31 41 256,-4 5 0,2 0-16,-2-3-48,35-43-192,-32 40 177,-3-8-65,4-1 16,3-7-64,28-24-64,-22 22 96,16-5-32,-1 1-48,5-12-304,2-6 288,0 9-1297,0 0-2289,17-3-3889,-17-6 7475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8:32.43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33 97 2433,'0'0'0,"0"0"0,-2 4 1024,-5 3 145,-1-1 79,1 1 33,3-5-65,2 2-175,-1-1-145,3-1-159,0-2-737,0 2 656,0-2-112,0 0-48,0 0-47,0 0-449,7 0 400,0 0-16,10 0 16,-10 0 0,-7 0-400,24 0 384,0 0-63,2-7-65,0 3-96,-26 4-160,30 0 128,-3-4-32,3-1-32,3 1 32,-33 4-96,35-4 48,4-1-32,3 1 0,1-3 16,-43 7-32,42-4 48,-3-3-32,-4 1 32,-2-1-48,-33 7 0,28-4 16,0 0 64,-4-1-64,-2 1 80,-22 4-96,18-5 48,-12 1-16,16 0 0,-16-1-32,-6 5 0,18-4 0,-14-3 0,14 1 16,-12 2-16,-6 4 0,18-5 48,-18 5-64,6-4 16,-1 4 0,-5 0 0,4 0-32,0 0 32,-4 0 0,0 0-16,0 2 16,-2 0 16,-2 0-80,4-2 64,-7 3-16,1-1-128,-3-2-176,0 0-176,9 0 496,-8 0-785,-1 0-447,-9 0-593,12 0-1024,6 0 2849,-9 0-3410,-8 2-1216,17-2 4626</inkml:trace>
  <inkml:trace contextRef="#ctx0" brushRef="#br0" timeOffset="552">214 394 4546,'0'0'0,"-2"6"1616,-4 3-527,6-9-1089,-9 19 1008,2-12 65,1 2-17,1-3-143,5-6-913,-2 7 752,2-1-96,0 1-15,5-1 63,-5-6-704,6 3 656,14-3 65,-14 0-193,25-5-128,-31 5-400,24-4 320,2 0-112,5-14 48,-1 14-96,-30 4-160,33-7 160,4-10-31,2 17-113,-2-7 32,-37 7-48,40-6 0,-6 1 0,4-1 48,-4 1-32,-34 5-16,35-4 32,0 4-32,-4 0 16,-3 0-32,-28 0 16,29 2-48,-3 0 48,-4 3-64,-3 1 112,-19-6-48,18 5-32,-14-1 16,13 3 32,-12-3-64,-5-4 48,4 4 48,1 1-48,-1-3 0,-4 0 64,0-2-64,0 2 0,4-2 80,-4 0 32,0 0-32,0 0-80,5-4 64,-5-1-64,4-1-240,0-14-369,-4 20 609,5-4-1024,-1-14-577,-4 12-656,0-14-1168,0 20 3425,0-4-3538,-2-16-912,2 20 4450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9:15.13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27 1259 1616,'0'0'0,"0"0"400,7-4 113,-3-3 47,0 1 80,1-1-32,-5 3-31,4-3-1,0 1-48,-4 6-528,5-7 528,-1 1 1,-4-1-33,0 3-32,0-1-96,0 1-80,0 4-47,0 0-81,0 0-160,0 0 128,0 0-16,-2-4-48,0 4 0,0 0-32,-1 0-16,1 0-16,2 0 0,0 0 16,-2 2-16,2-2 16,-2 2 0,2-2 16,0 2 0,0-2-32,0 2 112,0-2-32,0 3 64,0-3 0,0 0-144,0 0 144,0 0 0,0 0-16,0 0-16,0 0-112,0 0 80,0 0 0,0 0-48,0 0 32,0 0-64,0 0 16,0 0 17,0 2-33,0-2 16,0 0-16,0 2 0,0 0 16,0 0 16,0 0 0,0-2-32,0 7 16,-2-3 0,-3 1 0,1 1-16,4-6 0,-4 7 0,-1 10-16,1-8 0,-1 15 0,5-24 16,-4 20-16,0 1 0,-1 3-16,3 0 32,2-24 0,-2 24-16,2 0 16,-2-2 0,2 0-16,0-22 16,0 18 0,0-1-17,4-8 17,1 10 0,-5-19 0,4 7 0,0 10 33,3-12-33,-3 1 16,-4-6-16,5 7 48,-5-1-16,4-3 32,-4-1 48,0-2-112,0 0 160,0 0 144,0 0 112,0 0 64,0 0-480,0 0 448,0-5-127,0 1-81,0 0-112,0 4-128,-2-7 112,-3 3-32,3-1-16,0 1 0,2 4-64,-2-4 16,0-1 32,-1 1-48,1 0 32,2 4-32,0-5 32,0 5 0,0-4-48,0 4 16,0-5 0,0 5-16,0-4 16,0 4 0,0 0-48,5 0 32,-5-4 32,6-1-16,-6 5 0,5-4 16,-1 0 32,2-1-64,-1 1 16,-5 4 0,6-4 32,1-1-48,10 1 32,-12-1-16,-5 5 0,6-4-16,14 0 16,-16 4-16,14-5-16,-18 5 32,6-4-16,14 0-32,-14 4 48,16 0 0,-22 0 0,7 0 32,15 0-32,-16 0 16,16 0-16,-22 0 0,7 0-48,17 0 48,-18 0-64,18 0 48,-24 0 16,7 0-16,14 4 16,-14 0 0,17 1-32,-24-5 32,7 4-32,14 3-32,-14-1 48,15 1-16,-22-7 32,6 8 32,14-1-64,-16 2 16,14-1-32,-18-8 48,4 18-16,14-12 0,-14 12 16,2-12-48,-6-6 48,7 20-32,10-13 0,-12 10 0,1-10-16,-6-7 48,7 21-32,-1-14-32,1 13 16,-3-3 16,1-8 32,-5 13 0,4-5 32,0-10 0,-4-7-32,5 21-32,-1-3 16,-4-1-32,5 1 48,-5-18 0,0 9 32,0 12-16,0-3 0,0-1-48,0-17 32,0 22 16,0-4-64,-3 1 32,1-1 64,2-18-48,-4 19 16,-1-1 0,3-1 16,-4-8-64,6-9 32,-7 22 64,1-16-16,-12 14 32,14-11-16,4-9-64,-9 17 16,-11-10 32,14 1 0,-16 1 16,22-9-64,-17 9 64,-1-3 16,-4 1 16,-2-1-16,24-6-80,-24 5 64,-2-3 32,2 0 0,0-2 32,24 0-128,-26 0 80,2 2-32,0-2 16,4 0 0,20 0-64,-19-4 96,1 0 16,10-1 16,-12-1-16,20 6-112,-4-7 129,-3-10 31,0 12-32,1-12-16,6 17-112,-2-7 64,0-12-32,-1 12-16,1-12-16,2 19 0,0-7 0,0-10 0,0 12-16,0-1 16,0 6 0,0-5 16,0 1-64,5 0 32,-5 4 32,0 0-16,0-5-16,4 5-32,0 0 0,-4 2 16,0-2 32,5 5-32,-5 1-32,0 1-16,0 2-161,0-9 241,0 6-416,0 3-208,0-3-160,0 1-289,0-7 1073,0 6-1328,0 1-417,0 0-416,0-1-224,0-6 2385,37 39-2113,-37-36-256,0-3 2369</inkml:trace>
  <inkml:trace contextRef="#ctx0" brushRef="#br0" timeOffset="577">82 1261 1328,'0'0'0,"0"0"304,0-4-16,-3 0 81,3-3 79,0 3 32,0-3 0,0 7-480,0-6 464,0 1-63,0-1-1,5 1-16,-1-1 32,-4 6-416,4-7 416,1-10 1,-1 17 15,1-7-48,-1-10-48,2 17-48,-1-7-96,-1 1-64,-4 6-128,5-5 112,-1 1-48,-4 4 0,4 0-48,-4 0-16,5 0 0,-1 0 0,3 0-16,-1 0 16,-6 0 0,18 0 0,-14 2 16,16 0 16,-14-2 16,-6 0-48,24 0 49,-17 0-1,19 0 16,-9-4 0,-17 4-64,18-4 48,-12-1 0,18 1 16,-19 4 16,-5 0-80,6-4 80,1 4 16,-1 0 32,1 0-32,-7 0-96,4 0 112,-4 0-48,0 0-288,0 0-705,0 0 929,0 0-1888,7 6-498,-7-2-1215,0-4 3601,0 0 0</inkml:trace>
  <inkml:trace contextRef="#ctx0" brushRef="#br0" timeOffset="1963">1676 160 1296,'0'0'0,"0"0"336,0 0-336,-2-7 256,0-10 16,-2 12-31,-1-1-49,5 6-192,-2-7 160,-2-10-16,2 12 0,-3 1-16,5 4-128,-6-7 160,-1 3 64,1 0 48,-3-1 80,9 5-352,-18-4 433,14-3-1,-2 3 64,-3 0 48,9 4-544,-9-7 561,3 1-1,1 1-96,1-1-80,4 6-384,-5-5 304,1 1-48,2-3-31,-2 3-113,4 4-112,-3 0 96,-1-4-48,0 4 0,-1-5 0,5 5-48,-6 0 48,-1 0-32,1 0 16,-12 0 0,18 0-32,-6 0 32,-12 0 0,12 2-16,-14 1-16,20-3 0,-17 2 0,8 2 48,-13 1-32,13-1 0,9-4-16,-19 6-16,12 1-32,-2 0 32,1 1 0,8-8 16,-7 9-32,-2-2 16,3-1-16,-1 1-16,7-7 48,-6 17-32,-1-10 0,1 10-16,-1-10 32,7-7 16,-9 21 0,-8-3 0,10-1-16,-1 3 16,8-20 0,-20 9-16,13 17-16,-1-9 32,-10 5-16,18-22 16,-4 22-16,-3 0 0,1 0 16,1-3-16,5-19 16,-2 20-32,0 0 32,2 1-16,0-1 16,0-20 0,4 22 0,1 2 0,1-2 16,1 2-16,-7-24 0,6 24 16,12-5 16,-14 3-48,3-2 32,-7-20-16,17 24 0,-12 0 0,14 2 16,-14 0-32,-5-26 16,6 26 16,12-2 0,-14 0-16,3 2 16,-7-26-16,17 22 0,-17 4 16,4 1 0,3-1 0,-7-26-16,4 30 16,-4-3 16,0 3-32,0 1 48,0-31-48,0 30 16,0 3 0,0 0 0,0-1-32,0-32 16,0 31 16,0-1-16,5 3-16,-1 2 32,-4-35-16,0 35 0,4 2-16,3-2 16,10 2-16,-17-37 16,0 35 32,18 2 0,-14 0-48,3 0 32,-7-37-16,6 35-16,12 0 16,-14 0 0,3 0 0,-7-35 0,17 37-16,-13 0 0,1-2 48,1 2-32,-6-37 0,20 35 16,-16 0-16,1-2-16,1-3 16,-6-30 0,7 31-16,-3 1 16,1 1 0,-1 0 16,-4-33-16,4 33 0,-4-5 16,5 3 0,-1-1-16,-4-30 0,4 31 16,-4-1-16,5 1 0,-5 1 0,0-32 0,0 31 32,0 2 0,0-3 0,0 1 48,0-31-80,0 28 16,0 1 0,0-1 16,0-2 16,0-26-48,0 28 80,-2 1-32,-1-1 0,1 3-16,2-31-32,0 28 0,-2-4 16,2 4 16,0-4-32,0-24 0,-2 24 16,0 3 0,-1-3 32,1-3 48,2-21-96,-2 24 64,0-2 64,-5 2 16,1-2-32,-1-2 32,7-20-144,-8 19 144,-1-1-32,0-1 17,-8 1-33,17-18-96,-5 17 112,-1-8-32,-12 13 48,14-16-48,4-6-80,-7 18 80,-1-12 0,-1 1-16,0 2 0,9-9-64,-17 17 80,12-13-16,-3 5-32,-10 9-16,18-18-16,-6 6 32,-12 3-16,12 10-16,-3-12 16,9-7-16,-9 9 0,-8 8 0,12-10 16,-1-1 16,6-6-32,-7 7 0,1-1 32,-1 1 48,3-3 80,4-4-160,-2 2 208,-3 1 48,1-3 49,2 0 255,2 0-560,-2 0 736,-3-5 32,1-1 1,-3-12-273,7 18-496,-8-4 240,-10-14-112,14 12-32,-5-16-32,9 22-64,-9-6 80,1-18-32,-1 17-16,0-17 16,9 24-48,-6-7 32,-3-14-16,2 16-16,1-12 32,6 17-32,-5-5-48,1-1 48,2-1 16,-3 7-16,5 0 0,-2-4-16,0 4 16,0 0-80,2 2 48,0-2 32,0 2 0,0 1-48,4 3 64,1 1-64,-5-7 48,6 6-64,1 1-208,10-1-464,-12 3-577,-5-9 1313,6 17-2081,1-8-816,12 17-689,-14-6-1248,-5-20 4834,0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9:19.32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140 1297 1200,'0'0'0,"0"2"336,-2-2 48,-5 0 49,7 0-433,-4-5 480,2 1 0,0 0-16,-1 4 16,3 0-480,-2-5 449,0 5-1,0-4 0,-3 4-16,5 0-432,-4-4 432,-2 4-47,1 0-17,-1 2 0,6-2-368,-7 4 384,-2 3 0,1-3-64,1 3-95,7-7-225,-9 8 160,3 10-32,-1-12-16,-1 3 0,8-9-112,-7 9 112,0-3-48,1 3 16,4 0-32,2-9-48,-2 6 48,-1 1 0,3-3 48,0-2 48,0-2-144,7 3 224,10-1 80,-12 0 65,14-2-17,-19 0-352,7 0 288,17-4-48,-7-1-80,-10 1-32,-7 4-128,26-4 80,-19-1-32,19 1 0,-20-1-32,-6 5-16,24-4 32,-17 4 0,15-4-32,-16 4 16,-6 0-16,22-5 0,-15 5 16,17-4 0,-18 4-16,-6 0 0,20 0 0,-16 0 0,3 0-16,15 0 32,-22 0-16,4 0 32,2-4-16,1 4 16,10 0-32,-17 0 0,5 0 0,12-5 16,-12 5 16,1-4-64,-6 4 32,18 0 0,-14-4 0,13-1-16,-10 1 16,-7 4 0,20 0 16,-14 0 16,16 0-16,-16 0 0,-6 0-16,22 0-16,-15 0 0,19 0-16,-8 0 16,-18 0 16,17 0 16,3 0-32,-1 2 32,3 0 16,-22-2-32,22 5-32,-3 1 32,-1-2-16,-1 1 0,-17-5 16,18 2 0,2 0 16,-3 0 0,0 1-16,-17-3 0,18 2-16,4 0 16,-1-2-32,3 0 64,-24 0-32,25-4 0,-2-1 16,-1 1 32,-2-1-32,-20 5-16,22-4 64,-5-2-64,3 1 64,-14 1-48,-6 4-16,20 0 0,-16 0 0,14 0 0,-14 0 0,-4 0 0,7 0 16,10 0 0,-12 0-16,-1 2 0,-4-2 0,7 2 0,-1 0 32,11 3-32,-12-3 0,-5-2 0,19 2 16,-12 0-32,15 0 16,-16 1 0,-6-3 0,22 2 0,-4-2 0,-12 0 16,23 0 0,-29 0-16,17 0 0,3 0 64,-1 0-80,1-5 16,-20 5 0,20-4 32,-1 0-48,-1-1 32,1 5-16,-19 0 0,18 0 0,-1-4 0,1 4 0,-1-4 16,-17 4-16,7 0 32,14 0-32,-14 0 16,13 0-16,-20 0 0,6 0-48,14 0 96,-14 0-48,16 0-16,-22 0 16,7 0 16,19 0-16,-20 0-48,16 0 96,-22 0-48,18 0-16,-12 0 16,20 0 16,-6 0-32,-20 0 16,18 0 0,1 0 16,1 0-32,2 0 32,-22 0-16,21 0 16,3 0-32,3-5 16,-1 1 0,-26 4 0,26-7-48,-2 3 80,0 0-16,-2-1-16,-22 5 0,24-4 32,0 0-32,0-1 0,-2 1 0,-22 4 0,19-5 0,-1 1 0,-12 0 0,16 4 0,-22 0 0,7-5 0,10 5 32,-13 0-64,3 0 80,-7 0-48,7 0-16,-1 0-32,1 0 48,-1 0-16,-6 0 16,7 0 0,-3 0 16,3 0-16,-1 3-16,-6-3 16,7 2 16,-1 0 0,12-2 16,-14 2-16,-4-2-16,7 2 0,12-2 0,-12 0 0,10 0 0,-17 0 0,7 0 0,15 0 0,-16 0 0,18-4 0,-24 4 0,20 0 0,2-4-16,-1-1-16,6 1 16,-27 4 16,28 0 96,3-5 225,1 1-17,5-2 64,-37 6-368,40-7 272,3 0-224,3-10-32,0 13 16,-46 4-32,44-7 0,-3 1 64,-6 1 16,-2 5-64,-33 0-16,26 0 32,-2 0-16,-7 0-16,-10 0 64,-7 0-64,22 0 64,-18 0-48,3 0 48,-3 0 16,-4 0-80,4 0 64,-4 0 32,0 0 16,0 0 1,0 0-113,0 0 80,-6 0-273,-14 2-895,0 1-1857,20-3 2945,-21 6-7684,21-6 7684</inkml:trace>
  <inkml:trace contextRef="#ctx0" brushRef="#br0" timeOffset="1895">1135 609 3377,'0'0'0,"0"0"0,6-6 1361,1-16-305,-1 2-111,1 3-17,-7 17-928,7-18 832,-3 1-223,2 10-129,-1-19-112,-5 26-368,6-19 320,12 1 32,-14-1-31,3 1 15,-7 18-336,6-20 320,1 1 0,-1-1-80,1 1 0,-7 19-240,17-22 192,-12 0 32,1-2-16,14-4-47,-20 28-161,4-27 160,16 1-64,-14-7-32,14 3-16,-20 30-48,7-31 16,12 5 0,-19 9 16,7 10-32,-7 7 0,4-17 0,1 17-32,-5-5 32,0 1-16,0 4 16,0-4 16,0 4-32,0 0 16,0 0-80,0 4 16,0 3 0,0-1-16,0-6 80,0 18-16,0-12-48,0 16 64,0-13-32,0-9 32,0 24-64,0-7 31,0 3 1,4-1-16,-4-19 48,4 22-32,1 2-16,-1 0 0,3 5-16,-7-29 64,6 32-48,12 3 32,-14 4 0,0 3 80,-4-42-64,7 39 32,-3 0 32,1-1 0,-1-1-64,-4-37 0,0 35 0,4-5 16,-4-2-16,5-1 0,-5-27 0,0 21 32,0-1-32,0-11 32,0 10-16,0-19-16,0 7 16,0 0 33,0-1 15,0-4-16,0-2-48,4 2 80,-4 1 48,0-1 32,0-2 48,0 0-208,0 0 208,0 0-16,0 0-16,0-7-80,0 7-96,0-4 160,0-3-64,0 1 16,4-1-16,-4 7-96,5-6 16,-1-1 96,0-10-112,3 17-352,0-7-1056,-7 7 1408,19-17-3938,1 17-2897,-20 0 6835</inkml:trace>
  <inkml:trace contextRef="#ctx0" brushRef="#br0" timeOffset="2828">236 1993 1504,'0'0'0,"0"0"0,0-7 448,0-15-15,0 16-65,0-16-48,-4 22-112,-3-4-48,1-1 0,-1 1 16,7 4-176,-7-5 208,-1 5-48,-10 0 0,12 0 17,6 0-177,-20 0 224,14 0 64,-14-4 96,13 4 32,7 0-416,-6-4 400,-1 4-15,1-5-1,4 1-80,2 4-304,-3-7 272,3 1-80,0-12-64,5 14-32,-5 4-96,6-6 32,12-1 0,-12-10 0,18 12-32,-24 5 0,18-6 0,1-1 0,1 1-16,4-1 0,-24 7 16,22-7 0,4 3-16,0 0 16,-2-1 16,-24 5-16,26 0-32,1 0 32,-3 0-16,0 0 0,-24 0 16,24 0-16,-3 3 0,-3 3 0,-1 1-16,-17-7 32,7 17 0,12-8 16,-14 13-16,-1-5 0,-4-17 0,4 18 0,-4 3-16,0 3 48,0 3 0,0-27-32,-4 26 32,-5-2 0,-8 4 16,-1 0 0,18-28-48,-17 33 80,-5 0 16,-2 0-32,-2-3 16,26-30-80,-28 31 48,-1-1 0,-1 1-32,-1-1 0,31-30-16,-28 33-16,0-5 16,6-1 0,2-6-16,20-21 16,-9 18 0,1-12 16,1 3 0,1 0 16,6-9-32,-3 9 16,3-3 32,0 1-16,0-1 16,0-6-48,5 7 17,1-3 15,14-2 64,-14 1-16,-6-3-80,24 0 112,-4 2 48,4 0-16,2-2 32,-26 0-176,33 0 176,2 0-80,2 0-16,2-4-48,-39 4-32,42 0 64,-1-5-16,1 1 16,-1 4 0,-41 0-64,42 0 96,-5 0 32,-3 0 32,-5 0 0,-29 0-160,26 0 225,-6 0-49,-14 0 16,14 0-16,-20 0-176,0 0 112,6 0-48,-1 0-160,-5 0-272,0 0 368,0-5-737,0 5-511,0-4-609,0 0-560,0 4 2417,-2 0-3938,2 0 3938</inkml:trace>
  <inkml:trace contextRef="#ctx0" brushRef="#br0" timeOffset="4932">766 1903 4065,'0'0'0,"7"0"1649,-1-4-448,-6 4-1201,18-5 880,-12 5-256,12 0-191,-12 5-161,-6-5-272,29 9 192,-8 8 0,3-8-16,0 15 16,-24-24-192,27 19 160,-3 1 0,2 2-96,0 0-32,-26-22-32,28 26 80,-2 0-48,3 0 16,-3 3-16,-26-29-32,26 24 32,0 0-16,1 0 0,-6-3 16,-21-21-32,20 22 64,-13-2 0,14-1 32,-16-1 33,-5-18-129,4 17 96,0-8 48,-4 13-32,0-13 48,0-9-160,0 19 192,0-12-64,0-1 48,-2 1-16,2-7-160,-2 6 160,0-1 64,-2-3-48,-1 0 64,5-2-240,-2 2 241,-2-2 15,1 0 0,1 0 0,2 0-256,-2-4 160,2 0-48,0-14-96,0 12-208,0 6 192,0-22-512,4 4-417,3-6-559,-3 0-513,-4 24 2001,7-26-2530,10 0 81,-12-5-992,-5 31 3441</inkml:trace>
  <inkml:trace contextRef="#ctx0" brushRef="#br0" timeOffset="4933">1307 1908 2785,'0'0'0,"0"-5"1024,0 1-31,0 4-993,0-5 960,0 1-79,0 4-49,-2 0-112,2 0-720,-7 0 577,1 0-65,-1 0-176,1 2-48,6-2-288,-9 7 192,0 2-32,-8 8-16,8 0 16,9-17-160,-22 20 144,5 4 32,-3 2-15,-2 5-33,22-31-128,-21 33 112,-3 1-16,2 1-16,-2-2-32,24-33-48,-20 31 80,1-3 16,1-2 0,9-2 16,-12-2-16,21-22-96,-7 22 64,-13-5 48,14-8-32,6-9-80,-7 22 80,7-22-80,-8 6 80,-1 3 16,2 0-16,5-3 48,2-6-128,-2 5 96,2-3-16,0 0 32,0-2-32,0 0-80,7 0 129,-1 0-1,16-4-32,-16-3-16,-6 7-80,20-19-80,-13 12-449,17-13-447,-7 14-641,-17 6 1617,22-22-2273,4 15-544,2-17-1361,-28 24 4178</inkml:trace>
  <inkml:trace contextRef="#ctx0" brushRef="#br0" timeOffset="4934">1547 2071 2593,'0'0'0,"0"0"0,0 0 1072,5 0 1,1-4-33,1 4-79,-7 0-961,4 0 816,3 0-160,-1 0-95,12 0-97,-18 0-464,4 0 432,16 0-32,-3 0-48,5 0-64,-22 0-288,24 0 305,4-5-49,3 1-64,-1 0 0,-30 4-192,33-5 112,0 1-80,-1 0 16,1 4-32,-33 0-16,31-5 16,-3 5 0,-2-4 16,-2 4 0,-24 0-32,22 0 32,0 0 0,-2 0-16,-3 0 16,-17 0-32,7 0 32,14 0 0,-16-4 64,12 4-16,-17 0-80,5-5 144,1 1-16,1-1 16,-3 1-32,-4 4-112,7-4 128,-3-3-32,0-10 49,1 12-1,-5 5-144,4-17 128,0 13 16,-4-14-32,5 12-16,-5 6-96,0-18 96,0 14-16,4-14-16,-4 14 48,0 4-112,0-7 64,0 1-64,0 1-176,-2 1-352,2 4 528,-4 0-1041,-3 0-656,0 0-848,-1 0-496,8 0 3041,-9 0-4242,9 0 4242</inkml:trace>
  <inkml:trace contextRef="#ctx0" brushRef="#br0" timeOffset="4935">1872 1661 2465,'0'0'0,"0"0"848,0 0-848,0-7 800,0-10 1,0 13 79,-2-1-47,2 5-833,-4-4 784,-3 4-32,3-4-79,-1 4-129,5 0-544,-4 0 432,2 0-176,0 2-128,0 4-64,2-6-64,-3 18 48,1-1 0,0 7 0,2 2-32,0-26-16,0 33 32,0 2 48,0 4 32,0 3 32,0-42-144,0 39 177,0 5 79,0-5 16,0-2 32,0-37-304,0 39 272,0-6-32,4 0-64,-4-3-16,0-30-160,0 24 144,0 0-48,0-4 0,0-3-16,0-17-80,0 18 113,0-9-17,0 10 48,0-14-16,0-5-128,0 8 144,0-1 16,0-1-32,0 1 64,0-7-192,5 2 176,-5 0 0,4-2 80,0 0-64,-4 0-192,7 0 160,0 0-32,-1-4-288,12-3-528,-18 7 688,4-19-1681,16 12-1648,-14-12-3410,-6 19 6739</inkml:trace>
  <inkml:trace contextRef="#ctx0" brushRef="#br0" timeOffset="4936">2544 2134 4722,'0'0'0,"-2"3"1040,2-3-1040,-6 2 897,-1-2-33,0 0 48,5-5-63,2 5-849,-2-4 688,2-2-96,0-14-159,0 16-81,0 4-352,0-18 288,7 12 0,-3-14 16,3 16-16,-7 4-288,6-22 240,1 15 0,10-17-47,-13 7-81,-4 17-112,7-22 128,13 2 0,-16-2 0,13 1-32,-17 21-96,5-22 128,1-2-48,12 0-32,-14-2-16,-4 26-32,7-24 64,10 2-32,-12 0-16,1 2-16,-6 20 0,7-6-48,10-18 48,-13 19-32,3-1-16,-7 6 48,7-7-16,-3 1-48,0 6 0,1 0 16,-5 0 48,4 0-80,-4 6 0,4 16 16,-4-2 0,0-20 64,0 26-16,0 2 0,0 3-16,0 2 32,0-33 0,5 37-32,-5 0 0,0 2 80,0 3 0,0-42-48,4 39 48,-4 7 48,4 2-64,3 2 48,-7-50-80,7 50 112,-1 0-32,1-6 64,10-1-32,-17-43-112,4 42 128,14-9-96,-12-1 16,14-3 16,-20-29-64,7 24 48,12 2 80,-14-9 0,1 3-48,-6-20-80,18 7 192,-18 10 17,6-15-1,-1 3 16,-5-5-224,4 2 240,-4 0 32,0-2 80,0 0 0,0 0-352,0 0 336,0-7 17,0-10-49,0 13-64,0 4-240,-2-24 64,-5 6-416,1-6-609,-1 0-768,7 24 1729,-6-26-2577,1-2-1088,3 23-1810,2 5 5475</inkml:trace>
  <inkml:trace contextRef="#ctx0" brushRef="#br0" timeOffset="5491">3395 1124 1472,'0'0'0,"0"0"592,0 0 65,0 0-657,0 0 704,-2 0 80,0 0 49,2 0 63,0 0-896,0 0 913,0-4-33,0 0-80,0-3-143,0 0-145,4 3-112,1 0-128,-1-1-32,-4 5-240,6 0 144,-1 0-64,-1 0 0,1 3-96,-5-3 16,6 17 16,-2 5-32,3 8-16,-3 3 0,-4-33 32,5 35-16,1 4 32,1 1 16,-1-3-32,-6-37 0,7 35-48,-1-5 32,14-2 16,-16-1 16,-4-27-16,18 21 64,-12-1-15,16-11-33,-4 10 80,-18-19-96,17 5 128,1 1 128,-1 1 112,1-5 80,-18-2-448,17 0 496,3 0-47,-3-17-65,3 12-96,-20 5-288,17-22 208,1 16-32,-1-20-16,-10 6-48,-7 20-112,24-20 112,-18 1 48,16-5 0,-18 2-16,-4 22-144,18-28 160,-14-3-15,3-4-49,-1 2 64,-6 33-160,5-30 144,-5-3-32,0 0 48,0 1-32,0 32-128,-7-35 144,-2 6-48,-12 1-16,3 4 0,18 24-80,-20-22 16,1 3 32,-5 1-80,0 12 32,24 6 0,-26-7-16,-3 1 0,1 1 16,0 5-48,28 0 48,-29 0 0,5 5 16,-4 3-32,-3 12 16,31-20 0,-28 6-32,0 14-144,1-11-256,6 17-337,21-26 769,-24 22-1152,4 6-337,11 1-592,-8 3-800,17-32 2881,19 64-3041,-19-30-769,0-34 3810</inkml:trace>
  <inkml:trace contextRef="#ctx0" brushRef="#br0" timeOffset="5939">3801 291 2753,'0'0'0,"0"0"0,0 2 1040,0 0-319,-2 0-113,0 5-64,-1-3-48,1 3-79,0 2-33,2 8-96,0-10-96,0 17-64,0-7-112,7 7 16,-7-24-32,17 28 32,-10 7 32,14 5 32,-14 1 48,-7-41-144,24 44 176,-17 4 0,14 2 16,-16 0-16,-5-50-176,4 48 193,0 4-1,-4 1 80,0 3 32,0-56-304,0 59 336,0 2 0,0 5-64,0-1-48,0-65-224,0 70 209,0-2-97,-2-1 32,2-12-16,0-55-128,0 48 96,0-11 16,5-11-48,12-2 16,-17-24-80,7 18 48,12-1 80,-14-8-16,12 11 48,-17-20-160,0 4 144,7 2 0,-3 1 48,0-5 16,-4-2-208,0 2 225,0 1 95,0-3 32,0 0 0,0 0-352,-2 0 384,0-5-80,-5-1-64,1-14-112,6 20-128,-7-4-112,-10-16-368,10 13-528,-1-19-609,8 26 1617,-18-6-2257,12-20-672,-1 19 175,-10-21-703,17 28 3457,0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9:26.07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5 3233,'0'0'0,"0"5"896,5 1-95,-1 14-17,-4-20-784,5 17 752,1-8-159,12 17-97,-12-8-96,-6-18-400,24 19 416,-4 5 17,4-2 31,2 2-96,-26-24-368,30 26 288,3 5-64,-2 1-64,1-1 32,-32-31-192,33 31 144,-2-5-48,-1 0-16,-1 0 0,-29-26-80,28 24 49,0 0 31,-1 0-32,-3-4 0,-24-20-48,19 17 48,-1 1 32,-12-12 32,1 12 0,-7-18-112,17 6 128,-17 1 16,5-1 0,-1-4 32,-4-2-176,4 3 240,-4-1 0,0-2 32,0 0-48,0 0-224,0 0 225,0 0-65,5-5 32,-1-1-80,-4 6-112,4-7 48,14-10-32,-14 17-96,16-7-272,-20 7 352,6-19-737,12 14-719,-12-1-961,16-1-977,-22 7 3394,7-19-4402,-7 19 4402</inkml:trace>
  <inkml:trace contextRef="#ctx0" brushRef="#br0" timeOffset="1">548 127 3297,'0'0'0,"0"0"1137,0-6-113,0 6-1024,0-20 1024,4 14 1,1-12-145,-1 12-207,-4 6-673,5-7 496,-1 1-160,-4 1-80,0 5-256,0 0 256,0 0-256,-2 0 240,-5 0-16,-2 0-95,-15 7-17,24-7-112,-21 24 80,-6 2-16,-5 11 16,-5 4-16,37-41-64,-40 46 48,1 4 0,0-4 16,0 2-48,39-48-16,-40 42 160,3-1-16,7-4 32,3-6 0,27-31-176,-21 28 80,12-4-48,0-4 48,7-14-16,2-6-64,0 18 64,4-16-192,18-2-624,-15 0-961,-7 0 1713,30 0-3217,-4 0-2018,-26 0 5235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9:38.50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74 1759 1008,'0'0'0,"0"-4"208,0 0 64,0 4-272,-2-5 368,0 1 97,-2-1-1,-1 1-48,1 4-80,2-4-32,-3 4-48,3-5 33,2 5-289,-2 0 320,0 0 64,-2 0 16,-3 0 0,7 0-400,-4 0 400,-1 0-31,3 0-33,0 0-16,2 0-320,-2 0 352,0 0 32,-1 0 16,3 0-400,-2 0 337,0 0-1,0 0 0,2 0-64,-2 0-32,2 0-240,-3 3 256,1-1-32,2 0 16,0 0 97,0-2-1,5 0 32,1 0-32,1 0-16,-7 0-320,17 0 256,-12 0-32,12 0-64,-13 0 1,-4 0-161,18 0 80,-14 0 0,16-4-16,-14 4-32,-6 0-32,20-5 32,-13 5-64,10 0 80,0-4-48,-17 4 0,20 0 16,0 0 48,4 0-64,-2 2 16,-22-2-16,21 2 0,1 1 32,0 1-32,2 0 0,-24-4 0,24 5 0,-2-1-48,0-2 64,-3 0 16,-19-2-32,20 3 16,-3-1 80,-10 2 16,17-2-16,-24-2-96,6 0 128,12 0-64,-18 0-16,6 0 0,-6 0-48,7 0 32,0 0 16,-1 0-32,1 0 48,-7 0-64,6-4 80,1 4-80,-1-4 64,1-1-208,-7 5 144,4-4 48,1-1-176,-1 1-48,-4 0 240,0 4-64,4-5-192,1 1 192,-5 0 32,0 4-16,0 0-16,0-5 48,0 1-32,4 4-32,-4 0-48,0 0 64,0 0-176,0 0-112,0 0-305,4-4-511,-4 4 1104,5 0-1841,-1 0-1056,3 0-33,-1 0-703,-6 0 3633,0 0 0</inkml:trace>
  <inkml:trace contextRef="#ctx0" brushRef="#br0" timeOffset="1532">869 1532 816,'0'0'0,"0"0"0,0 0 288,-3 0 48,1 0 160,0 0 113,2 0-609,-2 0 656,2 0 0,0 0-47,0 0-33,0 0-576,0 0 592,0 0-48,0 0 17,0-4-49,0 4-512,4 0 528,1 0-112,-1-4-32,3 4-15,-7 0-369,6-5 288,1 1 0,-1 0-48,1-1-16,-7 5-224,6-6 272,12-1-80,-14 1 16,3-14-64,-7 20-144,6-4 145,12-14 31,-14 12 0,3-16 32,-7 22-208,6-7 176,14-17 0,-16 7-48,3-1 0,-7 18-128,19-19 128,-12-3-48,10 0 16,-12-2-32,-5 24-64,19-20 0,-12 3-16,15 10 48,-16-12 16,-6 19-48,7-18 80,-1-1 16,1-1-64,-1 3 0,-6 17-32,7-7 0,-1-10 0,-1 12 0,-1 1-32,-4 4 32,5 0-80,-5 0-16,4 0-32,-4 9-16,0-9 144,0 24-112,0 2 32,0 4 64,0 7-32,0-37 48,0 40 16,0-1-32,0 0 0,0-2 32,0-37-16,0 37 0,0-2 16,-2 0 16,2-6-16,0-29-16,-2 28 16,-1-4-16,-1 4 16,-3-4-16,7-24 0,-6 26-16,-1-2 16,1 0 16,-1 0 0,7-24-16,-6 27 0,-1-3 32,5 4-64,-2-2 16,4-26 16,-3 26-16,1-2 16,0 0 16,0-4 0,2-20-16,0 20 32,0-3-32,0-8 16,4 10 0,-4-19-16,5 7 0,-1 0 32,3 1 16,-3-1-32,-4-7-16,4 4 64,1-2-32,-1 1 48,0-3 48,-4 0-128,0 0 96,0 0 80,0 0-96,0-5 0,0 5-80,0-4 81,0-1-113,5-1-17,-5-12-175,0 18 224,0-6-496,6-16-592,1 16-1089,-1-21-1121,-6 27 3298,53 0-2705,-47-19-112,-6 19 2817</inkml:trace>
  <inkml:trace contextRef="#ctx0" brushRef="#br0" timeOffset="1533">1490 1386 848,'0'0'0,"0"0"0,0-4 384,5-16 0,-5 14 128,0-16 81,0 15-33,0 7-560,0-22 560,4 16-15,-4-16-65,5 18 0,-5 4-480,0-20 448,4 16-16,-4-1-31,0-1-81,0 6-320,0-7 272,0 3-16,0 0-48,0 4-16,0 0-192,-2-5 144,0 5-64,2 0-16,-3 0-32,3 0-32,0 0 16,0 0 0,0 0 16,0 0-32,0 0 48,5 0 0,1-4 32,1 4-64,-7 0-16,19-5 64,-1-1-48,2-1 0,-1 1 16,-19 6-32,20-7 32,-14 1 16,21-1-16,-8 3-16,-19 4-16,22-7 0,-2 1 33,-1 1-17,1-1-16,-20 6 0,17-5 16,1 5-16,-12 0 0,16 0 16,-22 0-16,5 0-32,1 3 16,12 1-1,-14 3 1,-4-7 16,4 17-16,3-10 0,-1 12 0,-1-10 32,-5-9-16,6 22 16,-1-14 97,1 12 15,12-11-16,-18-9-112,4 19 64,3-10-48,12 11 0,-14-14-16,-5-6 0,17 20-256,-13-11-1,3 15 1,10-7-32,-17-17 288,0 18 0,5 3-16,-5 3 0,0 0 48,0-24-32,0 22 0,0 0 32,-7 0 256,-12 2 0,19-24-288,-20 26 369,-4 0-129,-2 0-288,-7 1-16,33-27 64,-37 24-96,0 0 128,2-3-16,0 1 0,35-22-16,-28 20 0,-1 0 0,5-12 32,24-8-32,-19 22 16,19-22-16,-20 7 0,3 1 16,10-1-16,-10-1 16,17-6-16,0 7 0,-3 0-16,1-1 32,0 1 16,2-7-32,0 6 16,0-4-16,0 5 16,0-1-32,0-6 16,0 7 0,0 0 32,4-3-16,3 0 16,-7-4-32,20 5 96,-14-1 16,18-2 112,-17 0 96,-7-2-320,17 0 368,-13 0 16,16 0-15,-16 0-65,-4 0-304,22 0 240,-15-4-32,17 0-64,-7-1-32,-17 5-112,20-6 128,2-1-48,2 1-32,0-12 32,-24 18-80,26 0 48,2-4 128,1-1-32,-3 1 17,-26 4-161,24 0-193,-2-4-127,-16 4 32,18 0-48,-24 0 336,5 2-32,-5 4 32,4 14 0,-4-16 16,0-4-16,0 9 32,-2 0 0,2 8-16,0-10-16,0-7 0,0 9 32,0-1 0,0-1-16,4-1-16,-4-6 0,7 3-80,-1-3-224,-1 0-368,-1 0-657,-4 0 1329,6-7-2369,1 3-576,0-14-801,-7 18 3746</inkml:trace>
  <inkml:trace contextRef="#ctx0" brushRef="#br0" timeOffset="2741">2935 177 912,'0'0'0,"0"-19"160,0 19-160,0-18 160,0-3 80,0 3 80,0 12 32,0 6-352,0-22 385,0 15-1,0-12-48,0 14-48,0 5-288,-2-6 256,-1-12-48,-1 18 0,-2-4 1,6 4-209,-7-5 240,0 1 16,-1 4-64,-10-4-16,18 4-176,-6 0 128,-1 0-48,-12 0 0,12 0 0,7 0-80,-20 0 64,3 2-16,-1 0-16,-1 2 16,19-4-48,-18 7 16,-1 0 16,1-1-16,-1 3 16,19-9-32,-18 9 16,9-1 0,-12 1 0,12-2-16,9-7 0,-20 8 32,14-1 0,-1-1 16,1 1 0,6-7-48,-7 6 32,5 1 0,-2 0 0,1 1-16,3-8-16,-2 20 16,0-14 0,2 16 0,0-2 0,0-20-16,0 22 0,0 4 0,4 0 0,1 2 16,-5-28-16,4 31 16,3 2 0,14 2 16,-16 2-16,-5-37-16,19 32 32,-19-1 32,7 2-32,0-3 33,-7-30-65,6 31 64,1-1 16,-3-1 16,0-3 80,-4-26-176,5 26 176,-1 0 32,-4 0 0,4 1-32,-4-27-176,0 28 144,0 3-16,0-3-48,0 2 32,0-30-112,-2 31 96,0 0-64,0 3 0,-5 6-16,7-40-16,-4 39 16,-3 2 16,1-1 0,2-3 0,4-37-32,-7 37 32,5 0 0,0-2 32,-1 0-16,3-35-48,0 33 49,0-3 15,5 5-48,-1-2 0,-4-33-16,7 35 32,-7-35-32,6 35 32,12-1 32,-18 1-32,6-2 0,-6-33-32,7 31 48,10-1 0,-17-4 0,7 3 0,-7-29-48,6 28 32,1 0-32,-3-1 80,1 1-48,-5-28-32,4 26 96,0 0-16,-4 3-48,5-1 32,-5-28-64,4 28 16,-4 1 0,0-1 32,0-2 0,0-26-48,0 27 96,0 1 32,0-2 0,0 2-16,0-28-112,0 27 128,0 1-32,0-2-16,0-26-80,0 29 96,0-29-96,4 28 96,-4 0 32,5 1-15,-5-1-1,0-28-112,0 28 64,0 1-48,0-5 16,4 4-16,-4-28-16,0 24 16,5-4 16,-1 2 48,-4-3-16,0-19-64,4 20 48,1 2 32,-5-1 0,0-1 16,0-20-96,0 18 96,0-1-64,0 0-16,0-8 48,0-9-64,0 26 16,-3-6 0,3 2 32,-2 2-48,2-24 0,0 22 32,-2-3 16,0 1-48,0 0 16,2-20-16,-2 19 32,-1 1 16,1 2 0,-2-1-32,4-21-16,-5 22 48,3-4-16,-2-10 32,0 14 16,1-15-16,-1 12 32,0-12 0,-3 10 32,7-17-128,-6 5 112,-12 1 33,12 1-1,-12-1 0,18-6-144,-6 7 128,-21-3-16,10 1 16,-5-3-64,22-2-64,-24 4 128,2-2-112,-2 1 0,2 1 48,22-4-64,-19 2 0,-3 3 48,0-3-48,3 0 16,19-2-16,-18 0 64,12 0 16,-16 0-16,15 0-16,7 0-48,-6 0 64,-3 0 0,2-4 0,3-1-16,4 5-48,-4-4 32,1-3 0,3 1-16,0-1 32,0 7-48,0-17 0,5 12-48,-1-1 48,1-16-64,-5 22 64,6-7-128,1-14-112,-1 14-336,-1-15-497,-5 22 1073,4-4-1745,2-14-800,12 14-624,4 4 848,-22 0 2321,6-17-2609,-6 17 2609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49:42.86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113 1200 368,'0'0'0,"0"0"368,0 0-304,-2 0 16,2 0-80,-2-4 96,0 4 16,0 0 16,0 0-16,2 0-112,-3 0 128,1 0 0,-2 0 0,-1 0 48,5 0-176,-6 2 176,-1 0 17,1 3 15,-1-1 48,1-2 48,6-2-304,-7 2 320,3 0 48,2-2 0,2 0-368,-5 0 337,5 0-337,-4 0 320,2 0-16,0 0-48,-1 0-32,3 0-224,-4 0 192,2 0-32,-3-4-48,1 4-16,4 0-96,-2-4 96,0 4 0,0-5-16,-1 5-16,3 0-64,-2-4 64,0 0 0,2-1 1,0 1-17,0 4-48,0-4 64,0 4-16,0-5 16,0 5-16,0 0-48,0-4 48,0 4 32,0 0-16,0 0 16,0 0-80,0 0 64,0 0-32,0-5 16,0 5 0,0 0-48,0 0 64,4 0 0,1 0 16,1 0 32,-6 0-112,7 0 64,12 0 48,-12 0-48,13 0-64,-20 0 0,17 0 48,1 0-48,3 3 0,6-1-16,-27-2 16,30 2 0,1 0 32,1-2-48,3 0 96,-35 0-80,37 0 48,-4 0-16,2 0 32,0 0 0,-35 0-64,35 0 64,-2 0 0,-3 0-16,1 0-16,-31 0-32,28-4 64,-4-1 0,4 1 0,1 0 33,-29 4-97,26-5 128,2 1-16,-2 0 0,3-1 64,-29 5-176,28-4 192,1 0-32,-5-1 0,-3 5-64,-21 0-96,20-4 48,0 4 0,-3 0 16,1-5-16,-18 5-48,6 0 48,18 0-48,-17 0 80,17 0-64,-24 0-16,17 0 0,-10 0 64,19-4-48,-20 4 16,-6 0-32,24 0 32,-4-4-32,-3 4 48,3-5-32,-20 5-16,22 0 64,-2-4-32,1 0-32,6-1 16,-27 5-16,21 0 16,3-4-32,-4 0 32,-3-1 32,-17 5-48,7-4 16,15 4 0,-16 0-16,14 0-16,-20 0 16,7 0-16,10 0 32,-10 0 0,10 2-16,-17-2 0,4 2 16,18 0-16,-17 5-16,14-5 80,-19-2-64,7 4 80,-1 1-32,12-3 49,-14 0-114,-4-2 17,18 2 17,-14 1-1,13-3-16,-10 0 48,-7 0-48,24 0 16,-7 0 0,3 0 0,2 0-16,-22 0 0,24-5 0,2 1 32,2-3 16,-1 1-16,-27 6-32,26-18 16,-2 14 32,0-14-32,2 14 0,-26 4-16,22-4 16,-3-3 48,-1 3-16,-12-3 32,-6 7-80,5-4 96,-5 4-80,0-4 16,0 4 16,0 0-48,0 0 16,0-5 48,0 5-48,0 0 16,0 0-32,-2 0-32,-1 0-432,-3 0-769,-1 0-1456,7 0 2689,-6 2-2977,-1 1-721,7-3 3698</inkml:trace>
  <inkml:trace contextRef="#ctx0" brushRef="#br0" timeOffset="2064">559 548 752,'0'0'0,"0"0"64,0 0-64,-3 0 96,1 0 32,0-5 64,0 5 112,2 0-304,0-4 352,0 0 65,0-1 63,4 1 16,-4 4-496,5-7 560,-1 1 1,0-1-49,1 1-16,-5 6-496,0-7 416,6 1-64,1-1 16,-3-10-79,-4 17-289,7 0 288,-3-7 0,3-15-32,-3 18 0,-4 4-256,4-17 256,3 12-64,-1-12 0,1 12-32,-7 5-160,6-19 161,12 12-33,-18-15-16,6 5 0,-6 17-112,20-7 80,-16-19-16,3 7 0,10 1-16,-17 18-48,5-17 32,12-3-16,-12 3 32,12-3-16,-17 20-32,4-20 64,14 1-32,-14 1 0,18-1 0,-22 19-32,4-20 16,14 0 16,-12 14 0,14-18 0,-20 24-32,7-7 16,10 1 0,-17-1 0,4 1-16,-4 6 0,5-5 32,-5 5-48,0 0 0,0 0 16,0 2-48,0 3-16,0 1 16,0 12 0,0-18 48,0 8-32,0 14 16,0-2 0,0 0 32,0-20-16,0 17-16,0 3-16,4-1 16,-4 5 16,0-24 0,5 22 0,-5 2 0,4 2 0,-4-4-16,0-22 16,4 26 0,-4 0 0,0-2-32,0 3 32,0-27 0,0 24 0,-2 0 16,0 0 16,-2 0 16,4-24-48,-3 21 16,-1 1-16,2 2 32,0-6-32,2-18 0,-5 17 0,3-8 48,0 11-16,0-12-16,2-8-16,0 20 64,0-14-48,0 12 0,4-12 32,-4-6-48,0 7 32,4 2 64,1-1-16,-1-1 0,-4-7-80,7 7 48,-3-1 16,-4-2 0,4-1 32,-4-3-96,0 2 112,5 0 16,-1 0-16,1 0-31,-5-2-81,4 0 112,-4 0 16,4 0 16,1 0 0,-5 0-144,0 0 128,4 0-32,-4-4 32,0 0-64,0 4-64,0 0 80,0 0-64,0-5-272,0 1-416,0 4 672,0-4-1201,0-1-576,0 5-512,0-4 32,0 4 2257,7 6-1553,-7-3-303,0-3 1856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0:21.00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1 210 640,'0'0'0,"0"0"0,0-4 320,6-14-160,1 12 80,-1-14 128,1 16 113,-3-3 47,-4 1 16,0-1-16,0 7-528,0-6 464,0-1-15,0 1-17,-2 1-48,2 5-384,-2-4 384,0 4-48,-1 0-15,1-4-33,2 4-288,-2 0 320,0 0 16,0 0-64,2 0 16,0 0-288,0 0 208,0 0-48,0 0 16,0 0-31,0 0-145,0 0 176,0 0 16,0 0 16,4 0 64,-4 0-272,4 2 288,1-2-48,-5 2-16,4 0-80,-4-2-144,0 2 128,0 0-32,5 1-16,-5-1 16,0-2-96,0 4 81,0 1-1,0-1-16,0 2-32,0-6-32,0 9 64,-3 9-16,1-12 0,-2 16-16,4-22-32,-5 20 16,-1 1 32,2 1-16,-1 0-16,5-22-16,-4 20 0,2-1-16,2-1 32,0-9 48,0-9-64,4 17 32,3-13 64,10 3 0,-13-1 16,-4-6-112,7 5 160,-1-1 0,1-2-16,0 1 16,-7-3-160,6 0 144,1 0 0,-1 0 16,-1 0-48,-5 0-112,4 0 193,-4 0-49,4 0-32,-4-5 32,0 5-144,5-4 112,-5 4-16,4-7-16,-4 3-16,0 4-64,4-4 96,1-3-64,-1 3-32,-4-3 0,0 7 0,4-4 0,1-1 0,-1 1 0,-4 4 0,7 0 0,-3 0 32,3 0-16,10 0-16,-17 0 0,7 0 0,12 0 16,-12 0 16,12 0-32,-19 0 0,7 0 0,17 0-32,-7 2 0,1 3 48,-18-5-16,20 4 0,-3 0 0,-10 3 16,19-3 16,-26-4-32,17 7 0,-10-1 0,15 1-32,-18 2 32,-4-9 0,20 8 0,-16-1 48,16 2-32,-14 8-32,-6-17 16,18 7 0,-14 12-16,0-10-32,3 11 32,-7-20 16,6 8 16,-1 18-16,-1-4 16,0 0-16,-4-22 0,0 24 0,0 0-32,0 2 0,0-2 32,0-24 0,0 26 0,-2-4 32,0 0-16,0 2 0,2-24-16,-4 18 0,-3 3 0,0-1 32,-10-3-32,17-17 0,-7 9 48,-10 11 0,10-14 0,-14 1 48,21-7-96,-18 9 112,1-3 0,-5-1 16,0-3-48,22-2-80,-24 0 96,2 0 0,0 0-32,3-5 16,19 5-80,-18-6 32,-1-1 33,1 1-1,10-14-16,8 20-48,-22-4 64,17-16-32,-1 14-16,-1-16 32,7 22-48,-6-7 0,1-12 48,3 14-32,2 1-32,0 4 16,0-5-80,0 1-64,5 4 16,1 0-97,-6 0 225,4 0-384,3 2-336,-3 5-465,3 2-447,-7-9 1632,6 17-2033,1-10-320,10 1-145,-12 10 738,-5-18 1760,6 2-2305,-6-2 2305</inkml:trace>
  <inkml:trace contextRef="#ctx0" brushRef="#br0" timeOffset="445">60 206 912,'0'0'0,"4"-18"112,0-1 16,1-3 64,-1 2 64,0 14 32,-4-18-16,0 17-79,0 1-65,0-12 16,0 18 48,0-4 48,0 0 32,0 4 0,0 0-64,0 0-32,0 0 16,0 0-192,0 0 209,0 0 15,0 0 32,0 0-32,0 0-224,0 0 256,0 0 0,0 0 48,0 0 80,0 0-384,0 0 369,0 0-33,5 0-80,-5 0 0,0 0-256,4 0 192,3-5-32,-1 1 0,12 4-80,-18 0-80,4-5 80,3 1-48,14 4 0,-14-4-16,17 4-16,-24 0 0,17-5 32,3 5-16,0 0 0,4 0-32,-24 0 16,28 0 0,5 0 32,4 0 0,2 0 48,-39 0-80,46-4 64,2 0-32,2-3 0,-2 3-64,-48 4 32,48-7-64,-6 3-352,-10 4-448,-1 0-497,-31 0 1361,19 0-1745,-12 2 257,10 0-817,-17-2 2305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0:23.65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1715 1424,'0'0'0,"0"0"544,0 0-544,4-7 657,1-12 31,-1 19 16,-4-7-63,0 7-641,4-4 608,1-1-32,-5 5-64,4 0-47,-4 0-465,4 0 400,3 5-48,-1 1 0,12 14-32,-18-20-320,4 7 320,14 17-31,-14-3-49,22 1 32,-26-22-272,22 26 256,2-2 0,7 5-16,-5-5-16,-26-24-224,30 26 208,1 0-16,-1-2-32,1 2-31,-31-26-129,28 22 96,1 2 0,-3 0 112,-6-2 16,-20-22-224,19 20 176,-12-3 32,10-10-144,-12 14-16,-5-21-48,4 7 112,0 2 0,-4 8 16,0-13 0,0-4-128,0 7 32,0 2 64,-2-1-16,-2-1 32,4-7-112,-5 7 80,1-1-32,0 1 17,-1-3-17,5-4-48,-2 2 16,-2 0-32,2-2-177,-1 0-335,3 0 528,-2-4-912,0 0-417,2-3-464,-2-13-512,2 20 2305,0-6-2209,0-14 641,0 3-561,0 17 2129</inkml:trace>
  <inkml:trace contextRef="#ctx0" brushRef="#br0" timeOffset="1">564 1625 864,'0'0'0,"0"0"0,0 0 112,-2-4 160,-1 0 176,-3 4 177,6 0-625,-5-5 720,-1 5 64,-1 0-31,1 0 127,6 0-880,-7 3 768,1 1-63,-1 5-49,-2 10-272,9-19-384,-17 20 416,10 6-47,-14 2-65,3 7-64,18-35-240,-17 37 208,-3 5-16,3-5 48,8 4-32,9-41-208,-24 40 160,17-3-48,-10 0-16,10-7 0,7-30-96,-6 27 80,1-6 32,3 1 0,-2-13 1,4-9-113,-2 22 48,0-5 64,-1-10 0,-1 10-16,4-17-96,-7 5 160,5 1-64,-2 1 0,2-1-16,2-6-80,-2 5 96,-1-5-48,1 0 0,2 0-48,0 0-80,0 0-224,5-7-384,-1 1-433,-4 6 1121,6-20-1777,1 16-576,13-14 160,-20 12-816,0 6 3009,0 0 0</inkml:trace>
  <inkml:trace contextRef="#ctx0" brushRef="#br0" timeOffset="2">706 2012 1424,'0'0'0,"0"0"0,-3 0 736,-3 0 193,-1 0 31,5 0-63,2 0-897,0 0 864,4 0 1,3 0-17,15-5-32,-22 5-816,6-4 673,21 4-145,-8-4-128,3-1-128,-22 5-272,26-4 208,-2-1-48,2 1 0,1 0-80,-27 4-80,28-7 96,5 1-15,-1-1-33,3 1 16,-35 6-64,37-18 48,0 14-32,3-3 0,-3 1-16,-37 6 0,28-7 32,-4 3 0,-17 4 0,15 0-16,-22 0-16,4 0-32,0 0-304,1 0-433,-5 0-511,0 0 1280,0 0-1793,0 4-288,-3 3 208,3 12 608,0-19 1265,-4 2-1744,4-2 1744</inkml:trace>
  <inkml:trace contextRef="#ctx0" brushRef="#br0" timeOffset="3">908 1636 800,'0'0'0,"0"3"864,0-3-143,0 2 143,0-2-864,-2 2 880,2 0-31,-2 0-33,2 0-64,0-2-752,0 5 801,0 1-113,0 1-128,-2-1-95,2-6-465,-2 20 352,2-2-32,0 1-64,0 5 16,0-24-272,0 26 192,0 5 0,4 2-64,0-3-32,-4-30-96,7 33 81,0-3 47,10-1 32,-13 1-16,-4-30-144,7 27 160,13-1-64,-14-4 48,14-5 32,-20-17-176,6 7 144,16 10 0,-15-13-16,-1 3-16,-6-7-112,20 6 112,-16-1-48,1-3-144,-1 0-240,-4-2 320,6 0-608,-1 0-337,-1 0-287,1-6-449,-5 6 1681,0-7-2289,4-10 192,0 12-848,-4 5 2945</inkml:trace>
  <inkml:trace contextRef="#ctx0" brushRef="#br0" timeOffset="4">1395 1523 1152,'0'0'0,"7"-4"352,14-3 128,-21 7-480,18-17 625,-12 17 63,18-5-64,-17 5-63,-7 0-561,24 0 432,-7 0-128,-10 0-48,17 0-80,-24 0-176,6 2 144,1 1-16,10 1-48,-17 2-32,0-6-48,7 7 32,0 2-16,-1-3 16,1 3 0,-7-9-32,6 9 16,12-3 16,-14 1-16,3-1 16,-7-6-32,21 7 16,-14-1 0,15-1 16,-16-1-16,-6-4-16,29 5 32,-10-1-32,1 2 16,-3-1 0,-17-5-16,7 6-16,10 1 32,-17 2 16,5-1 16,-5-8-48,0 18 64,0-12 1,-5 3-1,-3 13 0,8-22-64,-24 9 64,6 12-16,1-1 0,-3-2-16,20-18-32,-17 8 16,-3 16 0,11-15 0,-13 13-16,22-22 0,-6 6 0,-1 1 32,1 2-32,-1-3 16,7-6-16,-4 5 96,2 1 32,0-4 64,2 0 64,0-2-256,0 3 288,0-3 16,6 0-16,-2 0 17,-4 0-305,7 0 240,13-5-48,-16 5-16,3 0-80,-7 0-96,21-4 16,-16 4 16,17-4 16,-16 4-48,-6 0 0,22 0 64,-16-5-64,21 5 0,-10 0 16,-17 0-16,20 0-48,-3 0 48,1 0 0,-12 2-16,-6-2 16,22 5 32,-15-1-64,12 3 64,-12-1-64,-7-6 32,17 7-32,-12-1 0,12-1-32,-13 1 48,-4-6 16,7 9-16,-1 11 64,1-3-16,-3-8 32,-4-9-64,5 30 48,-5-8-32,-2 6 0,-3 3 0,5-31-16,-9 33 16,-10 2 96,10-3 16,-15 1-16,24-33-112,-20 31 128,1-3-48,-5-2 48,0-2 0,24-24-128,-24 18 160,-5-10 113,3 12 63,0-16 80,26-4-416,-26 7 432,-2-1-32,4-1-112,-3-3 49,27-2-337,-24 0 256,-2 0-32,2-4-16,2-3-48,22 7-160,-19-6 160,10-12-48,-11 14-32,14-14 32,6 18-112,-7-6 64,-1-14-32,-1 14 16,2-21-32,7 27-16,-4-17 0,2 10-96,2-10-128,0 13-624,0 4 848,0-7-1665,6-10-1088,16 17-849,-15-5-864,-7 5 4466,0 0 0</inkml:trace>
  <inkml:trace contextRef="#ctx0" brushRef="#br0" timeOffset="705">2017 884 1136,'0'0'0,"-5"-7"384,-1 1 144,-12-1 129,18 7-657,-4-7 688,-2 3-16,-1 4-79,0 0-113,7 0-480,-4 0 400,0 2-96,-1 3-32,1-1 32,4-4-304,-7 7 305,3-1 15,0-2 16,-1 3-96,5-7-240,-4 7 256,2-1-64,-3 1-32,3 1 0,2-8-160,-4 18 128,0-12-16,1 14-16,1-13-15,2-7-81,0 24 112,0-5-48,0 1 0,18-1-80,-18-19 16,6 20-32,16-2 32,-5 1 32,3-1 80,-20-18-112,22 17 128,4 1 0,2-10-16,1 14-16,-29-22-96,30 9 128,-1 8-32,-1-12 16,3 1 16,-31-6-128,24 2 144,2 1 32,-4-1 0,-5-2 48,-17 0-224,7 0 209,14-5 15,-16-1 0,12-14 0,-17 20-224,5-6 192,12-18 0,-13 6-32,3 1 0,-7 17-160,20-20 144,-16 3 16,3-5 0,12-2-32,-19 24-128,5-20 96,-1 1-15,0 12-17,1-15-16,-5 22-48,4-4 0,0-3 0,1-12 0,-1 19-32,-4 0 32,0-18 32,4 18-32,-4-4 16,0-3 0,0 7-16,0-6 48,0-1-48,0 1 32,-4-1 48,4 7-80,-6-20 48,-3 14 32,-11-16-80,11 5 0,9 17 0,-26-18 16,4 1-16,3-3 32,-3 0 32,22 20-64,-20-21 0,-4-1 0,0 0 16,-2-2-16,26 24 0,-26-24 0,0-2 64,-5 0-48,1 4-64,30 22 48,-35-18-16,0 14-128,2 4-32,0 7 32,33-7 144,-28 28-128,0 5 47,2 6 17,2 7 32,24-46 32,-20 56-112,11 8 80,-13 3-576,16 5-656,-3 0-561,9-72 1825,-6 75-2465,3-6 111,3-8 642,18-8-577,-18-53 2289,0 0 0</inkml:trace>
  <inkml:trace contextRef="#ctx0" brushRef="#br0" timeOffset="1172">2390 33 1216,'0'0'0,"0"-5"256,0-1 128,0-1 97,0 1 95,0 1 48,0 5-624,0 0 624,0-4-63,0 4-129,4 0-96,1 0-112,-1 7 32,0-1 16,1 3 65,-5-9-337,6 17 320,1-10-64,-3 19-48,1-2-80,-5-24-128,4 33 80,0 4-32,1 9 0,1 6-32,-6-52-16,7 61 16,10 2 0,-17 5 0,5 2 32,-5-70-48,4 67 64,-4 1 0,0 2 16,0-7 16,0-63-96,0 63 96,-4-4-16,-3-4 0,0-3 0,7-52-80,-8 46 96,-1-4 32,0-8 1,1-3 31,8-31-160,-7 24 176,0-7 32,5-8 16,0 0 32,2-9-256,-2 6 256,2 1-32,0-5 16,0 0-16,0-2-224,0 0 225,0 0-1,0 0-32,4 0 16,-4 0-208,5 0 160,-1-6-32,0-1-48,1-12-112,-5 19 32,4-7-320,0-17-272,1 7-401,-1 10-352,-4 7 1345,7-22-1728,-1 18-513,12-3 432,-14-12-736,-4 19 2545,0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0:25.75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29 55 1520,'0'0'0,"0"0"0,-4 0 721,-3 0 159,-1 3-16,1 3-143,7-6-721,-2 9 512,2 10-96,0 1 16,6 0 81,-6-20-513,20 22 544,-13-1-16,17 1-64,-5 2-80,-19-24-384,20 24 289,2 2-81,4 1 0,2 3-96,-28-30-112,31 31 128,4 4-64,0 2-48,2 0 32,-37-37-48,43 39 48,3-4 32,-4-2 16,1-3 32,-43-30-128,35 26 112,-4 1 16,-3-3 48,-4-3-32,-24-21-144,22 9 192,-5 11 0,-12-14 49,-1 1 15,-4-7-256,0 6 320,0-1 32,0-3 64,-2 0-32,2-2-384,-7 0 305,-12 0-81,1-6-96,12-1-48,6 7-80,-24-20 112,6 16-32,10-16-48,-16 3-192,24 17 160,-9-18-593,-13-3-495,13-3-849,-8 2-1216,17 22 3153,-7-20-2834,-12 1-623,19 19 3457</inkml:trace>
  <inkml:trace contextRef="#ctx0" brushRef="#br0" timeOffset="1">590 23 1184,'0'0'0,"0"0"624,0 0 145,0-5 143,0 5-912,0-4 977,0 0-65,-2-1-112,0 5-111,2 0-689,-5-4 656,-1 4-128,-1 0-64,-2 0-63,9 0-401,-8 0 352,-1 0-48,0 0-64,-8 0-32,17 0-208,-7 4 176,-12 14-64,1-1-16,-4 5-16,22-22-80,-30 28 48,-3 7 32,0 4-16,-4 7 64,37-46-128,-32 48 145,-3 0 63,4 2 80,-2-2 32,33-48-320,-26 44 336,0-5-64,2-6-64,15-7-32,9-26-176,-22 20 208,16-11-31,-1 10-17,-10-14 32,17-5-192,-2 4 144,-5 3 16,1-5 32,1 0 0,5-2-192,-6 2 224,4-2 32,-1 0-32,3 0-32,0 0-192,0-6 128,5-12-64,-1 14-15,3-14-49,-7 18 0,6-6-417,1-12-767,-1 12-1650,42 23-1616,-48-17 4450,5-4-5154,-5 4 5154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0:52.97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20 0 2000,'0'0'0,"0"3"769,0-1-65,0-2-704,0 2 720,0 2 1,-2-4 15,-1 2-96,3-2-640,-6 0 449,1 0-161,3 0-64,0 0-112,2 0-112,0 3 64,0-1 16,0 0-80,0 0 48,0-2-48,4 2 64,1 3-32,1-1 32,1 0-16,-7-4-48,17 7 32,-10 0 48,15-1 192,-5 11 16,-17-17-288,18 5 272,-1 1 17,3 1-177,4 0 80,-24-7-192,22 6 272,4-4 32,0 0 32,2 1-48,-28-3-288,29 0 288,1 0-31,5 0-65,0-5 16,-35 5-208,35-4 128,2-3 0,-6 3 0,1-3-16,-32 7-112,33-6 48,-2-1 32,1 1-16,-3-1-32,-29 7-32,30-4 64,-4 0-48,-2 4 32,-4-5 0,-20 5-48,17 0 0,-10 0 48,10 0-48,-12 0 0,-5 0 0,6 0 16,1 2-16,-3 5 48,1-3-80,-5-4 32,4 7 32,-4-1-16,0 1 0,0-1 48,0-6-64,0 5 32,0-1-16,0 1 16,0-3-16,0-2-16,0 2 64,0 0-16,0 0 32,0 0-16,0-2-64,0 3 64,0-1-32,0-2 32,0 0 1,0 0-65,0 0 48,0 0 0,0 0 0,0 0 16,0 0-64,4 0 16,-4 0 0,5 0-48,-5-5-176,0 5 208,4-4-737,0 4-768,1-4-928,1-1-560,-6 5 2993,18 0-4354,-18 0 4354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0:53.69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12 199 2801,'0'0'0,"-2"0"1248,2 0-1248,-5-5 1041,3-1-209,0-1-31,2 1 175,0 6-976,6-20 864,1 16-127,13-1-97,-16-1-224,-4 6-416,20-7 336,-14 1 17,16-1-65,-5 1-32,-17 6-256,18-5 192,4-1 0,-1 1 32,1 1-80,-22 4-144,24 0 256,0-4-16,2 4 33,1 0-49,-27 0-224,30-5 208,1 5-48,-1 0-16,1 0-64,-31 0-80,26 0 128,2 0 16,1 0 0,-1 0 144,-28 0-288,31 0 224,1 0 0,3 0 33,0 0-33,-35 0-224,33 0 208,-3-4-16,-3 4-16,-3-5-32,-24 5-144,21 0 128,-1 0-16,0 0-32,-14 0 32,-6 0-112,24 0 64,-17 0-16,12 0 80,-14 0-32,-5 0-96,19 0 144,-14-4-32,12 0 0,-12-1-15,-5 5-97,17-4 80,-13 0 16,14-3-64,-12 1 16,-6 6-48,20-7 80,-16-10-16,14 17 16,-18-5-16,0 5-64,6-4 48,1-1-16,-3 1-16,-4 4 32,0 0-48,0 0 48,0 0 0,0 0-64,0 0 16,-2 0-48,0 0 48,0 2-32,0 3 32,2-5 0,-3 4 0,1 0-16,0-1-32,0 1-384,2-4 432,-2 4-913,-3 1-559,3-1-721,-2 0-625,4-4 2818,-2 7-3633,-1 2-1538,3-9 5171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1:32.98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1312 2465,'0'0'0,"0"0"0,4-5 752,1 1 32,1-2-63,1-1-33,-7 7-688,6-7 592,1 1-112,0-1-63,-1 1-145,-6 6-272,7-5 176,10 1-64,-17 0-32,7-1-48,-7 5-32,17 0 48,-13 0 32,3 0-16,0 0 48,-7 0-112,6 5 112,1-1-16,-1 3 0,-1-3 0,-5-4-96,4 4 112,0 1 0,1-1 64,-5 0 49,0-4-225,4 5 256,0-3 192,3 0 48,-3-2 96,-4 0-592,5 0 641,1 0-113,1 0-64,-1-4-80,-6 4-384,18-5 288,-14 1-31,3 4-81,10-4-32,-17 4-144,4-5 112,3 1-32,0 0-48,12 4-32,-19 0 0,5 0 32,14 0-64,-12-5 16,12 5 32,-19 0-16,7 0 32,15 0-16,-16 0-16,16 0-16,-22 0 16,7 2-48,17 1 48,-18-1 0,18 0 16,-24-2-16,7 2 32,17 0-32,-18-2 32,16 3-32,-15-3 32,-7 0-32,24 0 16,-18 0-16,16 0 0,-15 0 32,-7 0-32,19 0 32,-12-5-16,10 5 48,-10 0-64,-7 0 0,17 0 64,-10 0-48,10 0-16,-17 0 0,5 0-16,14 0 16,-14 0 0,12 0-16,-10 2 32,-7-2-16,19 3 16,-12-3-16,15 2 32,-16-2-32,-6 0 0,24 0 0,-6 0 16,-1 0 32,3 0 0,-20 0-48,19 0 64,1-5-16,-3 1-32,1 0 48,-18 4-64,6-5 0,18 5 32,-17-4-32,10 4-32,-17 0 32,5-4 0,12 4 32,-12-5 0,12 5-32,-17 0 0,4 0 32,3 0-32,10 2-32,-12 3 80,-5-5-48,6 2 0,14 2 16,-16-2-16,-4-2 0,18 5 0,-18-5 0,4 2-16,14 2 16,-14-1 0,13-1 0,-17-2 0,7 2 16,10-2 32,-12 2 0,14-2-48,-19 0 0,7 0 16,13 0-16,-14 0 0,18 0 0,-24 0 0,18 0 16,1-4 32,1-1 0,-1 1-16,-19 4-32,20-7 80,2 1-48,-2-1 16,-1 3 0,-19 4-48,20-6 0,-1-1 16,-12-11 0,17 18 48,-24 0-64,4-4 80,3 0-48,-1-1-48,1 5-48,-7 0 64,4 0-256,-4 0-688,0 0-1297,0 5-1745,0-5 3986,-2 8-5923,2-8 5923</inkml:trace>
  <inkml:trace contextRef="#ctx0" brushRef="#br0" timeOffset="1406">334 302 2176,'0'0'0,"4"0"913,-4 0-913,0-5 944,5-1-31,-1-12-17,0 18-63,-4 0-833,0-6 752,5-1-64,-1 1-96,-4 1-63,0 5-529,4-4 496,-4 4-96,0 0-48,0-4 32,0 4-384,0 0 369,0 0-33,0 0-16,0 0-112,0 0-208,-2 2 128,0 0-32,0 0-48,0 5-32,2-7-16,-2 6 16,2 1 0,0 10-16,0-10 32,0 12-16,0-1 16,4-1-16,0 3 32,-4-20-48,5 22 32,-1-3 0,0-1-16,3 2-16,-7-20 0,6 17 16,-1 0 48,1 1-32,1-1 48,-7-17-80,4 9 80,1 11 0,-5-14 33,0 14 47,0-20-160,4 4 208,-4 5 0,0-2 32,0-1 32,0-6-272,0 7 208,0-5 32,0 2-32,0-2-32,0-2-176,0 3 273,0-1-33,0-2-64,0 0 48,0 0-224,0 0 192,0 0-80,0 0 80,0 0-128,0 0-64,0 0 96,0 0-32,4 0 0,1 0 0,-5 0-64,4 0 32,0-5-16,3 5-16,0-4 32,-7 4-32,17-4 48,-13-1 16,3 1-16,15-3 0,-22 7-48,6-6 48,14-1-16,-14 1-32,14-1 0,-20 7 0,7-17 32,12 12-32,-12-1 0,12-1 48,-19 7-48,7-4 0,15-3-32,-16 3 80,14 0-96,-20 4 48,7-5-16,17 1 64,-18 0-80,16 4 64,-22 0-32,6 0 16,18 0-64,-17 0 80,13 0-32,-20 0 0,6 0-32,1 0 32,12 0 0,-14 2 32,-5-2-32,17 2 0,-12 4 16,14 1-64,-12 2-16,-7-9 64,22 17-16,-16-12-16,14 14 32,-14-12 32,-6-7-32,22 22 16,-15-14-16,12 12-16,-14-14-16,-5-6 32,17 9-48,-13 9 32,1-12 32,1 1 64,-6-7-80,7 8 16,-3 1 32,1 0-32,-5 0-64,0-9 48,0 8 0,0 1 0,0 0-32,-3 8 96,3-17-64,-4 7-32,-2 2 32,-1 12 32,-2-14-80,9-7 48,-8 22 16,-10-16-16,14 16 32,-5-15-64,9-7 32,-9 8 32,1 10-32,-1-16 48,-9 5 0,18-7-48,-2 6 48,-7-2 0,1 3 32,-1-5 65,9-2-145,-17 5 160,10-3-16,-13-2 0,12 0-48,8 0-96,-22 0 80,4 0 32,10 0-16,-14-7 0,22 7-96,-9-6 80,-13-1-32,14 1 0,-12-1 0,20 7-48,-7-7 64,-10-10-32,13 17-16,-5-4 16,9 4-32,-7-7-48,1 1 96,-1 1-32,1 1-16,6 4 0,-3 0 32,3 0-32,-4-5-32,2 5 16,0 0-32,2 0 48,-2 0-48,2 0 48,-3-4 16,1 4-16,0 0 0,0 0 0,2 0 0,-2 0-16,-1 0 32,1 0-16,2 0 0,-2 0 32,2 0-32,-2 2 0,0 3-32,0-1 16,-1 3-32,3-7 48,-2 4-48,-2 2-96,2 1-288,-1-3-401,3-4 833,-2 3-1328,2 1-481,0 0-528,5-2-640,-5-2 2977,6 3-3314,14-1-1168,-20-2 4482</inkml:trace>
  <inkml:trace contextRef="#ctx0" brushRef="#br0" timeOffset="1815">382 164 1440,'0'0'0,"0"0"528,-2-4-79,2 4-449,0-4 560,0-1 128,0 1-16,0-1-111,0 5-561,0 0 400,4 0-80,3-4 16,12 4 0,-19 0-336,5 0 337,14-4-17,-14 4-16,14 0 96,-19 0-400,5 0 480,12 0 48,-13 0-79,16 0-33,-20 0-416,7-5 352,14 5 64,-14-4 160,17-3 33,-24 7-609,17-17 624,1 13-128,2-18-48,-1 15-63,-19 7-385,22-24 304,-2 18-32,-14-14-112,18 16-96,-24 4-64,5-5 48,12 1-48,-10 0 0,10 4 0,-17 0 0,4 0-32,16 0 48,-16 4-16,3 13-96,-7-17 96,6 9-368,-1 15-561,-5-4-943,0-1-946,0-19 2818,0 27-3073,0-3-1121,0-24 4194</inkml:trace>
  <inkml:trace contextRef="#ctx0" brushRef="#br0" timeOffset="2822">600 1925 2385,'0'0'0,"0"0"0,0 0 640,0-4-32,0-3-32,4 0-31,-4 7-545,0-17 480,0 17-16,0-7 16,0 1 17,0 6-497,0-7 464,0 1-80,0 1-112,0 5-272,0-4 240,0 4-240,-2-6 256,0-1-32,0 3 17,-2-1-17,4 5-224,-3-6 160,1 1 32,0 1 16,2-3 16,0 7-224,-2-6 272,2-1-16,0 1 0,0-1-32,0 7-224,0-6 241,4-1-33,1 1 0,-5-1 16,0 7-224,4-6 128,0-1-32,1 0-16,-1 3-48,-4 4-32,4-4 64,1-3-48,-1 3 16,3-1-16,-7 5-16,6-6-16,1 2 32,-1-3-16,12 0 0,-18 7 0,4-6 0,3-1-48,10 1 48,-13 1 32,-4 5-32,7-4-32,13 0 64,-16 4-64,3 0 0,-7 0 32,17-5 0,-13 5-16,14 0-32,-12 0 48,-6 0 0,22 0 16,-4 0-16,-1 0 0,1 0 32,-18 0-32,6 3-32,18-1 64,-17 0-32,12 0-48,-19-2 48,7 7-16,10-1 0,-12-1 16,1 1 0,-6-6 0,7 18-16,10-12 16,-17 12-48,7-10 48,-7-8 0,4 24-16,0-4 0,1 4 16,-5-2 16,0-22-16,0 24 32,0-2-32,0-1 0,0 1 32,0-22-32,-2 22 32,-5 4 0,1-2 32,-1 0-48,7-24-16,-17 24 0,10-4 48,-10-1-32,8 3 16,9-22-32,-26 22 48,6 0-16,0 0-16,-1 2 16,21-24-32,-24 24 16,2-2-32,0 2 32,-2-3-16,24-21 0,-26 22 16,2 2 48,-2 0-48,2-2 0,24-22-16,-22 22 32,2-3-32,0-1 16,12-1 16,8-17-32,-20 7 0,16 10 48,-3-14-48,1 1 16,6-4-16,-7 4-16,5 1 16,0-1-32,0-2 16,2-2 16,0 2-32,0 1 32,0-1 16,0-2-16,4 0 0,0 0 16,3 0-32,-1 0 32,1 0 32,-7 0-48,20-5 16,-14 5 16,16-4 48,-2 0 64,-20 4-144,24-7 176,4-10-31,0 12-1,-28 5-144,33-6 80,-33 6-80,31-5 0,-1 1 32,3 0-64,0-1 32,-33 5 0,32-4 32,1 4-32,-2 0 16,-3 0-32,-28 0 16,26 0 0,-4 4 16,-2 3-16,-20-7 0,17 6-48,-17-6 48,7 18-32,14-14 0,-16 5-16,12 0 64,-17-9-16,5 8 16,1 1-32,1 0 32,-1-3 0,-6-6-16,7 5 48,-1-3 16,1 0 32,-1 0 32,-6-2-128,7 0 208,-1 0-16,1-4 16,10-3-16,-17 7-192,7-19 144,13 12 0,-14-19-16,20 9-16,-26 17-112,18-22-16,-12 2-208,18-4-384,-6 2-641,-18 22 1249,6-26-2337,27 2-1392,-11-6-1570,-22 30 5299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1:37.97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14 1215 1696,'0'0'0,"-2"5"480,-1 1 113,3-6-593,-4 7 704,2-1 112,0-4 49,2-2 15,0 0-880,0 0 897,0 0-49,0-4-32,4-2-15,-4 6-801,4-7 768,1-10-128,-1 12-95,1 1-145,-5 4-400,4-7 288,0 1-80,1-12-32,-1 18-32,-4 0-144,7-6 80,12-12-16,-14 14 16,-5 4-80,19-20 48,-19 20-48,18-6 80,1-20 0,3 4 0,4-4 33,-26 26-113,29-29 64,-1-1 32,5-5-112,-3 0 16,-30 35 0,31-35 32,-5-2 32,0 0 48,-2 2 32,-24 35-144,20-35 96,-3 2-32,-10 3 80,10-1-64,-17 31-80,5-33 176,-1 5-48,0-2-32,1 1 64,-5 29-160,0-28 96,0-1 64,-2 1 16,-3 0-96,5 28-80,-6-31 96,-1 1-64,-2-5 17,-8-2 15,17 37-64,-7-37 48,-14-1 64,1 4 16,0-1-112,20 35-16,-22-31 80,1 1 32,1 1-96,3 10 32,17 19-48,-9-7-32,-13 0-48,15 3-16,-10 4 32,17 0 64,-7 0-48,-14 0-16,14 2-16,-10 5-16,17-7 96,-7 6-129,-2 12 65,-8-14 0,10 5 16,7-9 48,-8 17 48,-1-12-48,-9 3-32,14 1 32,4-9 0,-6 9 0,-3 0 0,2-3-16,1-1 0,6-5 16,-7 4 16,5-2-64,0 5 48,0-3-16,2-4 16,-3 4-80,1 3 0,0-3-16,0 3 32,2-7 64,-2 6-96,0 3 16,-1 11 16,1-14 16,2-6 48,-4 20-32,-1-3 0,1-8 16,2 15-48,-2-4 48,4-20 16,-5 17 0,-1-8 0,1 13 0,3-16 16,2-6-16,-2 20 16,0-14 16,2 12-32,0-12 16,0-6-16,0 22-16,0-4 32,0-1-16,4 3 16,-4-20-16,4 17 0,1 5 0,1 0 0,1 0-16,-7-22 16,6 26 16,12 0-32,-14 5 16,-4-31 0,7 32-16,-7-32 16,6 35 0,1-4 32,-1-1 16,12 1-32,-18-31-16,4 26 32,3 0-16,10-4 0,-10 0 48,-7-22-64,19 22 96,-1-3-64,-12-1 80,23-1-64,-29-17-48,17 9 32,1 15 48,1-7-64,1 1 48,-20-18-64,17 17 48,5-8-48,-2 11 32,0-14 32,-20-6-64,21 9 96,1 8 17,0-14 79,0-1-16,-22-2-176,22 2 224,-1-2 64,1-7-32,2-17 0,-24 24-256,22-19 192,4-5-64,-2-2-64,0 2 0,-24 24-64,22-27 80,-2 1 16,-3 0 33,1 0 15,-18 26-144,6-28 144,16-1-48,-18 3 0,3 0-48,-7 26-48,6-26 96,-1-1 0,-1 1-48,3 2 0,-7 24-48,4-24 0,0 2 0,3 1 48,0 3-32,-7 18-16,6-6 32,1-14-16,-1 16-32,-1-1-16,-5 5 32,4-4-16,0 4-16,1 0-64,-1 0-16,-4 0 112,4 0-96,1 6 16,-1 12 32,0-1 0,-4-17 48,5 24-48,-5 3 0,4 1 0,1 5 32,-5-33 16,4 30-16,0 3 16,3 0-80,-1 1 32,-6-34 48,7 35-48,13 0 32,-14-4 16,16-3 0,-22-28 0,17 22 16,-10 0 16,19-3-16,-8-1 32,-18-18-48,6 9 0,20 8 0,-19-13 0,17 3 32,-24-7-32,6 2 0,16 3 48,-17-5-16,12 0-32,-17 0 0,0 0 48,7 0 0,-1-7 32,1 0 16,-7 7-96,6-19 112,1 1-32,-3 1-16,3-5-32,-7 22-32,6-22 0,1 0-32,-1-6 16,12 0 80,-18 28-64,0-35 32,6-2 32,12 4-32,-14 3-32,-4 30 0,18-27 16,-14 3-32,13 5 32,-12-1-16,-5 20 0,6-6-16,12-16 32,-14 17-80,0-1 64,-4 6 0,7-7 16,-3 7-32,1 0-16,-1 2-16,-4-2 48,0 18-64,0-1-64,0 10 64,4 1-32,-4-28 96,0 33-96,5 4 48,-1 2-48,3 2 32,-7-41 64,17 42-96,-12-1-33,16-1 65,-3-8 0,-18-32 64,24 35-32,4-9 32,5-4-48,4-15 80,-37-7-32,41 6 16,3-4-32,2-2-80,2-6-752,-48 6 848,52-26-2225,3 4-2337,2-4-2481,-57 26 7043</inkml:trace>
  <inkml:trace contextRef="#ctx0" brushRef="#br0" timeOffset="795">2041 271 1344,'0'0'0,"0"2"224,-2 0 0,-1 2 48,3-4-272,-2 5 385,0 1 15,0 3 32,0-2-32,2-7-400,0 6 352,0 3-48,0-3-47,0 1-1,0-7-256,0 9 240,4-3 48,0 3 16,1 8 48,-5-17-352,6 7 352,1 10-63,-3-10 15,3 13-64,-7-20-240,6 6 208,1 16 0,-1-13-16,-1 12-64,-5-21-128,6 18 112,-1 2-16,-1 1-48,0 3 32,-4-24-80,0 29 48,0 1 32,0 3 32,0-2 48,0-31-160,-2 34 225,-2 1 95,-1 2 64,-1 3 64,6-40-448,-2 37 432,-3-2-112,3-3-31,2-1-33,0-31-256,0 28 272,0 3-16,0-3 16,5-4-48,-5-24-224,4 24 128,0-4 0,1-1-32,-1 1 48,-4-20-144,4 18 144,1 1 1,-5-10-17,4 15-32,-4-24-96,0 9 112,0 15 0,0-16-32,0 14 64,0-22-144,0 7 96,4 1 64,-4-1 0,0 0 16,0-7-176,0 4 160,0 0 64,0 1 16,0-3-48,0-2-192,0 2 16,0 0-432,0-2-544,0 0-705,0 0 1665,0 0-2657,-2 0-705,0 0-1536,2 0 4898</inkml:trace>
  <inkml:trace contextRef="#ctx0" brushRef="#br0" timeOffset="1671">2401 565 1648,'0'0'0,"-2"-4"336,-1-1 129,1-1 127,2 6-592,-4-18 656,-1 18 33,3-4-1,-2-2-48,4 6-640,-2-7 624,0 0-15,-1-10-1,1 13-80,2 4-528,0-7 464,0-10-31,0 12-49,0-12 0,0 17-384,0-5 384,0-1-16,5-16-80,1 18-63,-6 4-225,4-18 112,3 14-48,0-3 0,10-12-16,-17 19-48,4-5 64,3-1-32,13-1 0,-14-10-96,14 12 32,-14 1 0,18-2 0,-6-1 48,-18 7-16,6-4-32,20-1 16,-19 1 16,17 4-16,-24 0 16,7-4 0,12 4-48,-12 0 32,12 2-16,-19-2 32,7 6-16,15 1-32,-16-1 32,16 1 32,-22-7-16,18 6-16,-1-3 16,0-1 16,-10 2-16,-7-4 0,26 2 48,-19 1-48,12-1 0,-14 2-48,-5-4 48,6 4-16,1 3-16,-3 13 16,1-3-32,-5-17 48,0 24 0,-3 7 48,-3 6-48,-12 2 48,18-39-48,-8 44 0,-16 1 16,6 3 0,-1 3 16,19-51-32,-22 50 32,0-2 16,-2 0 16,2-5-16,22-43-48,-22 40 32,5-5-16,-3-5 16,11-2-16,9-28-16,-19 22 64,12-4-16,-1-12 32,-1 1 16,9-7-96,-7 6 112,1-1 64,1-3 48,1-2 0,4 0-224,-2 0 256,0-4-48,2-3-64,0-10-31,0 17-113,0-5 80,0-1 32,0-1 32,0-10-48,0 17-96,0 0 80,0-5-16,0-1-64,4 1 0,-4 5 0,4-4-16,1 4 0,1-4 16,12-1 0,-18 5 0,6-4-48,16 0 48,-2 4-48,-1-5 32,-19 5 16,24 0 0,3 0-16,1 0 0,0 0-32,-28 0 48,33 0-48,-2 0 32,-1 0 16,-2 2-16,-28-2 16,27 5-16,-1-1-32,-2 0 32,0 1 16,-24-5 0,19 2 16,1 0 0,-13 0-16,17 1 48,-24-3-48,6 0 16,14 0-48,-16 0-224,3 0-433,-7 0 689,6-5-1296,-1 5-673,1-4-544,-1 4 79,-5 0 2434,4-5-3521,-4 5 3521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1:40.53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75 2961,'0'0'0,"6"-4"928,12-16 33,-18 20-961,6-6 1024,14-12 33,-14 18-113,12-4-208,-18 4-736,4-5 513,16 5-97,-16 0-64,18 5-96,-22-5-256,7 6 256,17 12-32,-7-12-48,1 16 17,-18-22-193,19 20 224,3 2-16,0 4 32,6 2 16,-28-28-256,31 28 192,1 3 0,6 0-80,1-1-48,-39-30-64,41 28 80,3 1 0,-3-3-16,-1 2 48,-40-28-112,37 24 96,-2-2 32,0 0-31,-5-13-17,-30-9-80,28 19 128,-4-12 32,-2-1 16,0 1 48,-22-7-224,7 6 224,12 1 32,-19-5 48,0 0 80,0-2-384,0 3 481,0-3-17,-4 0-16,-14 0-80,18 0-368,-17-5 288,0 1-112,-1-3-16,1 1-15,17 6-145,-18-7 80,-4 1-112,3-14-417,-3 14-559,22 6 1008,-24-25-1793,4 19-1040,3-18-993,-1 17-2033,18 7 5859,0 0 0</inkml:trace>
  <inkml:trace contextRef="#ctx0" brushRef="#br0" timeOffset="1">625 34 4850,'0'0'0,"0"0"1504,0 0-175,0-5 80,0 5-1409,0 0 1328,-2 0-191,-1 0-321,1 0-368,2 0-448,0 0 240,-2 0-159,2 0-33,0 5-48,0-5 0,-2 6 16,0 16 0,-5-5 32,1 5 32,6-22-80,-18 26 16,1 3 32,-1 4-16,-4-3 0,22-30-32,-24 31 16,0-1 32,-2-1 48,0-3-80,26-26-16,-24 26 64,0 0 0,2-4 0,3-2 16,10-3 0,9-17-80,-22 17 112,13 1-48,-10-9 64,12 8-48,7-17-80,-17 7 64,14 10 48,-3-13-240,2 3-624,4-7 752,-3 9-1841,3 8-1345,53 35-383,-49-45-689,-4-7 4258,0 0 0</inkml:trace>
  <inkml:trace contextRef="#ctx0" brushRef="#br0" timeOffset="837">1185 374 1136,'0'0'0,"-2"2"432,-2 0-48,-3-2 65,1 0 191,6 0-640,-9 0 704,-8-4 81,12 4 31,-1-4 0,6 4-816,-9-5 833,2 1-65,1 4-64,2 0 49,1-4-17,1 4 64,0-5-79,2 5-177,0 0-544,0 0 320,0 0-160,4 0-160,3-4-16,-7 4 16,17 0 0,-10 0 96,15 0 0,-3 0 48,-19 0-144,20 0-112,0 0-144,6-5 16,0 5-16,-26 0 256,28-4 16,5 0 0,-2-1 64,4-1-32,-35 6-48,32-18 80,3 14-48,0-3 0,0-12 16,-35 19-48,33-7 80,-1-12 0,-1 12 16,-5-13-64,-26 20-32,24 0 32,-4-6-16,-14 2 16,14-1-32,-20 5 0,4 0 32,3 0-32,-1 0 0,-1 0 16,-5 0-16,4 0 0,1 0 16,-1 0 0,-4 2-16,0-2 0,0 3-16,0 1 32,4-2-64,-4 2-192,0-4 240,0 3-480,0-1-352,0 0-401,0 0-368,0-2 1601,0 0-2017,-2 0-80,2 2 513,-2-2-753,2 0 2337,0 0 0</inkml:trace>
  <inkml:trace contextRef="#ctx0" brushRef="#br0" timeOffset="838">1367 1 2000,'0'0'0,"0"0"0,0 0 2209,0 0-928,0 0-257,0 0-175,0 0-849,0 0 768,0 0-127,0 2-145,0 2-96,0-4-400,0 7 272,0 2-16,0 10-16,0-12 32,0-7-272,0 24 353,0-7 31,0 5-64,0 4-64,0-26-256,0 27 192,4 1-16,0 0 0,3 3-32,-7-31-144,6 28 96,12 3-32,-14-1-32,14-1 64,-18-29-96,4 26 113,3 0-1,10-4 16,-17 0-32,0-22-96,7 17 128,-1 0 0,-2-10 32,-4 10 16,0-17-176,5 7 192,-5 0-16,0 1 16,0 1 0,0-9-192,0 7 176,-2-1-16,-1 1-16,-3-1 17,6-6-161,-4 2 144,1 1 0,1-1-144,0-2-465,2 0 465,0 0-1120,0 0-913,7-5-1345,12 1-2896,-19 4 6274,0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1:42.05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24 943 4690,'0'0'0,"-2"2"1248,0 0-271,0-2 47,0 0 145,-3 0-1,3 0-191,2 0-977,-2 0 720,0 0-192,-1 0-32,1-4-63,2-3 31,0 0-80,0-10 0,0 11-80,0 6-304,0-18 240,0 1-15,7-1-33,-1-4-48,-6 22-144,22-24 80,-17-2-16,14 2-64,-12-2 32,-7 26-32,17-24 16,-10-2 0,17-3 64,-18 3-64,-6 26-16,24-28 0,-17 2 16,12 0 16,-14 2-16,-5 24-16,6-24 48,12 4-32,-18 13-16,6-14 32,-1 16 16,-1 1-80,-4-1 64,0 1-32,0 4 0,0 0-32,0 0 16,0 0-32,0 0 48,0 0-48,0 0 80,0 0-32,0 0 32,0 0-96,0 2 0,0 0 48,0-2 16,4 5-96,-4 1 32,5 12 0,-1-12 0,-4-6 64,5 9-48,-1 13 16,0-13 0,1 12-64,-5-21 96,4 22-80,3 2-16,-1 5 32,-2 3 64,-4-32 0,7 33 16,-3 2 16,1 0 32,-5 2-64,0-37 0,4 35 0,-4-2 0,0-1 0,0-3 64,0-29-64,4 26 16,1-2 32,-5-5 16,6-1-64,-6-18 0,5 9 48,1 10 16,1-12-32,-1-1 0,1 1 48,-7-7-80,17 6 80,-17-3-16,5-1 48,-1 0-16,-4-2-96,4 0 16,1 0 64,-1 0-64,1 2 32,-5-2-48,4 0 80,0 0-48,-4 0 64,5 2-80,-5-2-16,0 0 48,4 0 16,-4 0-192,4 0-384,-4 0 512,0 0-1025,5 0-783,-5-4-882,0 4-831,0 0 3521,0-4-5347,0 4 5347</inkml:trace>
  <inkml:trace contextRef="#ctx0" brushRef="#br0" timeOffset="507">714 28 2048,'0'0'0,"4"0"577,-4 0-577,0-6 624,0-1 64,0 1 81,-2 1 47,0 1-48,0 4-111,-1 0-97,-1 0-80,4 0-480,-2 0 336,0 0-128,-1 0-64,3 2-96,0-2-48,0 7 49,0 12-17,5-10 16,-1 17-48,-4-26 0,7 24 0,10 5 16,-12 3 0,14 8 48,-19-40-64,7 41 80,12 3 48,-12 4 80,10 2 16,-17-50-224,5 52 272,12 5 32,-12 0-16,12 6 0,-17-63-288,4 66 257,3 3-113,-3 3 0,3-4-32,-7-68-112,6 65 160,1-1-32,10-8 32,-12-3 48,-5-53-208,6 48 208,14-9 48,-16-4 64,16-5 65,-20-30-385,4 27 496,14-8 16,-18-10 16,6 8-32,-6-17-496,7 3 401,-3 1-49,1-2-64,-5 0-32,0-2-256,0 3 288,0-1 16,0-2-32,0 0 17,0 0-289,0 0 240,0 0-80,0-5-224,0-12-625,0 17 689,0-4-1696,4-16-1570,16 16-1376,-14-16-1313,-6 20 5955,0 0 0</inkml:trace>
  <inkml:trace contextRef="#ctx0" brushRef="#br0" timeOffset="1200">2088 681 1376,'0'0'0,"-26"4"320,-2 3 80,28-7-400,-33 6 513,5 1 143,6-3 64,0-2 33,22-2-753,-17 3 752,8-3 0,-13 0-31,15 0 31,7 0-752,-6-5 752,-3 1 17,0-3-33,1 3-16,8 4-720,-7-4 673,1-3-81,-1 3-48,1-1-96,6 5-448,-5-4 321,1 0-81,-1 4-96,1 0-32,4 0-112,-4 0 80,2 0-32,-1 4-32,1 2-16,2-6 0,-2 7-48,2 0 32,0 1-48,4 1 64,-4-9 0,7 9 0,15-3-64,-5 1 80,1-1-16,-18-6 0,19 7 32,3-3 32,0-2-64,4 1 0,-26-3 0,28 2 0,1-2 16,-1 0-16,3 0 0,-31 0 0,30-7 0,1 3 0,-1-3 48,-1 3-32,-29 4-16,30-4 32,-4-1 0,-2 1-16,-2 4-16,-22 0 0,18 0 16,-12-4-32,16 4 0,-15 0 16,-7 0 0,19 0-32,-12 0 64,17 2-16,-18 0-32,-6-2 16,27 0-32,-10 0 32,-10 0 0,17 0 48,-24 0-48,17 0 80,-10 0 16,19-7-32,-20 1 16,-6 6-80,20-7 64,-16 1 32,3 1 32,-3 1 32,-4 4-160,0 0 176,0-4-48,0-1-64,-6 5-48,6 0-16,-9 0-16,-9 0-16,12 0-112,-14 2-304,20-2 448,-6 3-816,-16-1-465,15 2-496,-12 3-624,19-7 2401,-7 6-2801,14 20 576,-9-23-592,2-3 2817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2:04.16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112 954 656,'0'0'0,"0"0"0,0 0 224,0-5-176,0 5 32,0 0 16,0 0-96,0 0 128,0 0 80,0 0 48,0 0 64,0 0-320,-2 0 353,0 3 31,-1-3 80,1 2 96,2-2 81,0 0 31,0 0-48,0 0-48,0 0-576,0 0 513,0 0-65,0 0 0,0 0-16,0 0-64,0 0-15,0 0-129,5 0-16,-5 0-208,0 0 176,0 0-48,0 0 16,0 0-48,0 0-96,0 0 96,0 0-48,0 0 0,0 0 0,0 0-48,4 2 0,-4-2 32,0 0 0,0 0 0,0 0-32,0 0 80,4 0 32,-4 0 16,0 0-128,0 0 176,0 0-176,0 0 240,5 0-15,-5 0-1,4-4-80,-4 4-144,0-5 160,7-1 144,-1-12-16,1 12 32,-7 6-320,6-18 272,1 12-192,10-16 0,-12 15-32,-5 7-48,6-24 81,1 18-1,-1-20 0,1 6 0,-7 20-80,17-18 80,-17-1-16,7 1 0,-1-1-16,-6 19-48,7-22 16,-3 2 32,3-2-32,-3 3 0,-4 19-16,4-20 16,1 14-32,-5-21 16,4 10-16,-4 17 16,0-7 32,5-14 0,-1 14-16,0-13-16,-4 20 0,0-6 0,5-16-16,-1 16 16,-4-14 0,0 20 0,4-7 0,-4 1 16,5-12-16,-1 18-16,-4 0 16,0-6 0,4-1-32,1 1 16,-5-1 16,0 7 0,4-6-16,1 1 16,-5-1 0,4 1 16,-4 5-16,0-4 0,0-3 48,4 1-48,-4-1 16,0 7-16,5-6 0,-5-1 0,4-10 16,0 12-32,-4 5 16,5-6 0,-1-12 0,-4 18-48,4-6 112,-4 6-64,0-4 0,0-1 32,5 5-32,-5 0-96,0 0 96,0 0-32,0 0-80,0 0 0,0 2-16,0-2 128,0 9-160,0 15 31,4-2-15,1 4 64,-5-26 80,4 31-80,2 4 0,12 2 64,-14 4 0,-4-41 16,7 42-64,10 1 48,-12 1-64,12-1 48,-17-43 32,0 42 0,7-7 16,10-2 16,-17-7-16,0-26-16,7 26 32,-1-2 0,-6-7 48,5 1 0,-5-18-80,0 9 96,4 8 32,-4-13-16,0 3 1,0-7-113,4 4 96,-4-2 32,5 1 0,-5-1 16,0-2-144,0 2 176,0 0 0,0-2 16,0 0-16,0 0-176,0 0 176,0 0 0,0 0-48,0 0-16,0 0-112,0-4 128,0 4-16,0-5-31,0-1-130,0 6 49,0-18-416,0 14-640,4-16-817,0 14-896,-4 6 2769,7-18-3218,56 36 561,-56-25-272,-7 7 2929</inkml:trace>
  <inkml:trace contextRef="#ctx0" brushRef="#br0" timeOffset="895">862 373 1472,'0'0'0,"0"0"320,0 0-320,-2 0 401,0 0 15,-2 0 32,2-4-16,2 4-432,-3-4 464,1-3 17,0 1 47,2-12-16,0 18-512,0-4 480,0-3-32,0-10-63,0 17-17,0 0-368,0-7 352,0-10-48,0 17 0,4-5-64,-4 5-240,0-4 160,0 0-48,5-1-64,-1 1-16,-4 4-32,0 0 16,4-4 1,-4 4-1,5-5-16,-5 5 0,4 0 0,1 0 16,-1-4 48,2-1-32,-6 5-32,7-4 32,10 0 16,-12-1-32,12 1 16,-17 4-32,5-4 48,14-1-32,-12 1 16,15 0 16,-22 4-48,6-5-16,16 1 16,-15-1-16,14 5-32,-21 0 48,7 0-16,13 0-16,-16 0 0,13 5-32,-17-5 64,5 6-32,12 3 16,-12 11-16,12-12 32,-17-8 0,4 20 16,3-2-32,-1-1 48,1-8-32,-7-9 0,17 24 16,-17-16 0,7 12-16,0-11 0,-7-9 0,6 19 32,1-12-16,-1 13 16,-1-14-16,-5-6-16,4 20 32,-4-14 0,0 12 0,0-12 32,0-6-64,0 18 128,-2-9-16,-3 10 32,-3-12 0,8-7-144,-18 24 80,9-16 16,-12 19 16,3-10-32,18-17-80,-17 20 64,-3 4 16,0-5-64,1 5 32,19-24-48,-18 20 0,10-3 0,-10 1 32,12-12-32,-1 3 48,7-9-48,-2 9 32,0-3 32,2 1 80,0 0 48,0-7-192,0 4 257,6-2-1,1 0 32,-7-2-288,6 0 288,-6 0-288,18 2 272,-12-2-16,14 0-64,-13 0-64,-7 0-128,21 0 48,-3 0 0,-1 0-48,3 0 16,-20 0-16,22 0 16,2 0 16,2 0 48,0-4-48,-26 4-32,24 0 48,2-4-16,-2 4-32,0 0 16,-24 0-16,22-5 33,0 5 31,-5 0-16,-10 0 16,-7 0-64,22 0 64,-18-4 16,3 4-64,-1-4 48,-6 4-64,7 0 48,-7-5-128,0 5-272,0 0-785,0 0 1137,-2-4-2241,-1 4-1041,3 0-1488,0 0 4770</inkml:trace>
  <inkml:trace contextRef="#ctx0" brushRef="#br0" timeOffset="1568">3 1220 1264,'0'0'0,"0"2"448,0-2-448,-2 0 513,2 0 127,0 0 96,0 0 33,0 0-769,0 0 720,4-4-64,-4-1-64,4 5-127,-4 0-465,5 0 416,-1 0-80,0 0-80,1-4 0,1 4-64,-1 0-32,-1 0-32,3 0-96,-7 0-32,6 0 16,1 0-32,-1 0 0,14 2 64,-16-2-16,14 2 48,-12 1 193,14-1 111,-20-2-384,17 0 480,1 0 32,1 0-176,3 0-95,-22 0-241,22 0 208,-2 0-80,2 0-32,-1-5 64,-21 5-160,20 0 64,2 0 16,0-4 16,2 4-48,-24 0-48,21 0 64,3-4 32,3 4-32,-3 0 16,-24 0-80,24 0 64,0 0 0,-5 0 16,1 0-16,-20 0-64,20 0 96,-1 0-32,-1 0-32,1 0 80,-19 0-112,20 0 32,-3 2 16,1 0 0,-1 0-48,-17-2 0,20 2 64,2-2-16,2 0-16,-2 0 32,-22 0-64,24-4 32,0 0 65,2-3-17,0 1-48,-26 6-32,26-7 80,0 0 0,-2 1 32,0-1 16,-24 7-128,22-6 112,-2-1-16,-3 1-64,-10-1-16,-7 7-16,24-4 32,-18-1 0,14 5 32,-14 0-32,-6 0-32,20 0 16,-13-4-16,14 4-16,-14 0 16,-7 0 0,20 0-48,-14 0 48,12 0 0,-12 0-16,-6 0 16,20 2 32,-16 0-48,16 1 32,-16-3 16,-4 0-32,20 0 0,-14 0 32,16 0 0,-15 0-16,-7 0-16,22 0 48,-16-5-80,20 1 32,-6 0 32,-20 4-32,22-5-96,0 1 64,-3-3-32,1 3 16,-20 4 48,6-4-16,16 4 176,-17 0 48,1 0-16,-6 0-192,7-5 240,-1 5-224,1 0 32,-3 0-48,-4 0 0,4 2-16,-4 1 16,0-1 16,0 0 0,0-2-16,0 2 48,0 0-16,-2 0-112,0 1-144,2-3 224,-4 2-576,-3 0-609,1 0-719,-1 0-946,7-2 2850,-6 5-3201,-3-3-913,9-2 4114</inkml:trace>
  <inkml:trace contextRef="#ctx0" brushRef="#br0" timeOffset="2464">668 1573 3089,'0'0'0,"0"0"0,0 0 1216,-4 0-47,0 0-48,-1 0-49,3 0-64,2 0-175,0 0-145,0 0-176,0 0-512,0 0 369,0 0-113,0 0-128,0 0-32,0 0-96,0 5 48,0 1 0,4 3 0,-4 8-16,0-17-32,0 9 16,5 17-16,-5-8 0,4 4 32,-4-22-32,0 24 0,0 0 16,0-3 16,0 3-16,0-24-16,0 22 16,0-2 16,0-3 48,0-8 0,0-9-80,0 22 256,0-16 144,0 1 33,4-1 47,-4-6-480,0 3 320,0-1-128,0 0-16,0-2-16,0 0-160,0 0 224,5 0-32,-5 0-16,0 0 16,0 0-192,4 0 81,-4-4-17,5 4 48,-1-5-112,-4 5 0,0 0 48,4-4-32,3 0-16,-1-1 0,1 1 32,-7 4-32,17-5 16,-12 1-16,1 0 0,16-3 0,-22 7 0,4-4-16,16-1 16,-13 1 0,10 0 16,-17 4-16,7-5 32,10 5-64,-10-4 32,12 0-48,-19 4 48,7 0-16,12 0 16,-12 0-16,13 0 32,-20 0-16,6 0 0,16 2 0,-15 0 0,17 2-48,-24-4 48,6 3-16,16 1 16,-16 0 0,16 3 0,-22-7 0,7 6 0,17 3 0,-18-2-16,18 1 32,-24-8-16,7 7 0,13-1 0,-14 3 16,12 9-16,-18-18 0,4 6-16,2 3 0,-1 11 16,1-14-48,-6-6 48,5 20 0,-1-3 0,-4 1-32,0 3 80,0-21-48,0 20 32,0 2-64,0 0 64,-2-3-16,2-19-16,-4 22 16,-3-2 16,0-3-32,1-8 0,6-9 0,-7 22 16,1-13 32,-1 12-32,1-14 16,6-7-32,-9 20 16,0-14-16,1 3 48,-1-3-32,9-6-16,-7 9 32,-1 0-16,-10 0-16,12-1 16,6-8-16,-9 18 80,-9-14-48,12 3 16,-12-1 16,18-6-64,-6 7 48,-12-1 16,12 1 0,-14-3 32,20-4-96,-6 5 144,-14-3-64,11 0 80,-13-2-48,22 0-112,-8 0 128,-12 0 32,11-4-80,-10-3 96,19 7-176,-7-7 128,-12 1-31,12-12 31,-10 14-96,17 4-32,-7-6 80,-10-14-64,10 16 32,-2-3-48,9 7 0,-17-17 0,12 17 32,-1-7-64,-3 0 32,9 7 0,-6-6 0,-1-1-16,-2 3 32,3 0-16,-1-1-16,3 5 16,2 0-48,0 0 16,2 0 32,-3 0 0,1 0-16,0 0-16,2 0-48,0 0 80,0 0-353,0 0-367,0 0-400,0 0-465,0 0 1585,0 2-2017,0 1-368,0 3-240,4-1 95,-4-5 2530,7 6-1712,-3 1-609,-4-7 2321</inkml:trace>
  <inkml:trace contextRef="#ctx0" brushRef="#br0" timeOffset="2961">607 1589 2369,'0'0'0,"7"0"880,-7 0-880,17-18 896,-10 14 49,17-14-1,-5 12-31,-19 6-913,24-20 848,3 3-96,3-1-95,1-1-129,-31 19-528,30-7 352,-4-17-128,-4 20-128,-4-3-112,-18 7 16,6-4-16,1 4 16,10 0 0,-17 2 32,0-2-32,7 9 32,-1 10-64,1-10-320,-1 13-576,-6-22 928,5 9-1553,-1 15-576,3-7 144,-3 3-976,-4-20 2961,0 0 0</inkml:trace>
  <inkml:trace contextRef="#ctx0" brushRef="#br0" timeOffset="4188">2113 1510 832,'0'0'0,"-3"7"688,-3-1-336,-12 1 97,12-3 127,-12 0 112,18-4-688,-4 3 801,-2-1 95,-1 0 112,5 0-47,2-2-961,-2 0 960,-1 0-175,1 0-161,2 0-160,0 0-464,0-4 272,0-3-64,7 1-64,10-12 16,-17 18-160,5-4 161,12-16-49,-10 16 0,12-18-16,-19 22-96,7-7 96,17-14-32,-2 1 80,-3 3-16,-19 17-128,22-22 96,0 0 64,0 0-64,2-4-16,-24 26-80,26-31 96,-2-1-32,4-3 16,1-2 16,-29 37-96,26-40 160,0-1 16,-4-3 65,-3-1 47,-19 45-288,7-51 272,15-1 16,-18-5-64,1 1-16,-5 56-208,0-66 192,0-2-32,0 1-32,-3-5-48,3 72-80,-6-66 64,-3 3-16,-8 0 32,10 6 0,7 57-80,-17-54 32,10 3 17,-2 10-98,-10 4 33,19 37 16,-7-31-48,-2 9-16,1 5 0,-1 13-64,9 4 128,-17-5-192,12 5-32,-12 0 0,10 0 16,7 0 208,-19 5-176,1 1 48,12 12 32,-16-12 16,22-6 80,-7 22-32,-15-13 0,5 15 32,8-16 16,9-8-16,-22 20 0,22-20 0,-6 7-16,-14 10-48,14-10-64,-3 14-96,9-21 224,-9 20-273,3 4-111,3 7-48,3 10 48,0-41 384,5 48-320,1 9 112,14 4 80,-13 4 48,-7-65 80,26 75-49,-9-1-15,3 0 16,-20-74 48,6 70-16,-6-70 16,24 59-16,-17-3 16,13-3 0,-14-7 16,-6-46-16,24 41 0,-17-6 32,17-5 16,-18-3 16,-6-27-64,24 24 97,-17-7-49,17-8 48,-18 13 16,-6-22-112,22 6 112,-18 1 64,14-1-32,-18-6-144,4 2 160,-4-2-160,18 3 144,-14-1 0,16 0 32,-16-2-80,-4 0-96,20 0 112,-16 0-48,18 0-64,-16-4 16,-6 4-16,22 0 32,-4-5-16,-1 5 16,1-4 32,-18 4-64,17-4 80,-10-1 48,19-1 49,-20-1-1,-6 7-176,22-20 256,-15 16-32,10-18-16,-10 16-16,-7 6-192,17-24 128,-12 6 16,1 1-16,-6 17-128,7-18 64,-7 18-64,6-17 80,1-1-16,-3 1-16,0 10 16,-4 7-64,0-24 64,5 20-16,-5-13-64,4 12-16,-4 5 32,0-6-16,5-1-32,-5 3 32,4-1-32,-4 5 48,0 0-80,4-4 16,-4 4-32,0 0 0,0 0 96,5 2-96,-5 5-32,4 2 32,-4 10 32,0-19 64,4 7-112,1 17 96,-5-5-32,4 3-32,-4-22 80,0 24-16,4 2-32,-4 3 16,5-1-16,-5-28 48,4 33-16,1-3-32,1 1 32,1-5 16,-7-26 0,6 24 80,14-2-16,-16-3 16,3-1-32,-7-18-48,19 9 0,-14 10 32,1-12 64,12 10-32,-18-17-64,4 5 96,14 1-64,-14 1-32,13-1 48,-17-6-48,5 7 0,1-5 32,12 0-16,-14-2 32,-4 0-48,7 0 32,10 0 96,-13-4 0,14-3 48,-18 7-176,4-17 128,16 10-32,-16-21-16,18 6-16,-22 22-64,7-28 129,17 2-65,-7-5-16,1-2-16,-18 33-32,17-35 64,0-2 0,1 0 0,-1-2 32,-17 39-96,7-37 16,15 2-16,-16 2 16,-6 33-16,18-30 0,-18 30 0,4-24 0,0 6-16,1 14 0,-1-3-80,-4 7 96,0-4-128,5 4-16,-5 0-17,0 7 1,0-7 160,0 17-112,0-8-32,-3 17 32,-1-4 48,4-22 64,-2 24-80,-5 2 16,5 2 0,2 1-64,0-29 128,0 32-112,0 5 48,4 1 0,3-1 48,-7-37 16,7 39 0,14-4 0,-3-3 0,1-3 48,-19-29-48,24 26 80,5-6-16,1-3-320,7-13-929,-37-4 1185,40 7-2865,6 0-913,-3-5-1184,-43-2 4962</inkml:trace>
  <inkml:trace contextRef="#ctx0" brushRef="#br0" timeOffset="4659">4013 247 2641,'0'0'0,"0"-5"896,0-1 129,4-14 95,-4 14 49,0 6-1169,0-18 1152,0 14-111,0-3-145,0 1-80,0-14-175,5 16-97,-5-1-80,4 1-112,-4 4-352,4-4 272,1 4-111,-1 0-65,3 0-96,-7 0 0,6 8 0,1 19-16,10 1 0,-12 11-32,-5-39 48,17 50-32,-10 9-16,12 13-17,-14 7 49,-5-79 16,17 87 16,-13 3 49,1-1-1,-1-2 32,-4-87-96,0 81 128,5 2 48,-5-7 64,4-1 64,-4-75-304,4 67 464,1-10 32,1-7 17,1-6-65,-7-44-448,6 37 304,12 0-48,-14-7-32,0-3-64,-4-27-160,7 24 208,10-5 32,-17-1 17,5-10-1,-5-8-256,4 18 272,-4-12-64,5 12-16,-5-14 0,0-4-192,0 7 176,0-1-32,0 3 0,0-2-112,0-7-32,-3 17 0,1-13-176,-2 1-160,2-1-336,2-4 672,-3 4-993,1-1-207,2-1-209,0 0-288,0-2 1697,0 0-2337,0 0-720,18 0 128,-18-7-865,0 7 3794,0 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2:10.21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32 492 1696,'0'0'0,"0"0"673,0-18 47,0 14 64,0 4-784,0-18 817,4 18-65,-4-6-80,4-12-95,-4 18-577,0-4 544,0-16-64,0 16-16,0-3-64,0 7-400,0-17 305,0 17-97,0-7-64,0 3-96,0 4-48,0 0 48,0 0-80,0 2-16,0-2 48,0 18-112,0 1 32,0 7 16,0 3 16,0-29 48,5 28-16,1 3 0,12-3 48,-14 0-16,-4-28-16,17 27 80,-12-6 16,1 1 32,1-2 64,-7-20-192,6 9 160,-1 12 32,-1-12 16,-4 11-16,0-20-192,0 6 176,0 12 64,0-12 0,-2 1 1,2-7-241,-4 9 256,-1-1-32,-1-1-16,-1-1 16,7-6-224,-6 3 144,-1 1 64,3-2 0,-3 0 0,7-2-208,-2 3 272,0-3 17,0 0-17,-1 0 16,3 0-288,0-5 208,0 1-48,0-3-64,5 3-32,-5 4-64,4-7 32,3 1-32,-1 1 32,12-1-16,-18 6-16,4-7-16,14 3-16,-14-3 80,15 1-64,-19 6 16,5-7 0,17 1 16,-16-1-32,16 3 32,-22 4-16,7-4 16,14-3 16,-14 0-32,19 3 16,-26 4-16,7-6 0,21-1 0,-11 3 16,3-1-16,-20 5 0,18-4 0,-1 0-16,-10 4 16,17 0-48,-24 0 48,6 0-32,14 2 0,-16 4-32,18 3 48,-22-9 16,6 20-16,14-12-32,-16 16 0,16-2 32,-20-22 16,5 24-64,12 0 64,-13 0 0,3 2 0,-7-26 0,6 27 32,-1-1-16,-1 0 0,-4-4-16,0-22 0,0 22 16,0-3 16,-2 1 32,-5-1-32,7-19-32,-8 18 48,-10-1 16,12 1-64,-14-9 80,20-9-80,-9 19 96,-15-15-64,7 3 96,-1 2-16,18-9-112,-17 6 160,-1 1 49,-3-5-1,-1 0 16,22-2-224,-26 0 192,-1 0 16,1 0-80,0 0 32,26 0-160,-22-6 112,3-1-16,-1-13 16,11 16 0,9 4-112,-22-6 112,16-14-16,-3 13-48,1-12 0,8 19-48,-7-7-32,5-10 0,0 12-16,2-1-48,0 6 96,0-18-192,0 18-400,0-6-481,4-1-543,-4 7 1616,7-4-2113,-1 4-176,1 0-176,10 0 127,-17 0 2338,7 0-1632,10 0-753,-17 0 2385</inkml:trace>
  <inkml:trace contextRef="#ctx0" brushRef="#br0" timeOffset="2861">1 321 2144,'0'0'0,"0"0"801,4 0 31,-4 0-832,7 0 785,-1-4-113,1 4-128,0 0-112,-7 0-432,6 0 417,14 2 15,-16 3 96,14 1 64,-18-6-592,4 2 593,15 3-33,-12-3-96,19 0-64,-26-2-400,24 0 336,2 0 32,9-4-31,7-3 63,-42 7-400,48-17 352,0 10-80,0-13-48,-2 16-80,-46 4-144,41-17 80,-4 12 32,-6 1-48,-3 0 16,-28 4-80,22 0 64,-3 0-144,-12 2-624,0 6-1153,-7-8 1857,6 24-3137,16 5-1793,-22-29 4930</inkml:trace>
  <inkml:trace contextRef="#ctx0" brushRef="#br0" timeOffset="2862">806 485 1408,'0'0'0,"0"0"849,0 0-65,0-4 128,0 4-912,0 0 1041,0 0 47,0 0-111,0 0-145,0 0-832,4 0 608,3 0-191,10 2-49,-12 4-64,-5-6-304,22 20 320,-5-11 0,3 17-32,1 0 0,-21-26-288,24 26 209,0 5 15,3 2-80,-1-1-32,-26-32-112,26 37 112,0-2-48,0 0 16,-2 2 16,-24-37-96,27 33 112,-3 0 32,2-5 0,-2 0 0,-24-28-144,24 22 128,-2 2 0,-3-2-32,-12-2 0,-7-20-96,22 8 128,-18 12-16,2-13 33,1 10 63,-7-17-208,4 2 208,1 5 64,-5-3 64,0-2 48,0-2-384,-2 2 368,-3-2-31,-1 0-17,-3 0-64,9 0-256,-7 0 272,-10 0-64,13-4-48,-5 0-144,9 4-16,-20-7-240,14-12-352,-16 12-481,15-15-640,7 22 1713,-17-19-2449,12-1-656,3 0 144,-4-6-785,6 26 3746</inkml:trace>
  <inkml:trace contextRef="#ctx0" brushRef="#br0" timeOffset="2863">1275 463 3409,'0'0'0,"0"0"0,0 0 1729,-2 0-513,0 0-255,2 0-113,-2 2-47,-1 5-129,-1-1-48,0 14-176,4-20-448,-7 7 353,1 17-49,-3-5-96,0 3 48,9-22-256,-17 24 224,10 2-32,-10 3 112,8-3-48,9-26-256,-26 28 240,8 3-15,-1-1-97,-3 1-16,22-31-112,-24 30 128,-2 1-64,2-3 64,-3 1-32,27-29-96,-24 24 128,3 0 48,-1-3-32,0-1 0,22-20-144,-17 9 144,10 10-16,-2-14 16,3 1-48,6-6-96,-2 3 64,2-1-32,0-2-128,4 0-432,-4 0 528,20-5-1200,-3-12-1025,11 10-1233,1-25-2161,-29 32 5619,0 0 0</inkml:trace>
  <inkml:trace contextRef="#ctx0" brushRef="#br0" timeOffset="2864">1485 773 3825,'0'0'0,"0"0"0,-3 2 1777,1 0-544,0 3-161,2-1-47,0 0-49,0-1-112,4-1-159,3-2-65,-7 0-640,20 0 480,-14 0-96,22 0-79,-6 0-81,-22 0-224,26-5 128,3 1-64,4-2-32,1 1 32,-34 5-64,33 0 0,0 0 48,-3 0-32,-3 0-16,-27 0 0,24 0 32,2 0-32,-2 0-32,0 0 64,-24 0-32,22 0 16,-3 0 0,1 0 64,-3 0-32,-17 0-48,20-4 112,-3-1 0,-10-1 48,19-1-32,-26 7-128,7-17 144,15 13-32,-16-14 0,14 14 16,-20 4-128,4-7 96,3 1 0,10-1-112,-17 1-208,0 6 224,4-18-560,-4 18-464,0-6-577,0-1-624,0 7 2225,0-7-2529,0 1-16,5 6 656,-5-4-480,0 4 2369,0 0 0</inkml:trace>
  <inkml:trace contextRef="#ctx0" brushRef="#br0" timeOffset="2865">1827 444 1984,'0'0'0,"0"0"0,0 0 705,-2 0 143,0 0 81,0 0 159,2 0-1088,-3 0 1137,1 0-49,2 0-111,0 0-161,0 0-816,0 0 656,0 0-144,0 2-143,0 4-97,0-6-272,0 7 256,0 12-16,0-10 16,0 17 16,0-26-272,5 22 240,-5 4-16,4 5 17,-4-1 15,0-30-256,0 33 336,4 2-32,-4 2-48,0 0-112,0-37-144,0 37 112,5 0-48,-5-2 0,0 2 0,0-37-64,4 35 0,0-4 64,3-1 0,10-6 48,-17-24-112,7 22 176,13-2 1,-14-11 31,16 8 48,-22-17-256,6 2 208,14 0 16,-16 1-144,14-3-64,-18 0-16,4 0-112,14 0-288,-14-18-321,3 12-687,-7 6 1408,21-22-2401,-14 4-961,24 12 81,-12-23-641,-19 29 3922</inkml:trace>
  <inkml:trace contextRef="#ctx0" brushRef="#br0" timeOffset="2866">2399 505 1584,'0'0'0,"4"0"592,-4 0-592,7-7 689,-1-15 127,12 16 113,-14-1 15,-4 7-944,7-19 912,-1 14-79,14-1-97,-16-12-144,-4 18-592,7-6 529,14-1-65,-16-13 0,12 16-32,-17 4-432,7-17 368,15 12-31,-16-1-65,16-1-32,-22 7-240,7-6 160,12-1-96,-12 1-48,17-1 0,-24 7-16,6-4-32,18 4 32,-6-5 0,-1 5-16,-17 0 16,20 0 0,-1 2-16,1 3-16,0 4 16,-20-9 16,17 19-32,-10-10 32,17 15 0,-20-7 0,-4-17 0,7 20 0,-1 0 32,1-1-16,-7 1 32,0-20-48,0 20 16,-2-1 16,-7 3 32,-15-2-16,6-1 0,18-19-48,-21 20 48,-1 0-16,-2-1 0,-5-1 16,29-18-48,-26 8 64,0 14-48,0-13 48,26-9-64,-24 20 32,24-20-32,-24 6 16,4 12-16,1-12 64,10 1-48,9-7-16,-18 4 48,14 0 48,2-1 48,0-3 48,2 0-192,-3 0 241,3 0-33,0 0-64,0-5-64,0 5-80,5-6 64,-1-1-32,3 1-16,-1-1-16,-6 7 0,18-7-16,-14 1-16,3-1 16,-1 1 16,-6 6 0,20-5-16,-14 1-16,12 0 32,-12-1-16,-6 5 16,18-4-16,-12 4 0,14-4-32,-16 4 32,-4 0 16,20 0-48,-13 0 32,12 0 0,-12 0-32,-7 0 48,22 0-48,-16 2 16,18 2-16,-6 3 16,-18-7 32,6 22-32,18-5 32,-17 3-16,14 1 16,-21-21 0,5 24 16,12 3-32,-12 3 16,1 1-16,-6-31 16,7 30 0,-1 5 0,-1-4-16,-1-3-16,-4-28 32,4 28 0,-4-1-16,5-6 64,-5-3-32,0-18-16,0 17 32,-2-10 80,-7 12-16,-9-12 112,18-7-208,-8 17 288,-19-14 48,6 3 16,-1-1-32,22-5-320,-26 2 305,-3-2-49,1 0 0,-3-5-80,31 5-176,-28-6 128,2-1 32,0-12-16,2 14-16,24 5-128,-22-19 144,2 14-64,11-1-32,-12-14-16,21 20-32,-5 0-48,-1-4 64,4-1 16,-1 1-64,3 4 32,-2-4 0,0 4-48,2-5-16,0 5 0,0 0 64,0 0-64,0 0-16,4 0 32,1 0 48,-5 0 0,4 0 0,0 2 0,3 1 32,0-1-144,-7-2 112,6 4-416,1-2-321,14 3-559,-14-3-657,19 0-720,-2 0-753,0-2-1296,-24 0 4722</inkml:trace>
  <inkml:trace contextRef="#ctx0" brushRef="#br0" timeOffset="2867">3282 5 3073,'0'0'0,"0"0"1200,7-4-79,-7 4-1121,6 0 1120,-1 0-31,-1 0-193,-4 2-287,0-2-609,5 9 384,-1 19-144,0 5-64,3 6-32,-7-39-144,6 46 208,12 8 64,-14 10 96,3 5 129,-7-69-497,19 75 560,-14 1-48,12-2 129,-12 0-97,-5-74-544,17 74 480,-13 1-16,1-1-208,12-2-80,-17-72-176,5 70 176,1-5-47,12-8 79,-14-1-64,-4-56-144,17 51 160,-12-3 16,12-5-16,-12-3 48,-5-40-208,6 37 176,12-7 48,-18-1 16,6-8 32,-6-21-272,4 20 337,1-13-65,-5 1 48,0-1-80,0-7-240,0 4 192,0-2-144,0-2-224,-2 0-416,2 0 592,-5-4-1185,-3-13-864,-12 10-1392,13-15-961,7 22 4402,-19-19-5475,19 19 5475</inkml:trace>
  <inkml:trace contextRef="#ctx0" brushRef="#br0" timeOffset="3847">4386 745 720,'0'0'0,"0"0"0,-4 0 416,-3 0-144,-10 0 16,13 0 32,4 0-320,-7 0 321,-2 0 15,1 0 64,-12 0 112,20 0-512,-4-5 608,-14 5 97,12 0 63,-12-4 0,18 4-768,-6 0 753,-12 0-17,12 0-80,-3 0 1,9 0-657,-7 0 640,-1 0-64,1 0 49,1 0-33,6 0-592,-3 0 576,1 0-112,0 0-128,2 0-79,0 0-49,0 0-80,0 0 16,4 0 48,3 0 32,15 0 80,-16 0-16,18 0 0,-24 0-288,22 0 241,2-4-1,2-1 0,3 1-16,-29 4-224,32-5 160,1 1-16,4-2-112,5-1 16,-42 7-48,41-7 64,3 3-32,-1-2-16,-1-1-16,-42 7 0,41-17 0,-1 17 32,-3-5-16,0 1 16,-37 4-32,32 0 32,-1 0 0,-3 0-32,-8 0-32,-20 0 32,7 0-16,12 0 0,-14 2 32,-1 2-16,-4-4 0,4 7 48,1-3-48,-1 1 0,-4-1 0,0-4 0,0 2 0,0 0 0,0 3 0,0-3 16,0-2-16,0 2 32,0 0-32,0-2 48,0 0-96,0 0 48,-2 0-192,0 0-192,-1-4-272,-1 0-257,2-1-383,2 5 1296,-7-6-1969,3-1-721,0 1-287,-3 1 576,7 5 2401,-6-4-2865,6 4 2865</inkml:trace>
  <inkml:trace contextRef="#ctx0" brushRef="#br0" timeOffset="3848">4528 252 4257,'0'0'0,"0"0"1425,0 0-1425,0 0 1105,0 0-81,0 0 33,5 0-65,-5 0-992,0 0 832,0 0-223,0 2-241,0-2-368,0 6 192,0-6-192,4 9 128,0 13 32,1-3 0,-1 10 32,-4-29-192,0 33 240,4 6-16,1 4 1,-1 1-65,-4-44-160,0 46 48,4 2-16,1 0 32,1 0-16,-6-48-48,7 46 80,-1 2 0,1-5 16,10 1 32,-17-44-128,5 37 128,1-4 16,12-3 32,-14-6 32,-4-24-208,7 22 256,-1-4-32,1-12-16,-3 3 33,-4-9-241,0 9 256,0-3 0,0-4 80,0 0-32,0-2-304,-2 0 272,0 0-80,-3 0-160,3-6-240,2 6 208,-2-17-560,0 12-561,2-15-879,0 3-1122,0 17 3122,6-20-3986,12-4-992,-18 24 4978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2:14.70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567 168 1840,'0'0'0,"5"0"833,-1 0-145,1-4-144,-5 4-544,0-4 561,4 4 47,-4-5 80,0 5 0,0 0-688,0 0 737,-2 0-17,-3-4-16,-1 4-31,6 0-673,-7-4 688,1-1 16,-1 1-47,1-1-17,6 5-640,-22-4 544,13 0-64,-11-1-63,3 1-65,17 4-352,-7-7 304,-10 1-64,10-1-48,-12 1-32,19 6-160,-7-7 160,-10 1 32,10-1-16,-12-10-63,19 17-113,-9-5 80,-13-1-64,5-14-16,-1 16 48,18 4-48,-17-7 0,-1 1 0,1 1 0,-1 5 0,18 0 0,-17 0 0,-3 5 32,1 12-16,-3-8-64,22-9 48,-22 26-16,0-2-48,-2 7 32,2 4 16,22-35 16,-19 41 16,-1 0-16,14 3 32,-12 0-64,18-44 32,-4 39-32,-1 0-1,3-2 1,2 3 48,0-40-16,0 37 16,18 0 49,-1-2 47,5-3-16,-22-32-96,30 29 144,8-3 48,3-6 0,5-1 80,-46-19-272,43 18 208,1-10 0,2 12 32,-2-16-80,-44-4-160,43 5 192,5-1-80,-2-2-15,0-2-1,-46 0-96,48 0 96,-7 0 0,3 0-32,-3 0-16,-41 0-48,37 0 0,1 0 224,-6 0-16,-1 0 16,-31 0-224,26 5-80,-4-1-272,-3 3-16,-12-1-1,-7-6 369,24 7-48,-20-1 48,3 1 16,-1-1-48,-6-6 32,5 5-96,-5-3-272,0 0-256,0 0-272,0-2 896,-2 2-1281,-7-2-384,-13 0-960,5 0-1089,17 0 3714,-22-4-4818,22 4 4818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2:51.214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1 3372 1184,'0'0'0,"4"0"400,3 0-64,12-7-31,-19 7-305,5-4 224,1-3-80,-1 3-48,1 4-32,-6 0-64,5 0 96,-5 0 16,4 0 48,-4 0 32,0 0-192,4 0 240,1 0 64,-1 2 16,0 0 17,-4-2-337,5 2 352,1-2-16,1 3-16,10-1-64,-17-2-256,5 0 176,14 2-48,-14-2-64,17 0 0,-22 0-64,6 2 48,20-2-16,-8 2-32,-1 0 16,-17-2-16,18 3 16,-1-1-16,3 4 16,-1-1 0,-19-5-16,20 6 0,4 1 16,-2-1-16,4 1 0,-26-7 0,26 6 0,3 1 16,-1 0 32,2-3 64,-30-4-112,31 4 129,2-2 47,2 1 32,2-1 16,-37-2-224,37 0 192,4 0 144,1-5-16,1-1-48,-43 6-272,46-7 304,0 1-207,0-1-1,0 1-32,-46 6-64,50-7 80,-2-10-16,0 17-16,-2-7-16,-46 7-32,39-4 32,0 4-32,-2 0 16,0 0-16,-37 0 0,35 0 0,0 0 16,-4 0-16,-1 0 0,-30 0 0,31 2-16,-5 0 16,2 3 16,1-1-16,-29-4 0,26 4 16,2-2 0,-2 1 16,3-1 32,-29-2-64,28 2 80,3-2 16,1 0 16,3 0 0,-35 0-112,37 0 128,3-4-48,3-1 16,3 1-48,-46 4-48,48-4 32,2-3-32,3 3 48,-1-1-16,-52 5-32,55-4 32,-3 4 48,3 0-64,-1 0 0,-54 0-16,52 0 0,3 0 16,0 0-16,-1 0 32,-54 0-32,55 0 16,1 0-16,-1 0 32,-1 0-32,-54 0 0,53 0 32,-1 0-16,1 0 0,-3 0 16,-50 0-32,52-4 32,0-1 16,3 5-16,2-4 16,-57 4-48,56-7 32,1 3 16,2-3 0,0 1-32,-59 6-16,61-5 0,-4 1 0,2 0 0,-3-1 16,-56 5-16,57-4 16,-2 4-16,-1-4 17,1 4 15,-55 0-32,54 0 32,1 0 0,2 0-16,2 0-16,-59 0 0,56 0 0,1 2 16,-2-2-16,-1 2 16,-54-2-16,52 2 32,5 0-32,2-2 16,0 0-32,-59 0 16,63 0 16,1 0-16,1 0-16,5-4 32,-70 4-16,70-4 16,2-1 16,4-1-32,-2 1 16,-74 5-16,77-4 32,-3-3-16,0 3 0,0 0 0,-74 4-16,76-5 16,-1 1 0,-1 4-16,-4 0 0,-70 0 0,65 0-16,1 0 32,-1 0-32,3 2 32,-68-2-16,67 2 0,1 1-16,0-1 0,-1 2-16,-67-4 32,66 4-64,1 3 16,-1 0 32,-1-3 48,-65-4-32,63 6 16,3-1 0,-3-1 0,0 1 16,-63-5-32,64 6 16,1-2 0,1 3 0,-3-3 0,-63-4-16,63 5 16,-6-1-16,2 0 0,0 3 32,-59-7-32,59 4 16,2 1-32,0-1 16,-2 0 0,-59-4 0,61 5-32,0-1 16,2 1-16,0-1 32,-63-4 0,64 4 0,-3 1 0,0-1 32,0 0-32,-61-4 0,59 5 16,0-1 32,2 0-32,0 1 16,-61-5-32,63 2 32,-2 0 0,0 3 0,-2-3 32,-59-2-64,55 2 16,4 0 16,2-2 16,2 0-32,-63 0-16,66 0 64,3 0-48,1-4 16,2-3-160,5 1-32,-77 6 160,76-18-112,3 14 0,1-3 192,1-12-32,-81 19-48,83-5 48,0-1-16,4-12 0,0 14 16,-87 4-48,85-7 16,1-10 16,-6 13 0,3-3-16,-83 7-16,81-7 16,4-10 0,4 13 32,-1-3-112,-88 7 64,87-17-64,2 12 16,-1-1-32,-88 6 80,87-18 0,-87 18 0,85 0 16,-2-6 0,0 1 16,2-1-32,-85 6 0,83-5 16,-2 1 0,-7 0-16,0-1 0,-74 5 0,74 0-16,-2-4 16,2 0 0,-74 4 0,75 0 0,-75 0 0,69-5-48,3 5 48,-2 0 32,-2 0 0,-68 0-32,67 0 16,1 0 0,0 0-32,-1 2 0,-67-2 16,66 5 0,-1 1-32,3 1 0,-68-7 32,65 6-16,-65-6 16,66 9-16,-1 9 0,-1-12 0,-3 3 0,-61-9 16,65 17 0,-2-12-32,3 1 32,4 3 32,-70-9-32,67 17 32,3-14 64,0 3 0,2 1 0,-72-7-96,70 4 112,2 0 0,4-1 16,0-1-32,-76-2-96,77 2 96,1-2-48,3 0 0,0-4-16,-81 4-32,81-5 32,-3 1-32,-2 0 0,3-1-32,-79 5 32,76 0 0,3-4-32,4 4 16,-2 0 160,-81 0-144,85 0 144,0-5 16,0 5 0,2 0-160,-87 0 0,85 0 0,0 0 0,3 0-16,-1 0 0,-87 0 16,87-4 0,3 4 0,-5 0 0,0 0 0,-85 0 0,85-4 0,0-1 0,2 5-48,-2-4 128,-85 4-80,90-7 80,-3 3 33,0 0-17,1 4-80,-88 0-16,87-5 16,-2 5-16,-2-4 0,4 0 0,-87 4 0,87-5 0,-2 1 32,3 0-32,-8-1 0,-80 5 0,81-4 0,2-1-32,-2 5 32,0-4-16,-81 4 16,80-4-16,1-1-32,2 1 32,0 0 0,-83 4 16,83-7 0,-3 3 16,1-3-16,0 3 0,-81 4 0,85-5 16,0 1-16,0 0 0,-4-1 0,-81 5 0,78 0 0,1-4 0,-1 0 0,1 4 0,-79 0 0,81-5-32,-3 1-16,3 0 32,0-1 0,-81 5 16,78 0 16,3-4 0,-5 4 16,5-5-32,-81 5 0,81 0 16,2-4-32,2 4 16,-2-4 16,-83 4-16,83 0 16,-5-5-16,3 1-16,-3 4 0,-78 0 16,83-4 0,0-1-32,2 5-33,0-4 17,-85 4 48,86 0-64,-4-4 0,4-1 64,-6-1 16,-80 6-16,81-5 0,0 1 32,2 0-32,0-3 0,-83 7 0,82-4 16,-3-3-16,-5 3 0,0-1 0,-74 5 0,75-4-16,-3 0-16,2 4 16,-2-5 0,-72 5 16,72 0-80,-2-4 0,2 4 16,-3 0 32,-69 0 32,68 0 0,2 0 0,-5 0 0,1 0 0,-66 0 0,67 0 16,-1 0-16,1 0 0,1 0 0,-68 0 0,68 0 0,-3 0 0,-4 0 0,-2 0 0,-59 0 0,63 0-16,-1 0 16,-4 0-48,6 0 48,-64 0 0,56 0 0,1 2-16,4-2-128,-4 0 32,-57 0 112,61 0-112,0 0 16,-4 0 112,2 0 0,-59 0-16,57 0 0,1 0 0,1 0-16,0 0 32,-59 0-16,61 0 0,5 2 0,1-2 0,1 2-16,-68-2 16,68 3 0,-3-1-16,-6 0 32,4 0-32,-63-2 16,61 2 16,-2-2-32,2 0 32,-4 0 0,-57 0-16,57 0 0,0 0 208,-1 0-336,1 0-16,-57 0 144,59 0-112,-4-4-176,-1 4 288,1-4 16,-55 4-16,50-5 48,-2 5-16,2-4 0,0 0 32,-50 4-64,55-5 16,1-1 32,8-1-16,1-13 0,-65 20-32,68-4 48,6-13-48,-2 12 16,4-1 0,-76 6-16,79-18 48,-5 14 48,2-14 0,-8 12-80,-68 6-16,61-22-16,-6 16 0,-12-18-48,-8 17-176,-35 7 240,26-22-752,-8 16-961,-14-12-1377,-4 14-1872,0 4 4962,0 0 0</inkml:trace>
  <inkml:trace contextRef="#ctx0" brushRef="#br0" timeOffset="1142">25247 101 1520,'0'0'0,"0"-17"576,0-1 1,4-1 15,-4 19-592,0-7 608,0-10-47,-2 12-17,-3 1-112,5 4-432,-6-4 400,-1-1-32,-1 1-80,8 4-288,-7 0 241,7 0-241,-2 0 160,2 0-112,0 0-64,0 2-48,0 5-32,6 10 48,12-13 32,-14 5 16,-4-9 0,18 18 0,-12-12 32,18 12-32,-4-12 0,-20-6 0,17 24 0,-10-6-32,19 1 32,-19 5-32,-7-24 32,24 31-48,-18 6-49,18 6-79,-17 10 0,-7-53 176,22 63-176,-16 5 16,16 8 48,-16 7 48,-6-83 64,22 87-80,-4 1 16,-12-1 32,12-2-32,-18-85 64,4 83-48,3 0 16,-1 0 16,1-3 0,-7-80 16,4 77 0,0-5 0,1-5 0,-5-3 16,0-64-16,4 58 16,-4-1 16,7 0 0,-1-3 80,-6-54-112,5 53 112,14-1 48,-14-2-16,12-4 0,-17-46-144,7 48 96,17 2 16,-18-6-48,18 2-16,-24-46-48,18 41 32,-12 1 0,16-1 64,-15-4 17,-7-37-113,6 37 112,14-2 16,-16 0-16,3 0 0,-7-35-112,6 33 112,-1 2 0,-1-7 48,0 0 0,-4-28-160,0 24 176,0-4 64,0-2 16,0-10 96,0-8-352,5 18 433,-5-12-33,0 1-16,4-1-144,-4-6-240,0 7 224,0-1-48,4 1-48,1 0-48,-5-7-80,0 6 16,4 1-16,0-1 0,1 12 32,-5-18-32,4 4 0,1 5-96,-1 8 48,0-10-32,-4-7 80,5 8-64,-1 10 80,0-16 32,1 5 48,-5-7-96,4 6 96,-4 1 16,4-3 17,1-2-1,-5-2-128,0 2 160,0 1 48,0-1 0,0-2 16,0 0-224,0 0 208,0 0-16,0 0-32,0 0-80,0 0-80,0 0 64,0 0-96,-2 0 0,2 2 48,0-2-16,-3 7-64,1-1 48,0 3 0,0 0-128,2-9 144,-2 17-608,0-13-497,2 3-655,0 10-754,0-17 2514,6 7-2545,1 2-704,-7-9 3249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2:53.356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1248 561 1984,'0'0'0,"-2"0"753,-5 0-1,7 0-752,-6 0 704,-3 0-95,0 0-129,3 2-112,6-2-368,-7 5 304,1 1-128,3 12-80,1-12-64,2-6-32,0 22 0,0-5 0,0-8 32,5 15 48,-5-24-80,4 9 80,0 17 16,1-8-47,-1 1 15,-4-19-64,0 18 64,0-10 64,0 16 48,-4-6 32,4-18-208,-9 9 288,-11 17 16,3-4 32,-5 2 48,22-24-384,-26 26 337,-7 0-65,-4 4-32,-2 3-80,-3-2-32,1 1-16,-1-3-16,-3 1-32,45-30-64,-44 33 80,0 0-16,5 0 32,4-5 16,35-28-112,-33 26 128,5-2-16,6-4 0,0-3-16,22-17-96,-17 18 80,8-10 17,-10 10-17,12-12-16,7-6-64,-6 9 96,-1 0 0,0-3 0,1 1 0,6-7-96,-4 4 96,-1-2 16,3 1 0,-2-1 32,4-2-144,-3 2 128,1 0-16,0 0-16,0-2 48,2 0-144,-2 0 144,0 0-16,-1 0-176,3 0-272,0 0 320,0-4-640,0-3-401,0-10-367,0 10-625,0 7 2033,5-19-2385,32 25 240,-33-12-272,-4 6 2417</inkml:trace>
  <inkml:trace contextRef="#ctx0" brushRef="#br0" timeOffset="1">1025 33 832,'0'0'0,"0"0"512,0-4-32,0-3-31,0 7-449,0-17 448,0 17-32,0-5-48,0 5-64,0 0-304,0 0 288,-2 0 33,-2 0-1,-3 7-16,7-7-304,-19 20 272,10 4-96,-17 2-48,6 4-32,20-30-96,-22 33 112,1 2 0,-1 2 16,-4 2-16,26-39-112,-27 44 112,-1 2 32,-3 2 1,5 2 15,26-50-160,-28 52 176,0-4-16,-3 0 0,-2 0-48,33-48-112,-28 50 80,-3 3-16,-1 4 0,-3-1-32,35-56-32,-35 59 80,2-4 16,3-3 48,1-4 32,29-48-176,-22 42 176,1-5 64,1-2-16,0-3 65,20-32-289,-22 31 320,5-5 16,0 0 16,-1-6 16,18-20-368,-17 17 352,8-10-15,-13 10-17,5-12-32,17-5-288,-9 6 256,-13 1-32,13-3-48,1 0-16,8-4-160,-20 5 176,13-3-16,1 0-16,-3-2 17,9 0-161,-6 0 112,-3 0-64,2 0 16,1 0-32,6 0-32,-5 0 16,1 2-16,2 1-16,0-3-16,2 0 32,-2 2-16,-1 0 0,3 0-144,0 0-385,0-2 545,0 5-992,0-1-625,-2 3-832,2-1-608,0-6 3057,-2 7-3810,2-7 3810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02.51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287 247 704,'0'0'0,"0"0"0,-5 0 208,-1-5-96,-3 1-16,0 0 16,9 4-112,-9-5 112,3 1 32,-4 4 48,1-7 16,9 7-208,-9-4 224,3-3-31,1 1-65,3-1 0,2 7-128,-2-4 112,0 0 0,0-3 16,-1 3 0,3 4-128,0-5 160,-2 1 16,2 4 48,-2-4 32,2 4-256,0 0 272,-3 0 33,1 0 15,-3 0-16,5 0-304,-4 0 304,-3 2-32,1 2-96,-1 1 0,7-5-176,-7 6 80,-1 12 16,-2-14 16,1 5 16,9-9-128,-18 17 144,14-10-15,-3 10-33,3 1-32,4-18-64,-4 19 64,-2 3 16,4 4-32,0 5 0,2-31-48,-2 35 32,0 2 16,-1 4-32,3 3-16,0-44 0,0 46 16,0 2-16,0 0 32,5 2 0,-5-50-32,6 48 32,2-5 0,-2-1 0,14-5 0,-20-37-32,5 33 48,20-5 0,-8-2 48,5-4 32,-22-22-128,26 9 224,0 13 48,1-18 16,2 3-48,-29-7-240,27 6 193,2 1-49,0-1-64,3 1 16,-32-7-96,31 4 48,1 0 0,-2 3 16,2-3 0,-32-4-64,29 5 64,5 1 0,-3-4-16,2 1 32,-33-3-80,30 2 80,-2-2 16,0 0 32,-6-5 16,-22 5-144,21-4 176,-4-2 0,-10-14 16,15 13 33,-22 7-225,7-21 208,17-1-16,-17-2-16,20-5-32,-27 29-144,18-30 96,0-3-48,-12-2-16,22 0 208,-28 35-240,17-39 272,2 2 32,-2-5 0,1 3-256,-18 39-48,6-41 113,15 1-33,-16 1 0,1 4-16,-6 35-64,7-28 16,-3 2 32,-4 2-16,0 2 80,0 22-112,0-20 80,-4 1 0,-5 12 0,-13-15-16,22 22-64,-21-6 48,1-16-208,-7 15 16,1-17-16,26 24 160,-32-6-128,-1-18 192,-1 6-64,-2 1 48,36 17-48,-33-20 0,1-2 32,1-2 0,0 0-64,31 24 32,-32-26 0,-1 0-16,-1 4 0,0 3-48,34 19 64,-35-7-96,-1-15-32,-5 18-1,4 0-31,37 4 160,-41-5-176,5 5-32,1 7-96,3 15 16,32-22 288,-32 26-256,6 6 80,-1 10 0,3 8 48,24-50 128,-20 55-96,-3 6 16,5 6-1,1 3-95,17-70 176,-19 74-208,2 1-32,8-3-32,-12 0-32,21-72 304,-7 65-384,-1-4-144,5-9-241,3-8-335,0-44 1104,28 35-1377,-2-9-112,8-6 161,6-14 447,-40-6 881,47 7-1664,-47-7 1664</inkml:trace>
  <inkml:trace contextRef="#ctx0" brushRef="#br0" timeOffset="1373">1167 157 1536,'0'0'0,"0"0"0,0-4 352,4-3 113,1-10 31,-1 13-16,-4 4-480,0 0 448,0-5-128,5 5-128,-5 0 33,0 0-225,4 0 336,-4 5 48,0 3 64,4 12-16,-4-20-432,0 17 320,5 7-31,-5 5-17,6 8-48,-6-37-224,5 39 224,2 9 0,0-2 32,0 2 0,-1 0-48,12 0-32,-14-4-16,4-3 1,-8-41-161,6 35 192,12-5 16,-18-3-16,7-3 0,-7-24-192,4 19 192,0-10 16,1 11-16,-1-14 0,-4-6-192,0 7 224,0-1-32,0 1 17,0-3 15,0-4-224,-2 5 176,-5-3 16,1-2-64,-1 0-48,7 0-80,-9 0 64,-8 0-112,9-7-64,-1 1-192,9 6 304,-19-18-561,12 14-255,-14-16-240,15 14-225,6 6 1281,-18-27-1425,11 8-15,1-3 111,-1-4 305,7 26 1024,-7-29-657,0 1 289,1-2 176,1-1 0,5 31 192,-2-28-496,2 1-128,0 27 624</inkml:trace>
  <inkml:trace contextRef="#ctx0" brushRef="#br0" timeOffset="1374">1088 310 928,'0'0'0,"5"-33"144,-5 1-48,0-8-16,0 10 32,0 30-112,0-24 128,0 2 0,-3 4-16,3 12 16,0 6-128,0-22 208,0 18 97,0-3 47,0 1-16,0 6-336,0-7 256,7 1-80,1 1-32,11 1-48,-19 4-96,5 0 32,19 0-32,-17 0 0,20 2 0,-27-2 0,22 7 16,-1 10 0,3-10 0,1 10-16,-25-17 0,24 7 0,1 10 16,2-10 16,-2 1-16,1-1 16,6-1 0,-4 1-16,2-5 16,-30-2-32,33 2 16,-1-2 32,2 0 32,1-4-16,-35 4-64,34-7 64,-2 3 0,-8 0-15,-7-1-1,-17 5-48,7 0 80,1 0-16,-2 0 32,-1 7 80,-5-7-176,0 9 272,0 10 64,-3-1 32,-3-1-64,6-17-304,-19 20 224,10 2-48,-13-1-63,2-1-1,20-20-112,-20 20 96,0-1-48,-3-1 48,3-1-32,20-17-64,-23 18 64,4-10-16,-3 16 0,-1-15-32,23-9-16,-22 24 32,-4-6-32,7-10 16,-6 16 16,25-24-32,-20 7 16,11 10 0,-14-10-32,19-1 16,4-6 0,-7 9-16,3-2 0,-1-1 0,3 1 0,2-7 16,-2 2-16,2 0-32,0 0 16,4-2 16,-4 0 16,5 0-16,1 0 32,13-4 0,-13 0 0,-6 4-16,20-5 32,-13-1-16,14-1 0,-15 1 0,-6 6-16,20-7 16,-14 0 0,17 1 16,-16-12-16,-7 18-16,26 0-16,-7-4 16,1 0-16,2-1 32,-22 5-16,25-4 0,-1 4 16,1 0-16,-3 0-16,-22 0 16,21 2-16,-1 3 32,-3 1-32,2 12 16,-19-18 0,17 8 0,-10 14-16,16-4 16,-16 3 32,-7-21-32,19 24 0,-12 5 48,0 3 0,11 1 0,-18-33-48,0 35 80,5 2 0,-5 0 16,0-2 0,0-35-96,0 35 128,-3 0 16,-3-2 48,-15 2 48,21-35-240,-18 32 257,0-1 31,-4-1 16,-2 1 48,24-31-352,-25 28 384,-2-1 16,0-3 0,-2-7-31,29-17-369,-32 9 336,3 10 16,0-14 0,4-1 16,25-4-368,-24 2 433,2-2-33,-1 0 16,3-6-64,20 6-352,-23-7 304,6-15-48,-3 16-64,1-20-64,19 26-128,-8-22 112,-12 0-47,13 2-65,-2 1-16,9 19 16,-9-20-16,0 0-17,2 1 17,1 12 0,6 7 16,-5-24-48,1 18-48,2-1 16,0 1-32,2 6 112,-3-7-208,3 7-48,0 0-16,0 2-48,0-2 320,-2 7-400,2 2-321,0 8-415,0-10-497,0-7 1633,0 19-2161,0-10-240,5 15 416,1-7-928,-6-17 2913,0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04.82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511 73 1504,'0'0'0,"0"0"304,-3-4 32,1-1-15,0-1-1,-2-1-48,-1 3-48,5 4-224,-4-5 208,0 1-16,-3 0 16,3-1 0,4 5-208,-7-4 192,3 0 33,-4-1 15,1-1 32,1 1-16,-1 1-32,1 4-16,-3 0-64,9 0-144,-9 0 96,-10 0-32,13 0 0,-16 0-32,22 0-32,-9 4 48,-16 3-16,3-1 16,-1 3 0,23-9-48,-24 9 16,-1 8-16,-2-10-16,0 2 16,27-9 0,-24 17 0,0-13 32,1 14 48,14-14-48,-14 5 0,23-9-32,-7 9 16,-10-1 0,10-1-16,7-7 0,-7 9 32,7-9-32,-6 6 16,-1 3-16,0-3 0,7-6 0,-7 9 0,7-9 0,-6 7 0,1-1 0,3 3 0,2-9 0,-2 7-16,2-7 16,0 6-32,0 1 32,4-3-16,3 0 16,-7-4 0,6 5 32,15-3-16,-17 0 0,14-2 17,-18 0-33,7 0 32,11 0 0,-11 0 0,15 0-32,-22 0 0,6 0-16,15 0 0,-14 0 16,15 0 0,-22 0 0,6 0 32,17 0 0,-16 0 16,15 0-16,-22 0-32,6 0 16,20 0 0,-9 2 0,-10 3 0,-7-5-16,27 4-16,-9 0 32,-12 1-16,22-1 16,-28-4-16,17 2 16,1 5 0,0-1-16,0 1 0,-18-7 0,18 17 0,0-10-32,0 13 16,-1-14 0,-17-6 16,8 24-16,16-6 16,-17 3 16,18-1-16,-25-20 0,6 24 0,14 0 0,-13 2 16,14 0 0,-21-26-16,4 27 32,14 1 0,-14 0 0,2 1 32,-6-29-64,7 28 32,-3-2 32,1 0 16,-5-2-16,0-24-64,0 24 112,0 0 0,-2 0 0,-5-2 16,7-22-128,-17 22 128,10 0 16,-11-3 0,9 3 0,9-22-144,-22 22 144,4 0-32,-3-5 16,-1 1 1,22-18-129,-23 9 128,-1 12 32,-1-14 48,-4 2 16,29-9-224,-29 6 240,-2 1-16,-1-5 0,2 0-16,30-2-208,-32 0 208,-2 0-16,1 0 17,3 0-1,30 0-208,-28-4 160,0-1 0,4 1-48,1 0-48,23 4-64,-20-7 32,12 1 0,-13-12 32,14 14 0,7 4-64,-6-18 32,1 12 32,3-18-48,0 4-16,2 20 0,-2-17-16,2-3 16,0 0-32,0 3 32,0 17 0,0-18 0,0 12-32,0-18 0,4 17-48,-4 7 80,5-17-144,-1 13-96,3-3-401,11-10-479,-18 17 1120,7 0-1809,12-7-432,0 3 224,25 4-416,-44 0 2433,0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05.78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33 107 1472,'0'0'0,"0"0"0,0 0 384,0-4-15,0-2 31,0-1 48,0 7-448,0-4 432,0-1 16,0 5 17,0 0-1,0 0-464,0 0 512,-3 0-112,-2 2-32,1 5-80,4-7-288,-5 9 241,1-1 15,0 10-48,1-12-16,3-6-192,-2 9 144,0 0 0,2 0 32,0-3 0,0-6-176,0 7 224,4-3-16,3-2 0,0 0 1,-1-2-49,2 0 32,9 0-48,-12 0 16,-5 0-160,6-4 128,1-2 0,11-1 16,-13-10 0,-5 17-144,6-5 112,12-1-16,-14-16 16,3 17-16,-7 5-96,4-19 176,2 12-16,-2-12 17,-4 14-1,0 5-176,0-19 128,0 14 0,-2-1-48,-3-1 0,5 7-80,-7-6 32,0 1 16,-1 1-16,1 0-32,7 4 0,-18 0-16,16 0-48,-5 0-16,0 2 16,7-2 64,-4 6-112,1 1-64,1-1-337,0 1-847,2-7 1360,0 17-2257,0-8-224,25 37 416,-25-40-224,0-6 2289,0 0 0</inkml:trace>
  <inkml:trace contextRef="#ctx0" brushRef="#br0" timeOffset="1">229 673 2433,'0'0'0,"-2"6"1136,-16 12-239,18-18-897,-6 6 832,-13 14-48,17-18-31,0 4-145,2-6-608,-3 7 416,3 0-128,0-3-32,0 0-16,0 1-15,5-1-65,1 3-64,13-3 0,-19-4-96,0 4 48,7 1-16,10-1 16,-12 3-16,-5-7-32,18 6 32,-13 1 32,1-1-32,14 1 32,-20-7-64,4 6 48,3-1 32,14-1 16,-17 0 16,3-1 48,10-3 16,-11 0 16,0 0 16,-6 0-208,7 0 224,-1-5 17,-1 1 15,-1-3 48,-4 7-304,0-17 272,0 12 16,0-1-32,0-14-32,0 20-224,-6-4 208,-3-14 1,-14 14-65,14-2-48,9 6-96,-24-18 64,5 14-48,2-3-16,-1 1-16,18 6 16,-18-7-80,11 3-48,-2-1-193,0 5-559,9 0 880,-8 0-1937,1 3-1232,31 31-369,-24-27 465,0-7 3073,0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06.92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598 182 1168,'0'0'0,"7"-7"256,14-12-64,-21 19-192,6-18 224,14 12 64,-20-12 17,4 14-1,-4 4-304,5-7 336,-1-10 16,1 13 32,0-14 0,-5 18-384,7-4 353,-3-14-97,3 14-80,-3-3-64,-4 7-112,4-17 128,1 17 112,-5-4 96,0-1 48,0 5-384,0 0 401,0-4-17,0 4-48,-2 0-32,2 0-304,-5 0 288,-1 0-64,-12 0-80,10 2-32,8-2-112,-19 2 96,10 3-32,-12-1 0,12 0-16,9-4-48,-22 5 48,16 1 17,-13-1 15,13-3 0,6-2-80,-9 4 32,-9-2 16,12 3-32,-3-3 0,9-2-16,-10 4 16,3-2 0,-1 5 0,-10-1 0,18-6-16,-4 5 32,-6 1-16,-8 1-16,14-1-16,4-6 16,-9 7 0,0 10-16,1-12 32,-11 12-64,19-17 48,-2 7-48,-5 12 0,1-10 16,1 15 48,5-24-16,-4 18-16,2 1 32,-1-1-32,3 1-16,0-19 32,0 24 0,0-2-16,0 4 16,0 1 16,0-27-16,0 30-16,5-2 16,-5 3 0,0-3 0,0-28 0,0 27 0,0-1 0,0 0 0,0 0 32,0-26-32,0 26 16,0-4 16,0 2 32,0-2 0,0-22-64,0 22 80,4 2 0,1 4-32,-5-2-16,0-26-32,4 29 32,0-1 0,3 3 0,0-1-16,-7-30-16,6 31 32,2 1-16,-2 1 0,1 0-16,-7-33 0,7 30 16,-1 3-32,1 2 48,-1-2 0,-6-33-32,5 32 48,2 1 0,0-2-32,0 1 0,-7-32-16,6 31 16,-1 0 0,1 1-16,-2-1 0,-4-31 0,5 30 16,1 1 0,2 2 0,10-1 0,-18-32-16,4 33 0,3 2 16,10 0 16,-11-2-32,-6-33 0,17 35 0,-10-1 0,10 1 32,-12-2 0,-5-33-32,21 35 48,-17-4 16,2-1-16,14 1 16,-20-31-64,5 30 96,0 1 0,-1-1-16,1 1 0,-5-31-80,4 33 112,1-1-16,-5-1 32,4-1-15,-4-30-113,0 31 96,0-5 16,0 0-32,-4 3-32,4-29-48,-7 26 112,-2 0-16,-1 2 0,-7-1 64,17-27-160,-5 26 96,-3-2 0,-1 0-48,-10 2 16,19-26-64,-6 24 48,-12 2-16,12 0 48,-3-2 16,9-24-96,-19 22 96,13 0 0,-12-2-16,11-1 0,7-19-80,-9 20 96,-11-3 32,13-8 48,-1 11 65,8-20-241,-21 4 320,14 3 48,-15-1 112,13-4 80,9-2-560,-27 0 641,5 0-17,-5-6-96,3-12-96,24 18-432,-30-6 289,4-18-145,-4 4-32,1 3-16,29 17-96,-27-20 48,1 3 0,1-3 0,5 13-32,20 7-16,-20-24 32,10 18-64,-12-1 16,16-10-32,6 17 48,-9 0-80,-1-5 32,4 1-16,-1 0-16,7 4 80,-7-5-80,5 5-48,0 0-33,0 0-63,2 0 224,0 0-400,0 0-320,4 0-449,1 0-543,-5 0 1712,17 0-2354,-9 0-591,16 0 32,-18 0-1089,-6 0 4002,0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10.28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47 1314 1376,'0'0'0,"-2"0"256,-7 0-16,-1 0 48,10 0-288,-17 0 337,15-4-33,-1 4-16,1-4-48,2 4-240,-2-5 256,2 5 16,0-4-32,0 4 0,0 0-240,0-5 257,4 1 15,1 0 48,1-1 48,-1 1 64,1 0 16,0 4-15,-2-5-33,-4 5-400,5 0 368,-1 0-32,0-4-80,1 4-80,-5 0-176,0 0 128,4 0-48,1 0-32,-1 0-32,-4 0-16,7 2 48,-1 0-64,2 3 32,9-3 1,-17-2-17,7 4-17,11-2 50,-11 1-33,19-1 16,-26-2-16,18 2 64,3-2-96,-4 0 80,3 0 0,-20 0-48,19 0 32,-2 0 32,-10 0 0,18 0 0,-25 0-64,7 0 64,17 0-16,-18 0 0,20 0 16,-26 0-64,6 0 32,18 0-16,-16 0 32,14 2-16,-22-2-32,7 2 48,18 3 0,-19-3 16,16 2 0,-22-4-64,7 2 64,16 1 0,-17-1 0,16 0 0,-22-2-64,7 0 80,18 0-96,-7 0 32,-12 0 0,-6 0-16,28 0 0,-22 0 64,18 0-16,-17 0 16,-7 0-64,25-4 48,-7 4 16,-12 0-32,20 0 16,-26 0-48,6-5 32,18 5 16,-16 0-16,18 0 0,-26 0-32,7 0 48,20 0-32,-9-4 16,-1 4 0,-17 0-32,19 0 16,-1 0 32,-1-5-16,2 5 16,-19 0-48,17-4 48,3 4-16,-1 0 17,0 0-1,-19 0-48,20-4 64,1 4 16,1-5-16,-1 1-16,-21 4-48,22 0 32,-3-4 32,4-1 0,-1 1-32,-22 4-32,26 0 48,-2-4-16,3-1 0,-3 1 0,-1-1 0,1 1 0,-2 0-16,3-1 0,-25 5-16,25-6 48,2 1-48,-3-1 16,1 2-16,-25 4 0,27-5 32,-2 1 32,1-1-64,2 1 80,-28 4-80,24 0 48,1 0-64,-3 0 80,2 0-112,-24 0 48,25 0 0,-1 0-32,2 0 0,-4 0 32,-22 0 0,23 0-48,-1 0 48,-1 0 16,2 0 16,-23 0-32,20 0 16,3 0 0,-3 0 0,0 0 176,-20 0-192,23 0-112,-1-4 16,3-1 0,1 1-160,-26 4 256,28-4 48,2-1-16,2 1-16,0 0 16,-32 4-32,33-7 16,-1 3-16,1-1 32,-2 1 16,-31 4-48,31-4 0,1 4 32,-3 0-32,-2 0 0,-27 0 0,25 0 16,1 0-16,-1 0 16,2 0 16,-27 0-32,24 0 16,1 0 0,-1 2-16,-1 0 16,-23-2-16,27 4 0,-2-2 0,-1 1 16,-1-1-16,-1 0 32,-22-2-32,22 0 32,1 0-16,-1 0 48,1 0 0,-23 0-64,22 0 0,1 0 16,-1 0 0,0 0-16,-22 0 0,23 0 16,-4 0 0,0 0-16,3 0 32,-22 0-32,22 0-32,3 2 80,1 0-48,-3 3 0,-23-5 0,22 4 16,1 0-16,-1 1 16,3-3-16,-25-2 0,23 4 0,1-1 48,-1-3-16,1 0 16,-24 0-48,23 0 32,-1 0-16,2 0 48,-1-5 16,-23 5-80,22-4 80,1-1-144,1 1 32,-1 0-64,-23 4 96,26-7-80,2 1 80,0 1 16,6 1-16,-34 4 0,31-4 16,1-1 32,-1-1 0,-2 1 0,-29 5-48,27-6 64,-2 1-32,-6 5 16,-19 0-48,19 0 80,-19 0-80,7 0 16,-1 0-560,-1 3-1089,-5-1-1648,0-2 3281,-5 6-5539,5-6 5539</inkml:trace>
  <inkml:trace contextRef="#ctx0" brushRef="#br0" timeOffset="918">1642 653 2176,'0'0'0,"-4"0"737,4 0-737,-2 0 784,0 0 1,2-6 79,0-12 32,0 18-896,0-6 817,0-12-145,4 12-112,2-18-176,-6 24-384,4-7 353,3-15-33,-3 16-32,3-14 0,-7 20-288,6-6 208,1-18-48,-1 6-16,-1 12-16,-5 6-128,7-29 112,-2 10 16,1-5-16,1 0-15,-7 24-97,18-24 96,-14-3-32,3 1 32,0-2 32,-7 28-128,7-29 144,-1 1-16,-1 0 32,1-1-48,-6 29-112,5-26 112,-1 2-16,-4 0-32,5 5-16,-5 19-48,4-7 48,-4-17 16,4 20-16,2-3-16,-6 7-32,0-6 48,0 1-32,0 1-16,0 4 32,0 0-32,4 0 0,-4 0-32,5 0 16,-5 0 16,0 0 16,4 2-32,0 2 0,1 1 16,-5-5 0,6 6-32,-1 3 0,1 11 0,1-12 16,-7-8 16,6 24-48,15 0 16,-16 0-32,12 9 32,-17-33 32,5 39-48,13 7 32,-13 4 32,1 3 48,-6-53-64,7 54 32,-1-4 48,1-2 16,0-6-16,-7-42-80,5 39 128,-1-4 80,-4-4-80,5-5 113,-5-26-241,0 24 272,4-2-128,-4-5 96,0 1-48,0-18-192,5 6 176,-5 12 48,0-14-16,0 2 32,0-6-240,0 5 224,4-3-47,-4 0 31,0 0 0,0-2-208,0 0 176,0 0 16,0 0 0,0 0-32,0 0-160,0 0 160,0 0-48,0-4-32,4 0 0,-4 4-80,0-5 48,0 1-32,0 0-192,5-3-624,-5 7 800,0-4-1841,0-3-1457,4 7-911,-4 0-994,0 0 5203,0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12.23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316 173 1120,'0'0'0,"0"-6"448,0-12-80,0 12 113,0-14 31,0 20 16,0-7-80,0-10 33,0 17-481,0 0 528,0-4 48,0-3 48,0 1-15,0 6-609,0-7 576,0 0-64,0 1-48,0 2-16,0 4-448,0-5 401,0 5-49,-2-4-80,2 4-48,0 0-224,-2 0 192,0 0-16,0 2-112,-1 7-16,3-9-48,-2 24 32,-2 0-64,1 2 16,-2 7 16,5-33 0,-4 32-16,-1 1 0,3 0 32,0-3-16,2-30 0,-2 29 16,2-3 0,0-4 32,0 0-16,0-22-32,0 17 48,0-10 16,0-1 0,4 3 16,-4-9-80,5 6 112,-5 1-15,4-5 15,-4 0 16,0-2-128,4 2 128,2-2 16,-2 0 16,-4 0-32,0 0-128,5 0 176,-5-4-32,4 0-16,0-1-32,-4 5-96,0-6 80,5-1 0,-1 1 0,3-14-64,-7 20-16,6-4 48,1-3-32,1-10 0,9 12 16,-17 5-32,5-6 0,12-12 16,-10 14-16,13 0 0,-20 4 0,7-7 0,11 1 0,-12-1 0,17 0 0,-23 7 0,7-4 0,10 4-16,-12-4-32,1 4 32,-6 0 16,21 0-48,-16 0 0,1 4 0,14 0 16,-20-4 32,4 7-48,15 0 16,-15 12-32,3-12-16,-7-7 80,17 24-32,-12-5 16,2 3-16,0 2 32,-7-24 0,18 24 0,-14 0 32,3 2-16,-1-2-16,-6-24 0,7 22 0,0 2 16,0-4 0,0 2-16,-7-22 0,6 17 48,-1 1 0,-5-10 32,0 12 64,0-20-144,0 6 112,-7 14 48,-2-13-16,-12 1 1,21-8-145,-8 18 160,-19-12-16,6 1 0,2-1-16,19-6-128,-22 9 80,-3-2 48,0-1-32,0 1 0,25-7-96,-24 4 80,1 1-16,1-3 16,-1-2-16,23 0-64,-22 0 80,5 0-16,8-5-16,-10-1 0,19 6-48,-4-7 32,-3-12-32,3 14-16,2-1-48,2 6 64,0-20-64,0 14-16,0-12-224,0 12-336,0 6 640,0-20-1025,0 13-399,0-12-353,0 12-288,0 7 2065,0-24-2145,0 18 352,0-18 624,-3 6-735,3 18 1904,0 0 0</inkml:trace>
  <inkml:trace contextRef="#ctx0" brushRef="#br0" timeOffset="2374">14 34 1344,'0'0'0,"-2"0"288,-3-7 16,5 7-304,-4-7 369,2 1-1,2 2-48,4-1-96,-4 5-224,20-4 160,-13 4-64,22 0-32,-4 0-32,-25 0-32,26 2-16,8 0 16,4 0 0,2 3 48,1-1 64,-1 0 0,-2 3 0,-4-3 0,-34-4-112,34 7 96,-6-1 0,-3 3 0,-3 0 33,-22-9-129,18 17 128,-11-12 32,13 3 0,-15 1 16,-5-9-176,6 9 160,1-3-16,0 1-48,-3 0-144,-4-7 48,4 4-288,-4 0-400,6-2-353,-2 5 65,-4-7 976,0 2-2129,0-2 2129</inkml:trace>
  <inkml:trace contextRef="#ctx0" brushRef="#br0" timeOffset="2375">972 119 1984,'0'0'0,"0"0"609,0-5 111,0-1 16,0 6-736,0-7 705,-2 1-49,0 1-80,2 1-48,0 4-528,0 0 449,0 0-33,4 0-48,3 4-64,-7-4-304,18 18 272,-13-10-64,19 21-16,-4-5 1,-20-24-193,25 30 144,-1 1 32,6 2-32,0-1 16,-30-32-160,32 33 144,2-5 0,-3 5-16,-2-2 0,-29-31-128,29 28 128,0 0 16,0 1 0,-4-3 0,-25-26-144,27 26 144,-4 0 1,-4-4-1,-12 0 80,-7-22-224,23 22 192,-23-13 64,4 12-32,1-12 32,-5-9-256,0 18 272,0-12-16,-3 1-16,-3 1-15,6-8-225,-7 7 192,-11-1-16,11-1-32,-13-3-16,20-2-128,-8 2 48,-15-2-176,14 0-224,-11 0-273,20 0 625,-7 0-960,0-4-337,-2-3-624,2 1-528,7 6 2449,-4-18-2209,26 36 433,-22-25-225,0 7 2001</inkml:trace>
  <inkml:trace contextRef="#ctx0" brushRef="#br0" timeOffset="2376">1368 171 1552,'0'0'0,"-7"2"1089,-10-2-129,17 0-960,-7 2 1057,-13 3-65,13-1-96,-11 3-191,18-7-705,-6 8 592,-12 12-80,11-11-15,-13 15-33,20-24-464,-9 19 448,-16 3-64,16 0-96,-15 2-80,24-24-208,-19 22 144,2 0-32,-1 2-47,9-3 15,9-21-80,-20 24 64,11 0-16,-11 0 16,13-2-48,7-22-16,-7 22 0,0-13-369,1 15-751,3-15-977,3-9 2097,0 21-2625,0-1-1441,0-20 4066</inkml:trace>
  <inkml:trace contextRef="#ctx0" brushRef="#br0" timeOffset="2377">1682 444 2176,'0'0'0,"0"0"0,0 0 545,6 0-65,13-5-48,-13 1-32,12 4-80,-11 0-95,16 0-49,-6 0 96,7 0 80,-1 0 64,4 0 0,4 0-80,-31 0-336,32 0 241,5 0-65,2-4-64,-1 4 16,4-5-48,-2 5 32,3-4-16,-2 0 16,-41 4-112,40-5 112,-2 1 0,-2 4 32,-8 0 16,-28 0-160,26-5 160,-4 5 0,-16 0-64,17-4-144,-23 4 48,4 0-272,3 0-272,-3 0-352,-4 0-305,0 0 1201,0 0-1297,0 0 33,0 2 399,0-2-1023,0 0 1888,0 0 0</inkml:trace>
  <inkml:trace contextRef="#ctx0" brushRef="#br0" timeOffset="2378">1952 199 2321,'0'0'0,"0"0"0,-2 0 896,0-4 64,2 0-15,0 4-65,0 0-880,0 0 705,0 0-161,0 0-128,4 2-64,-4-2-352,5 9 336,1 10-16,13-1-47,-15 3-113,-4-21-160,7 24 128,13 5-48,-16 1-16,4 5 16,-8-35-80,17 37 48,-12 3 32,1 1 0,1-2-16,-7-39-64,7 40 96,0-5 32,0-1 32,-1-3 32,-6-31-192,5 31 208,1-7-16,1-5 0,-1-1-31,-6-18-161,7 6 80,12 1-224,-15-3-481,3-2-639,-7-2 1264,17 0-2241,-10 0-192,20-6-1201,-27 6 3634</inkml:trace>
  <inkml:trace contextRef="#ctx0" brushRef="#br0" timeOffset="2379">2524 188 2545,'0'0'0,"0"0"0,4 0 752,-4-4-48,7-2-127,-1-1-129,-6 7-448,7-7 304,16-12-144,-17 14-32,19-1-32,-25 6-96,6-7 128,17 3-32,-16-3-16,15 1-16,-22 6-64,18-7 16,0 3 32,-11 0-16,20 4 16,-27 0-48,6 0 32,19 0-16,-7 2 0,0 0-16,-18-2 0,17 7 16,2-3 16,-12 0-16,17 3 16,-24-7-32,6 6 16,15-1 0,-17 1 32,3 1 16,-7-7-64,18 9 49,-18 8 15,4-10 16,-4 1 0,0-8-80,0 20 128,0-14-16,0 12 16,-7-9-32,7-9-96,-6 24 80,-14-7-16,11 1 0,-14-1-16,23-17-48,-17 17 48,8-8-32,-14 13 16,14-15-16,9-7-16,-20 8 16,14 1 16,-4 0 0,1-1 0,9-8-32,-6 7 32,1 0 0,3-5 0,2 0 0,0-2-32,0 2 0,0-2-16,0 2 0,4-2-32,-4 0 48,7 2-32,12-2 0,-13 0-16,14 0 32,-20 0 16,7 0-16,18 0 16,-8 0 0,3 0-16,-20 0 16,21 0-16,1 0 16,-2 0 0,3 0 32,-23 0-32,19 0 32,2 0-80,-1 0-16,0 3-32,-20-3 96,18 2-96,0 4 96,-1 1 0,-9 2 0,-8-9 0,24 17 0,-17-10 0,16 12 0,-19-1 16,-4-18-16,7 8 16,-1 16 0,1-6 16,-3 2 0,-4-20-32,5 19 32,-5 3 48,0-2 16,-2-1 32,2-19-128,-9 18 160,-13-1 48,1 3 0,-5-3 64,26-17-272,-30 18 385,-6-10 143,-1 14 48,-4-15 48,41-7-624,-43 17 513,1-10-113,-2-1 0,3-1-48,41-5-352,-38 2 336,7-2-64,4 0-31,5-4-65,1-3-64,21 7-112,-7-17 112,-13 10-32,16-15-96,-3 5-176,7 17 192,-5-18-513,3 1-511,0-1-849,2 12-1184,0 6 3057,29 0-2978,-24-20-543,-5 20 3521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16.31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93 991 2497,'0'0'0,"0"0"720,4-4-32,-4 4-688,5-5 609,-1 1-97,0 0-96,1-1-64,-5 5-352,4 0 256,1 0-32,-1 0 0,-4 0 33,0 0-257,4 0 256,2 0-16,-6 3 16,4 3-32,-4-6-224,0 7 256,5 12-64,1-12-32,1 17-80,-7-24-80,17 22 32,-10-1 0,14 3 0,-4 0-32,-17-24 0,18 27 0,3-6 16,1 1-16,3 0 16,-25-22-16,24 18 32,3-10 0,0 12 16,2-16 16,-29-4-64,31 7 129,1-5 31,-1-2 80,-2 0 32,1-7 16,-6-12 16,-4 12-16,3-19 0,-23 26-288,19-20 273,-1-1 47,1-1 32,-13-2 0,-6 24-352,18-26 432,-18-1-32,0 1-15,0 2-49,0 24-336,0-22 304,-5-2-16,-17 3-32,2-3-16,20 24-240,-25-24 160,-4 0-48,-2-3-16,-7 3-64,38 24-32,-41-28 32,2 2-16,-4 0 32,2 4-48,41 22 0,-38-20-48,1 14-16,5-16-48,0 22-16,32 0 128,-26 0-144,-4 0-80,4 2 48,-2 7-64,28-9 240,-24 19-208,2 1-96,4 2-209,0 6-143,18-28 656,-6 33-864,-13 2-161,12 4-191,1 3-321,6-42 1537,-5 45-1729,1 6 48,2-3 353,2-5 511,0-43 817,6 37-464,48 14 112,-24-32-816,-30-19 1168</inkml:trace>
  <inkml:trace contextRef="#ctx0" brushRef="#br0" timeOffset="1">661 42 1728,'0'0'0,"0"0"0,4-4 320,1-3 81,2-12 95,-2 19 64,-5 0-560,0-7 576,4 3-47,-4 4-49,0 0-80,0 0-400,0 0 304,-2 6-96,-2 18-64,-1 7-48,5-31-96,-5 39 96,3 9-32,-1 9 16,1 2-16,2-59-64,0 63 129,0 2-17,0 1 80,5 1-16,-5-67-176,7 75 240,-2-1 0,1 4 16,-1-1 0,-5-77-256,6 72 224,-2-2 16,3-5 1,0-6 15,-7-59-256,18 52 240,-13-6-32,12-4-32,-12-8-16,-5-34-160,6 35 192,1-4 32,-1-5 16,2-4 16,-8-22-256,4 20 241,1-14-17,-5 12 64,0-14-48,0-4-240,0 6 224,0-1-16,0-3-48,0 0-48,0-2-112,0 0-384,-2-4-544,-1-3-769,3 7 1697,-2-6-2497,2-16 16,0 4-1185,0 18 3666</inkml:trace>
  <inkml:trace contextRef="#ctx0" brushRef="#br0" timeOffset="2">979 766 2417,'0'0'0,"4"3"672,-4-3-672,7 2 592,16 0-64,-17 2-127,21 3-129,-27-7-272,21 17 160,1-8-48,3 15-32,-1-4 16,-24-20-96,29 24 48,0 2 0,3 2 16,-1 3-32,-31-31-32,34 33 80,-3 4 16,0-2 0,1 2 16,-32-37-112,33 32 112,1-1 32,0 2-16,-1-5 16,-33-28-144,36 26 193,0-2 15,-3-4 0,-1-3 32,-32-17-240,30 9 224,0 11-32,-4-16 48,-3 3 64,-23-7-304,20 2 320,-13 0 65,-1-2-49,2 0-48,-8 0-288,4-4 176,-4-3-240,0 0-384,0-12-609,0 19 1057,-4-5-1793,-6-19-304,-10 7-1392,20 17 3489</inkml:trace>
  <inkml:trace contextRef="#ctx0" brushRef="#br0" timeOffset="3">1581 596 2545,'0'0'0,"0"0"960,0 2-47,0-2-913,-2 5 896,0 4-128,-7 15-79,-11 0-113,20-24-576,-9 32 496,-16 5-32,1 9-48,-6 4-63,30-50-353,-30 55 320,-4 8-48,-3-2-48,2 5-48,35-66-176,-40 63 160,1-2-16,-1-2 16,7-7 64,33-52-224,-30 48 209,8-4-17,-1-5-240,6-2-673,17-37 721,-7 35-1665,-13-6-912,18-1 256,-5 0-912,7-28 3233,0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17.76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0 612 848,'0'0'0,"5"0"336,1-5-64,1-1 64,-7 6-336,6-18 433,0 18 31,-2 0 16,-4-4 80,0 4-560,0-4 592,5-1 65,-5 1-1,0 4-16,0 0-640,0-7 577,0 1-17,0-1-32,0-10-48,0 17-480,0-5 385,0-1-81,0-12-64,0 14-48,0 4-192,0-7 176,0-14-16,0 16-64,0-17 0,0 22-96,0-6 48,4-18 0,0 17 16,-4-19-16,0 26-48,5-17 80,-1-1-16,1-1 32,-5-3-48,0 22-48,4-24 64,0 0-32,-4-2 0,5-3 16,-5 29-48,6-28 0,0 0 32,0-3-32,-1 5 0,-5 26 0,6-24 0,-1 4-16,-1 14-32,1-16 32,-5 22 16,4-5-16,0 1 16,-4 0-48,5 4 0,-5 0 48,0 0-48,0 0-32,5 2 32,-5 7-16,0-9 64,0 17-112,0-8 32,0 13 48,0-5 16,0-17 16,-3 20-32,1 4-16,0 2-32,-1 4 32,3-30 48,-2 31-16,0 2 0,2-1 16,0-1 0,0-31 0,4 33 0,1-5 0,2 5 0,11-5 0,-18-28 0,6 26 16,14 1-16,-12-8 32,18-1-32,-26-18 0,18 17 0,0-8 32,0 13-16,-11-16 16,20 3 16,-27-9-48,6 6 48,19 1 16,-19-3 32,15-4 48,-21 0-144,7 0 144,10-4 16,-12 0 48,1-3 1,-6 7-209,8-20 176,-2 14 16,-1-16-16,-1 5-32,-4 17-144,5-22 144,1 0-32,1-2-48,-1-4-32,-6 28-32,7-29 48,11-1 0,-18-1 0,7-2-16,-7 33-32,7-34 16,-1-1 16,12 2-16,-18 0-16,0 33 0,7-28 16,-2 2 0,-1 4-32,1 4 0,-5 18 16,4-17 16,-4 10-32,0-10 16,0 17 16,0 0-16,0 0-16,0-4 0,0 4-16,-2 0 16,2 0 16,-5 2-32,1 4 32,0 1-48,-4-1 64,8-6-16,-4 7 0,-1 10 0,1-10 0,-1 13-48,5-20 48,-2 17-48,0 0 0,2 5-32,0 7 16,0-29 64,0 35-96,4 4 48,3 4 0,14 1 16,-21-44 32,4 42 16,16 3 0,-13-3-16,16-1 48,-23-41-48,6 35 0,21-2 0,-5-3 32,0-8 0,-22-22-32,26 9 48,-2 8-64,2-14-352,4-1-561,-30-2 929,29 0-1937,2 0-928,5-7 496,-3-12-688,-33 19 3057,0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20.94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5 506 1984,'0'0'0,"0"0"1073,-2-4 31,2 4-1104,0-6 1153,-2 1-17,2 5-159,0-4-225,0 4-752,0 0 448,4 0-191,3 0-113,14 2-48,-21-2-96,6 2 128,18 0-48,-3-2-48,3 0 48,6 0-64,5 0 32,1 0-16,2 0-16,-38 0-16,36-4 32,0 4-32,0-4 48,-5 4 16,0-5 0,-2 1 32,-4 0-32,-3-1 48,-22 5-112,21-4 80,-15 4 48,16-5 16,-17 1 16,-5 4-160,6 0 160,-1 0 0,-5 0-31,0 0-17,0 0-112,0 0 80,0 0 0,-7 2-128,-2 0-257,9-2 305,-17 5-576,10 1-432,-3 1-481,-7 10-480,17-17 1969,-2 7-2017,-5 2 561,1-1-721,6-8 2177</inkml:trace>
  <inkml:trace contextRef="#ctx0" brushRef="#br0" timeOffset="1">104 849 2417,'0'0'0,"0"0"0,0 2 1152,0 0 225,-2 3 79,2-3-111,0-2-192,0 0-369,4 0-320,0-4-80,-4 4-384,20-5 304,-1-1-31,1-1-49,7 1-80,-27 6-144,26-7 96,2 0-64,0 1 16,0 2-16,-28 4-32,28 0 48,2-5-32,-4 5 0,4 0 0,-30 0-16,26-4 16,1 4 64,0 0-16,-2 0-16,-25 0-48,24 0 128,1 0-32,-3 0 0,0-5-144,-22 5 48,23 0-432,-1-4-577,-3 4-655,0-4-625,-19 4 2289,22-5-2449,6 5 672,-4-4-608,-24 4 2385</inkml:trace>
  <inkml:trace contextRef="#ctx0" brushRef="#br0" timeOffset="2">1266 328 2016,'0'0'0,"0"-18"897,0 12 143,0 6-1040,-3-29 1025,3 10-33,0 14-175,0-1-241,0 6-576,0-18 448,0 18-160,0-4-48,0 4 0,0 0-240,0 0 273,0 0-17,-2 2-32,0 5-48,2-7-176,0 24 112,0-24-112,-3 19 64,1 7-16,0-2-96,2 5-16,0-29 64,0 28-80,0 0 16,0-1 80,0-3 0,0-24-16,0 21 64,4-1 32,-4-11-16,5 13 32,-5-22-112,5 6 112,-5 1 16,0-3 32,4-2 16,-4-2-176,0 2 192,5-2 0,-1 0 17,-4 0-17,0 0-192,5-4 160,1-2-48,1-12-16,-1 14 0,-6 4-96,19-18 64,-15 14-16,3-16 0,13 14-64,-20 6 16,6-18 32,15 14-64,-14-3 0,17-10 80,-24 17-48,18 0-48,0-7 80,0 3-64,0 4 0,-18 0 32,7 0-64,21 0 16,-9 2-16,-1 5 32,-18-7 32,21 17-48,2-8 16,-1 13 32,1-14-16,-23-8 16,20 27-16,0-8 16,-13 3-16,18 2-16,-25-24 32,6 26 0,1 3-16,-1 1 32,-1 1-16,-5-31 0,0 32 64,-2 1-16,-5 0 32,-17 0 0,24-33-80,-19 32 128,-5-1-48,-5-1 32,0-3 16,29-27-128,-34 24 80,6 0 16,0-3-16,4-12 0,24-9-80,-21 20 64,1-16 16,12-2 48,-17 1 16,25-3-144,-7 0 128,-11 0 1,14-5-33,0 1-16,4 4-80,-5-18 32,3 12 0,0-14 0,2 3-64,0 17 32,0-18-192,0 1-337,0-1-447,4 1-609,-4 17 1585,5-7-2273,-1-17-368,3 18 560,-1-18-672,-6 24 2753,0 0 0</inkml:trace>
  <inkml:trace contextRef="#ctx0" brushRef="#br0" timeOffset="3">1133 40 1568,'0'0'0,"0"-5"432,5-1 97,-5 6-529,4-20 544,3 16-16,-3 4-80,2-5-111,-6 5-337,6 0 224,1 0-48,13 3-48,-14 1 0,-6-4-128,30 6 80,-6 3 0,3 0 0,2-3-16,-29-6-64,32 9 144,2 0 0,-1-3 32,3 1 16,-36-7-192,40 2 160,-2 0-32,2 0 0,5 3 0,-45-5-128,43 6 113,-1 1 31,-2 0 32,-4 1-96,-36-8-80,33 18-432,-1-14-913,2 16-320,-6-14-1392,-28-6 3057,0 0 0</inkml:trace>
  <inkml:trace contextRef="#ctx0" brushRef="#br0" timeOffset="4">1937 360 2929,'0'0'0,"5"-17"1088,1 10-207,-6 7-881,7-28 720,11 8-96,-13 14-63,1-18-97,-6 24-464,20-7 448,-15-12 16,13 14 32,-11-1 17,-7 6-513,17-5 432,-10 1-112,16 4-192,-17 4-96,-6-4-32,29 18 0,-6 1-32,3 8 16,4 5-96,-30-32 112,31 44-144,3 2 48,0 4 0,1-2 64,-35-48 32,36 48 0,2-4-16,-3 1 32,6-1 48,-41-44-64,36 39 160,-1 1 32,-3-6-16,-2-3 32,-30-31-208,26 26 208,-2-4-16,-5-2 81,-15-12 31,-4-8-304,7 18 304,-3-16 32,-4 0-16,0 3-48,0-5-272,-4 2 176,-5-2-64,-12 0-160,14 0-144,7 0 192,-24-5-336,5 1-192,-2-3-192,1-12-465,20 19 1185,-23-5-2097,5-14-576,18 36 336,-6-23-208,6 6 2545,0 0 0</inkml:trace>
  <inkml:trace contextRef="#ctx0" brushRef="#br0" timeOffset="5">2427 190 2801,'0'0'0,"0"-6"1280,0-12-15,0 12 16,0 6-1281,0-7 1264,0 7-175,-4 0-241,-3 2-272,7-2-576,-19 9 368,11 19-143,-16 1-33,4 6 0,20-35-192,-25 37 64,-1 6 32,-4 1 16,1 4 16,29-48-128,-31 46 208,-1-3 0,3-1-80,0-1-32,29-41-96,-24 40 80,1-6 0,5-1-16,1-4 16,17-29-80,-7 26 64,-12-2-112,13 0-368,-3-5-656,9-19 1072,-9 20-1969,3 2-833,3 0 225,3-5-784,0-17 3361,0 0 0</inkml:trace>
  <inkml:trace contextRef="#ctx0" brushRef="#br0" timeOffset="6">2943 535 1408,'0'0'0,"4"0"945,1-5 15,-5 5-960,6-4 960,-2 4-63,16 0-49,-12 2-143,18 0-161,-1 3-80,0-1-112,1 1-80,6-3-80,-32-2-192,29 2 112,0 0-15,5-2-1,-1 0-32,-33 0-64,34 0 96,-3 0-32,2-4 48,-3 4 0,-30 0-112,29-5 144,0 1 16,-5 0 0,-1-3 0,-23 7-160,20-6 144,0 1-16,-13 1-16,15-1 16,-22 5-128,7-4 144,0 0-48,-1-1-64,2 5-256,-8 0 224,0-4-592,0 4-641,0 0-767,-6 0-322,6 0 2322,-6 0-1744,-12 0-609,18 0 2353</inkml:trace>
  <inkml:trace contextRef="#ctx0" brushRef="#br0" timeOffset="7">3070 210 2865,'0'0'0,"0"0"0,0-5 1152,4-1-15,-4-1-49,0 1-191,0 6-897,0 0 624,0 4-256,-2 20-208,2 2-64,0-26-96,0 33 144,0 11-64,0 1 32,7 3 33,-7-48-145,6 51 128,13-1 112,-15-4-64,3-3 0,-7-43-176,17 42 176,-10-5 32,14-2 16,-17-3 32,-4-32-256,20 29 288,-16-5-31,15 0-65,-19-24-192,4 17-64,-4-17 64,7 9-721,0 11-976,12-16-1152,-14 3-1745,-5-7 4594,0 0 0</inkml:trace>
  <inkml:trace contextRef="#ctx0" brushRef="#br0" timeOffset="746">3889 245 1088,'0'0'0,"0"-5"704,-2-1-159,2 6-545,-2-7 592,2 1 48,-3 1 0,1 5-95,2 0-545,0-4 480,0 4-80,0-4-112,5-1-32,-5 5-256,4-4 208,3-1-15,13 1-17,-13 0-48,-7 4-128,20-7 128,-14 3-64,17-1-16,-5-1-16,-18 6-32,19-4 32,-2-1 0,1 1-32,-1 4 32,4-5-32,-1 5 16,3-4-16,-3 4 0,-20 0 0,25 0 16,-6 0-16,1 2 16,-1 5 0,-2-1-16,-10 12 0,17-12-16,-16 14 0,-8-20 16,20 17-16,-16 3 32,0 2-16,1 2 32,-5-24-32,0 26-32,0 0 16,-2 0 48,-16 1 16,18-27-48,-9 21 128,-18 3-32,7-2 0,-1 0 0,21-22-96,-22 18 112,0-12-48,-1 14 48,4-16-16,19-4-96,-18 7 128,-1-1 48,11-4 48,-12 1 33,20-3-257,-8 2 304,-1-2 32,3 0 0,-1-5 0,7 5-336,-6-6 256,1-12-96,3 14-48,2-3-48,0 7-64,0-17 64,0 10-31,7-10-33,-1 10-17,-6 7 17,20-19-32,-15 14 16,17-12 16,-15 10 0,-7 7 0,25-6 0,-7-12 0,-1 18-32,4-6 16,-21 6 16,20-7 16,-3 3-32,4 0 0,-1-1 0,-20 5 16,20-4-80,1 4 48,1 0 0,-2 2-32,-20-2 64,22 9-16,-2 13-32,-1-1-16,-13 6 0,-6-27 64,24 32-48,-17 5 48,1 3-32,-2 6 80,-6-46-48,5 48 32,-5 0-16,0 2 32,-3-2 0,3-48-48,-6 46 80,-15-5 80,14-2 97,-12 1 79,19-40-336,-9 34 464,-19-5 64,9-5-16,-6-15-63,25-9-449,-22 19 400,1-12 16,1 1 48,-2-1 64,22-7-528,-21 2 529,-3-2-65,1 0-96,1-6-96,22 6-272,-20-7 208,0-15-48,11 16-48,-13-14-16,22 20-96,-8-6 80,-12-18-64,14 2 0,-3 2-16,9 20 0,-6-20-32,-1 1-64,3 12 48,0-17-64,4 24 112,-2-6-176,2-12-256,0 14-544,6-14-593,-6 18 1569,4-4-2369,3-2-753,10-1-95,-13 7 896,-4 0 2321,7 0-2673,-7 0 2673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22.44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41 834 2225,'0'0'0,"-4"0"1008,-3-6 145,0-12-49,7 18-1104,-7-4 1056,5-3-143,0 1-129,0-1-63,2 7-721,-3-6 560,1-1-128,0 3-112,0 0-160,2 4-160,0 0 112,0-5-48,4 1-48,3-1 0,-7 5-16,23 0 0,-17-4 0,21 0-16,-4 4 0,5-5-16,6 1 0,1 0 16,4 4-16,-39 0 32,40-5 0,3 5 0,0-4 0,-4 0 32,-39 4-32,39 0 48,-5 0 0,-6 0-48,0 0 32,-28 0-32,24 0 16,-1 0 16,-3 0 48,-14 0 16,-6 0-96,22 0 81,-17 0 31,0 0-16,-1 0-80,-4 0-16,0 0-112,0 0-177,0 0-303,0 0-512,0 0 1104,-4 0-1665,-4 4-368,0 2 112,1 3 608,7-9 1313,-9 7-1952,9-7 1952</inkml:trace>
  <inkml:trace contextRef="#ctx0" brushRef="#br0" timeOffset="2080">46 987 4193,'0'0'0,"-5"0"1729,-1 0-208,6 0-1521,-8 0 1264,4-4-287,2-1-321,2 1-256,0 4-400,4-4 160,4-1-63,11 1-65,-1 4-16,-18 0-16,23-4 0,1 4 16,8-5 48,3 1-64,-35 4 0,38-5 16,7 1-16,2 4 16,1-4 16,-48 4-32,45-5 48,-4 5 16,0 0 16,-3-4-80,-38 4 0,33 0-224,-1-4-433,-3 4-543,0 0-513,-29 0 1713,27 0-2001,0 0 80,2 0 593,-7 0-625,-22 0 1953,0 0 0</inkml:trace>
  <inkml:trace contextRef="#ctx0" brushRef="#br0" timeOffset="2081">592 444 3569,'0'0'0,"7"-4"1265,-1-3-129,-6 7-1136,21-20 897,-21 16-225,17-3-256,-10-12-176,-7 19-240,22-5 112,-3-1-64,5-1-32,-1 7-16,-23 0 0,22 0-16,3 3-16,-3 3 0,4 16 0,-26-22 32,28 20-32,1 4 0,0 4 16,0 0 0,-29-28 16,31 35 0,1-2 16,1 2 0,1-3 16,-34-32-32,36 29 16,-1 1-48,-1-1 16,2-3-48,-36-26 64,33 28-48,-1-4 96,-6-2 16,-3-2 80,-23-20-144,7 17 192,13-10-32,-20 15 49,4-14-49,-4-8-160,0 22 192,-4-2 32,-18 2-16,-4 6-16,26-28-192,-30 33 192,-9 2-48,-3 2 32,-6 2-32,48-39-144,-46 41 96,-3 1-48,4-5-16,0 0 16,45-37-48,-38 33 32,5-5-80,8-4-336,7-4-592,18-20 976,-4 17-1697,1-10-624,3 1 288,20-1-832,-20-7 2865,0 0 0</inkml:trace>
  <inkml:trace contextRef="#ctx0" brushRef="#br0" timeOffset="2082">1991 878 928,'0'0'0,"0"0"0,7 0 528,-1 0-288,15 0 48,-21 0 1,0 0-289,18 0 272,-14 0-16,3 4 48,-1 14 80,-6-18-384,7 9 448,0 19 17,0-4-81,0 2-128,-7-26-256,17 28 176,-10 5-80,11-2-16,-11-3-16,-7-28-64,24 28 96,-5-4-16,0-2 64,3-2 0,-22-20-144,23 9 160,2 10 16,2-14 16,-3-3 81,-24-2-273,30 2 320,-4-2 176,1-4 80,2-18 49,-2 2 47,-27 20-672,27-22 560,0-4-80,-1 0-112,-3-5-79,-23 31-289,25-28 224,-6 0-16,-11-1 32,9 3 16,-17 26-256,0-26 272,5 2 16,-5-2 0,-2 0-31,2 26-257,-7-29 256,-14 1-32,4-3-48,-5 5 16,22 26-192,-25-28 192,-4-1-112,-3-1 32,-4 2-80,36 28-32,-39-29 32,-2 5-80,-2 5-64,-2 12-32,45 7 144,-41-17-208,-2 17 0,0 2-64,3 4 96,40-6 176,-41 20-160,4-3-1,1 5 33,-1 4-32,37-26 160,-33 31-160,4 2-16,5 2-16,5-1-64,19-34 256,-6 35-224,3-2-32,3-2 48,7-7 64,-7-24 144,25 21-161,-3-3 65,3-1-32,4-10 16,-29-7 112,32 17-112,-2-14 64,0 3 96,-1-4 16,-29-2-64,29 2 64,1 1 0,-2-3-16,4-5 16,-32 5-64,28-4 32,2-14 16,-6 12 16,4-16-15,-28 22-49,21-6 80,2-21-32,2 8 48,-2-3-16,-23 22-80,24-26 48,-2-3 48,3 1 32,-3-5 16,-22 33-144,21-35 176,-2-4-32,1-2-64,-1-5 32,-19 46-112,17-46 80,-10-2 64,12 0 16,-19 0 16,0 48-176,0-48 160,0 0 16,-6 2-15,-11 0-33,17 46-128,-9-43 192,-16 1-96,7 7-16,9 7-32,9 28-48,-20-26-64,13 8 0,-2 12-16,0-1-48,9 7 128,-9-4-144,1 4 0,-1 0-49,1 2-31,8-2 224,-6 7-240,-3 12 0,2 1 16,1 2 32,6-22 192,-5 24-176,3 2 0,0 7 32,2 4-32,0-37 176,0 39-128,4 7-1,3 4 49,13 2 16,-20-52 64,6 57-48,19 6 32,-18-2-16,20 1 32,-27-62 0,18 61 0,2-7-80,1-1 16,-2-5 0,-19-48 64,22 45-32,-1-3 48,-1-5 48,1-2-48,-21-35-16,17 30 16,3 3 32,1-2-16,-1-3 16,-20-28-48,19 24 32,2 0 48,1-2 16,1-5 1,-23-17-97,22 7 144,0-1-32,3-3 16,-3-1-16,-22-2-112,25 0 128,2-5 32,-2-1-16,-1-18 16,-24 24-160,27-20 112,-7 3 16,0-3 0,1-2 32,-21 22-160,6-22 176,16-4-16,-15-4 33,0 1-49,-7 29-144,7-32 144,0-1-32,-7-2 16,0 0-32,0 35-96,0-39 128,0 2 16,-3 0-32,-1 2-48,4 35-64,-4-31 0,-1 3-48,3 8-16,-1 14 0,3 6 64,-2-20-64,2 16 32,0-3-16,0 3-16,0 4 64,0-5-112,0 1-64,0 4-32,0 0-17,0 0 225,0 7-240,0 10 48,0 0 16,0 7 16,0-24 160,5 27-112,-1 5-48,1 5 16,1 3 32,-6-40 112,7 41-96,11 3 80,-14-3 16,3 1-16,-7-42 16,23 32 16,-6-5 0,4-8 0,-1-10 32,-20-9-48,17 9 48,2-1-16,-2-3 0,1-5 0,-18 0-32,19 0 0,-2 0 48,1-7-16,0-12 32,-18 19-64,18-5 80,-12-12-48,22 10-16,-22-10 16,-6 17-32,20-7-32,-15-10 96,13 12-48,-13-12 48,-5 17-64,6-7 64,12-12-32,-14 12 16,0-21 0,-4 28-48,7-18 48,12-3-32,-15-1 0,3 0-32,-7 22 16,17-26 64,-12 2-32,1-5 48,2 1-16,-8 28-64,6-30 16,1 1-16,0 1 16,-3 4-32,-4 24 16,4-24-32,1 17-16,-5-10-48,0 17-80,0 0 176,4 0-208,-4 6 0,0 14 0,0 4 48,0-24 160,-2 28-128,0 9 32,-5 5 0,1-1 32,6-41 64,-5 46-64,3 0 0,2-5 64,0-1 0,0-40 0,4 37 16,14-2 16,-11-5-16,18-1-16,-25-29 0,17 26 16,8-9-160,2-10-881,9 12-1936,-36-19 2961,71 24-4850,-71-24 4850</inkml:trace>
  <inkml:trace contextRef="#ctx0" brushRef="#br0" timeOffset="2554">4695 544 1824,'0'0'0,"0"0"785,0 0-785,0 0 1040,0 0 161,0-6-1,0 1-111,0 5-1089,-2-4 960,2 4-960,-4-4 849,1 4-161,1 0-112,0 0-128,2 0-448,0 0 273,0 0-97,0 0-64,7 0-80,-7 0-32,23 0 48,-17 0 0,21-5-32,-4 5 0,-23 0-16,26-4-16,6 0 32,1-3-16,1 3-16,-34 4 16,36-5 16,-3 1-48,1-1 48,-1 1 0,-33 4-16,31 0 0,1 0 16,-1 0 16,-4 0-64,-27 0 32,24 0-144,-1 2-225,-3 3-287,0-1-240,-20-4 896,6 7-977,15-3 65,-16 3 240,-1-5 271,-4-2 401,0 2-192,0-2-96,0 0-416,-7 0-481,7 0 1185,-8 0-1264,-11 0 287,-1 0-655,20 0 1632</inkml:trace>
  <inkml:trace contextRef="#ctx0" brushRef="#br0" timeOffset="2991">4572 699 2737,'0'0'0,"0"2"1200,0 0-47,5 1-209,-5-3-944,6 2 801,-1 0-113,1 0-160,15 0-160,-21-2-368,7 3 256,17 1-47,-6 0-65,4-2 16,-22-2-160,26 3 96,0-1-16,6 0 0,-2 0-80,-30-2 0,37 2 16,3-2 0,2 0-16,3 0 16,-45 0-16,45 0 16,2 0 0,2 0-16,1 0-48,-50 0 48,49 3-80,-2-1-48,-1 2-256,1 0-481,-47-4 865,47 5-1569,1-1-351,-1-2 255,-4 1 576,-43-3 1089,40 2-1456,-40-2 1456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27.40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256 548 2369,'0'0'0,"-3"0"1056,-1 0 225,-6-4 31,10 4-1312,-9-5 1169,-8 5-289,12 0-320,-1 0-271,-1 2-161,3 5-80,-1 10-32,0-10 32,3 15-16,0-14-16,2 14 16,0-15-16,0-7-16,18 17 16,-13-8 16,17 11-16,-5-12 32,-17-8-48,21 20 80,1-13-16,3 1 16,2 1-32,-27-9-48,29 9 64,0-1-48,2 1 16,-2 11-32,-29-20 0,27 6 0,0 18 0,2-6 0,-2 1 0,-27-19 0,27 24 16,-1 0-16,4-2 0,-4 2 16,-26-24-16,28 24 16,-2-4-16,1 2 64,-2-3 0,-25-19-64,23 18 64,-4-10 80,-12 14 32,11-15 32,-18-7-208,0 17 112,0-10 64,0-1 33,-2 3 15,2-9-224,-10 7 368,-12-1 0,1 1 0,-5-5 0,26-2-368,-28 2 320,-6 0-63,0-2-49,-1 0-80,35 0-128,-36 0 96,-3 0-32,4 0 0,-1 0-16,36 0-48,-36-4 32,3 0 16,-3-1-80,2 5 16,34 0 16,-29-4-64,4 4-80,5 0-304,3 0-481,17 0 929,-9 0-1729,-1 0-928,3 2-272,7 2 768,0-4 2161,0 0-2593,0 0 2593</inkml:trace>
  <inkml:trace contextRef="#ctx0" brushRef="#br0" timeOffset="1">9 487 2257,'0'0'0,"0"0"0,-2-18 736,0 12-16,-3-18-63,5 17-49,0-10-16,0 12-96,5-1-80,-1-1-63,-4 7-353,4-4 320,3 0-48,12-1-64,-15 1-64,-4 4-144,20 0 64,-14 0-32,26 0-32,-10 2 0,-22-2 0,30 7-48,3-1 0,0 14 16,8-14 0,-41-6 32,43 22 0,6-15-16,3 12 16,4-12 16,-56-7-16,53 17 16,3-10 16,-2 10 16,0-10 0,-54-7-48,56 9 48,-5 8 0,1-15 0,-2 5-16,-50-7-32,50 6 48,-6-1 0,-3-3 16,-7 0 16,-34-2-80,29 4 80,-12-1 32,2-1-48,-15 2 48,-4-4-112,18 2 97,-18 3 15,6 1-16,-1-1-16,-5-5-80,0 6 128,0 1 64,0 1-32,-3 10 0,3-18-160,-6 9 80,-1 15-48,1-3-16,-1 6-16,7-27 0,-7 28-16,1 5 32,2 4-16,-2 6 16,6-43-16,-2 44 0,0 0-16,2-3 16,0-4 0,0-37 0,7 37-128,13-4-16,-13-2 32,17-5 32,-24-26 80,23 19 64,1-1 32,3-12 0,6 1 32,-33-7-128,34 6 160,0-1 32,-1-3 32,1-2 0,-34 0-224,32-4 256,-4-3 17,0-10-33,-4 10 48,-24 7-288,22-22 272,-1 16 0,-4-20 192,-10 8 0,-7 18-464,25-20 593,-18-1 31,15-1-128,-18-4 0,-4 26-496,8-27 465,-2-3-97,-1-7-48,-5-2-96,0 39-224,-3-44 160,-15-2 0,11-4-64,-17 2-16,24 48-80,-25-48 64,1 2-48,-6 0 16,-1 5-16,31 41-16,-34-35-48,-2 4-32,1 10-64,1 3-80,34 18 224,-36-4-304,1-1-80,1 5-32,1 3 31,33-3 385,-30 17-384,1 1 0,0 6-80,2 6-160,3 5-193,24-35 817,-28 39-1152,4 5-369,0 2-320,3 2-256,21-48 2097,-6 48-1969,-3-2 561,9-5 543,4-8-719,-4-33 1584,0 0 0</inkml:trace>
  <inkml:trace contextRef="#ctx0" brushRef="#br0" timeOffset="2">1513 367 5634,'0'0'0,"-4"-42"1473,4 42-1473,-18-43 1008,12-12-255,-4 9-113,1 5-96,9 41-544,-6-33 384,1 3-112,3 6-80,0 6-95,2 18-97,0-17 64,0 12 16,0-1 0,4-1-48,-4 7-32,5 0 0,1 0-16,13 7-48,-15 17 16,-4-24 48,7 24-64,15 2 0,-16 9 0,20 2 15,-26-37 49,6 44-64,18 1 48,-16 6 0,14 3 16,-22-54 0,4 53 16,14 1-16,-14-2-32,4 5 16,-8-57 16,6 59-16,12 4 16,-18-2 16,7 1 0,-7-62-16,6 58 32,13-3 0,-15-5 16,14-2 81,-18-48-129,4 44-48,14-3 80,-11-8-16,13 0-32,-20-33 16,7 28 112,18-4-64,-19-2-208,16-13-417,-22-9 577,5 17-1104,12-15-465,-11 3-272,0-3 32,-6-2 1809,18 2-1408,-14-2 495,1 0-719,-5 0 1632</inkml:trace>
  <inkml:trace contextRef="#ctx0" brushRef="#br0" timeOffset="3">1952 644 2449,'0'0'0,"7"2"1248,16 5-335,-23-7-913,19 17 832,4-10-64,-3 19-191,4-2-177,-24-24-400,30 24 336,6 4-64,4 3 64,4-1-48,-44-30-288,50 33 288,-1 0-31,0 2-1,-1-1 0,-48-34-256,47 33 224,-5 0 16,-4 2-256,-2 0 0,-36-35 16,31 37-16,-2-2-48,-1-5 208,-4-1-16,-24-29-128,22 24 16,-1-5-176,-15-1-176,14-12-272,-20-6 608,4 7-881,1-3-143,2-4-17,-2 0-143,-5 0 1184,4-4-1281,-4-14 129,0-3-961,0 21 2113</inkml:trace>
  <inkml:trace contextRef="#ctx0" brushRef="#br0" timeOffset="4">2422 550 5106,'0'0'0,"0"0"2449,-2 0-1008,-2 0-513,4 0-928,-7 2 512,-11 20-176,9 4-175,-22 9-49,31-35-112,-27 44 112,-4 8 0,-5 9 16,-3 2 16,39-63-144,-42 68 112,4 4-16,0 0-176,6 0 64,32-72 16,-28 68 48,3-5-64,3-6-1281,15-3-2064,-2-6-2018,9-48 5379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28.17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32 42 2849,'0'0'0,"0"0"0,-5 0 1216,-2-5 49,-1-12-129,1 12-239,7 5-897,-2-4 560,0 0-288,2-1-192,0 5-48,0 0-32,6 0-48,14 0 16,-15 0 0,17 0 0,-22 0 32,18 0-32,3 2 16,-2 1 16,3-1 16,-22-2-16,28 2 16,1 0 0,4-2-16,3 0 16,-36 0-16,36 0 0,0 0 32,0 0-16,-3-4 32,-33 4-48,32-5 96,-3 5 48,-7-4 16,-2 4 33,-20 0-193,7 0 160,0 0-48,-2 0-16,-5 0-224,0 0 128,0 0-352,0 2-273,-3 5-303,-6 2-161,9-9 1089,-18 17-1136,11-8 63,-12 13 97,12-3 207,7-19 769,-21 22-528,12-2-960,9-20 1488</inkml:trace>
  <inkml:trace contextRef="#ctx0" brushRef="#br0" timeOffset="557">41 460 3393,'0'0'0,"-2"3"1361,2-3-1361,-7 2 1248,2 0-159,3 0-129,2-2-239,0 0-721,0 0 496,7 0-176,15 0-112,-4 0 32,-18 0-240,21 0 240,3 0 16,3 2-32,4-2-80,-31 0-144,36 0 113,2 0-65,2 0 0,-2 0-32,-38 0-16,39 3 16,-2-1 0,1 0 16,-1-2 48,-37 0-80,33 2 96,1 0 32,-5 0 32,0 3 16,-29-5-176,27 2 128,-3 0-320,-1 0-384,-1-2-705,-22 0 1281,24 3-2257,1-3-400,29 45 464,-27-45-368,-27 0 2561,0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31.80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254 86 1216,'0'0'0,"0"-17"192,4 10-96,-4 7-96,0-26 128,5 19 32,-5 1 64,0-12 17,0 18-241,0 0 272,-2 0 0,-5-4-16,3 4-16,4 0-240,-8 0 224,4 0-16,-3 0-16,0 2-16,7-2-176,-6 4 160,-3 3 49,0-3 63,3 1 0,6-5-272,-10 6 288,1 1-32,2-1-16,-1-1-32,8-5-208,-7 4 256,1 0-16,-1 1 17,3-1-1,4-4-256,-8 2 240,4 3-48,-3-1-64,0-2-48,7-2-80,-6 5 32,-1 1 16,1 1-16,-1-1-48,7-6 16,-8 18 0,2-12-16,-3 12 0,2-10 16,7-8 0,-8 22-16,1-2 0,0 2 16,0 0 16,7-22-16,-7 24 0,1 0-16,1 0 32,3 0-32,2-24 16,-2 26 0,0-2 32,2 2-48,0 0 32,0-26-16,0 24 16,0 2-16,0 0 32,0 1-32,0-27 0,4 26 32,-4 0-32,4 0 32,1 0-16,-5-26-16,0 24 0,4 0 16,1 3-16,-1-1 0,-4-26 0,8 30-16,-2 1 0,1-3 32,13 1-16,-20-29 0,4 30 0,19 1-16,-16 4 16,21 2-16,-28-37 16,21 37 0,1 2-16,1 0 16,3 1 16,-26-40-16,25 41 16,-3-2 16,0 1 16,-1-3 0,-21-37-48,18 39 64,-12-4 0,19 4-32,-18 0 0,-7-39-32,22 40 0,-15 3 0,18-3 48,-8 1-16,-17-41-32,7 41 48,18-1 0,-18 1-16,15-2 0,-22-39-32,6 40 0,15-3 32,-17-2 0,14 2 32,-18-37-64,4 35 128,3-3 81,1-1-1,-2-3 16,-6-28-224,5 24 256,-1-4-16,-4-3 16,0 1-16,0-18-240,-2 6 240,0 16 0,-5-13-63,-1 11 15,8-20-192,-8 6 160,-12 14-16,13-11 0,-16 10-16,23-19-128,-9 9 128,-13 11-32,14-14-32,-15 12 16,23-18-80,-18 6 144,9 1-32,-16 1 32,8 1-16,17-9-128,-9 9 144,-14 0 0,14-3-32,-11-4 65,20-2-177,-8 2 128,-13 1 0,12-3 16,-11 0-16,20 0-128,-6 0 80,-13 0 48,12-5-48,1-1 0,6 6-80,-7-7 96,1-12-64,1 12-48,3-13-64,2 20 80,-2-6-272,0-20-432,2 6-817,0-2-1248,0 22 2769,0-19-3234,6-3-1264,-6 22 4498</inkml:trace>
  <inkml:trace contextRef="#ctx0" brushRef="#br0" timeOffset="589">1039 1572 2257,'0'0'0,"-4"0"832,-3 0 192,-15-5 65,22 5-1089,-6-4 1056,-13 4-191,10-4-209,-13 4-128,22 0-528,-10 0 481,-14 0 47,16 0 48,-15 0-32,23 0-544,-9 2 464,-9 0-127,14 0-129,-1 0-80,5-2-128,-2 3 96,2-1-16,0 0-48,20 0-64,-20-2 32,18 2-48,2 1-16,9-1 0,5-2 48,-34 0 16,38 0-16,7 0 16,1 0 0,4 0 0,3 0 16,-53 0-16,56 0 0,0-5 16,0 1 0,-2 0 0,-54 4-16,54-5 0,-1-1 32,-1-1 0,-3-12-16,-49 19-16,52-5 16,-5-12 32,-4 12 0,-3-12 16,-40 17-64,35-4 96,-3-3 0,-8 0 0,-5 3 16,-19 4-112,6-4 64,12 4 16,-18 0-16,4 0-32,-4 0-32,5 0 16,-5 2-16,0 2-16,0 3 16,0-7 0,0 6 0,0 3 16,4 0 16,-4-3-32,0-6 0,6 7 16,-6-1 0,4-1 0,-4-3 32,0-2-48,4 2 64,1-2-192,-5 0-432,0 0 560,0 0-1281,0 0-992,0 0-496,-2 0 528,2 0 2241,-5 0-3025,5 0 3025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33.28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41 594 2849,'0'0'0,"-2"0"1008,-2-4 97,4 4-1105,-8-7 1056,4-10-47,-3 17-113,1-7-192,6 7-704,-7-6 641,5 1-113,2-1-64,0-1-48,0 7-416,0-6 321,0-1-49,4-10-64,1 17-48,-5 0-160,4-7 128,0-13-48,3 16 0,1-13-16,-8 17-64,6-5 64,1-12 16,-3 10-16,3-10 32,-7 17-96,4-5 80,-4-14 0,4 14 48,-4-14 0,0 19-128,0-7 112,0-15 16,0 16-32,0-16 1,0 22-97,0-4 112,-2-16-64,0 16 16,0-14-32,2 18-32,0-4 0,-2-3 16,0 1-16,2-12 16,0 18-16,0-6 0,0-1 16,0 1-16,0 6 0,0-18 0,4 14 32,-4-16-16,4 14 0,-4 6-16,0-24 80,5 17-32,-1-23 32,-4 8 0,0 22-80,4-18 0,-4-1 48,0 12-32,0-15-32,0 22 16,0-4 16,0 0-16,-2 4-16,-2 0 0,4 0 16,-5 0-32,-1 0-64,-1 4-32,3 13-16,4-17 144,-4 18-208,1 6 31,1 0 1,2 6 32,0-30 144,0 35-128,7 2 32,10 3 0,-12-1 64,-5-39 32,23 39-48,-17-4 48,21 2 0,-7-2-16,-20-35 16,18 31 16,-11-1-16,16-4 64,-19 1-32,-4-27-32,7 24 48,-3-3 0,0-1 32,-4 0 32,0-20-112,0 6 112,0 16 16,-2-15-32,-2 12-15,4-19-81,-7 7 48,1 12 0,-4-12-16,3 10 0,7-17-32,-6 5 16,-1 4 16,5 8-16,2-13 0,0-4-16,0 7 48,4-1-32,1 1 0,1-3-401,-6-4 385,7 7-1104,-1-5-1089,13 5-864,-15-1 447,-4-6 2610,7 7-3473,-7-7 3473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34.03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80 873 1408,'0'0'0,"-6"17"240,-1-10 16,-2 17 33,3-18 31,1 3 16,1-2 32,2-1 32,2-4 32,0 1 49,0-1 79,0 0 112,0-2 64,0 0 49,0 0-1,0 0-784,0 0 705,0 0-33,-3 0-64,1 0-80,2 0-528,-2 0 529,0 0-65,-2 0-80,-2-4-96,6 4-288,-4 0 224,2 0-64,-3 0-32,3 0 32,2 0-160,-2-5 144,0 5 17,-1-4-17,1-1-16,2 5-128,0-4 128,0 0-48,0-1 16,5-1-32,-5 6-64,4-20 48,3 14-16,11-16 16,-14 15-32,-4 7-16,18-26 32,-11 9 48,10-3-32,-11-2 16,13 0-16,-14-2-16,12 3-16,-12-1-16,-5 22 0,7-20 16,11 14-16,-14-16 0,1 17 0,-5 5 0,4-4-16,1 0-32,-1 4 16,0 0-32,-4 0-16,6 2-48,-6 15 16,4 3-16,-4-20 128,0 26-96,4 2 32,1 3 0,-1 2 32,-4-33 32,5 30-32,-1 3 32,0-2 0,1-1 0,-5-30 0,0 28 32,6 1-16,-1-3 0,1-2 16,2-2-32,-1-5 48,-1-10 16,12 10 16,-18-17-80,4 2 128,15 3 0,-15-3-16,14-2 16,-18 0-128,4 0 112,3 0 16,13-4 48,-13-1-48,-7 5-128,20-6 128,-14-1-16,15-10 0,-14 12 0,-7 5-112,22-19 97,-16 12 47,20-17-64,-20 7 48,-6 17-128,22-20 144,-15-2 32,13-4 16,-15 0-32,-5 26-160,6-31 192,1-1-32,0-3-80,-3 2 64,-4 33-144,4-37 48,-4 4 0,0 5-32,0 4-64,0 17 0,0 7 48,0-17-64,0 17-48,0 0-48,0 0-112,0 0 272,0 2-288,0 18-32,-2 4 80,2 6 48,0-30 192,0 37-97,0 0 33,0 5 16,7-1 48,-7-41 0,7 40-16,15-3 32,-15-5 16,20-1-16,-27-31-16,22 26 48,0-4 16,6 0-15,1-5 31,-29-17-80,29 18 112,3-12 16,-4 1 96,-1-1 0,-27-6-224,25 0 224,-2 0-16,-1-6-80,-3-18-320,-19 24 192,21-18-896,-3-4-1377,-12 1-1969,50 21 352,-56 0 3890,5-29-4370,-5 29 4370</inkml:trace>
  <inkml:trace contextRef="#ctx0" brushRef="#br0" timeOffset="938">1195 205 864,'0'0'0,"0"0"464,0-4-336,0 4-128,0-5 96,0 5 16,0-4 0,0 4 32,0 0-144,0-4 160,5 4 17,-5 0 31,4 0 64,-4 0-272,5 0 400,-5 0 128,0 0 80,0 0 33,0 0-641,0 0 640,5 0-48,-5 0-15,0 0 15,0 0-592,4 0 560,-4 0-48,0 0-127,5 0-81,-5 0-304,0-5 192,4 1-64,1 4-48,-1-4-16,-4 4-64,4-5 48,1 1-16,-1 0 16,1 4-16,-5 0-32,4-5 16,0 5 0,2-4-16,-2-1 0,-4 5 0,4 0 16,-4 0 0,5 0 0,-5 0 0,0 0-16,4 0-16,-4 0 32,0 0-16,5 0 16,-5 0 0,0 0 16,0 0-32,0 0 16,0 0 16,0 0 32,0 0 16,0 0-80,0 0 96,0 0 32,0 0 16,0 0 16,0 0-160,0 0 128,0 0-16,0-4-16,4 4-47,-4 0-49,0-4 80,4 4 0,-4-5-16,5 1 0,-5 4-64,0 0 80,0 0-48,0-4 32,4 4 0,-4 0-64,0-5 64,0 5 16,0 0-32,0-4 0,0 4-48,0 0 32,0 0 0,-2 0 0,0 0 0,2 0-32,-7 0 16,1 0 32,-1 0-32,0 4 16,7-4-32,-8 5 48,-11-1-16,13 0 32,-14-1-16,20-3-48,-7 2 64,-11 0 16,13 2 16,-4-2 0,9-2-96,-8 3 128,-1-1-16,0 0-16,-1 0 16,10-2-112,-6 5 80,-1-1-48,5 2-16,0 1-32,2-7 16,0 7 0,0-1-16,4 3 0,3 8-16,-7-17 32,20 7 0,-13 2 0,15 8 0,-15-13 48,-7-4-48,27 5 0,-20-1 65,17-2-33,-18 0 80,-6-2-112,23 0 160,-16 0 16,13-6 96,-13-12 0,-7 18-272,18-6 272,-14-16 32,3 16-16,-3-18-16,-4 24-272,0-20 241,0 2-17,0-1-16,-6-3-80,6 22-128,-18-20 128,11-1-32,-13 3-48,11 1-368,9 17 320,-22-7-1249,12-17-2080,35 26-1089,-31-2-1185,6 0 5603,0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41.47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173 655 1376,'0'0'0,"-18"20"256,-3-11 80,-5 17 97,2-9 63,5-8 48,10 11 0,-13-14 17,22-6-561,-7 20 528,-11-14-32,16 1-80,-2 10-96,4-17-320,-2 7 208,2 13-111,4-12-33,13 16-16,-17-24-48,8 22 32,18 0 0,-4 2 0,1-2-16,-23-22-16,27 22 16,0-1 16,2-3 16,0-1 32,-29-17-80,29 9 80,3 11 48,-3-14 0,-3 3 0,0-3 0,-4 1 0,-3-3 80,0-1 16,-19-3-224,18 0 320,-1 0 1,-10-7 15,18-10 16,-25 17-352,6-5 288,14-14 32,-12 1-16,14-2-16,-22 20-288,6-21 241,14-6-49,-12 3-48,9-4-32,-17 28-112,5-26 128,-1 0 48,1 0 32,-5 2 16,0 24-224,0-27 208,-3-1-64,-3 0-48,-3-1-16,9 29-80,-18-28 16,11 2 32,-11 0-16,9 2-16,9 24-16,-23-22 0,6 0-32,-1 2-48,-2 3-64,20 17 144,-20-7-160,0-10-48,-5 17 0,1-7-32,-2 7 16,0 0-48,-3 0 48,2 5 47,27-5 177,-25 8-144,1 12 0,3-3-16,1 3-16,20-20 176,-19 24-112,0-2 32,1 2 32,1 0 0,17-24 48,-9 26-64,-12 0 32,15 5-32,6-31 64,-7 28-32,7-28 32,-9 31-64,3 1-16,1-1 48,3 4 0,2-35 32,-3 30-16,3 3 32,0-4-32,18-3 16,-18-26 0,7 22 0,19-3-64,-3-12 48,4 10-16,-27-17 32,29 5-16,2-1 64,3-2 64,0-2 0,-34 0-112,33 0 160,-1-6 16,-6-1 0,-3-13 0,-23 20-176,20-6 208,1-18-32,-15 6-16,16-1 49,-22 19-209,5-18 208,1-4 16,1 3 80,-2-5 64,-5 24-368,4-24 368,-4-2 0,0-1-63,0-3-97,0 30-208,0-31 144,-4-4 0,2-2-64,-3 0 0,5 37-80,-7-39 80,3-2-32,-3-1-16,0 1 0,7 41-32,-6-46 32,-1-4 32,1-3-16,1-1 16,5 54-64,-3-53 16,-1 3-32,1 7-32,3 3-48,0 40 96,0-32-96,0 5-16,0 8-48,5 12 16,-5 7 144,5-6-176,-5-1-16,0 3-49,5 4-31,-5 0 272,0 2-368,0 4 16,0 18 48,0-2 48,0-22 256,0 29-192,0 6 0,0 4-17,0 9 1,0-48 208,0 59-192,4 4 48,3 2 64,-1 1 0,-6-66 80,5 63 0,1-6 0,1 2 16,-1-5 32,-6-54-48,21 53 32,-17-5 0,16-2 16,-15-5 32,-5-41-80,20 35 64,-13 0 96,15-7 0,-3-6 17,-19-22-177,17 17 224,1-10 0,2 2 16,-2-3-16,-18-6-224,18 7 240,2-5-32,0 0-16,0-2 16,-20 0-208,23 0 176,-3 0-32,3-6-47,-6-1-1,-17 7-96,7-6 112,20-12-48,-20 18 16,19-6-16,-26 6-64,7-18 16,18 14 48,-18-3-32,19-10 32,-26 17-64,7-5 112,15-14-16,-15 14 32,13-16 0,-20 21-128,5-7 80,13-13 48,-14 14-16,1-18 16,-5 24-128,6-7 128,-1-19 0,-1 20-48,0-21 16,-4 27-96,0-17 80,5-3 16,-5 1-31,0-3-1,0 22-64,5-20 32,-5 3-32,0-1 32,0 12-32,0 6 0,0-20-32,0 16 0,5-3-81,-5 3-15,0 4 128,0 0-192,0 0-80,0 0 16,0 4-16,0-4 272,0 18-240,0 1 32,4 5 16,-4 2 112,0-26 80,4 31-80,3 2 32,-1-1 16,12 3 0,-18-35 32,4 35-32,4 0 32,12 0 0,-16-2 0,-4-33 0,7 33 16,14-5-16,-15-2 16,16-6 16,-22-20-32,7 17 16,18-10 48,-18 1 0,19-1 16,-26-7-80,18 2 112,2-2 16,0 0 0,-1-6 0,-19 6-128,22-18 144,1 12-16,-4-16 16,1 4 0,-20 18-144,21-21 160,-1-1-16,-1-4 16,0-1-32,-12 1 0,12-4 1,-12-1-17,11-4 0,-18 35-112,5-33 112,-1-1-48,1-4 32,-5 4-32,0 34-64,0-31 32,0 7 0,0 4-64,0 14-32,4-1-16,-4 1-64,0 1 0,0 5-96,0 0 240,0 0-337,0 7 1,-2 10 32,2 3 32,-2 6 80,2 3 48,0 5 48,0 4 32,0-38 64,0 39-48,4 0 48,0 0 32,3-2-16,-7-37-16,19 33 16,-15-2 0,18-5-16,-15-4 32,-7-22-32,27 22 32,-7-5 16,-3-8 32,4 10 32,-21-19-112,20 5 80,-3 1-144,2-1-368,-12-1-705,-7-4 1137,19 2-2177,-14 0-1008,13 1 319,-13-3-687,-5 0 3553,0 0 0</inkml:trace>
  <inkml:trace contextRef="#ctx0" brushRef="#br0" timeOffset="700">110 1561 928,'0'0'0,"0"0"0,0 0 176,0-5-96,5 1-16,-5-3 32,0 7-96,4-6 112,0-1 16,1 1 16,-1-1-16,-4 7-128,6-4 112,-2 0 16,-4-1 33,4 5 63,-4 0-224,0-4 240,5 4 16,-1-5 16,0 5 64,-4 0-336,7 0 400,0-4 49,-3 4 47,3-4-32,-7 4-464,7-5 400,11 5-80,-14 0-32,3-4-63,-7 4-225,22-4 192,-15 4-48,20-5-48,-7 5-48,-20 0-48,25 0 0,3 0-16,4 0 0,4 0 0,-36 0 16,40-4 0,5 4 16,6 0 0,3 0 0,-54 0-16,58 0 32,2-4-32,4 4 16,1 0 16,-65 0-32,67-5 16,-1 1 16,5-1 16,-5-1 32,-66 6-80,70-18 80,-8 14 48,-2-2 48,-4-1 32,-56 7-208,50-7 256,-5 1-16,-7 2-16,-4-1 1,-34 5-225,26-4 192,-6-1 48,-12 5-16,14-4 16,-22 4-240,4 0 240,0 0-32,1 0-32,-5 0-48,0 0-128,0 2 112,0 0-64,0 3 16,4-1-16,-4-4-48,0 2 48,0 3 0,0-3 33,0 2-17,0-4-64,0 2 96,0 1-80,-2 1-256,0-2-337,2-2 577,-7 5-976,1-1-353,-1 0-272,-11 3-143,18-7 1744,-7 9-1569,-13 12 480,2-14-767,18-7 1856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43.31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256 68 2945,'0'0'0,"0"0"1264,0 0-1264,0 0 1345,0-4-32,0 0-145,0-3-319,0 7-849,0-6 608,0 1-208,0 1-144,0 4-32,0 0-224,0 0 208,0 0 32,0 4 17,-3 3-1,3-7-256,-4 17 208,0-10-16,-2 10-80,0-8-16,6-9-96,-7 22 48,0-5 0,1 1-32,-1-1 32,7-17-48,-6 9 16,1 17 32,1-9-16,-2 1 0,6-18-32,-2 17 64,0-8-16,0 11 80,2-16 0,0-4-128,0 7 192,4-3-16,2-2 49,-2 0-1,-4-2-224,7 0 176,10 0 32,-12 0-32,12 0-32,-17 0-144,6 0 128,0-4-64,16 0 16,-18 4-32,-4 0-48,7-5 16,14 5 0,-15-4-16,16 4-16,-22 0 16,7 0 0,20 0 0,-7 0-16,1 2 32,-21-2-16,20 7-48,4-1 32,-1 1 16,-1 1 0,-22-8 0,23 9 16,-3 0-16,-3 8 32,-10-10-32,-7-7 0,25 9 0,-19 12-32,1-12 16,12 17-32,-19-26 48,0 22-16,6 0-32,1 2 32,-1 2 16,-6-26 0,5 26 0,-5-2 16,0 0-16,0 0-32,0-24 32,0 24-48,0 0 32,-5-2 16,-3-2 80,8-20-80,-19 17 144,10-8-32,-13 13 16,13-13 16,9-9-144,-27 21 144,7-14-16,-3 10 0,1-12-48,22-5-80,-25 6 161,1 1-33,0-1 0,-1-1 32,25-5-160,-27 4 112,4-2 0,4 0 0,-4-2-16,23 0-96,-18 0 64,-2-4 32,12 0-16,-15-3 0,23 7-80,-9-17 64,-11 12-16,12-1 0,-9-14-16,17 20-32,-7-6 32,1-14-80,-1 13-96,5-12-304,2 19 448,-2-5-848,-1-12-513,3 13-688,0-3-672,0 7 2721,5-6-3154,1-1 673,14 0-640,-20 7 3121</inkml:trace>
  <inkml:trace contextRef="#ctx0" brushRef="#br0" timeOffset="1">0 27 1968,'0'0'0,"4"0"785,-4-4 143,0-3 49,0 7-977,5-7 896,-5 3-96,6 0-175,1 4-209,-7 0-416,8 0 288,9 0-96,-12 2-64,17 2-16,-22-4-112,6 7 112,21-1 0,-7 1 0,3-1 0,-23-6-112,20 7 128,3 0 17,-1-3-17,-2 2-16,-20-6-112,23 5 144,-1-1 0,3 1 0,-1-3 32,-24-2-176,23 4 128,1 0 16,-2-1-32,3-1-112,-25-2 0,24 0-256,2 0-624,2 0-945,2 0-592,-30 0 2417,31 0-3842,-31 0 3842,0 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43.98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86 141 1344,'0'0'0,"0"-5"384,4 1 145,3-1 79,-1 1 0,1 4-96,-7 0-512,17-4 401,-9 4-65,14 0 32,-15 0 80,-7 0-448,27-5 544,-20 1 65,21-3-33,-7 1-64,1-14-128,2 16-160,1-3-80,-1-12-48,-24 19-96,28-5 48,-4-1 17,1-12-33,-1 14 0,-24 4-32,25-4 32,0-1-32,-5 1 16,-13 4-16,-7 0 0,20 0 0,-16 2 0,1 2-16,-1 3-32,-4-7 48,4 7-145,-4-1-175,0 1-176,0 1-192,0-8 688,0 7-897,0-1-143,0 1-113,0-3 65,0-4 1088,0 5-865,-4 1 289,-3-1-832,7-5 1408</inkml:trace>
  <inkml:trace contextRef="#ctx0" brushRef="#br0" timeOffset="1">16 533 3569,'0'0'0,"-3"2"1777,-1 1-288,-3-1-145,7-2-1344,-2 0 1169,2 0-145,0 0-223,7 0-177,-7 0-624,25 0 512,-1-18 0,6 14-63,0-20-65,-30 24-384,34-17 288,2-3-64,2 0-112,2 1 0,-40 19-112,41-20 48,1 13-48,-4-17 16,-2 20-16,-36 4 0,33-6 16,-3-1 48,-6 3-64,-3 4 0,-21 0 0,17 2-352,-12 2-608,1 5-833,1 11-1009,-7-20 2802,7 19-3137,0 5 784,-3-4-464,-4-20 2817</inkml:trace>
  <inkml:trace contextRef="#ctx0" brushRef="#br0" timeOffset="418">1041 247 1568,'0'0'0,"-2"0"705,-3 0 223,-1 0 80,-1-4 17,5 4-113,2-4-175,0-1-161,4 1-160,3-3-96,14 1-96,-21 6-224,17-4 192,3-1-47,5 1-17,4-1-16,-29 5-112,29-4 80,4 0 32,3-1-80,5 1-16,-41 4-16,45-4 0,6-1-16,5 1 48,0-3-16,-56 7-16,58-4 16,-2 4-16,-4 0 32,-3 0 16,-49 0-48,40 2 48,-4 5 48,-4 1 0,-8 1 32,-24-9-128,21 18 128,-15-12-48,1 3 0,-1 0-48,-6-9-32,0 8 16,0-1 0,0-1-48,-6 1-96,-3 0-112,-1-5-208,-7-2-305,10 0-463,7 0 1216,-7 0-1841,1-5-128,-1-1-1024,7 6 2993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45.09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106 367 2273,'0'0'0,"-2"2"960,0 0-144,2-2-816,-5 2 689,1 1-33,2-3 16,2 0-672,0 0 593,0 2-81,0-2-64,0 0 16,0 0 16,0 0-480,0 0 497,0 0-49,0 0-80,4-5-96,-4 5-272,5-4 208,-1 0-48,3-1-32,-1-1 0,-6 6-128,7-7 144,-1-12-15,0 14 47,-2-14-16,-4 19-160,5-5 160,-5-12-32,0 10 0,4-15 32,-4 22-160,0-6 144,0-16-16,0 15 16,0-19-64,0 26-80,0-17 64,-2-1-80,2 14-224,0-3 144,0 7 96,4-17-32,-4 13 96,5-16 208,-5 3-112,0 17-160,0-20 48,4 2-64,0 12-48,1-16-48,-5 22 112,6-4-256,13-3 0,-15 1-16,16 1 0,-20 5 272,7 0-208,10 0-48,-9 0-33,12 7 17,-20-7 272,6 19-256,19 5 64,-18 3 112,13 1 32,-20-28 48,4 28 32,3 1-16,-1-5-16,2 0 0,-8-24 0,4 22 16,-4-1 0,0-1 32,0-3 32,0-17-80,0 9 64,-4 13 48,-4-15 16,2 10-16,6-17-112,-7 7 128,1-1 0,-1 1-64,3-3-208,4-4 144,-3 2-656,3 0-865,0 1-848,0-1 32,0-2 2337,7 2-3233,-7-2 3233</inkml:trace>
  <inkml:trace contextRef="#ctx0" brushRef="#br0" timeOffset="883">323 1678 1264,'0'0'0,"0"0"512,7-6 193,-7 6-705,7-20 848,11 13 112,-18 1 33,4-14 15,-4 16-31,5-14-65,-5 12-111,0-12-113,0 18-688,0-6 528,0-12-96,-2 14-127,-1-3-97,1-10-64,-2 17-32,1-7-48,0 3-48,3 4-16,-2-4 0,-2 4 0,2 0-16,-3 2 16,5-2 0,-4 4-32,-3 5-16,1 11 32,-3-3-16,9-17 32,-19 20 0,13 4 0,-1 0 0,-2 0 0,1 0 0,-1 2 16,1-4 0,2 0-16,6-22 0,-3 17 16,1-8 0,2 8 16,0-10 0,0-7-32,5 6 32,-1-1 32,4-1 48,-2-2 0,-6-2-112,7 2 144,-1-2 32,1 0 16,0 0 16,-7 0-208,6-4 176,1 0-32,0-3 0,0 1-48,-7 6-96,7-18 129,-1 14-33,1-1-16,-1-1-16,-6 6-64,7-18 16,-1 14 32,2-3-32,-1-10 16,-7 17-32,19-4 16,-12-3 0,14-13-32,-15 20 0,-6 0 16,25-6-32,-19-1 32,17 1 0,-16 1-16,-7 5 16,22-4-16,-16 4-32,15 0 32,-14 0-32,-7 0 48,22 2-64,-16 0 16,13 5-64,-13 2 15,-6-9 97,20 19-80,-13-10-16,16 15 16,-6 0-32,-17-24 112,7 26-80,18 5 32,-7 4 48,-12 2 0,-6-37 0,21 39 0,-17-2 16,3 0-16,-3-2-16,-4-35 16,5 35 0,-5-2-32,0-3 32,-5-3 112,5-27-112,-8 21 128,-18 1 64,7-4 1,-7-10-1,26-8-192,-26 22 160,-3-15 48,2 10-16,-5-12 16,32-5-208,-33 6 176,0-4 0,-1-2-64,5 0-32,29 0-80,-30 0 48,8-4-32,-1-3 32,4-12-288,19 19 240,-18-5-688,0-14-689,0 12-1120,9-17-929,9 24 3426,-9-6-2881,-9-21-384,18 27 3265</inkml:trace>
  <inkml:trace contextRef="#ctx0" brushRef="#br0" timeOffset="884">1 1486 2785,'0'0'0,"0"0"0,0 0 1008,0-4-47,0-14-145,0 18-96,0 0-720,7-6 561,16-12-161,-6 18-48,5-6-80,-22 6-272,25-5 224,4 1-32,0 0-128,4-1-16,-33 5-48,39-4 16,6 4-32,2 0 80,0-4 32,-47 4-96,51 0 128,1-5-79,-3-1-466,5 1-1007,-54 5 1424,56-6-2241,24 10 256,-28-4-480,-52 0 2465</inkml:trace>
  <inkml:trace contextRef="#ctx0" brushRef="#br0" timeOffset="1918">1273 1322 1696,'0'0'0,"-7"3"785,0-1 79,-2 0-128,9-2-736,-7 2 625,5-2-97,2 0-96,0 0-64,0 0-368,0-4 304,7-1 1,-1-1-33,1-14 0,-7 20-272,18-4 256,-13-14-48,15 12 16,-14-20-16,19 6-16,-5 0-32,3-4-32,1-2-16,-24 26-112,30-28 65,-2 0 31,4-3-32,-3 0-16,-29 31-48,32-28 128,-6-5 32,-1 1-160,-3-1 48,-22 33-48,21-35 32,-4-2 0,-10-2 224,11-1 0,-18 40-256,4-43 272,4-1 16,9 0-32,-17-4-48,0 0-47,0 0-65,0 0 16,-4 3 0,4 45-112,-18-48 64,11 0 0,-15 0-48,4 6 224,18 42-240,-21-37 176,1 9-32,1 2-80,-2 6-224,1 13-16,-1-12 16,13 19 80,-14-7-32,22 7 112,-7 0-112,-12 0 32,13 0-32,-1 0 16,7 0 96,-6 0-129,-3 5-31,2 3-16,3 10 16,4-18 160,-5 8-144,2 16 32,3-4 48,0 4-16,0-24 80,0 28-112,6 5-32,0 9-16,14 8 16,-20-50 144,7 57-144,16 6 48,-17 2 32,21 1 16,-27-66 48,20 63 0,-2 0 0,2-2 48,3-4 0,-23-57-48,24 55-160,1-7 32,1-3 0,0-5 31,-26-40 97,22 35 145,-3-7 15,0-4 48,-2-4 0,-17-20-208,7 6 224,0 12 32,11-16 0,-13 0 32,-5-2-288,4 2 336,3-2 1,-1 0-17,1 0 16,-7 0-336,6-4 304,1-14 16,12 12-32,-19-16-16,0 22-272,6-17 225,12-1-49,-14-2-32,3-1-16,-7 21-128,18-24 96,-13-3-16,-1-3 16,3-1-48,-7 31-48,17-32 64,-12 1-32,2 3-64,15 4-32,-22 24 64,5-18-112,12 14-80,-11-3-16,0 3 32,-6 4 176,18 0-177,-18 0 49,6 0-32,1 7-48,-7-7 208,6 21-272,-1-1 16,-1 8 32,2 9 32,-6-37 192,4 40-80,0 3 16,1 1 48,-1-3 16,-4-41 0,5 42-16,-1-3 16,3 0 0,11-4 0,-18-35 0,5 29 16,17-3 48,-16-9-32,19 1 48,-25-18-80,18 4 96,-12 3 32,20-5 48,-20-2 0,-6 0-176,20 0 176,-13-4 0,16-3 0,-17-15-16,-6 22-160,27-6 160,-21-18 33,19 4-33,-18-2 0,-7 22-160,20-28 144,-2-1-32,-11-5-32,19-1-16,-26 35-64,21-37 64,-3-7 16,-1 0-16,4-2 16,-21 46-80,20-48 48,-1 7-112,2 4-16,1 6-32,-22 31 112,19-21-144,-13 14 16,14 0 16,-20 3-32,0 4 144,18 0-208,-18 2-16,4 7-17,-4 19-31,0-28 272,-2 27-192,-7 7 32,3 4 48,-12 5 32,18-43 80,-4 48-64,-3 0 48,-1 0 0,2 0 0,6-48 16,-5 48 0,3-4 0,2 2 32,0-1-16,0-45-16,7 40 48,20-3-16,-9-7-240,7-8-624,-25-22 832,22 18-1937,0-10-1137,5 12 433,-5-18-384,-22-2 3025,0 0 0</inkml:trace>
  <inkml:trace contextRef="#ctx0" brushRef="#br0" timeOffset="2367">3010 537 1136,'0'0'0,"0"-37"464,-2-2 161,-1-3 175,3 9 80,0 27-15,5-14 47,-5 20-912,0 0 608,4 0-191,-4 5-177,5 14-176,-5 7-64,0 14-32,0 8 16,0 6-16,0-54 32,0 59-48,0 4 0,0 1 32,0-1 16,0-63 0,0 61 48,0-4 16,0-7 32,0-2 0,0-48-96,0 44 160,0-3 48,0-2 16,0-2 48,0-37-272,0 33 256,0 0-48,0 0-400,4-5-816,-4-28 1008,4 28-1873,3-4-144,14-15-912,-21-9 2929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48.26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24 1054 1424,'0'0'0,"0"0"0,-2-4 1169,-4-3-1,-1-12-63,0 14-65,5-1-143,2-1-161,0 1-112,0-16-112,0 22-512,0-7 513,5-17-113,-1 7-80,3 10 0,-7 7-320,4-30 336,0 8-16,2-4 17,-6 0-49,0 26-288,4-27 272,-4 1-16,5-2-32,-1-1-32,-4 29-192,4-28 128,-4-2 0,5 1-80,-5 29-48,4-30 112,-4 30-112,5-31 80,-1-4-32,0 0 65,1 0-97,-5 35-16,6-30 0,2 4-49,-2 4-31,1 4-16,-7 18 96,4-4-80,1 0-16,-5-1 0,4 5-48,-4 0 144,0 0-192,0 0-80,5 7 16,-5 15-16,0-22 272,4 19-192,3 3 112,0 4-16,0 5 32,-7-31 64,6 30-16,12 5-32,-14-2 16,3 0 32,-7-33 0,23 30-16,-19-1 32,16 1 16,-16-1-16,-4-29-16,19 26 32,-15-4-16,16-5 0,-15-8 32,-5-9-48,6 17 64,13-10 32,-15-1 48,3-1 0,-7-5-144,17 2 160,-12 0-16,1-2 16,1 0 0,-7 0-160,19-7 128,-15 1 16,13-14-16,-10 16 0,-7 4-128,23-20 112,-16 14 0,21-23-32,-20 8 17,-8 21-97,22-27 80,-16 1 0,1 0 0,12 0 32,-19 26-112,4-31 96,3-1-16,-3-1-16,0 0-16,-4 33-48,0-30 16,5 3-32,-5 8-32,4 12-16,-4 7 64,0-17-80,0 17-64,0 0-16,0 0-65,0 0 225,0 0-240,0 4 0,-2 5 0,0 13 64,2-22 176,-2 17-192,-3 7 64,3 2-32,0 3 48,2-29 112,-2 32-112,2 3 48,0 0-16,4-2 64,-4-33 16,7 35 0,-1-2-16,1-3 32,13-4 0,-20-26-16,5 26 48,12-4 32,-10 0-32,11-2 32,-18-20-80,5 6 96,13 12-16,-14-14-208,3 3-544,-7-7 672,23 6-1665,-17-1-1024,18 1-49,4 3 865,-28-9 1873,17 6-1872,-17-6 1872</inkml:trace>
  <inkml:trace contextRef="#ctx0" brushRef="#br0" timeOffset="403">1148 16 2225,'0'0'0,"7"0"1008,0-7-176,0 3-79,-7 4-753,20-5 672,-20 5-112,4 0-192,3 7-191,-3 10-97,1 5 0,0 7-32,2 8 0,-7-37-48,6 48 32,-1 11-32,1 6-16,1 7 16,-7-72 0,6 83 0,15 0 48,-14 4 64,13 0 96,-20-87-208,4 85 240,17-2 32,-17-6 48,14-5 48,-18-72-368,6 65 433,1-4 15,11 0 16,-13-4-48,-5-57-416,4 52 352,3-6-16,-1-4-95,1-5-17,-7-37-224,18 30 160,-18-6-64,18-6-32,-18-9-96,0-9 32,7 19-400,10-12-481,-17-1-752,5 1-832,-5-7 2465,0 4-2545,4 1-640,-4-5 3185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50.41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100 147 1568,'0'0'0,"0"0"0,0-4 480,6-3 81,12-10-1,-14 12-48,17-1-16,-14-12 1,17 14 15,-6-3-32,-18 7-480,22-6 480,-2-1-63,3 1-65,-1-1-80,-22 7-272,23-4 176,1-1-64,3 5-48,0 0-32,-27 0-32,29 0 48,2 0-16,3-4 0,2 4 16,-36 0-48,33 0 32,3-4 32,1-1-32,-4 5 32,-33 0-64,36-4 48,2 0 48,-5-1 16,1 1 48,-34 4-160,28-5 176,2 5 0,-8-4 17,-1 4-65,-15-4-240,12 4-561,-18 0-719,0 0-497,0 0 1889,0 2-1761,-4 4 560,-3 18 481,-23-17-480,30-7 1200,0 0 0</inkml:trace>
  <inkml:trace contextRef="#ctx0" brushRef="#br0" timeOffset="467">61 444 2897,'0'0'0,"-9"2"1649,-10 0 47,9-2-207,10 0-1489,-18 2 1265,16-2-289,0 0-304,2 0-271,0 0-401,4 0 176,22 0-96,-2-4-80,10-1 0,-34 5 0,41-4 0,7 0 0,5-3 0,1 1 0,-54 6 0,56-7 80,-2 3-80,2-3 16,-3-10-16,-53 17 0,54 0-16,-5-7 32,-4 3 32,-4-1 16,-41 5-64,36 0 144,-5 0-96,-4 0-96,-1-4-272,-26 4 320,20 0-833,1 0-671,-3 0-721,-12 2-257,-6-2 2482,23 9-1792,-18 0-481,-5-9 2273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51.75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1028 1264,'0'0'0,"7"2"400,18-2 112,-1 0 97,4 0 79,-2 0 16,6 0-63,-2-4-65,4 4-80,-1-4-96,4-1-47,1 1-145,-38 4-208,40-4 144,2-1-80,5 1-32,5 0-16,-52 4-16,49 0 32,1 0-16,1 0 0,-2 0 48,-49 0-64,48 0 48,-4 2 32,-6 0 16,-6 2-112,-32-4 16,28 5-256,-3-3-385,-5 0-351,-13 0-192,-7-2 1184,20 2-1121,-15-2 257,-5 0 239,0 0 193,0 0 432,0-4-256,6 11 0,-6-7-544,0 0 800</inkml:trace>
  <inkml:trace contextRef="#ctx0" brushRef="#br0" timeOffset="1">148 352 3025,'0'0'0,"0"0"0,5-7 1040,1-12-159,12 12-81,-14-17-80,4 18-111,-2-18-17,12 17-112,-14-17-112,-4 24-368,7-17 289,14 10-97,-17-21-32,1 10 16,-5 18-176,6-17 224,1-1 32,-3 1 48,-4-1 32,0 18-336,0-6 304,0-20-63,0 19-97,0-17-48,0 24-96,-2-6 32,0-1-16,0 1 0,-1-1-32,3 7 16,0-4-48,-2 4-128,2 2-17,0 4-95,0 18 0,0 0 48,7 9 0,-1 2 96,-6-35 144,20 41-128,-12 5-80,14 0 80,-16 0 0,-6-46 128,23 46-96,-16-3 112,13-1 16,-14-5 32,-6-37-64,21 33 64,-17-3 64,3-1 48,0-3-16,-7-26-160,4 19 160,-4-10-176,0 11-304,0-16-368,0-4 688,-4 7-1073,-3-1-560,-2 3-368,2 0 401,7-9 1600,-9 6-2257,9-6 2257</inkml:trace>
  <inkml:trace contextRef="#ctx0" brushRef="#br0" timeOffset="1083">370 1480 928,'0'0'0,"0"0"0,0 0 304,4-4 144,1-1 177,-1-1 111,-4 6-736,7-5 752,-1 1-79,13 0-129,-19-1-112,0 5-432,6-4 416,1 4-16,0-5 49,-1 5 15,-6 0-464,5 0 464,-5 0-16,0 0-80,0 0-63,0 0-305,0 0 240,0 0-16,-3 7-64,-1 13-64,4-20-96,-7 17 48,-10 7-32,10 4-16,-11 5 16,18-33-16,-5 33 32,-1 4-224,-1-2 0,0 0 0,7-35 192,-4 33-160,2-7 208,2-2 16,0-5 16,0-19-80,4 18 64,14-12 32,-14 1 16,15-1 16,-19-6-128,6 5 160,21-5 16,-21 0 16,19 0-16,-25 0-176,5-5 192,12 1-16,-12 0 0,1-3 16,-6 7-192,7-6 145,1-1-1,-2 1 16,-1-1-48,-5 7-112,4-17 128,0 17-32,-4-7 0,0-10-16,0 17-48,0-7-16,0 0 16,0 3-16,0 4-16,0-4 16,0-1-16,0 5 16,0 0-32,0 0 16,-2 0-32,2 0-16,0 0 16,-2 0-16,2 0 48,0 0-16,0 3 0,0-3 16,0 2-16,4 0 0,3-2-32,0 0 16,-7 0 32,20 0-48,-13 0 16,15 0 0,-1 0-32,-21 0 64,19 0-32,8 0-48,-2 0 16,1 0 48,-26 0 16,28 0-48,-2 0-16,-1 2 0,2 0-32,-27-2 96,25 7-64,-3 2 48,1-1-17,-3 12 17,-20-20 16,19 6 0,-12 12-16,20-12 16,-20 16-32,-7-22 32,20 9-16,-15 15-16,-1-4 16,-4-1 32,0-19-16,0 20 0,0 0 32,0-1 64,-2 1-63,2-20-33,-10 17 80,-12-8 0,14 13-32,-18-5 48,26-17-96,-19 18 80,-1 1-16,-5 1 16,1 0 0,24-20-80,-26 17 96,0-8-16,1 13-16,-1-16 32,26-6-96,-26 18 128,4-14 0,5 0 96,7-1 0,10-3-224,-18 2 240,12-2 0,-1 0-31,-10-5-17,17 5-192,-3-6 112,-6-12 0,0 14-48,0-3-32,9 7-32,-9-19 96,1 14-64,-2-12-16,3 13-16,7 4 0,-9-18-16,3 14 0,1-3 0,1-10-32,4 17 48,-2 0-16,0-7-48,-3 1-16,3 1-96,2 5 176,-2-6-400,0 6-257,-1-5-335,0 5-449,3 0 1441,-2 0-1905,2-4-416,0 4 0,5 0 784,-5 0 1537,0 0-1840,0 0 1840</inkml:trace>
  <inkml:trace contextRef="#ctx0" brushRef="#br0" timeOffset="1578">226 1430 2673,'0'0'0,"0"0"1184,0 0-1184,7 2 1009,-1 0-177,20 0-96,-22 0-63,20 3-81,-3-3-32,1-2-144,7 0-63,-29 0-353,31 0 352,1-4 0,0-1-32,-4-1-32,0-1-96,-28 7-192,24-4 176,3-1-16,-5-1-31,0 2-17,-22 4-112,25-5 48,-3 1-369,1-1-559,1 1-865,-24 4 1745,26-4-2465,-2-1 176,23 10 736,-25-3-239,-22-2 1792,0 0 0</inkml:trace>
  <inkml:trace contextRef="#ctx0" brushRef="#br0" timeOffset="3161">1310 1183 1344,'0'0'0,"-7"2"592,-17 3 129,24-5-721,-21 4 672,1 3 64,3-3 17,8-2-81,9-2-672,-21 2 704,19-2-127,0 0-177,0 0-96,2 0-304,0-4 240,0-3-64,6 1-16,1-14 0,-7 20-160,21-6 144,-15-16 0,20 15-48,-19-19 32,-7 26-128,30-19 113,-8-3-17,-2-2 16,2-2-48,-22 26-64,23-27 144,-1 1-48,-2-4 16,1-1-112,-21 31 0,20-33-80,-1 1 32,2 1 16,-3-2 128,-18 33-96,18-32 128,-11-1 16,13-2-16,-14 2 32,-6 33-160,18-35 144,-13-4 0,2-2 0,10-3-16,-17 44-128,0-44 112,7 1 0,-3-3-48,1 2 48,-5 44-112,0-46 113,0 5-1,0 0 0,0-1-32,0 42-80,-5-39 48,-1 2-48,-1 8-96,-13 8-112,20 21 208,-7-7-273,-2 3-15,-9 4-16,14 0-16,4 0 320,-17 4-320,9 13 16,-1 3 32,-8 4 112,17-24 160,-7 26-113,-12 3 49,15-3 64,-14 0 145,18-26-145,-6 26 192,-12 0-144,11 1 0,-2-1-160,9-26 112,-9 26-192,0 2 144,0 1-17,1 3-15,8-32 80,-10 35-32,3 0 16,5 0 16,0 2-16,2-37 16,0 39-32,4 1-16,3 1 48,14 3 0,-21-44 0,6 43 48,12 1-16,-12 0-16,15-5-112,-21-39 96,5 39-96,12-2 32,-10-8 48,-1-3 112,-6-26-96,21 20 112,-16-1 0,-1-10 0,3 8-31,-7-17-81,4 7 112,3-1 16,-3 1 64,1-3 0,-5-4-192,5 3 256,-1-3-16,3 0-16,-1-5 32,-6 5-256,7-6 176,10-12 16,-12 14-64,2-3-47,-7 7-81,18-19 80,-14 14-16,14-14-48,-14 12 16,-4 7-32,19-24 16,-12 7 32,12-1 0,-12-1 16,-7 19-64,23-20 48,-17-6 0,16 2-48,-15 0 16,16 0-16,-23 24 0,7-22 0,12 4 32,-14 12-32,2-14 0,-7 20 0,7-4-32,11 0-48,-18-1 16,4 5-48,-4 0 112,0 0-112,0 0-32,0 5-97,0 12 49,0-17 192,-7 22-208,1 4 48,-1 11 64,5 5-32,2-42 128,-2 43-80,2 3 32,0-2 16,0-7 32,0-37 0,17 32 0,-10-1 0,20-7 32,-3 0-16,-24-24-16,26 17 32,0-8 0,6 11 16,-4-18 16,-28-2-64,30 2 112,-2 0 64,-2-2-32,-2-4 80,-24 4-224,23-7 192,-6-14-47,-10 14 63,15-19-80,-22 26-128,7-18 160,0 1 16,13-7-80,-16-2 48,-4 26-144,7-29 112,11-3 0,-13-3-16,1-2-48,-6 37-48,7-42 64,15-1-32,-18-1 0,15-2-16,-19 46-16,7-41-16,12 4-48,-12 8-16,11 7-96,-18 22 176,5-4-192,15-2-16,-16 1 16,3 5 16,-7 0 176,7 0-208,-2 7 80,-1 10-49,3-8 49,-7-9 128,4 30-96,0-3 32,1 3 0,-5 7 48,0-37 16,4 37-16,-4 5 0,0 1 0,5-1 0,-5-42 16,4 41-32,0-4 64,2-2-16,11-2 16,-17-33-32,7 31 16,15-5 16,-4-2 32,0-5-192,-18-19 128,20 9-912,1 11-1281,-2-14-592,17 23 640,-36-29 2145,18 2-2209,-18-2 2209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4:58.29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14 326 2273,'0'0'0,"0"0"1120,-2 0-31,0 0-129,2 0-960,-3 0 832,3 0-207,0 2-145,0 5-112,0-7-368,0 19 256,0 1-64,0 6-80,0 9-80,0-35-32,0 39 32,0 9-16,0 5-32,0 6 16,0-59 0,0 65-32,0 5 64,-2 0-16,2 2 32,0-72-48,0 67 64,0 1 16,0-7 64,0-4 81,0-57-225,0 54 256,0-8 16,7-2-16,-1-9-80,-6-35-176,19 30 32,-15-4-176,3-8-256,13-12-160,-20-6 560,4 7-897,3-1-351,16-3-241,-17-3-176,-6 0 1665,22 0-1280,-3-18 399,-2 14 401,-10-20-400,-7 24 880,0 0 0</inkml:trace>
  <inkml:trace contextRef="#ctx0" brushRef="#br0" timeOffset="1">198 555 2160,'0'0'0,"0"-7"1217,0 7-1217,0-19 944,7 12-159,-1-15-129,1 18-128,-7 4-528,20-4 353,-16-1-161,4 5-64,-2 0-48,-6 0-80,5 3 80,-5 14 0,0 5-16,0 6-32,0-28-32,-7 39 32,0 3-48,-11 4 32,11 2 0,7-48-16,-6 48 0,-3-2 48,2-3 16,1-4 16,6-39-80,-8 35 128,4-6 48,2-7 32,2-3 48,0-19-256,0 7 288,0 1 17,0-1-1,0-3 0,0-4-304,4 3 288,0-3-32,2-5-32,0-1-64,-6 6-160,18-20 128,-14 13-64,14-12 16,-11 12-16,-7 7-64,25-26 64,-19 20 33,22-23-81,-22 10 32,-6 19-48,27-20 16,-9 0-16,2 3 0,0 10 0,-20 7 0,20-19 0,-2 14 32,0-1-48,-11-1 16,-7 7 0,22-6-32,-17 1-32,1 5 31,1 0-31,-7 0 64,6 0-32,2 0 0,9 2-64,-17 3 48,0-5 48,7 9-64,0-1 0,-1 12-16,1-3 32,-7-17 48,6 9-80,2 17 48,-1 0 0,-1-2 0,-6-24 32,7 29-48,10-1 32,-17-4 0,7 0 32,-7-24-16,8 24 0,-4 2 32,0-4 16,-4 2-32,0-24-16,0 22 48,-6-2-16,-4-1 96,-14-10 16,24-9-144,-20 24 208,-3-17 1,-6 10-33,-2-10-16,31-7-160,-34 6 128,-4 1-16,-2-1-16,-3-4-16,43-2-80,-43 0 80,2 0-32,4-4-64,4-3 16,33 7 0,-29-19-384,4 12-545,3-17-976,4 5-1056,18 19 2961,-2-7-2529,-6-26-304,8 33 2833</inkml:trace>
  <inkml:trace contextRef="#ctx0" brushRef="#br0" timeOffset="2">3 476 2481,'0'0'0,"0"0"1392,-2 0-223,2 0-1169,0 0 864,0 0-175,6 0-241,14-4-208,-20 4-240,19-4 224,5 4-112,3-5-192,6 1-16,-33 4 96,34-4-192,7 4 64,-1 0 176,0-5-16,-40 5-32,43 0-32,-1 0-256,1 0-225,-3 0-159,-40 0 672,38 0-768,-2 0 79,-5 0 17,-2 2-64,-29-2 736,25 5-785,-5-3 145,-13 5 208,15-5 208,-22-2 224,4 2-112,3 2 64,-7-4-528,0 0 576</inkml:trace>
  <inkml:trace contextRef="#ctx0" brushRef="#br0" timeOffset="3">760 385 944,'0'0'0,"0"0"0,0 2 528,-3 2 193,-3 3 95,-1-1-16,1 1-95,-1 0-49,-1 10-112,8-17-544,-4 7 528,2 14-95,0 1-113,2 7-144,0 5-80,0-34-96,20 44 48,-13 4-16,24 2 48,1 0 0,-32-50-80,31 51 112,2-3 64,6-5 48,-3-1 32,-36-42-256,33 35 288,1 0 33,-6-9-65,0 0 48,-28-26-304,24 24 256,-6 0-80,0-4 0,-14-3-128,-4-17-48,7 7 32,-3 12-32,1-14-48,-5 1-16,0-6 64,0 2-80,0 0 32,0 1 48,-3-3 0,3 0 0,-4 0-32,-3 0-96,1-7-208,-3-15-144,9 22 480,-21-6-769,15-20-287,-16 4-369,15-2-224,7 24 1649,-9-26-1552,2 4 511,-15-13-319,22 35 1360</inkml:trace>
  <inkml:trace contextRef="#ctx0" brushRef="#br0" timeOffset="4">977 359 1888,'0'0'0,"-7"0"1185,1 0 47,-12 0-159,18 0-1073,-8 0 784,-9 8-271,8 19-177,-16-6-112,25-21-224,-22 31 144,-2 6-32,-4 4-48,-6 10 0,34-51-64,-33 50 80,-1 2 32,1-2-16,4 1 16,29-51-112,-22 48 128,-1-3-16,16-1 64,-15-5-48,22-39-128,-6 37 160,-2-8-31,-1-5-241,5-5-289,4-19 401,0 9-816,0 13-417,0-16-223,19 3-33,-19-9 1489,4 7-1217,16-1 433,-3-1 320,-10-3-400,-7-2 864,0 0 0</inkml:trace>
  <inkml:trace contextRef="#ctx0" brushRef="#br0" timeOffset="5">1024 782 1888,'0'0'0,"0"0"1233,0 2 96,0-2-1329,0 0 1200,0 0-111,0 0-177,4 0-224,-4 0-688,7 0 513,-1 0-145,15-4-144,-14-1-112,-7 5-112,31-4 64,-9 0-16,7-3-16,1 1 16,-30 6-48,28-18 32,4 18-16,2-4 0,1-1-16,-35 5 0,34-4 16,0 4 16,-5 0-32,-2 0 32,-27 0-32,22 2-80,-5 3-208,-9 1-272,14 1-337,-22-7 897,4 4-1104,3 0 63,0-1 97,-1-3 111,-6 0 833,8 0-720,-4 0 96,1-5 112,-5-1 223,0 6 289,0-7-224,0-10 0,0 12-32,0 1-48,0 4 304,-3-18-944,3 18 944</inkml:trace>
  <inkml:trace contextRef="#ctx0" brushRef="#br0" timeOffset="6">1147 409 4978,'0'0'0,"0"0"1793,0 0-449,0 0-1344,0 0 1025,0 0-257,0 0-272,0 2-208,0-2-288,4 0 192,4 2-31,-2 0-17,-1 5 0,-5-7-144,4 9 128,-4 10-80,0-10-16,0 22-16,0-31-16,-4 28-48,-3 5 48,-1 4 0,2 2 0,6-39 0,-7 46 32,3 0-32,2-3 0,-1 1 16,3-44-16,0 37 48,0-2 16,0 2 16,7-4-96,-7-33 16,7 26-496,-1-4-593,15-5-656,-14-8-480,-7-9 2225,22 22-2081,-4-20 465,0 4 655,4-1 465,-22-5 496,25 2-224,-3-2-560,-22 0 784</inkml:trace>
  <inkml:trace contextRef="#ctx0" brushRef="#br0" timeOffset="7">1626 509 2321,'0'0'0,"0"0"0,0-6 1184,4-18-79,3 2-65,0 4-111,-7 18-929,5-6 752,1-18-112,-1 17-112,-1-12-95,-4 19-433,5-5 384,-1-1-96,-4-1-16,4 1-64,-4 6-208,7-5 176,0 1-64,11 0-80,-11-1-16,-7 5-16,19 0-32,0-4 16,1-1 16,-3 5-32,-17 0 32,21 0 16,-1 0 0,-2 0 0,-11 3-16,-7-3 0,24 6 0,-17 1 0,13-1 0,-15 12 16,-5-18-16,20 4-16,-16 3 0,14 12 0,-18-12 0,0-7 16,6 17-32,0-8 16,-6 13 16,0-5-32,0-17 32,0 18-32,-2 1 32,-17 1-16,12 2 16,7-22 0,-26 19 16,5 3-48,2-2 32,-9 0 16,28-20-16,-24 17-16,-6 3 32,4-3 16,-1 5-32,27-22 0,-24 24 32,1-4 0,1 1-32,4-12 32,18-9-32,-9 20 16,-9-14 0,15 1 16,-1-1-16,4-6-16,-2 3 16,2-1 32,0-2-32,4 0-16,-4 0 0,5 0 64,1-5-48,15-1 32,-17-1 0,-4 7-48,20-17 16,-13 17 32,14-18-32,-4 12 0,-17 6-16,18-22 16,-12 15 0,24-14 0,-10 16-16,-20 5 0,23-6 0,1-1 0,1-10 16,-3 12-16,-22 5 0,25-4 0,-3 0 32,-2-1-16,5 1 0,-25 4-16,18 0-16,-1 0 0,-9 0-48,11 2 0,-19-2 64,5 7-80,12 12 0,-17-10 32,7 19 0,-7-28 48,5 22-32,-5 7 0,0-1 32,0 0-16,0 7 16,0-35 0,-5 33 16,-2-3 0,-10 3 64,-1-7-32,18-26-48,-18 29 96,-2-3 0,-2-4 16,-1 0 33,23-22-145,-24 8 128,-4 16 32,2-17 16,1 2 16,25-9-192,-24 17 208,1-15 32,-1 5-64,2-3 16,22-4-192,-21 7 144,1-5-16,11 0 80,-14-2-63,23 0-145,-6 0 160,-3 0-16,0-4-80,-9-3 0,18 7-64,-5-20 48,-1 16 0,-1-13-64,0 10-112,7 7 128,-6-22-320,4 5-257,2 10-271,0-15-465,0 22 1313,17-6-1841,-10-1-544,22 1-48,-9 1 736,-20 5 1697,21-4-1952,-21 4 1952</inkml:trace>
  <inkml:trace contextRef="#ctx0" brushRef="#br0" timeOffset="8">2354 88 5410,'0'0'0,"0"0"0,17-20 1377,1 3-369,7-3-128,-3 3-31,-22 17-849,19-4 672,-13-1-208,16 1-191,-15 4-129,-7 0-144,18 2 96,-13 16-32,1 1-64,1 9-48,-7-28 48,7 38-48,-7 12 16,0 15-32,-3 12-16,3-77 80,-8 85-16,-15 2 0,5 0 80,9 0-16,9-87-48,-22 88 16,15-1 32,-2 0 0,0-6 48,9-81-96,-6 74 144,3-6 32,3-7 16,0-4 32,0-57-224,5 52 272,1-6 16,1-5 0,-7-41-288,21 37 273,-21-37-273,4 33 256,3-2 0,10-5-48,-17-2 16,0-24-224,5 19 64,-1-10-240,-4 9-512,0-14-929,0-4 1617,0 7-2721,5 1-593,-5-1 769,4-1-208,-4-6 2753,0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5:59.97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662 400 1088,'0'0'0,"0"0"0,4-7 80,0-19 0,3 4 80,-3 0 96,-4 22-256,5-6 384,-1-23 113,-4 12 95,4 10 48,-4 7-640,0-24 689,5 18-33,-1-20-32,-4 6-64,0 20-560,7-18 465,-1 12-65,1-18-112,-1 20-48,-6 4-240,5-5 224,-1 1 0,-4-1-32,0 1-16,0 4-176,0 0 96,0 0-32,0 2 1,0 5-33,0-7-32,4 17 0,-4-8 32,5 15-48,1-2 0,-6-22 16,7 24 0,-1 2-32,1 5 15,10 6 1,-17-37 16,5 39 0,1 5 0,12 1 0,-14-1 16,-4-44-16,7 46 0,10-3 17,-17-3-1,7-3 16,-7-37-32,4 37 48,0-4-16,1-3 16,-5-1 0,0-29-48,0 26 48,4 0 32,-4-2 32,0-2-16,0-22-96,0 8 96,0 14 16,0-15 0,0 2 32,0-9-144,0 8 160,0-1 32,-2-1 32,0-3 16,2-3-240,-2 4 288,-1-2-31,1 0-1,0 0 16,2-2-272,-4 0 224,2 0 0,-1 0-80,1 0-16,2 0-128,0 0 80,0 0-32,0 0-32,0 0-16,5 0 0,-1 0 32,0-4-16,-4 4-16,5 0 0,-1-4 16,0-1 32,3-1-32,-7 6-16,6-7 64,1 1-16,0-16 32,10 18-16,-17 4-64,0-20 64,7 2 16,10 1-15,-17-3-1,0 20-64,7-19 48,-1 1 16,1 12-16,-1-20-16,-6 26-32,7-18 32,-3 1-32,3 10 16,-1-13-16,-6 20 0,7-4 0,-1-2-16,1-1-16,10 0 16,-12 1-48,-5 6 64,4-4-96,13 4-33,-12 0-15,-5 0 144,19 2-112,-19-2 112,7 6-96,17 14 16,-17-14 16,19 18 16,-26-24 48,6 18-16,23-1 16,-8 3-48,3 2 16,-24-22 32,27 22 0,-1 2 0,-2-3 0,0 1 32,-24-22-32,24 22 16,-2-2-32,-3-3-128,-1-10 32,-18-7 112,4 22-144,3-14 32,-1 14 128,-6-13 16,0-9-32,0 22 64,-2-5 176,-5 3 16,-17-1 32,24-19-288,-17 20 337,-7-3-177,-2-8-16,-7 13 0,33-22-144,-33 7 112,-4 1-16,0 10 16,4-16-48,33-2-64,-32 6 96,1 1-16,1 0-16,1-1 0,3-4 0,0 0-32,4 1 32,-2-3-16,24 0-48,-20 0 48,1 0-32,1 0 0,1 0 16,17 0-32,-9 0 0,-10 0 16,12 0-16,0 0 0,1-5-16,2 5-16,1-4 0,1 4-16,2 0 48,0 0-64,0 0 0,5 0 0,-1-4 48,-4 4 16,17 0-64,-10-5 64,17-1-48,-7-1 48,-17 7 0,18-6 0,-1-1-32,1-10-80,-12 12-288,-6 5 400,22-6-817,-18-1-639,14 1-913,-12 1-769,-6 5 3138,22 0-2417,-17 0-656,-5 0 3073</inkml:trace>
  <inkml:trace contextRef="#ctx0" brushRef="#br0" timeOffset="542">1539 282 1504,'0'0'0,"6"-5"368,14-12 193,-13 10 175,17-12 128,-24 19-864,4 0 881,13 0-161,-10-5-208,19 5-144,-26 0-368,20 0 225,4 5-81,0 12-32,4 5-48,-28-22-64,37 22 32,0 8 16,3 5 0,1 2 0,-41-37-48,37 44 80,2 0 0,1-1 0,1-1 16,-41-42-96,42 39 80,-3 2 32,-6-3 0,-5-1 48,-28-37-160,22 41 176,-3-2 32,-12 3 48,10-1 17,-17-41-273,0 40 320,5-1 0,-5-2 32,-2 4-16,2-41-336,-7 40 352,-15 1-15,5 1 47,-5-3-32,22-39-352,-24 41 352,-4 1 0,-5-5-48,2-4-16,31-33-288,-30 30 305,-1-4-49,5-2-16,-2-2-32,28-22-208,-29 20 176,1-3-16,4-8-32,-4 11 0,28-20-128,-24 6 96,2 1-32,4-1 0,12-1-32,6-5-32,-7 2 96,1 0-96,3 0 80,1-2-48,2 0-32,0 0 32,5-6-32,1-1 32,-6 7-32,7-20 32,10 14-112,-17-14-288,7 14-544,-7 6 912,6-20-1745,1 16-912,-1-3-705,1 1 897,-7 6 2465,4-18-3137,-4 18 3137</inkml:trace>
  <inkml:trace contextRef="#ctx0" brushRef="#br0" timeOffset="1228">348 20 1584,'0'0'0,"0"0"0,0 0 336,0-4 113,0-1 95,-3-1 80,3 6-624,-2 0 624,0-5-79,-2 5-65,1 0-32,3 0-448,-4 2 352,0 1-16,-3-1 1,3 0-49,4-2-288,-7 2 288,1 3-16,-3 1-32,0 1-32,9-7-208,-17 6 160,10 12-32,-10-12-48,10 3-48,7-9-32,-22 22 32,16 0 0,-16 2 0,13 2-16,9-26-16,-21 28 64,3 3 0,1 4 16,-1 2 49,18-37-129,-17 37 112,-1 4-80,12 1-32,-14 3 0,20-45 0,-6 46-16,-1 2 112,-2-4 0,1 0-16,8-44-80,-7 45 64,3-1-48,4 8-16,0 5-32,0-57 32,17 61-32,3 7 80,-1-1 16,1-1 80,-20-66-144,20 63 192,-14-4-96,20-4 0,-8-3-16,-18-52-80,17 50 32,5-6-48,-2-5 32,2-2 0,-22-37-16,19 29 96,3-3 16,-2-9-32,-3 1 32,-17-18-112,18 8 112,-12 12 16,18-13 32,-17-1-15,-7-6-145,6 7 144,-6-7-144,18 2 160,-18 0 0,6 2 48,-1-1-16,-5-3-192,17 2 176,-13-2-16,3 0 0,-1 0 0,-6 0-160,5 0 144,-1 0 48,-4 0-32,0 0-160,0 0 128,0 0-128,5 0 129,-5-5-33,4 5 0,-4 0 0,0 0-96,0 0 64,-2 0-176,-5 3-657,1 3-1104,6-6 1873,-20 18-3377,48 34 352,-34-32-721,6-20 3746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6:03.46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601 0 3217,'0'0'0,"-3"2"784,-1 3-47,-2 1 31,6-6-768,-7 2 864,0 1 33,1-3-81,-1 0-240,7 0-576,-6 0 417,1 0-113,-1-5-48,-1 5 0,7 0-256,-4 0 240,0 0-16,-3-4-16,3 4-16,4 0-192,-5 0 209,-1 0 15,1 0 64,-1 0-32,-1 0-96,7 0-160,-6 0 160,-1 0-80,1 0-16,-1 0 48,7 0-112,-9 2 80,1 2 0,-1 1-32,0 1-48,9-6 0,-8 7-16,-1-1 16,0 3 0,0 0 0,9-9 0,-8 9 48,-1-1-32,0 1-16,0 0-16,9-9 16,-8 17-32,1-10 16,1 10 16,1-10 0,5-7 0,-2 8 16,0 10-16,0-12 0,0 14-16,2-20 16,-3 7 0,1 14 0,0-12 16,0 13 16,2-22-32,-2 9 0,2 13 0,-3-14 0,1 14 0,2-22 0,0 7 16,0 12 0,0-14 0,0 3 16,0-8-32,0 18 16,0-14 0,0 3-16,0 1 0,0-8 0,0 7 0,5 10-16,-1-10 16,-4 10 0,0-17 0,4 9 16,-4 9-32,5-10 16,-1 12 0,-4-20 0,4 7 0,1 14-16,-1-12 32,1 15-16,-5-24 0,4 9 0,0 15 0,1-15 0,-1 12 16,-4-21-16,4 18 16,1-1-16,-1 3 0,-4 0-16,0-20 16,4 17-16,-4 0 16,5 1 0,-5-9 16,0-9-16,4 24 16,-4-5 16,5-1-32,-1 1 0,-4-19 0,4 20-32,1-3 16,-1 1 0,0 2 16,-4-20 0,5 17 0,-1 5 0,0 0 0,3 2 0,-7-24 0,4 24 0,1-3 0,-1 3 0,0 3 0,-4-27 0,5 21 0,-5 3 0,4 3 0,-4-6 0,0-21 0,5 29 0,-5-3 16,4 0-16,-4 3 16,0-29-16,4 24 0,-4 2 0,5-2 0,-5 0 32,0-24-32,4 24 48,-4 0 0,4 0-32,3-2 0,-7-22-16,4 21 0,3 1 32,-1 0-16,-1-2 0,-5-20-16,4 21 16,0 1-32,1 0 32,-1-2-32,-4-20 16,5 22-16,-1-1 16,0 3 0,1-2 16,-5-22-16,4 24 0,0-2-16,-4 0 32,5 2-48,-5-24 32,4 22 16,-4 2 16,4 2-48,1-2 64,-5-24-48,0 24-32,4 2 32,-4-2 0,5 2 0,-5-26 0,0 24 0,0 0-16,4-2 0,-4 0 32,0-22-16,4 22 0,-4-3 16,0 1-16,5 2-16,-5-22 16,0 19 0,0 3 0,4 0 0,-4 0 16,0-22-16,0 22 0,0-3 32,0-1-32,4 4 0,-4-22 0,0 21 16,0 1-32,5 2 16,-5-2 0,0-22 0,0 22 0,0 0 16,0-3 0,0 3 32,0-22-48,0 22 32,0 2-16,0 0-16,0 2 33,0-26-33,0 26-49,0 3 49,0-1 16,-2-4 17,2-24-33,-3 24 96,1 0-32,0 0 0,-2-2 16,4-22-80,-3 22 32,-1-3 64,-2 1-48,1-3 16,5-17-64,-6 9 112,-1 13-16,1-16 32,-1 12 48,7-18-176,-7 6 208,1 1 0,-1-3 144,-1 1 801,8-5-1153,-18 2 1216,12 0 1,-14-2-81,13 0-879,7 0-257,-21 0 144,3 0-16,9-4-48,-17-1-32,26 5-48,-17-4 32,-5 0 16,2 4-80,1 0 32,19 0 0,-20 0 0,0 0 32,1 0 16,-1 0-32,20 0-16,-17-5 32,8-1 16,-13-1 0,16 1 0,6 6-48,-22-18 64,13 12-48,-11-18-16,12 17 48,8 7-48,-20-26 80,11 8-48,-12 1-32,12 10-32,9 7 32,-20-17-128,14 17 48,-3-4 32,0-1-48,9 5 96,-9 0-32,3 2-16,-1 3 0,3 1-224,4-6 272,-2 7-801,0-1-767,2 1-1154,0 10-1536,0-17 4258,6 9-4001,14 13-1298,-20-22 5299</inkml:trace>
  <inkml:trace contextRef="#ctx0" brushRef="#br0" timeOffset="2852">1412 1708 2048,'0'0'0,"5"-4"289,-5 4-289,4-4 432,3-3 224,10 1 176,-17 1 129,7 1-65,-7 4-896,4 0 801,0-4-113,-4-1-112,5 5-112,-5 0-464,4-4 353,-4 4-65,4 0-32,-4 0-256,7 0 192,-7 0-192,6 0 208,1 0-32,10 2-16,-17-2-160,5 2 144,-5-2-144,17 2 144,-10 1-32,17-3 32,-5 2 33,-19-2-177,20 0 112,0 0 16,-1 0-32,1 0 0,-20 0-96,22 0 112,0 0-16,-1 0 0,3 0-32,-24 0-64,24 0 128,0 0-80,0 0 32,0 0 32,-24 0-112,24 0 64,-2 0 32,2 0-48,0 0-32,-24 0-16,26 0 32,1 0-32,-1 0 64,2 0-48,-28 0-16,26 0 16,3 0 32,-1 0-32,0 0 0,-28 0-16,31 0 48,0 0-48,-1 0 32,-2-5 0,-28 5-32,27 0 32,-1 0-16,0-4 48,0 0-64,-26 4 0,24-5 16,0 5 48,0 0-64,-4 0 48,-20 0-48,22 0 16,-3 0-32,1 2 16,2 5 16,-22-7-16,22 4-16,2 3 48,0-1-32,2 1-16,-26-7 16,24 4 0,2 1 0,-2-1 0,4-2 0,-28-2 0,29 2 16,1 1 0,1-1 64,1-2 17,-32 0-97,33 0 48,0 0 16,2 0-64,-2-5 48,-33 5-48,32-4 16,-3 4 48,-3-4-32,2-1 16,-28 5-48,26-4 16,3 0 16,-3 4-32,0-5 0,-26 5 0,26-4 0,3 4 16,-3-4-16,2 4 0,-28 0 0,29 0 16,1-5-16,1 5 0,-3 0 0,-28 0 0,31-4 0,-3 4-16,-2 0 32,0 0 0,-26 0-16,24 0 32,2 0-32,1 0-48,-1 0 48,-26 0 0,24 0-32,2 0 0,-2 0 16,2 0 0,-26 0 16,24 0 16,2 0 0,1-5-16,-1 1 0,-26 4 0,28-6 0,-2 1 32,3 1 16,1-1-16,-30 5-32,31-6 16,-1-1-16,3 3-16,0-3 32,-33 7-16,30-4 16,5 0-16,2-3 32,0 3-16,-37 4-16,37-5-16,3 1 16,1 0 16,-4-1-32,-37 5 16,35 0 32,-4-4 16,-5 4-32,0 0 32,-26 0-48,26-4 0,-2 4 16,-2 0 0,0 0 16,-22 0-32,20 0 16,-1 0-16,-1 0 0,1 0 16,-19 0-16,22 0 16,-2 0 16,4 0-16,0 2-64,-24-2 48,26 2 0,0 0-16,0 3 0,3-1 16,-29-4 0,26 4-16,2 1 48,-2-1 16,1-2-32,-27-2-16,26 2 64,-2 1 0,2-1 16,0-2 48,-26 0-128,28 0 80,3 0 16,0 0-96,-1-7-240,-30 7 240,31-6-720,-1-14-1041,3 16-1873,0-3-2337,-33 7 5971,0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6:07.83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55 574 4562,'0'0'0,"0"-4"1424,0 0-111,0-14-1,0 14 1,0 4-1313,-5-4 1137,-1-1-273,-1 1-240,1-1-176,6 5-448,-7-4 401,1 4-65,1-4-16,1-1-48,4 5-272,-2-4 240,-1 0-16,1-1 0,0 1 0,2 4-224,0-4 209,0-14 15,0 14-16,0-14 0,0 18-208,0-6 240,7-16-48,-1 15 16,1-19-48,-1 9-16,12-3-32,-18 0-48,6-1 32,-6 21-96,18-22 80,-14-4-48,3-1 49,-1 1-33,-6 26-48,20-30 48,-16 4 0,1-1-32,1 3 16,-6 24-32,7-21 0,-1 3 16,-1 12-16,-1-14 0,-4 20 0,0-4 0,4-14-16,-4 18-16,5-6 32,-5 6 0,0-7 0,0 3-48,0 4-48,0 0 96,0 0-97,0 4-31,4 5-32,-4 10 16,0-19 144,4 18-96,1 1-32,1 8 32,1 1 32,-7-28 64,17 28-48,-12 3 48,12-1-32,-10-3 32,-7-27 0,17 28 0,-13 0 0,3-1 0,0-1 0,-7-26 0,4 26 0,0-2 32,-4 0-32,0-2 16,0-22-16,0 22 32,0-3-16,0 1 0,0-3 16,0-17-32,0 18 0,-2-1 16,0-8-16,0 13 48,2-22-48,-5 6 48,3 14-32,-2-14 16,-1 3-16,5-9-16,-2 9 0,0 8 48,0-12-16,0 1-16,2-6-16,0 7 16,0-3 64,0 1-32,0-1 32,0-4-80,0 2 96,0 0-64,4 0-368,-4 1-640,0-3 976,4 0-1985,-4 0-1393,5 0-383,-1 0-1554,-4 0 5315,0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6:22.67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96 85 1632,'0'0'0,"0"0"272,0 0-272,0 0 112,0-4-16,-2 0-15,-2 4 63,-1-5 64,-1 5 96,-1 0 32,1 0 32,6 0-368,-7 0 336,1 0-32,-3 0 33,2 0 47,7 0-384,-8 0 432,1 0 64,1 0 0,1 0 1,5 0-497,-4-4 480,2 4 0,-1 0 0,1-5-80,2 5-400,0 0 417,0 0-129,0 0-64,0 0-64,0 0-160,0 0 32,0-4 32,7 4-48,-1 0 16,-6 0-32,7 0 32,10 0 0,-12 2 16,14 0-16,-19-2-32,7 3 32,15 1-16,-5 3 32,5 12 16,2-10-16,2 15 80,5-7-16,1 7-32,-32-24-80,35 24 128,2 3-32,3-1 16,-1 0-15,-39-26-97,39 24 64,1 0 48,-6-4-64,-3-1 48,-31-19-96,26 20 48,-4-3 16,-5 3 0,1-11-16,-18-9-48,6 21 48,16-12 16,-17 13 16,1-15 32,-6-7-112,18 19 64,-18-10-16,6 11 32,-1-14-16,-5-6-64,4 18 80,0-14 16,-4 5-16,5 8 0,-5-17-80,4 7 64,0-1 0,-4 1 32,7-1-16,-7-6-80,4 5 80,3-3 0,-1 2 32,1-2 1,-7-2-113,6 3 80,12-1 32,-18-2 0,6 0 0,-6 0-112,18 0 160,-14 0-32,1-5-32,1 1 16,-6 4-112,7-4 80,-3 4-112,0-7-288,-4 3-497,0 4 817,0-5-1424,0-1-833,-2-1-673,2 3 705,0 4 2225,-4-7-3441,4 7 3441</inkml:trace>
  <inkml:trace contextRef="#ctx0" brushRef="#br0" timeOffset="578">585 96 2000,'0'0'0,"0"0"0,4-6 625,-4-14-129,7 13 64,-1-14 64,-6 21-624,7-5 641,0-12-33,-1 12-144,-2 1-176,-4 4-288,5-6 208,-1 1-47,-4 5 31,0 0 112,0 0-304,0 0 320,0 0 16,-2 2-32,-2 5-80,4-7-224,-5 9 240,-1 10 1,-1-12-33,1 12 32,6-19-240,-7 7 256,1 10-16,-3-8 16,0 15-48,-8-4 0,17-20-208,-7 26 240,-17 2-32,4 5-31,-1 4-1,21-37-176,-24 35 144,-3 2 16,1 0-32,0 3 16,26-40-144,-26 37 64,0-2 16,4-1-16,-2-1 16,24-33-80,-20 29 96,3-3 16,8-7 16,-8-10 0,17-9-128,-3 18 128,1-16-80,0 0 80,0 2-64,2-4-64,0 2 96,0-2 1,0 0 47,4 0 0,-4 0-144,7-4 128,10 0 0,-12-3-32,16-12-16,-21 19-80,7-7 64,19-13-304,-6 3-785,2-1-1440,-22 18 2465,26-17-3361,4 0-1890,-30 17 5251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6:23.79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351 1168 1936,'0'0'0,"0"0"112,-2 0 0,-4 0 65,-1 0 159,1 0 160,6 0-496,-7 0 672,-2 0 97,1 0-1,-1 0-32,-9 0-15,12 0-49,-14 0-32,14-4-64,6 4-576,-18 0 513,12 0-65,-3 0-48,0 0 0,9 0-400,-9 0 432,1 0-63,-1 0-49,2 0 0,7 0-320,-17 0 192,13 0-64,-5 2-32,-9 2-32,18-4-64,-6 7 64,-1-1-32,-10 1 32,10 2-64,-10-1-16,10 10 32,-1-12-32,-1 14 32,9-20-16,-9 18-48,0 1 48,3 5-16,-1 5-32,7-29 48,-6 34 16,1 4-32,3 1 32,0 2 0,2-41-16,0 44-16,0 0 0,0 4-16,0-3 16,0-45 16,7 42 16,-1-1 16,14-1-16,-16-8 32,18-1 16,-2-7 0,1-2 80,6-14-32,-27-8-112,24 20 160,2-13 1,0 1 15,-2 1 0,-24-9-176,26 7 192,-4-3 48,0 0-48,-5-2-256,-17-2 64,7 5-688,15-3-1009,-18 0-1345,16 3 17,-14-1-1489,-6-4 4514</inkml:trace>
  <inkml:trace contextRef="#ctx0" brushRef="#br0" timeOffset="2900">325 1509 2993,'0'0'0,"0"0"816,0 0 161,0 0-977,0-7 1008,0 3 65,0-3-65,0 3-176,0 4-832,0-5 705,5 1-161,-1-3-96,2 1-32,-6 6-416,18-7 337,-12 1-49,14-1 16,-13 1-80,-7 6-224,26-5 176,-9 1-16,-10 4-144,21 0 32,-28 0-48,18 2 16,1 7-32,1 13 16,2-3-32,-22-19 32,22 24 0,2 3-16,-3 1 32,3 2-16,-24-30 0,20 31 0,2-3 48,0-1-32,-3-3 32,-19-24-48,22 21 16,-2-3 32,-1-1 64,1-10 0,-20-7-112,20 17 160,-3-12 0,-10 1-31,14-1-17,-21-5-112,5 4 144,12-2 0,-12 0 64,-1 0-16,-4-2-192,7 0 176,-1 0 0,-2 0 0,1-4 32,-5 4-208,4-4 160,1-1-32,-5 1-64,4 0-176,-4 4 112,0-7-448,0-10-640,0 12-769,0-17-1073,0 22 2930,0-6-2961,0-16-1521,0 22 4482</inkml:trace>
  <inkml:trace contextRef="#ctx0" brushRef="#br0" timeOffset="2901">849 1290 2817,'0'0'0,"0"0"720,0 0 225,0 0-945,0 0 1072,0 0 193,0 0-33,0 0-175,0 0-1057,-2 0 944,2 0-176,0 0-95,0 0-113,0 0-560,0 0 368,-3 0-112,1 0-128,2 0-64,0 0-64,-2 3 16,0 1 0,-2 5-16,-3 12-16,7-21 16,-9 22 0,-10 2-16,10 5 32,-17-1 16,26-28-32,-20 31 64,-4-1-16,-2 1-32,-2-1 49,28-30-65,-29 29 32,-1-1-32,3-2 64,1-2-48,26-24-16,-24 22 32,5 0-16,-1-3 16,11-1 16,9-18-48,-19 6 64,12 14 32,1-13-48,-1 1-16,7-8-32,-4 9 48,-1 0 16,3-3-48,2 1 64,0-7-80,0 6 48,0-1-32,7-3 16,-1 0-384,-6-2 352,20 0-1025,-14 0-992,21 0-1152,-8 0 544,-19 0 2625,24-6-3858,-24 6 3858</inkml:trace>
  <inkml:trace contextRef="#ctx0" brushRef="#br0" timeOffset="2902">1119 1583 3441,'0'0'0,"0"0"0,0 0 1345,0-7 31,0-10-287,5 12-17,-1 1 49,-4 0-65,4-3-191,3 1-289,-7 6-576,7-20 368,10 20-96,-13-7-112,14 3-32,-18 4-128,6-4 96,16-1-64,-4 1 0,1 0 0,-19 4-32,22 0 0,4-5 16,0 5-16,1 0 0,-27 0 0,28 0 33,0 0-33,7 0 16,2 0 32,-37 0-48,40 0 48,1-6 0,3-1 48,-5-10-16,-39 17-80,37-5 128,-4-1 16,-7-14-32,0 16-16,-26 4-96,22-18 112,0 12-16,0-12 48,-5 12-16,-17 6-128,7-20 128,10 16-16,-17-3 32,4-10-32,-4 17-112,0 0 160,0-7-64,0 1-48,-4 1-240,4 5 192,-6-4-784,-12 4-929,9 0-1360,-10 2-193,19-2 3266,-9 9-4834,9-9 4834</inkml:trace>
  <inkml:trace contextRef="#ctx0" brushRef="#br0" timeOffset="2903">1399 1221 4850,'0'0'0,"0"0"1232,0 0-351,0 0-881,4 0 832,-4 0 96,0 0 17,0 2-209,0-2-736,0 2 496,4 4-207,-4 3-97,5 9-64,-5-18-128,4 8 144,0 19-32,1-3-16,-1 6 0,-4-30-96,7 33 144,-1 4 16,1 0 48,10-2-32,-17-35-176,5 39 240,1-2-15,14 0 15,-16 0-16,-4-37-224,7 31 192,-1 0-32,1-5 16,-1-4 0,-6-22-176,5 21 192,-1-1-32,0-3 0,-4-10 0,0-7-160,5 20 176,-5-16 17,4 3-1,-4-1 32,0-6-224,5 4 208,-1-1-16,0-1-32,1-2-96,-5 0-64,4 0-304,0-7-817,3-10-1568,17 12-1441,-24 5 4130,17-24-6067,-17 24 6067</inkml:trace>
  <inkml:trace contextRef="#ctx0" brushRef="#br0" timeOffset="2904">2110 1709 4658,'0'0'0,"-2"7"1456,2-7-1456,-7 17 1137,1-10 15,1-1 17,3 1-33,2-7-1136,-2 2 961,0 0-209,0-2-128,2 0-95,0 0-529,0 0 464,0 0-96,0-6-16,4-1-80,-4 7-272,4-19 273,3 14-81,-1-12-32,12 10-80,-18 7-80,4-24 64,14 7 16,-14-1-48,16-1 32,-20 19-64,6-20 80,16 0-80,-15 1 32,-1-1 0,-6 20-32,20-22 64,-20 0 32,6 1 16,1-3 0,-7 24-112,4-27 112,1-1-48,-1-2-16,0 1-64,-4 29 16,5-26 0,-1 4 48,-4 16-80,0-16 32,0 22 0,0-5 0,0 1 0,0 0 0,0-1 0,0 5 0,4-4 0,-4 4-48,0 0-32,0 0 0,0 0 80,5 0-112,-5 0-16,4 7 16,0 1 16,-4-8 96,5 20-112,1 0 48,1 6-32,13 4 16,-20-30 80,4 35-32,18 4 0,-16-1 0,16 3 16,-22-41 16,7 41-64,17 1 0,-7-3 32,-10 0 16,-7-39 16,24 35-32,-18 0 32,16-4-16,-18-3 16,-4-28 0,18 24 16,-18 2 64,6-6-16,-1-11 16,-5-9-80,4 19 112,-4-14 0,0-1 16,0 3 16,0-7-144,0 2 128,-2 0 32,0 0-16,-5 0 16,7-2-160,-4 0 160,-1 0-48,1 0 0,0 0-16,4 0-96,-5-4 96,1 0-48,0-3-176,1 1-256,3-12-480,0 14-561,5-3-880,-1 1-1345,-4 6 3650,18-5-3185,-12-1-1217,-6 6 4402</inkml:trace>
  <inkml:trace contextRef="#ctx0" brushRef="#br0" timeOffset="2905">2562 1118 3073,'0'0'0,"0"-4"1361,-3-3-385,1 1-96,2-1 97,0 3 223,0 4 1,0 0-1201,0 0 880,0-5-319,5 5-369,-1 0-112,-4 0-80,6 0 48,12 5-80,-12 1 64,14 12-32,-20-18 0,18 8 0,1 19 48,1-6 16,6 3-32,-26-24-32,24 29 32,4-1 16,3 5 0,-1 2 48,-30-35-96,31 37 128,0 4 64,-5-4-16,0 3 16,-2-3 0,-24-37-192,20 37 192,-14-2-16,16 0 1,-18-3-1,-4-32-176,5 31 144,-1-3-32,0-2 32,1 1 32,-5-27-176,0 24 128,0 0-32,0-3 32,-2 1 0,2-22-128,-7 9 128,3 15 48,-3-17-32,1 10 32,6-17-176,-7 4 176,0 3 17,1-1 15,-1-1-16,7-5-192,-6 2 176,-12 2-32,12-1-32,-12-1 0,18-2-112,-6 2 128,-14 0-16,14-2-128,-16-4-432,22 4 448,-7-20-1073,-1 3-767,-1-3-1202,2-2-479,7 22 3521,-6-24-5139,6 24 5139</inkml:trace>
  <inkml:trace contextRef="#ctx0" brushRef="#br0" timeOffset="2906">2946 943 2625,'0'0'0,"4"-6"816,2-18 64,-6 24-880,18-7 945,-18-12 127,4 19 65,-4-7-113,0 7-1024,0-4 801,0-1-193,0 1-208,5 0-48,-5 4-352,4 0 289,0-5 15,1 1-48,1 4-16,-6 0-240,7-4 176,15-1-48,-5 5 16,1-4-32,-18 4-112,21-4 144,1-3-16,2 0-80,0 3-32,-24 4-16,26-4 16,1 4-32,-1 0 48,0 0 0,-26 0-32,24 0 0,-2 6 16,0 1-32,-16 12 32,-6-19-16,22 9 16,-18 13-32,1-5 16,-5 1 0,0-18 0,0 17 32,-3 1 32,-3 1-16,-16 1 0,22-20-48,-20 20 64,1-3 16,-5 1-15,0-1-17,24-17-48,-26 18 16,-3-1-16,5 0 0,-2 3 16,26-20-16,-22 20 16,0-3-32,3 1 16,1-10 0,18-8 0,-6 22 0,-1-15 0,1 1 16,6 1-32,0-9 16,0 9 0,0-3 16,17 1 16,-12 0 16,-5-7-48,24 6 96,-18-4-16,22 0 80,-6 1-16,-22-3-144,24 0 144,0 0-16,2 0 16,1 0-16,-27 0-128,28-7 64,-2 3 64,0-1-64,-2-1 16,-24 6-80,20-5 64,0 1-16,-3 4 16,-10 0-48,-7 0-16,17 0 0,-13 2-16,-4 5-320,0-1-768,0-6 1104,0 7-2642,5 13-943,-5-16-1890,0-4 5475</inkml:trace>
  <inkml:trace contextRef="#ctx0" brushRef="#br0" timeOffset="3530">3613 215 1888,'0'0'0,"-2"0"1153,-5 0-209,1 0 209,-3 0 95,3 0-15,-3 0-112,0 2-177,3 4-192,-3 1-175,9-7-577,-9 20 352,3-12-112,-1 19-80,1-8-80,6-19-80,-5 24 80,3 0-32,2 2-32,4 1 48,-4-27-64,18 28 48,-1 0-16,7-2 64,5 1 0,-29-27-96,32 19 160,5 1 80,3-3 0,-1 1-240,-39-18 0,37 6 0,2 16-96,3-15 32,-3-1 240,-39-6-176,37 7 241,0-3 31,-2-2 16,-2-2 64,-33 0-352,35-4 336,-2-18-16,-1 5 32,1-3-111,-5-2 31,1-2-32,-3 0-64,-4-6 112,-22 30-288,19-33 240,-12-2-16,-1-4 32,-1 0-80,-5 39-176,0-40 144,0 1-80,-18 0-64,-3-1-48,21 40 48,-27-37-112,-8 7-64,-4-3-112,-7 3-96,46 30 384,-50-24-432,0 4-32,0 20-1,6 0-31,44 0 496,-46 4-960,3 22-305,1 5-896,1 6-1040,41-37 3201,-37 46-2433,2 4-1345,35-50 3778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6:28.52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0 107 3137,'0'0'0,"0"0"0,5-22 912,1 5-15,12-5 47,-14 4 81,-4 18-1025,0-4 1024,4 0-111,1-3-161,-5 3-96,0 4-656,4-5 544,-4 1-79,0 4-97,4 0-160,-4 0-208,0 2 96,0 5-96,5-1 0,-5 16 0,0-22 0,4 22-16,3 4-16,10 7 0,-12 4 16,-5-37 16,21 41 0,-14 7 0,21 7 0,-8 0 48,-20-55-48,20 54 80,-1 1 16,-1-5 48,-12 0-32,-6-50-112,24 48 128,-19-4-32,1-1 0,1-6 48,-7-37-144,6 37 128,-1-2 16,-5-4-15,0-3-17,0-28-112,0 29 128,-3-3 64,-3 0-32,-1-2-16,7-24-144,-8 22 128,1-5-48,0-8 16,3 11-48,4-20-48,-2 6 64,0 14 0,2-16 32,0 3 0,0-7-96,4 6 112,0-1 16,3-3 0,0 0 48,-7-2-176,6 2 193,12 0-17,-14-2 32,0 0-80,-4 0-128,7 0 112,-1-6-16,1-1-240,-3-12-256,-4 19 400,7-5-801,-3-19-367,1 7-353,-5 17 1521,4-22-1889,-4-2-608,0 0 16,6 2 640,-6-6-976,0 28 2817,0 0 0</inkml:trace>
  <inkml:trace contextRef="#ctx0" brushRef="#br0" timeOffset="1">437 487 3681,'0'0'0,"4"0"1233,13 0-65,-17 0-1168,18 0 1105,-1 0 47,3 2-127,0 0-241,-20-2-784,28 9 592,3 13-159,1-3-17,5 5 16,-37-24-432,35 31 320,0-3-64,4 7-96,3 4-32,-42-39-128,44 40 112,-1 3 17,3-4-113,0-1 48,-46-38-64,43 37 64,1-5-32,0-1 208,-3-7-48,-41-24-192,39 22 240,-1-5-48,-4-8 32,-5 11-16,-29-20-208,24 4 240,-7 2 16,-10-3-15,10-1 47,-17-2-288,0 0 256,5 0 64,-5 0-16,0 0-48,0 0-256,0-7 240,-3-12-112,-5 14-16,-10-19-16,18 24-96,-8-17-48,-14-3-416,4-4-480,-4 2-769,22 22 1713,-19-21-2769,1-1-1057,14 17-848,4 5 4674</inkml:trace>
  <inkml:trace contextRef="#ctx0" brushRef="#br0" timeOffset="2">1141 604 6034,'0'0'0,"-8"7"2577,8-7-2577,-24 17 1249,2 3-209,0 0 81,0 6-97,22-26-1024,-26 28 993,-2 3-129,1 2 1,3-1 47,24-32-912,-24 35 736,-2 0-159,0-2-177,0-3-208,26-30-192,-24 31 128,4-5-64,1 2-32,12-1 16,7-27-48,-17 24 16,14 0 80,1-5-288,2 1-1121,0-20 1313,0 17-4273,0-8-4531,0-9 8804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6:43.88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537 302 1344,'0'0'0,"0"0"0,-2-5 192,0-1 80,-1-1 96,1-10 145,2 17 95,0-5 0,5-1-47,-1 1-49,-4 5-512,0-6 496,4-1-64,1 1-48,-5 1-47,0 5-337,4 0 256,-4 0-16,0 0 0,0 0-48,0 0-192,0 0 160,0 0 0,0 0 0,0 0 0,0 0-160,0 3 176,-2-1 16,-3 0 81,1 0-1,4-2-272,-6 4 352,-3-1 16,-9-3 32,12 0 0,6 0-400,-20 0 369,11 0-65,-12 0-48,3 0-112,18 0-144,-17-5 96,-1 5-32,-1 0-48,-3 2-16,22-2 0,-24 3 16,-2 3 16,2 1-16,-3-1 16,27-6-32,-24 7 0,0 2 16,0-1-16,5 12 0,19-20 0,-22 6 0,5 14-16,-1-13 16,12 14-16,6-21 16,-20 18-32,13 4-16,1 2 16,-14-2 16,20-22 16,-9 26-32,-8 0 32,10 0-16,1 5 0,6-31 16,-7 26-16,5-4-32,2-3 32,0-12 16,0-7 0,5 19 0,14-12 16,-12 0-16,19-1 32,-26-6-32,20 7-32,-14-1 32,22-4 0,-4 3-16,-24-5 16,24 6 16,0-4-16,3 3-16,1-3 16,-28-2 0,28 2-16,5 3 16,0 1-16,0 1 16,-33-7 0,32 6-48,-1 12 48,-1-1-32,1 1 16,-31-18 16,26 24 0,0 2-48,-2 2 32,0 7 0,-24-35 16,20 37-16,0-2 0,-14 2 16,16-2-16,-22-35 16,4 37 0,3 0 0,-3-2 0,1 2 16,-5-37-16,0 31 16,-3 1-16,-1-3 32,-5-3-16,-10 0 32,1-4 0,1 2 0,-7-2-16,24-22-32,-26 19 80,-3 3-16,-1-4 0,-3-1 32,33-17-96,-35 18 64,-2-10 16,0 12-48,-2-13 32,39-7-64,-35 8 32,4-1 32,3-1 32,4-1 0,24-5-96,-22 2 144,2-2-16,3 0-16,17 0-112,-9-7 96,9 7-96,-17-6 113,12-14-1,1 14 0,2-16-48,2 22-64,0-7 32,0-17-32,4 5 48,0 12-32,-4 7-16,18-28-48,-12 8 32,16 0 16,-4 1-16,-18 19 16,17-20 16,3 3-32,-1-1 16,3 1-16,-22 17 16,24-18 0,5 1 0,-1-1-48,3 1 32,-31 17 16,28-20 0,0 1 0,1 1 16,-3-4 0,-26 22-16,30-21 0,-1-3 0,1-3-32,1 3 32,-31 24 0,28-26 0,1 2-32,-5 2 64,-3 5-32,-21 17 0,20-7 0,-3-14 16,-12 16-32,1-1 16,-6 6 0,5-7 0,-1 7-32,-4 0 64,0 0-32,0 0-32,-2 2 0,-2 5-32,-3 10-16,7-17 80,-7 9-49,1 13 17,-1-2 16,3-12-16,4-8 32,-4 26-16,1-6-16,1 0-16,2 4-16,0-24 64,0 24-80,0 2 0,7 4 32,12 1-16,-19-31 64,5 31-16,14 1-16,-12 1 32,17 2-16,-24-35 16,17 35-16,1-5 0,2 1 16,-1-3 48,-19-28-48,22 26 32,2-4 0,-2-2-32,2-14-32,-24-6 32,24 18 48,-2-16 32,-1-2-112,1 0 32,-22 0 0,22-4 0,-4-18 64,-1 4 417,-10-1-17,-7 19-464,21-24 512,-16-2-48,12-7-272,-12 2-16,-5 31-176,4-35 144,0 3-32,1-3-31,-5-4-17,0 39-64,0-35 96,0-7-16,-5 1 32,-1-1-64,6 42-48,-18-46 48,12 3-272,-12 1-65,10 1 33,8 41 256,-27-33-256,6 3 400,-3 6 32,0 4-16,24 20-160,-29-20 97,-1 14-162,-5-12-47,0 14-16,35 4 128,-35-4-96,-2 4-16,2 0 0,0 0 32,35 0 80,-35 6-112,2 14 32,5-3-80,4 5 16,24-22 144,-22 24-160,13 4-16,1 7 64,1 0 0,7-35 112,-2 40-64,2 1 0,22-4 16,0 0 16,-22-37 32,26 31-32,4-3 0,7-4 32,3-2-16,-40-22 16,43 17 0,3-8 0,0 9 16,0-16-16,-46-2 0,46 6-128,-3-4-49,3-2 290,-2-4-1,-44 4-112,43-20 320,3 3-16,0-9-224,-2-3 32,-44 29-112,43-30 64,3-5 0,-4-2-32,-3-2 0,-39 39-32,37-42 48,-9-1 48,1-1-32,-5 0 64,-24 44-128,21-46 80,-3 1 0,-12-1 32,1-4-16,-7 50-96,7-55 80,-7-2-16,0 1 0,-3-5 0,3 61-64,-17-53 48,-3 1 17,-2 4-65,-2 6 16,24 42-16,-26-37 32,4 7-64,3 6 32,1 6-32,18 18 32,-21-4-113,-1 4-47,0 0-32,-2 4 16,24-4 176,-20 20-160,1 0 64,1 1 16,-1 6 0,19-27 80,-9 30-112,-13-2 32,13 10 0,-13 1 0,22-39 80,-6 46-64,-12 4 0,14 2-48,-2 1 48,6-53 64,-3 54-96,3-2 16,0 3 32,0 0-32,0-55 80,5 52-32,1 2-16,1 3 32,-1 0 16,-6-57 0,7 54 16,13 1-16,-16-9-16,20-5 16,-24-41 0,17 37-16,3-8 32,0 1 0,1-4 32,-21-26-48,20 22 0,2 0 16,2-4 0,0-12-16,-24-6 0,22 20 0,0-16 0,-16 3 48,20-1-32,-26-6-16,18 7 48,-12-1-32,18 1-32,-17-1 48,-7-6-32,19 7 16,-12-1 32,10-1 16,-12-3-48,-5-2-16,6 2 48,14 0 48,-16 1-16,16-3 16,-20 0-96,4 0 144,14-7-48,-12-13 48,21 14 16,-27 6-160,19-22 64,1 2 32,2-1-48,-16-1 32,-6 22-80,26-22 96,-8-2-32,-12 2-16,12-4 16,-18 26-64,4-26 64,3 2-32,-3-2 0,0 2 32,-4 24-64,0-22 64,0 0-15,0 2-17,0 1 0,0 19-32,-2-18 16,-4 12-32,-1-18 16,1 17 0,6 7 0,-5-17-32,1 12 32,0 1-16,1 0-49,3 4 65,-4 0-96,2 0 0,-3 8-64,1 16 16,0 0-32,4-24 176,-2 26-128,-1 7 16,3 2 16,0 7 48,0-42 48,7 43-32,-1 1-32,12 2 64,-18-46 0,6 45-48,16 3-16,-15 0 48,21-4 16,-6-5-32,-22-39 32,20 35 32,4-9 0,0-8-48,0-1 64,-24-17-48,26 5 32,2 1 64,-2-4 16,3-2 64,-29 0-176,26-6 144,0-16-32,-2 5 0,0-3-32,-24 20-80,22-22 160,0 0-64,-3 1 16,-1-6-63,-18 27-49,17-26 64,-10-2 48,10-3-32,-12-1 32,-5 32-112,4-35 96,0 0-48,1-2 16,-5-3 0,0 40-64,0-37 16,0 0 16,0 2-16,-2 13-16,2 22 0,-3-19 0,-1 14 0,-3 1-48,1 0 16,6 4 32,-4 0-64,-3 0-32,0 6-16,1 16-48,6-22 160,-7 20-112,1 8 32,-1 5-1,3 6 33,4-39 48,-2 39-48,2 3 0,0-3 32,6-2 0,-6-37 16,20 33 0,-14-3 0,18-3-32,-2-6 96,-22-21-64,24 18 0,5-12 305,1 1-161,5-5-1281,-35-2 1137,44 2-4466,2-2-2721,-46 0 7187</inkml:trace>
  <inkml:trace contextRef="#ctx0" brushRef="#br0" timeOffset="1603">3297 991 2112,'0'0'0,"0"-24"609,0 24-609,0-22 816,0-4 193,-4 4 47,-16 16-47,20 6-1009,-20-20 848,1 16-128,-1-14-95,-4 14-33,24 4-592,-22-7 512,0 1-80,1 1-96,-1 1-63,22 4-273,-20-4 224,3-1 32,-1 1-80,1 4-16,17 0-160,-18 0 112,1 0-32,-1 0-16,1 2-32,17-2-32,-18 2 48,-1 5-32,1-1 0,-1 3-16,19-9 0,-22 18 16,0-12-16,0 12 16,0-10 16,22-8-32,-17 24 0,0-4 16,8 4-16,-9 0 0,18-24 0,-4 28 0,0 3-16,4 2 16,0 1 0,0-34 0,17 38 0,1-4 16,1 1-16,5 5 16,-24-40-16,24 35 32,0-1 0,0 1 0,0-4 16,-24-31-48,24 26 48,5 0 80,1-6-32,3-11 64,-33-9-160,35 17 224,2-15-31,2 0 79,-2-2-64,-37 0-208,37 0 160,-2-6 32,-4-14-16,-1 3-16,-30 17-160,26-7 192,1-21-16,-6 6-32,-1 0 16,-20 22-160,7-22 96,17-4 16,-18 0 1,14-2-17,-20 28-96,4-29 96,3-1 0,10 1 16,-17-1-96,0 30-16,7-31 48,-3 5 0,0 2-48,-4 2 48,0 22-48,5-17 16,-5 10 0,0-12 16,0 14-64,0 5 32,0 0-16,0-4-32,0 4-16,0 0 0,0 0 64,0 2-96,0 7-16,0 11 16,0-1 0,0-19 96,0 20-48,0 2 32,0 2-33,0 2 33,0-26 16,0 28-16,0 1-16,4-1 16,3 2-16,-7-30 32,6 31-64,14-3 32,-14 3-16,16-5 32,-22-26 16,20 26 0,0-4 32,1-2 0,1-12-32,-22-8 0,26 20 16,1-16-32,1 1 48,0-3 16,-28-2-48,29 0 64,-3-4-16,2-1-32,-2-14 49,-26 19-65,27-7 96,-3-15 16,0 5 64,-3-1-64,-21 18-112,22-19 64,-4-1-48,-1 0 32,-10 1 0,-7 19-48,21-20 64,-16 1 48,1-3-48,-1 2 16,-5 20-80,4-6 64,0-18-48,-4 17 32,0-10-32,0 17-16,0-5 32,-2-1-64,0 1 16,0 5-32,2 0 48,-2 0-64,-3 2 0,1 7-32,0 13 32,4-22 64,-3 22-96,1 2 16,0 4-16,2 3 32,0-31 64,4 32-16,3 1-16,13 2 16,-14-7-16,-6-28 32,29 29-16,-8-5 64,6-5-32,-1-1-16,-26-18 0,30 6 48,-1 3-48,1-2 48,-1-3 32,-29-4-80,28 0 48,-2 0 0,0-6 0,0-16-16,-26 22-32,24-7 112,3-19 32,-6 4-16,1 0 32,-22 22-160,22-28 128,0 2 32,-5-7 0,1 0-32,-18 33-128,4-35 176,3 1-15,-3-4-49,-4-1 48,0 39-160,-4-39 128,-14 2-64,-4-2 16,-4 4-16,26 35-64,-28-33 32,-3 2-16,-1 5-16,-1 4-16,33 22 16,-33-6-80,0-12-64,3 18 0,-1 3-32,31-3 176,-30 8-144,1 16-1,1 2-15,2 3 64,26-29 96,-24 35-144,0 4 112,4 2 0,3 3-16,17-44 48,-7 46-16,-1 0-48,1 4 16,5 0 0,2-50 48,0 48-48,6-2 48,16-7 0,0-8-16,-22-31 16,28 26 32,5-9-64,4-12 32,5 1 16,-42-6-16,41 2-16,-41-2 16,42 0 16,1-6 32,-4-14-32,-39 20-16,40-6 32,-40 6-32,35-22 48,-5 4-32,-1-1 32,-29 19-48,24-18 48,-24 18-48,19-19 16,-1-1 16,-14-2-32,13 3 32,-17 19-32,5-24 32,1 0-16,1 2 32,-3-4 0,-4 26-48,5-27 64,-5 1-16,0 0 0,0 0-16,0 26-32,0-28 16,0 1 16,-3 3-16,1 5-16,2 19 0,0-7 0,-2 1-16,0 1-64,0 5-16,2 0 96,-2 0-112,-1 18-48,1 1 32,0 8-16,2-27 144,0 30-144,0 3 64,0-3-16,7 5 80,-7-35 16,17 33-32,-10 2-32,17 0 16,-5-2 48,-19-33 0,26 28 0,3-6 48,1-5 16,3-10-16,-33-7-48,35 8 64,-2-1 16,2-5 0,-1-2 64,-34 0-144,33 0 128,-2-17 32,-1 10-16,3-17-32,-33 24-112,31-19 80,-1-8-16,3-1 0,-3-3-16,-30 31-48,31-30 129,-3-1-81,-4 1 0,-4-3-32,-20 33-16,20-35 48,-14-2 0,14 0 48,-20 0-80,0 37-16,4-35 32,0 7-16,-4 4 16,0 6-16,0 18-16,0-6-16,-2-1-64,-2 7-32,-3 0-80,7 0 192,-6 7-161,-1 21 1,-1-2 16,-1 9 0,9-35 144,-9 37-112,3 7 48,3 2 0,3 4 80,0-50-16,0 52 48,7-2 0,13 3 16,-3-5-16,-17-48-48,22 43 0,4-8 96,7-6 16,2-5 0,-35-24-112,41 8 193,3 10-33,4-18-64,-2 0-192,-46 0 96,43-24-865,-4-2-1616,3-3-2497,-1-6-1969,-41 35 6947,0 0 0</inkml:trace>
  <inkml:trace contextRef="#ctx0" brushRef="#br0" timeOffset="1849">4733 0 6546,'0'0'0,"-7"20"2770,-13 6-2290,12 11-384,-14 9-80,2 0 0,-6 6-16,-7 1 16,3 3 0,-3 1-176,5 0-1089,28-57 1249,-22 54-2465,0-3-2161,22-51 4626</inkml:trace>
  <inkml:trace contextRef="#ctx0" brushRef="#br0" timeOffset="2269">3509 581 10949,'0'0'0,"-7"0"2016,-10 2-1439,10 0-289,7-2-288,-7 7 224,3-5-80,2-2-64,0 0-32,2 0-48,0-4-624,4-1-2386,16 1-4273,-20 4 7283,0 0 0</inkml:trace>
  <inkml:trace contextRef="#ctx0" brushRef="#br0" timeOffset="2723">6323 710 4610,'0'0'0,"-2"-5"2113,0-1-593,-5-12-255,3 14-65,-3-1-175,-1 5-353,-1 0-288,0 0-208,0 3-96,3-1-48,-1 4 1,1 1-1,4 2-32,-1-1 32,1 1-64,2 0 32,0-3 0,0 1 32,0-1 48,0-6-80,5 5 48,-1-3 96,0 0 48,1 0 16,-5-2 64,4 0 16,0 0 0,1-4-32,-5 4-256,4-4 256,-4-1-31,4-1-33,-4-14-32,0 20-160,5-4 128,-5-3-32,0-10-48,0 12 16,0 5-64,0-4 16,0-3-16,0 1 0,0 2 0,-2-1 0,2 5 0,-3 0-16,1 0-32,0 0-16,-2 0-464,-1 0-945,1 2-1777,4 5-735,0 13-1378,0-20 5363</inkml:trace>
  <inkml:trace contextRef="#ctx0" brushRef="#br0" timeOffset="3228">6351 1233 7139,'0'0'0,"-2"2"3217,-2 1-2144,0 3-401,1 1-32,3-7-640,-2 6 625,0 12-209,0-12-192,0 14-64,2-20-160</inkml:trace>
  <inkml:trace contextRef="#ctx0" brushRef="#br0" timeOffset="4319">6428 1425 2032,'0'0'0,"0"0"641,0 0-641,0 0 912,0-4 257,0-1 175,0 1 65,0 4-1409,0-4 1297,0-1-81,0 1-191,-2 0-81,2 4-944,-5-7 848,1 1-191,0-1-161,-1 3-80,5 4-416,-4-5 320,2 1-80,-1 0-16,1 4-95,2 0-129,-2 0 112,2 0-48,0 0-16,0 2-32,0-2-16,0 2 48,4 4-32,1 3 16,-1 9 32,-4-18-64,7 6 0,-1 12 48,1-12-80,10 3 64,-17-9-32,5 17 0,1-12 0,1 3 64,-1 1-64,-6-9 0,5 7 80,-1 1 16,0-1 16,-4 0 0,0-7-112,0 4 112,0-2 16,5 0 0,-5-2 48,0 0-176,0 0 208,0 0 48,0 0-48,4-4-47,-4 4-161,0-4 96,4-3 0,1-10-48,-5 12 16,0 5-64,4-17 128,1 10-80,-5-12 0,4 12 48,-4 7-96,0-22 64,0 16-16,0-18 80,-4 6-32,4 18-96,-7-17 64,-13-1 16,12 12-32,-14-20 0,22 26-48,-18-7 0,1-17 0,-1 20-48,1-1-32,8 5 16,9 0 64,-24 0-80,16 0 64,-16 7-32,4 15 0,20-22 48,-18 19-32,10 5-80,-12 5 32,14-1 32,6-28 48,-7 26-16,5 0-16,2 1 80,0-6-64,0-21 16,6 20-32,12 0 32,-12-12-16,18 10 64,-24-18-48,18 6 48,-12 1-32,21-5-16,-21 0 48,-6-2-48,24 0 0,-17-4 48,10 0 0,-13-14 0,-4 18-48,20-6 48,-16-16 32,14 15-64,-14-17-16,-4 24 0,7-6-16,-1-18 32,1 6 16,-1 1 16,-6 17-48,7-20-384,-3-2-1137,1 0-3073,1 16-3810,-6 6 8404,0 0 0</inkml:trace>
  <inkml:trace contextRef="#ctx0" brushRef="#br0" timeOffset="4980">6262 755 2513,'0'0'0,"0"0"848,0-6 209,0-1 175,0 7-1232,0-4 1441,0 0 79,0-1-143,4 5-240,-4 0-1137,0-4 912,0 4-144,5-5-159,-5 5-177,0 0-432,4 0 288,-4 0-96,0 0-80,0 0-32,0 0-80,0 0 64,0 0-48,0 3 16,0 3-32,0-6 0,0 7 16,-2 1 0,0 1 16,-3 9-32,5-18 0,-2 6 16,0 12-16,2-12 0,0 14-16,0-20 16,0 6 16,0 3 0,0 0 16,7 0 0,-7-9-32,17 6 64,-13-2 48,3-1 48,13-1 17,-20-2-177,4 0 176,2 0 16,1-5-16,0 1 32,-7 4-208,6-6 192,1-12-32,-3 14 48,0-14 0,-4 18-208,5-4 160,-5-16-16,0 14-32,0-16-48,0 22-64,0-4 80,0-16-64,-5 16 32,1-3-32,4 7-16,-7-17 33,-1 12 15,1 1-80,-2-3 16,9 7 16,-8-4-97,1 4-367,1 0-576,-1 6-1057,7-6 2097,-6 18-3586,-1 2-272,0 1-1216,7-21 5074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6:56.96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1440 876 1488,'0'0'0,"4"-5"801,-4 5-801,7-4 656,0-3 208,-1 1 161,1-1 79,-7 7-1104,4-6 1041,-4-1-193,4 1-192,1-1-111,-5 7-545,4-4 464,0-3-64,1-10-80,1 17-32,-6 0-288,7-18 288,-1 14 1,1-3 31,0-10 16,-7 17-336,6-7 288,12-12-16,-14 12-16,2-19-16,-6 26-240,7-7 208,10-19 49,-12 20-65,1-20 0,-6 26-192,18-20 208,-14-2-48,1 5 0,1-3-16,-6 20-144,4-17 128,1-3-32,-1 0 16,1 1-48,-5 19-64,4-18 64,0 1-64,1 10 48,1-17-32,-6 24-16,5-17 16,1-3 32,1-2-48,-1 0 32,-6 22-32,18-19 0,-14-3 0,13 0 16,-10 0-16,-7 22 0,26-26 0,-8 2 16,-1-2 16,-10 0 0,-7 26-32,24-22 32,-20 0-32,13 3 0,-12 12-32,-5 7 32,6-24 0,1 17 32,-1-12-16,-1 14 0,-5 5-16,0-4 0,0 0 0,0 4 0,-5 2-64,1 2-16,-2 5 16,-1 15-32,7-24 96,-4 17-32,-1 1-16,3 4 0,-2 0 16,4-22 32,-2 21-64,-1 6 16,3-6 0,0 3 16,0-24 32,0 24-64,0 0 32,5 3 64,1-1-64,-6-26 32,7 26 0,12-2 32,-14-2-80,1 0 64,-6-22-16,7 19 0,-1 1 0,1 2 0,0-3 32,-7-19-32,6 22-32,-2 2 32,1 2-16,-5 0 16,0-26 0,0 29 0,4-3 0,-4 2 16,0-4-16,0-24 0,5 24 32,-5-4-16,4-3-16,0-10 16,-4-7-16,5 9 0,-1-3 64,0 1 0,1-5 48,-5-2-112,4 2 128,0 0 32,-4-2 0,0 0 0,0 0-160,5 0 145,-5 0-33,0 0-176,0 0-481,0 0 545,-2-4-1312,-5 0-1345,1 4-1073,3 0-1777,3 0 5507,0 0 0</inkml:trace>
  <inkml:trace contextRef="#ctx0" brushRef="#br0" timeOffset="1536">242 1216 1760,'0'0'0,"-26"2"368,-2-2 145,-5 0 207,0 0 144,33 0-864,-24 0 929,2 0-97,3 0-95,10 0-65,9 0-672,-20 0 672,14 0-32,-1 0 17,1 0-81,6 0-576,-5 0 496,3 0-96,0 0-79,2-4-97,0 4-224,0 0 112,0 0-32,4 0-80,1 0 16,-5 0-16,4 0 0,3 0 16,-1 2 32,1 0-48,-7-2 0,17 2 16,-12 1 0,12-1-16,-13 0 48,-4-2-48,20 2 16,-13 0 32,17 0 48,-24-2-96,6 3 80,-6-3-80,24 2 80,-6-2-16,-12 0 32,20 0 16,-26 0-112,20 0 160,0 0 0,-1 0 32,1-5 0,-20 5-192,22-6 193,2-1-49,2 1 0,-2-1-80,-24 7-64,26-6 16,0-1 32,-2 3-48,0-1 48,-24 5-48,26-4 0,-2 4 16,-2 0-16,2 0 16,-24 0-16,20 0 16,4 0-32,-2 2 16,-22-2 0,24 5 0,-24-5 0,24 4-16,2 0 32,0 1 0,0-1 16,-26-4-32,26 2 16,1 0-96,-1-2 64,2 0-80,-28 0 96,29 0-32,-1-6 64,2-1 0,1 1 48,-31 6-80,31-7 32,-3 1 16,2-12 0,-3 14-32,-27 4-16,26-4 16,0-1 32,0-1-32,0 1-32,-26 5 16,22-4 16,2 4-16,0 0 0,0 0 16,-24 0-16,24 0-16,0 0 32,0 0-48,0 2 32,-24-2 0,24 2 0,5 0 0,-1 1 32,0-1-48,-28-2 16,29 2 64,-3 0-48,2-2-32,1 0 32,-29 0-16,26 0 0,2 0 48,0-4 32,1-1-32,-29 5-48,28-6 80,1-1-64,-1 1 32,2-12 16,-30 18-64,29-4 64,-1-3 64,-2 1 64,-2-1 0,-24 7-192,20-4 192,0 0 17,-1-1-129,-1 1 16,-18 4-96,19 0 32,-1 0-32,-1 0 32,1 0-64,-18 0 32,19 0 0,-1 0-16,1 0 144,3 0 16,-22 0-144,20 0 128,4 0-288,-2 0-80,2 0-49,-24 0 289,26 0-256,-2 0 272,2 0-16,0 0 64,-26 0-64,24 0 32,5 0 0,-5-4 16,2-1-16,-26 5-32,26-4 16,-4 4 0,2 0-16,-5 0 0,-19 0 0,20 0 0,0 0 33,-3 0-33,1 0 0,-18 0 0,19 0 16,1 0 0,0 2-16,1 2 32,-21-4-32,24 5 0,0-1 0,0 0 0,3-1 16,-27-3-16,26 4 16,0-2 16,2 0-16,1 1 32,-29-3-48,26 0 0,-2 0-16,2 0 48,-2 0 0,-24 0-32,24 0 16,2 0 48,-2-5-32,-2 1-32,-22 4 0,22-5 32,-3 1 0,3-2 16,-2 1-32,-20 5-16,20-4 0,1 4 0,1-5 0,0 1 0,-22 4 0,20 0 0,-1-4 16,1 4-16,2-5 0,-22 5 0,22 0 32,-1 0-32,3-4 16,-2 4 16,-22 0-32,22-4-32,2 4-16,0-5 48,-2 5 32,-22 0-32,22-4 48,-1 4 16,-1-4-160,0 4-16,-20 0 112,19 0-128,-1-5 16,1 5 160,-1-4-32,-18 4-16,6-5 16,18 5 16,-17-4-32,17 4 16,-24 0-16,17-4 0,1-3 48,2 3-32,4-3 80,-24 7-96,26-6 624,0-1 64,2 1 33,1-1-17,-29 7-704,26-6 112,-4 1-64,-16 1 0,14 4-16,-20 0-32,4 2-32,-4 5-208,-9 10-833,9-17 1073,-28 9-2769,4 21-2417,-6-4-1841,30-26 7027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6:59.36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15 29 1712,'0'0'0,"-2"0"352,0 0 113,2 0-465,-4 0 656,1 0 176,1-4 97,0 0-1,2 4-928,0-7 833,0 3-97,0-1-80,0 1-96,0 4-560,0 0 465,0 0-113,7 0-144,-1 0-80,-6 0-128,18 0 96,-14 4-16,18 3-16,-16 2-16,-6-9-48,29 19 16,-5-12-16,2 17 48,4-5-16,-30-19-32,33 22 32,2 0 16,2-2 16,-2 2 16,-35-22-80,35 21 16,2-1 0,2 0 32,1-1 16,-40-19-64,39 20 96,0-3 16,-2 3-48,0 0 16,-37-20-80,40 17 113,-5-8-17,-1 8 16,-34-17-112,33 7 144,-33-7-144,31 17 128,-5-12-32,0 1-16,-4 1-32,-22-7-48,20 6 32,-14 3 32,16 8-32,-18-10 64,-4-7-96,5 17 112,-1-10 80,-4 10 64,0-10 16,0-7-272,0 17 256,-7-10 1,-1 10-17,-12-10 0,20-7-240,-6 6 192,-14 3-48,13-2 0,-12-3-32,19-4-112,-7 4 128,-2-1 0,-10-1-32,14 0 64,5-2-160,-6 0 64,-3 0-80,3 0-224,-1-7-464,7 7 704,-2-6-1201,0-14-672,2 14-1008,0-18 0,0 24 2881,19-5-2081,-14-19-640,-5 24 2721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7:02.98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453 483 2689,'0'0'0,"0"0"1008,0-5 113,-3 1 95,3 4-1216,0 0 1249,-2 0-33,-2 0-175,0 0-177,4 0-864,-7 0 705,3 0-129,-1 0-48,-1 0-112,6 0-416,-5 0 272,1 0-47,-3 2-97,1 2-16,6-4-112,-9 3 80,-8 3 16,10 3-16,-10 8-80,17-17 0,-9 9 64,-17 15-48,6-4 0,-4 2 64,24-22-80,-24 26 112,-2 2 32,0 0 128,0 3-16,26-31-256,-27 28 272,6 3-48,-1-3-112,2 3-48,20-31-64,-17 26 49,8-2-17,-8-2 16,10-13 16,7-9-64,-7 21 48,1-14-32,2 10 32,1-10-48,3-7 0,-2 9 0,0 8 64,2-13 0,0 3 32,0-7-96,0 9 96,0-3-16,0 1 32,0-1-112,0-6 0,0 5-224,0-3-369,0-2-607,0 0-561,0 0 1761,4 0-2785,3-5-577,15-12-1456,-22 17 4818</inkml:trace>
  <inkml:trace contextRef="#ctx0" brushRef="#br0" timeOffset="1">1005 184 1760,'0'0'0,"0"0"352,0-7 161,0 7-513,0-17 768,0 17 241,0-5 79,0 1-144,0 4-944,-3-4 817,-1 4-161,-2 0-48,-1 0-15,7 0-593,-9 0 560,1 0-80,-1 0-64,-9 2 17,18-2-433,-6 4 368,-12 3 16,12-3-32,-14 3-80,20-7-272,-6 6 192,-12 3-48,12 0-64,-12 10-48,18-19-32,-6 9 0,-12 15 16,12-4-32,-12 4 16,18-24 0,-6 26-16,-12 2 32,12 3 32,-3 4-16,9-35-32,-7 35 16,1 4 16,1 0-16,3 3-16,2-42 0,-2 43 0,2 5 16,0-2-32,0 0 32,0-46-16,4 46 64,14-5-32,-12-4 65,18-2-17,-24-35-80,20 31 48,-2-5 128,1 0-64,3-2 80,-22-24-192,22 20 192,0-3-32,2-8 48,0 10 16,-24-19-224,21 7 192,-1 2-16,-2-1-32,-1-1-96,-17-7-48,7 6-128,17 1-432,-20-3-656,13 1-929,-17-5 2145,7 2-3426,15 4 513,-18-3-1025,-4-3 3938</inkml:trace>
  <inkml:trace contextRef="#ctx0" brushRef="#br0" timeOffset="2">1005 552 3073,'0'0'0,"0"0"1168,0 0-1168,4-6 1297,0-12-32,1 14-1,-1 0-95,-4 4-1169,0-5 912,4 1-144,1 0-191,-1 4-193,-4 0-384,5-5 240,1 5-112,12 0-80,-12 2-16,16 5 16,-22-7-48,17 9 32,5 13 16,2-1 16,-24-21-64,26 24 80,-26-24-80,29 29 80,-3 1 0,0 3 32,2-2-64,-28-31-48,29 30 128,-3 1 1,5-3-17,-3 0 16,-28-28-128,28 24 208,1 5 32,-1-7-32,-4-1-224,-24-21 16,26 20-128,-4-11 0,0 10 48,-22-19 80,19 7 176,-1 2-16,-12-3 16,1-2 0,-7-4-176,7 3 256,-7-3-256,4 2 304,0-2-16,-4 0 1,0-5-65,0 5-224,0-4 16,0-13-304,-2 12-417,-2-12-527,4 17 1232,-7-7-1921,3-19-1121,-1 9-143,1-5-1217,4 22 4402,0 0 0</inkml:trace>
  <inkml:trace contextRef="#ctx0" brushRef="#br0" timeOffset="3">1524 426 2433,'0'0'0,"0"0"0,-2 0 2785,-5 0-880,1 0-593,1 0-143,-1 0-113,-1 0-239,1 4-161,-3 3-320,9-7-336,-20 17 176,14-10 16,-18 17-64,6 0 113,18-24-241,-19 24 224,-3 4-80,0 3 0,-2 1-32,24-32-112,-24 35 80,-2 0 16,2 0 32,0 2-32,24-37-96,-22 33 48,0 2 48,-2-7-16,5-2 0,19-26-80,-9 24 96,-13-6-64,18-1 16,-3-10 0,7-7-48,-6 19 128,1-12 0,1 10-48,2-12 64,2-5-144,0 6 32,0-1-160,4-3-560,0 0-865,-4-2 1553,22 0-3025,-2 0-545,2 0-1392,-22 0 4962</inkml:trace>
  <inkml:trace contextRef="#ctx0" brushRef="#br0" timeOffset="4">1633 727 4498,'0'0'0,"0"0"1504,4-4-239,-4 4-1265,5-7 1248,1-10-47,-1 17-209,-1-5-223,-4 5-769,7-6 512,-1 1-128,1 1-128,12 4-64,-19 0-192,7-4 208,15-1-63,-3 1-65,3 4 16,-22 0-96,24 0 16,0 0 16,2 0 0,-2 0-16,-24 0-16,24 0 48,2 0 0,3 0-32,-1 0 0,-28 0-16,31 0 112,1 0-64,-1-4 48,0 4 0,-31 0-96,30-5 80,-2-1 32,1-1-32,-3 1 32,-26 6-112,22-18 128,-5 14 16,-10-1 32,12-1-32,-19 6-144,5-7 176,-1 1-96,1-1-96,-5 1-304,0 6 320,0-7-752,0 3-641,0-1-1008,-3 5-928,3 0 3329,-2 0-2674,0 0-943,2 0 3617</inkml:trace>
  <inkml:trace contextRef="#ctx0" brushRef="#br0" timeOffset="5">1862 374 2625,'0'0'0,"0"0"0,0 0 1008,-2-5 113,0 5-1,0 0 1,2 0-1121,-3 0 992,3 0-143,-2 2-241,2 5-160,0-7-448,0 20 384,0-3-96,5 3-96,1 6-15,-6-26-177,7 24 192,12 6 64,-14 3 112,12 0-16,-17-33-352,4 37 304,3 0 0,10-2-64,-12 0-47,-5-35-193,4 33 224,1-1-16,-1 1 0,0-7 0,-4-26-208,0 26 128,0-2 16,0-4 0,0 0 32,0-20-176,0 6 176,0 14-80,0-14 80,0 3-48,0-9-128,0 7 161,0-1-1,0 1-64,0-5 16,0-2-112,0 2-320,7-2-881,-3 0-1792,18 0-1153,-22 0 4146,7 0-5523,-7 0 5523</inkml:trace>
  <inkml:trace contextRef="#ctx0" brushRef="#br0" timeOffset="6">2416 891 5410,'0'0'0,"0"2"2401,0-2-2401,0 2 1393,0 0-369,0 0-31,0-2-49,0 0-944,0 0 752,0 0-191,0-4-177,0-3-112,0 7-272,5-6 208,-1-1 32,0 1 16,3-14 0,-7 20-256,6-6 305,-1-14-17,1 3-16,-1-1-32,-5 18-240,6-17 160,1-3 0,-1-2-48,-1-2 48,-5 24-160,6-22 96,1 1-48,12-3 48,-14 0-96,-5 24 0,17-27 16,-17 1 16,5 2-32,-1 0 16,-4 24-16,7-24 32,-1 0 0,1 0 16,-1-4-48,-6 28 0,7-24-16,12-2 16,-14 4 16,1 4-16,-6 18 0,18-6-16,-18-1-32,4 3-48,-4 4 0,0 0 96,4 0-128,-4 9-16,5 15 32,-1 2 0,-4-26 112,5 28-112,-1 5 48,2 4-16,12 0 64,-18-37 16,4 42-48,16-1 96,-14-2-48,16 5 0,-22-44 0,18 37 48,1 0-48,3-2 48,2-4-80,-24-31 32,22 28 48,-2-4 16,-1-2 16,-1-3-160,-18-19 80,17 20-112,-10-11 0,12 12 64,-14-3 208,-5-18-160,4 6 192,0 3-32,1 0 16,-5-3-64,0-6-112,0 7 112,-2-5-16,-1 0-48,1-2-32,2 0-16,-2 0 128,0 0-80,-2 0-192,-1-17-320,-1 10-528,6 7 992,-7-21-1889,1 3-1377,3 12-655,1-21-1314,2 27 5235,0 0 0</inkml:trace>
  <inkml:trace contextRef="#ctx0" brushRef="#br0" timeOffset="7">2842 123 3713,'0'0'0,"0"-5"1169,4-12-369,0 12 32,-4 5-832,5-6 1009,-1-1 111,-4 7-159,5 0-337,-5 0-624,0 0 384,0 3-192,4 3-63,0 18-17,-4-24-112,7 26 80,12 9 16,-12 7-80,19 1 0,-26-43-16,22 46 80,2 0 64,2 0 160,3-3 48,-29-43-352,28 42 352,2-3-80,1-2-48,0 0-15,-31-37-209,30 37 144,-2-4 16,1-2 0,-3-3-16,-26-28-144,24 31 176,-4-3-48,-3 2 16,-10 1-16,-7-31-128,19 26 160,-14 0-32,1-2 48,-1 0 80,-5-24-256,0 24 273,0 0-17,-7 2 16,-2-2-80,9-24-192,-19 22 144,10 0 64,-13-2-96,5-1-32,17-19-80,-9 18 80,-15-9-32,17 12 16,-12-14-16,19-7-48,-5 9 64,-1-3-48,-1-1 16,1-1 32,6-4-64,-2 2 112,2-2-64,0 0-128,4-6-368,-4 6 448,6-22-1120,1 15-753,13-19-1313,-16 19-639,3-23-1330,-7 30 5155</inkml:trace>
  <inkml:trace contextRef="#ctx0" brushRef="#br0" timeOffset="8">3252 55 3089,'0'0'0,"6"-7"1136,12-10 49,-14 10-16,-4 7-1169,7-6 1152,10-1-160,-17 1-239,7 1-193,-7 5-560,6 0 384,-1 0-96,1 0-96,-1 0-47,-5 0-145,4 0 128,0 0-32,1 0 0,1 0-32,-6 0-64,7 3 64,-1-1 0,1 0 16,10 2 16,-17-4-96,5 3 64,14-3 0,-12 0 0,17 0 32,-24 0-96,17 0 96,3 0-16,0 0-80,-1 0 0,-19 0 0,18 2 0,-1 2 0,-10 3 16,10 10-16,-17-17 0,0 7 0,5 14 0,-5-1 0,0 2 0,0-22 0,-7 26 0,-15 0 32,0 3 16,1-1-32,21-28-16,-24 28 32,0 1 0,2-5-32,2-5 32,20-19-32,-9 20 16,-12-13 16,14 10-64,0-10 64,7-7-32,-6 8 32,2-1 32,1 2 16,3-3 0,0-6-80,0 2 96,5 0 0,1 1 80,1 1 97,-7-4-273,19 2 304,-14 0 16,14 1-64,-12-3-80,-7 0-176,26 0 128,-6 0-64,2 0 0,-1 0 0,-21 0-64,27-5 64,-1 5 48,0-4 0,0 4 0,-26 0-112,24-7 112,-2 1-15,-2-1 47,-1 1-16,-19 6-128,20-7 80,-3-10-224,-10 12-545,17-1-767,-24 6 1456,6-18-2914,21 18-879,-10-17-1394,-17 17 5187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7:03.48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9 29 1872,'0'0'0,"0"0"304,-2 2 145,0-2 175,0 0 176,-1 0 129,3 0-17,0 0-111,0 0-801,0 0 720,0 0-80,0 0-80,0 0-15,7-5-65,10 5-48,-12 0-96,14 0-48,-19 0-288,18-4 257,-1 4-17,1 0-48,1 0-16,-19 0-176,20-4 112,0 4 0,2-5-16,-1 5-48,-21 0-48,20 0 16,-13 0 16,14 0 16,-14 0 32,-7 0-80,22 0 48,-16 0 0,14 0-16,-14 0-16,12 0 32,-18 0-48,4 0 48,14-4 16,-14 4 32,3 0-32,-7 0-64,6-4 80,1 4 0,-3 0-16,-4 0-32,0 0-32,4 0 64,-4 0-32,0-5 16,0 5-32,0 0-16,0 0 16,0 0-32,0 0 32,0 0-16,-2 2 32,2 1-16,-2-1-16,2 0 0,0-2 0,-2 2 0,2 0 16,0 1 33,0-1-33,0-2-16,0 2 0,0-2-81,0 0-159,0 0-320,0 0 560,0 0-976,0 0-513,0 2-640,-2 0-352,2-2 2481,-2 5-1857,-5-1-976,7-4 2833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7:03.95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40 0 2721,'0'0'0,"-7"7"1216,7-7-1216,-9 9 1281,1 10-129,-1-12 17,7 2-49,2-9-1120,-2 8 1025,-1-1-257,3-1-191,0 1-145,0-7-432,0 6 384,7 1 32,13 0 48,-14-3 33,-6-4-497,22 4 464,-5-2-96,3-2-16,4 0-64,0 0-32,4-4-80,1-2-64,1-12-31,-30 18-81,33-4 48,-2-3 32,-5 1 16,-2-1-64,-24 7-32,22-6 96,-5 1-80,1 1-16,-12-1 80,-6 5-80,7 0 32,10 0 0,-17 3-368,0-3 336,0 2-1041,0 4-1024,0 1-1584,0 17 255,0-18-992,0-6 4386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7:04.79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69 119 1568,'0'0'0,"-3"2"512,1-2 177,-4 0 287,1 0 177,-1 0 31,6 0-1184,-7-5 1041,1 1-161,-1 4-160,1 0-111,6 0-609,-5-4 544,-1 4-80,4 0-64,-3 0-63,5 0-337,-2 0 304,2 0 16,0 0-64,0 0-96,0 0-160,0 0 128,4 0-80,1 0-16,1 0 16,-6 0-48,18 0 16,-14 0-16,14 0 16,-14 2-16,-4-2 0,6 2 0,1 0 16,13 0 16,-14 1-32,14-1 16,-14 0 0,18 2 16,-17-2 48,-7-2-80,22 3 80,-16-1 32,20-2 16,-6 0 0,-20 0-128,20 0 32,-1 0 33,1 0-33,0 0-16,-20 0-16,21 0 304,1 0-64,2-5 32,2 1 0,-26 4-272,27-4 32,-3-1-16,0 1 48,0 0-64,-24 4 0,21 0 16,-1-5 32,2 5-64,-5 0 32,-17 0-16,18 0 0,-12 0 0,14 0 16,-16 0-32,-4 0 16,7 2 0,17 3 0,-18 1 0,14-3 16,-20-3-16,7 4 0,10-2 32,-13 0-64,3 3 32,-7-5 0,20 4 32,-16 0-64,16-1 80,-14-1 0,-6-2-48,22 0 16,-15 0 32,14 0-16,-14 0 0,-7 0-32,24 0 16,-18 0-16,18 0 0,-17 0 16,-7 0-16,24 0 0,-17 0 48,14-5-48,-14 5 16,-7 0-16,24 0 32,-18 0-64,21 0 16,-21 0 16,-6 0 0,24 0 0,-17 0 0,19 0 48,-9 0-80,-17 0 32,18 0 0,1 0 32,3 0-32,0 0 0,-22 0 0,22 0-32,0-4 64,0 0-32,-1-1 0,-21 5 0,22-4 16,0 0-16,0-1 16,2 5 16,-24 0-32,26-4 0,-2-1 16,0 1-32,0 0 16,-24 4 0,22 0 0,2-5 0,-2 1-32,-1 0 32,-21 4 0,22-5 0,-4 5 0,1 0 32,-12-4-32,-7 4 0,24-4 16,-18 4-16,18 0-64,-17-5 16,-7 5 48,22-4-64,-16-1 32,14 5 32,-16-4 0,-4 4 0,18 0 16,-18 0 208,6-4 0,1 4 49,-7 0-273,6 0 256,-1 0-208,-1 0 0,-4-5 0,5 5-32,-5 0-16,0-4 32,4 4 0,-4 0 16,4-4 16,-4 4-64,7-5 96,-1 1-32,1 0 0,-1-1-16,-6 5-48,7-6-48,-7-1-640,0 3-1970,31 6-2000,-31-2 4658,-5 2-6339,5-2 6339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7:05.70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182 330 2337,'0'0'0,"0"0"976,0 0 337,-2 2 95,-1-2-111,3 0-1297,-2 2 1024,-2 5-383,-3 1-273,1 14-128,6-22-240,-7 20 176,-2 2-48,1 4 0,-10 4-64,18-30-64,-6 31 48,-1 2 16,-10 4-64,12-2 48,5-35-48,-6 35 80,-1 0-16,3-5 32,2-4 32,-3-2-48,3-2 80,-2-2-63,-1-3 15,5-17-112,-4 20 112,0-3-32,-1 1 16,3-12 16,2-6-112,-4 18 80,2-12 32,-3 3-16,1 0 16,4-9-112,-4 6 144,-1 1 48,3-5 16,0 0 48,2-2-256,-2 2 304,2-2 65,0 0 47,0 0 0,0 0-416,0 0 400,0-4-48,0-3-80,4-10-47,-4 17-225,7-7 128,-1-12 0,12 12-16,-14-19-32,-4 26-80,17-20 96,-12-1 0,14-6-32,-12-1 32,-7 28-96,20-28 48,-16-3 32,16-6-32,-16 0 64,-4 37-112,6-44 96,12 3-32,-14-3 16,1-2-16,-5 46-64,6-43 48,-1-1-32,-1 1 32,2-1-32,-6 44-16,7-46 32,0 5-16,10 1 16,-17 3-32,0 37 0,7-32-80,10 3 64,-13 7-80,1 16 32,-5 6 64,4-18-64,0 18-96,1 0 0,-1 0-48,-4 0 208,0 5-160,5 14 48,-1-1-16,2 1 112,-6-19 16,7 24-96,0-2 48,-1 2 48,12 0-16,-18-24 16,4 24 0,2 0 0,14 0 0,-16 0 0,-4-24 0,22 24-32,-15 2 16,15 1 0,-5 3-32,-17-30 48,7 33-16,19 0-16,-9 4-16,-10 2 32,-7-39 16,26 41-48,-19 1 32,17 4 0,-18-3-33,-6-43 49,22 44 0,-18-5 0,3-2 0,-1-2 16,-6-35-16,7 31-16,-1-1 32,1-3-16,0-6 0,-7-21 0,4 20 33,0-3-17,-4-8 0,5 11 32,-5-20-48,0 6 16,4 1 64,-4-1 0,0-1 16,0-5-96,4 4 128,-4-2 0,0-2 48,0 0 32,0 0-208,0 0 176,0 0-16,5-4-64,-5-3-32,0 7-64,0-4 32,0 0-16,0-1-16,0 1 0,0 4 0,0-4 0,0-1 32,4 5-16,-4 0-16,0-4 0,0 4 64,0-4-64,0 4 0,0 0-112,0 0-336,0-5-496,0 1-705,0 4 1649,-2-5-2529,-2 1-1185,-1 0 721,-1-3-881,6 7 3874,0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7:06.13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 33 2193,'0'0'0,"0"0"0,0 0 976,0 0 305,-2-4 191,0-1 1,2 5-177,0 0-255,0 0-289,0 3-223,0-3-529,0 2 352,0 2-64,6 0-64,12 1 16,-18-5-240,6 2 272,21 0 64,-3-2 65,4 0 15,-28 0-416,33-4 352,-3-3-128,3-10-80,0 12-64,-33 5-80,30-6 96,-6-1 0,-4 7 0,-14 0-128,-6 0 32,20 0-656,-16 3-1329,1 14-1953,1-8-2113,-6-9 6051,0 0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7:06.98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0 101 1504,'0'0'0,"0"0"336,0-4 193,0 4-529,0-7 752,0-10 176,5 17 113,-1-7 63,-4 7-1104,7-6 1105,-1-1 15,-1-10-79,-5 13-145,0 4-896,4-7 769,-4 0-161,4 1-176,-4-1-128,0 7-304,0-4 176,0 4-64,5 0-48,-5 0 0,0 0-64,4 2 32,0 5-48,3 10 16,-7-17 0,6 9 0,-6-9 0,22 24 0,-4-4 0,6 4 16,4 2 16,-28-26-32,33 26 48,2-2 32,4-4-15,2-3-1,-41-17-64,42 17 64,-3-8 0,0 13 0,-1-13 16,-38-9-80,34 22 64,-1-16 32,-4 14 32,-5-14-48,-24-6-80,19 7 160,-12 10-48,12-12 16,-14 1 32,-5-6-160,4 7 160,-4-1 0,0 1 0,0-1 16,0-6-176,0 7 144,0-3 17,0 1 15,-2-1-32,2-4-144,-2 2 80,-3 3 48,1-3-48,2-2-32,2 0-48,-2 0 48,-1 0-48,1 2 0,2 0 16,0-2-16,0 2 32,0 0-16,5 1 32,-1-1-48,-4-2 0,7 2 0,-1 0 0,12 0 16,-14 3 64,-4-5-80,4 4-80,3 0-176,-1 1-288,-1-3-321,-5-2 865,4 2-960,0 0-49,1-2-15,-5 0 47,0 0 977,0 0-1216,0 0-449,0 0-496,0-4 256,0 4 1905,0 0-1360,-2-4-689,2 4 2049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7:07.31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236 68 1984,'0'0'0,"0"-5"785,0-1 287,-2-14 241,2 20-1313,0-4 1392,0 0-127,0-3-160,0 0-209,0 7-896,0-6 800,0 2-159,4-1-129,-4 5-208,0 0-304,0 0 128,4 0-64,-4 2-64,0 5 48,0-7-48,0 20 32,0-3-32,-2 9 48,-2 7-32,4-33-16,-7 39 0,-10 5 48,8 2-32,-13 2 0,22-48-16,-17 41 64,-3 3-32,1-5 16,-1 0 48,20-39-96,-18 35 96,1-4 32,0-1 33,8-6-17,9-24-144,-20 22 144,14-4 16,-1-10 0,1 10-16,6-18-144,-3 4 192,1 0-16,2-1-16,0-1-224,0-2 64,0 0-816,0 0-1329,0 0-1793,7-5-1777,-7 5 5715,0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7:07.93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214 1301 1344,'0'0'0,"0"0"0,-8 0 240,-19 0 48,6 0 97,-1-4 143,22 4-528,-9-4 656,-13 4 48,14-5 65,-12 5 31,20 0-800,-4-4 784,-5-1-15,2 5-65,-1-4-80,8 4-624,-7-4 609,0-1-97,1-1-80,-1 1-32,7 5-400,-6 0 320,-1-4-31,3 4-17,2 0-32,2 0-240,-2 0 192,2 0-32,0 0-64,0 0-16,0 0-80,6 0 32,14 0 0,-14 0 48,18 0-16,-24 0-64,20 0 48,2 2-16,2 3-32,2-1-16,-26-4 16,28 2 16,5 3 0,2-1 32,0 0 0,2-2 32,-37-2-80,37 3 64,-2-3 32,0 0 16,-5 0-16,-30 0-96,29 0 129,-5-5-17,-2-1-32,-22 6-80,19-7 112,-12 3-16,10-3 32,-17 3 0,5 0 32,-5 4-160,4-5 128,-4 1 16,0-1-16,0 1-48,0 4-80,0 0 64,-2 0-64,-5-4-128,-2 4-304,9 0 432,-19 0-945,10 0-799,-11 2-1090,14 2-191,6-4 3025,4 42-2337,-6-40-448,2-2 2785</inkml:trace>
  <inkml:trace contextRef="#ctx0" brushRef="#br0" timeOffset="478">171 1029 1904,'0'0'0,"0"0"1409,0 0-1409,4-5 1297,0 1 159,1-1-31,-5 1-225,0 4-1200,0 0 881,4-4-289,1 4-224,-5 0-128,0 0-240,4 2 144,0 2-63,1 3-65,-1 10 16,-4-17-32,0 18 0,7 4 0,-3 4 16,2 9-16,-6-35 0,5 37 0,-1 4 16,3 5-16,-1 2 32,-6-48-32,5 50 16,1-2 0,1 0 64,-1-6-16,-6-42-64,7 39 160,12-6 32,-14-3 32,12-4 64,-17-26-288,7 20 320,17 0 16,-18-14-15,21 3-33,-27-9-288,17 9 288,-10-5-64,17-2-144,-18-2-496,-6 0 416,24 0-1425,-6 0-1680,3 0-305,1-4-1200,-22 4 4610,0 0 0</inkml:trace>
  <inkml:trace contextRef="#ctx0" brushRef="#br0" timeOffset="1389">1155 1360 1520,'0'0'0,"0"0"512,0-4 113,0 4-625,-2 0 896,-1-5 145,3 5-65,0 0-64,0 0-912,0 0 753,0 0-97,0 0-96,-2 0-31,2 0-529,-2 0 432,0 0-48,0 0-32,-5 0-64,7 0-288,-4 0 336,-3 0-47,1 0 15,-1 0-32,1 3-48,1-3-32,1 0-48,2 2-16,2-2-128,-3 2 80,3 0 0,0 0-16,0 1-32,0-3-32,7 2 0,10 0 0,-12 0 16,19 0 16,-24-2-32,19 2 32,8 1 16,-1-1-48,2-2 32,-28 0-32,29 0 48,1 0 32,1 0 0,-1 0 0,-30 0-80,33 0 48,-5-5 49,1 1-65,-3 0 16,-26 4-48,24-5 48,-2 1-48,-1 0 48,-3-1 16,-18 5-64,17 0 0,-10 0 32,15 0-32,-16 0 0,-6 0 0,20 0-16,-16 0 16,14 0-16,-14 2 16,-4-2 0,7 3 16,14-1-48,-14 2 48,17 1-32,-24-5 16,7 2 16,21 0 0,-11 0-16,1 0 16,-18-2-16,17 0 32,1 0-16,-1 0 32,3 0-16,-20 0-32,17 0 48,3 0-16,0 0 16,-1-4-16,-19 4-32,18-4 96,1-1-32,3 1-32,-4 4 48,-18 0-80,19-5 48,1 1 16,-3 0 0,1 4-16,-18 0-48,17-5 32,1 1 16,1 4-48,1-4 16,-20 4-16,22 0-16,-3 0 16,3 0 16,0 0-16,-22 0 0,20 0 0,-1 2 0,3 0 16,-4 0-16,-18-2 0,19 0 48,-1 2-48,1-2 0,-1 0 16,-18 0-16,19 0 0,1 0 48,0 0 0,1 0 16,-21 0-64,22 0 16,2-4 32,0-3-16,0 3 0,-24 4-32,24-4 16,0-3 32,0 1-16,0-1 0,-24 7-32,24-6 16,-2 1 0,-2 5-32,2-4 16,-22 4 0,19 0 0,1 0 0,-14 0 0,18 0 16,-24 0-16,7 0 0,10 0 0,-12 2 0,14 0-16,-19-2 16,5 5 0,1-3 0,14 0 0,-16 2 16,-4-4-16,18 2 32,-12 1-32,16-1 0,-2-2 16,-20 0-16,17 0 32,3 0 0,-3 0 16,3 0-32,-20 0-16,19-5 32,-1 1-16,2 0-16,-1-1 48,-19 5-48,20-4 16,-1 0 32,-1-1 0,2 1-80,-20 4 32,17-4 32,1 4-32,-12-5 16,18 5-16,-24 0 0,7-4 0,12 4-16,-14 0 16,14 0-32,-19 0 32,7 0 0,15 0 0,-16 0 32,20 0-32,-26 0 0,7 0 16,15 0 0,-16 0-32,12 0 32,-18 0-16,4 0 0,3 0 33,-3 0 31,0 0-32,-4 0-32,5 0 80,-5 2-48,4 0-64,0 0-257,-4-2 289,7 0-528,10 0-192,-10 0-112,17 0-49,-24 0 881,26-4-1088,2-3-353,7-10-544,2 13-368,-37 4 2353,42-18-1873,15 25 544,-18-12-623,-39 5 1952</inkml:trace>
  <inkml:trace contextRef="#ctx0" brushRef="#br0" timeOffset="2100">1818 167 2144,'0'0'0,"0"-5"641,-2-1 207,0-14 193,2 20-1041,0-6 1232,0-1 33,4 1-129,-4-1-175,0 7-961,4-7 832,-4 1-96,5-1-111,-5 1-129,0 6-496,0 0 384,0-5-128,0 5-96,0 3-48,0-3-112,0 4 32,0 13-32,4 5 0,-4 2-32,0-24 32,4 31 0,1 6 0,-1 0-48,1 4 48,-5-41 0,6 42-32,1 2 0,-1-3 32,1-2 0,-7-39 0,17 42 32,-12-7 0,12-3 16,-13-1 32,-4-31-80,18 24 48,-18 0 65,6-7-1,1-8 32,-7-9-144,4 18 192,1-14-16,-5 2 64,0-1-16,0-5-224,0 2 256,-3 0 16,-1 0 0,0-2-16,4 0-256,-5 0 241,1 0-1,0-4-64,-1 0-16,5 4-160,-2-7 96,0-10-64,2 12-96,0-14-224,0 19 288,0-7-689,0-15-543,0 16-801,0-20-976,0 26 3009,0-20-3234,6 16 865,-1-25-528,-5 29 2897</inkml:trace>
  <inkml:trace contextRef="#ctx0" brushRef="#br0" timeOffset="3068">1768 86 2673,'0'0'0,"0"-4"864,0 4-864,0-18 993,0 14-1,0-18 32,0 18-47,0 4-977,4-7 848,1 1-127,1-1-129,1 3-128,-7 4-464,21-5 400,-14 1-144,15 4-63,-3 0-81,-19 0-112,24 0 112,3 0-48,5 0 32,1 0 0,-33 0-96,35 0 112,-2 0 32,-1 2-32,1 0-32,-33-2-80,29 2 64,-3 1-16,0 1 16,-2 0-32,-24-4-32,20 7 16,-3 10 0,-10-10-16,10 15 32,-17-22-32,4 17 0,1 3 16,-1 4 16,-4 2 32,0-26-64,0 28 80,-2 5 32,-5-2 16,-14 1-16,21-32-112,-9 31 96,-15-1-32,2-1 0,0 1-32,22-30-32,-22 31 48,-2-3-32,5-4 33,-1-2-49,20-22 0,-17 9 32,8 10 0,-13-14-16,16 4 0,6-9-16,-9 6 16,0-4 48,3 0 16,1-2 0,5 0-80,-2 0 112,0-4-16,0 0 16,-1-3-32,3 7-80,0-6 64,0-1-48,0-10 0,0 17-16,7-7 0,0 3 48,10-3-32,-13 1-16,-4 6 0,20-18 32,-13 14-16,14-14 32,-14 14-32,-7 4-16,28-17 16,-10 12 16,4-12-64,-1 12 32,-21 5 0,22-6 0,2-1-16,0 3 32,2 0-16,-26 4 0,22-5 0,0 5-16,-2 0 0,1 2-32,-21-2 48,20 7-48,2 15 48,0-3-16,-3 3 0,-19-22 16,20 26-32,-3 3 16,-10 1 16,13 1 16,-20-31-16,4 33 0,3-1 32,-3-3-32,-4-3 16,0-26-16,0 24 16,-4 0 48,-5-2 48,-17-1-16,26-21-96,-22 22 128,-7-2-16,-3 2 16,-1-3-48,33-19-80,-37 18 112,-2 1 0,-1-10-32,-3 17 16,43-26-96,-44 9 64,5 11 0,2-14-15,4 1 15,33-7-64,-31 6 112,5-1-16,4-3 48,3 0 16,19-2-160,-18 0 128,10-4 48,-10-1-32,16-1 0,2 6-144,-7-18 128,3 14-48,2-13 16,2 10-48,0 7-48,0-20 16,0 14 16,0-12-32,6 12 0,-6 6 0,7-18 0,0 14 0,10-3 16,-13-10-32,-4 17 16,7-4-48,13-3-96,-16 1-352,2-1-497,-6 7 993,22-4-1776,-17 4-978,14 0-879,5 17 719,-17-15-639,-7-2 3553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7:13.88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142 317 1248,'0'0'0,"-6"0"208,-1 0-32,-12-5 64,19 5-240,-7 0 337,-12 0 127,12 0 80,-13 0 96,20 0-640,-6 0 705,-3 0-1,3-4 0,-3 4-63,9 0-641,-7 0 592,1 0-64,-1 0-32,5 0-64,0 0-47,0 0-17,2 0-48,0 0-64,0 0-256,4 0 224,13 2-48,1 0-32,4 0 0,-22-2-144,24 3 128,4-3-16,0 2 17,5-2-1,-33 0-128,37 0 112,3 0 0,1 0-16,0-5-32,-41 5-64,40 0 80,-3-4-16,0 0 0,-4-1 16,-1 1 0,-32 4-80,31-7 64,-5 3 16,0-2 0,-2-1 0,-24 7-80,18-7 96,-12 3 32,1 0 48,-1 4 16,-6 0-192,5-5 208,-5 1-15,0 4-49,0 0-144,0-4 144,0 4-144,0 0 80,0-5-32,-2 5 0,-3 0-80,5 0 32,-4 0 0,-3 0 0,3 0-16,-3 0-192,7 0 208,-4 0-513,0 0-415,1 0-481,-1 0-624,4 0 2033,-2 0-2513,-2 0 368,-3 0-1120,7 0 3265</inkml:trace>
  <inkml:trace contextRef="#ctx0" brushRef="#br0" timeOffset="487">219 0 2657,'0'0'0,"0"0"1024,0 0-1024,0 0 1233,-2 0-65,2 0-223,0 2-305,0-2-640,0 5 400,0 1-64,0 12-16,4-9 1,3 17-33,14-2-80,-16 4-16,17 3 112,-22-31-304,6 35 352,12-3 64,-14 5 49,2-2-1,-6-35-464,18 35 464,-18-2-32,6-3-80,1-1-47,-7-29-305,4 26 224,1-2-16,-5 0 0,4-4 0,-4-12-16,4 12 48,-4-13-32,0-1 16,0-6-224,5 7 272,-1-3-63,1 0-33,-1-1 0,-4-3-176,4 2 80,1 0 80,1-2-112,1 0-160,-7 0 112,19 0-576,-12-7-753,17 1-1040,-2-1-1329,-22 7 3698,26-6-3185,-2-16-897,-24 22 4082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7:11.62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0 243 3265,'0'0'0,"0"-6"1377,4-18 159,1 6-63,-5 18-1473,4-6 1249,-4-1-273,5 1-352,-5 1-208,0 5-416,4 0 209,2 0-145,1 5-32,13 16-64,-20-21 32,6 24-16,18 5 0,-2 3 16,2-1 16,-24-31-16,31 31 16,1-1-16,5-4 48,5 0-16,-42-26-32,43 27 80,3-6 32,0-1-16,0-2 32,-46-18-128,44 6 160,-5 16-32,-6-16 32,-5 14 0,-28-20-160,22 7 176,-5 12 0,-12-14 48,1 1-16,-6-6-208,7 7 193,-3-1 31,-4 1-64,0-1 32,0-6-192,0 7 128,-2-1-32,-5 3 80,1-2-80,6-7-96,-5 8 64,-1-1 32,4 0-16,-1-5 0,3-2-80,-4 2 112,2 0 16,0 0-32,0-2-96,2 0 0,0 0-112,-3 0-336,3-4-336,0 0-497,0 4 1281,0-7-1825,0-10-512,5 12-240,-5-12 576,0 17 2001,6-5-1360,-1-14-657,-5 19 2017</inkml:trace>
  <inkml:trace contextRef="#ctx0" brushRef="#br0" timeOffset="1761">546 226 1792,'0'0'0,"0"-18"513,0 1 255,-3-3 256,1-2 113,2 22-1137,-2-6 1168,-2-20-79,-3 19-129,3-13-47,4 20-913,-7-4 768,1 0-224,-1-1-111,1 5-177,6 0-256,-7 3 192,-2 1-96,1 13-16,1 1-48,7-18-32,-9 22 0,-8 4 64,10 2-32,-12 3 0,10 6 64,-17 4-16,6-1 0,0 1 32,20-41-112,-21 39 128,-1 1-48,2-3 32,-2 0-16,22-37-96,-19 30 144,1 1-16,1-5-16,10-2 49,7-24-161,-19 20 112,12-3 0,-2-10 32,3 10 0,6-17-144,-7 2 160,3 3-48,2-3 0,2 0-32,0-2-80,0 2 112,0-2-16,4 0 0,0 0-16,-4 0-80,7 0 80,10 0-112,-12-4-320,12-3-512,-17 7 864,7-19-1761,17 14-1024,-7-12-369,12 17 769,-29 0 2385,19-18-2929,-19 18 2929</inkml:trace>
  <inkml:trace contextRef="#ctx0" brushRef="#br0" timeOffset="1762">624 374 2609,'0'0'0,"0"0"0,0 0 1296,7 0 145,-1-6-16,1 1-129,10 5-175,-12 0-273,1 0-256,16 0-143,-22 0-449,17 0 368,3 0-48,4 0-48,2 0-16,-26 0-256,29 0 208,1 0-112,1 0 48,-1 2-48,-30-2-96,31 0 64,-3 3 64,0-3-80,-1 0 49,-27 0-97,26 0 96,0 0-32,-2 0 32,0-5-48,-24 5-48,22 0 64,-3-4 16,1-1-16,-2 5 32,-18 0-96,6-4 112,18-2 32,-17 1 16,10-1-16,-17 6-144,4-7 160,1 1-32,-5 1-32,4 1 16,-4 4-112,0 0 48,-2 0-144,-2 0-240,4 0 336,-7 0-560,0 0-417,1 0-367,-3 0-417,9 0 1761,-17 0-2273,12 2-208,-1 0 656,-12 0-960,18-2 2785,0 0 0</inkml:trace>
  <inkml:trace contextRef="#ctx0" brushRef="#br0" timeOffset="1763">805 45 3569,'0'0'0,"0"0"1537,0 0 112,0 0-1649,-2 0 1504,2 0-1504,-2 0 1153,2 2-337,0 0-352,0 5-143,0-7-321,4 8 256,1 10-64,12-10-64,-17-8-128,7 27 96,-7-27-96,19 21 64,-12 8-32,17-1 16,-18 3 0,-6-31-48,20 35 80,-14-3-16,1 3-16,13-2 80,-20-33-128,4 33 64,0-5 48,3 3-32,-1-5-16,-6-26-64,7 26 160,-3-2 32,1-7-32,-1 1 65,-4-18-225,4 17 176,-4-10 48,5-1 96,-5 1-64,0-7-256,0 4 272,0-1-16,0-1-48,0-2-32,0 0-176,4 0-48,1-5-528,-1-1-832,-4-1-1138,0 7 2546,6-6-3601,34 12 655,-36-6-527,-4 0 3473</inkml:trace>
  <inkml:trace contextRef="#ctx0" brushRef="#br0" timeOffset="1764">1549 459 3425,'0'0'0,"0"2"1649,-6-2-32,6 0-1617,-7 0 1360,0 0-63,3 0-145,0-4-191,4 4-961,-5-7 832,1 1-176,2-14-111,0 16-129,2 4-416,-3-7 352,3-14-32,0 14-112,0-13 16,0 20-224,0-17 144,0 10-32,0-17 17,0 7-49,0 17-80,5-7 80,-1-19-16,1 7-16,-1 1 0,-4 18-48,4-20 16,3 1 16,-1-1 32,-1-2-96,-5 22 32,4-19 48,3-1-16,-3 0-32,0 14 16,-4 6-16,7-24 0,-1 17-16,1-14 16,0 14-32,-7 7 32,6-7-16,1 1-16,-1-1-32,-1 3 64,-5 4 0,4 0-48,-4 0 32,4 0-32,-4 0-32,0 0 80,5 0-64,-1 0-16,-4 2 0,4 5-1,-4-7 81,7 8-48,-3 12-48,3-13 0,-1 17 32,-6-24 64,7 21-112,-1 3 16,12 3 80,-14-1-48,-4-26 64,5 26-16,12 0-16,-13 3 64,3-1 0,-7-28-32,17 28 0,-12 1 48,1-1 0,12 0 48,-18-28-96,4 27 112,3 1 16,-1 0-16,1 1-15,-7-29-97,6 26 64,1 0-32,-1-4 48,1 0-48,-7-22-32,7 19 144,-1-10-80,1 13 48,-1-16 0,-6-6-112,5 9 80,-1 0 96,-4-3 16,4-1-32,-4-5-160,0 2 160,0 0-32,5-2 32,-5 0 0,0 0-160,0 0 144,0 0 16,0 0-15,0-4-33,0 4-112,4-7 96,0 1-48,1-1-16,-1 1-64,-4 6 32,7-18-48,-3 14-417,0-14-799,-4 12-1233,5-12-1521,-1 18 192,0-4-896,-4 4 4722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7:15.14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33 1170 1728,'0'0'0,"-2"0"561,-5 0 239,-1 0 192,8 0-992,-7 0 1057,1 0-49,3 0-79,3 0-1,0 0-31,0 0-81,0-4-128,5-1-159,-5 5-529,6-4 416,12 0-128,-12-1-48,16 1-80,-22 4-160,7 0 112,19-4-32,-9 4-48,1 0 0,-18 0-32,6 0 0,20 0 0,-8 0 16,2 0-16,-20 0 0,19 0 0,3 2 16,2-2 32,0 0-16,-24 0-32,24 0 48,-2 0 0,2 0 0,-2 0-16,-22 0-32,24 0 0,0 0 16,2 0-16,0-5 32,0 1 0,0 0-16,-2-1 16,3 1-16,-27 4-16,26 0 0,2-4-16,0 4 16,3-5 0,-31 5 0,31 0 0,-1-4 0,1 0 16,-1-1-80,-30 5 64,31-4-32,1-1-32,3 1 0,0 0 64,-35 4 0,35-5 16,0 1-16,2 0 32,-4-1 0,-33 5-32,35-4 0,-5 0 48,-1-1-48,-5 5 16,-24 0-16,19 0 0,1 0 0,-13 0 16,17 0-16,-24 0 0,6 0 16,18 0 16,-17 0-32,17 0 0,-24 0 0,17 0 0,1 0 0,1 2 16,-1 1-32,-18-3 16,21 2 0,1 0 16,0 0-16,0-2 16,-22 0-16,22 2 16,-5-2-16,-10 2 48,17 1-16,-24-3-32,4 0 32,14 0 16,-14 0 16,0 0 16,-4 0-80,5 0 65,-1 0-1,0 0 0,3 0-16,-7 0-48,6 0 64,-1 0-64,1 0 64,1 0-48,-7 0-16,6-5 48,14 1 0,-13 0-48,10-1 32,-17 5-32,4-4 16,16-1 32,-13 1-32,14 0 16,-21 4-32,7-5 16,19 1-32,-19 0-32,19-1-96,-26 5 144,22-4-224,2 0-81,0 4-31,4-7-32,-28 7 368,24-4-512,0-1-353,2 1-415,-2 0-961,-24 4 2241,24 0-2577,-6 0-1297,-18 0 3874</inkml:trace>
  <inkml:trace contextRef="#ctx0" brushRef="#br0" timeOffset="593">1072 175 1536,'0'0'0,"0"-4"560,0-3 257,-3 1 303,3 6-1120,-6-18 1313,4 14 16,-3-3-49,-1-12-159,-1 12-241,-12-10-192,12 12-207,-15-12-97,22 17-384,-8-4 352,-14-3-96,13 1-48,-13-12-32,22 18-176,-9 0 144,-12-4-32,3-3 0,9 3-32,9 4-80,-24-5 96,7 1 1,-3 4 15,1-4-64,-1 4-48,-2 0 0,-2 0 0,0 2 0,24-2 0,-28 6 0,0 1 0,-1 0 32,3-1-64,0 12 32,4-10-32,2 16-16,1-2 16,19-22 32,-9 24-48,-8 2 16,10 0-33,0 5 17,7-31 48,-6 31-48,-1 6 0,5 0 48,2 0-16,0-37 16,5 37-16,12 0-16,-10-2 32,17-2 0,-24-33 0,19 28 48,5-4 16,5-4-48,1-12 48,-30-8-64,33 20 32,2-13 17,2 10 63,0-15 16,-37-2-128,35 7 128,-2-1-48,-3-1 0,-4 1 0,-26-6-80,22 5 64,-2 1-144,-14 1-448,16-3-785,-22-4 1313,4 7-2625,3-1-721,0 3-1360,-7-9 4706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7:16.19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1 559 2513,'0'0'0,"0"0"992,0-5 209,0-1-1,0 6-1200,0-7 1057,6 3-241,1 0-192,-1 4-175,1 0-145,-1 0-16,1 4-32,10 5-32,-17-9-224,5 19 192,16 1-32,-1 0 0,2 6 48,-22-26-208,26 26 240,2 0 1,5 0-17,2-2-80,-35-24-144,35 27 176,0-3-48,2 0 32,-2 2-16,-35-26-144,35 19 112,-2 3-16,-5-4 16,0-10-16,-28-8-96,24 22 112,-2-13 0,-2 11 16,-14-14-32,-6-6-96,20 7 161,-20-3 15,6-2 64,-6 0-48,5-2 64,-5 0-16,0 0-32,0 0 48,0 0-256,-2 0 144,2-6-16,-3-12-16,1 14-112,2 4 0,-2-7-144,2-10-320,0 10-448,0-12-673,0 19 1585,-2-7-2433,0-15-769,2 16 689,-2-20-784,2 26 3297,0 0 0</inkml:trace>
  <inkml:trace contextRef="#ctx0" brushRef="#br0" timeOffset="1961">470 408 2096,'0'0'0,"0"0"1297,-3 0 128,3 0-1425,-2 0 1488,0-4 49,0 0-128,0 4-289,2 0-1120,-5-5 881,1 5-289,-3 0-208,1 2-160,6-2-224,-7 7 48,-10 10 16,8 1-48,-15 6-16,24-24 0,-22 28 48,1 3-32,-3 1-16,0 3 32,24-35-32,-27 37 32,3 1-16,3-1 48,-1 0-48,22-37-16,-18 32 64,12-1-16,-12-5 0,16-2 48,2-24-96,-2 22 49,2-5 47,0-8 0,0 11 32,0-20-128,0 6 192,4 1-32,1-1-16,-1-1-16,-4-5-128,4 2 48,3 0-240,-1 0-320,12-2-481,-18 0 993,0 0-1777,6 0-976,14-4-80,-16-3-1281,-4 7 4114,0 0 0</inkml:trace>
  <inkml:trace contextRef="#ctx0" brushRef="#br0" timeOffset="1962">631 712 4193,'0'0'0,"0"0"0,4 0 2017,14 0-320,-12-5-336,21 1-209,-27 4-1152,6-7 865,23 1-193,-8 1-240,3-1-80,-24 6-352,27-7 304,1 1-127,2-1-1,1-10-80,-31 17-96,35 0 48,0-5-16,0 1 32,-3 0-64,-32 4 0,35-5 64,-4 5-64,-3-4 32,1 0 0,-29 4-32,24 0 16,-3 0 32,-1-5-16,-2 5 32,-18 0-64,6 0 48,16 0-32,-18 0 64,3 0 32,10 0-48,-17 0-64,0 0 128,5-4-32,-1 4 0,-4 0-96,4 0 144,1 0-64,-1-5-16,0 1-16,-4 0-304,0 4 256,0-5-864,0 1-769,-2-3-1232,2 7 2865,-4-4-3474,4 4 3474,-2 0-4658,2 0 4658</inkml:trace>
  <inkml:trace contextRef="#ctx0" brushRef="#br0" timeOffset="1963">812 323 2961,'0'0'0,"0"0"1457,0 0 15,0 0-1472,5 0 1153,-1 0-225,-4 7-224,4 15-175,-4-22-529,0 19 384,5 7-64,1 9 16,1 2 64,-7-37-400,17 40 433,-12-3 79,16-2 0,-3-5-96,-18-30-416,17 33 448,1-5-111,-1-2-81,1-2-32,-18-24-224,17 22 160,1-4 32,-12-10 16,14 12-32,-20-20-176,4 7 208,0 1-32,3 1-16,-3-2 32,-4-7-192,0 4 145,0 0 15,0-1 16,0-3-176,0 2 208,0-2-208,0 0 192,0 0-32,-2 0-224,-2-7-432,4 7 496,-7-17-1169,1 12-976,1-12-1472,3 13 127,2 4 3490,-2-20-4402,2 20 4402</inkml:trace>
  <inkml:trace contextRef="#ctx0" brushRef="#br0" timeOffset="1964">1441 779 3905,'0'0'0,"0"0"1985,0 0-1985,0-4 1825,-7-14-256,-10 14-145,12-3-191,-4-14-305,-8 14-159,15-13-177,-5 14-160,7 6-432,-6-26 336,1 6-96,1 3-31,0-1-49,4 18-160,-3-6 160,1-18-32,0 17-48,2-21-32,0 28-48,0-20 32,0 3 0,4-5 0,1 0-16,-5 22-16,4-22 96,3 0-80,-1 3 16,1-1-64,-7 20 32,6-17-16,1-1 16,-1-1-48,12 1 64,-18 18-16,4-20 32,3 3-32,12 10 16,-19-14-32,0 21 16,7-5-32,0-1 32,-1-1 0,-2 1 0,-4 6 0,5-5 32,-5 1-80,0 4 48,0 0-96,0 0-32,0 0 128,0 6-176,0 21 16,0-1 48,0 4 0,0-30 112,0 35-64,0 5 32,0-1-17,4 4 33,-4-43 16,7 42-32,15-3 16,-18-2 32,18-2 32,-22-35-48,6 31 49,16-1-17,-4-6 0,-12-2-16,-6-22-16,26 18 16,-19-10 16,10 14 32,-12-15 16,-5-7-80,4 8 144,0-1-16,1-1-16,-5-3 0,0-3-112,0 2 112,0 0 48,0-2 16,0 0 16,0 0-192,0 0 128,-2-4-16,-1-1-16,1 1-16,2 4-80,-2-7 80,2 1-144,-2-14-368,0 16-544,2 4 976,-3-18-1761,1 14-1248,0-3-1041,2-10-1345,0 17 5395,0 0 0</inkml:trace>
  <inkml:trace contextRef="#ctx0" brushRef="#br0" timeOffset="1965">1637 0 1936,'0'0'0,"0"0"1041,0 0-1041,6 0 1168,1 0 33,0 0-97,-1 2-143,-6-2-961,18 9 736,-14 11-160,18-11-63,-16 15-49,-6-24-464,26 17 496,1 3 0,1-1-31,3 5 31,-31-24-496,32 26 480,-1 1-16,2 1-32,-1 5-95,-32-33-337,35 35 272,-4 2-144,-3 6 96,-4 3-48,-24-46-176,20 46 160,-3 4 80,-10-6-160,10-3 48,-17-41-128,5 42 112,-1-3 16,0-2 16,1-4-32,-5-33-112,0 33 129,0-5-33,-5 0 64,-1-2 16,6-26-176,-7 22 144,-10-2 112,8 0-160,-13-12-16,22-8-80,-9 20 64,-15-14-16,16 1 96,-14 0-32,22-7-112,-7 6 160,-14 1-96,14-3-16,-10 0-16,17-4-32,-7 5 0,-2-3-128,-8 0-384,12-2-849,5 0 1361,-6 0-2753,4 0-1745,-3 0-1521,5 0 6019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7:18.78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201 1 1728,'0'0'0,"0"0"0,-2 0 753,-2 0 239,-3 0 273,1 0 95,-1 0-143,1 0-193,-1 0-175,1 0-145,6 0-704,-7 0 640,1 0-15,-1 2-81,0-2-32,7 0-512,-6 0 512,-1 0-63,1 0-49,-1 0-32,7 0-368,-6 0 304,-3 0-80,0 0-64,9 0-160,-8 2 128,8-2-128,-9 2 64,0 5-48,0 10-16,1 1 0,8-18 0,-9 17-48,0 9 16,3 5-32,-1 8-32,5 11 32,0 9 0,2 2 48,4 7 0,-4-68 16,4 61 32,3-2-32,10-2 48,-17-7 0,0-50-48,7 46 32,0 0 32,-1-7-16,1-4 32,-3-5 32,3-4 0,-1-8 0,1-9 0,-7-9-112,6 19 129,1-14 15,-1 1 64,12 1 32,-18-7-240,4 2 160,3 0 16,10-2-16,-10 0-64,-7 0-96,21 0 112,-14-4 0,15-1-112,-16 1-480,-6 4 480,24 0-1297,-17-4-1504,26 4-1569,-9 0-1617,-24 0 5987,0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7:19.35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70 1440,'0'0'0,"0"0"1041,0-7 111,5 1 241,-5-12 127,0 18-111,0-6-336,0 1-289,0-1-192,0 2-160,4-1-79,-4 5-353,0-4 320,4-1-96,1 1-80,-5 4-32,0 0-112,4 0 48,1 0-16,1 2 0,12-2-16,-18 0-16,4 2 32,18 1-256,-5-1-16,1 4 0,-18-6 240,21 5-256,-1 1 288,2 1-80,0-1 64,-22-6-16,19 7 0,-1-1 0,-12 1 48,21 0-32,-27-7-16,6 4 32,12-2-16,-14 5-16,0-3 48,-4-4-48,5 7-16,-5-1 16,0 1-32,0-1 80,0-6-48,-3 9 16,-3 8 48,-3-10-16,-10 13-32,19-20-16,-7 8 48,-15 14-96,5-13 96,-3 15-16,20-24-32,-22 6 16,0 18 64,3-15-64,1 13-32,18-22 16,-8 9 272,-10 10-16,12-12-64,-1 15 80,7-22-272,-6 6-16,3 3 16,1 8 32,2-14-48,0-3 16,0 4-176,7 2-16,12-1 32,-12-1 64,-7-4 96,22 2 96,-16 1 64,20-1 16,-6 0-16,-20-2-160,20 2 192,-1-2-16,1 0-63,0 0-1,-20 0-112,17-4 80,3 4 16,-3-5 0,1 1 0,-18 4-96,17 0 112,-10-4-32,14 4 48,-16 0-240,-5 0 112,6 0-753,12 0-1071,-18 0-1826,33 24-1600,-33-24 5250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7:25.162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31 234 1648,'0'0'0,"-3"-6"256,3 6-256,-6-20 192,-1 14 49,1-16 143,1 22 144,5 0-528,-2-5 592,0 1-47,2 0-49,0-1-48,0 5-448,0-4 480,0 0 16,0-1 17,0 5-81,0 0-432,4-6 320,1 1-128,-1 1-96,3 4-48,-7 0-48,6-4 48,16 4 16,-15-5 16,14 5 48,-21 0-128,7-4 112,19 4 0,-6 0-32,-1-5-64,-19 5-16,20 0 16,0 0-32,-1 0 16,-1 0 16,-18 0-16,17 3 16,1-1 0,1 2-32,-1 1 16,-18-5 0,17 4-16,1 0 16,-1 1 16,1-1 0,-18-4-16,24 4 0,-3-1 16,1-1 0,0 0 16,-22-2-32,18 2 81,1 0 15,1-2 32,4 0 16,-24 0-144,24 0 144,2-4 0,0 0 0,3-1-48,-29 5-96,32-6 112,1-1-32,0 1 0,-1-12-32,-32 18-48,29-4 64,-3-1-16,0-1-32,-2 1-16,-24 5 0,24-6 16,0 2-32,0-3 0,0 3 32,-24 4-16,24 0 0,-2 0 0,2 0 0,0 0 0,-24 0 0,24 0 16,0 0-32,0 2 48,0-2-48,-24 0 16,24 0 0,0 0 0,-2 0-16,2 0 32,-24 0-16,22 0-16,-1 0 16,3-5 0,-2 5 0,-22 0 0,24-4 16,0 0-144,2-1-16,-2-1 32,-24 6 112,29-5-144,-1-1 400,1 2-16,1-1 0,-30 5-240,31-4 272,-3-1-288,0 5 32,-1 0 16,-27 0-32,24 0-32,0 0 64,0 3-80,4-1 32,-28-2 16,26 6 16,0 1-16,0 2 48,-6-1-32,-20-8-16,20 9-16,2-2 32,-1-1-16,-1-1 0,-20-5 0,24 2 0,-2 0 0,2 0 32,2 0 0,-26-2-32,26 0 48,5 0-16,-1 0-32,1-4 16,-31 4-16,30-4 16,1-1 0,-1-1 32,1 1-32,-31 5-16,31-4 0,-3 0 0,0-1 0,1 5 0,-29 0 0,28-4 0,3 4 0,-1 0-16,3 0 16,-33 0 0,30 0 16,-1 0-32,3 0 32,-1 2 0,-31-2-16,33 4-16,-1-1 32,1-1-16,0-2-64,-33 0 64,30 0-32,3 0 241,2 0-33,-4 0 96,-31 0-272,35 0 192,-3 0-192,-1 0 16,2-5-32,-33 5 16,30 0 32,-2-4-16,3 4-16,0 0 32,-31 0-32,30 0 16,-2 0-32,-1 2 16,-3 0 0,-24-2 0,24 3 0,0 1 16,0 0-16,0 1 32,-24-5-32,21 2 0,3 2 0,0 1 0,0-1 16,-24-4-16,29 4 32,-3-2-16,2 1 0,1-3-32,-29 0 16,26 0 0,2 0 16,-2 0-16,3-5 0,-29 5 0,28 0 32,1-4 0,1 0-16,-2-1 16,-28 5-32,27-6 16,1 1 32,-2 1-32,3 0 0,-29 4-16,26-5 32,0 5-80,-2 0 32,0 0 16,-24 0 0,22 0-48,2 2 48,-2 5 0,2-1-16,-24-6 16,24 9 16,0-2-32,0-1 16,0 1-32,-24-7 32,21 6 0,3-3-48,3 1 80,-3-2 32,-24-2-64,26 2 64,2 0 16,-2 1-48,3-3 0,-29 0-32,26 0 16,2 0 0,1 0 0,-1-5 32,-28 5-48,30 0 16,1-4 16,-3 0 0,3 4-32,-31 0 0,28 0 0,3 0 0,-3 0-32,3 0 32,-3 0 0,-28 0 0,31 0 48,-1 2-32,1 0 0,-1 0-16,-30-2 0,31 2-16,-1 3 16,1-3 0,-5 0 0,-26-2 0,28 2 16,-1-2-32,1 0 64,0 0-16,-28 0-32,29-4 16,-3-1 48,2 1-48,-2 0-16,-26 4 0,27-5 48,-1 1-48,0 0 16,-2-1-16,-24 5 0,26-4-48,-2 4 48,-2-4 0,2-1 32,-24 5-32,22 0 16,2 0 0,0 0-32,0 0 32,-24 0-16,24 0 16,2 0-16,2 0 0,1 0-16,-29 0 16,30 0 0,-1 0 0,3 0 16,1 0-16,-33 0 0,33 0 32,2 0-16,-3 0 0,3-4 32,-35 4-48,33-7 32,2 3 32,-4-3 0,1 1-48,-32 6-16,29-7 16,-1 1 0,3-1-16,-1 3 32,-30 4-32,31-5 48,-3-1-15,0 2-33,3-1 16,-31 5-16,28-4-16,1 4 16,-3 0 16,0 0-32,-26 0 16,22 0 16,-3 2-16,-1 2-49,-12 3 49,-6-7 0,27 6 0,-21 12 33,14-14-33,-16 3 0,-4-7 0,18 6-33,-14 1 66,3-1-1,10-1 32,-17-5-64,4 2 64,3 0 64,10 0-16,-12-2 80,-5 0-192,6 0 224,1 0-16,-1 0-16,-1-4-736,-5 4 544,0-4-2593,0 4-1249,0 0-1857,0 0 5699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8:33.70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33 836 1520,'0'0'0,"0"5"400,-2 1 49,2-6-449,-2 18 544,-1-14 96,1 0 48,-2 1-63,4-5-625,-4 4 528,1-2-128,-1 0 16,2 1-15,2-3-401,-2 2 432,-1 0 80,1-2-32,2 0 0,0 0-480,0 0 385,0 0-65,0 0-80,5-7 0,-5 7-240,4-6 224,3-14 0,-1 16 48,1-16-32,-7 20-240,6-17 240,12 10-31,-14-21-49,-4 28-160,20-22 128,-20 22-128,6-24 112,14-2 16,-14-5-16,14-1 16,-20 32-128,7-31 96,10 1 32,-10-1-32,12-2 0,-19 33-96,7-32 96,10-1 0,-12 0-16,12 3 16,-17 30-96,4-31 64,3-2 16,13 1-48,-16-1 0,-4 33-32,20-31 16,-14 3 0,14 0-32,-14-1 16,-6 29 0,22-28-16,-15 4 32,17 0 80,-18 4-16,-6 20-80,22-17 81,-15 10-17,-1-10-80,12 12 32,-18 5-16,0-4 0,6 0-16,-2 4-32,3 0-33,-7 0 81,4 6-112,3 3-16,-3 17-32,1 0 0,-5-26 160,4 33-112,-4 6 16,0 7 48,0 4 48,0-50 0,0 55 0,0-1 16,0 1 16,0-1 16,0-54-48,-2 55 128,0-5 0,-1-2 96,-1-4 97,4-44-321,-2 37 352,-2-4 80,1-5 48,1-6-48,2-22-432,-2 19 400,0-1-95,0-12-113,2 14-16,0-20-176,0 4 160,0 5-48,0-2 0,0-1-48,0 1 16,0-7-80,0 6 64,0 1-48,0-1 64,0-6-80,4 7 0,-4 0 16,0-1 0,4 1 16,-4-3-16,0-4-16,0 7 48,5-1 0,-5-2 0,0-1 16,0-3-64,4 2 32,-4 0 0,4-2-272,1 0-496,-5 0 736,4-4-1633,1-1-1408,-1-1-1217,2-1-1281,-6 7 5539,0 0 0</inkml:trace>
  <inkml:trace contextRef="#ctx0" brushRef="#br0" timeOffset="960">1390 444 1744,'0'0'0,"-2"0"545,0 0 191,2 0-736,-5 0 880,1 0 81,2-5-33,0 5-79,2 0-849,-3-4 752,3 4-48,0-5-112,0 1-63,0 4-529,0-4 368,5-1-96,1 1-80,16-3-16,-22 7-176,7-6 192,17-1-48,-5 1 0,1-1-32,-20 7-112,22-6 80,2 1-31,0 5-33,2-4-32,-26 4 16,28 0-16,1 0 16,-3 0 0,2 2 16,-28-2-16,26 2 0,1 3 16,-3-3 16,-3 2 0,-21-4-32,22 5 32,0-3-16,-2 0 32,-1 0 0,-19-2-48,22 0 48,-4 0 0,-1 0 32,1-4 32,-18 4-112,6 0 112,18-5 0,-17 1 0,12 0-16,-19 4-96,5-5 96,12 1-16,-13 0 16,3 4-32,-7 0-64,7-5 64,-1 5-32,1-4-16,-1 4 32,-6 0-48,18 0 32,-14 0-32,0 0 48,3 0-48,-7 0 0,6 0-16,1 0 32,-3 0-16,1 0 0,-5 0 0,6 0-16,-1 0 32,-1 0 16,0 0 16,-4 0-48,5 0 48,-1 0 16,-4 0 0,4 0 16,-4 0-80,0 0 64,5 0 16,-5 0-32,0-4 0,0 4-48,0 0 0,0 0-64,0 0-112,0 0-384,0 0 560,0-5-1200,0 5-913,0 0-817,0 0 561,0 0 2369,0 2-3153,0-2 3153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8:35.35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66 2481,'0'0'0,"0"2"1040,0 0 145,0-2-1185,0 3 1184,0-3-47,0 0-177,0 0-207,0 0-753,4-5 624,1 1-96,1 0-112,1-1-48,-7 5-368,17-6 289,-12-1-81,1 3-48,12-1-96,-18 5-64,4 0 48,13 0-32,-12 0-32,14 0 32,-19 0-16,7 0 0,15 3 0,-16 1 16,21-2 0,-27-2-16,19 4 16,3-1-16,2-1 48,0 0-32,-24-2-16,28 2 32,1-2 48,-1 0-16,3-4 48,-31 4-112,30-5 128,-1-1 16,-1-1 64,0 1 0,-28 6-208,29-18 208,-5 18-16,-5-4-80,-1 0 17,-18 4-129,6 0 64,16 0-16,-18 0-16,14 0 0,-18 0-32,4 0 32,3 0-16,10 0 0,-12 2-16,-5-2 0,6 2 0,1 2 0,10 1 16,-17 1 16,0-6-32,7 2 32,-1 3 32,-1-1 0,-1-2-16,-4-2-48,4 3 96,1 1-32,-1-2 16,0-2 32,-4 0-112,5 0 32,-1 0 16,1 0-48,-1 0-128,-4 0 128,4 0-480,1 0-481,-5-4-704,4 4-880,-4 0 2545,7-5-2993,30 12 128,-37-7 528,0 0 2337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8:36.94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278 203 2209,'0'0'0,"0"0"0,0 0 752,0 0 224,0 0 65,0 0-65,0 0-976,0 0 753,0 0-209,0 0-160,0 0-80,0 0-304,0 4 224,0 5-64,-3 15-32,1-4-80,2-20-48,-2 22 64,-4 8-16,-1 3 0,-2 4-16,9-37-32,-17 37 81,10 5-1,-1-1-16,-10 0 0,18-41-64,-6 40 64,-12-1 32,12-2 32,-3 0 0,9-37-128,-18 33 192,12-3 16,-3 1 32,0-3 16,1-1 16,1-3-16,-2-5-31,1-1-33,8-18-192,-9 8 128,0 14 0,3-15 16,-3 10-32,9-17-112,-9 7 112,3 1-16,-1 1-16,1 0-16,6-9-64,-7 17 48,0-12 16,3 1-32,2 1 16,2-7-48,-2 4 48,0 3 16,2-3-16,0-2-32,0-2-16,0 5 16,0-1-16,4-2 64,0 0 16,-4-2-80,5 0 96,-1 0 0,0 0 32,1 0-16,-5 0-112,6 0 145,1-4-1,-1 0 16,1-3-32,-7 7-128,6-6 128,1-14 0,10 16-48,-17-14 16,0 18-96,7-6 96,10-12-16,-17 12-16,7-14 16,-7 20-80,7-7 80,-1-17-32,1 7 64,-1-3-80,-6 20-32,7-22 64,-1-6 32,14-2-16,-14-5-16,-6 35-64,20-40 64,-13 1-16,14-5-32,-14 3 32,-7 41-48,22-44 48,-16 1-32,12-1 32,-14 3-32,-4 41-16,7-42 49,10 5-33,-12-2 32,-1 4 16,-4 35-64,6-33 48,1 3 0,0 3-32,10 6-32,-17 21 16,4-20-32,3 13 16,-1-12 0,14 14-16,-20 5 32,4-6-16,3-12-32,10 14 32,-12-2-16,1-1 16,-6 7 16,18-4-16,-14-3-33,3 1 1,-7 6 48,6-7-48,14 3 48,-16-3 0,14 3-16,-18 4 16,4-5 0,-4 5 0,7-4 0,-1 0 16,12-1-16,-18 5 0,0-4 0,0 4 0,4-4-16,0-1 0,1 5-32,-5 0-64,0 0 112,0 0-176,4 2-32,0 5 0,1 10-32,-5-17 240,4 9-160,1 17-32,-1-2 64,2 5 48,-6-29 80,7 30-96,0 7-32,10-2 48,-13 4 0,-4-39 80,18 40-80,-12-1 47,16-2 1,-15-2 16,-7-35 16,19 33 0,-12 2-32,15-5 32,-5 3-16,-17-33 16,7 30 16,19 3 16,-20 0-64,18 2 64,-24-35-32,5 37 0,12 0 0,-12 0 16,-1 0 0,-4-37-16,7 35 65,-3 0 15,0-4-32,1-3 32,-5-28-80,4 28 64,0-4 80,3-4 16,-1 0 48,-6-20-208,7 19 256,0-1-16,-1-10 0,1 14 0,-7-22-240,6 7 192,1 10-32,-3-10-31,3-1-1,-7-6-128,4 9 128,0 0 32,1-3-32,-5 1 16,0-7-144,4 4 144,-4 1 0,0-3 32,0 2-32,0-4-144,0 2 128,0 0 16,-2-2-32,0 0 0,2 0-112,-2 0 128,-1 0-32,1 0-16,0 0 1,2 0-81,-4-4-48,-1-2-321,1-1-703,0 0-1201,4 7 2273,-3-6-4386,3-1-2513,0 7 6899</inkml:trace>
  <inkml:trace contextRef="#ctx0" brushRef="#br0" timeOffset="646">99 803 1952,'0'0'0,"0"0"657,-2-6 207,-1-1 65,3 7-929,-2-7 960,2-10-160,0 17-223,0-4-113,5-1-80,-5 1 16,0 0-16,4 4-32,-4 0-352,0-5 289,0 5-49,4 0-32,1 0-48,-5 0-160,4 0 144,0 0 16,3 0 0,-1 2 0,-6-2-160,22 3 176,-15 1-16,15 2-32,-5 1 32,-17-7-160,22 7 145,0 1-17,0-1 80,4-1 16,-26-6-224,28 5 256,3-3 32,-1-2 0,1 0 16,-31 0-304,30 0 272,-1-4 1,-3-1-81,0 1-16,-26 4-176,24-7 144,-2 1-16,0-1 16,-5 3-16,-17 4-128,7-5 112,10 1 48,-13 4-64,1 0 0,-5 0-96,4 0 96,1 0-32,-5 0-16,4 0-48,-4 0 0,0 0 16,0 2 32,0 0 0,0-2-48,0 3 0,0-1-240,0 0-544,0 0-977,0-2 1761,0 5-3313,4 3-113,-4-1-1056,0-7 4482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8:42.58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345 5 1456,'0'0'0,"0"0"240,-5 0 64,5 0-304,-6 0 369,-1-4 47,-1 4 32,-1 0 64,9 0-512,-9 0 528,-8 0 17,10 0-17,-12 0 0,19 0-528,-7 0 480,-13 0-15,14 2-49,-16 0-64,22-2-352,-7 2 368,-12 0-32,10 3-16,-13-1-31,22-4-289,-6 7 176,-14 1-96,14 12-48,-3-3-80,9-17 48,-18 18 80,12-9 48,-3 10 32,-8-12 16,17-7-176,-7 24 64,1-7-48,-3 3-16,2 6 0,7-26 0,-6 28-16,-1 5-16,1 9 16,3 3-16,3-45 32,-2 51-32,0 5 16,2 1-16,0 2 16,0-59 16,4 59-16,3-5 16,15-3 0,-16-6 16,-6-45-16,22 42 48,-4-5 48,1-4-16,1-5 32,-20-28-112,20 26 128,-3-4 32,-10-2 16,14-3 0,-21-17-176,5 9 224,-1 10-31,0-12 63,1 0-32,-5-7-224,0 8 224,0-1 32,0-1-32,0-1 0,0-5-224,0 4 208,-2-2-32,2-2-32,0 0-240,0 0 96,0 0-576,0-6-720,0-1-1074,4 1-671,-4 6 3041,7-20-4434,-7 20 4434</inkml:trace>
  <inkml:trace contextRef="#ctx0" brushRef="#br0" timeOffset="812">299 437 1440,'0'0'0,"-2"0"352,-5 0 161,1 0 207,6 0-720,-7-4 896,5-1 81,2 1 15,0 4-111,0 0-881,0-5 736,4-1-128,3 2-192,13-1-31,-20 5-385,6-4 352,18 4-32,-6 0 0,-18 0-320,19 0 240,-19 0-240,24 0 160,5 6-96,1 14-32,5 0-48,-35-20 16,33 26 0,-1 4 0,3 3-16,-2 0 16,-33-33 0,35 33 0,0 1 16,0-1 32,0-2 16,-35-31-64,35 26 64,2-4 16,-2 0 16,0-5 32,-35-17-128,32 7 161,-1 12 47,-3-14 16,-6 3 48,-22-8-272,17 7 240,-10-1 16,0 1 0,-1-1-64,-6-6-192,4 3 224,-4 1-15,0-2 15,0 0 0,0-2-224,0 3 176,-4-1 0,-2 0-80,-12-2 0,18 0-96,-6 0 32,-12 0-96,9 0-208,-10 0-336,19 0 608,-9-7-1057,-13 1-512,16-1-848,-12-10-432,18 17 2849,-2 0-2177,-5-7-624,7 7 2801</inkml:trace>
  <inkml:trace contextRef="#ctx0" brushRef="#br0" timeOffset="813">844 208 2032,'0'0'0,"-2"0"929,0 0 239,0 0 97,2 0-1265,-2 0 1249,0 0-241,-5 4-352,0 3-288,7-7-368,-6 22 257,-1-3-81,-1 7-16,-10 5-48,18-31-112,-6 37 96,-18 4 0,6 5 64,-6 0 32,24-46-192,-28 50 288,-1 0 32,-1 3 64,-1-5-15,31-48-369,-30 43 320,-1-5-64,1-4-64,-3-3 0,33-31-192,-28 28 208,1-1-32,6-6-16,3-1 0,18-20-160,-9 17 161,-8-8-65,10 11 32,1-14-32,6-6-96,-7 9-80,3 0-353,2-3-527,2 3-801,0-9 1761,0 7-2705,6-1-80,16-1-1121,-22-5 3906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8:45.21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22 1327 1264,'0'0'0,"0"0"304,0-5 128,-2-1 241,0-12 255,0 18 177,0-6 159,2 6-1264,-2-7 1281,-3-10-113,3 13-95,0-1-177,0 1-143,2-3-145,0 3-160,4 0-160,-4 4-288,4 0 192,3-5-80,-1 5 0,16 0-48,-22 0-64,7 0 64,21 0 17,-6 0-65,2 0 0,-24 0-16,28 0 0,5 0 32,2 0-32,0-4 48,-35 4-48,33 0 48,2-5-16,-3 5 64,-1-4-64,-31 4-32,33-4 80,-5-1 0,0 1 48,-4 0-48,-24 4-80,22-7 128,0 3-16,-5-1-16,-10 1 16,-7 4-112,22-4 128,-18-1 0,3-1 0,-3 1-32,-4 5-96,4-4 112,3 0-48,-3-1-16,1 1 0,-5 4-48,0 0 64,0-4-48,0-1 0,0 1-96,0 4 80,0 0-384,0-5-400,0 1-593,-3 4-656,3 0 2033,-4 0-2609,0 0-144,-3 2 752,-10 5-720,17-7 2721,0 0 0</inkml:trace>
  <inkml:trace contextRef="#ctx0" brushRef="#br0" timeOffset="1">138 969 2737,'0'0'0,"0"-7"1280,0-12 257,0 12 80,0 7-1617,0-22 1472,0 18-319,4 0-401,-4 4-303,0 0-449,5 0 256,-5 4-160,4 14-48,-4 3-16,0-21-32,5 27 16,-1 1-32,0 7-16,1 0 16,-5-35 16,4 39 0,3 2 48,-1 1-32,12 2 0,-18-44-16,4 41 32,2-4 16,1 0 16,0-6 32,-7-31-96,6 26 96,1 0 64,-3-2-16,0-2 0,-4-22-144,5 20 160,-5-1 0,4-1 16,-4-12 0,0-6-176,4 20 209,1-14-1,-5 1-32,4 2-48,-4-9-128,5 6-288,-5 1-641,6-3-1056,1-2-1216,-7-2 3201,39 20-2946,-33-20-735,-6 0 3681</inkml:trace>
  <inkml:trace contextRef="#ctx0" brushRef="#br0" timeOffset="2">963 1554 3729,'0'0'0,"0"2"1425,0-2-1425,0 2 1392,0 0-111,0-2-112,0 0-241,0 0-928,0-4 720,4 0-127,-4-1-97,5 1-112,-5 4-384,0-7 288,4 1-48,0-1-64,1-10-32,-5 17-144,4-5 209,0-1-17,1-16 64,-1 15-16,-4 7-240,4-19 240,1 12-64,-1-19-48,3 9 0,-7 17-128,6-18 96,1-4-32,-3-4 16,3 0 0,-7 26-80,4-31 80,0 3 16,1 0 16,-1-3-16,-4 31-96,5-30 81,-1-3-33,0 2-32,1 3-16,-5 28 0,6-26 16,-1 6-32,1 1 16,-2 12-16,-4 7 16,7-22-48,0 16 32,-3-1-81,2 1 33,-6 6 64,7-7-64,0 0 48,-1 3-16,-2 4 16,-4 0 16,5 0-64,1 0 0,-1 0 0,1 2 0,-6-2 64,7 5-112,-1 1-32,1 3-48,-1 13-16,-6-22 208,18 19-208,-14 5 0,3 7 160,10 4 48,-17-35 0,5 39 16,1 3 48,12-1-128,-14 7 32,-4-48 32,7 48 16,10 0 32,-13-2 0,3-7-304,-7-39 256,6 39-224,12-4 15,-18-4 33,6-5 304,-6-26-128,7 24 145,0-4-1,-1-3 0,1 1 48,-7-18-192,4 6 160,0 12-16,1-14 48,-1 2-48,-4-6-144,4 7 144,-4 0-16,5-5 0,-1 0 0,-4-2-128,5 2 112,-1 0 16,0-2-16,3 0-64,-7 0-48,4 0-64,3-4-352,10-3-560,-12-10-1089,-5 17 2065,6-4-3602,27-3 241,-29-17-689,-4 24 4050</inkml:trace>
  <inkml:trace contextRef="#ctx0" brushRef="#br0" timeOffset="3">1425 568 2225,'0'0'0,"7"0"800,10 0 48,-17 0-848,7 0 849,13 0-97,-14 6-144,16 16-272,-22-22-336,20 22 193,-1 6-49,3 7-16,0 4 64,-22-39-192,24 44 208,0 2 16,0 0-32,0 2-32,-24-48-160,26 48 144,-2 0 0,-2 0 32,4 2 32,-26-50-208,24 50 305,0 0 15,0 0 80,-2 0-48,-3-4-16,1-6-16,-13-1-16,14-4-31,-21-35-273,7 32 224,0-1 16,-1-3 16,-2-4 0,-4 0 80,0-24-336,0 27 336,-4-3 49,-13-3-1,10 1-32,7-22-352,-24 18 336,15-1-48,-12-10-48,3 12-16,18-19-224,-9 5 192,-12 1 1,3 1-1,1-1-32,17-6-160,-18 2 160,9 3-80,-12-3 0,14 0-16,7-2-64,-20 0 16,14 2 32,-1 1-48,-1-1-16,8-2 16,-7 2 16,1 0-64,3 0 0,1 0-32,2-2 80,0 0-352,0 0-417,0 0-543,18-6-753,-18 6 2065,4-7-2721,20 1-449,-17-12 865,21 14-624,-28 4 2929,0 0 0</inkml:trace>
  <inkml:trace contextRef="#ctx0" brushRef="#br0" timeOffset="812">1932 50 2209,'0'0'0,"0"0"704,6-6 112,1-12 65,-7 18-881,6-4 880,-1 0-80,-1-1-143,0 1-145,1 0-144,1 4-64,1-5-128,-1 5-48,-6 0-128,18 0 80,-14 0-48,14 0 0,-12 5-32,18 1 0,-6 1 16,-1-1 0,3 3 0,-20-9-16,21 7 32,1 10 0,2-15 0,-4 5 17,-20-7-49,20 6 64,-3 1 0,0-1 0,-10 1 16,-7-7-80,17 6 96,-12-1 48,-1-1 16,1 1 64,-5-5-224,0 4 240,0 2-16,-3 1 16,-1 2-80,4-9-160,-9 17 128,-8-10-32,8 10-48,-15-8-32,24-9-16,-20 26 16,-1-4 16,-1 0-32,0-3 32,22-19-32,-20 22-16,1 0 16,1-2 0,-1 1-16,19-21 16,-9 20 16,-13 0-16,16 2 16,-12-5 0,18-17-16,-6 17 0,-1-8 17,3 11 15,1-14 0,3-6-32,-2 9 32,2 0 16,0 0 32,5-3 48,-5-6-128,6 7 160,1-3-32,10 3 32,-12-5 0,-5-2-160,19 4 224,-14-2 80,16-2 80,-3 0 17,-18 0-401,19 0 368,3 0-80,2-4-48,5-3-64,-29 7-176,26-6 128,0-1-16,0 3-48,-4 0-16,-22 4-48,22 0 32,0 0-32,-5 0 0,-10 0 32,-7 0-32,17 2 16,-17 4 0,0 1 16,0-1-16,0-6-16,0 9 64,0-2-16,0 1 0,-2 1-16,2-9-32,-7 9 32,-10 8 0,15-12-32,-7 1 48,9-6-48,-7 9 0,1 0-112,-1-1-272,1-1-496,6-7 880,-9 6-1729,0 1-1168,1 10-433,-1-12-1280,9-5 4610,0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8:51.04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36 439 1056,'0'0'0,"0"0"0,-5 2 720,-1 0-287,-3 1 159,3-1 80,1 0 96,3 0-31,0-2-1,2 0 16,0 0-752,0 0 785,0 0 31,0 0-15,0-4-97,0 4-704,0-5 640,4 5-96,-4-4-127,5 0-33,-5 4-384,4-5 272,0 1-48,1 0-48,1-1-80,-6 5-96,18-6 0,-12-1-64,14 1 32,-20 6 32,17-5-64,-17 5 64,22-4 48,2-3 0,7 1-16,1-12-16,-32 18-16,37-4 16,5-3 32,2-10-32,-3 17 0,0-7 32,-1 3-48,-3 0 0,0 4 32,-37 0-32,33 0 0,-1 0 0,-1 2-16,-5 0 16,-26-2 0,26 4 16,0 3 0,-4-3 0,0-1-16,-22-3 0,18 4 32,-12 2 0,14-3-16,-16 1 16,-4-4-32,7 4 32,12-1 16,-14-1 32,-1-2 32,-4 0-112,7 0 64,-1 0 32,-2 0-31,1-5 15,-5 5-80,4 0 48,-4-4-48,0-3-80,0 3-113,0 4 193,5-6-320,-5-1-240,4-10-416,-4 17-481,0 0 1457,0-7-1937,0 3-320,4-1 320,-4 5-1008,0 0 2945,0 0 0</inkml:trace>
  <inkml:trace contextRef="#ctx0" brushRef="#br0" timeOffset="570">378 14 2833,'0'0'0,"-2"-5"1344,0 1-223,0 0-177,2 4-944,-2 0 737,-1 0-209,3 2-224,0 15-96,0-17-208,0 7 144,0 15 16,0-22-160,5 17 192,1-8 33,-6-9-225,7 28 240,10-6-64,-12 4-16,1 5 0,-6-31-160,18 35 160,-14-1 32,0 1 48,1 2-16,-5-37-224,4 38 208,0-1 32,-4-2-31,0-3 15,0-32-224,0 31 208,0-5 0,0 2-16,-2-1 0,2-27-192,-4 24 224,0-3-32,-3-3 0,5-1-32,2-17-160,-2 7 160,-1 12 0,3-12 1,0 0 47,0-7-208,0 6 208,5-2 0,-1-1 0,3-1-64,-7-2-144,6 2 128,12-2-128,-14 0-384,0 0-689,-4 0 1073,7 0-2161,13-7-1296,-14 7-1329,-6 0 4786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8:51.98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127 197 2096,'0'0'0,"0"0"721,-2-5 175,2 5-896,-4-4 1025,2-3 47,-1 3-47,1 4-113,2 0-912,0-4 848,0-1-79,0 5-65,0-4-128,0 4-576,0 0 465,0 0-145,0 0-112,0 0-80,0 4-64,0 14-32,0-1-32,0 5-16,0-22 16,0 26-48,0 7 16,5 0 16,-5 4-32,4 0 48,0 2-16,1-4 32,-1 0 16,3-2 16,-1-5 48,-1 0 0,1-2 32,-6-26-128,7 24 112,-1-4 16,1-2 48,-3-12 32,-4-6-208,0 9 224,4 0-31,-4-3-1,0 1 16,0-7-208,0 2 176,0 0 96,0 0-16,0-2 32,0 0-288,0 0 304,-2 0-80,-2-6-48,0-1-79,4 7-97,-7-6 0,0-12-177,1 12-319,-1-16-400,7 22 896,-6-20-1441,-1-2-672,1 0-656,-1 1 48,7 21 2721,-4-24-3842,4 24 3842</inkml:trace>
  <inkml:trace contextRef="#ctx0" brushRef="#br0" timeOffset="1020">1 90 2080,'0'0'0,"4"0"641,-4 0-641,5-5 832,-1-1 97,0-1 47,1 1-32,-5 6-944,6-5 817,1 1-97,-1 0-80,1-1-95,-7 5-545,6-4 448,1 4-96,-1-5-112,14 5-16,-16-4 16,-4 4-240,18 0 192,-12-4 65,18 4-49,-24 0-208,20-5 176,-20 5-176,22-6 128,6 1-48,3-1-16,2 2-32,-33 4-32,30-5 32,-2 5-32,-1 0 32,-1 0-64,-26 0 32,24 2-16,0 5 32,-2-1-16,-1 12 0,-21-18 0,22 6 0,-2 16-16,-3-4 16,1-1 0,-18-17 0,17 18 0,-10-1 0,15 3-16,-18-3 32,-4-17-16,4 18 48,-4 1-48,0 1 16,0 2 0,0-22-16,-6 19 32,-3 3 48,-15 0 0,7-2 16,17-20-96,-20 19 80,-2 1-16,0-3-48,-2 3 16,24-20-32,-21 20 48,-1-12-48,2 14 16,-2-15 0,22-7-16,-19 17 32,1-10-16,9-1 0,9-6-16,-19 7 16,19-7-16,-7 6 48,1 1-16,-3-5-16,2 0 32,7-2-48,-6 0 32,4 0 16,0 0 32,-1 0 16,3 0-96,-2 0 64,2 0-32,0-4 16,0 0-16,0 4-32,0-7 33,5 3-17,-1-3 32,0 1-32,-4 6-16,5-7 0,1 0 16,1 3-16,-7 4 0,17-6 0,-17 6 0,5-7 16,16 0 16,-14-10-32,21 17 0,-28 0 0,20-7 0,4 1-32,-4 2 16,4-1 0,-24 5 16,21 0-48,1 0 16,2 0-1,0 0 1,-24 0 32,24 2 0,0 5 0,0 2-48,-2 8 16,-22-17 32,24 7-16,-2 12-32,0-12 32,-3 17 16,-19-24 0,18 9-48,-12 17 32,18-7 0,-19 1-32,-5-20 48,6 24-16,-1 0-16,-5 4 0,0 1 32,0-29 0,0 28 32,-7-2-32,-2 0 32,-10 1 16,19-27-48,-18 24 32,1-3 48,-3 1 16,-2-13 17,22-9-113,-22 24 112,-4-17 0,-4 14-16,-1-14 32,31-7-128,-33 17 128,1-12-16,1 1 64,-2 1-32,33-7-144,-34 6 128,1-1 32,0-1-32,33-4-128,-33 2 112,33-2-112,-30 2 112,1 1-32,3-3-16,2 0 32,24 0-96,-19 0 64,10 0 0,-11 0 0,14-5 49,6 5-113,-7-4 96,1 0 0,3-3-16,1 0 0,2 7-80,0-6 64,0-1-48,0-10 32,0 13-32,0 4-16,5-18 0,1 14 32,1-14-64,-1 14 32,-6 4 0,18-18 0,-18 12 0,4-12 32,3 14-16,-7 4-16,4-6 0,0-1-16,1 0-32,-1 1-64,-4 6 112,0-7-176,0 3-161,0 0-191,0-1-240,0 5 768,-2 0-1041,-2 0-383,-3 0-417,-2 0-624,9 0 2465,-6 5-2529,-14 3-1185,20-8 3714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8:56.74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27 118 1344,'0'0'0,"4"0"336,0-4 112,-4-3 97,0 7-545,0-6 576,0 1 16,5-1 17,-5 1-1,0 5-608,0-6 608,0 2 32,4-1-47,-4 1-65,0 4-528,4-5 432,-4 5-80,5-4-80,-5 4-64,0 0-208,4 0 161,3 0-65,-1 0-32,14 0 0,-20 0-64,4 2 64,14 3 0,-12 1-16,18 3-16,-24-9-32,18 9 32,3 8-80,1-13 0,2 5-32,-24-9 80,26 20 80,1-11 80,1 12 16,0-3 0,-28-18-176,27 17 48,1 3 0,-2 0-16,2 1 0,-28-21-32,27 22 64,1 0-32,-4-2 64,0-1-32,-24-19-64,26 18 96,-4-1 16,0 1 16,-3-1 0,-19-17-128,5 9 144,1 15-32,12-7-15,-18-8 47,0-9-144,4 22 112,1-13 0,-1 8 0,0-10 0,-4-7-112,5 8 144,-5-1 0,4-1 0,0 1 16,-4-7-160,5 2 96,-1 0 48,-4 3-64,4-3 32,-4-2-112,0 2 96,0 0-16,0 0 32,5 1 0,-5-3-112,0 2 96,0-2 49,0 0-1,0 0 0,0 0-144,0 0 144,-2 0-16,-1 0 0,-3 0-48,6 0-80,-7-5 64,-1 5-64,-10-6-144,12 1-192,6 5 336,-9-6-625,-13-1-399,5 1-545,10-12-480,7 18 2049,-22 0-2449,18-6 224,-3-1-880,7 7 3105</inkml:trace>
  <inkml:trace contextRef="#ctx0" brushRef="#br0" timeOffset="539">456 42 1808,'0'0'0,"-2"-5"817,-4-1 159,-3-12 49,9 18-1025,-7-4 992,5 0-64,0 4-175,0-5-161,2 5-592,-2 0 416,-1 0-176,-1 5-64,0 3-47,4-8-129,-7 22 96,1-4 16,-12 4-16,12 4 48,6-26-144,-22 28 192,13 0 32,-19 1 32,6 1-128,22-30-128,-24 31 128,-2-1 0,2 1 64,-2-3 128,26-28-320,-24 29 273,0-3 47,2-2-128,2-4 0,20-20-192,-17 19 144,-1-10-16,12 13-16,-14-16-32,20-6-80,-4 18 96,-3-12 0,1 1-32,-1-1 16,7-6-80,-7 9 64,3-2-32,2-1 32,0 3-32,2-9-32,-2 6-16,-1 3-80,3-2-208,0-1-352,0-6 656,0 5-1121,0 1-463,0-1-321,5 1-160,-5-6 2065,4 7-1841,14-5-768,-18-2 2609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8:58.14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326 90 1328,'0'0'0,"-2"-4"384,-5-14 177,7 18-561,-9-6 672,1-14 80,1 16-15,1-1-65,6 5-672,-7-4 720,0-1 97,1-1-17,6 6-800,-7-4 752,7 4-752,-6-5 641,1 5-209,-1-4 0,2 4-48,4 0-384,-5-5 352,1 5 16,-1 0-95,1 0-81,4 0-192,-4 0 160,-3 0-112,1 0-32,-3 0 0,9 0-16,-9 5 32,-8 4-16,10 12-16,-12-3-16,19-18 16,-9 22-48,-13 4 32,5 4-32,8 3 0,9-33 48,-22 37-48,13 2-16,-10 7 16,12 4-32,7-50 80,-6 55-80,-3 2 48,2-1-48,3-1 80,4-55 0,-2 55 0,2-5 0,0-4 64,4-5-32,-4-41-32,7 33 16,12-3 32,-12-1 16,12-3 32,-19-26-96,7 24 112,13-2 16,-14-3 16,14-1 0,-20-18-144,6 8 176,12 12 16,-14-13 16,3 1-32,-7-8-176,19 9 112,-14 0-64,1 0-192,1-3-272,-7-6 416,4 4-864,1-1-561,-5-1-512,4 0-448,-4-2 2385,4 0-2129,1 0-832,-5 0 2961</inkml:trace>
  <inkml:trace contextRef="#ctx0" brushRef="#br0" timeOffset="801">311 393 3217,'0'0'0,"0"0"1361,0 0-1361,4 0 1296,0 0-111,1 0-257,-1 0-336,-4 0-592,17 7 337,-12 10-161,17-10-32,-16 17-48,-6-24-96,24 22 80,-6 4-16,-1 4-32,1 1 0,-18-31-32,19 35 48,3 0-64,2 0 16,2-3 192,-26-32-192,29 31 224,-1-3 64,2-2 0,-1-2-176,-29-24-112,30 24 112,-3 0 33,-1-2 63,-4-2 16,-22-20-224,19 9 224,-12 12 32,15-14-32,-18 2 32,-4-9-256,6 8 256,1-1 0,-3-1 17,1-3-33,-5-3-240,0 2 240,0 0-48,0-2-128,0 0-336,0 0 272,-2-4-753,-1-3-559,-3 1-705,-1-12-768,7 18 2785,-2-4-2530,-4-18-1007,6 22 3537</inkml:trace>
  <inkml:trace contextRef="#ctx0" brushRef="#br0" timeOffset="802">716 363 3377,'0'0'0,"0"-5"1681,-2-1 96,2 6-1777,-2-7 1696,-2-10-191,1 17-304,-1-7-305,4 7-896,-4-4 672,-1-3-191,1 3-129,-3 4-192,7 0-160,-6 0 96,-3 0-80,-10 4-64,1 14-16,18-18 64,-20 17-288,-1 7-48,-6 5 47,-3 5 113,30-34 176,-31 38 16,-1 5 64,-3 3-16,2 4-112,33-50 48,-35 50-16,5 1 0,-1-6 16,3-3 32,28-42-32,-24 37 48,0-4 0,15-3 0,-11-6-16,20-24-32,-2 22 48,-2-13-112,2 10-256,-1-12-560,3-7 880,0 6-1569,7 1-720,17-3-480,0 3 624,-24-7 2145,24 0-2705,-24 0 2705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8:59.74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16 581 2321,'0'0'0,"-2"2"928,0 0 80,-2 0 17,-1 3-17,3-3-15,2 0-65,0 0-79,0-2-49,0 0-128,7 0-95,14-4-177,-1-1-128,4-1-80,2-1-32,7 1-64,-33 6-96,30-7 96,1 3-16,2-1-32,-3 1-32,-30 4-16,29-4 32,-3 4-16,-4 0 32,-3 0-32,-19 0-16,20 0 0,-14 0 16,23 0-16,-12 0 0,-17 0 0,18 2 48,1-2-16,1 0 32,2 0 16,-22 0-80,19 0 48,3 0-32,2-4-64,-2-1-128,-22 5 176,20-4-416,-1-3-320,-1 1-321,-12-1-271,16 1-257,-17-1-128,1 1 32,1-1 273,-7 7 1408,6-4-897,-6-1-783,0 5 1680</inkml:trace>
  <inkml:trace contextRef="#ctx0" brushRef="#br0" timeOffset="1">193 155 2993,'0'0'0,"0"0"0,0 0 1312,0 0 65,0 0-96,4 0-209,-4 0-1072,0 0 672,5 2-367,-1 16-177,0-1-48,-4-17-80,5 22 32,-5 9-16,4 4 0,1 6 0,-5-41-16,4 44 0,0 1 32,1 6 0,1-6 16,-6-45-48,7 46 96,-1-4-16,1-5 64,-1-2 16,-6-35-160,7 30 208,-1-1 32,1-5 48,0-3 0,-7-21-288,17 18 305,-17-9-33,7 10 16,10-12-16,-17-7-272,0 6 288,7 3-32,-1-2-32,12-3-96,-18-4-128,4 2-112,2-2-432,16 0-752,-15-6-1106,-7 6 2402,26-7-3121,-19 1-1297,-7 6 4418</inkml:trace>
  <inkml:trace contextRef="#ctx0" brushRef="#br0" timeOffset="870">961 740 3025,'0'0'0,"0"2"1232,-2 0 33,0 0 112,-1 1 15,1-1-271,2-2-273,0 0-208,0 0-159,0 0-97,0-5-96,0 1-32,0 4-256,5-4 192,-1-3-32,0 1 16,1-1 16,1-10-15,1 12 31,10-14 32,-12 12 16,-5 7-256,6-24 208,16 18-16,-15-18-96,12 6 0,-19 18-96,7-20 128,12-4-32,-14-2 32,12-4-16,-17 30-112,7-31 128,-1-2-16,14 3-15,-16-1-33,-4 31-64,7-28 32,-1 0-32,12 1 0,-18 10-16,6 10-32,-1 1 16,-1-1-65,0 3-15,-4 4 112,0 0-144,5 0-48,-1 2-48,1 5 32,-5-7 208,4 17-240,0 1 80,1 1-16,1 7 64,-6-26 112,7 29-80,-1 1-32,1 5 80,-1 2-32,-6-37 64,18 40-48,-14-3 32,3-5 0,-1 1-16,-6-33 32,18 35-16,-18-4 32,4 1-16,3-1 32,-7-31-32,4 26 16,3 0-16,-1-4 32,1 0 32,-7-22-64,6 20 64,-1-3 64,-1-10 0,0 12 32,-4-19-160,0 5 144,0 1 32,0 1-16,5-3-32,-5-4-128,0 4 128,0-4-64,0 0-208,0 0-288,0 0 432,4 0-960,0-4-593,-4-3-544,7-10-624,-7 17 2721,6-4-2530,12-20-991,-18 24 3521</inkml:trace>
  <inkml:trace contextRef="#ctx0" brushRef="#br0" timeOffset="871">1487 0 2305,'0'0'0,"0"2"1008,0 5-16,4 2-15,-4-9-977,7 17 960,-1-10-191,1 17-209,10-2-176,-17-22-384,7 28 240,15 2-96,-3 5-32,1 7-48,-20-42-64,22 46 32,0 2 16,2 4-16,0 0 32,-24-52-64,24 51 97,2-1 15,0-2-16,0-2-48,-26-46-48,24 45 64,0 1-16,0-2 32,-6-1 48,-18-43-128,17 42 144,-10-3 80,10-4 80,-13 0-32,-4-35-272,5 31 320,-5-3-15,0-4-1,0 0 16,0-24-320,0 20 304,-7-12 0,-10 16 16,10-17-48,7-7-272,-24 19 224,15-12-31,-15 10-81,7-12-64,17-5-48,-20 9-112,-1-1-305,1-1-527,0-1-801,20-6 1745,-6 3-2849,4 3 0,-1-6-881,3 0 3730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9:01.54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13 816 2112,'0'0'0,"0"0"0,-2 0 1025,0 0 159,0-4 49,-1 0 0,1 4-97,0 0-143,2-5-161,0 5-128,0 0-704,0 0 593,0 0-129,4-4-96,3 4-48,-7 0-320,7-4 208,10 4-32,-10 0-48,14-5-32,-21 5-96,7 0 80,21 0-16,-6-4-16,-22 4-48,26 0 48,-26 0-48,26-4 16,5 4-16,0 0 16,1-5 17,1 5-1,-2 0 16,-1-4-16,3 4 16,-1-5-16,-1 5-32,-3-4 64,3 0-16,-31 4-48,26 0 32,-2-5 64,0 1-64,-4 0 32,-3 4 0,-10-5-32,10 5 32,-12 0-16,-5 0-48,4-4 0,0 4 64,1 0-48,-1 0 0,-4 0-16,4-4 32,-4 4-16,5 0-16,-5 0 0,4 0-144,-4 0-272,5 0-433,-5 0-495,0 0 1344,0 0-1729,0 0-256,0 0-48,0 0 160,0 0 1873,0 0-1312,-3 2-769,3-2 2081</inkml:trace>
  <inkml:trace contextRef="#ctx0" brushRef="#br0" timeOffset="1">227 345 3137,'0'0'0,"0"0"1377,0 0-49,-2 2-207,2-2-1121,-2 3 864,2 3-320,0 12-208,0 1-111,0-19-225,0 29 144,4 5-16,0 6-48,3 6 0,-7-46-80,17 48 96,-12 0 0,12-3 16,-10 1 0,-7-46-112,17 44 160,-12-5 0,1 0 48,1-6 32,-7-33-240,6 33 272,-1-5 17,-1-2-17,0-4 16,-4-22-288,5 20 256,-1-11 48,0 10-16,1-12 32,-5-7-320,4 6 337,0 1-65,-4-5 48,5-2-48,-5 0-272,4 0 144,-4 0-288,5-7-640,-1-12-1201,-4 19 1985,6-7-3634,16-12-1921,-22 19 5555</inkml:trace>
  <inkml:trace contextRef="#ctx0" brushRef="#br0" timeOffset="530">1837 230 1584,'0'0'0,"0"0"657,4-5 191,-4 1 160,0 4-1008,0-7 1025,-2 3-17,-2 0-95,-3-1-65,1-1-32,-3 1-31,0-1-81,1 1-80,8 5-624,-9-6 545,0-1-113,3 1 0,-3-1-32,0-10-48,3 12 1,-3 1-97,0-3-48,9 7-208,-6-17 144,-1 13-48,-2-14 0,1 14-32,8 4-64,-18-7 48,12 1-16,-14-1-32,13 1 0,7 6 0,-21-5 32,12 5-80,-15 0 48,6 0-16,18 0 16,-17 0-16,-3 0 16,1 0-32,-1 0 64,20 0-32,-22 5-64,0 1 64,1 3-48,-3 8-64,24-17 112,-24 7-80,-3 15-64,3-5 16,0 5 48,24-22 80,-24 24-16,-2 2-48,2 3 0,2 3-80,22-32 144,-17 33-144,8 6 31,-8 1 1,15 1 32,2-41 80,-3 46-48,3-5 16,0 5 64,7-4 16,-7-42-48,22 39 112,-16-2 0,21-7 17,-8-1 31,5-3-32,-24-26-128,26 24 112,3 0 64,3-4-80,-32-20-96,35 21 128,2-1 0,5 0-48,-3-3 32,3-8 48,-42-9-160,43 22 160,-1-14 0,-1 10 80,-2-16 0,-39-2-240,40 2 241,-1-2 79,-2 0-32,5-6-48,-42 6-240,39-20 208,-2 14-176,2-23-512,-4 10-993,-35 19 1473,35-20-3105,2 2-1361,-4-1-1169,-33 19 5635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9:10.84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27 129 1024,'0'0'0,"-2"-4"544,2 4-544,-3-7 416,-1-13 113,-2 16 111,3 0 96,1-3 49,0 3 15,0-1-64,2 1 1,0 4-737,-2 0 672,2-4-64,0-1-112,0 5-95,0 0-401,0-4 288,0 4-64,0 0 32,0 0-16,0 0-240,4 0 288,0 0 48,1 0-15,1 2 31,-6-2-352,7 2 256,12 1 16,-12-1-32,15 2-96,-22-4-144,17 7 144,5-1-48,0 16-32,4-5-48,-26-17-16,28 22 16,1 4-32,4 3 16,1 1 0,-34-30 0,35 33 0,2 0-16,1 0 16,-1 1-16,-37-34 16,37 33 16,0 0 16,-2-5 16,0 1 64,-35-29-112,35 21 112,-7-3 16,-2-1 81,-2-10-49,-24-7-160,18 17 192,-12-12 16,18 1-16,-20 1-48,-4-7-144,18 4 192,-18 1-48,6-1-16,-1 0 0,-5-4-128,4 2 112,1 1-32,-5 1 16,0-2-32,0-2-64,0 7 16,0-1 0,0 1 16,0-1 16,0-6-48,0 7 16,0-1 0,0-1 17,0-5-33,0 6 16,0-6-16,0 5 16,0-3 16,0 2-16,6-2 32,-6-2-48,4 3 80,1-1 16,-1 0 16,1-2-32,-5 0-80,4 0 112,0 0-16,-4 0 16,5 0-32,-5 0-80,0 0 128,0-4-64,0-1-96,-3 5-304,3 0 336,-6-4-720,-1 0-513,1 4-528,-1 0-512,7 0 2273,-8-5-2641,-1 5-96,0 0 800,0 0-512,9 0 2449,0 0 0</inkml:trace>
  <inkml:trace contextRef="#ctx0" brushRef="#br0" timeOffset="620">603 83 1360,'0'0'0,"4"-4"432,-4 4-432,7-18 577,-1 12 111,-1-16 80,1 18-15,-6 4-753,5-5 736,-5-1-32,0 1 17,0 1-17,0 4-704,0-4 704,0 4-15,0-5-17,0 5-80,0 0-592,0 0 512,-3 0-159,1 0-81,-2 0-80,4 0-192,-7 5 160,-1 1-16,-10 12-48,12-12 16,6-6-112,-20 20 112,2-3 64,1 5 0,-3 0 0,20-22-176,-21 26 160,-1 2 0,-2 1-16,0 4 65,24-33-209,-29 34 192,1 4 48,0-1 0,-3 0-32,31-37-208,-28 37 208,2-4-16,-1-1-16,6-3 16,21-29-192,-24 26 176,2 0 16,0-4 17,4 0-33,18-22-176,-8 17 176,-12-10-64,14 12 32,-1-14-32,7-5-112,-9 6 160,3 3 32,-1-3-32,1-3 16,6-3-176,-3 2 208,-1-2 32,2 0-31,0 0-33,2 0-176,-2 0 128,2-7-32,0 1-128,4-14-192,-4 20 224,17-4-657,-12-18-799,1 15-1618,20-12-1744,-26 19 4818,7-7-6019,-7 7 6019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9:35.99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576 204 1776,'0'0'0,"0"0"0,4-7 433,1-17-17,2 4 112,-2 14 80,-5 6-608,4-27 625,1 22-81,0-14-128,-5 15-112,0 4-304,0-6 256,-2 2 0,-1-1-32,-4 0 1,7 5-225,-7-4 208,0 4-32,-2 0 32,2-6 48,7 6-256,-9 0 272,0 0 64,1-4-16,2 4-16,6 0-304,-7-4 305,2 4-1,3-6-16,0 6 0,-1-4-48,1-1-48,0 5 0,2-5-64,0 5-128,0 0 128,-2-5-16,2 5-64,0-5 33,0 5-81,-2-4 48,-1-1-16,0 5 16,-3-5-32,6 5-16,-5 0 32,-2-5 16,-2 5-32,-9-4 0,18 4-16,-8 0 0,-12 0 32,11 0-16,-16 0-16,25 0 0,-24 0 32,3 0-64,-1 2 64,1 0-16,21-2-16,-23 5 16,5 2-16,-3-2 0,3 2 0,18-7 0,-23 7-32,-1 3 32,1 0-32,0 8 16,23-18 16,-23 10 0,5 12-16,8-13 16,-10 15 0,20-24 0,-7 20-32,1-11 16,-4 15-32,1-5 32,9-19 16,-7 9 16,0 17-32,0-6 16,2-10 0,5-10 0,-4 23-16,2-15 16,2 14 0,0-16 0,0-6 0,0 20-16,4-16 16,3 15 16,0-11-32,-7-8 16,7 9 32,0 10-32,12-17 0,-15 6 0,-4-8 0,6 6-16,13 4 16,-15-2 0,15-1 16,-19-7-16,5 7 0,16 0 16,-15-2-16,19 0 16,-25-5-16,21 4 32,-3-1-32,6 0 0,1-3 0,-25 0 0,25 0-32,6 0 64,3 0-32,3-6 0,-37 6 0,36 0 16,1 0-16,2 0 0,0 0 0,-39 0 0,39 0 0,-2 0 0,0 0 16,-4 3-16,-33-3 0,30 5 0,-3 1-16,-4 4 0,-2 12-32,-21-22 48,18 7 0,1 22-16,-12-8 16,18 3 0,-25-24 0,7 26 0,11 1-16,-14 3 0,2 2 0,-6-32 16,4 33-48,1 3 48,-5 0 16,0-3 16,0-1-16,0-32-16,-3 31 16,-3-1 0,-4 0 0,-11 1 0,21-31-16,-18 30 48,-3-1-48,-1 3 0,-7-2 16,29-30-16,-25 34 16,-2-3 0,-3 0 48,0-5-48,30-26-16,-32 24 64,2 0-16,2-2-32,0-3 48,28-19-64,-20 7 16,-1 14 16,2-15 48,1-2-16,18-4-64,-9 8 112,-14-6-16,14 0 64,-12-2 32,21 0-192,-6 0 208,-17-8 32,15-10-16,-10 10 49,18 8-273,-5-21 224,-3 13-48,-2-20 16,3 9-64,7 19-128,-7-19 80,0-2 0,1-1 16,-2 0-64,8 22-32,-4-28 64,-1 1-48,3-1 16,0-3-16,2 31-16,-3-26-16,1-6 32,2 1-16,0 3 0,0 28 0,5-30-48,-1 7-48,3 16-16,14-15 16,-21 22 96,4-5-64,4-1 32,-2-2 32,2 0-16,-8 8 16,6-6-64,1 1 0,-3 5-48,4 0-80,-8 0 192,4 7-160,3 17 0,0-5 96,0 3 31,-7-22 33,7 26-32,0 0 32,11 5-48,-13 3 32,-5-34 16,6 38-16,16 5-32,-16 0 48,13 1 48,-19-44-48,4 38 0,15-5 32,-13-7 0,24-4-64,-30-22 32,23 9 0,2 13 32,1-15-32,1 0 16,-27-7-16,29 10 32,0-6 1,1 2-33,-30-6 0,30 0 16,-30 0-16,28 0 16,-1 0 16,3-20-16,0 15 0,-30 5-16,28-21-16,-1 14 32,1-19 144,-3 6-16,-25 20-144,25-19 208,4-5-16,-2-4-128,-4-1-48,-23 29-16,21-34 48,-3 4-16,-11-4 0,0 1 32,-7 33-64,18-34 32,-18-2 32,5 3-64,-5-1 16,0 34-16,5-26-16,-1 1-16,1 5 32,1 12-32,-6 8 32,8-19-64,-4 19 32,0-5-64,2 5-16,-6 0 112,4 0-160,-4 5 0,0 16 32,0-1 80,0-20 48,0 24-32,-2-1 16,-6 3 16,2 6 0,6-32 0,-7 29-48,0 5 48,0-2 0,5 5 0,2-37 0,-2 36 0,2-1 0,0 1 32,0-5-16,0-31-16,6 31 16,15-4 16,-17-3-64,17-3 64,-21-21-32,8 9 0,17 12 16,-7-13 0,3 0 0,-21-8-16,20 6-80,1-1-289,0-2-463,-1-3-497,-20 0 1329,26 0-2000,-3-8-546,4-10 97,10 18 720,-37 0 1729,26-27-1984,-26 27 1984</inkml:trace>
  <inkml:trace contextRef="#ctx0" brushRef="#br0" timeOffset="689">1080 256 2273,'0'0'0,"0"0"0,0-4 864,0-4 0,5-13 49,-5 16-17,0 5-896,0-7 849,0 2-161,0 5-112,0-5-96,0 5-480,-3 0 385,-1 0-97,-1 0-128,-1 7-112,6-7-48,-8 20 16,2-14-32,-2 21 0,4-3 0,4-24 16,-7 24 16,3 0 0,2 0 16,-2-3-16,4-11 16,0 14 64,6-20 16,0 4 48,-6-8-160,19 4 208,-15-2 0,4-2 32,10 0 0,-13 0-48,1-6 17,1-2-17,0-10-32,-7 18-160,5-8 160,-1-11-48,-4 12 16,0-14-48,0 21-80,0-8 64,0-10-32,-2 10-32,-3-14-64,5 22 64,-6-7-288,0-12-497,4 14-735,2 1-849,0 4 2369,0 0-2722,8 0-879,-8 0 3601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9:37.88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321 117 864,'0'0'0,"0"-4"224,0 4-224,0-7 256,0-15 96,0 18 96,0-16 65,0 20-513,0-4 528,0-16 16,0 16 16,7-4-95,-7 8-465,4-19 336,4 19-192,-2-4-144,13 4 32,-19 0-32,4 0 144,0 0 160,2 0 32,-2 2-64,-4-2-272,7 7 192,0 15-95,14 0-1,-17 8-16,19 9 0,-15 6-32,19 7-32,-7 3 16,-20-55-32,23 56 48,3-1-32,1-8 32,4 1-16,0-5 16,2-3 32,-1-2-16,0-1 16,-32-37-80,35 30 128,-3 0-32,-2-7 32,-4 1 0,-26-24-128,25 22 112,-5-3 16,-1-10 64,-13 10 32,-6-19-224,8 8 321,-2-1 95,-1 0 48,-5 1 32,0-8-496,0 4 432,-3-2-111,-3 0-65,-2 2-96,8-4-160,-6 2 160,-1 0-96,-2-2 32,2 2-48,7-2-48,-10 0 48,4 0 32,-1 0-32,0 0-32,7 0-16,-7 0 0,1 0-48,-2 0-96,4-4-112,4 4 256,-5-6-432,1 6-209,-1-4-271,0 0-353,5 4 1265,-2-6-1568,-2 2-225,1-1 32,40 24 416,-37-19 1345,0-8-1696,0 8 1696</inkml:trace>
  <inkml:trace contextRef="#ctx0" brushRef="#br0" timeOffset="1269">899 77 1984,'0'0'0,"0"0"705,0 0-1,0 0-704,0 0 704,-2 0-63,-4 0-49,2 0-32,4 0-560,-7 0 528,1 0 49,-2 0-17,-10 0-64,18 0-496,-7 0 464,-13 3-79,10 3-65,-19 4-64,29-10-256,-26 21 208,-6-11-32,-3 18-16,-4-3-16,39-25-144,-43 28 144,-4 6-16,-3 4 0,-3 3-16,53-41-112,-55 40 96,-1 1-48,3 0 0,0 1 0,53-42-48,-50 44 0,6-6 33,5-3 31,5-1 32,34-34-96,-26 29 112,5-3 32,14-4-16,-2-15 16,9-7-144,-7 22 96,5-18-32,2 4 0,0-4-48,0-4-16,6 2-80,15-2-160,-13 0-192,19 0-305,-27 0 737,26-4-1104,1-4-417,3 2-448,4-14-96,-34 20 2065,35 0-1504,-3-7-561,-32 7 2065</inkml:trace>
  <inkml:trace contextRef="#ctx0" brushRef="#br0" timeOffset="1270">1290 416 1520,'0'0'0,"-2"-4"656,-5-4 161,7 8-817,-10-21 928,2 16 17,0-2-17,1 2-127,7 5-801,-4-7 656,2 2-112,0 0-64,2 1-80,0 4-400,0-5 385,0 5-81,4-5-96,3 5-32,-7 0-176,7 0 112,16 0-16,-16 0 0,21 0-64,-28 0-32,25 2 64,0 1 0,7 0-32,1-1 16,-33-2-48,34 0 48,5 0-16,0 0 16,-2 0 16,-37 0-64,37 0 48,-3 0 0,-3 0 16,-4 0 0,-27 0-64,20 0 48,-1 0 0,-15 2-32,15-2 32,-19 0-48,5 2 16,-1 1 16,1-1 1,-1 3 15,-4-5-48,0 5 48,6-3 16,-6-2 0,4 0 0,-4 0-64,0 0 16,4 0 16,1 0-32,-5 0 0,0 0 16,4 0-64,1 0-64,-5 0-113,0 0 225,5 0-416,-5-5-256,4 1-240,-4-1-337,0 5 1249,4 0-1489,-4 0-191,0-5 95,6 7-576,-6-2 2161,0 0 0</inkml:trace>
  <inkml:trace contextRef="#ctx0" brushRef="#br0" timeOffset="1271">1175 673 3329,'0'0'0,"0"6"1121,0-6-1121,-3 10 1120,-1 0 1,0-1-65,-2-2-128,6-7-928,-4 5 721,0-3-193,-1 1-48,3-3-64,2 0-416,-3 0 369,3 0 31,0 0-64,5 0-32,-5 0-304,21-7 240,-15 0-80,25-1-64,-6-10-32,-25 18-64,27-6 16,6 0 16,-1-14-32,3 15 32,-35 5-32,37-7 0,-1 2 0,1 1 16,-1-1-16,-36 5 0,40-5 32,-4 5-32,4 0 48,-4-5-48,-36 5 0,35 0-16,-2 0 16,-6 0 16,-4 0-16,-23 0 0,24 0 16,-7 0-16,-9 3-16,14-3-192,-22 0 208,5 0-624,15 0-689,-14 0-800,17 0-688,-23 0 2801,22 2-2481,-15 0-544,-7-2 3025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9:39.72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245 216 2144,'0'0'0,"-6"-5"753,-3 5-129,-11-7-16,13 2 17,0 0 31,-2 0-64,1 1-80,0 4-47,8 0-465,-7 0 400,0 0-48,0 0-48,0 0-96,0 7-48,0 15-48,0-2-16,-2 10-32,9-30-64,-10 31 65,2 1-1,-11 5 0,13-1-16,6-36-48,-8 36 32,4-1 0,-1 3 16,3-2 16,2-36-64,0 37 96,0-7 0,5-1 64,-1-1-16,-4-28-144,18 24 176,-13-2-16,15-3-16,-12-11 16,-8-8-160,29 18 144,-8-10 16,5-2 0,-1 0 48,-25-6-208,27 2 177,4-2 31,-1 0-16,-3 0-16,-27 0-176,30-4 176,0-4-16,0 2 16,0-19-32,-30 25-144,30-5 144,-1-18-48,2 3-16,-1 2 16,-30 18-96,25-25 144,0 4 32,-4 0 49,-14-3 47,-7 24-272,23-24 240,-19-5 32,1-5-48,0 1 16,-5 33-240,0-36 240,-5 0-48,-16-2-16,-2-3-64,23 41-112,-27-38 16,-5-3-64,-5 5-64,-5 10-144,42 26 256,-46-7-304,-2-1-32,-3 8-16,-1 4 0,52-4 352,-53 9-545,-3 17-575,3-2-721,5 2-784,48-26 2625,-44 31-2945,0 3-801,44-34 3746</inkml:trace>
  <inkml:trace contextRef="#ctx0" brushRef="#br0" timeOffset="523">1676 120 2801,'0'0'0,"0"0"1104,0 0 17,0-7 31,0 2 49,-3 0-81,-1 1-127,0-1-145,-1 0-223,5 5-625,-5-5 496,1 1-208,-1 4-112,1 0-48,4 0-128,-5 0 64,-2 0-16,3 0-16,-1 0-64,5 0 32,-5 2 0,3 5 0,0 0 0,-1 0-16,3-7 16,-2 10 16,2 0-16,0-1 0,0 10 0,0-19 0,0 4 0,0 4 0,7-1 0,0 3 32,-7-10-32,7 7 32,11 0-16,-13 0-16,1-2 16,16-3-16,-18 1 48,3-3 64,11 0-16,-18 0-96,5 0 128,2 0-16,12 0 16,-15-7-32,-4 7-96,4-5 161,4-14-17,-2 14 16,1-2-16,-7 7-144,4-25 144,2 19-32,-6-18 16,4 5-32,-4 19-96,0-8 64,0-16 32,0 20-64,-2-18 16,2 22-48,-8-4 16,2-4-32,-3-11-48,-1 19-16,10 0 80,-18-4-112,11 4-16,0 0-16,-12 0-48,19 0 192,-6 4-304,-3 3-257,-9 1-303,12-1-385,6-7 1249,-9 9-1616,1 1-257,-2 12-128,1-16 96,9-6 1905,-7 20-2801,7-20 2801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9:40.93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134 34 3713,'0'0'0,"0"4"1329,0 2-145,5-2 17,-5-4-1201,4 2 1216,-4 1-143,0 0-289,0-3-287,0 0-497,0 0 272,0 0-112,0 0-80,0 0-32,0 0-48,0 2 16,6 0 16,-6 0-48,4 4 16,-4-6 0,4 6 16,4 2-16,-2-1 0,15 0 32,-21-7-32,7 7 32,13 1-32,-12-4 0,17 4 0,-25-8 0,6 4 32,20-2 48,-19 0 16,11-2 48,-18 0-144,5 0 144,2 0 16,0-4 80,-1 0 32,-6 4-272</inkml:trace>
  <inkml:trace contextRef="#ctx0" brushRef="#br0" timeOffset="1021">116 34 2353,'0'0'0,"0"0"0,0 0 1008,7 0-64,0-4-31,16-4-17,-23 8-896,4-4 849,17-2-145,-14 6-144,14-4-144,-21 4-416,7 0 369,13 0-97,-15 0-16,2 0-48,-7 0-208,7 0 176,-7 0 0,0 0-32,0 0-16,0 0-128,0 2 128,0 0-64,-2 4 32,-3 0-16,5-6-80,-7 8 64,0 2-32,-2 8-32,2-10 48,7-8-48,-7 23-16,0-13 16,0 14 0,1-5-32,6-19 32,-6 9 32,4 18-64,2-20 64,0 12 0,0-19-32,0 4 33,8 4 47,-2-4 16,1-1-32,-7-3-64,7 3 96,0-3 0,-3 0 32,2 0 48,-6 0-176,0 0 160,4 0 0,-4 0-16,0-6-16,0 6-128,0-4 144,0 0-32,-2-2 32,-3 2-16,5 4-128,-7-6 96,0 0 0,0-2-16,-2 1-15,9 7-65,-10-19 80,2 14-32,-1-1-32,-1-2 16,10 8-32,-9-8 48,0-10 0,0 13 0,-1-2-16,10 7-32,-6-19-32,-2 14 32,-1 0-16,3 1-48,6 4 64,-8 0-96,2 0-32,-2 0 15,4 0 1,4 0 112,-5 2-48,1 2 0,2 1 16,0 0 0,2-5 32,-3 7 0,3-2-16,0 0-16,0-1 0,0-4 32,0 6-32,0-4 32,0 4 32,0 0-48,0-6 16,0 6-32,5 2-48,-1 11 0,3-14 0,-7-5 80,7 19-16,12-14-16,-15 4 64,15 1-16,-19-10-16,4 8-16,19-2 32,-16 2-16,18-4 32,-25-4-32,7 2 48,21 1 0,-21-3 0,18 0 16,-25 0-64,7 0 80,14-5-32,-17 1 32,3-2 0,-7 6-80,7-4 80,-2 0 49,-1-4-1,-4 0-16,0 8-112,0-6 176,0-16 0,-2 17 16,-5-13 0,7 18-192,-20-6 224,12-12-48,-19 12-32,4-15-32,23 21-112,-28-5 32,1-16 16,-1 13-32,3-12 16,25 20-32,-28-8-32,5-11 16,4 14-128,10 0-320,9 5 464,-18-5-1729,18 5-1888,0 8-2930,0-8 6547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9:43.67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1 838 2032,'0'0'0,"6"0"833,18 0 79,-24 0-912,7 0 1089,15-5 63,-17-2-47,0-1-145,-5 8-960,5-4 753,-1-4-145,-4 4-112,0-4-32,0 8-464,0-6 432,0-2-15,-2-11-33,-3 19-48,5 0-336,-7-7 336,2 0-80,1-13 0,2 16-48,2 4-208,-2-20 193,2 14 15,0-21-16,0 20-48,0 7-144,6-31 96,15 9-48,-15 1-32,20-5 0,-26 26-16,19-26-16,-1-3 16,-11-5 0,20 4-16,-19-4-48,17 3 0,-19-1 48,18 2-48,-24 30 64,7-34 32,13 3-32,-12 0 32,12 3-16,-20 28-16,7-27 16,14-2 16,-15 3-32,15-3 0,-21 29 0,7-24 0,14 1 0,-15 15 0,13-14-32,-19 22 32,4 0-64,4-4 16,-2 4-48,-1 0-16,-5 0 112,7 0-144,-2 8-48,-1 10 15,0 1-31,-4-19 208,6 24-160,-2 8 32,0 1 32,-4 3 32,0-36 64,5 36-16,0 7-32,0-1 16,-1 9-16,-4-51 48,4 52-48,4 3 32,-4 3-32,1-3 16,-5-55 32,0 55-32,0-5 16,0-3 32,0-3-16,0-44 0,-3 38 80,-1-5-16,-3-2 16,0-5 48,7-26-128,-7 24 112,-2 1-16,0-6 0,-1 0 0,10-19-96,-9 10 48,3 13 0,-2-16 0,2 12-16,6-19-32,-2 8 80,-1-1-16,3 0 17,0 1 31,0-8-112,0 4 48,5 0 64,-1 0-32,3-4 16,-7 0-96,5 0 128,2 0 0,-3 0-32,4 0 16,-8 0-112,6-8 64,-2 4 0,1-2-16,0 0-16,-5 6-32,5-8 16,-1 1-48,0 0-176,4-17-416,-8 24 624,6-7-1297,13-17-1104,-13 16-993,13-13-1360,-19 21 4754,0 0 0</inkml:trace>
  <inkml:trace contextRef="#ctx0" brushRef="#br0" timeOffset="776">1451 517 2689,'0'0'0,"0"0"0,-3 0 912,-1 0-63,-3 0-17,-3 0-112,10 0-720,-8 0 593,-2 0-161,-7 0-112,11 0-64,6 0-256,-6 0 208,-1 0-48,0 2 48,2 1 16,5-3-224,-2 3 272,2-1 81,0-2-1,7 0 16,-7 0-368,18 0 320,-10 0-48,19 0-64,-4 0-16,-23 0-192,25 0 144,7-5-15,1 0-1,1 1-32,-34 4-96,37-5 160,-3 5-256,1-5 16,-3 0-16,1 0-96,-2 1 256,2-1-16,-4 5-32,-1 0 32,-28 0-48,28-5 32,-6 5 0,-3 0 32,-1 0-32,-18 0-32,19 0 32,-14 0 0,16 3 0,-17-1-32,-4-2 0,7 2 32,0 3 0,-2 0 16,-1 0-16,-4-5-32,4 4 48,-4 1-32,6 0 16,-2-3 16,-4-2-48,4 2 32,1 1 48,0-3-16,0 0 0,-5 0-64,4 0 96,-4 0 16,4 0-16,-4 0-32,0 0-64,0 0 64,0-5 16,0 5-32,0 0-32,0 0-16,-2 0-48,-4-4-80,-2 4-176,-1 0-144,9 0 448,-8 0-657,-11 0-175,12 0-144,0 0-129,7 0 1105,-18 0-1200,13 0-33,-2 0-160,0 2 1,7-2 1392,-6 0-2401,6 0 2401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9:45.12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5 1968,'0'0'0,"0"0"1761,0 0-1761,0 0 1009,0 0-113,0 0-128,0 0-47,0 0-721,4-4 592,4 4-144,12 0-64,-13 0 1,-7 0-385,25 0 400,-7 0 0,3 0-48,3 0-64,-24 0-288,25 0 176,2 0-16,3 0-48,5 0-16,-35 0-96,37 2 161,-3 5-273,5-2 15,-2 0 17,-37-5 80,37 7-176,4-2 240,-1-1 48,1-1 16,-41-3-128,39 3 113,3-1 31,-3-2 16,0 0 16,-39 0-176,39-5 240,-2 0 32,-2-2 0,-4 0-16,-31 7-256,31-7 208,-6-1-48,-18 4-48,12 4-15,-19 0-97,0 0 16,0 0 16,0 0-32,-4 0-64,4 0 64,-4 2 0,-3 0 16,1 6-65,1-4 33,5-4 16,-3 8-64,3-1-224,0 0-272,0 2-416,0-9 976,0 8-1425,5 2-416,-5-4-352,5 4 0,-5-10 2193,0 7-3041,0-7 3041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9:47.00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366 186 1216,'0'0'0,"0"0"144,0-4-64,0-1 0,0 0-16,0 5-64,0 0 80,-2 0-32,0 0-16,0 0-16,2 3 0,-2-1 32,-2 1 80,4-1 32,0-2-160,0 0 209,0 0 15,-2 0-16,0 0 32,2 0-240,-2 0 208,0 0 32,0 0-16,-1 0 16,3 0-240,-2 0 288,-3 0 33,3 0-1,-1 0 16,3 0-336,0 0 320,0 0-16,0 0 16,0 0-32,0 0-288,0 0 273,0 0-1,0 0 0,0 0-80,0 0-192,0 0 192,0 0-32,0 0-48,0 0-32,0 0-80,0 2 48,0 4-32,0 2 0,0 14-32,0-22 16,-4 22 0,-2 4 16,-2 3-48,-13 7 16,21-36 16,-6 37-16,-15 5 16,11 1 16,-12-3 0,22-40-16,-21 43 32,0 0 32,-1-5 0,-2 0 16,24-38-80,-21 34 112,0-3 48,1-5 65,1 1 47,19-27-272,-8 21 368,-13-11 48,13 11-16,2-13-48,6-8-352,-7 6 240,2 2-63,3-4-33,0-1-32,2-3-112,-3 5 128,3-3-32,0 0-32,0 1 16,0-3-80,0 2 48,0-2 0,0 3 32,0-3-48,0 0-32,0 2 96,0-2-16,0 0 48,5 0 16,-5 0-144,4 0 160,2 0 0,0 0 0,-2-5-80,-4 5-80,8-5 80,-1-1-16,-1-14-32,2 16 113,-8 4-145,6-8 128,2-10-16,-2 10 16,1-16-48,-7 24-80,7-7 128,-2-19-32,-1 6 16,0 2-16,-4 18-96,6-22 64,0 1 32,1-3-16,0-5 0,-7 29-80,19-32 80,-15 0-16,17-5-32,-15-1-16,-6 38-16,23-36 16,-4-5 32,-12 6-32,16-8 16,-23 43-32,7-39 16,19-1-16,-20-1 16,19 3-16,-25 38 0,21-41 0,-1 3-16,-1 5-32,3 9-240,-22 24 288,18-8-304,-11 4 64,15-1 32,-17 5 224,-5 0-16,5-5 48,-1 5-80,3 0 0,-3 0-16,-4 0 48,6 0-80,-2 5-48,0 2 48,1 3-16,-5-10 96,5 19-65,2-12 33,-1 15-16,2-15 16,-8-7 32,18 24-32,-13-6 32,15 2-16,-13-1 16,-7-19 0,26 22-16,-8-4 16,1 2-16,1 1 16,-20-21 0,23 20-32,0 4 16,2-4 0,1 10 0,-26-30 16,27 26-32,-2 3 32,-1 2-16,-1-3 0,-23-28 16,18 32 16,3-2-32,-15-1 0,20 3-32,-26-32 48,5 33-64,1-3 32,13 4-16,-19 0 48,0-34 0,4 33 0,2-2-16,-6 0 32,4 0 16,-4-31-32,0 24 32,4-2 16,1-13-16,0 15 32,-5-24-64,0 8 32,4 10 48,-4-10-16,0-1 0,0-7-64,0 5 80,0-3 1,0 3 15,0 0 32,0-5-128,0 2 96,0 3 0,0-3-48,-2 0 16,2-2-64,-2 0 48,-6 3 16,4 0-48,-2-1-16,6-2 0,-6 2 0,2 0 0,-3 4 0,7-6 0,-2 4 16,2-4-16,-5 4 0,3 2 0,-1-2-16,1 2 16,2-6 0,-2 4 0,0 0 0,0-1 16,-1 0-16,3-3 0,-3 2 0,1-2 32,0 2-16,0-2-80,2 0 64,-2 0-208,-1 0-369,-1 0-367,-4-4-497,8 4 1441,-8-8-1872,-11 2-33,12-2 16,-12 0 192,19 8 1697,-4 0-2337,4 0 2337</inkml:trace>
  <inkml:trace contextRef="#ctx0" brushRef="#br0" timeOffset="594">0 588 1392,'0'0'0,"0"0"448,0-4 97,0 4-545,5-6 624,-1 0 32,2-2-16,-2 4-47,-4 4-593,4-6 496,4 2-16,12 0 16,-13 4-15,-7 0-481,25-6 528,-7 6-64,1 0-80,2 0-80,-21 0-304,26 0 225,-4 3-49,6 4-80,0 1-16,-28-8-80,29 18 96,1-13-16,0 2 48,0 1 64,-30-8-192,31 7 256,0-3 32,-1-1 48,2-3-64,-32 0-272,30 0 241,3 0-81,-2-5-16,0 0-16,-31 5-128,30-4 64,-5-1 32,0 0-32,-4 0-32,-14 0 32,16 1-32,-18 4-16,-1 0 16,-4 0-32,5 0 0,0 0 0,-5 2-32,0 5-16,0-7 48,0 5-144,0 2-208,0 0-225,4 0-287,-4-7 864,0 8-1185,4-1-303,-4 0-321,0 3-48,0-4-1056,0-6 2913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6:59:55.392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16 2309 1040,'0'0'0,"0"0"0,0 0 224,-2 3 32,0-3 0,-5 0 32,7 0-288,-3 0 289,1 0 31,2 0-32,0 0-48,0 0-240,0-5 192,5 0-32,-1 0-32,3 1 0,-7 4-128,7-5 128,14 0 32,-14 0-48,16 0-16,-23 5-96,7-4 97,23-2-33,-9 2-16,1 0-16,-22 4-32,25 0 16,1-6 32,-1 2 48,6 4 48,-31 0-144,27 0 144,-2 0 16,3 0 16,-5 0-16,2 0 64,1 2 16,-3 0 16,2 6 16,-25-8-272,25 4 241,-1 2-1,-4-2-32,1-2 16,-21-2-224,20 2 176,1 1 48,2-3-32,-2 0-32,-21 0-160,22 0 160,2 0 16,1-5-48,0 1-32,-25 4-96,26-6 97,1 0-33,4-2 0,-2 2 0,-29 6-64,33-8 48,-33 8-48,34-7 80,-2 0 32,3 0-16,-35 7-96,32-20 80,-32 20-80,33 0 144,0-6-80,0 0 48,2 2-16,-35 4-96,34-8 48,2 2 32,4 0-16,0 2-16,-40 4-48,39-4 64,0-2-48,-2 2 32,0-1-48,-37 5 0,39 0 16,-2-5-16,-2 5 16,5 0 16,-40 0-32,42-5 0,-1 5 32,-2 0-32,0-5 0,-39 5 0,37 0 16,2-4-32,0 4 64,0-5-32,-39 5-16,44-5 96,-3 0-160,6-2-32,-4 2 32,-43 5 64,46-4-160,1 4 176,-4-6 0,0 6 16,-43 0-32,47-4 16,-3 4 0,-1 0 16,1 0-64,-44 0 32,42 0 48,-1 2-64,0 4-32,1 0 96,-42-6-48,41 8 0,-2-2 32,3 2 0,-3-1-32,-39-7 0,42 7 16,-3-2-16,0 0 32,-2-3 0,-37-2-32,39 3 16,-5-3 0,8 0 0,-3 0 16,-39 0-32,41 0 32,3 0 0,-5-5-16,3 0 16,-42 5-32,43-5 0,-1 5 16,1-5 0,4 1 32,-47 4-48,43 0 16,3-5-64,-2 0 0,0 0 0,-44 5 48,45-4-64,2 4 96,-4-6 16,-43 6-48,46 0 0,-46 0 0,45-4 0,0 4 16,1 0-16,-2-4 0,-44 4 0,44 0 32,-1 0-32,2 0 16,-2 0 0,-43 0-16,44-6 0,-1 6 48,1 0-16,-2 0-16,-42 0-16,39 0 16,0 0-16,-2 0 16,2 0 16,-39 0-32,35 0 16,2 0-16,-1 0 0,0 0 16,-36 0-16,37 0-16,0 0 16,-2 0 16,-3 2-16,-32-2 0,35 4 0,-1-2-16,-2 2 16,3 1 0,-35-5 0,33 3 0,-4-1 0,4 0 0,-6-2 32,-27 0-32,30 2 48,0-2 16,0 0-15,-1 0-1,-29 0-48,33 0 32,-3 0-16,2 0 16,-2-4 0,-30 4-32,29 0 16,2-5 16,-3 0 0,4 5-32,-32 0 0,30-4 0,1-2 32,2 6-32,-3 0 16,-30 0-16,32-4-16,-2 0 32,3 4-16,-4-6 16,-29 6-16,31 0 32,-2-4 32,1 4-16,-5-5 32,-25 5-80,23-5 96,-4 1 0,-12-2 0,16 2-16,-23 4-80,6-5 48,2 0 0,10 5-16,-18-5 16,0 5-48,5-4-32,1-1 32,2 0-16,-2 5-128,-6 0 144,7-4-544,1-2-657,-2 2-720,1-2-752,-7 6 2673,7-4-4354,-7 4 4354</inkml:trace>
  <inkml:trace contextRef="#ctx0" brushRef="#br0" timeOffset="1644">5004 58 1664,'0'0'0,"0"-5"320,0-14-31,0 11 47,0 8-336,0-6 336,0-2 32,0 1-96,0 2-128,0 5-64,0 0-64,0 0 32,0 0 64,0 0-112,0 0 112,0 0 80,5 0-15,-1 2 15,-4-2-192,8 3 208,-2 0 16,13-1 48,-15 0 16,-4-2-288,21 8 256,-3 0-64,1 17-128,1 1-48,6 10-64,1 17 0,4 7-16,0 13 32,4 14-32,2 0 16,-2 12 0,2 2 16,-37-101 32,34 100-48,-2 3 32,-4 0 0,-3-4 0,-25-99 16,21 91 0,-1-2 0,-1-10 16,-12-3-16,-7-76 0,19 75 16,-19-4 48,6 4 0,1-4 48,-7-71-112,5 69 160,0 1-16,-1-6 16,0-2 17,-4-62-177,6 60 144,-2-5 32,0-7 0,3-1 0,-7-47-176,8 43 208,-2-1-16,1-7 32,11-3-16,-18-32-208,5 28 224,2-2-16,14-2 17,-17-3-17,-4-21-208,8 10 208,10 12 0,-18-15-16,4 0 16,-4-7-208,0 7 192,0-2 32,0 0-16,0-3 48,0-2-256,0 2 289,0-2 31,-2 0 0,0 0-48,2 0-272,-5-4 256,-2-4-64,1 1-16,-4-12-16,10 19-160,-9-5 128,-1-19-16,2 18-48,-2-23 0,10 29-64,-19-22-48,17 3-256,-4 12-320,-2-24-545,8 31 1169,-6-19-1728,1-3-529,3-1-176,37 29 496,-35-6 1937,0-18-2305,0 18 2305</inkml:trace>
  <inkml:trace contextRef="#ctx0" brushRef="#br0" timeOffset="1645">6034 1497 1664,'0'0'0,"0"0"512,0 0 1,0 0-513,4 0 480,-4 0 0,0 0 16,0 0-47,0 0-449,-4 0 416,-2 0-32,0 0-32,-1 0-16,7 0-336,-9 2 288,-10 3-15,13 4-33,-15 15-32,21-24-208,-10 20 160,-15 3-48,5 3-48,-1 8-32,21-34-32,-25 38 16,-3 5-16,-2 3 48,-7 1-32,37-47-16,-39 48 32,-3 3 16,-4-4 48,5 3 48,-2-7 80,-4 1 96,6-6 17,2-5 63,39-33-400,-39 34 432,4-3-80,-2-5-16,4-2-48,33-24-288,-31 19 256,3 1 1,3-14-49,2 16 16,23-22-224,-21 7 176,3 0-48,-1 3 32,13-3-64,-16 0 0,22-7-96,-6 10 96,-1-3-48,0-3 0,2 2 0,5-6-48,-4 2 16,-1 0 48,2 0-64,3-2 0,-2 0 16,2 0-16,-2 3-64,2 0-32,0-3 0,0 2-64,0-2 160,0 2-208,7-2-160,0 0-176,0-4-273,-7 4 817,23-6-1088,-18 0-129,18-16-176,-5 17 33,-18 5 1360,18-22-1233,3 16 177,0-18 271,-1 4 273,-20 20 512,23-7-304,-2-24-800,-21 31 1104</inkml:trace>
  <inkml:trace contextRef="#ctx0" brushRef="#br0" timeOffset="1646">5713 1367 1696,'0'0'0,"5"-4"384,-1-4 49,2-10 15,-6 13 48,0 5-496,0-5 480,0-2-47,0-1-97,0 2-112,0 6-224,0-8 208,0 1 0,0 0 0,0-1 32,0 8-240,0-18 240,0 18 16,0-5 0,0-2 17,0 7-273,0-5 240,-3-2 16,0 2-16,-1 0-80,4 5-160,-7-5 160,3 5-64,-1 0 16,-2 0 64,7 0-176,-4 0 144,-4 0 16,2 0-64,-3 3-48,9-3-48,-19 5 49,12 2-17,-14 0 48,15 0 0,6-7-80,-25 24 48,6-5 32,-5 7-32,-1 6-32,25-32-16,-25 33 16,-5 7-16,-3 8 0,0 3 0,33-51 0,-37 54-16,0 3 64,-2 4-32,0-2 16,39-59-32,-45 58 16,0-3-16,1-3 80,0-1 64,44-51-144,-36 42 192,-1-5 112,2-5 0,3-2 0,32-30-304,-35 26 336,3-3-63,0-3-17,5-1-16,27-19-240,-26 7 240,5 14-32,3-13-48,9-1-32,9-7-128,-19 19 80,15-17-32,-4 6 0,2-2-16,6-6-32,-4 8 16,0-1-16,2-2-16,2 2-16,0-7 32,0 7-32,0 0 32,6 1-64,-2-6-176,-4-2 240,4 2-720,3 0-865,0-2-848,18 4-480,-25-4 2913,5 2-3810,-5-2 3810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1:05.76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480 103 1648,'0'0'0,"5"0"464,-1-5-47,0 1-33,-4 4-384,5-4 416,-5 4-16,0 0 48,0 0-31,0 0-417,0 0 400,0-5 16,0 5-48,0 0 0,0-4 32,0 4-400,0 0 337,4-4 31,-4-1-80,0 5-288,5 0 240,-5 0-240,0-4 192,4 0-32,-4-1-32,4 5 0,-4 0-128,0-4 112,5-1 32,-1 5 17,0-6-1,-4 6-160,5-4 160,-1-1 0,-4 1-64,4-1 32,-4 5-128,5-4 80,-5 0 16,0-1-16,4 1 16,-4 4-96,0-4 48,0 4 16,0-5 0,-2 5-16,2 0-48,-2 0 48,-5 0-32,1 0 0,-1 0-16,7 0 0,-17 0-16,10 2 16,-10 3-16,8 1 16,9-6 0,-24 7 32,7-1-48,-3 3 16,0 0 0,20-9 0,-19 20 0,-1-14 48,-4 12-16,2-12-16,22-6-16,-24 20 0,0-14-16,2 14 0,-2-11 16,24-9 0,-21 19 0,1-10 0,0 13 0,1-5-16,19-17 16,-20 18-32,11 1 0,-13-1 32,16 1 0,6-19 0,-20 22 0,14-4-16,-14 1 32,14-1-32,6-18 16,-18 9 0,14 10 0,2-12-16,-1 12 16,3-19 0,0 5 0,0 1 0,0-1 16,7-1 16,-7-4-32,20 2 16,-16 0 48,13 1-16,-12-1 16,-5-2-64,22 0 64,-16 0-16,16 0 0,-5 0 0,-17 0-48,7 0 16,19 0 0,-19 0-16,17 0 0,-24 0 0,6 0 32,16 0-16,-15 2-16,14-2 16,-21 0-16,7 2 0,17 0 0,-18 0 16,21 1-32,-27-3 16,17 4 16,1-2-32,1 0 16,1 1 0,-20-3 0,22 4-16,2-2 16,0 0 0,2 3 16,-26-5-16,26 4 0,0 0 0,-2 3-16,-2-1 0,-22-6 16,22 7 0,0 2-64,-5 8 48,1-10-32,-18-7 48,6 24 160,18-2 0,-20-1 33,3 3-17,-7-24-176,7 27-16,-1-3 16,1 4 0,-3-2 0,-4-26 0,0 28-16,0 1 0,0-3 16,-4 0 0,4-26 0,-7 24 48,1 0 16,-12-4-240,9-1 48,9-19 128,-24 22-129,5-4 33,-3 1 224,-4-1 33,26-18-161,-29 9 144,3 10 0,-2-12 16,-1 10-32,29-17-128,-26 5 160,-2 1-48,2 1 32,0-3 0,26-4-144,-29 2 112,3 0 32,-2-2-16,1 0 0,27 0-128,-24 0 96,0 0 48,3-6-64,-1-1 16,22 7-96,-18-17 145,-1 12-17,1-1 16,10-16-48,8 22-96,-20-4 48,13-16-32,-1 14 0,-1-12-16,9 18 0,-9-6 64,3-14-16,1 13-48,3-10 16,2 17-16,-2-4-16,2-3-16,0-10 16,0 17-48,0 0 64,4-7-16,3 3 0,-1-1-32,1 1 32,-7 4 16,6-4-64,1 4 64,10-5-48,-12 1 32,-5 4 16,6 0 16,16-5-32,-17 1 16,12 0-16,-17 4 16,7 0-48,12 0 16,-12 0-16,12 0 16,-19 0 32,7 0-32,17-5 0,-18 5 16,18 0-48,-24 0 64,20 0-33,-2 0 1,-1 3 32,3-3 16,-20 0-16,17 0 0,1 0 0,-12 0 0,18 0 0,-24 0 0,7 0 0,10 0 0,-13 0 0,14 0 16,-18 0-16,4 0 33,14 0-17,-14 0-16,3 0 0,-7 0 0,19-5 16,-14 1 16,12-1-16,-13 1 48,-4 4-64,18-6 16,-14-1 0,14-13 32,-12 16-48,-6 4 0,20-7 32,-14-14-32,18 16 0,-17-19 0,-7 24 0,24-6-16,-17-16 240,12 15 0,-14-12 32,-5 19-256,6-5 256,1-1-256,-3-1 0,-4 1 16,0 6-16,0-5-16,0 5-32,0 0 16,0 0-32,0 0 64,0 3-96,0-1 80,0 4-32,-2 1 16,2-7 32,-2 9-32,-1-1-16,1 1-16,2 8 0,0-17 64,0 7-80,0 2-32,0 8 32,0-8-48,0-9 128,0 22-96,5-14 16,1 21-33,-1-7 33,-5-22 80,6 26-48,1 2 0,10-2 48,-13 3 0,-4-29 0,7 26 0,10 4 16,-12 1 32,12-3-32,-17-28-16,7 24 64,15-4-32,-5-11 1,1-1 31,-18-8-64,19 7 48,1 0 32,-1-5 48,5-2-16,-24 0-112,29-7 144,4-12-32,1 12 32,4-17-16,-38 24-128,39-22 128,-6 0-48,1 1 32,1-3-32,-35 24-80,31-20 64,-3 0 48,-4-2-96,-6 1-336,-18 21 320,6-24-912,1 2-961,-3 2-1089,-4 3-255,0 17 3217,-2-20-4386,2 20 4386</inkml:trace>
  <inkml:trace contextRef="#ctx0" brushRef="#br0" timeOffset="550">792 173 2881,'0'0'0,"-4"-5"1072,-3-1 65,1-1 15,6 7-1152,-4-19 1041,1 19-289,3 0-368,0 2-288,0-2-96,5 6-32,1 1 0,14 2 16,-14 12 32,-6-21-16,18 9 0,-12 13 32,14-5 0,-13 1 0,-7-18-32,17 6 48,-10 14-16,10-16 64,-13 3 33,-4-7-129,18 6 160,-14 1 64,3-5 0,10 0 96,-17-2-320,5 0 368,-1 0 96,0 0 33,1-4-1,-5 4-496,4-7 448,-4-10-96,4 10-32,-4-14-80,0 21-240,0-7 225,0-17-65,0 7-16,0-1-48,0 18-96,0-17 112,0 10-16,-2-19-48,-2 19 16,4 7-64,-7-21 64,3 14-48,0-13 0,-1 20-80,5 0 64,-4 0-96,-3 0-32,1 5-529,-1 14-735,7-19 1392,-6 18-2865,-1 12-3474,7-30 6339</inkml:trace>
  <inkml:trace contextRef="#ctx0" brushRef="#br0" timeOffset="1317">2010 426 1632,'0'0'0,"0"0"464,4 0 113,1 0 143,-5 0-720,4-5 816,0 5 1,1 0-97,-1 0-64,-4 0-656,4 0 609,3 0 15,10-4 0,-12 4-111,-5 0-513,6 0 384,14 0-96,-14 0-112,16 2-32,-22-2-144,18 5 112,-1 1-48,1 16-32,-1-5-16,-17-17-16,20 22 32,-1 2-16,3 5-16,2 1 0,0 3 16,2 2-32,3-3 16,3 3 0,-32-35 0,31 31 0,2 2 16,-1-5-16,1-4 16,-33-24-16,33 24 16,0-4 0,-3-3 32,-1 1 0,-29-18-48,26 8 80,-7 12 48,-1-14 16,-14 12 64,3-12 33,-3 1 31,-4 2 112,0-3 16,0-6-400,-2 9 416,-5-2-48,-1-1-63,-1 1-49,9-7-256,-18 6 176,14 1-48,-2-5-96,-1 2 0,3 3-16,-3-3-32,5 1 48,-2-3 16,4-2-48,-3 4 64,1-2 16,2 0-32,-2 1 48,2-3-96,0 0 64,0 0 48,0 0 16,0 0-48,0 0-80,0 0 48,0-5-144,-2 1-208,0 0-304,2 4 608,-3-7-929,1-13-351,0 14-209,0-20-336,2 26 1825,-2-20-2033,0-2 64,-1-4-1344,3 26 3313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1:07.64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561 55 3249,'0'0'0,"0"-4"1185,0 4-1185,-2-18 1168,0 12 33,-1-12-33,-1 18-159,2-4-225,0 4-208,-1-5-128,1 5-63,2 0-385,0 0 304,0 0-48,0 3-96,0-1-32,0-2-128,0 4 128,0 3-16,0-1 32,0 1 0,-2 1-32,-2 10 64,-3-12-16,-12 18 17,19-24-177,-9 20 224,-17 4 0,-1 2 16,-3 3 32,30-29-272,-33 30 240,-2 3-80,0 0 0,0-3-96,35-30-64,-34 35 80,3-4-16,0-1 0,5-1 32,26-29-96,-22 24 16,3-7-16,12-10 48,-12 12-16,19-19-32,-5 5 112,-1 3-15,-1-1 15,-2-1-32,9-6-80,-8 7 64,-1-3 48,0 1 0,3-3 0,6-2-112,-7 4 112,1-2-48,-1-2 48,5 0-16,2 0-96,-2 0 112,0 0 0,-1 0 0,1 0-16,2 0-96,0-4 64,0 0-32,0-3-64,7 1-96,-7 6 128,22-22-432,-16 15-480,20-15-833,-4 16-1313,-22 6 3058,63 0-4098,-32-7-1040,-31 7 5138</inkml:trace>
  <inkml:trace contextRef="#ctx0" brushRef="#br0" timeOffset="382">1226 99 2257,'0'0'0,"-2"-5"1136,-4 1-832,6 4-304,-9-5 240,2 5 112,-1 0 193,1 0 159,7 0-704,-6 0 704,-1 3-79,3-1-81,1 0-32,3-2-512,0 2 448,0 0 17,0 1-33,0-1 16,0-2-448,5 2 432,-1 0-48,3-2-96,-1 2-95,-6-2-193,22 2 128,-15 3-32,17-3-48,-7 5 16,-17-7-64,22 4 0,4 0 16,2 1-32,5-1 16,-33-4 0,35 4 32,-2 1-16,2-1 48,-3-2-16,-32-2-48,35 2 64,0 1 32,0-3 0,0 0 16,-35 0-112,31 0 96,-1-5 32,-4 1-16,-4 0 0,-22 4-112,20-5 144,-14-1 32,12 1 48,-18-1 17,0 6-241,4-5 224,1-1 32,-1 1 0,-4 5-256,0-4 224,0 4-224,0-4 192,-2-3-80,-3 3-48,-1 4-32,6 0-32,-5 0 0,-1 0-16,-1 0-32,1 0 48,6 0 0,-7 2-16,-1 0 32,1 3-16,0 1-16,7-6 16,-6 4-112,2 1-240,-1-1-240,1-2-321,4-2 913,-2 7-1264,-5-3-401,1 3-448,-1-1-256,7-6 2369,-7 35-2962,7-35 2962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1:08.62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75 583 4418,'0'0'0,"-2"2"1536,-5 0-415,-10 0-161,17-2-960,-5 2 945,-1 1-65,-1-3-160,-1 0-143,8 0-577,-7 2 400,0 0-128,3 0-48,2 2 16,2-4-240,-2 3 224,2-1 16,0 2 0,4-2 33,-4-2-273,7 3 288,19-1 0,-7-2 0,8 0-48,-27 0-240,30 0 208,5-5-64,2 5-16,2-4-48,-39 4-80,42-4 32,-5 4 32,0-5-32,-2 1 0,-35 4-32,31 0 48,-5 0-32,0 0-16,-4 0 32,-22 0-32,22 2 0,-3 0 0,-1 0 0,-12 5 0,-6-7 0,22 4 0,-18 3 16,14-3 16,-14 1-16,-4-5-16,7 4 65,-1-2-1,12 0 32,-14 1 0,-4-3-96,7 0 112,10 0 48,-10 0 0,12-7-48,-19 7-112,7-7 80,12 1 0,-12-12-64,13 12-128,-20 6 112,6-20-400,1 16-625,-1-16-928,1 16-1248,-7 4 3201,19-4-3634,-19-1-1168,0 5 4802</inkml:trace>
  <inkml:trace contextRef="#ctx0" brushRef="#br0" timeOffset="1193">1260 423 2305,'0'0'0,"0"3"912,-3-3 257,1 2 143,2-2-1312,-2 0 1329,0 0-145,2 0-271,0 0-225,0 0-688,0 0 576,0 0-96,4 0-111,1 0-65,-5 0-304,6-5 224,1 5-32,-1-4-32,12 4-32,-18 0-128,4 0 128,14 0-16,-14 0 32,13-4-32,-17 4-112,7 0 128,17 0-32,-4-5-16,1 5-48,-21 0-32,24-4 33,3 4-1,-1-4 0,4 4-16,-30 0-16,33 0 32,2-5 0,2 1-16,0-1 0,-37 5-16,39-4 16,-6-2 16,-2 1 0,-5-1 16,-26 6-48,17 0 16,-10 0 48,-1 0-16,1 0-16,-7 0-32,4 0 64,-4 0-16,0 2 0,-2 2 48,2-4-96,-6 7 80,-3-1-16,0 1 0,-8-1 0,17-6-64,-5 7 16,-1-1 0,-1 1 32,-2 0-32,9-7-16,-6 6 48,-1 1-16,1-1 16,1-1 0,5-5-48,-4 2-48,2 0-112,2 0-240,0-2-321,0 0 721,0 0-1120,6 0-433,1-4-592,13 4-480,-20 0 2625,4-18-4338,-4 18 4338</inkml:trace>
  <inkml:trace contextRef="#ctx0" brushRef="#br0" timeOffset="2020">2093 469 3393,'0'0'0,"4"0"880,1 0 17,-5 0-897,4 2 976,-4-2 17,0 0-97,0 3-79,0-3-817,0 0 752,5 0 48,-5 0 17,4 0-81,-4 0-736,4-7 624,1 0-128,-1 3-79,3-2-49,-7 6-368,6-18 304,-2 18-80,3-6-48,-3-12-80,-4 18-96,7-4 64,-1-3 0,1-10 0,0 12-16,-7 5-48,6-17 96,1 10-64,-1-12 16,14 12 0,-20 7-48,0-22 16,17 5 48,-12-1 0,1 1 1,-6 17-65,7-17 48,12-3 16,-14 0-16,12 1-32,-17 19-16,5-20 32,-1 3-32,2 10 16,1-17-16,-7 24 0,7-7 16,-1-12 16,1 12-32,-1-10 0,-6 17 0,18-7 0,-14-12 16,3 14-32,-1-1-16,-6 6 32,7-7-16,-3 3 0,0-1 16,-4 1-48,0 4 48,0 0-48,0 0-16,0 4-65,0 5 17,0-9 112,-2 22-128,-2-2 16,2 4 0,-1 0 48,3-24 64,-2 26-32,0 2-32,2-2 16,0 3-32,0-29 80,0 28-64,7-2 0,-1 0 16,12 3 48,-18-29 0,4 28 48,13-2-16,-12-2 0,14 0 0,-19-24-32,5 22 32,1 2 0,1-2 0,-1 0 0,-6-22-32,5 19 48,-1-10 16,-4 13-16,0-5 16,0-17-64,0 7 80,0 13-32,-2-14 64,0 3 16,2-9-128,-2 6 129,-3 1 63,1-3-16,0-1 16,4-3-192,-5 0 192,-1 0-32,-1 0 0,1 0-32,6 0-128,-7 0 144,3 0-32,-1 0-16,3 0-32,2 0-64,-2 0 64,0 0-16,2-5-16,0 1-16,0 4-16,0-5 0,0 1 0,4 4-16,3 0-16,-7 0 32,6 0 0,1 0-48,-1 0-176,1 0-368,-7 0 592,6 0-1105,-1-4-671,1-1-706,1 5-735,-7 0 3217,52 5-2929,-47-5-945,-5 0 3874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1:23.91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39 79 2144,'0'0'0,"0"0"577,0 0 95,5 0 112,-5 0-784,0 0 737,0 2-145,4 0-144,-4 1-144,0-3-304,4 2 305,-4 0 47,0 0 16,0 2 16,0-4-384,0 5 336,0-1-48,0-2-48,0 1 33,0-3-273,0 2 304,5-2 32,-5 0-48,0 2-32,0-2-256,4 2 240,-4 0-32,0 0-16,5 1-32,-5-3-160,0 0 128,0 0-31,4 0-1,-4 2-32,0-2-64,4 0 80,-4 0-48,5 2 32,-1 0-64,-4-2 0,0 2 16,4 1-32,1 1 16,-1 0 16,-4-4-16,4 2 16,1 3 0,-1-3 32,1 0 0,-5-2-48,6 0 80,-2 0 32,1 0 32,-1 0 16,-4 0-160,5 0 128,1 0 0,-2 0 16,1-6-32,-5 6-112,0-5 144,0 1 16,0 0 0,0 4-48,0 0-112,0-5 177,0 1-65,-2-3 32,-1 3-16,3 4-128,-6-4 128,2-3 16,-1 3-48,1-1 16,4 5-112,-5-4 112,-1 0-64,-1-3 16,1 0-32,6 7-32,-7-4 16,1 0-32,-1 4 16,1 0-32,1 0 32,-1 0-16,1 0 16,-1 0 0,6 0 0,-7 0-48,1 0 32,-1 4-16,1 0 0,6-4 32,-7 7-64,1 0 48,1-1-32,-1 1-16,6-7 64,-3 8-32,1 1-32,0 0 16,2 0 48,0-9 0,0 8 0,0-1 48,0-1-48,4-1 16,-4-5-16,5 2 16,-1 2-16,1-2 32,1 1-16,-6-3-16,4 2 16,3-2 32,0 2 0,-1-2-16,-6 0-32,7 0 32,-1 0 0,1-4 16,-1-1-32,-6 5-16,7 0 64,-1-6 0,1-1-16,-1 1 32,-6 6-80,7-7 48,-3 3 16,1-1 16,-1 1-16,-4 4-64,0-7 80,0 1 16,0-1-16,0 1 16,0 6-96,0-18 64,-2 18 16,-2-4-31,-3 0-1,7 4-48,-4-5 32,-1 1-32,-1 0-16,1-1 16,5 5 0,-6-4-16,-1 4-32,1 0 32,-1 0-33,7 0 49,-4 0-48,2 0 0,-3 2-32,3 0 16,2-2 64,-2 5-80,0 1 0,0 1 48,-1-1 0,3-6 32,-2 7 0,0-3 0,2 3 32,0-1-32,0-6 0,0 7 0,0-1 0,0-1 0,0-1 16,0-4-16,0 4 0,0-1 16,0 1 16,0-4-16,0 0-16,4 0 32,-4 0-32,5 0 16,-1 0 0,-4 0 16,4 0-16,-4 0-16,0 0 48,5 0-16,-5 0 0,4-4-16,-4 4-16,0 0 16,5 0 16,-5-5-16,4 1 16,-4 4-32,4-7 16,1 1 49,-1-1-49,0 1 80,-4 6-96,0-18 64,5 18 0,-5-6-16,0 6-48,0-18 64,0 18-64,0-4 48,0-3-32,0 1 32,0-1 0,0 7-48,-2-6 48,-1-1-80,1 1-208,-2-1-481,4 7 721,-5-7-1536,3 7-1186,0 0-1071,2 0 3793,0 5-5315,0-5 5315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1:25.03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51 79 1040,'0'0'0,"-3"0"160,-1 0-80,4 0-80,-4 0 160,2 0 48,-1 0 80,3 0 113,0 0-401,0-4 384,0 4 32,0 0 16,0-4 16,0 4-448,0-5 545,5 1 31,-5 4 32,4-5 0,-4 5-608,0-4 545,4 0 15,-4 4-48,0-5-48,5 1-31,-1 4-113,1-4-16,-1-1-48,-4 5-256,4 0 288,1-4-16,-1 0-16,0 4-16,1 0-47,-1-5-65,-4 5-16,4 0-16,-4 0-96,0 0 96,0 0-16,0 0 16,-2 0-32,2 0-64,-6 0 80,1 2-48,-1 3 16,-1 1-32,7-6-16,-4 7 16,-3-1 16,1 12-48,-1-14 0,7-4 16,-4 7 0,2 1 0,0 1 64,-1-2-32,3-7-32,-2 8-16,0-1 64,2-3-48,0 1 48,0-5-48,0 2 80,4 0-32,3 2 32,-3-1 0,-4-3-80,7 0 80,-3 2 0,3-2 16,-1 0 48,-6 0-144,5 0 112,-1 0 16,3 0-32,-3-5 49,-4 5-145,4-4 128,1 0-16,-1-1 64,0-1-80,-4 6-96,5-7 64,-1 1 64,0-12-96,1 14 32,-5 4-64,4-7 112,1 1-48,-5-12 0,4 18 16,-4 0-80,0-4 16,0 0 48,0-1-16,0 1-32,0 4-16,0-4 64,-2-1-16,0 1-32,-3 4 16,5 0-32,-6-5 0,-1 1 16,1 4-16,-1 0 0,7 0 0,-7-4-16,1 4 16,-1 0-32,3 0 32,4 0 0,-7 0-16,1 2 0,-1 0-16,1 2 0,6-4 32,-7 7-32,1-3 16,-1 3 0,1 10-16,6-17 32,-9 7-16,2 10-48,1-10 48,4 2-16,2-9 32,-3 6-32,3 3-16,0 0-16,5-1 32,-5-8 32,6 7-48,1-1 48,13 1 0,-16-3 0,-4-4 0,17 5 0,-12-3 0,12 0 16,-12-2-16,-5 0 0,6 0 48,1 0 0,-3 0-16,0 0 0,-4 0-32,5 0 16,-1 0 64,-4-4 0,0 4 16,0 0-96,0-5 80,0-1-16,0 1 48,0-1-48,0 6-64,0-4 80,0-3-16,-2 0-32,0 1 32,2 6-64,-2-7 64,-1 1 0,-1-12 0,0 14 1,4 4-65,-5-4-16,-1-3 32,1 3 0,1-1-32,4 5 16,-7-4 16,3 4-32,-2 0-49,1 0 17,5 0 48,-4 0-48,2 2 32,-3 0 0,1 3 16,4-5 0,-2 4 0,-3-2-32,3 3 32,0-3 0,2-2 0,0 2 32,0-2 0,0 0 0,0 0-32,0 0 16,0 0-32,0 0 32,0 0-16,0 0 32,0 0 0,0 0 1,-2 0-17,2 0-16,-2 0 0,-1 0-16,1 0-17,2 0 17,0 0 16,0 0-16,0 0-16,0 0 16,0 0-160,0 0 176,5 0-560,-1 0-929,3 0-2032,12 0-3234,-19 0 6755,0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1:32.14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42 631 1440,'0'0'0,"4"0"352,-4 2-64,0-2-288,0 2 337,0-2-1,0 0 32,-2 2 0,2-2-368,-2 2 384,-3-2 0,3 3-31,-4-1 47,6-2-400,-3 2 400,-1 2 64,0-2 0,-1 1 1,5-3-465,-4 4 448,2 3 16,0-5 48,-1 0 17,3-2-529,-2 2 544,2-2-32,0 0-32,0 0-32,0 0-448,0 0 417,0-4-65,0-3-32,0 1-80,0 6-240,0-5 192,0-1 0,5-1-80,-5 1-16,0 6-96,4-7 96,0-10 16,-4 12-32,5-1 0,-5 6-80,4-18 48,0 14 17,3-3-1,-1-14 16,-6 21-80,7-7 80,0-19 0,-1 8 32,1 1-32,-7 17-80,6-18 80,1-1-16,-1-3 0,1 0-48,-7 22-16,6-22 32,12-2 0,-14 3-32,3-3 16,-7 24-16,6-24 32,12 4-32,-14-4 16,0 4-16,-4 20 0,7-19 16,0 1 16,-1-1 64,-2 1 0,-4 18-96,7-6 96,0-18-32,-1 17-80,-2-13 16,-4 20 0,5-4-32,-1-3 32,1-10 32,-5 13-16,0 4-16,4-20 16,0 16-16,1-3-16,-1 1 16,-4 6 0,4-7-48,-4 0 48,5 3-32,-5 4 0,0 0 32,0 0-16,0 0-16,4 0-304,-4 0 336,0 0-64,0 2-32,4 5-272,-4 2 272,0-9 96,0 19-385,5-1 1,-1 1 256,1 1 0,-5-20 128,6 26-128,1 0 80,-1 3 32,1 1 0,-7-30 16,6 31 16,1-1-16,-1 3 0,-6-33 0,5 28 16,1 3-16,-1 4 0,-1-2 0,0 1 32,-4-34-32,5 33 0,-5 0 16,4 0 16,-4-3-16,0-30-16,0 35 32,0-4 0,0-1-16,4-1 0,-4-29-16,0 26 32,5-2-16,-1-2 16,3 2 16,-7-24-48,6 19 80,12 3-64,-14-2 0,3-3-16,-7-17 0,17 18 0,-13-1 64,1-10 16,1 12 0,-6-19-80,5 7 96,-1-1 32,0 1-32,-4-1 1,0-6-97,0 3 160,0-1-16,0 0 64,0 0 48,0-2-256,0 0 288,0 0-16,-2 0-32,0 0-16,2 0-224,-6-4 128,1-1 16,1 1-15,-1 0 79,5 4-208,-4-7 192,0-13 16,-1 14-64,3-16-320,2 22 176,-4-17-753,2 10-927,2-21-1730,0 10-3697,0 18 7107,0 0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1:33.29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7 103 2753,'0'0'0,"0"-5"752,0 5 64,0-4 65,0 4-881,0-4 880,0 4-47,-2-5-97,2 1-112,0 4-624,-2-4 497,2 4-33,0 0-96,0-5-48,0 5-320,0 0 272,-2 0-80,2 0-48,0 0-32,0 0-112,4 0 96,1 0-32,-1-4-32,3 4 0,-7 0-32,17 0 16,-13 0-32,16 0 32,-13 0 0,-7 0-16,24 0 33,-3-5-33,1 5 16,4-4-16,-26 4 0,31 0 0,2-4 16,2-1 32,-1 1-16,-34 4-32,33-4 64,0-1-32,-3 1-112,-6 4 16,-24 0 64,27 0-81,-6 0 1,-1 2 112,-2-2 0,-18 0-32,6 2 16,14-2 1,-16 2 15,3 1 32,-7-3-64,6 2 80,1 0-16,-3-2 32,0 2 0,-4-2-96,5 0 80,-5 0 16,4 0 16,1 0 16,-5 0-128,0 0 144,0 0 32,0 0-48,4-4-32,-4 4-96,0 0 96,0-5 0,0 5-16,0-4 0,0 4-80,0-4 80,0-1-48,0 1 16,0 4 16,0 0-64,0-4 0,0-1 48,0 5-32,4-4-32,-4 4 16,0-4 0,0 4 0,0-5 0,0 5 16,0 0-32,0 0 32,0 0-16,0 0-96,0 0-272,0 0-480,0 0 848,0 0-1537,0 0-816,0 2-352,0 3-1329,0-5 4034,0 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1:33.93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38 4866,'0'0'0,"0"0"0,5 0 1104,-1-4-383,2-3-97,-1 0 48,-5 7-672,4-4 656,1 0-95,-1-1-145,0 5-112,-4 0-304,5-4 192,-1 4-80,3 0-64,-3 0-16,-4 0-32,6 0 32,1 2 0,0 0-16,12 3 16,-19-5-32,5 6 16,14 1 32,-12-1-32,-7-6-16,26 7 32,-26-7-32,22 9 32,0-3-16,-1 3 64,1-3-32,-22-6-48,24 7 48,2-3-32,1-1 16,1-1 97,-28-2-129,30 0 192,3 0 144,2-5-48,-2-1 0,-33 6-288,33-20 224,1 16 0,-1-16 0,-2 16-64,-31 4-160,28-7 128,-8-10-15,-14 17-33,12 0 0,-18 0-80,0 0 32,4 0 32,-4 0-32,4 0-16,-4 0-16,0 0 16,0 2 0,0 2-16,0 3 32,0-7-32,0 6 0,0 1 16,-2 0 0,0 1-16,2-8 0,-2 9 0,0 0 64,0-3 16,-1 1 64,3-7-144,-2 6 176,0-1-32,0-1-32,2-2-240,0-2 128,-2 2-480,-1 1-465,-1-1-543,0 0-609,4-2 2097,-2 4-2866,-1 1-1872,3-5 4738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1:58.00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36 537 1856,'0'0'0,"0"0"0,0 0 1137,-2-4-417,-3 4-96,1-4-47,4 4-577,-2 0 464,-3 0-32,1 0-32,2 0-47,2 0-353,-2 0 336,-3 0-32,3 2-16,0 2-32,2-4-256,0 2 288,0 0-16,0 1 16,0-1 33,0-2-321,0 0 336,0 0 0,0 0 0,0 0-16,4 0 0,-4 0 0,5 0-15,-1 0-33,-4 0-272,4 0 208,-4 0 0,5 0-64,-1 0-32,-4 0-112,7 0 112,-1 0-16,12 0 16,-14 0-64,-4 0-48,22 0 64,-5 0-48,3 0 32,-1 0 0,-19 0-48,22 0 80,0 0-32,2 0 16,2 0-48,-26 0-16,29 0 32,1 0 32,1 0 0,1 0 17,-32 0-81,31 0 48,0 0-16,-1-5 16,1 1 0,-31 4-48,30-4 48,1-3 32,-3 3-16,-4-1 0,-24 5-64,20-4 80,-14 4 0,14-4-16,-20 4-16,0 0-48,6 0 32,-1 0 16,-5 0-32,0 0 0,0 0-16,0 2 0,0 0 48,0 0-32,0-2-16,0 2 48,0 3-32,-2-1 16,-1 1-32,3-5 0,0 6 16,-2-4-32,2 3 16,0-1 16,0-4-16,0 2 0,0 0 48,0 1-32,0-1-16,0-2 0,5 2 0,-1-2 0,-4 0-176,4 0-384,-4 0 560,0 0-1233,5 0-832,-1 0-896,3 4 160,-7-4 2801,6 2-3666,-6-2 3666</inkml:trace>
  <inkml:trace contextRef="#ctx0" brushRef="#br0" timeOffset="975">1508 267 1584,'0'0'0,"0"0"0,0 0 464,0 0 129,5 0 95,-5 0 48,0 0-736,0 0 673,4-5-113,-4 1-64,5 0-64,-5 4-432,0-5 433,0 1-49,0 0-32,0-1-32,0 5-320,0-4 304,0-1 16,0 1 16,0 0 17,0 4-353,0 0 304,0-5 0,-3 1-64,1-3-16,2 7-224,-2-6 192,0-1 16,0 3 0,-1-3 33,3 7-241,0-6 304,0-1 0,-2 1-32,0-1-64,0-15-96,0 18 0,0-16-48,-1 16 16,3 4-80,-4-6 64,-3-14-32,1 16 48,2-14-32,4 18-48,-5-4 48,-1-3 0,-1 1-32,1-1 32,6 7-48,-7-6 0,0-1 16,1 0 16,-1 1-32,7 6 0,-8-4 32,-1 4-16,0 0-16,-8 0 0,17 0 0,-7 0 16,-2 0-32,-10 2 32,12 0-32,7-2 16,-19 2 0,12 0 16,-10 3-16,10-1 16,7-4-16,-9 2 0,-8 5 0,13-5 0,-5 2 0,9-4 0,-9 7 0,0-3 32,1 1-32,1-1 0,7-4 0,-9 2 0,3 2-32,-3 3 32,3 0 0,6-7 0,-7 8 0,0-1 0,1 2 0,-1 8-16,7-17 16,-6 7 0,-3 12 16,3-14-16,-1 1 0,7-6 0,-7 18 0,1-12-32,-1 12 32,5-10 16,2-8-16,-2 20 0,-2-14 16,1 14-16,1-11 32,2-9-32,-4 24 0,2-5 16,0-1-16,-1-1 0,3-17 0,0 20-16,0-3 32,0 1 0,0-1-16,0-17 0,5 9 48,-1 15-16,3-6 17,-1 1 15,-6-19-64,18 9 48,-14 15 32,13-7-16,-10-8 0,-7-9-64,22 24 112,-16-15 0,16 13 64,-4-16 32,-18-6-208,6 18 208,23-12-16,-12 3-32,3 0 0,-20-9-160,17 17 128,3-15 0,-1 5-16,-12-3 0,-7-4-112,26 2 97,-19 5 47,19-5-16,-20 0-16,-6-2-112,24 2 128,-6-2-16,-12 0 0,21 0 0,-27 0-112,19 0 96,1-4 16,-3-2 0,3-1-16,-20 7-96,6-17 112,18 12 0,-17-1-48,10-1 0,-17 7-64,5-17 48,1 17 0,1-5 32,-3 1-16,-4 4-64,0-7 96,0 3-48,0-3 0,0 3-16,0 4-32,-2-4 32,-4 4-64,-1 0 16,7 0 16,-7 0-48,-1 0-16,-1 2-64,0 0-416,9-2 544,-8 7-1168,1-1-929,0 1-1153,5 10-672,2-17 3922,0 2-4962,0-2 4962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1:59.79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125 358 1584,'0'0'0,"-4"0"384,4 0-384,-9-4 497,-8 4 127,10-4 64,-10 4 1,17 0-689,-5 0 656,-4 0-48,1 0-16,1 0-15,7 0-577,-9 2 544,3 0-16,-1 0-16,3-2 17,4 0-529,-4 2 576,1 1-16,1-3 0,2 0-47,0 0-129,7 0-48,10 0-80,-10 0-64,-7 0-192,26-5 192,-4 5-16,2-4-32,2 0-48,-26 4-96,28-5 48,3 1 33,2-1-33,4-1 0,-37 6-48,37-7 0,2 1-16,0-1 176,-2 1 32,-37 6-192,33-7 224,0 3-16,-5-1-192,-2 5 16,-26 0-32,22-4 16,-2 4 0,-14 0 16,14 0-16,-20 0-16,4 0 48,1 0-32,-1 0 0,1 0 48,-5 0-64,0 0 48,0 0-16,0 0 16,0 0-48,0 0 48,0 0-32,-3-4 0,-1 4-16,4 0 0,-7 0 0,1 0-16,-1 2 0,-1 0-80,8-2 96,-7 2-336,-2 3-496,1-3-593,1 0-624,7-2 2049,-6 2-2641,3 5 64,1-1-1121,2-6 3698</inkml:trace>
  <inkml:trace contextRef="#ctx0" brushRef="#br0" timeOffset="1010">9 651 4866,'0'0'0,"-2"0"1040,0 0-111,-2 0 63,4 0-992,0 0 1121,0 0-81,0 0-208,4-5-223,-4 5-609,7-6 416,12 2-112,-14-3-64,14 3-32,-19 4-208,7-5 208,17 1-64,-7 0-32,3-1-31,-20 5-81,22-4 64,0-1-16,4 5-32,-2 0 0,-24 0-16,28 0 48,3 0-48,-3 0-64,3 0 16,-31 0 48,30 0-80,-2 0 240,1 0 80,-1 0-48,-28 0-192,26 0 256,-2 0-192,-2 0-48,-2 0 32,-20 0-48,17 0 16,-10 0 16,17 0-32,-18-4-160,-6 4 160,24-4-512,-6-3-481,1 3-752,1-3-768,-20 7 2513,22-4-2913,2-3-1361,-24 7 4274</inkml:trace>
  <inkml:trace contextRef="#ctx0" brushRef="#br0" timeOffset="1011">895 9 3505,'0'0'0,"0"0"0,0 0 1553,0-4-225,0 4-191,0-4-145,0 4-992,0 0 817,0 2-97,0 0-112,5 7-31,-5-9-577,6 19 512,16-12-64,-15 10-80,23-10-48,-30-7-320,24 9 241,4-1-33,5 1-96,2 0 0,-35-9-112,37 9 64,-2-1 0,4 1-32,-2 0 32,-37-9-64,40 6 48,-5 3-16,0-2 16,2 1-32,-37-8-16,32 18 16,1-16 16,-2 4 0,-5 3 0,-26-9-32,24 7 0,-5 1 16,-1 1-32,-12 0 32,-6-9-16,20 6-16,-16 12 16,1-14 16,-5 5-16,0-9 0,0 17 48,0-10-32,-2 10 0,-5-10-16,7-7 0,-20 24 48,3-4-32,-7 4 48,-2 2-48,26-26-16,-31 28 32,-1 3-16,-3 4-16,2 0 16,33-35-16,-33 34 32,3 4-32,1-6 0,3-3 0,26-29 0,-22 26 16,3-4 0,12-3 16,-13-12-16,20-7-16,-4 17 0,-2-10 16,1-1 16,3 1-16,2-7-16,0 6 16,4-3 16,3-1-272,13-2-464,-20 0 704,6-5-1489,22 1-1072,-1-2-897,-3-1-1376,-24 7 4834,0 0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2:01.28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498 335 2961,'0'0'0,"0"0"0,17-18 960,0 12-271,3-23 15,-20 29-704,7-6 768,-7 6-768,17-7 849,-17-10-17,0 12-64,0 1-79,0 4-689,0-4 640,-2-1-80,-3 1-80,-1 0-47,-3-1-97,-8 1-64,10-1-48,-12 1-16,19 4-208,-7-4 176,-13 4-16,3-5-32,8 1-16,-17 4-16,9 0 1,-5-4 47,0 4-16,22 0-128,-24 0 96,2 0-16,0 0-32,-2 0 0,24 0-48,-24 0 32,3 0 16,-3 4-32,0 3 0,2 1-16,-2 10 0,4-10 0,0 19 32,20-27-32,-21 24 0,3 4 16,-1 3-16,10 1 0,9-32 0,-18 33-16,14 0 16,-3 2 16,3 0 0,4-35-16,0 34 0,0 1 32,7-2-32,12-2 16,-19-31-16,7 30 80,19-1-32,-6-3 48,4-4 32,-24-22-128,26 19 144,2-12-16,5 10 32,2-15-32,-35-2-128,35 7 112,0-5-16,0 0 0,-1-2-32,-34 0-64,33 0 48,-4 0-16,1-6 33,-4-1 31,-26 7-96,26-6 64,-4-12-16,-2 14 16,-3-3-16,-17 7-48,7-6 32,13-1 0,-16 1-16,2-1-80,-6 7 64,7-4-401,0-1-559,-1 1-801,1 4-864,-7 0 2625,6 0-3249,-1-7-1810,-5 7 5059</inkml:trace>
  <inkml:trace contextRef="#ctx0" brushRef="#br0" timeOffset="1691">1272 376 5490,'0'0'0,"0"0"1217,0 0-1217,0 0 816,0 0 16,0 0 129,0 2 63,0-2-1024,0 2 945,0 1-129,4-1-160,14-2-111,-18 0-545,6 0 384,18 0-96,-4 0-32,2 0-48,-22 0-208,24-7 160,4 1-48,3 1 0,4-1-48,-35 6-64,35-5 48,4-1-32,0-1 0,-2 3-16,-37 4 0,35-4 32,-7 4-32,-1-5 0,-6 5-32,-21 0 32,18-4 0,-12 4 32,14 0 32,-16 4-32,-4-4-32,7 5 48,-3-3 0,-4 4-96,0 1-192,0-7 240,0 4-560,0 3-288,-2-5-385,-2 0-272,4-2 1505,-5 2-1824,1 1-610,4 3 65,-4 1-1088,4-7 3457,0 0 0</inkml:trace>
  <inkml:trace contextRef="#ctx0" brushRef="#br0" timeOffset="1692">1228 658 5858,'0'0'0,"0"2"2577,18 0-1536,-18-2-1041,6 4 784,21 1 81,-8-5 47,3 0-112,-22 0-800,22 0 641,6-7-145,1 1-144,1-1-96,-30 7-256,33-7 192,0-10-64,-3 17-32,1-7-32,-31 7-64,28-6 64,0-1-32,3 1 16,-5 1-48,-26 5 0,24-4 0,-4 4 32,-3 0-32,-10 0 0,-7 0 0,22 0 0,-18 0-48,2 0 48,12 0-32,-18 0 32,0 2-496,6 0-800,1 1-817,0-1-977,-7-2 3090,21 4-3185,-16 3-913,-5-7 4098</inkml:trace>
  <inkml:trace contextRef="#ctx0" brushRef="#br0" timeOffset="1693">2313 448 5650,'0'0'0,"0"0"1185,0 2-353,0-2-832,0 2 896,4 1 129,-4-1 79,7 0-15,-7-2-1089,6 2 880,1 0-207,15-2-209,-16 0-160,16 0-80,-16 0-32,23 0-48,-5-4-32,0 4 0,2-4-32,2 4-32,-4-5 32,-24 5-80,27 0 48,1 0 0,-2-4 0,2 0-16,-28 4-32,31-5 65,-5 5-33,-4-4 0,2-1 0,-24 5-32,17-4 0,-10 4 48,19 0-32,-19-4-16,-7 4 0,19-5-112,-14 1-449,1 4-783,14-4-1009,-20 4 2353,4 0-3570,3 0-2161,-7 0 5731</inkml:trace>
  <inkml:trace contextRef="#ctx0" brushRef="#br0" timeOffset="1694">3255 422 4305,'0'0'0,"7"0"1649,-1-18-1089,-6 18-560,24-4 513,-17-16 175,10 16 192,-12-16 17,-5 20-897,6-6 704,12-18-224,-14 6-127,3-1-113,-7 19-240,6-18 240,1-3 16,10 3 48,-17-4 48,0 22-352,5-22 336,1-2 17,-2-4-113,1 2-48,-5 26-192,4-28 144,1 4-48,-1 4-16,-4 2-16,0 18-64,4-4 64,1 0-16,-1-3 32,0 3-64,-4 4-16,5 0 32,-1 0-32,-4 2 0,4 2-32,-4-4 32,5 9 0,-1 13 0,1-5-32,-1 5 48,-4-22-16,4 24 0,3 2-16,-1-2 16,1 5-32,-7-29 32,22 26 0,-18 2 32,16 3 0,-14 2 32,-6-33-64,7 34 80,12-1 80,-14 2 32,1-4 32,-6-31-224,7 30 288,-1-1-63,12-1-17,-18 0-48,0-28-160,4 26 96,1-2 16,-1-2-48,-4 0 16,0-22-80,0 18 112,4-10 16,-4 14-64,0-15 0,0-7-64,0 6 64,0 3 16,0-3-16,0 1-16,0-7-48,5 7 64,-5-1-16,4-4 0,0 0 16,-4-2-64,5 3 16,-5-1 64,4 0-32,1-2 0,-5 0-48,0 0 64,4 0-48,-4 0 32,4 0-176,-4 0 128,5 0-448,-5 0-544,4-4-897,3-1-1089,-7 5 2978,6-4-4097,12 4-1218,-18 0 5315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2:05.510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234 2047 2321,'0'0'0,"-31"2"528,-4 0 64,35-2-592,-39 2 640,6 1 33,12-3-17,3 0 32,18 0-688,-9 0 705,-10-5-17,12 1 32,-1 4-31,8 0-689,-7-5 672,3 1-48,1 4-128,3-6-63,0 6-433,0-7 320,7 0-80,10-10-48,-10 13-80,-7 4-112,24-5 128,-4 1-80,1 0 0,1 4-32,-22 0-16,24 0-32,2 0 48,1 2 0,1 4 0,-28-6-16,31 7 48,1 2-80,1 8 32,4-10-16,-37-7 16,39 8 16,5 1-32,4 0 32,4-3 16,-52-6-32,53 2 16,-1 1 16,3-3-32,-3 0 32,-52 0-32,55 0-32,3 0 32,-1-5 32,2 1-16,-59 4-16,61-4 16,-2-1 0,2-1 32,2 1-32,-63 5-16,64-17 64,3 12 32,3-1-16,4-16 32,-74 22-112,77-4 112,3-14-32,6 14 17,1-16-1,-87 20-96,91-4 128,3-14-48,0 12 0,-2-12 0,-92 18-80,93-6 48,1-1 0,0-10-32,-2 17-16,-92 0 0,91-4 0,-1-1-16,-5 1 32,-4 4-32,-81 0 16,78 0 0,-1 2 0,-3 2-32,-2 3 80,-72-7-48,76 4 0,-6 3 0,2-3 16,-4 1-16,-68-5 0,63 6 0,2-2 0,1 1-16,-1-3 16,-65-2 0,70 2 0,0-2 16,2 0-32,0 0 16,-72 0 0,72 0 0,-2-4-16,-1 4 48,1-5-32,-70 5 0,66-4 16,-1 0 48,-2-1-32,-1 1 0,-62 4-32,61-4 0,2-1-16,-4-1 32,0 1-32,-59 5 16,56-6 0,-3 1 16,-3 1-32,-2 0 16,-48 4 0,48-5-16,-4 1-32,4-3 64,-5 1-16,-43 6 0,42-4 0,1-3 32,-3 3-32,-3-1 0,-37 5 0,35-4 16,-3 0 0,-1-3-48,-3 3-64,-28 4 96,29-5-48,-5 1-80,0 0 80,0-1 80,-24 5-32,17 0-32,3-4 80,-14-1-32,16 5 0,-22 0-16,4 0 32,3-4-16,-3 4 48,1 0-48,-5 0-16,4 0 48,-4 0-32,0 0-32,0 0 16,4 0 16,-4 0 0,5 0 16,-5 0-64,0 0 32,4 0-288,1 0-273,-5 0-415,4 2-369,-4-2 1345,4 2-1648,1 1-289,-1-1-224,22 24-913,-26-26 3074,0 0 0</inkml:trace>
  <inkml:trace contextRef="#ctx0" brushRef="#br0" timeOffset="1434">5171 74 2945,'0'0'0,"-4"-19"640,4 19-640,-7-20 560,1 1-95,1 14-1,-1-1-16,6 6-448,-7-5 464,3 5-112,-3 0-95,3 5-81,4-5-176,-2 17 112,0-8-16,2 17-16,0-4 32,0-22-112,4 28 80,16 3 0,-14 12 0,25 8-16,-31-51-64,19 56 48,8 14-16,-1 0-16,4 8 32,-30-78-48,31 81 48,4 0 0,0-3 16,0-1 16,-35-77-80,35 81 80,-5 4 48,-6 4-48,-4 1 48,-20-90-128,6 87 176,16-4 0,-18-7 113,3-8 31,-7-68-320,7 59 320,-3-5 48,-4-4-64,0-6-32,0-44-272,0 39 256,-2-6-15,-5-5 31,3-1 0,4-27-272,-7 21 288,-1-1-64,-1-11 144,-9 10 0,18-19-368,-2 5 288,-4 1 49,-1 1-193,1-3 16,6-4-160,-5 2 128,3 1 16,0-3 48,0 0-32,2 0-160,0 0 192,0 0-80,6-5-32,1-1-96,-7 6 16,17-20-48,-12 16-16,1-3 48,12-13 64,-18 20-48,4-4 64,2-2-32,1-14-48,10 16 16,-17 4 0,5-22-176,1 15-128,12-10-224,-14 12-305,-4 5 833,7-17-1232,12 13-417,-12-16-528,15 13-416,-22 7 2593,28 0-2049,-8-19-736,-20 19 2785</inkml:trace>
  <inkml:trace contextRef="#ctx0" brushRef="#br0" timeOffset="1435">5998 1373 2737,'0'0'0,"-2"-5"720,-5 5-176,7 0-544,-17 0 513,17 0-513,-7 0 560,1 0 80,-3 0 96,3 0-31,6 0-705,-7 2 624,3 1-80,-3 1-144,3 3-63,4-7-337,-7 6 288,1 12-16,-3-10 16,-11 18-48,20-26-240,-17 29 208,-3 1-32,-6 7-64,-4 7 16,30-44-128,-35 46 112,-2 6 1,-5-2-1,-2 5 0,44-55-112,-43 48 64,-3 2 160,0 0 16,-2-2-48,48-48-192,-48 48 224,0-4-160,2-7 32,3-4 48,43-33-144,-40 28 208,3-2 80,2-4 1,5-4-33,30-18-256,-28 17 176,4-10-64,15 1-16,-11 1 0,20-9-96,-4 7 64,-3-3 16,5-2 16,0 0 48,2-2-144,-2 0 128,2 0 16,0 0-16,4-6-48,-4 6-80,7-7 96,-1 1-48,12-14 16,-14 14-32,-4 6-32,20-22 32,-1 15-80,-1-21-320,1 8-448,-19 20 816,24-26-1729,0 0-992,5 0-721,-1-1-1328,-28 27 4770,0 0 0</inkml:trace>
  <inkml:trace contextRef="#ctx0" brushRef="#br0" timeOffset="1436">5797 1019 1712,'0'0'0,"0"0"0,-4 0 400,-2-6-63,-3-12-17,-9 18 48,18 0-368,-4-4 480,-5-3 64,-10 3 49,12-3-33,7 7-560,-9-6 496,-8 1-48,10 1-95,-10 4-49,17 0-304,-7 0 288,-12 0 16,1 2 48,-4 18 80,22-20-432,-26 22 481,-2 4 31,-3 9-64,1 6-96,30-41-352,-33 50 288,3 7-80,-3 9 32,2 1-15,31-67-225,-35 74 240,0 1-32,1-3 0,-1-3-64,35-69-144,-40 72 96,-5-2 0,-3 4-16,0-2 64,48-72-144,-44 64 144,7-14 16,6-9-48,3-12 16,28-29-128,-24 26 96,0-2 0,0-4 33,0-3-1,24-17-128,-22 9 112,-2-1 64,2 1-64,0-2 16,22-7-128,-21 6 144,12-4-16,-13 1 64,18-3-32,4 0-160,-9 0 176,0 0 0,3-7-32,-1 1-32,7 6-112,-6-18 128,-1 14-32,3-14-15,2 12-33,2 6-48,-3-20-32,1 14-33,0-16-383,0 15-928,2 7 1376,0-17-2610,0 17-1295,0-7-1506,0 7 5411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3:20.10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508 157 1616,'0'0'0,"5"0"224,-1-6 64,1-14 145,-1 16 95,0-1 32,-4-1-32,5-1-47,-5 3-65,0 4-416,4-7 384,-4 3-16,4 0-16,-4-3-16,0 7-336,0-4 321,0-1-49,0 1 0,0 0-32,-2-1 0,2 1 16,-2 0-16,0 4-16,2 0-224,-5-5 209,1 1-1,0 0 0,-3 4-32,7 0-176,-6-5 144,-1 5 0,-2-4-32,1 4 0,8 0-112,-20-5 144,13 5-64,-12-4 0,10 4 16,9 0-96,-24 0 96,7 0-272,-1 0 0,1 0-64,17 0 240,-18 0-192,-1 0 224,-1 4 16,-2 3-32,22-7-16,-22 7 0,1 12 0,-1-14-32,0 3 48,22-8-16,-20 9 0,3 0 0,-1-3 16,12 3-32,6-9 16,-20 7-16,14 1 32,-12-1 0,12-1 0,6-6-16,-9 9 0,-9 0-16,14 0 0,-2-1 32,6-8-16,-9 7-16,0 2 0,3-1-16,-1 1 0,7-9 32,-7 17-32,5-10 32,0 0 0,2-1-16,0-6 16,0 7-16,0-1 0,4 1 16,3-1-16,-7-6 16,7 5-16,10-1 16,-13-2 32,14 3-48,-18-5 16,6 2 16,12 0-32,-12 2 16,14 1 0,-20-5 0,7 2 0,12 2 0,-12 1 0,17-3 32,-24-2-32,17 2 16,3 0-32,-1-2 0,3 2 0,-22-2 16,24 0-16,0 2 0,2 1 0,1-1 224,-27-2-208,28 2 208,-2 0 16,3 3 32,-1 1-256,-28-6 0,26 7 16,-2 10 0,0-8-16,0 15 0,-24-24 0,22 19 0,-2 5-16,1 0 16,1 3 0,-22-27 0,20 28 0,4 3 16,-2-1 0,-3 5-16,-19-35 0,18 35 0,-12-2 16,14 2-32,-16-5 16,-4-30 0,5 28 16,-1 1 0,-4-3-16,0 0 64,0-26-64,-2 26 16,-7 1 32,-11-3 48,1-3-16,19-21-80,-22 24 64,-4 0 0,0 0-32,-3-2 1,29-22-33,-30 24 32,-1-4 32,1 2-32,-3-1 32,33-21-64,-33 18 48,3-1 0,-1-10-208,3 10 32,28-17 128,-24 3-113,2 1 81,2-2 177,1-2 47,19 0-192,-18 0 176,1-4 0,10-3 0,-12-10 0,19 17-176,-7-7 144,0-15-48,-1 1-16,1 1-16,7 20-64,-2-24 16,0 0 16,0 4 0,2-4-16,0 24-16,0-22 0,0-2 16,4 0 0,3 0-16,-7 24 0,6-21-16,14 1 0,-16-2-48,14 3 16,-18 19 48,4-20-48,18 2 16,-16 12-16,16-14 0,-22 20 48,7-4-64,14-3-32,-14-10 64,17 13 240,-24 4-208,17-5 192,1 1 48,2-1-32,-1-1-240,-19 6 32,22-4-16,0-1-48,2 1 48,-2 4-32,-22 0 48,24 0 0,-3 0 16,3 0-16,0 0 32,-24 0-32,22 2 0,0 0-48,0 3 48,-2-3 0,-20-2 0,19 2-16,-1 0 48,-1 0-32,1 0 48,-18-2-48,17 0 16,0 0-16,-10 0 16,17-6 16,-24 6-32,7-7 32,14-10 32,-14 10-32,17-12 16,-24 19-48,6-7 16,14-17 0,-16 18 32,14-18-32,-18 24-16,6-7 64,12-19-64,-14 6 16,16 1 32,-20 19-48,6-20 16,18-2 49,-17-2-65,13 5 16,-20 19-16,4-22 48,0 4-48,1 12 16,-5-12 0,0 18-32,0 0 16,0-4 0,0 4-48,0 0-33,-2 2 1,2-2 80,-3 7-80,1 14-16,-4-1 32,-1 4 0,7-24 64,-6 28-32,-1 1-16,0 1 32,3 5 0,4-35 16,-2 35-16,2 2-16,0 0 32,4-2 0,-4-35 0,7 33 0,-1-2 32,1-3-32,15-2 48,-22-26-48,6 22 32,16-2-16,-4-3 16,-1-10 16,-17-7-48,17 21 64,3-14-16,0 2 16,-1 8 0,-19-17-64,20 2 112,0 5-15,-3-3-1,-17-4-96,18 5 80,-18-5-80,17 2 80,-10 0 48,17-2-64,-7 0-176,-17 0 112,7 0-689,14-7-799,-14-12-1105,15 12-401,-22 7 2994,24-4-2321,-18-25-672,-6 29 2993</inkml:trace>
  <inkml:trace contextRef="#ctx0" brushRef="#br0" timeOffset="514">1043 118 5874,'0'0'0,"-2"0"1377,2 0-1377,-5-6 1136,3-12-159,2 12-49,0 6-928,0-18 785,0 18-785,5-17 624,-1 10-208,3-15-160,-1 18-80,1-3-80,-3 3-32,0 0-32,-4 4-32,0-5 16,0 5-16,5 0 0,-5 0-16,4 0 32,-4 0-16,4 0-16,1 5 16,1 1-32,-6-6 32,5 7-448,-1-1-1201,3 3-1584,10 0-2290,-17-9 5523,0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3:21.16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0 280 2465,'0'0'0,"0"0"0,0-17 368,0 12-96,5-19-48,-1 20 48,0-3 224,1-10 241,-1 12 63,3-12-80,-7 17-720,4-4 577,3-14-257,-1 18-96,1-4-32,-7 4-192,17-5 112,-12 5 16,1 0-48,14 3-32,-20-3-48,6 8 80,16 16-32,-15-6 0,21 4-16,-28-22-32,22 26 48,2 0-48,6 7 32,1 4 32,-1 0 0,3-2 64,-2 0 16,1-3 33,-1-1 31,-3 0 16,-1-5-16,-3 0 16,-3-4-48,-3-5-16,-12 1 0,18-12-32,-17 14-16,10-14 16,-12 16 0,1-15-48,-1 12 17,-1-10-17,-4 11 16,0-14 32,0-6-128,0 20 128,0-14 0,0 3 16,0-2-32,0-7-112,0 6 128,0 1-32,0-3 48,4-2-16,-4-2-128,0 3 160,0-3 64,5 0-16,-5 0 0,0 0-208,0 0 209,4-5-49,-4 1 16,0-1-48,0 5-128,0-6 16,0-1-256,4-10-385,-4 13-671,5-14-1121,-5 12-593,4-12-1776,-4 18 4786</inkml:trace>
  <inkml:trace contextRef="#ctx0" brushRef="#br0" timeOffset="536">747 57 1664,'0'0'0,"17"-4"384,-10-13-95,19 10 79,-22 1 96,3-1 96,-7 7-560,4-7 657,-4 3-1,0 4-64,0-4-48,0 4-544,-2 0 449,-5 0-145,-1 0-32,-10 2-48,18-2-224,-6 6 144,-16 3 48,4 11-48,-1-11-64,-3 17 16,-2-2-32,0 2 32,-2 0 0,-1 2 16,1-1 0,-2 3 32,0 3 65,28-33-209,-29 30 224,-1 5 32,1-2 32,-1-2 16,30-31-304,-31 30 320,3-1-16,-5-1-32,0 0-47,33-28-225,-32 26 192,-1-2 0,2-2-32,7-2 16,24-20-176,-24 17 128,5-8 32,1 11-64,12-14-16,6-6-80,-18 7 112,12-1-32,-1-1 16,3-1 0,4-4-96,-5 4 48,3 1 16,0-3-48,0 0 0,2-2-16,-2 2 16,2 3-16,-2-1 32,2 0-16,0-4-16,0 7 16,0-3 0,0 1 16,0-1-16,0-4-16,4 4-16,0-1-128,14-1-336,-12-2-544,-6 0 1024,24 0-2049,0-5-881,9 1-1904,-33 4 4834</inkml:trace>
  <inkml:trace contextRef="#ctx0" brushRef="#br0" timeOffset="1100">1224 330 2465,'0'0'0,"0"0"688,0 0-688,-2-4 896,0-1 177,-2-1 47,-1 2-47,1 4-97,2 0-239,0 0-129,-1 0-112,3 0-496,0 0 384,0 0-96,0 0-15,5 0-65,-5 0-208,6 0 208,12 2-16,-1 0-48,5-2-16,-22 0-128,26 0 96,5 0 16,4 0-32,0 0 0,-35 0-80,34 0 96,4 0-32,1 0 16,0 0 16,-39 0-96,42 0 64,-1 0 16,0-4-16,-1-1-16,-40 5-48,37-4 80,-7-3 33,-1 3-17,-7 0-32,-22 4-64,19-5 64,-12 1-32,10 4 48,-17 0-32,0 0-48,5 0 64,-1 0 16,-4 0-32,0 0-16,0 0-32,0 0 64,0 0 0,-2 2-16,2-2-48,-2 2 0,-3 5 48,-1-1-48,1-1 48,5-5-48,-6 4 48,1 0-32,3-1 64,0 1-32,2-4-48,-2 2 64,0 0 16,-1 3-32,1-3 16,2-2-64,-2 2 16,0-2-128,0 0-256,0 0-400,2 0 768,-7 0-1281,0 0-1008,3 0-640,0 2 527,4-2 2402,-7 2-3617,7-2 3617</inkml:trace>
  <inkml:trace contextRef="#ctx0" brushRef="#br0" timeOffset="1605">1168 692 4834,'0'0'0,"0"0"0,0 0 1600,0 0-463,4 0-161,0 0-15,1 0-65,1 0-159,12 0-177,-14 0-112,-4 0-448,20 0 352,-14-4-32,20 0-96,-6 4-79,-20 0-145,24-5 80,2 1 0,0 4-32,1 0-16,-27 0-32,28 0 48,0 0-48,3 0 16,2 2 0,-33-2-16,32 2 32,3 0-32,-2 1 48,-2 1-16,-31-4-32,30 4 16,-6 1 48,-2 1-48,-5-1 0,-17-5-16,7 6 64,15-1 32,-16-3-16,16 0 16,-22-2-96,7 4 112,14-2-32,-14-2 32,17 0-16,-24 0-96,20 0 96,-3-6-144,1-1-464,1-10-817,-19 17 1329,20-4-2625,2-14-864,-1 14-1618,-21 4 5107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3:23.44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125 659 4241,'0'0'0,"-7"5"1521,-12 1-881,1 14-175,10-14 127,-12 1 160,13-1 65,-10-1-33,10-1-96,1-2-111,6-2-577,-7 0 608,3 0-80,2 0-80,0 0-48,2 0-400,0-6 305,0-1-81,0-10-16,0 17-208,4-5 144,0-1-16,3-16-16,12 16-32,-19 6-80,5-31 80,-5 31-80,22-20 64,-16-4 32,18 0-64,-24 24-32,7-26 96,-7 26-96,24-26 32,-18-2 16,16-3 32,-15 1-32,-7 30-48,24-33 96,-18 0-16,16 0 0,-15 3-32,-7 30-48,17-31 16,-10 3 16,10 4-32,-13-2 16,-4 26-16,18-20 48,-14-2-32,3 0-16,-1 3 33,-6 19-33,18-20-49,-14 1 49,3 1 0,12 12-16,-19 6 16,5-22 0,1 17 0,1 5-80,-3 0-48,-4 0 128,4 0-176,1 18-32,-1 4 32,3 8 96,-7-30 80,4 37-64,0 3 0,1 5 0,-5-45 64,6 44-32,-6-44 32,7 48-48,-1-2 32,12 2-16,-18-2 32,0-46 0,6 43 32,1-1-64,10-5 80,-17 0-48,0-37 0,5 33 0,-1-5 48,1-4-16,-1-2 48,-4-22-80,0 19 128,0-10 0,0 11 64,0-14 32,0-6-224,0 7 288,0-1-15,0-1-49,-2-1-16,2-4-208,-2 5 128,2-3-32,-3 2-32,3-2-48,0-2-16,0 5 48,0-3-16,0 0-16,0 0 32,0-2-48,0 2 0,0-2 48,0 0-32,0 3 32,0-3-48,5 0 48,-1 0 0,3 2 16,-1-2 0,-6 0-64,7 0 64,-1 0-16,1 0-160,-3 0-448,-4 0 560,0-5-1233,5 5-912,-1-4-1440,0 0 175,-4 4 3410,7-5-4674,-7 5 4674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3:23.97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18 160 4017,'0'0'0,"0"0"1585,0-7-160,0 7-1425,0-6 1328,0 2-111,0-1-145,-2 1-255,0 4-337,-1 0-176,-1 0-144,2 0-16,0 0-16,2 0-16,0 0-32,-3 0-32,3 0-48,0 0 64,0 0 16,0 2-31,0-2-49,0 2 32,0-2 48,0 2-48,0 1 16,0-3-48,0 0 48,0 0 16,0 0 16,0 0 16,0 0-96,5 0 112,-1 0-32,1 0-16,-1 0 0,-4 0-64,6 0 64,1 0 0,0 0 16,-1 0 32,-6 0-112,7-5 32,10 5 48,-17-4-32,7-1 0,-7 5-48,6-4 128,1 0-64,-1-1 32,-1 1 16,-5 4-112,4-4 96,0-3 32,-4 1-96,5-1 64,-5 7-96,0-7 80,0 1 17,0-1-17,0 1-32,0 6-48,0-7 64,0 1-16,-2-1 0,-1 1-48,3 6 0,-4-7 32,2 1 0,-3-1-16,3 0 16,2 7-32,-2-4-32,0 0-16,-2 4 32,1 0-32,3 0 48,-6 0-48,-1 2-32,1 4-32,-1 12-1,7-18 113,-9 17-80,1 3 32,1 0 32,3 1 16,4-21 0,-2 22-48,-1-4 48,3-1 16,5-8-16,-5-9 0,4 17-160,14-10-432,-12-3-480,16 1-449,-22-5 1521,17 2-2177,5 0-704,20 5 415,-16-7-1071,-26 0 3537,0 0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3:24.57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25 29 2160,'0'0'0,"0"0"0,4 0 609,0 0 175,1-5 241,-1-1 223,-4 1 145,0 5-1393,5-4 1344,-5 0-191,0-1-193,0 5-207,0 0-753,0 0 560,0 0-176,0 0-112,0 0-96,0 0-176,0 0 80,0 0-32,0 5-48,0 1 16,0-6-16,0 9 16,0 10 0,0-12 32,0-7-48,0 22 0,0-22 0,0 6 0,0 14 16,0-13 0,4 10 17,-4-17-33,4 4 32,3 3 16,-1-1 32,1-1 48,-7-5-128,17 4 144,-12-2 32,1 1 32,1-3 0,-7 0-208,6 0 208,12-5-16,-18 1-16,4-1 16,-4 5-192,5-4 224,-5-2-15,0-1-1,0 0-32,0 7-176,0-17 128,0 13 0,0-3-32,0-13-48,0 20-48,-3-4 64,1-13 32,0 12-48,-2-1 16,4 6-64,-3-7 0,1 1-48,0 1 48,0 1-48,2 4 48,-2 0 0,0 0-48,-1 0-16,1 0 0,2 0 64,-4 2-112,-5 2-128,-13 3-465,5 10-959,17-17 1664,-22 9-3650,13 26-64,-21-17-1184,30-18 4898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3:30.74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34 611 1728,'0'0'0,"-3"2"481,-1-2 47,4 0-528,-4 2 656,-3-2 80,5 0 49,0 0-65,2 0-48,0 0-672,0 0 577,0 0-49,0 0-64,0 0-16,0 0-448,-2 0 449,2 0 15,-3-4-16,1 0-48,2 4-400,0-5 400,-2 5-64,0-4-79,2 0-49,0 4-208,0-7 144,0 3-32,0-3 0,0 1-16,0 6-96,0-7 80,4 1 16,1-1-48,-5-10 16,0 17-64,4-5 80,0-1-48,3-12 16,-3 12 48,-4 6-96,7-22 48,10 15 16,-12-21 0,12 8-32,-17 20-32,4-22 64,14 1 0,-14-1-32,3 0 16,-7 22-48,17-22 48,-12 3-16,12-1 16,-10-2-48,-7 22 0,17-20 32,-10 1-32,-1-1 16,14 1-16,-20 19 0,4-20 16,14 2-16,-14 12 0,13-20 16,-17 26-16,5-7 32,1-17-16,12 18 0,-14-12-16,-4 18 0,4-6-16,1-1 16,-1-13 0,-4 20 0,5-6 0,-5 2 32,0-1-48,0 5 16,0 0-16,0 0 0,0 0-32,0 2-16,0-2 64,0 5-16,0 1-48,0 1 48,0-1 32,0-6-16,0 7-32,0-1 48,0 1-48,0-3 32,0-4 0,0 5 16,4-3-16,-4 2 0,4-2 0,-4-2 0,5 3-16,-5 1 16,4 0 0,-4 3-48,0-7 48,4 6-64,-4 1-16,5 15-16,-1-13 16,-4-9 80,0 28-96,4-2 48,1 0-16,-1 7 32,-4-33 32,5 31-32,-1 1 16,0 3 16,1 2-16,-5-37 16,4 35 0,3 0 32,-1-4 16,1-5 32,-7-26-80,17 26 48,-17-4 48,7 0 16,-1-3-16,-6-19-96,7 9 128,-3 15 16,0-17 16,1 12 1,-5-19-161,4 9 144,1 8 0,-5-10-32,0 10 0,0-17-112,0 5 128,0 3-64,0 10 16,0-12-16,0-6-64,0 24 48,-3-15-16,1 15 0,-2-6-32,4-18 0,-2 6 64,-1 18-32,1-17 0,0 12 16,2-19-48,0 7 64,0-1 64,0 1 0,0 0 48,0-7-176,0 2 224,0 0-32,0 0 49,0-2 15,0 0-256,0 0 256,0 0 96,0 0-32,0-4 0,0 4-320,0-5 256,0 1-96,0 0-48,-2-3-15,2 7-97,-7-6-353,3-12-1119,-3 14-2530,7 4 4002,-2-18-8068,2 18 8068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3:31.58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5 105 2000,'0'0'0,"0"-4"321,0 4-321,0-4 400,-2-1 144,0 1 176,2 4 81,0-5 31,0 1-96,0 4-63,0-4-65,0 4-608,0-5 512,0 1-144,4 0-95,3-1-81,-7 5-192,6 0 128,12-4 0,-14 4-48,0-4-16,-4 4-64,18 0 64,-14 0-16,16-5 0,-14 5-16,-6 0-32,24 0 32,-6 0-48,2 0 32,-3 0 0,-17 0-16,17 0 16,1 0 32,-1 0-16,1 0-16,-12 0 16,21 2 16,-21 1 0,22-3 48,-28 0-96,18 0 112,-12 0 48,21 0 16,-10 0 48,-17 0-224,7 0 208,17 0 1,-18 0-17,16-5-32,-22 5-160,4 0 144,14-4-16,-12-1-32,14 1-16,-20 4-80,4 0 32,14 0 16,-18 0-16,4 0 0,-4 0-32,5 0 48,-1 0-32,-4 0 32,4 0-32,-4 0-16,0 0 16,0 2 0,0 0 32,0-2-48,0 3 32,0-1 48,0 0 0,0 0 0,0-2-80,0 2 112,0-2 16,0 0 0,0 0 0,0 0-128,-2 0 112,0 0 17,2 0-49,-2 0 0,2 0-80,0-4 112,0 4-80,0-4 32,0-1-16,0 5-48,0 0 16,0-4-16,0 0-80,0-3-304,0 7 384,4-7-1025,-4 1-1072,4 2-1120,1 4-1938,-5 0 5155,0 0 0</inkml:trace>
  <inkml:trace contextRef="#ctx0" brushRef="#br0" timeOffset="744">86 402 1696,'0'0'0,"-4"2"224,-3 0 0,0 1 97,1-1 143,6-2-464,-7 2 608,1 2 64,1 1 17,1-3-65,4-2-624,-6 2 560,3 0-47,1 0-33,0 1 16,2-3-496,-2 2 496,2 0-16,0-2-15,0 0-1,0 0-464,0 0 416,4 0 32,3 0-32,-1-7-63,-6 7-353,22-4 320,-15-3-80,14 1-48,-1-1-16,-20 7-176,20-6 160,-1-1-112,1 1 48,0 1-64,-20 5-32,19-4 16,1 0 16,0 4-32,-1-5 32,-19 5-32,22 0 32,-2 0-32,1 0 0,1 0 0,-22 0 0,22 0 16,-2 0 0,-3 2 16,1 1-16,-18-3-16,6 2 16,20-2 32,-8 0-16,-1 0 32,-17 0-64,7 0 80,12 0-48,-14 0 48,1 0-16,-6 0-64,7 0 64,-1 0 17,1 0-1,0-5 0,-7 5-80,4 0 112,0-4-16,-4 4-16,5 0 0,-5 0-80,0-4 64,0 4 0,0 0-48,0 0 48,0 0-64,0 0 80,0 0-16,0 0 32,0 0-64,0 0-32,0 0 32,0 0 0,0 0 16,0-5-32,0 5-16,0 0 16,-3 0 32,1 0-32,0 0 32,2 0-48,-2 0 48,0 0-16,0 0 32,-1-4-16,3 4-48,-2 0 64,0 0 0,0-4-48,0-1-32,2 5 16,-3-4-240,1 0-320,2-3-545,0 3-784,0 4 1889,0-7-3121,0 3 336,0 4-1281,0 0 4066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3:55.10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74 124 1376,'0'0'0,"0"0"224,0 0-112,0 0-112,0 0 144,0 0 48,0 0 65,0 0 79,0 0 16,-2 0 80,0 0 0,0-4 48,2 4-480,0-4 497,-2 4-33,2-5 0,0 5-64,0 0-400,0-4 384,0 0-31,0-1-49,0 1-48,0 4-256,0-7 208,0 1 16,4-12 16,0 18 0,-4 0-240,0-6 224,5-1-47,-5-10-17,4 17-32,0-7 0,-4 3-16,0 0-48,5-1 16,-5 5-80,0-4 48,0-1 0,0 5 32,0 0 16,0 0-96,0 0 80,0-4 0,0 4-48,0 0 0,0 0-48,0 2 48,0 0-16,0-2-16,0 3 16,0-1 16,-2 0-32,2 0 0,0-2 0,0 5 0,-3-1 16,1 2-16,0 1 0,2-7 0,-2 20 0,2-14-16,-2 16 16,2-5-32,0-17 32,0 22-32,0 4 16,0 5-32,0 6 32,0-37 16,0 39-16,0 3-16,-2 4 64,-1-5-32,3-41 0,-2 42 0,-4-3 48,1-4-32,1-3 16,4-32-32,-7 35 80,3-4 0,-3-5 16,3 0 32,4-26-128,-4 20 144,2-3 64,-1-10 113,1 13 47,2-20-368,-2 4 480,0 2-80,0 1 0,-1 0-16,3-7-384,-2 4 305,0-2-1,0 0-64,0 0 0,2-2-240,-2 0 208,2 0 32,-3 0-32,3 0-48,0 0-160,-2-4 128,2 0-48,0 4 0,0-5-15,0 5-65,0-4 32,0 0 0,0-1-32,0 5 32,0 0-32,0-4 0,5 0 0,-1-1 32,-4 1 16,0 4-48,6-5 0,-1 1 0,-1 0 0,3-1-32,-7 5 32,6-4 0,1 0-16,-1-1 16,1 1 0,-7 4 0,20 0 0,-16-4 48,16-1-80,-3 1 32,-17 4 0,20-5 0,4 5-48,0-4 32,2 0 32,-26 4-16,28 0-16,3-5 32,-3 5-32,3 0 16,-31 0 0,28-4 16,-2 4-16,0 0 0,-4 0 0,-22 0 0,20-4 0,-3 4 0,-10 0 0,15 0 0,-22 0 0,4 0-16,13 0 16,-12-5 16,1 5-32,-6 0 16,7 0 48,-1 0-48,-1 0 0,-1-4 48,-4 4-48,5 0 32,-5-4-32,4-1 48,-4 1-48,0 4 0,0-5 0,4 5 0,-4 0 0,0-4 0,5 4 16,-5 0-32,4 0 32,-4 0-16,4 0 48,1 0-96,-1 0 32,0 0 16,-4 0 0,5 0-48,1 0 48,-1 0 0,-1 0 32,-4 0-32,7-4 0,-3 4 16,0 0 0,1 0-16,-5 0 0,0-5-128,0 5-225,0-4-463,-2 4-561,2 0 1377,-7 0-2065,0-4-848,3 4 112,2 0-1137,2 0 3938,0 0 0</inkml:trace>
  <inkml:trace contextRef="#ctx0" brushRef="#br0" timeOffset="683">463 151 1616,'0'0'0,"0"0"0,0 0 657,0 0-97,0-7 112,0 3 112,0 4-784,0-5 865,0 5-17,0-4-31,0 4-161,0 0-656,0 0 528,0 0-128,0 0-128,0 0-95,0 0-177,0 2 96,0 5-16,4 12-16,0-1-16,-4-18-48,5 24 96,1 9-48,1-1 48,-1 5 32,-6-37-128,7 37 176,10-2 0,-17 5-16,7-1-32,13 2 32,-16 1-16,0 1 48,3 1 64,-7-44-256,6 42 321,1-3 63,0-2 0,-1-2 0,1-5-80,-7-30-304,4 31 304,0-5 1,-4-2 47,0-2 64,0-22-416,0 22 400,0-5 0,0-8-16,0 11-79,0-20-305,0 6 192,0 1 16,0 1-16,0-1-48,0-7-144,0 6 176,0 1-32,0 0-16,0-5-32,0-2-96,0 2 96,0 0-32,0 0-16,0-2-48,0 2 48,0-2-48,0 3 48,0-3 16,0 2-48,0-2-16,0 2 80,0-2-16,0 0-32,0 0 0,0 0-32,0 2 0,0-2 32,5 0-32,-5 0 0,0 0 65,0 2-17,0-2 32,0 0-80,4 0 48,-4 0-32,0 0 80,0 0-80,0 0-16,0 0-48,4-4-176,-4 0-497,0-1-559,0 5 1280,0-4-2177,0 0-1153,0 4-352,0-5-1296,0 5 4978,0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4:12.01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172 476 1232,'0'0'0,"0"0"0,-4 0 288,-5-4-144,-10 4 32,12 0 128,-12 0 97,12 0 79,-2 0 64,-8-5-48,17 5-496,-7 0 449,-10 0-81,15 0-80,-5 0-16,1 0 80,1-4 0,-1 4-16,3-5-31,3 5-305,-4 0 240,0 0-16,2 0-32,-3 0-16,1 0 0,-1 0-48,3 0 16,0 0-48,2 0-96,0 3 80,0 1 16,0 0 16,0 3 16,0-7-128,7 2 161,-1 0-1,16 0-64,-15 1 32,21-3 0,-6 0-32,0 0-32,-1 0 16,-21 0-80,24 0 64,0 0-16,5 0 64,-3 0-64,-26 0-48,30-5 64,-1 1 0,1-3-48,-1 1 48,-29 6-64,30-7 48,-1 1 0,-3-1 0,0 3-16,-26 4-32,24-5 48,-4 1-16,-3 4 0,-10 0 0,-7 0-32,24 0 0,-18 0 16,16 0 16,-18 0-16,-4 0-16,20 0 32,-16 0 0,3 0 0,13 0 32,-20 0-64,4 0 32,2-4-16,14 4 32,-16-5 0,-4 5-48,18 0 80,-14-6 16,14 1-16,-14 1 1,-4 4-81,7-6-32,10-1 16,-13 0 0,3-10 16,-7 17 0,7 0 80,-1-4-16,-2-3 16,1 1 0,-5 6-80,0-5 48,4-1 16,-4 1-32,0 5-32,0-4 16,0 4 16,0 0-16,0 0 0,0 0-16,0 0-16,0 0-32,-2 0 32,2 0 16,-4 0-336,-3 2-545,1 2-928,-3 3-800,9-7 2609,-9 7-2177,-8 1-912,17-8 3089</inkml:trace>
  <inkml:trace contextRef="#ctx0" brushRef="#br0" timeOffset="1384">240 170 2257,'0'0'0,"0"0"528,0-6 48,0-1 112,0 7-688,4-6 817,-4-1-17,0 1-176,0 1-255,0 5-369,0 0 176,0 0 0,0 0 64,5 5 32,-5-5-272,0 8 240,0 12-64,4-2-96,1 3-32,-5-21-48,4 27 48,0 3 16,1 1 16,1 4 0,-6-35-80,7 37 80,-1-5 0,1 3-16,-1 0 16,-6-35-80,7 33 97,-1-3 15,1-3 32,-3-6 16,-4-21-160,5 20 176,-1-11 0,-4 13 0,4-16 0,-4-6-176,0 18 176,0-14-16,0 3 16,0-1 16,0-6-192,0 4 208,0-1 17,0-1 15,0 0-16,0-2-224,0 0 272,0 0-16,0 0-16,0-4 0,0 4-240,0-5 112,5-1-16,-1-1-176,3-12-560,-7 19 640,6-7-1745,18-15-1616,-4 16-1906,-20 6 5267</inkml:trace>
  <inkml:trace contextRef="#ctx0" brushRef="#br0" timeOffset="1385">1174 205 2176,'0'0'0,"0"-4"449,0 4-449,0-7 448,0 1 32,0-12 112,0 18 49,0 0-641,-2 0 624,0-4-48,-1 0-128,1-1-95,2 5-353,-6 0 272,-1-4-32,1 0-16,1 4 0,5 0-224,-2-5 240,0 1 16,0 0 16,-1-1 1,1 5-17,2-6-16,0-1-64,5 1-48,-5 6-128,4-7 112,3 0-16,-3-10 32,0 13-32,-4 4-96,5-7 96,-1 1-16,0-1-48,1-10 0,-5 17-32,6 0 32,1-7-64,-1 0 64,1 1-48,-7 6 16,6-7-16,12 3 32,-14 0-16,3-1 0,-7 5 0,17 0 0,-10 0-16,12 0 0,-12 0 0,-7 0 16,22 0-16,-16 0 16,21 2 0,-8 1-16,-19-3 16,20 6-32,4 1 64,0-1-32,0 1 0,-24-7 0,24 2 16,0 2-32,-2-1 16,-1 1 0,-21-4 0,20 2 16,0 0 0,-14 3-16,16-1 16,-22-4-16,4 7-32,3-3 32,0 2 0,-1-1 0,-6-5 0,4 6 0,-4 3-16,0 0 16,0 0 16,0-9-16,-2 17 16,-4-10-16,-3 12 0,-11-10 16,20-9-16,-8 24 0,-16-7 16,2 3 0,-2 2-32,24-22 16,-29 24 0,-1 2 16,-3 0-32,0 0 32,33-26-16,-28 27 16,2-6-16,2-1 48,2 2-48,22-22 0,-22 19-32,3-1 64,1-9-64,9 12 32,9-21 0,-19 7 32,12 2-16,-1 8-16,-1-10 16,9-7-16,-9 6-16,3 1 16,-3 2 0,0-3 16,9-6-16,-6 7 0,-1-3-16,5 0 32,2 1 0,0-5-16,4 2 16,1 2 16,1-2-16,1 1 16,-7-3-32,6 2 64,12 0-32,-14 0 16,13 0-16,-17-2-32,18 0 0,-1 3 16,5-3-16,2 2 32,-24-2-32,29 0 32,-1 0 32,2 0 0,1 0-48,-31 0-16,35 0 49,0 0-17,2 0 16,0 0 16,-37 0-64,35-5 48,0-1 16,2-1-16,-4 1 0,-33 6-48,32-5 80,-5-1-48,-3-1 32,-5 1-16,-19 6-48,20-7 64,-3 1 0,-10 1-16,10 1 0,-17 4-48,5-4 32,-1-1 48,3 1-32,-1 4 32,-6 0-80,4-5 48,3 1-16,-3 4 16,1-4-32,-5 4-16,4 0 32,-4-5 16,4 5-16,-4 0 0,0 0-32,0 0 32,0 0-112,0 0-528,-2 0-897,2 0 1505,-6 3-2849,-1 3 80,-2 1-1025,9-7 3794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4:14.65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129 71 1584,'0'0'0,"-2"0"512,2 0-512,-2 0 449,-1 0 127,1-5 112,0 5 81,2 0-49,0 0-128,-2 3-160,2 1-191,0 5-17,0 12-48,0-3 16,0 2 64,0-20-256,0 28 256,0 2 48,0 1-16,4 2-32,-4-33-256,0 30 192,0 3-31,0-2-1,0-1-64,0-30-96,0 31 128,0-5-16,0 0 0,0-4 16,0-22-128,0 22 128,5-5 32,-1-8-16,0 10-16,-4-19-128,0 7 176,5 2-80,-1 8 80,-4-12-32,0-5-144,0 4 144,0 0 33,0-2-1,0 1 32,0-3-208,0 2 208,0-2 16,0 0 16,0 0-64,0 0-176,0 0 192,-2-5-48,0-1-32,0-1-48,2 7-64,0-19-256,0 12-464,0-17-817,0 7-1248,0 17 2785,0-18-2721,4-4-1233,-4 22 3954</inkml:trace>
  <inkml:trace contextRef="#ctx0" brushRef="#br0" timeOffset="1">122 34 2209,'0'0'0,"0"0"464,0 0 32,7-7 32,-7 7-528,7-4 689,-1 4 143,1 0 32,-1 0-95,-6 0-769,7 0 592,10 0-176,-12 0-80,12 0-16,-17 0-320,4 0 273,14 0 15,-12 0-32,16-5-32,-22 5-224,18 0 192,-12-4-64,20 0-32,-6 4-32,-20 0-64,22-5 48,0 5 0,4-4-16,0 4 0,-26 0-32,26 0 16,0 0 0,-4 2-16,0 0 0,-22-2 0,22 5 0,-3-1-16,1 3 16,-2-1 0,-18-6 0,6 22-16,16-16 16,-18 16 0,1-4 16,-5-18-16,4 17 16,-4 1 0,0 1 0,-4 3 32,4-22-48,-9 22 64,-13 0-16,2 0 48,-4-1-32,24-21-64,-24 20 80,-2 0 0,-2-1-32,0 1 0,28-20-48,-33 17 64,2 1-15,3-1-1,2-8-16,26-9-32,-26 20 32,2-14-32,2 12 0,2-14 16,20-4-16,-9 7 0,-10 1 48,12-1-48,1-3 16,6-4-16,-7 2 0,1 1 16,3-1 0,1 0 0,2-2-16,0 0 48,0 0-16,0 0 32,7 0-16,-7 0-48,19 0 0,-14-4 48,14-1-16,-12 1-32,17-3 16,-24 7-16,17-6 0,1-1 16,1 1 0,-19 6-16,22-7 0,0 1 48,6-12-32,1 14 0,-1-1-16,-28 5 0,31-6-16,-5-1 32,4-10-16,-1 17 16,-29 0-16,33-7-16,-3 1 32,1 1-16,-5 1-16,-26 4 16,24 0 16,-5 0-48,1 2 32,-13 5 0,-7-7 0,19 17-16,-14-10 16,1 12-16,1-10-16,-7-9 32,6 24-16,1-4 0,-3 2 16,-4-1 0,0-21 0,0 24-16,0 3 16,0-1 16,0-26-16,-6 28 0,6-28 0,-20 28 0,0 1 64,-6-1 0,0 1 64,26-29-128,-28 26 128,-3-2-16,3-2 16,-3-1-80,31-21-48,-30 18 96,-1 1 0,3-10-16,-3 11 64,31-20-144,-33 4 112,3 1 16,-5 1 16,4-4 33,31-2-177,-32 0 272,-1 0 112,0-4 96,1-3 32,32 7-512,-31-6 464,3-12-143,1 12-273,6-12-80,21 18 32,-20-17 32,3-1-64,10 12 256,-10-20 0,17 26-224,-7-18 208,0 12-32,1-16-64,-1 18 0,7 4-112,-6-18 48,4 18-48,-1-6 0,1 1 0,2 5 0,0-4-16,0-1 16,0 1 0,0 4-48,0 0 48,0 0-16,5 0 16,-1 0-32,0 0-32,1 2-32,-1 3 16,0 1-16,1 1 48,-5-7 48,0 8-112,4 10-480,-4-12-705,0 12-1024,0-18 2321,0 9-3714,-2 12 417,-2-3-817,4-18 4114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4:26.05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72 538 1056,'0'0'0,"-2"0"480,0 0-224,-5 0 96,3 0 65,-2 0 15,6 0-432,-7 0 368,0 0-64,1 0-16,2 0 48,-3 0 33,3 0 47,-1 2 64,1 0 80,2 0 49,0-2 111,-1 0 32,3 0-47,0 0-705,0 0 672,0 0-160,0 0-160,0-4-80,0 4-272,5 0 192,1-5-47,1 5-17,-3-4-32,-4 4-96,7 0 96,-1 0-32,-1 0-32,1 0 16,-6 0-48,7 0 48,-1 0-32,1 0 0,-1 0 0,-6 0-16,7 0 0,13 0 0,-16 0 48,13 0-48,-17 0 0,5 0 16,14 0 0,-12 2-16,19-2 16,-26 0-16,18 2 48,1-2-16,1 0 16,2 0 0,-22 0-48,26 0 64,0 0 32,2-4 16,5 0-32,-33 4-80,31-7 112,1 1 16,1-14-16,2 16 16,-35 4-128,33-7 96,-3-13 16,-4 16-32,-4-2 0,-22 6-80,20-7 97,-14 0-49,14 3-16,-20 0 0,0 4-32,4 0 48,-4 0-32,0 0 0,0 0-16,0 2 0,0 2 0,0 3 32,-2-1-16,2-6-16,-2 7-16,-2 2 32,-1-1-16,3 1-16,2-9 16,-2 7 0,0 1 16,2-1-16,0-3 64,0-4-64,0 5 64,0-3-16,0-2 16,4 2 0,-4-2-64,0 0-16,5 0-144,-5 0-337,4 0-623,-4 0 1120,4-4-1905,1-1-960,1 1 224,-6-16-993,0 20 3634,0 0 0</inkml:trace>
  <inkml:trace contextRef="#ctx0" brushRef="#br0" timeOffset="972">1089 511 1536,'0'0'0,"-6"7"320,-1 0 81,7-7-401,-20 8 576,20-8-576,-6 9 768,-1-2 145,3-3 63,4-4-976,-2 2 944,0 0-47,2-2-81,0 0-79,0 0-65,0 0-672,4 0 544,0 0-112,1-4-80,1 0-79,-6 4-273,7-5 272,10 1-64,-17-1 0,7 1-64,-7 4-144,6-4 144,1-1-32,-1 1-16,1 4 16,-7 0-112,6-4 96,-1 4 0,-1-5-16,1 1 16,-5 4-96,4-7 96,2 1 32,1-1-31,10 1 15,-17 6-112,5-18 96,12 14-48,-12-14 32,14 12-48,-19 6-32,7-22 80,19 16-32,-19-18 0,19 6-32,-26 18-16,17-17 16,-10-1 48,17-1-48,-18 1 48,-6 18-64,20-20 32,-14-1-64,16-1 80,-15-2-32,-7 24-16,26-20 48,-19-2 16,14 5-48,-14-3 0,-7 20-16,22-17 32,-16-1-16,14 1 0,-14 10-16,-6 7 0,18-19-16,-14 19 32,3-7-32,-1 1 16,-6 6 0,5-7 48,-1 3-48,0-1 0,1 1-32,-5 4 32,4 0 0,1-4 0,-1 4 0,-4 0 32,0 0-32,4 0-32,-4-5 32,5 5 0,-5 0 0,4-4 0,-4 4 32,0 0-32,0 0 16,0 0-16,0 0-16,0 0 16,0 0-48,0 0 0,0 2 16,0 0 0,0-2 32,0 7-16,0-1 0,0 1-32,0-1-16,0-6 64,0 9-32,0 0 0,4 8 0,1-12-16,-5-5 48,4 17-32,0-8 0,1 15 0,1-4 0,-6-20 32,7 24-16,-1 0 16,12 8-16,-14 1 16,-4-33 0,5 37 16,1 0-16,1-2 64,-1 4 32,-6-39-96,7 37 112,-1-2 32,12 2 0,-14-4 0,-4-33-144,7 29 192,-1 1 48,1-2 64,-1-1 17,-6-27-321,7 24 384,-1-3-16,-1-3 0,-1-1-64,-4-17-304,5 7 272,-5 13-16,0-14-47,0 3 47,0-9-256,0 17 240,0-12 0,-3 1-32,-3 1-64,6-7-144,-5 6 144,1 1-16,-2-1-16,-1 1-16,7-7-96,-7 4 80,-1 1 0,-1-3-16,0 0 32,9-2-96,-6 2 48,-1 0 32,3-2-32,2 0 32,2 0-80,-3 0 129,1 0-81,0 0 48,2-4-16,0 4-80,0-4 16,0-1 32,4-1-16,1-1-32,-5 7 0,4-6-529,1-12-895,-1 18-2274,46 2-2000,-50-2 5698,4 0-6788,-4 0 6788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4:30.14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197 313 1120,'0'0'0,"-28"2"304,28-2-304,-31 2 288,-2-2 112,3 0 113,8 0 79,22 0-592,-17 0 592,8 0-48,-9-4-31,16 0-33,2 4-480,-4-5 448,2 1-64,2-3-48,0 1-31,0 6-305,0-5 240,4 1 0,3-3-16,-1 3-96,-6 4-128,18-4 128,-14 4-64,3-5-16,10 5 0,-17 0-48,4 0 16,16 0 0,-13 0 0,12 0 16,-19 0-32,7 0 16,17 0 32,-5 0-16,3 0 0,-22 0-32,22 0 48,4 0 16,5 0 16,-3 0-16,-28 0-64,33-4 48,-3 0-16,3-1 0,-2-1 0,-31 6-32,30-5 16,-1 1 32,-8 4-32,-1 0 0,-20 0-16,7 0 32,14 0-32,-16 0 0,1 2-16,-6-2 16,7 5-16,-1-1 16,-1-2 32,-1 2-32,-4-4 0,0 3 32,0 1 1,0-2-1,0 0 48,0-2-80,0 3 48,0-1 48,0 0 16,0 0 16,0-2-128,-2 2 112,-2-2-16,-1 0 0,3 0-16,2 0-80,-2 0 64,-3 0-48,3 0-224,-2 0-352,4 0 560,-4 0-1025,1 0-592,-1 0-255,2 2 399,2-2 1473,-2 5-1009,-3-3-751,5-2 1760</inkml:trace>
  <inkml:trace contextRef="#ctx0" brushRef="#br0" timeOffset="1093">44 540 1344,'0'0'0,"-2"2"512,-2 0 17,4-2-529,-5 5 736,-1-3 160,4 0 81,0 0-81,2-2-896,0 0 801,0 0-177,0 2-128,6 0-96,-6-2-400,18 0 352,-14 3-63,13-1-17,-12 0 0,-5-2-272,19 0 240,-12 0 0,15 0-48,-16 0-16,-6 0-176,26 0 144,-8 0 16,2 0-32,4 0-32,-24 0-96,28 0 96,2 0-15,1-4-33,0 4 0,-31 0-48,30-5 64,-2 5-64,-1 0 48,-1 0-16,-26 0-32,26 0 0,-2 0 80,0 0-16,0 0-16,-24 0-48,22 0 96,0 0 16,-1 0-16,1 0 16,-22 0-112,22 0 160,2 0-48,-2-6-16,2-1-48,-24 7-48,24-6-320,0-14-528,-2 16-913,0-14-1025,-22 18 2786,19-4-2481,1-14-960,-20 18 3441</inkml:trace>
  <inkml:trace contextRef="#ctx0" brushRef="#br0" timeOffset="1094">993 10 1840,'0'0'0,"0"0"545,0 0 95,5-5 0,-5 5-640,0-4 656,0 4 49,0 0-17,4 0-48,-4 0-127,0 0-145,5 0-80,-5 0-80,0 0-208,4 0 208,0 2 32,3 0-32,-1 3-48,-6-5-160,18 4 176,-12 3-15,14-1-33,-13 1 0,-7-7-128,28 6 128,-4-1-48,2-1 32,2 2-48,-28-6-64,31 7 48,2 0 0,2-1-48,-35-6 0,35 9 48,-35-9-48,34 9 16,-3 8-16,0-13 16,-1 5-32,1 9 48,-3-12-16,0 3 0,-4 0 16,-24-9-32,22 17 0,-2-10 16,-1 1-16,-1 10 0,-18-18 0,17 6 32,1 3 0,-12 0-16,16 8 0,-22-17-16,7 5 0,10 1 0,-17 1 16,7 1 0,-7-8-16,4 7 32,-4-1 32,0 3 0,-2 11 48,2-20-112,-7 6 64,-10 12 48,-1-9-32,-3 12 16,21-21-96,-27 22 80,-3 0-16,-1 4-16,1 0-16,30-26-32,-31 27 64,-1 1-16,3-2 33,3 0-1,26-26-80,-26 26 80,6-2-16,1-2 16,10-2 16,9-20-96,-20 9 96,16 12 0,-3-14-16,1 10-48,6-17-32,-7 5 80,3 1 32,-1 1-32,1-3 32,4-4-112,-6 7 112,1-5 16,-1 2 0,1 1 0,5-5-128,-4 2 128,2 0 32,-3-2 0,3 0 33,2 0-193,-2 0 208,-2 0-48,-1 0-368,1-6-689,4 6 897,-4-7-2193,4-10-1392,0 17-1618,0 0 5203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4:31.99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1 387 1536,'0'0'0,"0"0"416,0-7 81,0 7-497,0-6 608,0-14 64,0 16 65,0-3 15,0 7-752,0-7 768,4 1 1,3-12-33,10 14-96,-17 4-640,5-20 592,14 16-95,-12-2-145,15-1-128,-22 7-224,6-4 112,16 4-80,-15 0 0,-1 2-32,-6-2 0,7 4 16,-1 5-16,-1 13-16,-1-3 16,-4-19 0,4 22-16,-4 7 48,5 1-32,-5 7 32,0-37-32,0 42 16,0 1-16,0 3 32,0-4-16,0-42-16,0 41 32,4 0-32,0-3 32,-4-4 16,0-34-48,7 33 32,-1-4 32,1-5 32,0-3 0,-7-21-96,6 20 128,1-11-32,-1 10 32,-1-12 33,-5-7-161,4 9 176,-4-3 32,0 1 16,0-1 16,0-6-240,-2 2 272,-3 1 0,3-1 48,-2-2-32,4 0-288,-5 0 289,1 0-65,2-5-16,-2-1-32,4 6-176,-5-18 80,1 14-48,-1-16-304,1 14-513,4 6 785,-4-28-1488,-1 6-977,3 0-721,0 2 769,2 20 2417,-2-26-3009,2 26 3009</inkml:trace>
  <inkml:trace contextRef="#ctx0" brushRef="#br0" timeOffset="1741">99 225 1264,'0'0'0,"-2"-6"384,-2-18 32,-3 4 113,3 3 95,-1 10 96,5 7-720,-2-20 721,0 16-33,0-13-48,2 12-80,4-12-31,-4 17-529,4-5 496,3-1-32,10-12-80,-12 18-63,-5 0-321,6-6 320,12-12-80,-14 18-32,3-6-32,-7 6-176,17-7 80,-12 1 16,14-1-48,-12 3-32,-7 4-16,22 0 16,-16-5-16,20 5 0,-8 0 0,-18 0 0,22 0 0,-1 3-16,3-1 0,3 2 32,-27-4-16,24 5 0,0 1 32,2 1-16,-4 1-32,-22-8 16,17 9-32,0 9 32,-10-12 0,10 12 32,-17-18-32,5 6 0,1 3 16,1 8-16,-1-10 0,-6-7 0,7 9 48,-3 8-32,-4-10 0,5 12-16,-5-19 0,0 7-16,0 15 16,-2-14 32,-3 14 0,5-22-32,-9 20 64,-10-3 16,10 1-32,-15 3 32,7-1-48,-3 2 16,0-5 16,-1 1-32,21-18-32,-20 17 16,-2 1-16,0-1 48,3 1-32,19-18-16,-22 19 0,2 1 32,-2-3-16,3 1-16,19-18 0,-9 6 32,-8 1 16,12-1-48,1 1 0,4-7 0,-2 2-48,-1 0 80,1 1-16,2-3 16,0 0-32,0 0 16,7 0 0,15 0 0,-16-5 16,-6 5-32,24-4 32,-17-1-32,17 1 0,-18 0 0,-6 4 0,24-5 0,-6 5 16,-1 0-16,1-4-48,-18 4 48,19 0-32,3 0 0,0 0 16,2 0 16,-24 0 0,24 0 0,2 2-16,0 0 0,7 3 16,-33-5 0,35 6 0,0-1 0,-2 1 0,-5 3 0,-28-9 0,26 9 0,0 8 0,-4-13-16,-2 5 16,-20-9 0,6 20-32,18-11 16,-17 15 32,-1-5-32,-6-19 16,7 20-16,-1 4 16,-6 0-32,0 2 64,0-26-32,-2 28 0,-4 1 16,-16 1 48,13 3-48,9-33-16,-26 31 64,2-3 16,0 0-63,-2 1 47,26-29-64,-26 26 64,-1-4 32,-3-1 32,-1-3 80,31-18-208,-30 9 256,-1 12 64,7-14 16,-2 0-80,26-7-256,-26 8 224,4-1-80,-2-5 1,2 0 31,22-2-176,-22 0 208,3 0 16,-1 0-32,3-17 16,17 17-208,-9-5 192,-11-16 16,14 14-32,-14-19-32,20 26-144,-6-20 112,-3 3-64,-9-3 16,16 3-48,2 17-16,-4-7 48,0-17-48,1 20 0,1-16 0,2 20 0,0-4-32,0-1 32,0-1 0,0 1 0,0 5 0,0-4-32,0 0-16,5 4 0,-1 0 32,-4 0 16,4 0-48,3 0 48,10 0-16,-12 0-272,-5 0 288,17 0-592,-10 0-593,12 0-671,-1 0-658,-18 0 2514,19 0-3025,3 0 752,2 0-576,-24 0 2849</inkml:trace>
  <inkml:trace contextRef="#ctx0" brushRef="#br0" timeOffset="1742">1229 334 1216,'0'0'0,"-2"0"416,-2 0 177,-3 0 143,7 0-736,-6 0 832,6 0 33,0 0 31,6 0-80,1 2-111,15 1-161,-16-3-128,18 0-64,-4 2-48,-1-2 17,5 0-97,0 0-48,-24 0-176,31-5 160,-1 1-48,5 4 32,2 0-16,-37 0-128,38-4 128,1-1 16,-4 1-16,-5 4-48,-30 0-80,26 0 80,-6-4-16,-13 4 0,12 0 0,-19 0-64,5 0 80,-1 0-64,3 0 16,-3 0 0,-4 0-32,4 2 16,1 0 0,-1 2 17,-4-1 47,0-3-80,4 2 48,1 0 48,-1 0 16,-4-2 0,0 0-112,4 0 128,1 0 16,-1 0 0,-4-4-48,0 4-96,5-5 144,-5 1-48,0 0-16,0-1-32,0 5-48,0-4-16,-3 0-336,-1-1-512,-3 1-689,7 4 1553,-8 0-2497,-1 0-177,9 19 738,-4-16-273,4-3 2209,0 0 0</inkml:trace>
  <inkml:trace contextRef="#ctx0" brushRef="#br0" timeOffset="1743">1332 624 2545,'0'0'0,"4"3"1024,3-1-207,-7-2-817,19 2 784,-14 0 208,12 0 33,-12 1-65,-5-3-960,17 2 817,-10-2-161,17 0-128,-5 0-112,-19 0-416,22 0 304,4-5-95,3 1-17,1-3-16,-30 7-176,31-6 192,1 2-32,1-3 16,0 3-16,-33 4-160,28 0 96,-2-5 16,-2 5-48,-6 0-16,-18 0-48,6 0 48,16 5-64,-17-1 32,1 3 0,-6-7-16,4 6 32,1 1 16,-1-1 0,1 1 32,-5-7-80,4 6 96,-4 1 48,0-1 1,4-3 15,-4-3-160,5 2 144,-5-2-48,4 0-16,-4 0-176,0 0 96,0-5-288,0 1-449,0-3-575,0 1-833,0 6 2145,0-7-3026,-2 1 545,-5-12-608,7 18 3089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4:38.31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29 681 864,'0'0'0,"0"0"0,-2 0 208,-2-6 144,-3-12 144,1 14 145,3-3 127,1 1 32,0-12-15,0 14-49,2-3-16,0 7-720,0-17 625,0 12-113,0 1-96,4 0-160,-4 4-256,0-7 192,5 3-64,-1-1-64,0 1 32,-4 4-96,7 0 48,-1 0 17,1 0-1,10 0-48,-17 0-16,5 0 48,1 2-48,16 0 32,-15 3 0,17-1 0,-7-2 32,5 1-16,0-1 48,-22-2-96,24 2 80,0 0 0,2-2 48,0 0-48,-26 0-80,28-4 128,1-1-32,-3 1 0,0-3 0,-26 7-96,24-6 96,0-1 16,-2 1-32,-2-1 16,-20 7-96,6-6 80,1-1 16,-1 3 0,1-1 16,-7 5-112,4-4 48,-4 0 32,0 4-31,0 0-33,0 0-16,0 0 16,0 0 16,0 0-32,0 2 0,0 0 0,0 0-32,5 3-113,-5-5 145,4 6-416,2-4-288,12 1-385,-18-1-367,0-2 1456,17 0-1857,-12 2-48,17-2 544,-5 0-511,-17 0 1872,0 0 0</inkml:trace>
  <inkml:trace contextRef="#ctx0" brushRef="#br0" timeOffset="803">850 642 2048,'0'0'0,"4"0"817,0 0-17,-4 0-800,5 0 833,-1-5 47,0 1 32,1-2 17,-5 6-929,4-18 736,3 14-128,-1-16-111,1 14-113,-7 6-384,17-20 320,-12 13-16,12-12-32,-10 12-64,-7 7-208,24-24 208,-5 7-96,1-3-15,-1-4 47,-19 24-144,20-22 80,0-2 64,-1 0-48,1 2 16,-20 22-112,20-21 64,-14-3 0,18 2 0,-17 0-16,-7 22-48,19-22 80,-14 0 16,12-2-16,-12 3-48,-5 21-32,19-24 64,-12 0-32,17 0 0,-18 0-64,-6 24 32,20-24-16,-16 4-16,3 13-16,-1-12 32,-6 19 16,7 0-16,-3-5 0,1 5-32,-5 0 32,0 0 16,0 0-96,4 3 0,-4 5 0,4 14-32,-4-22 128,5 18-80,-1 6 0,-4 4 64,4 2 16,-4-30 0,5 35-32,1 7 0,1-1-96,10 1 32,-17-42 96,5 41-112,12 3 31,-10-1 97,15 1-32,-22-44 16,4 46 32,18-5-15,-16-1 15,12-3 16,-12-2 48,1-7-32,-1-4 48,-1-2 48,-5-22-160,0 19 128,0-1 0,0-9 32,0 12-32,0-21-128,0 7 128,-2 13-32,2-14-16,-3 3-48,3-9-32,0 9 48,0-1 0,-2-1 16,2 2 0,0-9-64,-2 6 80,2-1 0,-2 1 0,2 1 16,0-7-96,-2 6 96,-1 1 33,1-1-17,0-4 0,2-2-112,0 3 96,-2-3-16,0 2 0,0 0 48,2-2-128,-5 0 112,1 0 0,-1 0 0,1-4 0,4 4-112,-6-7 96,1 1-48,1-12-16,2 14 16,2 4-48,-3-7-192,-1 1-288,2-14-529,-2 16-559,4 4 1568,-3-7-2081,1-10-897,2 17 401,0-7-496,0 7 3073,0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4:41.753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136 2163 896,'0'0'0,"0"0"0,-6-5 176,-18-1-112,4-16-32,2 17 0,12 1 16,-3-2 0,-8-1 32,12 0 64,5 7-144,-6-6 176,-1 2 64,1 4 0,1-5 17,5 5-257,-2 0 192,0 0-16,0 0 16,2-4 0,0 4-192,0 0 192,0 0 16,0 0-16,0 0 16,0 0-208,6 0 208,1-5 1,-1 5-1,12 0 0,-18 0-208,4 0 160,16 0-48,-3-4-48,3 4-16,-20 0-48,22 0 32,6 0 0,3 0-16,-1 2 0,-30-2-16,35 7 48,-2-1-32,2 1 16,2-1-16,-37-6-16,39 9 0,0-2 16,1 1-16,1-1 16,-41-7-16,44 9 16,-3-3 0,1-4 16,-1 3 96,-41-5-128,44 2 224,2 0 64,4 0 16,0 1-47,-50-3-257,55 0 208,3 0-80,1-5 0,5-1 32,-64 6-160,65-7 144,3-10-208,-1 12 16,3-1-64,-70 6 112,72-18-128,0 12 208,2-12-32,-2 12 32,-72 6-80,72-18 32,0 14 16,0-3-32,-4 3 0,-68 4-16,63-4 32,-2 4-32,-2 0 16,-2 0 0,-57 0-16,59 0 0,2 2 16,2 2 0,3 3-32,-66-7 16,61 6 96,0 1 16,0-1-272,0 1 32,-61-7 128,61 6-256,0-1 16,0-3 240,3 0 0,-64-2 0,63 0 32,-2 0 0,2 0-16,-2 0-16,-61 0 0,68-4 16,-3-1-16,-1 1 0,-5 4 32,-59 0-32,50-6 0,-4 1 32,-1-1-32,1-1 16,-46 7-16,48-6 16,-2 1 0,2 1-16,-2-1 0,-46 5 0,46 0 0,0-6 0,2 2-48,2-1-32,-50 5 80,52-4-112,3 4 32,-3 0 16,0-5 64,-52 5 0,51 0 32,-1 0-16,-4 0 0,-1 0-16,-45 0 0,42 0 0,-3 0 0,-4 0 16,-2 0 0,-33 0-16,32 0 16,-3 0 32,-1 0-16,3 0 0,-31 0-32,30 0 32,1-4-16,-3 0 16,1-1 16,-29 5-48,26-4 32,0 0 32,0-3-32,0 1 0,-26 6-32,24-7 64,0-10-16,0 10-16,0-10 32,-24 17-64,24-5 48,2-1-16,-4-14-16,2 16-16,-24 4 0,20-7 48,2 1 0,0-1-208,-16 7-736,-6 0 896,22 0-2065,-5 26 192,-17-24-560,0-2 2433</inkml:trace>
  <inkml:trace contextRef="#ctx0" brushRef="#br0" timeOffset="598">4770 166 912,'0'0'0,"-19"-30"208,-1 3-64,0-3 16,20 30-160,-8-20 176,-1 16 32,-9-14 0,16 18 33,-4-6 31,-1-1 16,1 3 48,1-3-16,5 7-320,-2-4 320,-2 0-48,2-1-64,2 5-15,0 0-193,-3 0 128,3 0-80,-2 0-32,2 5-32,0-5 16,0 8-32,0 14-16,18 0 16,-12 4-32,-6-26 64,29 33-64,-3 8 64,4 12 0,-1 6 16,-29-59-16,32 65 0,-1 7-32,-3-2-1,3 6 17,-31-76 16,28 77-32,1 1-16,-1 7 0,-2-2-16,-26-83 64,26 88-48,-4 1 0,-2 3 0,-14 4 0,-6-96 48,22 98-16,-22-2 32,0 0 0,0-5 16,0-91-32,-2 86 32,-16-4 32,12-7 16,-14-8 0,20-67-80,-6 64 129,-12-8 15,14-10 32,-3-4 32,7-42-208,-6 34 256,1-5 64,-1-5 16,4-5 16,2-19-352,-2 9 368,-1 11-47,1-18-17,0 5-48,2-7-256,-2 2 240,2 0 0,0 0 0,0-2 0,0 0-240,0 0 240,0 0 17,0 0-17,0 0-16,0 0-224,0 0 176,0-4-32,0-1-64,0 1-32,0 4-48,0 0 80,0-4-32,0-1 16,0 1 16,0 4-80,0-4 64,0-1 16,0-1-16,0-1 0,0 7-64,0-6 16,0 1-224,0-1-384,0-1-529,0 7 1121,0-6-1728,4-12-417,1 18 304,12 0-464,-17 0 2305,0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4:43.416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1438 402 1376,'0'0'0,"0"0"0,-4-5 448,-3-1 97,-2-14 63,1 16 48,8 4-656,-7-4 656,1-1-63,-12 1-65,12 4-144,6 0-384,-9-5 304,-11 5-96,14 0-80,-16 3-16,22-3-112,-20 8 65,1 16 15,-3-2 16,-7 4 32,29-26-128,-26 35 96,-6 5 16,-6 10 16,-1 2-16,39-52-112,-41 57 160,1 0-16,3-1 16,-4-3 16,41-53-176,-42 52 160,1 0-16,-3-4 32,3 0-32,41-48-144,-42 42 161,-1-3-1,-1-6-16,3-5 0,41-28-144,-40 26 144,8-6 32,1 0-16,3-1 16,28-19-176,-24 18 144,6-10-32,-1 12 16,10-16-16,9-4-112,-17 7 112,10 0 0,-10-3-16,10-2 0,7-2-96,-7 7 80,1-5 1,2-2-33,1 0 16,3 0-64,-2 0 48,0 2 0,2-2 16,0 0-48,0 0-16,0 0 48,4 0 0,14 0-32,-14-4-16,-4 4 0,24-5-208,-4-12-273,-3 12-383,3-12-337,4 10-303,-24 7 1504,28-28-1665,3 8-16,2-1 273,4-1 527,-37 22 881,43-20-528,-1-13-384,-42 33 912</inkml:trace>
  <inkml:trace contextRef="#ctx0" brushRef="#br0" timeOffset="1">1211 118 864,'0'0'0,"7"0"96,-1-4 32,16-1 32,-22 5-160,4-6 208,1-1 16,-1 1 32,-4-1 17,0 7-273,5-6 288,-1-1 64,-4 1 0,4-12 16,-4 18-368,0-4 368,0-3-32,0-10 1,5 17-17,-5 0-320,0-5 272,4 1-80,-4 0-32,0-1-64,0 5-96,0 0 80,0 0 0,-2 3-48,-5 3 16,7-6-48,-8 24 32,-14-4 16,4 4-16,-4 4 48,22-28-80,-24 28 80,-8 3 16,-3 4 48,-4 2 81,39-37-225,-42 39 224,-2 5 48,1 4 0,-7 2-64,50-50-208,-55 52 256,-4 3-48,-2-3 0,0-1-16,61-51-192,-61 48 144,4-3 17,5-1-33,-1-3-16,53-41-112,-50 40 112,-2-1-32,4-2-16,0 0-16,48-37-48,-42 33 32,3 2 0,6-7 32,5 1 0,28-29-64,-22 24 176,14-3-48,-12-1 32,13-3-16,7-17-144,-6 9 48,1 0 48,1 0 16,0-1-48,4-8-64,-2 7 112,-1-1 0,1-1-16,0-1 32,2-4-128,-2 2 145,0 1 15,2-1 32,0 0-32,0-2-160,-3 2 160,3-2 0,0 0-64,-2 0 48,2 0-144,0 0 64,0-4-64,0-1-224,0 1-592,0 4 816,0-4-1617,0-1-1200,0 5 47,0-4-591,0 4 3361,0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4:56.66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27 0 1120,'0'0'0,"0"0"0,0 3 176,0-3 32,0 2 64,-2 0 48,2-2-320,0 2 337,-2 5-49,-1-3-16,1 3-48,2-7-224,-2 6 256,0 3 64,-3 11-16,1-14 33,4-6-337,-2 20 304,0-12-32,2 14-48,0-13 0,0-9-224,0 22 208,0-13-16,4 8-32,0-10-16,-4-7-144,5 6 144,1 1 0,1-1 17,10 1-1,-17-7-160,5 4 128,1-2-16,14 0-32,-16 3-32,-4-5-48,7 2 48,12 5 16,-14-3-48,12 0 16,-17-4-32,5 2 16,1 3 0,14-3 16,-16 2 16,-4-4-48,7 5 80,10-3 48,-12-2 16,1 0 48,-6 0-192,20-4 208,-16-1-16,3-1 16,10-14 1,-17 20-209,4-7 224,3-14 0,10 14-80,-17-19 48,0 26-192,5-7 144,-1-19 32,-4 20 16,0-16 0,0 22-192,0-7 192,-2-12 64,-5 12-31,1-10-33,6 17-192,-9-5 144,0-14-48,1 14 0,-1-1-48,9 6-48,-17-7 48,10 3-48,-13 4-48,14 0 16,6 0 32,-20 0-48,11 4-48,-12 14-112,12-10-161,9-8 369,-22 27-656,13-10-496,-12 5-769,14 0-592,7-22 2513,7 48-2850,-7-48 2850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4:57.89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0 373 864,'0'0'0,"0"0"176,0-4 48,0-1 96,0 5-320,4-6 496,-4 2 113,0-3 31,5 0 0,-5 7-640,4-6 577,0-1-81,1 1-80,-1 1-112,-4 5-304,5 0 176,1-4-80,-2 4-32,3 0-48,-7 0-16,7 0 16,-7 0-16,6 2 16,1 5-32,-1-1 0,12 14 16,-18-20 0,0 17-32,6 1 16,12 4-32,-14 2 16,-4-24 32,7 26 0,10 4 0,-13-3 0,3-1 32,-7-26-32,17 24 0,-12-5 16,14-10-16,-12 11 32,-7-20-32,20 4 48,-14 3-48,20-3 96,-26-4-96,7 2 176,-7-2-176,24 0 273,-18 0 143,16-6 80,-17-12-32,-5 18-464,19-6 416,-14-14 17,1 14-65,1-23-48,-7 29-320,17-17 336,-17-9-96,7-1-32,-7 27-208,6-32 160,-6 32-160,7-35 112,10-2 16,-17 2 16,5 2 65,-5 33-209,0-33 176,0 3 16,-5-1 16,-1-2-16,6 33-192,-22-30 160,2-3 0,1 3-64,-5 3-144,24 27 48,-24-24 0,0 18-16,4-16-16,-2 22 0,22 0 32,-9 0-128,-15 2-224,16 24-417,-10 3-863,18-29 1632,-4 41-2689,2 7 79,2 7-831,0-55 3441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4:58.43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87 1856,'0'0'0,"0"0"0,0 2 721,0 1 15,0 3-48,5 12-31,-5-18-657,0 6 560,0 16-112,4 0-176,-4-3-80,0 3-32,4-2-48,1 0-32,1-3-16,-6-17-64,7 17 65,10-8-1,-10 13 32,12-15 16,-19-7-112,7 6 144,13 1 64,-16-1 16,13-4 16,-17-2-240,5 3 288,1-3 0,12 0-16,-14 0 33,-4 0-305,7 0 288,-1-7 32,1 0 0,-1-10 0,1 10-32,-1-14-64,-1 14-32,1-15-47,-6 22-145,7-6 160,-3-16-48,1 4 16,-5 1-16,0 17-112,0-17 96,0-3 32,0-2-16,0 2-16,0 20-96,0-17 96,-3-3-16,-3 3 16,-1 10-32,7 7-64,-17-21 16,10 14 0,-12 0-64,10-10-176,9 17 224,-22 0-528,13 0-689,-12 0-992,14 7-784,7-7 2993,-20 24-4162,20-24 4162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5:05.36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930 103 1280,'0'0'0,"0"-4"224,0-16 144,4 2 113,-4 18-481,0-6 592,0-12 0,5 14-48,-5 0-63,0 4-481,0-5 416,0 1-32,-2 4-112,-1 0-48,3 0-224,-4 0 160,0 0-80,-3 0 0,1 0-48,6 0-32,-7 0 32,1 2 0,-3 0 0,-9 5 0,18-7-32,-6 4 48,-14 3 0,14-5 64,-12 2 1,18-4-113,-4 3 144,-5-1 64,0-2 0,1 0 96,8 0-304,-9 0 304,0 0 16,0 0-48,3-5 0,6 5-272,-9-4 273,3 0-17,-3-3-16,2 1-16,7 6-224,-8-7 176,1 0-48,-2 3 16,1 0-64,8 4-80,-9 0 48,2-5-48,-1 5 0,-1 0 0,9 0 0,-7 0 16,1 0-16,-1 0 16,1 0-32,6 0 16,-9 0 16,0 0-16,1 3 0,-1 3-16,9-6 16,-18 7-16,12-1 16,-12 3-16,12 0-192,6-9 208,-9 17-176,-11-10-64,16 1 64,-5 10 176,9-18 0,-8 6-32,-1 3 32,2 9 48,1-12-16,6-6-32,-7 7 32,1 1 0,-1 1-32,1 0 0,6-9 0,-5 9 16,3 8-32,0-10 32,-2 1-16,4-8 0,-3 20 0,-1-16 16,0 14 0,1-12-16,1 3 0,2-9 0,-2 20 16,0-16-16,0 3-16,2-7 16,-2 17 16,2-17-16,-3 7-16,3 1 32,-2 12 0,2-14-16,0-6 0,0 9-16,0 9 16,0-12-16,0 12 0,0-18 16,0 6 0,5 14 0,-1-14-16,-4-6 16,0 18 0,0-18 0,4 6 0,-4 12-16,5-12 32,-5 14 0,0-20-16,4 7 16,-4 12-16,4-10-16,-4 13 16,0-22 0,0 17-16,0-8 32,0 13 0,0-5 16,0-17-32,5 7 48,-5 15-16,0-16 32,4 16 32,-4-22-96,0 9 80,4 12 48,-4-12-64,5 13 0,-5-22-64,0 9 32,4 13-48,1-16 64,-1 16-48,-4-22 0,4 9 16,-4 15 32,5-7-96,-1-8 32,-4-9 16,7 24 0,-1-7 16,1-8 0,-1 15 32,-6-24-48,7 9 16,10 12 240,-12-3-16,-1 2-47,-4-20-193,6 19 272,1-1-256,10-1 0,-17 1 16,0-18-32,7 17 48,0 0-16,10 1-16,-13-9 32,-4-9-48,7 19-48,-1-10 48,1 13 48,0-13-48,-7-9 0,6 21 16,1-3 0,-3-9 16,0 15 16,-4-24-48,5 19 48,-1 1 32,-4 2-64,0-3 48,0-19-64,0 20 64,0 0-48,0-3 32,0 3-48,0-20 0,0 17 48,4 3-48,-4-1 16,0-1 0,0-18-16,5 22 48,-5-5 0,4 3-16,1-1-32,-5-19 0,4 18 16,0 1 0,1-1 0,-1-1 32,-4-17-48,4 20-32,1-3 64,-1 1-16,0-1 48,-4-17-64,5 18 80,-1-9-64,1 10 16,-5-10-16,0-9-16,4 22 0,0-14 48,-4 14-16,5-15-48,-5-7 16,4 22 0,-4-16 0,4 18 16,-4-15 32,0-9-48,0 22 64,5-14-64,-5 16 0,4-15 0,-4-9 0,0 24-32,0-4 64,0-3-16,0 5 16,0-22-32,0 20 80,0 2-16,0-5 0,0 3-32,0-20-32,-2 17 0,0 3 32,0-3-32,-1 3 16,3-20-16,-2 19 16,0 1-16,0 2 49,0-2-49,2-20 0,-3 19 0,1 3-33,0-5 33,2 3 49,0-20-49,-2 18 16,0 1 32,0 1-64,-1-3 32,3-17-16,-2 20 0,0-3 32,-2 3 0,-1-3 0,5-17-32,-6 20 16,-1-2 16,1-1 0,1 0-32,5-17 0,-6 20 48,-3 2-32,0 0-16,1 2 16,8-24-16,-7 22 32,-10-1 0,12 1 0,-4-4 0,9-18-32,-8 17 16,-1 3 32,0-12 16,-8 16-32,17-24-32,-7 9 64,1 13-16,-14-13-240,14 13 32,6-22 160,-18 6-160,12 16 0,-12-13 240,9 12 0,9-21-80,-19 9 144,10 11-48,-15-14 32,4 16-32,20-22-96,-17 7 112,-3 10 32,-2-12-32,3 1 0,19-6-112,-22 7 128,2-1 0,3-4 0,-1 1-16,18-3-112,-17 0 128,8 0-16,-13-5 16,14 1 0,8 4-128,-22-7 129,15-10-33,-14 10 16,14-15-48,7 22-64,-17-17 96,10 0-64,-10-3 48,10 0-80,7 20 0,-9-6 32,1-20-32,-1 8 0,0 12 32,9 6-32,-9-22 0,3 15-32,-1-10 64,3 12-32,4 5 0,-4-6-32,1-14 64,-1 20-32,2-4 0,2 4 0,-2-7 32,-1 3-32,1-3 0,0 3 0,2 4 0,-4-7 0,2 1 0,-1 2 0,1-1 0,2 5 0,-2-4-16,0 4-32,2 0 16,-2 0-16,2 0 48,0 0-112,0 0 16,0 4 16,0 3-16,0-7 96,0 17-48,0-10-16,4 15-1,0-3-191,-4-19 256,5 20-480,-5 2-208,0-3-321,4 1-191,-4-20 1200,0 17-1585,0 1-384,4-1-208,1-8 96,-5-9 2081,4 20-1472,1-12 591,-1 10-527,-4-18 1408</inkml:trace>
  <inkml:trace contextRef="#ctx0" brushRef="#br0" timeOffset="2680">1458 1639 1120,'0'0'0,"-4"0"144,-3 2 32,1 0 64,6-2-240,-7 2 368,3-2 129,-1 0 95,3 0 112,2 0-704,-2 0 753,0-4-17,0 0-48,2-1-95,0 5-593,-3-4 464,3 0-96,0-1-80,0 5-64,0 0-224,0-4 208,0 4-48,0-5-48,0 5-32,0 0-80,0 0 16,0 0 0,0 0-32,0 0 16,5 0 32,-5 3-48,4-1 16,1 0 16,-5-2-16,4 2 0,0 3 32,1-3-16,1 0-16,-6-2 0,7 2-16,-1 0 32,1-2 0,-1 0 0,-6 0-16,18 2 32,-14-2-16,3 0 16,12 3 1,-19-3-33,5 0 32,1 0 32,16 2-48,-15-2 0,-7 0-16,19 0 32,-12 0-48,15 0 16,-16 0 16,-6 0-16,24 0-16,-17 0 80,19 0-64,-9 0 0,-17 0 0,18 0 0,1 0-32,-1 0 48,-1 0 0,-17 0-16,20 0 32,-3 0 32,1 0-16,-1-5 80,-17 5-128,18-4 112,-12 0 48,18-1-32,-17 1 48,-7 4-176,24-4 160,-18-1-16,16 1 16,-15 4-48,-7 0-112,17-4 96,-10 4-64,10 0 0,-12 0-16,-5 0-16,6 0 0,14 0 16,-16 0 16,14 0-16,-18 0-16,4 0 16,3 0-16,12 2 32,-12-2-32,-7 0 0,19 2 32,-12 0 32,15-2-64,-16 0 16,-6 0-16,24 0 0,-6 0 32,-1 0 16,1 0-16,-18 0-32,6 0 33,20-4-17,-19-1-16,17 1 48,-24 4-48,6-4 32,16-1-32,-15 5 16,17-4-16,-24 4 0,6 0 0,16 0 16,-15 0 32,15 0-48,-22 0 0,6 0-32,16 0 64,-16 0-32,16 0 16,-22 0-16,7 0 0,15 0 16,-5 0-32,-10 2 16,-7-2 0,26 2 0,-7 0 16,3 1 16,0-3-16,-22 0-16,22 0 32,0 0-16,0 0-16,-1 0 32,-21 0-32,22-5 32,2 1 16,0 0 0,0-1 16,-24 5-64,24 0 80,0-4-64,-2-1 32,-2 1-16,-20 4-32,21 0 16,-1 0 16,0-4-16,-1 4 16,-19 0-32,20 0 32,2 0-64,-5 0 48,3 0-16,-20 0 0,22 0-16,-3 0 32,5 0-16,-2 0 0,-22 0 0,24 0 0,0 0 0,0 0 0,0 0 16,-24 0-16,22 0 16,2 0 64,0 0-80,0 0 0,-24 0 0,24 0 0,0 0-64,-2 0 64,2 0 32,-24 0-32,22 0 0,-1 0 48,3 0-32,0 0-16,-24 0 0,22-5 32,2 5-16,0 0 16,0-4-16,-24 4-16,24 0 32,-24 0-32,24 0 16,2 0 0,-2 0 0,0-4-16,-24 4 0,27 0 32,1-5-32,0 5 16,3-4 16,-31 4-32,28-4 16,1-1 16,-1 1-32,0-1 16,-28 5-16,31 0 16,-5-4-16,2 0 16,-4 4 0,-24 0-16,24-5 0,0 5 32,0-4-16,0 4-16,-24 0 0,22-4 32,0 4 0,0-5-32,0 5 0,-22 0 0,22-4-32,-1 4 64,1-4-16,0 4 16,-22 0-32,24 0 48,-2-5-32,0 5-16,-1 0 0,-21 0 0,22-4-16,-2 4 32,2 0-16,-3 0 16,-19 0-16,20 0 48,2 0-96,-3 0 48,3 0 0,-22 0 0,18 0 0,1 0 16,1 2-16,0-2 32,-20 0-32,21 0 0,-1 0 16,0 0-16,2 0 16,-22 0-16,17 0 48,5 0-32,-3 2 16,1-2-48,-20 0 16,22 0 0,-5 0 48,3 0-32,0 0 0,-20 0-16,17 0 16,1 0-16,1 0 48,1 0-16,-20 0-32,22 0 32,-5 0-32,3 0-32,2 0 32,-22 0 0,19 0 32,1 0-64,-1 0 64,-1 0-16,-18 0-16,22 0 16,-3 0-16,3 0 0,0 0-16,-22 0 16,24 0 0,-2 0 0,2 0 16,-2 0 32,-22 0-48,24 0 16,2 0 0,0-4-32,-2-1 16,-24 5 0,22 0 0,0-4 0,-3 4 16,-1 0-32,-18 0 16,19 0 0,1 0 0,-3 0-16,3 0 16,-20 0 0,18 0-32,1 0 64,-1 0-16,-12 2-16,-6-2 0,24 2 0,-17 1 0,15-3 16,-16 0-32,-6 0 16,24 2 16,-17-2-16,19 0-16,-20 0 16,-6 0 0,27 0 32,-8 0 0,-1 0-32,1 0-32,-19 0 32,20 0 32,-3 0-16,1 0 0,1 2-32,-19-2 16,20 0-16,0 0-16,-1 0 32,1 0 32,-20 0-32,20 0 0,-3 0 0,1 0 0,-1 0 16,-17 0-16,20 0-48,-3 0 16,1 0 16,1 0-32,-19 0 48,20 0 16,-1 0-32,1-4 0,2 4 48,-22 0-32,20-5-16,1 5 64,-1-4-32,-3 0-16,-17 4 0,20 0 32,-2 0-32,-1 0 32,0-5 0,-17 5-32,18 0 65,2 0-17,-3-4-32,-10 4-16,-7 0 0,26 0-16,-20-5 16,14 5-32,-16 0 32,-4 0 0,7 0 32,-1 0 16,1 3 0,-1-1 16,-6-2-64,5 2 80,-1 0 0,-4 3 48,0-1-192,0-4 64,0 4-833,0 1-1392,0 1-1456,0 1-1666,0-7 5347,0 0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5:22.27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1 552 1296,'0'0'0,"0"0"0,0 0 336,4-6 80,1-12 193,-1 14 159,-4 4-768,4-5 864,1 1-15,-1-3-65,-4 3-95,0 0-49,0-3-48,0 3-48,0 0-47,0 4-497,0 0 432,0-5 0,0 1-32,0-1-16,-2 1 0,0 0-63,2-1-1,0 1-32,0 4-288,0-4 256,0-1-96,0 1 48,0-3-80,0 7-128,4-17 128,0 12 16,1-1-96,1-14 32,-6 20-80,7-6 48,10-16-32,-12 15 49,12-19-17,-17 26-48,5-17 48,16-3-16,-14 1 16,15-3 0,-22 22-48,6-22 48,16 0-32,-15 0 0,14 0 0,-21 22-16,5-21 32,14 1-16,-14 13 32,1-17-32,-6 24-16,7-4 0,-1-2 16,1-12-16,0 18 0,-7 0 0,4-4 16,0-1 32,1-1-48,-1 1 16,-4 5-16,4-4 48,1 0-48,-1-1 0,0 1 0,-4 4 0,5-4 0,-1-1-16,1 1 32,-1 0-32,-4 4 16,4-5-32,-4 5 16,5 0-48,-1 0-16,-4 0 80,4 2-80,1 5-32,-1 15 32,3 0 32,-7-22 48,6 28-48,12 7-1,-14 6 49,3 9-16,-7-50 16,19 53-16,-14 4 16,1-7 0,1-5 0,-7-45 0,17 40 32,-13-7 1,1-5 47,-1-4 0,-4-24-80,7 17 64,-3 1 16,0-10 0,1 10-16,-5-18-64,0 6 80,0 1 16,4 2 0,-4-3-16,0-6-80,0 5 96,0-1 32,0-2 16,0 0 16,0-2-160,0 0 160,0 0-48,0 0-32,0 0 32,0 0-112,0 0 32,0 0 32,0 0 0,-2 3-64,2-3 0,0 2 16,-2 2-432,-3 0-1120,1 3-2066,4-7 3602,31 57-3890,-34-49-816,3-8 4706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5:22.96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13 205 1024,'0'0'0,"0"0"0,0 0 96,0 0-16,-2 0 32,-2 0 48,4 0-160,-3-4 272,1 4 112,0-4 113,2-1 111,0 5-608,0-4 672,0 0 33,0-1 31,0 1-64,0 4-672,0-4 641,0-1-97,0 5-112,0 0-144,0 0-288,0 0 160,0 0-48,4 2-112,3 7 32,-7-9-32,20 22 16,-14 0 32,23 8 48,-8 7 0,-21-37-96,27 42 128,3 4-16,1-1 49,-1-1-17,-30-44-144,29 44 192,1-7-32,-2-2-16,1-5 0,-29-30-144,28 29 144,-4-3 32,0-7 80,-4-1 0,-20-18-256,6 6 256,16 3-15,-17 9-49,1-16 48,-6-2-240,7 2 224,-3 5 48,0-5 16,-4-2 48,0 0-336,0 0 336,0 0-15,0 0-33,-2 0-80,2 0-208,-6 0 144,-1 0-64,-2 0 0,-8 0 16,17 0-96,-7 0 64,-1-5-32,-10 5 0,12 0-32,6 0 0,-9-4-32,-9 4-64,14-4-496,-2-1-721,6 5 1313,-9-4-2529,2 0-945,5 4 849,0-7-544,2 7 3169,0 0 0</inkml:trace>
  <inkml:trace contextRef="#ctx0" brushRef="#br0" timeOffset="540">493 44 1712,'0'0'0,"0"0"497,0-4 143,0-3 144,0 7-784,-2-6 897,0-1 15,-3 0-48,1 3-127,4 4-737,-4-4 608,-3 4-112,1-5-112,-1 5-143,7 0-241,-4 0 176,-1 0-16,1 0-32,-3 0 32,7 0-160,-6 0 112,-1 0-80,1 5 48,-12 12 32,18-17-112,-8 9 160,-16 17 0,4 2-80,-2 3-16,22-31-64,-26 35 0,2 6 0,-2 1 32,0 4-32,26-46 0,-27 48 16,-1-3 0,2 1 0,0-2 48,26-44-64,-24 41 0,2-1 16,2-8 16,14-3 16,-12-7 48,18-22-96,-2 17 96,-2-10 32,-1 10 0,3-13-63,2-4-65,0 7-65,0-3-511,0-2-1009,5-2-1056,-5 0 2641,19 3-2401,-12-3-816,-7 0 3217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5:24.70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260 0 960,'0'0'0,"-2"2"736,-2 0-223,-3 3 223,-2-1 128,-10-2 1,12 1-65,7-3-800,-9 0 720,-10 0-47,12 2-1,-2 0-32,-10 4-63,12 1-97,-12 0-144,12-1-128,7-6-208,-20 20 112,14-14 32,-12 14 48,12-3 80,6-17-272,-20 18 288,14 4-47,-14 2-97,14 6-48,6-30-96,-7 31 32,3 1 16,1 6-64,3 1 16,0-39 0,0 43 0,5 1 16,1 2 64,1-2-32,-7-44-48,17 43 96,-12-4 0,-1 1-16,3-5 16,-7-35-96,17 32 80,-13 1-16,3-7 16,10-2 48,-17-24-128,5 22 96,14-13 32,-12 8 32,13-12-16,-20-5-144,6 4 144,18-2-16,-17-2-15,17 0-81,-24 0-32,6-4-337,18-3-623,-17 1-977,17-12-1152,-24 18 3089,17 0-2674,-10-17-863,-7 17 3537</inkml:trace>
  <inkml:trace contextRef="#ctx0" brushRef="#br0" timeOffset="1">319 334 1472,'0'0'0,"0"0"592,0-4 177,0-1 271,0 5 113,0 0-1153,4-4 1136,-4 4-159,5 0-161,-1 0-80,3-5-95,-1 5-49,14 0-32,-14 0-160,-6 0-400,24 0 273,-4 0-129,2 0-16,2 7-96,-24-7-32,24 20 32,2-1 32,0 5-48,0 2 48,-26-26-64,29 29 48,-3 1 32,0-1 32,-2-1-16,-24-28-96,26 26 128,-26-26-128,24 26 112,-2-4 0,2 2-16,0 0-16,0-2 16,0 0 16,-2-13-16,0 12 16,-3-14 16,-12 2-31,17-1 63,-20-1 16,3 0 0,-3-3 32,1-2 32,-5 0 32,0 0 0,0-2-16,-3 0-32,-1 0-47,-5 0-81,-8 0-48,10 0-241,7 0 193,-19-4-656,12-2-512,-13-1-577,12-10-624,8 17 2369,-20-5-2818,14-1 385,32 27 561,-33-27-161,7 6 2033,0 0 0</inkml:trace>
  <inkml:trace contextRef="#ctx0" brushRef="#br0" timeOffset="2">827 225 2369,'0'0'0,"0"0"0,0 2 1152,0 0 193,-2 0-65,0 1-47,0 1-81,-3-2-175,1 5-273,-2-3-144,6-4-560,-7 7 513,0 1-145,-10 10-48,10-10-64,7-8-256,-21 24 160,3-4 0,-1 4-48,-3 0 32,22-24-144,-24 26 112,-2 3 32,-1-3-15,-1 2-33,28-28-96,-28 29 80,1-3-16,3 0-16,0-2 16,24-24-64,-21 22 48,-1 2 0,2-5 0,3 1-32,17-20-16,-9 20 0,-11-3 16,14 3 32,-1-1-32,7-19-16,-4 18 48,2-12-176,0 14-545,2-16-767,0-4 1440,4 5-2513,16 1-833,-1-1-1248,-19-5 4594</inkml:trace>
  <inkml:trace contextRef="#ctx0" brushRef="#br0" timeOffset="772">1039 565 2257,'0'0'0,"-4"5"864,-3 1 272,1 1 129,-1-1 0,7-4-145,0 1-239,4-1-209,3-2-144,13 2-96,-20-2-432,6 0 336,18 0-79,-4 0-81,2 0-32,4 0-48,0 0-32,2 0 0,3-4-16,-31 4-48,28-5 64,3 1-32,-3-1 16,3 1 0,-3 0 16,0-1 0,-1 1-16,1-3 0,-28 7-48,26-6 32,2-1-16,-1 1 48,-3 1 0,-24 5-64,24-6 48,-5 2 32,-1-1-16,-1-1-48,-17 6-16,18-7 64,-1 3-32,1-1 32,-12 1 32,-6 4-96,26-4 80,-8-1-16,-12 1-128,16 0-224,-22 4 288,7-7-656,10 0-577,-13 1-672,3 2-672,-7 4 2577,7-5-2273,10 5 705,-17 0-497,0 0 2065</inkml:trace>
  <inkml:trace contextRef="#ctx0" brushRef="#br0" timeOffset="773">1312 240 3585,'0'0'0,"0"0"0,6 0 1521,12 0-193,-12 0-175,14 0-145,-20 0-1008,0 0 785,6 0-193,1 0-176,0 0-112,-7 0-304,6 0 241,-2 4-49,3 3-64,0 10 16,-7-17-144,4 9 176,0 15 16,1 0 0,-1 2-32,-4-26-160,0 31 176,0 2-16,4 2-16,-4 2 0,0-37-144,0 35 160,0-3-80,0 5 0,5-4 49,-5-33-129,4 31 80,0-5 48,1-2 16,-1-5 0,-4-19-144,7 9 160,10 13-16,-12-15 32,1 1-16,-6-8-160,20 7 144,-16-1-112,3-1-416,10-5-608,-17 0 992,0 0-1889,18 0-1217,-12-5-31,16 1-1009,-22 4 4146,0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5:26.89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13 1648 5794,'0'0'0,"-2"0"1553,0-5-433,-2-12-31,1 10-17,1-10-143,2 10-177,0-14-176,0 3-127,0 1-161,5-5-64,-5 22-224,4-20 128,3-2-48,-1 1-16,1-1-48,-7 22-16,6-20 64,1-2 0,-3 1 0,0-3 0,1 2 16,1-2-32,-1 0 16,-1 2-48,-4 22-16,4-22 0,1 5 64,-5-3-64,4 3 48,-4 17-48,5-7 0,-1-17-16,-4 20 32,4-14-16,-4 18 0,5 0 16,-5-6-48,4-1 32,-4 3 0,0 4 0,4-5-48,-4 1 64,0 0-32,5-1 0,-5 5 16,0 0 32,0-4-64,4 4-16,-4 0-96,0 0 144,0 0-192,0 4 0,4 5 0,-4 15 96,0-24 96,5 22-64,-1 4 16,3 5 16,-1 3 0,-6-34 32,7 38-16,10 3 16,-12 3 16,1-3 32,-6-41-48,18 44 0,-14-5 16,3 2 16,10-3-16,-17-38-16,4 37 64,3-7 0,-1-1 16,12-3-16,-18-26-64,0 22 80,6-1 32,1-3-16,0-9 32,-7-9-128,6 17 112,-2-15-16,1 5 16,-1-3 32,-4-4-144,5 4 160,-1-1 16,0-1-31,1-2-1,-5 0-144,6 0 144,1-5-48,-3 1 32,3-2-32,-7 6-96,6-7 80,-1-15-256,1 16-529,1-21-879,-7 27 1584,6-21-3218,14 1-720,-16-6-1184,-4 26 5122</inkml:trace>
  <inkml:trace contextRef="#ctx0" brushRef="#br0" timeOffset="1">421 860 2769,'0'0'0,"5"0"976,-1 0-47,-4 0-929,7 2 816,-1 3-64,14 1-127,-16 14-193,-4-20-432,22 9 336,-2 17 32,1-4 32,3 2 49,-24-24-449,27 28 480,1 0 16,0 3 16,1 4-48,-29-35-464,28 35 433,0 0-81,1 0 16,-3 2-80,-26-37-288,24 37 256,-2 2-32,-3-2-48,-12-2-16,-7-35-160,24 33 161,-20-3-17,14 1-16,-14-1-32,-4-30-96,5 33 144,1-2-16,-2-1-48,-4 1-16,0-31-64,5 30 32,-5 3 48,0 2 32,-7-2 64,7-33-176,-8 30 224,-14-1 0,13-1 16,-15-4-64,24-24-176,-20 22 177,3-5-17,-1-8-32,1 8 32,17-17-160,-7 5 128,-12-1 32,12 0-48,-1-1 32,8-3-144,-7 0 128,0 0-32,1-18-48,4 12-400,2 6 352,-5-27-992,3 6-945,2-3-1633,0 4-304,0 20 3874,5-22-4866,-5 22 4866</inkml:trace>
  <inkml:trace contextRef="#ctx0" brushRef="#br0" timeOffset="2">856 793 2337,'0'0'0,"0"-5"928,0 5-928,4-6 1072,0-1 49,1-13 16,1 20-97,-6 0-1040,5-6 832,-1-12-223,0 18-81,1-6-112,-5 6-416,6-7 336,1 1-48,-1 1-64,12-1-95,-18 6-129,4-7 112,3 1-48,14-1 0,-16 3-16,-5 4-48,22 0 80,-16-4-64,16 4-16,-5-5 16,-17 5-16,18-4 0,2 4 32,-3 0-64,0-5 32,-17 5 0,18 0 0,-12 0 0,14 0 0,-16 0-16,-4 0 16,7 3 0,-3 1-16,1 3 16,-5 1 16,0-8-16,0 9 16,0 8 48,-2-8 32,-7 11-16,9-20-80,-18 17 64,12 3-16,-16-3-32,13 5 16,9-22-32,-24 22 48,5 0-32,-1 2 16,3-2 16,17-22-48,-18 21 16,1 1-16,8 0 0,-13-2 0,22-20 0,-9 19-16,-8 1 32,10-3-32,1 3 32,6-20-16,-7 9 0,3 13 16,2-16 0,2 1-16,0-7 0,4 6 80,18-4 0,-5 1 64,5-3 32,-22 0-176,29 0 192,3-5-16,3-1-16,0-14-80,-35 20-80,37-6 65,0-16-17,3 15 32,-6-10 16,-34 17-96,33-5 112,-4-1-16,-3-1-32,-7 3-288,-19 4 224,22-4-1009,-4-1-1488,1 5-1105,1 0-1424,-20 0 5026,0 0 0</inkml:trace>
  <inkml:trace contextRef="#ctx0" brushRef="#br0" timeOffset="770">1813 249 1088,'0'0'0,"0"0"336,-2 0 16,-4 0 193,1 0 175,3 0 160,0 0 97,0 0-17,2 0-63,0 0-897,0 0 784,0 2-224,0 5-96,0 10-111,0-17-353,0 7 304,0 13-16,0-3-32,0 3 0,0-20-256,4 22 240,3-1-48,-1 3-32,1-2 0,-7-22-160,19 24 128,-12-4 49,15 2 15,-3-5-32,-19-17-160,20 18 128,2-12-32,2 1 16,0-1 48,-24-6-160,22 7 176,2-1-16,-3-1 48,1-3 0,-22-2-208,22 0 288,0 0 49,0-5 15,-3-1 48,-19 6-400,20-7 400,-3-14-96,-10 14 0,15-15-96,-22 22-208,4-6 209,14-18 31,-14 6-80,3 12 32,-7 6-192,6-29 160,12 7-32,-18-2 16,6-2-32,-6 26-112,4-24 144,1-2-80,-5 0 48,0 0-16,0 26-96,0-26 96,0-3 16,-5 1-64,-1-1 0,6 29-48,-9-28 16,-8 0-16,8 2 48,-13 4-48,22 22 0,-17-18-144,8 14-240,-13 0-16,0 4 0,22 0 400,-24 0-384,-4 0 64,-5 2-321,1 6-31,32-8 672,-33 20-784,-2-11 31,0 13 33,2-14-64,33-8 784,-28 22-881,2-2-143,6-1-497,11 5-720,9-24 2241,-17 31-1921,10 2-1040,7-33 2961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5:28.85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5 1296,'0'0'0,"0"0"0,7 0 608,10 0-95,-12 0 159,-1-4 112,-4 4-784,0 0 833,0 0-1,0 0-80,0 0-752,0 0 689,0 0-689,0 0 528,0 0-176,0 0-176,0 4-112,0-4-64,-2 7 48,-3 13-32,3-14 16,0 18 32,2-24-64,-2 18 48,0 6 0,2 2 16,0 4-32,0 3 0,0 4 16,6 0 48,1 2 0,-7-39-96,6 40 177,1 1-17,-1-4-32,12 7-32,-18-44-96,4 48 64,3 4 0,10 3 32,-12 4 0,1 0 16,14-3-48,-16 3 64,3-6 0,-7-53-128,19 48 208,-14-5 96,12-1 16,-13-7 1,-4-35-321,18 32 304,-14 1-16,1-7-80,-1-2 32,-4-24-240,4 22 256,-4-5 0,0-8 0,0 11 17,0-20-273,0 6 272,-4 3-48,-3-2-16,3-1-16,4-6-192,-6 5 208,1-3 0,3 0 32,-2-2 0,4 0-240,-3 0 144,1 0-31,-2-7-338,2-10-479,2 17 704,-2-4-1361,-1-16-928,3 13-1168,0-14 544,0 21 2913,7-7-3730,-7 7 3730</inkml:trace>
  <inkml:trace contextRef="#ctx0" brushRef="#br0" timeOffset="1">561 712 2833,'0'0'0,"0"0"960,-2 0-127,0 2-113,2-2-720,-3 7 608,3 15 17,0 0-1,0-1-48,0-21-576,7 27 592,-1 1-15,14-2-113,-13 2-48,-7-28-416,26 29 336,-4-1-80,-1-2 16,3 1 33,-24-27-305,29 24 368,1-3 0,1-1-48,2 0-80,-33-20-240,35 17 112,-3 3 64,1-3-16,-2 1 16,-31-18-176,28 17 209,-2-8-65,-4 15-48,-2-15 48,-20-9-144,19 21 128,-1-14 0,-1 10 0,-10-10-48,-7-7-80,24 9 96,-18-1 64,12 1-16,-14-2 64,-4-7-208,4 8 208,1-3 16,-1-1 0,0-2-15,-4-2-209,0 0 208,0 0-64,0 0-64,-4 0-384,4 0 304,-6-4-737,-1-3-655,-2 1-657,1-1-592,8 7 2641,-18-6-3042,16-12 785,-7 12-752,9 6 3009</inkml:trace>
  <inkml:trace contextRef="#ctx0" brushRef="#br0" timeOffset="2">1067 703 5010,'0'0'0,"0"0"0,0 3 1905,0-3-625,0 2-111,0 0 15,0 0-127,-2 0-209,0 1-224,-3 1-111,5-4-513,-4 6 464,-3 1-112,-1 15-128,-10-13-16,18-9-208,-6 26 192,-18-4 32,2 2 33,-4 0-33,26-24-224,-29 26 208,1 2-32,0-2-16,-1 3-80,29-29-80,-28 26 48,4 0-16,0-2 0,4 0 16,20-24-48,-17 22 80,10-3-16,-12 1-96,12 0-272,7-20 304,-17 17-1137,10 3-1312,1 2-1809,32 32 513,-26-54 3745,0 22-4098,0-22 4098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5:29.56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158 83 816,'0'0'0,"0"0"0,-9 0 160,-13 0-96,5 0 0,8 0 48,9 0-112,-17 0 224,12-4 144,-3 0 193,-1-1 159,9 5-720,-7-4 816,-1 0 17,1-1-17,1 5 0,6 0-816,-7-4 737,0 4-17,1 0-48,2-5-47,4 5-625,-3 0 608,1 0-80,0 0 16,0 0-63,2 0-481,0 0 368,0 0-96,0 0-96,17 0-80,-17 0-96,5-4 64,19 4 0,-3-4 0,8-1-48,-29 5-16,30-4 48,5 0-32,2-3 32,5 3 16,-42 4-64,41-5 16,1-1 32,-5 1-48,-2 5 32,-35 0-32,32 0 0,-5 0 48,-3 0-48,0 3 0,-24-3 0,19 4 0,1 0 0,-3 1 32,-10-1 0,-7-4-32,24 4 32,-20-1 16,14 1 0,-14-2 64,-4-2-112,4 2 97,1 1 47,-1-3 0,-4 0 0,0 0-144,0 0 144,0 0 16,0 0-16,5 0-16,-5 0-128,0 0 144,0-5-32,0 1 0,0-1-32,0 5-80,0 0 16,0-4 16,-3 4-32,1 0-32,2 0 32,-2-4-64,0 4-352,-3 0-448,3 0-545,2 0 1409,-2 0-1953,-2 0-416,2 2-208,-1 0 720,3-2 1857,-2 7-2689,2-7 2689</inkml:trace>
  <inkml:trace contextRef="#ctx0" brushRef="#br0" timeOffset="594">193 356 1952,'0'0'0,"-2"2"769,2-2-769,-5 7 768,-1-1-48,-1 1 129,1-1 127,6-6-976,-7 7 993,3 0-145,2-1-96,-1 1-47,3-7-705,-2 4 640,2-2-48,0 0-143,0 3-97,0-5-352,5 2 272,1 0 32,1 0 16,14 0-32,-21-2-288,7 3 240,17-3-128,-4 0-32,-1 0 0,-19 0-80,22 0 49,2 0 15,0 0-64,2 0 16,-26 0-16,24 0 0,2 0 32,1 0 0,-1 0 0,-26 0-32,28 2 48,1 0-48,-1 0 16,0 0 0,-28-2-16,29 3 48,-1-3 32,0 0 48,-1 0 16,-27 0-144,24 0 128,0-5 16,-3-1-48,-1-1 32,-20 7-128,20-6 176,-14-14-32,16 16 0,-18-3 32,-4 7-176,7-7 160,-1 1-32,-1-1 49,-5 1-49,0 6-128,0-5 112,0 1 16,0 4-96,-2-4 0,2 4-32,-5 0-16,-1 0 0,-12 0-176,12 0-609,6 0 801,-9 2-1825,-8 0-1936,23 35-49,-6-32-672,0-5 4482,0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5:42.63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459 77 1920,'0'0'0,"0"-4"385,4-3 63,-4-12 80,4 14 80,-4-1 17,0-1-49,0 1-112,0-1-128,0 1-64,-2 1-80,2 5-192,-2-4 112,0 4 1,0 0-65,-3 0 0,1 0-48,2 0 0,-3 0 16,1 0-16,4 0 0,-2 0 64,-3 0 0,-1 0-48,2 0 64,-3 0 0,3 0 0,-3 0 48,1 0-32,6 0-96,-9 0 96,0 0-32,-8 0-16,10 0-16,-2 2-16,-8 0 16,10 3-16,-1-1 48,8-4-64,-9 2 48,0 3-16,0-1 0,3-2-32,6-2 0,-7 7 48,1-3-48,-3 3 0,3-1 0,6-6 0,-9 7 0,2-1 32,-1 1-16,1-1 48,7-6-64,-7 7 64,1-3 32,4 1 0,-3-1-16,5-4-80,-2 4 64,0 1-48,0 1 32,2 1 0,0-7-48,0 6 16,-2 1 16,2-1-16,0 1 16,0-7-32,0 9 32,0 8 0,0-13-16,-3 5-32,3-9 16,-2 18 16,0-12 16,0 3-16,0 8 32,2-17-48,-2 7-32,-1 2 48,3 10-32,-2-12 16,2-7 0,0 17 16,0-8-16,0 11 16,0-3-16,0-17 0,0 18 33,-2-10-33,2 14 16,0-13 48,0-9-64,0 19-64,0-10 80,0 13 0,0-15-32,0-7 16,0 21 80,0-12-48,0 13 0,0-13 0,0-9-32,0 21 16,0-3 16,4-9 16,-4 12 0,0-21-48,0 18 48,5-9-16,-5 15 0,0-7-16,0-17-16,4 9 16,-4 13 0,4-14 16,1 12-16,-5-20-16,4 9 16,1 15 64,-1-7-16,-4 3 16,0-20-80,4 19 64,1-1-64,-5 1 16,4 1-32,-4-20 16,4 20 0,1 2 48,-1-1-80,0 1 80,-4-22-48,5 22 16,-1-2 0,-4 1 0,5 1 0,-5-22-16,4 24 0,0-2-16,1 0 48,-1 0 0,-4-22-32,7 17 0,-3 5 0,0 0 16,1 0 0,-5-22-16,4 24 32,0-3 0,1 3 0,-1 0 0,-4-24-32,4 24 64,1 0-32,-1 0 0,1 0 0,-5-24-32,4 24 32,0-2 16,1-4-16,-1 1 0,-4-19-32,4 9 80,1 15-64,-1-6 16,3-1 0,-7-17-32,4 17 16,0 3 32,3-2-32,-3 1 16,-4-19-32,5 20 32,1-3-16,-1 3 16,1-3-16,-6-17-16,7 22 0,-3-2 16,3 2-32,-3 4 32,-4-26-16,4 19 16,1 3 16,-1 2 32,0-4-32,-4-20-32,5 22 32,-1-3-16,0 3 32,-4 2-16,0-24-32,5 22 17,-1 2-1,-4 0 0,5-2-16,-5-22 0,4 24 0,0-2 32,1 2-32,-1 0 16,-4-24-16,4 24 0,1-3 16,-5 1 16,4 0 32,-4-22-64,0 20 48,0 2 32,0-3-32,0 1 16,0-20-64,0 19 32,0 3 16,0 0-16,0 0 0,0-22-32,0 22 80,0 2-16,-2 0 16,-5-2-16,7-22-64,-4 19 80,-3 1-16,1-1 16,-1 1 0,7-20-80,-8 20 96,1-1-32,1-1 48,-3-9-16,9-9-96,-7 21 80,-1-14 16,-10 13-32,14-12 32,4-8-96,-9 20 96,-8-14 48,10 12 17,-2-12-1,9-6-160,-8 7 256,-12 0 48,13-1 96,-1-4 96,8-2-496,-18 2 545,12 1-65,-3-3-48,-9 0-112,18 0-320,-6 0 192,-3-7-32,-10 3-32,12-3-48,7 7-80,-22-6 80,13-1-16,-12-13 16,3 16-48,18 4-32,-19-4 48,1-3-48,9 3 0,-15-1 0,24 5 0,-6 0 0,-14 0-16,14 0-16,-3 0 0,9 0 32,-9 0-48,0 5 48,3-1 0,-1 1 0,1-3 0,4 0-80,-1-2-224,3 0-560,0 0 864,5 0-1681,1-4-1264,21-1-1201,-6-1-1441,-21 6 5587,0 0 0</inkml:trace>
  <inkml:trace contextRef="#ctx0" brushRef="#br0" timeOffset="902">1074 1334 1088,'0'0'0,"-4"-4"480,4 4-480,-9-5 368,-11-1 193,14-1 143,-1 3 80,7 4-784,-6-5 769,-1 5-65,0 0 0,3-4-31,4 4-673,-4 0 560,-1 0-64,3 0-80,0 0-64,2 0-352,-2 0 305,0 0-49,2 0-80,0 0-48,0 0-128,0 0 64,0 0 32,0 0-32,0 0-32,0 0-32,4 0 48,3 0-48,-1 0 32,14 0 16,-20 0-48,6 0 64,18 0 48,-6-4-32,1-1 0,-19 5-80,20-4 48,2 0 0,0-1-32,-3 5 0,-19 0-16,20-4 16,2 4 16,0 0-48,-1 0 0,-21 0 16,22 0-16,0 0-16,0 0 48,-3 2 0,-19-2-16,22 0 16,-2 0-16,2 2 0,0-2 16,-22 0-16,21 0-16,3 0 48,0 0-32,3 0 64,-27 0-64,26 0 48,2-4-32,0-1 0,1 1 0,-29 4-16,28-4 48,5-3 0,0 1 16,-1-1-48,-32 7-16,29-17-16,-3 17 32,-4-5-16,-3 5 32,-19 0-32,18 0 16,-1 0 0,-10 0-16,17 0 0,-24 0 0,6 0 16,18 0-16,-17 0 0,15 2 0,-22-2 0,6 3 0,14-1-16,-14 0 16,14-2 0,-20 0 0,7 0-16,12 0 48,-12 0 65,12 0-65,-19 0-32,7 0 112,10 0-16,-10-4-32,10-1 0,-17 5-64,5-4 64,12 0 16,-12-1-32,1-1 16,-6 6-64,18-7 32,-18 1 32,6-1-48,1 3 0,-7 4-16,6 0 16,1-5-80,-3 5 0,-4 0-32,0 0 96,0 0-80,0 0 160,0 2 0,-2 5-32,2-7-48,-4 4-240,-3 3-705,1-1-1072,-1 1-896,7-7 2913,0 24-3906,0-24 3906</inkml:trace>
  <inkml:trace contextRef="#ctx0" brushRef="#br0" timeOffset="1543">1216 808 1632,'0'0'0,"-2"0"512,2 0-512,-5 0 529,-1-4 79,-1-1 96,1 5-31,1-4-49,3 4-80,-2 0-80,1-4-47,3 4-417,-2 0 432,0-5 0,2 5-80,0-4-32,0 4-320,0-4 256,0-1-32,0 1-63,4-3 15,-4 7-176,5-6 144,-5-12-96,4 18 96,1-6-64,-5 6-80,4-20 96,2 16 16,1-3-64,0-10 32,-7 17-80,6-7 80,1-15 0,-3 16 16,0-16-16,-4 22-80,5-4 96,-5-18-48,4 15 48,-4-10-32,0 17-64,4-7 64,3-14 48,-3 14-48,3-17 32,-7 24-96,6-7 112,1-14-47,0 14-1,-1-15 16,-6 22-80,7-6 32,-1-14-16,-1 16 0,-1-3-16,-4 7 0,4-6 16,1-1-16,-5 3-16,0-1 16,0 5 0,0 0-16,0 0 0,0 0 32,0 0-32,0 0 16,0 3-32,0-1-32,0-2 64,4 6-48,-4-1-16,4 1-1,1 3-15,-5-9 80,6 22-112,1-5 16,10 5 48,-12 4-48,-5-26 96,6 29-48,14 3 48,-14-1-48,12 1 48,-18-32 0,6 29 16,14-1-32,-16 1 64,16-1 0,-20-28-48,4 26 16,16 2 48,-16-4-32,3 0 32,-7-24-64,6 20 64,-1 0 16,-1-1 32,-4-1 17,0-18-129,0 17 160,0 1-32,0-10-16,0 12-320,0-20 208,0 7-833,0 10-944,7-10-928,12 17 480,-19-24 2225,0 6-3137,0-6 3137</inkml:trace>
  <inkml:trace contextRef="#ctx0" brushRef="#br0" timeOffset="2004">1231 1908 2785,'0'0'0,"0"0"944,0-5 33,0-1 31,0-1 1,0 1-113,0 6-896,0-5 736,7 5-175,-3-4-129,2 4-64,-6 0-368,7 0 256,0 0-96,10 0-64,-13 0-80,-4 0-16,20 2 16,-13 5-16,21 10-32,-8-8 48,4 17-16,2-2 16,2 0 0,3 4-32,-31-28 16,30 29 0,3-3 0,0 5 16,-3-1 48,-30-30-64,31 31 48,-3-1-16,0 3 0,1-3 32,-29-30-64,28 29 64,-2-1 32,1-4 32,-6 0 65,-21-24-193,20 20 176,-3-3 32,-12-8 16,1 8 0,-6-17-224,7 7 224,-3 2 32,-4-3-16,5 3-32,-5-9-208,0 7 208,0-3-63,0 0-1,-3 1-32,3-5-112,-2 4 80,-2 0 32,2 1-32,-3-3 0,5-2-80,-2 2 80,0 0 32,0-2-32,0 0-144,2 0 64,-3-4-384,1-3-593,0-12-704,0 12-1008,2 7 2689,0-22-2977,4 22 752,-4-19-464,0 19 2689</inkml:trace>
  <inkml:trace contextRef="#ctx0" brushRef="#br0" timeOffset="2391">1822 1877 3457,'0'0'0,"-4"0"1697,-3 0-481,-1 0-319,-10 2-145,18-2-752,-6 5 672,-3 3-79,-13 10-65,16-9 0,6-9-528,-20 21 448,13-3-79,-14 4-65,14 0-96,7-22-208,-17 24 176,8 0-48,-11 0 0,11 0-32,9-24-96,-19 24 112,12-3 0,-10 1 16,12 0 32,5-22-160,-6 17 96,-1-8 48,5 11-48,0-14-64,2-6-32,-2 7-576,2-1-1137,0 1-1552,6 17 192,-6-24 3073,7 0-3794,-7 0 3794</inkml:trace>
  <inkml:trace contextRef="#ctx0" brushRef="#br0" timeOffset="3057">2457 1301 1344,'0'0'0,"5"-4"112,-1-3 64,-4-10 48,0 12 80,4 1 49,-4 4-353,0-4 384,5-1 32,-1 1 32,0 0-32,-4 4-416,0-5 401,5 1-17,-1 0 32,-4-1 80,0 5-496,4-4 576,-4 4 65,0 0-17,0 0-96,0 0-528,0 0 368,0 0-143,0 0-113,0 2-48,0-2-64,0 7 48,0 10-16,0 0-16,0 3-16,0-20 0,0 24-16,0 2 48,7 3-32,0-1 32,-7-28-32,21 24 32,-14 0-32,19-2 16,-4-5 32,-22-17-48,26 9 80,2 11 32,1-16 0,4 3 32,-33-7-144,28 6 160,2-4 48,-1 0 0,-1-2 32,-28 0-240,29 0 256,-5-4 1,0-2-17,-3-1 32,-21 7-272,22-20 288,-2 16-16,-14-16 32,18 14-32,-24 6-272,7-22 240,-1 15 49,14-17-65,-20 18 32,0 6-256,4-28 176,1 6 16,-5 0-16,4 0 0,-4 22-176,0-24 160,0 2 0,-2-2-32,-2 0-32,4 24-96,-9-22 80,-9-6-16,12 4 0,-18-2 16,24 26-80,-20-24 81,-4 0-33,-2-2-16,-2 2 0,28 24-32,-31-22 0,1 0-32,-1 5-32,3 10-33,28 7 97,-29-22-112,8 22 0,-1 0-48,0 0-32,22 0 192,-22 0-224,0 7-80,0 17-208,3 0-305,19-24 817,-20 26-1200,1 7-465,-3 4-704,4 4-224,10 7 656,8-48 1937,-24 44-2689,24-44 2689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5:46.95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0 138 2225,'0'0'0,"0"-35"800,0 5 160,0-5 49,0 35-1009,0-22 992,5 18-111,-5-3-193,0 3-256,0 4-432,0 0 240,0 2-128,0 4-64,0 18-64,0-24 16,0 22-16,4 4 16,-4 5-16,4 2 32,-4-33-16,7 35-32,-1 4 0,14 0 16,-13 5 32,-7-44-16,21 45 32,-14 3 0,21 3-16,-10-3-16,-18-48 0,19 48 48,1-5-16,0 1 16,-14-3 32,-6-41-80,24 40 112,-19-3 49,1-5 15,12 1 0,-18-33-176,0 31 192,4-3 32,-4-2 16,0 0 16,0-26-256,0 22 272,0-2 0,-2 0 65,-5-12-49,7-8-288,-9 20 304,1-14-16,-1 3-48,-8 0-16,17-9-224,-5 9 224,-1-3-48,-1-4-16,1 1 16,6-3-176,-7 2 177,5-2-1,0 0 32,-1 0-64,3 0-144,-2 0 80,2-5-48,0 1-32,0 4 0,0 0-32,5-4-96,-1 4-400,0-5-545,-4 5 1073,7-4-1793,13 4-944,-14-4-48,42 28 480,-48-24 2305,4 0-2321,-4 0 2321</inkml:trace>
  <inkml:trace contextRef="#ctx0" brushRef="#br0" timeOffset="1">375 625 1536,'0'0'0,"5"-5"657,-5 5-657,6-17 832,16 10 192,-15-12 209,10 14-17,-17 5-1216,7-6 1041,12-1-209,-14 3-287,14 4-273,-19 0-272,7 2 144,15 15-112,-16 3-64,20 4 32,-26-24 0,20 28 0,0 1 16,4 1 16,0 1 0,-24-31-32,26 33 32,2-1-64,1-1 16,-1 2 16,-28-33 0,33 32 176,-1-1 48,3-1 96,0-3 16,-35-27-336,35 24 224,0-3 33,-7-3-17,-1-9 32,-27-9-272,24 19 256,-5-12 0,-12-1-16,15 3-32,-22-9-208,4 7 240,3-3 64,-1 0-31,-2-2-1,-4-2-272,5 3 240,-5-3-64,0 0 48,0 0 32,0 0-256,0 0 240,0-5-32,-2 1-48,-3-3-80,5 7-80,-6-19-176,-12 14-320,12-16-480,-3 3-561,9 18 1537,-20-22-2113,14-2-752,-3 0 287,0-4-1055,9 28 3633</inkml:trace>
  <inkml:trace contextRef="#ctx0" brushRef="#br0" timeOffset="2">1082 553 2545,'0'0'0,"0"0"1024,-4 0 289,4 0-1313,-7 0 1360,3 0-31,-2 2-128,-1 4-225,7-6-976,-7 7 768,-1-1-143,-1 3-81,-11 9-176,20-18-368,-6 17 336,-18 3-80,0 4-16,-2 6-15,26-30-225,-33 31 176,-2 1-64,-4 6-208,-1-4 0,40-34 96,-41 40-16,2-1 16,-1 2 208,1 1 16,39-42-224,-37 37 144,2 0-16,5-9-368,-1-1-817,31-27 1057,-26 24-2033,0 0-1168,0 0 272,-1-3-817,27-21 3746,0 0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5:47.60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282 59 1168,'0'0'0,"0"0"144,0-4 16,0-1 80,0 5-240,0-4 352,0 4 113,4-5 79,-4 1 64,0 4-608,0-4 656,0-3-15,0 3-65,0-1-32,0 5-63,0-4-33,0 4-48,5 0 0,-5 0-400,0 0 368,0-4-16,4 4-31,-4 0-33,0 0-288,4 0 304,1-5-64,-5 5 0,0-4-32,0 4-208,0 0 208,0 0-16,0 0-32,0 0-32,0 0-128,0 2 97,0 3-65,-2 1 16,-3 3 0,5-9-48,-4 19 16,0-12 48,-3 13-64,0-3 16,7-17-16,-8 20 64,-12 4 16,14 0 48,-14 2 0,20-26-128,-18 26 112,-1 5-16,-1-1 0,1-1 0,19-29-96,-20 28 96,0-2 0,1-2 0,10-2 32,9-22-128,-22 17 96,16-8 0,-12 11 0,16-14 0,2-6-96,-7 9 112,1 0 0,1-1-16,1-1 1,4-7-97,-2 4 80,0 1-32,0-1 16,2-2 0,0-2-64,0 2 16,0-2-401,6 0-751,1-4-1153,-7 4 2289,17-4-3282,35 30 561,-45-26-464,-7 0 3185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5:50.67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58 1364 1184,'0'0'0,"-3"0"736,1 0-47,-4 0 239,-1-4 145,7 4-1073,-4-4 1120,-1 4-111,-1-5-177,2 5-144,4 0-688,-5 0 529,5 0-529,-2 0 448,0 0-80,0 0-32,-1 0 0,3 0-336,-2 0 304,0 0-48,0 0 33,2 0 15,0 0-304,0-4 272,0 4 16,0 0-32,0 0-48,0 0-208,0 0 128,0 0-32,0 0-32,0 0-16,0 0-48,0 0 32,0 0-16,0 0 16,0 0-64,0 0 32,4 2 0,-4 0-16,5 0 32,-1-2 32,3 0-32,-3 0 32,0 0-48,3 0 16,-7 0-16,6 3 16,1-3-16,10 0 0,-12 2 0,-5-2 0,6 0 16,12 2-48,-12-2 48,14 2-32,-20-2 16,17 0 16,3 2 0,2-2 16,0 0-16,-22 0-16,24 0 32,2 0 1,-2-4 31,4 0-48,-28 4-16,26-5-16,1-1 16,-1-1 80,0 1 64,-26 6-144,24-5 144,-2-1-32,0 1-48,-5 5-16,-17 0-48,7 0 32,10 0 16,-17 0 0,7 0-32,-7 0-16,4 0 16,0 0 0,-4 3-16,5 1 48,-5-4-48,0 2 16,0 2-32,4 3 16,-4 0 0,0-7 0,0 6 0,4-2 16,-4 3 16,0-5 0,0-2-32,5 5 32,-5-1 0,0-2 32,0 0 48,0-2-112,0 2 128,0-2-32,0 0 0,0 0 0,0 0-96,0 0 112,0 0 0,0 0 0,0 0-48,0 0-64,0-4 64,0 4 0,4 0 49,-4 0-113,0 0 112,0 0-112,0-4 32,0 4 32,0-5-64,0 5-192,0 0 192,0-4-657,0-3-783,0 3-1042,4 0-1135,-4 4 3617,7 0-2962,0 0-671,-7 0 3633</inkml:trace>
  <inkml:trace contextRef="#ctx0" brushRef="#br0" timeOffset="2092">1415 49 1408,'0'0'0,"0"0"208,-5 0 32,1-5 161,4 5-401,-7 0 592,5 0 192,0-4 97,0 4 15,2 0-896,-2 0 768,0 0-111,-1 0-81,1-4-64,2 4-512,-2 0 448,0-5-63,0 5-113,-1 0-32,3 0-240,-2-4 176,0 4-80,0 0 32,-2-4-32,4 4-96,-5 0 112,1 0 48,-1-5-48,1 5-32,4 0-80,-6-4 64,-1 0 0,3 4-16,-3-5 48,7 5-96,-6 0 48,-1 0-16,-2-4 16,1 4-32,8 0-16,-18 0 16,12 0 0,-3 0 0,-13 0-16,22 0 0,-7 0 16,-14 0-32,14 2 16,-13 2 16,20-4-16,-6 3-16,-12 1 16,14-2 16,-5 2-32,9-4 16,-17 5 16,13 1 16,-5-1-32,-9-1 16,18-4-16,-6 4-16,-1 1 16,-1 1 16,-1 1-16,2 2 0,7-9 0,-8 8 0,-1 10-64,0-12 32,3 1 32,6-7 0,-7 17-32,3-12 32,1 1 0,1 12-16,2-18 16,0 4 0,0 5-32,0 8 0,0-10 0,0-7 32,0 22 16,0-14-48,-2 14 48,0-4-16,2-18 0,-2 17 0,2 1 16,-2-1-32,-1 0 32,3-17-16,-2 18-16,0-9 32,0 12-16,0-12-16,-1 13 16,3-5 0,0-8-16,-2 13 32,2-22-16,0 9 16,-2 10-16,2-10 32,0-9-32,0 24 0,0-24 0,0 9 0,0 13-16,-2-16 16,0 16 0,2-22 0,0 9 16,0 13 32,0-5-80,0 3 16,0-20 16,0 19 0,0 3 0,0-2 48,0-1-32,0-19-16,0 22-16,0-2-32,4-1 48,0-10 0,-4-9 0,0 24 16,5-6 48,-1 1-16,1 1 16,-5-20-64,0 17 48,4 1-48,0-10-16,1 14 32,-5-22-16,4 18 16,0-10 48,3 14-15,-3-15 15,-4-7-64,5 19 32,-1-12-16,0 13 0,-4-12 0,0-8-16,5 20 32,-1-11-16,0 10 0,-4-10-16,0-9 0,5 20 0,-1-3 32,1-8-32,-1 15 16,-4-24-16,4 9 32,1 10-32,-5-10 0,4 13 16,-4-22-16,4 9 0,-4 15 16,5-7 0,-1-8-16,-4-9 0,4 24 16,1-16-32,-5 16 32,0-6 32,0-18-48,0 17 0,4 1 32,-4-9-64,5 12 32,-5-21 0,0 18 0,4-1 0,-4 3 32,4-3-32,-4-17 0,0 9 0,5 11 16,-1-14 0,0 12 32,-4-18-48,5 6 64,-1 1 0,0 2 0,1-1-32,-5-8-32,4 18 80,1-14-48,-1 5 16,-4 8-32,0-17-16,4 7 0,1 10 16,-1-10-32,0 12 0,-4-19 16,7 7 16,-3 13-16,1-14 16,-1 14 0,-4-20-16,4 6 0,1 14 0,-1-13 0,0 12 0,-4-19 0,5 7 16,-1 15-16,-4-16 32,5 14-32,-5-20 0,4 6 16,-4 14-16,4-14 16,-4 16-48,0-22 32,5 9 0,-1 13 16,0-13-16,-4 12 16,0-21-16,5 7 0,-1 13-16,-4-14 0,4 16 16,-4-22 0,5 9 16,-5 12 0,4-14 16,1 15 32,-5-22-64,4 6 16,0 12 48,-4-14-48,5 5 32,-5-9-48,0 17 16,4-10 16,-4 2-16,0 8-16,0-17 0,0 7-16,4 10 0,-4-8 16,0 13 0,0-22 0,0 17 64,0 1-16,0 1 0,0 1-32,0-20-16,0 19 0,0 1 0,0-2 16,5-1 16,-5-17-32,0 9 32,4 10 0,0-12 16,-4 10-16,5-10 16,-1 2-16,1-1 48,-1 1-32,-4-9-48,0 18 80,4-14-48,-4 5 16,0 8-16,0-17-32,0 7 48,0 1-32,0 12 0,0-13 17,0-7-33,0 21 16,0-14-16,0 15 16,-2-16-16,2-6 0,-2 20 0,0-14 48,-3 16-32,3-13 32,2-9-48,-4 22 48,-1-13 0,-1 12 16,2-12 0,4-9-64,-5 20 96,-1-14-48,1 12 16,-1-12-16,6-6-48,-7 9 32,1 11 0,-1-14 0,1 12 0,6-18-32,-7 6 32,0 12-16,3-12 16,-2 12 0,6-18-32,-7 6 16,-2 12 48,1-10-16,1 1 16,7-9-64,-9 18 80,3-16 0,-1 4 32,1 1-16,6-7-96,-7 4 128,-2-2 48,3 1 48,-3-1-16,9-2-208,-17 0 241,10 0-17,-13 0-16,14-5-64,6 5-144,-22-4 160,5 0-16,8-1-16,-15-1 16,24 6-144,-18-18 112,1 14-16,0-14-16,8 12 0,9 6-80,-22-20 16,15 16-16,-10-16 32,13 16-32,4 4 0,-7-7-32,5 1 32,0-1-16,0 3-16,2 4 32,0-7-48,0 3-16,0-3-48,4 3-208,-4 4 320,4-4-656,1-1-577,-1 5-816,3-4-976,-7 4 3025,21 0-3442,-14 0-1328,-7 0 4770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5:54.71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79 1213 1088,'0'0'0,"0"0"0,-5 2 384,-1-2-64,-3 0 161,0 0 207,9 0-688,-8 0 784,1 0 129,-2-4-49,3 0-32,6 4-832,-7 0 817,3 0-161,2-5-80,0 1-127,2 4-449,-3-4 384,1-1-96,2 5-64,0 0-64,0 0-160,0 0 112,5-4-32,-1-1-48,0 5-16,-4 0-16,7-4 64,-1 4-48,14 0 0,-16 0 16,-4 0-32,7 0 0,13 0 0,-16 0 32,13 0 0,-17 0-32,7 0 0,10 2-32,-10 0 16,13 1 0,-20-3 16,6 2 0,14 0 16,-14 0-16,16 0 0,-22-2 0,7 5 48,19-3-32,-7 2-16,-1-2 32,-18-2-32,20 3 16,1-3 0,1 0 16,0 0 0,-22 0-32,22 0 16,0 0 16,2 0 48,-3 0-32,-21 0-48,27 0 80,-6 0 0,3 0-64,0 0 32,-24 0-48,22 0 16,-2 0 0,2 2 1,-5 0-17,-17-2 0,20 4 16,-3 1 0,1-1-16,-1 3 32,-17-7-32,20 2 0,-3 2 16,1-2 16,-1 1 0,-17-3-32,20 2 48,-1 0 0,1-2 16,2 0 32,-22 0-96,24 0 64,0 0 0,2-4-32,-2-1-16,-24 5-16,24-4 64,-4-1-32,1 1 16,-1 0-16,-20 4-32,20-5 0,-3 1 0,1 0 0,-1 4 0,-17 0 0,18-5 0,-1 5 16,0-4 16,-10 4-32,-7 0 0,26 0 16,-19 0-32,19 0 32,-20 0-16,-6 0 0,27 0 0,-10 0-16,1 0-16,-1 0 32,-17 0 0,20 0-16,-3 0 32,1 0-16,-1 0 0,-17 0 0,20 0 32,1 0-16,-3 0 0,2 0 16,-20 0-32,19 0 0,-1-4 0,-12 4 48,18 0-32,-24 0-16,7-5 0,12 5 0,-12 0-16,10 0 16,-17 0 0,7 0-16,-1-4 32,14 4-16,-16 0-16,-4 0 16,7 0 16,15 0-80,-18 0 80,16 2 16,-20-2-32,6 2 0,14 0 16,-13 1-32,14-1 32,-21-2-16,7 4-16,15-2 32,-16 0 0,20-2 0,-26 0-16,7 0 80,19 0-16,-6 0 16,-1 0-16,-19 0-64,20-4 32,4 0-16,0-1 0,0 1 16,-24 4-32,26-4 32,0-1 16,-2 1 0,0 0-16,-24 4-32,24-5 32,-2 1-16,-2-1 16,0 1-32,-20 4 0,17 0 64,0-4-48,-10 4 32,17-5-32,-24 5-16,4-4 0,14 4 16,-14 0 32,3 0-16,-7 0-32,19 0 0,-14-4-16,1 4-32,14 0 48,-20 0 0,6-5 32,14 5-16,-13 0 0,17 0 0,-24 0-16,6 0 48,16-4-32,-15 0-16,17 4 48,-24 0-48,17-5 16,-10 1 0,19-1 0,-9 5-16,-17 0 0,18-4 32,-12 0-32,20 4 0,-19 0 0,-7 0 0,26 0 0,-8 0 0,-1 0 0,3 0 0,-20 0 0,17 0-32,3 0 0,-1 0 48,1-5-48,-20 5 32,22 0 16,-3 0-32,3-4 32,0 4-16,-22 0 0,20 0 16,-1-4-16,-1 4 16,-12-5 32,-6 5-48,22 0 16,-17-4 32,1 4 0,1 0 17,-7 0-65,4 0 112,-4 0-16,0 0-48,0 0-176,0 0 128,0 0-369,0 0-431,0 0-401,-2 2-479,0 0-1058,2 24 273,-3-26-960,3 0 3425</inkml:trace>
  <inkml:trace contextRef="#ctx0" brushRef="#br0" timeOffset="884">1143 526 1952,'0'0'0,"-2"2"673,0-2 207,0 2 65,0 0 79,-1-2-64,3 0-960,-2 0 865,2 0-145,0 0-144,0-4-63,0 4-513,0-4 432,0-1-96,0 1-64,0 0-32,0 4-240,5-7 224,-5 3 32,4-3 1,0 1-33,-4 6-224,5-7 208,-5 1-32,6-14 16,1 16 0,-7 4-192,6-7 112,1-15 48,-1 18-64,1-16 0,-7 20-96,17-6 96,-12-14 16,1 14-64,1-18 0,-7 24-48,17-7 16,-12-19 48,1 6 0,16-2-32,-15 3 17,12-3-17,-12 0 32,13 2-48,-20 20-16,4-21 64,13 1-64,-12-2 16,1 5 32,-6 17-48,7-20 16,-1 14-16,1-16 32,-3 17-32,-4 5 0,5-6 0,-1-1 16,0 1 0,1 1-32,-5 5 16,0-4 16,0 0-32,4-1 0,-4 5-16,0 0 32,4-4 0,-4 0 0,5 4 32,-5 0-32,4 0 16,-4-5-16,0 5 16,0 0-16,0 0-32,0 0 0,0 0 0,0 0-32,0 0 64,0 2-48,0 5 16,0-1 16,0 12-48,0-18 64,0 6-81,0 16-31,4 2 16,1 2 0,-5-26 96,4 33-64,3 2 64,-1 2-16,1 2 16,-7-39 0,17 42 0,-12-3-16,1 3 16,12-3-32,-18-39 32,4 35 48,13 0-64,-12-5 16,12 1 32,-17-31-32,5 26-16,1 0 0,1-6 16,-1-3-32,-6-17 32,5 18 64,-1-10 32,-4 14 48,0-15 16,0-7-160,0 17 145,-2-12 79,0 1-64,-1 1 48,3-7-208,-2 6 208,-4-1-80,1-1 48,-1-2-32,6-2-144,-5 4 128,3-1 48,-2-3-32,0 0 48,4 0-192,-3 0 176,-1 0-15,-3 0-49,3-5 0,4 5-112,-6-4 128,1 0-64,-1-1 32,-1-1-384,7 6 288,-4-7-1089,-3 1-1312,1 1-1825,1 5-1809,5 0 6035,0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6:02.72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1122 1072,'0'0'0,"0"0"176,0 0-64,0-4 16,0-3 48,0 7-176,0-4 256,0 0 97,0-3 95,0 3 32,0-3 64,0 1 64,0-1 49,0 1 95,4-1 49,-4 0-33,5-10-80,-5 13-128,0 4-560,4-7 433,-4 1-81,4-12-48,-4 14-64,0 4-240,5-5 240,-1 1-16,-4 0-32,4-1-48,-4 5-144,0-4 176,5 0-31,-5 4-17,0-5 0,0 5-128,4 0 144,-4 0-64,5 0-16,-5 0-32,0 0-32,4 0 0,-4 2 0,4 1 32,1 3-64,-5-6 32,4 7-16,2 1 0,12 10-16,-14-12 0,-4-6 32,22 20-32,-15 0 16,19-3 16,-6 5 16,-20-22-16,21 22 16,3-3 0,0 1 16,2-3-64,-26-17 32,27 18-16,-3-1 0,-2 3 16,-3-3 32,-19-17-32,20 18 64,-3-1-32,-10 1 0,17-9 0,-24-9-32,6 24 32,12-16 16,-14 14 0,3-15 16,-7-7-64,6 19 80,-1-12 0,1 15-48,-1-14 16,-5-8-48,4 22 32,0-15 0,1 15 0,-1-14 0,0 14-16,-4-22-16,7 7 48,-1 12-16,1-17 48,-7-2-80,17 7 112,-12-5 48,1 0 64,12-2 1,-14 0 15,-4 0-240,7 0 224,-1-4 16,12 0-16,-18-1 32,0 5-256,6-4 192,-1-3 0,-1-10-32,-4 17-160,0-4 112,0 4-112,0-7 112,0-13-96,0 16-256,0-16-432,0 20 672,0-6-1281,-2-14-687,0 14-866,-1-18-127,3 24 2961,0-7-2097,0-19-608,0 26 2705</inkml:trace>
  <inkml:trace contextRef="#ctx0" brushRef="#br0" timeOffset="1757">651 876 1728,'0'0'0,"-2"0"577,2 0-577,-7 0 768,1 0 256,-1-5 81,1 5-65,6 0-1040,-7 0 929,1 0-193,-1 0-144,0 0-79,7 0-513,-6 3 400,-3-1-64,0 6-112,-10 14-48,19-22-176,-7 18 112,-17 8 0,5 4 0,-1 3-32,20-33-80,-24 37 112,2 3 0,-2-3 0,-2 2 17,26-39-129,-24 39 144,-2 0 32,0 1-16,-3-3 0,29-37-160,-26 33 160,0-5-16,4-2 0,2-6 0,20-20-144,-8 19 144,-10-10 0,14 9-16,-3-12 0,7-6-128,-4 7 112,2-1 0,0 1 1,2-5 31,0-2-144,0 2 128,0-2 16,6 0-48,1 0-48,-7 0-48,17-4-80,-10-3-368,15 1-625,-3-12-1008,-19 18 2081,24-4-3185,2-1 479,3-1-831,-29 6 3537</inkml:trace>
  <inkml:trace contextRef="#ctx0" brushRef="#br0" timeOffset="1758">703 1288 1664,'0'0'0,"0"0"705,5 0 95,-5 0-800,4 0 912,0 0 33,3-4-33,0-1-79,-7 5-833,6 0 688,12-4-160,-14 4-128,2 0-160,-6 0-240,20 2 177,-13 0-81,17 3 0,-18 1-16,-6-6-80,26 2 80,-8 3 16,4-1-16,2-2-32,-24-2-48,26 3 96,7-3 16,1 0 48,1-5 32,-35 5-192,37-4 192,1-3 16,-6-12-32,1 14 0,-33 5-176,33-19 176,-3 12 1,1-17-33,-3 18 16,-28 6-160,26-22 128,-2 15 0,-4-12 16,-13 14-16,-7 5-128,21-17 112,-16 12 0,-1 1-16,-4 0 32,0 4-128,0 0 80,0 0-16,-2 0-48,-5 0-128,7 0 112,-17 4-400,10 3-336,-12 10-481,12-13-624,7-4 1841,-9 9-2353,-8 9 272,17 3 593,-2-14-577,2-7 2065,0 0 0</inkml:trace>
  <inkml:trace contextRef="#ctx0" brushRef="#br0" timeOffset="1759">1020 994 1968,'0'0'0,"0"0"0,0 0 897,0-7 351,0 0 145,0 1 0,0 6-1393,0-4 1248,0 4-399,0 0-321,4 0-256,-4 0-272,4 0 112,3 4-32,13 2-32,-16 14-32,-4-20-16,17 18 32,-10 3-32,13 3 32,-14 5 0,-6-29-32,18 30 64,-14-1 64,3 1 32,-1 1 48,-6-31-208,7 28 289,-3 3-65,-4-5 0,4-2-64,-4-24-160,0 24 176,0-5 0,0 3-32,0-4 16,0-18-160,0 17 144,0-8 16,-2 13-16,2-16 16,0-6-160,-2 20 112,2-16 33,0 14-49,0-12 16,0-6-112,0 9 112,0 0 0,4-1-192,3-1-849,-7-7 929,20 7-2529,-14-3-1121,20 0-1440,-26-4 5090</inkml:trace>
  <inkml:trace contextRef="#ctx0" brushRef="#br0" timeOffset="1760">1731 1482 3505,'0'0'0,"0"2"1409,-7 1-289,7-3-1120,-6 2 1041,-3 0 63,5-2-127,2 0-145,2 0-832,-3 0 656,1-4-111,0-1-49,0 1-80,2 4-416,-2-4 384,2-3-32,-2 0-47,2-10-17,0 17-288,0-4 272,0-14-32,0 14-16,4-16-64,-4 20-160,4-6 128,1-18-64,-1 6 48,3 1-48,-7 17-64,6-18 32,1-1 0,-1-1-16,12 0 48,-18 20-64,0-21 48,6-3 0,14 4 32,-16-4-80,-4 24 0,18-24 48,-14 2-80,13-2 16,-12 2 32,-5 22-16,17-22-16,-12 5 64,1 10-48,1-14 0,-7 21 0,6-5-32,-1 1 32,-5 0-16,4 4 0,-4 0 16,0-5-48,4 5 48,-4 0-48,0 0 48,5 0 0,-5 0-16,4 0-32,-4 0 32,0 0 16,4 0-48,-4 0 32,5 2-16,-5 1 16,4 1-32,-4-4 48,5 6-64,-1 3 0,-4 11 0,4-11 0,-4-9 64,5 26-96,-1 0 16,-4 2-16,4 3 64,-4-31 32,7 35-48,-1 2 32,1 2 16,10 0 16,-17-39-16,5 40 48,-1-3-16,3 0 16,-1-4 16,-6-33-64,7 34 64,-3-3 16,3-3 32,-3-1-32,-4-27-80,4 21 112,-4-3-48,5-1 16,-5-8 32,0-9-112,0 17 112,4-10 32,-4 0 33,0-5-17,0-2-160,0 2 176,0 0-48,0 0 0,0-2 32,0 0-160,0 0 144,0 0 16,0 0-32,0-4-16,0 4-112,0-4 112,0-1-128,0-1-368,0 6 384,0-18-912,0 18 912,0 0-1793,0-6-1089,5-1-1007,-1 7 911,-4 0 2978,0 0-3441,0 0 3441</inkml:trace>
  <inkml:trace contextRef="#ctx0" brushRef="#br0" timeOffset="2317">2791 239 1280,'0'0'0,"0"0"224,-2-7 128,-4 1 161,-1-1 111,-2 3 48,-8 4-16,15 0-63,2 0-593,-9 0 512,0 4-96,1 3-80,-1 1-32,0 12 1,0-14-17,3 16-16,-1-4-16,7-18-256,-2 22 208,0-1-32,0 3 0,2 0-16,0-24-160,0 29 144,4-1 16,3 0 17,10-1 15,-17-27-192,7 26 160,17-4 32,-5-3-32,3-10 64,-22-9-224,26 20 288,7-14 32,4 1 0,0-1-31,-37-6-289,37 7 288,3-5-80,-3-2 48,-2-4 0,-35 4-256,32-7 256,-3-13 0,-5 16-80,0-18 16,-24 22-192,19-6 160,1-14 33,-14 14 15,12-21 16,-18 27-224,4-21 240,1-6 0,-1 1-16,0-4-16,-4 30-208,0-31 224,0-2-48,-2-2-32,-4 3-32,6 32-112,-18-37 64,9 0 17,-15 2-17,-2-2 16,26 37-80,-26-33 16,-2 0-32,-7 5-16,2 6-80,33 22 112,-37-7-129,2 1-63,0 6-32,5 2 0,30-2 224,-31 20-240,1-1 80,1 7 32,3 3 80,26-29 48,-26 30-64,2 1 0,-2-1-32,-1 1-176,27-31 272,-21 31-465,-1-1-239,4-2-192,12-1-177,6-27 1073,-9 21-1360,3-1-289,6-13-336,4 10 128,-4-17 1857,26 4-1296,0 1-705,-26-5 2001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6:06.36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16 96 1280,'0'0'0,"0"0"0,0-17 528,-2 10-15,-1-17 143,1 20 112,2 4-768,-2-7 817,2-10 15,0 17 16,-2-7 1,2 7-849,0-4 800,-2 0-128,2-1-111,0 5-129,0 0-432,0 0 272,0 0-112,-3 0-64,3 5-96,0-5 0,0 8 0,0 14 0,0-4-32,0 6 32,0-24 0,0 28 0,7 7 0,0 4-32,-1 7-16,-6-46 48,18 48 0,-14 4-16,13 3 0,-10-3 32,-7-52-16,20 55 16,-14-3 48,14 0-16,-14-1 64,-6-51-112,18 45 96,-14-1 48,0 0 48,1-5-16,-5-39-176,0 37 225,0 0 15,0-6 0,-2-3 0,2-28-240,-3 26 240,-3-4-16,-12-4 16,14-1 16,4-17-256,-9 9 272,1 8-47,1-10 47,1-1-128,6-6-144,-7 7 144,5-1-16,0 1-16,2-5 0,0-2-112,0 0 80,0 0 0,0 0 32,6 0-32,-6 0-80,7 0 112,-1 0-32,1 0-96,-1 0-192,-6 0 208,7-6-448,-1-1-400,-1 0-369,-1 3-432,-4 4 1649,5-6-2209,-5-12-352,4 14 512,0-3 688,-4 7 1361,0-24-1920,0 24 1920</inkml:trace>
  <inkml:trace contextRef="#ctx0" brushRef="#br0" timeOffset="1">356 550 1840,'0'0'0,"4"0"641,3-4 143,-7 4-784,7-5 832,-3 5-47,0 0-81,1 0-144,-5 0-560,4 18 400,0 1-111,3 8-49,-7-27-240,6 32 208,-6-32-208,20 37 240,-16 3 48,18 3-16,-2 3 0,-20-46-272,22 44 256,6-3-15,5-2-65,4-1 16,-37-38-192,39 32 80,0 1 16,-1-2 32,1-3 16,-39-28-144,37 26 208,-2-6 16,-5-1 16,-3-1-32,-27-18-208,24 6 240,-7 14-31,0-13 47,-12-1 0,-5-6-256,6 7 320,1-1-16,-3-1 16,-4-3 16,0-2-336,0 0 321,0 0-17,-2 0-32,-4 0-64,6 0-208,-9 0 208,-9-5-64,12 1-16,-14-3-48,20 7-80,-9-6-80,-12-12-256,12 14-352,-13-2-449,22 6 1137,-6-22-1713,-14 15-832,13-12-368,-10 12 800,17 7 2113,-4-24-2657,4 24 2657</inkml:trace>
  <inkml:trace contextRef="#ctx0" brushRef="#br0" timeOffset="2">921 563 1776,'0'0'0,"-2"0"785,0 0 159,0-4 113,2 4-1057,-5-5 1072,5 5-63,0 0-81,0 0-224,0 0-704,0 3 513,-2-1-145,0 0-112,0 4-48,2-6-208,-2 7 240,-1 0-16,-3 10 32,-3-10 64,9-7-320,-20 21 305,12 1-1,-21 2 0,3 7-32,26-31-272,-30 30 272,-5 3-64,-2 4 64,4 0-64,33-37-208,-35 37 176,0 3 17,0-6-113,0 4 64,35-38-144,-32 32 144,3-3-32,7-1 16,14-8-16,8-20-112,-18 19 96,16-12-32,0 10 16,0-12 48,2-5-128,0 6 128,0 1-48,4-3 16,13-2-144,-17-2 48,7 2-336,19-2-624,-8 0-1025,3-4-1361,-21 4 3346,24-4-3185,-2 4-785,-22 0 3970</inkml:trace>
  <inkml:trace contextRef="#ctx0" brushRef="#br0" timeOffset="883">1320 864 1152,'0'0'0,"-6"2"272,-3-2 144,-8 0 161,17 0-577,-2 0 736,-1 0 48,3 0-31,0 0-97,0 0-656,5 0 544,12 0-144,-10 5-79,15-1-1,-22-4-320,17 7 288,0 1 16,3-1-32,0 2 16,-20-9-288,22 6 320,2 1-48,0-3 33,-24-4-305,28 2 320,-28-2-320,30 2 304,-1-2 32,1 0-16,-1 0 0,-29 0-320,35 0 353,-3-6-65,-1-1 0,-3-10-64,-28 17-224,24-4 144,-6-1 32,-12-1-64,18 1-16,-24 5-96,5-6 144,12-1-64,-17 3 80,7 4-64,-7 0-96,4-5 80,0 5-16,-4 0-48,0 0-16,0 3-16,0-1-112,-4 4-320,0 1-416,4-7 864,-7 6-1505,1 3-784,1 11-496,10 21 576,-5-41 2209,0 5-2449,0-5 2449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6:08.84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476 153 1040,'0'0'0,"0"0"208,0 0-208,-2-4 272,-5-14 112,3 14 49,2 0 15,2 4-448,-5-7 432,3-10-16,-2 17-80,-1-7-64,1 1-15,0 1-49,2 1 0,-5 4 32,7 0-240,-7-4 224,1 4 32,-1 0 16,-1-5 0,8 5-272,-18 0 288,14 0-15,-5 0 31,-8 0 64,10 0 0,1-4 16,-3 4-80,-9-5-64,18 5-240,-6-4 193,-3 4-65,-11-6-32,16 1 48,4 5-144,-9-4 96,-10-3 16,12 3-16,-12-3-32,12 1 16,-13 1-32,14-1-16,-12 2-48,18 4 16,-6 0 16,-1 0-16,-1 0 0,-1 0 16,9 0-16,-7 0 0,-10 0 0,12 2 0,-1 2 16,6-4-16,-7 4-16,-1 1 16,1-1 48,-2-2-80,9-2 32,-8 5 0,-1-1 48,0 3-32,3-3-32,6-4 16,-9 4 0,2 1-16,1 1-16,-1 1 32,7-7 0,-4 6 0,2 1-32,0 2 16,-1 8 0,3-17 16,0 7-32,0 10 16,0-10-16,0 12 48,0-19-16,5 9-16,-5 13-32,4-5 48,0-8-32,-4-9 32,5 22-16,-1-5 16,-4 1 0,0-1 16,0-17-16,5 18 0,-5-1 32,4 1-32,-4 1 32,0-19-32,0 18 16,4-1-32,-4 1 16,5-10-32,-5-8 32,0 22 0,4-15-16,0 14 0,1-12 32,-5-9-16,4 22-16,0-13 32,1 15-32,1-7 16,-6-17 0,5 20-32,1-1 0,-1 5 16,-1-2-16,-4-22 32,7 24 0,-1 0-16,12 0 0,-18 0 16,0-24 0,6 26 0,1-2 32,-1 5 0,-1-3-16,-5-26-16,6 28 48,-2-2 80,3 1 32,0-3 48,-7-24-208,6 21 224,12 3-48,-18 0-32,17 0-16,-17-24-128,4 24 64,1-2 0,1 0-48,1 2 17,-7-24-33,6 26 16,1 0 32,-1 1 0,1-1-16,-7-26-32,7 24 32,-1 0 0,-2-2-16,3 2 16,-7-24-32,7 21 32,-1 1-16,12 0 0,-14 0-16,-4-22 0,4 22 16,3-3 16,-1 1 48,-1 0-16,-5-20-64,6 17 32,1 5-16,-3-2-16,1 1 16,-5-21-16,4 24 48,0-2-32,3 0 0,-3 0 0,-4-22-16,5 19 32,-1 1-16,-4 0 32,4-1 16,-4-19-64,0 20 64,5 0-16,-1-1 16,-4-10-32,4 15 32,-4-24-64,0 17 64,5 1-32,-1-1 0,-4-8 32,0-9-64,4 24 80,1-15-16,-1 15 16,-4-7-64,0-17-16,5 20 32,-1-3 16,-4 3-32,4 0-16,-4-20 0,5 17 0,1 3 16,-1-3 32,-1-8-16,-4-9-32,4 24 64,1-15-32,-1 12 16,0-12-16,-4-9-32,5 22 48,-5-15 16,4 14-48,0-3 0,-4-18-16,0 17 48,0-8-32,5 13 65,-5-16-1,0-6-80,0 18 64,0-12 0,0 3 16,0 0 0,0-9-80,0 17 96,0-10 0,-2 2 0,-1 8-32,3-17-64,-2 7 64,-2-1 16,-3 3 0,1-3 16,6-6-96,-7 7 96,1-1 32,-1 1-48,1 0 32,6-7-112,-9 6 128,-9 1-48,12-1 32,-1-1-16,7-5-96,-17 4 32,10 0 16,-12 1-32,10 1 48,9-6-64,-24 5 32,7 1-16,-1 1 32,1-3-32,17-4-16,-7 4 113,-13-1 15,14-3 32,-3 0 80,9 0-240,-9 0 320,-8-7 16,13-10 48,-5 10 0,9 7-384,-20-22 321,14 5-65,-3-1-32,-13-6-112,22 24-112,-6-19 96,-3-3-48,-9 2-16,12 3 16,6 17-48,-9-18 0,-8 1 16,12 10-16,-3-12 0,8 19 0,-9-5-16,-9 1-16,14 0 16,-2-1-32,6 5 48,-7-4-48,0 4-32,5 0 16,-2 0 16,4 0 48,-2 0-32,0 0-16,-1 2-48,3 0-272,0-2 368,0 2-705,0 1-495,0-1-513,0 2-512,0-4 2225,5 4-2977,-1 3-433,16 2 961,-20-3-224,0-6 2673,0 0 0</inkml:trace>
  <inkml:trace contextRef="#ctx0" brushRef="#br0" timeOffset="1034">862 1200 928,'0'0'0,"0"0"256,-2 0 96,-2 0 112,4 0-464,-5-4 481,1 4 15,0 0 48,-3 0 32,7 0-576,-7 0 657,1 2-17,2 0-80,-1 3-96,5-5-464,-4 2 417,-1 5-33,3-5-32,-2 2 32,4-4-384,-2 2 352,0 0 0,-1 1-15,3-1-49,0-2-288,0 2 288,0 0-96,5-2-64,1 0 0,-6 0-128,20 0 64,-14 0-16,14 0 32,-2 0-64,-18 0-16,19 0 48,3 0-48,2 0 160,0 0-16,-24 0-144,26 0 160,-2 0 16,0 0-176,0 0-272,-24 0 272,24 0-272,-2 5-16,2 1 16,-2-4 272,-22-2 0,22 2 0,2 1 16,-3-1 48,3 0-16,-24-2-48,27 0 96,-3 0 0,2 0-16,2-7 16,-28 7-96,29-4 112,1-2 32,-4-1 48,0 0 1,-26 7-193,24-6 208,0 2-96,3-1-16,-3 1-32,-24 4-64,21 0 16,1 0 0,-2 0 0,2 0-32,-22 0 16,17 0 16,7 0-32,-2 0 16,-2 2 0,-20-2 0,21 2-16,-3 0 48,-1 3-48,1-1 16,-18-4 0,6 4 16,21 1-64,-10-3 48,0 0 16,-17-2-16,20 2-16,2 3 48,0-3-16,2 0 16,-24-2-32,22 0 32,-1 0 16,1 0 0,4 0-48,-26 0 0,27-4 64,-1-1 0,0-1-48,0 1 48,-26 5-64,26-6-16,0 2 16,-2-3 32,-2 0-32,-22 7 0,22-4 0,-15 4 0,19-4 0,-9 4-16,-17 0 16,7 0 16,15 0-16,-18 0-64,13 0 16,-17 0 48,5 0-96,1 0 16,1 0 64,-1 0 0,-6 0 16,7 0-64,0 0-16,10 2 32,-13-2-32,-4 0 80,7 0 0,-1 0 0,12 0 16,-14 0 0,-4 0-16,7 0 32,12 0 16,-12 0 0,10 0 0,-17 0-48,7-4 32,15-1 16,-18 1 0,16-1-16,-20 5-32,4-4 32,14 0 48,-18-1-48,4 5 64,-4 0-96,4 0 64,1 0-16,-5-4 16,4 0-64,-4 4 0,0 0-64,0-5-176,4 5-80,3 0-80,-7 0 400,17 0-289,3-4 81,4 0 80,4-1 80,-28 5 48,35-4-48,5 4 16,-5-5 32,-1 1-16,-34 4 16,27-4-448,-8-1-753,-1 5-1008,-14 0-496,-4 0 2705,7 0-3201,-7 0 3201</inkml:trace>
  <inkml:trace contextRef="#ctx0" brushRef="#br0" timeOffset="1890">1669 557 2112,'0'0'0,"0"0"1249,0 0 112,0 0-1361,0 0 1232,5-5-191,-5 1-225,4 0-192,-4 4-624,0-5 465,5 1-81,-5-3-80,4 3-32,-4 4-272,4-4 240,1-1-32,-1-1 16,0-1-16,-4 7-208,5-6 128,-1-1 1,0-10-17,3 12 64,-7 5-176,7-17 144,-1 10-32,12-12 16,-18 12-32,0 7-96,6-22 160,12 16-32,-18-20-48,6 8 0,-6 18-80,18-17 80,-14-1-48,2 1 64,1 10-48,-7 7-48,7-26 32,-1 9 16,1-1-48,10 1 16,-17 17-16,4-18 0,3 12-16,0-20 48,10 8-32,-17 18 0,4-6 16,1-16-16,1 15-16,12 1 64,-18 6-48,0-7-48,4 1 48,3 1 0,-3 5 0,-4 0 0,0-4 0,4 4 0,-4 0-32,0 0-32,0 0 64,5 0-32,-5 2-32,0 2 0,0-4 64,0 7-64,0 2 16,0 8-16,0-8-16,0-9 80,0 26-96,4-2 0,-4 7 0,4 1 48,-4-32 48,5 37-48,-1 3 32,1-1 16,1 0 0,-6-39 0,4 39-16,3-1 32,0-6-16,-1 1-16,-6-33 16,7 28-48,-1-1 48,1-3 0,10 0-16,-17-24 16,0 21 0,7-1 16,-1-3-16,1-10 48,-7-7-48,17 20 96,-17-16-48,5 3 80,-5-1 0,0-6-128,4 7 80,-4-3 32,0 3 16,0-5-16,0-2-112,0 2 96,0 2 0,0-2-32,0-2 32,0 0-96,0 3 80,-2-3 32,0 2-80,-3-2-288,5 0 256,-2 0-768,-2 0-641,2 0-720,-1 0-800,3 0 2929,-2 2-2385,2 0-432,0-2 2817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6:20.22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230 101 672,'0'0'0,"0"0"96,0-7 0,4-10 16,-4 12 48,7 1 16,-3 0 16,0-3 16,1 3 0,-1-1 0,-4 5-208,0-4 225,0 0-17,4-1 64,-4 5 32,0-4 80,0-1 32,0 1 33,0 4-1,0-4 0,0-1-48,0 1-32,-2 0-80,2 4-288,-2-5 225,-2 5-49,-1 0-48,1 0-16,4 0-112,-4 0 64,-3 0 0,1 0 0,-1 0-16,-2 2-32,3 3 0,-3 1-16,2 1 0,7-7 0,-8 9 16,-1-1-16,0 10 16,-8-12 0,17-6-16,-5 9 32,-1 9-32,-3-12-16,3 16 16,6-22 0,-9 17-16,-9 5 256,14 0 16,-2 4 0,6-26-256,-7 26 240,0 3-192,1 1-32,-3 1-16,9-31 0,-6 28 32,-1 3-48,1-1 32,-1 5 16,7-35-32,-9 42 32,3-3-16,-1 5-16,3-7 32,4-37-32,-2 39 16,2-4 32,0 0 32,0-3-32,0-32-48,6 29 65,12-1 31,-12-2-32,14-4 32,-20-22-96,6 22-144,16-2-17,-15-12 49,15 16 0,-22-24 112,6 9 160,14 11 49,-14-14-1,12 1 32,-18-7-240,4 6 224,14-1-16,-14-3 0,2 0-48,-6-2-160,7 2 176,0-2-16,-1 0-32,1 0-16,-7 0-112,6 0-16,1 0-352,-3 0-528,0-4-609,-4 4 1505,5 0-2113,-1-4-128,1 4 720,-5 0-383,0 0 1904,0 0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6:23.301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1689 736,'0'0'0,"0"-4"176,0-14 96,0 18-272,4-6 352,0-1 80,1 1 1,-1-1-33,-4 7-400,4-4 336,-4 4-48,5 0-64,-5 0-16,0 0-208,4 2 208,1 4 16,-1 14 49,2-11-17,-6-9-256,7 24 224,0-7-16,10 1-64,-13 4-48,-4-22-96,22 21 96,-4 3 16,3 0-16,8-4 32,-29-20-128,28 20 128,5-3 32,2 1 0,-2-10 16,-33-8-176,34 20 161,-1-14-1,0 3-16,-5 9-32,-28-18-112,26 2 128,-2 4-48,-2 3 32,-4-2-32,-18-7-80,6 6 112,14 1 0,-20-1 16,4 3 32,-4-9-160,5 9 176,-5-3 0,0 12 16,-5-14 1,5-4-193,-6 7 192,-3-1-16,0 1 0,3-1-32,6-6-144,-7 5 96,7-5-96,-6 4 48,1-2-112,3 0-160,0-2-176,2 0 400,0 0-593,0 0-143,0-6-128,4-1-241,-4 7 1105,7-19-1441,10 14-63,-12-14 431,-5 19 1073,6-18-1520,-6 18 1520</inkml:trace>
  <inkml:trace contextRef="#ctx0" brushRef="#br0" timeOffset="1">472 1604 816,'0'0'0,"0"0"0,0-7 304,0-14 144,0 3 225,0 12 175,0 6-848,0-24 912,-2 19-31,0-1-97,-5-1-160,7 7-624,-4 0 449,-3 0-161,1 0-96,-1 2-16,7-2-176,-9 9 176,1 11-64,-10-3-48,12 5-16,6-22-48,-18 24 32,9 4 0,-15 5-16,5 0 0,19-33-16,-18 35 32,-4 0 32,1 0 16,-1-1 16,22-34-96,-22 33 112,0-2 16,3-3 0,-3-2 0,22-26-128,-20 22 113,11-2 31,-10-3-48,14-8-16,5-9-80,-6 22 96,-1-16-48,1 12 16,1-12 0,5-6-64,-2 18 96,0-12-48,2 1 16,0 2-16,0-9-48,0 8 80,4 1-16,1-2-32,1-1-64,-6-6 32,7 7-272,-1-1-448,1 1-481,15-3-608,-22-4 1809,6 2-2081,18 0 544,-6-2-463,-18 0 2000</inkml:trace>
  <inkml:trace contextRef="#ctx0" brushRef="#br0" timeOffset="2">513 1933 1104,'0'0'0,"0"0"480,-2 0 209,0 0 159,2 0-848,-2-4 864,2 0-95,4-1-161,3 1-176,-7 4-432,19-7 320,-12 3-48,17-2-31,-18 1-33,-6 5-208,27-4 192,-8-1-80,3 1 0,-2 0-32,-20 4-80,22 0 64,-3-5 32,1 5-48,-3 0-16,-17 0-32,20 0 16,-3 0 16,3 0-16,-3 0 16,-17 0-32,18 0 48,2 0 0,-1 0 32,3 0 32,-22 0-112,22-4 128,2 0-16,2-3 16,0-13 0,-26 20-128,26-4 112,3-13-16,-3 10 1,2-10 31,-28 17-128,29-7 112,-5-13-64,-7 16-32,-10-2 0,-7 6-16,19-7-32,-19 3 112,5-1-64,-1 5-64,-4 0 48,0-4-256,0 4-273,-2 0-239,-5 2-353,7-2 1121,-8 7-1312,-1 1-257,-11 1 257,16 9 431,4-18 881,-18 4-1280,18-4 1280</inkml:trace>
  <inkml:trace contextRef="#ctx0" brushRef="#br0" timeOffset="3">773 1635 1120,'0'0'0,"0"0"0,-2 0 624,-3 0 241,-1 0 175,2-5 17,4 5-1057,-3 0 1008,1 0-224,0 0-287,0 0-177,2 0-320,-2 2 176,-1 3-80,3 3-16,0 12 16,0-20-96,0 9 128,0 13 0,5-3 96,-1 1 0,-4-20-224,5 22 224,-1 4 1,0 0-33,1 0 16,-5-26-208,6 26 192,1 1-16,-1-3-48,1 0 32,-7-24-160,6 21 176,1 1 32,10-2 16,-17-3 0,0-17-224,7 9 225,10 9 31,-17-12 0,7 3-16,-7-9-240,17 6 208,-17 3-32,7-2 0,-3-5-128,-4-2-48,0 2-320,5-2-512,-5 0-769,4 0-816,-4 0 2417,4 0-2833,27 28 800,-31-28-160,0 0 2193</inkml:trace>
  <inkml:trace contextRef="#ctx0" brushRef="#br0" timeOffset="4">1286 2110 3793,'0'0'0,"0"0"0,0 0 1361,0-4-321,0-3-143,0 1-161,0 6-736,0-20 624,4 16-127,-4-3-97,4-12 0,-4 19-400,0-5 304,5-12-16,-5 10-64,4-17-16,-4 24-208,5-17 161,-1-3-49,2-2 0,1 3-16,-7 19-96,7-20 96,10-2-16,-13 0-16,3-4-16,-7 26-48,20-26 32,-14 2-16,12 2 32,-14 0-32,-4 22-16,6-19 16,12-1 16,-14 0-48,3 1 0,-7 19 16,19-18-16,-14 12-32,-1-16 32,3 18 16,-7 4 0,4-7 0,0 1 16,1-1-16,-5 3-16,0 4 16,0 0-32,4 0-16,-4 0 0,0 0-16,0 0 64,0 0-32,0 0-48,0 2 64,0 0 32,0-2-16,0 2 0,0 0 16,0 3 16,0-1-96,0-4 64,-2 7-32,2-1-16,0 3-16,0 11 0,0-20 64,0 17-48,0 3 0,7 4 16,-1 4-17,-6-28 49,7 37-64,-1 5 48,1 3-16,10 3 64,-17-48-32,7 44 64,15 0-16,-16-3 33,20-2-1,-26-39-80,7 35 96,12-4 0,-12-3 64,15-4 0,-16-2 16,-6-22-176,22 17 192,-17-10 16,1 2 16,-6-9-224,7 6 272,-7-6-272,6 2 304,-1 1 33,-1-3 47,-4 0-64,0 0-320,0-7 304,4-13-80,-4 14-64,0-14-16,0 20-144,0-19 112,-2 12-32,-4-19-32,6 26-48,-7-18-144,7 18 144,-4-21-592,-3-3-576,-2 0-849,3-5-1169,6 29 3186,-7-24-3361,1 0-513,6 24 3874</inkml:trace>
  <inkml:trace contextRef="#ctx0" brushRef="#br0" timeOffset="5">1515 1399 672,'0'0'0,"0"0"0,0 0 352,6-4-48,12-3 80,-18 0 32,0 7-416,6-6 465,14 2 47,-16-1 80,3 1 48,-7 4-640,20-5 689,-16 1-97,0 4-144,14 0-112,-18 0-336,4 0 144,14 2-31,-14 3-65,13 1-32,-17-6-16,7 18 48,13-10-16,-16 19 0,16-6-32,-20-21 0,6 31 0,14 2 16,-14 4 48,18 4 48,-24-41-112,7 42 224,19-5 48,-6 2 48,1 0 80,-21-39-400,24 37 368,0-2 17,0 0-49,0-6-64,-24-29-272,22 28 224,-2-4 0,-14-2-48,18 0 16,-24-22-192,5 17 224,1 0-48,1-8 65,-3 11-49,-4-20-192,5 9 176,-5 12-16,0-14 0,-3 13-16,3-20-144,-6 8 144,-1 10-32,-1-10-16,-1 14-32,9-22-64,-20 9 80,14 11 0,-12-12 0,12 12 16,6-20-96,-7 7 64,-2 10 32,1-15 0,1 5 48,7-7-144,-9 4 129,5-2-1,2-2 48,0 0-32,2 0-144,-2 0 144,-1-6-176,1-16-400,0 15-657,2 7 1089,0-24-1985,0 18-1104,0-25 63,0 7-479,0 24 3505,0 0 0</inkml:trace>
  <inkml:trace contextRef="#ctx0" brushRef="#br0" timeOffset="6">1879 1059 784,'0'0'0,"0"0"256,0 0-256,0-5 368,0 5 112,-2-4 65,2 4 47,0 0-592,-2 0 528,0 0-80,2 0-63,0 0-33,0 0-352,0 2 304,0 5-48,0-1 0,0 1-80,0-7-176,4 6 176,3 1-48,-3-1-32,2 1-32,-6-7-64,7 6 48,0 1-16,-1-1-16,1 3 16,-7-9-32,6 9 64,-1 0 0,-1-3 32,0 3-15,-4-9-81,5 6 80,1-1-16,1 1 0,-1-3 16,-6-3-80,18 2 80,-14 0 16,14 0-16,-14-2 0,-4 0-80,20 2 64,-14 0 16,14 1-48,-16-1-16,-4-2-16,7 4 32,-1-2-32,1 5-16,-1-3 32,-6-4-16,7 5-16,-1 1 32,-1 1 16,-5-1-48,0-6 16,0 9 0,0 0 16,0-3-16,0 3 48,0-9-48,-2 9 48,-3 8 0,-1-10 0,-1 1-32,7-8-16,-9 18 48,3-14-48,-12 5 32,14 8 16,4-17-48,-17 7-16,10 10 64,-17-8-16,7 11-16,17-20-16,-18 6 16,9 16-32,-15-15 0,5 12 16,19-19 0,-18 9 16,1 11 0,10-14 0,-1 12 0,8-18-16,-7 4 16,5 0-16,2 1 16,0-3 32,0-2-48,6 2 32,12-2 64,-12 0 16,23 0 0,-29 0-112,22 0 112,-1-6-64,1 1 32,2 1-64,-24 4-16,24-4 16,5-3 0,-1 0 16,2 3 17,-30 4-49,31-4 32,0-3 48,-3 3-80,0-1 32,-28 5-32,22 0 48,-4-4 0,-12 4 64,1 0 0,-7 0-112,6 0-48,12 0-609,-18 0-879,0 0-993,0 0 2529,6 2-2001,-6 3-272,0-5 2273</inkml:trace>
  <inkml:trace contextRef="#ctx0" brushRef="#br0" timeOffset="595">2124 821 1136,'0'0'0,"0"0"496,0 0 65,4 0-81,-4 0-80,4 0-96,-4 0-32,0 0-272,5 0 256,-5 2 32,4 4 17,-4 3-49,0-9-256,4 18 240,1-12-16,-1 12-80,0-10 0,-4-8-144,5 20 112,1-13 0,1 17 32,-1-16-48,-6-8-96,7 26 112,0-8-16,-3-9 16,2 15-16,-6-24-96,18 6 112,-14 12-15,14-12-17,-12 1 80,-6-7-160,18 6 112,-12 1 0,20-1 32,-8-1-16,-18-5-128,22 2 144,-16 0-16,18 0-32,-17-2 0,12 0 16,-12 0-32,17 0 64,-17 0-16,-7 0-128,24 0 144,-20-4 64,16 4-31,-16-7 79,-4 7-256,6-6 208,1-1-16,0-10-16,10 17-32,-17 0-144,0-7 176,7-10-48,-1 10-48,1-12 64,-7 19-144,4-7 80,0-15-16,-4 18 80,5-16 16,-5 20-160,0-6 144,0-16-15,0 15-17,-2-12-48,2 19-64,-5-18 64,-1 12 48,-1-20-80,-10 8 32,17 18-64,-7-6 48,-10-21-16,8 10-32,-15-1 16,24 18-16,-18-17 16,-1 10-16,-5-17 0,0 18-32,24 6 32,-26-24-64,-7 17 16,0-12-32,-4 14-16,37 5 96,-37-6-80,2-1-32,2 3 0,1 4-17,32 0 129,-27 0-192,3 6-208,7 12-384,0-1-577,17-17 1361,-5 24-1985,-1 7-272,-1 6 544,5-2-271,2-35 1984,0 0 0</inkml:trace>
  <inkml:trace contextRef="#ctx0" brushRef="#br0" timeOffset="1061">2405 0 800,'0'0'0,"0"9"288,0 13 80,0 2 32,0 4-31,0 3-49,0 6-112,0-37-208,0 41 160,0 5-32,0 4 32,7 3 16,-1 1 48,14 1 16,-14-5 16,14 0-16,-20-50-240,4 50 241,14 1-33,-12-6-16,14 1 0,-20-46-192,6 42 192,16-3 16,-15 0 0,12-6 0,-19-33-208,5 33 240,1-5-48,12-4 65,-18-4-81,0-20-176,0 19 240,4-1 16,-4-12-16,0 14 64,0-20-304,-2 4 272,0 3 16,-5-1-32,1-3-15,6-3-241,-5 4 160,-1 0-32,-3 1-16,3-1-48,6-4-64,-9 4 96,2 1-48,1-1 0,-1-2-64,7-2 16,-2 5-96,-2 1-208,1-1-337,3-1-223,0-4 864,0 4-1072,0 1-257,5-1-192,1-2 97,-6-2 1424,7 2-993,13 1-303,-20-3 1296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6:25.14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11 816,'0'0'0,"5"0"352,1 0 112,1-4 64,10 0 1,-12 4-1,1 0-48,1 4-64,-7-4-416,22 6 369,-16 12-33,14-9-80,-14 15-48,-6-24-208,26 21 176,-19 8-32,19 1 48,-6 1-32,-20-31-160,19 33 176,5-1 32,3-1-16,-1-1-47,-26-30-145,30 31 160,5-5-32,-2-4 32,2-2 48,-35-20-208,33 8 240,-3 10-48,1-14 32,-7 3-32,-24-7-192,19 6 208,-12 1 0,10-3 1,-12-2 31,-5-2-240,4 3 288,-4-1 64,0 0 0,0-2-80,0 0-272,-6 0 224,-3 0-48,-9 0-48,10-4 1,8 4-129,-20-5 80,13 1-16,-12 4-48,12-5-32,7 5 16,-19-4-225,12 0-431,-13-1-464,14-1-657,6 6 1777,-7-5-2609,1 1 512,-1 0-304,7 4 2401</inkml:trace>
  <inkml:trace contextRef="#ctx0" brushRef="#br0" timeOffset="1">373 0 1040,'0'0'0,"-2"0"672,-2 0 257,-3 0 95,7 0-1024,-6 0 993,-1 5-209,1 3-176,1 14-128,5-22-480,-6 9 337,-3 17 31,3-4 80,-3 4 112,9-26-560,-18 35 609,10 0-1,-14 0-96,4 2-96,18-37-416,-19 33 384,-3-1-47,0 1-81,-2-4-48,24-29-208,-20 26 224,-1 2 32,-1-2-48,-2-2-992,24-24 784,-24 26-4114,-5 1-1441,29-27 5555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7:33.94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39 31 1552,'0'0'0,"0"0"0,-4 0 608,-3 0 81,-1 2-1,-1 0 16,9-2-704,-4 0 705,1 0 63,3 0-32,-2 0-15,2 0-721,0 0 656,-2 0-96,2 0-175,0-4-81,0 4-304,0 0 208,0 0-80,0 0 16,0 0-64,0 0-80,4-4 80,1 4-16,1-5 16,1 5 0,-7 0-80,19-4 112,-14-1 0,12 1-16,-10 4-16,-7 0-80,17-4 80,-10 4-48,12 0 32,-12-5-32,-7 5-32,24 0 16,-7 0-16,3 0 16,0 0-16,-20 0 0,22 0-16,-1 3 16,1-1 16,0 0-32,-22-2 16,24 6-144,0-1-16,2 1 240,-2 1 0,-24-7-80,26 6 256,1-1 1,1-1-193,0-2-32,-28-2-32,31 3 80,-1-3 0,1 0 64,-1-5-16,-30 5-128,31-6 128,-3-1-32,3 1 16,-7-1-32,-24 7-80,22-4 64,-5-1 16,-10 5-32,-1 0 0,-6 0-48,20 0 32,-16 0-16,3 0 32,-1 2-32,-6-2-16,7 3 16,10-1 0,-12 2-32,1 1 32,-6-5-16,18 4 32,-14 0-32,3-2 0,10 1 16,-17-3-16,4 2 32,14 0 16,-14-2-16,3 0 32,-7 0-64,17 0 64,-17 0 16,7 0 0,-1 0 0,-6 0-80,7 0 96,-1 0-16,1-4 0,-3 4-48,-4 0-32,7-5 49,-1 5-1,1-4-32,0 0-16,-7 4 0,6-5-225,-2 5-479,1 0-721,1 0-688,-6 0 2113,5 2-2785,1 7 320,1 0-592,-7-9 3057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7:34.537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34 75 1504,'0'0'0,"0"0"592,-5 0 97,-1 0 63,-1 0 64,3 0 1,4 0-817,-5 0 784,3 2-79,0-2-97,0 3-48,2-1-64,0 0-79,0 0-81,0-2-64,0 0-272,6 0 272,1 0 16,13 0 16,-14-4 0,-6 4-304,24 0 272,-6-5-240,3 1-48,1 0-48,-22 4 64,22-5 176,2 5 161,2-4-17,0 4 0,-26 0-320,29 0 48,-1 0-48,3 0 48,1 0-16,-32 0-32,33 0 0,2 0 16,-2 2 0,4-2 32,-37 0-48,33 0 48,-1 0 48,-1 0-32,-7-4 48,-24 4-112,26-5 96,-2 1-16,0-3 32,-2 1-80,-22 6-32,20-7 16,-1 1 64,-1 1-32,-1 1 32,-17 4-80,7-4 16,17-1 32,-18 1-48,1 4 0,-7 0 0,17 0 16,-17 0 0,7 0-16,-1 2 16,-6-2-16,5 2 33,1 3-33,-1-1 16,-1 3 0,-4-7-16,4 6 0,1 1 0,-1-1 0,-4-1 0,0-5 0,4 6 64,-4 1-16,5-1-16,-5 1 16,0-7-48,0 6 0,0 1 0,0-1-80,0 1-337,0-7 417,-2 4-1040,-3 1-833,3-1-1040,2 5 31,0-9 2882,0 6-3569,0-6 3569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7:36.982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179 1528 1040,'0'0'0,"0"0"496,-2 0 32,2 0-528,-2 0 753,0 0 159,0 0 113,2 0-33,0 0-992,0-7 817,0 3-129,0-1-64,0-1-96,0 6-528,0-4 481,0-1-97,4 1-80,-4-3-80,0 7-224,0-4 192,4 0-16,-4-1 0,0 1-32,0 4-144,0-5 144,5 1-16,-5 0 0,4-3-47,-4 7-81,4-6 96,3-1-16,0-13-32,12 14 48,-19 6-96,5-20 80,14 1 0,-12 1 32,15-4-16,-22 22-96,6-26 48,20 0 48,-19-7-16,21-4 112,-28 37-192,20-37 176,-1-4 0,3-3 0,-2-2-64,-20 46-112,17-50 96,1 0 16,-12 0 16,14-3-47,-20 53-81,4-50 96,14 0-32,-14 2 0,1-2 16,-5 50-80,6-48 64,-2-2 16,-4-3 0,0-1-16,0 54-64,0-55 64,0 1 0,-4 3-48,-2 8 16,6 43-32,-7-37 0,-10 4-48,10 7 32,-10 2-80,17 24 96,-9-22-96,-15 2 0,6 1-16,-1 12 16,19 7 96,-20-20-112,-2 16 0,3 0-17,-3-3 33,22 7 96,-22-4-96,0-1 16,0 5 0,-2 0 0,24 0 80,-21 0-64,-3 0 32,4 0 0,0 3 0,20-3 32,-17 2-16,8 0-16,-13 0 0,14 0-16,8-2 48,-20 5-48,13 1-32,-10-1 0,10 1-80,7-6 160,-6 9-160,-1 11-32,1-12 0,4 14 64,2-22 128,-3 20-96,1-1 16,0 1 32,0 2 0,2-22 48,0 22-33,-2 4 17,2 2-16,-3 3 0,3-31 32,0 30-16,0 7-16,0 3-48,0 1 16,0-41 64,0 48-96,7 2 32,0 5 16,-1 2-16,-6-57 64,20 58-32,-14 1-16,20 5 16,-8-3 16,-18-61 16,20 63-16,-1-2 16,3-4 0,-2-5-64,-20-52 64,24 48-48,-3-4 16,1-5 0,-2-4 96,-20-35-64,6 31 96,16-5 48,-17-4 0,1-5 32,-6-17-176,7 20 192,-1-14-15,-1 16 31,-1-15 32,-4-7-240,0 6 272,0 3 16,0-3 0,0 1 0,0-7-288,0 6 256,-2-3-15,0-1-17,-1 0-16,3-2-208,-2 0 208,0 0-32,2 0 16,-2 0-64,2 0-128,0-7 112,0 1-32,0-1-16,4-10-16,-4 17-48,5-4 32,1-3 0,12-10-16,-14 12-16,-4 5 0,7-17 0,-1 10 16,14-12 16,-16 12 0,-4 7-32,7-24 32,10 17 0,-13-17 0,3 7-16,-7 17-16,17-22 16,-12 3 32,1-3 64,12 0 0,-18 22-112,4-22 80,3-2 33,10 0-113,-12 2 16,-5 22-16,6-19 0,1-1 0,10 3 0,-13 10 0,-4 7 0,5-17-32,1 12-17,1 1 33,-1 4-64,-6 0 80,7-5-80,0 5-64,-1 3-32,14 3 0,-20-6 176,4 22-128,16-5 16,-14 3 80,14 4-16,-20-24 48,6 26-16,16 3-96,-15-1-16,15 5 32,-22-33 96,6 32-128,14 1 128,-14 0-16,12 0-32,-18-33 48,4 28 0,14-2 16,-18 0-16,6-2 48,-6-24-48,7 22 0,-3 0 0,0-5 16,1 1-16,-1-9 32,-4-9-32,0 19 16,5-12 0,-5-1 16,4 3 0,-4-9-32,4 7 48,-4-1-16,5-1 64,-1-3-16,-4-2-80,4 0 80,-4 0 0,5 0 48,-1-5-16,-4 5-112,0-4 128,7-13 16,-3 10-48,3-13-32,-7 20-64,6-6 64,1-20-16,10 6-16,-13-2 48,-4 22-80,5-22 16,1-4-32,1-2 16,-1-1 0,-6 29 0,18-28 0,-14-2 16,3-1-16,10 0-16,-17 31 16,5-30 81,14 2-17,-14 1 0,14 3 32,-19 24-96,5-21-32,12 1 16,-13 13 16,3-10-48,-7 17 48,7 0-64,-1 0-65,-2 0 1,1 2-32,-5-2 160,0 7-144,0 17 16,0 0 0,0 6-32,0-30 160,0 35-144,0 4 16,0 3 32,0-1 64,0-41 32,0 42 0,0-3-32,0 0 0,0-2 16,0-37 16,4 33 16,14-2 16,-14-7-32,16-5 16,-20-19-16,6 9 16,16 11 32,-5-14 16,1 1-16,-18-7-48,20 2 32,-1 0-336,3-2-929,4-6-1200,-26 6 2433,31-18-3601,36 40 511,-30-40-95,-37 18 3185</inkml:trace>
  <inkml:trace contextRef="#ctx0" brushRef="#br0" timeOffset="586">1704 801 1856,'0'0'0,"5"-19"529,-1-1 31,1-2 64,-5 22-624,4-6 672,-4-1 33,0 0 15,0 1 0,0 6-720,0-4 657,0 4-113,0 0-128,-2 0-144,2 0-272,-2 0 176,-1 2-112,1 4-32,0 14-32,2-20 0,0 20-16,0 6 32,0 4-16,4 5 16,-4-35-16,7 42 32,10 1-16,-12 7 32,12 3-32,-17-53-16,7 57 32,10 1-64,-12 1 32,1-2 0,-6-57 0,7 55 32,-1-5 65,1-2 63,-3-2 16,-4-46-176,4 41 192,1-6 48,-1-2 0,1-7 48,-5-26-288,0 24 336,4-2 64,0-14 1,-4 14 15,0-22-416,5 7 384,-5-1-32,0 3-32,0-2-80,0-7-240,-3 6 273,1-4-49,-2 1 16,0-1-16,4-2-224,-5 2 144,-1-2 0,-1 0-32,1 0-16,6 0-96,-7 0 96,0 0-16,1-4-32,2-1-48,4 5 0,-5 0-48,1-6-208,2 1-448,-1 1-673,3 4 1377,-2-4-1985,2 4-624,0-5-176,20 10 736,-20-5 2049,0 0-2561,0 0 2561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7:39.428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155 509 1056,'0'0'0,"-17"2"560,-3 0-64,-4 3 129,5-3 79,10 0 48,-11-2 81,14 0 95,-12 0 33,14 0-17,0 0-112,4 0-832,-5-4 689,1-1-97,2 1-128,0 0-32,2-1-111,0 1-33,0 0-32,4 4-96,-4 0-160,4-5 160,1 5-48,1-4-32,12 0-16,-18 4-64,6-5 0,18 1 0,-4-1 0,2 1 0,-22 4 0,24 0 0,2-4 0,7 4 0,4-5-48,-37 5 48,37-4 32,6 4-16,1-4-16,0-1 0,-44 5 0,43-4 0,-1 0 16,-3-3-16,0 0 64,-39 7-64,35-4 32,-4-2 16,-5 1-16,-2 1-16,-24 4-16,17 0 0,-10 0 0,15 0 48,-18 2-16,-4-2-32,4 4 48,3 3-48,-3-1 0,1 1 0,-5-7 0,4 9 0,0-3 0,1 1 16,-1-1 0,-4-6-16,5 7 48,-1-1-32,0 1 32,1-3 32,-5-4-80,0 5 80,4-3 0,0 0 17,-4-2-1,0 0-96,5 0 80,-1 0-16,-4 0 0,4 0-64,-4 0 0,5 0-80,-1 0-289,1-4-383,-1-1-673,-4 5 1425,4-4-2145,1 0-512,1 4 304,1-7-800,-7 7 3153,0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7:38.44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0 297 1904,'0'0'0,"0"0"721,0-7 79,5 3-16,-5 4-784,4-4 721,0 4-145,1 0-192,1 6-112,-6-6-272,18 20 192,-12-3-32,18 5 1,-6 2 15,-18-24-176,22 26 176,2 3-32,0 1 0,4-4 64,-28-26-208,33 31 208,-1-5 96,6 0-16,-1 3 16,-37-29-304,35 26 353,2-2-81,-2 0 16,-3 0-48,-32-24-240,33 24 176,0-2 32,-3 0-16,1-1-16,-31-21-176,28 20 240,-4-11-15,-4 13 47,-14-16 48,-6-6-320,20 9 304,-20 8 16,4-12-64,-4 1 0,0-6-256,0 9 192,-2 0 1,-4-1-33,-1-1-16,7-7-144,-17 6 144,10 1-48,-13 0-16,12-1-16,8-6-64,-20 7 112,11-3-80,-10-2 16,12 0 0,7-2-48,-19 0-48,12 0-224,-2 0-320,3-6-401,6 6 993,-7-7-1585,1-15-720,3 16-448,3-16 496,0 22 2257,0-22-2881,0 22 2881</inkml:trace>
  <inkml:trace contextRef="#ctx0" brushRef="#br0" timeOffset="1">644 290 1904,'0'0'0,"-4"0"753,-3 0 79,7 0-832,-17-4 929,10 4 63,-2 0-32,-10 0-79,19 0-881,-7 2 768,-12 5-160,10 2 1,-15 15-49,24-24-560,-20 17 560,-2 5 17,1 4-129,-6 2-64,1 5-32,26-33-352,-28 35 288,-1 0 32,-1 2-64,30-37-256,-31 33 209,3 2-65,0-3-32,6-1 16,4-5 0,18-26-128,-6 24 80,-3-6 32,5-10-80,2 12-240,2-20 208,0 6-753,4 3-927,13 9-1106,-10-14-495,21 5-1041,-28-9 4322</inkml:trace>
  <inkml:trace contextRef="#ctx0" brushRef="#br0" timeOffset="446">1281 9 2112,'0'0'0,"4"0"785,1 0 31,-1-4 129,-4 4-945,0-5 1008,0 5 17,0 0-145,0 0-336,0 0-544,-2 0 272,0 9-224,0 22-96,2 6-16,0-37 64,0 48-64,4 11 32,0 6 32,14 5 32,-18-70-32,6 74 0,14 0 48,-13-4 48,12-2 64,-19-68-160,5 63 273,12-2 47,-13-6 32,3-5-32,-7-50-320,6 43 368,1-3-64,0-3-16,-1-7-15,1 1 47,-3-5 0,-4-4 32,0-3-16,0-1 0,0-12-32,0 12-31,-2-12-1,2-6-272,-2 7 208,-3 0-16,1-3-48,0 0-32,4-4-112,-5 2 112,3 1 16,-2-1-64,-1-2-16,3 0-512,0 0-753,0 0-1152,2-5-1264,0 5 3633,32 3-4690,-32-3 4690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7:48.196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51 1611 3121,'0'0'0,"0"0"0,-7 0 752,1-6-127,-3-14-1,2 16 48,7 4-672,-2-7 640,0-10-63,0 12-177,2-1-128,0 6-272,0-18 192,0 14-64,0-3-48,4-14-48,0 14-16,-4 7-16,7-20 0,10 14 16,-12-12-16,14 12 0,-19 6 0,5-18 16,12 14 0,-10-13 0,12 10 16,-19 7-32,7-22 64,17 5 32,-7-3-16,1 0 48,-18 20-128,17-19 128,1-5 33,-1 0-17,1-5 16,-18 29-160,17-32 144,3-3-16,2-2 32,-3-3 16,-19 40-176,20-39 160,0-2 0,-14-3-16,-6 44-144,20-44 112,-20 44-112,4-50 128,14 0-48,-12-2-16,1-3 0,-7 55-64,17-54 80,-17-1 16,4-2 17,-4 3-49,0 54-64,0-55 48,0-1-16,-4-1-32,-2 0-32,6 57 32,-20-57-64,13 5-65,-12 8-31,1 7-48,18 37 208,-17-28-272,-3 8-32,-2 16-32,3-3 16,19 7 320,-20-4-288,3 4 16,-5 0 63,0 4 49,22-4 160,-22 7-144,-2 13 16,0-14 32,2 14 16,22-20 80,-21 17-48,-1 1 16,2-10 16,3 14 16,17-22 0,-9 7 0,-11 10-16,14-10 16,-1 15 0,7-22 0,-4 8 0,2 14 32,-1-13-16,3 15 16,0-24-32,0 17 0,0 7-16,0 5 0,7 1-16,-7-30 32,7 37 0,-3 0 16,2 5-16,1-1 16,-7-41-16,7 46 16,-1 0-16,1 2 32,-1 4 48,-6-52-80,7 53 96,-1 3 64,12-1 0,-18-3 0,0-52-160,6 53 177,1-5-33,10 0-32,-12-3 0,-5-45-112,6 46 128,12-4-16,-18-3 64,6-2 0,-6-37-176,18 33 176,-18-3 16,6-1 16,1-3-16,-7-26-192,6 26 160,1 0-32,-1 0-32,1 1-31,-7-27-65,6 26 96,-1 0 0,1-2 16,1-2 0,-7-22-112,6 17 112,1 3 0,0-11 48,10 8-16,-17-17-144,4 7 240,3-5 64,-1 0 16,12-2 49,-18 0-369,4 0 304,3-4-16,10-3 0,-12-13-80,-5 20-208,6-6 208,14-14-16,-16 14-64,3-23-16,-7 29-112,19-17 112,-14-5-64,1-2 16,14 2-32,-20 22-32,4-26 32,14 2 48,-12-4-32,12-3-32,-18 31-16,4-30 49,14-5-1,-12 0-32,12 2 32,-18 33-48,6-37 16,16 6-16,-16 1 0,12 6-48,-18 24 48,4-7-32,3-14-65,10 21-15,-17-5 16,0 5 96,7 0-176,-1 0 16,-1 7 0,1 1 48,-6-8 112,7 22-112,-1-4 32,-1 1 16,1 3 0,-6-22 64,7 22-32,-1 4-16,14 0 32,-16 5-32,-4-31 48,20 28-16,-13 3 32,10-3-16,-13 1 0,-4-29 0,20 26 0,-16 0 16,16-4-32,-13-5 64,-7-17-48,17 9 16,-13 11 0,14-16 48,-14 2-32,-4-6-32,7 7 32,-1-3 80,1-1-32,-1-3 48,-6 0-128,7 0 128,-3 0 0,1-7 32,-1 0 0,-4 7-160,4-19 160,-4 12-31,0-17-17,5 7-32,-5 17-80,4-22 80,-4 2-16,4-6-16,1-2-16,-5 28-32,4-29 32,3-3-32,-1 1 0,1 1-32,-7 30 32,17-33 0,-10 0-16,12 5 0,-12 2-16,-7 26 32,24-22-48,-7 2 32,1 3 0,-12 10-16,-6 7 32,24-24 0,-17 20-16,15-3-16,-16 1-48,-6 6 80,22-5-96,-15 1 16,10 4-33,-12 0 49,-5 0 64,4 0-128,2 0-48,1 4 0,10 16-16,-17-20 192,0 20-128,7 10-16,10 7 48,-12 3-16,-5-40 112,4 48-80,3 4 0,-1 5 16,1 2 0,-7-59 64,6 61-16,1-2-16,10-3 64,-12-1-64,-5-55 32,6 50 0,14-2 32,-16-4-32,16-9 48,-20-35-48,6 26 48,18-7 32,-17-12-16,19 10 16,-26-17-80,7 3 128,17-1-16,-18 0 16,16-2-160,-22 0 32,7-7-768,21-12-1265,-6 12-1665,4-12-2225,-26 19 5923,0 0 0</inkml:trace>
  <inkml:trace contextRef="#ctx0" brushRef="#br0" timeOffset="1003">1953 917 1328,'0'0'0,"-2"-19"400,-2 1-64,-3-4 49,7 22-385,-4-6 432,-3-14 64,1 20 0,-1-6-32,7 6-464,-4-7 449,-1 1 31,1 1 16,0 1 32,4 4-528,-3-4 513,1-1-65,0 1 16,0-1-48,2 5-416,0-4 336,0 0-80,0-1-79,0 1-49,0 4-128,4-4 80,-4-1 32,0 5-48,0 0-32,0 0-32,0 0 16,0 5-32,0 1-16,0 16-16,0-22 48,0 22-48,0 6-32,0 9 48,0 9-16,0-46 48,5 50-32,-1 9 0,3 0-16,10 2 32,-17-61 16,4 61-16,3-2 48,-1-2 32,1-5 16,-7-52-80,4 53 144,1-8-16,-5-3 32,0-1 32,0-41-192,0 35 224,0-2 64,0-2 32,-5-5 48,5-26-368,-6 26 401,-1-2-1,1-2-48,-1-3-64,7-19-288,-9 18 176,1-9-32,-1 12-48,2-14-48,7-7-48,-6 24 32,2-7-32,1 1 16,1-1-16,2-17 0,-2 9 32,0 15 0,2-17-16,0 14 48,0-21-64,0 7 48,0-1 0,4 3 65,1-2-17,-5-7-96,4 6 112,0 1-32,1-5 0,-1 0 0,-4-2-80,4 2 48,1-2 0,-1 0-64,-4 0-80,0 0 96,4-4-256,1 0-161,-1-1-223,1-1-272,-5 6 912,0-18-1153,4 14-544,2-16-672,1 14 128,-7 6 2241,7-29-3329,-7 29 3329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7:50.743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0 435 1920,'0'0'0,"0"0"0,0-4 641,0-3-1,0-10 32,0 12 65,0 1-49,5-1-96,-1 5-192,0 0-176,-4 0-224,5 3 161,1 1-1,16 5-32,-15 13-32,-7-22-96,30 17 128,-4 5-64,3 4 16,3 2-32,-32-28-48,31 35 16,-1 2 0,5 3 16,-2-1-16,-33-39-16,37 41 32,-2 1 16,-2-3 64,0 0 48,-33-39-160,30 35-16,-2 0 48,-4-2-32,-4-5 32,-20-28-32,20 31 256,-14-7 64,16-5 1,-18-1 47,-4-18-368,7 6 448,10 1 48,-17-3 16,7-1-47,-7-3-465,4 2 384,1-2-80,-5 0-96,4 0 0,-4 0-208,0 0 176,0 0-32,0 0-16,0 0-16,0 0-112,0-5 96,0 5-32,0-4-32,0 4-32,0-4-224,-2-3-384,0 1-545,-5-12-719,7 18 1872,-2-4-2578,0-14 97,2 1-912,0 17 3393</inkml:trace>
  <inkml:trace contextRef="#ctx0" brushRef="#br0" timeOffset="1">629 287 2689,'0'0'0,"0"0"816,-3 0-176,3 0-640,-2 0 625,-4 0 47,-3 2-48,-9 4-144,18-6-480,-6 7 417,-12 2-65,12 10 32,-12-10 208,18-9-592,-8 28 545,-16-4-33,4 0-64,0 7-368,20-31-80,-21 28 64,-6 5-16,1 0 32,-4 2 80,30-35-160,-31 37 208,-2-2 16,3-1-16,2-1 33,28-33-241,-29 31 144,3-3 32,4-4-32,3-2 16,19-22-160,-18 9 144,12 10 0,-1-14-32,0 1-32,7-6-80,-4 9 48,2-3 0,0 3 16,0-2-48,2-7-16,0 6 16,0 3 0,0-2-16,0 1-32,0-8 32,4 9-240,0 0-272,3-3-433,10 1-479,-17-7 1424,7 6-1761,10 1-256,1-1 96,23 36 368,-41-42 1553,20 0-1872,-20 0 1872</inkml:trace>
  <inkml:trace contextRef="#ctx0" brushRef="#br0" timeOffset="2">851 740 3537,'0'0'0,"0"0"1249,0 0-145,0 0-1104,0 0 945,0 0-145,4 0-144,1 0-191,-5 0-465,6 0 352,14 3-80,-13-1-48,12-2-32,-19 0-192,7 0 144,19 0-16,-4 0 0,2 0-32,-24 0-96,24 0 96,2 0-32,0-5 0,0 1 0,-26 4-64,29 0 64,-1-4-16,0 4 0,-1 0-32,-27 0-16,24 0 32,-3 0-16,-1 0 0,0 0 32,-20 0-48,19 0 0,-1 2 32,-1 0 17,3-2-1,-20 0-48,6 2 48,18-2 64,-17 0-32,15 2 16,-22-2-96,6 0 96,12 0-48,-14 0 32,3 0-64,-7 0-16,19 0-208,-14 0-385,1-4-479,1 4-625,-7 0 1697,6-4-2193,-1-1 128,-1-1-1088,-4 6 3153</inkml:trace>
  <inkml:trace contextRef="#ctx0" brushRef="#br0" timeOffset="3">1067 431 3665,'0'0'0,"0"0"1089,0 0-1089,0 0 896,0 0-112,0 0-95,0 0-145,0 0-544,0 0 432,0 2-144,0 4-96,0 12 1,0-18-193,0 6 160,4 16-48,1-4-16,-5 6-16,0-24-80,4 28 64,1 7 16,-1 0 0,-4-35-80,4 37 96,-4-37-96,5 39 80,-1 0 16,-4-2 0,4-2 0,-4-35-96,5 35 128,-1-4-32,0-3 32,1 1 16,-5-29-144,0 26 144,0-2 16,4-2 16,1-5-15,-5-17-161,0 9 192,4 13-32,0-18 16,1 2-16,-5-6-160,6 7 112,-1-3-288,1-1-705,1-1-1071,-7-2 1952,19 0-3122,-12 0-1424,-7 0 4546</inkml:trace>
  <inkml:trace contextRef="#ctx0" brushRef="#br0" timeOffset="924">1877 863 5138,'0'0'0,"0"0"1024,0-7-255,0 0 31,0 1 48,6-12-95,-2 14-209,1-16-192,-1 14-128,1-16 96,-5 22-320,6-6 353,1-21 31,-1 10 48,-1-5-64,-5 22-368,6-22 240,1-2-64,10 0-64,-13-2-32,-4 26-80,7-24 112,0-2-15,12 2-17,-14-2 16,-5 26-96,6-24 64,12-2 0,-12-1-16,12 1-32,-18 26-16,6-28 16,14 2 16,-16 2 16,14 0-48,-18 24 0,4-22 0,2 2 0,12 14-32,-18-12 16,0 18 16,4 0-64,-4 0-112,5 0-81,-5 7-63,0-7 320,4 26-320,-4 0 64,4 11 128,-4 9 32,0-46 96,5 52-64,-1 3 32,0-3 0,1 1 0,-5-53 32,4 52-16,3-4 32,-1 2-16,12-6 32,-18-44-32,4 37 32,3 0 0,10-4 0,-13-3 16,-4-30-48,7 26 80,0 1 0,-3-3 16,0-3 16,-4-21-112,5 20 160,-5-13 16,0 1 0,0 1 32,0-9-208,0 7 177,0-1-17,0-1-16,0-1 32,0-4-176,-3 2 112,1-2 80,0 0-48,-2 0-16,4 0-128,-5 0 112,1 0-32,-3-4-16,1 4-16,6 0-48,-4-5 0,-1-1-48,1 1-208,2-1-416,-1-14-513,1 20-688,0-6-688,2-1-272,0 7 2833,4 0-2113,3-4-544,-7 4 2657</inkml:trace>
  <inkml:trace contextRef="#ctx0" brushRef="#br0" timeOffset="925">2472 77 3089,'0'0'0,"7"-22"768,15 3-79,-22 19-689,6-20 656,18 16 48,-20-3 17,1 3-177,-5 4-544,6 0 336,-1 0-224,1 6-96,1 18-48,-7-24 32,6 26-32,1 12 0,10 10 0,-12 8 16,-5-56 16,6 59 0,12 4 48,-14 3 48,3-3 96,-7-63-192,6 66 304,14-3 32,-16-2 33,3-6-49,-7-55-320,17 54 240,-12-2-32,-1-1-32,2-1 32,-6-50-208,18 46 256,-18-3-48,4-1 48,1-7-31,-5-35-225,4 30 208,-4-4 0,4 1-48,-4-3-16,0-24-144,0 24 144,0 0-16,0-3-64,-2 1 48,2-22-112,0 20 64,0-3 32,0-8 16,0 11 16,0-20-128,0 8 80,5 10-144,-1-12-416,0 1-769,-4-7 1249,7 6-2273,12 1-800,-12-5-1249,-7-2 4322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7:54.795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44 577 1248,'0'0'0,"-2"0"272,-5-7 128,-1-10 145,8 17-545,-7-5 688,3-12 64,2 10-31,-1-10 31,3 17-752,-2-4 816,0-3-15,0-10-129,0 12-144,2 5-528,-3-4 272,3-1-128,0 5-32,0 0-47,0 0-65,0 0 48,0 0-16,5 0-48,-1 0 16,-4 0 0,7 3 0,-1 1 0,14 3-16,-14-1 16,-6-6 0,24 7 0,-4 1 16,2-3 0,2-1 64,-24-4-80,26 2 96,0-2 16,3 0 64,1 0-32,-30 0-144,33-4 144,0-3 16,-3 1-32,5-12 16,-35 18-144,31 0 112,-3-4-16,-2 0 16,-6-3-48,-20 7-64,19-4 64,-1 4-32,-12-5 0,18 5-16,-24 0-16,7 0 32,13 0-16,-16 3-16,3 1 0,-7-4 0,19 4 0,-14 3 0,1-1 0,1 1 0,-7-7 0,6 6 0,1 1 16,-1-3 48,1-1 16,-7-3-80,6 2 96,1-2 33,-1 0 15,12 0 0,-18 0-144,0-5 160,4-1-16,3-1 16,-3 1-32,-4 6-128,5-7 128,1 1-48,-2-12-32,-4 18-32,0 0-16,0-6-128,0-1-432,-2 3-513,-2-1-656,4 5 1729,-7-4-2225,-1 4-48,-25-4-1104,33 4 3377</inkml:trace>
  <inkml:trace contextRef="#ctx0" brushRef="#br0" timeOffset="506">206 116 2449,'0'0'0,"6"-17"1088,-6 17-1088,20-18 816,-14-1 49,14 1 175,-20 12 81,0 6-1121,4-18 1024,-4 14-239,0-3-209,0 3-128,0 4-448,0-4 320,0 4-160,0 0-96,0 6-144,0-6 80,0 24-112,0 2 32,0 7-32,0 6 48,0-39 64,5 46-64,1 4-16,1 3 48,-1-1 0,-6-52 32,7 50 32,12-2 32,-14-2-16,1-7 80,-6-39-128,7 35 128,-1-2 32,-1-7 48,-1 0-31,-4-26-177,0 22 208,5-4 16,-5 1 32,0-12-16,0-7-240,0 17 256,0-10-32,0-1-32,-3 3-48,1-2-48,2-7-96,-4 6 64,-1 1-224,1-3-1088,0 1-2114,4-5 3362,-7 6-5986,7-6 5986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7:57.049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873 522 1696,'0'0'0,"0"0"432,-2 0 65,0 0 47,2 0-544,-4-5 528,1 5-32,1-4-111,0 0-97,2 4-288,-2-5 272,2 1 16,0 0 32,0-3 16,0 7-336,0-7 352,0 1-15,4-12 31,1 14 32,-5 4-400,6-6 400,1-16-16,-1 15 0,1-15-15,-7 22-369,6-17 320,1 10-32,-1-17-64,1 7-16,-7 17-208,7-18 176,-1-1-16,1-1 16,-1-2-48,-6 22-128,7-24 128,-1 3 1,1-6-33,-1 1-32,-6 26-64,7-24 80,-3 2-64,3 1-16,-3 3 16,-4 18-16,5-17 0,-1 10 0,-4-13 16,4 16-32,-4 4 16,0-4-48,5-1 0,-1 1-16,0 0 16,-4 4 48,5-5-16,1 5-32,1 0 32,10 0-48,-17 0 64,5 0-49,1 0 33,14 0-48,-16 0 16,-4 0 48,18 2-80,-14 5-32,3 13-16,14-1-16,-21-19 144,5 22-80,1 2 0,12 2 32,-18 3 32,0-29 16,6 30 0,-1 3-32,-1 2 32,-4 2 16,0-37-16,0 35-16,4 2 64,-4-2-32,0 2 32,0-37-48,0 35 64,0-2-32,0-3 64,0-2-32,0-28-64,0 22 96,0-2 32,0-3-16,0-8-16,0-9-96,0 18 97,5-12-1,-5 1-16,4-1 0,-4-6-80,4 7 80,1-1-16,1-1 32,-1-1-48,-5-4-48,6 4 32,1-1 32,-1 3-48,-1-2-64,-5-4 48,6 7-320,-1 0-481,-1-1-607,3 1-577,-7-7 1985,6 6-2337,14 16 496,-20-18-704,0-4 2545</inkml:trace>
  <inkml:trace contextRef="#ctx0" brushRef="#br0" timeOffset="1149">68 1091 1920,'0'0'0,"-6"0"337,-3-6-49,-11-1 96,14 1 80,-1-1 16,1 0-96,4 1-143,2 6-241,-3-4 208,1-1 0,0 1 80,0-1 64,2 5-352,-2 0 336,2 0-16,0-4-80,0 4-47,0 0-193,0 0 176,0 0-32,0 0-16,0 0 16,4 0-16,-4 0-128,4 0 96,3 2-32,10 0-32,-17-2-32,5 5 112,1-1 16,16 3-16,-15-3 0,17 3-112,-24-7 0,19 6 0,3 1 16,2-1 0,0-1 0,2 1 32,-2-1-32,0-1 16,2 0-16,-26-4-16,24 5 32,5-3 16,1 0 48,1-2 32,-31 0-128,33 0 176,-1 0 65,-1 0-1,2-4-16,-33 4-224,35-5 224,2-1-32,0-1-16,2 1-48,-39 6-128,37-7 112,2 1-16,-2-1 16,-2 0-16,-35 7-96,35-6 80,-2 2-16,2-1 0,-5 1 0,-30 4-64,31 0 32,0 0-16,-5 0-16,2 0 64,-28 0-64,24 0 32,0 0-15,0 2 15,-2 2-32,-22-4 0,22 3 32,-3 3-16,3-4 0,-2 3-16,-20-5 0,22 4 16,-1-2 0,3 0-16,0 1 48,-24-3-48,24 2-64,-2 0 32,2-2 32,-2 0 160,-22 0-160,24 0 272,-2 0-32,2-4 0,0-1-208,-24 5-32,22 0 16,2-4 32,-2-1-16,-1 5-16,-21 0-16,20 0 48,0 0-32,-1 0-16,1 0 16,-20 0-16,20 0 0,-1 0 0,3 3 16,2-1 16,0 2-32,0 1 0,2-1 16,-4 0-16,-22-4 0,24 2 0,2 1 16,-2-1 0,0-2-16,-24 0 0,26 0 48,3 0-16,1 0 16,1 0-16,-1-5 16,1 1-16,-3 0 0,1-3 32,-29 7-64,28-4 64,-2-3-32,3 3 32,-3 0 0,-26 4-64,24-5 32,0-1 32,2 1-48,-2 1 32,0 0-16,2-1-48,0 5 32,0-4-16,-26 4 0,24 0 0,3 0 32,-3 0-16,2 0-16,-26 0 0,24-5 0,2 5 0,0 0 0,0 0 0,3 0-64,-1 0 32,3 0 32,-3 0 0,-28 0 0,28 0 48,1 0 16,-1 3-64,-2-1 16,-26-2-16,26 2 0,1 2 33,-6 1-33,-1-3 0,-20-2 0,18 2 64,-12 2-16,18-1 64,-17-3-16,-7 0-96,24 0 112,-18 0-32,18 0-128,-17 0-416,-7 0 464,17-7-1249,-12 1-1456,53 34-977,-53-28-816,-5 0 4498,0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7:59.470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36 210 1328,'0'0'0,"0"-5"336,0-1 128,-3-12 145,3 18-609,-6-4 688,1-3 48,1 1-31,-2-1-33,6 7-672,-3-6 656,-1 1 1,2 1-33,0 4-144,2 0-480,0 0 352,0 0-144,4 0-112,3 7-48,-7-7-48,19 8 32,-1 14 0,3 0-15,6 2-17,-27-24 0,28 26 32,7 5-16,2-3-16,2 2 16,-39-30-16,42 35 48,-3-2 0,2 2 0,-1 0 32,-40-35-80,37 30 96,-2-1 32,0-3 0,-5-2 16,-30-24-144,29 24 80,-8-2 48,-1-5 0,-13-8 0,-7-9-128,19 20 240,-14-16 16,1 3-64,-2-1 65,-4-6-257,5 2 224,-1 0-16,-4 1 80,0-1-16,0-2-272,0 0 288,0 0 0,-2 0-112,0-5-16,2 5-160,-5-6 80,1-1-32,-2-10-112,1 10-320,5 7 384,-4-17-624,-1 10-353,1-17-495,0 7-625,4 17 2097,-5-20-2385,3 3 432,-2-7-720,4 24 2673</inkml:trace>
  <inkml:trace contextRef="#ctx0" brushRef="#br0" timeOffset="1643">520 79 1968,'0'0'0,"-2"0"657,-5 2 15,-2 0-48,9-2-624,-8 4 593,-1 3-65,2 0-112,-1 1-48,8-8-368,-7 20 320,1-11 16,-1 17 17,1-4 15,-1 4 0,0 4 48,-1 3 0,-1-2 17,9-31-433,-17 32 464,8 1 0,-13 2-32,0-2-64,22-33-368,-22 32 336,-2 3-95,-2-2-33,0-5-16,26-28-192,-28 31 192,-1-5-128,3-2 16,0 0-16,2-4-16,2-1 16,5-1 32,-1-9 0,18-9-96,-17 21 16,10-14 64,-2 10-16,3-14-16,6-3-48,-7 6 16,5-2 0,2-1-112,0 1-64,0-4 160,7 0-496,17 0-689,-2 0-912,6 0-896,-28 0 2993,35-7-4402,-35 7 4402</inkml:trace>
  <inkml:trace contextRef="#ctx0" brushRef="#br0" timeOffset="1644">760 463 2433,'0'0'0,"0"0"848,4 0 0,1 0 65,-5 0-913,4-5 944,0 1-95,3 4-113,-1-4-80,-6 4-656,20-5 609,-16 1-81,18-1-64,-15-1-128,-7 6-336,28-4 192,-6-1-128,0-1 176,4 1-64,-26 5-176,28-4 225,-1 4 15,3 0-240,1 0 32,-31 0-32,30 0 16,1 0 0,-3 0 0,0 2 32,-28-2-48,27 2 32,1-2 48,-4 0-16,2 0 64,-26 0-128,22 0 112,0 0 16,-5-4 16,-10 0-32,-7 4-112,22-5 144,-16-1 32,12-1 0,-14 1 16,-4 6-192,4-7 160,1 0-15,-1-10-17,-4 13-32,0 4-96,0-5 96,0-1-128,-2-1-176,-5 3-273,7 4 481,-8-7-864,-10 3-513,12 0-463,-1 4-370,7 0 2210,-6-5-2289,3 5 609,-3 0-609,6 0 2289</inkml:trace>
  <inkml:trace contextRef="#ctx0" brushRef="#br0" timeOffset="1645">954 63 2801,'0'0'0,"4"-6"1424,-4 6-1424,5-7 1121,-5 1-161,4 1-63,-4 5-177,0 0-720,0 5 480,0 1-111,5 16-81,-5-22-288,0 18 224,0-18-224,4 19 240,2 5 32,1 0-16,-3 7 0,-4-31-256,7 35 256,-1-3-16,1 3 81,0 0-1,-7-35-320,6 33 304,1 0-16,-3-1-64,3-1-32,-7-31-192,4 28 176,0 1-64,3-5 48,-1 2 0,-6-26-160,5 22 193,1-3-193,-1 1 0,-1 0 0,-4-20 0,4 8 0,1 14 144,-5-15 32,4 1-16,-4-8-160,4 9 192,-4-2 0,5-1-112,-5 1-160,0-7 80,4 2-528,-4 0-673,5-2-896,-1 0-976,-4 0 3073,20 0-2930,-16 0-735,-4 0 3665</inkml:trace>
  <inkml:trace contextRef="#ctx0" brushRef="#br0" timeOffset="1646">1698 502 4754,'0'0'0,"0"-4"1184,0-14-175,0 18-1009,4-6 1104,-4 6-1104,0-20 1137,0 13-129,0-14-304,0 14-159,0 7-545,0-26 496,0 19-16,0-19 0,0 6-31,0 20-449,0-17 368,0-3-80,5-1-64,-1 1-80,-4 20-144,5-24 96,-1 2 32,2-2 0,1 0 0,-7 24-128,7-24 112,-1 0-16,1-2-64,10 2 16,-17 24-48,0-24 16,7 7 16,-1 10-64,1-10 0,-7 17 32,6 0-32,-1-5-48,-5 5 0,0 0 80,4 0-208,-4 0 208,4 0-192,1 7-16,-5 15 0,6-3 32,-6-19 176,7 24-112,-1 2 0,1 3 48,10 1 48,-17-30 16,5 37-48,1 0 32,1 3 16,-7-40 0,6 41 0,-6-41 0,18 42 16,-14 1 32,3-1-48,-1-1 48,-6-41-48,7 44 32,-1-3-176,-1 1 64,1-3 0,-6-39 80,5 37-48,-1-2 176,-4-7 16,4-2 0,-4-26-144,5 22 144,-5-4 32,4-10-16,-4 10-32,0-18-128,0 6 128,4-1 0,-4-1 0,0 1-48,0-5-80,0 4 112,0 0-48,5 1-16,-5-3 16,0-2-64,4 2 96,1-2-80,1 0 0,1 0-80,-7 0 64,21 0-368,-14-4-464,19-3-673,-4 1-784,-22 6 2289,28-20-3153,5 16 287,4-14-719,-37 18 3585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8:02.474"/>
    </inkml:context>
    <inkml:brush xml:id="br0">
      <inkml:brushProperty name="width" value="0.07" units="cm"/>
      <inkml:brushProperty name="height" value="0.07" units="cm"/>
    </inkml:brush>
  </inkml:definitions>
  <inkml:trace contextRef="#ctx0" brushRef="#br0">1 555 2993,'0'0'0,"6"0"1024,1 0-15,-1-4 47,14-3 113,-16 3-65,16-3-159,-14 1-97,-6 6-848,27-7 720,-8-12-95,1 12-97,-1-10-160,1 12-128,-2-12-128,1 12-32,-1 1-64,-18 4-16,19-4 0,-1-3 0,-1 3-16,1-1 16,-18 5 0,19 0 0,1 0 0,0 0-16,-3 0 32,-17 0-16,20 0 16,-3 0-16,-10 0 32,19 0-16,-26 0-16,6 0-16,16 0 16,-15-4 16,10 0 16,-12 4 48,1-7 33,12 1-17,-14-1-16,-4 7-80,4-7 80,1 1-16,-1-12-128,0 14-353,1-2-591,-5-12-801,0 18-752,0-4-160,0 4 2721,-2 0-2033,-5 0-496,7 0 2529</inkml:trace>
  <inkml:trace contextRef="#ctx0" brushRef="#br0" timeOffset="1">142 12 1984,'0'0'0,"0"0"1073,0-5-225,0 5-848,0-6 849,0 6-17,5 0-48,-1 0-175,-4 0-609,7 2 352,10 5-144,-13 19-128,14-4-16,-18-22-64,4 30 32,16 7-16,-16 5 16,16 4 16,-20-46-48,4 50 48,3 4 64,10-1 80,-12-1 96,-5-52-288,4 50 449,3 3-17,-3-8 16,0 1-32,-4-46-416,5 39 320,-1-4-32,0-2 17,1-2-33,-5-31-272,0 24 288,4 0-16,-4-7-16,4 1 16,-4-18-272,0 8 272,5 10-16,-1-14 1,1 0-81,-5-4-176,4 5 192,0-3-96,3-2 16,10 0-240,-17 0 128,7-4-721,17-14-911,-2 12-1474,8-12-191,-30 18 3297,29-22-4146,-29 22 4146</inkml:trace>
  <inkml:trace contextRef="#ctx0" brushRef="#br0" timeOffset="2">1790 197 1712,'0'0'0,"0"0"0,0 2 416,0 3 65,0-1 79,-3 1 64,1-3 33,2 0 31,0-2-16,0 0 64,0 0-736,0 0 769,0 0-1,0 0-79,0 0-49,0 0-640,0 0 576,0-4-48,-2-1-47,0 1-49,2 4-432,-5-5 368,-1-1-48,-1-1-16,1 1-16,6 6-288,-7-7 256,-1 1 1,-10-12 15,14 14 16,4 4-288,-18-18 256,12 14-16,-14-16-48,14 16-32,-16-2-64,22 6-96,-9-20 64,-15 16-16,15-3 0,9 7-48,-24-7 64,7 1-48,8 2 32,-17-1-32,26 5-16,-18-4-16,18 4 16,-19 0 16,-1 0 16,3 0-32,-3 0 0,20 0 0,-9 2-48,-15 5 0,7 14 16,0-3-16,17-18 48,-18 24-48,1 4 0,-1 3 16,18-31 32,-6 35-48,6-35 48,-20 35-112,13 2-16,1 2 64,1-2-16,5-37 80,-2 39 16,2 1 16,0-6-32,5 4 16,-5-38-16,6 37 48,1-2 16,12-1-32,-14 1 64,-5-35-96,22 31 16,-16-3 64,20-2 16,-6-4-32,-20-22-64,22 22 80,2 0 80,6-5-32,3-8 49,-33-9-177,39 18 176,5-14-64,2 2 16,6-3-32,-52-3-96,57 2 80,2-2-32,2-7-48,-2-12-64,-59 19 64,54-7-672,-4-15-1409,-4 16-2562,-6-14-1888,-40 20 6531,0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8:58.658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1205 75 1424,'0'0'0,"-46"0"160,-6 0-288,-25-20-1120,77 20 1248</inkml:trace>
  <inkml:trace contextRef="#ctx0" brushRef="#br0" timeOffset="1840">48 44 1632,'0'0'0,"-6"2"240,-12 3-32,12-1 33,-1 0 47,3-1 64,2-3 0,0 0-16,-1 0-64,3-5-80,0 1-32,0 4-160,0 0 145,0-4-1,5-1 0,-1 1 16,-4 4-160,0-7 128,5 1 0,-1-1 0,0 1-32,1 1 32,-1 1-32,0 0-32,3 4 16,-1 0-32,-1 0-48,1 6 16,1 3 16,-7-9-32,6 17 16,12-10 16,-14 10 0,3-10 0,-7-7-32,17 17 48,-12-10 16,14 2-16,-1 8 48,-1-10 16,3-1 32,2 3 81,-1-5 15,-21-4-240,20 2 320,2 1 0,2-3 0,0 0-16,-24 0-304,28-7 240,1 0-16,1 1-15,1-14-81,-31 20-128,28-4 128,3-3-16,-3 1-112,-2-1 0,-26 7 0,29-6-16,-3 1-16,0 5 64,0 0-32,-26 0 0,28 0 0,1 3 0,-1 1 0,5 2 0,-33-6 0,33 7-32,2 2 64,4 8-32,0-15 0,-39-2 0,39 7 32,3-1-16,-1 1-16,1-3 48,-42-4-48,46 3 0,2-1 32,0-2 0,0 0-32,-48 0 0,48 0 0,-3 0 16,-1-5-16,0 1 16,-44 4-16,45-4 32,1-1-32,2 1 32,2 0-32,-50 4 0,53-5 0,-1 5 16,3-4-32,-3-1-16,-52 5 32,52 0-16,1-4 0,1 4 16,1 0 0,-1 0 32,-54 0-32,55 0 32,-3 0-32,3 2 16,-3 0-32,-52-2 16,55 3 0,-3-1 32,3 0 0,-55-2-32,56 2 0,-56-2 0,57 2 32,-2 1-16,-3-1 0,-2-2 0,-50 0-16,48 2 0,-2 0 0,2 0 0,0 0-16,-48-2 16,52 3 0,1-1-16,1 0 0,-54-2 16,55 4-16,-55-4 16,54 7-32,1-3-16,0 3-32,-1-1 32,-54-6 48,55 9-16,-1 0 0,-1-3 48,-1 3 0,-52-9-32,54 7 0,1-1 48,-3 1-32,3-1 16,-55-6-32,52 5 0,5-1 0,2-2 16,0 0 16,-59-2-32,57 3-16,-1-3 48,-3 0-16,-3 0-32,-50 0 16,54 0 16,1 0-16,4 0 16,-2 0 0,-57 0-16,61 0-48,-2 0 32,4 0-32,0-5-32,-63 5 80,66 0-16,1 0 0,-1 0 0,1 0 32,-67 0-16,68 0 0,0 0-16,-3 0 48,3 0-32,-68 0 0,69 0 16,1 0-16,-4 2 0,-1 1 0,-65-3 0,61 2-16,-2 2 32,2-2-16,-2 5 0,-59-7 0,59 4-32,2 1 32,0-1-32,3 0 32,-64-4 0,63 7-48,0-5-16,5 0-16,-3 0 32,-65-2 48,68 3 0,-1-1 0,1 0 16,2-2 0,-70 0-16,70 2 16,0-2 0,2 2 16,-3-2 0,-69 0-32,72 2 0,-4-2 0,-5 0 0,3 3-32,-66-3 32,65 0 32,1 0-16,3 0-16,1 0 16,-70 0-16,70 0 48,2-5-112,-2 5-16,2-4 0,-72 4 80,72-4-96,-2 4 128,0-5-32,-1 5 16,-69 0-16,70 0 0,0 0 32,2-4 0,-2 4-16,-70 0-16,72 0 32,-2 0-32,-5 0 0,5 0 48,-70 0-48,68 0 32,-1 0-16,5 0 16,-2 0-32,-70 0 0,70 0 32,4 0-80,-74 0 48,72 0-64,2 0 32,-74 0 32,72 0-48,2-5 96,-2 5-16,3 0 32,-75 0-64,72 0 16,0-4 0,0 4 0,-3 0-16,-69 0 0,70 0 16,-4 0-16,-3 2 0,0 0 0,-63-2 0,63 5 0,3 1 0,4-1 0,-3 1-16,-67-6 16,68 5-16,2-1 0,-3 3-16,-1-3 16,-66-4 16,70 4 16,-3-2-16,3 3 16,2-3 16,-72-2-32,70 2 16,2 0-16,2-2 16,0 0-16,-74 0 0,77 0-16,-3 0 32,0 0-16,0 0 0,-74 0 0,74 0 0,1 0-16,1 0 32,-2-4-96,-74 4 80,77 0 32,-3-4 0,0-1-32,0 1 96,-74 4-96,74-4 0,0 4 32,1-5 16,-1 1 0,-74 4-48,76 0 16,1-5 0,-3 1 16,2 4-48,-76 0 16,72-4 0,-4 4 16,2 0-16,-1 0-16,-69 0 16,70 0 32,2 0-48,2-5-16,-2 5 176,-72 0-144,75-4 112,-3 0 64,-3 4 16,3-5-128,-72 5-64,70-4 48,0 0-32,0-1 48,-3 1-48,-67 4-16,72-5 16,0 1 16,-2 0-16,0-1-16,-70 5 0,66-4 16,1 4-16,-1-4 0,3-1 0,-69 5 0,70-4 0,2 4-16,0-4 0,0-1-16,-72 5 32,68 0-32,2-4-16,-5 4 48,1 0 0,-66 0 0,65 0 48,-2 0-48,-2 0 16,1 0 0,-62 0-16,56 0 16,3 0-16,2 0 16,-2 0 0,-59 0-16,59 0 0,-2 0 0,-5 0 16,1 0-16,-53 0 0,56 0-16,1 0 16,6-5-32,3 1 32,-66 4 0,67-4 16,3-1 0,0 1-48,0 0 0,-70 4 32,70-7-48,2 1 16,0-1 64,-3 0 0,-69 7-32,70-6 48,0-1-16,-2 3 0,2 0 0,-70 4-32,69-5 32,1 1-16,-4-3 16,-5 3 32,-61 4-64,61-4 0,-5-3 32,1 3-32,2-1 16,-59 5-16,57-4 0,0 4-32,4-4-32,-2 4 128,-59 0-64,61 0 64,2 0 0,2 0 32,3 0-96,-68 0 0,70 0 0,-5 0 0,3 2 0,-3 0 16,1 0 0,-1-2 0,1 0-16,-3 0 0,-63 0 0,61 0 17,-4 0-17,-5 0 64,1 0-16,-53 0-48,50 0 112,-4-4-16,-1-1-16,-1 1-16,-44 4-64,41 0 64,1-4-48,-3-1-96,-2-1-833,-37 6 913,37-18-2129,38 45-1216,-36-45-849,-39 18 4194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8T17:09:02.210"/>
    </inkml:context>
    <inkml:brush xml:id="br0">
      <inkml:brushProperty name="width" value="0.07" units="cm"/>
      <inkml:brushProperty name="height" value="0.07" units="cm"/>
      <inkml:brushProperty name="color" value="#ED1C24"/>
    </inkml:brush>
  </inkml:definitions>
  <inkml:trace contextRef="#ctx0" brushRef="#br0">742 254 3089,'0'0'0,"0"-18"608,0 12-128,0-20-79,0 26-401,0-20 384,0 2 32,4-3 48,-4 3-32,0 18-432,0-19 369,0-1-17,0 2-64,0 1 0,0 17-288,0-17 336,0 10 0,-2-13-64,0 16-96,2 4-176,-2-4 81,0 4-162,0 0-47,2 0-48,0 0 176,-3 6-224,1 18 16,0-2 0,2 4 32,0-26 176,0 31-160,0 1 32,0 6 32,0 1 0,0-39 96,0 43-80,0 3-16,4 2 16,1 5-32,-1 3 16,0 8-17,1 3 1,-1 5 0,-4-72 112,7 79-160,-1 4 16,14 2 32,-14 4 0,-6-89 112,27 90-48,-8 1 16,5 5-176,2-4 16,-26-92 192,24 87-176,0-6 48,-2-9 176,-4-4 16,-18-68-64,6 65 112,14-8-32,-20 2 0,6-3-16,-1 1 0,-5 0 0,0 0-32,0-1-64,-2 1 0,-5-2 0,3-3 16,-1-4 96,5-48-80,-2 46 80,0-3 48,2-1 32,0-3 64,0-39-224,4 39 256,3-6 33,10 0-33,-12 0-64,14-5-48,-12 0-16,13 1-16,-14-3-48,-6-26-64,18 28 64,-14 1-16,2-3 0,12-2-16,-18-24-32,4 22 96,1-1 16,-1 1 32,0-2 80,-4-20-224,0 17 240,0-8 65,0 13 47,0-16 0,0-6-352,-2 7 368,-4-1 0,-1-3-80,1 1 0,6-4-288,-7 2 209,-2 0-1,3 1 16,-1-3-96,7 0-128,-6 0 160,-1 0-64,1 0-48,1 0 16,5 0-64,-4 0 48,2 0 0,-1 0-32,1-5 32,2 5-48,-2 0 32,0-4-16,-2-1-16,1 5-64,3 0 64,-2-4-256,0 0-288,2-1-305,0 1-239,0 4 1088,0-4-1249,0-1-127,4-1-193,14-1-96,-18 7 1665,0-30-2897,0 30 2897</inkml:trace>
  <inkml:trace contextRef="#ctx0" brushRef="#br0" timeOffset="1">1562 2440 2929,'0'0'0,"-2"-7"768,-6 1-144,-10-12-79,18 18-545,-2 0 544,-5-4 32,-1 0-16,-1 4-15,9 0-545,-9-5 496,0 1-96,-8-1-80,13 1-112,4 4-208,-9-4 112,-11 4-32,14 0-47,-12 0-17,18 0-16,-8 2-49,-16 2-31,0 14-32,-3 4-16,27-22 128,-30 30-96,-5 5 32,-2 9 32,0 4 32,37-48 0,-40 52 48,-1 5-16,0-1 16,-3-1-16,44-55-32,-46 55 32,0-7 0,0-3 32,3-3 0,43-42-64,-42 41 112,1-6 33,6-4 47,2-5 0,33-26-192,-30 26 176,-1-2 16,5-4-32,0-3 16,26-17-176,-24 7 176,0 12-16,2-12 0,-4 2-16,26-9-144,-24 8 80,0-1 64,2-1-64,0 1 49,22-7-129,-9 4 176,-12-1-32,14-1 48,1-2-64,6 0-128,-9 0 96,2 0-32,1 0-64,4-5-32,2 5 32,-3 0-160,3-4-80,0 4-144,5-4-129,-5 4 513,4-5-816,16-1-353,-14-1-511,23 1-369,-29 6 2049,26-18-1681,0 12-960,-26 6 2641</inkml:trace>
  <inkml:trace contextRef="#ctx0" brushRef="#br0" timeOffset="2">1445 1875 1984,'0'0'0,"0"0"657,0 0-657,6-7 656,-1-12-32,-1 14-47,-4 1-49,0 4-528,0-4 448,-2 4-80,-3-5-64,-1 5-80,6 0-224,-18 0 176,12 0-47,-14 0-1,11 2 32,9-2-160,-24 7 160,7-1 16,-5 14-32,-2-11-16,24-9-128,-24 24 80,-2 0 0,-2 0-48,1 4 32,27-28-64,-30 31 96,-1 1-32,1-1 32,-3 4-16,33-35-80,-35 33-80,0 4 32,0 2-16,-4 2-16,39-41 80,-39 46 32,-3 2-16,1 7 0,-5 1 16,46-56-32,-44 59 16,-1 2-16,-1 3 0,0-1 16,46-63-16,-46 63 16,0-4 48,3-6 48,3-5 32,40-48-144,-37 41 192,5-4 1,3-4 15,1-5 0,28-28-208,-26 24 240,2-2 48,0-2 48,-2-3 0,26-17-336,-24 9 352,4 10 81,0-12-65,3 0-16,17-7-352,-9 6 336,-11-4-144,14 0 16,-1 1 16,7-3-224,-8 0 144,-10 0-32,14 0 1,-3 0-33,7 0-80,-6-5 32,1 5 0,1-4-80,2 4-241,2 0 289,-5 0-1040,3 0-1009,2 0-1232,0 4-1842,0-4 5123,0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3:30.3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526 33 1200,'0'0'0,"0"0"512,5 0-208,-5 0-304,4-4 353,-4-1-1,0 5 16,0-4-48,0 4-320,0 0 336,0 0 32,-2 0 1,0-4 15,2 4-384,-3 0 352,1 0-48,-2 0-32,-1 0-64,3 2 16,0 0 16,-2-2 1,2 2 31,2-2-272,-3 0 288,1 2 32,0-2 32,2 2 16,0-2-368,0 0 368,-2 0 1,2 0-17,0 0-64,0 0-288,0-4 240,0 0-48,0-1-16,0 5-16,0 0-160,0-4 160,0 0-16,-2 4-16,-1-5-63,3 5-65,-2 0 96,0 0-32,0 0-48,0 0 0,2 0-16,-2 0 16,-1 0 0,1 0-16,-2 0 16,4 0-16,-2 0-16,-3 0 32,3 0-16,-2 2 0,4-2 0,-5 3 32,1-1-32,-3 0 16,3 0 0,4-2-16,-4 5 0,-3-3 16,3 0 0,2 2-16,2-4 0,-7 2 16,5 1 16,-2-1 0,-1 0-16,5-2-16,-4 2 48,-1 0-32,1 1-16,2 1 16,2-4-16,-4 4 0,-1-2 0,1 3 16,2-1-32,2-4 16,-7 5 0,3 1-16,-1-2 16,1 3 16,4-7-16,-4 4 16,-1 3-16,3-1 0,-2-1 0,4-5 0,-2 4 0,-3 1 0,1-3 0,2 2 32,2-4-32,-3 4 0,1 1 32,0-1-32,0-2-48,2-2 48,-2 5 0,0-3 0,-1 2 0,1-2 48,2-2-48,-2 5 0,0 1-48,0-1 48,-1 1-16,3-6 16,-2 7-16,0-1 0,2 1 0,0-1 16,0-6 0,0 7-32,0 2 64,0-3-16,0 1-16,0-7 0,0 9 16,0-3-16,0-2-16,0 3 32,0-7-16,0 4 0,0 3-16,0-1 32,0 1 0,0-7-16,0 7 16,-2 1 48,0-1-64,-3 2 0,5-9 0,-2 6 16,-2 3-32,-1 8 48,1-12-16,4-5-16,-4 6 0,2 3 48,-1 8-48,1-10-16,2-7 16,-2 6 0,2 3-32,0 0 112,0 0-32,0-9-48,0 17 48,0-13 16,4 3-80,-4 10 16,0-17 0,5 5-32,-1 1 16,-4 12 16,4-14 16,-4-4-16,5 7 48,-5 1-48,4 10 16,1-14 16,-5-4-32,4 9 0,-4 8 32,4-12-16,-4 1-32,0-6 16,5 7 0,-5 2 16,4-1-16,0-1 48,-4-7-48,0 9 48,5-3-32,-1 1-16,0-1 0,-4-6 0,5 9 0,-5-2-16,4 1 32,1-1 0,-5-7-16,0 6 0,4 1 0,0 2 0,1-1 0,-5-8 0,4 9 32,0 0-16,1 0-16,-5-3 16,4 12 0,-4-18-16,0 6 0,4 3 48,-4 8-32,0-17-16,0 7 48,0-7-48,5 9 64,-5 8-64,0-15 48,0-2-48,0 9-32,0-9 32,0 20 0,0-14 48,0 12-48,0-12 32,0-6-32,4 9 32,-4 8-32,0-10 0,0 10 0,0-17 0,0 7 0,5 2 16,-1-1-16,-4 1 0,0-9 0,4 17 0,1-10 0,-1 2-16,0-1 16,-4-8 0,5 18 16,-1-12-16,0 1 48,1 10-48,-5-17 0,4 5-16,1 1 32,-1 14-16,-4-13 48,0-7-48,4 6 16,-4 3-16,5 0 0,-5-1 48,0-8-48,4 7 16,-4 2 16,0-1 32,0 1-16,0-9-48,0 17 48,0-12 0,0 1-32,0 12-16,0-18 0,0 4 16,0 14-16,-2-12 32,2 12-16,0-18-16,-2 6 0,2 3 0,0 8 32,0-10-48,0-7 16,0 9 16,0 8-16,0-10-16,0-1 32,0-6-16,4 9 32,0 0-32,-4 8 0,5-15-32,-5-2 32,4 9 32,0 0-32,1 8 16,-1-10-16,-4-7 0,0 8-16,5 10-16,-1-12 64,-4 12-16,0-18-16,4 6 32,-4 14-32,0-13-16,5 12 0,-5-19 16,0 7 0,0 15 16,0-16 0,0 12 17,0-18-33,0 8 0,0 14-33,0-15 33,4 12 49,-4-19-49,0 9-16,0 13-17,4-13 33,-4 12-16,0-21 16,5 7 16,-5 13 17,4-12-17,-4 12 0,0-20-16,4 9 32,1 10-32,-1-12-32,-4 13 32,0-20 0,5 8 32,-5 14-16,4-13 16,0 10 0,-4-19-32,5 7 0,-1 13 16,0-12-16,-4 14 16,0-22-16,5 9 16,-1 11-32,0-14 0,-4 14 0,0-20 16,5 8-32,-5 14 64,0-13-32,0 13 0,0-22 0,0 9 32,0 10-64,0-10 48,0 13 0,0-22-16,0 17 16,0 1-16,0 1 0,0 1-16,0-20 16,0 17 0,4 1-16,-4-9 16,0 15-16,0-24 16,5 8 0,-5 16 0,4-4 0,-4-11 0,0-9 0,0 24 0,4-16 0,-4 12 0,0-11 16,0-9-16,0 19 0,0-10 16,5 13-32,-5-16 16,0-6 0,0 20 16,0-13-16,0 12 16,0-10 16,0-9-32,0 22-32,0-13 64,0 15-32,0-16 16,0-8-16,0 22 48,0-15-16,-5 14-16,1-3 16,4-18-32,-4 9 32,-3 15 32,3-16-16,-1 12-16,5-20-32,-4 7 32,0 14-32,1-14 0,1 10 16,2-17-16,-4 7 16,-1 2 0,1-1 32,0 10-32,4-18-16,-2 4 32,-3 5 0,1 0-32,2-1 48,2-8-48,-7 18 0,3-12 16,-3 12-16,1-12 16,6-6-16,-5 18 48,-1-12-32,-1 3 16,1 9 0,6-18-32,-7 6 32,1 3-16,1 0 0,-1 8-16,6-17 0,-5 4-16,-1 3 64,1-1 16,-1 3-16,6-9-48,-7 7 96,1 1 0,-3-1-32,0 0 32,9-7-96,-6 4 80,-3 0 0,0 1-16,1-1 16,8-4-80,-18 4 80,14 1-16,-3-3-16,-2 2-16,9-4-32,-17 5 0,13-1 32,-5 3-32,0-3 16,9-4-16,-17 4 0,10 1 32,-2-1-16,-8 0-16,17-4 0,-7 5 49,1-1-49,-12 0 64,14-1 16,4-3-80,-6 2 112,-1-2 48,0 0-32,1 0 48,6 0-176,-7-5 160,1 1 16,1 0 16,-1-14-16,6 18-176,-7-4 144,1-3-32,-1-17 0,1 18-16,6 6-96,-18-24 96,12 6-32,-3 1-16,-8 10-32,17 7-16,-7-21 48,-2 16-15,1-1-17,1-12 16,7 18-32,-7-4-32,1-1 16,2-1-17,-1 2 66,5 4-33,-2-5-33,-2 1 17,1-1 16,1 1-32,2 4 32,-2-4 32,0-1-32,0 1-32,0 0 32,2 4 0,0 0 32,0-5-32,-3 1 0,3 0-32,0 4 32,0-7-16,0 0-32,5 1 48,-1-12-16,-4 18 16,4-4-32,1-13 64,-1 10-32,1-17 16,-5 24-16,0-6 0,0-14 32,0 16-256,0-3-336,0 7 560,-3-4-1537,-14 4-1952,21 32-833,-12-5-1361,8-27 5683,0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3:47.4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1 251 1616,'0'0'0,"0"0"336,0 0-336,4 0 273,-4 0 15,4 0 0,-4 0-16,0 0-272,0 0 256,0 0-16,0 0-32,0 0-48,0 0-160,0 0 128,0 3 0,0-1 0,0 0 17,0-2-145,0 2 224,0-2 0,0 0 48,0 2 32,0-2-304,0 0 304,0 2 16,0-2 16,0 0 17,0 0-353,0 0 320,5 0 0,-5 0 0,4 0 0,-4 0-320,0 0 336,5 0-48,-5-4-15,4 4-17,-4 0-256,4 0 176,1-4 16,-5 4-32,4-5 0,-4 5-160,0 0 160,0 0-32,4 0-32,-4 0-16,5 0-32,-5 0-48,4-4 48,0 4-16,1 0 16,-5 0-48,0 0 64,0 0-64,4 0 0,-4 0 16,5 0 16,-5 0-48,0 0 16,4 0 48,0 0 0,-4 0-48,5 0 16,-5 0-16,4 0 0,-4 0-32,4 0 48,-4 0-32,0 0 16,5 0-32,-5 2 32,4-2 0,-4 2 48,0-2-48,4 0 0,1 0 0,-5 0-16,0 0 16,4 3 32,1-1 0,-1-2-16,0 0 32,-4 0-48,7 0 0,-3 0 0,3 0-32,-1 0 80,-6 0-48,18 0 32,-14 0-15,3 0-1,10 0 0,-17 0-16,4 0 32,3 0 0,0 0-16,-1 0-16,-6 0 0,7 0 0,-1 0 0,1 0 0,-1 0 32,-6 0-32,7 0 32,-1 0-32,-1 2-32,-1 0 64,-4-2-32,4 2 16,3-2 32,0 0 0,-1 0-32,-6 0-16,7 0 16,-3 0 0,3 0 48,-3 0-16,-4 0-48,6 0 64,1 0-32,0 0-32,-1 0 16,-6 0-16,7 0 0,-1 0 48,-1 0-16,1 0-32,-6 0 0,7-4 16,-1 4-32,1 0 32,-1 0 0,-6 0-16,7 0 0,-1 0 32,1 0-32,-1 0 16,-6 0-16,18 0 16,-12 0 16,12 0-32,-18 0 0,4 0 32,3 0-16,10 0-16,-12-4 32,-5 4-32,17-5 48,-13 5-32,14-4 32,-14 4-16,-4 0-32,18-5 16,-14 1 0,14 0-32,-14 4 48,-4 0-32,6 0 16,14-5 16,-16 5 0,3 0-48,-7 0 16,7 0 0,10-4 16,-13 4-32,3 0 16,-7 0 0,6 0 16,12 0-32,-14 0 16,3 0 0,-7 0 0,6 0 0,12 0 0,-14 0 16,3 0-16,-7 0 0,6 2 16,12-2 16,-14 0-32,3 0 16,-7 0-16,17 0 16,-13 0 0,3 0 0,13 0 16,-20 0-32,4 0 16,3 0-32,10-4 32,-13 4-16,-4 0 0,7-5-48,-1 5 112,12 0-64,-18 0 0,6 0 32,12 0-32,-14 0 0,3 0 32,-7 0-32,6 0 0,14-4-48,-16 4 48,3 0 0,-7 0 0,17 0 0,-12 0 0,1 0 0,14 0 16,-20 0-16,4 0-16,3 0 32,12 0-32,-14 0-16,-5 0 32,17 0 32,-10 0-48,10 0 32,-12 0 0,-5 0-16,19 0 0,-14 0 48,1 0-48,1 0 0,-7 0 0,6 0 16,12 0-32,-14 0 32,3-4 32,-7 4-48,17 0 16,-13 0-16,3 0 0,0 0-16,-7 0 16,19 0 16,-14 0 0,1 0-16,14 0 16,-20 0-16,6 0-16,12-5 0,-12 5 32,14 0 0,-20 0-16,6 0-16,12 0 32,-12 0-16,14 0 0,-20 0 0,4 0 32,16 0-32,-13-4 16,14 0 0,-21 4-16,7 0 0,13 0-16,-14-5 16,12 5 16,-18 0-16,6-4 16,14 4 32,-14-4-48,16 4 16,-22 0-16,5 0 32,14-5 16,-12 5 16,10-4-32,-17 4-32,7-5 16,12 5-16,-12 0 32,13 0-16,-20 0-16,6 0 16,12 0 32,-14 0-48,13 0 16,-17 0-16,5 0 0,12 0 0,-12 0 16,12 0 0,-17 0-16,4 0 48,14 0-48,-14-4 32,14 4 32,-18 0-64,4 0 49,16-4 15,-14 4-32,18-5-16,-24 5-16,7-4-16,19 0 64,-9-1-32,1 1 0,-18 4-16,6 0 16,18-4-16,-17-1 0,15 5 0,-22 0 0,6-4 0,16 4 0,-15 0 0,14 0 32,-21 0-32,7 0 16,13 0 32,-16-5-80,13 5 32,-17 0 0,5 0-16,1 0 16,14 0 48,-16 0-32,-4 0-16,18 0 0,-14 0 16,14 0-16,-14 0 16,-4 0-16,7 0 48,10 0-64,-13 0 32,16 0-16,-20 0 0,4 0 16,16 0 16,-16 0-64,16 0 64,-20 0-32,7 0-32,10 0 32,-10 0 0,12 0 32,-19 0-32,5 0 16,14 0-16,-12 0 0,12 0 16,-19 0-16,7 0 0,10 0 16,-10 0-16,13 0 0,-20 0 0,6 0 32,14 0-64,-14 0 64,14 0 0,-20 0-32,6 0 32,14 0 0,-13 0-16,14-4 16,-21 4-32,7 0 16,17-4-16,-17-1 0,17 5 48,-24 0-48,6-4 16,14 4-16,-14-4 48,16 4-48,-22 0 0,7-5 0,12 5 16,-12-4-16,15 4 0,-22 0 0,6-4 0,18 4 0,-17-5 16,15 1-16,-22 4 0,6 0 16,16 0 16,-16-5-64,14 5 32,-20 0 0,7 0 0,12 0-16,-14-4 16,14 4 0,-19 0 0,5 0 48,14 0-80,-14 0 80,12 0 0,-17 0-48,7 0 0,10 0 32,-10-4-48,12 4 16,-19 0 0,7 0 0,12 0-16,-14 0 32,14 0 0,-19 0-16,5 0 48,12 0-32,-10 0-16,10 0 0,-17 0 0,7 0 0,10 0 0,-10 0 0,12 0 0,-19 0 0,7 0 32,13 0-64,-14 0 16,14 0 16,-20 0 0,6 0 0,14 0 16,-16 0-16,16 2 0,-20-2 0,4 0 0,16 2 0,-16 0 0,14-2 0,-18 0 0,6 2 0,14-2 32,-13 0-16,14 3 0,-21-3-16,7 0 0,15 0 32,-16 0-64,14 0 32,-20 0 0,6 0 0,16 0 0,-15 0 32,12 0-16,-19 0-16,7 0 16,13 0-16,-16 0 0,16 0 0,-20 0 0,6 0 0,12 0 16,-14 0-16,13 0 32,-17 0-32,5 0 16,1-5-16,14 5 48,-16-4-32,-4 4-16,18 0 16,-14-4 32,3 4-48,12 0 0,-19 0 0,5 0 16,12 0-16,-10 0-16,10 0 16,-10-5-16,-7 5 16,17 0-32,-10 0 80,10 0-48,-12 0 16,-5 0-16,17-4 0,-10 4 0,10 0 0,-17 0 0,4 0 0,-4 0 0,7 0 32,13 0-16,-16 0-16,13 0 16,-17 0-16,5 0 0,14 0-16,-12 0 0,10 0 16,-17 0 0,7 0 0,13 0 0,-14 0-32,14 0 80,-20 0-48,6 0-16,16 0 16,-15 0 32,12 0-64,-19 0 32,7 0-32,15 0 32,-18 0-16,16 0 32,-20 0-16,6 0 0,14 0-16,-14 0-32,16 0 16,-22 0 32,7 0-32,15 0 32,-16 0 32,14 0-16,-20 0-16,4 0 0,16 0 0,-16 0 0,14 0 0,-18 0 0,4 0 16,2 0-16,14 0-16,-13 0 0,-7 0 16,17 0 0,-13 0 0,14 0 0,-12 0 32,-6 0-32,18 0 48,-14 0-48,16 0 16,-14 0-32,-6 0 16,20 0 0,-13 0 16,12 0 16,-12 0 0,-7 0-32,19 0 0,-12 0 0,13 0 0,-16 0 0,-4 0 0,20 0 32,-16 0-16,13 0 0,-12 0-32,-5 0 16,19 0 48,-14-5-80,14 5 64,-12 0-64,-7 0 32,20 0 0,-14 0 32,16 0-64,-15 0 64,-7 0-32,21 0 16,-14 0-32,13 0 32,-14-4 0,-6 4-16,22 0-32,-16-4 32,14 4-32,-16 0 64,-4 0-32,18 0 0,-12 0 16,12 0 0,-14 0-32,-4 0 16,18 0 16,-14 0-32,3 0 0,12 2 16,-19-2 0,5 0 0,12 2 0,-13-2-32,14 2 32,-18-2 0,4 2 32,3-2-32,10 0 0,-12 0 16,-5 0-16,6 0 16,14 0-32,-16 0 16,14 0 0,-18 0 0,4 0 0,13 3 16,-12-3-16,1 0-16,-6 0 16,18 0 16,-14 0-16,3 0 32,10 0 0,-17 0-32,5 0-64,14 0 96,-14 0-64,12 0 32,-17 0 0,4 0 32,14 0-64,-14 0 64,16 0-32,-20 0 0,6 0 16,16 0-16,-15 0-16,15 0 16,-22 0 0,6 0-32,14-5 64,-16 5 0,16 0 16,-20 0-48,4-4 16,14 4-48,-14 0 0,13 0 16,-17 0 16,5 0-16,12 0 16,-12 0 0,12 0 0,-17 0 0,7 0 16,10 0 0,-10 0-16,12 0 0,-19 0 0,5 0 0,14 0 0,-12 0 32,15 0-32,-22 0 0,6-4-32,18 4 32,-17 0-32,17 0 0,-24 0 32,6 0-32,18 0-16,-17 0 32,17 0-16,-24 0 32,6 0 32,12 0-16,-14 0 0,14 0-16,-18 0 0,4 0-16,2 0 0,12 0 16,-14 0-32,-4 0 32,7 0 48,-1 0-48,1 0 0,-1 0-16,-6 0 16,7 0-32,10 0 32,-17 0 32,18 0-32,-18 0 0,4 0 16,3 2-16,12-2-16,-12 0 48,-7 0-32,22 0 0,-16 0 32,21 0-32,-21 0 0,-6 0 0,28 0 0,-8 0 0,0-5-32,-1 5 32,-19 0 0,7-4 32,17 0-16,-18-1 32,16 5-16,-22 0-32,7-4 0,10 4 48,-12-4-48,12-1 16,-17 5-16,4 0 32,3-4-16,0 4 48,-1-5-64,-6 5 0,7 0 64,-3 0-96,0 0 48,-4 0-336,0 0 320,-4 0-1953,4 9-2097,-9-2-2304,9-7 6354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6:39.3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72 454 128,'0'0'0,"0"0"288,0 0-288,-2 0 352,2 0-96,-2 3-96,-1-3-48,1 0 16,0 0-16,0 0 32,0 0-32,-3 0 0,3 0 16,-2 0-16,2 0 49,2 0-161,-3 0 144,1 0 16,0 0-32,0 0 0,2 0-128,-2-5 128,2 1-16,-2 4 0,2-5 0,0 5-112,0 0 112,-3-4-16,3 4 0,-2 0 0,2 0-96,0 0 80,-2 0 0,2 0 0,-2 0-16,2 0-64,-2 0 64,-1 0-16,1 0 16,0 0 16,2 0-80,-2 0 97,2 0 15,-2 0 0,2 0-16,0 0-96,-2 0 144,-1 0-16,3 0 32,0 0 32,0 0-192,-2 0 240,2 0 32,0 0 0,0 0-16,0 0-256,-2 0 257,2 0-49,0 0-48,0 0-64,0 0-96,0 0 48,0 0-32,0 2 0,0 0 0,0-2-16,0 3 0,0-1 16,4 2-16,1 3 0,-5-7 0,4 6 16,0 1 0,3 2 0,-3-3-16,-4-6 0,7 9 0,-3 0 0,3-3-16,-1 3 32,-6-9-16,7 9 16,-1-3 0,12 3 0,-14-3 0,-4-6-16,7 7 16,12-1 32,-12 1 0,13 2 0,-20-9-48,6 6 48,14 3-16,-14 0-32,14 8 0,-20-17 0,7 7 16,10 1-16,-13 1 0,14 11 0,-18-20 0,4 6 0,3 16 0,15-15 0,-18 12 0,-4-19 0,20 9 0,-16 11 0,13-14 16,-12 14-32,-5-20 16,19 6 16,-12 12-32,10-12 16,-10 3 0,-7-9 0,20 7 16,-14 1 64,16-1 0,-16 0 0,-6-7-80,20 4 80,-13 0 0,14-2-16,-14 1-16,-7-3-48,17 2 80,-10 0-64,0 0 64,12 0-48,-19-2-32,5 3 48,-1-1 0,2 2-32,-1-2 48,-5-2-64,4 2 0,1 1 32,-1-1 0,0 4-16,-4-6-16,0 5 16,5-1 32,-5 0-16,4 1 0,-4-5-32,0 4 49,0 1-1,0-1 48,0 0 0,0-4-96,0 2 96,4 1 32,-4-1 16,0 0 0,0-2-144,0 2 128,0-2 0,0 0 0,0 0-16,0 0-112,0 0 112,5 0 0,-5 0-32,0 0-16,0 0-64,4 0 32,-4-4-32,0 4-32,4-5-96,-4 5 128,0 0-304,0 0-208,0 0-257,0 0-303,0 0 1072,0 0-1377,0 0-207,0 0 175,0 0-1280,0 0 2689,0 0 0</inkml:trace>
  <inkml:trace contextRef="#ctx0" brushRef="#br0" timeOffset="549">473 409 1568,'0'0'0,"0"0"0,0 0 256,0 0-16,0 0 65,0 0 47,0 0 0,0 0 0,-2 2-16,0 0-32,2-2-304,-2 2 256,0 2-15,-3-1-33,1 1 32,4-4-240,-4 4 272,-1-1 0,3 3 16,-2-4 16,4-2-304,-5 5 272,1-1 33,0 0-65,-1 3-48,5-7-192,-4 4 160,2 3-80,0-1 0,-3 3-80,5-9 0,-4 20 16,-1-12 0,-1 21-16,2-3 32,4-26-32,-7 26 64,-2 5 0,-10-3-16,12 0 16,7-28-64,-20 29 48,12-1 48,-14-2 16,4 3 32,18-29-144,-19 24 176,1 0 32,-1-5 65,-1-10 15,20-9-288,-17 22 352,-3-16 32,0 12 64,3-14 48,17-4-496,-9 7 497,-13-1-33,16 1-96,-12-3-48,18-4-320,-6 5 224,-1-3 0,-1 0-15,1 0-33,7-2-176,-7 0 128,3 0 0,2 0-96,0 0 16,2 0-48,-2 0 0,-1 0 0,1 0-32,2 0 0,0 0 32,0 2 0,0 1-48,0-1 48,0 0-144,0-2 144,5 0-497,-1 2-575,2-2-625,1 2-496,-7-2 2193,7 0-2385,12 2 448,-14 1-1072,-5-3 3009</inkml:trace>
  <inkml:trace contextRef="#ctx0" brushRef="#br0" timeOffset="1582">668 27 1488,'0'0'0,"0"0"304,0 0-304,0 0 192,0 0 33,0 0 47,-3 0 64,3 0-336,0 0 352,0 0 16,0 0 32,0-5 0,0 5-400,0 0 385,0 0-49,0 0-48,0-4-48,0 4-240,5 0 160,-1 0-16,-4-4 0,5 4-64,-5 0-80,0-5 96,4 5-48,0 0 0,1 0-16,-5 0-32,4 0 16,0 0 32,1 0-48,-1 0 0,-4 0 0,4-4 32,3 4-32,0 0 0,-1 0 48,-6 0-48,20-4 0,-16 4 0,0 0 0,3 0 0,-7 0 0,17 0 0,-17 0 16,7 0-16,0 2-16,-7-2 16,6 2 0,1 0-32,-1 2 32,1 1 16,-7-5-16,6 6-16,1 1 16,-1-1-16,1 3 16,-7-9 0,6 9 0,-1 0 16,-1 8 0,1-15 0,-5-2-16,4 9 32,0 0-16,1-3 0,-1 1 1,-4-7-17,4 6 0,1-1 0,-5-1 32,4-2-16,-4-2-16,7 5 32,-3-1 0,0-2-32,1 3 16,-5-5-16,0 2 32,4 0-32,0 0 0,-4 0 16,0-2-16,0 2 32,0 1 16,0-1 0,-2 0 16,2-2-64,-4 4 80,-3 1-48,-10-1-16,13 3 16,4-7-32,-18 6 16,12 1-32,-12-1 32,12 1-32,6-7 16,-18 6 0,12 3-16,-3 9 0,-9-14 32,18-4-16,-2 6-16,-4 3 32,-1 0 0,1 0-16,6-9 0,-7 8 16,0 1-16,1 0 0,-1 0 16,7-9-16,-6 8 0,-3-1 32,3-1-16,-1 3 0,7-9-16,-4 7 0,-1 1 0,1-1 0,-3 2 16,7-9-16,-2 6 0,0 1 0,0-1 0,2 1 0,0-7 0,0 2 0,4 0 32,1 0-16,1 1 48,-6-3-64,7 0 96,10 0 64,-13 0-16,14 0 32,-18 0-176,4 0 176,16-5-32,-14 1-32,12 4-32,-18 0-80,6-5 48,14 5 0,-16-4-32,16 4 0,-20 0-16,4 0 16,3 0 0,10 0-16,-17 0 16,0 0-16,5 2 0,-1 0 16,1 1 0,-1 1 32,-4-4-48,0 7 48,0-3-15,4 0 31,-4 1 16,0-5-80,0 2 80,0 2 48,0-2 0,0 1-16,0-3-112,0 0 128,0 0 16,0 0 16,0 0 16,0 0-176,0 0 176,0-5-32,0 1-48,0-1-16,0 5-80,0-4 96,0 0-48,0-1 32,0-1-48,0 6-32,0-5 64,0-1-16,0 2-48,0-3-160,0 7 160,0-7-672,0 1-737,5 2-752,1 4-32,-6 0 2193,5 0-3473,-5 0 3473</inkml:trace>
  <inkml:trace contextRef="#ctx0" brushRef="#br0" timeOffset="2370">1106 729 1216,'0'0'0,"0"2"304,0 1-96,0-3-208,0 2 160,0 0 16,0 0 97,0 0 47,0-2-320,0 3 336,0-3 48,0 0 32,5 0 48,-5 0-464,0 2 465,4-2 79,-4 0 0,4 0 0,-4 0-544,5 0 513,-1 0-65,0 0-64,1 0-64,-5 0-320,4 0 240,0 0-64,3 0-64,0 0-48,-7 0-64,6 0 48,12 0-32,-14 0 32,16 0 1,-20 0-49,6 0 32,14 2 16,-14-2-32,18 0 32,-24 0-48,7 0 48,19 0 16,-9 0-16,1 0 0,-18 0-48,20-7 32,-1 3 32,3 0 0,-2-1 32,-20 5-96,19-4 144,-1 0 16,-1-1-32,-10 1 16,-7 4-144,22 0 128,-18-5-16,2 1-48,12 4 16,-18 0-80,0 0 32,4 0 0,1 0-32,-1 0 0,-4 0 0,4 0 16,1 0-32,-5 0 32,4 0-16,-4 0 0,0 0 16,4 0 0,-4 2-16,0-2 0,5 2 0,-1 1 48,-4-3-32,0 2 48,0-2-64,0 0 48,0 2-32,0 0 48,0-2 0,0 0-64,0 2 64,5 1 33,-5-3 31,0 0-16,0 0-112,0 0 128,0 0 32,0 0-64,0 0 32,0 0-128,0 0 80,-3 0-96,1 0-144,2 0 160,-2-5-352,0 1-385,0 4-575,-1-5-625,3 5 1937,-2-4-2225,9 28 320,-7-24-800,0 0 2705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6:42.4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 0 2273,'0'0'0,"-2"0"528,2 0-528,-5 0 672,-1 0 128,-1 0 65,1 0-17,6 0-848,-7 2 849,1-2-113,-1 2-96,5 1-160,2-3-480,-2 2 369,0 0-65,-1 2-64,1-1-64,2-3-176,0 4 160,0 2-64,0-1-32,0-1-16,0-4-48,0 7 64,0-3 0,5 3 16,1-1-32,-6-6-48,4 7 48,1 1-48,-1 1 48,3 9-32,-7-18-16,4 6 16,0 12 16,1-10-32,-1 14 0,-4-22 0,5 20 48,-1 4-48,0 2 16,-4 2 0,0-28-16,5 29 16,-1-3 0,-4 2-16,4 3 32,-4-31-32,0 28 32,5 1 32,-5-1 65,4-2-1,-4-26-128,0 24 176,4-2-16,-4-2 0,5-1-32,-5-19-128,4 9 112,1 13 32,-1-16-32,2 3 48,-6-9-160,5 9 176,-1-1 32,1-1 80,-5 0-31,0-7-257,4 2 352,-4 0 16,0-2 16,0 0 64,0 0-448,0 0 384,0 0-15,-2 0-33,-3-7-64,5 7-272,-6-6 224,-1-1-64,1 1 0,-1-14-48,7 20-112,-17-4 160,12-18 0,-3 15-96,-12-14-480,20 21 416,-7-18-1489,-12 12-2048,19 1-4211,0 5 7748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6:45.3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315 0 1040,'0'0'0,"0"0"0,4 0 640,-4 3-384,5-1-32,-5-2-224,0 2 225,0-2-225,0 2 208,0 0-48,-3 1 0,-3-1 16,6-2-176,-7 4 224,1 3 32,-1-3 48,1 3 16,6-7-320,-7 4 321,3 0-1,-3 1 0,3-1 16,4-4-336,-2 4 400,-3 1 0,3-3 49,0 0-33,2-2-416,-2 4 336,0-1-48,-1-1-48,1-2-48,2 0-192,0 0 160,0 2 0,-2-2-16,0 0-31,2 0-113,0 2 112,-2-2-64,-1 2 0,1 1-16,2-3-32,-2 2 16,-2 0 16,-1 4-16,-1-1 16,6-5-32,-7 6 80,1 1-64,-1-1 48,-2 3-32,9-9-32,-8 18 48,-10-12 64,12 14-32,-14-14 32,20-6-112,-9 22 64,-12-13-16,14 17-32,-10-8 0,17-18-16,-7 19 16,-10 5 16,12 2-32,-4 5 16,9-31-16,-8 30 0,1 8 0,-2 1 16,3 4 0,6-43-16,-7 53-16,3 1 16,2 10-16,0-3 0,2-61 16,0 59-32,0-7 32,0-6-16,0-5 32,0-41-16,0 40 0,0-8 32,4-1-16,0-3 32,-4-28-48,7 29 336,-1-5 144,12-5 65,-14-1 15,-4-18-560,7 6 272,15 14-144,-16-14-48,14 16 0,-20-22-80,17 9 64,-10 11-32,19-12 16,-19 14-32,-7-22-16,19 9 32,-12 15 16,10-15 16,-12 10 16,-5-19-80,6 7 48,1 10 16,10-10 16,-17 1 49,0-8-129,7 9 160,-3-2 16,0-3 80,-4-2-32,0-2-224,5 2 272,-5-2 32,0 0 32,0 0 16,0 0-352,0 0 321,0 0-33,0-4-64,-2 0 0,2 4-224,-3-7 160,-3 3 48,-1-3-32,1 1-16,6 6-160,-18-7 176,14-10-96,-14 12-144,12-12-352,6 17 416,-18-7-960,12-10-705,-12 13-880,14-1-753,4 5 3298,-2 0-3073,-5 0-1153,7 0 4226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6:43.4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0 780 3089,'0'0'0,"5"0"944,-5 0-944,6-7 849,12 1 47,-18-1 81,4 0-97,-4 7-880,4-6 656,1-1-224,-1 3-143,-4 0-33,0 4-256,5-7 272,-1 1 16,0-1 32,1-10 32,-5 17-352,4 0 320,0-7 17,1-13-33,-1 16 0,-4 4-304,4-7 304,3-12-64,0 12 0,-1-15-48,-6 22-192,7-6 144,10-18 0,-13 4 1,3 3-33,-7 17-112,7-22 112,10-2 0,-13 0-32,1 0 16,-5 24-96,6-22 96,1 0-80,-1 1-16,-1 3 32,-5 18-32,6-6 0,-1-18 16,-1 19-32,0-1 16,-4 6 0,5-7-32,-1 1 32,3 1-16,-3 5 16,-4 0 0,0 0-80,0 0 32,0 0 32,4 0 0,-4 0 16,0 0-32,0 0 80,0 0-48,0 0 16,0 0 16,0 0-32,0 0-32,5 0 16,-5 0 16,4 0 0,0 0 0,1 0 48,-1 0-48,-4 0 0,7 0 0,-3-4 16,0 4-32,1 0-16,-5 0 32,0 0-16,4 0 0,-4 0-64,5 0-32,-5 0 112,4 6-128,-4 3-32,4 13 63,1-2-47,-5-20 144,4 24-144,0 6 48,1 5-48,1 9 80,-6-44 64,18 45-32,-14 6 16,14-1 64,-14-4-32,-4-46-16,6 45 32,12-3 48,-14-5-32,3-2 0,-7-35-48,6 30 64,1-1-48,10-5 32,-12-5 16,-5-19-64,6 18 80,1-12 32,-1 3 113,1 0-1,-7-9-224,6 4 336,-1-2 64,-1 1 80,-4-3 64,0 0-544,0 0 561,0 0-97,0 0-80,-2-5-32,2 5-352,-7-6 224,1 1 17,-1-1-81,-1-12-16,8 18-144,-9 0 112,0-17-64,-8 13 32,15-3-64,2 7-16,-7-17-16,0 17-112,3-7-593,0 0-1280,4 7 2001,-2-6-4274,2 2-3441,0 4 7715</inkml:trace>
  <inkml:trace contextRef="#ctx0" brushRef="#br0" timeOffset="887">607 1 1200,'0'0'0,"0"0"560,0 0-560,0 2 320,-2 0-15,0 5 47,2-1 0,0-6-352,0 7 304,0 1-32,0 1-16,0 0 16,0-9-272,0 9 273,4-1-1,-4 1 48,4-2 48,1 1 48,-5-8-416,4 7 432,3-1 65,-1 1 15,-6-7-512,7 2 576,-7-2-576,6 2 608,1 1 1,-1-3-1,12 0-64,-14 0-64,3-5-63,10 5-113,-17-4-96,7-1-48,-1 5-80,1-4 0,-1 4-64,-6 0-16,7 0 48,-1 0-32,1 0-32,-1 0 32,-6 0-16,7 0-48,10 0 48,-12 0 0,1 2-16,-6-2 16,18 2-16,-12 3 0,12 1 0,-14 1-16,-4-7 32,22 17 0,-15-10-16,12 17 16,-12-4-16,-7-20 16,22 24 0,-16 4-16,16 2-32,-16 3 16,-6-33 32,24 39-32,-19 3 0,1 2 32,12 1-16,-18-45 16,0 48-16,4-4 0,1 0 32,-5-7-16,0-37 0,0 35 16,0-3 0,0-1 32,0-3-48,0-28 0,-3 29 16,1-5 0,0 2-32,-2 0 32,4-26-16,-5 26 16,-1 0 16,-1 3 16,1-1 32,6-28-80,-18 28 192,12 3 128,-12-3 32,9 3 1,9-31-353,-21 28 224,3-2-64,1 1-32,8-3 16,9-24-144,-22 19 144,13 3 48,-12-4-32,12-12 16,9-6-176,-20 22 160,14-18 0,-12 3 32,12-1-16,6-6-176,-9 7 193,0-3 31,3-2-32,-3 1-16,9-3-176,-7 0 224,1 0-32,-1 0-16,1-5-16,6 5-160,-5-4 112,1 4-16,2-4-32,0-1-32,2 5-32,-2-4 16,-1-1-16,3 1 32,0 0-16,0 4-16,0-5 32,0-1-16,0-1-32,5-10-32,-5 17 48,4-5-192,-4-1-400,4-1-545,3 1-847,-7 6 1984,7-7-3282,10 3-336,-17-3-1360,0 7 4978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6:46.4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334 10 1888,'0'0'0,"0"0"369,0-5-65,0 5 112,0 0-416,0-4 496,-2 4 64,-3 0 49,1 0-33,4 0-576,-7 0 608,1 0 32,-1 0-31,1 0-17,6 0-592,-7 2 544,1-2-64,-1 0-15,-2 2-49,9-2-416,-6 0 352,-1 0-16,-1 2-96,1-2-32,7 0-208,-7 0 208,1 0-79,-1 0-17,1 0 0,6 0-112,-7 0 64,3 3-16,0-1 0,-1-2-32,5 0-16,-4 2-16,-3 0-32,3 5 16,0-1-32,4-6 64,-5 9 0,-1 0 0,-1 8 0,-2-10 0,9-7 0,-6 21 0,-12-14 16,14 13-16,-5-12 0,9-8 0,-8 20 0,-10-3-16,14 1 16,-5 2 0,9-20 0,-9 21-48,-8 1 48,10 2 0,-1 5 0,8-29 0,-9 28 0,2 7-16,1 2-32,1 2 0,5-39 48,-2 42-64,0 1 32,2 1 0,0 2 0,0-46 32,4 43-16,3 1 0,10-3 32,-10 3 0,-7-44-16,20 42 32,-14-5 0,18-2 0,-17-5 32,-7-30-64,26 26 48,-9-2 32,3-4 32,0-11 32,-20-9-144,21 21 176,1-14 32,-2-3 16,-1 1 48,-19-5-272,18 2 288,-12 0 0,12 0-47,-14-2-17,-4 0-224,7 0 144,-1 0-16,1 0 0,-3 0-96,-4 0-32,5 0 64,-1 0-48,-4 0 16,4 0 0,-4 0-32,0 2 32,0 3-16,0-3-16,0 2-80,0-4 80,0 7-336,0-3-545,-2 1-847,0 1-914,2-6 2642,-2 7-2833,-5-7-1553,7 0 4386</inkml:trace>
  <inkml:trace contextRef="#ctx0" brushRef="#br0" timeOffset="690">447 365 2225,'0'0'0,"-2"0"496,0 2 128,2-2-624,-4 0 752,-1 0 129,3 0 95,0 0 17,2 0-49,0 0-944,0 0 865,0 0-161,0 0-128,4 0-112,-4 0-464,7 0 304,10 0-79,-10 0-113,15 3-64,-22-3-48,19 19 0,5 1 32,5 4-32,1 2 0,-30-26 0,33 28 0,0 5 16,-5 2-16,2 0 0,-30-35 0,31 33 16,0-3-16,-3-4 0,-2-2 16,-26-24-16,26 24-16,-2-2 48,0-2-16,0-3 16,-24-17-32,22 7 48,-2 2 0,-14-3 32,18-2 48,-24-4-128,5 5 160,12-3 32,-17 0 32,4-2-16,-4 0-208,5 2 288,-5-2 0,4 0 49,-4 0 15,0 0-352,0 0 304,0 0-32,-2-4-96,0 4-80,2 0-96,-5 0 64,-1 0-32,2 0 0,-3 0-32,7 0 0,-7 0 32,1 0-32,-1 0-112,-1 0-288,8 0 400,-9 0-880,0 0-833,3 0-896,-1 0-385,7 0 2994,-2 2-4130,2-2 4130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6:49.1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387 391 2497,'0'0'0,"0"0"704,0-4 32,0 4-736,0-5 833,0 1 63,0-1-16,0 5-63,0 0-817,0-4 688,0 4-128,0 0-175,-2 0-161,2 0-224,-5 7 96,-1 10-80,-3 3 32,-9 6-64,18-26 16,-6 30 16,-16 5 0,2 5 0,1-8 64,19-32-80,-20 37 32,-2 1 16,1-6 80,1 3 0,20-35-128,-20 29 208,1-3 32,1 0 48,-1-4 64,19-22-352,-20 22 337,0-3-17,3-10-96,-1 11-32,18-20-192,-6 6 160,-14 1 0,18-1-16,-5 1-16,7-7-128,-6 2 96,4 0 16,0 0-16,2-2-16,0 0-80,0 2 16,0-2 0,0 3 16,0-3-32,0 0 16,4 0-32,2 0-384,1 0-672,-7 0 1072,7-7-1873,14 1-688,-1 1 96,-3-14-1329,-17 19 3794,0 0 0</inkml:trace>
  <inkml:trace contextRef="#ctx0" brushRef="#br0" timeOffset="1">369 92 2449,'0'0'0,"5"0"592,-1-4 64,3-3 113,-7 7-769,6-17 816,1 17-16,-1-5-79,1-1-113,-7 6-608,6-5 448,1 1-128,-1 0-96,-1-1-48,-5 5-176,4 0 112,3-4 1,-3 0-49,3 4 0,-7 0-64,6 0 64,1-5 32,-1 1 16,14-1 16,-20 5-128,6-4 128,12 0-32,-12 4-48,18-5-16,-24 5-32,7 0 48,19 0-48,-19 0 16,17 0 0,-24 0-16,6 0 0,14 0 0,-16 5 16,3 1-16,-7-6 0,17 7 16,-17-1-16,7 1 0,-3-1 16,-4-6-16,4 9 32,1 0-16,-1-3 48,-4 3 0,0-9-64,0 9 96,0-3 0,0 3-32,0 0 16,0-9-80,0 9 80,-4-3-16,-3 3 64,-1 8 0,8-17-128,-20 5 112,13 1 0,-14 3-47,3 0 15,18-9-80,-17 17 16,-3-10 32,3 1-48,-1 14-32,18-22 32,-17 7 32,8 12-64,-13-12 16,16 13 16,6-20 0,-7 6-16,-2 3 0,3 0 48,1-3-48,5-6 16,-2 7 32,2-1 16,0-1-32,0 1 0,0-6-16,0 2 16,0 3-16,7-3 16,-1 0 16,-6-2-32,7 4 32,-1-1 48,12-1-32,-12 0 16,-6-2-64,20 0 64,-13 0-16,14 0 48,-14 0-48,-7 0-48,22-4 64,-16-1 32,16 1-32,-15 4-16,-7 0-48,24-7 64,-18 3-48,12 0 32,-14 4-16,-4 0-32,7-5 32,10 5 0,-13 0-64,1 0 16,-5 0 16,6 0 0,-1 0 16,-1 2-160,-4 1-768,0-3 912,0 4-2273,7 13-673,-3-12-1728,-4-5 4674</inkml:trace>
  <inkml:trace contextRef="#ctx0" brushRef="#br0" timeOffset="2">1059 360 2064,'0'0'0,"4"0"449,-4 0 159,4-4 144,1-3 17,-5 3-17,0 0-80,0 4-63,0 0-17,0 0-592,0 0 560,0 0-48,0 0-95,0 0-65,0 0-352,0 0 336,0 0-80,0 0 0,0 0-48,0 0-208,0 0 176,0 0 16,0 2-16,0 0 16,0-2-192,0 2 145,0 5-65,0-3-48,0 3-32,0 15-16,0-22 16,-2 17 0,2 9-16,0 3 48,0 1-16,0-30-16,0 31 48,0 1-16,4 1-32,0 0 16,-4-33-16,5 33-16,-1-1 16,0-3 0,3-1 32,-7-28-32,7 24 48,-1 0-32,1-4 64,10 1 48,-17-21-128,0 9 224,7 13 96,-3-15 64,0 1 16,-4-8-400,0 9 369,0-2-49,5-5-48,-5 0-64,0-2-208,0 2 256,0-2 0,0 0 64,0 0 0,0 0-320,0 0 289,0 0-17,0-4-128,0-1 0,0 5-144,0-4 112,0-3-48,0 3 32,0 0-64,0 4-32,0-7 80,0 3-48,0-3-64,0-10-336,0 17 368,0-5-801,0-1-431,0-12-561,0 14-368,0 4 2161,0-4-2369,0-1-32,0 1 560,0 4-1072,0 0 2913,0 0 0</inkml:trace>
  <inkml:trace contextRef="#ctx0" brushRef="#br0" timeOffset="3">851 685 2449,'0'0'0,"0"0"816,0 0 240,0 0 161,0 0-1217,0 0 1313,0 0-81,0 0-271,5 0-305,-5 0-656,4 0 464,14 0-112,-12 0-48,16 0-47,-22 0-257,20 0 224,1 0 16,3 0-16,3-4 32,-27 4-256,26-4 272,0 4 0,5-5-32,-1 1 0,-30 4-240,33-4 209,-3-1-49,1-1 0,-5 1-32,-26 5-128,22-4 96,-2 0 0,-14 4-48,12 0 48,-18 0-96,0 0 32,4 0 16,-4 0-32,4 2 32,-4-2-48,0 2 64,0 0 16,0 0 0,0 3-32,0-5-48,-2 2 48,0 0-160,0 0-160,-3 0-304,5-2 576,-2 3-1137,-2-3-720,2 0-672,-3 0-192,5 0 2721,-2 2-4210,2-2 4210</inkml:trace>
  <inkml:trace contextRef="#ctx0" brushRef="#br0" timeOffset="911">1833 225 3009,'0'0'0,"0"0"752,0 0 33,0-4 79,0 4-864,0-5 880,0 5-111,0-4-257,0 4-208,0 0-304,0 0 128,-2 0-112,0 0-16,2 2-16,0-2 16,-2 7-16,0 1 16,-5 12-16,3-13 16,4-7 0,-5 19 0,3-10 0,0 11 16,0-12-32,2-8 16,0 20 0,-2-13 16,2 10 0,0-10 48,0-7-64,0 17 32,0-10 32,-3-1 0,3 12 16,0-18-80,-2 6 96,0 14-32,0-12 0,-3 16-48,5-24-16,-4 18 32,-2 4 0,-1-5-16,-2 3 32,9-20-48,-6 19 48,-3 1 65,0 2-1,1 0 0,8-22-112,-7 22 96,-2-3 16,3-1-64,1-10 0,5-8-48,-2 20 32,2-16 32,0 3 64,0-3 64,0-4-192,5 5 288,-1-3 32,2 0 32,-1 0 17,-5-2-369,6 0 336,-1 0 0,1 0 48,1 0-48,-7 0-336,6-6 320,1 1-80,-3 1-47,1 0-17,-5 4-176,4-5 80,0 1 48,1 4-64,-5-5-48,0 5-16,4 0 16,-4-4-32,4 4-16,-4 0 32,5 0-32,-5 0 16,6 0 0,1 0 32,-7 0-16,17 0-16,-10 0 16,13 0 0,-16 0 0,-4 0 0,22 0 16,-16 0-16,20 0 16,-6 0-16,-20 0 0,20 0 0,-1-4 48,-1 4-32,1 0-16,-12 0 48,-7 0-48,22 0-48,-16 0 48,12 0 0,-18 0 0,6 0 16,1 0-16,-1 2 0,-6-2 0,5 2 0,-5-2 0,0 2-16,4 0 16,1 3 0,-1-3 0,-4-2 0,0 2 0,4 3 0,1-3 0,-1 0 16,-4-2-16,7 2 48,-3-2-32,0 0 32,3 0-32,-7 0-16,6 0 128,-1 0 16,-1 0 0,0 0 96,-4 0-240,0-4 112,0 4 16,0-5 0,0 5-128,0-4-32,0 4-48,-2-4-96,0-3 32,2 7 144,-2-4-320,-2-3-272,-1 1-353,1-1-415,4 7 1360,-5-17-1921,1 12-480,2-1 112,-2-16-1425,4 22 3714,0 0 0</inkml:trace>
  <inkml:trace contextRef="#ctx0" brushRef="#br0" timeOffset="1438">1999 360 2064,'0'0'0,"0"0"481,0 0 111,0 0-592,0 0 736,-2 0 97,2 0 95,0-4 17,0 4-945,0 0 928,0 0-144,0 0-143,0 0-97,0 0-544,0 4 464,4 1-64,1 1-64,-1 14-79,-4-20-257,4 9 176,1 17-16,-1-7 32,-4 1-16,0-20-176,4 24 240,1 0 0,1 4-32,-1 1 32,-5-29-240,4 26 192,0 2-32,1 1-16,-1-3-63,-4-26-81,5 26 80,-5 0 0,4-4 16,-4-2-16,0-20-80,4 19 96,-4-1-32,0-9 32,0 12 64,0-21-160,0 7 96,0-1 48,0 3 32,-2-2-16,2-7-160,-2 6 176,0 1 0,-3-3-48,1-2 48,4-2-176,-2 3 209,-3-1-1,1-2 32,2 0-48,2 0-192,-2 0 192,0 0 32,-1-7 0,1 1-16,2 6-208,0-20 112,-2 16-112,2-14-224,0 14-464,0 4 688,0-7-1137,4-12-928,1 19-1008,1-7-321,-6 7 3394,7-6-4978,-7 6 4978</inkml:trace>
  <inkml:trace contextRef="#ctx0" brushRef="#br0" timeOffset="2001">2254 96 1024,'0'0'0,"0"0"960,0 0-960,0-4 449,0 0 63,0-3 112,0 3 64,0 4-688,5 0 705,-1-5-33,0 1-32,1 0-47,-5 4-593,4-5 592,1 1-64,-1 0-96,0 4-15,-4 0-417,5-5 320,-1 5 16,0-4-32,-4 4-64,0 0-240,0 0 224,0 0-48,5-5-48,-5 5 0,0 0-128,0 0 96,4 0-16,-4 0-48,4 0-16,-4 0-16,5 0-16,-1 0 0,1 3 0,-1 1-16,0-2 64,3 3-32,12 1-32,-14 1 64,-5-7-32,19 8-32,-12 1 64,15 0 0,-5 8-48,-17-17 16,7 7 16,19 10-32,-9-8 0,3 15 16,-20-24 0,20 17 0,-1 1 0,1 2-32,0 6 64,-20-26-32,19 30 0,1 1 0,2 4 16,0-5-32,-22-30 16,19 33 0,3 2 0,-5 0 16,-10-2-16,-7-33 0,20 32 0,-16-6 16,0 3 0,1-1 17,-5-28-33,0 26 16,0 3 48,0-5 16,-7 0 48,7-24-128,-6 22 224,-14-3 48,13 3 16,-17 0 0,24-22-288,-17 19 240,0-1-48,-3-9-32,2 12-32,18-21-128,-17 7 113,0 13-1,-1-16 0,9 3 0,9-7-112,-21 8 96,14-1 32,0-1-32,-1-1 48,8-5-144,-7 2 160,1-2-16,1 2 0,3-2 0,2 0-144,-2 0 176,0 0 0,2 0-48,0 0-16,0 0-112,0 0 32,0 0 48,0-4-48,0 4-32,4-5 65,0 1-65,-4 4 32,5-4 0,-5 4-32,4-5 0,1 1 32,-1 4-32,-4 0 0,4-4 16,1-1-16,-5 1 0,0 4 0,4 0 48,-4 0-96,4-5-80,-4 5-241,0 0 369,0-4-704,0 4-545,0-4-832,-2 4-928,2 0 3009,0 0-2929,0 0-1169,0 0 4098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6:56.1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 92 1040,'0'0'0,"-6"-4"928,6 4-928,-18-7 273,12-17 79,-3 18 80,0-1 16,9 7-448,-6-6 464,2-1-96,1-10-15,1 17 63,2 0-416,-2-5 480,2 1 80,0 4 17,0-4-17,0 4-560,0 0 480,0 0-32,-2 0-64,2 0-31,0 0-353,0 0 288,0 0-48,0 0-80,-2 0-32,2 0-128,0 0 128,0 0-16,0 0 48,0 0-16,0 0-144,0 0 112,0 0-64,4 0-32,0 0 16,-4 0-32,5 2 16,1 0-16,1 0-16,10 3-48,-17-5 64,5 6-48,16 3 48,-1 8 0,4-8-16,-24-9 16,26 24 16,5-4-32,2 4-48,4 4 64,-37-28 0,39 31-32,-2-1-16,2 3 48,-4-3-48,-35-30 48,37 33-16,-4 0 32,0-5-16,-3 3 32,-30-31-32,31 26 16,-3 0-16,3-2 16,-3-2 0,-28-22-16,26 20 0,-4-3 16,-2-10 0,-3 10 0,-17-17-16,7 2 64,15 5-16,-18-5 48,13 0 32,-17-2-128,0 0 128,7 0 32,10 0 65,-17 0 15,0 0-240,5 0 320,-1 0 0,0 0-16,-4 0 48,0 0-352,0-4 320,0-1 17,0 5-97,0-4-32,0 4-208,0-4 160,-2-1-48,0 1-32,0 4-48,2 0-32,-4 0 0,-1 0 16,1-4 32,-1 4-32,5 0-16,-4-5 0,0 5 16,-1 0-16,3 0 64,2 0-64,-2 0 64,0-4-128,0 0-224,-1-1-480,3 5 768,-2-4-1473,0-3-880,2 3-545,0 4 449,0 0 2449,0-7-3425,0 7 3425</inkml:trace>
  <inkml:trace contextRef="#ctx0" brushRef="#br0" timeOffset="536">592 64 2257,'0'0'0,"-2"0"480,-3 0 112,5 0-592,-6-4 704,-1 4 81,1-5-17,-1 5-48,7 0-720,-9 0 689,-8 0-113,13 2-64,-14 3-96,18-5-416,-6 9 224,-16 10-63,13 1-97,-15 6-64,24-26 0,-20 31-16,1 6 16,-1 0 16,-2 2 16,22-39-32,-24 41 64,0 1 32,-2-3-16,0 0-16,26-39-64,-26 38 96,2-6 16,0-3 16,4-5 32,20-24-160,-17 17 160,-1-8 144,10 10 128,-14-12 33,22-7-465,-9 7 512,-11-3-144,14 0-96,-1-2-48,7-2-224,-8 3 224,1-1 16,3-2 1,-1 0 31,5 0-272,-2 0 208,0-5-64,2 1-64,0 0-32,0 4-48,0-5 32,0-1 0,4-1-64,1 1-432,-5 6 464,4-7-1425,3 1-1280,17 6-593,-7-5-1536,-17 5 4834,0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6:59.8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232 869 1232,'0'0'0,"0"0"0,0 0 336,0 0-96,0 0-48,-2 0 81,2 0-273,-2 0 368,-3 0 64,3 0 64,-2 0 48,4 0-544,-5-4 641,3-1 15,0 5-16,-2-4-111,4 4-529,-3 0 432,1-4-80,0 4 16,0 0 16,2 0-384,-2 0 336,-1 0-47,1 0-65,0 0-64,2 0-160,-2 0 112,0 0-64,-3 2 0,3 2-64,2-4 16,-4 7 0,-1 10 16,-1-10 0,2 2 16,4-9-32,-7 19 64,3-12-32,1 12-16,1-12 32,2-7-48,0 20 48,0-14-32,5 14 16,-1-14 16,-4-6-48,7 18 64,12-12 0,-1 14 48,1-14 48,-19-6-160,24 18 176,2-14 16,3 3-208,-1 2-64,-28-9 80,26 8-96,3 10-48,-1-12 240,-2 1-16,-26-7-80,26 9 96,-4-3 32,2 3 0,-2-3 32,-22-6-160,24 5 241,-2-1 79,0-2 48,0-2-48,-22 0-320,21 0 256,1 0-16,2 0-80,-2-6 16,-22 6-176,24-7 160,0 1-15,2-14 31,-2 16-64,-24 4-112,22-20 160,-2 13 0,-3-10-16,-10 10 48,-7 7-192,21-19 176,-16 12 32,1-15 0,1 5 32,-7 17-240,4-17 240,-4-5-47,0 0-17,-2 2 16,2 20-192,-6-24 80,-14 2 16,11-2-64,-17 0 0,26 24-32,-24-24 16,-4 0-32,-5 0-16,-4 0 16,37 24 16,-44-19 0,-2 12-16,-6-17-128,0 18-112,52 6 256,-57-18-465,2 14-159,1-3 272,-3 3-96,57 4 448,-52 0-256,4 0 128,6 0-177,7 2 145,35-2 160,-30 9-400,8 11-240,5 1-225,-1 6-415,18-27 1280,-9 32-1665,-10 8-304,12 3 64,1 7-1424,6-50 3329</inkml:trace>
  <inkml:trace contextRef="#ctx0" brushRef="#br0" timeOffset="758">642 42 944,'0'0'0,"0"0"0,7-4 208,-1-3-144,14-10 32,-16 13 16,-4 4-112,7-5 80,-3 5-32,0 0-32,-4 0 16,0 0-32,5 0 64,-5 0 48,0-4 64,0 4 48,0 0-224,-2 0 273,-1 0 63,1 0 16,0 0 80,2 0-432,-4 0 448,2 2 1,-1 0-1,1 0-16,2-2-432,0 3 448,0 3-16,0-4-31,0 0-65,0-2-336,0 5 288,0-3-64,0 5-80,0-1-48,0-6-96,0 18 48,5-12-16,-1 14-48,0-3 32,-4-17-16,5 22 32,-1 4-16,0 3 32,1 3-32,-5-32-16,4 33-16,0 4 16,1 0-16,-1 7-32,-4-44 48,7 46-16,-1 2-16,14 4 16,-16 0 32,-4-52-16,7 51 48,12-1 32,-12-2 32,13-2 48,-20-46-160,6 41 176,16-6 32,-15-5 17,14-6 47,-21-24-272,7 22 320,15 0 16,-16-13 32,12 15 0,-18-24-368,4 6 384,0 3-47,1 0-33,-5 0-32,0-9-272,0 6 240,0 1-16,0-3 16,-5 0-48,5-4-192,-6 7 160,-1-3-48,1 1-48,-1 1 16,7-6-80,-6 7 16,-1-3 33,1 3-49,1-1 16,5-6-16,-4 5 32,0 1-32,1 1 0,1-1-32,2-6 32,-2 7 0,2 1 0,0 1 48,0-2-32,0-7-16,4 6 48,1-1 0,1-3 64,1 0-16,-7-2-96,19 2 128,-14-2-64,14 0-32,-14 0-48,-5 0 16,19-4-96,-12-1-112,10-1-225,-12-1-223,-5 7 656,4-19-944,3 14-353,-3-14-624,3 14-576,-7 5 2497,4-21-4370,-4 21 4370</inkml:trace>
  <inkml:trace contextRef="#ctx0" brushRef="#br0" timeOffset="1327">1059 610 2016,'0'0'0,"0"0"545,0 0 63,4 0 96,-4 0-704,7-5 833,-3 1 95,3-1-16,-1 1-79,1 4-113,-1-4-128,-1 4-127,1 0-65,-6 0-400,7 0 240,-3 4-80,3 5-48,-1 13-80,-6-22-32,7 19 16,-1 5 0,1 7 80,12-1 48,-19-30-144,7 35 192,19-4 32,-6-3 1,2-2-17,-22-26-208,28 20 160,3-3 16,1-8-64,3 15 16,-35-24-128,31 7 144,4 1 32,-3 1 48,3-2 32,-35-7-256,35 6 304,-2-1-15,-3-1-49,-3-2-32,-27-2-208,24 2 128,-7 1 0,-10-1-32,-1 4-224,-6-6 128,7 7-128,-1-1 16,-1 1 0,-5-3 224,0-4-112,0 5 96,0 1 160,0 1 0,-3-1-32,3-6-224,-2 5 240,-2 1-160,2-1-64,0-1 32,2-4-48,-5 4 48,3 1-48,0-1 48,0 3-16,2-7-32,-3 4 0,3-2 64,0 0-32,0 3-32,0-5 0,0 2 16,0 0 0,0 2 48,0-1-16,0-3-48,0 2 113,0 2-65,5-2 16,-5 0 16,0-2-80,0 3 48,4-1 16,-4 0-80,5-2-96,-5 0 112,0 0-433,4 0-63,-4 0-432,4-4-305,-4 4 1233,0-5-1344,5 1-465,-5 0-80,0 4-96,0 0 1985,0-5-1745,24 12 96,-24-7-175,0 0 1824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01.7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502 5 2016,'0'0'0,"0"0"529,0 0-529,0 0 656,0 0 160,-2-4 81,-2 4 31,4 0-928,-4 0 881,-3 0-49,0 2-32,1 0-79,6-2-721,-9 7 640,-8-1-128,10 3-160,-15 10-32,22-19-320,-6 7 289,-16 13-33,5-12 96,-1 19 48,18-27-400,-17 21 384,-3 8 16,0-3-127,1 2-97,19-28-176,-20 29 144,-2-3-32,0 0 32,5-2-48,17-24-96,-20 24 144,14 0-32,-14-2 32,14-3 0,6-19-144,-9 18 128,0-9 32,0 12-16,3-14 16,6-7-160,-7 7 144,1-1 49,-3 1-49,3-1-16,6-6-128,-7 5 64,0-1 0,1 2 32,-1-1-80,7-5-16,-6 6 48,-3 1-64,0-1 16,1 1 32,8-7-32,-7 7 0,1-1 32,-1-2-32,5-1-48,2-3 48,-2 2 48,2 0 0,0 0 16,0-2 0,0 0-64,4 0 48,3 0-208,-1-4-673,1-3-1440,-7 7 2273,21-4-4274,-14-3-2160,-7 7 6434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14.2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533 254 992,'0'0'0,"4"-5"192,-4-14-16,0 19-176,7-7 208,-3-17 32,3 20-16,-1-1 17,-6 5-241,7-6 256,0-1-48,-1-10 32,1 17 16,-7 0-256,6-7 304,-1 1 32,-5 1 48,4 1 1,-4 4-385,4-4 416,-4-1 80,0 5 48,0-4 65,0 4-609,0 0 624,0-4-32,-2 4-80,0 0-79,2 0-433,-7-5 320,3 5-32,-3 0-48,1 0-16,6 0-224,-7-4 208,-10 4-48,10 0 16,-1 0-48,8 0-128,-22 0 96,13 0 0,-13 0-64,5 0 16,17 0-48,-18 0 32,-3 0-15,1 2-17,-4 5 16,24-7-16,-22 6 16,0 1-16,0 10 32,-2-10-32,24-7 0,-26 8-32,0 12 32,2-13 0,0-1 32,24-6-32,-20 20 16,-1-16 0,-1 3 0,0 10-32,22-17 16,-22 7 16,5 10-16,-1-10 16,1-1-16,17-6 0,-7 9 16,-10 0 16,12-3-64,1 1 16,4-7 16,-2 6-48,0-1 0,2-1 16,0-2-1,0-2 33,6 2 16,14 1-48,0-1 48,1-2-16,-21 0 0,29 0-32,-1 0 32,5 0 0,4-5-32,-37 5 32,37-4 0,2 0 0,-2-1-16,-2 1 16,-35 4 0,31 0 0,-1-4-16,-1 4 16,-3 0-32,-26 0 32,26 0 0,-4 4-16,0 2 0,-5 1 16,-17-7 0,18 17-32,-1-10 0,-10 15 16,17-3 0,-24-19 16,6 24-16,16 0 16,-15 3-16,12 3 16,-19-30 0,5 31 0,-1 4-32,2 4 64,-6 2-16,0-41-16,0 40 32,0 1 0,-2 1 48,-4-1-48,6-41-32,-18 41 32,10-3 65,-16-1-65,4-5 32,20-32-64,-20 33 48,-2 0-16,3-5 48,-3-4 32,22-24-112,-22 24 96,3-6-16,-1-10 16,0 10 0,20-18-96,-22 2 96,1 2 80,-1-1-64,0-3-32,22 0-80,-20 0 128,-1-5-48,-1-1 48,0-14 0,22 20-128,-24-7 112,2-14-16,0 14-16,5-21 0,17 28-80,-18-18 32,10-1 0,-12-3 0,13 2-16,7 20-16,-6-17 33,-1-1-17,1 12-16,-1-16 0,7 22 0,-6-7 16,4-17 32,-1 18 16,1-14-64,2 20 0,0-6 16,0-1-32,0-10-32,0 12 32,0 5 16,0-4-48,5-3 16,-5 3-17,4 4-31,-4 0 80,4 0-112,1 0 0,-1 0 0,3 4 16,-7-4 96,6 9-80,12 13 0,-14-13 16,13 17 48,-17-26 16,7 17 16,15 1-32,-3 1 16,3-10 0,-22-9 0,26 26-16,3-17 32,-1 11-16,0-14 16,-28-6-16,29 9 48,1-3-16,-1-1-16,-1-3 32,-28-2-48,28 0 16,-4-4 16,0-3 32,-2-10-48,-22 17-16,20-7 64,0-17-16,-3 4-48,0 3 32,-17 17-32,7-17 48,13-3-16,-16 0-16,13-2-16,-17 22 0,5-24 0,1 3 0,1-3 64,10 0 0,-17 24-64,0-22-16,5 0 48,-1 2-32,0 14-32,-4 6 32,5-22 32,-1 18-64,-4 4-16,5-5-16,-5 5 64,0 0-112,4 0 16,-4 2 48,4 7-16,-4-9 64,5 22-16,-1-13 0,0 17-48,3-6 48,-7-20 16,6 21 16,1 6 16,10-3-32,-12 4 0,-5-28 0,6 28-64,12-2 48,-14 1 16,3 1 16,-7-28-16,19 26 0,-14 3-48,1-1 48,16-4-32,-22-24 32,7 22-64,17-3 80,-7-12-208,1 10 48,-18-17 144,19 7-176,3-3 272,0 1 176,2-3 16,-24-2-288,22 2 304,-1-2-304,3 2 16,-4-2-16,-20 0 0,22 0 32,-2 0-48,-3 0 64,0-4-16,-17 4-32,7-7 16,17-10 48,-20 12 0,16-1 0,-20 6-64,4-22 32,3 18 33,-1-18-17,-1 15 32,-5 7-80,0-21 80,0 1 0,0 0 16,0-2 16,0 22-112,-2-24 80,-5-4 16,-10 2-32,10-7-16,7 33-48,-24-35 96,7-2-32,-5 0-32,0 0 0,22 37-32,-26-35 32,0 0-32,-3-2 16,3 7-272,26 30 256,-28-29-240,-1 5 144,1 5 0,-3 12 256,31 7-160,-28-22 144,2 18-160,0 4-64,4 0 16,22 0 64,-20 2-64,3 15-64,8 1 48,-11 4 0,20-22 80,-6 22-112,-1 4 48,5 2-17,2 5 17,0-33 64,0 35 0,5 2-48,16 0 32,-3-2-48,-18-35 64,19 35-80,10-5 32,1-1 0,5-5-144,-35-24 192,37 19-208,-2-10 288,2 8 32,3-8 144,-40-9-256,37 18 256,-2-16-256,-3 2 32,-3-2 0,-29-2-32,28 0 48,-4 0 1,-2-4-33,0-3 48,-22 7-64,24-21 48,2 14-32,0-19 0,0 8-16,-26 18 0,26-19 16,-4-5-16,2-5 48,2-3-32,-26 32-16,27-37 48,-1-7-32,2-4 48,-4 0-48,-24 48-16,24-48 48,-6-4 32,-12-1-16,16 1-32,-18-3 0,-4 55-32,5-48 64,-5 3-48,-2 3 0,-5 5 16,7 37-32,-22-35 32,13 9-32,-15 0 48,7 4-48,17 22 0,-20-20 0,1 1 0,-1 12-32,0-15 16,20 22 16,-19-4-64,1 0 48,12 4-48,-12 0 16,18 0 48,-6 2-32,-1 6-48,-10 12 32,15-13-16,2-7 64,-7 24-32,1-5 0,1 5 16,1 7-16,4-31 32,-5 39-48,1 0 0,0 5 48,-5 0 0,9-44 0,-9 41 0,-8 3-16,15-1 0,-1 1 0,3-44 16,-2 44-64,2-1-16,0 1-1,5 0-47,-5-44 128,19 39-32,-12-2-32,17 0 0,-18-4 32,-6-33 32,22 30-64,-4 3 0,-1-2 32,7-5-48,-24-26 80,26 28-16,3-4 32,3 2-32,-1 0 32,-31-26-16,30 22 16,3 2-16,-4-2 16,-3-4 0,-26-18-16,22 17 32,-3-10-16,-12 12-32,17-12 48,-24-7-32,4 6 0,3 1-16,-1-1 48,1-3 48,-7-3-80,6 0 80,1 0 64,-3 0-64,3-5 49,-7 5-129,4-4 80,3-14-16,-1 12 32,1-18-48,-7 24-48,6-18 32,12-1 32,-18-3-48,6 0-16,-6 22 0,18-24 32,-14 2-32,3 3 16,-1 1-16,-6 18 0,20-6 0,-16-18 16,3 17-32,12-15 0,-19 22 16,5-6 0,12-18-32,-12 17 64,1-10 16,-6 17-48,18-5-16,-18-12 64,0 13-32,4-3-32,-4 7 16,0-17 64,0 10-96,0-10 80,0 17-48,0-5-48,0-1 96,-2-12 16,0 18-64,2 0 0,-7-6 32,0-1-32,1 3-80,2-1 80,4 5 0,-5 0-80,1 0 16,-1 0 32,3 0-96,2 0 128,-4 3-64,2 5-32,0 12 16,-1-11-17,3-9 97,0 26-112,0-2 64,5 0 0,1 6-16,-6-30 64,7 31 0,-1-1-48,12 1 48,-14-3 48,-4-28-48,18 31 0,-12-3-16,18-4 16,-6-2-32,-18-22 32,21 9 0,3 8 64,0-10-16,5-1-48,-29-6 0,26 7 80,2-5-112,1 0 64,-3-2 64,-26 0-96,28-4 0,-4-14 32,-2 12 257,0-14-81,-22 20-208,17-17 336,-10-3 0,17 3-256,-20-3 112,-4 20-192,7-22 112,-1-2 16,-1-2 0,-5 0-64,0 26-64,0-33 80,0 3-32,-2-3 16,-1 0-48,3 33-16,-4-30 48,0 6-16,-1 4-80,1 3 64,4 17-16,-7-5-64,3-1 64,0-1-16,1 7-96,3 0 112,-2 0-80,0 0-16,2 2-48,0 3 96,0 1 0,0-1 48,0-1-16,0 2 0,0-6 16,7 9-64,-3 9-48,0-10 48,3 16-32,-7-24 96,6 18-64,12 4 0,-14 2 16,3 2-16,-7-26 64,17 26-64,-12 0 48,14 0 16,-12 1 0,-7-27 0,19 30-16,-14 1 16,12 1 0,-12-1 0,-5-31 0,17 33-32,-13-1 32,14 1 48,-14 0-16,-4-33-32,20 28 96,-14-10-240,23-12-1105,-3 1-2256,-26-7 3505,37 0-6595,-37 0 6595</inkml:trace>
  <inkml:trace contextRef="#ctx0" brushRef="#br0" timeOffset="1492">3197 758 1696,'0'0'0,"0"0"0,4-18 545,1-1 127,1-3 176,1 2 145,-1 3-225,-6 17-768,5-5 560,-5-1-224,0-12 1,0 18-337,0-4 432,0 4-432,0-4 528,0-1 16,-2 1-96,-1-1-95,3 5-353,-6 0 256,-1-4-16,1 0 16,-1 4-16,7 0-240,-6 0 224,-1-5 0,-2 5-80,1 0 0,8 0-144,-9 0 96,-8 0-47,10 3 31,-2 1-48,9-4-32,-19 6 32,10 12 32,-13-12-80,5 14 32,17-20-16,-18 18 0,1 1-16,-1 1 16,1 2-16,17-22 16,-9 21 0,-11 3 0,14 0-32,-14 0 32,20-24 0,-6 24 0,-1-2-16,1 2 16,1-2-16,5-22 16,0 20-16,0 2-16,0-3-16,7 3 48,-7-22 0,24 20 0,-2 1 16,4 3 16,7 0-16,-33-24-16,34 24 16,1-2 0,2 2 0,-4 0-16,-33-24 0,33 22 48,-5 0-32,3-13-16,-1 10 48,-30-19-48,27 7 64,-6-1 48,1 1 96,-4-3-16,-18-4-192,17 0 224,-10 0 48,17-4 32,-18-14 16,-6 18-320,22-4 257,-15-18-17,14 5-64,-14-5-32,-7 22-144,20-24 160,-16 0-32,13 0 0,-12 0-32,-5 24-96,4-26 80,0-5 48,1 1 32,-1-1-32,-4 31-128,0-33 96,0 7 0,0-2-80,0 4 32,0 24-48,-2-26 48,-2 6-80,-1 14 32,3-1-32,2 7 32,-2-7-48,-2 1 48,1 2-32,1 4 0,2 0 32,-2 0-128,-2 4-32,-1 13 16,-1-8 16,6-9 128,-7 28-96,1-1 0,1-1 32,1 4 32,4-30 32,-4 33-64,1 2 0,3 2 0,0-2 0,0-35 64,0 33-64,7-1 0,15-1 48,-5-5-48,-17-26 64,22 24-16,2-2-32,4-5 48,3-8 0,-31-9 0,33 18 0,4-16 32,0 0-64,2-2 96,-39 0-64,39 0 128,-2-4-48,1-3 48,-6-15-48,-32 22-80,29-6 80,-3-18 48,-4 6-64,-1-1 48,-21 19-112,22-24 80,-4 0 32,-12-5 32,16 3-32,-22 26-112,4-28 128,3-3 0,-3-4 0,1 0 0,-5 35-128,4-35 113,-4 3-17,0-1-96,0 7 0,0 26 0,4-22-48,-4 15 16,0 1 32,0-1-80,0 7 80,0-4-129,0 4-63,0 2-80,0 5 16,0-7 256,0 19-160,5 3 48,-5 2 48,4 2 48,-4-26 16,0 29 0,5-1 0,-5 3 16,4 4-16,-4-35 0,4 34-16,1 1 0,1 2-32,1 3 0,-7-40 48,6 35-16,14 2 0,-14-7 16,16-1-48,-22-29 48,18 24-16,4-7 0,-1-8 32,3 0 48,-24-9-64,29 6 80,-3-4-16,2-2 64,1 0 0,-29 0-128,28-17 128,0 10 32,1-17 16,-1 5-48,-28 19-128,24-22 128,0-2 32,-4-2-31,-3-5 111,-17 31-240,7-33 272,-1 1-48,1-5 16,-7-1-32,0 38-208,0-41 160,-2 0 96,-7-5 48,-13 2-47,22 44-257,-20-48 256,-6 2-96,-2-2-80,-5 7-32,33 41-48,-33-35 16,1 4-16,-1 14-64,2 10-176,31 7 240,-30-4-288,2 4-97,1 7-15,-1 14 144,28-21 256,-28 29-496,1 6-273,3 6-399,3 7-945,21-48 2113,-9 52-3298,0 10 33,0-6-1137,9-56 4402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17.2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68 13430,'0'0'0,"0"0"832,0-5-304,0 5-528,0-4 641,7-3 95,-7 1-80,0-1-320,0 7-336,4-6 144,-4 1-48,0 1-48,5 0-32,-5 4-16,0-5 33,4 1-178,0-3-911,-4 3-2594,0 4 3650,7 0-8548,-7 0 8548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16.6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 1026 6755,'0'0'0,"0"-4"1536,0 4-1536,0-5 1281,0-1-17,0 2-47,0-3-289,0 7-928,0-4 641,0-1-225,0 1-112,0 4-64,0 0-240,0-4 176,0-1-48,4 1-80,1 4-32,-5 0-16,0-5 48,6 5-32,1-4 32,-1 4-16,-6 0-32,18 0-16,-14-4 16,3 4 0,14 0-16,-21 0 16,7-5-32,15 5 64,-5-4-16,-10 0-32,-7 4 16,26-5 32,-20 1-48,18 0 64,-17-1 16,-7 5-64,17 0 64,-12 0-64,1 0-48,-1 0 32,-5 0 16,4 0-48,-4 5 32,4 3-48,-4 12 16,0-20 48,0 9-48,0 17 32,0-4 0,0-3 16,0-19 0,5 22-32,-5 0 32,0 0 0,0 4 0,0-26 0,4 26-48,1 0 80,-1-2-64,0 0 16,-4-24 16,7 20 16,-1-3-32,14-10 32,-16 13 64,-4-20-80,7 4 32,10 2 0,-17 1 0,7-5 16,-7-2-48,6 2 48,1-2 80,-3 0 1,3-4 31,-7 4-160,4-7 224,3-10-48,-1 10-48,1-12-32,-7 19-96,6-18 32,12-1 0,-14-3 16,1-4 0,-5 26-48,6-24 32,1-5 0,-3-1-80,0 1-96,-4 29 144,5-32-128,-1-1-64,1 2 0,-1 1 112,-4 30 80,6-22-48,1 2-16,0 3 0,-1 13-32,-6 4 96,7-18-97,-3 18-63,0-4-16,1-1-96,-5 5 272,0 0-304,0 5 16,0 14 16,0 1 48,0-20 224,0 26-192,4 5 16,-4 6-1,4 0 49,-4-37 128,7 44-112,0-1 80,12 3-16,-12 2 48,-7-48 0,28 48 32,-2-2-16,5-9 48,4-2-16,-35-35-48,37 28 64,2-4-16,-2-4 32,2-14 33,-39-6-113,38 9 192,-4-4 96,-1-3 32,-2-2 16,-31 0-336,30-5 240,1-19-416,-1 3-864,1-8-1474,-31 29 2514,39-26-3793,0-13-1666,-39 39 5459</inkml:trace>
  <inkml:trace contextRef="#ctx0" brushRef="#br0" timeOffset="211">315 9 8611,'0'0'0,"-2"0"1329,-18-4-481,20 4-848,-19-4 721,-1 6-17,-2 7-368,-2 17-288,24-26-48,-24 30 32,-2 7-64,0 3 64,-3 6-64,29-46 32,-26 45-16,2 6 16,5-1 16,1-7 48,18-43-64,-6 40-704,-1-8-2049,5-3-3666,2-29 6419</inkml:trace>
  <inkml:trace contextRef="#ctx0" brushRef="#br0" timeOffset="1329">1882 749 2913,'0'0'0,"-3"2"1136,3-2-1136,-6 5 1361,-1-1 112,-1 0-97,3-1-335,5-3-1041,-2 4 608,0 0-224,0 3-144,2-1 0,0-6-240,0 9 225,-2 0-97,2 8 32,-3-10-64,3-7-96,0 9 96,0-1 16,0 1-32,0 0-16,0-9-64,0 6 64,0 1 80,0-5 80,7 0 96,-7-2-320,6 0 352,12 0 1,-14 0-65,3-6-64,-7 6-224,17-7 208,-17 1 0,7-12-16,-1 14 0,-6 4-192,5-7 160,-1-10 16,-4 12-48,0-1 0,0 6-128,0-18 160,0 14-31,-2-3-1,-2 1 16,4 6-144,-7-7 16,0 1 0,1 1-32,-3 5-32,0 0 0,9 0 48,-8 0-32,-10 0-16,14 3 32,-3 1 16,7-4 0,-6 7-176,1-5-545,3 2-1072,2 0-1424,0-4 3217,0 5-3490,7 1-1392,-7-6 4882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18.5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3 4610,'0'0'0,"-2"4"2081,-1 0-369,3-4-1712,-4 7 1569,2 0-304,0-5-433,0 2-400,-1 0-288,1 3-80,-2 2-16,-1 8 16,5-17-64,-2 7 64,0 1 0,0 12-48,0-13-16,2-7 0,0 19 0,0-10 32,0 8-32,6-10 64,-6-7-64,18 9 113,-14-3 127,16-1 112,-14-5 80,18 0 16,-17-5-80,15-1-63,-16-14-17,-6 20-288,7-6 240,-1-14 80,-1 13-32,-5-10-32,0 17-256,0-4 224,0-16-64,-3 13 0,-1-12-64,4 19-96,-6-5 64,-3-1-16,-9-12-48,12 18-304,6 0 304,-20-17-1328,14 17-3106,-14-4-3506,20 4 7940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26.7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1044 120 1760,'0'0'0,"-7"-4"561,0-16 79,-10 14 96,17 6-736,-2-18 785,0 14-1,2-13-16,0 12-31,0 5-737,0-17 736,4 12-32,-4-1-111,4-1-81,-4 7-512,0-6 400,5 1-128,-5 5-48,4 0-96,-4 0-128,0 0 32,4 0-48,3 3-64,10 5 16,-17-8 64,7 26-80,17-4 64,-2 4-16,4 7 0,-26-33 32,28 33-16,1 6-48,6 5 16,0 2 0,-35-46 48,37 43-48,2-1 32,-2-3 32,2-4-48,-39-35 32,40 30-16,-1-1 16,0-5 0,-2-5 0,-37-19 0,33 20 0,0-11 176,-7 13 0,0-14 32,-26-8-208,20 18 224,-3-14-160,-10 3-16,10-3 32,-17-4-80,4 4 64,1 1 49,-1-3-1,-4 0 0,0-2-112,5 2 176,-5-2 48,0 3 64,0-1 16,0-2-304,0 0 320,-3 2-32,-1-2-64,-3 0-31,7 0-193,-6 2 112,-1-2-48,1 2-16,-1-2-16,7 0-32,-6 2 0,1-2 16,3 0 32,0 3 0,2-3-48,-2 0 0,0 0-144,-1 0-289,3 0-431,0 0 864,0 0-1409,0-5-560,0 1-352,0-3 64,0 7 2257,29 5-1664,-29-5-577,0 0 2241</inkml:trace>
  <inkml:trace contextRef="#ctx0" brushRef="#br0" timeOffset="486">1644 184 1792,'0'0'0,"0"0"0,-7 21 689,-2-1 287,-13 2 225,14 0 95,8-22-1296,-20 2 1233,11 7-193,-15 8-159,3-10-65,21-7-816,-27 19 640,-3-10-79,-3 17-129,-2-2-96,35-24-336,-35 26 320,-4 3-64,2 1-80,0 1-64,37-31-112,-37 33 112,4-1-80,2 1 16,1 0-32,30-33-16,-26 30 0,6-1 32,3-8 16,10-1 33,7-20-81,-6 7 64,1 1-32,5-1-225,0-1-767,0-6 960,7 3-2273,17-3-1281,-5 0-1472,-19 0 5026</inkml:trace>
  <inkml:trace contextRef="#ctx0" brushRef="#br0" timeOffset="2642">1 1150 976,'0'0'0,"0"0"0,6-4 560,1 4-64,-1-5 97,1 1 31,-7 4-624,0 0 656,0 0 1,0 0 31,0 0 0,0 0-688,0 0 608,0 0-79,0 0-129,0 0-80,0 0-320,4 0 272,-4 2-48,0 0-32,5 1-48,-5-3-144,0 2 80,4 0-15,0 2-49,3 1 48,-7-5-64,6 4 16,1 3 0,-1-3-16,12 0 0,-18-4 0,4 5 0,14-3 16,-14 2 0,3-2 0,-7-2-16,19 5 16,-14-3 0,12 0-16,-10 0 32,-7-2-32,17 3 48,-13 1 32,14-2 32,-12-2-128,-6 0 16,20 0-16,-13 0 16,12 0-48,-12 0 176,-7 0-128,22 0 80,-16 0 256,16 0 0,-15 0-32,-7 0-304,26 0 304,-20 0-256,20 0 16,-6-4-16,-20 4-48,18-5 96,-1 5 49,3-4 47,-3 4 0,-17 0-192,20-4 160,-3 4 0,1 0-64,-1 0 0,-17 0-96,7 0 48,14 0 0,-14 0-16,15 0-32,-22 0 0,6 2 48,16 0-32,-15 0 0,19 0 0,-26-2-16,17 3 32,-10-1 0,15 0-16,-16 0 0,-6-2-16,24 2 0,-6-2 32,-1 0 0,1 0 16,-18 0-48,19 0 48,-1 0 16,1 0-48,-1-4 64,-18 4-80,19 0 48,1-4-32,2 4 16,-2-5-32,-20 5 0,19 0 0,1 0 32,-1 0-32,-12 0 16,-7 0-16,24 0 0,-17 0 16,14 0 0,-14 2-16,-7-2 0,20 3 32,-14 1-32,16-2 16,-16 2 0,-6-4-16,18 3 16,-12-1 32,12 0-48,-14 0 16,-4-2-16,20 0 48,-16 0 0,18 0 32,-15 0 17,-7 0-97,24-4 80,-18 4-48,20-7 16,-8 3 16,-18 4-64,19-7 32,-1 3 16,2 0-16,-3-1 32,-17 5-64,20-4 64,-3 4 0,-10-4 16,19 4-32,-26 0-48,6 0 32,16 0-32,-15 0 32,10 0-16,-17 0-16,7 0 0,10 2 16,-12 0-16,1 0 16,-6-2-16,20 4 32,-16 1-32,14 1 0,-12-3 16,-6-3-16,18 2 16,-12 0 16,12 0-32,-12-2 0,-6 0 0,18 0 0,-12 0 0,14 0 32,-14 0 272,-6 0-304,26 0 272,-19-4-16,19 4 0,-8-5-224,-18 5-32,17-4 16,1 0 16,-12 4-32,20-5 16,-26 5-16,7 0 0,17 0 49,-18 0-33,16 0-16,-22 0 0,7 0 0,12 0 0,-14 0 16,1 2-16,-6-2 0,20 3 0,-16-1 0,3 0 0,12 0 0,-19-2 0,5 2 0,12 1 0,-12 1 32,12-2-16,-17-2-16,7 2 0,12-2 16,-12 2 16,12-2-16,-19 0-16,7 0 32,13 0-32,-14 0 16,14 0 0,-20 0-16,6 0 48,18 0-32,-17-4 32,17 4-16,-24 0-32,6 0 16,18-4 0,-17 4-16,17 0 32,-24 0-32,7 0 0,14 0 0,-14 0 0,17 0-32,-24 0 32,6 0 32,14 0-16,-13 0 16,12 0-32,-19 0 0,7 0-32,10 0 16,-12 0-16,12 0 64,-17 0-32,4 0 16,14 0 16,-14 0-32,16 0 16,-20 0-16,4 0 0,14 0 0,-14 0 0,14-5-16,-18 5 16,6 0 0,16 0 0,-5 0 0,-10 0 16,-7 0-16,22 0 16,-16-4-32,16 0 16,-15-1 0,-7 5 0,24 0 16,-18 0-16,14-4 32,-14 4-32,-6 0 0,24 0 0,-17 0 0,17 0-32,-18-4 64,-6 4-32,24 0-32,-6 0 32,-12 0 0,18 0 0,-24 0 0,18 0 0,-12 0 0,16 0 0,-15 0 0,-7 0 0,22 2 32,-16 0-32,18 0-32,-17 0 32,-7-2 0,22 2 0,-16 1 0,14-1-16,-14-2 32,-6 0-16,20 0 32,-14 0-64,14 0 80,-13 0-96,-7 0 48,24 0-16,-18 0 0,16 0-32,-15 0 64,-7 0-16,19 0 0,-12 0 48,17 0 0,-18 0-32,-6 0-16,22 0 64,-15 0-64,17-5 0,-18 5 32,-6 0-32,22-4 16,-15 4-16,12 0 16,-14 0-16,-5 0 0,17 0 0,-13 0-16,14-4 32,-14 4-32,-4 0 16,20 0 16,-14-5 16,16 5-32,-15 0 0,-7 0 0,24 0 0,-7-4 0,1 4-32,1-4 32,-19 4 0,20 0 0,0-5 0,-3 5 32,0-4-32,-17 4 0,18 0 16,-1 0-16,1 0-16,-1 0 16,-17 0 0,7 0-32,15 2 64,-16 0-32,12 0 0,-18-2 0,4 3 0,13-1 0,-12 2 16,1-2-16,14 1 32,-20-3-32,4 2 0,16 0-32,-13 0 32,12 0-16,-19-2 16,7 2 0,12-2 16,-12 0-16,15 0 0,-22 0 0,6 0-16,18 0 32,-17 0-16,15 0 0,-22 0 0,6 0 32,14 3-32,-14-1 0,14 0 16,-20-2-16,4 0 0,16 2 0,-16-2 0,16 2-16,-20-2 16,7 3 0,12-1-32,-14 0 32,12 0 32,-17-2-32,4 2 0,3-2 0,10 2 16,-12-2 0,-5 0-16,17 0 32,-12 0-64,12 0 32,-10 0-16,-7 0 16,17 0 0,-10 0 16,14 0 16,-14 0-32,-7 0 0,22 0-32,-16 0 32,14 0 0,-16 0-16,-4 0 16,20 0 16,-16 0-32,14 0 0,-14 0 16,-4 0 0,18 3 0,-14-1 0,2 0 16,14 0-16,-20-2 0,4 2 0,14 1 0,-14-1-16,3 0 16,-7-2 0,19 0 0,-14 0 16,12 0-16,-10 0 0,-7 0 0,17 0 16,-12 0-32,14 0 32,-14 0-16,-5 0 0,17 0 0,-10 0 0,10 0 32,-10 0-16,-7 0-16,17 0 0,-13 0 0,14 0 0,-14 0-48,-4 0 48,7 2-16,12-2-32,-14 2 0,14-2 48,-19 0 0,5 0 0,14 2 0,-14 1 0,14-3-16,-19 0 16,7 2 0,15 0 16,-16-2-16,16 2 0,-22-2 0,7 2 0,15-2 0,-16 0 32,18 0-16,-24 0-16,18 0-16,-1 0 32,-10 0-16,19 0 0,-26 0 0,17 0 48,1 0-32,-1 0-32,-10 0 32,-7 0-16,24 0 32,-18-4-64,16 4 64,-15 0-64,-7 0 32,21-4 0,-14 4 32,15 0-16,-18-5-16,-4 5 0,18 0 0,-14 0-16,0 0-16,3 0 64,-7 0-32,4 0 0,3 0 0,-1 0 16,1 0-16,-7 0 0,6 0 0,1 2 48,-1 1-48,1-1 48,-7-2-48,7 2 16,-1-2-288,-6 0-737,0 0-1728,0 0 2737,4 0-4386,-4 0-1649,0 0 6035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31.0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37 474 1360,'0'0'0,"0"0"624,-2-7 129,-2 0 207,4 7-960,-5-6 1073,3-1-1,-2 3-79,-1 0-177,5 4-816,-2-5 768,-2 1-79,2 4-49,0 0-112,2 0-528,-3 0 432,1 0-143,2 0-145,0 0-96,0 0-48,0 0-16,0 2 0,0 0 0,7 5 0,-7-7 16,17 19-48,-10-10 16,19 20-16,-4-5 0,-22-24 48,22 30-33,4 3-15,2 4 0,5 0-16,-33-37 64,35 39-48,4 1 16,0-1 0,1 0 32,-40-39 0,37 37 16,-5-2-16,1-2 0,-2-5 16,-31-28-16,28 26 16,-4-4 0,0-4 32,-7-10-16,-17-8-32,7 18 16,13-14 80,-20 3 1,4-1 47,-4-6-144,4 2 208,-4 1 32,0-1 64,0 0 128,0-2-432,0 0 480,0 0 1,-4 0-33,-3 0-128,7 0-320,-17 0 256,10-4-64,-1-1-112,-12 1-96,20 4 16,-9-7-368,-10 1-432,12-1-609,-12-12-608,19 19 2017,-5-5-2529,-1-1-160,3 1 672,-1-1-480,4 6 2497,0 0 0</inkml:trace>
  <inkml:trace contextRef="#ctx0" brushRef="#br0" timeOffset="1721">539 478 3697,'0'0'0,"0"0"1393,4-4-33,1-1-15,-5 5-1345,0-4 1169,0 4-369,0 0-336,-2 0-240,2 0-224,-5 0 112,-1 2-64,-1 5-80,1-1 32,6-6 0,-18 22-48,12 0 16,-14 4 16,3 4 16,17-30 0,-18 35 16,-4 2 48,-2 5 32,-2 2 48,26-44-144,-28 43 209,-3 1-1,-2-3 0,3-4 0,30-37-208,-26 35 192,4-4 16,2-3-16,3-6 0,17-22-192,-7 17 176,-12 1-32,14-12-48,-1 3 32,6-9-128,-5 9 96,1-3 17,2 1-17,0-3-32,2-4-64,-3 5 32,3-3 16,0 0-32,0 0 0,0-2-16,0 0-96,5 0-353,1-4-463,-6 4 912,18-4-1601,-12-14-928,16 14-416,-2-18-1121,-20 22 4066,0 0 0</inkml:trace>
  <inkml:trace contextRef="#ctx0" brushRef="#br0" timeOffset="1722">589 98 2593,'0'0'0,"0"0"0,0 0 832,0 0 0,-2-4 17,2 0-49,0 4-800,-2-5 640,2 1-159,-2 4-81,2-5-80,0 5-320,0 0 304,0 0-48,0-4-48,0 4-48,0 0-160,0 0 129,0-4-1,4 4-48,0-5-16,-4 5-64,5 0 112,1-4-48,1 4-16,10-4-16,-17 4-32,5-5 48,14 1-32,-12 0-16,19-1 16,-26 5-16,20-6-16,4 1 32,-2-1-16,2-1 0,-24 7 0,24-4 32,-3-1-16,-1 1 0,-13 4-32,-7 0 16,21 0-16,-16 2 16,-1 5 0,0 2 0,-4-9 0,5 19 16,-5-12-16,0 15 48,-2-5-16,2-17-32,-7 17 32,1 1 0,-12-1 0,12 3 0,6-20-32,-18 22 32,12 0-32,-12-1 0,12-1 0,6-20 0,-9 18 0,0 1 0,3-1-16,-1-10 32,7-8-16,-2 22 16,0-15 48,2 10 32,0-10 0,0-1 64,0-6-160,6 7 176,1-1 0,12 1 0,-12-3 0,-7-4-176,17 2 193,-10 1 15,17-3 16,-18 0 0,-6 0-224,27 0 208,-10-5 0,-10-1-64,19-14-16,-26 20-128,22-4 96,-3-3-48,1 1-16,-20 6-32,20-18 0,-20 18 0,6 0-32,16-4 224,-18-1 16,3 5 1,-7 0-209,6 0 208,-1 0-497,-5 0-879,0 3-1761,0-3 2929,4 19-3506,0-12-1008,-4-7 4514</inkml:trace>
  <inkml:trace contextRef="#ctx0" brushRef="#br0" timeOffset="1723">1167 430 2721,'0'0'0,"0"-7"1040,0-14 97,5 14 79,-5 7-1216,4-24 1185,-4 24-129,0-4-191,5-1-145,-5 5-720,0 0 640,4-4-47,-4 4-113,4 0-176,-4 0-304,0 0 176,5 0-176,1 2 0,1 5-16,-7-7 16,6 21-16,1-1 16,10 6-48,-12 5 16,-5-31 32,6 33-48,12 1 32,-14 4 16,3-1 16,-7-37-16,6 39 48,12-2 32,-18-2-16,6 2 16,-6-37-80,4 33 80,1-3 48,-1-1-16,-4-3 112,0-26-224,0 22 256,0-1 49,0-3 47,0-12-64,0-6-288,0 20 272,-2-16-80,0 3 0,2 0-48,0-7-144,-2 6 160,2-4-32,0 0 32,0 1-63,0-3-97,0 2 144,0-2-16,0 0-16,0 0 48,0 0-160,0 0 80,0 0 16,0-7-64,0 1-224,0 6 192,0-7-560,0-12-497,0 14-592,-3-14-832,3 19 2481,0-7-3121,0-13 303,-4 3-783,4 17 3601</inkml:trace>
  <inkml:trace contextRef="#ctx0" brushRef="#br0" timeOffset="1724">845 709 2625,'0'0'0,"0"0"0,4 2 1360,0 3 17,3-1-48,-1 3-65,-6-7-1264,18 2 1009,-14 0-289,16 0-304,-3-2-144,-17 0-272,20 0 256,4 2-16,2 1 1,5-3 159,-31 0-400,32 0 416,1 0-48,4 0-32,2-7-208,-39 7-128,42-4 80,-3-3 0,3 1 64,-5-1 17,-37 7-161,32-17 176,-5 17 48,-8-7-144,-1 0-801,-18 7 721,6-6-2481,25 6-1360,-25-4-1474,-6 4 5315</inkml:trace>
  <inkml:trace contextRef="#ctx0" brushRef="#br0" timeOffset="2332">1892 844 2833,'0'0'0,"0"0"0,0 0 1040,0 0 65,0 0 31,4 0 49,-4 0-1185,0 0 1088,0 0-127,0 0-33,0-4-127,0 4-801,0 0 768,0-4-112,0-1-80,0-1-63,0 6-513,0-7 464,5 1-80,-5-12-96,4 12 16,-4 6-304,4-20 240,1 3-31,-1 10-33,3-21 0,-7 28-176,6-18 112,1 1 32,-1-3 0,1 3-48,-7 17-96,4-20 112,0 0 0,1 1-32,-1-3 0,-4 22-80,5-20 64,-5 3-64,4 10 0,-4-10-16,0 17 16,4-4 0,-4-1 0,5 1 0,-5-1 0,0 5 0,0-4 0,0 4-32,4-4 16,-4 4-16,0 0 32,0 0-16,4 0 16,-4-5 0,0 5 0,5 0 0,-1-4 0,0 4-32,1 0 0,-5 0 32,4 0-128,1 0 0,1 2-96,1 5 0,-7-7 224,17 24-240,-10-2 32,14 8 15,-3 7 33,-18-37 160,17 39-128,3 7 0,2 2 64,-3 0 48,-19-48 16,20 46 32,0 0 16,-3-7 16,-10 0-16,19-4-32,-26-35-16,17 31 32,-10-3-16,15-4 32,-16-4 32,-6-20-80,18 6 128,-14 14 49,0-16 31,1 3 32,-5-7-240,0 7 272,0-5 16,0 0 32,0 0 32,0-2-352,0 0 288,-5 0 17,-1 0-17,-1 0-48,7 0-240,-6 0 240,-1 0-64,-1-4-64,-1-1 32,9 5-144,-9-6 80,3-1-16,-1 1-64,0 1 0,7 5 0,-2-6-112,0 1-304,2 1-400,0-2-657,0 6 1473,0-7-2273,4 0-1121,3 1-607,13-1-1234,-20 7 5235,0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34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254 44 1104,'0'0'0,"-5"0"256,-1-4 80,-1 0 80,7 4-416,-6-5 481,1 1 79,3 4 64,0-5 17,2 5-641,-2-4 672,-1 0-48,1 4-48,2-5-31,0 5-545,0-4 512,0 4-32,0-4 0,-2 4 1,2 0-481,0 0 496,-2 0-48,0 0-320,0 0-80,2 0-48,-3 0 0,-1 0-48,0 2 208,-1 0-96,5-2-64,-6 4 48,-3 3-32,0 2-16,-10 12 144,19-21-144,-7 20 128,-10 2 32,8 6-32,-13 3-80,22-31-48,-9 35 32,-15 4 0,16 5 32,-14-1-32,22-43-32,-7 48 33,-1 2-17,1 1-16,0 3 0,7-54 0,0 53-16,0 1 0,5-2-1,12-1-15,-17-51 32,7 50-16,21-2-16,-8-2 0,-3-5 32,-17-41 0,20 39-160,-3-6 16,3-2 16,-13-7 0,-7-24 128,26 21 96,-20-3 256,16-1 113,-15-10 31,-7-7-496,19 9 496,-14-1-176,1-1-48,1-3-32,-7-4-240,6 5 193,1-3-97,10 0 0,-17 0-32,0-2-64,7 2 64,-1 1 32,12-1-48,-14-2 48,-4 0-96,7 0 48,10 0 16,-12 0-64,12 0-368,-17 0 368,4-5-1025,3 1-1168,13 0-1296,-14 4-1810,-6 0 5299,0 0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34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1 144 3169,'0'0'0,"0"0"0,0 5 1072,0 1-31,0 1-33,0-1-47,0-6-961,0 7 736,4-1-224,3 1-127,10 10-49,-17-17-336,7 7 336,14 10 64,-3-8 48,-1 13-48,-17-22-400,22 17 337,2 3-113,2 0-96,5 6-80,-31-26-48,30 28 16,5 5 32,-2 0-16,4 1-16,-37-34-16,35 33 32,2-2-16,0 1 32,-2-1 0,-35-31-48,37 33 80,0-1-32,-2-1 80,-6 0 16,-29-31-144,24 32 192,-5-1 64,-12-1 0,-1 1 33,-6-31-289,7 28 288,-3-2 64,-4-2 0,0-2 0,0-22-352,-2 22 368,0 0-80,-5-2 1,-1-1-49,8-19-240,-9 18 224,-11-1-48,16-10-16,-14 17-80,18-24-80,-4 6 80,-5 16-48,1-15 16,-1 12 0,9-19-48,-9 5 96,3 3-96,-1 10 16,3-16-32,4-2 16,-3 6-32,1 1 112,2-3-32,0 1 16,0-5-64,0 2 64,0 0 0,0 0 32,7-2-16,-7 0-80,6 0 64,1 0 32,-1-4 16,1-3 1,-7 7-113,7-6 80,-1-12-209,1 12-623,-3-14-1169,-4 20 1921,0-6-3857,26-1-674,-26-19-703,0 26 5234</inkml:trace>
  <inkml:trace contextRef="#ctx0" brushRef="#br0" timeOffset="1256">1124 0 2401,'0'0'0,"0"0"832,0 0 128,0 0 33,0 0-993,-2 0 912,0 0-127,-5 0-97,1 0-144,6 0-544,-7 0 480,1 0 17,-3 5-17,0 1-16,9-6-464,-8 7 416,-10-1-48,12 3-63,-3 0 15,9-9-320,-18 8 304,12 1 0,-3 9-16,-8-12-64,17-6-224,-7 18 176,-2-10-80,-10 14-32,12-2-16,7-20-48,-9 22 16,-10 4 16,12 4-48,-10 5 0,17-35 16,-7 39-48,1 7 0,-3 2 0,2 2-16,7-50 64,-4 53-32,2-1-48,2 1 16,0-1-32,0-52 96,6 54-64,1 3 32,15-4 16,-18-1 32,-4-52-16,20 46 0,-14-5 16,18-6 32,-17-7 0,-7-28-48,26 27 80,-8-6 48,-1-3 64,0-12 81,-17-6-273,7 18 384,17-16-16,-17 0 32,10 0-16,-17-2-384,7 0 352,-1 0-95,14 0-17,-20 0-80,0 0-160,4 0 80,3-4-144,-3 0-368,-4-1-561,0 5 993,0-4-1729,0 4-1056,0 0-609,0 0-1600,0 0 4994,0 0 0</inkml:trace>
  <inkml:trace contextRef="#ctx0" brushRef="#br0" timeOffset="1733">1068 426 2481,'0'0'0,"0"0"0,0 0 912,4-7 81,0 1 95,1-1-16,-1 0-31,0 1-97,-4 2-127,5 4-145,-5 0-672,4 0 368,3 0-192,-1 6-160,12 16-64,-18-22 48,6 22-112,16 4-32,-15 4-32,21 5-16,-28-35 192,22 37-176,0 5 16,4-1 64,4 1 16,-30-42 80,31 41-16,2-1 16,-1-3 0,1 0 32,-33-37-32,33 30 32,2-4 0,-5-2 32,3-4 112,-33-20-176,28 18 320,-4-10 176,-2 1 145,-15 0 63,-7-9-704,19 6 640,-14-4-80,-1 1-63,0-3-81,-4 0-416,0 0 384,5 0-48,-5 0 16,0 0-79,0 0-273,-2 0 288,-3 0-64,-1 0-128,-1 0-16,7 0-80,-6 0 64,-1 0-32,-10 0-144,12 0-336,5 0 448,-9-5-865,1 1-543,-1 0-369,2-3-336,7 7 2113,-6-7-2321,-1-12 96,3 14 464,11 5 368,-7 0 1393,0-6-1600,0 6 1600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36.7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308 581 2000,'0'0'0,"0"0"801,-2 0 127,-2 0 97,4 0-1025,-5 0 1040,1-4 17,0 4-33,1 0-127,3 0-897,-2 0 864,-2-5-16,2 5-47,-1 0-17,3 0-784,-4 0 736,2 0-175,0 0-161,0 2-128,2-2-272,-5 3 144,3 1 0,-5 2-64,1 12 32,6-18-112,-7 17 48,-1 3-32,-10 2 32,12 4-32,6-26-16,-24 26 0,6 3 48,-1 1-32,-1 3 32,20-33-48,-22 33 64,0-5 0,3 2 0,1-3 16,18-27-80,-9 24 112,-10-5 0,14 1 1,-1-14-1,6-6-112,-2 9 64,0-2-48,2-5-64,0-2-401,0 0 449,6 0-1008,14-7-657,-14 1-736,16-16-400,-22 22 2801,20-7-2705,-3-14-1009,-17 21 3714</inkml:trace>
  <inkml:trace contextRef="#ctx0" brushRef="#br0" timeOffset="1">297 44 2625,'0'0'0,"0"-4"1024,0 4-1024,0-5 1089,0-1 47,0 2 17,5-3-193,-5 7-960,4-4 720,3-1-159,-3 5-145,2-4-128,-6 4-288,7 0 192,0 0-80,10-4-48,-13 4-48,-4 0-16,7 0-16,13 0-16,-16 0-16,18 0 32,-22 0 16,6 0-16,16 0 16,-4 2 16,-1 0 16,-17-2-32,20 0 16,1 0 48,3 0 16,0 0 0,-24 0-80,22 0 96,-2 0-32,-3 0 0,-10 0-64,-7 0 0,20 0 16,-20 2 0,0 5-16,0 12 16,0-19-16,-3 9 32,-3 15-16,-12-2 16,10 2 0,8-24-32,-24 24 0,4 0 16,3 0-48,-3-2 32,20-22 0,-18 21-16,10 1 16,-14 2 0,15-2 0,7-22 0,-8 20-32,-1-3 64,2-10-16,1 15 33,6-22-49,-2 8 64,2 10-16,0-12 32,0 3-16,0-9-64,4 9 80,3-1 0,-1 10 0,12-16-16,-18-2-64,6 9 64,14 0-16,-14-1 16,18-1 32,-24-7-96,18 6 112,1 1 0,3-3 16,0-2-16,-22-2-112,22 3 80,2-1 32,0 0-16,0-2-400,-24 0 304,24 0-1409,2 0-1728,2 0-2594,-28 0 5731</inkml:trace>
  <inkml:trace contextRef="#ctx0" brushRef="#br0" timeOffset="750">1061 570 2529,'0'0'0,"0"0"0,0 0 976,0-4 161,0-3 31,0 1 17,0 6-1185,-2-5 1088,0 1-111,-1-1-81,1 5-48,2 0-848,-2-4 769,2 0-81,0-1-32,0 1-95,0 4-561,0 0 464,0-4-16,0-1-80,4 1-96,-4 4-272,5 0 240,-1-4-15,0-1-49,1 5 0,-5 0-176,4-4 128,-4 4-80,0 0-16,5 0-32,-5 0 0,0 0-32,0 4-16,0 14 32,4 1-32,-4-19 48,0 22-64,0 9 16,0-1-32,4 7 32,-4-37 48,0 40-48,0-3 32,0 2-16,0-2 32,0-37 0,5 35 32,-5-2-64,4-7 112,-4-2-80,0-24 0,4 22 0,-4-3 16,0 1-16,5-11 0,-5-9 0,0 19 16,0-12 16,4 2-32,0-3 48,-4-6-48,0 7 16,5-5 32,-1 0 16,1 0-16,-5-2-48,4 0 64,0 0 0,-4 0-48,5 0 32,-5 0-48,0 0 48,4 0-208,-4 0-304,0 0 464,0 0-865,0-4-623,0-1-785,0 1-753,0 4 3026,0 0-3009,0-4-1041,0 4 4050</inkml:trace>
  <inkml:trace contextRef="#ctx0" brushRef="#br0" timeOffset="751">753 814 2561,'0'0'0,"0"0"0,0 0 1168,-2 0 209,0-4 47,2 0-159,0 4-1265,0-5 848,0 1-399,6 0-209,16 4-128,-22 0-112,7 0 32,21 0-16,-6 0-32,4 0 16,-26 0 0,29 0 0,3-5 16,5 5 16,5-4 16,-42 4-48,41-5 48,1 1 32,-1-2 32,-4 1 16,-37 5-128,37-6 144,-6-1-80,-5-10-336,-2 12-560,-24 5 832,22-4-1537,0-3-496,0 1 112,-3-1-1088,-19 7 3009,0 0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38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935 625 3457,'0'0'0,"0"0"1313,0-5-65,4 1-15,0 0-97,1-1-223,-1 5-289,1 0-256,-5 0-368,0 0 240,4 0-112,0 3-48,1 3-80,-1 14-32,-4-20 32,4 19-32,1 8 0,1 3 16,-1 7 16,-1 0 0,-4 3 0,0-3 16,0 0 16,0-37-32,0 32 32,0-1 16,0 0 16,-4-1 32,4-30-96,-7 28 129,1-1 47,-1-3 32,0-5 32,7-19-240,-6 18 352,4-10 16,-3 12 48,3-13-79,2-7-337,-2 6 256,2 1-80,0-1-48,0 1 16,0-7-144,4 6 128,1-1 0,1-1 0,1 0-48,-7-4-80,6 3 64,12-1 0,-14 0-48,16 0 0,-20-2-16,6 2 32,16 3-32,-15-3 16,19 0 32,-26-2-48,20 2 32,1 0 0,1 1-32,2-1-32,-24-2 32,26 0-32,1 0-16,-1 0 32,4 0-16,-30 0 32,31 0 48,-1-5-32,-1 1-16,-3 4 48,-26 0-48,26-4 48,-4 4-16,0-5 64,-5 5-64,-17 0-32,7-4 64,15 4 48,-18 0 0,0 0 16,-4 0-128,5 0 113,-1 0-65,0 0-32,1 0-16,-5 0 0,4 0 16,0 0 16,1 0-16,-5 0 16,0 0-32,4 0 16,1 0-16,-1 0-16,-4 0-209,0 0 225,0 0-592,0 0-592,0-4-785,0 4-817,0 0 2786,4-5-3041,1 5 672,-5-6-560,0 6 2929</inkml:trace>
  <inkml:trace contextRef="#ctx0" brushRef="#br0" timeOffset="1">1192 782 3089,'0'0'0,"0"0"1617,-2 2 63,0 0 17,2-2-1697,0 0 1665,-2 2-240,2-2-401,0 3-336,0-3-688,0 4 481,0 3-161,0 1-64,0 16-32,0-24-224,6 20 144,1 6-80,-1 5-32,14-1-32,-20-30 0,4 35 0,3 0-16,-1-2 0,1 2 32,-7-35-16,4 32 0,1 1 16,-1-2-16,0-1 64,-4-30-64,5 31 48,-5-5 32,0 2-16,0-2 32,0-26-96,0 24 144,0-2 32,0 0 16,-2-13 17,2-9-209,-3 19 176,1-12-48,2 2 32,0-3-32,0-6-128,0 9 128,0-2-32,0-1-144,5-2-192,-5-4 240,4 3-737,2 1-559,1-2-977,17 3-1281,-24-5 3554,7 2-6019,-7-2 6019</inkml:trace>
  <inkml:trace contextRef="#ctx0" brushRef="#br0" timeOffset="596">1775 555 1632,'0'0'0,"-2"0"1041,2 0-1041,-5-7 864,-1-12 65,1 14 79,1-1 0,4 6-1008,-4-7 1009,1 1-113,-1 1-79,2 1-97,2 4-720,-5-4 656,3-1 33,0 5-33,0 0-32,2 0-624,-2-4 561,0 4-49,-1-4-96,3 4-48,0 0-368,-2 0 320,2 0-80,0-5-16,0 5-95,0 0-129,0 0 128,0 0-32,0 0-80,5 0 0,-5 0-16,4 0 0,2 5-32,1 3-64,15 14 32,-22-22 64,6 22-129,25 4 17,-7 5-16,4 8-48,-28-39 176,33 44-192,2 6-16,2 7 0,-2-3-32,-35-54 240,33 55-160,-1-1 48,-3-4 48,-5-2 48,-24-48 16,24 44 0,-5 0 0,-12-5 48,17 0-16,-24-39-32,6 39 64,14-4 0,-16-4 0,1-3 32,-5-28-96,4 29 112,-4-3 32,0 0 0,0 0 32,0-26-176,-2 22 240,-2-2 64,-3-1 17,-13-10 15,20-9-336,-6 17 336,-3-10-64,-10 0 0,12-1-64,7-6-208,-20 7 176,12-1 16,-14 1-48,4-3-15,18-4-129,-17 4 176,-1 1-64,1-3 48,-3-2-64,20 0-96,-8 0 0,-16-4-400,17-3-433,1-10-591,6 17 1424,-7-7-2225,0 1-897,7-12-576,0 14-1344,0 4 5042,0 0 0</inkml:trace>
  <inkml:trace contextRef="#ctx0" brushRef="#br0" timeOffset="1848">47 82 1392,'0'0'0,"-2"0"384,-5 0 33,7 0-417,-9 0 512,1 0 0,1 2-64,3-2 0,4 0-448,-3 0 465,1 0 111,0 0 64,0 0 0,2 0-640,0 0 561,0 0-129,0-5-48,0 1-32,0 4-352,0-4 320,4-1-15,1 1-65,-5-3-80,0 7-160,4-4 96,3 0-48,-3-1 0,0 1-16,-4 4-32,5-4 32,-1-1-16,0 1 0,1-1 48,-5 5-64,0 0 80,4 0 48,0 0 0,-4 0-16,0 0-112,5 0 128,-5 0 48,4 0-16,1 0 16,-5 0-176,0 3 144,4-3-80,0 2 33,3-2 15,-7 0-112,4 0 112,3 2 96,-3-2 16,3 0 48,-7 0-272,6 0 256,12 0-64,-14 0-16,3-4-64,-7 4-112,19-5 112,-12 1-64,10 4-16,-10-4 0,-7 4-32,19-5 16,-14 5 16,14-4 0,-12 4-32,-7 0 0,20 0 48,-14 0-48,14 0 16,-14 0 16,-6 0-32,22 0 0,-15 0 32,12 0-32,-14 0 0,-5 0 0,19 0 16,-12 0-16,12 0 16,-12 0 0,-7 0-16,20 0 0,-14 0 33,14 0-33,-14 0 16,-6 0-16,18 2 16,-12 0 32,14-2-16,-16 2 0,-4-2-32,22 3 32,-17-3-16,14 2 32,-12-2 0,-7 0-48,19 0 32,-12 2-16,15-2 32,-16 0 0,-6 0-48,24 0 48,-17 0 0,17 0-32,-7 0 16,-17 0-32,7 0 16,17 0 0,-18 0 32,18 0 32,-24 0-80,7 0 96,15 0 16,-16 0 32,16 0-16,-22 0-128,7 0 128,14 0-48,-14 0 16,15 0-32,-22 0-64,6 0 32,14 0 0,-13 0-16,12 0-16,-19 0 0,7 0 48,15 0-32,-16 0-16,16 0 48,-22 0-48,6 0 0,18 0 0,-17 0 0,19 0-32,-26 0 32,7 2 0,19 0 0,-20 0 32,18 1-16,-24-3-16,18 2 0,-12 0 0,18 0 0,-17-2 0,-7 0 0,24 2-16,-17-2 32,14 0 16,-14 0 0,-7 0-32,22 0 48,-5 0-32,1 0 16,-1 0-16,-17 0-16,7 0 0,19 0 48,-9-4-32,-10 4 32,-7 0-48,26 0 16,-9 0 32,1 0-32,-1 0 33,-17 0-49,7 0 64,17 0-16,-18 0 0,18-4 16,-24 4-64,18 0 32,-1 0 16,-10 0-16,17 0-32,-24 0 0,6 0 32,18 0-48,-17 0 16,15 0 16,-22 0-16,6 0-16,14 0 32,-13 0-16,14 0 0,-21 0 0,7 0 32,15 0-64,-16 0 64,20 2-16,-26-2-16,18 2 32,-12 0-64,18 0 32,-17 1 0,-7-3 0,24 2 32,-17 0-32,17 0 16,-18-2-16,-6 0 0,22 0 0,-16 2 16,18 0-16,-17-2 0,-7 0 0,20 3 32,-14-1-64,14-2 32,-14 2-16,-6-2 16,22 2 0,-15 0-16,17 3 16,-18-1 16,-6-4-16,22 2 0,-15 3 16,17-3-32,-7 2 16,-17-4 0,18 5 0,-12-1 0,20-2 0,-19 0 48,-7-2-48,24 2 0,-18 1 0,18-3 48,-17 0-32,-7 0-16,17 2 16,-12-2 48,-1 0 16,3 0 64,-7 0-144,4 0 160,0 0 48,-4-5-448,0-1-1393,0 6 1633,0-4-4930,0-14-2225,0 18 7155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41.5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38 2721,'0'0'0,"0"0"1088,0 0-1088,0-4 1233,0-3 47,0 1-31,0-1-225,0 7-1024,0-4 737,0-1-273,0 5-176,4-4-144,-4 4-144,5 0 32,-1 0-32,3 0-16,10 0-16,-17 0 32,4 0-16,14 0 16,-14 0 0,16 0 0,-20 0 0,6 0-32,14 0 16,-13 2 0,17 0 16,-24-2 0,17 2 32,3 3 16,-1-1 0,3-2 48,-22-2-96,24 3 64,-2-3 16,2 0-16,0 0 16,-24 0-80,24 0 112,0 0 0,0 0-31,0 0 15,-24 0-96,24 0 80,-4-5-32,-1 5 0,-12 0-16,-7 0-32,24 0 16,-18 0 0,14 0-16,-13 0 0,-7 0 0,19 0 16,-14 0 16,1 0 16,1 0 32,-7 0-80,6 0 112,-1 2 16,-1 1 48,-4-3-16,0 0-160,0 0 176,4 0 0,-4 0 16,0 0 32,0 0-224,0 0 224,0 0 1,0 0-65,0 0-16,0 0-144,-2 0 128,2 0-80,-2 0 0,0 0-32,2 0-16,0 0 32,0 0-16,0 0 32,0 0-48,0 0 16,-2-5-16,-1 5 32,3 0-32,-2-4 48,0 4 0,0 0 16,0 0 0,2 0-64,-5 0-176,-1 0-528,-1 0-1105,1 0-1409,6 0 3218,-5 2-3201,-1 2-1009,6-4 4210</inkml:trace>
  <inkml:trace contextRef="#ctx0" brushRef="#br0" timeOffset="465">137 370 2577,'0'0'0,"-2"2"896,-2-2 193,-3 0 159,3 0 129,2 0-145,2 0-1232,0 0 1025,0 0-257,0 0-176,0 0-143,0 0-449,0 2 240,4-2-96,-4 2-96,5 0-48,-5-2 0,4 3 64,0-1-64,1 0 0,-1 0 48,-4-2-48,7 2 48,-1 0 32,1 1-16,10-3 48,-17 0-112,4 2 128,14 0 16,-12 0-32,18 3 32,-24-5-144,22 4 128,2-2 16,2 0-16,5 0-31,-31-2-97,33 3 128,6-3-48,2 0 0,1 0-16,-42 0-64,39 0 32,0 0 16,-1 0-16,-4-5 32,-34 5-64,35-4 64,-4 4 16,-5-4 32,-4 4 16,-22 0-128,6-5 144,16 5 0,-17 0-16,-1 0-48,-4 0-80,0 0 96,0 0-32,0 0 16,0 0-16,0 0-64,0 2 64,0 1 0,-2-1 48,-5 2-32,7-4-80,-8 4 96,-12 1-288,13-3-528,-10 0-1025,17-2 1745,-7 5-3601,3 1-2674,4-6 6275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45.4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1408 2529,'0'0'0,"0"0"0,0 0 752,0-5 96,0 1 65,0 4-913,0-4 800,0 4-800,0 0 704,-2 0-223,2 0-177,0 2-112,0-2-192,-2 2 96,2 0-16,0 0 0,0 1 16,0-3-96,0 4 128,0-2 32,0 2 16,7-1 64,-7-3-240,6 2 321,1 0 79,-1 0 80,1-2 48,-7 0-528,6 0 496,1 0-15,10 0-81,-17 0-64,0 0-336,7-4 240,-1-1-48,12 1-64,-14 0 0,-4 4-128,5-5 32,1 5 16,1 0-32,10 0-16,-17 0 0,4 0 0,3 0 0,0 3-48,12-1 48,-19-2 0,7 4 0,12 0-16,-12-1 16,15 1 16,-22-4-16,6 4 0,18-1 32,-4-1-16,-3 0-16,-17-2 0,20 2 32,-3-2 0,-10 0-16,17 0 0,-24 0-16,17 0 16,-10-4 16,15 4-16,-16-5 0,-6 5-16,24-4 0,-17 0 16,15 4 48,-16-5 49,-6 5-113,20 0 128,-16 0-64,14 0 0,-14 0-48,-4 0-16,7 0 0,12 2 32,-14 1-16,12 3-16,-17-6 0,4 5 16,14-1-16,-12 0 0,14-2 0,-20-2 0,7 5 32,12-1-32,-12-2 0,12 1 32,-19-3-32,7 2 16,13 0 32,-14-2 16,16 0 0,-22 0-64,7 0 32,14 0 16,-14 0 0,17 0-16,-24 0-32,17-4 64,3-1-48,0 5 16,-3-4-16,-17 4-16,20-5 0,-14 1 16,20 4 16,-6-4-32,-20 4 0,18 0 0,3-5 0,-1 1 0,0 4-32,-20 0 32,17 0 32,3 0-32,-1 0 0,-12 0-32,-7 0 32,26 0-16,-19 0 128,17 2-16,-18 0 48,-6-2-144,22 0 128,-18 0-96,16 3-32,-16-3-320,-4 0 320,18 0-304,-14 0 0,3 0 32,12 0 320,-19 0-48,7 0 0,15 0 0,-16 0 0,14 0 0,-20 0 0,6 0 0,14 0 0,-2 0 16,-12 0-16,-6 0 0,24-5 16,-6 5 32,-12-4-48,18 4 16,-24 0-16,7-5 0,19 5 32,-20 0-64,16 0 64,-22 0-32,7 0 0,15 0 0,-16 0 16,12 0 0,-18 0-16,4 0 0,2 0 0,12 0 0,-14 0 0,-4 0 0,7 0-16,-1 0 32,12 3-16,-14-1 16,-4-2-16,7 2 32,10 2-16,-12-1-16,12-1 0,-17-2 0,4 2 16,16-2-16,-13 0 32,17 2-32,-24-2 0,6 0 0,16 2 0,-16 0 0,16 1 16,-22-3-16,7 0 16,12 2-16,-12-2 16,15 0-32,-22 0 16,6 0 0,16 0 0,-15 0 48,19 0-16,-26 0-32,6 0 32,16 0 0,-15 0 0,12 0-16,-19 0-16,7 0 0,13-5 16,-16 5-16,13 0 16,-17 0-16,5 0 32,1 0-32,14 0 16,-16 0-32,-4 0 16,7 0-32,-1 3 16,14-1 16,-16 0 0,-4-2 0,7 4 16,10-1 16,-12-1-32,1 2 0,-6-4 0,7 2 0,10 0 0,-12 1 16,1-1-16,-6-2 0,18 0 16,-14 0-16,3 0 32,12 0-16,-19 0-16,5 0 16,1-5 32,16 5-32,-15-4-16,-7 4 0,26-4 32,-20 4-32,20-5 32,-19 1-32,-7 4 0,20 0 0,-14-4 0,18 4-16,-17-5 16,15 5 0,-22 0 0,4 0-16,13 0 16,-12 0 0,-5 0 0,6 0 16,1 0-16,-1 2 0,12 1 0,-18 1-16,0-4 16,6 4-32,1 1 32,10-1 32,-12 0-32,-5-4 0,6 3 0,1-1 16,12 0-16,-14 0 0,-5-2 0,17 2 16,-12-2-16,12 3 32,-10-1 0,-7-2-32,17 0 16,-10 0 32,10 0-48,-13 0-16,-4 0 16,20 0 32,-13 0-128,12 0-16,-12 0-16,-7 0 128,24 0-112,-18 0 112,18 0 16,-17 0 0,-7 0-16,22 0 0,-16 0 0,18 0 0,-17 0-16,-7 0 16,24 0 0,-18 0 0,16 0 16,-15 0-16,-7 0 0,24 0-16,-7 0 16,1 0 16,-1 0-16,-17 0 0,20 0 16,-1 0 16,1 0-32,0 0 0,-20 0 0,17 0 0,-10 0-32,19 0 16,-9 0 32,-17 0-16,18 0 0,-12 0 0,18 0 0,-17 0-16,-7 0 16,19 0 0,-14 2 0,12-2 0,-12 0 16,-5 0-16,17 2 0,-13 0 0,14-2 32,-14 0-64,-4 0 32,20 0 32,-14 2-32,12-2 16,-12 0-16,-6 0 0,20 0 0,-13 0 0,12 0-16,-14 0 16,-5 0 0,17 3 0,-13-3 0,14 0 0,-14 0 0,-4 0 0,20 0 0,-16 0 0,16 0 16,-14 0-16,-6 0 0,22 0 0,-15 0 0,17 0 0,-5 0 0,-19 0 0,18 0-16,2 0 32,-1 0-16,-1 0-48,-18 0 48,17 0 32,-10 0-32,17 0 0,-18 0 16,-6 0-16,22 0 0,-15 0 0,-1 0 0,12 0 0,-18 0 0,4 0 16,0 0-16,1 0 0,1 0-16,-6 0 16,7 0 0,-1 0 0,1 0 16,10 0 16,-17 0-32,5 2 0,14 0-32,-12 5 32,19-3-16,-26-4 16,17 4 0,1 1-16,2-1 32,-1 0-32,-19-4 16,20 5 0,-1-5 16,1 0-16,2 0 64,-22 0-64,24 0 48,-2-5-32,0-1 0,-1-1 48,-21 7-64,20-6 64,0-1 48,-3 1-16,-10-1-320,-7 7 224,17-6-1040,-17-1-2130,4 3-3777,-4 4 6947</inkml:trace>
  <inkml:trace contextRef="#ctx0" brushRef="#br0" timeOffset="1407">828 258 2881,'0'0'0,"-2"6"944,2-6-944,-2 18 1073,-7-9 31,2-1-47,-1 1-241,8-9-816,-9 18 592,2-14-159,1 13-129,-1-8-112,7-9-192,-6 26 128,-3-2-48,0 2 32,0 9-32,9-35-80,-17 37 64,10 5 32,-10 4-16,10-3 0,7-43-80,-6 46 96,-3 0-16,0 2 0,3-4-16,6-44-64,-7 41 96,1-6 16,-1-7 16,3 1 33,4-29-161,-2 19 224,0 1 48,-1-13 80,1 12 336,2-19-688,-2 5 801,0-1 31,-3 0-48,3-2-287,2-2-497,-4 0 416,4 0-416,-4 0 432,-1 0 16,1-4 0,4 4-448,-5-6 385,5 6-385,-4-18 384,0 12-128,2-14-32,2 20-224,-5-7 208,5 7-208,-2-26 176,2 7-32,0-3 0,0-4-48,0 26-96,4-33 80,1-4 16,1-9-48,14-2 48,-20 48-96,4-50 80,16-3-16,-16 1 17,16-9-1,-20 61-80,4-59 48,14-2 16,-14 0-32,14 2-16,-18 59-16,4-57 80,2 5-48,14 8-16,-16 9-64,-4 35 48,18-26-96,-18 6 48,6 14 0,-1-12 48,-5 18 0,4 0-80,-4 0-65,5 0-31,-5 0-16,0 0 192,0 0-160,4 0 48,-4 3-16,4 1 32,-4-4 96,0 7-48,5-1 0,-5 1 32,4-1 16,-4-6 0,0 9-80,4 8-16,3-8-96,10 13 0,-17-22 192,5 22-160,14 6-48,-14 7-33,17 9 1,-22-44 240,6 45-208,20 6 32,-8 3 32,-12 1 32,-6-55 112,24 52-96,-17 3 64,15-5 0,-16 0-16,-6-50 48,22 52-16,-15-4-32,12-2 32,-12-2 16,-7-44 0,22 35 0,-16-5 0,16-8 0,-18-2 0,-4-20 0,18 17 160,-14-8 0,3 8 0,-3-14 16,-4-3-176,7 6 96,-3-4-32,-4 3 32,4-1-32,-4-4-64,0 2 48,0 3-16,0-3-16,0 0 16,0-2-32,0 2 32,0 0 16,0 5 33,0-3-33,0-4-48,0 5 0,0 1 0,0-2-32,0 3 16,0-7 16,0 7 0,0-3 0,5 2 0,-5 1 0,0-7 0,4 4 16,-4 1 16,4-3 64,1 0-32,-5-2-64,4 2 144,0-2 0,1 0 0,-1 0 0,-4 0-144,5-4-272,-1 0-32,0-3-209,-4 0-111,0 7 624,0-17-880,0 13-1025,0-14-1409,0 18-752,0 0 4066,0-19-5090,0 19 5090</inkml:trace>
  <inkml:trace contextRef="#ctx0" brushRef="#br0" timeOffset="1883">570 771 4578,'0'0'0,"0"0"0,0 0 2145,0 0-273,0-5-207,0 1-368,0 4-1297,0 0 960,5 0-367,1 0-273,1-4-64,-7 4-256,22 0 208,-16 0 0,16 0 16,-4 0-32,-18 0-192,17 0 144,0 2-32,1 0-64,2 0-16,-20-2-32,19 2-16,5 3 32,0-3-16,5 4 32,-29-6-32,26 5 48,-2-1-32,0 3 48,-2-3-112,-22-4 48,21 2-368,-1 0-640,-3-2-833,3 0-944,-20 0 2785,22 0-3090,-5-6-1520,-17 6 4610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48.5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34 125 2048,'0'0'0,"0"-5"785,0 5-785,-3-6 832,1-16 81,0 15-17,0 3-48,2 4-848,-5-4 721,3-1-97,-2 5-16,2-4-111,2 4-497,-5 0 480,3 0-176,0 0-112,2 2-80,0-2-112,-2 2 16,2 5-32,0-1-16,0 3 0,0-9 32,4 22-32,3-5 32,12 7-16,-1 0 16,-18-24 0,19 27 0,3-1 16,4-2-16,3 0 0,-29-24 0,33 22 0,1-1 0,4 1 0,1 2 16,-39-24-16,35 20 0,2-1 16,0-1 0,-2-1 0,-35-17-16,33 9 0,-5 11 32,-2-14-32,-4 16 48,-22-22-48,20 7 64,-3 1 48,-10 10 16,10-16 48,-17-2-176,0 4 176,4 3 64,1-3-15,-5-2-1,0-2-224,0 5 256,0-3 0,0 0 32,0 0 32,0-2-320,-2 3 272,-1-1 32,-3-2-47,-1 0-33,7 0-224,-6 0 208,-3 0-48,-8 0-16,12 0-48,5 0-96,-6 0-128,-1-5-352,-2 1-433,1 0-527,8 4 1440,-7-5-1969,1 1-192,-1 0 0,5 4 512,2 0 1649,-2-7-2657,2 7 2657</inkml:trace>
  <inkml:trace contextRef="#ctx0" brushRef="#br0" timeOffset="1265">479 40 2225,'0'0'0,"0"0"608,-5 0 128,-3 0 129,-1 0 63,9 0-928,-9 2 896,0 0-79,1 2-129,-10 1-112,18-5-576,-6 6 513,-3 12-113,-9-12-96,12 16-96,6-22-208,-20 20 144,14 4-16,-16 6 32,4 3 16,18-33-176,-17 33 208,-3 4 16,-1 0-31,-6-2-1,27-35-192,-24 37 176,0-2 0,0-3-16,3-3-32,21-29-128,-22 30 128,13-3 16,-13-6-32,16-1 16,6-20-128,-9 7 128,2 1-16,1-1-32,4-1 0,2-6-80,0 7 48,0-3-16,0 1-64,4-3-160,-4-2 192,7 2-528,-1 0-432,12 0-641,-14-2-528,-4 0 2129,22 0-2337,0 0 448,-3 0-848,-19 0 2737</inkml:trace>
  <inkml:trace contextRef="#ctx0" brushRef="#br0" timeOffset="1266">782 330 4418,'0'0'0,"0"0"0,-2 2 1488,-5 0-47,-2 0-65,3-2-207,6 0-1169,-7 0 896,3 0-223,2 0-241,0 0-128,2 0-304,0 0 128,0 0-112,4 0-48,13 0 16,-17 0 16,5 0-32,17 0 32,-3 2 0,5 3 0,-24-5 0,26 2 0,5 0 32,2 0-16,2-2-16,-35 0 0,32 0 32,-3 0 0,-1 0-16,-2 0 48,-26 0-64,26-4 0,-2 0 32,0-1 0,0-1-32,-24 6 0,22-5 48,-2-1-32,0-1 80,-1 1 48,-19 6-144,7-20 160,17 16 49,-20-3-33,3 1 16,-7 6-192,6-7 160,1 1-16,-3 1-32,0 1-80,-4 4-32,0-5 48,0 1-32,0 4-16,0 0-16,0 0 16,0 0-16,0 2-16,-2 3 32,2-5 0,-4 6-224,0-1-288,-1 1-497,1-2-816,4-4 1825,-5 7-2449,1 0-192,4 10 624,-4-15-816,4-2 2833,0 0 0</inkml:trace>
  <inkml:trace contextRef="#ctx0" brushRef="#br0" timeOffset="1267">989 13 2417,'0'0'0,"0"0"896,0 0 80,0 0 129,0 0-1105,-2-4 1201,0 0 15,0 4-79,-1-5-145,3 5-992,-2 0 800,0 0-191,2 0-257,-2 2-176,2-2-176,-2 9 64,2 13-64,0 0 32,0 4 48,0-26-80,0 31 112,0 3 48,4 4 0,0 1-16,-4-39-144,7 41 96,0 1-16,-1-3-48,14 0 0,-20-39-32,4 40 16,3-8 0,12 1 32,-14-5-16,-5-28-32,6 31 48,14-7 0,-16-2 65,3-5-17,-7-17-96,6 7 160,-1 12 32,-1-12 16,0-1 0,-4-6-208,0 7 224,0 0-32,0-1 0,-2-2 48,2-4-240,-2 3 224,-2-1-15,-1 0 31,-1-2-32,6 0-208,-5 2 224,1-2 0,0 0-48,1 0-176,3 0 0,-4 0-448,2-6-689,2-1-1104,0 1-1344,0 6 3585,35 17-3954,-31-17-256,-4 0 4210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50.0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59 192 3041,'0'0'0,"0"0"1216,0 0-1216,-2 0 1409,0 0 32,2 0-177,0 5-383,0-5-881,-2 6 480,2 12-192,0-1-144,0 5 48,0-22-192,4 28 224,1-2 32,1 5 65,1 0-81,-7-31-240,6 28 176,1 0-16,-1 3-64,-1-3 16,-5-28-112,4 31 112,0-3-32,-4-2 0,0-2 16,0-24-96,0 26 80,0-2 16,0-2 16,0-2 0,0-20-112,0 9 112,0 12 16,0-14-16,0 0 1,0-7-113,0 8 96,0-1 0,0-1 32,5-1 0,-5-5-128,0 4 144,4-2 0,0 0-16,1 1-128,-5-3 0,4 0-352,1 0-529,-1 0-703,2-5-801,-6 5 2385,18-4-2738,-12 0 465,1-1-928,-7 5 3201</inkml:trace>
  <inkml:trace contextRef="#ctx0" brushRef="#br0" timeOffset="1006">55 157 2545,'0'0'0,"0"-6"816,0 6-816,0-7 896,0-12 81,0 14 79,0-12-95,0 17-961,7-5 832,-1-1-175,12-12-161,-14 14-32,-4 4-464,20-17 352,-14 10-96,18-10-16,-17 12-112,-7 5-128,26-4 80,-7-3-32,1 3-48,0 0 0,-20 4 0,19-5-16,3 5-16,0 0 16,-2 0-32,-20 0 48,19 2-48,1 5-16,-3 2 32,1 10-32,-18-19 64,17 7-32,-10 15 16,15-5-16,-16-8 16,-6-9 16,20 24 0,-16-15 16,3 12 0,-3-3 48,-4-18-64,4 9 32,-4 10 32,0-1 0,-2-12-32,2-6-32,-6 20 64,-3-3-32,-8-8 0,8 15 0,9-24-32,-22 18 48,5-1-16,-1 5-15,1-5-1,17-17-16,-20 9 16,11 11 16,-15-14 16,16 1-16,8-7-32,-18 8 32,12-1-32,-12 0 16,12-3 0,6-4-16,-7 2 32,0 2 32,3-1-32,0-1 64,4-2-96,-5 0 96,3 0 0,0 0 0,2 0-48,0 0-48,0 0 32,0-5-16,7 1-32,-7 4 16,4-4 0,2-3-32,1 3 64,10-1-32,-17 5 0,5-4-32,1 0 16,14-1 16,-16 1 48,-4 4-48,7-4 32,15-1 0,-16 1 16,16 0-32,-22 4-16,7-5 16,14 1-32,-14-1 16,15 5-32,-22 0 32,6 0-32,16 0 16,-15 0-16,10 5-16,-17-5 48,7 6-32,-1 3 0,14 9 0,-16-12 16,-4-6 16,7 22-32,-1-5-16,12 5 0,-18 4 16,0-26 32,6 29-48,1 3 32,-1-1 16,-1 4 0,-5-35 0,0 37 0,4-2 16,-4 0 0,0 0 16,0-35-32,0 28 16,-4-2 0,-3-2 16,1-4 64,6-20-96,-9 20 176,-11-12 80,12 16 32,-19-17 48,27-7-336,-21 17 320,-6-10-63,1-1 15,-2 3 0,28-9-272,-31 7 272,1-3 0,-3-2-16,-2 0-32,35-2-224,-33 0 240,1 0 0,1-4 1,5-3-17,26 7-224,-24-6 176,2-14 0,3 16-64,1-14-16,18 18-96,-9-4 96,-8-2-80,15-1 16,-5-10-16,7 17-16,-4 0-16,2 0-16,-1-5-16,3 1-16,0 4 64,0 0-96,0-5 64,5 1-64,-1 0 32,-4 4 64,7 0-32,10-5 16,-12 5 0,1 0-320,-6 0 336,20 0-641,-16-4-319,14 4-385,-14 0-367,-4 0 1712,6-4-2338,14 4-495,-13 0-1649,-7 0 4482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52.1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7 343 2913,'0'0'0,"0"0"0,0 4 1248,-2 3-95,-1-1-241,1 12-191,2-18-721,0 4 464,18 14-240,-12-1-112,20 5-96,-26-22-16,22 26 0,4 3 96,3 1-256,1 1 32,-30-31 128,35 32-128,2 1-96,3 0 240,-1 0 0,-39-33-16,39 32 48,0 1 0,3-5-32,-1-1 16,-41-27-32,42 24 80,-3 0 0,-2-5 128,-2 1 208,-35-20-416,35 9 528,-5 10 97,-1-12-17,-7-1-112,-22-6-496,19 7 384,-12-1-15,12 1-1,-14-1-64,-5-6-304,4 3 288,-4 1-48,0 3-112,0-3 16,0-4-144,0 6 144,-2 3-32,-5 9 48,1-12-47,6-6-113,-7 9 144,-1 0 0,-1-1 16,2-1 48,7-7-208,-8 6 192,1 1-32,1-3 48,3-1-96,3-3-112,-4 2 0,2-2-144,0 0-256,-1 0-240,3 0 640,-2-7-961,2 1-479,0-1-481,0-13-288,0 20 2209,0-6-2257,0-16 576,0 2-816,0 20 2497</inkml:trace>
  <inkml:trace contextRef="#ctx0" brushRef="#br0" timeOffset="1685">567 437 3009,'0'0'0,"0"0"1104,0 0-1104,0 0 1089,0 0-65,0 0-127,0 2-225,0-2-672,-4 7 448,-2 1-176,-3 12-96,0-3-79,9-17-97,-22 22 64,16 2-32,-18 5 0,4-1 32,20-28-64,-22 35 128,-2 2 48,0 2 48,-2 5 32,0-3 32,26-41-288,-26 42 288,-3-1-16,3-4-48,26-37-224,-26 35 209,26-35-209,-24 29 496,4-5 16,3-7 80,17-17-592,-7 7 609,7-7-609,-8 8 320,3-1 16,3-3-48,2-2-48,0-2-240,0 0 192,0 0-64,7-4-32,-1-3-320,-6 7 224,20-6-288,-16-14-256,16 14-433,-14-16-383,-6 22 1360,24-18-2305,-2 1-625,11 24 289,-11-25-512,-22 18 3153,0 0 0</inkml:trace>
  <inkml:trace contextRef="#ctx0" brushRef="#br0" timeOffset="1686">639 64 2257,'0'0'0,"5"-5"1136,-5 5-1136,6-6 993,14-16-17,-16 18 0,1-1-143,-5 5-833,4-6 608,0-1-208,1 3-160,-1 4-64,-4 0-176,0-5 145,5 5-17,-1 0-32,-4 0-32,0 0-64,4 3 32,-4-1 0,5 2-32,-1 3-16,-4-7 16,4 6 0,3 1 0,-1-3 16,12 1 0,-18-5-16,4 4 16,16 2 16,-14-3 32,18 1 0,-24-4-64,7 2 80,17 0 16,-7 1-16,-10-1-48,-7-2-32,24 2 48,-17 2-32,14 1 16,-16 1-16,-5-6-16,17 5 16,-12 1-16,-1-2 16,2 3 0,-6-7-16,5 9 16,-1-1 0,-4 10 0,0-12 16,0-6-32,0 18 64,0-12 32,-6 18 0,-1-15 0,7-9-96,-17 24 96,10-6-48,-13 1 0,12 1-16,8-20-32,-22 22 32,4-3-16,1 1 0,8-3-16,9-17 0,-22 9 0,14 13-16,-10-15 64,12 12-48,6-19 0,-7 7 0,1 1 16,-1 10 96,1-16 48,6-2-160,-3 7 177,1-1 15,0 1-64,2-3-64,0-4-64,0 4 96,7-1-32,-1-1 16,14 0 0,-20-2-80,6 2 32,20 0-32,-4 1 0,2-1 16,-24-2-16,24 4 0,0-2 32,-2 0 0,2 3-32,-24-5 0,22 2 32,0 0 16,-3 0 32,-1 1 32,-18-3-112,6 2 128,16-2-48,-17 2-208,-1-2-416,-4 0 544,4 0-1201,1 0-752,-1 0-496,0 0 256,-4 0 2193,5 0-3185,-5 0 3185</inkml:trace>
  <inkml:trace contextRef="#ctx0" brushRef="#br0" timeOffset="1687">1224 219 3217,'0'0'0,"0"2"1697,0-2-1697,0 0 1568,5 0-111,-1 0-160,0 0-225,-4 0-1072,5 0 753,1 2-321,1 0-192,-1 5-176,-6-7-64,20 17 48,-16 1-48,14 1 0,-14 7-16,-4-26 16,7 29 0,-1 1-32,1 1 32,-1-1 0,-6-30 0,7 38-16,-3-1 32,3 0 32,-3 2-16,-4-39-32,4 39 64,1-2-16,-1 3 64,1-3 0,-5-37-112,0 32 160,0-1 32,0-3 48,0-4 32,0-24-272,0 24 321,-3-4-1,1-11-32,-2 10-32,4-19-256,-2 3 304,-1 3-80,1-2 64,0 1-47,2-5-241,-2 2 240,0 0-16,0-2 16,2 0-32,0 0-208,0 0 208,0-4-48,0-1-48,0 1-32,0 4-80,4-4 32,-4-3-16,4 1 16,1-1-16,-5 7-16,0-17-64,4 12-208,0-12-480,1 10-449,-5 7 1201,4-19-1777,0 12-608,1-13-480,-1 16 112,-4 4 2753,0-22-3890,0 22 3890</inkml:trace>
  <inkml:trace contextRef="#ctx0" brushRef="#br0" timeOffset="1688">1087 631 3201,'0'0'0,"0"0"1281,0 0-1281,0 0 1392,0 0 49,0 0-33,-2 0-191,2 0-1217,0 0 928,0 0-303,0 0-257,0 2-240,0-2-128,6 7 144,1-1 144,-1 1 48,12-1 81,-18-6-417,6 7 384,14-1-96,-1-1-32,3-3-32,-22-2-224,26 0 192,5 0 0,-3 0-16,3-17-48,-31 17-128,35-5 144,-2-12-32,1 12-15,1-12-17,-35 17-80,35-4 48,-2-16-96,-2 16-337,-1-14-687,-30 18 1072,31-4-1777,1-3-928,3-10-593,-2 12-1520,-33 5 4818,0 0 0</inkml:trace>
  <inkml:trace contextRef="#ctx0" brushRef="#br0" timeOffset="2261">2034 690 2913,'0'0'0,"-3"0"1152,1 0 129,-4 0 80,-1 0 31,1 0-191,-1 0-193,1 0-63,6 0-945,-5-4 864,1-1-80,2-1-111,-3-12-113,5 18-560,-2-4 496,0-16-96,2 14-31,0-16-97,0 22-272,6-18 272,1-1-32,13-3-32,-14-2 0,-6 24-208,22-26 160,-15 0-48,12 2-32,-12 0 48,-7 24-128,17-24 112,-12-3 0,1-3 0,14 1-64,-20 29-48,4-30 49,0 6-17,3 4-32,-3 14 0,-4 6 0,5-20 0,-1 16 0,0-1 0,-4 1 0,0 4 0,5-4-32,-1 4 16,-4 0 16,5 0-33,-5-5 17,4 5-32,-4 0 0,0 0 48,0 0-96,4 0-112,1 5-48,-1 3-32,-4-8 288,7 24-256,-1 0 64,12 7 48,-14 8 64,-4-39 80,17 39-144,-10 5 16,13 4-32,-14 2 96,-6-50 64,20 48-65,-16 5 114,14-5 15,-14 0-64,-4-48 0,4 43 48,3-3 0,-1-3-32,-1-7 48,-5-30-64,6 29 16,-1-3 64,-1-7 0,-4-1 80,0-18-160,0 6 160,0 12 80,0-14-16,0 3 16,0-7-240,0 4 272,-2 0-96,0-1 16,-1-1-31,3-2-161,-2 2 144,0-2 16,-2 2-80,2-2 16,2 0-96,-5 0 64,1 0 16,-1 0 32,-1 0 16,6 0-128,-2 0 112,-3 0 16,1 0-16,2-4 32,2 4-144,-2-7 80,-1 1-32,3-12-80,0 12-224,0 6 256,0-22-656,0 4-625,0-1-816,18-3-1120,-18 22 3217,4-22-4034,18-2-1633,-22 24 5667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7:59.2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195 300 1152,'0'0'0,"-7"6"464,-17 1-48,24-7-416,-19 6 561,-1 1 175,11-3 80,-15 1 81,24-5-897,-8 2 944,-16 2-47,17-2-65,-13-2-64,20 0-768,-6 3 641,-1-3-65,-1 0-64,1 0-144,7 0-368,-2 0 288,0 0-143,2 0-97,0 0 0,0 0-48,0 0-32,0 0-16,6 0 16,1 2-49,-7-2 81,6 4-48,1 0-16,12 3 32,-12 0 16,-7-7 16,24 6-16,-7 1 16,5-1 0,0-1 32,-22-5-32,22 4 16,2-2 0,0-2 16,4 0 32,-28 0-64,31 0 33,2-4 47,-1-3-64,1 1 16,-33 6-32,31-18 16,-1 14 16,-2-1-16,1-1 16,-29 6-32,24-7 32,-2 1 16,-5-1-16,-10 3 32,-7 4-64,19-4 64,-14-1 0,-1 5-16,0-4-16,-4 4-32,5 0 0,-1 0-32,0 0 0,-4 0 32,0 2 0,0 0 16,0 0-32,0 3 16,0-5 0,0 2 32,0 2-32,0 1-16,0-3-112,0-2 128,0 4-449,0-2-431,0 1-625,0-3-463,0 0 1968,0 2-2081,0 2 432,-2-2-832,2-2 2481</inkml:trace>
  <inkml:trace contextRef="#ctx0" brushRef="#br0" timeOffset="567">243 34 3121,'0'0'0,"0"-5"1393,0-1-145,0-1-63,0 7-1185,0-6 1152,0 1-127,0 1-209,0 4-272,0 0-544,0 0 256,-2 2-176,2 5-112,0 10-16,0-17 48,0 7-48,0 21 48,0-2-16,0 7-16,0-33 32,0 37-16,4 2 0,3 5 16,10-3 0,-17-41 0,4 46 16,16-4-16,-13-3 0,10-2 16,-17-37-16,7 33 16,12-3 16,-14-6 16,1-4 16,-6-20-64,18 19 112,-18-1 81,4-9 63,0 8 112,-4-17-368,0 2 384,0 5 48,0-5-80,-2 0 1,2-2-353,-2 2 320,-2-2-48,-1 3 16,-1-3 16,6 0-304,-7 0 256,1 0-16,-1 0-336,-2-5-832,9 5 928,-8-17-2465,1 12-1601,5-1-1633,2 6 5699</inkml:trace>
  <inkml:trace contextRef="#ctx0" brushRef="#br0" timeOffset="1921">1181 374 2737,'0'0'0,"0"0"0,-4 0 928,-5 0 81,0 0 111,3 0 65,6 0-1185,-3 0 1088,1 0-175,2 0-145,0 0-128,0 0-640,0-4 577,0 4-81,5-5-96,-1 1-112,-4 4-288,0 0 192,7-5-64,-3 5-96,2 0-32,-6 0 0,7 0 0,0 0 0,10 0 0,-13 3 0,-4-3 0,20 2 0,-13 0 16,19 2-32,-7 1 0,-19-5 16,22 4 0,0 3 0,2-3 0,0 0 0,-24-4 0,22 5 0,0-3 16,-1 0-16,-1 0 16,-20-2-16,22 0 32,-2 0 0,-1 0-16,3 0 16,-22 0-32,20 0 16,1-4-16,1 0 16,2-1 0,-24 5-16,24-6 0,-24 6 0,29-7 32,-3 3-64,2-1 32,1 1-16,-29 4 16,24-4 0,0-1 0,0 5 0,-3 0 16,-21 0-16,22-4-16,0 4 32,-2 0-32,-1 0 0,-19 0 16,18 2 16,-1 0-32,-10 0-48,19 1 0,-26-3 64,6 0-64,18 2-16,-17 0 288,19 0 32,-26-2-240,18 2 256,-12 1-31,18-1-193,-17 0-64,-7-2 32,26 2 0,-20-2 0,21 0 0,-10 0 32,-17 0-32,18 0 0,-1 0 16,0 0-16,-10 0-16,-7 0 16,24 2 0,-7-2 0,-10 2 0,19-2 16,-26 0-16,18 3 0,-1-1-16,5 2-16,-2-2 32,-20-2 0,19 3 0,3-1 0,-2 0 0,-1 0 32,-19-2-32,20 2 0,2-2 16,-3 0 0,1 2 16,-20-2-32,20 0 16,-3 0-16,3 0 16,-3 0-32,-17 0 16,18 0 16,-1 0-16,1 0 16,1-4-16,-19 4 0,20 0 48,-3-4-32,1 4-16,-12-5 48,-6 5-48,26 0-16,-19 0 16,17 0 0,-17-4 0,-7 4 0,24 0 16,-18 0-16,18 0 0,-17 0 0,-7 0 0,24 0-16,-7 0 16,-10 0 0,17 0 0,-24 0 0,6 0 0,20 0 0,-8 0 32,-1 0-32,-17 0 0,20 0 0,0 0 16,1 0-16,-1 0 0,-20 0 0,22 0 32,-3-4-32,1 4 0,2-5 0,-22 5 0,20 0-32,-1-4 32,5 4 32,0 0-64,-24 0 32,26 0 0,1 0-16,-1 0-16,0 0 0,-26 0 32,24 0-64,-2 0 112,0 0 32,-1 0-16,-21 0-64,20 0 80,0 2-32,-1 0-32,1 0-16,-20-2 0,22 0 0,-3 0 0,1 0 0,2 0 16,-22 0-16,22 0 32,-1 0-16,3 0 32,0 0-32,-24 0-16,27 0 16,-1 0-16,-2 0 0,0 0 0,-24 0 0,24 0 48,-2 0-32,-1 0 0,1-4-16,-22 4 0,22 0-16,-2-4 32,2 4 16,-1-5 0,-21 5-32,22 0 32,0 0-32,2 0 16,0-4-16,-24 4 0,24 0-16,-2 0 16,0 0-32,-3 0 64,-19 0-32,22 0 16,-2 0-16,-1 0 0,3 0 0,-22 0 0,20 0 16,4 0-16,-5 0 0,3 0 32,-22 0-32,22-4-32,-2 4 32,-1-5 32,1 5-16,-20 0-16,22-4 16,-3 4 16,3 0-64,-2 0 32,-20 0 0,20-4 0,-1 4-16,-1 0 32,1 0-32,-19 0 16,18 0 0,1 0 16,-1 0 16,1 0-16,-19 0-16,20 0 32,-2-5 16,1 5-48,1 0 64,-20 0-64,22 0 0,-1 0 16,-1-4 16,2 4-64,-22 0 32,20-5-32,1 5-32,3 0 64,3 0-32,-27 0 32,26 0 32,4-4-16,1 4-16,2 0 16,-33 0-16,32 0 32,5 0-32,-2 0 16,0 0-16,-35 0 0,33 0 0,-7 0 16,-4 0-16,-2 0 48,-20 0-48,17 2 48,0 0-80,-10 1 64,17-1-32,-24-2 0,7 2 0,10 0 96,-13 0 0,3-2-16,-7 0-80,6 3 48,-1-3-368,-1 0-736,1 0-1041,-5 0 2097,4 0-3298,29 0 113,-29 0-881,-4 0 4066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02.7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574 186 2529,'0'0'0,"0"0"800,-2 0 64,2 0-864,-6-5 913,-1-1 31,1 1-63,-1 1-81,7 4-800,-6-4 720,-1-1-79,0 1-1,1 0-16,6 4-624,-7-5 544,1-1 17,1-1-65,1 1 16,4 6-512,-4-18 432,-3 14-31,1-3-49,-1 1-288,7 6-64,-6-7-16,-3 1-112,-9-1-16,12 1 224,6 6-80,-9-7 64,-11-10 0,14 17 64,-16-7-48,22 7-80,-17-4 80,-1-3 32,1 1-96,8 1 0,9 5-16,-24-6 32,15 1-32,-10 5 16,10 0-32,9 0 16,-20 0-32,12 0 64,-12 0-64,13 0 16,7 0 16,-21 0-16,14 2-48,-15 5-16,13 13-16,9-20 96,-21 8-80,3 19 0,9-3 16,-15 2 0,24-26 64,-8 30-64,-14 3 16,15 4-64,-10 2 0,17-39 112,-4 42-145,-3 1 33,5 5 64,0-2 0,2-46 48,0 44-16,0 2-32,6-7 32,14 0 16,-20-39 0,6 35 0,23-9 0,-7-2 0,-1-2 16,-21-22-16,24 18 0,0-1 48,3-8-16,-1 10 0,-26-19-32,26 7 48,2 0 32,-2-1 33,3-4 31,-29-2-144,28 2 48,1-2 0,-5 0-32,0 0 16,-24 0-32,19-4 304,1 0 0,-14 4 32,18-5-16,-24 5-320,7-4 96,-1 4 0,12-4 0,-18-1 32,0 5-128,4 0-112,-4-4-672,5-3-1329,-5 3-1505,0 4 3618,41 17-3505,-41-17-673,0 0 4178</inkml:trace>
  <inkml:trace contextRef="#ctx0" brushRef="#br0" timeOffset="466">771 234 2561,'0'0'0,"0"-5"816,0 5-816,0-4 928,0-13 113,0 17 31,0-7-63,0 7-1009,4-4 832,-4-1-191,5 5-193,-1 0-128,-4 0-320,6 0 160,1 2-64,0 5-64,10 13-32,-17-20 0,4 19 0,3 5 16,10 5-16,-10 3 48,-7-32-48,20 35 0,-3 2 32,5 7 0,0-3 0,-22-41-32,26 44 80,4 0 0,1-9 128,2-3 0,-33-32-208,37 29 257,-2-5-33,-3 0-64,1-2-48,-33-22-112,31 19 96,-1-10 32,1 13 48,-3-16 0,-28-6-176,24 7 240,-6 10 0,-12-15 48,1 3 0,-7-5-288,6 4 321,-1-2-1,-5 1 0,0-3-32,0 0-288,0 2 304,-3-2 16,-3 0-16,-3 0-15,9 0-289,-20 0 256,14 0-80,-16-5-32,16 1-64,6 4-80,-22-4 80,15 4-80,-10-5-192,10 1-288,7 4 480,-6-4-913,-1-1-559,1 1-641,-1-3-657,7 7 2770,-2-6-2977,-5-18-1297,7 24 4274</inkml:trace>
  <inkml:trace contextRef="#ctx0" brushRef="#br0" timeOffset="932">1220 247 3313,'0'0'0,"-2"0"1137,2 0-1137,-2 0 1184,2 0-1184,-2-5 1265,-3 5 15,-1 0-239,1 0-305,5 0-736,-4 0 448,-2 5-208,-1 1-112,0 16-32,7-22-96,-17 18 81,10 3 79,-17 6 16,3 1 96,21-28-272,-27 35 320,-1 0 32,0 2 0,-5 4-48,33-41-304,-33 42 289,3-3-49,-3 0-64,7-6 16,26-33-192,-29 31 144,3 1-16,4-5 16,5-6-64,17-21-80,-7 20 64,-1-11 0,1 13 0,3-16 0,4-6-64,-2 7 128,-1 1-32,3-1-16,0-1-64,0-6-16,5 5 0,-1-3-128,14-2-672,-14 0-1281,-4 0 2081,26 0-3778,-4-4-2273,-22 4 6051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04.5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18 653 3297,'0'0'0,"-2"2"1313,-2 0 79,-3 0 33,7-2-1425,-2 2 1345,0 1-289,2-1-256,0 0-255,0 0-129,6 0-128,12 0-112,-12-2 16,-6 0-192,27 0 80,-8 0-16,1 0 0,0 0-64,-20 0 0,19 0 144,5 0 16,-2 3-16,2-1-16,-24-2-128,26 2 32,0-2 17,1 0-33,1 0 64,-28 0-80,30 0 64,-1 0 16,1-7 48,3 1-48,-33 6-80,31-7 128,-3-12-32,0 14 64,-6-1 32,-22 6-192,22-22 208,-5 18 32,-10-16-48,15 13-32,-22 7-160,4-6 96,3-12 16,-1 14-48,1 0-16,-7 4-48,4-5 49,-4 1-98,0 4-79,-2 0-208,2 0 336,-4 0-544,-3 4-272,1 3-305,-3-1-544,9-6 1665,-9 9-2337,-8 9-256,14-12 448,-3 3-896,6-9 3041,0 0 0</inkml:trace>
  <inkml:trace contextRef="#ctx0" brushRef="#br0" timeOffset="1">197 308 4578,'0'0'0,"0"0"0,5 6 1296,-1 1-15,0 0-33,3 10-191,-7-17-1057,6 7 672,1 14-352,-3-3-128,1 4-48,-5-22-144,4 24 209,0 2 79,3 7 16,-3 4 32,-4-37-336,7 37 272,-3 2-80,3 0-32,-1 1 0,-6-40-160,7 34 128,-1-1 32,1-4-15,10-5-17,-17-24-128,0 24 144,7-5 0,0 1 0,-1-11 48,-6-9-192,4 21 160,1-14 64,-1 10 16,1-12 0,-5-5-240,4 6 208,0 1-48,-4 2-32,5-3-47,-5-6-81,0 7 0,0-3-305,4 0-399,-4 1-561,0-5 1265,0 2-2257,4 2-976,3-2-2242,-7-2 5475</inkml:trace>
  <inkml:trace contextRef="#ctx0" brushRef="#br0" timeOffset="923">1127 227 3793,'0'0'0,"0"2"1585,0 3-112,0 1-145,0-6-1328,0 20 1089,0-14-273,0 23-288,4-5-143,-4-24-385,7 30 400,-1 5 64,12-2-16,-14 0-80,-4-33-368,7 30 288,-1-1-79,1 1-33,-1-4-16,-6-26-160,7 27 176,-1-3-16,-1 0 0,-1-5 0,-4-19-160,0 20 144,4-3 0,-4-8 0,5 8 32,-5-17-176,0 5 192,0 1 32,0 1-47,0 10 15,0-17-192,0 3 128,0 1-32,0-2-96,0 0-304,0-2-385,0 0 689,0 0-1200,0 0-689,0 0-752,0-4-337,0 4 2978,4-7-2385,-4-12-784,0 19 3169</inkml:trace>
  <inkml:trace contextRef="#ctx0" brushRef="#br0" timeOffset="924">1122 0 2481,'0'0'0,"0"0"800,0 0 192,0 0 65,0 0-1057,0 0 976,0 0-159,0 0-113,5 2-80,-5-2-624,4 3 577,3 5-97,14 12-128,-14-3-128,-7-17-224,26 20 128,-4 2-48,2 2-32,2 2-32,-26-26-16,26 28 0,3-1-16,1 1 16,3-2-32,-33-26 32,33 29-16,2-3 32,2 4-64,-2-1 32,-35-29 16,37 28-32,0 3-48,-4 1 96,-3 1-48,-30-33 32,26 33 0,-6 4 0,-14 0 0,14-2 32,-20-35-32,0 35 80,0-3 80,-2-3 96,-7-1 145,9-28-401,-26 26 448,2-2 16,-7-2-16,-3 2-64,34-24-384,-40 22 401,1-2-97,-2-1-16,-1-1-64,42-18-224,-41 8 160,-1 12-48,3-13 16,0 10-32,39-17-96,-33 7 80,2-1 0,5 1-16,7-1 48,19-6-112,-18 7 128,12-3 32,-12-2 49,14-2 31,4 0-240,-5 0 256,1 0 0,2 0-16,0 0 0,2 0-240,-3-4 208,1 0 0,2-3-64,0 1-80,0 6-64,0-7 48,5-10 0,-1 12-32,3-1-16,-7 6 0,6-18 32,12 14-32,-18-14 16,6 14-16,-6 4 0,7-17 0,-1 12-144,1-1-240,10-14-320,-17 20 704,0 0-1153,5-4-335,-5 4-417,4 0-416,-4 0 2321,0 2-2545,0 7 208,4 23 640,-4-14-656,0-18 2353,0 0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06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0 477 1520,'0'0'0,"0"-5"801,0 5-801,0-4 624,5-1 32,-5 1 80,0 4-31,0 0-705,0-4 640,0 4-96,0 0-31,0-5-17,0 5-496,0 0 464,0 0-16,4 0-112,1 0-79,-5 0-257,4 0 192,2 3-64,12 3-32,-14 1-16,-4-7-80,22 8 48,-2 16-48,6 0 0,4 7-48,-30-31 48,38 39-32,1 3 32,2 1-80,1 1 240,-42-44-160,41 44 192,1-5-32,-1-2 128,-2-2-176,-39-35-112,35 35 128,-2-5 64,-5 1 16,-4-3 16,-24-28-224,20 24 209,-3-4 63,-10-3 32,0-10 48,-7-7-352,17 6 400,-17 1 16,0-3 17,4-2 15,-4-2-448,0 0 480,0 0-48,0 0 0,0-4-79,0 4-353,0-6 256,-2-1 16,0-10-48,-2 12-16,4 5-208,-5-6 112,-1-16-272,-1 15-496,1-17-721,6 24 1377,-9-17-2353,2-3-1025,3 14 129,-3-21-1025,7 27 4274,0 0 0</inkml:trace>
  <inkml:trace contextRef="#ctx0" brushRef="#br0" timeOffset="922">542 367 3569,'0'0'0,"0"3"961,0-3-961,0 4 896,0 3 48,-3 1 33,-3 12-129,6-20-848,-18 17 657,12 1-161,-14 4-80,14 6-16,6-28-400,-24 35 528,2 2 17,0 4 15,-6 1-288,28-42-272,-27 41 160,-1 1-64,2-5 48,0-2 208,26-35-352,-29 30 353,1-1-33,4-5-96,2-2-48,22-22-176,-19 19 160,12-12 32,-10 10-32,14-15 32,3-2-192,-2 3 128,2-1-16,0-2-48,5 0-64,-5 0 0,6 0 0,14-5-16,-14-1-208,18-14-464,-24 20 688,18-6-1393,-1-16-880,5 15-672,2-15 64,-24 22 2881,26-17-3794,-26 17 3794</inkml:trace>
  <inkml:trace contextRef="#ctx0" brushRef="#br0" timeOffset="923">631 134 2000,'0'0'0,"0"-7"561,17-12 95,-12 1 32,-5 18-688,17-6 705,-12-16-33,14 18-128,-12-14-80,-7 18-464,22-4 433,-16-3-65,14-10-48,-14 17-48,-6 0-272,20-7 208,-13 3-32,12 4-80,-12 0-32,-7 0-64,17 0 32,-12 0-32,12 4-16,-13 3 16,-4-7 0,7 19-16,10-10 32,-17 13 0,7-15 0,-7-7-16,20 17 32,-16-13 16,2 3 0,16 2 0,-22-9-48,7 6 64,15 1 16,-16-3 0,16 0 1,-22-4-81,7 5 96,12-3-32,-14 0 0,-1 0-16,-4-2-48,4 7 32,-4-1 0,0 1 0,-2 13 32,2-20-64,-6 6 32,-12 16 0,1-2 0,-3 1 0,20-21-32,-22 22 64,3 2 48,-3 0 16,0 2-16,22-26-112,-20 24 96,1 3-16,10-3 0,-13-3 48,22-21-128,-4 20 96,-1-2-32,3-10 0,2 14-16,0-22-48,0 7 96,5 10 32,1-13 32,12 3 65,-18-7-225,6 7 224,16-1 0,-5-2 0,1-1-48,-18-3-176,19 2 176,3 0 0,0-2 0,4 0 0,-26 0-176,26 0 160,3-4 0,-3-1-80,0-1-400,-26 6 320,26-20-1136,1 16-1217,5-3-881,-3-12-1456,-29 19 4690,0 0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08.3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404 264 2913,'0'0'0,"0"0"1713,0 0-177,-2 0-127,0 0-208,-1 5-401,3-5-800,-4 9 448,2 10-240,0-1-128,0 1-48,2 3 0,0-22-32,0 26 64,0 3 16,0-1 64,0 0 96,0-28-240,0 29 257,0-1 47,0 3-16,0-1-64,0-30-224,0 29 176,0-1-16,4-2-16,0 0 48,-4-26-192,5 26 176,-1-2-16,0 3 33,1-3-81,-5-24-112,0 21 144,4-1 0,-4-2 16,0-1 0,0-17-160,0 7 208,0 10 0,0-13 16,0 1 32,0-5-256,-2 6 224,-2-4 16,1 1-63,-1-1-1,4-2-176,-7 0 176,1 0 0,-1 0 48,1 0-80,6 0-144,-9-5-240,-8-12-480,12 13-737,-3-14-1104,8 18 2561,-18-4-3506,16-3 305,-5-17-737,7 24 3938</inkml:trace>
  <inkml:trace contextRef="#ctx0" brushRef="#br0" timeOffset="1">0 616 3521,'0'0'0,"0"0"1729,0 0-16,0 0-145,0 0-1568,5 0 1345,-1 0-256,0 0-257,1 0-176,-5 0-656,6 0 496,14 0-159,-16 0-65,18 2-96,-22-2-176,22 6 176,0 1-32,8 0-16,3-3 64,-33-4-192,39 2 160,5-2-64,4 0-16,0 0 64,-48 0-144,46 0 208,0-4 0,-5 4 17,-6-5-385,-35 5 160,31-4-1073,-3 0-1520,-2-1-1537,2 1-1697,-28 4 5827,0 0 0</inkml:trace>
  <inkml:trace contextRef="#ctx0" brushRef="#br0" timeOffset="887">1331 0 2625,'0'0'0,"0"0"992,0 0-992,0 0 1089,-2 0 79,0 0-47,2 0-161,0 0-960,0 0 704,0 0-303,0 5-161,-2 12-80,2-17-160,-2 18 96,-1 4 16,1 2-80,-2 6-16,4-30-16,-5 39 16,1 1-32,0 1 16,-3 3-16,7-44 16,-4 37 0,-3 2 16,1 0 0,1-4 16,5-35-32,-6 35 48,-1-2 48,-1-5 64,-1 1 176,9-29-336,-9 26 480,3-4 65,-1-3 47,0-10-144,7-9-448,-6 20 336,-1-16-31,5 3-49,0-1-48,2-6-208,-2 7 208,0-5-16,2 0-64,0 2 0,0-4-128,0 3 96,0-1 32,0 0 16,0-2-16,0 0-128,0 0 160,0 0-16,4 0-32,3-4 0,-7 4-112,6-5 81,14 1-17,-14-1-16,18-1-16,-24 6-32,20-7 0,4 1 0,0-12 0,2 18 16,-26 0-16,28-6 0,3-1 0,0 3-16,-1-3 32,-30 7-16,31-4-16,-1 0-16,-1 4 64,-1 0-64,-28 0 32,28 0 32,-2 0-64,1 0 16,1 0 32,-28 0-16,24 0 0,0 0-16,-2 0-16,0 0 0,-22 0 32,21 0-48,-1 0 64,-2 0-16,-12 0 0,-6 0 0,24 0 32,-20 0-16,3 0 0,10 0 32,-17 0-48,0 0 32,5 0-32,1 0 0,1 0 0,-7 0 0,4 0 0,1 0 16,-1 0-16,-4 0 0,4 0 0,1 0 0,-1 0 0,-4 0 0,0 0 16,0 0 48,0 0-16,0 0-48,0 0 48,0 0-160,-2 0-193,2 0 305,-2-5-544,-1 5-320,-1 0-497,-2 0-608,6 0 1969,-7 0-2497,1 0-160,-1 0 592,-2 0-784,9 0 2849,0 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09.8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 18 3137,'0'0'0,"0"0"1537,0 0-1537,0-4 1600,0 0-15,0-1-64,0 1-113,0 4-1408,0 0 1089,0 0-241,4 0-223,-4 0-209,0 0-416,4 0 272,-4 6-48,0 3-80,0 15-32,0-24-112,0 22 64,0 6-16,0 7-16,0 4 16,0-39-48,0 46 64,0-2 0,0 4 0,0-2 0,0-46-64,0 50 96,0 0-32,0-2 48,5 2 33,-5-50-145,4 46 96,1-2 32,-1-5-64,2-4 48,-6-35-112,7 30 160,0-6 80,-1-4 96,-2-13 64,-4-7-400,0 8 416,0-1 49,0-3-17,0-4 16,0 0-464,0 0 400,-2 0-96,0-4 17,-2-3-97,4 7-224,-7-6 208,1-14 16,-1 14-48,1-16 16,6 22-192,-7-7 192,-2-19-48,1 6 16,1 1-144,7 19-16,-9-26-256,1-1-832,1-3-1490,3 6-3296,4 24 5874,-3-22-8308,3 22 8308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18.2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 7 1088,'0'0'0,"-4"2"288,-3 1 112,7-3-400,-9 2 545,1 0 47,1-2 64,5 0 0,2 0-656,-2 0 689,-1 0 63,1 0 16,2 0 1,0 0-769,0-4 704,0 4-96,0-5-79,0 5-97,0 0-432,5 0 352,-5 0-352,6 0 272,1 0-96,-1 0-32,1 0-64,-7 0-80,17 2 80,-12 3-32,1 1-16,14 3-16,-20-9-16,6 17 0,16-8-16,-15 15-64,21 0 0,-28-24 80,24 28 48,4 10-16,5 3 48,2 3-112,-35-44 32,39 48-144,1 0 32,1 0 0,-2-3 128,-39-45-16,40 46 16,-3-4-16,-2-5 16,0-4 16,-35-33-32,30 26 0,1-2 32,-5-2 32,-2-5 64,-24-17-128,22 9 304,-3 10 305,-12-14 159,-1 1 97,-6-6-865,7 5 800,-3-3-304,-4-2-64,0 2-32,0-2-400,0 0 321,0 0 15,-2 0-48,-2 0-80,4 0-208,-7 0 176,1 0-64,-3 0 0,0 0-64,9 0-48,-9 0 32,1 0 16,-1 0-80,2 0 64,7 0-32,-6 0 0,-1 0 32,3 0-32,0 0 0,4 0 0,-3 0 80,1 0-176,2 0-160,0-7-448,0 7 704,0-17-1281,5 13-656,-1-14-752,3 14-480,-7 4 3169,19-7-2866,-14 1-623,-5 6 3489</inkml:trace>
  <inkml:trace contextRef="#ctx0" brushRef="#br0" timeOffset="527">561 20 1808,'0'0'0,"0"0"1041,0-6 191,0 6-1232,0-7 1377,0 1 0,0 6-209,-2 0-367,2 0-801,-2 0 560,-4 2-208,-1 4-128,0 1-112,7-7-112,-6 20 80,-1-14 0,1 18-48,-12-2 32,18-22-64,-6 26 48,-16 7-16,5-1 16,-1 6-80,18-38 32,-22 37 32,0 2 96,-4 0 0,2 0 177,24-39-305,-28 35 256,0-2-16,-1-2 32,1-3-112,28-28-160,-29 26 176,3 3-48,-2-3-16,2-4 32,26-22-144,-24 24 112,2-5-32,2 1-16,1-3 16,19-17-80,-9 9 64,-9 11-32,14-14 32,2 1-48,2-7-16,-2 8 32,2-1-96,0-5 16,6-2-464,-6 0 512,22 0-1761,-2 0-1632,6-17-2226,-26 17 5619</inkml:trace>
  <inkml:trace contextRef="#ctx0" brushRef="#br0" timeOffset="1272">1105 267 1280,'0'0'0,"0"-5"832,0 1-175,0 4-657,0-7 688,4-10 48,0 17-47,-4-7-49,0 7-640,5-4 560,-1 0-31,1 4-33,-5 0-64,0 0-432,4 0 384,-4 0-64,0 0 0,0 0 33,0 0-353,0 0 336,0 0 16,0 0-48,0 0-96,0 0-208,0 0 176,4 0-32,-4 2-32,0 0-16,0-2-96,5 2 96,-1 0-32,0 1 16,3-1 1,-7-2-81,17 2 112,-10 0 64,15-2 32,-5 0 16,-17 0-224,22 0 208,0 0-32,6 0-32,1-4-16,-29 4-128,30-5 80,1 1-16,-3 0-32,3-1 0,-31 5-32,26 0 0,0 0 0,-4 0-32,0 0 0,-22 0 32,19 0-32,1 0 32,-1 3 16,1-1 16,-20-2-32,20 2 0,-1 2 16,-1 3 16,1-5-32,-19-2 0,18 7 32,-12-5 16,21-2 0,-21 2 16,-6-2-64,22 0 96,-15 0 32,12 0-16,-14 0 33,-5 0-145,17 0 128,-13-4-32,3 4 16,10-5-32,-17 5-80,5-4 96,-1-1-48,3 5 16,-3 0-16,-4 0-48,4-4 0,1 4 16,-1 0 0,-4 0 0,0 0-16,0 0 32,4 0-16,-4 0-32,0 0 16,0 0 16,0 0-32,0 2 32,0-2-16,0 2 16,0 1 16,0-1 32,0 0-32,0-2-32,0 2 64,0-2-64,0 2 64,0-2 0,-2 0-48,2 0-96,0 0 80,0 0-400,-2 0-481,0 0-623,0 0-817,2 0 2321,0 0-2930,0 0 353,0 0-624,0 0 3201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20.4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7 1936,'0'0'0,"-3"6"865,-3 1 95,-1 0 33,7-7-993,-6 6 1008,1-4-175,3 0-209,2-2-176,0 0-448,0 0 384,0 3 0,0-1 17,0-2-17,0 0-384,0 0 416,0 0-16,0 2-64,0-2-80,0 0-256,0 0 144,-2 2-32,2-2-63,0 2 31,0-2-80,0 0 96,0 0 16,0 3 16,0-3 0,0 0-128,0 0 176,0 2 16,4-2 80,1 0 64,-5 0-336,4 0 272,0 0 0,3 0-95,-3 0-129,-4 0-48,7-5 64,-1 5-48,14-4 32,-16 4-32,-4 0-16,7 0 48,13 0-16,-14 0 0,18 0 0,-24 0-32,18 0 32,-1-4-80,5 4 64,0-5-32,-22 5 16,24-4-64,4 4 64,0-4-64,3-1 32,-31 5 32,33 0 16,-1-4 0,1-1 16,-2 1-32,-31 4 0,26-4 16,-4 4-16,-3 0 16,-1 0 0,-18 0-16,6 2 32,12 0-32,-14 2 0,3 3 0,-7-7 0,6 7-48,1-1 64,-3 1 16,1-1-16,-5-6-16,4 2 16,0 5-16,1-3 48,-1 1 16,-4-5-64,0 4 112,4-2 64,-4-2-96,0 0 64,0 0-144,0 0 144,0 0 32,5 0 0,-5-4-80,0 4-96,4-5 64,-4 1-16,4 0-32,1-1 32,-5 5-48,0-4 96,4 0-128,1-1 80,-1 1-32,-4 4-16,4-4-64,1 4 96,-1-5-64,0 5 16,-4 0 16,5 0 16,-1 0-16,-4-4-16,0 4 64,0 0-48,0-5 0,0 1 16,0 4-32,0 0-160,0 0 176,0-4-624,-2 4-865,0-5-1696,2 5-705,0 0 3890,0 0-4706,0 0 4706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23.8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301 42 1104,'0'0'0,"0"-6"304,0 6-304,4-7 304,1-13 96,-1 16 65,-4 4-1,0 0-464,0-4 400,0 4-48,0 0-16,0 0 49,0 0-385,-2 0 400,2 0 32,-2 0-48,0 0 0,2 0-384,-3 0 320,1 0-31,-2 0-1,0 2-48,4-2-240,-7 2 256,0-2 0,3 2-32,-2-2 0,6 0-224,-7 0 256,0 2 17,-1-2 15,-1 3-32,9-3-256,-7 0 208,-10 0-64,10 0-48,1 2-80,6-2-16,-18 2 32,12 2 0,-3 3-16,-10-1 16,19-6-32,-7 18-32,-13-14 0,12 16 16,-12-11-48,20-9 64,-7 28-48,-12 2 16,12 8 32,-12 5 48,19-43-48,-7 50 32,-10 5-16,14 6 0,-3 7-80,6-68 64,-7 74-112,5 4 16,0 5 0,2 0 64,0-83 32,0 85-16,4-2-16,3-4 32,-1-1 16,-6-78-16,7 70 48,0-7-32,12-10 0,-14-14 0,-5-39-16,19 39 48,-12-10-16,15-3 16,-5-2 80,-17-24-128,7 8 160,14 14 96,-14-17 32,10 1 16,-17-6-304,5 5 401,-1-3-17,3-2 16,-1 0-48,-6 0-352,7 0 272,-1-7-16,12 1-80,-14-12-64,-4 18-112,7-4-224,-3-3-704,0 1-1073,3-12-1152,-7 18 3153,4-6-5203,-4 6 5203</inkml:trace>
  <inkml:trace contextRef="#ctx0" brushRef="#br0" timeOffset="968">611 731 2209,'0'0'0,"0"0"0,0 3 1216,0-1-175,0 2-17,0-4-1024,0 5 912,0-5-912,0 8 753,4 1-241,-4 11-112,0-14-96,0-6-304,0 20 256,0-3 1,0 1-65,-2 1-32,2-19-160,-6 22 96,-1 4-16,-2 1 0,-8 1-32,17-28-48,-7 33 64,-10-3 0,10 1-16,-10-1 0,17-30-48,-5 29 32,-1-8 32,-1 3-16,3-6 32,4-18-80,-2 9 128,0 10 0,2-12 16,0-1 16,0-6-160,0 7 208,0-5-15,0 0 95,0-2 80,0 0-368,0 0 352,4-4 16,-4-3-48,0-12-96,0 19-224,4-5 192,-4-19 1,5 5-33,-1 1 16,-4 18-176,4-24 128,1 0 16,-1-4-32,1-3-32,-5 31-80,4-35 112,2 1-32,-1-4 16,1-3-32,-6 41-64,7-44 64,13-4 0,-16-2-64,13 0 48,-17 50-48,5-52 144,1-1-16,14 1 80,-16 2-80,-4 50-128,20-50 0,-16 4 0,16 4-32,-14 7 0,-6 35 32,22-28-48,-15 6 32,10 3-16,-12-1 32,-5 20 0,19-17-32,-12 10 48,10-17-32,-12 20-16,-5 4 32,17-18 0,-17 14 0,7-3-32,-3 1-16,-4 6 48,4 0-160,1 0-48,-5 6 0,4 20-32,-4-26 240,4 27-144,-4 5 16,7 8-16,0 5 32,-7-45 112,17 53-128,-13 1-32,18 5 32,-15-2-81,-7-57 209,19 54-192,-12 1 16,15 0 16,-16-7 144,-6-48 16,22 48 0,-15-3 16,17-1 0,-7-3-16,-17-41 0,18 42 48,-1-5-32,0 0-16,1-2 16,-18-35-16,6 33 0,14-3 16,-16 1 32,3-5-16,-7-26-32,7 24 64,-1-4-32,1-14 32,-3 12 32,-4-18-96,0 2 144,4 4 81,-4-3 15,0-1 16,0-2-256,0 2 240,0-2-48,0 0 16,0 0-96,0 0-112,0 0 80,0 0-16,-2 0-64,0 2 48,2-2-48,-2 7-16,0-5-32,-1 0 64,1 0-16,2-2 0,0 2 32,0-2 32,0 0 0,0 0 32,0 0-96,0 0 144,0 0-64,0-4-192,0-3-448,0 7 560,0-4-1152,0-13-1025,0 12-1217,40 12-1472,-40-7 4866,0 0 0</inkml:trace>
  <inkml:trace contextRef="#ctx0" brushRef="#br0" timeOffset="1418">489 910 3153,'0'0'0,"-2"0"1825,-5 0-208,0 0-177,7 0-1440,-6-4 1169,4 4-289,0 0-304,2 0-239,0 0-337,0 0 176,4 0 0,16 0 32,-14 0 16,-6 0-224,28 0 272,-4 0-80,0 0-16,5-4-80,-29 4-96,28-5 80,3 1-16,1 0-48,6-1 16,-38 5-32,34-4 48,-1-1 16,2 5 64,-2 0-16,-33 0-112,30 0 145,-1 0-129,-3 0-497,-4 3-1039,-22-3 1520,24 4-3234,8 16-2609,-32-20 5843</inkml:trace>
  <inkml:trace contextRef="#ctx0" brushRef="#br0" timeOffset="1864">1274 494 1344,'0'0'0,"0"-7"272,0-10 128,5 10 81,-5 1 111,0 6-592,0-5 688,0 5 49,0 0 31,0 0-128,0 0-640,0 0 496,0 0-79,0 5-113,0 1-16,4 1-48,0 10-32,3-10-48,-1 10-48,-6-17-112,20 9 64,-13 17-64,14-6-32,-3 1-16,-18-21 48,19 24-32,5 3 80,5 3 0,4 3 32,-33-33-80,32 35 112,5 2 32,-2 0 16,2 0 17,-37-37-177,35 37 128,0 2 0,-2-4-32,-3 0 0,-30-35-96,27 35 80,-1-2 48,-4-3 32,-3-6 16,-19-24-176,18 24 192,-12-4 32,14-11 32,-16 10 48,-4-19-304,5 7 337,-1 2 47,3-3 0,-3 1 0,-4-7-384,0 2 400,4-2 1,-4 0 31,0-7-80,0 7-352,0-4 352,-2 0-16,-4-3-32,-1 1 32,7 6-336,-17-22 241,12 17-49,-1-14-144,-3 12-320,9 7 272,-9-22-673,0 16-543,3-18-657,-1 17-560,7 7 2433,-6-21-2673,-1 14 127,1-21-847,6 28 3393</inkml:trace>
  <inkml:trace contextRef="#ctx0" brushRef="#br0" timeOffset="2339">1839 494 2241,'0'0'0,"0"0"960,0 0-960,0 0 1120,-2 0 81,2 0-32,-2 0-225,2 0-944,-2 4 704,0 3-175,-3 10-113,-1-8-128,6-9-288,-7 24 288,-10-16-64,10 19 0,-10-8 144,17-19-368,-18 26 321,-4 3-17,-2 1-32,-4 5-64,28-35-208,-31 35 240,-3 4-32,-1-1 16,0 1-48,35-39-176,-35 33 112,0 1-16,4-1-16,1 0 48,30-33-128,-26 30 97,4-3-17,4-3 0,10-3-16,8-21-64,-18 18 32,12-1 0,-1 1 32,1-1 0,6-17-64,-3 9 16,1 8 0,2-12-64,0-1-465,0-4 513,5 2-1344,14 1-1297,5-1-865,2-2-1056,-26 0 4562,0 0 0</inkml:trace>
  <inkml:trace contextRef="#ctx0" brushRef="#br0" timeOffset="2906">2241 886 1856,'0'0'0,"-5"0"865,-3 0 223,8 0-1088,-20 0 1201,18 0 31,-5-6-159,1 1-161,6 5-912,-5-4 737,3-2-97,0 1-16,0-1-80,2 6-544,0-5 465,0 1-113,0 0-160,0-1-80,0 5-112,4 0 80,1 0-32,1 0-16,14 0-32,-20 0 0,6 0 0,18 0 16,-4 2-16,2 1-16,-22-3 16,24 4 16,4-2-32,0 0 32,3 0 16,-31-2-32,33 0-32,-3 0 64,1 0-32,-1-6 16,-30 6-16,33-7 32,-2 1 16,4-14-16,-3 16-16,-32 4-16,31-7 0,-5-10 0,-2 17 16,-2-5 32,-22 5-48,17-4 0,-10 0 16,12 4-16,-14 0 16,-5 0-16,6 0 0,1 0 32,-1 2-64,1 0 16,-7-2 16,4 4-16,1 3 16,-1 0 16,-4-1-16,0-6 0,4 7 16,-4-1 32,0 1-16,0-3 64,0-4-96,0 7 144,0-5 0,0 0-48,0 0 0,0-2-96,0 0-32,0 0-176,0 0-256,-2 0-320,2 0 784,-4 0-1217,-3 0-480,3-4-416,0 4-192,4 0 2305,0 26-1792,0-26-401,0 0 2193</inkml:trace>
  <inkml:trace contextRef="#ctx0" brushRef="#br0" timeOffset="3407">2503 544 3329,'0'0'0,"0"0"0,0 0 1441,-3-5 111,1-1-79,-4 2-208,6 4-1265,-7 0 960,1 0-320,-1 0-239,0 6-161,7-6-240,-6 9 128,-1 15-192,3-5 0,0 5 16,4-24 48,-3 33-64,1 0 144,2 8-16,0-1-16,0-40-48,0 43 64,5-1-32,1-5 0,1-2 16,-7-35-48,6 30 0,1-1 32,-1-5 64,1 0 16,-7-24-112,6 19 176,1 3 48,0-13-16,-3 10 64,-4-19-272,4 7 288,1 0 1,-5-1-1,4-2-48,-4-4-240,0 3 224,4-1-96,-4 0-96,5-2-80,-5 0 48,0 0-272,4 0-304,-4-4-449,4-3-720,-4 7 1745,5-6-2545,1-1-432,1-10-1137,-7 17 4114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28.5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24 408 2353,'0'0'0,"0"0"1136,0 0-1136,0 0 1393,0-4 111,0-1-31,0 1-208,0 4-1265,0-4 1024,4-1-207,-4 5-225,5 0-224,-5 0-368,4 0 144,1 2-64,-1 7-32,2 15 0,-6-24-48,7 26 48,0 9-176,10 2 16,-13 5-48,-4-42 160,5 43-112,1-1 112,-1-3 16,1 3 32,-6-42-48,5 37 48,-1-2 16,0-5-32,-4-1 32,0-29-64,5 24 48,-5-3 48,0-1 48,4-13 32,-4-7-176,0 21 224,0-16 0,0 1-15,0 1-17,0-7-192,0 6 256,0-3-48,0 1 0,0 0-48,0-4-160,0 2 64,0-2-256,-2 0-304,2 0-481,0 0 977,-2-4-1536,2 0-689,0-1-385,0-1 193,0 6 2417,0-18-3281,0 18 3281</inkml:trace>
  <inkml:trace contextRef="#ctx0" brushRef="#br0" timeOffset="1">0 284 2321,'0'0'0,"0"-7"944,0-17 112,0 24-1056,0-17 1137,0 10 16,4-10-81,-4 12-144,0 5-928,7-6 689,-3-12-161,3 18-128,-1-17-128,-6 17-272,18 0 176,-14-7-80,14 1-48,-12-1-32,-6 7-16,26-4-16,-8 0 0,-1 4-16,1 0 16,-18 0 16,19 2-16,1 2 16,2 3 16,0-1-16,-22-6 0,26 7 0,0-1 0,2 1 0,-1-1 0,-27-6 0,26 7 0,0 0 0,-2-1 0,0 3 0,-24-9 0,20 8 16,-3 10-16,-10-12 16,-1 12 16,-6-18-32,7 9 16,-3 15 16,-4-5-32,0 1 16,0-20-16,0 20 49,0 4 15,-6-3 16,-12 3 32,18-24-112,-17 27 112,-3-3-112,-2 0-16,-2-3-16,24-21 32,-24 20-64,2 2 160,1-3-32,-1-10-16,22-9-48,-20 22 32,0-13 0,3-1 0,10 1 16,7-9-48,-21 9 64,14-3-16,1-1-32,-3-1 0,9-4-16,-7 2 48,1 1-32,1-3 0,3 0 0,2 0-16,-2 0-16,2 0 0,0 0 0,0 0-16,0 0 32,4 0-32,1-5 0,1 5 0,1-4 16,-7 4 16,6 0 0,1-5-16,10 1 0,-12 0 16,-5 4 0,17-5-16,-10 1 32,17 4-16,-18-4 16,-6 4-16,26 0 0,-8 0-16,-1 0 16,3 0-16,-20 0 16,22 0-32,4 0 64,0 2-96,3 4 48,-29-6 16,26 7-32,0-1-32,-4 14 80,0-11-48,-22-9 32,19 26-16,-1-4-16,-12 0 16,16 2 32,-22-24-16,7 26-16,-1 2 16,1-2 0,-1 1 0,-6-27 0,5 28 48,-1 0-32,-4 1 16,-2-3 64,2-26-96,-9 26 80,-13-2 32,3 2 16,-3-4 32,22-22-160,-26 22 176,-5 0 16,-4-3-16,-4-1-16,39-18-160,-39 17 128,1-10-16,4 10-16,-1-10 17,35-7-113,-33 6 96,0 1 0,3-1 16,3-3-16,27-3-96,-21 2 80,-1-2 96,13 0 0,-11 0 48,20 0-224,-6-5 208,-1 1-64,1-3 0,1 1 32,5 6-176,-2-7 176,2-10-48,0 13-16,0-3-31,0 7-81,5-20 0,-1 16 48,0-13 0,3 10-80,-7 7 32,6-20 32,1 16-64,0-3 16,-1 1 16,-6 6 0,7-7-16,-1 3 32,-1 0 0,-1 4-16,-4 0 0,4 0-32,1 0 0,-1 0 0,-4 0 32,4 0 16,1 0-32,-5 2-81,0 0-319,0-2 416,0 4-848,0-1-801,0 1-1184,4 2-641,-4-6 3474,4 7-4818,-4-7 4818</inkml:trace>
  <inkml:trace contextRef="#ctx0" brushRef="#br0" timeOffset="547">799 22 1488,'0'0'0,"-7"0"320,7 0-320,-6 0 401,-1 0 111,-2 0 0,3-4 32,6 4-544,-5-5 593,3 1 15,0 0 32,0 4-16,2 0-624,-2-5 593,2 5-81,0 0-80,0 0-80,0 0-352,0 0 240,4 0-80,0 0-48,3 5-32,-7-5-80,17 6 33,-12 1 15,14 10-48,-1 1-16,-18-18 16,22 26 16,2 9-48,2 6 16,4 9 16,-30-50 0,35 55 0,2 8 0,3 0 16,-1 3-161,-39-66 145,39 67-176,-2-1 16,0 4-16,0-5 208,-37-65-32,33 66 16,-2-5 16,-5 0 0,-4-5 0,-22-56-32,17 53 80,-10 6-16,12-3 32,-19 1 64,0-57-160,5 55 193,-5-3 47,0-2 80,-5-4 48,5-46-368,-8 42 448,-12-10 32,13-1 33,-17-3-49,24-28-464,-8 22 448,-16-2-32,4-14-64,3 12-47,17-18-305,-20 4 272,-2 3 16,3-5 48,1 2-32,18-4-304,-17 2 352,8-2-48,-11 0-31,14-6 15,6 6-288,-7-7 208,1-12-96,1 14-80,3-12-48,2 17 16,0-7-80,0-15-144,7 16-497,10-16-783,-17 22 1504,7-17-2562,21 12-1183,-2-14-1762,-26 19 5507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31.9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230 0 1440,'0'0'0,"0"0"0,0 0 224,0 2 64,0 1 81,4-1 95,-4-2-464,0 0 496,0 0 32,0 0 16,-2 0-15,2 0-529,0 0 544,-2 0 16,0 0-32,0 2-63,2-2-465,-3 0 400,1 0-80,0 2-32,-2-2-80,4 0-208,-3 0 128,1 2-48,-2 1-48,2-1 0,2-2-32,-5 4 0,3 0 0,-2 3 16,-3 0-32,7-7 16,-4 17 0,-3-10-16,3 1-32,-3 12 48,7-20 0,-4 6-32,-2 18 16,-1-4 16,0 4-16,7-24 16,-8 28 0,-10 7 32,12 7 0,-14 6 0,20-48-32,-6 50 16,-14 2-96,13 1 16,-10 3-16,17-56 80,-7 59-64,-10 0 64,13 4 32,-3 1-16,7-64-16,-2 63 32,2-2 64,0-6 32,6-5 32,-6-50-160,20 48 177,-13-7-17,17-1 0,-7-10 32,-17-30-192,17 31 224,1-10 32,-12-1 32,18 0 32,-24-20-320,7 6 368,13 14 1,-16-16 31,3 3-16,-7-7-384,4 6 336,0-3-16,1 1-96,-5 0-64,0-4-160,4 2 80,-4 3 17,0-3 47,0 0-32,0-2-112,4 5 144,-4-3-48,0 0-16,0-2 48,0 0-128,0 2 96,0 0 16,0 0 32,0 1-16,0-3-128,0 0 144,0 0 32,0 0-48,0 0 32,0 0-160,0 0 128,0 0 0,0-5-15,0 5-17,0 0-96,0-4-16,0 0-305,0-1-351,0-1-528,0 6 1200,0-7-1809,0 1-688,5-1-465,1 7 513,-6 0 2449,7-4-3057,-7 4 3057</inkml:trace>
  <inkml:trace contextRef="#ctx0" brushRef="#br0" timeOffset="1093">341 347 2128,'0'0'0,"0"0"721,0 0 159,0 0-880,0 2 945,0-2-33,0 2-144,0 3-255,0-5-513,0 4 352,0 3-80,5 10-80,1-10-32,-6-7-160,18 19 112,-14-12-48,13 17-16,-10-7-96,-7-17 48,22 22-80,-16-2 16,23 2-16,-5-1 112,-24-21-32,21 22 64,6 2-32,1 2 0,3 1 0,-31-27-32,32 28 32,-1-2 64,2 3 96,-3-1 64,-30-28-256,31 26 128,-1 2 33,-1-4-97,-1 0 0,-28-24-64,28 24 160,-4 0 0,0-2 0,-4 0 0,-20-22-160,6 20 256,16-12 0,-17 12 48,1-13 48,-6-7-352,7 6 369,-3 1 47,0-5 32,-4 0 16,0-2-464,0 2 512,0-2-63,-2 0 15,-4-4-112,6 4-352,-7-4 320,-10-3-16,10-13-112,-2 16-144,9 4-48,-17-17-224,10 10-352,1-17-448,-3 7-529,9 17 1553,-9-7-2305,1-15-576,3 18 255,-1-3-767,6 7 3393,0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34.1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465 520 2785,'0'0'0,"0"-7"1392,0 1 161,0-14 0,0 20-1553,0-4 1457,0-3-209,0 1-303,0-1-273,0 7-672,-2-4 512,0-1-240,-2 5-176,-1 0-80,5 0-16,-6 3 0,-3 3 208,-8 18 48,10-2 1,7-22-257,-22 26 256,5 5-480,-5 8-49,0 5 17,22-44 256,-28 45-224,2 3 208,-1-2 32,-1 0 32,28-46-48,-26 44 0,-3-3 32,3-4-16,0-4 32,26-33-48,-22 31 0,0-5 16,5-4 32,8-3-16,9-19-32,-19 9 144,12 8 16,1-14 49,-1-1 31,7-2-240,-4 2 224,4-2-80,0 0-64,6-7-16,-6 7-64,18-6 0,-14-1 64,0-12-240,3 14-544,-7 5 720,17-22-1585,-12 16-1377,19-1-431,-18-17-945,-6 24 4338,0 0 0</inkml:trace>
  <inkml:trace contextRef="#ctx0" brushRef="#br0" timeOffset="1">603 44 1856,'0'0'0,"0"-4"817,0-13-1,0 17-816,0-5 929,4-1-1,-4-1-64,0 7-159,0 0-705,-2-4 528,2 4-160,-2 0-112,2 0-96,0 0-160,0 0 80,0 0-16,0 0 16,0 0 32,0 0-112,4 0 128,1 0 17,1 0-65,1 2-16,-7-2-64,19 0 48,-14 2 0,12 0-16,-10-2-32,-7 0 0,21 0 16,-14 0-16,17 2 0,-7 1 16,-17-3-16,7 6-16,15 3 0,-16 8 16,12-10 0,-18-7 0,4 9 0,3 10 0,10-12 32,-12 10 16,-5-17-48,4 5 32,2 1 16,1 1-16,-3-1-16,-4-6-16,5 7 32,-5-1 16,4-1 16,-4-1 0,0-4-64,0 7 64,0-1-16,0 1 0,0-1-48,0-6 0,0 7 16,-2-1 0,0 3-16,-5 9 0,7-18 0,-6 6 0,-3 3 0,-11 13 16,14-14-16,6-8 0,-24 22 32,15-4-48,-17 1 16,17-1-16,9-18 16,-24 17 0,18 3 48,-12-11 32,12 12 96,6-21-176,-7 7 208,3 10 0,1-12 0,3 1-64,0-6-144,0 7 80,0-1 1,7 1 31,0-1-16,-7-6-96,6 7 112,12-1-48,-14 3 16,13 0-48,-17-9-32,7 9 0,13-3 0,-14 3 16,14-3 16,-20-6-32,6 7 128,18 0 32,-17-1 32,12-4 32,-19-2-224,7 2 176,13-2-688,-16 0-1601,37 0-1361,-41 0 3474,20-6-5010,-20 6 5010</inkml:trace>
  <inkml:trace contextRef="#ctx0" brushRef="#br0" timeOffset="805">1421 374 2753,'0'0'0,"0"-5"1280,0-1 113,0 6-1393,4-22 1425,-4 18 15,5-1-207,-5-1-209,0 6-1024,4-5 785,-4 1-193,0 0-208,0 4-192,0 0-192,0 2 128,0 4-112,0 12 0,4 4-32,-4-22 16,0 28-16,5 7-16,-1 4 16,-4 5 32,0-44-16,5 48-80,-1 0 32,2 2-48,1 0 32,-7-50 64,7 46 16,-1-2 32,1-7-16,-1-2-16,1-3-16,-1-3 0,-1-7 48,-1-3-16,-4-19-32,0 9 80,4 11 80,-4-16 0,0 2 16,0-6-176,5 7 225,-5 0-49,0-1-64,0 1 32,0-7-144,0 4 64,0-2 0,0 0 0,0 3-64,0-5 0,0 6 16,-2 1 32,2-3 0,0 1-32,0-5-16,0 4 64,0-2 16,0 0 48,0 0-64,0-2-64,0 3-208,0-3-416,4 0-545,0 0-544,-4 0 1713,0 0-2257,5-5-256,-5-1 304,0-1-912,0 7 3121,0 0 0</inkml:trace>
  <inkml:trace contextRef="#ctx0" brushRef="#br0" timeOffset="806">1148 732 2433,'0'0'0,"-6"6"1392,6-6-1392,-7 7 1281,1-1-145,-1 1-127,7-1-209,0-6-800,0 7 560,7-1-127,12 3-97,-12 0 64,-7-9-400,26 6 480,-6 1 48,1-3 33,6-2-129,-27-2-432,28 3 320,0-3-112,3 0-64,2 0 0,-33 0-144,30 0 192,-1-5 0,-5 1 1,0 4-1,-24 0-192,19-4 144,3-1-16,-2 5-48,-3-4-96,-17 4 16,20-5-336,-3 1-385,1 0-479,-1-3-609,-17 7 1809,18-4-2225,-1-1-160,9 5 432,-8 0-704,-18 0 2657,0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35.8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 64 2160,'0'0'0,"0"0"1825,0 0-1825,0 0 1329,0 2-129,0 1-255,-2 5-321,-2 12-224,-1-3-176,1 3-95,0 2-81,4-22-48,-5 28 32,3 3 0,0 1 16,0 6-16,2-38-32,-3 34 32,1 1 48,0 0-64,0-2 80,2-33-96,-2 33 80,0-3 64,-1-1 80,-1-1 48,4-28-272,-2 24 304,0-2 0,-3-3-16,3-1-95,2-18-193,-2 9 192,-2 12-16,1-14 0,1 13-16,2-20-160,-2 6 128,0 3-32,0 0-16,2-3-16,0-6-64,0 7 160,0-1 32,0 1 80,4-3 16,-4-4-288,7 2 289,10 1-65,-13-3-64,18 0-32,-22 0-128,18 0 96,3-5-32,3 5-16,5-4 0,-29 4-48,33-5 32,-1-1 0,1-1-16,2 3 32,-35 4-48,33-7 16,-1 3 16,1 0 0,-2-1-32,-31 5 0,28 0 16,-4 0-16,-4 0 16,-3 0 16,-17 0-32,7 0 0,10 0 16,-13 0 0,1 0 32,-5 0-48,6 0 64,1 0 16,-1 0 16,-1 0 32,-5 0-128,4 0 144,-4 0-16,0 0-16,0-4-48,0 4-64,0 0-16,-2-4-32,-2-1-80,-3 1-160,7 4 288,-6 0-512,-1-4-400,-2-1-529,1 1-720,8 4 2161,-9-7-2721,0 3 96,-8-3-993,17 7 3618</inkml:trace>
  <inkml:trace contextRef="#ctx0" brushRef="#br0" timeOffset="1">304 291 3505,'0'0'0,"0"0"1473,4 0 95,-4 0-1568,5 0 1585,-1 0-208,-4 0-369,0 0-367,0 0-641,4 0 400,-4 7-208,5 10-64,-5 1-16,0-18-112,4 24 64,-4 0 32,0 8-80,4 3-16,-4-35 0,0 37 0,0 5-48,0-3 96,0 2 48,0-41-96,0 44 160,0-2 96,-2 1 16,0-1-79,2-42-193,0 39 128,0 2-32,0-4-32,0 1 0,0-38-64,4 32 64,1-1 32,-1-7 32,1-5 32,-5-19-160,4 20 240,0-13-16,1 10 32,-1-15 32,-4-2-288,0 2 304,4 1 1,1-3 31,-5 0 0,0 0-336,4-5 272,0-12-64,-4-1-480,0 1-768,0 17 1040,0-22-2354,5-2-2080,1-2-1952,-6 26 6386</inkml:trace>
  <inkml:trace contextRef="#ctx0" brushRef="#br0" timeOffset="444">509 45 2000,'0'0'0,"0"0"833,0 0-833,0-5 944,0 5 145,4-6 63,-4-1-79,0 7-1073,5-6 976,-1-1-159,0 3-145,3-1-128,-7 5-544,7-4 400,-1 4-160,14 0-112,-16 0-96,-4 0-32,20 0 16,-14 7-32,20 14 0,-4-3 16,-22-18 0,22 24-48,4 4 16,3 9-80,1 5 0,-30-42 112,31 50-96,-1 2 16,-1 3-16,-1 4-48,-28-59 144,24 61-128,-2-2 32,-3 2 96,-1-7 48,-18-54-48,6 55 64,12-3-32,-14 1 16,1-3-32,-5-50-16,4 48 80,-4-2 32,0-1 32,0-3 80,0-42-224,-2 41 289,-7 1-17,-11-7 64,14-5 0,6-30-336,-22 22 320,5-2 64,-1-14-64,1 14 1,17-20-321,-7 6 272,-15 3-64,14-2 16,-14-1-32,22-6-192,-9 7 192,-13-5 16,14 0-64,-12 2 16,20-4-160,-9 3 80,-10-1 16,12 0-16,-10-2-16,17 0-64,-7 0 97,0 0-33,1 0-64,-1 0 32,7 0-32,-6 0 0,-1 2 32,3 0-32,0 1 16,4-3-16,-3 0 64,-1 0-32,2 0-16,2 0-16,0 0 0,0 0-192,0-7-529,4 0-751,3-10-1282,-7 17 2754,24 0-3793,-5-7-1362,-19 7 5155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38.1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33 376 2096,'0'0'0,"-7"0"817,1 0 255,6 0-1072,-18 0 1169,16 0-113,2-5-207,0-1-225,0 6-624,0-7 560,7-12-63,10 14 15,-12-1-48,-5 6-464,4-7 432,3 1-128,-1 1-112,1 1-80,-7 4-112,6 0 0,1 0 0,-1 0-16,1 0 16,-7 0 0,6 2 0,12 0-32,-14 5 32,16-1 0,-20-6 0,4 7 0,18-1 0,-15 1 32,17 0-16,-24-7-16,19 6 16,-1-2 0,3-1 16,1-3 32,-22 0-64,26 0 32,3 0 65,1-7-33,1 3 16,-31 4-80,28-7 64,1 3-48,-3-1 0,0 1 0,-26 4-16,26 0 0,-4 0 0,0 0-16,-5 0 0,-17 0 16,18 0 16,-12 0 0,16 2 0,-15 0 32,-7-2-48,19 3 32,-14-3 32,12 0 48,-13 0-64,-4 0-48,18 0 96,-14 0 0,3-5 16,-1 1 128,-6 4-240,7-7 208,10-10-48,-17 13-112,7-3-112,-7 7 64,6-20-256,12 16-128,-18-13-272,4 12-289,-4 5 945,0-4-1312,5-1-369,-5 1-80,0 4 80,0 0 1681,0-4-1296,0 4 479,0 0-735,0 0 1552</inkml:trace>
  <inkml:trace contextRef="#ctx0" brushRef="#br0" timeOffset="553">356 0 3041,'0'0'0,"-2"3"1409,0-1 31,2-2-1440,-5 2 1505,1 0-369,4 0-383,0 3-353,0-5-400,0 6 112,4 14 0,1-3-32,-1 7 16,-4-24-96,6 29 64,1 6 16,0 2 0,10 4 16,-17-41-96,4 44 144,1-1 48,1-1-32,1-1 1,-7-41-161,6 40 128,1-3-32,-1-5-32,1-1 32,-7-31-96,4 28 112,3-4 32,-3 0 80,-4-6-32,0-18-192,0 6 272,0 12 0,0-16-32,0 2 33,0-4-273,0 3 256,0-1-32,0-2 96,0 0-48,0 0-272,0 0 256,0-7 0,0 1-48,0-1-16,0 7-192,0-17 80,0 10-416,0-17-704,5 7-1121,-5 17 2161,4-20-3682,3 3-2321,-7 17 6003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40.1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557 36 1232,'0'0'0,"5"2"352,-1 0 80,0 0 161,-4-2-593,5 2 720,-5-2 128,0 0 81,0 3 79,0-3-1008,0 0 1009,-3 0-17,1 0-111,2 0-97,0 0-784,-2 0 704,0-5-79,0 1-161,0 0-16,2 4-448,-3-5 304,1-1-80,-2 1-32,-1 1-96,5 4-96,-4-4 80,-2-1-16,-1 5-64,-2 0 16,9 0-16,-8-4-16,-12 4 16,13 0 0,-14 2 0,21-2 0,-20 7 0,-2 10 0,0-10-32,-4 14 0,26-21 32,-28 22-48,-1 7 0,-1 3 16,1 5-16,29-37 48,-30 44-32,-1 2-32,3 8 48,-3 7 16,31-61 0,-28 68 32,-5 6-64,5 3 0,4-1 16,24-76 16,-20 74-32,16-2 80,2-2-48,2 0 32,0-70-32,6 65 0,23-4-32,-3-8 64,2-5-64,-28-48 32,33 39 64,0-6 32,4-7 16,0-7 16,-37-19-128,39 18 145,-2-12 47,0 3 32,-6-2 0,-31-7-224,30 4 336,-1-4-16,-7 0 16,-3 0-32,-1-6-63,-18 6-241,6-7 224,12 0 0,-18-10 16,4 17 32,-4 0-272,0-7 240,0 1-128,-2-1-272,2 7 160,-9-21-512,-10 16-497,1-1-639,1 1-946,-3 5-895,20 0 3489,0 20-3106,-24-18-479,24-2 3585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42.1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184 157 1792,'0'0'0,"-2"0"1297,0 0-49,-3-4 129,5 4-1377,-4-4 1409,0-1-113,1 1-255,1 4-193,2 0-848,-2 0 737,2 0-193,0 0-176,0 0-208,0 0-160,0 2 96,7 3-48,-1 3-144,12 14 32,-18-22 64,4 22-128,16 4 32,-3 5 112,1 1 32,-18-32-48,17 33 16,0 0 16,3 0 0,0-1 0,-20-32-32,19 35 16,3-4 16,0-1-16,2-1 0,-24-29-16,24 24 16,-2 0 48,2-3-16,-2 1 32,-22-22-80,21 20 80,-1-3 0,-2-10 80,-12 2-80,-6-9-80,20 6 144,-16 1 16,3-1-31,-3-4 63,-4-2-192,0 3 208,0-1 0,0 0 16,0 0 16,-2-2 48,2 0-288,-7 2 240,-1 1 0,-10-1 0,14-2-111,4 0-129,-7 0 128,-2-5-96,1 1-321,1-3-271,7 7 560,-6-6-976,-1-12-529,5 14-560,0-13-544,2 17 2609,0-5-2753,26 27 496,-26-42-80,0 20 2337,0 0 0</inkml:trace>
  <inkml:trace contextRef="#ctx0" brushRef="#br0" timeOffset="1">542 109 3121,'0'0'0,"0"0"0,0 0 1249,0 0 95,-2 3 17,0 1-193,2-4-1168,-5 7 865,-1 12-401,-1-10-160,-10 19-64,17-28-240,-7 26 320,-10 3 257,-1 1 47,-1 5-16,19-35-608,-20 35 544,-6 0-79,-5 0-65,-2 0-48,33-35-352,-37 35 256,-2 0 0,0-5-64,0 1-64,39-31-128,-38 30 160,4-1-16,1 1-16,4-6 49,29-24-177,-21 22 160,3-13-256,16-3-897,0 1-1824,2-7 2817,19 9-4418,8-9-1345,-27 0 5763</inkml:trace>
  <inkml:trace contextRef="#ctx0" brushRef="#br0" timeOffset="503">1057 369 1280,'0'0'0,"-7"0"688,-10 0 65,8 0 127,9 0-880,-17-4 1009,14-1 15,1 5-47,0-4-113,2 4-864,0 0 800,0-4-95,0 4-65,0-5-32,0 5-608,0 0 480,0-4-47,0 4-97,4 0-80,-4 0-256,5-4 208,-1 4-32,3 0-64,10 0-32,-17 0-80,5 0 0,12 0 16,3 0-16,1 0 0,-21 0 0,24 0 64,5 0-64,-1-5 32,3 5 16,-31 0-48,32-4 32,6-1 32,3 1-48,-2 0 32,-39 4-48,40-5-32,-3 1 64,-5-3 0,1 1-16,-33 6-16,31-18 48,-3 18-32,-4-6 48,-4-1-64,-20 7 0,6-4 32,12 4 16,-18 0-48,0 0 32,0 0-32,0 0 32,0 0-16,0 0 0,0 4-32,0-4 16,0 7 0,-3-1-16,-1 1 32,-2 0 0,6-7-16,-5 6 64,-1 3-32,1-3-48,1 1-64,4-7 80,-4 6-272,-3 1-176,0-3-256,1 1-321,6-5 1025,-7 2-1472,1-2-529,-1 2-176,3-2 336,4 0 1841,-7 0-2673,7 0 2673</inkml:trace>
  <inkml:trace contextRef="#ctx0" brushRef="#br0" timeOffset="1005">1229 33 2849,'0'0'0,"0"-4"1328,0-3 113,0 1 80,0 6-1521,-2-7 1472,0 3-255,0-1-241,-1 5-287,3 0-689,-2 0 480,-2 3-208,0 3-96,-1 18-48,5-24-128,-4 24 208,2 4 80,-1 7-223,3 5 15,0-40-80,0 43 0,0 5-64,0 2 208,0-2-48,0-48-96,0 48 112,0-2 0,0-4-16,0-7-16,0-35-80,0 32 96,0-3 16,0-5-16,5 0 0,-5-24-96,6 17 96,-1-8 32,1 11 48,-1-16 32,-5-4-208,4 6 192,0-3 0,1-1 49,-1 0-17,-4-2-224,4 0 256,1 0-16,-1 0-32,-4-4-16,0 4-192,5-7 80,-5 1-224,0-16-512,0 15-881,0 7 1537,0-24-3217,6 20-1073,1-22-1121,-7 26 5411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43.6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258 293 1984,'0'0'0,"-2"-19"977,2 19-977,-2-7 1104,0-24 81,-3 25-1,3-16-47,2 22-1137,-2-6 976,0-1-127,-2-10-113,-1 17-48,5 0-688,-4-5 625,-1 1-129,1 0-176,0 4-128,4 0-192,-5 0 16,-1 4-64,1 13 48,-1-8-16,6-9 16,-4 28 48,1 1 0,1 1-32,0 7 48,2-37-64,0 40 64,0 1 16,0 3-288,4-5 80,-4-39 128,5 41-176,-5 1 0,0-7 304,4 0 16,-4-35-144,0 28 96,0-2 64,0 0-48,0-4 0,0-22-112,0 22 96,0-2 0,0-12 129,-2 14 15,2-22-240,-2 7 176,0 2 48,-1-3-80,1 1-16,2-7-128,-2 6 224,2-4-64,0 3 32,0-3-48,0-2-144,0 0 16,0 0-160,4 0-320,-4-4-416,0 4 880,0-5-1297,5-1-544,-5-18-400,0 17-192,0 7 2433,4-28-2145,-4-5-720,0 33 2865</inkml:trace>
  <inkml:trace contextRef="#ctx0" brushRef="#br0" timeOffset="718">143 18 1600,'0'0'0,"-2"0"769,-3 0-1,5 0-768,-6-4 976,-1 0 161,1-1-1,-1 5-111,7 0-1025,-4-4 800,1 4-271,1 0-145,0 4-144,2-4-240,0 7 144,0 10-64,0-10-48,7 15-16,-7-22-16,19 21 0,-12 3 32,17 3-16,-2 3-32,-22-30 16,24 29 0,2-1-48,4 5 48,3 2 0,-33-35 0,33 37 16,-1 0-16,3 0 0,-2 2 0,-33-39 0,37 39-176,3 1 0,-1-1 0,-2 2 16,-37-41 160,30 42 32,-1 1 0,-5 1 112,-7 0 176,-17-44-320,7 43 336,10-3 64,-17-3-96,0 0-112,0-37-192,0 30 192,0 1 17,-6-7 31,-3 0 16,9-24-256,-20 22 288,12-5 64,-19 1-16,3-12-16,24-6-320,-26 18 321,-2-12-33,-5 1-16,-2-3-16,35-4-256,-39 2 224,-2 0-16,-5-2-16,2 0 32,44 0-224,-41 0 176,1-6 65,5-12-49,3 14 32,32 4-224,-29-17 192,3 12-80,4-12-48,5 12-32,17 5-32,-9-4-32,-10-3 32,12 3 32,-2 0-16,9 4-16,-17-5 0,15 5 32,-3-4-16,3 0-16,2 4 0,-2 0 0,2-5 0,0 1-48,0 4 48,4-4-64,3-1 48,-1 5-32,1 0 0,-7 0 48,20 0-16,-16 0-144,16 0-224,-16 0-369,-4 0 753,20 0-1296,-14 0-657,18 2-688,-6 1-433,-18-3 3074,32 41-3073,-12-41 608,-20 0 2465</inkml:trace>
  <inkml:trace contextRef="#ctx0" brushRef="#br0" timeOffset="1450">1098 29 1216,'0'0'0,"0"0"0,0 0 224,0-4-32,0 0 48,0 4 81,0 0-321,0-5 368,0 5 48,0 0 32,0 0-16,0 0-432,0 0 400,0 0-31,0 0-33,0 0 0,0 0-336,0 0 352,5 2 32,-1-2 0,3 3 17,-7-3-401,6 2 336,12 0-96,-14 4-96,2 1-96,-6-7-48,20 9 0,-13 15-16,14-2 16,-1 6 0,-20-28 0,20 37 0,-1 7 16,3 4 48,-4 6 16,-18-54-80,19 55 112,-1 1-16,-12 5-192,14 1-48,-20-62 144,4 65-128,3 0 0,10 1 224,-17-5 48,0-61-144,5 63 176,-5-4 16,0-2-16,-3-3-32,3-54-144,-2 55 128,-4-5 16,-1-2-15,-10-6 47,17-42-176,-7 35 176,-10-5 64,8-2 64,-17-6 64,26-22-368,-20 22 400,-4-13 0,0 13-15,-2-16-129,26-6-256,-24 18 224,-2-12-64,-3 12-32,5-12-16,24-6-112,-26 7 48,0 12 0,2-12-32,2 13 16,22-20-32,-19 6 64,1 1-48,12-1 48,-3 1 0,9-7-64,-7 4 64,3-2 64,2-2-16,0 0 48,2 0-160,0 0 128,0-4-31,4 0-17,3-1-32,-7 5-48,17-19 32,-17 14-80,7-12-465,10 10-735,-17 7 1248,4-19-2209,3 14-849,39 5 401,-40-6-496,-6 6 3153,0 0 0</inkml:trace>
  <inkml:trace contextRef="#ctx0" brushRef="#br0" timeOffset="2341">2290 169 1472,'0'0'0,"0"0"0,0-4 288,-3-3 80,-3-10 97,-12 17 111,18 0-576,-6-7 672,-12 3 97,12-1 63,-14 5-64,20 0-768,-6 0 657,-14 0-113,3 2-128,8 5-16,9-7-400,-24 7 336,4 12-47,1-12-97,-3 17-32,22-24-160,-24 17 112,0 7-16,0 2 16,0 9 0,24-35-112,-26 39 128,-1 7 32,-1 4-96,4 12 16,24-62-80,-22 69 240,3 6 112,10 1 145,-13 0 15,22-76-512,-7 77 304,-1-1-128,1 0-80,3-1-32,4-75-64,0 69 80,0-8-16,6-6-16,18-7 16,-24-48-64,20 44 16,0-7 64,6-7 48,0 3 48,-26-33-176,26 26 241,3-2 31,-5-2 32,0-15 16,-24-7-320,21 6 352,-3-2 16,-1-1-64,-10-3-31,-7 0-273,19 0 256,-14-7-64,1 1 32,1-12 0,-3 14-80,-4 4-144,5-18 80,-1 12-272,-4-16-368,0 15-417,0 7 977,0-19-1616,-2 14-850,-3 1-815,5 4 256,0 0 3025,-2-4-3746,2 4 3746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48.0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1 474 2753,'0'0'0,"0"0"1184,4-4 49,2-1 15,-6 5-1248,20-4 1297,-2-3-256,1 3-241,5 4-320,-24 0-480,29 0 176,3 7-144,5 12-48,5 3 48,-42-22-32,41 28 0,-1 5 16,-3 9 0,-2-1 0,-35-41-16,34 48 48,-1 2-16,-4 0-16,-1 1-16,-28-51 0,26 48 48,0 0 32,-2-5 64,0 1 0,-24-44-144,20 39 177,2-2-1,-3-4-16,1-5 64,-20-28-224,17 24 208,1-15 48,-1 13 48,-10-20 16,-7-2-320,24 7 384,-18-5 1,14-2-33,-16 0 48,-4 0-400,7 0 352,0-5-16,-3 1 16,0 0-63,-4 4-289,5-7 272,-5 1-64,0-12-112,-3 14-192,3 4 96,-4-5-304,-2-1-369,-3-1-415,-11 1-785,20 6 1873,-6-7-2881,-12 1-449,1-14-1344,17 20 4674</inkml:trace>
  <inkml:trace contextRef="#ctx0" brushRef="#br0" timeOffset="1">570 415 2705,'0'0'0,"0"-6"1312,0 6-1312,4-7 1041,1-13 79,-1 16 33,-4 4-97,0 0-1056,0 0 753,0 0-273,0 2-144,-2 7-176,2-9-160,-4 24 0,-3-4-16,0 8 16,1 5-48,6-33 48,-18 39 80,10 7 32,-16 2 160,0 6 161,24-54-433,-26 53 496,-5-1-16,0-2-160,-1-4-96,32-46-224,-33 46 240,0-5-48,5-1 33,0-5-17,28-35-208,-22 28 160,15-4 32,-10-7-32,15-12 32,2-5-192,-3 6 160,3-1-16,0-5-16,7 0-80,-7 0-48,24 0-80,-4-18-384,-1 14-513,3-20-543,-22 24 1520,24-18-2129,-2-1-288,2 1-32,17 18 592,-41 0 1857,26-17-2353,-26 17 2353</inkml:trace>
  <inkml:trace contextRef="#ctx0" brushRef="#br0" timeOffset="2">751 97 3089,'0'0'0,"0"0"0,4 0 1248,3-5 65,10-1 48,-12-1-145,-5 7-1216,17-17 977,-10 12-193,12-16-144,-12 16-159,-7 5-481,20-17 336,-14 12-176,16 1-112,-15 4-48,-7 0 0,24-4-48,-7 4 16,0 0-64,-10 0 48,-7 0 48,28 0-48,-6 6 0,0 1 64,2 10-16,-24-17 0,24 7 0,-2-1 32,0 3-16,-3 0 16,-19-9-32,18 9 16,-12-3 0,12 12-32,-18-14 16,0-4 0,0 17 0,0-10 16,0 10 32,-7-8 0,7-9-48,-17 20 48,-1-1-16,-1 1-32,-5 0 0,24-20 0,-27 21 0,1 1 16,0 2 16,0 0-16,26-24-16,-26 24 48,0-2-16,2 0 16,4 0-48,20-22 0,-9 19-96,-8-1 0,15-1 0,-1-8 0,3-9 96,0 20 0,0-12 16,7 14 0,-1-13 16,-6-9-32,18 22 96,-14-16-16,14 3 32,-12 8 16,-6-17-128,20 3 64,-14-1 80,16 0 16,-15 0 32,-7-2-192,24 0 112,-7 0 16,3 0-64,0 0-16,-20 0-48,17 0 112,3 0-64,-1-4-208,1-1-464,-20 5 624,20 0-1441,1-4-1136,6 0-496,-1 4-1153,-26 0 4226,0 0 0</inkml:trace>
  <inkml:trace contextRef="#ctx0" brushRef="#br0" timeOffset="3">1506 555 1632,'0'0'0,"0"-5"977,-2-12 191,0 10 177,2 7-1345,-5-19 1424,3 19-63,0-7-208,2 3-145,0 4-1008,-2-4 848,-3 4-223,-1 0-241,-1 2-192,7-2-192,-4 8 16,-3 16 48,3-4-16,-3 0 0,7-20-48,-4 24 96,-2 0-32,3 4-48,-1 5 16,4-33-32,-2 35 16,2 2-16,0 0 64,0 0-48,0-37-16,0 33 48,0 4 32,0 0-16,0-2 32,0-35-96,0 37 32,0-4 48,0-1-16,-2 1 17,2-33-81,0 28 112,-3-4-16,3-6 48,-2-12 48,2-6-192,0 20 176,-2-18 80,2 3 0,0-3 0,0-2-256,0 2 256,0-2-16,0 0-31,0 0 15,0 0-224,0 0 176,0-4-64,0-1-240,0 1-401,0 4 529,0-4-944,0-1-481,0-1-480,0-1-496,0 7 2401,0-6-2769,0-1 464,0-13-704,0 20 3009</inkml:trace>
  <inkml:trace contextRef="#ctx0" brushRef="#br0" timeOffset="4">1085 740 2657,'0'0'0,"-4"0"1280,4 0-1280,-9 0 1281,-9 0-17,16 2-79,0 3-193,2-5-992,-2 4 801,2 3-209,0-3-96,0 3-111,0-7-385,6 6 320,12 12 96,-12-12-32,18 3 16,-24-9-400,20 9 368,4-1-79,7-1-113,3 2 16,-34-9-192,42 6 112,6 1 16,2-3 0,-2-2 0,-48-2-128,42 2 160,-5-2-288,-2 0-688,-3 0-1153,-32 0 1969,37 0-3458,38 31-224,-38-31 65,-37 0 3617</inkml:trace>
  <inkml:trace contextRef="#ctx0" brushRef="#br0" timeOffset="518">2089 980 4610,'0'0'0,"0"2"1953,-3 3-81,1-3-191,2-2-1681,-2 2 1377,2-2-321,0 0-335,7-6-145,10-1-112,-13-13-112,14 16-16,-12-16-128,-6 20-208,18-6 161,-12-16 15,12 16-96,-14-23 32,-4 29-112,7-6 96,15-21 16,-16 6-80,14 1 48,-20 20-80,6-22 32,14-4 0,-14 2 16,16-4-16,-22 28-32,7-29 80,12 1-32,-12-3 32,13 1-32,-20 30-48,4-35 0,16 4-48,-14 1-16,16 4 160,-22 26-96,4-22 112,14 15 16,-14-10 16,1 17-208,-5 0 64,4 0-96,-4 2-48,0 15-176,0 5 32,0-22 288,0 35-256,-2 7 0,0 6 192,-1 4-33,3-52 97,0 52-112,0 1 48,5-1-48,12 0 64,-17-52 48,7 55 32,12-5-32,-12 0 0,17-4 16,-24-46-16,6 42 0,18-7 0,-17-3 16,0-6-32,-7-26 16,6 18 16,-2-1 16,-4-10 48,5-3 80,-5-4-160,0 2 209,0 1 63,0-3-16,0 0 0,0 0-256,-2-7 224,-1 1-16,-3-14 0,-1 13 48,7 7-256,-6-21 176,-14 14-16,14-24-240,-3 7-640,9 24 720,-20-26-1777,14-4-1968,1 12-850,-1-10-767,6 28 5362,0 0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49.1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2193,'0'0'0,"4"0"1072,3 0 129,10 0 127,-17 0-1328,5 2 1329,12 1-113,-12-1-255,14 0-225,-19-2-736,7 2 576,23 0-111,-8 3-65,7 1 0,-29-6-400,32 7 320,5 12-112,7-1-96,2 4-32,-46-22-80,52 28 80,1 3 32,-1 6-32,-2 6 0,-50-43-80,44 46 48,-3 6-128,-6 9-16,-4 5-48,-31-66 144,24 72-96,-7 2 96,-13-2 0,1-4 16,-5-68-16,0 70-32,0-3 48,-5 3 0,-3-5 16,8-65-32,-20 62 32,11-8-16,-12-6 64,12-6 80,9-42-160,-22 34 289,15-7 79,-12-6 48,10-1 0,9-20-416,-24 9 432,4 8-64,-1-15 1,-1 5-49,22-7-320,-22 4 272,-2 1-32,2-1-80,0-2 48,22-2-208,-19 2 64,1-2 32,1 0 0,8 3-32,9-3-64,-20 0 96,16 0 0,-2 0-32,-1 0 32,7 0-96,-7 0 65,1 0 15,-1 0-16,5 0 32,2 0-96,-2-5 96,0 1 16,0 0 32,-1-1-16,3 5-128,0-4 64,0-1 64,0-1-112,5-12 32,-5 18-48,0-4 48,4-13-48,3 10 80,-3-15-64,-4 22-16,7-6 48,-1-23-240,-1 10-640,-1-1-1057,-4 20 1889,4-20-3986,40 29-928,-40-13-673,-4 4 5587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8:57.4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461 90 1872,'0'0'0,"4"0"497,-4 0-497,5-4 576,-1-3 16,-4 3-48,0 0-111,0 4-433,0 0 384,0 0-64,0 0-48,0 0-16,0 0-256,0 0 256,0 0 48,0 0 33,0 0 31,0 0-368,0 0 320,0 0 16,0 0 0,0 0 0,0 0-336,5 0 417,-5 0-17,4-5 0,-4 1-16,0 4-384,4-4 304,-4 4-48,0-5-80,5 1-32,-5 4-144,0-5 129,0 5-17,0-4 16,0 4-64,0 0-64,0-4 96,-3-1-64,1 5 32,0-4-16,2 4-48,-2 0 48,0 0-32,0-4 0,-1 4 16,3 0-32,-4-5 48,0 5 0,1-4 16,-1 4 16,4 0-80,-4 0 16,-1-5 48,-1 5-32,-1 0-16,7 0-16,-6 0 80,-1 0-64,1-4 48,-1 4-64,7 0 0,-6 0 0,-1-4 16,0 4 0,1 0 16,6 0-32,-7 0 16,1 0 16,-3 0-16,0 0 16,9 0-32,-8 0 0,1 0 0,-2 0 0,3 0-32,6 0 32,-9 0 32,3 0-64,-1 0 64,-2 0 16,9 0-48,-6 0 144,-1 0 80,1 0 16,-1 0-240,7 0 0,-6 0-112,1 0-48,1 0-16,-1 0 192,5 0-16,-4 0 48,0 0-64,-1 2 16,1 0 16,4-2-16,-4 2-16,-1 0 16,1 3 0,-3 1 0,7-6 0,-4 7 0,0-1-32,-1 12 16,-1-14 0,6-4 16,-7 18-16,1-12 112,-1 3 0,1 8 0,6-17-96,-9 5 128,2 4-128,-1 8 16,-1-15-32,9-2 16,-9 7 16,0 1-16,1-1 16,1 2 16,7-9-32,-6 6 16,-1 1 96,0-1 161,5-1 31,2-5-304,-4 4 288,0-2-96,-1 0-128,3 3-16,2-5-48,-2 4 32,0 1 32,-1-1-64,1 0 0,2-4 0,-2 5 0,0-3-16,2 2 32,-2 1 16,2-5-32,-2 4 16,2 2-16,-3 1 0,3 2-16,0-9 16,-2 17-96,2-10 48,0 1-16,-2 10 32,2-18 32,0 6 32,-2 12-32,2-12 0,0 3 0,0-9 0,-2 18 16,-1-14 32,1 3-32,0-1 0,2-6-16,0 7 48,-2-3-32,0 3 112,2-1-64,0-6-64,-2 4 128,-1 1-16,1-3-16,0 0 64,2-2-160,-2 5 128,0-3-16,-1 2 1,1 0-33,2-4-80,-2 5 48,0 1-32,2 1 32,0-1-64,0-6 16,-2 9-32,2 0 64,0 8-16,0-12 0,0-5-16,0 8 32,0 10-32,0-14 0,0 5-32,0-9 32,0 7 32,0 1-32,0 1 0,0-2 0,4 1-32,-4-8 32,0 9 32,0-2 16,4-1-32,-4 1 0,0-7-16,0 6 48,5 1-64,-1-1 16,-4 1 0,0-7 0,5 4-32,-5 3 64,4-1 16,0 1-48,-4-7 0,0 6 16,5 1-16,-5-1-16,4 1 32,-4-7-16,4 7 48,-4-1 0,5 1 48,-1-1 112,-4-6-208,4 2 176,1 3 64,1-1 0,1-2-32,-7-2-208,6 7 240,1-3-31,0 1-49,10-3-16,-17-2-144,4 2 96,3-2 0,-1 2 16,12 0-64,-18-2-48,4 2-48,14-2-16,-14 3-64,14-1 80,-18-2 48,4 2 0,2 0 32,1 3 16,10-1-32,-17-4-16,5 4 32,12 1 160,-12 1-32,1-4-16,-6-2-144,18 5 144,-18-1-144,6-2-16,-1 5 16,-5-7 0,4 2 16,2 2 16,-1-1 16,-1-1-48,-4-2 0,5 2 48,-1-2-48,0 0 16,1 0 32,-5 0-48,6 0 48,1 0 0,12 0 32,-14 0 16,-5 0-96,6 0 80,14 0-16,-16 0-16,3-4-48,-7 4 0,17 0 32,-12-5-16,1 5-16,14 0 80,-20 0-80,4 0 0,3 0 0,10 0 0,-17 0-32,0 0 32,7-4 0,10-1 48,-12 5 32,-1 0-48,-4 0-32,17-4 96,-17 4-80,7-6 33,10-1 31,-17 7-80,5-7 48,1 1 32,1-1 0,-1 1-64,-6 6-16,7-5 32,-3-1 16,1-1 32,-5 3-16,0 4-64,4-17 80,-4 17 64,0-5-32,4 1-16,-4 4-96,5-5 48,-1-1-48,0-1 48,1 1-48,-5 6 0,6-7 64,1-10-64,-1 17-32,14-7 64,-20 7-32,0-19 0,7 19 16,-3-5-16,-4 1-432,0 4 432,-7-4-1345,-19 4-2032,24 28-6660,2-28 10037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1:05.949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62 114 960,'0'0'0,"0"0"112,0-4-64,0-3-16,0 0 0,0 3 0,0 4-32,0-4 32,0-1 0,0 1 16,0 4 0,0-4 32,0-1 32,0 1 32,0 4 64,-3-4 48,1 4 65,2 0 79,-2-5 112,2 5-512,-2-4 576,0-1 49,-3 1-81,1 0-96,4 4-448,-2-5 320,-5 1-48,1 4-64,-3-4 17,9 4-225,-7-5 208,3 5-64,2-4-48,0 0 32,2 4-128,-3 0 48,3 0-32,0 0 16,0 0-64,0 0 32,0 0-16,0 0-32,0 2 32,0-2 16,0 6 0,7-1-16,10 1 16,-12 1 16,-5-7-16,4 4 32,1 0 0,1-1 32,1 1 48,-7-4-112,6 2 144,1 0 80,-1-2 48,1 0 16,-7 0-288,17 0 288,-12 0 1,1 0-17,12-4-32,-18 4-240,4-4 160,3-1 0,12 1-32,-14 0-48,-5 4-80,19-5 80,-12 1-64,12 4 0,-12-5 0,-7 5-16,17 0 32,-10-4 0,13 4-32,-14 0 0,-6 0 0,20 0 0,-14 0-32,14 0 48,-14 2-16,-6-2 0,22 5-32,-4 1 32,-12-1-32,16 1 64,-22-6-32,7 4 0,12-1 16,-12-1 0,15 0 0,-22-2-16,6 2 64,16-2-32,-15 0 64,17 0-16,-24 0-80,6-4 96,18-1-16,-6 1-16,-12-2 0,-6 6-64,22-5 64,-16 1 16,14-1-48,-13 5-32,-7 0 0,17 0 17,-13 0-17,3-4 16,10 4 32,-17 0-48,5 0 0,1 0-32,14 0 16,-16 2-17,-4-2 33,20 5-32,-13-1 16,10 0 32,-10 1-16,-7-5 0,21 6 32,-16 1-32,17-1 0,-16-1 17,-6-5-17,22 2 16,-16 0-16,16 0 48,-15-2 0,-7 0-48,24 0 64,-7 0 0,1 0 0,-1-4-16,-17 4-48,20-4 0,-3-3 48,5 3 0,0-1-192,-22 5 144,24-6-160,-4 1 48,1 1-49,-3 4 145,-18 0 16,19 0 32,1 0 193,0 0 15,-1 0 16,-19 0-256,20 0 240,0 0-256,1 0 32,-1 2-16,-20-2 0,18 2 0,1 1 0,-1 1-16,-1 2 16,-17-6 0,7 3 64,19-1-32,-4 0-16,-1 0 32,-21-2-48,22 2-48,0-2 48,-15 0 48,19 3-48,-26-3 0,17 0 32,3 0 0,2 0 16,-3 0-32,-19 0-16,24-5 16,-2 5-32,2-4 32,0-1-16,-24 5 0,22 0 32,2-4-16,-2 4-16,0-4 0,-22 4 0,24 0 16,-3 0-16,-1 0 16,-2 0-16,-18 0 0,17 0-16,0 0 32,1 0-32,-1 0 48,-17 0-32,18 0 48,1 0-48,3 0-16,-2 0 16,-20 0 0,22 0 0,-3 0 16,3 0 0,-2 0-16,-20 0 0,19 0 64,3-5-48,-2 5 0,2 0 32,-22 0-48,19 0 0,3-4 0,-4 4 0,1 0 0,-19 0 0,20 0 16,-3-4-16,5 4 32,0 0-32,-22 0 0,22 0-32,0-5 32,-1 5 0,-1 0 0,-20 0 0,20 0 16,-1 0-80,1 0 32,-3 0 16,-17 0 16,20 0 0,-2 0 224,-1 0 16,3 0 0,-20 0-240,19 0 209,3 0-193,-2 0 32,-1 0-16,-19 0-32,22 0 48,-2 0-32,2 0 32,-3-4-64,-19 4 16,20 0 32,0-4 16,1-1-32,3 5 48,-24 0-64,20-4 0,2 4 0,-5-5 0,1 5 16,-12 0-32,-6 0 16,22 0 0,-15 0 16,14 0 0,-21 0-16,7 0 32,-7 0-32,24 0 16,-7 3 0,-10-1-32,19 0 16,-26-2 0,7 2 16,19-2 16,-9 2 0,1-2-64,-18 0 32,17 3 16,1-1-64,1-2 80,1 0 0,-20 0-32,20 0 0,-3 0 48,3 0-32,-3 2-16,-17-2 0,7 0 0,19 2 16,-20-2-32,18 0 32,-24 0-16,18 0 32,-12 0-16,18 0-16,-17 0 16,-7 0-16,26 2 32,-19-2-16,17 2-16,-18-2 16,-6 0-16,24 0 0,-17 3-16,17-3 16,-18 2-16,-6-2 16,24 2-32,-17 0 32,17 0 64,-7-2-48,-17 0-16,18 0 32,-1 0 32,1 3-96,-1-3 32,-17 0 0,7 0 48,19 0-32,-9 0 16,-10 0 0,-7 0-32,26 0 0,-8 0 0,1 0 0,-1 0 0,-18 0 0,17 0 32,1 0-32,-1 0 16,3 0-16,-20 0 0,19 0 16,1 0-32,0 0 16,-1-5 16,-19 5-16,20 0 64,-3 0 0,5-4-16,-2 4 32,-20 0-80,19 0 0,1 0 48,0 0-80,-3 0 0,-17 0 32,20 0 16,-14 0 0,20 0 16,-19 0 0,-7 0-32,26 0 0,-19 0 0,19 0 0,-20 0 0,-6 0 0,27 0 48,-10 0-48,1 0 16,-1 0-16,-17 0 0,17 2-16,-10-2 64,15 0-32,-16 0 0,-6 0-16,24 2 32,-17-2-16,15 0 32,-16 0-16,-6 0-32,24 0 48,-17 0-96,19 0 80,-9 0-32,-17 0 0,7-4 0,19 4 64,-8 0-48,-1-5 16,-17 5-32,18 0 32,1 0-48,-1 0 32,3 0-32,-21 0 16,20-4-16,-2 4 32,-1 0-16,0 0 16,-17 0-16,7 0 0,19 0 32,-19 0-16,19 0 0,-26 0-16,17 0 0,1 0 32,-12 0-64,21 0 64,-27 0-32,17 0 16,-10 0-16,19 0-16,-20 0-32,-6 0 48,26 0 0,-8 0 16,-1 0-16,3-4 32,-20 4-32,20 0 0,-1 0 0,3 0 32,0 0-32,-22 0 0,22 0 0,0 0 0,-3 0-16,3 0 16,-22 0 0,22 0 16,0 0-16,-1 0-16,-1 0 32,-20 0-16,20 0-16,-3 0 32,3 0 16,-1 0-32,-19 0 0,18 0 16,-12 0-16,18 0 0,-17 0 16,-7 0-16,22 0 0,-16 0 32,16 0-32,-15 0 48,-7 0-48,22 2 0,-16-2 0,18 2-48,-17 0 48,-7-2 0,26 2 0,-9 1 16,1-3 32,-1 0-48,-17 0 0,18 2-16,1-2 32,1 2-16,0 0 0,-20-2 0,19 2 0,1 1 0,-1-1 0,1 0 0,-20-2 0,18 2 0,-1 0 16,3-2-16,-3 2 0,-17-2 0,20 0 33,-3 0-1,3 0 0,-3 0 0,-17 0-32,22 0 0,-2 0 0,-1 0-16,3 0 0,-22 0 16,18 0 16,1 0 0,3 0-16,-2 0 48,-20 0-48,22 0-16,-3 0-16,-1 0 16,-12 0 32,-6 0-16,26 3 32,-19-3-64,19 0 64,-19 2-64,-7-2 32,24 0 48,-18 2-48,20-2 32,-19 0-64,-7 0 32,26 2 0,-19 0 32,17-2-32,-7 0 0,-17 0 0,7 0-32,17 0 64,-7 0-32,1 0 80,-18 0-80,6 0 48,20 0-32,-6 0 48,-14 0-80,-6 0 16,27 0-16,-10-4 48,1 4-32,-1-4 48,-17 4-48,7 0 48,17 0-64,-18 0-16,16 0 16,-22 0 16,6 0-48,18 0 48,-17 0 0,17-5 0,-24 5 0,7 0 48,19 0-48,-9 0-32,1 0 32,-18 0 0,17 0-32,-10-4 48,19 4 32,-20-4-32,-6 4-16,27 0-64,-10 0 16,-10-5 32,17 5-32,-24 0 48,17 0 48,-10 0-96,19 0 0,-9 0 96,-17 0-48,7 0 0,19 0 48,-9-4-32,-10 4-16,-7 0 0,24 0 0,-7 0-16,-10 0 32,17-5-32,-24 5 16,6 0 48,16 0-32,-15 0-16,17 0 16,-24 0-16,6 0-32,18 0 32,-17 0 0,17 0 16,-24 0-16,6 0-16,16 0 16,-15 0 0,12 3-32,-19-3 32,5 2 0,1 0 0,-1 5-16,-1-5-16,-4-2 32,0 4 48,0 0 16,0 1 32,0-3 16,0-2-112,-2 4 48,-2-1-416,-3-3-1265,-2 0-2593,9 0 4226,-22 0-6963,22 0 6963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1:21.6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974 653 1104,'0'0'0,"0"0"112,0 0 16,4 0 64,-4 0-192,0 0 288,0 0 113,0 0 47,0 0 16,0 0-464,0-4 400,0 4-16,-2 0-48,0-4 1,2 4-337,0-5 352,0 1-32,-3 4 16,3-5-48,0 5-288,0 0 272,-2 0 16,0-4-15,0 4 31,2 0-304,-2 0 272,0 0 0,-1 0-32,1-4-16,2 4-224,-2 0 176,0 0-48,0 0-48,2 0 16,0 0-96,0 0 64,0-5-16,0 5 48,-3 0-31,3 0-65,0 0 128,-2-4 0,2 4-16,0-4 16,0 4-128,-2 0 128,2 0 0,-2-5 0,0 1 0,2 4-128,-2 0 128,-1-4 32,1-1 16,0 1-32,2 4-144,-2 0 144,2-5-16,-2 1-16,-1 4 0,3 0-112,-2-4 113,0-1-17,0 5-32,-2-4 0,4 4-64,-5-4 48,1 4 0,-1-5 0,-1 5 0,6 0-48,-4 0 0,-3 0 32,-10 0-32,12 0 16,5 0-16,-6 0 32,-12 0 0,14 0-32,-3 2 0,7-2 0,-8 0 0,-1 3 0,0-3 16,0 2 16,9-2-32,-8 2 16,-10-2 16,14 0 0,-3 0 0,7 0-32,-6 0 32,-3 0 0,0 0 0,1 0-48,8 0 16,-7 2 0,-2 0-16,1 1 0,-1-1 16,9-2 0,-9 4 0,3 0-16,-3 1 32,0 1-16,9-6 0,-9 7 0,3-1 0,-1 1 0,-1 0 0,8-7 0,-7 17 0,-13-15 0,14 7 0,-12 0 0,18-9 0,-6 17-48,-1-13 80,-1 3-64,-1 2 32,9-9 0,-7 8 48,1 1-48,-1 0-48,1 0 48,6-9 0,-7 6 48,1 12-96,1-14 48,3 5 0,2-9 0,-2 19-48,2-12 48,0 10 0,0-10-48,0-7 48,0 17 32,4-8-32,3 13 0,-1-16 0,-6-6 0,7 20-32,10-11 16,-12 8 0,1-10 32,-6-7-16,7 6 48,15 3-32,-16 0 0,14-3 0,-20-6-16,6 9 0,12-2 64,-14-1-32,3 1-16,12-1 16,-19-6-32,5 7 32,-1-3-48,3 1 32,-1-1-16,-6-4 0,7 2 32,10 0 48,-13 0-32,-4-2-48,5 3 32,-5-3-32,6 0 48,1 0-16,-1 0-16,12 0 0,-18 0-16,4 0 0,14 2 0,-14-2 64,14 0 0,-18 0-64,6 0 32,16 0 32,-5 0-48,3 0 48,-20 0-64,20 0 96,-3 0-80,-10 0-224,14-5-768,-21 5 976,5 0-2593,14 0-673,-14 0-1296,-5 0 4562,0 0 0</inkml:trace>
  <inkml:trace contextRef="#ctx0" brushRef="#br0" timeOffset="819">1133 234 896,'0'0'0,"0"0"96,0 0-96,-2 0 96,0 0 32,-3 0 64,1 0 0,4 0-192,-2 0 208,-1 0 0,1 0 33,0 0 47,2 0-288,-2 0 368,2 0 0,0 0 0,0 0-48,0 0-320,0 0 256,0 0-31,4 0-33,1 0 0,-5 0-192,4 0 192,3 0 0,-1 3-16,14 1 0,-20-4-176,4 6 144,16 1-32,-14 10-16,20-10-48,-26-7-48,22 20 48,0-14 0,4 16 0,0-5 0,-26-17-48,29 20 64,4 2-32,-3 4 0,1 0 16,-31-26-48,32 26 32,1 5 0,-5-3-80,1 1-16,-29-29 64,28 30-48,-4-1 208,-2-1 113,-5 5 31,-17-33-304,7 28 352,13 0-160,-16-1 64,0-1 0,-4-26-256,5 26 272,-1-2 16,0 0-31,-4-4-33,0-20-224,0 21 208,0 1-48,0-4-64,0 4-16,0-22-80,0 17 128,0 0 0,0 3 48,-2-2 16,2-18-192,-2 19 176,-4-1 48,-12-1 16,12 1 1,6-18-241,-20 8-16,13 16-16,-14-15-32,12 15-65,9-24 129,-24 9 113,15 10 127,-13-10-16,16 9 48,6-18-272,-20 6 240,14 1-176,-14 1 64,13-1 0,7-7-128,-8 4 160,-10-2-16,16 1-16,-5-3-16,7 0-112,-6 0 128,2 0-16,-1 0-15,1 0-17,4 0-80,-2 0 48,-1-5 0,1 5 16,-2-4-32,4 4-32,-2-4 64,0 4-32,-1-5-64,3 1 32,0 4 0,0-5-32,0 1 32,0 0 0,5-3-208,-5 7 208,4-6-561,3-12-543,-1 14-705,12-1-784,-18 5 2593,4-4-2737,22 11 736,-26-5-320,0-2 2321</inkml:trace>
  <inkml:trace contextRef="#ctx0" brushRef="#br0" timeOffset="1615">245 99 1104,'0'0'0,"4"-6"144,-4 6-144,5-18 192,1 12 48,1-14 80,-1 16 33,-6 4-353,5-5 320,-1-1-48,0-1-16,1 1-32,-5 6-224,4-7 256,-4 3 16,4-1 0,-4 5 65,0 0-337,0-4 352,0 4 64,0 0-32,0 0 0,0 0-384,0 0 336,-2 0-31,0 0-33,-2 0-96,4 0-176,-5 4 128,1 1 16,0 1-32,-1 1 16,5-7-128,-4 6 128,0 1-32,-3 2-16,3-3 32,4-6-112,-7 18 96,1-12-64,-1 1 16,0 12-80,7-19 32,-8 7-32,-10 2 96,12 12 16,-12-12 16,18-9-96,-6 22 80,-3-2 16,-11-1-32,14 5-15,6-24-49,-22 29 48,13-1-48,-10 2 48,10 3-16,9-33-32,-20 35 16,14 2 32,-12 0-32,12 5-16,-1-1 16,7-41-16,-9 44-16,3 2 48,4 2-16,0 2-32,2-50 16,0 50 16,0-2-16,0 0 0,6-4 16,-6-44-16,7 43-16,10 1 32,-13-3-16,1 1 48,-5-42-48,6 37 48,1 0-32,10-4 64,-12-5 0,-5-28-80,6 28 64,14-4 112,-16-2 32,14-4 96,-18-18-304,6 6 368,1 3 32,12 0 1,-14-3-81,-5-6-320,6 9 256,14-2-16,-16-1-48,16-2 0,-20-4-192,4 5 240,14-1-16,-12 1-64,12-1 17,-18-4-177,6 4 64,14-2 16,-16 3 0,14-1 48,-18-4-128,4 2 112,1 1 0,-1-1 32,0 0 16,-4-2-160,0 0 176,5 2-16,-5-2-32,0 2 32,0-2-160,0 0 128,0 0 96,0 2 1,-3-2-33,3 0-192,-2 0 192,0 0-48,-2 0-32,-1 0-80,5 0-32,-6-4 48,-1 0 64,-1-1-48,-1 1 16,9 4-80,-20-7-208,14 1-977,-18-1-1504,19 3-1905,5 4 4594,-17-4-5955,17 4 5955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9:34.8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 79 1696,'0'0'0,"0"0"0,0-5 448,0 5 193,0-4 175,0 0 97,0 4-913,-3-5 928,1 5-16,0-4-239,0-1 143,2 5-816,-2 0 560,-3-4-79,3 4 111,0 0-256,2 0-336,-2 0 480,2 0-16,0 0-31,-2-4-33,2 4-400,0 0 368,0 0-16,0 0-80,0-5-16,0 5-256,0 0 240,0 0-31,0 0-17,4-4 176,-4 4-368,4 0 96,1 0 240,-1 0-48,0 0-320,-4 0 32,5 0 224,-1 2-208,3 0-16,-1 5 64,-6-7-64,7 6 0,12 12-16,-12-12 16,15 16-32,-22-22 32,17 9 48,1 19-48,-1-8 0,3 2 0,-20-22 0,19 24 48,3 0-80,0 4 16,2 3 32,-24-31-16,26 32 0,5-1 48,-1 2 0,1-5 0,-31-28-48,30 28 64,-1 1 64,-1-5 1,5-2-1,-33-22-128,28 21 160,3-12-32,-1 13 32,-1-15 64,-29-7-224,30 6 208,1 1 16,-7-1 16,-5-4-48,-19-2-192,7 3 208,10-1-48,-17 0-15,5 0-1,-5-2-144,0 0 128,0 0-32,0 0 80,0 0-64,0 0-112,0 0 128,-2 0-32,-5 2-80,0 0 32,7-2-48,-6 3 0,-1 1 0,1 0 32,-1 1-32,7-5 0,-6 6 16,-1 1 32,1-1-48,-1-1 0,7-5 0,-2 4 32,0 0-32,0-1-32,2-1 16,0-2 16,0 2-80,4 0-80,0 0-80,1-2-288,-5 0 528,6 0-993,-1 0-688,1 0-1088,-2-4-1169,-4 4 3938,7 0-3265,0 0-817,-7 0 4082</inkml:trace>
  <inkml:trace contextRef="#ctx0" brushRef="#br0" timeOffset="534">616 57 1168,'0'0'0,"0"0"704,0 0-704,0-5 401,0 1 143,0 0 96,0 4 16,0 0-656,0 0 657,0 0-17,0 0-64,0-5-16,0 5-79,4 0-17,-4-4-112,4 4-16,-4 0-336,5-4 272,-1 4-48,0-5 49,-4 1-33,0 4-240,5-4 256,-1-1 0,-4 1-16,4-1 16,-4 5-256,0-4 256,0 4-32,0 0 16,0 0-31,0 0-209,5 0 208,-5 0 0,0 0-64,0 0 16,0 0-160,0 0 96,0 0 0,-2 2-32,-3 3-32,5-5-32,-6 8 32,-1 12 0,-2-3 0,-8 5 0,17-22-32,-7 24 80,-12 5 32,10 1 0,-17 5 0,26-35-112,-20 37 144,-6 5-16,-2 1-16,-5 1 49,33-44-161,-39 44 144,-1-5 32,-3 0-16,1-4-16,42-35-144,-37 35 160,5-2 16,-1-7-16,4 2 16,29-28-176,-28 24 192,4-2-16,2-2-48,3-12-208,19-8 80,-9 20-160,-11-16 80,14 3 16,-1-1 160,7-6-96,-4 5 160,2-1-80,-1-2-16,1-2-32,2 0-32,0 0 64,0 0-48,0 0 0,5 0 80,-5 0-96,6-4 289,16 0-1,-15-3-352,17-10-945,-24 17 1009,21-7-3153,12 1-1169,0-16-1393,-33 22 5715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0:14.3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253 269 896,'0'0'0,"0"0"704,5 0-496,-5 0-208,4 0 192,0-4 17,-4-1 47,5 1 64,-5 4-320,0-5 352,4 1 32,0 0 32,1-1 33,-5 5-449,0-6 448,6-1-48,-1 1-16,-1-1-48,-4 7-336,4-6 304,-4-1-16,5 1 1,-5 1-1,0 5-288,0-4 352,4-1-16,-4 5 0,0-4-16,0 4-320,0-4 289,0-1-49,0 5 0,0-4-32,0 4-208,0 0 144,0-4 0,0 4-48,0 0 0,0 0-96,0 0 64,0 0 16,0 0-48,0 0-32,0 0-32,0 0 16,0 0 0,0 0-32,0 0 48,-2 4 48,0 3-64,0 1-16,-3 12 32,5-20 0,-4 6-16,0 18 0,-3-2 16,0 2 0,7-24 0,-6 26-16,-14 3 16,14 4 0,-12-1 0,18-32 0,-8 33 0,-16 2 16,4-5 0,0-1 32,20-29-48,-17 26 80,8-4 48,-11 0 48,14-3 48,6-19-224,-9 18 176,3-10 17,-3 12-33,2-13 16,7-7-176,-4 8 160,2-1 0,-3-1 16,3 1-32,2-7-144,-4 7 160,2-1-48,0-2 16,-1 1-16,3-5-112,-4 4 112,0 3 16,-1-3-16,1-2 0,4-2-112,-4 2 96,1 1 65,-1-3-1,2 0 64,2 0-224,-2 0 272,-1 0 0,1 0-32,0 0-80,2 0-160,-4 0 160,2-5-64,-1 1 16,1-3 0,2 7-112,0-6 80,0-12 32,0 14-48,5-13-31,-5 17-33,4-5 16,2-17 0,12 16-32,-14-18 32,-4 24-16,20-18 32,-16 1 0,16-1 0,-14 1-32,-6 17 0,20-20 16,-13 3 16,12-5 32,-12 0-64,-7 22 0,17-24 32,-10 0 16,10 0-16,-12 0 48,-5 24-80,6-22 48,12-4 48,-18 2-16,4 0-16,-4 24-64,4-26 48,1 0 16,-1 0 32,-4 0-32,0 26-64,0-27 64,0 1-64,0 4 0,4-4 32,-4 26-32,5-19-48,-1 12 48,-4-15-48,5 18 0,-5 4 48,4-5-48,0-1 32,-4 2-48,5 4-32,-5 0 96,4 0-112,0 0 0,1 0 0,-1 2 0,-4-2 112,4 6-64,3 1 0,0 10 16,-1-10 80,-6-7-32,7 9-64,-1 10 32,1-12 16,-1 12-33,-6-19 49,7 9-16,10 13 0,-12-16 16,12 14-48,-17-20 48,4 7 48,16 12-80,-13-10 16,17 11 16,-24-20 0,6 17-112,20-8 32,-6 17-16,0-4-32,-20-22 128,19 22-80,3 2-32,2 2 0,0 0 16,-24-26 96,24 28-48,-2 1 64,-2-5 16,-3-2 0,-17-22-32,17 19 0,-10 1 32,17-1-16,-17-1-32,-7-18 16,17 17 64,-17-8-32,7 15-32,-3-4 32,-4-20-32,4 17 0,1 3 16,-5-3 0,4 1-16,-4-18 0,0 8-16,4 14 16,1-15 16,-1 15 16,-4-22-32,4 6 16,1 12 32,-1-12-48,3 1 16,-7-7-16,4 8 48,0-1-32,1 0 48,-1-1-16,-4-6-48,5 7 64,-1-5-16,-4 0 32,4 2 32,-4-4-112,0 3 80,5-1 17,-5-2-17,0 0 32,0 0-112,0 0 160,0 0 16,0 0-16,0 0-80,0 0-80,0-5 96,0 1 0,0 0 16,0-3 16,0 7-128,4-6 96,-4-1-48,0-10-48,0 12-96,0 5 96,0-17-336,0 12-640,0-1-1185,-2-1-1505,2 7 3666,-2-4-3650,-5 0-1072,7 4 4722</inkml:trace>
  <inkml:trace contextRef="#ctx0" brushRef="#br0" timeOffset="609">177 507 3329,'0'0'0,"0"0"960,0 0-960,0 0 1041,0-5 47,0 5 65,0 0-65,0 0-1088,0-4 945,0 4-161,0-4-95,0-1-81,0 5-608,4 0 544,1-4 16,1 4-95,1 0-97,-7 0-368,6 0 272,1 0-96,-3 0-48,3 0-64,-7 0-64,4 0 48,-4 0-48,4 2 16,1 5 0,1-1-32,-6-6 16,7 7 48,-1-1-48,12 1 32,-14-1 16,3 1-32,-7-7-16,6 6 0,16 1 32,-17-3 0,14-1 0,-19-3-32,7 2 64,17-2 32,-18 0 32,20 0 32,-26 0-160,7 0 144,17-5 17,-7 1-49,-10-3-32,-7 7-80,24-6 64,-17-1 16,14 1-48,-16 1 16,-5 5-48,17-4 96,-12 0-48,-1 4-32,-4 0 0,0 0-16,0 0-16,0 0 32,0 0 16,0 4-16,0-4-16,-4 7 16,-3-1 32,0 1-96,-1-1-544,8-6 592,-9 5-1889,0 1-2273,3 1-2625,6-7 6787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09:55.4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42 653 1552,'0'0'0,"0"0"0,0 0 272,0 0 64,-2 0 81,0 0 79,2 0-496,-2 0 496,-3 0-48,3 0-79,-2 0-33,4 0-336,-2 0 320,0 0 32,-3 0-32,3 2 0,2-2-320,-2 2 256,0 0-48,-1 0-31,1 0-17,2-2-160,-2 3 112,0-1 0,2 0 16,0 0-16,0-2-112,0 2 176,0 1-48,0-1 48,0 0 0,0-2-176,0 2 176,0 0 16,0 0 16,0-2 1,0 0-209,0 0 224,0 3 32,4-3-16,-4 0 0,0 0-240,5 0 256,-1 0-64,-4 0 16,7 0-32,-7 0-176,4 0 144,2 0-48,1 0 0,0 0-31,-7 0-65,6 0 64,12-5 0,-14 5-16,13 0 16,-17 0-64,7 0 64,10 0-16,-12 0 16,14 0-32,-19 0-32,7 0 48,15 0 0,-16 0-16,16 0 0,-22 0-32,7 0 16,17 0 64,-18 0-32,16-4 0,-22 4-48,7-4 48,17 4 0,-18 0-16,20-5 32,-26 5-64,7 0 32,19-4 32,-9 4-16,-10-5 48,-7 5-96,24 0 128,-17-4-32,14 4 0,-16-4-16,-5 4-80,6 0 32,1 0 0,10 0 16,-17 0-48,0 0 0,7 0 32,-1 0-32,1 0 0,-3 2 16,-4-2-16,7 2 32,-1-2-32,-1 2 0,1 0 32,-6-2-32,7 3 16,-1-1 16,1-2 48,10 0-32,-17 0-48,5 0 32,1 0 48,1 0-31,12-5 31,-19 5-80,5-4 64,1 4 0,16-4-32,-17-1 16,-5 5-48,19-4 32,-12 0 16,12-1 0,-14 5-32,-5 0-16,6-4 0,12 4-16,-18 0-16,6-4 32,-6 4 0,7 0 32,-1 0-16,-1 0 0,1 2-16,-6-2 0,5 0 16,1 2-16,1 0 0,-1 2-16,-6-4 16,5 5 0,1-3 0,1 2 0,-1-1 0,-6-3 0,7 2 0,-1 2 0,12-2 16,-14 0-16,-4-2 0,5 3 32,1-1-16,1 0 0,-1-2 48,-6 0-64,5 2 16,-1-2 80,0 0-16,1 0 16,-5 0-96,4 0 96,-4 0 32,0 0-32,0-4-16,0 4-80,0-5 32,0 1-336,0-2-881,-2-1-1888,2 7 3073,-2 0-3458,-5 0-1616,7 0 5074</inkml:trace>
  <inkml:trace contextRef="#ctx0" brushRef="#br0" timeOffset="1345">29 1013 1344,'0'0'0,"5"0"224,-5 0-224,0 0 80,4 0-16,0 0 16,1 0 0,-5 0-80,0 0 128,0 0 32,0 0 65,0 0 63,0 0-288,0 0 368,0-5 48,0 5 0,0 0 16,0 0-432,0 0 353,0 0-33,0 0-32,0 0-64,0 0-224,0 0 192,0 0 0,0 0 0,0 2 0,0-2-192,0 0 208,0 0 17,0 3 79,0-1 48,0-2-352,0 0 416,0 0 64,0 0-48,0 0-63,0 0-369,0 0 320,4 0-96,-4 0-16,4 0-32,-4 0-176,0 0 144,5 0-16,-1 0-64,1 0 0,-5 0-64,0 0 48,4 0-16,-4 0 0,4 0 0,-4 0-32,5 0 16,-1 2 32,0-2 16,3 0 0,-7 0-64,4 2 64,1-2-32,-1 2-16,0-2 0,-4 0-16,5 2 64,-1 1-31,0-1 31,1 0 16,-5-2-80,4 0 48,1 2 16,-1 0 0,2 1-32,-6-3-32,7 2 80,0-2 16,12 0-48,-14 0 16,-5 0-64,17 0 64,-13 0-16,16 0 32,-13 0 32,-7 0-112,19 0 176,-12 0-16,15 0 32,-16 0-32,-6 0-160,22-5 144,-16 5-48,12-4 16,-14 4 16,-4 0-128,18-4 129,-14 4-33,3 0-32,-1-5 16,-6 5-80,18 0 16,-18 0 32,6 0-16,1 0 0,-7 0-32,4 0 16,3 0 0,-1 0-16,-1 0 16,-5 0-16,6 0 32,-2 0-16,1 0 32,-1 0-48,-4 0 0,5 0 32,-1 2 16,0-2-48,1 0 16,-5 0-16,4 0-48,0 3 32,1-1 16,1-2 16,-6 0-16,5 2 48,1-2-32,1 0 16,-1 0-32,-6 0 0,7 0 0,10 0 16,-12 0 48,1 0-32,-6 0-32,7 0 48,10-4 0,-17 4-32,7-5 48,-7 5-64,19 0 16,-14 0-16,1-4 64,12 0-80,-18 4 16,4 0 80,3-5-16,10 5-64,-17 0 64,0 0-64,4-4 0,1 4 16,-5 0 16,4 0-16,-4 0-16,5 0 0,-1 0 0,0 2 0,-4-2 0,5 0 16,-1 2-16,-4 0 32,4-2-64,-4 0 32,5 0 0,-5 3 0,4-1 48,0-2-32,-4 0-16,7 0 48,-3 0 0,1 0-32,-1 0 0,-4 0-16,7 0 48,-3 0-48,0 0 16,1 0 16,-5 0-32,4 0 16,0 0 64,1 0-80,-1 0 80,-4 0-80,5 0 0,-1 0 16,2-5-16,1 5 0,-7 0 0,7 0 0,-1 0-16,1 0 16,-1 0 0,-6 0 0,7 0-48,-1 0 64,12 0-16,-14 0 32,-4 0-32,7 0 16,12 0-16,-14 0 0,14 0 0,-19 0 0,5 0 16,1 0 16,1 0-32,-1 0 32,-6 0-32,7 0 0,-3 0 32,-4 0 0,0 0 32,0 0-64,0 0 112,0 0 1,0 0-17,-2 0-32,2 0-64,-2 0 16,-5-4 48,1 4-16,-1 0-48,7 0 0,-6 0-48,-3 0-513,-9 0-1215,12 0-2386,6 0 4162,-9 0-6643,9 0 6643</inkml:trace>
  <inkml:trace contextRef="#ctx0" brushRef="#br0" timeOffset="28215">1757 5 880,'0'0'0,"0"0"720,0 0-720,0 0 256,-2 2 32,0 0 97,0-2 111,2 0-496,-2 0 560,-1 0 32,1 0 49,-2 0 63,4 0-704,-2 0 736,-1 0-31,1 0-49,0 0-112,2 0-544,-4 0 448,2 0-47,-3 0-65,3 0-64,2 0-272,-2 0 240,0 0-80,-1-4-32,1 4-16,2 0-112,0 0 80,0-5-32,0 5 0,0 0 0,0 0-48,-2 0 16,0 0 16,0 2-48,-5 1 16,7-3 0,-4 4 0,-3 5-32,-10-1 32,10 14 16,7-22-16,-17 18 16,10 3-16,-15 6 32,14-1-32,8-26 0,-22 30 16,13 3 0,-15 0 32,7 4-32,17-37-16,-9 41 32,-13 3 48,13 6-64,-10 5 32,19-55-48,-7 54 48,-10 5-16,10 2 33,1 0-17,6-61-48,-5 61 32,3-4 0,2-2 0,0-3-16,0-52-16,0 50 32,7 0 32,12-4 16,-1-6 96,-18-40-176,22 37 288,2-5 80,2-3 160,0-5 33,-26-24-561,28 22 560,1-5-32,-5-8-80,0 10 32,-24-19-480,22 5 449,-3 1-65,-12-1 0,15-3-48,-22-2-336,4 2 288,2 0-32,1-2-95,-3 2-17,-4-2-144,5 3 80,-5-1-48,0 0-16,0 4-16,0-6 0,0 5 48,0 1 48,0 1-16,0-1 16,0-6-96,0 7 48,-2 0 0,-1-1 48,1 1-224,2-7 128,-2 6-512,-2-1-673,1-3-1088,1 2-1761,2-4 4034,0 7-7187,0-7 7187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0:20.5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219 733 1696,'0'0'0,"-18"2"625,-1 0-97,-5 1 80,24-3-608,-22 2 592,4-2-31,1 2-129,0-2 16,17 0-448,-9 2 480,-11 0 48,14 1 1,-12-1-33,18-2-496,-2 0 448,-5 2-32,3-2 33,2 0 31,2 0-480,-2 2 480,0-2-16,-1 0-64,1 2-47,2-2-353,-2 0 320,0 2-48,2 1-48,-2-1-96,2-2-128,0 0 96,0 2 0,0-2 0,0 0-32,0 0-64,0 2 64,0 0-48,0 1 48,0-1 32,0-2-96,6 2 160,1 0 32,10-2 81,-10 0-17,-7 0-256,22 0 256,-16 0-32,20-4-32,-6-1-32,-20 5-160,20-4 128,4 0-48,2-3-16,2 3-16,-28 4-48,26 0 16,3-5 16,-1 5-16,-4 0 0,-24 0-16,26 0 32,0 3-16,-2-1-16,3-2 16,-27 0-16,21 2 0,-1 0 48,0 0-32,-3 0 16,-17-2-32,7 3 32,14-3 48,-16 0-48,12 0 64,-17 0-96,5 0 32,1 0 0,1 0 96,-3 0-47,-4 0-81,4-5 112,1 5-16,-1-4-32,1 0 64,-5 4-128,0 0 112,0-5 16,0 5-16,0-4-64,0 4-48,0-5 64,0 5-32,0 0 32,0-4-16,0 4-48,0 0-16,-3 0-16,1 0 32,0 0-48,2 0 48,0 0-48,-2 2 80,0 0-80,-3 1 0,5-3 48,-4 4-304,-3-2-401,3 5-591,-3-3-945,7-4 2241,-4 7-3122,4 10 65,-2-15-1297,2-2 4354</inkml:trace>
  <inkml:trace contextRef="#ctx0" brushRef="#br0" timeOffset="525">116 589 4049,'0'0'0,"0"0"1041,-2 0-33,2 0-1008,-2-6 1057,0 1-1,-3 1-79,3 4-193,2 0-784,-2 0 576,0 0-159,0 0-209,2 2-112,0-2-96,0 4 32,0 3 0,4 13 0,3-12 32,-1 21-32,1-8 0,-1 6-32,12-1 16,-18-26-16,0 24 64,6 4 0,1-2-16,-3-2 16,0-4 32,-4 0 16,5-12 80,-5 14-16,0-22-176,0 9 160,0 8 16,-2-10-16,-1 2-16,3-9-144,-4 8 161,2 1-1,-2-2-80,-1-1 32,5-6-112,-4 7 64,2-1-48,-1 3 48,1 0-48,2-9-16,-2 8 0,2 1 16,0 0-16,4 0 64,-4-9-64,5 6 0,12 1-432,-10-5-881,19 0-1584,-26-2 2897,24 0-6419,-24 0 6419</inkml:trace>
  <inkml:trace contextRef="#ctx0" brushRef="#br0" timeOffset="1316">1373 349 1776,'0'0'0,"4"0"481,-4 0-481,5 0 496,-1 0 128,0 0 48,1 0 33,-5 0-705,4 0 704,-4-4 0,5-1-31,-5 1-1,0 4-672,0 0 592,0-4-64,0-1-47,0 5-49,0 0-432,0-4 368,0 4-16,-3-4 0,-1-1-48,4 5-304,-2-4 321,-3-1-17,1 1 16,2 0 16,2 4-336,-4-5 304,-1 1 0,3-3-48,-5 3-31,7 4-225,-6-6 224,-1-1 0,3 0-32,-3 1-16,7 6-176,-6-18 176,-1 18-16,1-6-32,-1-1 0,7 7-128,-6-6 128,-1 1-96,1-1 48,-1 2-48,7 4-32,-6-5 0,-3 1 64,-9-1-32,12 5-16,6 0-16,-18 0 16,12 0-48,-16 0 32,13 0 0,9 0 0,-19 0-32,10 0 80,-11 0 0,12 0-32,8 0-16,-20 0 16,13 3 16,-10-1-64,10 2 64,7-4-32,-8 7 16,-12-1-16,13 1 48,-10 10-48,17-17 0,-7 5 0,-1 3 0,-1 10-16,0-12 16,9-6 0,-6 24 16,-1-15-16,3 15-16,-1-6 81,5-18-65,-4 17-33,0 0 17,-1 3 65,3 0-82,2-20 33,-2 19 0,0-1 49,0-1-49,-1-8 16,3-9-16,0 24 32,0-15-16,0 13 0,0-5 16,0-17-32,0 17 48,5 3-16,-1 0 0,1-1-32,-5-19 0,6 22 16,1-2-16,14-1 16,-14 3 32,-7-22-48,22 22 96,-5 0 64,3-2-64,-3 1 16,-17-21-112,20 18 112,0-1-32,-3-8 0,3 11 16,-20-20-96,17 6 64,1 12 48,-1-12 16,-10 3 0,-7-9-128,24 6 112,-18 1 32,1 0 0,12-1 32,-19-6-176,0 2 177,7 0-49,10 1 0,-17-3 32,0 0-160,7 0 144,-1 0 80,1 0-16,10 0-32,-17 0-176,5-5 208,12-1-32,-12-1-80,14 1 0,-19 6-96,7-7 48,12-13 0,-12 16 64,13-2-96,-20 6-16,6-20 48,14 20-48,-14-7-16,12 3 16,-18 4 0,4-4-48,14 4-208,-14 0-448,3 0-737,-7 0 1441,6 0-2609,14 0-2001,-16 0-2593,-4 0 7203</inkml:trace>
  <inkml:trace contextRef="#ctx0" brushRef="#br0" timeOffset="2084">1764 55 2193,'0'0'0,"0"0"432,0-5 128,0 1 64,0 4-624,0-5 657,0-1-33,0 2 16,0-1 0,0 5-640,0-4 657,0-1-17,0 1-48,0 0-15,0 4-577,0-5 496,0 5-48,0-4-32,0 4-64,0 0-352,0 0 320,0 0-79,0 0-1,0 0-96,0 0-144,0 0 144,0 0-16,4 0-48,0 2-48,-4-2-32,5 5 48,1-1-48,12 2 16,-14 1 32,-4-7-48,17 7 0,-12 1 0,17 1 32,-16 13-32,-6-22 0,26 9-32,-6 15 32,2-3-32,2 3-32,-24-24 64,26 29-16,0 3 0,0 8 0,1 1 16,-27-41 0,26 42-16,0 1-16,2 1 32,-4 0 32,-24-44-32,22 43-32,-2 1 32,-3-1-16,-10 3-16,-7-46 32,22 46-16,-18 2 16,13 0-48,-12 0 48,-1-4 48,-4-44-48,4 41 32,1-2 64,-5 1 0,0-5 0,0-35-96,0 35 144,0-1 0,-2-3 32,-3 0 64,5-31-240,-6 28 304,-12-4 33,12-2 47,-12 0 16,18-22-400,-8 8 400,-12 14 16,11-15-79,-13-1-17,22-6-320,-8 7 288,-16-1-32,15-1 0,-15-1 16,24-4-272,-7 2 208,-12 0-48,10 1-16,-11-1-48,20-2-96,-6 0 48,-3 2-16,-8 0 0,14-2-16,3 0-16,-2 0-64,0 0-176,2 0-832,0 0-1361,0 0 2433,7 0-4290,10-4-2593,-17 4 6883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0:24.8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93 764 1568,'0'0'0,"0"0"0,0-22 464,-3 2-31,-1-8 95,-2 6 48,1 5 16,3 10 33,0 1-49,0-1 48,2 7-624,-3-4 577,1-1-65,2 5 16,-2 0-112,2 0-416,0 0 288,-2 0-64,2 3-128,0 3-32,0-6-64,0 9 49,0 13 15,0-16 48,0 14 0,0-20-112,0 9 160,0 8-32,4-10 0,3 12-16,-7-19-112,6 7 64,12 12 32,-12-10 0,14 17-32,-20-26-64,17 22 64,1 2-32,4 0-16,0 4 32,-22-28-48,24 29 32,2 4 16,2 4-32,5 2-16,-33-39 0,35 39 0,2 3-32,0-1 48,0 1 32,-37-42-48,37 39 176,0 0 272,-4-4 145,0-2 127,-33-33-720,30 30 624,-4-4-207,-2-2-65,-2-4 0,-22-20-352,7 18 352,12-10-16,-19 1 96,5-2-15,-5-7-417,0 6 560,0-4 96,-2 0-16,-5-2-15,7 0-625,-20 0 512,12-4-112,-16 0-112,4-3-128,20 7-160,-20-19 192,-1 14-48,-3-14 1,2 1 31,22 18-176,-22-6 128,0-18-48,2 17-80,3-17-224,17 24 224,-9-7-577,-8-12-431,12 14-561,1-1-624,4 6 2193,-2-7-3057,2 3-705,0 0-2033,0 4 5795</inkml:trace>
  <inkml:trace contextRef="#ctx0" brushRef="#br0" timeOffset="723">557 666 2593,'0'0'0,"0"0"1136,-2 0 1,0 0 127,2 0-1264,0 0 1313,0-5-81,0 1-191,0 0-209,0 4-832,0-5 753,0 1-65,0-1-80,0 1-95,0 4-513,4-4 368,-4-1-80,5 5-128,-5 0-48,0 0-112,4 0 80,-4-4-16,0 4 0,0 0 0,0 0-64,0 0 16,0 0 0,0 0 48,0 0-32,0 0-32,0 2 16,-2 0-16,-2 1 16,-1 1-16,5-4 0,-6 6 0,-1 3 0,-2 11 0,-10-1 32,19-19-32,-9 24 0,-17 5 32,4 6 0,-4 4 32,26-39-64,-31 44 64,-1 6 0,-3 0-32,-2 5 16,37-55-48,-38 52 16,4 0 32,-1-6 16,2-4 32,33-42-96,-26 37 80,0-2 48,6-7 33,2-2-17,18-26-144,-8 22 192,-10-2-16,14-12 16,-3 12 80,7-20-272,-4 2 304,2 5 16,0-3 32,-3-2-31,5-2-321,-2 2 352,-2 1 16,2-3-64,-3 0-16,5 0-288,-2 0 256,2-5-64,0 1 33,0-3-81,0 7-144,0-19 96,0 14-16,4-14 0,3 12-80,-7 7 0,17-24-48,-12 7 0,17-3-561,-3 3-719,-19 17 1328,24-20-2625,2 2-1777,7 1-3394,-33 17 7796</inkml:trace>
  <inkml:trace contextRef="#ctx0" brushRef="#br0" timeOffset="1674">863 231 2016,'0'0'0,"0"0"241,0-6 111,0 6-352,-2-7 416,-1 1 64,1-1 32,0 1-63,2 6-449,-4-18 368,-1 18-32,3-4 16,0-3 48,2 7-400,-2-6 496,0-1 81,-1 1 15,1-1 80,0 3-15,2-1 63,0 1-48,0-2-64,0 6-608,0-5 545,0-1-81,0 1-64,0 1-16,0 4-384,0-4 320,0-1-79,0 1-65,0-1-32,0 5-144,0-4 112,4 0-16,3-3-32,0 3-16,-7 4-48,6-5 64,16-1-48,-16 2 32,21-1-32,-27 5-16,17-6 48,3-1-16,-1 1 16,1-1-48,-20 7 0,20-7 16,1 1-32,-3 2 16,2-1 16,-20 5-16,17 0 32,-10 0 0,17 0-32,-20 0-16,-4 0 16,4 2-48,3 5 32,-3-1 32,1 1-16,-5-7 0,4 17 48,-4-12-32,0 4-32,0 10 16,0-19 0,0 7-16,0 1 16,0 10 0,-2-12 16,2-6-16,-2 9 16,-5 9 32,0-12-16,-10 3 16,17-9-48,-9 20 16,-15-12 48,5 12 0,-1-11 0,20-9-64,-17 19 48,-1-12-32,9 10 16,-10-10-32,19-7 0,-7 9 32,-12 8 0,14-13 0,-4 3 0,9-7-32,-8 4 0,-1 3 32,2-5-32,1 2 0,6-4 0,-7 3 32,5-1-16,0 0-32,2-2 32,0 0-16,4 0 48,1 0-32,-5 0-16,6 0 32,1-4-32,-1-1 0,14 1 16,-20 4-16,4-5 0,14 1 16,-12-2 16,14-1-32,-20 7 0,7-7 0,14 1 0,-14-1 0,13 3 0,-20 4 0,17-4 0,-10 4 0,14-5-32,-14 5 32,-7 0 0,6 0 0,12 0-16,-14 0 0,-4 0 16,5 0 0,-1 0 0,0 0-48,1 2 48,-5-2 0,4 7-48,0 0 48,1-1 0,-1 1-16,-4-7 16,5 8 0,-1 10 0,2-12-48,1 12 32,-7-18 16,7 9-48,10 12 0,-17-12 16,4 17 32,-4-26 0,5 18-32,-1 1 64,-4 1 0,0-3-32,0-17 0,-2 18 48,-5-1-32,-1 1 32,-14-9 16,22-9-64,-9 24 64,-17-18-32,6 14-16,-4-14 32,24-6-48,-22 18 32,1-12 64,-3 1-16,4-1 33,20-6-113,-20 5 160,1-1 32,-1-2 160,3 0 80,17-2-432,-18 3 368,9-1-48,-10 0-144,12 0-96,7-2-80,-8 0 129,1 0-17,3 0 32,1 0 16,3 0-160,-2 0 128,2 0 16,0-4-48,0-1-32,0 5-64,0-4 96,0 0-64,0-1-16,5 1 32,-5 4-48,0-4 48,4-3 32,-4 3-16,4-3-16,-4 7-48,0-4 32,0-1-32,5-1 16,-5 2-16,0 4 0,0-5 0,0 1 0,0 4-48,0 0 48,0-5 32,0 5 32,0 0-64,0 0 0,-2 0-48,-5 0 48,0 0-16,1 3-16,6-3 32,-7 6 0,-1 1-48,-1 10-240,-9-10-384,18-7 672,-6 19-1249,-14-12-768,16 17-1280,-3-4-673,7-20 3970,-4 19-5603,4-19 5603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0:28.4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284 268 2048,'0'0'0,"-24"3"785,24-3-785,-26 4 752,-9 2 145,5-3 175,3 1 17,27-4-1089,-26 2 1072,4 0-96,3 1-127,1-3-113,18 0-736,-8 0 673,-12 0-81,13 0 32,1 0 16,6 0-640,-7 0 561,3 0-17,2 0-128,0-5-96,2 5-320,0-4 288,0 4 16,0 0-47,0 0-17,0 0-240,0 0 224,0 0-112,0 0-48,4 0-16,0 0 0,1 0-80,-1 0 32,3 0 0,10 0-16,-17 0 16,7 4-16,14 3-16,-1-1 32,0 1-16,-20-7 16,26 6 16,0-1 48,5-1-32,-1 0-32,-30-4 0,33 3 160,0-1-96,2-2-224,2 0 32,-37 0 128,35 0-320,-1-5 96,1 1 272,-2 0 0,-33 4-48,28-5 80,1 1-32,-3 0-16,-2 4-32,-24 0 0,20-5-32,-3 5 16,-10 0 32,12 0-16,-19 0 0,5 0 32,1 0-16,12 0-32,-18 0 16,6 0-48,-1 0 48,-1 2 48,0 1-32,-4-3-16,0 2 16,5-2 32,-5 2-48,4-2 64,-4 0-64,0 0 112,4 0-64,-4 0 64,5 0 32,-5 0-144,4-4 80,-4 4 80,4-5-64,-4 1-48,0 4-48,5-7 0,-5 1-64,0 1-80,0-1-192,0 6 336,-2-7-544,-3 1-337,-1-1-527,-1 3-849,7 4 2257,-9 0-3138,3 0 177,-12 2-1201,18-2 4162</inkml:trace>
  <inkml:trace contextRef="#ctx0" brushRef="#br0" timeOffset="781">337 63 3601,'0'0'0,"0"0"0,-5 0 1089,-1 0 95,-3 0 49,0 0 31,9 0-1264,-6-6 1217,1 1-193,3 1-303,0 0-97,2 4-624,-2 0 560,0-5 49,2 1-1,0 0-144,0 4-464,4-5 432,0 1-208,3-1-48,-1 5 48,-6 0-224,7-4 257,0 0 15,-3-1 16,0 5-80,-4 0-208,5 0 160,-1-4-80,-4 4-32,0 0 0,0 0-48,4 0-16,-4 2-16,0 0 64,0 3-16,0-5-16,0 4 64,0 0 32,-2 3-96,0-5 48,2-2-48,-4 7 16,-3-1 32,3 1 0,-1-1 0,5-6-48,-4 7 16,2-1-16,0 1 32,-1 2-16,3-9-16,0 19 32,0-12 32,0 17-16,0-4-32,0-20-16,5 21 0,-1 10 0,3-1 0,-3 1 32,-4-31-32,7 33 48,-3-7-32,0-4 32,1 2-16,-5-24-32,4 22 16,-4-1 48,0-1-31,0 0 31,0-20-64,0 8 80,0 14-16,0-15 48,0 1 16,0-8-128,-2 9 144,0-2 0,0-1 16,2-1 16,0-5-176,-3 2 144,3-2-32,0 2-16,0-2-48,0 0-48,0 2 32,0 0-16,0 1-16,0 1-16,0-4 16,0 6 0,0-1 0,0 4-336,5 10 16,-5-19 320,4 7-304,0 15-16,1-16 320,-1 12 0,-4-18 0,5 6 48,-1 3-16,0-3 32,-4 1 16,0-7-80,5 6 0,-5-1 0,0-3-176,0-2-465,0 0 641,0 0-1568,-7-4-2162,1-1-4402,6 5 8132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0:41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195 71 1200,'0'0'0,"0"0"624,0 0-624,0 0 352,0 0 49,0-7 95,4 1 64,-4 6-560,0-18 608,0 18 17,4-6-49,-4-1-32,0 7-544,0-4 432,0-1-63,0 1-65,0 0-16,0 4-288,0 0 240,0-5-16,0 5-80,0 0-48,0 0-96,0-4 80,0 4 0,0 0-16,0 0 32,0 0-96,0 0 80,0 0 32,0 0-16,0 0 49,0 0-145,-2 0 160,0 2-16,-2-2 32,-1 2-16,5-2-160,-4 2 112,-1 1 32,1 1-16,-2-2-16,6-2-112,-7 5 224,0 1-16,-1 1 0,-1-1-32,9-6-176,-17 9 32,12 11-32,-4-12-16,-8 21-16,17-29 32,-4 26 0,-5 2 0,-9 1 16,14 1-16,4-30 0,-9 31-16,1 4 0,-1 2 32,2 0-16,7-37 0,-6 39 16,-1 0-16,1 5 0,4 2-16,2-46 16,-3 52 16,3-2 0,0 0 0,0-4 64,0-46-80,5 42 65,1-7 95,12 0 80,-14-5 128,-4-30-368,20 28 384,-14-4 0,16-2 0,-15-4-127,-7-18-257,17 8 256,-13 19-112,14-10 16,-14 1-16,-4-18-144,7 17-16,-1-8-16,1 13-32,-3-16 48,-4-6 16,7 18 80,-3-14 48,1 2 0,-1 1-16,-4-7-112,4 7 112,-4-5 16,5 2 0,-1-2 48,-4-2-176,0 0 176,4 0 0,-4 0 16,0 0-15,0 0-177,0 0 192,0 0 32,0 0-96,0-4-16,0 4-112,5-4 32,-5-1-192,0-1-368,0-1-561,0 7 1089,4-6-1777,0-1-864,1 0-576,-5 1-1586,0 6 4803,0 0 0</inkml:trace>
  <inkml:trace contextRef="#ctx0" brushRef="#br0" timeOffset="450">526 361 2833,'0'0'0,"0"0"0,0 0 928,0-4 17,0-3-1,0 0 49,0 7-993,0-4 896,0 0-80,0-1-127,0 5-177,0 0-512,0 0 368,0 0-176,5 3-112,-5 5-80,0-8 0,0 26 0,4 1-32,-4 8 64,0 6-16,0-41-16,0 44 16,0 4 0,0 0 0,0-3 16,0-45-32,0 42 48,0-5 0,-2-6 16,2-5 48,0-26-112,-2 26 112,2-4 16,-3-5 1,3-8-1,0-9-128,0 22 128,-2-16-16,2 1 32,0-1 16,0-6-160,0 5 160,0-3 48,0 0 48,0 0 16,0-2-272,0 0 336,5 0-47,-5 0-65,4-4-32,-4 4-192,4-4 96,-4-1-144,5-1-256,-5-12-401,0 18 705,0-4-1248,0-16-609,0 3-448,0-1-16,0 18 2321,-3-22-3826,3 22 3826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0:42.9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153 10 1936,'0'0'0,"0"0"721,0 0 15,0 0-736,0-5 896,0 5 1,0-4-97,4 4-256,-4 0-544,7 0 385,15 0-65,-18 0 16,16 0 0,-20 0-336,17 0 304,-10 2 0,21 0-63,-8 0-17,-20-2-224,22 3 160,-1-1-16,1 2-48,-2-2 0,-20-2-96,22 5 64,-1-3 16,1 0 16,-4 2-16,-18-4-80,17 3 64,-10 1-48,17-2 32,-18 3-32,-6-5-16,18 4 32,-14 0 32,3 3-32,-1-3 0,-6-4-32,5 7 16,-1-1 0,-4 3-16,0 8 16,0-17-16,0 7 0,0 2 16,0 8 32,0-12 0,0-5-48,-2 8 112,-5 1 0,1 8 32,-12-10-32,18-7-112,-6 9 128,-16 10-31,13-12-17,-15 13 0,24-20-80,-20 6 48,1 12 0,1-12-16,1 3 0,17-9-32,-9 9 48,-10-3-48,12 1 0,-2-3-32,9-4 32,-8 4 32,1-1-16,0-1-16,5 0 0,2-2 0,0 0-16,0 2 16,0 0 32,0-2-32,5 0 32,-1 2 48,0 1-16,3-1 32,-7-2-96,17 2 48,-12-2 16,1 0-32,12 0 16,-18 0-48,4 0 32,16 2 32,-14-2-32,16 2 0,-22-2-32,18 0 32,-12 3-16,18-1 0,-17 0 0,-7-2-16,19 4 0,-12 3 0,10-1 0,-12 1-16,-5-7 16,19 9 0,-14 10 0,1-10 16,12 15-16,-18-24 0,0 22 0,6 2-16,-1 0 16,-5 0-16,0-24 16,4 24 32,-4 0 32,0 0-80,-2 0 48,2-24-32,-5 24 16,-1 0-16,-12-2 32,12-1-16,6-21-16,-22 22 16,13 0 0,-15-2 48,5 2 32,19-22-96,-22 21 112,0-12 16,-2 13-32,2-16 0,22-6-96,-24 18 128,5-16 17,-5 5 15,2-3 16,-4-2 32,26-2-208,-27 0 192,1 0 32,2-4-16,0-3-16,24 7-192,-24-6 192,2-12 0,1 14-48,1-14 16,20 18-160,-9-6 177,-13-12-81,16 14 16,-14-2-112,20 6 0,-4-18 0,-3 18-32,1-4 16,-1-1 32,7 5-16,-4 0-16,2 0-32,-1 3 48,1 3-48,2-6 48,0 7-16,0-1 0,0 1-16,5-1 32,-5-6 0,4 7-16,0-1 0,3 3-17,-1-2-47,-6-7 80,18 6-256,-14 1-208,14-5-272,-12 2-177,-6-4 913,22 2-1120,-4-2-241,-1 0-288,0 0-351,-17 0 2000,18 0-2081,-1 0-1537,-17 0 3618</inkml:trace>
  <inkml:trace contextRef="#ctx0" brushRef="#br0" timeOffset="783">934 501 2657,'0'0'0,"-2"0"928,0 2 17,-3-2 63,1 0 17,-3 2-1,1-2-80,2 0-127,1 0-113,1 0-96,2 0-95,0 0-513,0 0 416,5 0-64,1 0-64,1 0-48,-7 0-240,19 0 208,-12 0 32,17 0 49,-2 0-49,-22 0-240,24 0 240,2 0-32,0 0-128,0-4-16,-26 4-64,24 0 16,-2 0 0,-5 0-16,5 0-16,-22 0 16,20 2 48,4-2-80,2 2 64,-2-2 32,-24 0-64,26 2 32,-2 0 32,-4 0 0,0 1 0,-20-3-64,6 0 48,16 0-16,-18 0 32,3 0 64,-7 0-128,4 0 160,1 0 16,-5-5-16,0-1 17,0 6-177,0-7 144,0 1 0,0-12-48,0 14-16,0 4-80,-5-7 48,1-10-48,-3 12 48,1-1-32,6 6-16,-5-7 32,1 1-32,-3-1-160,3 1-353,4 6 513,-6-7-1040,1 3-897,-1-1-1024,3 5-289,3 0 3250,-2 0-4754,2 0 4754</inkml:trace>
  <inkml:trace contextRef="#ctx0" brushRef="#br0" timeOffset="784">1104 178 2625,'0'0'0,"0"0"1056,0 0 33,0 0-1089,0 0 1120,-2 0-15,0 0-177,-2 0-240,4 0-688,-7 0 513,3 2-129,-1 7-112,-1 10 0,6-19-272,-5 22 208,-1 0-32,4 6 0,-1 7-32,3-35-144,0 39 128,0 5-15,0 2-1,5 0 16,-5-46-128,6 39 208,12-2-16,-14-4 32,3-1-16,-7-32-208,19 29 192,-14-3 16,12-4 32,-12-5-32,-5-17-208,4 9 209,0 11-1,1-14-64,-1 3 32,-4-9-176,4 6 176,1 1-64,-5-5 80,0 0 0,0-2-192,0 3 208,0-3 16,-2 0 48,-1 0-48,3 0-224,-2 0 225,-2 0-161,2-7-593,-5 0-1215,7 7 1744,-4-17-3826,2 13-2929,2 4 6755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0:44.6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151 195 2913,'0'0'0,"-2"4"960,-5 5 33,1 10-17,-3-10-31,9-9-945,-4 22 896,1-13-128,1 15-143,0-7-97,2-17-528,0 20 448,0 2-80,0-1-48,7 6 49,-7-27-369,6 28 448,-2-2-32,1 5 16,-5-1-112,0-30-320,0 33 176,0 0-96,0-5 16,0-2 1,0-26-97,0 22 48,0 0 32,0-3 16,0-1-16,0-18-80,0 17 80,0-8 16,0 9 48,0-12-32,0-6-112,0 7 128,0-1 0,-2 1 32,-1-3 16,3-4-176,-2 4 192,0-1 64,0-3 0,0 0 17,2 0-273,-2-5 176,-1-1-112,-1-12-176,0 14-305,4 4 417,-7-22-720,1 5-400,3-1-449,1-1-432,2 19 2001,-2-22-2289,2-4-16,0 2 544,0-14-1104,0 38 2865,0 0 0</inkml:trace>
  <inkml:trace contextRef="#ctx0" brushRef="#br0" timeOffset="1">99 188 1904,'0'0'0,"0"0"0,0 0 465,0 0 175,-3 0 176,1-4 129,0-1 31,2 5-976,-4-6 929,1 1-1,-1-1-80,4 6-848,-4-4 833,4 4-833,-2-7 784,-3 0-112,3 1-63,2-12-81,0 18-528,0 0 464,0-6-48,4 2-96,3-3-47,-7 7-273,17-7 192,-12 3-96,12 0-32,-12-1-32,-5 5-32,19 0 32,-12 0-16,19 0 0,-9 3-32,-17-3 16,20 17 0,0 0 16,4 5-32,2 2 16,-26-24 0,30 29-48,1-1 32,4 3-16,0-1-16,-35-30 48,35 31-48,0-1 96,-1 1-64,-3-3 32,-31-28-16,33 31 0,-5-3-80,-4 0 96,-2 1-80,-22-29 64,6 26-32,16 0-48,-17 0-32,-5 0 128,0-26-16,0 24 32,-3 5 64,-14-3 16,-3 2-80,20-28-32,-21 31 0,-8-3 16,-4 1-16,-1-3 48,34-26-48,-38 28 48,1-2-16,0-2 32,0 3 0,37-27-64,-35 19 96,0 1 32,3-14-16,1 12-16,31-18-96,-30 6 112,1 1 0,1-3 16,2-2 0,26-2-128,-24 3 144,4-3-16,3 0 32,-1 0 49,18 0-209,-6-5 160,-14-1 80,13-12-16,-1 14-64,8 4-160,-7-18 176,3 14-96,2-13-48,-1 12 16,3 5-48,0-6-16,0-1-16,5 1 32,12-1-16,-17 7 16,5-4-16,1-1-16,1 5-16,-1 0 16,-6 0 32,7 0-32,-1 0 32,1 3 32,-3-1-32,-4-2 0,5 4 32,-1 0-96,0 1-64,1-3-304,-5-2 432,0 7-897,4-5-463,0 2-785,-4 0-849,0-4 2994,7 7-3009,-3 0-1297,-4-7 4306</inkml:trace>
  <inkml:trace contextRef="#ctx0" brushRef="#br0" timeOffset="345">581 0 2241,'0'0'0,"0"3"784,0 1 96,0-4-880,4 4 961,3-1-33,12-1-143,-12-2-17,-7 0-768,22 0 640,-5 2-96,3-2-111,2 2-145,-22-2-288,28 2 320,2 3-80,5 1-16,5 16-48,-40-22-176,39 17 16,2 10-32,-1 3 32,-3 9-48,-37-39 32,32 46-48,-3 9 32,-3 4-16,-4 2 48,-22-61-16,17 70 0,-10-5 0,-1 1 32,1-1-32,-7-65 0,0 57 48,0-5-48,-4-2 32,-14-2 0,18-48-32,-17 46 0,-1-4 80,12-5-16,-16-5 288,22-32-352,-7 29 529,-12-5 63,12 0 0,-10-7-256,17-17-336,-7 20 192,-10-11-15,10 10-65,-13-12 32,20-7-144,-6 8 192,-14 1-48,14-2 16,-3 1-16,9-8-144,-9 7 128,3-3 48,-1 1-16,1-1 0,6-4-160,-3 2 208,-1 0-112,2 1-32,0-3-112,2 0 48,-2 0-320,-1-5-192,1 5-272,0-6-305,2 6 1089,-2-7-1553,0 1-864,-1-12-400,3 14-1553,0 4 4370,0 0 0</inkml:trace>
  <inkml:trace contextRef="#ctx0" brushRef="#br0" timeOffset="1293">1353 284 2481,'0'0'0,"0"0"768,4 0 160,-4 0-928,0-4 993,5-1 31,-1 1-63,1 0-81,-5 4-880,6-5 801,1 5-81,-1 0-32,1 0-64,-7 0-624,17 0 497,-12 0-113,1 0-160,12 0-80,-18 0-144,4 5 96,13 12-16,-10 5 16,19 6 0,-26-28-96,22 37 64,2 3 32,6 3-32,3 5 16,-33-48-80,37 48 96,0 0-16,5-4 81,-1-7-65,-41-37-96,42 37 128,-1-6 0,1-1-48,-3-6 16,-39-24-96,37 22 128,-2-5 0,-7-10-32,-4 13 64,-24-20-160,20 6 144,-14 1-48,12-1 16,-14-1 0,-4-5-112,5 2 64,-1 0 128,-4 0 16,0 0 33,0-2-241,0 0 352,-2 0-80,-7-4-32,-13 0-32,22 4-208,-8-5 112,-16 5-16,15-4-32,-15 4 16,24 0-80,-9-4 32,-11-1 16,14 1-16,-1 4-16,7 0-16,-6-5 48,-1 1-32,3 4-16,2-4-128,2 4 128,-2-5-384,2 1-336,0 0-337,0-3-351,0 7 1408,4-6-1969,2-1-641,1-10-351,41 25 16,-48-8 2945,4 0-2561,-4 0 2561</inkml:trace>
  <inkml:trace contextRef="#ctx0" brushRef="#br0" timeOffset="1762">1947 328 2561,'0'0'0,"-3"0"800,3 0-800,-6-5 976,-12 1 129,12 4 64,-12-4-97,18 4-1072,-8 0 928,-14 0-159,13 6-177,-15 12-112,24-18-480,-20 17 416,-1 7-111,-3 7-33,-3 6 32,27-37-304,-28 41 240,-2 9 96,-5 3 64,0-1-15,35-52-385,-37 55 400,2-10-64,2 1-48,2-6-144,31-40-144,-26 37 128,0-9-64,6-2 0,14-6-16,6-20-48,-7 6 64,3 1 16,2-1-16,2-1 80,0-5-144,0 2 160,4-2-48,14 0 17,-12-17-17,-6 17-112,20-5 64,-14-14 32,14 12-128,-16-19 0,-4 26 32,7-7-465,10-19-543,-12 6-1089,1 1-1537,-6 19 3634,18-22-6146,-18 22 6146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0:47.1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 2593,'0'0'0,"0"0"720,5 0 64,-5-4 97,4 4-17,-4-5-47,4 5-161,-4-4-160,0 4-112,5 0-64,-5 0-320,4 0 289,1 0 31,-1 0 0,0 0-32,-4 0-288,7 0 224,-1 0-32,1 0 16,-1 0-16,-6 0-192,20 0 224,-13 0-63,12 0-33,-12 0-64,-7 0-64,24 0 16,-18 0-16,21 0-32,-10 0-16,-17 0 48,7 0-48,19 2 32,-20 5-16,14-1 16,-20-6 16,4 20 176,14-14 0,-18 12 0,6-12 16,-6-6-192,5 20 32,-5-11 0,0 10-16,0-12 16,0-7-32,-5 22 48,-1-16-208,-1 14 32,1-14-32,6-6 160,-9 18-128,0-12 160,0 14 32,1-13-32,8-7-32,-18 8 48,12 1 32,-12 8 0,10-12 16,8-5-96,-22 17 96,4-10-80,1 2 16,-1 8-16,18-17-16,-8 7 0,-14-1 16,15 1-16,-1 1 32,8-8-32,-9 7 0,2-1 32,3-1-32,2-3 0,2-2 0,0 2 0,0 0 0,0 1 64,4 1 16,-4-4-80,4 2 144,3 0-48,0 0-16,12 1 0,-19-3-80,5 2 32,16 0 32,-14 5 0,21-5-32,-28-2-32,20 4-16,4-2-32,0 0 32,2 1 160,-26-3-144,26 2 224,3 0 49,-1-2 63,0 0-128,-28 0-208,29 0 224,-5 0 16,-2 0-32,-5 0-16,-17 0-192,7 0 128,10-4 16,-13 4-16,-4-5 32,0 5-160,5 0 193,-5 0-17,0-4-48,-2 4-48,2 0-80,-7 0 16,0 0 48,-1 0-64,-1 0 48,9 0-48,-17 2 48,12 0-96,-1 0 48,-3 5-48,9-7 48,-7 4 0,1 3 32,1-3-16,1 1-32,4-5 16,-6 2-368,1 2-561,-1-2-1008,1 3-1488,5-5 3425,31 56-3602,-31-53-976,0-3 4578</inkml:trace>
  <inkml:trace contextRef="#ctx0" brushRef="#br0" timeOffset="547">1296 845 1280,'0'0'0,"-30"2"416,-7 5-64,37-7-352,-48 6 321,4 1 47,3 0 32,4-3 64,37-4-464,-40 2 608,5 0 161,3 3 143,1-3 33,31-2-945,-24 2 880,0 0-48,4 0-63,3-2 31,17 0-800,-7 0 800,-10 0-47,13 0-81,-1 0-96,5 0-576,-4-4 529,2-3-81,2 3-144,0 0 0,0 4-304,4-5 192,0 5-48,3-4 32,13 0-64,-20 4-112,6 0 112,27 0 17,-5 0-97,5 0 48,-33 0-80,37 0 64,2 0-32,3 0 16,-1 2 0,-41-2-48,46 2 16,-2 0-16,2 3 48,-1-3-64,-45-2 16,46 6-32,-2-1 80,-5-3-16,-4 2-16,-35-4-16,33 5 16,-7-3 32,-2 0 0,-7-2 0,-17 0-48,18 0 64,-12 0-48,12 0 80,-14 0-16,-4 0-80,0 0 144,5 0 80,-5-4-64,0-1 0,0 5-160,-3-6 144,-1-1-128,-3 1 16,1-1 16,6 7-48,-18-7 0,12 1 16,-12-1 32,12 1-48,6 6 0,-20-5-48,14 1-224,-12 4-416,12-4-497,6 4 1185,-18 0-2113,12 0-1264,1 2-129,-1 2-1312,6-4 4818,0 0 0</inkml:trace>
  <inkml:trace contextRef="#ctx0" brushRef="#br0" timeOffset="1182">1141 548 3121,'0'0'0,"0"3"1777,-2-3-241,-2 2-31,4-2-1505,-4 2 1441,1-2-209,3 0-303,0 0-241,0 0-688,0 0 480,0 0-144,0 2-127,0 3-65,0-5-144,5 6 112,1 14 16,12-1 0,-14 3 16,-4-22-144,18 26 144,-14 5 0,13-1-16,-12 10 0,-5-40-128,17 39 128,-17-4 16,7 2 16,-1-9 16,-6-28-176,5 29 144,-1-3-15,-4-2 15,0 0-48,0-24-96,0 22 112,0-3 32,0-1-32,-2 1 16,2-19-128,-5 18 112,1-12 0,-2 14-16,3-13-32,3-7-64,-6 8 64,4 1 16,-3 0-16,3-3 32,2-6-96,-2 7 32,0-1 0,0 1 16,-1-3 16,3-4-64,-2 5 64,0-1-32,0-2 64,2 0-32,0-2-64,0 0 48,0 0 16,0 3-16,0-3 0,0 0 16,4 2-15,-4-2 79,5 0-80,-5 0-48,4 0 64,0 0-48,-4 0-144,0 0-305,0 0 433,5-5-928,-5-1-833,4-12-1392,3 18-897,-7 0 4050,6-17-5651,-6 17 5651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1:04.4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315 40 1680,'0'0'0,"0"-5"272,0 5-15,-2-4 15,2 4-272,-5-4 320,3 4 16,0-5 16,0 5 64,2 0-416,-2-4 416,0 4 17,-1-5 15,1 5-48,2 0-400,-2-4 416,2 0-16,0 4 17,0 0-33,0 0-384,0 0 368,0 0 16,0 0-48,0 0-64,0 0-272,0-5 209,0 5-1,0 0-48,4 0 16,-4 0-176,0 0 176,0 0-16,0 0-32,0 0 16,0 0-144,0 0 112,0 0-48,-2 0 32,-4 0-32,6 0-64,-7 3 96,1-1-48,-1 0 16,-2 2-16,9-4-48,-8 5 32,-1-1-16,2 0 32,-10 3 0,17-7-48,-5 6 32,-3 1 48,-10 2-48,12 8 16,6-17-48,-7 7 48,-10 12-31,10-10-1,-2 15 0,9-24-16,-8 18-16,-1-1 16,2 5 48,1-3-48,6-19 0,-7 20 0,1 0 0,-1-1-32,1 1 16,6-20 16,-9 22 48,0 2-32,-10 0 0,14 4 0,5-28-16,-6 31 0,-1 1 0,-2 6 64,3-1 96,6-37-160,-7 37 176,5-2 48,0-5-64,0-1-16,2-29-144,0 26 128,0 0-16,0 0 16,4-2-48,-4-24-80,0 22 80,5-2 0,1-3-16,-2-8 32,-4-9-96,7 22 64,0-16-32,-1 14 80,-2-14-32,-4-6-80,5 9 81,-1 0 15,1-3 48,-5 1 0,0-7-144,0 4 144,4-2 112,-4 1-32,4-3 32,-4 0-256,0 0 272,5 0-80,-5 0-64,4 0-32,-4 0-96,4-5 32,1 5-48,-5 0 64,4 0-48,-4 0 0,4 5 0,1 1 32,1 1-32,1-1-16,-7-6 16,6 7-16,1 1 16,0 1-32,12-2 64,-19-7-32,5 6 32,1-4 16,12 1-16,-18-1-240,0-2 208,6 0-592,12 0-624,-14-5-897,13-1-865,-17 6 2978,7-7-2913,-1 1-1313,-6 6 4226</inkml:trace>
  <inkml:trace contextRef="#ctx0" brushRef="#br0" timeOffset="773">553 181 2545,'0'0'0,"4"-4"736,3-2 192,-1-14 177,-6 20-1105,18-4 1200,-18-14-15,4 18-177,0-6-255,-4 6-753,0-18 528,5 18-96,-5-6-64,0-1-95,0 7-273,0-4 224,0-1-48,0 5-80,0 0-64,0 0-32,-2 2-48,2 5 0,-3 0 32,3-7 16,-2 17-16,0-8 32,0 13 0,-5-1-16,7-21 0,-4 22 0,-3 0 0,1 2-32,-1-2 16,7-22 16,-6 26 0,-1 0 0,-1 3 0,1 1 0,7-30 0,-7 33 16,-1-3 0,-1 5 0,-8-2 32,17-33-48,-7 33 32,0-3-48,-10 1 32,15-7-16,2-24 0,-7 22 0,3-5 16,0-10 32,1 12-48,3-19 0,-2 7 32,0-1 0,2 1 64,0-3 128,0-4-224,0 2 288,0 1 48,4-3 64,1 0-79,-5 0-321,0 0 288,4 0-80,0-5-32,1 1-80,-5 4-96,4-4 96,3-1-48,-1 1-48,12-1 32,-18 5-32,6 0 0,20-4-32,-4 0 64,2-1-64,-24 5 32,26-4 32,5 0-32,-3-1-32,3-1 64,-31 6-32,30-5 16,1 1-16,0 0 0,-3-1 0,-28 5 0,24 0-16,0 0 16,-7 0 0,-12 0 0,-5 0 0,6 0 0,1 0 0,-3 0-32,1 0 32,-5 0 0,0 2 0,4 1 0,-4-1 32,0 0-16,0-2-16,0 2 0,-2 0 0,0 1 48,-1-1-16,3-2-32,0 2 64,0-2 0,0 0-16,0 0-48,0 0 16,0 0 32,0 0 16,0 0 0,0 0-64,0 0 64,0 2-48,0-2-32,-2 0-176,2 0 192,-2 0-448,0 0-416,0 0-545,2 0-592,0 0 2001,0 0-2609,0 0 112,19 0-689,-19 0 3186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1:06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203 280 2369,'0'0'0,"-6"0"672,-12 0 160,9 0 49,9 0-881,-21 2 928,14 1-31,-10-1-113,10 0-160,7-2-624,-9 6 480,1 1-79,-10 10-145,14-10 0,4-7-256,-7 22 208,1-3-96,-1 5 16,5 7 16,2-31-144,-2 35 128,0 4 16,2 3-16,0-1-16,0-41-112,0 39 96,4-2-32,-4-6-16,4-3 16,-4-28-64,0 29 48,0-3 16,0-2-16,0-4 33,0-20-81,0 21 80,0-3 64,0-1 0,-2-10-16,2-7-128,-2 17 160,-2-10-32,-3-1 48,3 1 16,4-7-192,-7 6 192,1-1 48,-1-3 0,1 0-16,6-2-224,-7 2 209,3 1-17,1-3 48,1 0 0,2 0-240,0 0 272,0-7-64,0 0-144,0 1-480,0 6 416,7-20-1553,-1 16-1696,27 4-225,-26-18-1232,-7 18 4706,0 0 0</inkml:trace>
  <inkml:trace contextRef="#ctx0" brushRef="#br0" timeOffset="1">524 350 2273,'0'0'0,"0"0"832,0-4 48,6-1 113,-6 5-993,5-6 1008,-1 1-127,-4 1-145,5 4-160,-5 0-576,0-4 464,0 4 49,0 0-33,0 0-48,0 0-432,0 0 352,0 0-160,-3 0-48,-1 0-64,4 0-80,-7 0 80,1 2 17,-1 2-65,-1 3 32,8-7-64,-9 19 0,-9-10 16,12 17 0,-3-4-32,9-22 16,-9 28-16,3 3-32,-1 6 16,1 2 48,6-39-16,-5 40-32,1-1 64,2-2-16,0 0 0,2-37-16,-2 31 96,-3 1-80,3-5 48,0-3 16,2-24-80,-2 24 48,-1-5 112,1-1-16,-2-1 96,4-17-240,-4 7 240,-1 12 0,3-12 64,0-1-32,2-6-272,-5 7 289,3-1-1,0-3 16,0-1 32,2-2-336,-2 0 384,0 0 0,-1 0-15,1-5-33,2 5-336,-2-6 272,2-1-48,-2-10-32,2 13-32,0 4-160,0-18 144,0 12-16,0-16 16,0 4-48,0 18-96,4-19 128,3-5 16,10-5-32,-10-1-15,-7 30-97,19-33 48,-12-4-16,15-5 32,-16-6-16,-6 48-48,24-52 96,-4 0 0,0-1-80,-14 5 64,-6 48-80,26-41 48,-19 6-48,10 9 16,-12 4-16,-5 22 0,6-7 0,1-12 0,-1 14 0,-1 1-64,-5 4 64,4 0-80,0 0-16,1 2-32,-1 7 80,-4-9 48,0 22-80,0-3 32,0 3 48,0 2-65,0-24 65,4 26 16,-4-2-32,7 7-32,-3-3 48,-4-28 0,7 27-16,13-1-16,-14-4 64,18 2-80,-24-24 48,20 19 16,-1 1-16,5-3 0,-2-8 0,2 11-48,-24-20 48,20 4-16,-3 5-64,-10-1 32,12 1 16,-19-9 32,5 9-48,1 0 0,-1 8 0,-1-10 16,-4-7 32,4 8-64,-4 12 0,0-11 0,0 17-16,0-26 80,-2 17 0,0 3 0,-2 0-16,-1-1 16,5-19 0,-4 20-32,0-3 16,-1 1 16,3-9 0,2-9 0,-2 17 48,2-10-48,0 1 0,0-1 16,0-7-16,0 6-64,4 1 80,3-5 16,-3 0-16,-4-2-16,5 0 112,1 0-64,-2 0 0,1 0 16,-5 0-64,0 0 48,4-4 32,1 0-64,-5-1 48,0 5-64,4-4 32,0-1-64,-4 5 64,5 0-64,-5 0 32,0 0 32,0 0-16,4 0-16,-4 0-80,0 0 80,0 0-336,0 0-336,0 0-481,0 0-591,0 0 1744,4 0-2530,-4 0-607,5 3 336,-5-1-1121,0-2 3922,0 0 0</inkml:trace>
  <inkml:trace contextRef="#ctx0" brushRef="#br0" timeOffset="2">421 734 2961,'0'0'0,"-2"0"1088,2 0-1088,-6 0 1121,-1-4 31,1 4-31,-1 0-177,7 0-944,-9 0 705,3 0-209,-1 0-176,3 2-144,4-2-176,-2 6 112,2 1-48,0-1 16,0 1-32,0-7-48,4 9 96,3-1 0,10-1 32,-10 0 48,-7-7-176,24 4 225,-18-2-1,22 0 32,-6 0-16,-22-2-240,24 3 192,2-3-16,3 0 0,4 0-32,-33 0-144,34-7 112,1 1 16,0-12 0,-2 14-16,-33 4-112,33-7 177,-1 1-49,-3-1 0,-5 1-272,-24 6 144,19-7-1073,-12 3-1792,28 21-2610,-35-17 5475</inkml:trace>
  <inkml:trace contextRef="#ctx0" brushRef="#br0" timeOffset="706">1137 662 3185,'0'0'0,"0"0"1088,0 0 161,0 0 0,0-4-113,0-1-207,4 1-193,1 0-48,-1-1-80,0 5-127,3-4-97,-1-1-144,-6 5-240,20 0 192,-15 0-48,14-4-32,-12 4 32,-7 0-144,24 0 112,-3 0 16,3 0-32,3-4-32,-27 4-64,30 0 64,1 0-48,-3 0 0,-2 2 33,-26-2-49,26 2 0,1 0 0,-1 3 0,-2-3 32,-24-2-32,24 2 112,-4 2-16,-1-1 48,-12-3-16,-7 0-128,21 0 96,-16 0 32,-1 0 32,3 0 64,-7 0-224,6 0 224,-1-7-16,1 0-32,1-10-64,-7 17-112,4 0 80,0-7-32,1-12-112,-5 14-192,0 5 256,4-19-528,-4 14-512,0-12-769,0 13-881,0 4 2690,0-5-2865,-2 1 608,-2 0-800,4 4 3057</inkml:trace>
  <inkml:trace contextRef="#ctx0" brushRef="#br0" timeOffset="707">1314 363 2721,'0'0'0,"0"0"0,0 0 976,0 0 289,0 0 143,0 0-79,0 0-1329,0 0 1041,4 0-321,0 2-240,3 3-144,-7-5-336,6 6 224,12 14-96,-14-1 0,1 3-16,-5-22-112,6 26 65,1 3 47,-3 1-48,0 5-16,-4-35-48,0 35 80,5 0-48,-5-2 48,0-3 32,0-30-112,0 31 128,0-5 16,0 0 16,0-2-16,0-24-144,0 20 112,0 0-16,0-12-16,0 14 64,0-22-144,-2 7 112,2 10 64,-3-13 32,3 3-47,0-7-161,-2 7 208,2-5 0,0 2 16,0-2 16,0-2-240,0 2 304,0-2-16,0 0-48,0 0-112,0 0-128,0-4-368,0-2-800,5-1-1233,12-13-1153,-17 20 3554,7-4-5635,-7 4 5635</inkml:trace>
  <inkml:trace contextRef="#ctx0" brushRef="#br0" timeOffset="1205">2394 370 2016,'0'0'0,"0"0"577,0-7 159,0-13 144,0 20-880,0-4 945,0 0-17,0-1-79,0-1-145,0 6-704,-3-5 608,-1 1-111,-2 0-17,-1-1-64,7 5-416,-17 0 336,12-4-48,-4 4-16,-10-4-64,19 4-208,-7-5 176,-10 5-47,10-4-33,-12 4 16,12 0-16,-15 0 32,14-4-32,-14 4-16,22 0-80,-18 0 80,-1 0-64,-1 0 0,0 0 64,20 0-80,-21 0 32,1 0-16,2 0 48,1 2-32,17-2-32,-17 2 64,8 2 0,-13 1-32,13 1-16,9-6-16,-22 7 32,16 1-16,-14 12 0,14-11 16,6-9-32,-9 24 0,-8-7 32,14 3-32,-1 6 0,4-26 0,-4 28 16,-1 5-16,3 4 0,0 3-16,2-40 16,-2 37-32,2-2 16,0-3 0,0-1 16,0-31 0,6 26-16,18-2 16,-17 0 16,26-2-16,-33-22 0,28 17 16,2-8 32,3 11 0,0-14 64,-33-6-112,35 7 112,2-1 48,-2-4 32,-2 1 1,-33-3-193,30 0 224,-2 0-16,1 0-32,-5 0 32,-24 0-208,19-5 256,1-1 0,-13 1 0,10-1-112,-17 6-144,4-7-240,1-10-960,1 17-1762,14-5-799,-20 5 3761,0 0-5299,0 0 5299</inkml:trace>
  <inkml:trace contextRef="#ctx0" brushRef="#br0" timeOffset="1833">2511 1 1648,'0'0'0,"0"0"480,0 0-480,0 2 369,0 0 127,0 0 112,5-2 80,-5 0-688,6 0 641,1 0-65,10 0-32,-12 3-31,-5-3-513,17 0 464,-12 2 0,14 0-96,-12 2-48,-7-4-320,22 7 240,-16-3-48,18 3-31,-4-1-49,-20-6-112,19 7 112,3 2-48,2-1-32,0 12 16,-24-20-48,24 7-32,0 12 16,0 1-32,-2 4-16,-22-24 64,24 28-64,-4 7 32,-1 2-80,1 7 47,-20-44 65,6 50-80,14 5-16,-16 3 32,3 8-32,-7-66 96,4 65-80,-4-1 32,-2-1 16,-2-9 32,4-54 0,-7 51 0,-1-3 16,-1-7 0,0-2 48,9-39-64,-9 35 64,1-2 16,-10-5 0,14-4 16,4-24-96,-7 22 113,1-4 79,-1-10 16,1 12 112,6-20-320,-5 7 336,1-3 0,2 2 48,-3-3 49,5-3-433,-4 2 448,0-2 32,-1 0-32,1 0-16,4 0-432,-7-5 385,1 1-17,-1-2-48,1-14-304,6 20-16,-18-4-352,14-16-689,-3 13-832,1-12-624,6 19 2497,-7-5-2689,14 14 512,-3-9-608,-4 0 2785</inkml:trace>
  <inkml:trace contextRef="#ctx0" brushRef="#br0" timeOffset="2453">3218 291 2737,'0'0'0,"0"2"896,0-2 81,5 2 31,-5-2-1008,4 3 945,3-1-97,14 0-176,-1 0-144,-20-2-528,22 2 401,2 1-49,2 1 16,0 2 32,-26-6-400,29 5 352,-1-1-32,0 1-79,1 1-97,-29-6-144,26 18 112,2-1-64,1 3-16,1 1 16,-30-21-48,31 29 16,1 1 0,1 7-32,2 5 0,-35-42 16,37 39-32,0 0 16,-2-4 0,0 2 16,-35-37 0,35 33 0,-2-2-16,-5-5 16,-2-2 16,-26-24-16,20 22 32,-14 0 32,16-5 32,-17-8-48,-5-9-48,4 22 128,3-16 16,-3 12 80,0-14 64,-4-4-288,0 4 288,0 1 16,0-3 1,0 0 31,0-2-336,0 0 352,0 0 48,0 0-16,-2 0-16,2 0-368,-2 0 257,2-4-17,-2-1-64,0 1 0,2 4-176,-3-4 160,1-1-64,0 1 0,0-1-64,2 5-32,-2-4 0,-1 0-272,1-1-416,0 1-657,2 4 1345,-2-4-2401,2-1-881,0 5 145,0-6-1137,0 6 4274,0 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1:09.9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485 14 4113,'0'0'0,"0"0"1617,-2-4 128,2 4-1745,-2-5 1681,0 1-289,-1 4-479,1 0-449,2 0-464,0 0 128,0 2-112,-2 7 16,0 13 16,2-22-48,-7 19 48,1 7 0,-1 5 0,-12 6-32,19-37-16,-7 37 16,-15 5 0,13-1 32,-15-2-32,24-39-16,-8 37 80,-16-2-16,15-6 16,-15-3-64,24-26-16,-9 24 80,-15 0 32,7-2 0,-1-5 49,18-17-161,-17 18 176,-1-12-16,10 12 48,-14-12 48,22-6-256,-9 9 208,-10 0-80,12-1 0,-15 1-128,22-9 0,-6 20 16,-18-12-16,15 16-16,-15-4-32,24-20 48,-9 18 0,-8 1 48,10-10-48,1 11 80,6-20-80,-7 6-16,3 1 96,4 1 64,0-1 16,0-7-160,0 6 256,6-3-64,12-1-15,-14-2-49,-4 0-128,7 0 32,-1 0-705,1-7-2096,19 9-5043,-26-2 7812,0 0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1:34.7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127 456 1088,'0'0'0,"-4"0"256,-3 0-128,7 0-128,-6 0 128,-12 0 16,12 0 32,-3 0 16,9 0-192,-17 0 225,10 0-17,0 0 48,-1 0 16,8 0-272,-9 0 288,2 0 0,1 0 16,2 0 48,4 0-352,-3 0 401,1 0 95,0 0 64,0 0 32,2 0-592,-2 0 625,2-4-1,0 4-48,0-5-64,0 5-512,0-4 465,0 4-17,0-4-32,0 4-64,0 0-352,0 0 272,0-5-80,0 5-63,0 0-49,0 0-80,0 0 64,0 0-16,4 0-16,0 0 16,-4 0-48,5 0 32,1 2 0,12-2 32,-14 3 0,-4-3-64,18 0 48,-14 2 16,18-2-16,-16 0 32,-6 0-80,24 0 80,-6 0-32,-1 0 16,3 0 32,-20 0-96,17 0 112,1 0-48,1-5 16,1 5-160,-20 0 80,22-4-80,-3 4 0,-1 0 0,-12 0 112,-6 0-32,27 0 0,-21 0 0,16 2 0,-18 0 16,-4-2-16,18 5 0,-14 1-16,3-1 32,-1 1 0,-6-6-16,7 7 0,-3-1 32,3 1-32,-3-1 32,-4-6-32,7 5 32,-3-1 16,3-2 16,-1 0 32,-6-2-96,4 3 144,3-3 0,0 0-16,-1 0 0,-6 0-128,7 0 64,-1 0 64,1-5-15,-1 1 31,-6 4-144,7-7 144,-1 3-48,1-3 32,-3 1-32,-4 6-96,5-4 112,-5-3 32,4 0-64,-4 3 32,0 4-112,0-6 96,0-1-80,0 3 16,-2-3-208,2 7 176,-2-4-512,-5-1-401,1 5-751,-3-4-866,9 4 2530,-7 0-2881,5 7 592,-2-5-656,4-2 2945</inkml:trace>
  <inkml:trace contextRef="#ctx0" brushRef="#br0" timeOffset="596">108 9 2977,'0'0'0,"0"0"0,0 0 1056,4 0 17,0-5-1,-4 1-63,0 4-1009,0 0 768,0 0-240,0 0-239,-2 2-113,2-2-176,-2 9 112,-2 13-32,-1-5-32,1 5-32,4-22-16,-5 24 0,1 2 16,2 3 16,0 3 16,2-32-48,-2 37 64,-1 0-16,3 3 16,0 1-16,0-41-48,0 39 64,7-1 64,-1-6 48,1-3 48,-7-29-224,17 26 272,-12-2 0,1-2-32,1-5 17,-7-17-257,17 18 240,-17-10 32,7 10 32,-1-12-16,-6-6-288,5 9 304,-5-2-48,0-1-16,0 1 33,0-7-273,0 6 224,0-1-16,0-3 16,0 0-32,0-2-192,-2 2 256,-1 0-32,-1-2-48,0 0 48,4 0-224,-7 0 192,3 0 97,2 0-49,-3 0 48,5 0-288,-4-4 224,0 0-48,-1-3-304,3-13-736,2 20 864,-2-6-1681,2-14-1377,6 14-847,14-14-1426,-20 20 5331,0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1:37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208 1 1344,'0'0'0,"0"0"240,0 0 32,0 2 113,0 0 111,0-2 80,0 0 48,0 0-624,0 0 673,0 0 79,0 0 32,0 2-31,0-2-753,-3 0 704,-1 0-16,0 0-95,-3 0-17,7 0-576,-6 0 416,-1 3-128,-2-1-144,3 4-96,6-6-48,-7 18 16,1-12-96,-3 23 48,0-3 0,9-26 32,-9 37-80,1 4 32,-1 7 16,0 5-16,9-53 48,-8 54-48,-1 1 48,-9-1-16,12-3 0,6-51 16,-9 48 16,0-3 0,3-3 0,-1-5 16,7-37-32,-6 30 16,1-1 16,3-10 16,0 1-16,2-20-32,-2 7 144,0 1 176,-1 1 145,3-2 127,0-7-592,-2 2 544,2 2-80,0-2 1,0-2-33,0 0-432,0 0 464,0 0-96,0-4-64,0-3-48,0 7-256,0-6 160,0 2-16,0-3-79,5 3-17,-5 4-48,4-7 48,3 1-32,-1-1-16,12 3-16,-18 4 16,6-5 0,12 1-32,-12 0 32,16-1-16,-22 5 16,17 0 16,3 0-32,2 0 16,0 0-16,-22 0 16,24 0-48,2 0 32,0 0-33,0 2 49,-26-2 0,29 5 16,3-1 17,-1 3-17,4-3-65,-35-4 49,32 7-16,-5-3 16,-3-2 0,-3 2 16,-21-4-16,18 5 0,-12-1 0,16-2 33,-15 1-17,-7-3-16,6 0 0,12 0 64,-18 0-48,6 0 64,-6 0-80,5 0 128,-1 0-48,-4-5 80,0-1 0,0 6-160,0-5 128,0-1-16,0 1-64,-2-1 16,2 6-64,-2-7 0,-5 1 0,3-1 0,-3 1-112,7 6 112,-6-7-416,-1 1-465,1-1-703,-1 0-946,7 7 2530,-6-6-3137,-1-1 176,0-10-977,7 17 3938</inkml:trace>
  <inkml:trace contextRef="#ctx0" brushRef="#br0" timeOffset="1">356 243 1472,'0'0'0,"4"0"1153,-4 0-241,5 0 129,-5 0-1041,4-4 1136,-4-1 1,0 5-145,0 0-192,0 0-800,0 0 593,0 0-129,0 0-96,0 0-144,0 0-224,0 2 192,0 5-112,0 2 0,4 10 16,-4-19-96,0 20 32,5 4 32,-5 4 16,4 7-63,-4-35-17,4 42 32,-4 4 0,5 2-16,-1 4 16,-4-52-32,0 52 16,0 1 32,0-8-16,0-3 0,0-42-32,5 37 64,-5-6-16,4-3 32,-4-2 48,0-26-128,4 22 176,1-2 16,-5-12-16,4 14 0,-4-22-176,0 7 208,0-1 32,0 3 16,0-3 49,0-6-305,0 7 256,0-5 32,0 0 64,0 1 32,0-3-384,0 0 352,-2 0-16,0-5-47,-1 1 15,3 4-304,0-5 304,-2-1 0,0-14-176,2 14-480,0 6 352,0-20-1201,0 3-1280,0-1-1345,26 18 209,-26 0 3617,5-6-4242,-5 6 4242</inkml:trace>
  <inkml:trace contextRef="#ctx0" brushRef="#br0" timeOffset="2">862 359 2817,'0'0'0,"0"2"1200,0-2-1200,0 6 1057,0 3-113,0 9-159,4-10-273,-4-8-512,5 22 304,-1 0-96,1 0-80,-1 2-48,-4-24-80,4 28 96,-4 3 0,0-1 0,0 3 16,0-33-112,0 33 96,0-5 16,-2 0 17,0-6 47,2-22-176,-2 22 176,0-2 32,-3-3 0,1-8-16,4-9-192,-2 19 208,-3-12-16,3 0 48,0-1 32,2-6-272,-2 7 240,0-1 33,-1-1-1,3-3-32,0-2-240,0 0 288,0 0-16,0 0-32,0 0-48,0 0-192,0 0 48,5 0-256,-5-5-464,4-1-497,-4 6 1169,4-7-1648,1-10-337,1 12-48,1-12 288,-7 17 1745,6-7-1201,1-17-671,-7 24 1872</inkml:trace>
  <inkml:trace contextRef="#ctx0" brushRef="#br0" timeOffset="3">856 348 1408,'0'0'0,"-3"-22"464,-3 2 129,-1-4 159,7 24-752,-4-19 848,0 12 33,1-13 15,3 16-79,0 4-817,0-6 656,0-1-128,0 0-160,5 3-128,-5 4-240,4-4 224,0-1 17,1 5-33,-1-4-48,-4 4-160,5 0 96,-1 0-64,2 0-48,1 0 32,-7 0-16,22 0 0,-16 0 32,21 2-16,-6-2 48,-21 0-64,24 2 16,0-2 32,3 3-48,-3-1-16,-24-2 16,24 4-16,2 3 16,-4-3 0,2 3-16,-24-7 16,21 8 0,3-1 32,-2 2-16,0-1-16,-22-8 0,22 18 16,0-14-48,-3 14 48,-1-12-16,-18-6 0,6 9 32,12 10 16,-18-12-48,4 2 48,-4-9-48,4 17 64,-4-12 16,0 3 0,0 10 16,0-18-96,-6 4 64,-3 5 0,-13 8 32,5-10-16,-5 2-16,22-9-64,-24 17 48,-2-10 32,-2 1-32,28-8-48,-29 18 48,29-18-48,-28 4 48,-1 5-16,-1-3 0,4 3-16,26-9-16,-24 9 0,2-3 0,2 1 0,14-5 16,6-2-16,-18 2-16,16 3-32,-2-3 16,2 2 0,2-4 32,-3 2-32,3 3-16,0-3 48,0 0-16,0-2 16,5 2-32,1-2 48,1 0-16,-1 0 32,-6 0-32,20 0 80,-16 2-48,14-2-16,-12 3 0,-6-3-16,22 0-16,-15 0 16,15 0 0,-16 0-16,-6 0 16,24 0 16,-17 0 0,19 0 16,-20 2-16,-6-2-16,29 2-16,-12 2-32,3 1 48,-3-1 16,-17-4-16,20 4 32,-3 3-32,-10 0-48,15 12 48,-22-19 0,4 7-32,14 12 16,-14-10 0,2 13 0,-6-22 16,7 9 0,-3 12-32,1-3 80,-5 2-48,0-20 0,0 17 16,-5 5 0,-3-3 16,-10 1 32,18-20-64,-6 22 32,-16-5 0,4 1 16,1-1 0,17-17-48,-22 18 17,0 1 15,3 1 0,-3 0 0,22-20-32,-24 19 48,2 3 32,-2-2 64,0-12 64,24-8-208,-26 20 256,2-16 16,-2 3 0,-1 0 64,27-7-336,-26 4 336,0-2 49,2 0-17,0-2 16,24 0-384,-22 0 384,0-6-32,-2-12-16,5 12-31,19 6-305,-18-20 240,10 14-32,-14-23 240,15 10-48,7 19-400,-17-22 416,10 2-160,1 3-320,1 10-32,5 7 96,-4-22-112,2 18 48,0 0 16,2-1-80,0 5 128,-3 0-128,3 0-16,0 0-16,0 0 48,0 0 112,0 2-112,0 3 208,7 1-48,0 3-192,-7-9 144,19 9-816,-1 8-625,-1-12-496,5 3-656,-22-8 2593,26 9-2705,2 8 111,5-10-959,-33-7 3553</inkml:trace>
  <inkml:trace contextRef="#ctx0" brushRef="#br0" timeOffset="814">1674 778 3073,'0'0'0,"0"0"0,-2 0 1264,-5 0 33,0 2-80,1 0-161,-1 0-320,1 0-175,-1 0-193,5 1-144,2-3-224,-2 2 160,2 0-32,0 2 0,0 1 16,0-5-144,6 2 160,12 2 0,-14 1-16,18-1 1,-4 0-1,6-1-32,4-1 0,5 0-16,-33-2-96,32 0 80,-3 0 48,1 0-64,1 0 0,-31 0-64,33 0 64,1 0-16,-1 0 16,2-4 112,-35 4-176,33-5 192,-5 1-304,-2-1-16,-4 1-112,-22 4 240,20-4-240,-14 4 304,14-5 16,-16 5-16,-4 0-64,5 0 48,-1 0-16,0 0 16,-4 0-32,0 0-16,0 0-16,5 0 48,-1 0 0,-4 0-32,0 3 48,5-3-96,-1 2 112,0 0-64,-4-2 0,5 2-64,-1-2-32,0 0-240,1 0-256,-5 0 592,6 0-929,-1 0-496,-1 0-431,0-4-145,-4 4 2001,5-5-1745,25 25 240,-30-20 49,0 0 1456</inkml:trace>
  <inkml:trace contextRef="#ctx0" brushRef="#br0" timeOffset="815">1837 426 3265,'0'0'0,"0"0"0,0 2 1345,0 5-129,0 0-79,0-1-193,0-6-944,0 7 624,0 10-287,0-8-145,0 15-48,0-24-144,0 19 96,7 3 16,-3 2 0,3 9-32,-7-33-80,6 35 80,1 0 0,-1 4-32,1-6 64,-7-33-112,17 35 112,-17-5-16,5 1 64,-1-1 32,-4-30-192,5 27 176,-1-6 32,-4 1-15,0-2 15,0-20-208,0 17 224,0 1-16,0-12-16,0 16 32,0-22-224,-2 7 192,0-1 48,-1 1-48,-1-1 32,4-6-224,-2 7 289,-3-5-33,3 0 96,0 0 32,2-2-384,-2 0 384,0 0-112,2-4-336,0-3-768,0 7 832,0-19-2177,4 14-1825,14-16-1921,-18 21 5923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1:38.6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230 367 2737,'0'0'0,"-5"-4"1456,3-14 65,-2 12 16,4 6-1537,-2-7 1328,2 1-239,4-1-273,0 7-367,-4 0-449,5 0 288,1 0-160,-1 0-80,1 4 32,-6-4-80,7 7 32,-1 2 16,1 8-32,-3-10 16,-4-7-32,0 22 48,0-3 0,0 5-16,0 0-64,0-24 32,0 24 32,0 5-64,-2 1 64,-2 5-32,4-35 0,-5 35-48,1-2 64,0-3-16,1 1 32,3-31-32,-2 28 48,0 0-32,2-1 48,0-6 16,0-21-80,4 20 80,1-2 48,-1-10-16,0 10 80,-4-18-192,7 4 192,0 3 32,-1-5 33,-2 0 31,-4-2-288,5 2 240,-1-2-96,-4 0-80,0 0-80,0 0 16,0-4-128,0-3-112,0-12-209,0 12-271,0 7 720,0-20-1136,-4 1-577,-3-1-672,1-2-160,6 22 2545,-33-41-3650,33 41 3650</inkml:trace>
  <inkml:trace contextRef="#ctx0" brushRef="#br0" timeOffset="732">1 77 1680,'0'0'0,"0"0"577,0 0-577,6-4 784,1-1 112,12-1 17,-14-1-17,-5 7-896,19-4 784,-12-3-95,15 1-81,-5-1 0,-17 7-608,18-6 545,1 1-33,-1-1-96,4 1-96,-22 5-320,21-4 208,-1 0-32,2 4-112,-3 0-32,-19 0-32,18 4 32,2 5-16,-1 10-16,1-1-48,-20-18 48,19 6 0,3 20-16,4-6 16,-2 6-32,-24-26 32,27 31-32,-1 4-48,0 2 32,5-2 0,-31-35 48,28 35-64,5 2 16,-3 2-64,-4 2-32,-26-41 144,22 46-64,0-4 16,-15-1 48,14-2 64,-21-39-64,5 38 32,-1-6 16,0-3 32,-4-1-32,0-28-48,-2 28 96,-6-4 48,-14 3 16,4-6 96,18-21-256,-19 18 273,-5 1 31,-3-12 48,-5 15-80,32-22-272,-35 9 224,0 10 32,0-12-16,0-1-16,35-6-224,-37 7 241,-2-3 15,2-2-96,2 1 32,35-3-192,-33 0 160,0 0-48,1 0-32,1 0 16,31 0-96,-28-5 64,6 1-16,2-1 64,14-1-80,6 6-32,-9-4 96,0-1-64,3 1-48,1 4 32,5 0-16,-2 0 0,0 0 64,2 0 0,0 0-16,0 0-48,0-5 48,4 5-64,1 0 16,1-4-32,-6 4 32,18 0-16,-14 0 16,16 0 0,-16 0 0,-4 0 0,17 0-32,-12 0 32,14 0-16,-12 0 16,-7 0 0,7 0-16,14 0-96,-21 0-192,7 0-336,-7 0 640,4 0-1105,-4 2-912,0 0-1120,5 7 96,-5-9 3041,0 7-3794,0-7 3794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1:55.093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40 273 2000,'0'0'0,"-2"0"241,2 0-241,-7 0 256,-2-4 32,3 4 48,1-5 48,5 5-384,-2 0 448,0-4 49,0 4 31,0-4 48,2 4-576,0 0 496,0 0 0,0 0-63,0-5-1,0 5-432,0 0 464,-3 0-16,3-4 1,0 4-65,0 0-384,0 0 352,0-4-112,0 4-32,0 0-32,0 0-176,0 0 160,0 0-48,0 0 0,0 0-64,0 0-48,0 0 64,5 0 0,-1 0-48,-4 0 48,0 0-64,5 0 32,-1 0-16,-4 0 48,4 0-64,-4 0 0,7 0 16,-3 0 0,3 0 1,-1-5 47,-6 5-64,20 0 48,-14 0-32,14 0 0,-13 0-16,-7 0 0,21 0 0,-3 0 32,-12 0-16,21 0 16,-27 0-32,17-4 0,3 0 32,-1 4 32,3-5-64,-22 5 0,24-4 32,-2-3-32,2 3 0,0 0 48,-24 4-48,24-5 16,0-1 0,0-1 16,0 3 16,-24 4-48,24-7 32,-2 3 0,0-1 32,-3 5-32,-19 0-32,18-4 48,1 0-16,-12-1 16,19 1-32,-26 4-16,7 0 16,17-4 16,-18 4 16,20 0-64,-26 0 16,20-5 64,-3 5-32,3-4-16,2 0 0,-22 4-16,20-5-16,1 5 32,-3-4 16,1-1 16,-19 5-48,18 0 64,-12-4-32,16 4-32,-15 0 0,-7 0 0,17-4-16,-12 4 32,1 0 16,12 0 16,-18 0-48,4 0 16,3 0 16,-1-5-32,12 5 48,-18 0-48,4-4 0,13 4 0,-12-4 16,12 4 0,-17 0-16,5-5-16,1 5 64,14-4-80,-16 4 32,-4 0 0,7 0 64,10-4-64,-13 4 48,14-5-48,-18 5 0,4 0 16,14-4-16,-14 4 16,3 0-16,-7 0 0,6-5 0,12 5 32,-14-4 16,0 4-32,-4 0-16,7-4 48,13 4-32,-16-5-16,2 5 64,-6 0-64,20-4 16,-16 0 16,3-1 16,13 1-16,-20 4-32,4-4 32,16-1-16,-16 1 0,16-1-32,-20 5 16,4-6 16,13 2-16,-12-1 0,1 1 48,-6 4-48,5-5-32,-1 5 64,0 0-32,1 0-48,-5 0 48,0 0-16,0 0 0,0 0 16,0 0-32,0 3 16,0 3-48,0-6 64,0 7-32,0-1 16,0 12-48,0-12 80,0-6-16,0 20-16,0-14 0,0 16-16,0-13-16,0-9 48,0 20-48,4-3 48,1-8-32,-1 15 32,-4-24 0,6 17-16,1-8 16,0 15 0,-3-15 16,-4-9-16,4 19 16,1-12-16,-1 10 0,0-10 0,-4-7 0,0 9 16,0 8-16,0-13 16,0 3-16,0-7 0,0 9 48,0-3-16,-2 1 0,0-3 16,2-4-48,-2 5 32,-3-3 16,3 0 16,-2 0 16,4-2-80,-2 2 96,0-2 17,-1 0-1,1 0-32,2 0-80,-2 0 144,2 0-32,0 0-16,0-4-16,0 4-80,4-4 64,1-1-16,-1 1-48,0-1 48,-4 5-48,7-6 32,0 2 16,-1-1 16,1-1 0,-7 6-64,6-7 64,12 1-48,-18-1 32,4 0-32,-4 7-16,7-6 32,-3-12 16,0 18-32,1-4-16,-5 4 0,4-6 32,3-1 0,-3 3-32,2-1 48,1 1-64,-7 4 16,7-4-48,10-1 48,-13 1-16,16-1 16,-20 5 0,4 0-48,14 0 48,-14 0-16,3 0-32,-7 0 48,19 0 48,-14 0-96,1 0 32,14 0 16,-20 0 0,4 0 0,16 0 16,-14 0-16,14 3 0,-20-3 0,7 2-16,17 0 16,-18-2-16,16 2 16,-22-2 0,7 0 0,14 2 0,-14-2 16,13 0 0,-20 0-16,6 0 0,18 0 0,-17 0 0,21-4 16,-28 4-16,17-4-16,3-1 0,0 1 32,-3 0-16,-17 4 0,18 0 16,-1-5 16,1 1-32,-12-1-32,-6 5 32,26-4 32,-19 0-64,17-1 16,-7 1 16,-17 4 0,7 0-32,19-4 32,-19 4 0,19 0 32,-26 0-32,6-5 0,16 5 16,-15 0-16,14 0-32,-21 0 32,7 0 16,13-4-16,-16 4-32,13-4 64,-17 4-32,5 0 16,1-5-16,16 5 0,-15-4-16,-7 4 16,24 0 0,-5 0 16,1-5-16,2 5 32,-22 0-32,22-4-48,-1 0 64,1 4-16,0-5 0,-22 5 0,24-4 32,-4 4-64,2 0 16,-5 0 16,-17 0 0,7 0 0,17 0 0,-20 0-16,13 0 0,-17 0 16,5 0 16,1 0-32,1 0 16,10 2 0,-17-2 0,0 2 0,7-2 16,-1 3-16,1-3 32,-7 0-32,6 0 0,1 0 32,10 0-16,-12 0 0,-5 0-16,6 0 0,1 0 48,-1 0-48,1 0 0,-7 0 0,17 0 16,-17-5-16,5 1 32,1 4 0,-6 0-32,5-5 0,1 1 32,-1 0-16,-1-1 0,-4 5-16,4-4 48,3 0-48,-1-1 0,1 1 0,-7 4 0,17-7-16,-17 3 48,7 0-48,0-1 32,-7 5-16,4-4-16,2 4 0,1-4-16,-3 4 0,-4 0 32,5 0-48,-1 0 48,0 0 0,1 0 16,-5 0-16,6 2 32,1 0-16,-1 0-32,1 0 32,-7-2-16,0 2-320,0 1-1473,0-1-2049,-2 2-2464,2-4 6306,0 0 0</inkml:trace>
  <inkml:trace contextRef="#ctx0" brushRef="#br0" timeOffset="871">1478 755 2593,'0'0'0,"0"0"768,-3 0 208,-3 0 161,6 0-1137,-7 0 1201,1 0-81,-1 0-127,1 0-145,6 0-848,-7 0 720,-2 0-111,3 0-113,-1 0-160,7 0-336,-6 3 224,-1-1-112,1 0-16,1 0-80,5-2-16,-6 4 16,1 1 32,1 1-16,0 1 16,4-7-48,-3 9 0,-1-1 32,-2 1-48,1 9 64,5-18-48,-2 4 32,-2 2 0,1 3 96,1 0 32,2-9-160,-4 9 192,2-3 1,0 3-49,2-3 16,0-6-160,-3 9 144,3 0 0,0 0 48,0 8-96,0-17-96,0 4 160,0 14-64,0-12-32,5 3 48,-5-9-112,4 20 64,0-14 0,3 14-32,0-11 0,-7-9-32,6 19 0,1-12 16,10 13 0,-13-12 32,-4-8-48,7 18 64,13-12 0,-16 3 32,3 0-16,-7-9-80,19 17 112,-14-15-32,1 5 17,16-1 47,-22-6-144,4 5 176,16-3 32,-14 0-16,12 0 0,-18-2-192,6 3 112,12 1 16,-14-2-32,3 0-32,-7-2-64,19 2 80,-12 1-80,10 1 64,-12-2-16,-5-2-48,19 2 64,-12 1 0,13-3 16,-14 2-64,-6-2-16,22 2 64,-15-2-16,12 0 0,-14 0 48,-5 0-96,19 0 96,-14 0 1,12-4-1,-13-1-32,-4 5-64,7-4 64,10-1 32,-12-1-48,1-1 48,-6 7-96,7-6 96,-1-1 0,1 3 0,-1-3-16,-6 7-80,7-17 64,0 13 16,-1-3-32,-2 0 0,-4 7-48,5-17 64,-1 13 32,-4-3 32,0-13-16,0 20-112,5-6 160,-5-18-48,0 6-16,-3-1 0,3 19-96,-2-20 112,-4-2-48,-1 1-15,1-1 15,6 22-64,-9-26 48,0 2-32,-8-3 32,12-1 0,5 28-48,-6-26 32,-12-3 16,14 3-48,-5 4 32,9 22-32,-17-21 0,10 1 16,-12 13-16,1-10-48,18 17 48,-20 0-48,-6 0-80,-4 2-65,-10 5-447,40-7 640,-48 17-1232,-4-8-961,-2 17-2049,3 5-80,51-31 4322,-54 30-5555,54-30 5555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1:58.270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1 105 1632,'0'0'0,"0"0"384,0-4-95,0 4-289,0 0 288,0 0 16,0 0-16,0 0-16,0 0-272,4 0 224,1 0 0,-1 0 48,2 0-31,-6 0-241,7 2 288,0-2-48,-1 2 16,12 0 0,-18-2-256,0 2 336,6 0 48,1 1 17,-1-3 47,-6 0-448,5 0 384,1 0-48,1 0-16,-1 0-32,-1 0-32,-5 0-256,6 0 289,1 0-49,12-5-32,-19 5-208,5-4 192,16 4-48,-3 0-32,-1 0 0,5 0-32,-22 0-80,22-4 96,4-1-48,0 5 16,1-4-16,-27 4-48,28 0 48,-4 0-32,2-5 32,0 5-16,-26 0-32,24 0 0,0 0 32,0 0 0,-2 0-32,-22 0 0,24 0 64,0 0-32,0 0-16,2 0 48,-26 0-64,26 0-16,1 0 32,-3 0 0,4 0 0,-28 0-16,26 0 48,-2 0-16,2 0-16,-2 0 16,-24 0-32,24 0-32,-2 3 32,0-3 16,0 2-32,-22-2 16,17 2 32,3 0-32,-3 0 0,-10 1 16,-7-3-16,20 2 0,-14-2 32,14 0 0,-16 0 0,-4 0-32,18 0 33,-14 2 31,2-2-48,1 0 16,-7 0-32,17 0 32,-12 0 0,1 0 16,12 0 16,-18 0-64,4 0 64,16-4 0,-16-1 16,14 5 32,-18 0-112,4-4 112,13-1-16,-12 5 0,12-4-16,-17 4-80,5 0 64,1-4 0,-1 4 0,-1-5-32,-4 5-32,0 0 48,0 0-80,0 0 32,0 3 32,0-1-64,0 2 64,-2 0-16,2-4-16,-2 5 0,-1-1 16,1 3-48,2-1 32,0-6 0,0 9 0,-2 8 0,2-10 0,0 13-32,0-20 32,0 6 0,0 12 0,0-10-32,0 12 32,0-20 0,4 7-16,3 12 16,-1-12 32,-1-1-48,-5-6 16,6 20 16,-1-16 0,-1 3-16,0-1 48,-4-6-48,5 7 48,-1-3 0,-4 1-16,0-3 32,0-2-64,0 2 80,0 0 32,0-2 96,0 0 48,0 0-256,0 0 273,0 0 15,0 0-80,0-6-48,0 6-160,-2-5 176,0 1-64,0-3 48,-1 1-32,3 6-128,-2-20 96,0 16 0,2-14-16,0 12-16,0 6-64,0-18 64,0 12-64,0-12 48,7 14-48,-7 4 0,6-20-16,14 16-16,-16-3 0,16-12-16,-20 19 48,6 0-32,18-5 32,-6-1-16,-1 2 32,-17 4-16,18 0-32,-12-5 32,18 5 0,-17 0 0,-7 0 0,22 0 16,-16-4-16,18 4 0,-17 0 0,-7 0 0,22 0 0,-16 0 0,16 0-16,-16 0 32,-6 0-16,24 0-16,-6 0 16,-1 0 0,1 0 0,-18 0 0,19 0-32,3 0 32,0 0 48,2 0-96,-24 0 48,24-5 32,-4 5-80,4-4 32,0 4 32,-24 0-16,22 0 0,4 0 16,-2 0 32,0 0-64,-24 0 16,24-4-48,0-1 32,2 1 16,0 0 32,-26 4-32,28-5 0,-1 1 0,-1 0-16,-2-1 16,-24 5 0,22-6 48,-1-1-48,-1 1 16,2 1-16,-22 5 0,20-6-48,-1-1 16,-1 3 0,1-1 16,-19 5 16,18-4-16,-1 4 32,-10-4 0,21 4-16,-28 0 0,20-5 0,-1 5-16,1 0-32,-3 0 16,-17 0 32,18 0 0,-1 0 0,-10 0 32,17 0 0,-24 0-32,6 0 16,16-4-16,-15 4-16,12 0-48,-19 0 64,7 0 0,10 0-32,-12 0 32,1-4 32,-6 4-32,7 0-48,-1 0 96,1 0 16,0 0-64,-7 0 0,6 0 0,-2 0-32,1 0 64,-1-5-32,-4 5 0,0 0-48,0 0 48,0 0-16,0 0 48,0 0 0,0 0-32,-2 0-32,0 0 16,2 0 16,-7 2-16,1 1 16,1-1 32,3 2 16,2-4-48,-4 4 16,-1-1-80,-1 1-208,2-2-608,4-2 880,-5 0-1937,1 0-1537,2 0-2561,2 0 6035</inkml:trace>
  <inkml:trace contextRef="#ctx0" brushRef="#br0" timeOffset="658">1205 845 960,'0'0'0,"7"-5"448,-7 5-448,6-4 128,12-3 16,-18 1 48,4 1 48,-4 5-240,0-4 353,4 4 111,-4 0 96,0-4 128,0 4-688,0 0 689,0-5 15,0 5 0,-2 0-79,2 0-625,-4 0 592,-3 0-80,3 0-32,-3 0-31,7 0-449,-6 2 384,-1 1-32,1 1-80,-3 3-96,9-7-176,-9 6 160,1 3-48,-1 10 0,0-12 0,9-7-112,-17 24 80,12-15-16,-1 17-16,-1-2 16,7-24-64,-6 24 32,1 2 33,3-2-17,0 2 16,2-26-64,-2 29 80,2-3 48,0-2 80,6 2 32,-6-26-240,18 24 224,-14-2-16,18 0 32,-15-5 16,-7-17-256,26 9 304,-7 15-15,3-18-33,-2 16 0,-20-22-256,22 7 208,-3 12-16,3-12-32,-2-1-16,-20-6-144,19 9 192,3-2 0,0-1 16,-2-4 0,-20-2-208,21 3 241,1-3 31,-2 0-32,4-5-32,-24 5-208,22-6 160,-3-12-32,5 14-32,-2-3 16,-22 7-112,20-19 144,2 14-64,-5-14 0,3 14 32,-20 5-112,6-19 112,12 1 32,-14 12 17,-4-20-1,0 26-160,0-20 192,0-2-16,0-4-64,-2 0-16,2 26-96,-7-29 32,-12 1 32,10-5-16,-15 3-48,24 30 0,-20-33 48,-4-2 0,0-4-48,-4 4 32,28 35-32,-31-35 16,1-2-32,-5 4 16,0 0 16,35 33-16,-37-30-48,2 8-64,2 5-352,1 17-577,32 0 1041,-33-5-2081,-2 5-2385,0 18-2865,35-18 7331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2:01.656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4 157 1376,'0'0'0,"0"0"0,0 0 464,0 0-144,0 0 65,-2 0 31,2 0-416,-2-4 400,2 0 16,0-1-16,0 1-15,0 4-385,0-5 384,0 1-16,0 4-48,0-4-48,0 4-272,0-5 224,4 5-16,-4-4 33,0 4 15,0 0-256,0-4 256,5 4 32,-5 0-80,0 0 16,0 0-224,0 0 224,0 0-48,0 0 0,0 0-48,0 0-128,0 0 96,0 0-16,0 0-31,4 0 47,-4 0-96,7 0 96,-1 0-32,16 2 0,-15 0-16,-7-2-48,26 2 16,-4 0 16,4-2 16,4 3 0,-30-3-48,33 2 16,2 0 32,-2 0 0,-1 0-16,-32-2-32,35 5 48,-2-3-48,2 0 0,-2 0 16,-33-2-16,35 2 32,-3 1 16,-1-1-16,-1 0 16,-30-2-48,29 2 16,-3 0 16,-2 3 0,2-3 0,-26-2-32,26 2 64,3-2-32,-1 0 32,3 0-64,-31 0 0,28 0 16,3 0 0,-3-4 16,0-1 32,-28 5-64,29 0 32,1-4-16,-1 4-32,-1 0 16,-28 0 0,26-4 0,-2 4 32,-4-5 0,-3 5 0,-17 0-32,18 0 0,-12 0 16,18 0 16,-19 0-16,-5 0-16,17 0 48,-13 0-16,3 0-16,13 0-32,-20 0 16,4 0-16,13 0 32,-12 0 0,1 0 16,-6 0-32,20 0 16,-16 0 0,3 0-16,10 0 16,-17 0-16,5 0 16,1 0 0,1 0 0,-1 0-16,-6 0 0,7 0 16,-1 0 32,-1 0-48,1 0 32,-6 0-32,5 0 48,1 0-16,1 0 64,-3-4 16,-4 4-112,7-5 145,-3 1 127,2 0-48,-1 4 0,-5 0-224,4-5 176,-4 5-64,0-4-48,0 4-32,0 0-32,0 0 48,0 0-16,0 0-16,0 0-16,0 0-32,0 0 0,0 0 32,5 2-32,-1 0 64,0 1-32,1 1 16,-5-4-16,6 4 0,1 3-48,12-1 16,-14 3-16,-5-9 48,19 20-16,-12-14 0,13 14 0,-14-3 16,-6-17 0,20 18 16,-14-1-16,12 1 16,-14-12-16,-4-6 0,7 22 0,-1-15 16,1 12-16,-1-12 0,-6-7 0,5 6 32,-5 3 0,0-2 16,0-1-16,0-6-32,0 2 64,0 3-16,0-3 32,-3 0 48,3-2-128,-2 0 128,0 0 32,0-4 0,0-1-32,2 5-128,-2-4 81,-1 0-1,1-3-16,2 1-16,0 6-48,0-7 64,0 0 0,0 1 0,0 2-48,0 4-16,0-7 48,0 0-32,0 1 32,5-1 16,-5 7-64,0-6 16,4-1 16,-4 3-32,0 0 32,0 4-32,0-7 32,0 3 16,0-1 16,0-1-32,0 6-32,0-7 64,0 1-64,0-12 32,0 14 48,0 4-80,0-7 48,0 1-16,0-14 16,4 16-48,-4 4 0,5-18-16,-1 12 48,0-12-32,1 14 0,-5 4 0,6-7 16,1 1-32,10-1 32,-12 1-48,-5 6 32,6-5-16,1 1 16,10 0-32,-17 4 16,0 0 16,7 0-48,-1 0 80,1 0-64,-1 0 32,-6 0 0,18 0 0,-12 0-16,14 0-32,-13 2 80,-7-2-32,26 2 16,-20-2-32,21 2 80,-10 0-96,-17-2 32,20 3-16,1-1 16,3-2-48,3 0 48,-27 0 0,26 0 32,2 0-64,-2 0 32,1 0 0,-27 0 0,23 0-16,4 0 0,-3 0 16,4 0-32,-28 0 32,26 0-64,0 0 48,1 0 0,1 0-32,-28 0 48,26 0 0,2 0 0,1 0 32,-1 0-32,-28 0 0,31-5 16,-1 1-16,-1 0 0,-3-1-16,-26 5 16,28-4 16,1-3-16,1 1 0,-2-12 32,-28 18-32,29 0 0,-1-6 32,-2-1-32,-4 1 0,-22 6 0,22-18 0,-15 18-32,17-4 64,-18 0-16,-6 4-16,18 0-16,-14-5-16,2 5 16,12 0 0,-14 0 16,-4 0 0,7 0 0,-1 0 0,12 0-48,-18 0 48,4 0 0,14 0 0,-14 0-16,3 0 32,-7 0-16,6 0-16,-6 0 16,18 0 0,-14 0 16,0 0 32,-4 0-48,5 0 16,-1 0-16,0 0 16,-4 0-16,5 0 0,-5 0 32,0 0-64,0 0 32,0 2 48,0-2-32,0 0 32,0 0-48,0 0-16,0 0 32,0 0 0,4 0-32,-4 0 16,7 0 0,-1 0-16,1 0 16,10 0-32,-17 0 32,5 0 0,-1 0-16,13 0 16,-17 0 16,0 0-16,5 0 0,-1 0-208,-4 3-753,0-1-1472,0-2 2433,-4 4-3569,-5 3-1746,9-7 5315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2:02.575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28 328 3777,'0'0'0,"-2"2"1041,2-2-1041,-4 7 928,-3-3 145,5 1 127,-2-3-31,4-2-1169,-2 2 864,-1 0-272,1-2-127,0 2-97,2-2-368,0 0 368,0 0 80,0 0-80,0 0 16,0 0-384,0 0 353,0-4-97,0 0 32,4-3-48,-4 7-240,5-7 256,1 1 16,12-12 48,-12 14 81,-6 4-401,20-22 352,-14 16-16,21-20-96,-10 6-48,-17 20-192,18-20 128,1-2 16,-12 1-80,19-1 0,-26 22-64,17-22 96,-10 0-16,15 3-48,-16-1 16,-6 20-48,18-7 0,-14-14 0,3 16 0,-3-1-16,-4 6 16,7-7 16,-3 1-16,-4 1-16,4 5-32,-4 0 48,5-4-48,-1 4-48,-4 0-16,0 4 48,0-4 64,4 9-144,-4 13 80,5-3-32,-5 1 16,0-20 80,0 24-80,0 0 16,4 0 16,-4 4-16,0-28 64,4 29-64,1-1 32,1 0 16,1 1 64,-7-29-48,6 24 48,1 2-32,-3-2 0,3-2-16,-7-22 0,4 19 32,1-1 16,-1-9 0,0 10-48,-4-19 0,5 7 64,-5 2 0,0-1-16,0 1 48,0-9-96,0 7 32,0 10-48,-2-15 80,-1 3-32,3-5-32,-2 6 16,-2 1 16,2-1-32,-3 1 64,5-7-64,-2 6 16,-2 1 16,2-1-16,-1-3 16,3-3-32,-2 4 16,0-2 0,2 0 16,0 0 16,0-2-48,0 3 96,0-3 64,0 0 49,0 0-17,0 0-192,0 0 176,0-5-32,0 1-16,0-3 16,0 7-144,4-6 96,1-1 16,-5 1-64,4-1-16,-4 7-32,4-6 0,1-12-32,1 18-64,-1-6-160,-5 6 256,4-5-496,-4 5-241,0 0-255,0 0-241,0 0 1233,-2 0-1825,0 2-1120,-3 3-545,-1 1-1568,6-6 5058,0 0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2:04.408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9 42 992,'0'0'0,"0"0"528,0 0-256,0 0-272,-2 0 304,0 0 49,0 0 31,-1 0-48,3 0-336,0 0 304,0 0-16,0 0 0,0 0 33,0 0-321,0 0 336,0 0-16,0 0 0,0 0-32,0 0-288,0 2 304,5 0 16,-1 0-32,3 3 1,-7-5-289,24 4 288,-7 0-64,5-2 0,2 1 32,-24-3-256,26 2 240,0-2 32,5 0 0,2 0-31,-33 0-241,32 0 176,5 0-48,5 0-16,4-5-32,-46 5-80,48-4 112,0 4-48,0-4 0,-5-1-32,-43 5-32,42 0 64,-3-4-16,-4 4 80,-2 0-16,-33 0-112,30 0-160,1 0 32,-5 0-64,2 0-32,-28 0 224,27 0 48,1 0-16,-2 0-32,-2 0 48,-24 0-48,24 0 64,0 2-16,0-2 32,2 0-32,-26 0-48,26 0 80,5 0-32,-3-4 16,5-1 0,-33 5-64,33-6 48,-3-1 32,1 1-48,-3-1 32,-28 7-64,22-4 48,-2 0 32,-14-1-48,12 5-16,-18 0-16,0 0 48,4 0-32,0 0-16,-4 0 0,0 0-16,0 0-16,0 0 0,0 2 32,0-2 0,0 3 0,0 1-16,5 2 16,-5-1-16,0-5 16,4 6-16,-4 1 0,5-1 0,-5 1-32,0-7 48,4 9-48,0-3 48,1 12-16,1-14 16,-6-4 0,7 9 0,12 10-16,-14-10 0,12 13 0,-17-22 16,7 17-48,-1 1 32,16-1 0,-18 1 16,-4-18 0,7 19 0,0 1 32,-1-2-48,1-10 96,-7-8-80,6 20 16,-1-14 16,-5 1 16,0 0 16,0-7-64,0 6 128,0-2 48,0-1 48,0-1 33,0-2-257,-3 0 272,-1 0-32,-3 0 0,1 0-16,6 0-224,-7 0 176,3-7-16,2 1 0,-3-1-48,5 7-112,-2-6 144,2-12-32,0 14 16,0-3-32,0 7-96,0-19 49,5 14 15,-1-1-64,3-1-48,-7 7 48,6-6 16,12-1-32,-14 1 32,0-1 16,-4 7-32,18-7-64,-14 3 80,14 0-32,-12-1-33,-6 5 49,18 0 49,-14 0-98,13 0 49,-12 0 16,-5 0-16,17 0-16,-12-4 16,12 4 0,-10 0 0,-7 0 0,19-4 0,-12 4-16,17-5 32,-7 5-16,-17 0 0,18-4 0,8 4 65,2-4-81,3-1 16,-31 5 0,32 0 0,1-4-65,-2-1 49,4 1-32,-35 4 48,37-4-16,2-1 0,7 1 112,-3 0-224,-43 4 128,46-5-160,2 1-16,-2 4-96,2-7 272,-48 7 0,46-6 0,-2-1 16,-3 1-16,0-1 16,-41 7-16,38-6 48,-1-1-32,-5 1 0,1-1 16,-33 7-32,33-7 0,-3 1 0,1-1 0,-5 1-32,-26 6 32,24-7 48,-2 1-64,-2 1 16,1 1 16,-21 4-16,22 0-64,-2 0 48,-1 0 0,-1-4-64,-18 4 80,6 0 48,18 0 32,-17 0-48,13 2 16,-20-2-48,4 0 0,3 2 0,10 0 0,-13 0 0,-4-2 0,7 3 0,-1-1 0,1 0 0,10 0-16,-17-2 16,5 2 0,-1 0 32,1-2 16,-1 0-48,-4 0 0,4 0 32,1 0-32,-5 0 32,4 0-32,-4 0 0,0 0 16,4 0 0,-4 0-32,0 0 32,0 0-16,0 0-16,0-4 48,0 4-48,0 0 16,0 0-32,0 0 48,0 0-32,0 0 16,0 0 16,0 0-32,-2 2 48,0 0-32,2-2 0,-2 3-160,-5-1-352,1 0-689,-1-2-976,7 0 2177,-6 2-2865,12 7-208,-8-3 592,2-6 2481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2:06.239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118 108 1744,'0'0'0,"0"0"529,-2 0 111,0 0 80,2 0-720,0-5 769,-2 5-81,-1 0-144,3-4-176,0 4-368,-2 0 272,2 0-48,0 0-47,0 0-17,0 0-160,0 0 144,0 0-80,0 0 16,0 0 16,0 0-96,0 0 128,0 0 112,0 0 80,0 0 48,0 0-368,-2 0 368,2 0-95,0 0-1,-2 2-80,2-2-192,0 2 160,-2-2 0,0 0-64,-1 3 48,3-3-144,-2 0 112,0 2-16,0 0-32,-3-2 0,5 0-64,-2 2 32,-4 0 32,1 0-32,1 3 16,4-5-48,-7 4 48,1 1-48,-1 1 16,1-2-32,6-4 16,-7 7 32,3 0-32,-3-1 32,3 3-32,4-9 0,-2 9 0,-3-1 0,3 10 16,0-12-16,2-6 0,-2 9 0,0 11 0,0-14 0,-1 18 0,3-24 0,0 18 32,0-1-16,0 3 32,5 2 16,-5-22-64,6 21 96,-6-21-96,20 22 177,-14 0-17,16-5 96,-22-17-256,18 20 256,-1-2 32,1-1 0,1-8 16,1 10-64,-20-19-240,20 7 272,-1 10 49,-1-14 15,-1 3-16,-17-6-320,18 2 320,-12 0 0,18-2-80,-17 0-32,-7 0-208,21 0 241,-1 0-81,4-4-32,0-2 0,-24 6-128,26-7 144,-4 0-80,0 1 48,-2 2-48,-20 4-64,19-7 48,-1 0 0,-1-10 16,1 17 0,-18 0-64,17-7 48,-10-12 48,12 14 16,-14-1-16,-5 6-96,6-7 176,1-12-32,-1 14-16,-1-16 16,-5 21-144,4-7 112,0-15 17,1 16-1,-5-18-32,0 24-96,0-7 48,0-21 32,0 10-16,0 1 32,0 17-96,0-20 96,0 1-48,0-1-16,-3 0-16,3 20-16,-2-24-48,-4 5 96,-3 1-16,-8 1-16,17 17-16,-9-7 32,-13-17-64,5 7 16,-1 10-32,18 7 48,-20-22-32,1 18-16,-3-13 32,0 12-64,22 5 80,-24-4-112,-6 4-112,-5 0-465,-5 0-815,40 0 1504,-43 6-2674,1 14-1824,-3 4-1857,45-24 6355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2:32.8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363 404 1424,'0'0'0,"0"-4"288,0-3 64,0 7-352,0-20 481,0 16 95,0-3 64,4-10-15,-4 17-625,0 0 560,0-7-64,0 1-48,0 2-48,0 4-400,4-7 401,-4 0-1,0 1-32,0-1-48,0 7-320,0-4 240,0 0-80,0-1-32,-2 5-48,2 0-80,0 0 32,-2 0 32,-2 0-32,-3 0 0,7 0-32,-4 2 64,-3 5-48,1 13 32,-3-1 0,9-19-48,-17 24 65,8 5 15,-13 3-16,13 5 16,9-37-80,-19 38 64,10 3 64,-11 0-16,14 5-16,6-46-96,-20 44 144,11 0-16,-12-1-32,12-4 48,9-39-144,-22 40 160,13 1-16,-13-4 16,14 0-16,8-37-144,-20 31 144,14-1 64,-1-3 33,-2-8 15,9-19-256,-8 20 208,1-11-192,0 10-48,1-12 48,6-7-16,-4 6 48,1-1 208,-1-3 0,0 0-16,4-2-240,-3 0 256,1 0-16,0 0 49,0 0-97,2 0-192,-2-6 208,0-1-48,2-10-48,0 10 16,0 7-128,0-22 64,4 0 16,0-4 208,14-2 32,-18 28-320,4-33 288,16 0-48,-14-4-191,16 0-49,-22 37 0,7-41 64,19 4-64,-20-3 16,16 1 0,-22 39-16,7-39 0,15 0 32,-16-3-16,14 1-32,-20 41 16,6-40 48,12 3-16,-12 2 0,1 3-16,-7 32-16,19-29 0,-14 3 16,-1 4 16,3 0-32,-7 22 0,6-17 0,12 0 0,-18 10-32,6-13 16,-6 20 16,7-6 0,-1-14 0,12 14 16,-14-14-16,-4 20 0,18-4 0,-12-16-16,18 13-32,-4-19 80,-20 26-32,6-17 0,21-3 16,-8 3-16,-1-1 0,-18 18 0,17-17 0,-10 10 0,10-12 0,-13 19-16,-4 0 16,0-5-64,5 5-112,-1 0-65,-4 7 1,0-7 240,5 24-240,-5 0 112,0 6 64,0 5 48,0-35 16,0 40-48,0-1 64,0 0-16,0 0-16,0-39 16,4 35 48,-4 5-32,4-1-80,1 0 64,-5-39 0,4 42 0,0-1-16,3-2 16,-1 1 0,-6-40 0,18 39 0,-14-2-32,3-2 64,12-2-16,-19-33-16,5 28 0,12-2 16,-12-2 16,1 2-64,-6-26 32,7 24 0,-1-2 32,1 4-64,-1-6 96,-6-20-64,0 20 32,5-1-16,-5-12 32,0 17-48,0-24 0,0 6 16,0 14 0,-2-14 80,-1 1-80,3-7-16,-4 9 64,2-3 0,-3 1-48,3-1 80,2-6-96,-2 3-32,2 1 64,0-2-16,0 0 16,0-2-32,0 0 64,0 0-32,0 0 16,0 0 32,0 0-80,0 0 80,0 0 1,0 0-17,0-4-64,0 4 0,0 0 48,0-7-273,0 1-511,4-1-737,-4 7 1473,0-6-2913,0-1-721,0-12-1440,0 19 5074</inkml:trace>
  <inkml:trace contextRef="#ctx0" brushRef="#br0" timeOffset="483">136 729 4145,'0'0'0,"4"-4"1633,1-3-464,-1 1-209,-4 6-960,4-18 881,1 18-97,1 0-224,1 0-240,-7 0-320,19 0 176,-14 4-112,17 5-16,-16-2 16,-6-7-64,28 17 32,-8-12 32,2 1 33,2 3-49,-24-9-48,24 6 64,0 1 0,0-1 32,-4-1 32,-20-5-128,19 2 160,1 0-16,-3-2-16,3 0-176,-20 0 48,20-4-304,-3-3-369,3 1-543,-1-14-849,-19 20 2065,22-6-2481,0-14-1569,-22 20 4050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2:34.2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85 515 2257,'0'0'0,"-6"0"688,-16-7 160,5 1 97,17 6-945,-9-7 1024,0 1-15,0 1-129,3 5-128,6 0-752,-4-4 673,1 4-17,3-4-48,0 4-112,0 0-496,0-5 417,0 5-129,5 0-48,1 0-32,-6 0-208,20-4 208,-14 4-80,14 0-48,-13 0-32,-7 0-48,28 0 16,-8 0 16,1 2-16,3 3 32,-24-5-48,22 4 0,2 0-16,0 1 48,-2-1 16,-22-4-48,20 4 16,-3-1 16,1 1 16,-12-2 32,-6-2-80,26 2 64,-19 3-16,15-3 32,-16 2-48,-6-4-32,20 2 97,-14 1-17,14-3 0,-13 0-16,-7 0-64,21 0 64,-14 0 32,15 0 16,-16-7-16,-6 7-96,20-7 64,-13 1 0,12-1-16,-14 1-16,-5 6-32,19-18 64,-14 14-64,1 0 16,1-1-96,-7 5 80,4-4-144,-4 0-224,0 4-417,0 0-415,0 0 1200,0 0-1681,-7 0-352,1 4-96,-12 2 304,18-6 1825,-2 24-1296,-6-17-865,8-7 2161</inkml:trace>
  <inkml:trace contextRef="#ctx0" brushRef="#br0" timeOffset="1">203 253 2225,'0'0'0,"0"0"672,0 0 176,0 0-848,0-4 993,0-1 47,0 5-31,0-4-113,0 4-896,0-4 816,5 4-127,-1 0-129,0-5-96,-4 5-464,5 0 352,-1 0-96,3 0-79,-1 7-65,-6-7-112,7 9 64,10 17 0,-17-4 0,7 4 0,-7-26-64,6 33 80,1 1-16,-1 1-16,1 5 32,-7-40-80,6 32 48,-1 3 16,-1-4 64,1-1-32,-5-30-96,4 29 96,0-5 48,-4-2-48,5-3-16,-5-19-80,4 9 96,0 13 16,1-16 80,-1 1 48,-4-7-240,4 6 225,1-3-33,-5-1-16,4 0-16,-4-2-160,0 0 208,0 0 0,5-4-32,-5-1 16,0 5-192,0-4 96,0-1-64,0-1-256,-3-1-656,3 7 880,-2-17-2033,2 13-1665,0-16-2193,0 20 5891</inkml:trace>
  <inkml:trace contextRef="#ctx0" brushRef="#br0" timeOffset="750">1375 159 1136,'0'0'0,"0"0"1137,6 0-577,-6 0-560,5-4 736,-1-3 161,1 3 79,-1-2-80,-4 6-896,0-5 753,0 1-49,4-1-32,-4 1-31,0 4-641,5-4 576,-5-1-16,4-1-96,-4 1-15,0 5-449,0-6 432,4 2-64,-4-3 0,0 3-48,0 4-320,0-7 272,0-10-47,0 17-17,0-7-16,0 7-192,0-17 160,0 17 0,-4-7-16,-3 3-32,7 4-112,-6-5 80,-12-1-16,12 1-48,-14 1 32,20 4-48,-8 0 16,-14 0 16,4 0-32,1 0 0,17 0 0,-9 0 16,-15 0-16,7 0 0,-3 0 16,20 0-16,-17 2 0,-1 0 32,1 3-64,8-1 64,9-4-32,-20 2 0,14 3 16,-3-3-16,0 0 16,9-2-16,-8 2 0,1 0 0,0 1 32,1-1-16,6-2-16,-7 2 48,3 0-48,2 0 0,-3 5-32,5-7 32,-4 6-16,0 3 16,-1 11 0,-1-11-16,6-9 16,-5 24 0,-1-3-32,2 1 32,-3 4 0,7-26 0,-7 27 0,1 1-16,-1 2 0,1 3-16,6-33 32,-7 35 0,5 0 48,0-2-32,0 2-16,2-35 0,-2 30 0,2 3 0,0-5 48,0-2 16,0-26-64,6 22 112,-2 0 96,3-4 48,0 1 17,-7-19-273,6 9 256,1 13 16,-1-5-48,12-10 64,-18-7-288,4 19 256,13-12-32,-12-1 16,17 12-48,-22-18-192,6 4 209,16 3-49,-5-3 32,1-2-48,-18-2-144,17 3 112,1-1 64,1-2-80,-1 0 16,-18 0-112,17 0 96,1 0-16,-12 0-32,18-5-32,-24 5-16,7 0-16,15 0 16,-16-4 48,18 4 16,-24 0-64,7 0 32,10 0-16,-12 0-16,1 0 0,-1 0 48,-5 0-48,4 0-48,-4 0 80,0 0-32,0 0-32,0 0 32,0 0 80,0 2-64,0-2 16,0 0 16,0 0-48,0 2 0,-2-2-144,0 0-432,-1 0-561,3 0 1137,-2 0-1888,0 0-1186,2 0-1200,0 0-1809,0 0 6083,0 0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2:38.6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166 74 1152,'0'0'0,"0"0"0,-4 0 272,-3 0 176,-2 0 161,1-4 47,8 4-656,-2-4 672,2-3-63,0 1-1,0-1 32,0 7-640,0-7 672,0-10-31,0 17-17,4-7-48,-4 7-576,0-6 464,0 2-79,0-1-129,0 5-48,0 0-208,0 0 176,0 0-48,0 0-64,-2 0-16,2 0-48,-2 2 16,-1 5 0,-3 10 0,1 5-16,5-22 0,-6 24 0,-1 7 16,1 1 0,-1 6-16,7-38 0,-6 34 0,-1 1 32,1 2-16,-1 1 16,7-38-32,-6 34 32,-1-5-16,0-1 32,3-4 16,4-24-64,-2 22 32,0-2 48,0-3-32,2-10 0,0-7-48,0 8 96,0-1 32,-3-1 32,1 1 17,2-7-177,-2 7 224,0-1 0,-3-4 32,1 0 0,4-2-256,-4 3 240,-1-1-16,3 0-48,-2-2 32,4 0-208,-2 0 176,-1 0-31,1 0-17,2 0-80,0 0-48,0 0 64,0 0-32,7 0-32,-1 0-32,-6 0 32,20 0-16,-13 0 0,19 0-16,-4 0 32,-22 0 0,26 0-32,2 0 16,5 0 32,0 2 0,-33-2-16,30 5 16,-2 1-16,1-2-32,-1-1 48,-28-3-16,31 4 0,-1-2 16,1 0 32,-3 1-48,-28-3 0,31 2 0,-3-2 0,3 0 0,-5 0 16,-26 0-16,24 0 32,0-5 16,-7 5 0,1-4-32,-18 4-16,4-4 64,14-1-64,-14 1 64,0 0-64,-4 4 0,7-5-16,-1-1-128,-1 1-144,-1 1-177,-4 4 465,0-4-736,0-1-433,0 1-495,0 4-369,0 0 2033,0 0-2209,0 0 368,0 4 592,0 1-463,0-5 1712,0 0 0</inkml:trace>
  <inkml:trace contextRef="#ctx0" brushRef="#br0" timeOffset="524">511 79 2593,'0'0'0,"0"0"0,4 0 1120,-4 0 33,0 2-145,0 4-143,0-6-865,0 9 688,0 15-224,0-2-112,0 4-16,0-26-336,0 31 337,5 1 31,-1 3 64,0 2-32,-4-37-400,7 40 416,-1-1-32,-1 0 1,-1 1-33,-4-40-352,4 37 304,-4 2-96,0-4-64,0-2 0,0-33-144,0 30 96,0 1 32,0-3 32,-2-2 0,2-26-160,-6 26 177,-1-2-17,-10-2-16,10-2-48,7-20-96,-17 19 80,10 1 32,1 2-32,-1-5-64,7-17-16,-6 18-96,-1-9-464,5 8-673,0-10-1296,2-7 2529,0 8-3538,17-1-1248,-17-7 4786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2:40.1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190 500 3265,'0'0'0,"-4"7"784,-5 10-191,-12 3-113,21-20-480,-7 24 464,-13 11-48,12 2-16,-12 0-31,20-37-369,-7 39 400,-10 3 80,10-3 16,-1-2-32,8-37-464,-7 35 465,1-2-17,1-7 0,3 0 16,2-26-464,0 22 432,0-3-63,0-12-33,4 10 32,-4-14 0,5-1 0,-1 0 65,1-2-33,-5 0-400,0 0 384,0 0-16,4 0-48,-4-4-16,0 4-304,0-7 272,0-13-63,0 16-17,0-16-64,0 20-128,0-6 96,0-18 16,0 6 0,0-1 0,0 19-112,4-22 80,1-2 48,1-4-64,1-7 0,-7 35-64,22-40 96,-16-5-80,18-3 32,-17-5-48,-7 53 0,28-54 0,-11-3-16,1 0-32,-12 5 48,-6 52 0,24-52 0,-17 8 48,15 5-48,-16 4 0,-6 35 0,18-29-32,-14 8-16,14 14 0,-18-13-32,0 20 80,0 0-64,4-6-32,-4 1-48,0 5 16,0 0 128,0 0-192,4 0 0,1 7 16,-5 2 31,0-9 145,4 19-128,0-1 32,1-1-32,1 5 64,-6-22 64,18 24-80,-14 2 16,16 5 16,-14 6 0,-6-37 48,20 37-32,-13 4-32,17 1-32,-18 2 96,-6-44 0,22 45-32,-5 1 48,1-2 32,-12-3-16,-6-41-32,27 42 128,-21-3 0,16-4 32,-16-5-16,-6-30-144,22 29 64,-15-3 32,10-4-32,-12 2 49,-5-24-113,6 17 128,1 1 0,-1-10 16,-1 10-16,-5-18-128,4 4 128,-4 3-16,0-1 0,0 1-16,0-7-96,0 6 64,0-1-16,0 1 0,-2 1-32,2-7-16,-5 6 48,1-1-16,0 1 32,2-3-48,2-3-16,-5 4 80,3 0-16,0-2 32,0 1-16,2-3-80,-3 0 96,1 0-64,2 0-208,0-7-384,0 7 560,0-17-1088,0 12-737,0-1-1281,0-12-671,0 18 3777,0-4-5171,0 4 5171</inkml:trace>
  <inkml:trace contextRef="#ctx0" brushRef="#br0" timeOffset="1">1 849 3105,'0'0'0,"0"0"0,0 0 1633,0-4 127,0 0-63,0-1-144,0 5-1553,0 0 1361,4-4-401,0-1-224,14 1-191,-18 4-545,4-4 352,14-1-64,1-1-144,1-12-48,-20 18-96,26-4 48,5-3-16,-1 1-16,7 2-16,-37 4 0,42 0 0,-1 0-16,1 0 32,-1 0-176,-41 0 160,42 2-512,-1 2-353,0 3-639,3-1-849,-44-6 2353,42 7-2946,3-1 625,-5 1-848,-40-7 3169</inkml:trace>
  <inkml:trace contextRef="#ctx0" brushRef="#br0" timeOffset="626">1183 577 2273,'0'0'0,"0"0"0,-4 2 816,-3 2 240,-10-2 129,10 0 80,7-2-1265,-6 3 1232,-1-3-159,1 0-193,-1 0-160,7 0-720,-6 0 609,-1 2-81,0 0-32,3 0 0,4-2-496,-2 2 448,0-2-15,0 3-33,2-3-144,0 0-256,0 2 176,0 0-48,6 0-32,16 0-32,-22-2-64,6 2 80,25-2-32,-7 0-16,2 0 16,-26 0-48,29 0 16,-1 0 32,5-4 0,-1 0 16,-32 4-64,33-5 64,2-1 16,0 1 16,-2-1-47,-33 6-49,32-7 64,-1 3-48,-5-3 0,-2 3 32,-2 0 0,-22 4-48,17-5 64,-10 1 0,-1 4-16,-6 0-48,18-4 48,-18 4-48,0 0 48,0 0-32,4 0 32,-4 0-48,0 0-48,0 0 32,0 0 16,0 0-160,0 0-257,5 0-239,-5 0 656,0 0-896,4 0-161,-4 0-239,0 0-401,0 0 1697,4 0-2049,-4 0-288,0 0 528,0 0-1072,0 0 2881,0 0 0</inkml:trace>
  <inkml:trace contextRef="#ctx0" brushRef="#br0" timeOffset="1137">1216 227 3761,'0'0'0,"0"5"1233,17 1-65,-17-6-1168,5 9 1153,17 0-33,-16-3-223,14 3-257,-20-9-640,4 9 480,14 10-16,-14-12 1,2 17-1,-6-24-464,7 20 368,0 1-64,-1 6-80,1-3-48,-7-24-176,6 24 193,-1 4-81,-1-4 64,-4 4-64,0-28-112,4 27 128,-4-3 0,5-3 0,-5-1 48,0-20-176,4 17 176,0 3-48,-4-2 16,5-10-32,-5-8-112,4 24 144,0-17 32,3 2-32,0-1 0,-7-8-144,6 7 129,1-1-226,10-1-335,-13-3-496,-4-2 928,7 2-1745,15-2-1232,-5 0-353,3-4-1344,-20 4 4674,0 0 0</inkml:trace>
  <inkml:trace contextRef="#ctx0" brushRef="#br0" timeOffset="1715">2761 254 2369,'0'0'0,"-3"0"1056,-3-7 273,-1 1 111,1-14 161,1 16-64,5 4-1537,-2-7 1360,-2-10-159,2 12-209,0-14-143,2 19-849,-3-7 784,1-15-144,0 16-31,0-14-209,2 20-400,-5-7 336,-1-14-64,-1 14-96,1-15 0,6 22-176,-7-6 112,1-12-64,-1 14-32,-2-3 32,9 7-48,-8-6 48,-10-1-64,12 3 48,-3 0-48,9 4 16,-20 0-96,14 0 80,-16 2-32,5 0 0,17-2 48,-20 6 0,2-1 16,-1 4-16,-1-1-16,20-8 16,-19 20-48,-1-14-48,0 12 48,1 2-64,19-20 112,-20 21 0,0 8-48,-1 1 0,3 1 80,18-31-32,-20 30-64,3 3 32,0 0 16,10 4-32,7-37 48,-17 37-32,12 0 32,-1 2-16,1-2 32,5-37-16,-2 40 0,2-1-32,0-4 0,4 0 16,-4-35 16,20 33 48,-2-5 32,3-2 64,8-4 16,-29-22-160,30 20 208,5-3 0,2-10-15,-2 1-33,-35-8-160,35 9 96,0-2 16,-2-5-32,-3 2 80,-30-4-160,26 2 144,-2-2 32,-6 0-16,-12 0 16,-6 0-176,24-4 256,-19 0-48,1-1-64,1-1 0,-7 6-144,6-20 48,1 16 33,0-3-1,-1 1-128,-6 6 48,7-18-177,-3 18-415,-4-6-464,4 1-881,-4 5 1937,0-4-3842,20 4-800,-20 2-1265,0-2 5907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2:56.9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93 223 1712,'0'0'0,"0"0"0,-5 0 352,1-6 129,-3-14 175,1 16 80,6 4-736,-5-5 769,3 1-65,0 0-128,0-1-16,2 5-560,0 0 481,0 0-1,0 0-80,0 0-48,0 0-352,0 0 336,0 3-47,0 3 31,0 1 32,0-7-352,0 8 336,4 12 0,1-3-64,-5 7-96,0-24-176,0 29 128,4-1 1,-4 3-33,0-1 0,0-30-96,0 33 112,4 2-16,-4-5 0,0 1 16,0-31-112,0 26 128,0 0-32,0 1 16,0-1-16,0-26-96,0 22 80,0-3 32,-2-10-16,2 13 48,0-22-144,0 6 96,-2 3 0,2 0 32,-2-3 16,2-6-144,-2 7 160,-1-3 1,1-2-17,-2 1-64,4-3-80,-2 0-16,-5 0-321,3 0-319,-1 0-560,5 0 1216,-4 0-1825,2-5-592,2 5 0,-2-19-1201,2 19 3618,0 0 0</inkml:trace>
  <inkml:trace contextRef="#ctx0" brushRef="#br0" timeOffset="1015">1 84 1808,'0'0'0,"0"0"417,0-5 127,0 5-544,0-6 688,0-1 32,0 1 1,0 1-49,0 5-672,0-4 608,0 0-47,0-1 15,7 1 0,-7 4-576,6-4 512,1-3-63,10 0-113,-13 1-128,-4 6-208,20-4 144,-13-1-64,21 1-32,-8 4-32,-20 0-16,21 0 16,1 0-32,2 0 16,-2 2 16,-22-2-16,22 4-16,0 3 48,-3 2-32,3-1 0,-22-8 0,20 18 16,-3-12-16,-10 3-16,12 9 32,-19-18-16,5 6 0,-1 14 32,3-12-48,-1 12 48,-6-20-32,5 9 0,-1 15-16,-4-5 32,0-1 0,0-18-16,0 17 32,0 1 16,-4-9 0,-3 12-16,7-21-32,-6 9 0,-3 13 16,-11-16 48,11 14-16,9-20-48,-21 7 48,12 1 32,-13 1-48,5 0 0,17-9-32,-7 9 16,-15-1 32,16-1-80,-14-1 80,20-6-48,-4 5 0,-3-3 64,1 0 16,-1 0-16,7-2-64,-4 0 112,-1 0 0,3 0 65,0 0 15,2 0-192,0 0 208,0-4-16,0 0-48,0-1-16,0 5-128,0-4 112,4-1-32,1 5 0,-1-4-32,-4 4-48,4 0 64,1 0-32,-1-4 16,3-1-16,-7 5-32,17-4 48,-12 4-32,12-4 16,-13 4 16,-4 0-48,20 0 16,-16-5 16,18 5 0,-15-4-32,-7 4 0,24 0 16,-7 0-16,-10 0 0,17 0 16,-24 0-16,17 2-16,-10 2 32,19 3-48,-9 0-16,-17-7 48,18 6 16,-1 12-16,-10-12 0,19 14 0,-26-20 0,7 19 0,14 1-32,-16 2 48,14 2-16,-19-24 0,5 26-32,1 2 32,14 5 0,-20 0-16,0-33 16,4 33 0,1 1 16,-1 1 0,-4-2 0,0-33-16,0 35 48,-4-4 0,-5-5 64,-11-2 48,20-24-160,-19 22 128,-1-3 49,-2 1-49,-4-3 0,26-17-128,-24 9 128,-2 11 16,0-14-48,-3 3 32,29-9-128,-26 6 176,-4-3-32,1-3 16,1 0 64,28 0-224,-26-7 272,2-10 161,2 12 15,0-17 48,22 22-496,-17-17 384,-1 0-128,9-1-48,-8-2-96,17 20-112,-7-6 64,1-18 16,1 6-16,1 12-48,4 6-16,-2-22 49,0 16-65,2-12-65,0 14 81,0 4 0,0-7-64,0 7 0,4 0-32,0-4 48,-4 4 48,5 0-96,1 0 32,1 0-160,-1 0-400,-6 0 624,20 2-977,-13 0-399,14 3-769,-1 1-977,-20-6 3122,22 9-3121,4 0-1297,-26-9 4418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2:59.5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118 588 1168,'0'0'0,"-19"2"832,19-2-832,-20 2 529,-4 0 191,4 2 192,14-1 177,-1-1 15,1-2-47,-1 2-97,3 0-79,4-2-881,-2 2 880,-1-2-15,3 3-33,0-3-96,0 0-736,0 0 609,0 0-209,0 2-112,7-2-96,-7 0-192,6 2 128,1-2-32,13 2-48,-14 0 32,-6-2-80,22 5 0,-2 1-16,-1-1 16,7 1 64,-26-6-64,29 7 64,1-1 48,3 1-32,2-5-32,-35-2-48,33 2 80,2 0-32,-5-2 32,1 0-32,-31 0-48,30 0 80,-1 0-16,-3 0-16,0-4 49,-26 4-97,20-7 80,-1 1 16,-12-1-32,15-10 64,-22 17-128,4-5 16,3-1 128,-1-1-16,1 1-64,-7 6-64,4-7 112,0 1-64,-4-1 0,0 3-32,0 4-16,0-5-48,-2 5 32,-4 0-96,-1 0-160,7 0 272,-6 0-529,-1 3-351,0-1-561,1 2-832,6-4 2273,-7 7-3057,1-1 208,-1 3-1105,7-9 3954</inkml:trace>
  <inkml:trace contextRef="#ctx0" brushRef="#br0" timeOffset="1">197 317 2321,'0'0'0,"0"0"1040,-2-4 161,-3-1 47,5 5-1248,-2-4 1393,-2-3-81,1 3-191,1 0-129,2 4-992,-2-5 721,0 5-193,2 0-112,0 2-160,0-2-256,0 7 192,0 10-64,4 3-80,1 4 32,-5-24-80,4 33 113,0 0-49,1 4 48,1 4 0,-6-41-112,7 39 112,12 3 96,-14 1-32,1-5 32,-6-38-208,20 37 176,-16-7-16,3-1-16,10-3-16,-17-26-128,0 24 64,5 0 64,-1-2-16,0-3 16,-4-19-128,5 9 193,-5 11 15,4-14-32,-4 1 0,0-7-176,0 2 176,0 2-16,0-2-32,0-2 64,0 0-192,0 0 128,-2 0-208,2 0-464,-2-4-817,2 4 1361,-2-7-3425,30 14-897,-28-7-1201,0 0 5523</inkml:trace>
  <inkml:trace contextRef="#ctx0" brushRef="#br0" timeOffset="2">952 293 4674,'0'0'0,"0"-4"1632,0-1-239,0 5-1393,-3-4 1425,1 0-17,-2 4-239,2 0-353,2 0-816,-5 0 512,3 4-143,-2 13-113,2-10 0,2-7-256,-3 20 288,1-3-48,0 0 32,0 1-80,2-18-192,-2 17 128,2-8 0,0 15-16,0-15-15,0-9-97,0 24 64,0-7 0,0 1 0,0-10 0,0-8-64,0 24 64,0-15 16,0 13-16,0-15 16,0-7-80,0 17 144,0-13-64,0 3 16,4-1 0,-4-6-96,0 7 64,0 0-96,4-5-32,-4-2-208,0 0 272,0 0-400,0 0-65,0-5-191,0 1-112,0 4 768,0-17-1073,0 10-463,0-15-513,0 5-352,0 17 2401,0-18-2257,0-1 688,5 14 528,-5-27-591,0 32 1632,0 0 0</inkml:trace>
  <inkml:trace contextRef="#ctx0" brushRef="#br0" timeOffset="3">851 90 1424,'0'0'0,"0"-6"288,0-16 32,-2 4 129,2 18-449,-2-6 608,-2-1 112,-1-10 49,1 17 15,4 0-784,-5-5 816,3 1-15,0 4-33,2 0 16,0 0-784,0-4 689,0 4-113,7 0-112,-1 0-112,-6 0-352,18 0 256,-14 0-63,16 0-33,-14 4-80,-6-4-80,29 7 80,-10-1-16,5 12-16,2-14 0,-26-4-48,29 9 32,3 8 0,3-10 32,2 1 0,-37-8-64,40 20 48,-1-11 16,-2 15-64,-2-5 16,-35-19-16,28 24 0,-4 5-16,-2-1 16,-4 5-16,-18-33 16,6 35-32,12 0 96,-18 6-48,4-2 32,-4-39-48,0 44 64,-2 0 0,-5-1 80,-10-1-16,17-42-128,-9 39 176,-15 0-16,4-2-16,1-4 0,19-33-144,-22 33 112,0-5 33,-2-2 15,2 5-32,22-31-128,-24 26 144,3-6 48,-1-12-16,0 10 16,22-18-192,-22 2 192,0 5 0,0-5-16,-2-2 16,24 0-192,-21 0 144,-3 0 16,-3-7-31,3 1-1,0-14 32,24 20-160,-24-4 128,-2-18 96,0 15-16,26 7-208,-24-26 208,2 20 16,5-16-160,10 15-16,-12 1 0,19 6-48,-7-7 48,1 1-32,-1 1-32,0 1 32,7 4-16,-4 0-48,2-4 32,0 4-16,2 0 0,0 0 32,0 2-96,0 0-48,4 0-368,3 2-401,-7-4 913,6 5-1328,12-1-769,-12 1-929,20 1-111,-26-6 3137,20 4-4450,-20-4 4450</inkml:trace>
  <inkml:trace contextRef="#ctx0" brushRef="#br0" timeOffset="362">2176 406 2593,'0'0'0,"-7"0"1072,7 0-1072,-20 0 1313,3 0 31,10-4-15,3 0-48,4 4-1281,-2 0 1136,2-5-159,0 1-161,4 4-224,-4 0-592,22-4 432,-5-1-47,8 1-97,5 0 0,-30 4-288,33-5 208,4-1-64,2-1 32,-2 3-80,-37 4-96,37-5 64,-2 1 32,-4 0-96,-1 4 16,-1 0 0,-3-5 16,0 5 0,-2 0-32,-24 0 0,20 0 32,-3 0 32,-10 2-48,12-2 32,-19 0-48,5 3 16,-1-3-32,0 2 16,-4-2 16,0 0-16,0 2 32,0 0 0,0-2 16,0 2-64,0-2 16,0 0-96,0 3-144,-2-3-176,-2 0-256,4 0 672,-4 0-945,-1 0-415,1 0-433,-1-5-432,5 5 2225,-2 0-2337,-2 0 576,-3 0-960,7 0 2721</inkml:trace>
  <inkml:trace contextRef="#ctx0" brushRef="#br0" timeOffset="866">2038 660 4466,'0'0'0,"0"2"1968,7 2-559,10 0-160,-17-4-1249,5 7 1296,1 0-111,1-1-305,-1 12-304,-6-18-576,20 4 321,-14 5-33,14 8-64,-13-10 32,-7-7-256,23 6 272,-5 3-16,2-3 32,1 1-16,-21-7-272,24 2 241,3 0-1,1 1-48,0-3-48,-28 0-144,33 0 176,-2-7-48,3 0-48,-1 1 16,-33 6-96,31-7 64,-3 1-32,0-1 32,-4 1-48,-24 6-16,24-5 48,-2-1 48,-4 1-80,-1 1-64,-17 4 48,7-4-240,15-1-336,-18 1-369,13 4-383,-17 0 1328,5 0-2001,14-4-960,-12 4-193,13 0-1344,-20 0 4498,0 0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3:01.0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121 77 3569,'0'0'0,"0"0"1777,-2 0-96,2 0-1681,-7 0 1472,1 0-175,-1 0-160,0 0-305,7 0-832,-6 5 560,-1 12-176,1 1-144,-1 1-63,7-19-177,-6 26 144,1 3 0,3 6 64,0 2-64,2-37-144,0 37 144,0 0 48,17-4-32,-10-1 32,-7-32-192,31 31 208,-3-5 16,5-2-48,2-2 16,-35-22-192,39 9 177,0 13-49,-2-14 0,0-1 80,-37-7-208,35 9 176,-2-5 0,0-4 32,-3 0-96,-30 0-112,29 0 192,-3-4-64,0-1 32,-2-1 32,-24 6-192,24-18 257,-2 14 95,0-3 32,-5-15-80,-17 22-304,7-6 272,10-14-80,-17 3-16,7-3 32,-7 20-208,4-22 208,-4-4-31,-2 2-33,-16-2-64,18 26-80,-22-26 64,-8-5-16,-3-1-16,-2-6-32,35 38 0,-39-34-48,4 1 48,-2-2-48,0 4 0,2 3-16,35 28 64,-35-24-240,-2 17-33,-2-10-271,-7 19-384,46-2 928,-50 7-1393,-9 19-1248,2 9-2289,-6 11-1809,63-46 6739,0 0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3:04.0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293 73 1984,'0'0'0,"0"-18"529,0 12 175,0 6-704,0-22 864,0 17 49,0 1 79,0 0-79,0 4-913,0-5 880,0 1-16,0 4-31,0-4-81,0 4-752,4 0 592,-4 0-31,0 0-97,0 0-64,0 0-400,0 0 400,0 0-160,0 0-64,0 0-111,0 0-65,-2 0 16,0 4 16,-5 2-32,1 12-32,6-18 32,-7 17-32,-1 5-17,-10 9 33,12 6-48,6-37 64,-9 43 0,-9 3-64,10 4 48,-12-2 16,11 3 0,9-51 0,-22 50 16,14 0-16,-12-4 48,20-46-48,-6 43 0,-12-1 32,12-5 16,-12-2-32,12-7 33,6-28-49,-9 24 0,0-4 16,3-11 0,-1 10 48,7-19-64,-7 7 96,1-1 48,2 1 32,1-5-16,3-2-160,-2 2 192,0-2 0,0 0 16,0 0 0,2 0-208,-3 0 192,1-4-16,0 4-64,0-4 16,2 4-128,-2-7 64,2 0 17,-2 1-17,2 2-16,0 4-48,0-5 32,0 5-64,0-4 32,0-1-16,0 5 16,4 0 0,0 0 0,14-4-32,-14 4-32,-4 0 64,24 0-32,-4-4-17,6 4 49,2-5-48,-28 5 48,33-4-16,4 0 32,-2 4-32,0-7 64,-35 7-48,35-4 0,0-3 16,-3 1-16,1-1 0,-33 7 0,35-4 0,-2-3-16,0 1-32,-7-1 64,-26 7-16,26-4 64,-6-1-31,-3 5 47,-10-4-96,-7 4 16,17-4 16,-13 4-16,1 0-16,-5 0 48,0 0-32,4-5 48,-4 5 0,0 0 32,0 0-32,0 0-48,0 0-16,-2 0 16,0 0 0,-3 0 0,5 0 0,-6 0 48,-1 2-96,1 1-48,-1 3-80,7-6 176,-6 7-273,-1-1-223,1 1-176,-1-1-273,7-6 945,-7 7-1216,1-3-321,2-2-480,-3 3-208,7-5 2225,-2 2-2001,-3 0 657,-12-2-913,17 0 2257</inkml:trace>
  <inkml:trace contextRef="#ctx0" brushRef="#br0" timeOffset="2203">419 203 3969,'0'0'0,"0"5"1233,0 1-113,0-6-1120,0 20 1073,0-11-33,0 17-127,0-4-177,0-22-736,0 22 576,0 4-159,0-2-97,7 6-112,-7-30-208,4 29 224,3 3-64,-1 3 96,1 5 80,-7-40-336,7 39 288,-1-2 33,1 2-81,-1-2-80,-6-37-160,7 35 192,-1-2-32,1 0 0,-3-3 0,-4-30-160,5 26 128,-5 1 16,0-6 16,0-3-16,0-18-144,0 17 192,0-8-16,0 8-15,0-10 15,0-7-176,-3 17 128,-3-14 0,1 3 16,1 1-64,4-7-80,-4 6 96,-1-1-48,1-3-304,0 0-465,4-2 721,-5 0-1536,1 0-1362,2 0-927,0 0-1554,2 0 5379,0 0 0</inkml:trace>
  <inkml:trace contextRef="#ctx0" brushRef="#br0" timeOffset="2204">854 289 5650,'0'0'0,"0"0"1729,0-5-256,4 1-129,-4 4-1344,0-5 1089,0 5-385,4 0-304,-4 0-272,0 0-128,0 7 48,0 13-32,0-1-48,-2 7-16,2-26 48,-2 33 0,0 4-32,-3 5 16,3 1 32,2-43-16,-2 48-16,0-2 32,2-2 16,0-3-32,0-41 0,0 37 48,0-4-32,6-5-16,1-6 80,-7-22-80,7 20 144,-1-11 16,1 8 65,-1-13 15,-6-4-240,7 5 208,-3-3 32,0 0 0,1-2-64,-5 0-176,4 0 128,1-6-368,-5-12-304,0 18 544,4-6-1121,0-14-816,1 13-912,-1-17 64,-4 24 2785,20-4-2049,-20-22-528,0 26 2577</inkml:trace>
  <inkml:trace contextRef="#ctx0" brushRef="#br0" timeOffset="2205">830 197 3121,'0'0'0,"0"0"0,0-4 976,0-3 81,0-13 159,0 16 33,0 4-1249,4-17 1104,0 17-127,-4-7-161,7-10-95,-7 17-721,6 0 592,1-7-128,15-10-112,-5 17-80,-17 0-272,20-7 193,2 0-49,0 1-64,-1 2-48,-21 4-32,24-5 48,-2 5-32,-2 0-16,-1 2 16,-19-2-16,18 5-16,-1 1 16,1 14-16,-12-14 16,-6-6 0,24 20-16,-17-13-16,10 17 16,-12-7 0,-5-17 16,6 18 0,-1 3 0,-5-3 16,0 1-32,0-19 16,-3 20-32,-5 0 96,-14 2-64,0 2 64,22-24-64,-24 26 48,-2-2-32,-2-2 0,-3 2-32,31-24 16,-28 21-16,1-1-16,6-3 64,12 1-16,9-18-16,-20 6-16,14 12 16,-1-14-32,1 3 16,6-7 16,-3 2 48,1-2-32,2 0 0,0 0-16,0 0 32,0-4 0,0-1 16,5-1-16,-5 6-32,4-5 0,0-1 0,3-1 32,-1 1-32,-6 6 0,7-7 0,10 1 32,-12-1-16,1 1 48,-6 6-64,18-7 96,-14 0-80,3 1 16,15 2 16,-22 4-48,6-7-48,16 0 96,-5 3-64,3 0 16,-20 4 0,22-5 16,0 1-16,-1 4-64,3 0-16,-24 0 80,20 0-80,2 2 0,-2 5 80,-1 10 48,-19-17-48,20 9 48,-1 15 16,-1-2-64,2 0-16,-20-22 16,19 24 0,-1 2 0,-12 0 0,12-2-32,-18-24 32,4 28 32,0 1-16,-4-3 0,0 4-32,0 1 32,0-31-16,0 30-16,-4 1 0,-13 0 32,8 1 32,9-32-48,-24 31 96,2-3 32,-2-4 32,0-2-112,24-22-48,-26 17 48,0-8-16,2 9 80,-5-12 80,29-6-192,-26 7 192,-4-3 96,1-2-79,1-2 47,28 0-256,-26 0 240,-1-6 32,3-1 0,3-15-32,21 22-240,-22-4 240,2-16-32,3 14-48,-1-20-32,18 26-128,-8-7 129,-12-17-33,13 18-80,-1-16-32,8 22 16,-7-7 0,1 1-48,-1-1 48,5 1 16,2 6-16,-2-5-16,-1 1-16,3 4-32,0 0-97,0 0 161,0 0-128,0 0 48,0 0-48,0 2 112,0-2 16,0 2-64,0 3-256,0 1-368,5-2-385,-5-4 1073,4 7-1616,3-3-722,15 3-959,-3 2 400,-19-9 2897,20 4-3938,-20-4 3938</inkml:trace>
  <inkml:trace contextRef="#ctx0" brushRef="#br0" timeOffset="2206">1622 461 4930,'0'0'0,"0"0"0,0 0 1841,4 0-257,-4 0-143,4-4-80,-4 4-1361,5 0 1056,-1 0-224,3 0-303,12 0-209,-19 0-320,5 0 224,16 2-80,-3 0 32,-1 0-16,-17-2-160,22 2 192,2-2-16,2 0-16,7 0-32,-33 0-128,35 0 129,2 0-33,0-4-16,0-3 32,-37 7-112,35-4 96,-2 0-32,-5-3-64,-2 3 16,-26 4-16,22 0 32,-15-5-16,15 5 32,-18 0-32,-4 0-16,7 0 16,-1 0 32,-2 0-16,1 0-16,-5 0-16,0 0-48,0 0 32,0 0 32,0 3-32,0-3 16,0 2-176,0 2-272,-2-2-417,-1 0-576,3-2 1441,-2 3-2161,-2-1-720,2 2-16,2 5 832,0-9 2065,-2 4-2705,2-4 2705</inkml:trace>
  <inkml:trace contextRef="#ctx0" brushRef="#br0" timeOffset="2207">1761 182 4402,'0'0'0,"0"0"0,0 0 1664,7 0-79,-1 0 80,1 0 48,-7 0-1713,6 0 1424,-1 0-367,1 0-305,1 0-256,-7 0-496,6 0 432,1 2-79,10 4-97,-12 12 16,-5-18-272,6 9 224,14 15-80,-16-5 48,3 5-48,-7-24-144,6 24 96,1 7 16,-7-3-48,0 5-32,0-33-32,4 30 48,-4 3 16,0 2 80,5-2 17,-5-33-161,4 32 112,3-1 32,-1-3-96,1-4 16,-7-24-64,17 22 80,-12-4-128,12-10-192,-13 10-465,-4-18 705,7 4-1232,-1 1-801,1-1-1585,15 2-208,-22-6 3826,4 3-5010,-4-3 5010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3:07.2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169 195 5074,'0'0'0,"0"0"1809,0 0-1809,0 0 1328,0 0-223,0 6-145,0 14-239,0-20-721,0 20 464,0 6-176,0 4-112,0 5-64,0-35-112,4 37 112,1 0 48,-1 1 0,-4-4-32,0-34-128,4 33 160,-4-2-32,0-3-48,0-2 32,0-26-112,0 26 129,0-2-33,0 0 48,-2-4-32,2-20-112,-4 20 128,0-3-16,-3-10 0,0 1 80,7-8-192,-6 9 144,-1-2 48,3-1 16,-3-4-16,7-2-192,-4 3 192,0-1-32,2-2-31,-3 0-258,5 0 129,-2-5-368,-2-1-352,1-1-465,-1-14-383,4 21 1568,-2-7-2305,-2-17-417,1 7 433,3 10 673,0 7 1616,-2-31-2161,2 31 2161</inkml:trace>
  <inkml:trace contextRef="#ctx0" brushRef="#br0" timeOffset="1">106 9 1456,'0'0'0,"0"0"352,0 0 49,0 0-401,-2-4 560,-5 0 160,3 4 80,-1 0 17,5 0-817,-4 0 912,2 0-31,0 0-49,2 0-80,0 0-752,0 0 593,0 2-33,4 4-48,2 1-48,-6-7-464,18 9 417,-12 8-97,16-10-80,-4 10-80,4 1-48,-22-18-112,21 8 112,8 18-32,1-6 32,3 2-32,-33-22-80,37 22 16,2 4 64,1 0-48,3 7 0,-43-33-32,42 30 48,-3-1-48,-2 1 0,-4-1 0,-33-29 0,30 28 48,-6-2 0,-4 3 0,-3 1 0,-17-30-48,7 31 16,0-1 0,-3-1 48,-4-3 16,0-26-80,0 28 80,-7-2 16,-12 0 17,-3-2 31,22-24-144,-26 24 144,-5-2-32,-4-2 32,-4 0-32,39-20-112,-44 17 80,-1 3-16,-1-3-32,-2 1 0,48-18-32,-46 17 32,4-8 32,1 13 0,6-14 80,35-8-144,-35 18 176,5-14 32,3 0 32,3 1 0,24-5-240,-17 2 257,8 0 31,-8-2 0,15 0-32,2 0-256,-7-4 240,3-3-32,-1-10-16,3 12-16,2 5-176,-2-17 96,2 13 48,0-14-80,0 14-64,0 4 0,4-7 0,1-10-64,-1 12 64,0-1-32,-4 6 32,5-4 0,-1-1-48,1 1-80,-1-1-272,-4 5 400,4-4-800,1 0-513,-1 4-624,3 0-864,-7 0 2801,17 0-3330,-10 4 753,12 0-800,-19-4 3377</inkml:trace>
  <inkml:trace contextRef="#ctx0" brushRef="#br0" timeOffset="815">1461 304 4017,'0'0'0,"-18"0"1617,18 0-1617,-9-4 1489,-17-3 63,17 0 65,-8 1-160,17 6-1457,-7-4 1136,1-1-287,2 5-273,1 0-128,3 0-448,0 0 240,0 0-112,5 0-64,14 2-96,-19-2 32,18 5-16,1-1 16,5 3-16,3-3 32,-27-4-16,32 4 64,3 3-64,0-5 32,2 0 0,-37-2-32,37 2 49,3 1 63,-3-3-48,2 0-16,-39 0-48,39 0 32,-2-5 16,-2 1 16,0-3 32,-35 7-96,33-6 96,-3-1-32,-3-10 16,-3 17 16,-24 0-96,17-7 64,-10 1 48,-1-1-16,1 1-32,-7 6-64,6-5 48,-6 1-48,0 4-32,0 0 16,0 0 16,-4 2 0,-3 2-16,-10 3-16,10 0-96,7-7 128,-19 17-400,10-10-465,-15 12-671,15-12-865,9-7 2401,-22 19-3154,16-10 177,-12 11-1073,18-20 4050</inkml:trace>
  <inkml:trace contextRef="#ctx0" brushRef="#br0" timeOffset="816">1399 688 6595,'0'0'0,"0"2"2000,0 0-351,0-2-1649,-2 2 1617,0 1-144,0-3-273,2 0-351,0 0-849,0 0 528,0 0-48,6 0-80,1 0-32,-7 0-368,22-5 401,-5 1-113,5-3-48,2 3-48,-24 4-192,31-7 160,4 1 16,2-1-112,4 1 16,-41 6-80,46-18 16,2 14 16,2-3-32,0 1 64,-50 6-64,50-7 48,-2 1-16,-6 1 16,-1 5-80,-41 0 32,33-4 32,-5 4-16,-6 0-64,-2 2 48,-20-2 0,6 5-352,1-1-448,0 0-465,-1 3-832,-6-7 2097,4 6-2913,3 1-993,39 34 496,-46-34-255,0-7 3665,0 0 0</inkml:trace>
  <inkml:trace contextRef="#ctx0" brushRef="#br0" timeOffset="1284">3021 282 6082,'0'0'0,"-5"2"1553,5-2-1553,-9 0 1153,-10 2-81,10 5 17,-11 0-113,14 10-224,-14-8-159,12 13-241,-10-14-128,18-8-224,-6 29 128,-1-8-48,0 8 0,1 4-32,4-1 0,2 1 32,0-2 0,4-1 64,-4-30-144,22 28 176,-16-1-32,25-1 80,-7-2-32,-24-24-192,28 17 241,3-8 31,4 8-48,2-12 0,0-1 0,-37-4-224,39 2 176,-2-2 16,0 0-16,-2-4-16,-35 4-160,40-17 176,-1 10 1,-2-21-49,0 6-16,-37 22-112,35-24 144,-2 2-96,-1-2 64,-3 0-16,-29 24-96,24-24 144,-2-2 32,-5 0-16,-10-7 32,-7 33-192,4-33 128,-4-2 64,0-4-16,-9 0-112,9 39-64,-26-46 128,0-2-80,-13 2-16,-5 2-80,44 44 48,-50-37-176,-9 11-80,-4 20-80,-3 1-16,66 5 352,-72 7-656,0 28-641,-4 8-1200,-3 18-2097,79-61 4594,-80 70-6915,80-70 6915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3:09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376 5 1584,'0'0'0,"0"0"0,-5 0 304,-1 0 97,-12 0 175,12 0 96,6 0-672,-7 0 704,-1-4-15,1 4-49,1 0-16,-1 0-31,0 0-97,1 2-112,2 3-64,4-5-320,-7 6 256,0 3 0,1 0-48,-1 10-15,7-19-193,-8 7 160,1 12-32,1-12 0,-1 13-32,7-20-96,-7 6 112,1 16-32,-1-5-16,1 3 0,6-20-64,-2 26 0,-1 3 16,3 3 16,0 3-16,0-35-16,0 39 16,7 7-32,0 7 16,10 3-16,-17-56 16,4 59 0,14 2 16,-14-2 0,3 0 0,-7-59-16,6 61 48,-1-2 0,-1 0 0,-4 0 16,0-59-64,0 61 32,0-2 16,-2-2-32,-3-5 0,5-52-16,-6 48 64,-3-4-48,0-3 16,3-2 16,6-39-48,-9 38 64,0-1 48,-8-2-48,10-3 48,7-32-112,-19 29 144,12-5 17,-12-3 15,10-3 16,9-18-192,-22 6 160,13 14 32,-12-13 0,12-1 0,9-6-192,-20 9 176,14-3-16,-3-3 80,-9-1-48,18-2-192,-4 2 273,-2-2 15,-1 0 0,0 0 16,7 0-304,-2-4 320,0-3-112,-2 3-64,2-3-16,2 7-128,0-4 48,0 4 16,0-5-16,0 5-48,0-4 16,4 0-32,0-1 32,1 5-16,-5 0 0,6-4-16,-1 0 32,1-1-16,1 1 0,-7 4 0,17 0-16,-10-4 32,10-1 16,-10 5-64,-7 0 32,21-4 0,-14 4-32,15 0 0,-16 0 16,-6 0 16,24 2-96,-17 5 64,15-1-32,-5 3 32,-17-9 32,18 17-16,-1-10-32,1 12 16,-12-1-32,-6-18 64,24 20-32,-20 1 0,14 3 32,-14 0 0,-4-24 0,7 26 32,-1 5 32,1 2-32,-1 4 0,-6-37-32,5 37 0,-1 2 0,-4 3 48,0 1-48,0-43 0,0 48 16,0 2-16,-2 3 32,-2-1 48,4-52-80,-7 53 16,1 1 96,1-2-80,-1 1 0,6-53-32,-5 50 64,1-2-16,2-2 32,0-5 65,2-41-145,0 42 192,0-42-192,0 41 272,0-4-32,0 3-48,0-40-192,4 34 240,-4-34-240,6 33 128,-1-2 64,1-5-32,-1 0-96,-5-26-64,6 22 144,1-2-64,-1-1 48,1-10 33,-7-9-161,4 20 144,3-12 16,-3 10 0,1-12 16,-5-6-176,4 7 240,-4 2 64,0-3 16,0 3 0,0-9-320,0 9 160,0-1-48,0 1-48,0 0-15,0-9-49,0 8 64,-2-1 0,0 2-16,-1-1-48,3-8 0,0 9 32,0 9-80,0-14 16,0 3 32,0-7 0,5 6-16,-1 1 64,3-1-32,10-4 32,-17-2-48,0 0 112,18 0-48,-18 0 48,6 0-16,-6 0-96,4-4 48,1 4 0,-1-4 0,-4-3-192,0 7 144,0-6-480,0 1-401,0-1-688,0 1-928,0 5 2497,-6-4-4386,10 24-160,-8-20-400,4 0 4946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2:35.8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5377 275 2657,'0'0'0,"-3"0"912,-3-4 49,-1-1-17,7 5-944,-6 0 928,4-4-79,2 4-161,0-4-176,0 4-512,6 0 337,14 0-1,-14 0 32,23-5-32,-29 5-336,24 0 384,4 0-48,-2 0 0,3 0-47,-29 0-289,24-4 272,2 4-32,-2 0-32,-2 0-32,-22 0-176,24 0 128,0 0-16,-3 0-16,1 0 16,-22 0-112,20 0 80,-3 0 32,-10 0 0,17-4-32,-24 4-80,6 0 96,18 0-16,-19-5 17,12 1-49,-17 4-48,5 0 64,1 0 16,-1 0-48,1-4 0,-6 4-32,4 0 16,-4 0 16,0 2-16,0-2-16,0 2-16,0 2 32,0-2 0,0 3 16,0-5-32,0 2 32,0 2-16,0 1 16,0-3-16,0-2-16,0 4 48,-2-2-16,0 1 32,0-1-48,2-2-16,-2 2 32,0 0-80,-1-2-16,1 0-112,2 0 176,-2 0-368,0 0-289,0 0-495,-1 0-769,3 0 1921,-2 0-2609,-2 0 192,-3 2-1249,7-2 3666</inkml:trace>
  <inkml:trace contextRef="#ctx0" brushRef="#br0" timeOffset="528">5462 620 2993,'0'0'0,"-2"2"912,2-2-912,-3 9 849,-3 8 127,1-12 145,3 1 31,2-6-1152,0 9 961,0 0-193,0-1-128,0 1-15,0-9-625,7 7 576,-1-1-16,14 1-96,-13-1-80,-7-6-384,19 5 321,-12-3 15,19 0 32,-6-2 0,-20 0-368,26 0 320,0-4-16,4-1-96,1-1-15,-31 6-193,31-7 144,-1 1-64,-4-1-16,-2 1-32,-24 6-32,20-5 48,-3 1-32,-10 4-16,13 0 16,-20 0-16,4-5 48,-4 5-48,6 0 0,1 0 0,0 0 0,-1 5 0,-6-5 0,4 4 0,1-2-80,-5 5-352,4-5-385,-4-2 817,0 7-1328,0-1-673,0 1-593,0-1-175,0-6 2769,0 7-2129,0-1-1008,0-6 3137</inkml:trace>
  <inkml:trace contextRef="#ctx0" brushRef="#br0" timeOffset="1047">6622 365 5842,'0'0'0,"0"-5"849,0-1-385,0-1 32,0 1 144,0 1 17,0 5-657,0 0 544,-2 0-240,0 0-160,-2 5-64,-3 12-16,3 1-16,-3-1 48,1 7 16,6-24-112,-7 24 112,1 0 128,1 4 129,3 1 175,2-29-544,-2 30 624,2 1-48,0-1-79,6 1-161,-6-31-336,20 30 304,-13-3 32,14-3-48,-1-5 48,-20-19-336,20 18 256,4-1 65,4-10-17,5 1-16,-33-8-288,35 9 272,2-2-64,2-5-32,-2 0-16,-37-2-160,37 0 144,-4 0-16,2 0 0,-2-4-16,-33 4-112,30-7 97,1 1-1,-1-1 0,-4-10 16,-26 17-112,27-5 160,-6-1 64,-1-12 64,-13 14-32,-7 4-256,21-18 336,-16 12-112,-1-16 32,1 16-95,-5 6-161,0-27 208,0 3-32,-3 0-32,-5-6 32,8 30-176,-22-31 32,4-1 16,-1-3 0,-1 0-16,20 35-32,-22-37 96,3 0-64,-1-3-64,0 3 64,20 37-32,-19-35-32,-3 5 0,-2 6-112,-4 6-112,28 18 256,-35-4-400,-7-3-321,-1 3-335,-3 4-545,46 0 1601,-44 4-2513,3 14-1297,4 1-32,-3 1-1200,40-20 5042,0 0 0</inkml:trace>
  <inkml:trace contextRef="#ctx0" brushRef="#br0" timeOffset="6606">5839 2483 3409,'0'0'0,"-2"2"1457,2-2-1457,-7 2 1536,1-2 81,-1 3-80,1-3-209,6 0-1328,-5 0 1057,3 0-193,0 0-127,0 0-113,2 0-624,0 0 528,0 0-192,4 0-96,3 0-111,-7 0-129,6 0 48,16 0 0,-15 0 16,17 2-64,-24-2 0,19 0 16,3 2 16,0-2-32,2 2 0,-24-2 0,24 0 16,0 2 32,2-2-32,0 0 16,-26 0-32,24 0 0,0 0 16,-2 0 16,-2 0-16,-20 0-16,19-4 96,-12 4-96,15-4 64,-18 4 48,-4 0-112,7-5 16,-1 5 96,1-4-112,-3 4 0,-4 0 0,0 0 48,0-4-96,0 4-192,-2 0-304,2 0 544,-2 0-945,-5 0-464,1 0-495,-3 2-834,9-2 2738,-7 4-2929,1-2-1425,6-2 4354</inkml:trace>
  <inkml:trace contextRef="#ctx0" brushRef="#br0" timeOffset="7074">5645 2865 4658,'0'0'0,"0"0"1953,0 2-433,4-2-111,-4 0-1409,5 0 1505,1 0-97,16 0-351,-15 0-305,-7 0-752,26 0 528,-7-4-192,3 4-143,0 0-65,-22 0-128,22 0 0,0 2 0,2 0 64,0 5-80,-24-7 16,26 8 0,0 1 16,0 0-16,3 8-16,-29-17 16,26 7 16,2 2 16,-2-1-32,-4 10 32,-22-18-32,22 2 0,-5 4-32,3 1-192,-13 0-337,-7-7 561,26 2-928,-20-2-593,21 0-1152,-6-5-673,-21 5 3346,27-6-4914,-27 6 4914</inkml:trace>
  <inkml:trace contextRef="#ctx0" brushRef="#br0" timeOffset="7698">7174 2553 5154,'0'0'0,"0"0"1681,0 0-177,0 0-63,0 0-32,0 0-145,0 0-1264,0 0 1025,0 0-161,0 0-112,0 0-79,0 0-673,0 0 528,0-4-144,0-1-80,0-1-80,0-1-80,5-13 49,-1 16-33,3-18-16,-7 22-144,6-6 144,1-20-80,10 8 16,-12-2-16,-5 20-64,6-19 0,14-3 48,-16-2 32,14 2-32,-18 22-48,4-24 48,3 0 0,12 0 16,-14 0-32,-5 24-32,6-22 16,1 1 16,10 1-80,-17 2 96,0 18-48,4-6 16,1-14-32,-1 20 16,1-6-32,-5 6 32,4-5 0,-4 1 0,4 4-48,-4 0-112,0 0 160,5 0-224,-5 2 16,4 20 32,0 2 64,-4-24 112,5 31-64,-1 6-16,3 2 15,-1 7 17,-6-46 48,20 48-48,-16 4 32,18-2 16,-15-4 0,-7-46 0,26 44 16,-20-5-16,16-4 64,-15 0 33,-7-35-97,17 28 144,-13-2 16,3-2-32,-3-2 64,-4-22-192,5 20 160,-5-3 64,0-10 16,-2 12 16,2-19-256,-3 3 208,-1 3-16,0-1-16,-1-3 1,5-2-177,-4 2 112,2 0 0,-3 0-16,1 0-80,4-2-16,-4 3 32,1 1 0,1 0-32,0 3-32,2-7 32,-4 4 48,2 3-96,-3-1 48,3 1 48,0-3-48,2-4 0,0 2 32,0 3-32,0-3-48,0-2 48,4 0-64,1-4-352,1-3-513,1 1-800,-7 6 1729,6-22-3265,14 15-1745,-16-12-1602,-4 19 6612,0 0 0</inkml:trace>
  <inkml:trace contextRef="#ctx0" brushRef="#br0" timeOffset="9893">260 118 784,'0'0'0,"0"2"672,-2-2-224,-2 2 177,4-2-625,-7 3 784,1-3 32,-1 0-31,1 0-33,6 0-752,-7 0 720,0 0-31,1 0-65,-1 0-32,7 0-592,-4 0 465,-3 0-33,3 0-64,0 0-64,4 0-304,-5 0 272,3 0 0,-2 0-32,-1 0-16,5 0-224,-4 2 209,0 0-49,-1-2-48,-1 2-16,6-2-96,-7 2 32,-10 3 0,10 1 0,-1 1-16,8-7-16,-18 6 32,12 1-48,-3-1 32,-9 1-16,18-7 0,-6 9 16,-3 8-16,0-10 32,1 1-64,8-8 32,-7 18-16,1-12 32,1 3-32,3 11 16,2-20 0,-2 9 0,0 12 16,2-12-32,0 13 16,0-22 0,0 9 0,0 15 0,4-16-16,0 16 16,-4-24 0,5 9-16,-1 13 16,0-13 32,-4 10-16,0-19-16,5 18 32,-1-10-64,-4 12 16,5-11 32,-5-9-16,0 19 0,4-12 48,-4 15-16,4-16-16,-4-6-16,0 20 0,0-3-16,0 1 0,0-1 16,0-17 0,0 18 64,0-1-48,0 3-32,5-3 16,-5-17 0,4 22-48,-4-2 64,4-1 48,1 3-48,-5-22-16,4 22 16,0 0 16,3 0-80,0 0 48,-7-22 0,6 19 0,1-1 16,-1-1 48,12-8-64,-18-9 0,4 24 16,0-7-16,3-8 0,-1 15 64,-6-24-64,7 7 0,-3 12 32,1-10 16,-1 8-16,-4-17-32,0 7 16,0 15 48,0-14-32,0 14 0,0-22-32,-2 18 112,0-1-112,-5 1 32,1 3 0,6-21-32,-7 22 0,1 0 16,-1 0 0,0 0 64,7-22-80,-8 22 32,-1-3 32,0 3-16,1 0-16,8-22-32,-9 19 80,2-1-64,-1-12 64,1 3 48,7-9-128,-7 18 80,1-12 49,-1 1-49,5-1 0,2-6-80,-4 7 64,-1-3 32,3-2-16,0 3 0,2-5-80,-2 2 112,0-2-32,0 0 0,-1 0 96,3 0-176,-2 0 96,2 0 16,0 0-80,-2 0-48,2 0 16,0 0 16,0 0-32,0 0 0,0 2-32,0-2 48,0 2-64,0 3 0,0-1 48,4 0 0,-4-4 16,5 5 0,-1 1 0,3-1 16,-3-1 0,-4-4-16,7 4-32,-3 1 32,2-1 0,-1 0-32,-5-4 32,4 5 32,1-1-16,1-2 0,-2 3 48,-4-5-64,5 6 0,-1-1 0,1-1-32,1 0-32,-6-4 64,4 5 0,1-1-48,-1 0 96,-4 1-16,0-5-32,5 4 0,-5 3 0,4-1-16,-4 1 0,0-7 16,4 8-48,-4 1 112,0 9-48,5-12-32,-5-6 16,4 20 0,0-11-48,1 10 32,-1-12 16,-4-7 0,4 17 0,1-10 16,-1 15 16,1-16 0,-5-6-32,4 22 32,0-16 0,1 14-32,-5-13-16,0-7 16,4 8 0,-4 12-16,0-13 48,0 1-32,0-8 0,0 20 32,0-14 0,0 12-64,-2-12 0,2-6 32,-2 20 32,-3-11-96,3 10 128,-2-10-32,4-9-32,-2 22 0,-1-13 16,1 15-32,0-16 64,2-8-48,-2 22 64,2-13 0,0 15-32,0-15 0,0 13-16,0-22-16,4 6 16,-4 14 48,5-14 0,-5 3-16,0-9-48,4 20 0,-4-14 48,4 3-32,1 0-32,-5-9 16,0 8 64,4 1-64,-4 0-32,4 8 80,-4-17-48,5 7-16,-1 10 16,-4-10 32,0 2-32,0-9 0,0 8 48,4 10-48,-4-12 32,5 3-16,-5-9-16,0 20 48,0-16-16,4 5 32,-4-1-32,0-8-32,0 18 0,0-12 32,0 12-64,0-12 64,0-6-32,0 9 32,0 9-32,0-12 16,5 12 16,-5-18-32,0 6 16,0 3 0,0 8 49,0-12-65,0-5 0,0 8 32,0 1-32,0 9 0,0-12 0,0-6 0,0 18 16,0-12 32,0 3 0,0 8-16,0-17-32,0 7 48,0-1-32,0 3 16,0 9-16,0-18-16,0 4 32,4 3 32,0-1-48,-4 3 32,0-9-48,5 6 16,-5 1 64,4 2-16,0-3 48,-4-6-112,0 7 128,5-1-80,-5 1 48,0-1-64,0-6-32,4 7 48,-4-3 48,0 3-48,0 2 0,0-9-48,0 8 16,0-1 0,0 2 16,0-1-32,0-8 0,0 9 0,0 0 48,0-1 0,0-1 16,0-7-64,0 9 48,0-1-48,0 1-32,0 0 16,0-9 16,0 9 16,0-1 16,0-1-16,0 2-16,0-9 0,0 8 0,0-1-48,0-1 80,0-1 16,0-5-48,0 6 16,0 1 32,0-1 0,0 1-48,0-7 0,0 7 0,0 1-32,0 1 16,0 0-16,0-9 32,0 8 0,0 10 0,0-14 0,0 3 80,0-7-80,4 6 16,-4 1 32,0 2-16,5-3-64,-5-6 32,0 7 0,4 1-16,-4-1-16,0 0 16,0-7 16,0 4 16,5 2 16,-5 1-16,0 0-32,0-7 16,0 6-32,0 1 64,4-1-64,-4 1 64,0-7-32,0 4 0,0-2 16,0 5-16,0-1-16,0-6 16,0 7-32,0 10 32,4-12 48,-4 1-16,0-6-32,5 7 32,-5-1-48,0 3 16,4 0 0,-4-9 0,0 17 0,4-10 0,-4 2 0,5 12 16,-1-14-48,-4 10 32,4-10 0,-4-1-32,0-6 32,5 18 32,-1-12-32,1 3 0,1 11 0,-6-20 0,7 4 0,-1 5 32,12 0 0,-18-1 32,0-8-64,6 7 32,1-1 16,-1 1 0,1 0 32,-7-7-80,6 6 145,1 1-1,-3-1-48,1 1 16,-5-7-112,4 4 96,0-2-48,-4 0 80,5 1-64,-5-3-64,4 2 48,0-2 32,-4 2-32,0-2 16,0 0-64,5 0 48,-1 0 48,1 0-48,-1 0-16,-4 0-32,4-4 48,3 4-48,-1-5 16,1 1 16,-7 4-32,6 0 0,1 0-272,0 0-368,-3 0-529,-4 0 1169,4 0-1777,1 4-880,-5 14-1553,0-1-1969,0-17 6179,0 0 0</inkml:trace>
  <inkml:trace contextRef="#ctx0" brushRef="#br0" timeOffset="56204">310 4346 656,'0'0'0,"-2"3"224,-2-1-144,4-2-80,-7 0 80,1 0 32,-1 0 80,3 0 64,4 0-256,-2 0 336,0 0 65,2 0 47,0 0 64,0 0-512,0 0 544,0 0 1,0 0-17,0 0-32,0 0-496,0 0 480,0 0 0,0 0-47,0 0-17,0 0-416,0 0 352,0 0-64,0 0-16,0 0-96,0 0-176,0 0 144,0 0-64,4 0-32,0 0-16,-4 0-32,5 0 16,-1 0 0,3 0 0,-1 0-16,-6 0 0,18 0 16,-14 0 0,0 0-16,14 0 0,-18 0 0,4 0 0,3 2 0,14-2-16,-14 2 32,-7-2-16,22 2 0,-16 0 0,21 1 16,-10-1-16,-17-2 0,17 0 0,1 2 0,-1-2 16,1 0-16,-18 0 0,6 2 0,21-2-128,-10 0-16,0 0 16,-17 0 128,18 0-144,2 0 160,-3 0 208,3 0-16,-20 0-208,17 0 225,1 0-1,1 0-208,-1 0 0,-18 0-16,19 0 0,1 0 16,0 0 0,1 0-16,-21 0 0,20 0 48,0 0-48,1 0 16,-1 0 0,-20 0-16,20 0 16,4 0-16,0 0 16,-2 0-16,-22 0 0,21 0 16,-14 0 0,19 0 0,-19 0-16,-7 0 0,24 0 16,-18 0-32,18 2 32,-17 3-32,-7-5 16,22 4-16,-16 0 32,18-1-16,-17-1 0,-7-2 0,26 6 16,-9-3 0,3 1 0,4-2 0,-24-2-16,22 2 16,2 0 0,0-2-16,-2 0 16,-22 0-16,21 0 32,3 0-32,3 0 16,-1-4 16,-26 4-32,26 0 16,2-4 0,1 4 0,-1-5 0,-28 5-16,28-6 16,3 1 0,-1-1-32,1 2 16,-31 4 0,31 0 16,-3-5-16,2 5 0,1-4 0,-31 4 0,31 0 0,-1-5 0,3 1 16,-3 4-48,-30 0 32,31-4-32,-1 4 208,1 0 0,0 0 48,-31 0-224,32-5 224,1 5-224,0 0 16,-1-4 0,-32 4-16,31-4 16,0 4 16,-3-5-16,0 5 32,-28 0-48,33-4 0,-2 4 16,-3-4 0,0-1 0,-28 5-16,24 0 16,2-4 0,1-1-16,1 5 0,-28 0 0,28-4 16,3 0 16,-1-1-16,5 1-16,-35 4 0,33 0 0,2-7 16,-2 3-16,-1 0 16,-32 4-16,31-5 16,2 5-16,-3-4 16,3 4 0,-33 0-16,31-4 0,-3 4 0,2 0-16,3-5 0,-33 5 16,33 0 16,0-4-16,-3 4 0,1 0 0,-31 0 0,32 0 0,-1 0 0,2 0 16,2 0 16,-35 0-32,32 0-32,1-4 0,0 4 16,0 0 16,-33 0 0,34-5 32,1 5 32,2-4-16,3-1-32,-40 5-16,37 0 16,0-4 16,2 0-16,0 4-32,-39 0 16,40-5 16,-3 5 0,0 0-16,0 0 16,-37 0-16,37 0 17,-2 0-17,2 0 0,-2 0 0,-35 0 0,35 0 0,2 0 0,-2 3 16,0-1-16,-35-2 0,33 2 16,-1 0 16,1 0-64,0 0 32,-33-2 0,32 3 32,1-1-32,0 0 0,0 0 0,-33-2 0,32 2-48,5-2 48,-2 0 16,2 0-16,-37 0 0,40 0 32,-1 0-32,0 0 0,3 0-32,-42 0 32,39 0 0,2 0-32,-1 0 15,-1 0 17,-39 0 0,39 0-16,1 0 32,-3 0 1,2 0-1,-39 0-16,39 0 0,-39 0 0,37 0 0,3 0 0,-3 0 0,0 0 16,-37 0-16,37 3 0,-2-1 32,4-2-16,-39 0-16,39 2 16,-39-2-16,40 0 16,1 0 0,3 0-32,-3 0 32,-41 0-16,42 0 0,-3 0 0,0 0 16,-2 0 16,-37 0-32,37 0 16,-2-4-16,0 4 0,2 0 0,-37 0 0,37-5 32,0 1-32,0 4 0,3-5 0,-40 5 0,39-4-16,2 0 16,1-3-16,-1 3 16,-41 4 0,44-5-16,0-1 16,-1 2 16,1-1 0,-44 5-16,44-6 16,1-1-16,1 3 16,0-3-16,-46 7 0,48-4 0,-2-3 48,2 3-32,-2-3 0,-46 7-16,45-4 16,3 0-16,-2-1 0,2 1 16,-48 4-16,44-4 0,0-1 0,-5 1 0,0-1 0,-39 5 0,39 0 0,-4-4 0,2 4 0,0 0-16,-37 0 16,40 0 0,1-4 0,1 4-16,1-5 16,-43 5 0,44 0 0,0 0-16,1-4 0,-1 4-16,-44 0 32,41 0-48,1 0 16,-3 0 0,3 0 0,-42 0 32,39 0 16,-2 0-16,-2 0 16,-2 0-16,-33 0 0,35 0 32,-3 0-32,-1 0 0,-3 0 0,-28 0 0,29 2 16,-3 0-16,2 1 16,0-1 0,-28-2-16,29 4 0,-1 0 0,1 1 0,1-1 0,-30-4 0,31 5 0,1-3 0,3 0 0,0 2 16,-35-4-16,31 2 16,4 1-16,-3-1 0,-1 0 32,-31-2-32,30 2 16,1-2 0,-5 0 16,3 0 32,-29 0-64,26 0 96,-2 0 16,-2-4 64,-3-1 16,-19 5-192,18 0 272,-12-4-64,18-2-576,-17-14-2001,-7 20 2369,26-4-6595,-26 4 6595</inkml:trace>
  <inkml:trace contextRef="#ctx0" brushRef="#br0" timeOffset="58313">8084 42 1792,'0'0'0,"0"-5"352,0 5-352,0-4 337,0 0 159,-2-3 128,2 3 128,0 4-752,0-5 769,0 5-33,0 0-64,0-4-127,0 4-545,0-4 528,0-1-80,0 5-64,0 0-79,0 0-305,4 0 240,-4 0-96,0 0-48,5 0-48,-5 0-48,0 0 32,4 5-16,1 1 0,1 1 0,-6-7-16,7 19-16,-1-12 16,1 10-16,-1-10 0,-6-7 16,7 20 0,-1-14 16,1 16-16,-1-16 0,-6-6 0,5 22 32,-5-15 0,0 12 0,0-10 16,0-9-48,0 20 32,0-11 32,-2 12 0,-1-14 16,3-7-80,-4 22 64,0-14-32,-1 14-16,1-13-16,4-9 0,-4 22 0,1-3 0,1-1 16,0 2 16,2-20-32,-2 19 0,2-1 0,0-10 16,0 19-32,0-27 16,0 8 0,0 14 0,4-13-32,1 13 16,-5-22 16,4 8 0,-4 12 48,4-11-48,1 10 32,-5-19-32,4 7 32,0 15-16,1-16 0,-5 16-16,0-22 0,4 7 0,1 14 0,-5-14 16,4 13-16,-4-20 0,4 8 0,1 12 0,-1-13 16,0 17-16,-4-24 0,0 8-16,5 14 0,-1-13 32,0 10-16,-4-19 0,5 7 16,1 15 32,1-16-64,-3 14 32,-4-20-16,7 7 0,-1 12 0,-1-12 16,-1 10 16,-4-17-32,4 7 48,1 10 16,-5-10 16,0 10 0,0-17-80,0 9 64,0 11-32,0-14 16,0 16-16,0-22-32,0 6 16,0 14 48,0-11-64,-2 10 16,2-19-16,-3 7 48,1 10-48,0-10 16,2 13 0,0-20-16,-2 6 0,2-6 0,0 20-16,0-14 32,0 14-16,0-20 0,0 7-16,0 1 16,0 12-16,4-16 32,1 5 0,-5-9-16,0 9 0,6 8 32,-1-10-16,-1-1-32,-4-6 16,6 18 16,-1-14-16,-1 5-16,-4 8 64,0-17-48,0 7 16,0 10 64,0-10-15,0 10-1,0-17-64,0 7 16,5 10-16,-5-10 0,0 10 0,0-17 0,4 7 0,0 2 16,-4 10-16,5-12 32,-5-7-32,4 19-16,0-12 16,1 13 16,-1-14-16,-4-6 0,0 18 32,4-12-16,1 3 32,-1 8-48,-4-17 0,0 5 0,5 3 48,-5 1-16,0 11 16,0-20-48,4 6 64,-4 3-64,0 11 16,0-14 48,0-6-64,0 22 16,0-15 0,0 12 0,0-12-32,0-7 16,0 17 16,0-8 0,0 17-32,0-6 16,0-20 0,0 17 16,0 3-32,0-1 32,0-10-16,0-9 0,0 24 32,4-15 0,-4 13-32,5-16 0,-5-6 0,6 24 0,-1-17 0,-1 15-16,0-14 16,-4-8 0,5 20 32,-1-11-16,0 12 80,1-12-48,-5-9-48,0 22 32,4-13 32,-4 10-32,4-12 16,-4-7-48,5 17 64,-5-10-32,0 13 0,4-14-16,-4-6-16,0 18 32,0-12-16,0 14-32,5-12 32,-5-8-16,4 20 0,-4-11 0,4 10 16,-4-12-32,0-7 16,0 22 0,0-13 0,5 12 16,-1-3-16,-4-18 0,0 19 16,4-1-32,3 2-16,-3 1 32,-4-21 0,5 20 16,1-3-16,-1 1 0,1-9 0,-6-9 0,7 21 16,-1-12-16,1 13 16,-1-13-16,-6-9 0,7 19 0,-1-12 0,-1 13-32,1-14 64,-6-6-32,5 20 0,-1-14 16,3 14 32,-3-14-64,-4-6 16,4 20 0,-4-13 16,5 12-16,-1-10 16,-4-9-16,4 17-16,1-8-32,-5 9 80,4-12-64,-4-6 32,4 20 32,1-14 16,-1 16-48,1-15 16,-5-7-16,4 17 0,0-10-16,1 10 16,-1-10-16,-4-7 16,4 17 16,1-10-16,-1 12 0,-4-12 48,0-7-48,4 17 16,-4-10 64,0 13-16,5-12 0,-5-8-64,0 22 48,0-13-32,0 10 32,0-10-80,0-9 32,0 20 48,0-11-48,0 12 0,0-12-16,0-9 16,4 22 16,-4-13 0,0 12-32,5-12 80,-5-9-64,0 22-48,6-15 48,-2 14-16,1-12 16,-5-9 0,0 20-16,4-12 16,1 12 16,-1-11-16,-4-9 0,4 22 0,1-16 0,-1 16-16,-4-15 32,0-7-16,4 19 0,3-12 16,-3 10-16,1-10 0,-5-7 0,4 19 0,0-12 16,1 2-16,-1 10 32,-4-19-32,4 7-32,1 10 32,-1-10 32,1 12-32,-5-19 0,4 7 16,-4 13 0,4-12 0,-4 14-16,0-22 0,5 7 0,-5 15 32,0-16-16,0 16-16,0-22 0,0 9 16,0 12-16,4-12 16,-4 13 16,0-22-32,0 7 16,0 10 0,0-10 32,4 10-32,-4-17-16,0 7 0,0 1 16,0 1 0,5 0 16,-5-9-32,0 6 0,4 12 16,-4-12 0,0 1 0,0-7-16,4 6 33,-4 3-17,0 0-16,0 8 16,0-17-16,0 7 0,0 10 0,0-8 32,0 13-16,0-22-16,0 6 32,0 12 0,0-12 0,0 3 16,0-9-48,0 9 16,5 0 32,-5-1-16,4-1 16,-4-7-48,0 9 32,5-3 0,-5 1-16,4 1 0,-4-8-16,4 7 16,1-1-16,-1 1 32,0 0-64,-4-7 32,5 8 0,-1 1 0,0 0-16,1 8 16,-5-17 0,4 7 16,1-1 16,-1 12-16,-4-16 48,0-2-64,4 4 32,-4 1 64,0-1 0,0 0 16,0-4-112,0 5 96,0-1 16,0-2-32,0 0 0,0-2-80,0 3 64,-2 1 0,0 0-16,-5 3 16,7-7-64,-6 6 48,-3 1 16,-8 0 0,10-1-48,7-6-16,-9 7 16,-10 10-16,12-10 32,-10 1-16,17-8-16,-5 18 48,-1-12-32,-1 1 16,3-3-16,4-4-16,-2 2 48,2-2-112,0 0-1008,22 0-3122,-22 0 4194,21-6-6931,-21 6 6931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3:37.7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112 380 1616,'0'0'0,"-4"0"224,4 0-224,-7 0 272,1-4 33,-3-1 47,5 1 16,4 4-368,-3-4 400,1 4-32,0-5 32,0 5-31,2 0-369,-2-4 368,-1 4 64,1-4 0,2-1 80,0 5-512,0 0 593,-2-4-33,2 0-48,0 4-96,0 0-416,0-5 337,0 1-113,0 4 0,0-5 0,0 5-48,0 0-176,0-4 128,0 4 0,0 0-48,0 0-16,0 0-64,0 0 80,-2 0-48,0 0 0,0 2 0,2-2-32,-3 2 0,-1 1 16,2-1 0,-3 2-16,5-4 0,-2 5 16,-2-1-16,0 0 32,-1 1 0,5-5-32,-2 2 16,0 2 16,0-2 0,-1 1-32,3-3 0,-2 0 80,2 2-32,0-2 48,0 0 0,0 0-96,0 2 96,0-2-31,0 0-49,0 2 0,0-2-16,0 2 32,0 0 0,0-2-16,0 3 16,0-3-32,0 2-16,0 0 0,5 0 16,-5 0 16,0-2-16,0 3 16,4 1-16,-4-2 32,0 2-80,0-4 48,0 5 0,4-1 0,-4 3 16,5-3 16,-5-4-32,0 4 32,0-1-32,4 1 0,-4-2-16,0-2 16,4 7 0,-4-3 16,0-2-16,5 0 48,-5-2-48,4 3 80,-4-3 48,5 0 32,-5 0-16,0 0-144,0 0 160,4 0 16,-4 0-48,0 0 16,0 0-144,0-5 80,4 5-16,-4-4 32,0 4-16,0 0-80,0 0 80,0 0 0,0-4-64,5 4-16,-5 0 0,0 0-16,0 0-16,0 0 80,0 0-48,0 0 32,0 0-48,0 0 64,0 0-32,0 0-16,0 0-48,0 0 80,0 0-16,0 0-16,0 0 80,0 0 0,0 0 49,0 0-17,0 0-112,0-5 80,0 1 0,0-1 16,0 1-48,0 4-48,0-4 112,0-1-16,0 1-32,0-3 48,0 7-112,0-4 80,0 0-32,0-1 16,0 1 16,0 4-80,0-4 64,-3-1 16,3 1-32,-2 4-16,2 0-32,-2-4 0,-2 4-16,2 0 16,-1 0 16,3 0-16,-4 0 32,2 0-32,-3 0 16,3 0-32,2 0 16,-4 0-32,0 2 32,-1 0 0,1 0 0,4-2 0,-2 4 32,-3-1-16,3 1-16,0 0-48,2-4 48,-2 5-32,0-1-16,-1 0 0,1-1 32,2-3 16,0 4 0,-2 0-16,2 1-32,0-3 64,0-2-16,0 4 0,0 1-16,0-1 32,0 3-48,0-7 32,0 6-80,0 1 96,0-1-32,0 1 16,0-7 0,4 6 16,1 3-64,-1-2 32,3-1 16,-7-6 0,6 4-16,12-1 16,-14 1 64,3-2-48,-7-2-16,19 2 48,-12-2-16,10 0 16,-12 0-32,-5 0-16,6 0 48,1-4-16,-1 0 64,1-1 0,-7 5-96,4-4 112,0 0 32,-4-1 0,0 1 48,0 4-192,0-5 145,0-1 63,-2-1-80,-4 1-32,6 6-96,-7-7 64,1 1-16,-3-1 16,0-10-32,9 17-32,-17-5 96,10-1-80,-10-1 16,10-10-16,7 17-16,-9 0-16,1-7 32,-1 3-32,0 0-32,9 4 48,-6 0-48,-1 0 0,5 0-32,0 0-80,2 0 160,0 0-224,0 2-49,4 2-495,16 0-1233,-20-4 2001,22 9-4034,4 0-2241,-26-9 6275</inkml:trace>
  <inkml:trace contextRef="#ctx0" brushRef="#br0" timeOffset="887">457 369 1568,'0'0'0,"-2"0"240,-3 0 32,1 0 81,4 0-353,-4-4 448,4 0 48,0-1 32,0 1 33,0 4-561,0-5 592,0 1 16,4 4 32,0-4 1,-4 4-641,0-5 624,5 1 0,-5 4-96,4 0-15,-4 0-513,4-4 432,-4 4-112,5 0-64,-5-5-64,0 5-192,0 0 112,0 0-48,0 0-16,0 0-64,0 0 16,0 2-16,4 3 0,-4-1 32,0-4-16,4 5 16,1 1-16,-1 1 0,1-3 0,-5-4 0,4 2 16,2 3 32,-1-3-16,1 0-16,-6-2-16,7 2 112,-1 0-47,12-2 63,-14 0-16,-4 0-112,7 0 96,12 0 16,-14-4-16,14 0 16,-19 4-112,7-5 80,15 1-16,-16-1-16,16 1 0,-22 4-48,5-4 48,14-1-32,-14 1 16,1 4-16,-6 0-16,7-4 16,-1 4 0,-1 0 0,-1 0-32,-4 0 16,4 0-16,1 0 16,-1 0 0,0 2-16,-4-2 16,0 2 0,5 0 0,-5 0 16,4 1 16,-4-3-32,4 2 0,3 0 0,0-2 48,-1 0-32,-6 0-16,7 2 48,-1-2-48,12 0 16,-14 2 32,-4-2-48,7 0 64,10 0 0,-13 0 16,3 0 0,-7 0-80,6-4 48,1 4 48,10-4 16,-17-1-16,0 5-96,5 0 96,-5-4-32,4 4 16,-4-5 1,0 5-81,0 0 96,0-4 16,0 4 0,0 0 0,0 0-112,0 0 64,0 0-48,-2 0-16,2 0 0,-2 0-48,0 0 32,-1 0-64,1 2-224,2-2 304,-4 5-481,0-3-383,1 0-529,-1 0-752,4-2 2145,-2 5-2673,2-3-688,0-2 3361</inkml:trace>
  <inkml:trace contextRef="#ctx0" brushRef="#br0" timeOffset="1883">1085 347 2721,'0'0'0,"0"0"848,0 0 129,5 0 127,-5 0 81,4-4-129,-4 4-240,0 0-816,0-4 561,4-1-193,-4 1-80,5 4 0,-5 0-288,0-4 224,4-1 48,-4 1-15,0 0 31,0 4-288,0 0 304,0-5-16,0 1 0,0-1-16,0 5-272,0-4 176,0 0-16,0-1-16,0 1-48,0 4-96,0-4 129,0-3-17,4 1-32,1-1-32,-5 7-48,4-7 64,0-10 0,1 13 32,-1-16-16,-4 20-80,5-4 48,1-14-16,1 12-32,-1-14 32,-6 20-32,18-7 64,-14-14 0,0 14-16,3-13-16,-7 20-32,4-4 32,1-2-32,-1-1 48,-4 0 0,0 7-48,0-6 16,0-1 0,4 3-16,-4 0 0,0 4 0,0-5 0,0 1 48,0 4-96,0 0 48,0 0 32,0 0-64,0 0 32,0 0 32,5-4-64,-5 4 32,0 0 32,4 0-64,-4-5 64,0 5-32,4 0 16,1 0-32,-5 0 32,4-4-16,-4 4 0,0-5 16,5 5-16,-5-4 48,0 4-48,4-4 16,-4 4 48,0-5-48,0 5 48,0 0-64,0-4 48,0 4-32,0 0-16,0 0 32,0 0 0,0-4 16,0 4-48,0-5 16,0 1 16,0 4-16,0 0-16,0 0 16,0 0 32,0-4-32,0 4 16,0 0-32,0 0 16,0 0-16,4 0 16,-4 0-32,0 0 0,5 0-16,-5 0 32,0 2-32,4 4-16,0 1 48,1-1 0,-5-6 0,0 7 16,4 2-16,0-3-16,1 3-32,-5-9 48,0 9 0,4 8-32,1-10 32,-1 12-32,-4-19 32,0 7-16,4 17 0,1-7-16,-5 3 0,0-20 32,4 20-32,0-1 32,-4 1 0,5-1 32,-5-19-32,4 20 32,0 0-48,1 2 80,1-5-48,-6-17-16,5 20 48,-1-3-32,0 1 16,1-1-32,-5-17 0,6 7 16,1 14-32,-1-14 16,1 10 16,-7-17-16,4 7 16,1 2 48,-5 8 0,4-15-16,-4-2-48,0 7 112,0-1-64,4-1 16,-4-1 32,0-4-96,0 2 80,0 0 17,0 1-1,0-1-80,0-2-16,0 2 48,0 0-32,0 0 48,0 1-32,0-3-32,0 2 64,0 0-80,0 0 80,0-2-64,0 2 64,-2 0-48,0 3-16,0-3 48,2-2-48,-2 4 32,0-1-16,2-1 32,0-2-16,0 0-32,0 2 48,0-2 16,0 0 96,0 0 32,0 0-192,0 0 160,0 0 32,0 0-96,0 0 48,0 0-144,0-4 112,0-1-48,0 1 32,0-1-48,0 5-48,0-4 64,0 0-64,0-1 81,0 1-65,0 4-16,0-4-49,0-1-223,-3 1-528,1 4-657,2 0 1457,-2-4-2721,2 4-1249,26 24 321,-26-22-289,0-2 3938,0 0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3:40.6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55 345 1152,'0'0'0,"-8"0"112,-14 0 16,13 0 64,9 0-192,-9 0 272,5 0 81,2-4 63,2-1 96,0 5 48,0-6 48,0 2 65,0-1-17,0 5-656,4-6 656,1-1-111,-1 1-65,0-12-128,-4 18-352,7 0 256,-3 0-64,3 0-96,-1 0-32,-6 0-64,7 0 48,10 0-32,-12 0-16,12 0 0,-17 0 0,7 0 0,17 0 0,-18 2 0,23 3 0,-29-5 0,19 6 0,3-1 0,0-3-64,-2 0 96,-20-2-32,24 2 48,-3 0-16,1 0 80,0-2-80,-22 0-32,22 0 48,-3 0 0,1 0 16,0 0 17,-20 0-81,6-6 80,18-1 0,-17 1 0,17-1 0,-24 7-80,6-6 96,14-12-16,-13 14 0,10 0 16,-17 4-96,4-7 80,1 3-16,1-1 32,-1 1-48,-5 4-48,4 0 48,0 0-48,1 0 0,-5 0 0,0 0-16,0 2 32,0 0 0,0 5-16,0-7 0,0 6 16,0 3-16,0-2 16,0-1 48,0-6-64,0 18 64,0-14 16,0 3-48,-2-1-32,2-6 0,-3 7-96,1-1-64,0 1-96,0-5-224,2-2 480,-5 2-689,3 0-367,-4-2-305,4 2-256,2-2 1617,-5 0-1440,3 0 447,-2 3-767,4-3 1760</inkml:trace>
  <inkml:trace contextRef="#ctx0" brushRef="#br0" timeOffset="603">339 9 1248,'0'0'0,"0"0"816,0 0-63,-2-4 271,2 4-1024,-2 0 1105,0 0-113,-1-5-223,1 5-241,2 0-528,-4 0 368,2 3-80,-3 1-48,3 3-48,2-7-192,-2 17 160,0 0-16,2 3-48,0 2 33,0-22-129,0 24 96,0 0 0,0 4-32,6 3 32,-6-31-96,7 33 80,-1 4-16,12-2 64,-14-1 16,-4-34-144,7 31 176,10-3 48,-17-1 16,7-3-16,-7-24-224,4 21 208,0-1-16,1-3-15,-5-8 15,0-9-192,0 22 192,0-15 0,-2 10 0,-3-13 16,5-4-208,-4 9 176,-3 0 0,1-3-16,-1 1-32,7-7-128,-6 6 144,-1 1 0,1 0-32,-3-3 1,9-4-113,-7 6 64,1 1-16,1 0-64,1-1 16,4-6 0,-2 2 0,0 0 16,0 3 32,-1-3-32,3-2-16,0 2 0,0 0 48,5-2-16,-5 0-32,6 0 0,1 0-192,-1 0-481,1 0-992,-7 0 1665,6-4-3105,16 4 32,-17-4-913,-5 4 3986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3:42.9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168 123 1264,'0'0'0,"0"0"0,-2 0 176,-5-5 64,-10 1 96,13-1 113,4 5-449,-3 0 560,1-4 48,0 4 32,2-4 1,0 4-641,0 0 608,0-5-32,0 1-15,0 0-65,0 4-496,0 0 464,0-5-32,0 1-48,4 0-47,-4 4-337,5-5 256,-1 5-48,1-4-96,1-1 16,-6 5-128,7 0 80,-1-4-16,12 0 16,-14 4-32,-4 0-48,20 0 48,-14 0-16,16-5 0,-15 5 0,-7 0-32,26-4 32,-20 4 16,20 0 16,-8-4-32,-18 4-32,6 0 48,21-5-16,-10 5 16,3-4 0,-20 4-48,17 0 16,-10 0-16,17 0 32,-24 0-48,0 0 16,6 2 16,-1 2-16,-5 3 16,4 2 16,-4-9-32,0 17 0,0-8 16,0 13-16,0-5 32,0-17-32,-2 20 16,0-1 0,-3 1 0,-1 0-16,6-20 0,-7 19 48,1 3-32,-3-2-32,2-1-16,7-19 32,-8 18-32,-1-9-16,-9 10 16,12-12 48,6-7-16,-18 6 0,12 3 16,-12-2 0,12-1-16,6-6 0,-9 7 16,-8-5-16,12 0 16,-1 0 0,6-2-16,-7 2 48,1 1-32,-1-1 0,3-2 0,4 0-16,-5 0 32,3 0-16,0 0 32,0 0-32,2 0-16,-2 0 48,2 0 32,0 0-48,0 0 64,0 0-96,0 0 49,0-5-1,4 5 0,0-4 16,-4 4-64,5-4 48,-1-1-16,1 1 32,-1 0-32,-4 4-32,6-5 80,1 1 0,13 0-32,-16-3-32,-4 7-16,17-4 0,-10-1 0,13 5 32,-14 0-16,-6 0-16,24-4-16,-6 4 16,-1 0-32,-10 0 0,-7 0 32,26 2 0,-20 2 0,14 3 0,-13 2-16,-7-9 16,24 8 0,-18 12 0,16-13 0,-16 12-16,-6-19 16,20 9-16,-16 15 16,14-7 0,-14 3 0,-4-20 0,7 20 16,-1-1 0,-1 1 0,-1-3-16,-4-17 0,4 20 16,-4-2 0,0 3 16,0-1 0,0-20-32,-6 24 64,-3-2-16,-10-3 48,1 3-16,18-22-80,-20 22 80,1 0 16,-3 0 0,0 0 0,22-22-96,-22 17 80,1 0 0,-3-8 0,0 13 16,24-22-96,-22 7 80,0 1 64,0-1-32,-2-1 32,24-6-144,-24 3 145,0-1-33,0-2 64,-2 0-32,26 0-144,-24 0 112,0 0 48,0-7-64,4 1 32,20 6-128,-19-7-48,1 1-32,12-14-16,-14 16 0,20 4 96,-4-7 96,-3-13-16,1 16 16,-1-3 0,3-10-64,4 17-32,-5 0 64,1-7-48,2-10 16,0 17-32,2 0 0,-3-4-32,3-3 16,-2 3-16,2-1 0,0 5 32,0 0-16,0-4-48,5 4-16,-5 0-272,0 0 352,4 0-817,2 0-671,14 0-1153,-2 0-481,-18 0 3122,21 4-4386,-21-4 4386</inkml:trace>
  <inkml:trace contextRef="#ctx0" brushRef="#br0" timeOffset="906">1246 310 1952,'0'0'0,"0"0"0,-4 2 817,-5 3 191,-11 1 81,14 12-33,6-18-1056,-20 6 961,14 14-145,-14-3-112,13 3-111,7-20-593,-19 24 448,12 0-96,-12 4-96,12 3-64,7-31-192,-20 33 144,14 2-32,-3-3-32,-8 1-16,17-33-64,-7 31 64,1 1 48,-1-3-32,3-5 65,4-24-145,-3 19 128,1-10 32,0 13 0,2-16 32,0-6-192,0 7 272,0-1 16,0 1 96,0-5 32,0-2-416,0 0 449,0 0-1,0 0 0,0 0-64,0 0-384,0-6 352,0-1-111,0-10-33,0 12-16,0 5-192,-2-19 128,2 12 32,0-17-32,-2 7-32,2 17-96,0-20 128,0-2-64,0-2 64,0-4-64,0 28-64,0-31 96,0-4-32,0 0-48,6-2 64,-6 37-80,7-43 64,-1-3-16,1-4-32,10-5 16,-17 55-32,5-54-32,1-1 32,12 5 0,-18 11-16,0 39 16,6-33-80,1 9 16,-1 4-32,12 14 16,-18 6 80,0-7-80,6 1 48,-1-1-64,1 3-48,-6 4 144,5-5-128,1 5-32,1 0 0,-1 0 128,-6 0 32,7 3-80,12 1 16,-14 0 0,12 1 0,-17-5 64,5 4-48,14 3 0,-12-1 16,17 12-48,-24-18 80,6 6-64,21 14-17,-10-12 17,3 19 0,-20-27 64,17 19-64,-10 1 16,19 0 0,-20 1 16,-6-21 32,24 24-80,-17 3 16,17 3 32,-18 3 32,-6-33 0,20 33 16,-16 1-16,3-1-16,10 4-32,-17-37 48,5 37 0,-1 3-16,3-1 16,10 0 0,-17-39 0,5 39 0,1 3 16,1-3 0,-1-4 16,-6-35-32,7 35 0,-1-7 32,-1 1-32,-1-5 48,-4-24-48,4 24 64,-4-2-16,5-5 16,-1-8-16,-4-9-48,0 19 64,0-12-32,4-1 48,-4 1 1,0-7-81,0 7 112,0-3 16,0-2-16,0 0-16,0-2-96,0 2 80,0 1 16,0-3-32,0 0 0,0 0-64,0 0 96,0 0-16,5 0 16,-5 0-32,0 0-64,0 0 32,0 0 0,0 0 48,4-5-64,-4 5-16,0-4 64,5 0-32,-1-1-32,2-1 0,-6 6 0,7-18-96,0 14-224,-3-14-320,0 14-689,-4 4 1329,0-20-2449,0 14-1521,37 8 625,-39-9-561,2 7 3906,0 0 0</inkml:trace>
  <inkml:trace contextRef="#ctx0" brushRef="#br0" timeOffset="1362">1080 642 2849,'0'0'0,"-2"2"1889,-2 0 128,-1 0-209,5-2-1808,-2 3 1521,2-3-416,0 0-321,7-5-304,-7 5-480,17 0 256,-13 0-96,18 2-112,-4 3 0,-18-5-48,19 4 64,3 0 33,4 1 31,1-3-16,-27-2-112,28 2 80,0 0 16,-2 1 0,1-1-32,-27-2-64,26 4 96,-2-2-32,2 0 64,-4-2 48,-22 0-176,24 0 208,-2 0 48,-3 0-96,3-4-320,-22 4 160,20-4-896,2-14-1169,2 14-1553,13 4 305,-37 0 3313,21-7-4034,-21 7 4034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3:48.6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0 458 2593,'0'0'0,"0"2"912,0 1 193,0-3-1105,5 2 1184,-1-2-15,1 0-97,-1 0-239,-4 0-833,6-5 688,-1 5-80,-1-4-32,1 4-63,-5-4-65,0-1-48,0 5-128,0-4 0,0 4-272,0 0 192,0-4 16,0 4-31,0-5-33,0 5-144,0-4 176,0-1-80,4 1 32,0 0-32,-4 4-96,5-7 112,-1-10-16,3 12 32,-1-12-48,-6 17-80,18-7 96,-14-14-32,13 1 0,-10 0 0,-7 20-64,20-22 80,-14-2-32,18-2 32,-17 0 0,-7 26-80,21-28 80,-14 2-16,13-3 0,-16 3-32,-4 26-32,7-22 48,10 0-32,-13 16 16,1-14-32,-5 20 0,6-4 0,-1-1-48,-1 1 0,0 0 16,-4 4 32,0 0-48,5 0 32,-5 0-32,0 0 48,0 0-16,4 0-16,-4 0 32,4 0-16,-4 0 32,0 0-16,5 0 32,-5 0-16,0 0-32,0 0 48,0 0-32,4-5 0,-4 5 32,0 0-16,0 0-16,0-4 0,0 4 0,0 0 16,0 0-16,0 0 32,0 0-64,0 0 32,0 0-16,0 0 0,0 0 32,0 0-16,0 2 16,0 0-32,0 1 16,0-1-48,0-2 48,7 4 0,-3 0 0,0-1-16,3 3 0,-7-6 16,7 7-48,-1-1 0,1 12 0,10-12 16,-17-6 32,0 20-32,7-11 16,-1 12-32,-1-1 48,-5-20 0,4 20-16,0 4 16,1 4-16,-5 3-32,0-31 48,0 32-16,0 5-32,0 1 48,0-4-16,0-34 16,0 35 16,0-2-16,0 0 16,0-7 16,0-26-32,0 26 16,0-2 64,0-4-32,0 2 16,0-22-64,4 17 64,3 1-16,-1-10 16,1 12 16,-7-20-80,6 6 112,1 12 0,-1-14 17,1 3-1,-7-7-128,4 6 96,1-1 16,-1-3 16,0 2 0,-4-4-128,5 2 144,-5 1-16,4-3-48,-4 0-16,0 0-64,0 0 80,0 0 48,0 0 32,0 2 16,0-2-176,0 0 160,0 0-16,0 0-48,0 0-32,0 0-64,0 0 48,-2 0 1,0 0-33,2 0 32,0 0-48,-3 0 0,3 0 32,0 0-16,0 0-16,0 0 32,-2 0-32,2 0-32,0 0 32,0 0 48,-2 0-64,0 0 16,0 0 16,2 0-16,-2 0 32,-1-5-337,-1 5-559,4 0 864,-4-4-1569,1 4-1184,1-4-1377,28 28 673,-26-24 3457,-2 0-3970,2 0 3970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3:47.1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49 2433,'0'0'0,"0"2"736,0-2-736,0 2 752,0 0-31,0-2-49,0 0-48,0 0-624,0 0 480,7 0-79,0 0-81,10 0-96,-17 0-224,4 0 192,14 0-64,-12 0 0,12 0-32,-18 0-96,6 0 96,21 0-16,-8 0 0,1 0 16,-20 0-96,22 2 96,-1 0 16,3-2 16,0 3 33,-24-3-161,24 0 256,0 0 96,0 0 144,0 0 0,-24 0-496,24 0 528,-2-7-79,0 3-97,0-1-64,-22 5-288,20-4 192,-1 0-48,-12-1-32,17 1-32,-24 4-80,6-4 64,14 4 0,-16-5-48,3 5 48,-7 0-64,6 0 32,1 0-16,-1 0 16,1 0-16,-7 0-16,7 0 16,-3 0 32,0 0-48,1 0 16,-5 0-16,0 0 64,4 0-32,-4 2 64,0-2-96,0 0 113,0 0-1,0 0 32,0 0 0,0 0-144,-2 0 144,0 0-32,-3 0-96,-1-4-80,6 4 64,-7-4-352,1 4-305,-1-5-447,1 1-369,6 4 1473,-7 0-1873,0-4-384,1 4 192,-1 0 593,7 0 1472,-6 2-2273,6-2 2273</inkml:trace>
  <inkml:trace contextRef="#ctx0" brushRef="#br0" timeOffset="562">9 282 2785,'0'0'0,"0"0"0,0 2 1392,0 0-63,0 1-32,5-3-17,-5 0-1280,6 0 1201,1 0-209,12-5-271,-14 1-241,-5 4-480,17 0 368,-10 0-144,14-5-48,-3 5-80,-18 0-96,17 0 48,1 0-16,1 0 0,1 0-32,-20 0 0,20 0 0,2 5 0,-1 1 0,1 1 0,-22-7 0,22 6 0,2 1 0,0-3 32,2 1 32,-26-5-64,26 2 32,1 0 32,-1 0 16,-2-2 0,-24 0-80,24 0 112,-2-4 32,-1 0-15,-3-3-17,-18 7-112,17-7 128,-12 3-16,1-2-16,1 1 0,-7 5-96,6-4 96,-1-1 0,-1 1-16,-4 0-16,0 4-64,0 0-16,0-5-464,0 1-705,-2 4-1328,2 0 2513,-5-4-3522,1 4-1488,4 0 5010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3:54.0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284 24 1376,'0'0'0,"0"0"560,-2-6 113,-5-1 15,7 7-688,-6-4 640,-12 4-79,12 0-145,-12 2-96,18-2-320,-6 7 320,-12-1 48,12 1 80,-12 10 1,18-17-449,-6 7 432,-14 14-16,14-3-96,-3-1-32,9-17-288,-17 18 288,12-9 1,-1 15-49,-1-16 0,7-8-240,-2 20 176,0-14-48,2 1-16,0-1-48,0-6-64,0 7 112,4 0-16,0-1 32,1-1 16,-5-5-144,4 2 144,3-2 48,-1 0-16,1 0 49,-7 0-225,6 0 208,12-7 16,-18-10 0,4 12-32,-4 5-192,5-19 192,-5 14 0,0-14 0,0 12 0,0 7-192,-3-24 192,-1 18-32,-5-16 33,-10 15-81,19 7-112,-9-26 112,-15 20-80,6-18 16,-1 17-32,19 7-16,-18-17 32,1 12-384,10-1-721,-10 1-1424,17 5 2497,-2 0-3634,0 5-1216,2-5 4850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3:55.7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183 463 1536,'0'0'0,"0"0"657,-2 0 191,-4 0 144,6 0-992,-7 0 945,3 0-225,-1 0-176,1 0-127,4 0-417,-4 0 384,-1 0 0,1 0-48,0 2 16,4-2-352,-3 2 272,-1 0-32,2 0 33,2-2-273,-2 3 304,2-1 32,0 0 48,0-2 0,0 0-32,0 0-352,0 0 289,0 0-49,0 0-48,0 0-64,0 0-128,0 0 144,0-4-48,0 4 16,0 0 0,0 0-112,0-5 80,0 1 32,0 4-16,0-4-16,0 4-80,0 0 112,0-5-64,0 5 0,0-4-32,0 4-16,0 0-16,0-5 32,0 1 0,0 4-16,0-4 48,0 4-32,0 0-16,4 0-16,-4-5 32,4 1-16,-4 4 0,5-4 16,-5 4 0,4-5-16,-4 5 32,0 0-32,4 0 0,-4 0-32,0 0 64,0 0-32,0-4 0,0 4 0,0-4-32,0 4 64,0 0-80,0 0 48,0 0 16,0 0 16,0 0-32,0 0 16,0 0 0,0 0 0,0 0-16,-2 0 32,2 0-64,-2 0 16,2 0 32,0 0-16,-2 0-16,2 2 32,0-2-32,0 0 16,0 0 48,0 0-48,4 0 0,-4 0 32,5 0-48,-5 0 16,4-5-16,-4 5-16,0 0 32,4 0 32,-4 3-64,0-3 32,0 6-48,0 16-16,0-5-16,-2 10 32,2-27 48,-2 32-16,-2 5 0,-3 5 0,1-1 0,6-41 16,-5 46-48,-1 0 32,-1-2 16,1-1 0,6-43 0,-7 37 32,0-2 0,-1-4-32,1-1 0,7-30 0,-9 24 0,-8-2 32,15-2 0,-5-14 16,7-6-48,-8 20 80,1-16 0,0 3 32,1-3 16,6-4-128,-4 2 161,-1 1-1,3-3 48,0 0 32,2 0-240,-2 0 240,-1-5-48,1 1-32,0-3-48,2 7-112,0-17 80,0 12 0,0-12-16,0 10 32,0 7-96,0-21 64,4 3 16,1-1 16,1-3-32,-6 22-64,7-29 32,10-1 16,-12-7-32,12-3 64,-17 40-80,7-45 32,15-6 17,-16-3-1,20-1-32,-26 55-16,18-54 48,1-1 0,-1-4-80,-1 3 64,-17 56-32,18-59 0,-1 2 0,-10 7 32,15 4 64,-22 46-96,6-37 48,16 6-16,-16 7 16,16 5-96,-22 19 48,5-7 0,12-12-64,-13 14-16,3 5-64,-7 0 144,7 0-161,-1 0-15,12 0 64,-14 7 16,-4-7 96,6 8-16,1 10 0,10-14-32,-12 5 32,-5-9 16,4 17-32,3-10 32,-1 10-32,1-10-80,-7-7 112,6 17-112,14-8-16,-16 13 16,16-2 48,-20-20 64,7 21-64,17 1 0,-18 2 32,18 0-32,-24-24 64,18 26-32,-1 5 16,-10 2-48,17 6 32,-24-39 32,6 41-64,14 3 48,-16 2 16,3 0-16,-7-46 16,17 50 0,-17 4 0,4 3 16,-4-4-16,0-53 0,0 50 0,0-4 16,0-5 16,0-4-16,0-37-16,0 35 16,0-7 32,0-4-32,0-2 48,0-22-64,0 20 64,0-11 64,0 10-16,0-17-16,0-2-96,0 5 112,-2-1-16,0-2 0,2 0 0,0-2-96,-2 3 96,2-1-80,0 0 0,0 0-32,0-2 16,0 2 16,0 1 32,0-3-16,0 0 0,0 0-32,0 0 48,4 0 0,-4 0 32,0 0-16,0 0-64,5-7 32,-1 0-64,-4 1-208,4-12-464,-4 18 704,0-6-1537,5-14-1280,-5 14-897,4-14-1248,-4 20 4962,0 0 0</inkml:trace>
  <inkml:trace contextRef="#ctx0" brushRef="#br0" timeOffset="438">164 722 2865,'0'0'0,"0"0"0,6-4 1392,14 0-15,0-14-208,-1 14-97,-19 4-1072,22-7 832,2-10-175,4 12-193,1 5-176,-29 0-288,30 0 192,-4 0-48,1 0-48,-1 3-16,-26-3-80,24 4 64,0 3 0,0-1-16,0 1 32,-24-7-80,22 6 49,-1 3 63,1-3 16,0 1 48,-22-7-176,22 7 192,0-1-336,2-4-977,0 0-1632,-24-2 2753,30 7-2945,-1-7-977,-29 0 3922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3:51.0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313 147 816,'0'0'0,"0"0"0</inkml:trace>
  <inkml:trace contextRef="#ctx0" brushRef="#br0" timeOffset="2435">154 346 960,'0'0'0,"6"-7"224,-6 7-224,7-22 288,14 3 176,-16 12 113,-5 7-577,6-22 656,-6 22-656,7-6 656,-3-12-31,1 14-33,-5-3 0,0 7-592,0-6 528,-3-1-15,-3 1-113,-1 1-112,7 5-288,-6-4 256,-3 4-64,3 0-16,-1 0 32,7 0-208,-7-4 160,1 4 0,-1 0 32,1 0-15,6 0-177,-7-5 192,1 5 16,-1-4-16,1 4-32,6 0-160,-7-4 176,3 4-16,-1 0-16,3-5-16,2 5-128,-2 0 96,0-4-16,0 4-48,-3 0 16,5 0-48,-4 0 0,2 0 0,2 2-16,0 5-16,0-7 32,0 8-16,0 14 16,0-13 0,4 15 0,-4-24 0,0 17-16,0 3 16,4-3 0,1 1 16,-5-18-16,4 17 16,1 1-16,-1-10 0,0 10 0,-4-18 0,7 4 0,-1 3 32,1-5-16,10 0 64,-17-2-80,5 2 64,1-2-16,12 0 64,-14-4 0,-4 4-112,18-7 145,-14-10 15,2 10 0,14-14-32,-20 21-128,4-7 176,1-19-16,-1 19 32,1-17-32,-5 24-160,0-6 128,0-20 48,0 8-48,-3 1-32,3 17-96,-6-22 112,-3 0-32,0 0 0,-8 0 0,17 22-80,-7-21 65,-12-1-17,10 2-16,-13 1 16,22 19-48,-6-18 16,-14 12-16,13-14-32,-14 20-48,21 0 80,-18 0-177,9 0-31,-15 4-32,18 18 16,6-22 224,-18 24-176,12 7-480,-1 1-785,1 8-1200,6-40 2641,0 41-2913,0-2-913,0-39 3826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3:50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155 66 1424,'0'0'0,"0"0"0,0 0 817,0 0 79,0 0-96,-4 0-95,4 0-705,-4 3 528,-1-1-160,-1 2 32,1 3-64,5-7-336,-4 6 256,0 14 1,1-14-33,-1 3-32,4-9-192,-2 22 160,0-13-32,-1 12-48,3-1 0,0-20-80,0 20 64,0-3-16,5 1 48,1-10 16,-6-8-112,7 20 352,13-14 32,-16 1 65,13 0 63,-17-7-512,7 4 272,13-2 48,-14-2 0,18 0 0,-24 0-320,7-4 273,12-3-1,-12 1-112,10-1 32,-17 7-192,7-19 160,-1 14 0,14-14 32,-16 12-80,-4 7-112,7-24 144,-1 17-48,1-14 32,-3 16-32,-4 5-96,5-19 112,-1 12 1,-4-15-1,0 16 16,0 6-128,0-20 128,-2 16-32,-2-14 16,-3 12-64,7 6-48,-9-22 96,-8 15-16,8-12-64,-15 14-16,24 5 0,-20-6-128,-4-1-192,-2 3-177,2 4-527,24 0 1024,-19 0-1425,-1 2-688,13 16-928,-1 1 688,8-19 2353,-7 18-2801,7-18 2801</inkml:trace>
  <inkml:trace contextRef="#ctx0" brushRef="#br0" timeOffset="1994">171 158 896,'0'0'0,"0"0"432,0-4 176,0-3 273,0 7-881,-3-17 1152,1 12 17,0 1-113,0-14-127,2 18-929,-2 0 800,-1-6-192,1-1-416,0 1 161,2 6-353,-2-5-16,0 5-32,0-4 192,-1 4-256,3 0 112,-2 0 112,0 0-32,2 0-32,-2 0 0,0 0-48,2 4 0,-3 3-32,3-7 32,0 17 0,-2-10 0,0 13-16,0-14 16,2-6 0,0 24-16,-2-2 16,2 0-16,0 0 16,0-22 0,4 21 0,0-1 272,3-11 16,10 13 0,-17-22-288,5 6 288,12 12-272,-12-14 0,12 3 48,-17-7-64,4 4 80,3-2 48,0 0 96,-1-2 17,-6 0-241,7 0 288,-3 0 16,0-6-16,1-1-16,-5 7-272,0-6 240,4-14-48,-4 16-16,0-16-48,0 20-128,0-7 177,-2-10-1,0 10-64,-5-17 16,7 24-128,-9-6 96,-8-16 16,10 16-16,-12-14 32,19 20-128,-9-7-240,-13-14-32,5 16 0,-1-1-49,18 6 321,-19-7 177,10 1-17,-13-1-32,16 7 32,6 0-160,-9 0-48,-9 0 0,14 0-32,-2 4 16,6-4 64,-7 7-96,0-1 16,3 1-33,2 2 49,2-9 64,-4 8-32,1 1-32,3 9 48,0-16 0,0-2 16,0 9 0,5 8-32,1-13-288,12 3-768,-18-7 1088,4 6-2689,14 12-769,-12-14-1008,-6-4 4466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3:56.5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73 2273,'0'0'0,"0"-4"1232,0-3 17,0 7-1249,0-17 1056,0 17-239,4-5-241,1 5-208,-5 0-368,4-4 208,3 4-32,-1 0-16,12 0-32,-14 0 0,3 0-16,12 0 0,-12 0 0,-7 0-112,19 0 97,-1 0 47,-1 0-48,3 0 48,-20 0-144,22 0 96,2 0-16,0 0 16,2 0-64,-26 0-32,26 0 48,0 2-32,-2 2 0,0 1 0,-24-5-16,24 6 32,-6-1 32,-1-1 0,1 0-16,-18-4-48,6 3 80,18 1 16,-17-2 16,10 0 32,-17-2-144,7 3 144,10-3-32,-12 0 32,1 0-16,-6 0-128,18 0 128,-14 0 17,0-5-1,3 1 32,-7 4-176,6-7 128,1 1 32,0-12-16,-1 14-32,-6 4-112,4-7 144,1 1-48,-5-1-16,0 1-32,0 6-48,0-5 48,0 1-144,0 4-176,0 0-304,0 0 576,-2 0-1089,-1 0-560,-1 2-752,-2 5 160,6-7 2241,4 28-2625,-4-28 2625</inkml:trace>
  <inkml:trace contextRef="#ctx0" brushRef="#br0" timeOffset="612">52 442 2529,'0'0'0,"5"-5"960,1-14 17,12 12-97,-18 7-880,0-17 736,6 17-159,1-5-129,-3-1-32,-4 6-416,7-5 336,-1 1-16,-1 4-16,1-4-47,-6 4-257,5 0 288,1-5-32,1 5-16,-1 0-48,-6 0-192,18 0 144,-14 0-64,3 3 0,14-1-32,-21-2-48,7 4 80,19 0 16,-6-1 0,4-3 0,-24 0-96,28 0 80,1 0 16,1-5-16,3 1-16,-33 4-64,33 0 48,-3 0-32,1 0-16,-3 0 64,-28 0-64,26 0 49,0 4 31,-4 1 32,0 1 32,-22-6-144,17 5 160,1 1-32,-12 1-192,14-3-400,-20-4 464,4 7-1105,3-3-624,10 0-480,-12 3 80,-5-7 2129,6 19-1472,1-16-689,-7-3 2161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3:57.7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1080 1984,'0'0'0,"0"0"961,0 0-961,0-6 1120,0-1 17,0 0-129,0 1-239,0 6-769,4-4 560,0-1-208,3 5-96,0 0-32,-7 0-224,19 0 160,-14 0-16,14 0-47,-12 0-17,19 2-32,-6 5-16,1-3 0,3 3-32,-24-7 0,24 6 16,7 1 0,-1-1 0,3 1 48,-33-7-64,37 4 48,3-1 48,3-3 16,3 0 16,0-7 0,2-10 16,-2 12-48,-5-1 32,-41 6-128,37-7 96,-6 1 0,-5-1 16,-4 0-16,-22 7-96,19-6 48,1 2-32,-3 4 0,-10 0 32,-7 0-48,20 0 32,-16 2-16,13 0-16,-12 2 0,-5-4 0,6 5 16,1-3 16,10 4 0,-12-3 0,-5-3-32,4 2 32,3 2 48,-1-2 32,1 0-15,-7-2-97,6 0 112,1 0 0,-1 0 32,12 0-32,-18 0-112,4 0 96,3-4 0,12-2-48,-14-1 16,-5 7-64,17-7 32,-12 3-16,1-2-368,1-1-689,-7 7 1041,6-4-2049,1-1-768,-3 5 608,0 0-736,-4 0 2945,0 0 0</inkml:trace>
  <inkml:trace contextRef="#ctx0" brushRef="#br0" timeOffset="674">413 500 1872,'0'0'0,"0"0"0,-2 0 593,0 0 255,-5 0 128,1-5 17,-1 1-113,3 4-143,-1 0-65,3 0-32,2 0-640,-2-4 577,0 4-65,0-5-80,2 1-112,0 4-320,0-4 208,0-3-48,0 0-48,4 1 0,-4 6-112,4-18 96,3 14-32,-1-13 16,1 12 1,-7 5-81,17-22 80,-12 16 16,12-18 0,-10 4-48,-7 20-48,22-19 96,-16-1 0,14 0 0,-16 1 16,-4 19-112,7-20 80,-1 3 48,1-3 0,-3 0-16,-4 20-112,0-17 96,0-3 0,0 1-16,0-1 0,0 20-80,0-17 32,0 10 32,0-17-64,0 17 0,0 7 0,0-17 16,0 13 16,0-1-32,0-1 0,0 6 0,0-5 16,0-1-32,0 1 32,5 5-16,-5 0 0,0-4-48,0 4 16,4 0-16,-4 0 16,0 0 32,4 2-64,-4 0 32,0 5-32,5 0 32,-5-7 32,4 17-64,0-10 0,3 12 16,-1-10-16,-6-9 64,7 24-64,10-2 32,-12 0 0,1 4 0,-6-26 32,7 28-32,-1 5 32,1 2 0,0 4-16,-7-39 16,6 39 16,-2-2 0,-4-2 0,0-2 32,0-33-48,0 31 32,0-3 32,0-2 0,0-2-32,0-24-32,-2 20 80,0-3 0,0-10 0,2 10 0,0-17-80,-2 5 64,2 1 16,0 1 48,0-3-16,0-4-112,0 2 80,0 0 32,0 1-31,0-3-1,0 0-80,0 0 112,4 0 0,3 0-16,-1 0-16,-6 0-80,7 0 64,-1-5-32,1 5-288,-1-4-513,-6 4 769,7-5-1712,-1 1-1250,1 4 17,0 0-1201,-7 0 4146,0 0 0</inkml:trace>
  <inkml:trace contextRef="#ctx0" brushRef="#br0" timeOffset="1477">483 1503 1072,'0'0'0,"0"0"0,-2 0 176,-5 0-16,1 0 112,-1 0 176,7 0-448,-2 0 625,2 0 159,0 0 49,0 0-33,0 0-800,0-4 752,0 0-47,4-1-65,1 1-32,-5 4-608,4-7 512,0 3-31,3-3-65,-1 1-64,-6 6-352,18-7 320,-14 1-64,14 1-96,-14-1-32,-4 6-128,20-4 48,-14-1-32,14 5 32,-14 0-80,-6 0 32,24 0 0,-17-4 0,21 4 32,-21 0-16,-7 0-16,26 2 0,-8 2 0,-1 3-16,0-1-16,-17-6 32,7 18 32,19-12-64,-19 3 32,17 9 32,-24-18-32,6 4 0,16 3 16,-18 1 16,3 1-32,-7-9 0,7 7 32,-1 10-16,-2-13 32,-4 5 16,0-9-64,0 18 64,-2-12 49,-2 12-33,-3-12-16,7-6-64,-19 18 80,12-12-32,-17 16 16,7-5-16,17-17-48,-18 9 48,1 15-16,8-15 0,-11 10-32,20-19 0,-6 9 48,-12 9-32,12-14 0,-1 3 48,7-7-64,-8 6 32,1-4 0,1 0 16,3 1 0,3-3-48,-4 0 64,2 0 32,2 0 0,0 0-32,0 0-64,0 0 80,0-5-64,0 1 16,4 0 16,-4 4-48,5-7 0,-1 3 16,2-1-16,1 1 0,-7 4 0,7-4-16,10-3 48,-13 0-32,3 1-16,-7 6 16,22-7 16,-16 1-32,16-1 16,-15 3 16,-7 4-16,24-4 16,-18-1-32,16 5 0,-15 0-48,-7 0 64,19 0-32,-12 2 16,15 1-48,-16 5 64,-6-8 0,20 18-16,-14-12 0,14 16-16,-14-4 64,-6-18-32,18 17-48,-14 7 48,1 0 16,1 4 16,-6-28-32,5 27 16,-5 1-16,0 0 0,-3 3 16,3-31-16,-6 28 16,-14 0 64,14-1 16,-18-3 48,24-24-144,-18 21 128,-1-1-64,-1-2 0,-2-1 0,22-17-64,-24 7 80,0 10 112,-4-15 17,2 3 63,-1-3 32,27-2-304,-26 2 288,0-2-16,0 0-16,4-4-96,22 4-160,-22-5 128,5 1 48,8-3-96,-8 3 49,17 4-129,-7-7 240,0 1-32,1-12-16,-1 18 0,7 0-192,-2-6 32,-2-1 0,2 1 16,2 1-32,0 5-16,0-6 0,0-1-16,0 3-16,0-3 64,0 7-32,0-6 0,4-1 0,0 1 16,1-12-16,-5 18 0,4 0 0,0-6 0,3-1 0,-3-10 0,-4 17 0,5-5 0,-1-1 0,0-12 0,1 14-96,-5 4 96,0-7-400,4 1-625,-4-1-1088,0 7-1472,0 0 3585,5 0-3618,-1 0-912,-4 0 4530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4:04.1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433 336 2481,'0'0'0,"0"0"0,0-4 1312,0-3 97,4-10-209,-4 12-207,0 5-993,0-4 784,0-3-272,0 3-175,0-2-129,0 6-208,0-5 112,0-1-48,0 1 16,4-1-16,1-1 0,-5 7-64,4-6 96,0 1 48,1-1 80,-1-1 96,-4 7-320,4-17 368,1 12 1,-1-12-33,1 10-32,-5 7-304,0-19 272,4 14-32,-4-1-80,0-12-32,0 18-128,4-4 128,-4-3-80,0 1 80,0-1-32,0 7-96,0-17 96,-2 13 1,-2-1-17,-1-1 0,5 6-80,-4-7 32,0 1 16,-1-1-32,1 0-16,4 7 0,-2-6 0,-3-1-16,3 1 16,-2 1 16,4 5-16,-5-4 16,-1 0 32,-1-3-48,1 3 0,6 4 0,-7-5 16,-1 5-16,-10-4 32,14 4-64,4 0 32,-18 0 0,12 0 0,-12 0 0,12 0 48,6 0-48,-18 0 0,10 0 16,-10 0-16,12 2 0,6-2 0,-20 2 0,13 3 0,-12-1-16,12-2 32,7-2-16,-19 5 16,10-3-16,-11 0 0,14 0-16,6-2 16,-18 2-32,12 1 32,-3 1-48,-9 3 32,18-7 16,-4 6 0,-2 3-32,-1 8 32,0-15-16,7-2 16,-8 9 0,-1-2-16,2 10 0,-1-12-16,8-5 32,-7 8-16,1 10 0,-1-12-48,1 3 48,6-9 16,-5 20-64,1-3 48,-1 1-32,-1 6-1,6-24 49,-4 24 0,-3-3-16,3 1 16,-1 2 0,5-24 0,-2 24-16,0 0 0,0 2-16,0 3 0,2-29 32,0 28-48,0 5 32,0 0-16,0 1-192,0-34 224,4 33-192,0 0-16,3 0 0,-1-1 224,-6-32-16,20 33 0,-16-2 0,14-1 48,-12-1-48,-6-29 0,18 28 16,-12-2 32,14-2 0,-13 0 0,-7-24-48,19 24 48,-12-2-32,15-5 64,-16-8-32,-6-9-48,22 20 32,-16-12 48,16 12-16,-15-16 48,-7-4-112,22 5 144,-16-3 48,14 0 33,-16-2 47,-4 0-272,18 0 272,-12-6 0,12-12-16,-12 12-64,-6 6-192,20-22 144,-14 4-32,16 12-32,-15-18-48,-7 24-32,24-7 32,-18-15 0,14 5-16,-14 10-16,-6 7 0,22-21 16,-15 14 16,15 1-64,-18-14 32,-4 20 0,7 0 0,12-4-32,-19-1 32,7 5 16,-7 0-16,4 0 0,0 0 48,-4 0-80,0 5-144,0-5 176,0 6-448,0 12-320,-4-12-449,-2 16-400,6-22 1617,-7 9-2145,5 10-720,0-10 528,-1 8-704,3-17 3041,0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4:04.8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36 980 2176,'0'0'0,"-5"0"961,-1 0 272,-1 0 95,7 0-1328,-6 0 1265,1 0-145,3 0-175,0 0-225,2 0-720,-2 0 624,2-4-112,0 4-63,0 0-113,0 0-336,4-5 272,3 1-48,-1 0-80,14-1 0,-20 5-144,6 0 96,16-4-64,-4-1 16,1 1-32,-19 4-16,22-4 32,-2 4-32,2 0 32,-3-5-16,-19 5-16,20 0 16,-1 0 32,1 0-80,0 3 80,-20-3-48,17 4 0,3-2 0,-3 2 16,-10-1-32,-7-3 16,22 2 16,-16-2 0,12 0 64,-14 0-16,-4 0-64,17 0 96,-17 0 1,7 0-65,10 0 48,-17 0-80,0 0 48,7-5 16,0 5 16,-1-4-16,-6 4-64,7-4 80,-3 4 0,0 0-48,1-5 16,-5 5-48,4-4 48,0 0-16,-4 4 48,5-5-16,-5 5-64,0 0 64,4-4 0,-4 4-16,0-4 16,0 4-64,0 0 64,0-5-32,0 5-48,0-4-192,0 4 208,0 0-576,-2 0-513,0-5-656,0 5-624,2 0 2369,-5 0-2833,1 0 656,0 3-720,4-3 2897</inkml:trace>
  <inkml:trace contextRef="#ctx0" brushRef="#br0" timeOffset="522">81 1185 2545,'0'0'0,"0"0"1504,0 0-1504,0 2 1889,-2-2-288,-2 0-240,2 0-289,2 0-1072,-2 0 720,2 0-271,0 0-145,0 0-96,0 0-208,4 0 176,2 0-16,14 0-48,-16 2-16,-4-2-96,20 3 64,-2-1 0,-12 2 32,16 1-16,-22-5-80,17 4 144,-17-4-144,20 2 96,0 0 48,1 0-32,1 1 33,-22-3-145,24 0 128,-2 0-32,0-5 32,2 1-32,-24 4-96,22-7 112,0 1 16,-1-14-48,3 16 16,-24 4-96,20-7 96,0-10-64,-3 17 64,-10-7-64,-7 7-32,19-6 48,-14 1-32,-1 5 0,3 0 32,-7 0-48,6 0 16,-2 0 32,-4 0-64,0 5-256,0-5 272,0 6-816,0 3-785,0 0-928,0-1-753,0-8 3282,0 9-2513,0 0-528,0-9 3041</inkml:trace>
  <inkml:trace contextRef="#ctx0" brushRef="#br0" timeOffset="1012">1122 967 2465,'0'0'0,"-6"2"1456,-3 2 241,9-4-1697,-24 5 1601,17-1-177,-12-2-191,12 3-193,7-5-1040,-6 2 849,-1 0-145,3-2-128,2 0-143,2 0-433,0 0 368,0 2-112,4-2-112,2 2 0,-6-2-144,20 0 64,-13 3-48,17-1 16,-5 0 0,-19-2-32,18 4-32,4 1 64,-3-1 32,3 0-32,-22-4-32,20 3 96,-1 1-64,-12-2 64,19 0 0,-26-2-96,17 3 80,-10-3 48,15 0-32,-16 0-15,-6 0-81,18 0 160,-14 0-80,3 0 16,-1-5 0,-6 5-96,18-4 16,-18-1 0,4 5 64,0-4-64,-4 4-16,5 0 16,-1 0 48,3-4-32,-3 4-240,-4 0 208,4-5-480,3 1-465,0 0-624,-1-1-784,-6 5 2353,18-4-3297,-12 0 415,16-3-767,-22 7 3649</inkml:trace>
  <inkml:trace contextRef="#ctx0" brushRef="#br0" timeOffset="1552">2045 496 2961,'0'0'0,"0"0"1457,0 0-1457,0 0 1472,0-5-303,0-12-177,0 10-239,0 7-753,7-24 560,-1 7-128,1-1-80,-1 1-64,-6 17-288,18-20 304,-18-4-95,4 2 63,0-2-64,1 5 32,-1-1-16,1 3-48,-1-1 0,-4 18-176,0-19 80,4 1 0,1-1-16,-1-1-64,-4 20 0,4-20 48,3 1-16,-3-1 0,3 3-32,-7 17 0,6-18 48,-1 1-48,-1 10 16,0-13-16,-4 20 0,5-4 0,-5 0 0,4-1 0,-4 5 0,0 0-16,0 0-48,0 7-16,0 2 16,0-9 64,0 21-32,0-14 16,0 17-16,0-4 16,0-20 16,5 19 0,-5 3-32,4 2 32,2 0-32,-6-24 32,7 22-32,0 0 32,-1 0 16,1-5-16,-7-17 0,17 20 16,-13-3-16,3 1-16,0-10 16,-7-8 0,17 22-16,-17-13 96,4 8-16,1-10 32,-5-7-96,0 6 80,0 1 0,0 2 16,0-1 16,0-8-112,-2 7 144,-1-1 1,-1 1-49,0 0-16,4-7-80,-5 6 64,-1 1 48,1-3-48,1 3-32,4-7-32,-4 2 64,1 2 0,1-2 0,2 0-48,0-2-16,0 3 16,0-3-240,5 0-449,1 0-879,-6 0 1552,18 0-2866,-14 0-383,16-5-1073,-20 5 4322</inkml:trace>
  <inkml:trace contextRef="#ctx0" brushRef="#br0" timeOffset="1973">2004 666 3009,'0'0'0,"-3"0"1521,1 0 111,-2-7-191,2 3-240,0 0-289,-1-1-240,3 1-144,0 4-528,0-5 465,0 1-49,0 4-80,0 0-80,0 0-256,5 0 176,-1 0-80,3 0-32,-1 2 16,-6-2-80,7 5 32,10 1-32,-12 1 48,14-1-48,-19-6 0,7 7 16,19-3 32,-4-2 0,0 1 32,-22-3-80,28 0 129,0 0 15,3-5-48,4-1 32,-35 6-128,35-18 80,0 12 0,-1-14 32,-3 13-16,-31 7-96,28-17 112,-1 10 16,-6-12-64,-3 19-48,-18 0-16,6-7 16,14 3-16,-16 4 32,1 0-16,-5 0-16,4 0 48,-4 0-32,0 2-16,0 2 16,0-4-16,0 7-16,0 2-192,-2-1-352,-2 1-513,4-9 1073,-7 9-1809,3 0-848,1 8-368,34 16 768,-31-33 2257,-2 4-2561,2-4 2561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4:07.8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55 166 1808,'0'0'0,"0"0"0,-2 0 977,-2 0 271,-3 0 161,1 0-16,6 0-1393,-5 0 1232,1-4-223,2-1-129,0 1-80,2 4-800,-3-7 721,1 1-65,2-1-112,0-12-111,0 19-433,0-5 304,5-1-96,-1-1-64,3 1-64,-7 6-80,6-20 64,12 16-48,-14-3 32,16-10-48,-20 17 0,4-5-32,16-1 16,-14-1-48,18 1 32,-24 6 32,7-5 16,19 1 0,-9 0 32,1 4-64,-18 0 16,17-5 0,3 5 16,-1 0 0,-1 0 0,-18 0-16,6 0-16,18 2 0,-17 3-32,10 1 32,-17-6 16,5 22 0,1-13-16,1 15-16,-1-15 64,-6-9-32,7 24 0,-3-5 16,-4 3 0,0 0 16,0-22-32,0 24 16,-2 0-16,-4 0-192,-3 0 16,9-24 176,-20 26-144,12-2-32,-14 0 208,4 0 0,18-24-32,-17 20 0,8-1 16,-13-10 32,16 11-32,6-20-16,-20 6 0,14 1 0,-3 2 48,0-3-16,9-6-32,-9 4 48,3-1-32,-1-1 32,1-2-16,6 0-32,-7 0 64,5 0 0,0 0-16,0-5-32,2 5-16,-3-4 16,1-2 32,2-1-32,0 3 16,0 4-32,0-7 16,5 1-16,-1-14 0,3 16 16,-7 4-16,6-7-16,12-13 0,-14 16 16,13-3 0,-17 7 0,5-21 16,14 16 0,-12-14 0,15 12-16,-22 7 0,17-20-16,1 16 16,-1-2 240,1-12-32,-18 18-208,17 0 192,0-4 16,3-3-256,0 7 16,-20 0 32,19 0-48,1 0 32,0 2-224,-1 5-16,-19-7 256,18 9-224,-1 15-32,-10-3 240,21 6 16,-28-27 0,7 30 16,17 1-16,-20 1 32,3 1-32,-7-33 0,6 35 0,-2-2 16,-4 0 48,0-3-32,0-30-32,-2 28 48,-15 1 16,8-1-32,-15 5 32,24-33-64,-20 28 64,1 3 32,-3-3 0,0-4-32,22-24-64,-24 26 80,-2-2-16,4 0 0,0-2 0,22-22-64,-21 9 112,1 11 0,-2-16 0,0 2 16,22-6-128,-19 7 144,-1-3 17,0-1 143,-1-3 112,21 0-416,-22 0 432,2-7-16,0 0-144,-1-12 17,21 19-289,-20-7 208,3-23-16,8 8-48,-11 0-80,20 22-64,-6-20 80,-12-1-32,14 1 0,-3 3-48,7 17 0,-6-22 0,1 4-32,3-1 16,0 1-16,2 18 32,-2-6 0,2-16-16,0 15 16,0-10-48,0 17 48,0-5-80,4-1 32,1-1-64,-1 3 32,-4 4 80,4 0-64,-4 0-401,5 0-303,-5 4-481,0-4 1249,0 7-1984,0 10-802,0-8-1135,4 17-1250,-4-26 5171,0 0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4:12.029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1 2088 864,'0'0'0,"0"0"144,4-7-48,1 1 16,-5 6-112,4-7 96,-4 3 16,4 4-16,-4 0-32,0 0-64,0 0 80,0 0-16,0 0 32,0 0 0,0 0-96,5 0 160,-5-4 49,4 4 79,3 0 48,-7 0-336,6-5 352,1 1-16,10 0-64,-13-1-16,-4 5-256,5-4 257,1-1-49,1 1 16,-1 0-48,-6 4-176,7-5 160,0 5-64,-1-4-48,1 4 0,-7 0-48,6 0 0,12 0-16,-18 0 32,6 2-32,-6-2 16,20 2-16,-16 5 32,14-1-48,-14 12 32,-4-18 0,17 6 0,-10 12 16,15-12 16,-16 3-32,-6-9 0,20 9 0,-16 0 16,14-1-16,-14-1 16,-4-7-16,7 9 32,10-3-16,-12-1 0,1-3 0,-6-2-16,20 2 32,-16 0 0,16-2 0,-14 0 48,-6 0-80,22 0 64,-4 0 0,-12 0 16,20 0-32,-26 0-48,18 0 32,-1 0 0,1 0 0,-1 0 0,-17 0-32,7 0 32,21 0-16,-21 0-16,17 0 0,-24 0 0,6 2 16,16 0-16,-16 3 16,18 1 0,-24-6-16,18 7 16,-12-3-16,21 1 0,-10-3 32,-17-2-32,18 2 16,1 0-16,3-2 48,0 0-32,-22 0-16,24 0 32,0-4 32,0-1 0,2-1 64,-26 6-128,26-7 113,5-10-1,-1 17 0,1-7 0,-31 7-112,33-17 80,-3 13 0,1-3-32,-1 0 16,-30 7-64,26-17 0,3 17 16,-3-7 0,-2 3-32,-24 4 16,26-4 32,-2-1-32,0 5 16,0 0-32,-24 0 16,24 0-16,-2 0 32,6 0 0,-2 0 16,-26 0-32,29 3-16,-1-1 32,1 0-16,-3 0 32,-26-2-32,28 0 32,-2 2-16,3 0-32,-3 1 16,-26-3 0,24 2 0,0-2 0,-2 0 32,2 0 0,-24 0-32,24 0 16,0 2 16,0-2-32,-3 2 0,-21-2 0,24 2 16,-2 3-16,2-1 16,5 0-32,-29-4 16,26 3 16,0-1 0,0 0-16,-2 2 48,-24-4-48,26 3 16,1-1 16,-3 0 0,2 0-16,-26-2-16,26 2 32,2 0-32,-2 1 32,1-1 16,-27-2-48,28 2 48,0 0 32,3-2-16,-1 0 0,-30 0-64,29 0 64,1 0-32,-1 0-16,1 0 32,-30 0-48,31 0 16,2-4 0,1 4 0,1 0-32,-35 0 16,35-5 16,-2 5-16,2 0 16,-2 0 16,-33 0-32,37 0 16,-2 3-16,0-1 0,-1 0 32,-34-2-32,33 2 32,2 0 16,2 1 16,-2-3-32,-35 0-32,35 2 48,-2-2-16,-3 0 32,3 0 1,-33 0-65,33 0 32,-1 0 64,3 0-48,0-5 0,-35 5-48,35 0 48,2-4-48,-4 0 64,0-1-64,-33 5 0,32 0 32,-3 0 32,-1-4-48,-2 4 32,-26 0-48,27 0 32,-1 0 16,0 0 0,-2 0-32,-24 0-16,22 0 32,2 0-64,-2 2 80,2 0-32,-24-2-16,24 5 32,0-1 0,2-2-32,0 3 0,-26-5 0,30 2 32,1 0-16,4 0 0,-2 0 16,-33-2-32,35 2-16,-1-2 16,1 0 16,0 3-32,-35-3 16,35 0 48,0 2-32,0 0 16,0-2 0,-35 0-32,35 0 0,-2 0 32,-1 0-16,1 0-16,-33 0 0,35 0 32,-2 0 16,-1 0-16,1 0 0,-33 0-32,35 0 48,-2 0 0,4 0-32,0-4 32,-37 4-48,41-5 16,3 5 16,0-4 16,-1 0-32,-43 4-16,42-5 0,-1 1 0,-2-1 0,3 1 16,-42 4-16,37-4 32,2-1 0,-2 1-32,-2 4 16,-35 0-16,35-4 32,-4 4 0,-3-5 16,0 1-16,-28 4-32,29-4 48,-5 4-16,2-5-16,-4 5-16,-22 0 0,22 0 64,-1-4-64,-1 4 16,4 0 0,-24 0-16,24-5-32,2 5-16,0 0 16,3 0 32,-29 0 0,28 0 16,1 0 48,-3 0-48,2 0 16,-28 0-32,26 0 32,0 0 32,1 0 16,-1 0 17,-26 0-97,26 0 96,-2 0-64,-4 0 80,-3 0 0,-17 0-112,7 0 144,-3 0-208,0 0-865,-4 5-1760,0-5 2689,5 33-3618,-7-29-31,2-4 3649</inkml:trace>
  <inkml:trace contextRef="#ctx0" brushRef="#br0" timeOffset="684">5126 50 2096,'0'0'0,"0"0"0,4-4 657,1-3 191,-1-12 113,-4 19-961,4 0 848,-4 0-848,0-7 704,0 3-175,0-1-145,0 5-96,0 0-288,0-4 224,0 4-64,0 0-48,-2 0-16,2 0-96,-2 0 80,0 0-16,-3 0 0,1 2-32,4-2-32,-4 5 32,2-1-16,-1 0 16,-1 3-16,4-7-16,-2 4 16,2 3-16,0-1-16,0 3 32,0-9-16,0 18-16,4-10 0,3 18-32,12 1-16,-19-27 64,7 28-80,15 9 0,-5 7 32,3 6-16,-20-50 64,19 59-32,3 6-48,-4 7 16,-1 9 0,-17-81 64,18 85-64,-1 5 32,-10 1 0,17 5 0,-24-96 32,6 96-16,14-2 16,-14-9 0,12-9-16,-18-76 16,0 68-16,6-9 0,-1 0 16,-1-5 16,-4-54-16,0 53 16,4-1 0,-4-4 16,5 0 32,-5-48-64,4 42 112,1-5 16,-1-2 32,0-5-64,-4-30-96,5 28 96,1-1 80,-1-1-16,-1-4 112,-4-22-272,6 21 305,-1-1-49,-1-11 0,1 10 0,-5-19-256,0 7 272,0 0 0,4 1 0,-4-1 0,0-7-272,0 4 257,0 1 31,0-3-48,0 0 16,0-2-256,0 2 272,-2 0-64,0-2 16,-1 0-64,3 0-160,0 0 112,-2 0-32,2 0-32,0 0-16,0 0-32,0 2 16,0 1-16,0-3 0,5 0 33,-1 0-17,0 0 0,1 0 32,-5 0-48,4 0 64,3 0-16,-3 0 48,0 0-16,-4 0-80,5 0 80,-1 2 16,0-2-96,1 0-256,-5 0 256,0 0-881,4 0-1008,0-5-1264,1 1 176,-5 4 2977,4-6-3842,-4 6 3842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4:13.791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5969 466 1648,'0'0'0,"7"-5"528,0 1 193,-1-14 143,-6 18-864,4-4 881,-4 0-113,0-3-96,0 3-95,0 4-577,5-7 480,-5 3-48,0 0-128,4-1-48,-4 5-256,0 0 160,0 0-64,0 0-48,0 5 0,0-5-48,0 6 48,-2 3 0,-5 8 32,-1-10-32,8-7-48,-20 24 65,3-2 47,-3 2-32,-4 2 32,24-26-112,-28 33 128,-5-3 32,0 5 16,-2-2 0,35-33-176,-35 32 48,0 1-80,-2-2 0,2 1 16,35-32 16,-34 29 80,1-3-16,4 0 64,3-4-32,26-22-96,-19 20 80,1-1 32,12-12-48,-12 12 32,18-19-96,-4 5 96,-3 4 16,3-3-32,-3 1 48,7-7-128,-2 6 96,-2-4 17,-1 3 15,3-1-32,2-4-96,-4 4 96,2 1-16,-3-1-80,1 1 32,4-5-32,-2 4 32,-3 0-16,3 1 16,0 1 0,2-6-32,-2 5 32,2-1-32,0 0 48,0-2 0,0-2-48,0 3 64,4-3 32,1 0-64,1 0 16,-6 0-48,7 0 16,10-5-112,-12 1-160,1-3-288,-6 7 544,20-6-993,-14-1-496,12-10-527,-14 12-145,-4 5 2161,20-4-1617,-20-18-832,0 22 2449</inkml:trace>
  <inkml:trace contextRef="#ctx0" brushRef="#br0" timeOffset="1">5891 84 1376,'0'0'0,"24"-7"208,-4-19 32,-20 26-240,21-19 304,-3 12 17,-14 0 15,1 3-16,-5 4-320,0-4 288,4-1 0,-4 5-32,0-4-64,0 4-192,0 0 176,0 0-63,0 0-33,0 2-32,0-2-48,0 9 16,0 0 32,0 10 0,-4-10 32,4-9-80,-7 24 96,-10-2 16,8 2 0,-13 2 32,22-26-144,-20 31 144,-4 1-16,0 3 0,-4 2 32,28-37-160,-28 40 192,-5 3 32,-2 3 64,-4 2-47,39-48-241,-42 52 256,-4 1 0,1-1-48,1-2-112,44-50-96,-44 48 80,1-4 16,1-1-16,3-3 112,39-40-192,-35 32 192,5-1-16,1-5 32,5-2-32,24-24-176,-22 22 177,5-5-17,8-8 32,-8 11 0,17-20-192,-7 4 176,1 3-32,-1-1 0,1 1-16,6-7-128,-5 4 112,1-2 80,2 1-48,-1-3 32,3 0-176,-2 0 176,0 0 33,2 0-1,0 0-32,0 0-176,0-5 128,4-1-16,3-12-96,0 14-64,-7 4 48,19-7-528,-14-15-833,16 16-1280,-1-1-48,-20 7 2689,20-21-3746,-20 21 3746</inkml:trace>
  <inkml:trace contextRef="#ctx0" brushRef="#br0" timeOffset="1171">0 3234 992,'0'0'0,"0"0"0,4 0 64,1 3-16,1-3 0,1 0-16,-7 0-32,22 0 64,-18-7 32,16 3 80,-16-1 32,-4 5-208,17-6 288,-12 1 33,1-1 15,14 1 32,-20 5-368,0-6 384,7 2 16,-1-3-16,1 3-31,-7 4-353,6-5 336,1 1-64,-1 0-32,1-3-64,-7 7-176,6-4 96,1-3 0,-1 3-32,14-1-16,-20 5-48,4-4 32,3 0-16,13 4 0,-14-5 0,-6 5-16,20 0 0,-14 0 0,12 0-16,-12 0 0,-6 0 16,18 0-32,-14 2 16,18 1 16,-15 1 0,-7-4 0,21 4 0,-3 3 0,-1-1 16,1 1-16,-18-7 0,19 2 0,3 3 16,-2-3 0,2 0 0,-22-2-16,26 2 32,0-2-32,5 0 16,1 0 16,-32 0-32,31 0 16,4 0-16,2 0 16,2-4-16,-39 4 0,39 0 0,3 0 16,-3-5-16,0 5 0,-39 0 0,40 0 0,-1 0-32,0 0 16,5 3 0,-44-3 16,43 2 0,3 2 0,2 0 0,0 1 0,-48-5 0,48 6 0,5-3 0,-3-1 0,2 0 16,-52-2-16,55 0 48,1 0-32,1 0 48,-2 0-48,-55 0-16,54-4 32,1 4 32,-3-5-16,5 5 0,-57 0-48,52 0 32,3-4 0,-1 4 0,1 0 0,-55 0-32,57 0 32,-3 0-32,1 4 16,-3 3-16,-52-7 0,52 6 0,3 1 17,0-3 15,1 3-16,-56-7-16,57 4 32,2 0 0,0 1 80,0-1 16,-59-4-128,59 2 176,2 5 112,2-1 32,-2-6 16,-61 0-336,63 0 320,3 0-64,-3-17-79,5 17-1,-68 0-176,70-4 144,4-3-32,4 1-16,1-12-16,-79 18-80,78-4 96,3-14-32,0 14-16,2-14 16,-83 18-64,85-4 16,0-2 0,2-12-48,-2 14-16,-85 4 48,85-5-48,-4-1 48,-2 1 0,-1 1 0,-78 4 0,77 0 32,-3 0-16,0 0-16,0 0 0,-74 0 0,70 0 0,0 0 0,-7 0 0,-2 0 0,-61 0 0,57 0 0,0 2 0,-1 0 16,-1 1-16,-55-3 0,52 2 0,1 0 0,-5 0-16,0 0 0,-48-2 16,48 5 0,-3-3-32,-1 2 0,0-2 16,-44-2 16,41 3-16,1-1 16,-3 2 16,0-2 0,-39-2-16,37 3 0,0-1 16,-2 0 0,2 0 32,-37-2-48,35 2 64,0-2 32,0 0 16,-2-4 16,-33 4-128,30-4 112,3-1 0,-2 1-16,1-3 0,-32 7-96,33-17 96,-2 12 16,-1-12 0,-2 13 16,-28 4-128,27-7 161,-6-13 47,-1 16 16,-2-13 0,-18 17-224,6-5 240,12-12-128,-18 12-560,0-1-913,0 6 1361,0-7-2897,-3-10 32,-3 13-897,6 4 3762</inkml:trace>
  <inkml:trace contextRef="#ctx0" brushRef="#br0" timeOffset="1776">5791 1485 1232,'0'0'0,"0"0"0,0 0 160,-3-7 64,-1-13 80,0 20 49,4 0-353,-5-6 432,1-1 48,2 1 0,0-12 16,2 18-496,-3-4 417,1-3-49,-2-12-112,-1 14-64,5 5-192,-2-21 144,2 14-48,0-10-48,0 12 0,0 5-48,0-19 32,0 14-16,0-14 16,0 12 0,0 7-32,0-20 48,0 14-48,0-14 16,0 16 0,0 4-16,0-20 16,0 16 32,5-14 48,-5 14 32,0 4-128,0-7 192,0 1-15,0-1 15,0 3-32,0 0-48,0 4-112,0-5 112,0 1-96,0 4-32,0 0-32,0 0 48,0 6-80,0 14 0,0 0-32,4 6 16,-4-26 96,4 33-96,1 10-1,1 7-47,1 7 32,-7-57 112,19 63-96,-14 1-16,12 3 80,-10 5-32,-7-72 64,17 79-48,-12 8 0,19 14-48,-18 8-64,-6-109 160,26 115-144,-8 3 32,-1-2 16,1-7 144,-18-109-48,17 105 32,1-5 16,-12-8-16,12-10 32,-18-82-64,4 72 112,0-10 16,-4-10 48,0-6 16,0-46-192,0 39 256,0-4 417,0-2 239,0-9 81,0-24-993,0 24 1024,0-18-416,-2 1-111,0-1-1,2-6-496,-2 2 544,0 1-16,-1-3-96,-1 0-31,4 0-401,-2 0 256,0 0-64,-3 0 0,3-5-64,2 5-128,-2 0 64,0 0 0,2-4-48,-2 4 0,2 0-16,0 0 48,0-4-64,0 4 32,0-5 0,0 5-16,0 0 48,4 0 0,0-4-32,-4 4-16,5-5 48,-1 1-48,-4 0 0,4-3-112,-4 7 112,0-4-352,5-3-448,-5-15-513,4 5-688,-4 17 2001,5-17-2801,-1 12 64,24 5 223,-28-19 594,0 19 1920,0 0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4:16.664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1221 79 1664,'0'0'0,"-7"0"609,-15 6 143,22-6-752,-17 9 784,-1 11-143,1-3-113,8 3-80,9-20-448,-24 22 384,7 4-32,-1 2-16,-4 3 1,22-31-337,-19 32 272,-7 8-48,-3-1-48,-1 5-32,30-44-144,-33 48 160,-2-3 16,-4-1 16,-3 0-16,42-44-176,-43 41 144,-1 3-16,-2-5 17,0 0-1,46-39-144,-43 33 128,-1 0 96,5 4-48,4-7 0,35-30-176,-33 31 272,7-7-48,4-15 32,5 8 32,17-17-288,-9 5 224,-11 1 17,14 1-33,-1-1-64,7-6-144,-6 7 176,-1-5-48,3 0-16,-1 0-16,5-2-96,-4 0 80,0 0-32,2 2-48,-1-2 16,3 0-16,-4 3 16,2-1-16,2 0 48,0 0-32,0-2-16,0 2-16,0-2 32,0 0-16,0 0 0,4 0 0,1 0 16,1 0 0,1-4-48,-7 4 32,4-4-160,3-3-304,-1 1-625,1-1-720,-7 7 1809,21-20-2481,-14 16 192,26-3 705,-16-17-513,-17 24 2097,0 0 0</inkml:trace>
  <inkml:trace contextRef="#ctx0" brushRef="#br0" timeOffset="1">1053 31 1136,'0'0'0,"4"0"240,-4 0 48,0 0-288,4-5 384,-4 5 97,0-4 63,0 0 64,0 4-608,-2 0 656,-2-5-31,-1 5-33,-1-4-64,6 4-528,-7 0 464,1-4 17,-1 4 31,3 0 0,4 0-512,-7-5 480,1 5-63,-3 0-129,0 2-80,9-2-208,-8 7 144,-12 2-32,13-1-48,-12 14-16,19-22-48,-18 18 48,1-1-16,-3 5-16,-4 2 48,24-24-64,-24 24 48,-4 2-32,-3 3 16,-4 1-16,35-30-16,-37 35 32,-4 4 16,-1 5 32,-3 6-16,45-50-64,-46 55 96,0-1 0,0-1-16,0 1-32,46-54-48,-41 50 32,-3 0-16,5-2 16,2 3 48,37-51-80,-33 45 112,5-3 33,6-5-1,2-11 48,20-26-192,-17 22 192,8-2 32,-8-12 32,10 10 16,7-18-272,-6 4 304,-1 3-16,0-3 49,1-2-49,6-2-288,-7 0 288,1 0-48,-1 0-32,3 0 32,4 0-240,-4-6 128,-1 1 0,1-1 0,-1-1-32,5 7-96,-2-6 64,0-12 16,0 14-80,2-3-16,0 7 16,0-17-32,0 13-48,0-3-240,4 0-400,-4 7 720,5-4-1249,-1 4-848,3 0-944,-1 7 160,-6-7 2881,7 8-3874,-7-8 3874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4:34.2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3803 1536,'0'0'0,"-2"-4"320,0 0 0,2 4-320,-5-5 433,1-1 63,2-12 16,-1 18 0,3 0-512,0-6 433,0-1-33,0 3-80,5-1-32,-5 5-288,0 0 272,0 0-64,4-4-48,-4 4-16,0 0-144,0 0 80,0 0 32,0 0-15,0 0 31,0 0-128,0 2 160,5 0 64,-5 1 64,4-1 64,-4-2-352,4 2 400,-4-2 16,5 0 17,-1 0-65,-4 0-368,4 0 384,3 0-32,-1 0-48,-1 0-16,-5 0-288,6-4 176,1-1-47,-3 5-17,3-4-80,-7 4-32,6-5 48,1 5-16,-1-4-48,14 4 16,-20 0 0,4 0 0,3 0 0,15 0 0,-16 0 16,-6 0-16,20 0 0,-13 2 0,14 0 0,-3 5 0,-18-7 0,6 2 0,21 5 0,-8-3 0,-1-2 0,-18-2 0,19 2 0,-1-2 16,-1 0-16,1 0 16,-18 0-16,6 0 48,20 0-48,-8 0 16,-1-4-16,-17 4 0,18 0 0,-1 0 0,1-4-16,-1 4 16,-17 0 0,18-5 0,-12 1 16,16 4-16,-16 0-16,-6 0 16,20 0 16,-16 0-16,14 0 0,-14 0 0,-4 0 0,7 0 0,12 0 0,-14 0 0,12 2-16,-17-2 16,7 2 0,12 1 0,-12-1 0,15 0 32,-22-2-32,6 0 48,18 0-16,-17 0 0,19-4-16,-26 4-16,7-5 48,17 1-16,-5-1-16,1 1 16,-20 4-32,20-6 16,4-1 32,-3 0 16,3 1 16,-24 6-80,24-7-16,3 3-16,-3 0 16,0-1-16,-24 5 32,24-6 240,0 1 0,0 1 0,0 0 16,-24 4-256,24 0 0,-3 0 16,3 0-16,-2 0 0,-22 0 0,20-5 16,2 5 16,-3 0-32,1 0 0,-20 0 0,22 0 16,-3 0-16,5 0 16,-2 0 0,-22 0-16,22-4 0,0 4 32,0 0-32,-1-4 16,-21 4-16,24-5 32,0 1 16,3-1 16,-1 1-32,-26 4-32,26-4 49,2-3-17,1 3 16,1-1 16,-30 5-64,29-4 16,-1 0 0,0-1-16,-1 5-16,-27 0 16,26-4 0,0 4 16,-2 0-16,2 0 0,-26 0 0,22 0 0,0 0 0,0 0-16,-3 0 0,-19 0 16,20 2 16,-1 0-16,1 1 0,2-1 32,-22-2-32,22 4 0,-3-2 0,1 0 0,2 1 0,-22-3 0,19 2-16,3-2 16,0 0 16,2 0-16,-24 0 0,22 0-16,0 0 16,2 0 0,0 2 0,-24-2 0,28 0-32,-2 0-16,-2 0 32,2 0 96,-26 0-80,29 0 128,-3 0 16,2 0-32,3 0-112,-31 0 0,30 0 0,1 0 0,-3 0 0,1 0 48,-29 0-48,26 0 0,2 0-16,1 0 32,-1 0-32,-28 0 16,28 2 0,-1-2 16,-1 2-16,-2 1 16,-24-3-16,26 2 0,2 0 16,-2 2-32,3-2 16,-29-2 0,30 3-16,-30-3 16,29 2 16,1-2-16,-1 0 16,1 0-32,-30 0 16,29 2-16,-3-2 16,0 2 0,-26-2 0,26 2 0,-26-2 0,26 3 16,0-3-16,1 0 0,1 0 16,-28 0-16,26 0 0,3 0-16,1 0 32,3 0-16,-33 0 0,35 0 0,0 0 0,0-5 0,2 5 32,-37 0-32,35-4 16,2-3 0,-2 3 16,2-3-16,-37 7-16,35-4 16,-1 0-32,1-1 16,-2 1-48,-33 4 48,35-4-16,-2 4 0,-1-5 32,-1 1 0,-31 4-16,28 0 0,1 0 0,1 0 0,-1 0-16,-29 0 16,30 0 0,1 0 16,-1 0-16,1 0-16,-31 0 16,30 0 16,1 0-16,-1 0 0,3 0 32,-33 0-32,33 0 0,0-5 0,4 5 0,-2 0 0,-35 0 0,35 0 16,-3-4-16,-1 4 16,-1-4 16,-30 4-32,33-5 0,-2 5 16,-1-4-32,3 0 16,-33 4 0,30 0 0,3-5 0,-2 5 0,1-4-32,-32 4 32,33 0-16,2 0 16,-2 0-16,2 0 16,-35 0 0,35-4 0,-1 4 0,4-5-32,-1 5 32,-37 0 0,37 0 0,0-4-16,0 4 16,0-5 16,-37 5-16,37-4 0,0 0 48,0 4-32,-2-5 16,-35 5-32,37-4 16,-2 4-32,0-4 16,0 4 0,-35 0 0,31-5 0,1 5 16,1 0-16,2 0 0,-35 0 0,35 0 0,-2 0 0,4 0 0,-2 0 0,-35 0 0,37 0 16,-2 2-16,-3 1 0,1-3 0,-33 0 0,31 2 0,1-2 0,-3 0-16,-3 2 32,-26-2-16,28 0 0,-4 2 0,5 0 0,-1 1 0,-28-3 0,28 2 0,1-2 0,1 0 0,-1 0 0,-29 0 0,32 0 16,-1 0-16,4 0 0,-3 0 0,-32 0 0,35 0 0,2-5-16,-2 1-16,0 4-16,-35 0 48,33-4 0,2-1-16,-2 1 32,-1 0 0,-32 4-16,33 0 32,-2-5-16,-3 1 0,3-1-16,-31 5 0,28-4 16,0 4 16,1-4-32,-1-1 16,-28 5-16,26 0 0,0-4 0,1 0 0,-1 4 16,-26 0-16,24-5 0,2 1 0,0 4 48,0-4-48,-26 4 0,26-5 16,5 1-16,0 4 0,-1-5-16,-30 5 16,31-4 16,-1 4-16,-1-4-16,-1 4 32,-28 0-16,28-5 0,-2 1 32,1 4-32,-1-4 0,-26 4 0,22 0 16,-1 0-32,-1 0-32,0-5 48,-20 5 0,6 0 0,18 0 0,-19 0 16,1 0 16,-6 0-32,7 2 16,-3 1 0,0-1 48,1 0-16,-5-2-48,4 4 16,1 1-16,-5-1-192,4 3-224,-4-7 416,0 6-689,4 3-335,1 0-305,1-1-335,-6-8 1664,18 9-2081,-1 0 0,1-3 496,23 36 288,-41-42 1297,22 0-1728,-22 0 1728</inkml:trace>
  <inkml:trace contextRef="#ctx0" brushRef="#br0" timeOffset="2285">7578 306 1616,'0'0'0,"4"-22"128,3-2-64,-1-9-32,-6 33-32,18-32 48,-14 1 0,0 1-32,3-1 16,-7 31-32,7-26 0,-1 4 16,-2 2 0,1 14-16,-5 6 0,0-20 0,0 16 16,0 4 0,0-5 32,0 5-48,0 0 16,0 0 16,0 0 0,0 0 1,0 0-33,0 0 112,4 0 16,-4 3 48,0-1 32,0-2-208,0 2 208,0 0 32,0 0-16,0 1 32,0-3-256,0 2 320,0 0 17,0 0-1,0 0-48,0-2-288,0 2 224,0 3-80,0 1 0,0-1 16,0-5-160,0 6 160,0 1 48,5-1-64,-5 1 16,0-7-160,4 9 128,0-3-15,1 3 15,-1 8-32,-4-17-96,7 5 128,-1 3-16,-2 1 48,3-2 32,0-1 16,-7-6-208,6 7 256,1-1-32,-3 1 16,3-3-32,-7-4-208,4 2 193,0 3-17,1-3-64,-5 0-32,0-2-80,4 7 16,-4-3 16,4 3-16,1 1-16,-5-8 0,4 9 16,0 9 16,3-12-32,-3 12 0,-4-18 0,7 17-16,-3 0 16,3 3-16,-1 0 32,-6-20-16,5 19 16,1-1-32,-1 1 32,-1 1-16,-4-20 0,0 18 0,4 1 16,1-1 0,-5 1 0,0-19-16,4 18 0,-4 1-16,0-1 32,4 1 16,-4-19-32,0 18 16,0 2 16,5-3-32,-5 0-16,0-17 16,0 20 16,0-11 0,4 13 32,-4-16 0,0-6-48,0 18 32,0-12 16,0 3-48,0 8 16,0-17-16,0 7-16,0 13 16,0-14 16,0 14 0,0-20-16,0 6 32,0 18-48,0-6 32,0 1 16,0-19-32,0 20 0,0 0 32,0-1-16,0 3 0,0-22-16,0 22 0,0 0 16,0 0 16,0-5-16,0-17-16,0 7 32,0 14 32,0-12-16,0 11 0,0-20-48,0 8 80,0 12-16,0-13 0,0 1-48,0-8-16,0 18 32,0-12-16,0 12 16,0-12 16,0-6-48,0 20 0,5-13 16,-5 17 0,0-16 0,0-8-16,0 22 16,4-13-16,-4 13-16,0-14 16,0-8 0,0 24-16,0-6 48,4-1-16,1-8 0,-5-9-16,0 24 16,4-15 16,0 15-16,-4-16 16,0-8-32,5 22 48,-1-13 0,-4 11 0,0-14 32,0-6-80,4 22 48,-4-15 81,0 12-17,0-12-16,0-7-96,0 17 80,0-10-112,-2 12 80,0-12-48,2-7 0,-2 19 32,2-12 32,0 11-32,-2-12 0,2-6-32,0 17 0,0-10 48,-2 11-16,2-12-32,0-6 0,0 17 16,0-8-16,0 13-16,0-5 0,0-17 16,-3 18 0,1-1 0,2-8-16,0 15 32,0-24-16,0 18-16,0-1 32,0 0-16,-2-8 0,2-9 0,0 22 48,0-5-16,0-10 16,0 13 16,0-20-64,4 6 0,1 14 16,-1-11 64,0 10-48,-4-19-32,5 7 96,-1 10 0,3-10-48,-3 1 48,-4-8-96,7 18 80,-3-12-48,0 12 48,1-14-48,-5-4-32,4 9 32,0 11 0,1-14-32,-1 14 16,-4-20-16,5 6 0,-1 14 32,-4-13-16,4 14 16,-4-21-32,5 7 48,-5 10-32,4-8 48,-4 11-48,0-20-16,0 6 0,4 16 16,1-15-32,-5 10 32,0-17-16,4 7 0,0 12 16,1-12-16,-1 10 0,-4-17 0,5 7 48,-1 2-48,0 10 32,1-12 0,-5-7-32,0 19 0,6-12 16,-1 2 16,-1 8 0,-4-17-32,4 7 48,1 1-16,-1 10-16,-4-14 16,0-4-32,4 9 0,-4 0 64,5 8-15,-5-10-17,0-7-32,0 17 48,0-10-48,0 10 80,0-10-64,0-7-16,4 17 16,-4-10 16,4 1-32,-4 1-32,0-9 32,5 18 0,-5-14 32,0 5-64,4 10-16,-4-19 48,0 5-64,5 3-16,-1 10 15,-4-14 65,0-4 0,4 9 0,-4 0 16,0-1 0,0 1 49,0-9-65,0 7 48,0 1-16,0 1 16,0-2-32,0-7-16,0 17 80,0-13-16,0 3-16,0 0 16,0-7-64,-2 6 96,2 1 0,0 1-112,0-1 0,0-7 16,0 9-64,0-3-16,0 1 96,0-1 32,0-6-48,0 7-48,0-1 64,0 1 32,0-3-48,0-4 0,0 7 48,0-1-32,0 1-32,0-1 32,0-6-16,0 7 0,0 0 16,0-1 32,0 3-48,0-9 0,4 9 0,-4-1-48,0 1 32,5 0 0,-5-9 16,0 8 16,0-1-32,4 0 48,-4 10-16,0-17-16,5 4-16,-1 3 32,-4 2-16,0-3 32,0-6-32,4 9-32,-4 0 32,0-1-16,5 1 0,-5-9 16,4 7 0,-4-1 16,4 1-16,-4-1-16,0-6 16,0 7 32,0 2-32,0-1 0,5 1 0,-5-9 0,0 7 32,4-1-64,0 1 64,-4-1-16,0-6-16,5 7-16,-1-1 32,-4 1-16,5-1 16,-5-6-16,4 7 32,-4-1-32,4 1 0,-4 0 0,0-7 0,5 6 16,-5 3-16,4 0 0,-4 8 16,0-17-16,0 7 32,0 1 0,0 1 32,0-2-16,0-7-48,0 6 16,0 1 48,0-1-16,0-1-16,0-5-32,0 4 64,0 0-64,0 1 48,0 1-32,0-6-16,0 7 16,0-3 32,0 0-48,0 1 16,0-5-16,-2 6 48,2-1-32,-2-1 16,-1 0 0,3-4-32,-2 7 32,-2-3-16,2 3 32,-3-3-48,5-4 0,-2 7 16,0-1-16,0 1 16,0-1 16,2-6-32,-3 7 0,1-3 16,2 1 0,-2-1 16,2-4-32,0 2 0,0 3 16,0-1-16,0-2 64,0-2-64,0 2 48,0 1 0,0-1 16,0-2-32,0 0-32,0 0 96,0 0-32,0 0 0,0 0 65,0 0-129,0 0 96,0 0 32,-2 0 0,0 0-32,2 0-96,-2 0 64,-3 0 16,1-5 0,-1 1-48,5 4-32,-4 0 32,-2 0-16,-1-4 80,0 4 0,7 0-96,-4 0 128,-2-5-32,1 5-48,1-4-48,4 4 0,-7 0 16,3 0-16,-3-4 0,1 4-16,6 0 16,-7 0 16,1 0-16,-3 0-16,-8 0 32,17 0-16,-5 2-48,-12 0 0,10 0 48,-10 0-16,17-2 16,-7 2 16,-10 3-16,10-1 0,-10 1 32,17-5-32,-7 4 0,-2 0 0,-10 1 16,14-1 16,5-4-32,-6 2 16,-3-2 32,3 0-32,-3 0 32,9 0-48,-9-4 48,3-1 16,-3-1-16,0-1 0,9 7-48,-9-6 48,1 1-48,1-1 16,-2 2-16,3 4-16,6 0 16,-7 0-48,1 0-48,-1 4 80,1 2-48,6-6 64,-7 7-32,3 0 16,-1 10-32,3-13 48,2-4 0,-2 7-48,0-1 64,0-1 16,2 1-32,0-6 0,0 3-384,0-1-705,0-2-1904,37 30-1521,-37-30 4514,6-4-5939,-6 4 5939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4:39.6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129 376 1904,'0'0'0,"-2"-4"497,-5 0 127,7 4-624,-9-7 704,1 0 33,1 3 15,1 0-64,6 4-688,-7-5 624,1 1-47,-1 0-81,0 4-64,7 0-432,-6 0 336,-1 0-96,3 0-63,0 0-49,4 0-128,-5 2 80,3 15-64,0-10 0,2 17-16,0-24 0,0 19-16,0-1 32,4 2 32,3-3-16,-7-17-32,17 7 96,-10 12 16,15-12 32,-16-1 32,14 3 16,-20-9-192,6 7 224,12-3 0,-14-2-16,14-2 48,-18 0-256,0 0 257,6 0-17,-1 0 64,-1-6-48,-4 6-256,0-7 256,0-10-16,0 10-48,-2 0 0,2 7-192,-7-19 112,1 12-16,-12-10 16,12 10-80,6 7-32,-20-19 81,11 12-65,-13-10 48,14 10-48,8 7-16,-20-6 0,11-14-32,-12 16-545,12-3-1136,9 7 1713,-18-4-3473,16 4-2114,2 0 5587</inkml:trace>
  <inkml:trace contextRef="#ctx0" brushRef="#br0" timeOffset="354">535 411 2209,'0'0'0,"-2"0"752,2 0-752</inkml:trace>
  <inkml:trace contextRef="#ctx0" brushRef="#br0" timeOffset="1600">622 481 1440,'0'0'0,"-7"0"176,-14 0 0,21 0-176,-18 0 224,12 0 129,-1 0 95,1 0 0,6 0-448,-3 0 496,1 0 0,0 0-15,0 0 111,2 0-592,0 0 560,0 0 0,0 0 17,0-4-81,0 4-496,4-5 480,1 5-16,1-4-79,12 0-81,-18 4-304,4 0 240,2-5-64,1 5-16,10-4-16,-17 4-144,5 0 176,-1-5-64,1 5 32,-1 0-48,-4 0-96,4 0 96,-4 0-16,5-4 0,-1 4 0,-4 0-80,0 0 16,4 0-16,-4 2 0,0-2 0,5 0 32,-5 2 0,4-2-16,3 0 16,-7 0-32,19 0 16,-12 3-16,19-3 16,-9 0-16,-17 0 0,20 0 33,-13 0-1,19 0 32,-9 0-32,-17 0-32,7 0 16,15 0 16,-16-5-16,14 5 32,-20 0-48,4 0 48,3-4 0,-1 4-16,1 0 16,-7 0-48,0 0 32,0 0 32,0 0 0,0 0 80,0 0-144,0 0 48,-2 0 16,-3 0 0,-1 0-64,6 0 0,-5 0 16,-1 2 0,-1 0-16,1 0 16,6-2-16,-5 3 16,3-1 16,0 2-32,0-2 48,2-2-48,0 3 16,-2-3 48,2 0 0,0 0-32,0 0-32,0 0 64,0 0-32,0 0 16,0 0-32,0 0-16,0 0 16,0 0 0,0 0 16,0 0-64,0 0 64,0 0-32,0 0 16,0 0 16,0 0 0,0 0-32,0 0-48,0 0 32,0 0 0,0 0 16,0 0 80,0 0-48,0 0-16,0 0-16,0 0 16,0-5 32,0 5-32,0 0-16,0 0-16,0 0 0,0 0-16,0 0 32,4 0-16,-4 0 0,4-4 16,-4 4 0,5 0 16,-5 0 48,0 0 0,0 0-64,0 0 32,0 0 16,0 0 64,0-5-48,0 5-64,0 0 64,-2-4 32,-1 4 1,-1-4-210,4 4 113,-4-7-912,-3 3-2193,1 4-3282,6 0 6387</inkml:trace>
  <inkml:trace contextRef="#ctx0" brushRef="#br0" timeOffset="2590">1128 470 2369,'0'0'0,"0"0"960,5 0 129,-5 0-1089,4 0 1104,0-6 1,3-1-113,-1 0-112,-6 7-880,7-6 657,-1-1-113,-1 3-176,-1 0-80,-4 4-288,0-5 208,5 1-80,-5 4 48,0-4-47,0 4-129,0 0 80,0 0 32,-3 0-64,1 0 0,2 0-48,-4 0 80,-1 0-16,3-5 0,-2 1 48,4 4-112,-2 0 96,0-5 48,-1-1 0,3-1 0,0 7-144,0-6 128,0-12 0,0 14 32,0 0-64,0 4-96,5-20 144,-1 13 96,3-14-79,10 3 15,-17 18-176,4-6 208,3-21-128,13 10 0,-14 0-32,-6 17-48,18-20 64,-14 2 0,13-1-32,-12-1 64,-5 20-96,17-19 16,-10 1 0,10 1 16,-12 10-16,-5 7-16,6-24 16,1 18-48,-1-12 32,-1 14 0,-5 4 0,4-7 16,-4 1 0,0-1-16,4 3 0,-4 4 0,0-5-16,0 5-32,0 0 96,0 0-48,0 0-16,0 0 32,0 0-64,5 0 48,-5 0 0,0 0 32,0 0-32,0 0 0,4 0 32,-4 0-64,0 0 32,0 0 16,0-4-32,0 4 32,4 0-16,-4 0 0,0 0-80,0 2-16,0 5 0,5-1-16,-5-6 112,4 20-112,1-3 32,-1 5-16,0 2 48,-4-24 48,5 26-48,-1 3-16,3 1 32,-1 3-32,-6-33 64,7 33 16,10-3-32,-13-1 0,3 1 16,-7-30 0,7 29 0,-1-1 0,1 0 0,10-4 16,-17-24-16,0 24-16,4-2 32,1-4 0,-1-1 32,-4-17-48,5 17 16,-1-10 16,-4 15 16,0-16 32,0-6-80,0 7 112,4-1 0,-4-1 0,0 1-16,0-6-96,0 5 48,-2 1 16,-2-1-48,2 1-16,2-6 0,-7 7 16,3-1-16,-3 3 32,3 0-16,4-9-16,-7 6 0,3 1 0,-1-1 16,1 1 16,4-7-32,-2 4 80,-2 1-32,1-3 48,1 0 16,2-2-112,0 2 16,0 0 64,0 1-32,-2-1 64,2-2-112,0 0 128,0 0-48,0 0 32,0 0 0,0 0-112,0 0 112,0 0 17,0 0 47,0 0-96,0 0-80,0-5 160,0 1-32,0 0-80,0-1 64,0 5-112,0-6 48,4-1 16,-4 3 0,0-3 16,0 7-80,0-6 32,0 1 0,0 1-16,0 0-32,0 4 16,0 0-48,-4-5-496,-3 1-881,-12 4-1600,19 0 3025,-7 0-4258,-15 6-1313,22-6 5571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4:44.6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99 180 2385,'0'0'0,"0"0"640,0 0-640,-2 0 800,0 0 65,-1 0-1,1-5-48,2 5-816,-2-4 721,0-2-33,0-1-96,-1 0-79,3 7-513,0-6 432,0 2-64,0-3-32,0 0-48,0 7-288,0-6 256,0-1-48,0 1-64,0 1-15,0 5-129,0-6 96,0 2-48,0-1 0,5 1-16,-5 4-32,4-5 16,1 1-16,-1 0 16,2-1-32,-6 5 16,7-4 16,10 0-16,-12-1-16,12 1 16,-17 4 0,7-4 0,12-1 16,-12 1-16,17-1 0,-24 5 0,7 0-16,19-4 0,-9 4 0,1-4 0,-18 4 16,21-5 0,1 5 0,0-4 0,4 0 16,-26 4-16,24-5-16,0 1 0,-2 4-32,-4 0 48,-18 0 0,17 0 0,-10 0 0,12 0-32,-12 0 0,-7 0 32,6 2-64,12 0 32,-18 5 32,6 2-16,-6-9 16,5 17-32,-1-10 64,0 10-64,1-10 64,-5-7-32,4 8 16,-4 10-16,0-12 32,0 3-32,0-9 0,0 20 0,0-14 32,-2 3 32,-5 11-16,7-20-48,-8 6 64,-12 18 16,11-6-32,-15 1 16,24-19-64,-17 18 48,-3-1 0,3 1-32,-3 1 16,20-19-32,-20 9 0,3 13 48,8-16-16,-8 12-16,17-18-16,-7 4 16,1 3 16,1-1-16,1-4 16,4-2-32,-2 3 48,2-1 16,0-2 16,0 0 0,0 0-80,0 0 80,4 0-16,-4 0-16,5 0 16,-5 0-64,4-5 32,0 1 16,1 0-48,-1 4 16,-4 0-16,7-5 48,-3 1-48,2 0 32,12 4-32,-18 0 0,4-5 0,14 5 0,-12-4-16,12-1 16,-18 5 0,6 0 16,14 0-16,-14 0-16,14 0 16,-20 0 0,7 0-64,14 0-16,-14 0 48,15 0 0,-22 0 32,6 3-16,12 1 16,-12 3 0,12-1 64,-18-6-64,4 9 32,3 8 32,10-10-48,-12 12-32,-5-19 16,6 9-16,1 15-32,-3-2 48,0 0-16,-4-22 16,5 24 0,-5 0-16,4 2 16,-4-2 0,0-24 0,0 26-16,-2 0 32,-2 3-32,-3 1 16,7-30 0,-9 33 16,-10 0-80,1 2 32,1-3-16,17-32 48,-18 29-48,-1-3 80,-3-4 64,0 0-16,22-22-80,-24 19 144,-2-1 32,0-12-64,-1 12 80,27-18-192,-26 6 177,0 1 47,-2-1 48,2-4-32,26-2-240,-29 0 320,1 0 32,2-4 64,-1-13 1,27 17-417,-24-7 400,0-13-80,3 14-64,1-16-80,20 22-176,-17-6 160,10-21-48,-13 21-32,14-16-32,6 22-48,-7-7 16,-1-12 32,1 14-80,0-1 32,7 6 0,-4-18-16,2 18-32,0-4 32,2 0-32,0 4 48,0 0-32,0-5-32,0 5-32,0 0 32,0 0 64,4 0-64,3 3 0,-1-1 32,1 2-16,-7-4 48,6 4-448,1 3-561,-3 0-767,3-1-1202,-7-6 2978,6 18-3425,29 12 687,-30-23-687,-5-7 3425</inkml:trace>
  <inkml:trace contextRef="#ctx0" brushRef="#br0" timeOffset="487">1028 125 1696,'0'0'0,"0"0"144,0 0 0,0 0-144,0-4 192,0 0 113,0 4 111,0 0 128,0 0-544,5 0 624,-1 0 17,-4 0-33,4 0-64,-4 0-544,7 0 480,-3 2-47,3 4-49,-3 14-96,-4-20-288,7 9 192,-1 19-96,12-2-48,-18 5-16,0-31-32,6 32 48,1 3 16,-1 2 32,-1 1 16,-5-38-112,4 37 144,-4-2 16,0-3 16,5-3-15,-5-29-161,0 24 176,0 0 16,0-5 16,0 1 0,0-20-208,0 17 176,0-10 32,-3 13-16,3-16 48,0-4-240,-2 6 256,0 3-16,2-2 1,-2-1 15,2-6-256,0 2 240,0 1 0,0-1-112,0-2-272,0 0 144,0 0-528,0 0-401,0 0-479,0-5-385,0 5 1793,4-6-2017,1-12 400,-5 12 513,0-18-993,0 24 2097,0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4:46.1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31 1344,'0'0'0,"5"0"736,-1-6-287,-4 6-449,0-7 640,0 1 176,5-1 81,-5 3-65,0 4-832,0 0 688,4 0-175,-4 0-177,4 0-112,-4 0-224,0 0 128,5 0-48,-1 0-32,0 2-16,-4-2-32,5 4 0,-1 3 16,3-1 0,-1 3-16,-6-9 0,20 9 16,-14 8-32,18-10 16,-4 2 0,-20-9 0,24 8 0,2 1 16,3-2 32,-1-1-32,-28-6-16,28 7 16,-4-1 16,2 1-16,-2-3 32,-24-4-48,24 5 32,0 1-16,-2 1 0,-4-1 0,-18-6-16,17 7 16,-10-1 16,10 1-32,-12 2 16,-5-9-16,6 8-16,1 10 32,-3-12 0,0 3-16,-4-9 0,0 22 16,0-13-32,0 15 0,0-5 16,0-19 0,0 20 0,0-1 16,-2 3 64,-4-2 0,6-20-80,-7 22 96,-13-3 16,14-1-64,-12 1 16,18-19-64,-17 18 48,0-1 17,-1 1-17,-4-9 48,22-9-96,-19 19 16,1-12 16,1 10 0,10-12 0,7-5-32,-19 6 64,12-2-16,-2-1 32,1-1-32,8-2-48,-9 2 32,2 0 16,3 0 0,2 1 0,2-3-48,-2 0 96,2 0-32,0 0-32,0 0 0,0 0-32,6 0 0,1 0 48,10 0-32,-17 0-16,4 0 32,14 0 32,-12 0-48,16 0 32,-22 0-48,18-5 16,-1 1 0,3-1 16,-1 1-16,-19 4-16,24-4 16,-2-1-16,4 5-16,-2 0 16,-24 0 0,22 0-16,2 0 0,-2 3 0,0 3-16,-22-6 32,20 9 0,-3 8-32,0-10 0,-10 15 16,-7-22 16,24 8-32,-17 16 16,10-6-16,-13 1 32,-4-19 0,5 22-16,-1 0 32,-4 0 16,0 2 48,0-24-80,0 22 112,-2 0 48,-5-1 32,-12 1 32,19-22-224,-20 24 240,-2 0-64,-6-2 17,0 2-65,28-24-128,-31 20 112,0-3 16,1 1-16,-1-10 48,31-8-160,-30 20 144,-3-14 0,-2 12 32,0-12 64,35-6-240,-37 7 224,2 0 80,-2-5 17,2 0-33,35-2-288,-32 0 352,5 0 16,3-4-16,5-3 48,19 7-400,-18-17 321,1 10-49,10-15-48,-10 16-96,17 6-128,-5-27 80,1 21-32,2-18-16,0 17-16,2 7-16,-2-19 0,2 14 0,0-12 0,0 17-16,0 0 16,0-7-48,4-10 48,0 17-48,1-4-16,-5 4 64,4 0-32,0 0-32,3 0 32,-1 0-16,-6 0 48,7 4-64,10 2-96,-12 1-385,12-3-447,-17-4 992,7 7-1585,17-1-928,-2 1-592,8 10 527,-30-17 2578,31 5-3601,-31-5 3601</inkml:trace>
  <inkml:trace contextRef="#ctx0" brushRef="#br0" timeOffset="1383">1846 498 2353,'0'0'0,"0"0"0,-8 2 864,-14 1 272,2-1 129,11 0-32,9-2-1233,-6 0 1072,-1 0-143,3 0-145,2 0-64,2 0-720,0 0 577,0 0-81,0 0-144,6-4-32,-6 4-320,7-5 304,15 1-32,-5-3-32,5 1-31,-22 6-209,24-18 128,2 14-48,5-3-48,-3 1 32,3 2-64,-31 4 0,28-7 16,0 3 16,3-1-16,2 1-16,-33 4 0,32-4 0,3-1 0,-2 5-16,0 0-16,-33 0 32,28-4-16,-2 4 16,3 0 0,-5-5 16,-24 5-16,21 0 48,1-4-32,-4 4 16,-12 0 0,-6 0-32,20 0 48,-16 0-16,3 0 80,-3 0-32,-4 0-80,4 0 96,-4 0 32,5 0 0,-5 0 16,0 0-144,0 0 128,0 0 0,-2-4-16,-1 4 0,3 0-112,-4-5 80,-2 5-16,-1-4 0,-2 4-32,9 0-32,-8 0 16,-1-4 32,0 4-80,-8 0 64,17 0-32,-7 0-160,-10 0-240,10 0-384,-10 2-449,17-2 1233,-7 2-1681,1 5-335,-12-1-370,14 1 209,4-7 2177,-9 17-1504,0-10-929,9-7 2433</inkml:trace>
  <inkml:trace contextRef="#ctx0" brushRef="#br0" timeOffset="1384">1800 708 2625,'0'0'0,"0"2"1216,0 2-63,0 1-177,0-5-976,0 4 865,0 3-161,0-1-144,5 1-160,-5-7-400,4 8 353,3 10-49,10-14 16,-12 3 0,-5-7-320,17 6 368,-10 1 0,17-3 0,-3-2-31,-21-2-337,24 3 272,5-3 0,1 0-64,1 0 32,-31 0-240,33-7 192,1 0-32,4-10-32,-4 13-32,-34 4-96,38-7 64,-6-10-16,1 12 16,-5 1 0,-28 4-64,24-7 65,0 3-1,-2 0-16,0 4-16,-22 0-32,17 0 32,1 0-16,-12 2 16,14 4-32,-20-6 0,7 7-80,10 10-129,-13-12-175,14 3-128,-18-8 512,4 9-704,3 0-241,10 0-319,-17-3-369,0-6 1633,7 9-1825,10-3 96,-12 1 433,21 15 479,-26-22 817,4 2-1728,-4-2 1728</inkml:trace>
  <inkml:trace contextRef="#ctx0" brushRef="#br0" timeOffset="1385">3446 343 1936,'0'0'0,"0"-4"1089,0 0 15,0 4 81,0 0-1185,0-5 1120,0 5-207,-3 0-193,-1 2-176,4-2-544,-7 7 433,3 2-81,-2 13-64,-1-5-112,7-17-176,-7 24 112,1 2-16,-1 0-32,3 5 16,4-31-80,-2 33 80,2-3 0,0 1 0,6-1 32,-6-30-112,20 31 96,-13-3 16,21 1 32,-6-3 17,-22-26-161,22 22 208,4-1 16,0-3 16,2-1 32,-28-17-272,29 7 208,1 10-32,-4-10 48,-2-1 16,-24-6-240,27 3 321,-6-1 127,1-2 80,0-5 16,-22 5-544,24-6 544,-4-16-79,1 15-113,1-17-64,-22 24-288,20-17 256,-3-5 0,-10-4 32,15-2-32,-22 28-256,4-29 273,3-3-97,-3-1-32,0-6 0,-4 39-144,0-42 96,0 1 0,0-3 0,-2 0-16,2 44-80,-6-43 64,-14-5-16,13 2-16,-10 2 16,17 44-48,-9-46 0,-10 9-32,12 5 16,-13 3-80,20 29 96,-6-6-96,-14-12-80,12 18-64,-16 0 48,24 0 192,-20 7-208,-4 19-1,-9-2 65,-4 7-528,37-31 672,-46 32-1473,-4 8-1200,-2 8-1761,-5 2-1665,57-50 6099,0 0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4:48.5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72 103 1632,'0'0'0,"0"0"288,0 0 65,0 0-353,0 0 400,-2 2-32,2 1-32,0 1 0,0-4-336,0 9 336,-2 8 1,-5 1-17,1 3-48,6-21-272,-18 22 208,14 9 0,-14-3-16,14 3 0,4-31-192,-7 32 176,3-5-48,4-3-16,0-7 32,0-17-144,4 7 192,3 1 97,17-1 79,-17-3 64,-7-4-432,26 0 512,-7 0-64,1-6-31,0-18-81,-20 24-336,19-7 256,1-21-16,0 6 0,-1-2-48,-19 24-192,18-26 176,-12 0 0,14 2-32,-16 2 33,-4 22-177,5-22 176,-1-2 0,-4 2 0,0-2 0,0 24-176,0-19 144,-2-3 0,-5 4-80,-2-1 0,9 19-64,-17-7-32,8-13-288,-10 16-448,10 0-657,9 4 1425,-20 0-2481,12 2 64,-19 7-1313,27-9 3730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4:49.2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218 138 1440,'0'0'0,"-4"0"48,-3-5 16,7 5-64,-17-4 144,13 0 64,-5-1 161,-9-1 127,18 6-496,-2-7 592,-4 3 112,-1-3 81,1 1-17,6 6-768,-7-5 672,1 1-79,3 4-193,1-4-128,2 4-272,0 0 128,0 0-192,5 0-32,-1 6-16,-4-6 112,6 9-128,-1 8 112,1-8 16,1 15 0,-7-24 0,6 17 0,14 1 0,-13-9 32,10 12 96,-17-21-128,7 7 144,12 0 48,-12-3 32,10-2-64,-17-2-160,5 2 224,12-2 48,-13 0 49,1 0-1,-5 0-320,4-4 336,1-3-16,-5-10 0,0 10-48,0 7-272,0-21 256,-3 14-47,-3-19-49,-1 8 16,7 18-176,-19-17 112,12 10-16,-15-19-192,14 20 0,8 6 96,-22-22-128,4 15-16,10-10 176,-14 12-64,22 5 32,-18-6 80,1 2 0,-5-1-32,2 5-32,20 0-16,-19 0-144,-1 2-177,11 5-367,-10 15-400,19-22 1088,-5 22-1825,3 6-496,2 2-1569,0-30 3890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4:53.7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 77 1232,'0'0'0,"0"0"0,0 0 160,-2 0 32,0-7 80,-1 3 97,3 4-369,-4-5 512,2 1 32,-2 0 48,-1 4 17,5 0-609,-2-5 624,0 1 32,-3 4 16,3-4 17,2 4-689,-2-5 640,-2 1-16,2-1-47,-1 5-49,3 0-528,-2-4 560,0 0-32,0 4 17,2-5-97,0 5-448,0 0 352,0-4-128,0 4-112,0 0-48,0 0-64,0 0 16,0 2-16,0 3 0,4 1 0,-4-6 0,5 18 32,-1-12-32,0 3-32,3 8 32,-7-17 0,6 7-16,1 10 16,-1-10 16,12 10-16,-18-17 0,4 5 32,3 1 0,-1 1-16,1-3 32,-7-4-48,6 4 32,-1 1-16,-1-1 48,1-2 32,-5-2-96,0 3 64,0-1 64,0-2 0,0 0 1,0 0-129,0 0 128,0 0-48,0 0-16,0 0-32,0 0-32,0 0 48,0 0-16,0 0-32,0 0 48,4-5-16,0 1 16,1 0 0,-5 4-48,4-5 48,-4 1 16,4-3 48,1 1-32,-5 6-80,4-7 64,-4-10-16,4 17-16,-4-7 32,0 7-64,0-6 48,0-12 16,0 18 16,0-6-16,0 6-64,0-7 80,0 1-16,-4-1-16,-2 1-32,6 6-16,-9-7 64,0 0-32,-8 1-32,14 2 32,3 4-32,-6-5 0,-3 5 32,0 0-64,1 0-32,8 0 64,-9 2-16,-8 1-48,12 3 0,-1 3 16,6-9 48,-18 17-32,12-10-32,-3 15 16,0-14-16,9-8 64,-6 22-64,-1-13 32,5 15-16,2-18 0,0-6 48,0 20-16,4-13-48,3 1 64,10-1 0,-17-7 0,5 6 16,16 1 16,-14-5-16,13 0 0,-20-2-16,6 0 32,16 0-16,-15 0 0,14 0-16,-16 0 48,-5 0-48,19-6 16,-14 1 32,1 1-16,12 0 16,-18 4-48,0-7 48,4 3-16,3-3 16,-3 3-32,-4 4-16,4-4-16,1-1 0,-1 1 32,-4 4-16,0 0 16,0 0 16,0-5 0,0 5 0,0 0-32,0 0 32,0-4 64,0 0-32,-2 4 16,2 0-80,-2-5 112,0-1-64,-3-1 16,1-12-32,4 19-32,-5-5 32,1-1-16,-2-1-16,-1 1 48,7 6-48,-7-7 0,1-10 0,-3 17 16,0-7 17,9 7-33,-17-6 32,13-1 0,-3 0-32,1-10 16,6 17-16,-7 0-16,3-4 16,-1-1-305,1 5-751,4 0 1056,-4 0-2129,1 0-1569,10 26 337,-1-19-721,-6-7 4082,0 0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4:55.5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119 197 1568,'0'0'0,"0"-18"352,0 18-352,0-17 513,0-1 127,0 12 48,0-1 1,0 7-689,0-17 592,0 17-80,0-7-32,0 3-64,0 4-416,0-7 385,0 3-49,4 0-64,-4 4-64,0 0-208,4 0 192,-4 0-64,0 0-16,0 0-32,0 0-80,0 0 48,0 0-16,0 4 16,0 5-16,0-9-32,0 21 48,5 3 0,-5 3-16,4 3-16,-4-30-16,0 33 32,0 4 0,0 4 0,0 3 16,0-44-48,0 44 64,4-1 17,-4-1 31,5-1 16,-5-41-128,0 40 128,4-6 32,-4-3 16,0-5-16,0-26-160,4 24 192,1-4-16,-5-3 0,0 1 32,0-18-208,0 6 208,0 12 32,0-14 65,-2 3 31,2-7-336,-3 4 384,-1 0-32,0-1-64,-3-1-32,7-2-256,-4 0 240,-1 0-31,1 0 15,0 0-48,4 0-176,-5 0 128,3 0 0,0-5-32,0-1 16,2 6-112,-2-7 80,-1 3-32,3-3-368,0-12-737,0 19 1057,0-7-2129,0-10-1136,0 12 368,7-12-897,-7 17 3794,0 0 0</inkml:trace>
  <inkml:trace contextRef="#ctx0" brushRef="#br0" timeOffset="1132">1 179 1728,'0'0'0,"0"-4"432,0-14 145,0 12 111,0 6-688,0-22 752,0 15-63,4-10-49,0 10-64,-4 7-576,5-19 593,-1 12-49,3-12-64,-3 14-96,-4 5-384,7-17 256,10 12-96,-13 1-48,3-2-48,-7 6-64,20-7 48,-14 3-15,16-1-1,-5 5-16,-17 0-16,22 0 0,2 0 0,5 0 0,-1 0 32,-28 0-32,31 2 16,1 1 32,1-1 16,2 0 48,-35-2-112,35 2 144,-2-2 32,1 0 32,-1 0 0,-33 0-208,31 0 160,-3 0-32,-2 0-32,-6 0-48,-20 0-48,17 5 64,-10-1 16,-1 2-48,1 3 32,-7-9-64,4 18 48,-4-12 0,0 16 48,0-2-16,0-20-80,-2 19 64,-4 7 0,-3 1-15,-11 1 15,20-28-64,-6 26 48,-16-2 32,13 0-16,-15 0 80,24-24-144,-19 24 112,1-2 32,-2-2 16,3-12-16,17-8-144,-9 22 160,-13-15-64,14-1 16,-14 3-48,22-9-64,-7 7 80,-12-1 16,12-2-32,-10-1 32,17-3-96,-5 2 96,-1 0 16,-1-2-16,1 0 16,6 0-112,-5 0 97,-1-4-17,4-1 0,-1 1-16,3 4-64,-2-7 32,2 3-16,0-3 32,0 3-48,0 4 0,0-4 0,0-3 16,0 3-16,7-1 32,-7 5-32,4-6 32,3-1 16,-1 3 32,12-3-16,-18 7-64,4-6 32,3-1 16,14-10 0,-14 17-16,-7 0-32,20-4 48,-14-3-48,16 3 16,-15-1-16,-7 5 0,24-4 0,-5 0 0,1-1 0,-1 1-16,-19 4 16,24 0-32,-2 0 64,2-5-64,0 5 32,-24 0 0,22 0 0,-2 0 0,-3 3-16,1 3 16,-18-6 0,6 9-16,14 8 0,-16-8-16,14 17 16,-18-26 16,4 20-16,3 0 32,-1-1-16,1 1 0,-7-20 0,6 17 0,1 3 48,10 0-48,-17-1 0,0-19 0,5 22 32,-1 0-32,0 0 0,-4-1 16,0-21-16,0 22 32,-2 0-16,-4 2 48,-12 2 16,18-26-80,-6 29 64,-16-3 0,13 0 48,-17 0-32,26-26-80,-22 24 112,-2-2 16,0-5-32,0-8 16,24-9-112,-28 20 112,-1-14 0,-1 3 0,-3 0-31,33-9-81,-33 6 80,1-1 96,-3-3-64,2 0 48,33-2-160,-31 0 160,3 0-96,2-4 64,2-3 16,24 7-144,-26-19 96,2 14-32,2-1-16,2-12 0,20 18-48,-19-4 16,1-3 0,12-12 16,-14 14-16,20 5-16,-4-6 0,-3-1 32,3 1-32,-1-1-32,5 7 32,-2-6 32,0-1-80,0 0 16,2 3 64,0 4-32,0 0-32,0-4 16,0-1 0,0 5 16,-2-4 0,2 0 16,0 4-16,0-5 0,0 1 0,0 4 16,0-4-16,0 4 0,0-5 32,0 5-64,0 0 0,0-4-64,0 4 96,0 0-176,6 0-368,1 0-353,-1 0-559,-6 0 1456,20 0-2257,-14 2-769,21 5 33,-8-1-1201,-19-6 4194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4:57.6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25 496 1472,'0'0'0,"0"0"0,-5 0 384,-1-7 177,-1-10 239,3 12 128,4 5-928,-2-6 1009,2-1-81,0 1-63,0-1-97,0 7-768,0-7 672,0 3-95,6 0-81,1-3-48,-7 7-448,19-4 432,-14-1-32,14 1-79,-12 0-49,-7 4-272,19 0 208,-1 0-64,4-5-32,2 1 16,-24 4-128,26 0 64,2-4 0,1-1-16,1 5-32,-30 0-16,31-4 80,1 4-80,1 0 48,0-4 0,-33 4-48,35 0 16,0 0 0,0-5 32,0 1 0,-5-1 16,1 1 0,-10 4-16,-1-4-16,-20 4-32,7 0 16,14 0 16,-16 0 32,-1 0 0,-4 0-64,4 0 80,1 0-16,-5 0-32,0 0 16,0 0-48,0 2 32,0 0 33,0 0-1,0 0-32,0-2-32,0 5 32,0-3 16,-2 2 0,-1-1 16,3-3-64,-2 2 80,-2 0 0,0 2 32,-1-2-32,5-2-80,-4 3 96,-3-1-16,1 0-16,-1 0-32,7-2-32,-6 2-144,-1-2-208,1 0-273,-1 0-271,7 0 896,-6 0-1185,1 0-303,1 0-609,-1-4-256,5 4 2353,-2 0-1761,0-4-960,2 4 2721</inkml:trace>
  <inkml:trace contextRef="#ctx0" brushRef="#br0" timeOffset="1">118 674 2993,'0'0'0,"0"0"0,0 0 1328,5-4 145,-1 0-96,-4-1-193,0 5-1184,0 0 1009,0 0-177,-4 0-128,-3 0-111,7 0-593,-4 0 464,-1 0-112,1 0-112,0 0-112,4 0-128,-5 0 80,3 3-32,0 1-32,2 2 0,0-6-16,0 7 48,0-3-32,7 3 0,-1-5 16,-6-2-32,22 4 48,-5-1 32,5-1 17,2 0 15,-24-2-112,28 0 64,5 0 32,0 0 0,2-7-64,-35 7-32,37-6 64,4-1-16,1 1-16,4-1 48,-46 7-80,46-17 64,-5 12-16,0 1-48,-8-2 0,-33 6 0,26-5 32,-6 1 16,-14 4 32,16 0-16,-22 0-64,5-5 48,-1 5 0,0 0-16,1 0-16,-5 0-16,4 0 32,0 0-32,-4 0 16,0 0-16,5 0 16,-5 3 32,4-1 0,-4 0-16,0-2-32,0 0 48,5 2 0,-5 0 16,0 1 0,0-3-64,0 0 32,0 2 0,0-2-144,0 0-288,0 0 400,0 0-752,0 0-449,4 0-512,-4 0-544,0 0 2257,4 2-2625,3 0 560,-1 0-1024,-6-2 3089</inkml:trace>
  <inkml:trace contextRef="#ctx0" brushRef="#br0" timeOffset="605">1733 170 1280,'0'0'0,"-7"0"240,-17 0 16,16-4 144,8 4-400,-22-4 561,17-1 159,-1 1 80,-12 4-15,18 0-785,-4 0 720,-5 0-64,-8 0-63,10 0-49,7 0-544,-6 0 496,-12 0-32,14 0-47,-5 2-33,9-2-384,-9 5 320,-8-1-16,13 0-32,-3 3-48,7-7-224,-17 6 208,12 12-48,-1-9-31,-1 15-65,7-24-64,-6 21 48,1 3-32,3-2-16,0 7 0,2-1 0,0-28 0,0 30 16,0 3-16,4 0 48,3-3-32,-7-30-16,6 29 32,12-3 32,-12 0 48,18-4 80,-24-22-192,20 22 208,2-5 32,2-8 0,-2 8-16,-22-17-224,26 7 192,0 0 32,0-3-16,0 0 1,-26-4-209,29 2 224,-1 1-16,0-3-16,1 0-32,-29 0-160,26 0 128,5-5 0,-1 1-48,-2 0 16,-28 4-96,31 0 96,-5-5 0,0 5-16,1-4 32,-27 4-112,24-5 112,0 1 16,0 0-48,-3-1 33,-21 5-113,20-6 112,0-1-32,-14 1 80,20-1-32,-26 7-128,7-17 112,15 12 32,-16-12-32,16 13 16,-22 4-128,4-20 112,3 13 0,10-12 0,-12 12 32,-5 7-144,4-24 144,1 18-16,-1-21-32,-4 21 0,0 6-96,0-31 112,0 12-16,-2-3 17,-5 0-17,7 22-96,-19-22 64,1-2-16,-2 2 0,-4-6-16,24 28-32,-26-28 16,0-1 32,-4-1-48,-3 4 0,33 26 0,-35-29 0,-2 3-16,-5-2-16,-3 6-16,45 22 48,-51-20-64,-3 14-48,-1-1-81,1 1-127,54 6 320,-55-5-560,1 5-336,1 0-369,1 5-512,52-5 1777,-50 21-2433,4 6-736,7 5 479,2 8-959,37-40 3649,0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5:00.9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153 66 1888,'0'0'0,"0"0"561,0 2-161,0-2-400,-2 6 336,2 12 0,0-12-16,0 21-112,0-27-208,0 22 160,0 6-16,0 2 65,0 5 63,0-35-272,0 33 336,0 0 48,0-1-144,4-1 0,-4-31-240,0 31 272,0-5 17,0-2 143,0-2 32,0-22-464,0 17 400,0-8 0,0 13-48,0-16 1,0-6-353,-2 7 336,0 1 16,0-1-16,0-1-48,2-6-288,-5 3 304,1-1-96,0 0 1,-3-2-49,7 0-160,-6 0 144,-1 0 0,3 0-48,-1 0 32,5 0-128,-4 0 176,2-4 0,-3-1-16,3-1-32,2 6-128,-2-7 112,0-10-64,0 10 32,-1-10-16,3 17-64,-2-7 32,2-19 80,0 6-64,0 1 16,0 19-64,0-26 241,5 4-49,-5-4 32,0-1-16,0 27-208,4-26 16,-4-2 0,4-1-16,-4 1 0,0 28 0,0-28 0,0-1-16,0 3 16,5 0-16,-5 26 16,4-22-64,-4 5 0,4-1-16,1 14 0,-5 4 80,4-17-48,3 17 16,-3-7-64,0 0 80,-4 7 16,5-4-80,-5 0 0,4-1-1,1 5 1,-5 0 80,4 0-64,-4 0 32,4 0 0,1 0-16,-5 0 48,0 0-32,4 3 16,-4-1-16,4 0 32,-4-2 0,5 0 0,-1 0-48,3 0 48,-1 2-16,-6-2 16,5 0-16,1 0-16,-2 0 16,3 2-16,-7-2 32,7 2-48,-1-2 0,1 3 0,-1-1-16,-6-2 64,18 2-32,-14 5-48,16-1 16,-14 3 16,-6-9 48,29 17-64,-8-10 32,6 12 0,-1-10 32,-26-9 0,30 22 0,1-5-16,-1 3 16,1-3-16,-31-17 16,30 20-16,1-2 16,0 1-16,-5 3 16,-26-22 0,26 20 0,0 1-48,-4 1 32,0 2-240,-22-24 256,19 29-256,1-1 80,-13 5 0,14-1 176,-21-32 0,5 31 32,12 2-16,-17-3 16,7 1 16,-7-31-48,4 28 48,-4 3 64,0-1 64,-9-4 32,9-26-208,-24 27 256,3-3-48,-8 0 64,-1-3-32,30-21-240,-33 18 224,-4 2-16,0-12-95,-5 14-1,42-22-112,-41 9 112,-3 10-32,1-12 0,-1 13-32,44-20-48,-42 6 32,3 1 16,0-1 16,4-4-32,35-2-32,-35 0 96,2 0 0,1 0 16,5-6 32,27 6-144,-26-7 144,4-10 0,5 13 32,8-16-48,9 20-128,-19-18 112,14 12 0,1-18-80,2 6 0,2 18-32,-2-6-32,2-18 0,0 17-16,0-14 48,6 14-16,-6 7 16,7-7 16,-1-12-16,12 19-64,-18 0 64,4-7-48,3 1 48,-1 1-16,12 1 32,-18 0-32,0 4 16,4 0-64,0 0-320,1 0-416,-1 0-545,-4 0 1345,4 0-2273,3 2-816,10 4 367,-17-6 2722,5 7-3601,-5-7 3601,0 0 0</inkml:trace>
  <inkml:trace contextRef="#ctx0" brushRef="#br0" timeOffset="585">1203 293 3841,'0'0'0,"0"0"1905,0-18-64,4 14-288,-4 4-1553,4-18 1168,-4 18-415,5 0-337,-1 0-224,-4 0-192,4 0 80,3 0-32,13 3 0,-14-1-32,-6-2-16,26 2 32,-4-2 16,4 2 0,3-2 16,-29 0-64,28 0 48,1 2-16,-1-2 0,0 2-32,-28-2 0,26 0 48,3 0-32,-1 0 48,-2 0 48,-26 0-112,29 0 224,-3-4 64,0 0 17,0-1-33,-26 5-272,24-4 192,-4 0-48,-3-1 0,-10 1 0,-7 4-144,19 0 80,-14 0 0,-1-4-16,1 4-16,-5 0-48,0 0 48,4 0-16,-4 0 16,0 0-48,0 2 16,0 0-16,-2 2 32,0 3-16,2-7-16,-3 4 48,1 1-32,2-1 32,-2 2-32,2-6-16,0 5 64,0-3 16,0 0-32,0-2 0,0 0-48,0 0-160,0 0-240,0 0-336,0-4-289,0 4 1025,0 0-1376,0-5-241,0 1-240,0 4-368,0 0 2225,0 0-1857,-2 0 545,-5 0-817,7 0 2129</inkml:trace>
  <inkml:trace contextRef="#ctx0" brushRef="#br0" timeOffset="1084">1279 600 2865,'0'0'0,"0"0"1521,0-4 255,0 0-367,0 4-1409,4-5 1120,3 5-303,-1 0-369,14 0-240,-20 0-208,5 0 80,16 0-32,-14 2 0,21 1-16,-28-3-32,22 4 48,2-2-32,-2 0 48,2 3-48,-24-5-16,24 2 16,2 0 16,0 0 32,0-2 16,-26 0-80,27 0 80,1 0 16,0 0-31,3-4 15,-31 4-80,30-5 48,1-1 32,-1-1 16,-1 1 0,-29 6-96,28-7 112,-2-12 0,1 14-16,-1-1-64,-26 6-32,24-7-112,2-10-352,-4 12-465,2 1-511,-24 4 1440,22-4-1889,-1-1-192,-1 5 384,0 0 576,-20 0 1121,17 0-1808,-17 0 1808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5:02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127 218 4706,'0'0'0,"0"0"1921,0-6-209,0-1-191,4 1-208,-4 1-385,0 5-240,0 0-271,0 0-145,0 0-96,-2 2-96,0 5-16,2-7-64,-2 6 32,-3 14-32,1-2 0,0-1 0,4-17 0,-2 20-48,-1 1-144,1 8 48,2 1 0,0 5 32,0 0 128,5 0-16,1 0 16,-6-35-16,18 35 48,-12 0-64,14-2 32,-14-5 64,-6-28-80,26 26 96,-6-4 96,0-5-32,2-8-16,-22-9-144,24 22 192,-3-16 16,1 14-16,2-16 48,-24-4-240,22 7 224,0 0 32,2-5 97,2 0 95,-26-2-448,26 2 544,-2-2-64,0 0-15,0-6-161,-24 6-304,26-7 240,-2 0 0,3 1-48,-3-1-32,-24 7-160,24-17 192,0 10-16,-5-12-32,1 14 48,-20 5-192,17-21 160,-10 1-48,15-2 17,-18-6-49,-4 28-80,7-29 128,-1-1-32,1-1 32,-3-1-32,-4 32-96,0-35 80,0-2-16,0-1 96,-4 1 64,4 37-224,-9-37 240,-11 0-96,3 0-112,-7 0 16,24 37-48,-29-35 32,-5 2-32,-4 3-80,-5 4-48,43 26 128,-48-26-176,0 8-16,-2 12 48,4-1-16,46 7 160,-44-7-144,7 3 0,2 4-16,2 0-32,33 0 192,-30 2-273,2 5-175,-3 15-352,0-5-305,31-17 1105,-32 24-1504,-1 13-833,2 9-1633,7 11-2801,24-57 6771,0 0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5:08.695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0 2230 1520,'0'0'0,"7"0"96,-1-6-16,-6 6-80,7-7 96,13 0 48,-20 3 0,6 4 17,-6 0-161,18-4 176,-18 4-32,6 0 16,1 0-32,-7 0-128,6 0 144,1 0 32,-1 0 16,1 0 48,-7 0-240,6 0 288,-1 0 32,1 0 81,-1 0 31,-5 0-432,4 0 416,3-5-16,-1 1-64,1 0-96,-7 4-240,19-5 209,-12-1-81,12-1-32,-12 1-32,-7 6-64,26-7 32,-19 3 0,17-1-16,-18 5-32,-6 0 16,22 0 0,-15-4-16,14 4-16,-14 0 0,-7 0 32,20 4-32,-14 5 0,14 0 16,-14 10 0,-6-19 16,20 7-32,-13 0 32,17 1 32,-5-1-32,-19-7 0,18 6 16,1 1-16,-1-3 0,1-2 0,-19-2 0,18 0 0,1 0 32,1 0 16,0 0 96,-20 0-144,19-4 176,3 0 0,2-1 0,0-1-64,-24 6-112,26-5 112,-2 1-32,0 0-32,3-1 0,-27 5-48,24-4 32,2 0 16,-2-1-32,0 1 16,-24 4-32,26-4 16,-2-1-16,0 5 16,2-4 0,-26 4-16,26 0 16,3 0 0,1-5-16,3 5 0,-33 0 0,33-4 16,4 4 0,-2-4 16,2 4 16,-37 0-48,37-5 64,-2 5 0,0-4 16,0 0 0,-35 4-80,34 0 96,-1-5 49,0 5-49,-3 0-16,-30 0-80,31-4 48,-3 4-16,3 0-16,-1 0 0,-30 0-16,29 0 32,1 0 0,1 0-16,-1 0 16,-30 0-32,29 0 0,1 2 32,3-2-16,2 0 0,-35 0-16,33 0 16,2 0-16,0 0 0,-1-4-16,-34 4 16,35 0 16,5 0 0,-3-5 16,2 5 16,-39 0-48,39-4 48,-4 4 16,2 0-32,0-4 0,-37 4-32,35 0 48,0 0 0,0-5-32,2 5 16,-37 0-32,37 0 32,3 0-16,-1 0 0,2 0 0,-41 0-16,42-4 0,-1 4 0,1 0 48,-5 0-48,-37 0 0,39 0 0,2 0 16,-1-4-32,3 4 16,-43 0 0,42 0 32,1 0-32,-1 0 0,1 0 0,-43 0 0,42 0-16,-1 0 16,-1 0-16,1 0-32,-41 0 48,37-5-16,2 5-16,-1 0 0,-1 0 32,-37 0 0,39 0 16,0 0 0,-2 0 16,3 0-16,-40 0-16,37 0 0,2 0 16,0 0 16,-2 0-32,-37 0 0,40-4 0,-3-1 16,2 5-16,0 0 16,-39 0-16,37-4 32,5 0 0,-1 4 0,1-5 0,-42 5-32,41-4 16,-2 4-16,1-4 16,-3 4-16,-37 0 0,37 0 0,-2 0-16,0 0 0,0 0 32,-3 0-16,-32 0 0,33 0-16,0 2 16,-3 0 0,1 0 0,-31-2 0,28 0 16,1 2 0,-1-2 0,0 0-16,-28 0 0,29 3 64,-1-3-32,-2 0 16,0 0-16,-26 0-32,27-5 0,-1 1 16,2-1 16,3 1 16,-31 4-48,32-4 32,1-1 16,0-1 32,0 1-16,-33 5-64,34-4 80,1-2 32,0-1-64,0 0 32,-35 7-80,33-6 49,-3 2-17,-1-1 0,-3 1 0,-26 4-32,26-5 48,-2 1-16,0 4 16,0 0-16,-24 0-32,20-4 32,-1 4-16,1 0 0,0 0-16,-20 0 0,22 0 0,2 0 0,2 2-16,2 0 16,-28-2 0,31 7-48,-1-1 80,3 1-16,2 1-64,-35-8 48,35 9 32,0-2-32,2-1 16,-2 1 32,-35-7-48,35 4 80,-5 1 64,-4-3-16,-6 0-208,-20-2 80,6 2-1025,-1-2-2080,-5 2-2418,0-2 5523</inkml:trace>
  <inkml:trace contextRef="#ctx0" brushRef="#br0" timeOffset="2052">5197 50 1664,'0'0'0,"5"0"224,1-6 16,-6 6-240,7-18 273,-1 14 15,1 0 16,-1-1 0,1 1-32,-1 0-16,-1-1-64,-1 5-64,-4 0-128,5 0 32,-1 0-48,-4 2-64,4 7 0,-4-9 80,0 24-96,5 0 32,-1 0 32,0 2-32,-4-26 64,5 31-32,1 2-16,12 2 0,-12 6 16,-6-41 32,18 44-32,-12 4 16,14 2-16,-14 0-16,-6-50 48,20 52-16,-13-1-32,10 1 48,-10-2 0,-7-50 0,17 50 0,-13-4 32,14-2 16,-14-3 16,-4-41-64,7 39 96,10 1-16,-12 1 32,-1-2-16,-4-39-96,4 42 96,-4-1-16,0-1 0,0 1 0,0-41-80,0 37 96,0 2 1,-4 1-1,-3-3-32,7-37-64,-6 37 80,-1 0-16,1-2 16,1 0 0,5-35-80,-2 35 128,2-3 32,0-1 16,5 0 0,-5-31-176,4 30 176,3 1-16,-1-1-16,1-1 32,-7-29-176,6 28 192,1-6 1,-3 0 31,0-3 0,-4-19-224,5 9 224,-5 15-16,0-15-16,0 8 48,0-17-240,0 7 224,0 1 64,0-1 16,-2-1 17,2-6-321,-3 5 336,1-3-16,-2 0 0,0 3 16,4-5-336,-5 2 320,1 0 17,-1 0-81,-1 0-80,6-2-176,-7 2 112,-1 1-32,1-1-16,1 0-32,6-2-32,-7 2 32,0 3-16,3-3 0,0 0 32,4-2-48,-2 2 16,-1 0 48,1 0-32,0 1-16,2-3-16,0 2 16,0-2 32,0 0-16,0 0 16,0 0-48,4 0 80,1 0-32,-1 0 32,-4 0 16,0 0-96,4 0 96,1 0 16,-1 0-16,1-5-32,-5 5-64,4 0 48,2-4 0,1 0-112,0-1-464,-7 5 528,6-4-1457,1 0-1024,12-1-416,7 10 624,-26-5 2273,7 0-2801,-7 0 2801</inkml:trace>
  <inkml:trace contextRef="#ctx0" brushRef="#br0" timeOffset="2053">5837 1628 1696,'0'0'0,"6"-7"304,16-10 97,-22 17-401,4-18 464,14 12 96,-18-14 32,0 14 17,0 6-609,0-7 576,0-12-64,0 19-80,-2-5-80,2 5-352,-3-4 257,1 4-81,-2 0-80,2 0-48,2 0-48,-3 2 32,3-2-32,-4 4 0,2 3-16,-2 10 16,-1-10 32,5-7-32,-6 17 32,-3-8 16,0 13 0,-10-2 48,19-20-96,-9 17 64,-13 3 48,2 1-16,-1 1 16,21-22-112,-22 24 144,-4 0 0,-1-2-16,-3 2 16,30-24-144,-31 24 96,-1 4-16,-1 1-16,-2 4-32,35-33-32,-35 32 80,2-1-32,5 2 17,4-5 31,24-28-96,-20 26 32,12 0 32,-12-2 0,16-2 0,4-22-64,-7 20 128,-2-3-32,3-10 0,-3 12 48,9-19-144,-7 5 144,1 1 64,2 3 16,-3-2 48,7-7-272,-4 4 256,-1-2 16,-1 0-31,1-2-17,5 0-224,-4 0 224,0 0 0,-1 0 0,3-6-32,2 6-192,-2-5 208,0-1-80,0-1 0,-1-10-32,3 17-96,-2 0 96,2-18-16,0 14-16,-2-3-32,2 7-32,0-6 33,-2-12-33,2 18 0,-2-6 16,2 6-16,-3-7-177,1 1-223,0-1-320,-2 1-449,4 6 1169,-2-7-1344,2 3-113,0-3-96,0 1 65,0 6 1488,0-7-1345,4-12 337,2 14 383,25 5 161,-31 0 464,4-19-1264,-4 19 1264</inkml:trace>
  <inkml:trace contextRef="#ctx0" brushRef="#br0" timeOffset="2054">5564 1301 1472,'0'0'0,"0"0"0,4 0 224,3-7 32,-1-10 33,1 12 15,-7 5-304,4-4 320,1 0 16,-5-1 0,4 1-32,-4 4-304,0-5 320,0-1-47,4 2 31,-4 4-16,0 0-288,0-5 272,0 5-16,0 0-32,0 0-32,0 0-192,0 0 128,-4 2 0,-3 5-32,-1 10-16,8-17-80,-22 18 64,4 4-16,-1 6-32,-7 5 0,26-33-16,-27 41-16,-3 5 32,-5 6-16,-2 3 33,37-55-33,-39 57 80,-3-1 0,-2-1 16,1 2-16,43-57-80,-44 54 128,1-6 64,5-9 16,4-4 80,34-35-288,-31 24 304,0 0 16,3-4 0,-2-3 17,30-17-337,-27 9 336,3 11-64,3-14-32,1 1-48,20-7-192,-9 6 144,-10 1-32,14-5-16,-1 0 0,6-2-96,-3 3 80,1-1 16,2 0 32,0-2-32,0 0-96,0 0 65,0 0-530,5 0-1424,1 0-912,-6 0 2801,7 0-4610,-7 0 4610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5:12.299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1 1966 1616,'0'0'0,"0"0"0,0 3 288,0-3 129,0 0 111,4 0 64,-4 0-592,4 0 544,1-5-143,-1 5-113,0-4-96,-4 4-192,5 0 160,-1 0-32,3-5-48,-3 5 0,-4 0-80,4 0 32,3 0-16,-3 0 0,3 0-32,-7 0 16,17 0 0,-17 0 0,5 3 0,1-1 0,14-2 16,-20 2-16,0-2 0,6 2 16,12 0 0,-14 1 0,3-1 48,-7-2-64,6 0 128,12 0 48,-14 0 48,3 0-32,-7 0-192,17 0 176,-12 0-48,12 0-79,-13 0 15,-4 0-64,18 0 32,-14 0-32,3 0 16,10 2-16,-17-2 0,5 2-16,12 0 16,-10 3 0,17-1 16,-24-4-16,17 7 0,0-3 0,1-2 16,4 0 0,-22-2-16,19 0 16,5 0-32,0 0 32,0-4 32,-24 4-48,27-4 48,-1-1 112,2 1 16,0-1 64,-28 5-240,29-4 224,-1 0-48,-2-1-48,1 1-64,-27 4-64,26-4 32,0-1 32,2 1-16,1 4-16,-29 0-32,28 0 48,0-4-64,-1 4 32,1 0-32,-28 0 16,26 0 32,2 0-16,1 0 0,-1 0 16,-28 0-32,29 0-16,1 0 0,3 2 32,0 0 0,-33-2-16,32 2 16,1 0-16,-5 0 16,3 1-32,-31-3 16,28 2 32,1 0-32,-1-2 16,0 0 16,-28 0-32,27 2 0,1-2 0,0 0 0,3 0 0,-31 0 0,30 0 0,1 0 0,2 0 16,2 0-16,-35 0 0,32 0 0,3 0 16,-2-4-32,2 4 0,-35 0 16,35 0 0,-3 0-16,1 0-32,-2 0-16,-31 0 64,32 0-48,1 0-16,2 0 64,0 2 32,-35-2-32,33 2 16,2-2 16,0 0 16,-1 0-16,-34 0-32,33 0 32,4 0 16,-2-4-16,0 4 16,-35 0-48,39-5 80,1 1 32,1 0 17,1-1 31,-42 5-160,43-4 144,1 0-32,-1 4-32,1-5-48,-44 5-32,39-4 32,1 4 0,-3-4 0,-2-1 32,-35 5-64,34 0 32,1 0-32,2 0 0,1 0 0,-38 0 0,34 0 0,1-4 32,-2 4-32,0 0 32,-33 0-32,33 0 0,-1 0 16,1 0 16,0 0-48,-33 0 16,30 0-16,3 0-16,-2 0 112,1 0 48,-32 0-128,33 0 128,2 0 16,0-5-144,0 5 16,-35 0-16,37-4 16,0 4-16,2-4 0,0 4 0,-39 0 0,40-5 16,-1 5 0,-2-4 16,0 4 0,-37 0-32,42-4 48,-3 4-32,2-5 0,1 1-16,-42 4 0,39 0-16,0-4 16,-2 4 0,1-5 0,-38 5 0,37 0 0,-2 0 0,-3 0 0,3 0 16,-35 0-16,33 0-16,2 0 32,0 0-16,-3 0-32,-32 0 32,33 0 16,-2 0-32,-3 2 16,0 1 16,-28-3-16,29 2 0,-1-2 32,-2 0-32,3 0 0,-29 0 0,26 0-32,0 0 16,0 0-48,0 0 32,-26 0 32,27-5 0,1 5-16,0-4 48,3 4-32,-31 0 0,28-4 32,1-1-32,1 5 32,1 0 0,-31 0-32,32-4-16,3 4 16,-4 0 16,-1-4-32,-30 4 16,29-5 16,-1 5 0,1 0 0,-1 0 32,-28 0-48,26 0 48,2-4-16,-4 4 16,0-5 16,-24 5-64,24-4 32,0 4 0,0-4 16,0-1-32,-24 5-16,22-4 48,0-3 16,0 1 0,0-1-32,-22 7-32,22-17 48,2 17-16,-5-7 1,3-10 47,-22 17-80,20-4 80,-3-3 0,1-13 16,-1 16-16,-17 4-80,17-7 80,3-12-32,0 14 16,-1-12 16,-19 17-80,20-4 48,-13-3 0,19 1-16,-20-1-48,-6 7 16,18-7 0,-18 3 0,4 4-16,-4 0-496,0 0 512,-2 0-1937,-5 2-1169,-19 7-1744,26-9 4850</inkml:trace>
  <inkml:trace contextRef="#ctx0" brushRef="#br0" timeOffset="927">5505 1 1504,'0'0'0,"0"0"192,0 0 0,0 0-192,-2 0 192,0 0 1,0 0 31,-3 2-32,5-2-192,-2 2 176,0 2 0,2 1 32,0 1 0,0-6-208,-2 5 208,2 1 16,0-1 0,-2-1-48,2-4-176,-3 6 145,3 1-17,-2-3-32,2 3-16,0-7-80,0 4 96,0 3-16,0-1 16,0 12-32,0-12-32,0-6-32,0 20 16,5 0-32,-1 4 0,0 4 16,-4-28 0,7 35-16,10 6-16,-12 5 16,-5-46 16,17 55-32,-17-55 32,7 61-16,17 6-128,-7 8 48,-10-1 0,-7-74 96,28 74-128,-10 0 128,-12-4 0,18-2 0,-24-68 0,7 61 16,12-2 16,-14-3-16,1-1 48,-6-55-64,7 50 96,-1-4-16,-6-5 48,5-6 16,-5-35-144,0 35 176,-3 2 48,-3-2 0,-1 0 48,7-35-272,-8 35 288,-1-5-32,0 5-31,3-2-33,6-33-192,-9 35 160,2-2-16,3-5 48,0 0-16,4-28-176,-3 27 224,3-3 64,0-3-16,0-3 0,0-18-272,0 17 273,5-10-33,-5 15 16,4-16-32,-4-6-224,5 7 224,-1 2 32,-4-3 0,4-2 0,-4-4-256,5 3 256,-1-1 1,0 0 15,-4-2-32,0 0-240,5 0 176,-1 0-48,-4 0-64,4 0 0,-4 0-64,0 0 48,5 0 0,-5 0-16,0-4 48,0 4-80,4 0 64,-4-5 0,5 5-32,-1 0 0,-4 0-32,4-4 64,-4 4 0,0 0 0,0-4 16,0 4-80,0 0 48,0 0 16,0-5 0,0 5-64,-2 0 32,-2 0 16,2-4-16,-1 4 33,3 0-65,-2 0 64,0-5-16,2 5-96,0-4-337,0 4 385,0-4-864,0-3-737,0 1-800,4-1-336,-4 7 2737,18-6-2017,-18-16-768,0 22 2785</inkml:trace>
  <inkml:trace contextRef="#ctx0" brushRef="#br0" timeOffset="1540">6051 952 1104,'0'0'0,"0"0"192,0 0-16,4 0 64,0 0 112,3 0 49,-7 0-401,4 0 400,3 0-16,-3 0-64,1 0 32,-5 0-352,4 0 352,0-5 33,1 5-49,-5 0-48,0 0-288,0 0 176,0 0-48,0 0-32,0 0-32,0 0-64,0 3 80,-2 3-16,-3 12 0,-12 1 48,17-19-112,-7 24 128,-19 5 32,6 3 0,-4 5-31,24-37-129,-28 40 80,0 3 32,-7 3 0,2-2-32,33-44-80,-37 48 112,0-2-48,-2-1-16,-3 6 32,42-51-80,-44 48 80,-1 2 16,1 2-16,0-4 32,44-48-112,-39 48 144,2-4 16,4-5 32,7-4 16,26-35-208,-22 31 208,0-7-31,14-3-1,-14-1-32,22-20-144,-9 9 160,-8 10 16,12-12-48,-1 2 16,6-9-144,-7 17 96,1-13-16,-1 3-240,1 0 0,6-7 160,-7 8-176,1 1-16,-1 0 224,0-1-48,7-8 16,-6 18 0,-1-12 32,-1 1 0,-1 10 16,9-17-48,-9 5 64,0 1 32,3 3-16,-1-2 32,7-7-112,-6 8 80,1-1 16,1-1 16,2-1 32,2-5-144,-2 2 224,2-2-32,0 0 16,-2 0-15,2 0-193,0-4 176,0-3-48,0 1-16,0-12-16,0 18-96,0-6 96,-3-12-32,3 12 80,-2-16-96,2 22-48,0-7 32,0-17 80,0 7-304,0-1-416,0 18 608,5-6-1169,12-18-832,-10 6-448,14 12 480,-21 6 1969,7-26-3009,-7 26 3009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5:14.582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1213 77 896,'0'0'0,"0"0"176,0-5-80,0 5-96,0-6 80,0-1-16,0 1 0,-2-1 80,2 7-144,-4-17 192,-3 12 112,0 1 65,1-3 47,6 7-416,-7-4 416,1 0-64,-1-1-64,3 5-96,4 0-192,-4 0 128,-3 0-48,3 5-48,-3 3-32,7-8 0,-6 22 0,-1-2 0,-2 2 16,-8 2 16,17-24-32,-7 26 16,-10 0 49,8 0-1,-13 3 64,22-29-128,-17 28 160,-5 0 16,0 3 32,-4 2 16,26-33-224,-26 32 240,-5 5 32,-4 3 48,-2 3 0,37-43-320,-43 44 289,-1 0-81,-4 1-96,-2 3-48,50-48-64,-53 51 48,1 5 0,2-1-16,2 2 32,48-57-64,-44 56 0,1-3 64,1 1 16,5-4 0,37-50-80,-37 48 176,4 0-192,1-6 64,3-3 32,29-39-80,-22 31 144,5-7 240,10-7 17,-10-10-49,17-7-352,-7 8 320,-1-1 0,1-5-16,-2 0 0,9-2-304,-6 0 272,4 0 17,-3-4-49,1 0-16,4 4-224,-4-7 208,-1 0-32,3-12 0,-2 14-32,4 5-144,-3-17 80,-1 13-32,2-18-112,-2 15 80,4 7-16,-3-22-304,1 16-721,0-16-959,2 18-1026,0 4 3010,0-5-4578,0 5 4578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5:36.0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387 735 880,'0'0'0,"0"0"320,0 0-320,0 0 272,0 0 64,0 0 65,0-4 15,0 4-416,0-4 416,0-1 0,0 1-80,0 4-64,0-4-48,4-1-47,0 5-33,1-4-16,-5 4-128,6 0 112,1-4-32,12-1 32,-14 1 0,-5 4-112,17-7 144,-12 1 48,14-1 0,-12-10 16,-7 17-208,24-5 224,-18-12-16,18 13 16,-17-16 1,-7 20-225,26-7 224,-8-14 16,-1 14-32,0-15-32,-17 22-176,7-6 144,15-18-16,-16 17 0,14-17-32,-20 24-96,4-6 128,3-21 16,10 21-16,-17-23 16,0 29-144,5-6 145,-1-22 15,0 6-16,1 15 0,-5 7-144,0-28 128,0 10 32,0 12-16,-5-16 0,5 22-144,-4-7 144,-2-12 0,-1 1-32,-2 12-48,9 6-64,-17-24 96,10 17-48,-1-10 32,-10 10-16,18 7-64,-6-22 64,-12 18-16,12-16 0,-14 16-16,20 4-32,-7-6 32,-12-12 32,12 14-32,-10-16 1,17 20-33,-7-6 0,-2-14 0,1 16 16,-1-3 0,9 7-16,-9-17 0,1 17 0,1-7 0,0 0-16,7 7 16,-6-6-16,-1 2 16,3-1-17,2 5-15,2 0 32,-5 0-80,3 0-16,-2 0 16,2 0-48,2 0 128,-5 5-96,1 3-16,0 12 16,-3-14 32,7-6 64,-4 20-32,-1-11 0,1 13 0,0-3-64,4-19 96,-3 18-128,3 4 16,0 6-16,0 0 48,0-28 80,5 33-32,-1 0-16,3-3 48,-1 3-16,-6-33 16,7 39-16,10 1 16,-12 1 0,1-2-16,-6-39 16,7 37 16,10-2 0,-17 2-16,7-2 0,-7-35 0,6 35-16,1 4 32,-1 1-16,1 1 0,-7-41 0,4 42 0,1-1 0,-1 1 16,-4-3 16,0-39-32,0 39 16,0-4 32,0-2-32,0-5 48,0-28-64,0 26 80,-2-2 48,0 0 32,-5-2-16,7-22-144,-6 20 176,-1 2-64,-2-5 48,-10 3 32,19-20-192,-7 17 176,-13 1-31,3-10 15,8 16-32,9-24-128,-24 9 80,7 11 64,-1-14-48,1 12-32,17-18-64,-20 6 96,3 1 0,8 1-48,-17-1 32,26-7-80,-18 7 64,-1-1-16,-1-2 16,1 1 16,19-5-80,-18 4 80,9-2-16,-15 1 32,18-3 0,6 0-96,-22 0 96,22 0-96,-7-5 80,-12 1-16,12-1 0,-10-1 16,17 6-80,-7-7 81,-1 1 15,-1-12-48,0 14-16,9 4-32,-6-7 0,-3-12 16,0 14 16,0-14-16,9 19-16,-6-7 48,1-12-112,5 12 64,5-17-48,-5 24 48,6-20-80,1 3 96,-1-3-48,1 14 16,-7 6 16,17-20-32,-17 14 0,7-16-33,13 15 1,-20 7 64,4-19-64,3 14-48,10-1 64,-13-1 16,-4 7 32,7-6-16,-1-1-16,1 3 16,0-1 0,-7 5 16,6 0-48,1-4 0,-1 4-80,12 0 0,-18 0 128,4 0-160,3 0-16,14 0 0,-14 4 64,-7-4 112,28 7-112,-8 2 48,0 8 80,1-10-16,-21-7 0,18 21 32,1-12 0,-1 15-64,-1-6 32,-17-18 0,18 8 16,-1 14 0,1-4 0,-12-1-16,-6-17 0,26 9 0,-19 13 16,17-18-16,-17 3 32,-7-7-32,21 6 32,-16-2 32,12-1-16,-12-3 64,-5 0-112,4 0 80,2 0 16,1-5 32,0-1-64,-7 6-64,17-7 144,-13-10-32,3 10 16,13-15-16,-20 22-112,4-17 112,13-5-16,-12 0 0,1-2-47,-6 24-49,7-24 16,-1 0-16,1 0 16,-1 2 16,-6 22-32,7-19 16,0 1-16,-3 12 0,0-16 0,-4 22 0,0-4 16,0-3-32,5 1 16,-5-1-16,0 7 16,0-7 0,4 3-48,-4 4-1,0 0 1,0 0 48,4 0-112,-4 0 0,5 2 16,-1 0-16,-4-2 112,4 5-32,1-1-16,-1 3 32,1-3 16,-5-4 0,6 9-32,1 0 16,-3 8-32,3-8 16,-7-9 32,6 19-48,1-1 16,-3 1 0,3 3 64,-7-22-32,6 24 32,-2-2 32,3 2-32,0-2-32,-7-22 0,6 22 0,12 0-16,-14-5 0,2-10 16,-6-7 0,22 17 32,-15-15-32,15 0 0,-5 1 0,-17-3 0,7 0 0,19 0-128,-9 0 0,1 0 0,-18 0 128,17-5 160,1 1 160,-12-3-32,18 3 49,-24 4-337,7-7 32,15-12 64,-18 14 0,16-12-16,-20 17-80,4-4 64,13-16-16,-12 16 32,1-16 16,-6 20-96,18-7 112,-18-14-32,6 3-32,-1 1-16,-5 17-32,0-7 48,0-15-32,0 18 32,0-3-48,0 7 0,0-6 0,-3 1 0,1 5-16,0 0-32,2 0 48,-6 0-48,1 5 16,1 4-16,2 8-16,2-17 64,-3 7-64,1 12 48,2-1-32,0-1 32,0-17 16,0 22-64,18 0 48,-12 0-32,16-3 32,-22-19 16,18 18-16,1-1-32,5-10 80,2 14-32,-26-21 0,29 5 16,-1 1 16,5 3-32,-3-2 32,-30-7-32,31 6 16,-1 1-16,-1-5 16,-1 0 16,-28-2-32,26 2 32,1-2 32,-3 0-16,0-4 16,-24 4-64,26-7 32,0 1 32,0-16 48,-4 18-32,-22 4-80,20-22 96,-3 15 32,-10-15 32,14 16 0,-21 6-160,5-24 224,1 6-48,-1 12 65,-1-20-65,-4 26-176,4-22 112,-4 2 16,0-2-32,0 1-16,0 21-80,-4-24 112,-3 2-16,-1 0-32,-10 0 0,18 22-64,-6-22 48,-16 3-48,2 1 0,1 12 0,19 6 0,-24-18-48,0 14 80,2 0-112,-2-1 16,24 5 64,-22 0-16,2 0-80,1 0 32,1 0 16,18 0 48,-19 5-112,1 1 64,9 1-16,-12 10 0,21-17 64,-7 4-64,-13 14-48,3-12 48,8 16 16,9-22 48,-22 18-48,5 4 16,10-3-1,-10 1-31,17-20 64,-4 24-64,-1-5-16,3 8 16,2-3-32,0-24 96,4 28-144,20 0 48,0 1 16,5-1 16,-29-28 64,33 22 48,1-2-48,4-3 0,1-10 32,-39-7-32,43 8-32,1 1 48,-2-2 0,-3-1-16,-39-6 0,35 7 64,-5-3-32,-4-2-16,-2-2 32,-24 0-48,24 0 32,-4 0 0,0-4 48,-14-1 16,-6 5-96,24-17 32,-17 13 64,12-3-64,-14-10 64,-5 17-96,17-5 65,-12-12 15,1 10 0,14-15-16,-20 22-64,4-17 32,3-3 0,-1-1 16,14 3-32,-20 18-16,0-17 64,6 10-16,1-15-32,-3 18-16,-4 4 0,0-7-16,5 1 32,-5-1-48,0 3 0,0 4 32,0-4 32,0 4-80,0 0 64,0 2-64,0-2 48,0 6-64,0 1-16,0 2-32,0 10 16,0-19 96,0 7-16,0 15 0,0-5 16,0 3-49,0-20 49,0 19-48,4-1 48,3-1-16,10-8 32,-17-9-16,4 22-16,16-16-32,-13 14 0,14-14-16,-21-6 64,18 20-16,2-13 64,-1 1-48,3 1 64,-22-9-64,26 7 0,0 1 0,1-5 16,1-1-32,-28-2 16,24 0 64,0 0 193,-2-5 31,-3-1 48,-19 6-336,22-18 288,-2 14-192,-3-16 0,-10 14-16,-7 6-80,22-22 96,-16 15 64,1-14 0,-3 14 32,-4 7-192,4-28 160,-4 6-15,0-2-49,0-2-16,0 26-80,-6-26 96,-12 2-64,10-3-64,-16 3 16,24 24 16,-22-21-48,-2-1-192,-2 2-17,0 0-15,26 20 272,-29-6-304,1-1 256,2 1 16,-1 6-112,27 0 144,-26 0-128,2 0-16,-2 6-32,0 16 48,26-22 128,-26 20-96,2 2 0,0 2 64,-2 4 0,26-28 32,-24 31-16,-3 1-16,6 3-32,1-4-16,20-31 80,-7 28-96,-1-2 15,1-8 17,5-1 0,2-17 64,-2 7-64,2 10-48,4-10 16,18-1 16,-22-6 80,20 5-80,4-3 32,4-2 32,5 0-16,-33 0 32,32 0 48,-1-5-32,-3-1 32,1-1 0,-29 7-48,28-6 0,-4-12-32,0 14 16,-4 0 32,-20 4-16,17-7 48,-10 1 0,12-1-48,-14 0 0,-5 7 0,6-6 16,-1-1 0,-1 1 80,0-1-32,-4 7-64,0-6 64,0-14 0,0 20 0,0-6 0,0 6-64,0-7 49,0 0 15,0 1-48,0-1-16,0 3-16,0 4 16,0-4-80,0-1-33,0 5 65,0 0 48,5 0-64,-1 0-64,0 0 32,-4 0 96,7 5 144,-7-5-144,6 6 208,14 12-47,-16-12 95,16 3-304,-20-9 48,4 17-32,14-10 64,-14 13-64,14-14 32,-18-6 0,4 20 0,14-14-48,-14 20 48,2-2-64,-6-24 64,20 24-32,-13 7 0,12 0-16,-12 1 48,-7-32 0,24 37 16,-5 3 16,-1-1-16,2 2 32,-20-41-48,19 40 16,3 3 16,-2-3 0,4-1 16,-24-39-48,19 37 64,1-2 0,0-7 16,-14 3 0,-6-31-80,18 26 64,-14 0-16,2-2 16,1-2 0,-7-22-64,7 17 112,-3-8 48,-4 11-16,0-14 16,0-6-160,-2 18 176,-5-12-32,-10 14 0,-5-14-16,22-6-128,-24 18 96,-4-12 0,-3 12-47,-2-12-33,33-6-16,-35 18-16,3-12-17,-1 12 33,2-12 33,31-6-33,-30 9 0,4 9 16,4-14-32,0 3-17,22-7 33,-9 6 49,-10-4-274,12 0 81,1-2 0,6 0 144,-7-4-128,3 0 288,-1-3-32,3-15-32,2 22-96,0-6 48,0-18-16,0 2-64,0-2 32,0 24 0,7-28 305,-3-3-49,3 1 64,10-3-32,-17 33-288,0-37-32,7 0 32,10-3 32,-13-1-32,-4 41 0,7-44 48,13 1-80,-14-1 112,16 3-112,-22 41 32,6-38-16,18 6-32,-4 6-48,-13 2 64,-7 24 32,24-18-16,-18 1 16,16 10-32,-15-15 16,-7 22 16,19-4-32,-12-14 32,15 14 32,-18-13-16,-4 17-16,20-5 32,-16-1-16,2-14 32,14 14-64,-20 6 16,4-20 0,1 16 0,-1-14 0,-4 14 48,0 4-48,0-7 16,0-10-16,0 12 32,0-14-64,0 19 32,0-5 32,0-14 16,0 12-32,0-12 16,0 19-32,0-7-32,0-10-32,5 10 80,-1-10-32,-4 17 16,6-7 48,-1-10-48,-1 17-80,-4-7 112,0 7-32,0-4-80,5-1 64,-5 1 16,0 4-80,0 0 80,0 0-96,0 2 0,0 5 0,0-1-16,0-6 112,0 18 0,0-12-32,0 3 16,0 11 32,0-20-16,0 6-48,0 14 0,0-12 32,0 16-48,0-24 64,4 9-48,0 17-32,3-8 80,-1-9-48,-6-9 48,20 26 0,-13-7 0,12-1-49,-1-1 33,-18-17 16,19 7 0,3 12 0,2-12 0,2 13 49,-26-20-49,26 4 16,1 3 32,1-1 0,0-2-16,-28-4-32,29 3 64,-3-3 32,0 0-48,-2-7 16,-24 7-64,24-17 80,2 10 16,0-19 0,-2 6 48,-24 20-144,20-24 112,-13 2 64,14-2 16,-21 0-48,0 24-144,5-28 144,-5 2-16,0-2-16,-7-1 16,7 29-128,-17-30 128,-1-3-64,-1-2-64,-3 0-16,22 35 16,-26-33 0,-3-2-48,-1 3 16,-9 3-48,39 29 80,-42-21-160,-4 14-144,-2 7-32,-2 2-288,50-2 624,-50 24-1457,0 9-2145,6 17-1280,-2 11-1441,46-61 6323,0 0 0</inkml:trace>
  <inkml:trace contextRef="#ctx0" brushRef="#br0" timeOffset="1038">3729 958 1568,'0'0'0,"0"0"0,0 2 1105,0 0-465,5 1 64,-5 1 97,0-4-801,0 4 816,0 1-144,-3 1-239,1 1-161,2-7-272,0 6 176,0-1 16,0-1 48,0 3 64,0-7-304,0 6 320,0 1-16,0-3 33,5 0-1,-5-4-336,6 5 336,1-3 64,-3 0-16,3-2-32,-7 0-352,6 0 337,-2 0-65,3 0 16,-3 0-32,-4 0-256,7-4 224,-3 4 16,1-7 0,-1 1 16,-4 6-256,4-7 272,1 1-15,-5-12-1,4 14-16,-4 4-240,0-7 160,0-10 48,0 12-128,0-1 16,0 6-96,0-18 32,0 14 32,-2-3 32,-2 1-16,4 6-80,-7-7 64,-2 1-16,3-1-48,-3 3 0,9 4 0,-9-4 0,1 4-48,-1 0-16,0 0-80,9 0 144,-9 2-768,1 4-1681,3 20-1489,-1-4-1777,6-22 5715,0 0 0</inkml:trace>
  <inkml:trace contextRef="#ctx0" brushRef="#br0" timeOffset="1343">3827 1479 2993,'0'0'0,"0"0"0,0-4 976,0 4-319,-2-4-113,0 4 0,2 0-544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5:39.3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109 103 2321,'0'0'0,"0"-5"576,0 1 48,0 4-624,4-7 784,-4 1 225,5-1 95,-5 1 33,0 6-1137,4-7 976,1-10-111,-5 17-33,0-5-15,0 5-817,4-4 752,-4 0-48,0-1-79,0-1-209,0 6-416,0-5 368,-2 1-96,0 4-80,-1-4-32,3 4-160,-4 0 160,2 0-80,0 0-64,-5 0 32,7 0-48,-4 0 48,-3 0 0,1 0-16,-1 2-32,7-2 0,-6 2-16,-3 5-80,0-1 80,0 1-32,9-7 48,-8 8-32,-1 10 48,2-12-80,1 14 64,6-20 0,-7 7-16,3-1-32,0 3 64,1 0-16,3-9 0,-2 8 32,0 1-64,2 0 32,0-3 0,0-6 0,0 18-32,0-16 32,0 5 0,0-1 0,0-6 0,0 4 0,0 3 32,7-3-32,-1 1 0,-6-5 0,7 4 48,10-2-32,-10 0 48,12 1-16,-19-3-48,7 0 64,19 0-16,-4 0-32,-3 0 80,-19 0-96,20 0 32,2-7 16,-2 1 0,-3-1 0,-17 7-48,17-7 81,-10 1 31,13-1 16,-16 1 48,-4 6-176,4-7 208,1-10-32,-5 17 64,0-7 0,0 7-240,0-17 192,0 12-32,-5 1-16,-1-2-32,6 6-112,-18-18 96,12 14 16,-12-3-64,12-12 1,6 19-49,-22-5 48,13-1-48,-13-14 32,14 20 16,8 0-48,-22-7-48,15 1 48,-12 2 0,12 4-48,7 0 48,-17-5-32,10 5-33,1 0-79,-3 0 32,9 0 112,-9 2-144,3 5 80,-1-1 0,1 1-16,6-7 80,-7 7-16,3-1-32,1 1-16,1-1 16,2-6 48,-2 7-48,2-1 32,0 1-32,4-1 48,-4-6 0,5 7-32,1-1 32,14 1 32,-16 0-16,-4-7-16,7 6 32,15 1-32,-18-1 0,14 1 0,-18-7 0,6 8 0,12-1 16,-12 0-16,14-1 0,-20-6 0,6 2 16,16 0-16,-15 1 80,10-3-16,-17 0-64,4 0 48,3 0 48,0-5 16,-3-1-16,-4 6-96,4-5 128,-4-12 16,0 17-31,0-7 15,0 7-128,-2-6 80,-4-1 0,-3 1-64,-11-12 64,20 18-80,-9 0 0,-15-6 0,7-1 0,-5 1-48,22 6 48,-22-7 16,-2 1-128,3 1-289,-3 5-1327,24 0 1728,-18 0-4995,9 18-2640,9-18 7635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5:51.1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 66 2225,'0'0'0,"0"0"464,-2-4 80,2 4-544,-2-5 592,0 1-15,0-3-65,-1 3-96,3 4-416,-2-7 352,0 3-32,0 0 0,0-1 33,2 5-353,0-4 352,0 0 16,-2 4-16,2 0-16,0 0-336,-3 0 272,3 0-64,0-5-48,0 5-31,0 0-129,0 0 96,0 0-32,0 0-16,0 0-16,0 0-32,0 0 16,0 0 0,0 0 0,0 0-16,0 2 16,0 1-16,0-3 32,0 0-32,0 0 16,0 2 0,5-2 0,-5 0 0,0 0-16,4 0 32,0 2 0,1-2 16,-5 0 0,0 0-48,4 0 80,1 0-16,-1 0 0,-4 0 16,0 0-80,4 0 48,-4 0 0,5 0-32,-5 2 0,0-2-16,4 2 0,0 0 32,1 1-32,-1 1 0,-4-4 0,4 4 0,3 1-32,10 1 0,-12 1 32,-5-7 0,17 6-16,-10 3 16,12 0-16,-12 10 0,-7-19 16,26 7-16,-8 10 32,-1-10-16,3 2 0,-20-9 0,19 8 16,3 1-32,-2 9 32,-1-12 16,-19-6-32,20 20-16,0-14 32,-1 12-32,-1-12-16,-18-6 32,17 18-16,-10-12 16,15 3 0,-16 11 16,-6-20-16,20 6 32,-16 3-16,14 0 48,-14-1-32,-4-8-32,7 7 64,-1 0 16,1-1 0,-3 1 16,-4-7-96,7 6 128,-3-1-32,0-1 80,-4-2-32,0-2-144,5 2 128,-5 0-15,4 3-49,0-3 0,-4-2-64,0 4 32,5 1 32,-5-1-32,4 0 0,-4-4-32,7 5 16,-3-1-32,0 1 32,1 1 16,-5-6-32,4 4 48,0 3 16,-4-3 0,5 1 16,-5-5-80,0 2 112,0 0 16,0 0 0,0 0 16,0-2-144,0 3 96,4-1 16,-4-2 32,0 0 0,0 0-144,0 0 192,0 0 0,0 0 17,0 0-33,0 0-176,0 0 144,0-5-32,0 1-96,0-2-64,0 6 48,0-5-513,0-1-1007,-2-1-1378,2 7-271,0 0 3169,0 0-4466,0 0 4466</inkml:trace>
  <inkml:trace contextRef="#ctx0" brushRef="#br0" timeOffset="613">511 0 1776,'0'0'0,"0"3"288,0-3-288,-2 2 289,0 4 15,-1-1-16,-1 1-64,4-6-224,-4 7 160,1-1 16,1 1 0,0-1 80,2-6-256,-4 7 352,2 0 65,-1-3 47,1 2 80,2-6-544,-2 5 576,0-3 97,0 0 47,-1 0 32,3-2-752,-2 3 721,0-1-81,0-2-80,0 0-112,2 0-448,-2 0 385,-3 0-81,1 0-64,-3 0-96,7 0-144,-6 2 112,-3 0-32,0 0-16,1 0 0,8-2-64,-20 5 48,13-1-32,-17 3 32,5-1-32,19-6-16,-20 18 64,-2-10 0,-2 16-32,0-4 0,24-20-32,-24 26 48,0 3-48,-2 1 16,2 1-16,24-31 0,-24 32 16,0 1 16,0-2 16,2-3 0,22-28-48,-17 24 80,10-4-16,-1-12-16,1 12 16,7-20-64,-4 4 64,1 3 17,1-3 47,2-1 32,0-3-160,0 0 176,0 0 80,5-5-32,-1-12-16,-4 17-208,7-5 176,-1-12-64,1 10-16,-3-10 16,-4 17-112,4-7 16,-4-17-544,0 18-1233,0-16-2097,0 22 3858,-2-7-6338,2 7 6338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5:53.5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13 112 1952,'0'0'0,"0"0"577,0 0-577,-2 0 384,-2 0-16,2 0 0,-1 2-32,3-2-336,-2 2 288,2 0-63,0 0-17,0 0 16,0-2-224,0 3 272,5-3 48,-1 2 48,3 0 32,-7-2-400,19 0 417,-12 0 47,15 0-32,-16 0 0,-6 0-432,24 0 416,-17-4-15,14-1 15,-14 1-16,-7 4-400,22-4 368,-18 4-48,3-5-48,-1 5-80,-6 0-192,7 0 225,-1 0-49,1-4-16,-1 4 0,-6 0-160,5 0 112,-1 0 0,1 0 0,-1 0 0,-4 0-112,4-5 128,3 5 16,-1 0-16,1 0-16,-7 0-112,20 0 128,-14 0-32,14 0-32,-14 0 16,-6 0-80,20 0 0,-14 0 32,14 0 16,-13 0-16,-7 0-32,19 0 48,-12 0-32,15 0 16,-18 0 1,-4 0-33,22 0 64,-16 0-16,21 3 32,-21-3 48,-6 0-128,26 0 272,-6 0 144,-3 0 32,3 0 16,-20 0-464,17-5 353,3 1-161,-2 0-48,-1 4-80,-17 0-64,17-5 64,-10 5-16,15-4-32,-16 4 32,-6 0-48,22 0-16,-15 0 16,15 0 16,-16 0-32,-6 0 16,22 0 16,-16 0 0,18 0 16,-17 0-32,-7 0 0,22 2 0,-16 0 16,16 0 16,-15 1-16,-7-3-16,22 4-16,-16-2 16,16 0-32,-16 3 16,-6-5 16,22 2 48,-15 0-32,15-2 0,-16 2 32,-6-2-48,26 2-16,-8-2 32,-1 0-16,1 0 0,-18 0 0,17 0 32,3 0 0,2-4 16,-3 0 32,-19 4-80,22-5 64,-2 5-16,-1-4-16,1 0-48,-20 4 16,7-5 0,19 1 16,-20-1-32,20 5 64,-26 0-48,18-4 16,-12 4-16,18 0 48,-17 0-16,-7 0-32,17 0 0,-10 0 16,13 2-64,-16 0 0,-4-2 48,20 3 0,-14-1-16,16 0 80,-15 0-32,-7-2-32,24 2 0,-7 1 32,0-1-64,1 0 32,-18-2 0,17 0-32,3 0 64,-13 0 32,19 0-16,-26 0-48,6 0 16,18 0 16,-17 0-32,19 0 16,-26 0-16,17 0 0,5-4 16,0-1-16,2 5 0,-24 0 0,22 0 48,2 0-16,-2 0-64,2-4 32,-24 4 0,26 0-16,-2 0 16,0 0 48,-2 0-48,-22 0 0,19 0-32,3 0 32,-4 0 80,1 0-80,-19 0 0,18 0 16,1 0-16,-1 0-16,1 0 48,-19 0-32,20-5 80,-2 1-80,-1 4 48,3-4-48,-20 4 0,17-5-32,1 1 80,-12 4-48,16-4 32,-22 4-32,6-5 16,14 5 0,-13-4-32,12 4 16,-19 0 0,7 0 0,15-4-64,-16 4 80,18-5 32,-24 5-48,20 0-64,-3 0 80,1 0-32,-1 0-16,-17 0 32,7 0 32,19-4 16,-9 4-80,1 0 16,-18 0 16,19 0 0,1 0 0,0 0 16,-1-5 16,-19 5-32,22-4 16,-2 4 0,-1 0-16,1 0 32,-20 0-32,18-4 16,1 4-16,3-5 32,0 1-32,-22 4 0,24 0-32,-2-4 32,2 4-16,0 0 32,-24 0-16,21-5 32,3 5-32,-2 0 16,2 0-16,-24 0 0,22 0 32,0 0-112,-2 0 80,-14 2-16,-6-2 16,26 0-32,-19 3 64,17-1 16,-18-2-80,-6 0 32,27 2 48,-8 0-64,1 0 16,2 3 48,-22-5-48,19 2 0,3 0 0,0 0 0,-2-2 0,-20 0 0,21 0-32,3 0 16,0 0 64,0 0-80,-24 0 32,24 0-16,-2 0 32,-2 0-32,-1 0 64,-19 0-48,7 0 0,17 0 0,-17 0 0,14 0 0,-21 0 0,7 0 0,17 0 48,-18 2-48,18-2 0,-24 0 0,7 0 0,19 0-32,-6 0 16,-1 0-16,-19 0 32,20 0 0,2 0 0,0 0-16,0 0-32,-22 0 48,21 0-32,3 0 0,-2 0 0,-2 0 64,-20 0-32,19 0 16,-1 0 48,-1 0-16,-10 0-64,-7 0 16,22 3 16,-18-1-64,14-2 48,-14 0-16,-4 0 16,6 0-32,12 0 64,-14 0-32,18 0 48,-22 0-48,7 0 16,14 0 16,-14 0-16,15 0-16,-22 0 0,6 0 0,18 0 32,-6 0-16,-1 0 16,-17 0-32,20-5 16,2 1 0,0 0-32,2-1 32,-24 5-16,24-4 32,-24 4-32,26-4 16,-7 4 17,-1-5-33,-18 5 0,4 0-33,-4 0 82,-6 2 31,-21 3-257,27-5 177,-32 4-1520,1 16-3507,-6-11-2704,37-9 7731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5:56.6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228 131 80,'0'0'0,"0"-4"208,0 4-208,0-4 304,4-3 16,1 1-96,-1-1-80,-4 7-144,0-6 128,0 1-32,0-1-32,0-1 16,0 7-80,4-4 112,-4-3-16,0 1 16,0 1 0,0 5-112,0-6 96,5 1-15,-5-1 15,4 1-16,-4 5-80,0-4 48,4 0-16,-4-1-16,0 1-16,0 4 0,0 0-16,-2-4-48,0 4-64,2 0 128,0 0-145,0 0-15,-2 0 32,2 0 64,0 0 64,0 2-32,0-2 16,0 2 0,0-2 32,0 0-16,0 0 32,4 0 48,-4 0 32,5 0 48,-5 0-160,0 0 225,4 0 47,-4-4 32,0-1 0,0 5-304,0 0 304,0-4-16,0 4-16,0 0 17,0 0-289,0-4 240,4 4 16,-4 0-64,0 0-32,0 0-160,0 0 96,0 0-16,0 0-16,0 0 16,0 0-80,0 0 112,0 0 16,0 2 0,0 0 0,0-2-128,0 2 160,0 0 16,0 0 81,0 1 95,0-3-352,0 2 416,0-2 16,0 2 32,0-2 1,0 0-465,-2 2 448,0-2-16,0 0-32,0 0-32,2 0-368,-3 0 320,-1 0-63,2 0-49,0 0-80,2 0-128,-5 2 112,3-2-16,-2 3-16,-1-1 0,5-2-80,-4 2 48,0 2 0,-1 1-16,1 1 0,4-6-32,-7 7 48,1 1-48,-1 12 16,-1-11-16,8-9 0,-7 24 0,-2-5 32,1 3-32,-1 2 48,9-24-48,-9 26 16,0 1 32,-8 1-32,10 5-16,7-33 0,-8 32 32,-12 3 16,13 0-48,-10-2 64,17-33-64,-7 37 80,-1-2-16,-10 2 32,12 0-16,6-37-80,-7 35 64,1 0 32,-1 0-32,5-5 0,2-1 16,0-29-80,0 28 48,0 1 32,17-1 17,-12-2-1,-5-26-96,19 24 96,-12-2 32,15 0 16,-5 0 0,-17-22-144,7 17 112,19 0 0,-20 1 0,18-12-32,-24-6-80,7 20 128,10-13 16,-12 1-16,12-1 48,-17-7-176,0 9 192,7-3 0,-1-4-15,1 1-33,-7-3-144,6 2 128,1-2-48,0 0 32,-1 2-16,-6-2-96,7 0 48,-3 2-16,3 0 0,-3 0-80,-4-2 48,4 3-304,1 1-513,-1 0-671,0 3-1106,-4-7 2594,5 9-3281,1 12 464,-1-14-1057,-5-7 3874</inkml:trace>
  <inkml:trace contextRef="#ctx0" brushRef="#br0" timeOffset="479">219 437 2305,'0'0'0,"0"0"656,4-4 80,3 4 113,0-5 79,-3 5-80,2-4-143,-6 4-705,7 0 560,10 0-80,-10 0 16,13 2 1,-20-2-497,6 4 464,16 3-32,-5 10-80,3-10-80,-20-7-272,22 22 224,2-5-63,0 5-1,2 2-16,-26-24-144,28 26 160,-1 3 16,-1-1-32,-2 0-16,-24-28-128,26 26 112,-2 1 0,0-1 0,0 2 48,-24-28-160,24 29 128,-2-1 32,-3 0 0,-1 1 16,-18-29-176,6 24 273,16-3-33,-15 1 32,-1-2-48,-6-20-224,18 20 224,-18-1 0,4-1-16,1-10-32,-5-8-176,0 18 192,4-12 16,-4 3 1,0-2-1,0-7-208,0 6 224,0-1-16,4-3 32,-4-2-48,0 0-192,0 0 240,5-5-64,-5 1-16,0 0 0,0 4-160,0-7 144,0 1-47,0-1-33,-3 0-32,3 7-32,-4-6-32,0-14-289,-3 16-367,1-14-560,6 18 1248,-7-6-2049,3-14-785,-1 14-543,1 1-497,4 5 3874,-4-17-2897,4 17 2897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5:59.6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369 581 3441,'0'0'0,"0"0"1137,0 0-1137,0-4 1184,0-3 97,0 3 15,0-1-175,0 5-1121,0 0 944,-2 0-207,0 0-177,0 0-128,2 0-432,-3 5 320,-1 1-64,-3 12-64,1-9-16,6-9-176,-9 24 129,0-3 15,-8 3 48,10 5 64,7-29-256,-19 28 320,1 3 16,1-1-32,-5 1-64,22-31-240,-22 32 192,0 3 1,-4 0-33,0 0 16,26-35-176,-26 35 192,2-4 16,2-5-48,13 0-80,9-26-80,-21 22 96,14-3 0,-2-10-32,3 11 32,6-20-96,-2 4 64,-1 1-64,3-3 16,0 0 32,0-2-48,0 2 48,0 0 16,5 0 16,-1-2-64,-4 0-16,0 0 48,4 0-144,1-4-512,-1-2-1009,-4 6 1617,5-18-3169,1 14-977,16-14-1617,-22 18 5763</inkml:trace>
  <inkml:trace contextRef="#ctx0" brushRef="#br0" timeOffset="1">387 289 2449,'0'0'0,"4"0"672,-4 0-672,4 0 768,3-5 81,-3 1-33,1 0-112,-5 4-704,4 0 529,-4-5-129,4 1-96,1 4 0,-5 0-304,4-4 240,3 4-48,-1 0-16,1-5-64,-7 5-112,6 0 128,14 0-15,-16-4-1,14 4-16,-18 0-96,6-5 96,14 1-16,-3 4 16,1-4 0,-18 4-96,22-5 80,-1 5 0,3-4-48,0 0 0,-24 4-32,22 0 16,-2 0 16,-3 0-16,-10 0-16,-7 0 0,19 2 16,-19 2-48,7 5 48,-3 0 32,-4-9-48,5 21 32,-5-12 48,0 13 16,0-13-32,0-9-64,-2 24 128,-5-7-48,0-8 16,1 15 0,6-24-96,-7 17 48,-1 1 16,-10-9 16,14 15 16,4-24-96,-7 8 80,-10 14 0,10-13 16,-10 13-47,17-22-49,-7 6 80,-12 14 32,10-14-64,-11 3 64,20-9-112,-6 18 48,-3-14-16,0 2 80,1 1 0,8-7-112,-7 7 208,0-1 48,1 1-48,2-3 32,4-4-240,-3 4 224,1-1-64,2-1 16,0 0-63,0-2-113,0 4 80,7-2 16,-1 1-32,14-3 64,-20 0-128,4 0 96,16 0-32,-3 0 0,1 0-32,-18 0-32,19 2 32,3-2 0,-2 0 0,0 0-16,-20 0-16,17 0 16,-10 0 64,12 0 16,-14 0-32,-5 0-64,4 2 64,0 0-32,1 0 32,-1 1 0,-4-1 0,0-2-64,0 2 64,0 2 0,0 1 0,0-5-64,0 4 48,0-4-48,0 4 32,0 1 0,-2-1-160,0 3-304,2-7 432,-3 6-784,-1 3-641,0-3-1088,4 14-609,0-20 3122,0 7-4930,0-7 4930</inkml:trace>
  <inkml:trace contextRef="#ctx0" brushRef="#br0" timeOffset="2">1059 577 2481,'0'0'0,"0"0"0,0 0 656,0-7 192,-3 1 129,3-1 63,0 7-1040,0-6 1073,0-1-33,0 0-79,5 3-49,-5 4-912,0-4 896,4-1-127,-4 1-97,4 0-160,-4 4-95,0-5-97,0 5-32,0 0 32,0 0-320,5 0 224,-5 0 64,0 0-128,0 0 0,0 0-160,0 0 176,0 2-63,0 1-33,0 3-16,0-6-64,0 7 48,-2 12 0,2-10-16,0 15 48,0-24-80,0 20 64,0 2 0,0 4 32,4 2-16,-4-28-80,4 31 96,3-1 16,-3-1 0,3-1 48,-7-28-160,6 26 128,-1 0 96,-1 0-16,0-2 0,-4-24-208,5 24 256,-5 0-63,0 0-1,0-2 16,0-22-208,0 22 224,0-2-80,0-1 48,0 3-32,0-22-160,0 20 144,-2-3 32,-1-10-48,1 12-64,2-19-64,-2 7 96,-2 10-48,2-10 0,-1 2 64,3-9-112,-2 6 97,0 3-49,0-2 32,0-3-16,2-4-64,0 4 32,0 1 48,-3-3-16,3 0 48,0-2-112,0 2 64,0-2-16,0 0 64,0 0-48,0 0-64,0 0 112,-2 0-16,2-4-96,0-1 48,0 5-48,0-6 0,0-12-96,0 14-80,0-16-352,0 20 528,5-6-817,-5-18-463,0 17-641,0-17-752,0 24 2673,0-4-3426,0-3-112,0-12-1376,0 19 4914</inkml:trace>
  <inkml:trace contextRef="#ctx0" brushRef="#br0" timeOffset="3">775 963 4033,'0'0'0,"0"0"1009,0-7-1,0 7-1008,0-6 1185,0-1 127,4 1-79,1-1-273,-5 7-960,4-17 689,0 17-129,14-7 0,-14 1-48,-4 6-512,20-5 561,-3-1-113,-10-1-48,21 3-48,-28 4-352,24-5 272,5-1-63,1-1-81,1 3-16,-31 4-112,32-4 16,-5-1 48,-3 5-32,-5 0 0,-19 0-32,20 0 80,-14 2-48,18 1 48,-17-1-48,-7-2-32,17 2 96,-12 0-32,1 0 32,1 1 16,-7-3-112,6 0 80,1 0 32,-1 0 16,1 0 0,-7 0-128,7 0 112,-3-5 0,0 1-32,1-3-224,-5 7 144,4-4-480,-4-3-721,0 1-944,0-1-1008,0 7 3153,0-4-3522,4 0-1488,-4 4 5010</inkml:trace>
  <inkml:trace contextRef="#ctx0" brushRef="#br0" timeOffset="4">1637 841 4049,'0'0'0,"0"0"2353,0 2-1024,0-2-1329,-2 0 1073,-1 0 95,1 0 145,-2 0-1,4 0-1312,-5 0 1041,3-4-289,-2-1-208,2 1-175,2 4-369,-2-5 304,-1-1-16,3-1-48,0-10 64,0 17-304,0-4 224,7-3 48,-3-15 0,1 16-80,-5 6-192,6-20 161,1 13-65,-1-14-48,12 3 0,-18 18-48,0-19 64,6 1 16,1 1-64,10-1 80,-17 18-96,0-6 80,7-21-16,-1 8 16,1 1-80,-7 18 0,6-21 0,1 1 16,0 0-32,-1 1-16,-6 19 32,7-7 0,-1-13 0,1 16 0,-3 0 32,-4 4-32,4-5-32,1-1 16,-1 1 16,-4 1-32,0 4 32,5-4 0,-1-1 32,0 5-80,-4 0 0,0 0 48,5 0-48,-5 0-48,4 0 96,-4 3 0,0-3 0,0 2 16,4 4-32,-4 1-32,5 10 0,-5-17 48,0 9-48,4 17 16,-4-2-16,4 2 16,-4-26 32,5 27-32,-1 3 16,3 5 16,-1 0 0,-6-35 0,7 41 16,-1 1 16,1-1-16,10-1 32,-17-40-48,5 37 16,-1 0 16,3-2 32,10-3-16,-17-32-48,4 29 96,3-5-48,0-5 48,-1 1 0,-6-20-96,18 7 128,-18 12 32,6-17-64,1 5 48,-7-7-144,6 4 128,-1 1-16,-1-1 16,0-2-32,-4-2-96,0 2 96,0 1 0,0-3 16,0 0-48,0 0-64,0 2 129,0-2-33,0 0-16,-2 2 16,2-2-96,-2 0 0,0 0 32,-3 0-64,3 0-288,2 0 320,-4 0-817,2 0-912,-1 0-1408,3 0-1521,0 0-2209,0 0 6867,0 0 0</inkml:trace>
  <inkml:trace contextRef="#ctx0" brushRef="#br0" timeOffset="503">1896 232 2096,'0'0'0,"0"0"769,0-7-33,0-10 113,0 17 79,0-4 80,5 4-79,-5 0-929,4-5 784,0 5-160,1 0-159,-1 0-81,-4 0-384,7 0 304,-1 0-48,12 7 0,-12-1-80,16 14 0,-4-13 0,1 12-47,3-1 63,-22-18-192,24 19 160,0 1 0,2 2-48,0 0 0,-26-22-112,31 24 96,-1 4-16,3 2 32,0 5 16,-33-35-128,30 37 128,-1-2 48,-1 2-16,-4 3 80,-24-40-240,20 39 273,-3 2 31,-12 3 48,-1-2 0,-4-42-352,0 41 336,0 3-16,0-3-16,-4 1-47,4-42-257,-18 39 224,12-4 0,-14 0-16,13-3-16,7-32-192,-21 33 256,12-5-80,-13-4 32,16-2 32,6-22-240,-20 18 128,13-12 16,1 14-31,-1-16-17,7-4-96,-6 7 160,1-3-112,3 1 48,0-3-48,2-2-48,0 2-48,0 0 96,0-2-64,0 0 64,0 0-48,0 0 16,0 0-128,0-4-369,0-3-495,0 7 976,0-24-1777,4 20-816,1-16-801,12 14 129,-17 6 3265,0-24-4370,0 24 4370</inkml:trace>
  <inkml:trace contextRef="#ctx0" brushRef="#br0" timeOffset="1105">3064 5 1568,'0'0'0,"0"0"977,0 0-385,0 0-592,0-4 720,0 4 129,-3 0 63,-3 0-112,6 0-800,-7 0 737,1 0-225,-3 0-64,0 2-80,9-2-368,-8 4 273,-1 3-17,-9-1-64,12 1-16,6-7-176,-18 9 160,10 10 16,-12-12 48,11 15-16,9-22-208,-19 8 256,10 16 80,-13-6-47,16 1-17,6-19-272,-22 22 256,15 4-64,-15 3-16,14 1 16,8-30-192,-22 35 224,4 2-48,1 3 32,8 1-96,9-41-112,-19 44 128,14 4-48,1-2-15,2 2 31,2-48-96,0 45 48,4 1 0,14-2 16,-12-1-16,-6-43-48,28 40 32,-10-1 32,2-2 16,-1 0-32,-19-37-48,20 35 80,2-7-16,-1 3 16,1-9 32,-22-22-112,22 22 128,-2-1 32,-1-14-32,1 15 80,-20-22-208,7 6 224,17 1 32,-18-1 1,1 1 15,-7-7-272,6 2 304,1 0-16,-3-2 32,-4 0-48,0 0-272,4 0 208,-4-4-48,0-3 32,0 3-80,0 4-112,0-4 129,0-1-33,0 1-240,-2 0-273,2 4 417,-2-7-1040,-2 3-913,-1-1-1409,3 5-511,2 0 3873,-2 0-5379,2 0 5379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6:05.4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319 184 1472,'0'0'0,"-18"0"96,18 0-96,-22 0 48,-4 2-32,0 0 0,4 0-16,22-2 0,-22 5 0,3-1 0,1-2-32,10 0 0,8-2 32,-22 2-32,15 1 0,-10-3 32,10 0 16,7 0-16,-6 0 48,-1 0 16,1 0 80,1-5 80,5 5-224,-4-4 321,2 0 111,-5-1 96,3 5 64,4 0-592,-5-4 689,-1 4 95,1 0 32,1 0 33,4 0-849,-6 0 832,1 0-96,3-5-15,-2 5-65,4 0-656,-3-4 608,1 4-79,0 0-97,2 0-112,0 0-320,0 0 256,0 0-64,0 0-48,0 0-16,0 0-128,4 0 128,1 0-16,1 0 16,12 0-16,-18 0-112,6 0 129,16 0-17,-4 0 16,-1 0-48,-17 0-80,22-4 64,0-1 64,4 1-32,0 0 0,-26 4-96,26-5 144,3 1-64,-1 0 48,0-1-48,-28 5-80,29-4 112,-1 4-80,-4 0 16,-2 0-32,-22 0-16,20 0 32,-3 0-32,3 2 64,-14 0-64,-6-2 0,24 7 0,-17-1 0,15 1-32,-16-3 64,-6-4-32,20 5 64,-14 1-32,14-4 80,-16 3-16,-4-5-96,22 2 32,-15-2 80,17 0-64,-5 0-16,-19 0-32,20 0 48,0 0 0,-3-5 1,-10 1-17,-7 4-32,24-4 64,-7-1-32,-10 5 16,17 0-16,-24 0-32,17 0-16,-10-4 32,19 4-32,-9 0-48,-17 0 64,18 0 16,-1 0-64,3 0 80,-1 0 16,-19 0-48,20 2 80,0 0 32,1 1-48,-1-1-224,-20-2 160,22 2-240,0-2-1,-3 0 1,3 0 224,-22 0 16,22 0 16,0 0 16,-3-4-16,3-1 48,-22 5-64,20-4 48,0-1 16,-1 1 0,1 0-16,-20 4-48,19-7 64,-1 3-15,2-1-17,-3 5 16,-17 0-48,17-4 0,1 4 16,-1-4-16,-10-1 0,-7 5 0,24 0 32,-18-4-16,23 4 16,-10 0-16,-19 0-16,22 0 0,-2 0-16,2 0 32,2 0-32,-24 0 16,24 0 0,0 2 32,2 0-32,-2 1 48,-24-3-48,24 2 16,0 0-16,-2 0 48,-5-2-16,-17 0-32,18 2 32,-18-2-32,6 0 80,18 2-48,-17-2 48,-7 0-80,19 0 16,-19 0-16,5 0 16,12 0 16,-10 0-32,10 0 16,-17 0-16,7 0 16,10 0 64,-10 0-16,12 0-96,-19 0 32,5 0 32,14 0-80,-14 0 48,14 0 48,-19 0-48,5 0 16,12 0 32,-12 0-48,14 0 0,-19 0 0,5 0 16,14 0 32,-12 0-48,15 0 48,-22 0-48,6 0 32,1 0-32,10 0 64,-13 0-16,-4 0-48,7 0 16,0 0 0,10 0 32,-13 0-16,-4 0-32,7 0 64,-1 0-16,1 0 0,10 0-48,-17 0 0,5 0 48,1 0-48,1 0-32,13 0 80,-20 0-48,4 0 0,16-4 64,-16 0-16,16 4 0,-20 0-48,4-5 16,13 5-16,-12-4-16,-1 4 32,-4 0-16,4 0 0,-4 0 96,-2 0-16,-6 0-160,8 0 80,-27 2-688,6 5-1105,-3-1-1840,24 29-1058,0-35 4691,-9 7-5042,9-7 5042</inkml:trace>
  <inkml:trace contextRef="#ctx0" brushRef="#br0" timeOffset="968">3234 22 1136,'0'0'0,"-7"0"448,7 0-448,-26 0 176,4 2 48,2 1 113,12 1 127,8-4-464,-18 2 640,14 2 112,-3-1 65,1-1 31,6-2-848,-2 2 865,-1-2-49,1 0-32,2 0-47,0 0-737,0 0 656,0 0-48,0 0-96,5 0-79,-5 0-433,4 0 384,2-4-64,12 4-16,-14-5 16,-4 5-320,18 0 256,-12-4 17,16 4-81,-2-4-80,-20 4-112,24 0 96,0 0-48,4-5-32,3 5 0,-31 0-16,30 0 0,5 0 0,0-4-16,4 4 16,-39 0 0,40 0 48,-3 0-32,0-5 48,-5 1-32,-32 4-32,33 0 32,-7 0 0,1 0 16,-6-4 0,-21 4-48,20 0 96,-3-5-80,-12 5 32,1 0 32,-6 0-80,7 0 48,-3 0 32,-4 0-32,5 0-32,-5 0-16,0 0 0,4 0 48,-4 3-16,4-3 32,-4 0-64,0 0 64,5 0-64,-5 2 48,0 0 16,0-2-64,0 0 48,0 0 32,0 0 48,0 0-64,0 0-64,0 0 128,0 0-32,0 0-48,0 0 17,0 0-65,0 0 32,-2-4-32,-1 4 0,3 0 0,-2 0-32,0 0 64,0 0-32,0 2 0,2-2 0,-3 2 32,-1 2-80,-2-2 32,-1 1-81,7-3 97,-4 2-272,1 0-432,-1 0-545,2 3-623,2-5 1872,-2 2-2546,0 2-287,2 0-1617,0-4 4450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6:02.9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14 397 2193,'0'0'0,"0"0"1616,0-4-639,0 4-977,4-6 976,0 1 65,3 5-97,-3 0-272,-4 0-672,7 0 433,-1 2-241,1 5-32,10 13 0,-17-20-160,7 17 160,12 5 32,-12 4-16,19 5-16,-26-31-160,20 37 112,4-2 32,4 4 48,5-2 64,-33-37-256,33 35 353,2 2 127,-1-4 80,-1-5 0,-33-28-560,33 28 497,2-4-81,-5-2-96,1-4 0,-31-18-320,26 8 272,-2 16-16,-4-17-16,-3 13-16,-17-20-224,7 6 225,15 3-33,-18 0-16,0-3-16,-4-6-160,5 7 160,-5-3 0,0 0 32,0 1 16,0-5-208,0 4 224,0-2-16,-5 0-16,-3 1-47,8-3-145,-20 2 144,13 0-64,-14 0-32,12 0 0,9-2-48,-24 0-48,15 0-112,-13 0-209,14 0-399,8 0 768,-20-4-1136,13-3-417,1 1-464,-1-16-400,7 22 2417,-4-6-2577,2-16 272,2 17 640,4-21-768,-4 26 2433,0 0 0</inkml:trace>
  <inkml:trace contextRef="#ctx0" brushRef="#br0" timeOffset="1">491 415 1424,'0'0'0,"5"2"1345,-5-2-1345,0 0 864,4 0 161,-4 0 79,0 0 49,0 0-1153,0 0 1088,0 0-47,-2 0-49,0 2-95,2-2-897,-7 2 864,1 1-96,-1 1-143,-13 0-81,20-4-544,-6 7 448,-16 10-96,5-10 16,-3 17-64,20-24-304,-24 22 273,-2 2-33,-3 0-64,-3 4-96,32-28-80,-33 31 96,-2 4 16,0 2-48,2 4 32,33-41-96,-30 39 96,4 1-128,0 1 64,4-6-16,22-35-16,-18 31 16,12-3 32,-1-8 0,1-3-48,6-17 0,-3 7 32,3 1-64,0-1 64,7-1 32,-7-6-64,20 3 48,-16-3 0,13 0-96,-10 0-416,-7 0 464,17-7-864,-12 0-609,14 1-656,-12-14-528,-7 20 2657,22-4-2994,-5-18-1760,-17 22 4754</inkml:trace>
  <inkml:trace contextRef="#ctx0" brushRef="#br0" timeOffset="2">496 22 2353,'0'0'0,"17"0"720,-12-4-112,-5 4-608,19-5 592,-14 1-47,12 0-97,-13-1-160,-4 5-288,20 0 192,-16 0-48,16 0-48,-13 0 32,-7 0-128,17 0 128,-10 0-48,12 3 32,-12 1-16,-7-4-96,26 4 65,-9 3 31,5-3 48,0 1 48,-22-5-192,22 2 192,0 2 64,-1-2-16,-3 0 0,-18-2-240,6 5 224,16 1-48,-17-1 0,-1-1-48,-4-4-128,7 4 129,-3 1-1,0-1-48,-4 3 16,0-7-96,5 6 64,-5 1 0,0 2 0,0 8 0,0-17-64,0 7 96,0 10-16,-5-8 16,-1 10-16,6-19-80,-18 18 64,12-9 32,-16 17 16,2-7 16,20-19-128,-19 20 128,-3 2 32,2-5-16,11 1 80,9-18-224,-24 8 209,18 12 47,-12-13 0,16 1 16,2-8-272,-6 7 288,4-1 16,-1 1-16,1 0-32,2-7-256,0 2 225,0 0-49,0 2 16,0-2-32,0-2-160,7 3 144,-1-1 0,12 0-16,-12-2 0,-6 0-128,20 0 96,-14 0 16,18 0-48,-6 0-48,-18 0-16,20-4 64,-1 4 0,1-5-16,-3 5 16,-17 0-64,18-4 16,-12 4 16,14 0-16,-16 0 0,-4 0-16,7 0 48,-1 0-64,-1 2-432,-1 5-720,-4-7 1168,0 6-2290,4 3-1007,31 24 288,-35-27-833,0-6 3842,0 0 0</inkml:trace>
  <inkml:trace contextRef="#ctx0" brushRef="#br0" timeOffset="3">1268 365 2737,'0'0'0,"0"0"864,0 0 97,0 0-961,0 0 1120,0 2 145,0 0-65,0 0-287,0-2-913,0 2 704,4 1-128,-4-1-48,5 4-31,-5-6-497,4 7 464,1-3-32,-1 5-64,-4 8-80,0-17-288,6 7 273,-1 17-33,1-7 32,1 5-32,-7-22-240,6 22 240,1 6-80,10-4 16,-17 5-32,0-29-144,5 30 224,-1 1-32,-4-1-16,0 3-31,5-4 15,-5-29-160,0 26 112,0 2 64,0-6-16,0-22-160,0 24 128,0-24-128,0 20 192,0-1-112,0 1 64,0-1-16,0-19-128,-3 18 192,1-1-32,0-10 0,0 13-16,2-20-144,-2 6 112,-1 1 1,1-1-33,0 1 32,2-7-112,0 2 112,0 0-16,0 0 48,0-2-16,0 0-128,0 0 112,0 0 16,4 0 16,-4 0-32,0 0-112,0 0 96,5-6-16,-1-1-64,1 1-16,-5 6 0,4-18-16,2 14-80,1-16-240,-3 14-384,-4 6 720,7-24-1297,-1 4-848,1 13-1120,-3-14-625,-4 21 3890,0-7-5491,0 7 5491</inkml:trace>
  <inkml:trace contextRef="#ctx0" brushRef="#br0" timeOffset="4">1037 799 5378,'0'0'0,"-2"0"1489,2 0-1489,-7 0 1392,3-4 49,-1-1-64,5 1-289,0 4-1088,0-5 800,5 1-287,12-2-129,-10-1 80,-7 7-464,22-7 432,-5-10-48,3 13-47,4-3-145,-24 7-192,28-6 128,5 1-16,-1 1-80,-1-1 0,-31 5-32,37-4 32,0 4-16,2-4 32,3 4-48,-42 0 0,37 0 128,-2 0 16,-7 0-304,-4 2 48,-24-2 112,22 2-192,-4 2 0,-12 1 288,14-1 0,-20-4-96,4 5 32,3-3 0,-3 0-176,0-2-208,-4 0 352,5 0-625,-5 0-431,4-4-497,-4-3-768,0 7 2321,4-17-2977,18 17 319,-22-22-911,0 22 3569</inkml:trace>
  <inkml:trace contextRef="#ctx0" brushRef="#br0" timeOffset="1472">2302 136 4177,'0'0'0,"0"0"0,0 0 1281,-2-5-64,0-1 47,0-1-47,2 7-1217,-5-4 1056,3-1-191,0 5-145,0 0-112,2 0-608,0 0 480,0 0-175,0 0-129,0 3-112,0-3-64,0 6 16,0 3 32,0 13 0,4-14-16,-4-8-32,5 24 16,-5 0 16,4 3 0,0 1 0,-4-28-32,0 31 32,5-1 80,-5 1-32,0-1 48,0-30-128,0 31 96,0-3 16,0 3 16,0-5 16,0-26-144,0 24 176,-5 2 16,-1-6-16,1-1 0,5-19-176,-6 20 161,-1-11 15,1 12 32,-1-14-16,7-7-192,-4 20 256,-1-16-16,1 3-32,2-1-48,2-6-160,-2 7 112,2-5 16,0 0-80,0 0 16,0-2-64,0 2 96,4-2 0,0 0-64,3 0 16,-7 0-48,7 0 49,10 0-17,-13 0 16,3 0-32,-7 0-16,24 0 32,-7 0-16,5-4 32,4 0 0,-26 4-48,29-7 16,-1 3-16,5-3 32,-3 1-32,-30 6 0,35-5 16,0 1 16,-4 0-32,-1 4 48,-30 0-48,24-5 16,-6 5-16,-1 0 0,-12 0 0,-5 0 0,6 0 48,1 0-16,-3 2-32,0 1 16,-4-3-16,0 4 0,0 0 32,0 1-16,0-1-16,0-4 0,-2 4 0,-4 1 0,-1-1 32,1 0-16,6-4-16,-9 7 32,-9 0-32,12-1-32,-12 1 16,18-7 16,-8 6-240,-12-1-161,13 1-383,-10 1-400,17-7 1184,-7 6-1617,1-1-576,-1-3-512,1 0-241,6-2 2946,0 9-2241,-2-5-928,2-4 3169</inkml:trace>
  <inkml:trace contextRef="#ctx0" brushRef="#br0" timeOffset="1473">2573 262 3857,'0'0'0,"4"0"1489,-4 0-144,0 0-1345,0 0 1344,0 0-175,0 5-321,0 1-288,0-6-560,0 9 337,0 10-17,0 1-16,0 2 0,0-22-304,0 22 336,0 4 48,0 2 48,0 1 97,0-29-529,0 35 576,0-1-16,0 1 16,0 2-111,0-37-465,5 38 384,-5-4-112,4 6-48,-4-5 32,0-35-256,4 35 208,1-3 0,-1-1-80,0-1-31,-4-30-97,5 31 128,1-3-80,-1 1 16,-1-5 32,-4-24-96,7 19 96,-3-1 48,0-1-48,1-10 16,-5-7-112,0 17 96,4-12 32,-4-1-16,0 2-16,0-6-96,0 3 144,0-1 48,0-2 32,0 0 48,0 0-272,0-5 145,-2-1-33,-3-1-64,1-14-144,-2 14-257,6 7 353,-7-31-656,3 10-592,1-6-769,1-3-1025,2 30 3042,0-28-4162,0-3-1985,0 31 6147</inkml:trace>
  <inkml:trace contextRef="#ctx0" brushRef="#br0" timeOffset="1474">2739 101 2625,'0'0'0,"0"2"672,0 0 32,0-2-704,0 7 705,0-1-49,0 1-64,0 10-32,0-17-560,0 7 529,4 12 47,0-10 64,3 11-31,-7-20-609,17 8 544,-12 16-32,14-6-48,-12 2-112,-7-20-352,26 21 321,-8 6-1,3-3 0,3 4 192,-24-28-512,24 33 528,5 2-63,-1 2 47,3 2 32,-31-39-544,30 35 496,3 0 49,-3-3-81,1-1-176,-31-31-288,28 33 192,-4-3 64,-4-1-96,-13-1-32,-7-28-128,19 31 144,-19-5-32,0 2 32,0 0 0,0-28-144,-4 29 161,-14-1-1,10-2 0,-19-2 32,27-24-192,-17 20 96,0 0 80,-3-1-32,0-1-32,20-18-112,-22 17 144,1 1 32,-3-10-32,2 12-32,22-20-112,-20 7 224,1 1-48,10-1 1,-13-1 15,22-6-192,-4 7 112,-3-5-112,3 0 48,2 0-32,2-2-16,-3 0-48,1 0 80,2 0-80,0 0 48,0-4-64,5 0-96,1-3-241,1-10-207,-7 17 608,19-5-1072,-14-1-433,12-16-480,-10 15-560,-7 7 2545,19-21-2930,-12 14 1,17-15 752,-20 18-864,-4 4 3041,0 0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6:07.2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98 2529,'0'0'0,"0"0"672,0 0-672,0-4 464,0 0-16,0-1 145,0 1 143,0 4-736,0-4 736,0 4-79,0-5-161,0 5-80,0 0-416,0-4 400,0 4 0,0-4 17,0-1 15,0 5-432,0 0 416,5 0-16,-5-4-96,0 4-16,0 0-288,4-5 305,-4 5 31,4 0 0,1-4 0,-1 4-32,-4 0-304,5-4 240,1 4 0,1 0-15,12 0-49,-19 0-176,5 0 128,14 0 16,-12 0-64,23 2-16,-30-2-64,27 2 80,1 0-32,5 0 0,2 1 0,-35-3-48,34 2 64,4 0 0,3 0 32,-2-2-16,-39 0-80,40 0 80,-1 0 32,-2 0 16,-2-4 96,-35 4-224,33 0 288,-5-5 1,-4 5-33,-24 0-256,17 0 208,-17 0-208,7 0 80,13-4 16,-16 4-16,2 0-32,-6 0-48,7 0 64,0 0 32,-3 0-96,0 0 64,-4 0-64,0 0 80,5 0-64,-1 0 48,0 0-64,-4 0 0,0 2 0,5-2 96,-1 0 0,-4 0-16,0 0-80,4 0 128,-4 0-48,0 0 16,0 0 0,0 0-96,0 0 48,0 0 96,0 0-64,0-4 1,0 4-81,0-4 64,-2 4-64,0-5 48,-2 1 0,4 4-48,-5-5 64,3 5-64,0-4 0,0 4 0,2 0 0,-5-4-176,1-1-577,0-1-1008,-3-1-1728,7 7 3489,0 0-4354,-2 0-1297,2 0 5651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6:16.0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15 112 1648,'0'0'0,"0"0"384,0 0 1,0 0-385,-2 0 464,0-4 80,0-1 48,0 1 49,2 4-641,-2 0 624,-1 0-16,1 0 0,2 0-47,0 0-561,0 0 496,0 0-80,0 0-96,0 0-16,0 0-304,0 0 305,0 0-17,5 0 0,-1 0-16,-4 0-272,4 0 272,1 0-80,-1 0 16,0 0 0,-4 0-208,5 0 240,-1 0 33,0 0-49,3 0-16,-7 0-208,7 0 160,-1 0-16,12 0 0,-14 0-32,-4 0-112,17 0 112,-10 0 16,13-4-32,-14 4 0,-6 0-96,22-5 64,-16 5 16,16-4-32,-15 0 16,-7 4-64,26 0 80,-9-5-16,1 1 0,-1-1 17,-17 5-81,20-4 64,-13 4 16,17 0 0,-18 0 0,-6 0-80,20 0 80,-16 0-16,3 0 0,12 0-32,-19 0-32,5 0 0,1 0 48,14 0-32,-16 2-16,-4-2 0,18 2 16,-14 1-16,16-1 32,-16 0-32,-4-2 0,22 0 16,-16 0 0,16 0-16,-15 0 48,-7 0-48,19 2 16,-12-2-32,13 0 0,-14 0-16,-6 0 32,20 0-16,-16 0 32,14 0-16,-14 0 192,-4 0-192,6 0 192,14 0 32,-16 0 0,1 0-208,-5 0-16,6 0 64,1 0-80,10 0 16,-12 0 32,-5 0-32,17 0-16,-10 2 16,12 1 0,-12-1-48,-7-2 48,20 2 32,-16 0-16,16 0 0,-14 3 16,-6-5-32,22 2 0,-16 2 0,18-2 0,-6 1 16,-18-3-16,17 0 64,3 0 48,0-5 64,4 1 65,-24 4-241,21-5 304,3 5-16,-2-6 0,-2 2-96,-20 4-192,22-7 112,-3 3-32,1-1-80,0 1 80,-20 4-80,19 0 16,-12-4-16,17 4 96,-20 0-128,-4 0 32,20 0 48,-16 0 0,3 0-64,10 0 16,-17 0 0,5 0-48,1 0 16,12 2 32,-14 0 48,-4-2-48,20 4 0,-14-2 32,14 1-16,-14-3-16,-6 0 0,20 2 32,-16-2-32,16 0 0,-14 0 16,-6 0-16,22 0-16,-15 0 32,17 0-16,-7 0 0,-17 0 0,7 0 0,19 0-16,-19 0 16,19 0-32,-26 0 32,19 0 32,-1 0 0,-1 0 16,3 0-16,-20 0-32,17 0 0,1 0 16,-12 0-80,18 0 64,-24 0 0,18 0-32,-12 0 0,18 0 64,-6 0 16,-18 0-48,6 0 32,16 0-16,-15-5 16,15 5-64,-22 0 32,6 0 0,14-4-16,-14 4-32,16 0 48,-22 0 0,7 0 64,17 0-16,-7 0-16,-10 0-112,-7 0 80,24 0-16,-18 0 16,18 0-32,-6 0 80,-18 0-48,6-4 0,20 4-64,-8 0 32,1-5-32,-19 5 64,18-4 160,-1 4 96,3 0-63,0-4 31,-20 4-224,17-5 32,1 5-32,-1-4 16,0 0-16,-17 4 0,7 0 48,19-5-48,-19 1-16,17 4 32,-24 0-16,6 0-16,18-5 16,-17 5 16,15 0-16,-22 0 0,6 0 0,14 0-48,-14 0 80,14 0-32,-20 0 0,7 3 16,10 1 16,-10 0-64,14 1 16,-21-5 16,7 4-32,13-2 64,-14 0-16,12 1-16,-18-3 0,4 2 48,13 0-48,-12 0-16,1 3 32,-6-5-16,22 6 32,-18-4-32,16-2 0,-16 0 48,-4 0-48,20 0-48,-13 0 48,12 0 0,-12 0-32,-7 0 32,19 0 32,-12 0-32,13 0 0,-14 0 0,-6 0 0,22 0 16,-15 0-32,21 0 16,-8 0 0,-20 0 0,19 0-32,1 0 64,2 0-16,-1 0 16,-21 0-32,20 0 16,-2 0 16,-1 0-64,0 0 64,-17 0-32,7 0-32,19 0 32,-19 0 32,15 0-16,-22 0-16,6-4 0,16 4-16,-16-4 16,18 4-48,-24 0 48,7 0 16,17 0 32,-17 0-96,19 0 96,-26 0-48,6-5-16,20 5 16,-8 0-32,-12 0 16,-6 0 16,29 0 48,-12 0-48,3 0 48,0 0 0,-20 0-48,19 0 0,-1 0-48,-1 0 0,-10 0 16,-7 0 32,21 0 32,-14 0 16,13 0-48,-16 0 16,-4 0-16,20 0-48,-16 0 48,18 0-16,-16 0-16,-6 0 32,29 0 0,-23 0-16,23-4 128,-10 4-16,-19 0-96,20 0 96,0-5-48,-3 5 0,0-4-64,-17 4 16,7 0 0,17-4 0,-17-1 0,12 5 0,-19 0 0,7 0 48,10 0-48,-12 0-48,1 0 16,-6 0 32,18 0-16,-14 0 32,2 0 32,12 0-16,-18 0-32,4 0 48,16 0-80,-16 0 64,16 0-32,-20 0 0,4 0-48,16 0 96,-16 0-80,16 0 64,-20 0-32,6 0 0,18 0 0,-6 0 16,2-4-16,-20 4 0,17-4 32,0-1-32,1 1-32,-12 4 32,-6 0 0,24-4 0,-17-1 0,15 5 0,-16 0 48,-6 0-48,20-4-48,-16 4 128,3 0-32,-1 0-80,-6 0 32,7 0 32,13 0-64,-16 0-16,3 0 80,-7 0-32,17 2 16,-13 0-16,16 0 0,-13-2 32,-7 0-32,21 0-80,-14 0 112,17 3-16,-7-1 16,-17-2-32,7 0-32,17 0 64,-20 0-80,3 0 48,-7 0 0,6 2 48,-1-2-80,-1 0 128,0 0-64,-4 0-32,0 0 16,0 0 80,0-4-96,0 4 32,0 0-32,-8 0-320,-16-5-913,-5 1-2176,34 13-3714,-5-9 7123,0 0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6:26.7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373 391 1072,'0'0'0,"0"0"656,0 0-256,0 0 129,0 0-529,0 0 640,0 0 48,0 0-15,-2-4-33,2 4-640,0 0 592,0-5 16,0 1-15,0 4-33,0 0-560,0-4 560,0 4-48,0-5-47,0 1-65,0 4-400,0-4 368,0-1-48,0 5-16,0-4-16,0 4-288,0-5 257,0-1-17,0-1 0,0 1 16,0 6-256,0-18 256,4 14 0,1-3-32,-1-12 0,-4 19-224,7-5 176,-1-12 1,-1 13-49,-1-14 16,-4 18-144,4-4 112,1-16-32,-1 14 16,0-16-32,-4 22-64,5-7 96,1-15-16,-1 16 0,-1-18-16,-4 24-64,4-7 64,1-19-16,-1 20 0,0-14-16,-4 20-32,5-7 16,-1 1 0,1-1-32,-5 1 32,0 6-16,4-5-16,-4 1 16,0 0 0,4-1 0,-4 5 0,0-4-16,5 4 16,-1 0 16,-4 0-16,4 0 0,-4 0-16,5 0 16,-5 0 0,4 0 0,0 0 0,1-4 0,-1 4 0,-4 0 0,5-5 0,-1 1 0,-4 4 16,4 0 32,-4 0-48,0-4 0,0 4 16,5 0 0,-5 0-16,0 0 48,0 0 0,0 0-48,0 0-32,-3 0 0,1 4 0,2 2 16,0-6 16,-2 9-16,2 0 16,0 8-32,0-10 32,0-7 0,4 24 32,1-7-64,-1 3 16,3 0 16,-7-20 0,6 8-16,1 16 32,-1-15 0,1 13-16,-7-22 0,4 9 48,1 10-48,-1-12 0,0 2 16,-4-9-16,5 17 32,-5-10-16,0 1 48,0 12 16,0-20-80,0 4 96,0 3-16,-2-1 0,-1-1 16,3-5-96,-4 6 64,0 1-16,-1-3-16,-1 3 0,6-7-32,-5 6 0,1 3 16,0 0-32,-1 8 32,5-17-16,-2 7 0,0-1-16,0 12 16,2-12 0,0-6 0,0 9 0,0 0 0,4-1 0,0-1 0,-4-7 0,7 7 0,0-1 0,-1-2 16,-2 1 32,-4-5-48,7 6 48,-3-3-16,1-1 65,-5-2 15,0 0-112,0 0 128,0 0 32,0 0-32,0 0 0,0 0-128,0-5 32,0-1-144,-2-1-352,-1 1-449,3 6 913,-4-7-1601,0-12-1072,-1 14-784,1-1-1810,4 6 5267,0 0 0</inkml:trace>
  <inkml:trace contextRef="#ctx0" brushRef="#br0" timeOffset="542">0 627 1904,'0'0'0,"0"0"0,0 0 433,4-5 15,3-1 96,0 1 224,-7 5-768,17-4 849,-13 0-1,3-1-47,13 1-241,-20 4-560,4-4 448,2 4-64,14-5-96,-16 5-64,-4 0-224,18 0 176,-12 0-63,16 0-1,-15 2-32,-7-2-80,28 3 80,-6 3 0,-2-1 0,4 1 32,-24-6-112,24 7 144,4-3 0,0-2 48,5 0 32,-33-2-224,33 0 208,2 0 32,0 0 16,0-6-31,-35 6-225,37-7 256,-2 1-48,4-12-32,-2 14 16,-37 4-192,35-7 192,-2-10-16,-5 17-32,-6-7 0,-22 7-144,17-6 96,1-1 0,-14 1-16,3 1 0,-7 5-80,6 0 64,-2 0-32,-4 0 16,0 0-32,0 0-16,0 3 16,0-1 0,0 2 32,0 3-64,0-7 16,-2 6 16,2 1-16,-2 10 0,2-12 0,0-5 0,0 6 16,0 1-16,0-1 16,0-1 17,0-5-33,0 4 0,0-2 16,0 2 0,4-1 16,-4-3-32,5 2 16,-1 0 0,1-2 32,-5 0-48,4 0-48,-4 0-177,0 0-383,0 0-496,0 0 1104,0-4-1905,0-1-672,0 5 176,0 0-1249,0 0 3650,0 0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6:28.4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106 533 2657,'0'0'0,"0"0"0,0 0 688,0 0 16,-3 0 161,1-5 143,2 5-1008,-2 0 977,2-4-177,-2 0-224,0 4-176,2 0-400,0 0 337,0 0-65,0-5-48,0 5 16,0 0-240,0 0 192,0 0-16,0 0-48,0 0-32,0 0-96,0 0 96,6 0-32,1 0 16,12 0 16,-19 0-96,7 0 96,13 0 0,-14-4 1,20 4 15,-26 0-112,22-7 144,2 1-16,2-1 0,3-10 48,-29 17-176,28 0 144,-2-4 16,3-3 0,1 0-64,-30 7-96,28-6 96,-1 2-32,-6-1-16,-14 5 0,-7 0-48,20 0 32,-16 0-32,3 0 0,-1 2 0,-6-2 0,7 7 16,-3-1 32,-4 1-32,0 0 0,0-7-16,0 17 48,0-13-32,0 5 0,0 11 16,0-20-32,0 6 16,0 14 0,-2-11 32,-5 12 32,7-21-80,-8 9 48,-10 11 32,12-14 0,-14 14 17,20-20-97,-9 7 96,-13 10 0,5-10-16,-1-1 32,18-6-112,-17 9 80,10-3 0,-12 1 32,12-3-16,7-4-96,-19 2 80,12 1 32,-13-3 0,16 0-16,4 0-96,-6 0 112,-3 0-32,0-5 32,3 1-16,6 4-96,-7-4 96,3-3-32,1 0 0,1 1-48,2 6-16,0-7 0,0 1 32,0-1-16,0 1 0,0 6-16,5-5 32,-1 5-64,-4 0 16,7 0 0,-7 0 16,4-4-32,2 4 32,1 0 0,13 0-16,-16 0 0,-4 0 16,17 0-32,-10 0 32,13 0 0,-20 0 0,6 0 0,-6 0 0,22 0 32,-5 0-32,1 0 0,2 0 16,-20 0-16,17 0-16,0 2 16,1 0-32,-12 3-16,-6-5 48,24 4-16,-17 0 16,17 1 0,-17-1 0,-7-4 0,17 7 16,-13-1-16,3 3 0,-1 8-16,-6-17 16,5 5 0,-5 12 0,0-10 0,-2 12 48,2-19-48,-7 9 0,-13 13 48,14-13-32,-16 17 0,22-26-16,-9 17 64,-17 3-32,4 0-16,1-1 48,21-19-64,-29 18 48,3-10 16,-2 14-15,-1-15-33,29-7-16,-24 22 48,0-16-16,0 3 48,2 0 0,22-9-80,-19 6 64,-3-1 48,2-3 0,3 0-16,17-2-96,-9 0 128,-8 0-32,8 0 32,-11-7 16,20 7-144,-6-6 128,-14-12 32,14 14-48,-1-13-16,7 17-96,-17-7 112,12-10-32,-1 12-16,-1-12 0,7 17-64,-6-5 0,-1-1 32,1 1-16,1 1-16,5 4 0,-4-4 32,-1 4-32,1-5-48,0 5 16,4 0 32,-2 0 0,-1 0-48,1 0 48,0 0 0,2 0 0,-2 0-16,2 0-32,0 3 48,0-1-16,0-2 16,0 4-48,0 0 16,0 1-16,4-1-224,-4-4 272,7 2-560,-3 1-513,3-1-623,-1 0-834,-6-2 2530,22 2-3345,-2 0 448,-1 0-977,-19-2 3874</inkml:trace>
  <inkml:trace contextRef="#ctx0" brushRef="#br0" timeOffset="513">941 79 1040,'0'0'0,"0"0"320,-2 0-96,0-4 96,2 4-320,-2-5 401,2 1 127,0 0 64,0-3 80,0 7-672,0-7 705,4 1 31,0-1-32,-4 1-63,0 6-641,5-7 592,-5 3-80,4 0-48,-4-1 1,0 5-465,4 0 416,-4-4 16,0 4-32,5-5-32,-5 5-368,0 0 304,0 0-63,4 0-33,-4 0-64,0 0-144,5 0 112,-1 3-16,2 5 0,1 12 16,-7-20-112,17 7 96,-12 14 16,14-14-16,-12 13 48,-7-20-144,26 17 160,-4 0-32,0-8 48,0 20 16,-22-29-192,26 21 353,0 1 47,2 2-32,1-4 16,-29-20-384,28 9 208,0 12-16,1-14 48,-1 13 1,-28-20-241,29 6 240,-3 12 32,0-12-48,-2 14 0,-24-20-224,17 6 176,3 3 16,-13 11-64,10-16 0,-17-4-128,4 7 112,-4 1-48,5 10-16,-5-12 16,0-6-64,0 18 80,0-12 16,0 3 17,0 8-49,0-17-64,0 5 80,0 1-32,0-1-16,0-1 48,0-4-80,0 4 64,0-1 16,0 1 16,0-2-32,0-2-64,0 2 80,0 1 16,4-3 0,-4 0 48,0 0-144,0 0 144,4 0 16,-4-5 16,0 1-64,0 4-112,0-5 80,0-1 16,0-1-48,0 1-16,0 6-32,0-7 48,0 3-48,0-3 16,0 1-32,0 6 16,0-20-320,0 16-384,0-14-657,-2 14-896,2 4 2257,-4-7-3329,2-12-657,2 21 96,0-2 673,0 0 3217,0 0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6:29.6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468 14 1568,'0'0'0,"-3"0"657,1 0-17,2 0-640,-2 0 912,0-5 209,0 5 63,-1-4-47,3 4-1137,-2 0 944,0-4-95,0 4-113,0 0-32,2 0-704,-2 0 657,-1 0-65,1 0-80,0 0-80,2 0-432,0 0 320,0 0-31,-2 2-97,0 2-16,2-4-176,-3 7 144,1 1 0,0 1 16,-2 11 16,4-20-176,-7 9 144,1 12-32,-3-3 16,-11 1 0,20-19-128,-6 22 128,-16 2 48,2 7 0,1 4 81,19-35-257,-27 37 272,1 0-16,-2-4 48,0-1-288,28-32-16,-29 35 0,-1-4 48,3 2 0,3-5 144,24-28-192,-21 22 240,3-3-112,9 3 16,-8-4-32,17-18-112,-4 6 144,-3 3-31,1-3 15,1-1-16,5-5-112,-2 2 112,0 0 16,0-2 16,2 0 16,0 0-160,0 0 144,0 0 32,0 0 16,0-4-80,0 4-112,0-5 48,0-1 32,4-1-80,0 1 16,-4 6-16,5-20 32,-1 16-16,3-3-32,-1-10 32,-6 17-16,7-5-64,10-1-272,-12-14-512,1 16-1105,-6 4 1953,20-18-3922,-1 21-816,-14-3-1089,-5 0 5827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6:30.7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1 384 2305,'0'0'0,"0"0"0,0 0 624,0 0 160,0-4 97,0-1 63,0 5-944,0 0 864,0 0-303,4 0-161,-4 0-96,0 0-304,5 3 256,-5-1 48,4 6 0,3 10-31,-7-18-273,6 6 320,16 14-64,-16-11-16,18 17 16,-24-26-256,20 22 208,4 2 0,0 0 16,2 4-48,-26-28-176,31 26 192,-1 3-31,-1-3-17,-1-2 32,-28-24-176,24 24 128,0-2-16,0 0 32,-2-5-48,-22-17-96,22 20 96,-5-12 16,-10 16-32,15-15 16,-22-9-96,4 22 112,2-13-48,14 12 32,-20-14-48,0-7-48,7 20 32,-1-14 48,1 12 0,-1-12 48,-6-6-128,5 9 128,-1-3-48,0 1 33,1-3 31,-5-4-144,0 5 144,4-3 32,-4-2 64,4 0 0,-4 0-240,0 0 240,0 0 32,0 0-32,0-4-64,0 4-176,0-5 128,0-1-48,-2-1-96,0-10-208,2 17 224,-4-5-528,-3-12-544,1 10-673,-1-17-928,7 24 2673,-4-17-3074,4 17 353,-2-26-160,2 26 2881</inkml:trace>
  <inkml:trace contextRef="#ctx0" brushRef="#br0" timeOffset="1759">564 343 2513,'0'0'0,"0"0"0,0 2 864,0-2 80,-2 0 81,-5 0 63,1 0-63,6 0-1025,-7 0 848,0 0-191,3 2-129,4-2-528,-4 4 416,4-4-416,-5 7 336,-1-1-32,-3 14-16,-8-2 33,17-18-321,-7 17 304,-15 7 16,5 0-32,-1 2-16,18-26-272,-21 33 224,1 0 48,-2 2 1,-2-1-17,24-34-256,-22 38 288,0-6-48,-2 1 32,3-5-64,21-28-208,-20 27 160,0-8-32,12 3-16,-14-5 64,22-17-176,-7 18 192,-1-12-31,-10 14-33,14-13-16,4-7-112,-7 6 64,1 1 48,-1-1 16,5-4 0,2-2-128,-2 3 112,0-3 0,2 0 16,0 0-48,0 0-80,0-7 64,4 1 16,2-1-32,1-15-48,-7 22 0,20-6-160,-14-16-496,16 2-849,-5-2-1296,-17 22 2801,31-24-4098,0 0-1585,-31 24 5683</inkml:trace>
  <inkml:trace contextRef="#ctx0" brushRef="#br0" timeOffset="1760">782 133 2433,'0'0'0,"0"0"0,4-4 784,3-3 80,13-17 81,-16 18 63,-4 6-1008,20-20 1009,-16 14-257,2-16-208,12 17-176,-18 5-368,4-6 305,3-1-17,10 1 0,-12-1-48,-5 7-240,17-4 208,-13 4-32,16-5-48,-13 5-48,-7 0-80,19-4 112,-12 4-32,15 0 0,-5 0 16,-17 0-96,18 0 32,-12 0 16,22 2-16,-10 0-16,-18-2-16,17 7 33,-10 0 15,15-1-16,-16 1-32,-6-7 0,7 17 0,10-10 16,-12 12-16,-1-10 32,-4-9-32,4 22 0,-4-13 48,0 12 0,0-3 16,0-18-64,0 17 48,-2 1 32,-4 1 32,-14 3-32,20-22-80,-9 22 144,-17 2-48,4 0 0,-2-4 0,24-20-96,-22 21 80,1-1-16,1-2 0,3-1-48,17-17-16,-18 7 48,12 12 32,-1-14-32,0 1-32,7-6-16,-4 7 0,2-5 0,2 2 64,0-2 16,0-2-80,0 3 176,0-1 48,6 0 1,1-2-1,-7 0-224,7 0 176,10 0-32,-13-4-16,14 4-48,-18 0-80,6-5 64,16 1 16,-4-1-16,1 1-32,-19 4-32,20-4 32,2-1-64,0 1 48,2 4 0,-24 0-16,19 0-32,1 0 48,-3 2-64,-10 3-16,-7-5 64,26 4-64,-19 2 0,14 3 96,-14 9 160,-7-18-192,22 6 208,-16 1-16,12 10-320,-12-12-720,-6-5 848,18 6-1521,-12 3-832,12 0-384,-12-3 272,-6-6 2465,26 18-1713,-21-16-736,-5-2 2449</inkml:trace>
  <inkml:trace contextRef="#ctx0" brushRef="#br0" timeOffset="1761">1587 290 3441,'0'0'0,"0"0"1217,7-4-1,-7 4-1216,4-4 1345,0-1-49,1 5-303,-1 0-289,-4 0-704,4 0 544,1 0-127,-5 5 47,4 1 0,-4-6-464,5 7 416,-1 10 16,0-10-95,3 17-1,-7-24-336,6 19 352,12 5 0,-14 0 32,1 0-64,-5-24-320,6 29 273,12-3-65,-14-2-32,2 2 16,-6-26-192,7 26 176,13 0-32,-16 1 0,0-1-32,-4-26-112,7 22 112,-3 2-16,1-3 32,-5-1 0,0-20-128,0 20 80,0-3 64,0-8-80,-5 13 64,5-22-128,-4 6 112,-3 14 33,1-14-33,-1 3 80,7-9-192,-6 18 160,-1-16-32,1 4-64,-1-1 16,7-5-80,-6 4 16,-1 3 32,3-5 48,1 0-48,3-2-48,-2 0 48,2 0-16,0-4-32,0 4 0,5-5 48,1 1 0,1-3 0,-1 1-48,-6 6 0,18-7 0,-14-10 0,3 12-176,-1-12-352,-6 17 528,7-7-1009,-1-12-671,-1 12-770,1-12-959,-6 19 3409,7-7-3490,28 7 1041,-35-7-672,0 7 3121</inkml:trace>
  <inkml:trace contextRef="#ctx0" brushRef="#br0" timeOffset="1762">1458 690 2881,'0'0'0,"0"0"1392,-2-5-47,-4 1 16,6 4-1361,-3-7 1424,1 3-79,0 0-144,2-1-177,0 5-1024,0-4 928,4-1-111,1 5-129,12-6-32,-17 6-656,7-7 593,17 3-65,-5-3-32,3-10-96,-22 17-400,22 0 304,6-7-79,1 1-65,1-12-16,-30 18-144,33-4 96,-2-2-48,1-1 0,3 3-48,-35 4 0,33-5 32,-2 5 16,-3 0-96,-4 0 64,-24 0-16,22 0 0,-3 0-16,-12 2 16,13 1 16,-20-3-16,4 2 32,0 2 32,3 1-16,-3-3-16,-4-2-32,5 2 16,-1 0 64,0 0-16,-4-2 32,0 0-96,0 0 128,0 0-64,0 0 16,0-4-16,0 4-64,0 0 80,0-4-80,0-1-48,0 5 48,0-4-240,-2-3-144,0 3-432,2-3-817,0 7 1633,-2-17-2834,2 17-1664,0-7-1921,0 7 6419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6:33.1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1 387 5330,'0'0'0,"0"4"1793,0 1-721,0-1-15,4 0 175,-4-1 65,0-3-97,4 0-255,-4 0-289,0 0-656,5 0 432,1 0-143,1 0-81,-1 0 16,1 0-48,-3-5 32,1 1 0,-1 0-32,-4 4-176,4-7 224,3 0-32,0 1-112,-1-12 128,-6 18-208,20-4 144,-20-2 17,6-18 79,14 17-176,-20 7-64,4-22 80,14 5-16,-12-1-64,12-1 80,-18 19-80,6-22 48,12 2 0,-14-2 48,16 1-96,-20 21 0,6-24 64,14 0-64,-14-3 32,16 6-16,-22 21-16,7-18 0,12 12-48,-12-14 48,13 16-16,-20 4 16,4-5-48,13 1 48,-12 4-48,1 0 0,-6 0 48,7 0-96,-1 2-32,1 15 16,0 5 64,-7-22 48,4 26-96,0 3 48,1 4 32,-1-1 16,-4-32 0,7 35 0,-3 4 48,2-1-48,1 3 16,-7-41-16,7 39 32,12 3-16,-14-3 0,12 0-16,-17-39 0,7 37 0,10-2 144,-10-4 96,10-5 48,-17-26-288,7 24 368,-1-4-128,1 1-16,-1-1-32,-6-20-192,7 9 176,-7 13 1,0-16-33,0 12-64,0-18-80,0 6 64,0 1 16,-2-1-48,-5 1 32,7-7-64,-7 6 80,-1 1-32,-1 2 48,-11-1-32,20-8-64,-6 9 0,-3-2 16,-8-1-32,10 1 16,7-7 0,-6 6 0,-1-4-112,5-2-256,0 0-433,2 0 801,-3-4-1488,3-2-817,0-12-1265,5 12-816,-5 6 4386,4-24-5795,-4 24 5795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6:36.5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101 782 1312,'0'0'0,"0"0"0,-4 0 1169,-5 0-417,-11-5 96,14 5 97,6 0-945,-9 0 928,-8 0-79,10 3-81,-2-1-64,9-2-704,-6 4 593,-1 0-81,3 1-64,2-1-80,2-4-368,0 7 288,0-3-32,0 0 33,17 1 127,-17-5-416,7 2 512,14 0 48,-14 0 33,21-2-161,-28 0-432,22 0 352,0 0-80,2 0-64,0 0-16,-24 0-192,26-4 128,3-3-48,3 1 0,3-12-32,-35 18-48,35 0 96,2-6-32,2-1 0,1 1 0,-40 6-64,32-7 16,-3 3 16,-5 4-16,-18 0 0,-6 0-16,22 0 49,-17 0-33,1 2-16,-2 2 32,-4-4-32,5 5 0,-5 1 0,0 1 32,0-1 48,0-6-80,-5 5 64,1 1 16,-2 1-16,1-3-16,5-4-48,-6 5 48,-1-1-48,1-2 48,-1 0-32,7-2-16,-4 3 0,-1-3-64,-1 0-320,1 0-497,5 0 881,-2 0-1569,0 0-1248,2 0-736,0 0-1554,0 0 5107,0 0 0</inkml:trace>
  <inkml:trace contextRef="#ctx0" brushRef="#br0" timeOffset="677">1273 356 1728,'0'0'0,"0"0"0,4-4 1361,3-14-161,12 12 129,-14-16 64,-5 22-1393,4-4 1312,2-16-191,1 16-305,-3-14-143,-4 18-673,5-6 624,-1-12-48,-4 14 0,0-16-63,0 20-513,0-4 432,0-14-48,0 12-48,0-14 16,0 20-352,0-6 336,4-16-31,-4 15-49,5-17-80,-5 24-176,0-6 160,4-20-64,1 8-16,-1 12-48,-4 6-32,6-24 0,-1 19 32,-1 1 16,3-3-64,-7 7 16,4-4 16,3 0-64,-3 4 16,0 0 0,-4 0 32,5 0 0,-5 0-64,4 0 48,3 2-32,-7-2 48,4 4-32,0 1 64,3-3-32,-3 4 0,-4-6 0,5 7-32,1-3 80,-1 1 0,-1-3-48,-4-2 0,0 2 48,4-2-32,-4 0-32,0 0 64,0 0-48,0 0 32,0 0 48,0 0 0,0 0-80,0 0 32,0 0-64,-2 0 80,2 0-48,-2 2 0,-2 0 0,-1 16-48,1-10 32,4-8 16,-2 27-64,-1-6 32,1 8-16,2-1 32,0-28 16,0 35-16,0 0 16,0 0 0,5-2 16,-5-33-16,6 32 16,1-1-16,-1-5 32,12-2-16,-18-24-16,4 20 32,3-1 16,10-10-32,-13 13 32,-4-22-48,5 6 48,1 1 16,-1 0 48,-1-3 0,-4-4-112,0 2 160,4-2-16,-4 0 16,0 0-16,0 0-144,0 0 112,0 0-15,0 0-49,0 0 0,0 0-48,0 0 16,0 0 32,0 0-48,5 0 0,-5 2 0,0-2 0,0 5 16,0-1-321,0 0-671,0-1-945,0-3 1921,0 4-3714,4 13-415,-4-12-1186,0-5 5315</inkml:trace>
  <inkml:trace contextRef="#ctx0" brushRef="#br0" timeOffset="1097">1100 814 3697,'0'0'0,"0"0"1553,5 0 48,-1 0 31,0 0-143,-4 0-1489,7 0 1169,-1-6-273,1-1-224,13 1-175,-20 6-497,4-7 432,16-10-128,-14 17-16,23-7-64,-29 7-224,21-17 144,3 12-16,7-14-64,2 12-32,-33 7-32,37-17 16,0 12-16,2-1 0,0-1 16,-39 7-16,37-4 32,-2 4-16,-6 0 16,-5 0-32,-24 0 0,24 2-32,-5 3 64,-1-1-32,-1 2 16,-17-6-16,7 7 16,12 0 16,-14-1-16,1-4 32,-6-2-48,7 2 32,-1-2 0,12 0 32,-18 0-64,6 0 16,1-6 32,10-1-48,-17 1 0,0 6 0,7-7-112,-3 1-240,1-1-256,-1 1-497,-4 6 1105,4-7-1744,1 1-817,-5 1-417,28 10 225,-28-5 2753,0 0-2737,0 0 2737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6:33.8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101 361 1200,'0'0'0,"-7"-4"624,7 4-624,-20 0 385,3-5 175,8 1 176,-10 4 161,19 0-897,-7-5 1008,1 1 0,-1 4-15,5-4-65,2 4-928,-2 0 865,-1 0-113,1 0-80,2 0-143,0 0-529,0 0 416,0 0-32,0 0-32,7 0 16,-7 0-368,17 0 320,-10 0-15,15 0-49,-3 0-32,-19 0-224,20 0 208,0 0 32,1 0-64,3 0 16,-24 0-192,24 0 192,2 0 16,5 0 32,2 0-47,-33 0-193,35-7 192,4 1-32,0 1-32,1-1 16,-40 6-144,39-7 80,0-12-16,3 12 16,-3-10-32,-39 17-48,37-5 32,-2-1 16,-5 1-16,-6 1-16,-24 4-16,18-4 16,-12 4 16,1 0-16,-3 0-16,-4 0 0,5 2 0,-5 2-16,0 0 32,0 1-16,0-5 0,0 6 80,0 1-64,0-3-16,0-2 0,0-2 0,0 5-16,0-3 16,0 0 0,0-2 64,0 0-64,0 0 64,0 0 0,0 0 16,0 0 0,0 0-80,0 0 32,0 0 32,-3-4 32,1 4-112,2 0 16,-6 0 16,1-5-160,-1 5-288,-1-4-176,7 4 608,-17 0-945,12-4-287,-3 4-289,-10-5-464,18 5 1985,-6-4-2545,6 4 2545,-9 0-2577,7 0 592,-16 0-768,18 0 2753</inkml:trace>
  <inkml:trace contextRef="#ctx0" brushRef="#br0" timeOffset="454">378 1 2865,'0'0'0,"0"0"976,0 0-31,0 0-945,0 2 912,0 5-96,0-1-63,0 14-17,0-20-736,0 9 688,6 17 17,1-4-1,15-1 64,-22-21-768,4 24 769,16 0 47,-14 3 1,16 3 79,-22-30-896,7 31 848,12-1-31,-12 1-129,10-1-176,-17-30-512,4 31 352,3-1-95,11-1-33,-18-3-32,0-26-192,4 24 176,-4-4-32,0-3-32,0 0 32,0-17-144,0 7 96,0 13 48,0-14-16,0 1-16,0-7-112,0 6 160,-2 1-64,2-3-32,0-2 16,0-2-80,0 0 48,0 0 48,0 0-15,0-4-113,0 4 32,-2-4-609,2-3-1088,0-13-1856,6 16-1650,-6 4 5203,24-17-6611,-24 17 6611</inkml:trace>
  <inkml:trace contextRef="#ctx0" brushRef="#br0" timeOffset="1812">1700 280 1968,'0'0'0,"-5"0"433,-1 0 111,6 0-544,-20 0 656,18-4 96,-2-1 65,-1 1-1,5 4-816,-4-4 817,0-3-65,1 3-48,-1-1-15,4 5-689,-4-4 720,2 0-48,-3-1-47,3 1-33,2 4-592,-2 0 496,0-4-64,-1 4-112,1 0-96,2 0-224,0 0 113,-2 2-65,2 2-16,0 3-32,0-7 0,0 6 32,0 12-32,4-12-32,3 3 32,-7-9 0,7 9 32,12 8-32,-14-12 48,14 1-16,-19-6-32,7 7 32,15-1 32,-16-4 16,18 1 0,-24-3-80,18 2 96,-1 0-48,0-2 16,1 0 0,-18 0-64,17 0 48,1 0 32,1-4-16,1-1 0,-20 5-64,20 0 48,2-4-16,-1 4 0,1-5 0,-22 5-32,22-4 16,0 4 16,0 0-16,-1 0-32,-21 0 16,20 0 0,0 0-48,-3 2 32,-10 0 32,-7-2-16,26 5 0,-9-3 48,1 2 16,-1-1-48,-17-3-16,20 4 0,-14-2 16,21 2-32,-8-1 16,-19-3 0,20 2 48,0-2-16,-1 0 0,-1 0 48,-18 0-80,17 0 16,-10 0 16,17 0 32,-18 0-32,-6 0-32,24-5 64,-6 5-16,-12 0 0,16-4-32,-22 4-16,7 0 32,10 0 0,-13 0 32,14 0 0,-18 0-64,6 0 48,12 0-48,-12 0 0,16 2-16,-22-2 16,7 5 16,15-1 0,-5 3 16,0-5-32,-17-2 0,18 6 16,2-4 16,1 3-32,1-1 32,-22-4-32,24 5 33,2-1-17,-2-2 0,3 0 16,-27-2-32,26 0 32,2 0 16,0 0 0,3 0 32,-31 0-80,31 0 32,-3 0-16,-2-4 48,-2 4-16,-24 0-48,22 0 48,-2-4 16,-3 4-112,-10 0 48,-7 0 0,24 0 48,-18 0-64,14 0 80,-14 0-48,-6 0-16,20 0 48,-14 0 0,16 0-32,-15 2 16,-7-2-32,22 2-32,-16 0 64,20 0-32,-6-2 16,-20 0-16,17 2 48,5-2-32,0 0 32,-2 0-48,-20 0 0,22 0 16,-1 0 16,1 0 16,0 0-32,-22 0-16,22 0 32,0 0-64,-1 0 80,1 0-48,-22 0 0,20 0 16,0 0-16,-3 0-16,3 0 0,-1 0 16,-19 0 0,18 0-32,1 0 64,-1 0-16,1 0-16,-19 0 0,18 0 48,2 0-80,-1 0 64,3 0-32,-22 0 0,22 0 48,2 3-48,2-3 0,-2 0 16,-24 0-16,24 2 0,0 0-16,-2 2-16,0 1 16,-22-5 16,19 4-32,3-2 32,-2 3 32,2-1-80,-22-4 48,24 4 0,0-1-16,-3-1-16,1 0 128,-22-2-96,22 2 48,-2-2-32,-3 0-80,3 0-80,-20 0 144,19 0-112,1 0-16,0 0 176,-14 0-32,-6 0-16,26 0 0,-8 0 16,-12 0 16,18-4-16,-24 4-16,7 0 64,13 0-64,-16 0 0,16 0 32,-20 0-32,4 0-48,2 0 96,16 0-80,-17 0 32,-5 0 0,21 0 0,-14 0 32,19 0-32,-4 0-32,-22 0 32,22 0 0,4 0 0,0 0 32,0 0-16,-26 0-16,31 0 32,-3 0-32,1 0 16,-1 0-16,-28 0 0,26 0-16,3 0 16,-3 0 0,-4 0-32,-22 0 32,21-5 32,-3 5-16,-12 0-16,16 0 48,-22 0-48,7 0 0,-1 0 16,12 0-16,-14 3 0,-4-3 0,7 0-32,14 0 0,-14 0 32,21 0 32,-28 0-32,24 0 16,5 0 0,-1 0-16,0-5 32,-28 5-32,29-6 48,-1 1-16,3 1 0,-3 0-80,-28 4 48,26-5-16,-4 5 16,-15 0 16,-3 0 0,-4 0-16,0 0-624,-17 0-1825,-1 22-2370,-12-15-1712,30-7 6531,0 0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6:38.5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0 559 1904,'0'0'0,"0"0"0,5 0 689,-1 0 143,-4 0 257,4 0 175,-4 0-1264,7-4 1217,0-1-177,-1 5-143,12-4-97,-18 4-800,4-5 784,13 1-31,-12 0-65,12-3-80,-17 7-608,5-6 480,14 1-127,-12-1-97,15-1-48,-22 7-208,6-6 144,16 1-16,-16-1-32,18-1-48,-24 7-48,20-4 48,0-1-32,-1 1-16,3 0 0,-22 4 0,20-5 32,-1 1-32,1 4 0,-2-4 16,-18 4-16,17 0 0,0 0 0,-10 0 0,13 4-16,-20-4 16,4 7-32,0-1 64,3 3-32,-3 10 0,-4-19 0,5 7 0,-1 15 0,-4-13 0,0 15 16,0-24-16,-2 19 16,-5-1-16,1 1 0,-3 1 0,9-20 0,-20 17 32,14-8-16,-18 15 32,6-17 16,18-7-64,-19 21 32,-1-14 16,3 10 0,-3-10-16,20-7-32,-17 7 64,10-5 32,-15 2 16,16-2-16,6-2-96,-9 2 144,-9-2-47,16 0 15,-2 0 0,4 0-112,-4-4 96,-1 0-16,3-1-16,0 1-16,2 4-48,0-7 32,0 3 0,0-2-32,6-1 32,-6 7-32,7-17 0,13 17-32,-14-7 32,20 0-16,-26 7 16,18-6 16,1-1-16,3-10 0,0 13 0,-22 4 0,24-7 0,0 0-16,2-10 16,3 17 0,-29 0 0,26-4 0,0-1 0,-4 5-16,-3 0-16,-19 0 32,18 2-48,-12 5 16,12 10-48,-14 1 64,-4-18 16,7 22-48,-1 2 48,-1 2-16,-1 0-16,-4-26 32,0 28 32,0-28-32,0 29 0,-2 1 0,0 1 16,-5-3-16,7-28 0,-6 24 0,-1-2 32,0 0-16,-1-5 48,8-17-64,-20 20 112,11-11 16,-19 13-16,2-16 48,26-6-160,-31 18 96,-4-12 64,5 1-32,-3-3 0,33-4-128,-35 2 128,5 0-32,-3-2 16,2 0-16,31 0-96,-26-4 144,0 0-80,2-3 33,2-10-33,22 17-64,-17-7 32,-3-15 16,11 16 0,-10-18-16,19 24-32,-7-7 48,1-19-64,3 19 16,3-14-64,0 21 64,0-7-96,0-13-97,7 16-447,0-13-784,-7 17 1424,19-5-2498,-1-1-1279,3 1 175,1-1-896,-22 6 4498,0 0 0</inkml:trace>
  <inkml:trace contextRef="#ctx0" brushRef="#br0" timeOffset="925">853 153 2625,'0'0'0,"5"0"1376,-1 0 113,3 0 48,-7 0-1537,6 0 1424,1 0-255,-1-4-161,-1-1-175,-5 5-833,6-4 752,1 0-160,-1-1-175,1 1-129,-7 4-288,6 0 208,-1 0-96,1 2-16,1 7-48,-7-9-48,17 6 32,-10 12 32,10-9-64,-10 12 0,-7-21 0,24 22-16,-18 4-32,25 1 48,-9 5-16,-22-32 16,24 31 0,2-3 16,2 3 48,1-3-32,-29-28-32,30 24 64,1 0-48,-1-4 64,3-1 96,-33-19-176,31 20 160,-3-3 16,-2-8 16,-4 9 0,-22-18-192,17 4 225,-10 3-1,0-1 0,-1-2 0,-6-4-224,4 5 192,1-3 32,-5-2-32,0 0-16,0 0-176,0 0 160,0 0-32,0 2-16,0 0-64,0-2-48,0 3 48,-2-3-32,-1 0-16,3 0 32,0 0-32,-2 0 0,2 2 0,0-2 0,0 2-32,0 0 32,0 2 32,0-1-32,0-3 0,0 2 16,0 0-32,-2 0-272,2-2-288,0 0 576,0 0-960,0 0-529,0 0-544,0-4-672,0 4 2705,4-7-2930,3 1 465,26 6 737,-33-18-289,0 18 2017,0 0 0</inkml:trace>
  <inkml:trace contextRef="#ctx0" brushRef="#br0" timeOffset="926">1403 0 1600,'0'0'0,"-6"0"705,-12 3 239,12-1 225,6-2-1169,-18 2 1296,18 0-95,-2 0-193,0 3-208,2-5-800,-2 4 689,0 3-65,-1 12-32,-1-10 17,4-9-609,-7 26 544,1-4 0,-3 4-64,-13 0-31,22-26-449,-8 35 448,-19 4 16,3 1 16,-2 3 80,26-43-560,-28 42 561,-3-1-81,-4 1-16,3-5-176,32-37-288,-35 37 288,0-2-79,4 0-1,3-7-16,28-28-192,-24 26 192,7-4-32,8-2 16,-11-3-32,20-17-144,-6 7 112,-1 10-16,1-15 0,1 5 0,5-7-96,-4 4 96,2-2-48,-1 3 32,1-3-48,2-2-32,0 2 48,0 0 0,0-2-32,0 0 32,0 0-48,0 0 80,0 0-64,0 0-80,0 0-432,0 0 496,5-4-1072,-1-3-945,0 1-1681,14-1-960,-18 7 4658,4-6-5859,-4 6 5859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6:51.3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1 419 3393,'0'0'0,"4"0"1169,-4 0-17,0 0-1152,0 0 1121,0-4-129,0 4-176,4 0-223,-4 0-593,0 0 400,5 0-48,-1 0-96,1 2-48,-5-2-208,4 5 128,2 1-16,12 1 0,-14 10-16,-4-17-96,24 7 145,-6 14 47,6-3 16,4-1 16,-28-17-224,28 22 208,5 0-48,0 0-48,4 2 0,-37-24-112,37 24 48,2 0 32,3-2 0,-3-1-64,-39-21-16,42 20 160,-5-2-16,-5-1-16,-5-8 32,-27-9-160,24 22 113,-7-16-17,-10 14 48,14-14-16,-21-6-128,5 7 128,1 10-32,-1-12 16,-1 1 0,-4-6-112,0 18 176,0-14-16,0 3 16,0-1 16,0-6-192,-2 7 176,0-1 32,-1-1-32,-1-1 49,4-4-225,-2 2 192,-2-2 16,1 0-16,1 0 0,2 0-192,-2 0 176,0 0 0,2 0 32,0 0-64,0 0-144,0-4 48,0-1 0,-2-1-80,-1-1-96,3 7 128,0-6-400,-2-14-464,2 16-513,0-14-608,0 18 1985,0-4-2753,0-3-385,-2-14-1824,2 21 4962</inkml:trace>
  <inkml:trace contextRef="#ctx0" brushRef="#br0" timeOffset="2860">596 350 2096,'0'0'0,"0"0"0,0 0 1537,0 2-416,-2 0 31,-4 4-31,6-6-1121,-7 9 944,-10 9-111,10-10-97,-13 14-176,20-22-560,-17 20 432,0-1-144,-3 8-79,-2 1-49,22-28-160,-22 33 192,-2 2 128,0 2 112,-2 0 80,26-37-512,-26 35 561,0 0-65,0-3-96,4-1-48,22-31-352,-22 26 208,13-4 32,-8-5-64,10-8-16,7-9-160,-6 18 145,-1-16-17,3 2-16,2 0-48,2-4-64,-3 3 144,3-3-32,0 0 16,0 0-16,0 0-112,0 0 96,0-5-48,7-1-80,-1-12 16,-6 18 16,18-6-368,-14-16-353,14 4-415,-14-1-609,-4 19 1745,7-18-2337,12-1-544,-12 19-273,-1-22-239,-6 22 3393,0 0 0</inkml:trace>
  <inkml:trace contextRef="#ctx0" brushRef="#br0" timeOffset="2861">690 55 2721,'0'0'0,"5"0"928,-5 0-928,6-7 929,1-10 63,-1 13-32,-1 4-159,-5 0-801,6-5 688,-2 1-112,3 0-63,0 4-17,-7 0-496,17-5 448,-13 5-64,3 0 0,13-4-47,-20 4-337,4 0 224,13-5-16,-10 5-48,13 0-80,-20 0-80,4 0 64,16 0-16,-16 0-32,16 3 0,-20-3-16,4 2 0,13 4 16,-10 1-16,15-1 32,-22-6-32,17 7 32,-10 0-32,17 10 16,-18-13-32,-6-4 16,22 9 16,-18-2-32,3 1 32,-3-1 16,-4-7-32,5 6 16,-1 1 32,-4 0 16,0-1-48,0-6-16,0 7 80,-4-1-32,-3 12 0,1-12 32,6-6-80,-9 9 16,-11 11 32,14-14-48,-12 12 0,18-18 0,-6 6 0,-14 12 0,14-12 16,-12 12-16,18-18 0,-6 6 16,-1 3-16,-2 8 0,1-12 32,8-5-32,-7 6 16,0 3 0,1 0 32,-1-3-48,7-6 0,-6 9 0,-1-3 16,5 1-32,-2 0 16,4-7 0,-2 4-32,-1 0 16,3-2 80,0 5-32,0-7-32,0 2 64,0 3 16,0-1-16,7 0 16,-7-4-80,6 2 97,1 3 47,13-3-32,-14 0 0,-6-2-112,22 2 128,-5-2-48,3 0 48,4 0-48,-24 0-80,24 0 112,4 0-16,1 0 0,-3-4-48,-26 4-48,24 0 96,-4-4-32,-1 4-48,-12 0 96,-7 0-112,19 0 32,-14 0 80,-1-5 16,1 5-64,-5 0-64,4 0 96,-4 0-16,0 0 32,0 0-48,0 0 17,0 0-81,0 0 64,0 0-80,-2 0-48,-3 0-289,5 0 353,-6 0-800,-1 0-689,3 0-880,0 0-704,4 0 3073,-5 0-5315,5 0 5315</inkml:trace>
  <inkml:trace contextRef="#ctx0" brushRef="#br0" timeOffset="2862">1526 326 3905,'0'0'0,"0"0"2209,0 0-400,4 0-176,-4 0-1633,5-5 1393,-1 5-321,0 0-384,1 0-368,-5 0-320,4 0 177,0 5-81,1 3-64,1 12 32,-6-20-64,7 9 32,10 17 16,-17-4-16,7 2 0,-7-24-32,19 26 0,-14 4 32,12 3-16,-12 0 80,-5-33-96,17 35 144,-10 0 32,10-5 64,-13 3-16,-4-33-224,7 28 256,0-2-80,-1-2 48,1-2-15,-7-22-209,4 18 208,-4-1 32,0-10-16,0 15 64,0-22-288,0 6 208,-2 1 64,-3-1-48,1 1-16,4-7-208,-4 4 256,2-2-63,-1 0 47,1-2-32,2 0-208,-2 0 192,0 0-16,0 0-32,-1 0-48,3 0-96,0-4 48,0 4-32,0 0-32,0 0 32,0 0-16,0 0-48,0-4 0,0 4 0,0-5-64,0 5 112,5-4-336,-5 4-401,4-7-575,1 3-593,-5 4 1905,4-4-2497,0-1-561,1 1 17,32 11 144,-37-7 2897,0 0-2513,0 0 2513</inkml:trace>
  <inkml:trace contextRef="#ctx0" brushRef="#br0" timeOffset="2863">1334 727 3473,'0'0'0,"0"0"1393,4-4-129,1-3 17,-5 7-1281,4-17 1216,0 17-159,-4-5-193,5 1-159,-5 4-705,4-4 608,0-1-96,3 5-96,10-4-63,-17 4-353,5 0 336,12 0-48,-10 0 48,17 0-48,-24 0-288,19-5 256,3 1-48,2 4-32,0-4-48,-24 4-128,29 0 112,-1-5-63,2 1-33,3 0 16,-33 4-32,37-5 32,0 5-32,3-4 32,-5 4-16,-35 0-16,30 0 32,-2 0-16,-6 0 0,-2 0-16,-20 0 0,6 0 0,12 0 48,-14 0-32,1 2 16,-5-2-32,4 2 48,-4 0-48,4 1 16,1-1 0,-5-2-16,0 2 32,4 0 80,-4-2-64,4 0-16,-4 0-32,0 0 112,7 0-160,-3 0-48,1-4-176,-5 4 272,4-5-609,0-1-399,1-1-417,-1 1-592,-4 6 2017,5-7-2657,1 1-144,-2-12-1313,-4 18 4114</inkml:trace>
  <inkml:trace contextRef="#ctx0" brushRef="#br0" timeOffset="2864">2536 186 2657,'0'0'0,"0"0"0,0 0 1040,0 0 145,0-4 127,-2 4-31,2 0-1281,-2 0 1088,-1 0-255,1 2-193,2 2-160,0-4-480,0 4 368,0 1-127,0 1-65,0 1-32,0-7-144,0 6 112,-2 12 32,2-12 0,-2 3-48,2-9-96,0 22 96,-2-13-32,0 15 32,-1-2-48,3-22-48,-4 21 64,0 1 16,-3 4-48,1 1 48,6-27-80,-9 24 80,2 2-32,-10-2 32,12 0 0,5-24-80,-6 24 48,-3 0 96,0-5-48,3 1 33,6-20-129,-7 9 160,5 13 16,0-16 48,-2 3-48,4-9-176,-3 6 192,3 3-16,0-2-16,0-1 32,0-6-192,5 7 160,-1-5 16,-4 0-48,5 0 16,-5-2-144,6 0 129,1 2 47,10-2-64,-13 0 0,-4 0-112,18 0 96,-12 0-48,14 0 16,-13-4-48,-7 4-16,26 0 32,-20 0-32,23-4 0,-7 4 16,-22 0-16,21 0 16,3 0 32,3-5-64,-1 5 16,-26 0 0,28 0-48,5-4 48,2 4 16,0-4-16,-35 4 0,37 0 32,-5 0-64,3 0 32,-4 0-16,-31 0 16,30 0 0,-3 0 16,-3 0-32,-3 0 32,-21 0-16,20 0 48,4 0-48,-4 0 32,2 0-64,-22 0 32,19 0-16,-12 0 64,10 0-16,-12 0 96,-5 0-128,17-5 112,-13 5 16,3-4-32,-3 4 32,-4 0-128,5-7 144,-1 1 0,0 1 32,-4-1-80,0 6-96,0-4 64,0-1 17,-2 1-65,2 4-16,-2 0 32,-5-5-16,1 5-32,-3 0-32,9 0 48,-9 0 0,-8 0-33,10 0-31,1 0-144,6 0 208,-7 0-464,5-4-320,0 4-305,-2 0-319,4 0 1408,-3-4-1809,3-1-592,0-1-433,33 23 257,-33-17 2577,0 0-3281,0 0 3281</inkml:trace>
  <inkml:trace contextRef="#ctx0" brushRef="#br0" timeOffset="2865">2999 258 3265,'0'0'0,"0"0"1441,0 0 47,0-4 81,0 4-80,0 0-1489,0 0 1280,0 0-367,0 0-337,0 0-288,0 0-288,4 2 208,-4 4 32,4 1 80,1 2 49,-5-9-369,4 19 352,0-10-80,-4 13 0,5-5-80,-5-17-192,4 20 112,0 2 64,1 4-96,-1 4 32,-4-30-112,0 35 176,0 5 33,5 3 191,-5 1 80,0-44-480,4 41 496,0 3-64,1 0 113,-5 1 31,0-45-576,4 44 576,0-3-16,-4-3-191,5-6-97,-5-32-272,4 29 176,-4-3-16,4-2 32,-4-2-32,0-22-160,0 17 208,0-8 0,0 10-32,0-14 64,0-5-240,-2 4 257,2 1-49,-2-1 32,0-2 16,2-2-256,-2 0 192,0 0 16,-1 0-16,-1 0-32,4 0-160,-2-4 192,-3-1-32,3-1-16,-2-1-16,4 7-128,-2-17 113,0 10-49,-1-10-64,1 10 0,2 7 0,0-19-32,-2 14-273,2-14-431,0 12-480,0 7 1216,0-17-1937,0 12-817,4-1-1504,36 25-1456,-40-19 5714,0 0-5795,0 0 5795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6:58.4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212 597 2321,'0'0'0,"-6"0"816,6 0-816,-9 0 656,-11 0-47,14 0 31,-1 0-16,7 0-624,-6 2 624,-3-2-143,3 2-81,-1 0-32,7-2-368,-7 2 304,3 1 48,2-3 16,-2 0 17,4 0-385,-3 0 432,-1-5 0,2 5 32,0-4 16,2 4-480,-3-5 417,-1-1-33,2-12-48,-2 14-32,4 4-304,-3-6 224,1-16-16,0 17-80,0-16 16,2 21-144,-2-7 144,-1-13-63,-1 14 63,2-18-48,2 24-96,-7-7 128,1-21-64,-1 10-48,1 12 32,6 6-48,-7-22 16,1 16 32,-1-16-32,3 17-32,4 5 16,-7-17-48,3 13 48,2-1-16,-1-1-16,3 6 32,-2-5-16,0 5-64,0 0 16,0 0 0,2 0 64,0 0-80,0 0-16,0 0-17,0 0 17,0 0 96,0 0-96,0 5 16,0-1 16,4 3-32,-4-7 96,4 6-96,1 1-48,-1 14-32,3-14 48,-7-7 128,6 24-144,16-15 48,-4 15 32,1-7 16,-19-17 48,22 18-16,2-10 16,2 14-32,0-13 64,-26-9-32,27 20 0,-1-14 16,0 14-16,2-14 0,-28-6 0,26 7 16,1-1 0,-3-1 48,2-1-32,-26-4-32,22 0 64,-1 0 32,-1 0 0,-13-6-128,-7 6 32,24-7-32,-18-13 32,12 14 48,-14-12 144,-4 18-192,7-6 160,-1-14-48,-2 14-16,1-16 16,-5 22-112,0-18 48,0 1 64,0 10-32,0-21-48,0 28-32,0-17 49,0-3-17,0-4 0,-2 2 0,2 22-32,0-22 16,-3-2-32,3 7 32,0 10-16,0 7 0,0-6 0,0-1-32,0 3-32,0-1-1,0 5 65,0 0-96,0 0 0,0 0-48,0 0 0,0 0 144,0 0-112,0 5 32,0 1 16,0 12 48,0-18 16,0 6-64,-2 18 32,0-4-64,0 2-32,2-22 128,0 22-64,0 4-32,4 2 0,1-2 240,-5-26-144,17 33 176,-10 2-16,17 2 16,-3 2-240,-21-39 64,22 48-64,2 3 48,0 5 0,-2 5 16,-22-61 0,22 64 0,-5 3 32,1-1 0,-12 4-16,-6-70-16,22 67 32,-17-1-48,12-5 64,-13 0-32,-4-61-16,7 54 32,-1-1 32,-1-1-48,-5-6 0,0-46-16,0 44 64,-2-5 16,-7-4 16,-13-3 48,22-32-144,-17 24 128,-3-2-15,0-2 15,-1-3-48,21-17-80,-27 18 48,1-1-16,-4 1-32,-3-10-208,33-8 208,-35 20-305,0-13 225,0 12 32,2-12 256,33-7-208,-32 17 257,1-12-241,3 1-16,2-1 0,26-5 0,-24 4 32,4-2 80,11-2 32,-10 0 0,19 0-144,-7-6 128,-2-14-32,-8 2 16,10-1-16,7 19-96,-8-26 64,-10-3-16,14-6-16,-5-2 0,9 37-32,-9-39 16,3-2 32,-1 1-80,1 1 32,6 39 0,-5-41-16,3 1 16,0 1 16,2 2 16,0 37-32,0-35 16,0 7-64,4 1 16,1 8-80,-5 19 112,6-5-96,1-12 0,-1 17-16,12-7 0,-12 3-32,-6 4 144,20-4-192,-13 4 80,19 0-16,-9 4 48,-17-4 80,22 9-65,2 10 33,0-1-32,2 2 16,-26-20 48,24 21-80,2 3 48,3 3-176,-3-1 0,-26-26 208,28 24-176,3 0 272,-3 0 160,1 2 0,-29-26-256,26 24 305,2-2-305,-4-3 0,-2-1 48,-22-18-48,22 6-32,-3 12 16,-12-16 80,17 0-32,-24-2-32,6 2 80,14-2 32,-13-4-32,10-3 112,-17 7-192,7-21 112,12 3-48,-14 1 64,-5 17-128,21-22 48,-14 0 32,17-2 0,-17-4-32,-1-1 32,-6 29-80,18-32 80,-14-1-16,0-2 32,1 2-96,-5 33 0,4-32 16,0 1 32,-4 3-48,0 4 64,0 24-64,5-20 0,-5 13-48,4-10 64,-4 13-32,0 4 16,0-7 0,4 3-16,-4-1-48,5 5-32,-5 0 96,0 0-160,4 0 16,-4 7-16,5 2 16,-5-9 144,4 19-64,0-10 0,3 22 32,-1-5 16,-6-26 16,20 30-48,-13 5 32,19-2 16,-4 0 0,-22-33 0,21 35 16,6-5 0,1 1-32,2-3 32,-30-28-16,31 28 0,0-4 32,-3-4 16,-4-11-16,-24-9-32,24 19 16,-2-12 48,-3-1 0,-12-1 16,-7-5-80,24 2 176,-20-2 48,3-4-80,10-14 80,-17 18-224,5-4 176,1-18-48,1 2 16,-1 1-47,-6 19-97,5-20 80,-1-2-16,0-2 32,-4-4-16,0 28-80,0-31 96,0-1-80,0 3 16,0-3 0,0 32-32,0-29-16,0 1 32,0-1 16,0 8-16,0 21-16,0-18 32,0 14-80,0-3-16,0 3-32,0 4 96,0 0-176,0 0-16,0 2-33,0 7-31,0-9 256,0 26-224,5-2 144,-1 7 16,3 3 48,-7-34 16,6 42 32,14-1-48,-16 1 16,18-3 48,-22-39-48,20 35 32,-1-2 96,3-1 0,2-3-32,-24-29-96,28 24 80,3-7 16,4-10 0,2 10 65,-37-17-161,39 0 160,5 2-160,-5-2-80,-2 0-81,-37 0 161,35-19-1072,0 12-1521,2-10-1489,-2 10-1761,-35 7 5843,0 0 0</inkml:trace>
  <inkml:trace contextRef="#ctx0" brushRef="#br0" timeOffset="2871">2154 291 1904,'0'0'0,"0"0"0,-2-43 305,-5-14 63,-1-4 48,1 17 112,7 44-528,-4-26 576,2 6-47,-1 14-65,3-16-96,0 22-368,0 0 304,0-7 0,0 3-32,-2 4-96,2 0-176,0 0 113,0 7-97,0 19-48,5 0 32,-5-26 0,6 37-16,14 9 0,-1 6 16,3 9 16,-22-61-16,29 66 32,3-3 0,1 2 0,2-3 32,-35-62-64,33 63 64,-3 4 32,-1-3 32,1-3 48,-30-61-176,24 59 176,0-7 16,-4 0-16,-14 1-16,-6-53-160,22 50 176,-17 0 0,1 0 16,-2-2-48,-4-48-144,5 46 177,-5 0 15,0-2 16,0-3 16,0-41-224,0 39 256,-7-2-48,1-4 48,-3 0-32,9-33-224,-17 28 272,12-4 16,-4 0-31,-8-4 47,17-20-304,-7 17 272,-10-8 0,10 9 32,-1-14-32,8-4-272,-18 9 224,12-1-16,-12-1-31,12-1-17,6-6-160,-22 3 208,15-1-16,-14 0-64,12-2 16,9 0-144,-22 0 96,13-4 16,-15-3 32,16-10-16,8 17-128,-22-7 128,4-15-16,12 16-32,-16-20-64,22 26-16,-9-18 32,-13 1-16,5-3-16,-1 3 64,18 17-64,-17-7-32,0-13 0,8 16 32,-15-13 0,24 17 0,-9-5 0,-11 1-16,14-3-16,-1 1 16,7 6 16,-6-5 0,4 1-80,2 4-32,6-4 0,-6 4 112,24-7-128,-2 1 48,9-12 16,3 14 32,-34 4 32,46-20 16,2 14 16,2-18 0,5 17 32,-55 7-64,52-22 32,3 16-32,4-21 32,-2 21-64,-3-16 16,-54 22 16,50-4 0,-4-3 16,-7-12 16,3 14-32,-42 5 0,37-17 16,-4 12-16,-3-12 16,-1 13 32,-29 4-48,24-18 64,0 12-48,-7-12 32,-10 12 0,-7 6-48,21-18 32,-16 12 64,1-16-16,1 15 16,-7 7-96,4-22 64,1 16 32,-5-18 0,0 17-15,0 7-81,0-19 112,-7 12-48,-10-17 0,8 7 16,9 17-80,-24-18 32,4 1 0,-2-1-16,-4 1-16,26 17 0,-26-18 0,0-1 32,2 12-80,0-15 48,24 22 0,-24-4-32,2 0-32,2-1 16,3 5-48,17 0 96,-9 2-144,-10 5-1,12 15-31,-2 0 16,9-22 160,-8 24-96,1 6 48,0 1-16,1 1 80,6-32-16,-4 38-64,1 1 0,1 2 0,2 3 0,0-44 64,0 44-16,7-1 0,12-4-16,-12-1 16,-7-38 16,24 32 0,-2-1-16,0-5 48,4-6-32,-26-20 0,26 19 32,0-12 0,-2 10 32,0-12 32,-24-5-96,26 4 96,-2-2 16,0 0-32,0-2 32,-24 0-112,24 0 48,0 0 0,-2-4 32,-2-3-16,-20 7-64,19-6 113,1-1-49,0-12 0,1 14-32,-21 5-32,20-17 80,0 13-16,-1-18-32,-1 2 80,-18 20-112,22-20 16,-3-6 48,-1-2 96,-1 0-144,-17 28-16,7-31 96,15 3 32,-16-1-32,1 1 0,-7 28-96,6-24 80,-1 6-48,-5 1 16,0 10 16,0 7-64,0-19 0,-3 14 16,-1 1-64,0 0-16,4 4 64,-5 0-48,1 0-80,0 2-16,-1 15 16,5-17 128,-2 7-160,0 19 80,0 0 32,2-2 16,0-24 32,0 29 32,4-3-80,0 2 32,3-2 16,-7-26 0,20 27 32,-16-3 16,18 0 0,-16-5-48,-6-19 0,26 20 0,-6-11 0,4 10 0,-2-14 0,-22-5 0,24 6 16,0 1-16,0-5 32,0 2-16,-24-4-16,24 2 0,0-2 16,-2 0 32,-3 0-16,-19 0-32,20-4 64,-3-3-16,1-12-16,-1 12 96,-17 7-128,18-26 64,1 6 48,-1-1-48,2-3-16,-20 24-48,17-27 96,0-3-48,1-1 16,-12 1 32,-6 30-96,18-33 32,-18 0 64,4 1 0,-4-3 0,0 35-96,0-37 96,-6-3-32,-12 8-48,1 1 16,17 31-32,-20-26-32,-2 4 0,-6 5-64,0 10 0,28 7 96,-29-20-112,1 20-32,2-4 0,-3 4-16,29 0 160,-24 2-128,3 3 32,-1 1 16,4 12-16,18-18 96,-17 6-112,8 18 0,-13-2 0,14 2 48,8-24 64,-22 24-32,15 7-32,-12-1 48,12 1-48,7-31 64,-17 35-80,12-3 16,1 3-193,2-4-31,2-31 288,0 26-304,4 0-80,16-8 208,-3-10 0,-17-8 176,20 9-160,4-2 80,2-5 48,2-2 16,-28 0 16,31 0 16,-1 0 48,1-7-64,-1 3 0,-30 4 0,31-5 0,0 5-32,-1 0-16,1 7 0,-31-7 48,32 22-48,-1-3-16,-1 10 16,1 6 32,-31-35 16,31 37-16,1 4-16,1 3 32,-2 4 32,-31-48-32,32 50 0,-3 5-48,1-3 64,-1-2-48,-29-50 32,28 50 0,-4-8 32,0 4-48,-4-5 32,-20-41-16,17 39 64,-10-2-48,10-4 48,-17-2 16,0-31-80,4 24 96,-4 0 64,0-7 32,-6-8-32,6-9-160,-20 22 176,1-16-32,-5 14 0,-3-14 16,27-6-160,-32 7 144,-3-3 32,-2-1-15,-3-3-33,40 0-128,-41 0 176,-1-5-64,3-12 48,2 10-64,37 7-96,-35-22 80,5 5 0,3-5-16,3-4 16,24 26-80,-17-28 48,8-3 16,1 0-48,1-1-16,7 32 0,-2-33-16,2-2-32,4 0 0,16 0-16,-20 35 64,17-35-48,7-2-16,5-6 32,3-1-32,-32 44 64,40-44-80,5 1 48,3-1 16,3 0 32,-51 44-16,45-43 0,3 1-16,-4 3 0,-2-2 16,-42 41 0,34-42 32,-1 5 32,-7 2-16,-2 2 0,-24 33-48,18-32 48,-12-1 32,1 5 0,-3 1 0,-4 27-80,0-21 112,0 1-64,0-2 32,-4 5-48,4 17-32,-7-20 32,1 3-16,-3 10-16,3-13 0,6 20 0,-7 0-16,0-6 16,3 2-48,2-1-16,2 5 64,-2 0-112,2 0-48,0 0 16,4 2-32,-4-2 176,7 7-112,12-1 32,-12 1 32,17 13 48,-24-20 0,6 6-32,21 14 16,-10-3-32,0-8 0,-17-9 48,7 26-16,17-4 16,-17 2-64,14 0 48,-21-24 16,7 26-48,15 3-48,-16-1 96,14 0 0,-20-28 0,6 24 32,16 2-16,-17-2 32,14-2 0,-19-22-48,5 24 0,-1-2 64,3 0-48,-3 0 0,-4-22-16,6 17 112,1-8-80,-3 11 80,3-16-48,-7-4-64,6 6 80,1 1 64,0-5 64,12 0-64,-19-2-144,5 0 192,12 0-16,-10-6-128,12-1 112,-19 7-160,7-19 32,15 12 80,-16-17-16,18 18-32,-24 6-64,7-29 96,17 7-80,-7 1 33,-10-1-1,-7 22-48,21-24 32,-14 0 80,10 0-48,-17 0 16,0 24-80,7-24 16,0 2 16,-3 4 16,-4 12-80,0 6 32,4-22 48,-4 18-64,0-1-32,5-1 64,-5 6-16,0-7-64,0 7 16,0 0-96,0 0-49,0 0 193,0 7-128,0 15 0,0-5 64,-3 5 16,3-22 48,-2 24-48,2 0-48,0 2 96,5 0-16,-5-26 16,6 29 16,14-1-16,-14-2-16,18 0 16,-24-26 0,22 22 16,2-2 16,0-11-16,5 12 16,-29-21-32,30 7 48,1-1-48,4 1 16,-1 0 48,-34-7-64,35 2 48,0-2 32,-2 0-16,0-5-32,-33 5-32,32-6 113,-3-12-49,-1 12 32,-8-14 16,-3 16-16,-17 4-96,7-22 144,-1 15 0,1-19-16,-7 26-128,6-22 192,-6 22-192,5-21 160,-5-3-32,0-3 64,0 27-192,-2-28 48,2 28-48,-5-28 16,-1-5 112,-1 0-128,-2 1 0,9 32 0,-6-38 32,-1 8-112,1-1 80,-1 5-32,7 26 32,-6-26-16,-3 0 32,-8 2-64,10 4 48,7 20 0,-22-17-16,3 10-80,-3-12 16,-2 14-64,24 5 144,-24-4-160,0 4-64,-5 4 16,3 16 32,26-20 176,-26 19-96,-2 3 0,1 7 32,1-1 16,26-28 48,-26 33-96,0 4 47,2 0 49,6 2-16,18-39 16,-6 35-32,2 0 16,4-9-80,6-2 32,-6-24 64,24 22-80,0-2 16,2-3 64,0-8-16,-26-9 16,27 19 64,1-12-64,0 0 0,-1 1 0,-27-8 0,28 7 0,-4-5 16,-2 0 32,2-2-16,-24 0-32,17 0 48,1 0-48,-12-4 0,1 4 48,-7 0-48,6-7 16,1 1 80,-3-1-31,1-10-17,-5 17-48,0 0-16,4-18-16,0 14 32,1-18 32,-5 22-32,4-20 48,3-4 0,-3-4-32,2 0-16,-6 28 0,5-31-16,1 3-32,-1 2 0,-1 6 0,-4 20 48,4-4-81,1-3 1,-5 7-112,4 0-32,-4 0 224,0 9-240,0 19 32,0 7 64,5 9 16,-5-44 128,4 46 0,13 4-32,-10 2 48,19 3-16,-26-55 0,24 52 0,2-2 0,5-4 48,2-5 48,-33-41-96,32 38 128,8-10 48,3-6 112,5-16-64,-48-6-224,48 7 256,5-7 1,-3-5-97,-2-16 64,-48 21-224,48-24 96,-2-5 0,-5-3-48,-2 1-80,-39 31 32,29-37-640,-5-2-2338,-5 2-6466,-19 37 9444</inkml:trace>
  <inkml:trace contextRef="#ctx0" brushRef="#br0" timeOffset="4779">6171 915 1632,'0'0'0,"0"0"0,0 0 544,0 0-143,0-4 63,-2-1 48,2 5-512,0-4 544,-2 4 1,-1 0-17,1 0 0,2 0-528,-4 0 528,-3 0 17,3 0-1,-3 0-48,7 0-496,-4 2 384,0 5-112,1 2-112,1 8-47,2-17-113,0 9 96,0 15-48,0-2 0,5 6 0,-5-28-48,19 30 48,-12 3 32,21 2 48,-6 0-16,-22-35-112,26 35 192,-2 0 32,5 0 80,-3-3 32,-26-32-336,28 33 384,-2-4 49,0-5-17,1-5-16,-27-19-400,21 9 368,-1 13-32,-13-16-16,10 1 49,-17-7-369,4 6 304,1 1 80,-5-3-64,4-2 16,-4-2-336,0 0 416,5 0-63,-5 0 15,0-4-32,0 4-336,4-6 224,-4-1 16,4-10-128,3 12 0,-7 5-112,6-22 64,12 1-16,-14-1 0,18-4-48,-22 26 0,17-27 0,3 1-16,0-2-16,-3-3 80,-17 31-48,7-28 48,15 0 16,-18-1 16,0 1-80,-4 28 0,5-31 48,-1 3-32,-4 0 32,0 1 0,0 27-48,0-19 0,0 12 0,0-15-32,-2 22 0,2 0 32,-2-4-48,-1 4-96,1 0 0,0 2-32,2-2 176,-2 9-160,0 13 16,2-5 32,0 3 16,0-20 96,0 22-16,4 2-80,3-3 80,-1 3-32,-6-24 48,7 24-16,12 3 16,-12 1-32,17-2 16,-24-26 16,17 26-48,3-2 48,-3 0 0,3 0-16,-20-24 16,18 24 16,-12-2-16,18-2 0,-17-3 0,-7-17 0,24 18 0,-18-12 64,12 12-64,-12-16 64,-6-2-64,18 4 80,-14-2-64,16 1 96,-16-3 32,-4 0-144,20 0 128,-3-7 16,-10-10-32,21-1-16,-28 18-96,20-17 48,-3-1 16,3-4 0,-1-2-32,-19 24-32,20-28 112,-3 0-64,-10-3 16,15 1-15,-22 30-49,4-33 48,3-4 32,-1 2-32,1 9-32,-7 26-16,4-24 16,-4 17 16,0-12-64,0 14 32,0 5 0,0-4 0,-2-1-64,0 5 16,0 0-48,2 0 96,-5 0-113,1 5 1,-3 12-16,1 1 64,6-18 64,-7 19-64,3 3-16,2 4 0,0 1 0,2-27 80,0 28-16,0 0 0,0-2-64,4 1 80,-4-27 0,6 24-16,-6-24 16,7 24-32,15 0 64,-16 0-32,16 0 0,-22-24 0,20 21-32,2-1 32,4-11-32,0 13 32,-26-22 0,26 8 16,3 12 0,-3-13 16,0 12-16,-26-19-16,26 7 0,0-3 80,0-2-48,3-2 16,-29 0-48,30 0 112,1-4-32,-1-14 32,1 12 0,-31 6-112,28-22 96,-1 5 49,-3-1-49,0-1 16,-24 19-112,19-24 112,3-3-16,-5 1 48,-10-4-48,-7 30-96,22-33 192,-18 2-112,3-4-32,10 5 16,-17 30-64,0-26-48,5 2 0,-1 6 96,0 12-96,-4 6 48,0-20-16,0 20 32,0-4-32,0 4-16,0 0 32,0 0-64,0 0-16,0 0-64,-2 2 48,2-2 96,-2 6-96,2 14 96,0-13-96,-2 12 32,2-19 64,0 7-32,0 12 16,0-1 16,0-1-16,0-17 16,0 18-32,4 4-112,0-1 128,3 3-17,-7-24 33,17 24 33,-10 0-17,13 0-65,-14 3 49,-6-27 0,24 24-16,-4-3-16,-1-1 80,3-2 33,-22-18-81,26 8 16,1 1 80,3-2-48,1-3-32,-31-4-16,32 0 128,-1 0-16,0-7 32,-1-17 32,-30 24-176,26-17 96,-2-1 0,-4-1 48,-3-3 16,-17 22-160,7-22 240,10-2-64,-12-2 48,-1-5-48,-4 31-176,4-30 64,-4-5 65,0-2-97,0-2 64,0 39-96,0-44 80,0 3-16,-4-3 16,-13 0-48,17 44-32,-18-41 0,-6-3 64,-4 5-64,-5 4 0,33 35 0,-35-35 0,-4 9-64,-5 8-64,3 12-32,41 6 160,-44 0-192,7 0-17,2 4 1,2 18 0,33-22 208,-30 22-240,2 4 32,8 9 16,2 4 16,18-39 176,-6 44-96,-1 0 32,1 1-32,4 3 0,2-48 96,0 46-48,4 2 16,20-4-16,-7-7 32,-17-37 16,24 33-64,7-7 32,0-9 80,6-8 0,-37-9-48,39 20 48,0-18-80,3 0 64,-1-2 16,-41 0-48,39 0 96,-4-17 16,-4 10-16,-5-13-16,-26 20-80,26-17 64,-6-1 16,2-1-16,-3-3 64,-19 22-128,18-22 112,1-2-32,-12-2 32,17-2 32,-24 28-144,6-29 160,12-1-48,-12-5 16,18-2-112,-24 37-16,18-42 48,2-1-48,-3-5 32,3 2-32,-20 46 0,17-42 0,5 7-32,-5 9-32,3 7-32,-20 19 96,7-5-128,17-1 0,-7 6-64,0 2-16,-17-2 208,20 6-240,2 21 64,2-6 64,2 10 32,-26-31 80,24 35-48,2 4-64,-2 5 16,-2-5 16,-22-39 80,22 39-32,-2-4 48,-14 0 32,16 0-48,-22-35 0,4 35 64,3-2-16,-3-3-16,-4-4-16,0-26-16,0 24 0,0 0 80,-4-6-16,-14-1 80,18-17-144,-19 7 176,-7 13 64,-5-14-48,-6 3 48,37-9-240,-37 17 224,-7-12-160,3 3 80,-1 10-16,42-18-128,-37 6 177,4 12-33,5-12-16,4 16-48,24-22-80,-24 18 32,7-1 16,-1-10-80,12 12 80,6-19-48,-7 7 0,5-1 0,2-1 32,0-3-16,0-2-16,6 0 32,12 0 0,-12-4-64,18-3 64,-24 7-32,20-7-32,-13-12 64,17 14-192,-20-1-240,-4 6 400,7-20-689,10 16-463,-17-14-737,4 12-1409,-4 6 3298,5-18-4594,-1 1-1633,-4 17 6227</inkml:trace>
  <inkml:trace contextRef="#ctx0" brushRef="#br0" timeOffset="5296">9697 612 5794,'0'0'0,"4"-4"2433,-4-3-832,4 3-288,-4 4-1313,0-5 1168,0 1-175,5 4-241,-5 0-240,0 0-512,0 0 320,4 0-144,1 2-48,-1 0-64,-4-2-64,4 7 49,1 10-17,1-10 0,1 10 0,-7-17-32,17 7 48,-10 12 16,12-14 32,-12 4 16,-7-9-112,24 6 160,-18 1-16,16-1 32,-15-4 32,-7-2-208,19 3 192,-14-3 32,1 0 80,14 0-80,-20 0-224,7-7 289,14 0-65,-16-14-48,14 14 16,-19 7-192,5-22 112,-1 5 16,0 10 16,-4-15-32,0 22-112,0-6 128,0-18-32,-2 17-32,-2-14 16,4 21-80,-9-7-32,-8-15 32,8 18-144,-15-3-192,24 7 336,-9-6-768,-17 1-929,9 5-1841,10 9-1104,7-9 4642,-22 22-6131,22-22 6131</inkml:trace>
  <inkml:trace contextRef="#ctx0" brushRef="#br0" timeOffset="5576">9917 1179 5282,'0'0'0,"-2"0"2833,-5 0-992,1 0-320,-1 0 31,5 0-47,2 0-208,0 0-465,0 0-352,7 0-176,-7 0-304</inkml:trace>
  <inkml:trace contextRef="#ctx0" brushRef="#br0" timeOffset="6612">9969 1301 2209,'0'0'0,"-2"-4"928,2 4-928,-2-4 912,2-1 113,-2 5 31,2 0-1056,-2-4 1025,2 4-1025,-2-4 864,-1 4-224,-1-5-143,-3 5-81,7 0-416,-6 0 400,-1 0-16,-1 0-32,-10 0 49,18 0-401,-6 0 432,-1 0 80,1 2 96,3 1 81,3-3-689,-2 2 640,0-2-112,2 2-144,0 0-128,0-2-256,0 2 225,0 0-97,0 1 32,4 3-64,-4-6-96,5 7 16,-1 10 0,3-10 16,-1 12-16,-6-19-16,18 7 32,-14 13-16,3-14-16,-1 12 16,-6-18-16,7 6 32,-1 1 48,1 1-16,-1-1 48,-6-7-112,7 6 144,-1 1 16,1-5 48,-3 0 16,-4-2-224,5 0 304,-1 0 1,3-6-1,-1-1-16,-6 7-288,18-17 160,-14 12 32,0-14 0,3 12-64,-7 7-128,4-26 160,-4 9 16,5-3 0,-5-4 48,0 24-224,0-22 145,-3 0-17,-3-2-64,-1 5-32,7 19-32,-6-20 16,-3 14-16,-8-16 64,10 22-144,7 0 80,-17-5-48,10 1-32,-10 4-49,10 0 65,7 0 64,-24 4-112,4 14 0,3-1 16,-1 3 16,18-20 80,-6 24-96,-1 2-32,1 2 64,4 1-16,2-29 80,0 28-16,0-8-32,6 2 64,12-5-16,-18-17 0,4 7 32,18 12-32,-5-17 48,3 5-32,-20-7-16,22 2-16,-3 0 16,-1-2-272,-12 0-624,-6 0 896,20-4-2113,-16-3-2465,3 3-3250,-7 4 7828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06.0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243 58 4097,'0'0'0,"0"0"0,-6-5 1217,-14-1 15,2-16 33,-3 17-80,21 5-1185,-20-6 944,-4 2-240,-2 4-175,2 0-49,24 0-480,-24 0 416,4 2 0,11 2 0,-10 0-15,19-4-401,-2 5 432,-3-1-192,3 1 256,0 1 32,2-6-528,0 2 545,0 0 191,17 1-288,-12-1-16,-5-2-432,24 2 385,-5 0-33,5 0-16,3-2-80,-27 0-256,30 0 224,3 0-16,4 0-32,4-6-48,-41 6-128,44-7 112,0 1-32,1 1-16,-5 1 16,-40 4-80,41-4 48,-2-1-16,1 1 17,-3 4-1,0-4-16,-37 4-32,33-5 64,-5 1-32,-4 4-16,-7 0 16,-17 0-32,7 0 16,13 0 48,-16 0-48,0 0 32,-4 0-48,5 2 0,-1 0 48,0 0 16,-4-2-64,5 0 16,-1 0 32,-4 0 0,5 0 32,-1 0-32,-4 0-48,0 0 48,4 0 16,1 0 0,-5-4-16,0 4-48,0 0 64,0 0-48,0 0-16,0 0-48,0 0-256,-7 0-577,1 0-735,6 0 1616,-20 0-2738,13 4-1808,-12 3-3009,19-7 7555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17.5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520 100 816,'0'0'0,"0"0"864,0-6-576,0-14 113,0 20-401,0-4 528,0 0 80,0-1 0,0-1-31,0 6-577,0-5 528,0 5-80,0-4-64,0 4-32,0 0-352,0 0 289,0 0-177,0 0-48,-2 0-48,2 0-16,-2 0 32,0 0 144,-1 0 0,1 0 48,2 0-224,-2 0 160,2 0 16,-2 0-48,0-4 32,2 4-160,0 0 128,-3 0 0,1 0 16,0 0-48,2 0-96,-2-5 96,-2 5-31,-3 0 15,0 0-32,7 0-48,-6 0 64,-1 0 16,1 2-16,-3-2-16,9 0-48,-9 3 64,1-1-32,-1 0 32,2 0 0,7-2-64,-8 2 80,1 0-32,1 1 0,-1-1 16,7-2-64,-7 2 80,3 0-48,0-2 16,2 2-32,2-2-16,-5 3 16,1-3 64,2 2 0,-3-2 0,5 0-80,-4 2 64,0-2 32,-1 2-16,1-2 16,4 0-96,-5 2 96,1 0-64,0 3 16,-1-3 16,5-2-64,-2 2 48,-2 0-16,2 1 16,-3 1 0,5-4-48,-2 4 0,0 1 16,0-1-16,0 3-16,2-7 16,-3 4 0,1 2 0,0 3 16,2 0-16,0-9 0,0 9 16,-2-1 16,2-1-16,0-1-16,0-6 0,-2 9 16,-1-2-32,1 10 16,2-12 32,0-5-32,0 6 33,-2 1 31,0-3-32,2 3 0,0-7-32,-2 6 48,0-2-16,-1 3 32,3-3 16,0-4-80,-2 7 96,2-1 16,0 1 48,0 0-32,0-7-128,0 4 144,0 2-16,0 1-32,0 10-16,0-17-80,0 7 128,0 2-48,0 8-16,0-12 0,0-5-64,5 6 48,-5 12-16,0-14 32,4 5-32,-4-9-32,0 8 48,0 10 16,0-14-16,0 3 64,0-7-112,0 6 97,0 1-1,0-1-16,0 1 32,0-7-112,0 4 96,0-2 16,0 3 0,4-1 16,-4-4-128,0 2 128,0 1 0,0 1-48,5 0 0,-5-4-80,0 5 112,4 1 0,-4 1-16,4-1 0,-4-6-96,5 7 80,-1-1-32,0 1 16,1-1-64,-5-6 0,4 5 16,-4 1 16,5 3-16,-1-2 48,-4-7-64,4 6 0,-4 3 64,5-3 0,-5 1-16,0-7-48,4 7 48,-4-1-16,0-2 1,0 3-17,0-7-16,0 7 16,0-1 16,0 1 0,0-3 16,0 0 0,0-4-48,0 7 0,0-3-16,0 3 32,0-1 0,0-6-16,0 7 48,0-1-32,0 3-16,0 0-16,0-9 16,0 6-16,0 3-48,4-2 64,-4-1 16,0-6-16,0 7 0,0-1 64,5 1-64,-5-1 0,0-6 0,0 7 16,4 0-16,-4-1 0,4 3 32,-4-9-32,0 9 0,0-1 16,0 1-16,0 0 0,0-9 0,0 8 32,0 10-16,0-12 0,0 3-16,0-9 0,0 18 32,0-12-32,0 3 0,0 0 0,0-9 0,0 17 16,0-10-16,0 1 48,0 1 16,0-9-64,0 9 32,0-3-16,0 3-64,5 0 48,-5-9 0,0 6-48,4 12 32,-4-16 80,5 7-112,-5-9 48,4 8 32,0 1-16,1 0 16,-1 0-16,-4-9-16,4 17 0,1-13 0,-1 5-48,0 11 80,-4-20-32,0 6 16,5 3 0,-5 9 16,4-12-16,-4-6-16,0 9 0,0 10 0,0-12 16,0 10-16,0-17 0,0 7 48,0 15-16,0-16-16,0 14-16,0-20 0,0 9 0,0 10 0,5-12 0,-5 10-16,0-17 16,0 7 16,4 13 0,-4-14-16,4 14 48,-4-20-48,0 6-16,5 1 16,-5 10 16,4-10 16,-4-7-32,0 6 32,4 12-32,1-14-16,-1 3-32,-4-7 48,0 6-16,4 3 16,-4 8 0,5-12 16,-5-5-16,0 17 0,4-10 32,-4 2-32,5 8 32,-5-17-32,0 4 32,0 3-16,0 10 16,0-12-16,0-5-16,0 8 64,0 10-32,0-12-16,0 14 16,0-20-32,4 7-32,-4 12 32,0-12 32,4 10-32,-4-17 0,0 5 0,0 12 0,5-10 0,-5 10 0,0-17 0,0 9 16,4 10 0,-4-10-16,0 11 48,0-20-48,0 6 0,0 12 80,0-12-16,0 12-64,0-18 0,0 4 64,4 5-64,-4 0 0,5-1 32,-5-8-32,0 18 0,0-14 16,4 3 0,-4 1-16,0-8 0,4 9 32,-4 9-32,5-14 16,-1 5-32,-4-9 16,0 17 0,5-12 0,-5 3 16,0 10 16,0-18-32,0 4 16,0 3 32,4 12-64,-4-14 16,0-5 0,0 8 0,0 10 0,0-14 16,0 5 0,0-9-16,0 17 32,0-10-32,0 10 0,0-10 16,0-7-16,0 17 0,0-10 32,0 2-32,0-1 0,0-8 0,0 18 16,0-14-16,0 3 80,0-1-64,0-6-16,0 7 16,4-1 16,-4 3-32,5-2 256,-5-7-256,0 6 273,0 1-273,4 1 272,-4-1-304,0-7 32,0 9 0,4-3 288,-4 1-288,0-1 32,0-6-32,0 9 0,0 0-32,0 0 64,0-3-32,0-6 0,0 7 16,0 1 16,0 1-16,0 9 16,0-18-32,0 6 0,0 1 0,0-1 0,0 3-240,0-9 240,0 6 16,0 3-272,0 0 16,0-3 240,0-6 0,-2 18-241,2-16 241,0 5 0,-2-1 32,2-6-32,0 7 0,-2 1 16,2 1-16,-2 9 0,2-18 0,0 6 33,-3 12-82,1-12 98,0 14-82,2-20 33,-2 6 33,0 14-66,2-13 33,-2 12-16,2-19 16,-3 7-32,1 12 80,0-12-64,2 13 32,0-20-16,-2 6 0,2 3 0,-2 0 49,2-1-49,0-8 0,-3 9 32,3-2-16,-2-3-16,2 0 32,0-4-32,0 5 16,0 1 16,0-1-32,-2 1 0,2-6 0,0 4 16,-2 3 32,0 0-32,0-1 16,2-6-32,-3 9 0,1 0-32,-2-1 32,-1 12-16,5-20 16,-4 6 0,0 3-16,-1 11 32,-1-14 32,6-6-48,-5 20 48,-1-13 16,2 10-16,1-13-48,3-4 0,-4 7 32,2-1-32,0 1 0,-1 0 16,3-7-16,-2 6 32,0-2-16,0 3 16,0-3 32,2-4-64,-2 7 0,-1-3 32,1-2-32,0 3 0,2-5 0,-4 6 0,1 1 0,1-1 16,0-1 16,2-5-32,-4 2-32,-1 5 64,1-3-64,0 2 64,4-6-32,-3 7 0,-3 0 16,4-3 32,-3 0 0,5-4-48,-4 7 48,0-3-16,-3 1-32,1-3 48,6-2-48,-7 2 64,0 0 16,1 0-16,-1 0 16,7-2-80,-8 3 64,-1-1-16,-9-2 48,14 0-16,4 0-80,-6 0 64,-12 0 16,12-5-32,-16 1 48,22 4-96,-9-6 80,-13-1-32,13-10 0,-12 12 0,21 5-48,-9-6 32,-13-14 16,16 16-48,-12-14 0,18 18 0,-4-4 16,-3-14 16,-2 14-16,3-3-16,6 7 0,-7-6 33,1-1-33,1 1-33,3 1 33,2 5 0,-4-4-16,0 0 32,-1-1 17,3 1-17,2 4-16,-2-4 0,-3-1-16,3-1 16,0 1-33,2 5 33,-4-6 0,2-1 33,-3 1-33,3-12 16,2 18-16,-4-4 32,1-3-32,1 1 32,0-12-32,2 18 0,-2-4-32,0-3 64,0 1-32,2-1-32,0 7 32,-3-6 0,3 1-48,-2 1 48,0 4-33,2 0 33,0 0-16,-2 0-64,2 2-48,0 3 32,0-5 96,0 6-64,0 1 32,0 10 32,0-10 0,0-7 0,4 8-48,-4 12 32,5-13-16,-5 12 32,0-19 0,4 7 32,-4-1-16,4 3-32,1-2 32,-5-7-16,0 6-16,4 1 16,0-3 16,1-2-16,-5-2 0,4 2-16,0-2 32,3 0 16,0 0-16,-7 0-16,17-4 32,-13-2-32,3-1 0,-1 0 0,-6 7 0,18-6 0,-14-1 16,1 1-32,-1 1-16,-4 5 32,4-4 32,1 4-32,-1-4 16,0 4-16,-4 0 0,5 0 32,-5 0-16,4 0-16,-4 0-16,0 0 16,0 0-32,-2 0 16,-2 0-32,4 0 48,-7 0-160,1 0-80,-12 2-48,12 0-160,6-2 448,-9 2-592,-11 0-145,11 1-543,-15-1-897,7 0-1553,17-2 3730,-4 24-6851,4-24 6851</inkml:trace>
  <inkml:trace contextRef="#ctx0" brushRef="#br0" timeOffset="985">686 28 1152,'0'0'0,"0"0"304,0 0-304,0-4 208,0 0 64,-2-3 65,0 3 95,2 4-432,0 0 544,0-5 80,0 5 81,0-4-1,0 4-704,0 0 704,0 0-79,0 0-33,0 2-144,0-2-448,-3 2 400,1 1-80,-2 3-80,-1 1 33,5-7-273,-4 6 256,2 1 64,0-3 80,0 3-32,2-7-368,-3 4 400,1 0-15,0 1-49,2-1 0,0-4-336,0 2 272,-2 1-64,0 1-32,-1-2-16,3-2-160,-2 4 176,2 3-96,-2-5 80,0 0-48,2-2-112,0 3 81,-2-1 31,0 2-64,-1-2 48,3-2-96,-2 2 48,0 1 16,0 1-48,0 0-16,2-4 0,-3 5 16,3-1-16,0 0 32,0 1-32,0-5 0,0 4 0,0 1-32,0-1 80,0 0-16,0-4-32,0 2 64,0-2 64,5 0 0,-5 0 80,0 0-208,0 0 208,4-4 32,-4-2-80,0 1 16,0 5-176,0-4 128,0-3-32,0 1 48,0-12-79,0 18-65,-2-4 144,-2-3-64,-3 1-16,1-12 32,6 18-96,-9 0 16,0-6 48,0-1-64,1 1 32,8 6-32,-7-7-32,1 1-32,1 1 0,3 5-32,2 0 96,-2 0-80,0 2-16,2 5 32,-3 2-769,3-9 833,-2 17-2081,2-8-1536,18 43-593,-18-34 240,0-18 3970,0 0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20.7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25 234 1536,'0'0'0,"-2"2"384,-5 4-47,7-6-337,-6 5 368,-1-3 16,5 0-16,2-2-32,0 0-336,0 0 336,0 0-48,0 0-15,4 0-17,-4 0-256,0 0 240,5 0-16,-5 0-16,4 0-32,-4 0-176,0 0 208,4 0-16,1 0 0,-1 0 0,-4 0-192,4 2 177,1-2 47,-1 2 32,0-2 32,-4 0-288,5 0 288,-1 0-48,3 0-64,-1 0-48,-6 0-128,18 0 64,-14 3 32,3-3-16,10 0 0,-17 0-80,4 0 112,14 0-15,-14 0 15,14 0 0,-18 0-112,6 0 128,14 0 48,-14 0 48,16 0 16,-22 0-240,7 0 288,17 0 0,-7 0 0,1 0 1,-18 0-289,19-5 320,1 5 0,0-4-16,-3 4-32,-17 0-272,20-4 224,-3 4-48,1 0-96,-12 0 0,-6 0-80,24 0 64,-6 0-48,-1 0 16,-10 0 0,-7 0-32,26 0 32,-9 2-32,1-2 16,-1 2 32,-17-2-48,18 2 16,1-2 0,-1 0-16,-1 0 0,-17 0 0,18 0 64,-1 0 49,3-4-17,-1 4 32,-19 0-128,22-5 96,0 1-48,0 0-32,0-1 48,-22 5-64,21 0 32,-1-4 32,-2 0 0,1 4 0,-19 0-64,7 0 80,19 0 0,-20 0-16,18 0 32,-24 0-96,18 0 32,-12 0 48,21 0-16,-21 0 32,-6 0-96,26-5 80,-19 5 0,19 0 16,-19-4-32,-7 4-64,26-5 80,-9 1-16,1 4 32,4-4-32,-22 4-64,19 0 64,1-5 0,2 1 16,-1 0 17,-21 4-97,24-5 64,3-1 0,3-1-16,1 1-16,-31 6-32,30-7 32,-1 1-16,-3-1 16,-2 3-32,-24 4 0,22-5 16,-3 5-16,-1 0 48,-1 0-48,-17 0 0,7 0 0,12 0 0,-12 0 0,13 2 16,-20-2-16,6 3 32,14-1-16,-16 0-32,16 0 16,-20-2 0,6 2 0,14 1 0,-14-1 16,16 0 0,-22-2-16,7 2 32,12-2-16,-12 0 32,13 0 0,-20 0-48,6 0 16,18 0 0,-17 0-16,17 0-16,-24 0 16,6 0-16,18 0 32,-17 0-16,15 0 16,-22 0-16,6 0 0,18 0 0,-17 2 32,15-2-16,-22 0-16,6 2 0,16 1-16,-16-1 16,18 0 0,-24-2 0,7 0 0,17 2 48,-17-2-80,19 0 64,-26 0-32,6 0 16,20 0-32,-6 0 16,0 0-32,-20 0 32,22 0 0,-5-4 48,3 4-48,1-5 16,-21 5-16,20 0 32,2-4-16,-2 4 32,-1-4-32,-19 4-16,20 0 32,-1-5-16,3 1-16,-4 4 32,-18 0-32,19 0 16,1 0-16,-3 0 48,3-4-32,-20 4-16,20 0 0,-3 0 32,3 0-16,-1 0 16,-19 0-32,20 0 16,2 0 32,0 0 0,0-5 0,-22 5-48,24-4 32,0 4 16,4-4-16,-2 4 16,-26 0-48,28 0 32,3 0 16,-3-5-16,1 1 16,-29 4-48,26-5 0,2 5 32,1 0 0,-3-4-32,-26 4 0,24 0 48,0 0-80,-5 0 64,1 0-32,-20 0 0,18 0 0,1 0 16,-1 0-16,-1 2 32,-17-2-32,18 0 16,1 2 16,-1-2-16,1 0-16,-19 0 0,20 3 16,0-3 64,1 0-80,-1 0 48,-20 0-48,20 0 48,-1 0-32,3 0 16,-2 0-32,-20 0 0,17 0 0,3 0 0,-3 0-32,1 0 32,-18 0 0,19 0 0,-12 0 0,19 0 32,-8-5-16,-18 5-16,19 0 16,3-4 16,0 4-16,2-4 33,-24 4-49,24-5 32,0 1-32,0 4 16,0-5-32,-24 5 16,24 0 0,-2 0 0,-1 0 16,1 0-16,-22 0 0,20 0-16,0 0 32,-3 3-16,3-1 0,-20-2 0,17 2 32,3-2-32,-1 0 0,1 2-32,-20-2 32,20 2 32,-1-2-16,1 3-16,0-3 32,-20 0-32,21 2 16,1-2-32,0 0 32,2 0 16,-24 0-32,26 0 16,3 0-16,1 0 0,-2 0-16,-28 0 16,29 0 0,-5-5 32,0 1 0,0 0 16,-24 4-48,26-5 16,-2 5 16,2-4-16,-4 0-16,-22 4 0,20 0 32,-1 0-32,-1-5-32,-12 5 32,-6 0 0,26 0 0,-8 0 0,-1 0 0,-10-4 0,-7 4 0,26 0 0,-8 0 0,-1 0 32,3 0-32,-20 0 0,17 0 0,1 0 0,1 0-32,-1 2 32,-18-2 0,21 0 0,1 0 0,0 0 0,2 0 32,-24 0-32,24-4 48,2-1-32,0 1 64,1 0-80,-27 4 0,28-7-32,-2 0 16,3 1 16,-3 2-32,-26 4 32,24-7 32,0 3-64,0-1 32,-2 5 0,-22 0 0,19 0 0,3 0 0,-2 0 0,-1 0 32,1 0-32,-20 0 0,22 0-32,2 0 64,-2 0-64,2 2 32,-24-2 0,24 3 0,-3-1 32,6 0-16,-1-2 16,-26 0-32,26 0 16,2 0-16,3 0 0,-1 0 0,-30 0 0,31 0-16,-3 0 16,1 0 16,-5 0 16,-24 0-32,21-4 16,-14 4-16,17 0 32,-20 0-16,-4 0-16,7 0 32,-1 0 16,-6 0 0,0-5-32,0 5-16,0 0-112,0-4-384,-2 4-625,-4-4-1168,6 4 2289,-7-5-4082,1 5-3169,6 0 7251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22.4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84 166 1408,'0'0'0,"-3"0"368,-1 0 16,-3-7 113,7 7-497,-17-17 656,15 13 160,-5-14 65,1 14 31,6 4-912,-7-7 881,1 1-113,1-12-80,1 14-47,4 4-641,-2-18 576,0 14-16,-1-3-48,1 1-15,2 6-497,-2-7 432,0 1-16,0-1 0,2-10-64,0 17-352,0 0 368,0-5-111,0 1-65,0 4-112,0 0-80,4 0 0,3 0-64,10 4-16,-10 5 16,-7-9 64,24 20-48,-3-11 32,3 15 16,5-7 0,-29-17 0,32 20 0,3-1 16,2 5 16,3-2-16,-40-22-16,43 22 48,-1 2-16,1 2 16,-1-2 48,-42-24-96,44 24 128,-1 0 16,-1-2 80,1 2 32,-43-24-256,42 22 256,-5-3 48,-2 1-96,-7-3 33,-28-17-241,22 20 240,-5-2-96,-10-12 48,-1 16-32,-6-22-160,7 6 160,-7 14 16,0-11-32,0 10 32,0-19-176,0 7 160,-2 2 0,-5 8 0,1-12-32,6-5-128,-7 8 112,3-1 33,-1-1-33,3-1 32,2-5-144,-2 2 64,0 0 16,0 0-32,2-2 48,0 0-96,0 0 144,0 0-80,0 0 32,0-4-16,0 4-80,0 0 16,0-4 32,4-1 0,-4-1-16,0 6-32,4-7-80,-4-10-272,0 12-497,0-1-591,0 6 1440,0-20-2001,-2 16-592,0-14-433,2 12 81,0 6 2945,-2-20-4306,2 20 4306</inkml:trace>
  <inkml:trace contextRef="#ctx0" brushRef="#br0" timeOffset="423">710 42 2961,'0'0'0,"0"2"1024,-2 0 81,2-2-1105,-5 2 1120,-1 2-47,-1 3-113,-2 2-143,9-9-817,-17 19 800,13-10-32,-14 15 1,9-6 31,9-18-800,-24 24 720,0 0-15,-2 4-97,-4 2-128,30-30-480,-35 29 384,0 1-95,0 1-65,0 2-160,35-33-64,-31 32 128,3-3-48,2-1-16,4-6 48,22-22-112,-17 22 16,8-3 0,-9 3 32,12-2-112,6-20 64,-7 9-624,1 15-1345,1-18-2225,3 14-2625,2-20 6819,0 0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24.0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312 18 992,'0'0'0,"0"0"560,0 0-560,-2 0 224,0 0 0,0 0 33,-3 0 15,5 0-272,-2 0 304,0 0 0,-4-5 64,1 5-16,5 0-352,-4-4 352,2 4 1,-3 0-1,3 0 32,2 0-384,-2-4 416,-2 4-16,-1 0 16,1-5-79,4 5-337,-5 0 336,3 0-48,-2 0-16,0 0-16,4 0-256,-5 0 224,-1 0 0,-1 0-48,-2 0-15,9 0-161,-8 2 160,-10 3-48,12 1 16,-3 1-16,9-7-112,-18 9 96,12 8 0,-14-10 0,14 1 0,6-8-96,-18 20 64,12-11 0,-3 15 16,-8-5-48,17-19-32,-5 24 80,-4 0-32,-8 5-16,10-1 32,7-28-64,-8 31 80,-1-1 16,0 3-48,3 4 48,6-37-96,-2 35 64,-1 4 32,3-2 16,0 3-32,0-40-80,0 39 80,7 2 17,10 1 63,-10 1 96,-7-43-256,20 40 320,-14-3 64,16-2-16,-16-5 0,-6-30-368,24 29 353,-6-5-65,-1 0-16,1-5-48,-18-19-224,17 18 192,1-10-48,-12 14 48,20-15-32,-26-7-160,7 8 192,15 1 64,-16-2-31,1-1 31,-7-6-256,6 2 272,12-2-32,-18 0-16,4 0-32,-4 0-192,7-4 128,-1 0-208,-1-3-608,-1 1-961,-4 6 1649,0-18-3025,4 18-1009,3-6-1585,-7 6 5619</inkml:trace>
  <inkml:trace contextRef="#ctx0" brushRef="#br0" timeOffset="559">310 330 2321,'0'0'0,"0"0"720,0 0 144,0 0 49,0 0-913,0 0 912,0 0-128,0 0-191,0 0-145,0 0-448,0 0 320,0 0-48,5 2-32,-1 0 32,-4-2-272,6 7 337,14-1 63,-13 12 0,14-12 16,-21-6-416,18 18 352,-1-12-32,1 16-79,4-2-65,-22-20-176,21 21 144,3 3-48,3 3-32,-3 1 16,-24-28-80,28 28 16,-2 3 32,-2-1 48,-2-3 16,-22-27-112,22 26 192,-3-2 0,1-2 16,-2-3-16,-18-19-192,17 18 224,-10-10 17,14 14-17,-14-13 32,-7-9-256,20 22 240,-14-16 0,12 16-32,-14-15-48,-4-7-160,6 19 128,1-12 32,10 10-16,-17-10-32,0-7-112,5 6 128,1 3 33,-1-2-33,-1-1 64,-4-6-192,0 7 192,4-5-64,-4 0 48,5 0 0,-5-2-176,0 0 192,0 0 16,0 0-16,0 0-16,0 0-176,0 0 112,0 0 32,0-4-80,0-3-128,0 7 64,-2-6-448,-3-14-592,-1 16-961,-1-14-1121,7 18 3122,-6-4-3873,-1-13-1522,7 17 5395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26.4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432 354 2144,'0'0'0,"0"0"0,0 0 977,5 0-161,-5-4 65,4-1 31,-4 5-912,0 0 945,0 0-113,-2 0-208,-3 0-176,5 0-448,-4 2 385,-2 3-33,-1 1 0,0 1 32,7-7-384,-17 6 336,13 12-16,-5-1 1,-11 3-1,20-20-320,-8 24 336,-19 0-32,8 2 16,-1 2-64,20-28-256,-22 31 240,-2 0-16,-2-1-47,-2 3 15,28-33-192,-26 33 160,-3-3-16,3-4 16,2-2 16,24-24-176,-20 20 192,1-3-16,12-10 16,-10 2 0,12-1-16,5-8-176,-4 7 160,0-5-16,1 0-31,1-2 15,2 0-128,0 0 160,0 0-48,0 0 0,0 0-32,0 0-80,0-4 80,0 0-48,0-1 16,5-1-224,-5 6 176,4-7-833,3-13-1183,12 16-1570,1-2-208,-20 6 3794,19-18-4722,-19 18 4722</inkml:trace>
  <inkml:trace contextRef="#ctx0" brushRef="#br0" timeOffset="1">485 64 1552,'0'0'0,"0"-5"1313,4-14-545,0 12 65,-4 7-833,0-6 864,0-1 32,0 1-95,0 1-193,0 5-608,0-4 480,0 4-160,5-5-96,-5 5-47,0 0-177,4 0 96,0 0-32,1 0 16,1 0-48,-6 0-32,7 0 48,10 0 0,-12 0 0,12 0-16,-17 0-32,7 0 16,10 0 0,-10 0 0,15 0-16,-22 0 0,6 0 16,20 0 0,-19 3 0,19-1 0,-26-2-16,7 2 64,17 0-32,-7 0-16,-10 1 16,-7-3-32,24 6 0,-18 1 0,12-1 0,-14 1 16,-4-7-16,6 6-16,-1 1 32,-1-1-16,-4 3 16,0-9-16,0 9 32,0 0 0,0-1 48,0 1-32,0-9-48,0 9 64,0-1 16,-2 10 0,0-14-16,2-4-64,-5 7 80,-1 2-48,-1-1 16,1 10-16,6-18-32,-7 6 16,1 12 0,-1-12 0,-2 3 0,9-9-16,-8 9 32,1 8-16,-2-10 16,3-1 0,6-6-32,-7 18 80,1-14 0,-1 3 80,5-1 16,2-6-176,-4 9 161,2-3 31,2 1 32,0-3 112,0-4-336,0 3 416,6-1 96,14-2 17,-14 0-49,-6 0-480,26 0 336,-8 0-96,-1-5-16,3 1-96,-20 4-128,17-4 128,3-1-48,0 1-16,-3 4-16,-17 0-48,20-4 48,-3 4-16,1-5 16,-12 5 0,-6 0-48,24-4 64,-17 4 1,12 0-17,-14 0-32,-5 0-16,6 0-16,1 0-209,-3 0-575,-4 0-1041,0 0 1841,0 2-3473,26 20-49,-26-20-1008,0-2 4530</inkml:trace>
  <inkml:trace contextRef="#ctx0" brushRef="#br0" timeOffset="2">1205 297 2112,'0'0'0,"4"0"785,3-4 63,-1-1 161,-6 5-1009,7-6 1040,-3 2-31,0 4-225,-4 0-192,5 0-128,-5 0-63,4 0-1,0 0-32,-4 0-368,0 0 384,5 4-48,-5 0 16,4 5-47,1 0 15,-1 10 16,0-12-16,1 15-16,-5-22-304,4 17 288,3 5-16,-1 2-47,1 2-49,-7-26-176,17 29 160,-13 1 16,3-2-16,-3 3-16,-4-31-144,7 28 176,-3 1-80,1-3 32,-1 0 0,-4-26-128,4 24 112,-4 0 32,0-4 0,0-1 0,0-19-144,0 9 128,0 13 97,0-13-33,0 8 16,0-17-208,0 4 192,0 3-48,0 0 16,0-3-32,0-4-128,0 6 80,-2-1 0,0-1 16,0-2 0,2-2-96,0 5 64,-2-3 0,2 0-16,0 0 0,0-2-48,0 2 48,0 1-32,0-3 16,4 0-32,-4 0 0,4 0 48,1 0-32,1 0 32,1 0 0,-7 0-48,6-5-48,1 5-160,-1-4-336,12-3-352,-18 7 896,0-6-1329,4-1-400,1 1-432,-1-1-384,-4 7 2545,0-4-2593,0-1 608,0 1-864,0 4 2849</inkml:trace>
  <inkml:trace contextRef="#ctx0" brushRef="#br0" timeOffset="3">1067 594 3201,'0'0'0,"0"0"1152,0 0-15,0 0-1137,0 0 1153,0 0-81,0-4-112,0 4-111,0 0-849,0 0 720,0 0-96,0 0-47,5 0-49,-5 0-528,4 2 528,2 0 81,14 0-17,-13 2 32,-7-4-624,26 5 608,-7-3-31,5-2-33,5 0-80,-29 0-464,33 0 416,1-4-96,6-3-79,-3 1-33,-37 6-208,39-7 160,-2-10-32,-2 12-32,0 1-32,-35 4-64,33-5 32,-3 5-32,-1 0 16,-3 0-16,-26 0 0,24 3 0,-7 5 0,-10 14-48,15-13-336,-22-9 384,4 22-1041,0-3-1184,1 1-1921,17 32-80,-22-52 4226,0 20-5026,0-20 5026</inkml:trace>
  <inkml:trace contextRef="#ctx0" brushRef="#br0" timeOffset="728">2012 570 3169,'0'0'0,"0"0"1168,0 0 113,0 0-1281,0 0 1297,4 0-81,-4 0-159,0 0-177,0 0-880,0 0 800,0 0-79,0 0-81,0 0-64,0 0-576,0 0 481,0-4-49,0-1-80,0 5 16,0 0-368,-2-6 336,2-1-16,-2 1-15,2-12-17,0 18-288,0-4 256,0-3-32,0-12-32,0 12 0,0 7-192,4-22 208,1 3-80,-1-1 16,3-2-16,-7 22-128,6-22 128,1-2-16,10 2-48,-13 1 17,-4 21-81,7-24 96,0 0-48,-1-3 16,1 3-16,-7 24-48,6-21 16,1 1 16,-3 13-16,0-12-16,-4 19 0,0-5-16,0 1 16,0 4-32,0 0-16,0 0 48,0 0-48,0 0 16,0 0-16,0 0 16,0 0 32,0 2-48,0 0 32,0 1-16,0-3 32,0 2 0,0-2-16,5 2 32,-1-2 16,-4 0-32,0 0-32,7 2 64,-3 0-113,0 1 1,-4-3 80,7 6-144,0 12-16,-1-10-32,14 21 64,-20-29 128,4 26-96,16 2 0,-14 7 48,12 0 32,-18-35 16,6 37 16,12-2 16,-14 0-16,3 0-16,-7-35 0,17 33-16,-17-3 64,7-2-32,-1-4 32,-6-24-48,7 22 64,-1 0-32,1-2-16,-1-12 0,-6-8-16,5 22 32,-1-15 16,0 12 0,1-12-16,-5-7-32,0 17 80,0-12-64,4 1 64,-4 3-64,0-9-16,0 7 16,5-1 64,-5 1 32,0-3-16,0-4-96,0 4 145,0-1-49,0-3-16,0 0 64,0 0-144,0 0 80,0 0-16,4 0 32,0 0-48,-4 0-48,5-7 80,12-10-128,-13 12-272,14-17-673,-18 22 993,6-17-1985,18-3-1440,-2 1-801,0-1-1425,-22 20 5651,0 0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27.8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61 3457,'0'0'0,"0"0"1153,5 0-17,-1-6-63,-4 6-1073,7-7 960,10 1-80,-10-1-95,12 3-145,-19 4-640,7 0 528,12 0-111,1 0-161,0 0-96,-20 0-160,21 6 48,1 16-32,2-2 16,0 4-64,-24-24 32,29 30-16,-3 3 0,4 4 16,-1 3 0,-29-40 0,30 37 32,-1 2 48,-1 0 112,-2-2 160,-26-37-352,26 37 448,-2 0 81,-2-4-65,-4 2-96,-18-35-368,6 33 304,12-3-80,-18 3 32,0-2 16,0-31-272,0 35 240,-5-3 1,-12 5-33,8 3-16,9-40-192,-28 37 176,2 4-32,-3 1 0,1-3-16,28-39-128,-31 41 128,3-6-96,4 0 48,0-6 32,24-29-112,-20 26 96,3-7 16,10-10-16,-1 11-32,8-20-64,-7 4 112,5 0-16,0-1-48,2-3 17,0 0-65,0 0-129,0-5-319,6-1-528,14-1-721,-20 7 1697,4-19-2593,16 14-865,-3-1 321,-10-12-1041,-7 18 4178,0 0 0</inkml:trace>
  <inkml:trace contextRef="#ctx0" brushRef="#br0" timeOffset="465">1122 44 2032,'0'0'0,"0"0"0,0 0 449,0 0 63,4-4 128,-4-1 64,0 5-704,0 0 721,0-4-1,0 0-64,0-1-47,0 1-49,0 4-16,0-5-48,-2 1-47,2 4-449,-2 0 400,-3-4-80,-1 4-32,-1-5-32,7 5-256,-6 0 208,-1 0 16,1 0-47,-3 0 15,9 0-192,-7 0 176,-1 0-32,-1 3-16,0 3 16,9-6-144,-9 7 96,-8-1-16,13 12-32,-5-12 0,9-6-48,-18 18 0,12-1 0,-3 5 16,0 0-16,9-22 0,-17 26 16,15 2-32,-5-2 0,-1 5-16,8-31 32,-7 33 0,0 2-16,1 6 0,-1-2 0,7-39 16,-6 42 0,4-1 32,2 3 112,0 0 64,0-44-208,4 48 272,3-3 112,12 3-79,-12-2 31,-7-46-336,24 44 304,-18-3-32,18-1 32,-6-6-80,-18-34-224,6 35 224,16-4-48,-15-1 1,14-1 15,-21-29-192,7 24 192,15-2 16,-16-5 16,18-8 16,-24-9-240,7 17 256,13-12 16,-14-1 0,14-2-48,-20-2-224,4 0 209,14 0-81,-14-4-144,2-3-176,-6 7 192,18-17-625,-18 10-639,4-21-881,1 6-1585,-5 22 3730,17-6-3778,-17-29-1072,0 35 4850</inkml:trace>
  <inkml:trace contextRef="#ctx0" brushRef="#br0" timeOffset="927">1229 369 3665,'0'0'0,"0"0"0,0 0 1297,0-4 47,4-1 49,0-1-64,1-1-129,-1 1-175,0-1-161,3 1-160,-7 6-704,7-7 593,-1 3-161,1-1-96,-1 1-64,-6 4-272,7 0 176,-1 0-48,1 0-48,10 2-80,-17-2 0,7 20-48,12-3-16,1 9-32,0 5 0,-20-31 96,24 37-32,0 2-32,4 3 64,3 1 16,-31-43-16,32 42 48,1-5 16,0-4 32,-5-3-32,-28-30-64,26 29 112,3-8 48,-5-1-16,-2-2 97,-22-18-241,17 6 240,0 14 48,-10-16 0,13 3-16,-20-7-272,4 4 288,3 0-64,-1-1 32,-2-1-48,-4-2-208,5 2 241,-1-2-33,-4 0-96,5 0 16,-5 0-128,0 0 64,0 0 16,4 0-32,-4 0-32,0 0-16,0 0 32,4 0-64,-4-4-16,0 4-256,0 0 304,0 0-657,0 0-447,0 0-481,0 0-496,0 0 2081,0 0-2609,0-5-224,0 5 272,0-4-1169,0 4 3730,0 0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30.4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388 380 2737,'0'0'0,"0"4"768,-2 3 64,2-7-832,-2 6 881,0 1-1,0-5-31,0 2-97,2-4-752,-3 7 624,1 2-47,0 10 15,0-1-16,2-18-576,-5 17 608,-1 7 49,-1 0-33,-14 5-32,21-29-592,-9 30 561,-20 7-81,3 0-80,-4 3-80,30-40-320,-33 39 256,0-2-112,1 2-16,1-4-16,31-35-112,-26 33 80,2-5 96,4-4-15,11-6-17,9-18-144,-17 8 160,13 12-64,-1-18 16,3 5-48,2-7-64,0 4-32,0-2-384,0-2-705,7-4-960,-7 4 2081,24-7-3377,0 1 15,2-12-1152,-26 18 4514</inkml:trace>
  <inkml:trace contextRef="#ctx0" brushRef="#br0" timeOffset="1">559 31 2257,'0'0'0,"0"0"928,0 0 64,4 0 161,-4 0-1153,0-5 1216,4 5-63,-4-4-129,5 4-191,-5 0-833,4-4 688,-4 4-688,4-5 544,-4 5-159,5-4-129,-5 4-256,4 0 144,-4 0-144,7-4 64,-1 4-48,1 0-32,-1-5-16,-6 5 32,20 0-16,-16 0 0,16 2 32,-20-2-16,7 3 16,-7-3-16,26 4-16,-20 2 16,18 1-16,-17 10 32,-7-17-16,22 5 0,-16 4 0,16-1 16,-18-1-16,-4-7 0,20 9 48,-16-3-48,3 1 16,-1-3 16,-6-4-32,18 2 32,-14 0 0,3-2-32,-1 3 16,-6-3-16,20 2 16,-16-2-16,3 2 0,-1 0 0,-6-2 0,7 2-32,-3 5 0,-4-1 0,0 12 16,0-18 16,-4 6 0,-5 14 0,-10-11 0,10 17-16,9-26 16,-24 20 16,6 1-16,1-1-16,0 2 32,17-22-16,-18 19 16,1 3 16,10-2 0,-10-3 0,17-17-32,-3 18 64,-1-12 32,0 14 0,2-13 0,2-7-96,-3 17 96,3-13 0,0 3 48,0-3-32,0-4-112,7 5 128,-1-3-32,12 2-16,-14-2-16,-4-2-64,20 5 32,-14-1 16,18-2-16,-6 3 1,-18-5-33,20 2 32,1 0 16,1 0-16,2 0 32,-24-2-64,26 3-32,-2-3-641,3 0-1696,5 0-1072,-32 0 3441,31 0-5299,-31 0 5299</inkml:trace>
  <inkml:trace contextRef="#ctx0" brushRef="#br0" timeOffset="2">1366 336 3473,'0'0'0,"-2"0"1441,-3 0-1,-1 0-47,6 0-1393,-5 0 1313,3 2-225,-2-2-271,2 3-209,2-3-608,-2 4 416,-1 2-144,1 3-32,0 11 0,2-20-240,0 17 304,0-8 81,0 17 15,0-4-96,0-22-304,0 22 272,4 4-48,1-2-32,-1 4 0,-4-28-192,0 29 224,4 1-63,1 1-1,-1-1-32,-4-30-128,0 29 112,5-5 48,-5-2 0,4-3 16,-4-19-176,0 20 176,0-1-16,0-1 0,0-12 32,0-6-192,0 20 160,0-16 32,0 3-31,0 2-65,0-9-96,0 8 64,0-1 0,0 0 32,0-1-16,0-6-80,0 7 48,0-1 16,0-1-16,0 1 48,0-6-96,0 4 80,0 1-64,0-1-224,0-2-369,0-2 577,0 3-1008,0-3-433,4 0-383,-4 0-482,0 0 2306,0 0-2705,5 0-16,-1 0 624,-4-5-800,0 5 2897,0 0 0</inkml:trace>
  <inkml:trace contextRef="#ctx0" brushRef="#br0" timeOffset="3">938 735 3377,'0'0'0,"0"0"1537,0 0-305,5 0-143,-5 0-1089,6 0 976,1 0-143,15 0-193,-16 0-192,-6 0-448,31 0 352,-5 0-32,7 0 97,-1 0 63,-32 0-480,37 0 544,0 0-32,1 0-79,1 0-129,-39 0-304,37-4 240,0 0-48,-2 4-16,-5-5-32,-30 5-144,31-4 144,0 4-32,-5-7-176,0 3-528,-26 4 592,24-6-1457,0-1-1376,2 0-545,0 3-1488,-26 4 4866,0 0 0</inkml:trace>
  <inkml:trace contextRef="#ctx0" brushRef="#br0" timeOffset="606">2062 90 2449,'0'0'0,"0"0"864,0 0 112,0 0-976,4 0 1057,-4 2-1,5-2-63,-5 0-129,0 0-864,4 0 721,0 0-113,-4 0-96,5 0-96,-5 0-416,0 2 304,0 5-79,0-1-33,0 3-64,0-9-128,0 9 144,0 8-16,0-10 16,-2 10-48,2-17-96,-3 9 64,-1 10-16,0 1-16,-1 0-32,5-20 0,-4 24 32,-3 0-32,3 2 48,-3 0-16,7-26-32,-6 28 64,2 5-16,-3-2 80,3 1 16,4-32-144,-7 33 208,1-5 16,-1 1-47,3-5 31,4-24-208,-7 26 160,7-26-160,-6 24 160,1-2-16,1-5 0,2-8-16,2-9-128,-3 20 128,1-14 0,0 12 0,2-14-16,0-4-112,0 7 192,0-3-16,0-2 80,0-2 113,0 0-369,4 0 384,1 0 32,-1 0-16,3-4-112,-7 4-288,6-5 240,14-1-112,-16-1-31,14-12-49,-18 19-48,6-5 32,16-1-16,-15-1-16,19 1 0,-26 6 0,17-5 0,1-1-16,4 1 32,-1 1-16,-21 4 0,24-4 0,-2-1 0,2 1 0,2 0 0,-26 4 0,27 0-16,-1-5 32,2 1-64,-4-1 0,-24 5 48,26 0-49,0-4 33,-4 0 65,0 4-49,-22 0 0,20-5 16,-1 1-16,-12 4 0,15 0 32,-22 0-32,4 0 16,3 0 16,-1 0-16,1 0-16,-7 0 0,6 0 0,-1 0 0,-1-4 0,0 4 0,-4 0 0,5 0-16,-1 0 16,0 0 0,1 2 0,-5-2 0,4 2 16,1 0-16,-5-2-16,0 2-241,0-2 257,4 0-464,-4 0-384,0 3-385,0-3-447,0 0 1680,-2 2-2145,0 0-369,-1 0 49,-1 2 400,4-4 2065,0 18-1456,-2-18-705,2 0 2161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31.7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1 452 2369,'0'0'0,"0"0"1536,0-5-95,0 5-1441,0-6 1537,0 1-49,0 5-351,0 0-337,0 0-800,0 0 560,0 0-127,0 3 31,0 5 32,0-8-496,4 9 560,0 13-47,1-3-17,-1 1-64,-4-20-432,7 26 368,-1 3 0,1-1 1,-1 5-17,-6-33-352,7 30 416,-1 3 48,1-2-32,-1-3 0,-6-28-432,7 26 385,-3 0-97,1-4-32,-1-2-32,-4-20-224,4 17 144,-4-8 0,0 11 0,5-14-16,-5-6-128,0 18 144,4-16 0,-4 2 32,0 3-31,0-7-145,0 2 128,0 0-32,0 2-16,0-1 16,0-3-96,0 2 80,0-2-32,-2 0 0,2 0-48,0 0 0,-2 0 32,-3 0-320,1 0-433,-2 0-511,6 0 1232,-7 0-1953,0-5-688,5 5-705,0 0-239,2 0 3585,0 0-2722,4 0-639,-4 0 3361</inkml:trace>
  <inkml:trace contextRef="#ctx0" brushRef="#br0" timeOffset="422">284 28 2144,'0'0'0,"0"0"705,0-6 175,0 6-880,0-7 1009,0 1 31,5 1-79,-1 1-225,0 4-208,3 0-176,10 0-128,-12 0-80,-5 0-144,19 7 113,-12 1-33,17 12 0,-7-3-16,-17-17-64,20 20 64,0 2 0,4 4 32,2 2 80,-26-28-176,28 31 256,3 4 144,1 0 96,1 0 1,-33-35-497,33 39 480,0-2-32,-1 7-16,-1-1 16,-31-43-448,26 42 449,-2-1-81,-4 1-64,-3 1-80,-17-43-224,7 44 192,12 0-16,-14-1 32,-1-1 16,-4-42-224,4 41 241,1-2-33,-1-4 16,-4 0 16,0-35-240,0 31 272,0-3 0,0-2 0,-6-2 16,6-24-288,-7 22 272,-2-2 17,-10-3-65,12-8 0,7-9-224,-19 22 160,1-14-32,9 12-32,-15-2-48,24-18-48,-17 8 48,-1 14-48,1-13 0,8 10 48,9-19-48,-22 7 48,16 2 0,-1-3 16,1 1 16,6-7-80,-5 6 48,3-3 48,0-1-80,2-2 64,0 0-80,0 0 96,0 0 0,4-5 32,1 1-128,-5 4 0,4-4 48,1-3-48,-5 1-224,4-1-336,-4 7 560,4-17-1265,-4 12-992,5-14-1392,1 14-625,-6 5 4274,7-17-5651,-7 17 5651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33.9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 1192 1168,'0'0'0,"-7"2"448,0-2-288,-10 0-16,17 0-144,-7 0 176,1 2 17,-3 0 31,-8 3 32,17-5-256,-5 4 288,-1 0 80,-3 1 48,0-1 64,9-4-480,-6 2 561,-1 1 111,1-1 64,-1 0 49,7-2-785,-6 2 800,1-2-64,3 0-31,-2 0-33,4 0-672,-2 0 656,-1 0-47,1 0-65,2 0-32,0 0-512,-2 0 432,2 0-31,0 0-49,0 0-64,0 0-288,4 0 256,1 0-64,-1-4-48,3 4-16,-7 0-128,6-5 64,14 5 16,-16-4-64,14 0 32,-18 4-48,4-5 16,13 5-16,-12-4 48,1 4-48,-6 0 0,7 0 16,10 0 32,-17 0-64,5 0 16,-5 0 0,4 2-32,0 0 32,1 0 0,-1 1 0,-4-3 0,5 2 32,-1 0-16,0 2 32,1-1 0,-5-3-48,6 2 16,1-2 32,-1 0 80,1 0 16,-7 0-144,19 0 289,-12 0-1,10-5 48,-10 1-16,-7 4-320,22-4 224,-16-1-64,18-1-16,-4-1-48,-20 7-96,20-6 64,1-1 32,1 1-48,-4-1 0,-18 7-48,17-4 32,-10-1 0,12 1-16,-14 0-16,-5 4 0,17 0 0,-12 0-16,-1 2 16,2 0 16,-6-2-16,7 2-16,10 0 16,-12 0-32,1 3 32,-6-5 0,7 4 32,10-2-32,-12 1 49,12-1-49,-17-2 0,5 2 16,12-2 16,-13 0-16,16 0 32,-20 0-48,7 0 48,12 0 16,-12-4-32,17-1 32,-24 5-64,6-4 32,16-1 16,-15 5-32,12-4-16,-19 4 0,5-4 32,1 4-16,12 0-16,-14 0 0,-4 0 0,7-5-16,10 5-32,-13 0 16,3 0-16,-7 0 48,20 0 0,-14 0 32,16 0-64,-16 0 32,-6 0 0,24 0 32,-6 0-32,2-4 16,-1 4 16,-19 0-32,20-4 0,-1-1 0,-1 1 0,-1 4 0,-17 0 0,7-4 48,15 4 0,-18 0-48,14 0 0,-18 0 0,0 0-32,6 0 32,1 0 0,-1 0 32,-6 0-32,5 2-48,1 0 64,-2 0-16,3 2 0,-7-4 0,4 3 32,3 1-64,-1 0 80,12 1-48,-18-5 0,4 2 0,3 0 32,-1 0-16,14-2-16,-20 0 0,4 0 48,16 0 0,-13 0-16,12 0-16,-19 0-16,7 0 32,12-4-16,-14 0 16,14 4-16,-12-5-16,-7 5 0,20 0 48,-14-4-48,12 4 32,-14-5-16,-4 5-16,20 0 0,-14-4 0,12 4 32,-12-4-64,-6 4 32,20 0 48,-14-5-48,18 5-16,-17 0 16,-7 0 0,22 0 0,-16-4-32,18 4 80,-17-4 0,-7 4-48,22 0-48,-16 0 80,12 0-32,-14 0-48,-4 0 48,20 0 16,-16 0-16,16 2-16,-14 0-16,-6-2 32,20 0 32,-16 2-16,14-2 16,-14 0-32,-4 0 0,6 2 0,1-2 0,0 0 0,-3 3 48,-4-3-48,4 0 16,1 0 16,-1 0 16,-4 0-32,0 0-16,4 0 48,-4 0 32,0 0-16,0 0 16,0 0-80,5 0 96,-5 0-48,4-5-48,0 1 48,-4 4-48,5-5 16,-1 1 16,1 0 0,-1-1-32,-4 5 0,4-4 64,1 4-80,-1-4 32,0 4-16,-4 0 0,0 0-480,0 0-881,-2 0-2144,2 8-1633,0-8 5138,0 9-6676,0-9 6676</inkml:trace>
  <inkml:trace contextRef="#ctx0" brushRef="#br0" timeOffset="2682">2281 1091 1520,'0'0'0,"0"0"496,0 0-496,4-6 401,1-12 31,-5 18 32,4-4-32,-4 4-432,0 0 400,4 0-15,-4 0-49,0 0 16,0 0-352,0 0 336,0 2 0,0 5-32,0 2 16,0-9-320,0 17 273,0-10-1,0 10 32,0-10 0,0-7-304,0 19 368,0-10-64,0 13-16,5-5 33,-5-17-321,4 9 368,3 15 32,-1-18 32,14 16 0,-20-22-432,6 7 481,16 2 47,-2-1 16,2-1 32,-22-7-576,22 4 545,4-2-81,0-2 0,2 0-80,-28 0-384,29-4 336,-1-3 16,0 1-63,3-14-49,-31 20-240,28-4 192,-2 0 0,-2-3-64,-4-10 32,-20 17-160,20-5 144,-14-1-32,16-1 0,-15 3 0,-7 4-112,6-7 112,12 3 0,-18-3 16,4 3-32,-4 4-96,4-4 129,1-3-1,-1 3-48,-4-1 64,0 5-144,4-6 96,-4-1-16,5 1 16,-1-12-80,-4 18-16,5-4 48,-1-14 32,0 12-16,1-12-16,-5 18-48,4-4 48,0-16 48,1 14-48,-1-16 32,-4 22-80,0-17 64,4 10-16,-4-21 0,5 10 48,-5 18-96,0-17 48,0-3 0,0 0-16,0 1-64,0 19 32,-5-18 48,-1-1-48,-3 1 80,-8-1 16,17 19-96,-9-7 32,-13-19 16,13 19-48,-15-17 0,24 24 0,-17-6 48,0-18-32,-3 17-32,0-10-16,20 17 32,-19-5-112,-3 5 0,0 0 0,-2 0-16,24 0 128,-26 0-112,0 0 16,2 3 48,-3 3 0,27-6 48,-26 9-48,0 8 0,0-12 48,4 1-48,22-6 48,-24 7-32,4 2-16,1 10-112,10-12-32,9-7 192,-17 24-192,12-2-48,1 4 79,2 2-31,2-28 192,0 33-128,0 0 48,6 1 80,1 1 0,-7-35 0,19 37 48,-14-2-96,12-2-112,-12 0-432,-5-33 592,19 26-1297,-12-6-1200,23-1-1281,-1-1 369,-1-12-961,-28-6 4370,0 0 0</inkml:trace>
  <inkml:trace contextRef="#ctx0" brushRef="#br0" timeOffset="3266">2783 208 2417,'0'0'0,"6"-20"912,14 3-48,-13-5 65,17 2 47,-20 3-63,-4 17-913,20-7 720,-16-17-128,13 18-192,-12-16-15,-5 22-385,6-7 368,1-12-96,-3 14 64,1 1 0,-5 4-336,0-4 368,0-1 17,0 1-65,-3 0-48,3 4-272,-2 0 176,0 0-64,-5 0-48,3 0-16,4 0-48,-6 4 48,-1 5-32,3 10-32,-3-1 0,7-18 16,-4 22 0,-1-1 0,1 6 32,2 3-32,2-30 0,0 31 0,0 6 0,0 0 0,4 2 64,-4-39-64,5 37 48,1 0 32,14-4 16,-16-2-16,-4-31-80,7 26 112,10 2-16,-13 0 0,14-1-32,-18-27-64,4 28 96,3 3 33,-1 1-17,1 5 32,-7-37-144,4 40 144,1 1-48,-5 3 16,0 4 64,0-48-176,0 48 272,0-2 112,0 2 192,0-7 49,0-41-625,0 37 576,0 0-96,0-4-160,4 0-31,-4-33-289,7 28 192,12-2-32,-14-2-16,14-4 0,-19-20-144,5 19 112,12-1 16,-13-9 16,3 10 0,-7-19-144,4 5 192,1 1 16,-1 1 16,-4-1 32,0-6-256,0 2 193,0 1-1,0-3 16,0 0-32,0 0-176,0 0 176,0-5-32,-2 1 48,-3 0-128,5 4-64,-6-5 80,-12-1-80,12-1-304,-16-10-705,22 17 1009,-17 0-2241,-1-7-1872,12 7-946,-3 0-1296,9 0 6355,0 0 0</inkml:trace>
  <inkml:trace contextRef="#ctx0" brushRef="#br0" timeOffset="3798">3256 692 2353,'0'0'0,"-2"0"736,0 0 128,-5 0 145,7 0-1009,-4 2 1024,2 1-31,0-3-209,2 2-192,0-2-592,0 4 529,0 0-65,4 3 48,3 0-16,-7-7-496,17 6 432,-13 1-47,16 1 15,-13 10 16,-7-18-416,26 9 432,-4 15-64,2-5-15,2 5-81,-26-24-272,30 26 176,3 3 80,2 6-112,4 0-64,-39-35-80,42 34 128,-1 4-48,1-4 80,1 4 48,-43-38-208,39 37 240,1-2-48,-5-3 33,-3 1-17,-32-33-208,27 28 256,-1-1 0,-7-6 48,-12-1 0,-7-20-304,6 17 288,1-10 32,0 10-15,-3-14-33,-4-3-272,0 6 272,0-1-16,0-3-64,0 0 32,0-2-224,0 0 208,0 0 16,0 0 16,-2 0-16,2 0-224,-2-4 177,-3-1-81,-1 1-64,1-3 16,5 7-48,-4-6 32,0-1-32,-1 1 64,1-1-32,4 7-32,-5-6 32,1-1-32,0-10-336,2 12-321,2 5 657,-5-4-1216,1-3-673,2 1-560,-1-12-769,3 18 3218,-2-4-3585,0-14-1618,2 18 5203</inkml:trace>
  <inkml:trace contextRef="#ctx0" brushRef="#br0" timeOffset="4292">3749 703 3089,'0'0'0,"-2"0"1056,0 0 145,2 0-1201,-4-4 1281,1-1-65,1 1-175,0 4-257,2 0-784,-2 0 576,0 0-192,0 0-112,-1 2-63,3-2-209,-2 7 160,-2 15 48,-3-14 16,-10 16 32,17-24-256,-9 24 288,-17 0 16,6 2-16,-4 5 97,24-31-385,-26 31 512,-2 3 64,-1-1-48,-1 0-63,30-33-465,-33 33 256,3-5-32,-1 0 0,-2 3 0,33-31-224,-28 24 176,-3 0-16,5-2-48,4-5 0,22-17-112,-19 20 96,1-14 16,12 14-16,-12-16-48,18-4-48,-2 7 48,-4-1 0,3 1-32,1 0 16,2-7-32,-2 6 16,0 1 16,2-1-32,0-1-128,0-5 128,0 4-448,0-2-592,0 0-737,6-2-1232,-6 0 3009,20 2-3794,-13 3-1649,-7-5 5443</inkml:trace>
  <inkml:trace contextRef="#ctx0" brushRef="#br0" timeOffset="5323">4762 1030 1888,'0'0'0,"-2"0"545,2 0-545,-3 0 656,-1 0 192,0-4 81,-3 0-17,7 4-912,-4-5 897,-1 5-1,-1-4-32,1 0-15,5 4-849,-2 0 752,-2-5-112,2 1-79,0 4-49,2 0-512,-3-5 480,3 5-80,0 0-80,0 0-79,0 0-241,0 0 160,5-4-16,1 4 0,1-4-64,-7 4-80,19-5 80,-12 5 32,13-4-48,-3 4 16,-17 0-80,18 0 80,1-4 32,3 4-32,0-5 0,-22 5-80,24 0 48,0-4-48,-2 4 0,4 0 16,-26 0-16,26 0 0,-2 0 48,0 0-32,0 2-16,-24-2 0,20 2 48,-3-2 16,1 0 48,-12 0 16,-6 0-128,24 0 112,-17 0-32,17 0-32,-18 0-16,-6 0-32,24 0 48,-17 0 0,15-4 17,-5 0-17,-17 4-48,17-7 80,-10 3 16,15-1-16,-18-1 16,-4 6-96,7-5 80,12-1 16,-19-1 16,7 3-32,-7 4-80,4-4 48,-4-1 0,0 5-32,0 0-16,0 0-32,0 2 64,-2 3-96,2-5 64,-2 4-16,-2 3 32,1-1-64,-1-1 80,4-5-32,-2 6 64,-3 1-48,3-3-32,-2 0-80,4-4 96,-2 5-304,0-3-176,-1 0-225,1 2-191,2-4 896,-2 3-1057,0-1-255,0 0-321,-5-2-560,7 0 2193,-4 2-2385,-1-2-1617,5 0 4002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39.9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1079 3041,'0'0'0,"-2"2"1136,0 0-15,0 0 63,2-2-1184,-2 0 1233,2 0 0,0 0-209,0 0-176,0 0-848,0 0 721,0 0-113,0 0-48,0 0-79,0 0-481,4 0 464,0 0 0,3-4-16,10 4-80,-17 0-368,5 0 320,16 0-79,-14 0-1,19 0-32,-26 0-208,20-4 128,2 4 48,2-5-80,4 5 16,-28 0-112,31-4 64,3 4-16,4-5-48,-1 1 32,-37 4-32,37 0 0,0 0 16,4-4 32,-1 4-32,-40 0-16,39-5 48,-2 1-16,-2 0-16,-2 4 0,-33 0-16,28 0 32,-2 0-16,-4-5 32,-16 5 48,-6 0-96,24 0 64,-19-4 16,1 4-48,1 0 0,-7 0-32,4 0 64,-4 0-32,0 0 32,0 0-16,0 0-48,0 0 48,0 0-32,0 0-32,0 0 32,0 0-16,5 0 33,-5 0 15,0 2-48,0-2 0,0 2-32,0 0-81,0-2 113,0 3-448,0-1-432,-3 2-561,-1 3-688,4-7 2129,-4 6-2769,-1 1-320,3 10 559,-2-12-911,4-5 3441,0 0 0</inkml:trace>
  <inkml:trace contextRef="#ctx0" brushRef="#br0" timeOffset="1707">2065 429 2305,'0'0'0,"0"0"0,0 0 736,0 0 272,4 0 225,-4 0 64,0 0-1297,0 0 1216,0-5-207,0 1-177,0-3-112,0 7-720,0-17 641,0 17-129,0-7-48,0 1-16,0-1-112,0 7-336,0-6 353,0-12-65,0 14-48,0-14-32,0 18-208,0-4 144,0-13 32,4 12-32,-4-14 48,0 19-192,5-7 192,-5-15 0,4 5 0,-4 17-192,4-7 128,-4 7-128,5-28 129,1 10-33,-1 1-16,1-5-16,-6 22-64,5-20 48,-1 1 48,0-5-48,-4 2 32,0 22-80,5-20 48,-1 3-32,-4 10-16,4 1 0,-4 6 0,0-7-64,0 3 16,5 4-16,-5 0-48,0 0 112,0 0-144,4 2-32,-4 2-1,4 5 65,-4-9 112,5 9-48,-1 8 32,1-8-32,-1 11 32,-4-20 16,6 6 0,1 3-32,-3 0 80,1-3-48,-5-6 0,4 9 0,0-2 48,1-3-48,-5-2 16,0-2-16,0 2 48,0 0-64,0 3 48,-2-1 0,2-4-32,0 7 16,-3-1-32,-1 3-16,0 11 0,4-20 32,-7 24-48,5 4 0,0 3 48,0 6 0,2-37 0,-3 37 48,1 2-48,2 0 16,0 1 32,0-40-48,0 34 16,0-3 80,0-3-32,7-4 49,-7-24-113,6 20 80,-1-3 80,1-10-16,1 2 16,-7-9-160,17 8 176,-17-3 80,7-1-32,-3-2 48,-4-2-272,5 0 320,-1 0-112,0-4 1,1 0-65,-5 4-144,4-5 112,-4 1 16,4 0 16,-4-1-48,0 5-96,0-6 64,0-1 32,0 1-64,0-1-16,0 7-16,-2-7-16,0 1-400,-2 2-785,-1-1-1344,5 5 2545,-2-4-4626,0 4-2369,2 0 6995</inkml:trace>
  <inkml:trace contextRef="#ctx0" brushRef="#br0" timeOffset="2281">1999 847 3841,'0'0'0,"0"0"0,0 0 1137,-2 0-49,0-6-47,0 2-65,-1-1-207,1 5-209,-2-4-176,-1 4-80,5 0-304,-2 0 272,-2 0 0,2 0 49,2 0 111,0 0-432,0 0 384,0 0-32,0 0 32,0 0-144,0 0-240,4 0 272,0 0-31,3 0-97,0 0 144,-7 0-288,6 0 208,12-5 16,-14 5 32,16 0-128,-20 0-128,17-4 208,0 0-80,3-1 32,2-1-48,-22 6-112,24-7 80,2 1 17,5-12-65,-1 18 64,-30 0-96,33-6 16,0-1 16,-5 3-16,-2-1-32,-26 5 16,20 0-32,-3 0 64,-10 0-80,12 3 64,-19-3-16,5 2 0,12 2 32,-12 1-32,1 1 16,-6-6-16,18 4-16,-18 3 16,6 0 16,1-3-16,-7-4 0,4 4 80,0-2-48,1 1 48,-5-1 16,0-2-96,4 2 48,-4-2 64,0 2-48,0-2 64,0 0-128,0 0 208,0 0-48,0 0 48,0 0-128,0 0-80,-2 0 80,0-4-32,0-1-32,-1 1 0,3 4-16,-2-4 32,0 4-16,-2-5-16,2 1 32,2 4-32,-3-4-32,3-1-16,-2 1-240,0 0-320,2 4 608,-2 0-1297,0-5-1168,-1 5-1297,3 2-111,0-2 3873,-2 3-4002,2-3 4002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43.3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 1918 3809,'0'0'0,"0"0"0,-2 0 1505,0-6-144,-1-12-49,3 12-47,0 6-1265,0-18 1056,0 12-223,7-14-241,10 16-176,-17 4-416,5-18 304,17 12-112,-16-12-80,20 12-64,-26 6-48,18-7 32,-1 0 0,1 3-16,-1 0-16,-17 4 0,7-5 0,19 5 0,-9 0 0,1 0 0,-18 0 0,17 0 16,1 0-32,-12 0 16,18 0-16,-24 0 16,7 3-32,15 1 64,-16 0-32,16 3 0,-22-7 0,7 6-32,12 1 32,-14 10-16,1-10 0,-6-7 16,18 9 0,-18 10 0,4-12 0,0 15 0,-4-22 0,0 8 0,0 19 0,0-10 0,0 3 0,0-20 0,-2 21 16,-7 6 32,-8-1-16,10 0 32,7-26-64,-19 26 80,1 3-15,1-5 15,-1-3 16,18-21-96,-19 24 80,-1-4 32,3-3-32,-3-8-16,20-9-64,-9 18 64,-10-14-16,12 3 48,1-1 0,6-6-96,-7 2 128,0-2 0,3 0 0,2 0-32,-2 0 32,4 0-128,-3 0 112,1 0 16,2 0 48,0 0 0,0 0-176,0 0 193,0-4-17,0 4-16,5-4-16,-5 4-144,4-5 112,2 1 32,1-1-32,10-1 16,-17 6-128,7-7 144,13-12-16,-14 14-16,18-1 32,-24 6-144,7-20 96,15 20-16,-16-6 0,18-12-32,-24 18-48,7 0 16,17-6 0,-18 1-16,18 1-16,-24 4 16,7-4 16,17 4-48,-18 0 32,16 2-48,-22-2 48,7 6-32,12 14 16,-12 0-32,12-1 16,-19-19 32,7 24-32,10-2 32,-12 2 0,1 0-32,-6-24 32,7 26-16,-1 7 16,-1-3 0,-1 5 0,-4-35 0,5 33 0,-5 0 16,0-3-16,0 3 32,0-33-32,-3 33 0,-3-3 32,-14-1 16,11-5 32,9-24-80,-21 22 64,1-1 0,3-1 64,-3-11-16,20-9-112,-20 22 113,1-16 15,10 1-48,-15-1 16,24-6-96,-7 5 144,-14-1-16,12-2-16,-13 0 16,22-2-128,-17 2 144,-1-2 16,-2 0 80,-1 0 32,21 0-272,-24-6 272,0-1-31,2-10-17,0 10-64,22 7-160,-20-19 144,1 12-16,-1-12-32,11 14 32,9 5-128,-24-6 48,18-14 64,-14 16-32,16-3-16,4 7-64,-7-20 112,-1 16-32,1-2-64,0-1 16,7 7-32,-6-17-32,2 17 32,-1-5 32,3 1-32,2 4 0,-2-5 0,0 5-32,-1-4 32,3 4 0,0 0-16,0 0-48,-2 0 16,2 0-32,0 0 80,0 4-16,0 1-16,0 1 32,0-6 0,0 7-16,0-1-16,5 1-48,-5 0-272,0-7 352,0 8-592,0-1-417,4-1-448,-4 1-720,0-7 2177,0 6-3697,4 12-673,1-14-1201,-5-4 5571</inkml:trace>
  <inkml:trace contextRef="#ctx0" brushRef="#br0" timeOffset="2889">1554 68 1984,'0'0'0,"-2"-4"369,-3-3 111,5 7-480,-4-6 608,-3-14 112,5 15 33,-2 1-17,4 4-736,-5-6 672,1-1-127,0 3-33,-3-1-80,7 5-432,-6 0 352,-3 0-16,0 0-47,-8 0 15,17 0-304,-7 0 272,-10 0-64,8 0-16,-13 0-48,22 0-144,-6 3 128,-16-1 0,15 4 16,-10-1 0,17-5-144,-7 6 224,-12-2 0,12 1 49,-10 1 63,17-6-336,-7 5 288,0-3 48,1 0-80,-1 0-64,7-2-192,-6 3 176,-3-1-64,3 0 0,-1 0-16,7-2-96,-7 2 65,1 0-17,2 1-48,-1 1 16,5-4-16,-4 4 0,2 1 0,-3 1 0,3 1 16,2-7-16,-2 6 0,0 12-16,0-16 16,-1 7 0,3-9 0,-2 17 0,0-10 16,0 1-16,0 10 64,2-18-64,0 6 16,-3 3 32,1 9 0,2-12-48,0-6 0,0 18 16,0-12 0,0 16-16,0-16 16,0-6-16,0 20 0,0-11 48,0 10-32,0-10 16,0-9-32,0 22 32,0-13 16,0 13-32,0-5 0,0-17-16,0 17 48,0 3-32,0 0 96,0-1-16,0-19-96,0 20 144,0 2 32,0-5 32,0-8 0,0-9-208,0 24 240,5-17 48,-5 14-79,0-14-1,0-7-208,4 20 160,-4-20-160,0 6 128,0 1-16,4 10-64,-4-13 32,0-4-80,0 9 48,0 9 0,0-12 16,5 14-64,-5-20 0,0 9 32,0 10-32,0-10 0,0-9 0,0 24 32,0-24-32,4 17 0,-4 3 0,0-3 80,4 1-112,-4-18 32,5 17 0,-5 1 32,4-1-16,1-10 0,-5-7-16,0 22 32,4-16-32,0 14-48,1-11 48,-5-9 0,0 19 16,4-12 32,-4 12 32,4-12-48,-4-7-32,0 17 32,0-10 16,0 13-32,0-14 16,0-6-32,0 18 64,0-12-64,0 14 64,0-14-32,0-6-32,0 24 32,0-15 0,-2 13-64,0-5 64,2-17-32,-2 20-32,0 0 80,2-1-16,0-1 16,0-18-48,0 17 16,0 3-64,4-3 48,-4 3-48,0-20 48,4 17 0,1-8 48,-1 15 0,-4-7-16,0-17-32,4 18 16,1-1-16,-1 1-16,1-9 48,-5-9-32,4 24 32,0-18-32,-4 18 48,5-15-32,-5-9-16,0 22 32,4-14 16,-4 16-48,4-15 0,-4-9 0,0 24 0,5-4 16,-1-1 16,0 1-64,-4-20 32,7 22 32,0-5-32,-3 1 16,-4-1 32,0-17-48,4 18 16,-4-1 33,5 1-49,-1-1 32,-4-17-32,0 17 48,4 3-32,1-2 16,-5 3-16,0-21-16,4 18 0,0-1 0,1 1 32,-1-1-32,-4-17 0,5 20 0,-1 2 32,0-5-32,1 3 32,-5-20-32,4 19 16,0 1-16,1 4-16,-1-2 16,-4-22 0,4 22-32,1 4 32,-5-4 0,0-1 32,0-21-32,4 22 16,-4-2-16,5-3 32,-1 1-16,-4-18-16,0 17 0,4 1 32,-4-10-32,5 19 0,-5-27 0,0 17 0,4 1 16,-4 1-16,4-10 32,-4-9-32,0 24-32,5-15 32,-1 15 32,-4-16-32,0-8 0,4 22 16,1-15 16,-5 17-16,4-7-16,-4-17 0,0 18 0,5-1 0,-5 1 0,4-1 0,-4-17 0,0 17 32,4 1-32,1-9 0,-1 12 0,-4-21 0,4 20 16,1-11-16,-1 17 32,-4-6-32,0-20 0,4 19-32,-4 1 32,0 0 32,5-1-32,-5-19 0,0 20 16,0-1 32,0 1-64,0-2 64,0-18-48,4 19-32,-4 3 16,0 2 32,0-2-16,0-22 0,0 24 48,0-2-48,0 2 0,5 2 0,-5-26 0,0 24-16,0 2 32,0 0-16,0 0-16,0-26 16,0 27 0,0-1 16,0-2 16,0 0-16,0-24-16,0 22 32,0-1-32,0 1 64,0 0-16,0-22-48,0 22 80,0-5 16,0 1-32,-3-10 16,3-8-80,-6 22 48,-1-15 16,1 15 16,-12-14 16,18-8-96,-6 22 48,-12-4 64,10-1-48,-12 1-48,20-18-16,-7 8 80,-14 14-64,12-15 32,-11 14 32,20-21-80,-17 7 16,8 13 16,-15-14-16,15 12-32,9-18 16,-17 4-32,10 5 80,-1-1-64,-10-1 96,18-7-80,-6 9 48,-1-3 16,-2-1 97,3-3 15,6-2-176,-7 0 224,1 0 0,-1-5 0,3-1-16,4 6-208,-5-22 144,-1 16 48,-1-21-96,3 8-16,4 19-80,-7-24 80,-1 0-80,-1 0 16,-11-2 16,20 26-32,-6-24 0,-16 2 48,4-2-64,1-2-192,17 26 208,-17-22-416,-3 4-544,2 12-193,1-12-111,17 18 1264,-17 0-1409,8 0 64,-11 2-255,11 16-305,9-18 1905,-19 9-2321,12 19-305,-1 0 337,1 1-1104,7-29 3393,0 0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48.6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89 1264,'0'0'0,"0"3"784,0-3-271,0 0 159,0 0-672,0 0 768,0 0 65,-2 0-17,2 0-48,0 0-768,0 0 689,-2 0-97,2 0-64,0 0-112,0 0-416,0 0 337,0 0-81,0 0-32,0 2-48,0-2-176,0 4 224,0 1-16,0-1-16,0-2 32,0-2-224,0 4 192,0-1 48,0-1 17,4 0 47,-4-2-304,5 0 368,1 0 16,-1 0 32,1 0-32,-6 0-384,4-4 321,3-1-81,0 1-32,-1 0-32,-6 4-176,18-5 128,-18 1-48,6-1-32,12 1-16,-18 4-32,4 0 16,13 0 16,-12 0-16,12 0-32,-17 0 16,5-4 16,1 4-16,14 0 0,-14 0 0,-6 0 0,18 0 0,-14 0 0,16 0 0,-16 0 16,-4 0-16,20 0 0,-14 0 0,16 0 64,-15-5-16,-7 5-48,19-4 64,-12 0 16,17-1-16,-18 1 32,-6 4-96,22-4 80,-15-1 16,17-1 0,-18 1 0,-6 5-96,20 0 16,-16 0 32,3 0-32,10 0 16,-17 0-32,5 0 0,1 5 0,14-1 0,-16-2 0,-4-2 0,20 5-48,-14-1 16,14 0 0,-16-2 0,-4-2 32,7 3 32,10-1-32,-12 0 16,12-2 32,-17 0-48,7 0 177,12 0 31,-12 0 16,13-4-16,-20 4-208,6 0 64,18-7 0,-6 3 0,-1-1 16,-17 5-80,17-4 16,1 0 16,-1-3-16,1 3-16,-18 4 0,6-7 48,21 3-32,-10-1 16,-10 1 48,-7 4-80,21 0 112,-14-4-32,-1 4 32,14 0-48,-20 0-64,4 0 0,3 0 96,13 0-48,-16 0-48,-4 0 0,20 2 48,-16 2-80,13-2 32,-12 3 32,-5-5-32,17 2 0,-12 2 16,1-1 16,12-1-32,-18-2 0,6 4 0,12-2 16,-12 3-16,14-3-16,-20-2 16,6 2 16,18 0-16,-17 0 0,17-2 0,-24 0 0,17 0 16,-10 0 16,17 3-16,-18-3 16,-6 0-32,22 2 0,-15 2 0,17 0-32,-18-1 32,-6-3 0,24 4 0,-17 0 0,15 3 0,-16-3 0,-6-4 0,24 5 32,-17-1-32,17-2-32,-18 0 32,-6-2 0,24 3 48,-6-1 0,-12 0 48,21 0-32,-27-2-64,19 0 49,-12 0-1,19 0-16,-9-4 16,-17 4-48,7-5 48,17 5-48,-18-4 16,21 4 32,-27 0-48,6 0 0,20 0 0,-19 0 16,15-4-32,-22 4 16,6 0 0,20 0 16,-19 0-16,19 0 0,-26 0 0,18 0 32,-1 0-32,-10 0-32,17 0 80,-24 0-48,17 0-16,-10 0 16,19 0 0,-20 0 16,21 0 32,-27 0-48,6 0 32,22 0-16,-8 0 32,2-5 0,-22 5-48,24-4 80,-2 0 16,0-1-80,-3 1 64,-19 4-80,22-5 96,-2 1-32,-1-2 80,3-1-48,-22 7-96,22-4 96,-2-3-16,-1 3-32,3-3 0,-22 7-48,24-4 48,0-1-32,2 5 32,3-4-16,-29 4-32,28-4 0,0-1 0,-4 5 48,0 0-80,-24 0 32,20-4 64,0 4-16,-3 0-96,0 0 48,-17 0 0,7 0-64,17 0 64,-17 0 0,14 4 0,-21-4 0,5 3 80,12 1-80,-12-2 0,14 0 32,-19-2-32,5 2-32,12 1 64,-13-1-16,14 0 16,-18-2-32,6 2 48,12-2-32,-12 2-16,18 1-16,-24-3 16,7 2 16,15 2-16,-16-2 32,16 3-32,-22-5 0,7 4-32,12 3 16,-12-3-16,15 0 32,-22-4 0,6 5 32,12-3-32,-12 2 48,1-2-32,-7-2-16,19 0 32,-12 0-16,10 0 64,-12 0-48,-5 0-32,19 0 48,-12 0 0,12 0-48,-12-4 16,-7 4-16,20-4 0,-16 4 0,13-5 33,-12 5-17,-5 0-16,6 0 0,14 0 32,-13 0-32,10 0 0,-17 0 0,17 0 0,-10 0 0,19 0-32,-6 0 32,-20 0 0,20 0 0,-3 2-16,3 3 16,-3-1-33,-17-4 33,17 7-16,1-3 16,-12 0 0,18 1 0,-24-5 0,5 4 16,1-2-16,1-2-192,-3 0-560,-4 0 752,5 0-1873,1-6-2081,25 15-1136,-27-9-1057,-4 0 6147,0 0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49.6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13 1552,'0'0'0,"0"0"1057,0 0-1057,-2 0 784,2 0 160,0 0 65,0 0 31,0 0-1040,0 0 897,4-4-81,1-1-127,-1 5-113,-4 0-576,7-4 512,-1 4-128,1 0 0,10 2-79,-17-2-305,5 7 272,14-1 16,-12 14-16,19-14 16,-26-6-288,20 24 272,1-2-16,1 0-16,2 6-32,-24-28-208,26 31 177,1 0 31,1 1-16,-2-3-16,-26-29-176,28 26 176,-4 2-48,0-4 16,0-4 0,-24-20-144,24 19 144,-4-1 16,-2-9-80,-1 12 32,-17-21-112,7 7 128,17 10 16,-20-12 33,13 1-1,-17-6-176,0 9 176,7-2 16,-3-3-64,-4 0-16,0-4-112,5 5 112,-5-3 0,0 0 0,0 0-64,0-2-48,0 2 16,0 1 64,0-1-64,0 2 48,0-4-64,0 2 80,0 5-80,4-3 16,0-2-16,-4-2 0,7 5-16,-1-3-16,1 0 64,0-2 32,-7 0-64,6 0 112,1 0-64,-3 0-80,-4 0-256,0 0 288,4 0-608,-4-4-353,0-1-335,0-1-433,0 6 1729,0-4-2289,-2-3-496,0 0 256,0 1-1153,2 6 3682,0 0 0</inkml:trace>
  <inkml:trace contextRef="#ctx0" brushRef="#br0" timeOffset="446">522 24 3569,'0'0'0,"0"0"1457,0-4 63,-2 4 65,-3-5-160,5 5-1425,-4 0 1072,-2 0-239,-1 0-257,0 2-96,7-2-480,-17 7 512,10 13-47,-12-1 31,1 1 16,18-20-512,-17 24 512,-3 4-47,-2 3-65,-4 2-48,26-33-352,-24 37 288,-4 0-16,0-5 16,-3-1-112,31-31-176,-28 28 160,-1-1-15,3-3-65,2 0 0,24-24-80,-20 21 80,3-1-32,10-3 16,-10 1 16,17-18-80,-7 6 64,-10 16-112,10-15-400,-1 10-769,8-17 1217,-20 7-2689,18 2-1937,-2 10-2065,4-19 6691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50.8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5 531 928,'0'0'0,"0"0"0,0 0 1072,0 0-479,-2 0 239,0 0 129,2 0-961,0-5 1024,0 1-32,0 0-79,0-1-81,0 5-832,4 0 737,-4 0-97,5 0-96,-1 0-112,-4 0-432,0 0 368,4 0-63,3 2 63,-1 5-32,-6-7-336,18 9 336,-12 10 0,21-1 0,-10 1-15,-17-19-321,22 22 240,2 4 16,2 1-160,2 3 0,-28-30-96,29 31 144,-3-3 0,2 0 16,1-4 16,-29-24-176,28 24 176,0 0-112,1-2 16,-1 0 16,-28-22-96,24 17 96,-2 3 80,-5-2 17,1-12 31,-18-6-224,4 18 224,14-14 0,-14 2 0,0 1-64,-4-7-160,5 4 208,-5 1-80,0-3 16,0 2-32,0-4-112,0 7 80,0-1-16,-2-1-16,-1 1-32,3-6-16,-2 7 0,0-1 48,0-1 0,2 1 0,0-6-48,0 5 16,0-3-32,0 2 16,0-2-16,0-2 16,4 3 32,1-3 0,-1 0-96,-4 0-192,0 0 256,4 0-576,-4 0-304,0-5-417,0-1-480,0 6 1777,0-7-2305,0-10-448,0 12 80,-2-12-1249,2 17 3922,0 0 0</inkml:trace>
  <inkml:trace contextRef="#ctx0" brushRef="#br0" timeOffset="1750">453 439 4065,'0'0'0,"0"0"0,0-4 1489,4 4 80,-4-5-17,0 1-287,0 4-1265,0 0 928,-2 0-367,0 2-161,-3 5-96,5-7-304,-4 8 320,-3 14-48,-1 0 0,-12 2 33,20-24-305,-18 28 416,-1 3 64,-3-1 16,-2 5-64,24-35-432,-26 37 353,0 1-49,-3-1-64,3-2 64,26-35-304,-24 30 224,0-2-96,2-1 32,5-6-48,17-21-112,-9 18 128,-8-12-48,12 3-32,-1 0-16,6-9-32,-7 6 48,5-3 80,0-1-47,2-2-17,0 0-64,0 0 48,0-5-144,4-1-273,-4 6 369,7-7-864,-1-12-625,1 12-784,15-15-1040,-22 22 3313,6-6-3426,20-25-1200,-26 31 4626</inkml:trace>
  <inkml:trace contextRef="#ctx0" brushRef="#br0" timeOffset="1751">444 103 2209,'0'0'0,"4"-4"480,-4 4-480,7-18 624,-1 12 144,1-14 49,-1 16-49,-6 4-768,7-7 656,10 1-143,-17-1-81,5 3 0,-5 4-432,4-5 400,0 1-16,3 0-15,-3 4-81,-4 0-288,7-5 304,-1 5-32,1 0-48,13 0-32,-20 0-192,4 0 144,18 0-32,-16 0 0,21 0 0,-27 0-112,19-4 64,1-1 0,2 5-32,-3 0 0,-19 0-32,20 0 32,-3 0 16,-10 0-16,10 0-15,-17 0-17,5 3 32,-1-1 0,0 4 0,1 3-16,-5-9-16,0 9 32,4 8-32,-4-10 32,0 10-16,0-17-16,0 7 32,0 12 0,0-12 16,0 13 0,0-20-48,-2 6 16,0 3 32,-5 8-16,1-10-16,6-7-16,-7 17 48,1-10-32,-1 10 0,1-10 0,6-7-16,-9 17 16,2-10-16,1 10 48,-1-10-64,7-7 16,-6 17 0,1-10 0,1 13 0,2-16 16,2-4-16,-5 9 16,1-1 16,0 10 32,-3-12 32,7-6-96,-6 18 128,-1-12 96,0 3-16,3-2 64,4-7-272,-2 6 272,0 1-64,0-1-31,2-1-81,0-5-96,0 4 80,4 0 0,0 1-16,3-1 48,-7-4-112,17 2 48,-10 0 16,12-2 32,-1 0-48,-18 0-48,22 0 64,0 0 32,-1 0-64,1-4 32,-22 4-64,20-4 80,-1-1-16,1 1 48,-2 0-32,-18 4-80,6 0 64,12-5-352,-14 5-512,0-4-753,-4 4 1553,5 0-2609,-1 0-401,20 4 545,-24-2-832,0-2 3297,0 0 0</inkml:trace>
  <inkml:trace contextRef="#ctx0" brushRef="#br0" timeOffset="1752">1271 275 3041,'0'0'0,"0"0"1072,0 0 225,0 0 128,0 0-1425,0 0 1392,0 3-239,0 1-305,0 2-208,0-6-640,0 7 513,-2 2-65,2-1-48,-3 14-80,3-22-320,0 9 256,0 15-16,0-4-31,5 1-33,-5-21-176,4 24 208,0 5 48,3 1 16,0 3 64,-7-33-336,6 33 352,1 0-16,-1-5-79,1 2-33,-7-30-224,4 31 176,3-5-48,-3 0 16,0-2-32,-4-24-112,5 22 128,-1-2 32,-4-3 48,0-8 0,0-9-208,0 17 208,-2-12 0,0 4-47,0-3-17,2-6-144,-5 9 96,1-3 0,-1-1-32,-1-1-16,6-4-48,-7 4 48,3 1 0,-3-3 0,3 2 0,4-4-48,-2 3 0,-2 1 32,1-2-256,3 0-337,0-2 561,0 0-992,0 0-641,5 0-640,-1 0-592,-4 0 2865,4-4-3057,3 4 543,-3-4-895,-4 4 3409</inkml:trace>
  <inkml:trace contextRef="#ctx0" brushRef="#br0" timeOffset="1753">1015 672 2897,'0'0'0,"0"0"1120,0 0 129,0 0-1249,0-6 1280,0 2 81,0-3-144,5 0-113,-5 7-1104,4-6 945,3-1-97,-1 1-80,14-1-47,-20 7-721,6-6 688,16 1-112,-15 1-96,19 4-175,-26 0-305,20 0 208,-3 0-128,5 2-48,0 3-16,-22-5-16,26 8 16,2 1-16,3 8 0,-1-10 48,-30-7-48,29 9 48,-1 8 32,-4-15 32,0 5 32,-24-7-144,24 6 128,-4-1 16,-1-3 16,-1-2 0,-18 0-160,19 0 144,-1-7-80,-12-10-416,18 13-592,-24 4 944,7-22-1905,13 15-1553,-14-12-480,16 12-1264,-22 7 5202,0 0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53.3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2108 5442,'0'0'0,"5"2"1505,-1 0-241,0 0 81,1 0 32,-5-2-1377,4 0 1216,0 0-191,-4 0-257,5 0-80,-5 0-688,4 0 608,0-4-111,-4 0-49,5-1-112,-5 5-336,4-6 256,3-1 0,-1-10-32,1 12 33,-7 5-257,22-19 240,-18 12 0,16-17 16,-14 7-32,-6 17-224,22-20 208,-5-2-16,1-2-64,-12 0-32,-6 24-96,27-24 80,-21 3-16,14-3 16,-16 2-16,-4 22-64,18-29 80,-14 1 0,2 2 16,1-3-31,-7 29-65,7-24 64,-3 3-48,0-1-32,1 15-16,-5 7 32,4-22 0,-4 18 0,0 4-32,0-4 16,0 4 16,0 0-49,0 0-79,0 0-16,0 2 0,0-2 144,4 9-160,-4 15 16,0-7 80,5 5-32,-5-22 96,4 22-48,1 0 16,-1 4-16,2 2 32,-6-28 16,18 31-32,-14-1-16,14 3 48,-14 2 0,-4-35 0,17 35 48,-12 0 32,12 0-16,-12-3 16,-5-32-80,6 29 48,12 3 64,-14-3-32,0-1 48,-4-28-128,5 26 112,-5 0-32,0-4 64,0 2 33,0-24-177,0 20 176,0-3 64,0-8-32,0 11 0,0-20-208,0 4 176,0 5-48,0 0 0,0-3-32,0-6-96,0 7 48,0-1 32,0 1-80,0-1 0,0-6 0,0 5 48,0-3-64,-2 2 16,2-2 48,0-2-48,0 3-48,0-1 64,0 0 32,0-2 16,0 0-64,0 0 48,0 0 0,4 0 64,-4-7-32,0 7-80,4-6 64,-4-14-272,0 14-448,0-16-753,0 22 1409,0-7-2625,0-21-1505,0 21-784,-2-21-1137,2 28 6051,0 0 0</inkml:trace>
  <inkml:trace contextRef="#ctx0" brushRef="#br0" timeOffset="835">1204 711 3969,'0'0'0,"0"0"1425,0 0 0,-2 0-65,2 0-1360,-2 0 1153,0 0-193,0-4-239,0 4-257,2 0-464,-3-4 368,-1 4-192,0 0-48,-1 2-48,5-2-80,-6 6 64,-1 1 16,-2 10-48,-8 1 32,17-18-64,-7 17 48,-12 5 0,12 0-16,-10 2 16,17-24-48,-7 28 32,1-2 32,1 5 64,3-3 32,2-28-160,0 33 225,0-2 31,18-1 32,-12-1 32,-6-29-320,24 24 288,-2 0 0,2-3-16,4 1-32,-28-22-240,29 18 225,-1-10-33,0 12 16,3-16-16,-31-4-192,28 7 176,1-1 32,-1-1-16,-2-3 48,-26-2-240,26 0 288,-2 0-16,0-7-63,-2 1-17,-22 6-192,18-20 144,-12 14 16,18-16 32,-17 15-16,-7 7-176,22-21 144,-16 14 16,12-21-16,-14 4 0,-4 24-144,7-27 160,-1 1-48,1 0 32,-1-4-32,-6 30-112,5-29 64,-5-1-15,0-3 15,0 2 0,0 31-64,-5-30 48,-4 4 0,-12-1-16,1 3-80,20 24 48,-24-21-48,-4 1 0,-3 3-32,-4 10-1,35 7 81,-35-20-112,-2 16-112,0-3-96,-2 3-48,39 4 368,-37 0-528,0 0-177,2 0-175,2 4-240,33-4 1120,-31 7-1329,3 2-192,0 10-256,4-10-143,24-9 1920,-22 22-2033,22-22 2033,-18 17-2001,12 5 368,-1-4-1072,7-18 2705,0 0 0</inkml:trace>
  <inkml:trace contextRef="#ctx0" brushRef="#br0" timeOffset="1261">1573 0 3089,'0'0'0,"-2"0"944,-2 2-63,-3 5-97,3 12-80,4-19-704,-5 7 625,3 15-81,2-3-96,0-1-32,0-18-416,0 20 417,5 1-49,1 3-32,1 3-64,-7-27-272,19 30 272,-14 1-32,16 1-16,-14 5 80,-7-37-304,26 35 353,-8 2 79,-1 5 112,1-3 48,-18-39-592,17 44 561,-10 2-17,17-1-64,-18 3-144,-6-48-336,18 48 352,-14-2-79,0 0 15,3 0-32,-7-46-256,4 41 208,1-1-16,-5-1-32,0-4-32,0-35-128,0 33 144,0-3 16,0-6 0,0-2-32,0-22-128,-3 17 176,1-8-64,0 11 33,0-14-33,2-6-112,-2 7 96,-1 2 16,1-3-64,0 1 48,2-7-96,0 4 48,0-2-48,0-2-288,4 0-769,-4 0 1057,0 0-2353,7-4-1969,10-1-2945,-17 5 7267</inkml:trace>
  <inkml:trace contextRef="#ctx0" brushRef="#br0" timeOffset="1776">2245 707 2529,'0'0'0,"0"-7"880,0 7-880,0-21 1105,-2 14 175,0-17 81,0 20-65,2 4-1296,0-7 1185,-3-10-193,-1 17-127,2-5-161,2 5-704,-4 0 560,1 0-127,-1 0-177,2 0-48,2 0-208,-2 3 112,-1 3-16,1 14-32,2-1 0,0-19-64,0 22 112,5 7 64,12 1 64,-13 3 80,-4-33-320,24 35 288,-4 2 33,2-2 79,6 0-48,-28-35-352,31 30 416,2 1-96,-1-1-48,5-4-16,-37-26-256,40 27 241,-1-8-49,0 3-48,-2-4-32,-37-18-112,33 19 128,-2-10-16,-1 13-16,-2-16 32,-28-6-128,22 20 144,-2-14-32,-14 1-16,1 0 32,-7-7-128,7 6 128,-3-2-64,-4 1 64,0-3-80,0-2-48,0 4 80,0 1-32,-2-3 16,-3 4-15,5-6-49,-6 7 32,-1-3 0,-12 3-64,12-5 64,7-2-32,-20 4-80,14 1-337,-12 1-383,12-3-625,6-3 1425,-9 4-2049,0-2-656,3 0-576,-1 0 111,7-2 3170,-2 3-2337,0-3-688,2 0 3025</inkml:trace>
  <inkml:trace contextRef="#ctx0" brushRef="#br0" timeOffset="2212">2634 646 3905,'0'0'0,"-3"0"1297,3 0-1297,-2-7 1152,0 1 17,0-1-65,-3 3-111,5 4-993,-6-4 816,-1 4-175,1 0-113,-1 0-112,7 0-416,-8 4 320,-10 13-16,9-8-64,-12 17 17,21-26-257,-18 24 304,-2 5 96,1 3 64,-3 8 0,22-40-464,-22 37 480,-2 2-79,-2-2-113,2 0-48,24-37-240,-24 37 176,0-2-64,4-2 16,12-7-48,8-26-80,-20 24 96,13-4 0,3-14 16,2 12-96,2-18-16,-2 2-432,2 2-816,0-2-1250,4 3-1295,-4-5 3793,20 6-3618,-16-1-864,-4-5 4482</inkml:trace>
  <inkml:trace contextRef="#ctx0" brushRef="#br0" timeOffset="2752">2996 999 2096,'0'0'0,"0"0"625,-2-4 127,-1 0 112,3 4-864,-2-7 913,2 3-49,0-3-95,0 3-81,0 4-688,5-5 592,1 1-64,1 4-31,-1 0-113,-6 0-384,20 0 336,-14 0-112,14 0 0,-3 2-16,-17-2-208,20 2 192,2 1 65,0-1 15,2 2 48,-24-4-320,24 5 336,2-1-32,-2-2 0,2 2-64,-26-4-240,28 3 208,-4-1 1,-2 0 15,0-2 0,-22 0-224,20 0 208,-3 0 32,1 0-112,-12 0 32,-6 0-160,22-4 144,-15-1-32,14 1 0,-16 0-32,-5 4-80,6-5 112,1 1-32,-1-1 48,1 1-80,-7 4-48,6-4 48,-1 4 1,-1-5 15,1 1 0,-5 4-64,0 0 48,4-7-32,-4 7-32,0-4-337,0 4 353,0-4-800,-2 4-625,0 0-816,-3 0-528,5 0 2769,-4 0-2817,-1 2-1281,5-2 4098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7:57.9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 1139 3281,'0'0'0,"0"-4"1393,0 4-1393,0-20 1424,0 3 49,0 10-96,4-15-225,-4 22-1152,0-4 929,0-16-209,0 16-160,0-16-64,0 20-496,0-4 481,0-13-33,0 12 0,0-1 0,0 6-448,0-22 336,0 17 1,-2-12-17,0 10-144,2 7-176,0-17 160,0 10-48,-3-10-16,3 10 32,0 7-128,-2-6 96,2-16 32,-2 16-48,2-12-48,0 18-32,0-6 32,0-18-32,0 17 64,4-17-16,-4 24-48,0-7 48,5-19 0,-5 20-80,0-18 64,0 24-32,4-7 0,-4-10 16,0 12 32,0-12-32,0 17-16,0-4 32,0-1-80,0 1 0,0-1 48,0 5 0,0 0-16,-2 0-32,0 0-48,2 0 96,-2 3-112,-1 3 0,1 12 0,2 3 0,0-21 112,0 29-112,0 4 80,0 6-32,5 0 64,-5-39 0,6 42-16,1-3 16,-1 0 32,1-4 0,-7-35-32,6 31 16,1-3-32,10-4 16,-12 0 0,-5-24 0,4 17 16,3 1 48,-1-9-64,1 10 48,-7-19-48,6 7 48,1 1 48,-3-1 16,-4 0 0,0-7-112,0 2 112,0 0-64,0 0 64,0 0-48,0-2-64,0 2 96,0 1-48,0-3-160,-2 0-432,2 0 544,-4 0-1377,-1 2-1200,1-2-1425,4 2-2321,0-2 6323,0 0 0</inkml:trace>
  <inkml:trace contextRef="#ctx0" brushRef="#br0" timeOffset="1">0 1545 2769,'0'0'0,"0"2"1168,0-2 145,0 0-1313,0 0 1473,0 0-17,0 0-143,4-4-177,-4 4-1136,5-5 961,1 1-161,14 0-160,-3-3-239,-17 7-401,18-6 352,1-1 0,1 1-80,0-12-32,-20 18-240,19 0 208,1-6-64,0 1-64,-1 1 0,-19 4-80,20-7 48,0 3-16,-1 0-16,-1 4 0,-18 0-16,19 0 33,-1-5-17,-1 1-16,1 4 0,-18 0 0,17 0 16,-10 0 16,19 0-16,-20 0 32,-6 0-48,20 0-32,-13-5 0,12 1-65,-12 4-207,-7 0 304,19-4-448,-12-1-272,13 5-433,-16-4-608,-4 4 1761,6 0-2609,1 0-288,0 2-1409,-7-2 4306</inkml:trace>
  <inkml:trace contextRef="#ctx0" brushRef="#br0" timeOffset="2">251 1970 3473,'0'0'0,"-7"0"1345,-10 0-17,10 0 97,7 0-1425,-6-4 1425,-1-2-177,5-1-319,0-10-305,2 17-624,0-5 432,0-1-176,4-14-80,1 16-32,-5 4-144,4-7 112,0 1 0,3-1-31,-1 0-1,-6 7-80,20-6 64,-16-1-32,14 1-16,-12-1-16,-6 7 0,22-6 0,-15 1 32,17 1 0,-7 0 0,-17 4-32,20-7 16,2 1-16,-3-1 16,-1 3-32,-18 4 16,17 0 16,-10 0-16,10 0-32,-17 2 32,0-2 0,7 6-48,-1 1 0,1 15 0,-3-14 0,-4-8 48,5 24-16,-1-2-32,-4 2 32,0 2 0,0-26 16,0 29-65,0 1 49,-7 3-32,-10-2-16,17-31 64,-9 32-128,-15 1-64,2-5 16,3 1 48,19-29 128,-22 22-48,0-3 32,5-1 32,8-12 0,9-6-16,-17 7 32,12 2 0,-1-5 16,-1-2-16,7-2-32,-2 2 80,0-2 16,0 0 0,2-4 32,0 4-128,0-4 112,0-1 16,0 1-31,4-3 15,-4 7-112,4-6 48,1-1 48,-1 1-64,0-1 16,-4 7-48,7-6 32,-1 1 16,1 1 32,13-1-32,-20 5-48,6-4 32,18 0 16,-4-1-48,-1-1 0,-19 6 0,20-5 16,0 1-16,-3 4 0,1-4-16,-18 4 16,17 0-32,3 0 16,-1 0 16,1 4 0,-20-4 0,22 18-32,0-10 0,-3 18-32,1 3 48,-20-29 16,17 35 0,1 0 0,-12 4 0,1 2 0,-7-41 0,17 40 16,-17-1 16,0 2-16,0 1 32,0-42-48,-2 41 32,-2-1 32,-3-3 16,-1-2 32,8-35-112,-18 28 96,12-2 64,-21-4 48,8-5 16,19-17-224,-22 7 240,0 10 16,-2-12-15,-2 1 143,26-6-384,-24 5 496,-2-5 48,2 0-16,2-5-79,22 5-449,-24-17 304,2 10-64,0-17-48,3 7-48,19 17-144,-9-22 128,-13 2-64,16 1-32,-12-1-32,18 20 0,-6-20 0,-1 3 0,-2 10-32,3-12 16,6 19 16,-7-7-240,3 1-368,-3-1-609,5-10-1056,2 17 2273,-2-5-3730,2 1-512,0-3-1056,0 7 5298</inkml:trace>
  <inkml:trace contextRef="#ctx0" brushRef="#br0" timeOffset="1266">1719 144 2112,'0'0'0,"0"0"0,-4 0 609,-5-6 47,-10-12 96,12 14-15,7 4-737,-7-4 608,-1-3-176,-12 3-176,14-1-96,6 5-160,-18 0 96,14 0 16,-5-4 49,-8 4 47,17 0-208,-5-4 272,-4-1 112,1 5 32,-10-4 80,18 4-496,-6-4 577,-12-1-17,12 1-48,-3-1-80,9 5-432,-20-4 352,14-2-111,-14 1-17,3-1-32,17 6-192,-9-5 128,-15-1 48,15-1-64,-13 3 16,22 4-128,-8-7 96,-14 1-48,15 1-32,-10 5 16,17 0-32,-7 0 16,-1 0 0,-1 0-32,0 0 16,9 0 0,-6 3-48,-3 3 48,0 1 48,3-1-64,6-6 16,-7 18-32,1-12 32,1 12-16,1-10 16,4-8 0,-2 20 16,-1-11-16,1 13 32,2-14-16,0-8-16,0 26 16,0-6 0,5 2 16,-1 4-32,-4-26 0,7 26 0,-3 5 16,2 4 16,-1 0 48,-5-35-80,4 37 96,1-5 96,1 3-16,-2-6 33,-4-29-209,5 30 240,-5 3-80,0-5 48,4 3 0,-4-31-208,0 26 192,0 0 0,0 0-48,5 1 48,-5-27-192,0 26 240,0 0 16,0 0 49,0-2-49,0-24-256,0 24 208,0-24-208,4 26 208,-4 3-48,0-3-48,4 0-16,-4-26-96,0 24 80,5 0 0,-5-2 0,0 0 0,0-22-80,0 19 64,0 1 48,0 2-64,0 0 48,0-22-96,0 19 48,0 1 16,0-3 16,-3 1 0,3-18-80,-2 17 81,2 1-17,-2 1 32,2 1-48,0-20-48,-2 17 96,2 1-32,0-9 32,0 15 48,0-24-144,0 17 144,0-8-48,0 13 32,0-14-32,0-8-96,0 22 64,0-4-32,0-1 16,0 0-48,0-17 0,0 9 48,4 15 0,-4-17 0,5 15 0,-5-22-48,0 17 48,0 0-32,4 1 16,-4-1-32,0-17 0,0 18-32,0-9 32,4 17-16,-4-9 32,0-17-16,0 20 48,0-1-16,0 1 16,0 0-16,0-20-32,0 19 16,5-1 16,-1-9-16,0 12 16,-4-21-32,5 9-32,-1 13 80,1-16-48,-1 16 0,-4-22 0,4 7 32,3 15-64,-1-14 32,1 14 0,-7-22 0,6 9 0,1 13 0,0-5 0,-3 3 0,-4-20 0,6 17 32,-1 1-32,-1-1 0,1 5 0,-5-22 0,4 20-32,0 1 64,1 3-16,-1-4-16,-4-20 0,4 20 32,-4 2-64,7-1 32,-3 1-16,-4-22 16,5 29 16,-1-5-16,0 2-16,-4 0 32,0-26-16,5 26-16,-5-4-16,0 2 64,0-2-64,0-22 32,0 22 32,4-1-32,-4 1 0,4 0 16,-4-22-16,5 20-16,-1-1 32,1-10-16,-5 15 32,0-24-32,4 9 16,0 13-16,1-5 32,-1 0-32,-4-17 0,4 18 0,-4 2 0,5-1 16,-5 3-16,0-22 0,4 22 0,-4 0 0,0 2 0,0 2 0,0-26 0,0 28 0,0 1-16,0-1 16,0 0 0,0-28 0,0 29 16,0 1 16,0-4-32,0 3-32,0-29 32,0 26-48,0 2 32,0-2 16,4 1-32,-4-27 32,0 24 32,0 0-64,5 0 64,-5 0 16,0-24-48,0 21 48,0 1-32,0 0 16,0-2 0,0-20-32,0 17 64,0 3 65,0-14-33,-2 3 64,2-9-160,-3 9 176,-3-3-32,-1 1 64,-14-3-16,21-4-192,-20 5 208,-6-3 16,-5 0-32,-4-2-64,35 0-128,-37 0 80,0 0-64,0-4 16,0-1-32,37 5 0,-35-4 289,2-3 31,5 3-16,2-13-80,26 17-224,-24-5-112,4 1 0,11-3 16,-8 1 96,17 6 0,-2-7-272,2-10-721,0 17-1280,17-7-2353,-17 7 4626,31 0-5971,-9 2-544,-22-2 6515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8:01.1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 1124 528,'0'0'0,"-5"4"384,5-4-384,-8 5 96,-1-1 0,2-2 16,5-2 64,2 0-176,-2 0 240,0 0 80,0 0 49,-1 0-1,3 0-368,-2 0 416,0-4-16,0 4-64,0-4-16,2 4-320,-2-5 257,2 5 15,-3-4-48,3 4 0,0 0-224,0 0 240,0-5 16,-2 5 80,0 0 48,2 0-384,0 0 417,-2 0 31,0 0-80,2 0 0,0 0-368,0 0 288,0 0-16,0 0-31,0 3 15,0-3-256,0 2 288,0 0 0,0-2 48,0 0 16,0 0-352,4 0 368,-4 0-15,0 0-1,4 0-32,-4 0-320,0 2 368,5-2-16,-1 0-64,0 0-16,-4 0-272,5 0 161,-1 0-65,-4 0-32,7 0-48,-7 0-16,6 0 0,1 0-16,-1 2 16,1 1 16,-7-3-16,6 2-16,14 0 32,-13 0-32,14 2 16,-21-4 0,18 3 32,-12-1-32,18 0-16,-17 0 32,-7-2-16,22 2 0,-16-2 0,14 0 32,-13 0-16,-7 0-16,26 0 16,-9 0-16,1 0 48,-1 0-48,-17 0 0,7 0-16,14 0 48,-14 0-16,15 0 16,-22 0-32,6-4 32,16 4-32,-15-4 64,15 4 224,-22 0-288,6-5 400,18 5-16,-17 0 48,14 0-256,-21 0-176,7 0 49,10 0 31,-12 0-64,1 0 16,-6 0-32,20 0 16,-16 0-16,3 2-16,13 1 16,-20-3 0,4 2 224,2 2-32,14 1 16,-16-1-16,-4-4-192,7 2 0,15 2 32,-16-1-16,14-3 16,-20 0-32,7 0 80,14 0-32,-3 0-304,-12 0 32,-6 0 224,20 0-352,-13 0 48,12-5 368,-12 1-64,-7 4 0,22 0 112,-16-7-32,16 3-96,-18 4 64,-4 0-48,20-4-48,-14 4 48,12 0 48,-12 0-80,-6 0 32,20 0 0,-13 0-16,12 0 0,-1 0-32,-18 0 48,6 0 0,20 0-16,-8 0 16,-12 0 16,-6 0-16,24 0 0,-17 0-16,17 2 32,-7 0 0,-17-2-16,18 0-16,-1 0 16,1 0 16,1 0-16,-19 0 0,22 0 32,0 0-32,0 0 0,0 0 0,-22 0 0,22 0 0,2 0 16,2 0-16,0-4 16,-26 4-16,26 0 32,-2 0-64,0-5 64,-2 5-64,-22 0 32,22-4 0,-3 0 32,1 4-32,-13-5 16,-7 5-16,28 0-48,-8-4 80,-3 4-32,0 0 0,-17 0 0,7 0 16,19-5-32,-8 5 32,-12 0 16,-6 0-32,26-4 0,-4 4 16,-2 0-32,2-4-16,-22 4 32,24 0 0,-7 0-16,3 0 32,-3 0-80,-17 0 64,7 0-48,19 0 80,-20 0-16,21 0 0,-27 0-16,6 2 80,18 0-80,-17 0 0,10-2 0,-17 0 0,5 2-32,1 3 32,14-3 32,-16 2-64,-4-4 32,7 3-16,10-1 32,-17-2-32,7 0 64,-7 0-48,17 0-96,-13 0 80,3 0-48,0 0-48,-7 0 112,17 0 0,-10 0-64,14 0 15,1-5 33,-22 5 16,26 0-32,1-4 32,5 0 64,-1-1-31,-31 5-33,35-4 16,-3 0 48,-5-1-80,-1 1 32,-26 4-16,22-5 64,-16 5-16,16 0-48,-22 0 80,0 0-80,4 0 48,-4 0 0,0 0 16,0 0-16,0 0-48,-4 0 0,-3 0 64,-1 0-64,8 0 0,-9 3 0,-13-1-368,5 0-641,-3 0-1120,20-2 2129,-17 0-3954,-3 0-2257,20 0 6211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8:05.4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40 1504,'0'0'0,"0"0"0,0 0 384,4 0 257,3 0-33,0-4 256,-7 4-864,6 0 721,12-5-81,-18 1 32,6 4-304,-6 0-368,20 0 433,-14 7-145,14 10-48,0-8-96,-20-9-144,19 28 64,5-2 32,2 3 16,3 6-16,-29-35-96,30 35 112,3-1 16,2 4 16,0-4 16,-35-34-160,35 33 192,-7-4-47,0-5 63,-1-3-64,-27-21-144,21 20 192,-1 0 16,-2-3-80,-12 3 48,-6-20-176,7 8 160,-1 14-32,1-15 32,-3 2 0,-4-9-160,0 8 192,4-1-16,-4-1-31,0 1-33,0-7-112,5 4 112,-5 1-32,4-1-32,-4 0 32,0-4-80,5 5 96,-5-3 0,4 0 16,0-2 16,-4 0-128,5 0 144,-5 0 32,0 0 0,4 0-48,-4 0-128,4 0 160,-4-4-16,5-1-32,-1 1 16,-4 4-128,4-4 32,1-1-48,-5-1-320,0-1-608,0 7 944,0-6-1713,-2-1-960,-1 3-176,-1-1-881,4 5 3730,0 0 0</inkml:trace>
  <inkml:trace contextRef="#ctx0" brushRef="#br0" timeOffset="506">456 1 2545,'0'0'0,"0"0"1056,0 2 65,0-2-1121,0 2 1072,0 3-159,0 1-273,-2 3-176,2-9-464,-2 22 416,-3-5 48,3 5 81,0 2 111,2-24-656,-4 26 736,-1 0-15,-1 1-1,-1 1-80,7-28-640,-17 26 577,10 2-97,-10 1-128,10-3-32,7-26-320,-22 26 192,14-6 0,-16-1-16,4-1-48,20-18-128,-17 17 112,-1 1-31,9-12-1,-10 18 16,19-24-96,-7 7 112,-10 13-48,10-12 0,-2 12-80,9-20 16,-17 17 0,13-8-64,-5 15-224,-9-4-369,18-20 657,-6 17-1136,-12 5-657,14 0-768,-2 0-561,6-22 3122,-5 28-2625,-1-8-448,6-20 3073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8:06.9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62 666 1296,'0'0'0,"0"-5"224,0 1 48,0-3-16,0 7-256,0-6 273,0-1-33,0 1 0,-3-1 32,3 7-272,-2-6 240,0-1 16,0 0 32,-2 1 16,4 6-304,-5-4 337,3-1 79,0-1 16,-3-1 16,5 7-448,-2-4 432,0-1-47,0 1-17,-2 0 0,4 4-368,-5 0 320,1-5 32,2 5-48,-1-4-48,3 4-256,-2 0 273,0 0-33,0-4 16,0 4 0,2 0-256,0 0 256,-2 0-16,2 0 0,0 0-48,0 0-192,0 0 144,0 0-48,0 0 0,4 0-48,-4 0-48,4 4 49,3 0-17,12 3 0,-14 12-16,-5-19-16,22 7 0,-5 17 16,9-4-32,0-1 32,-26-19-16,31 22 0,2 4 0,-5 0 48,5 1-32,-33-27-16,30 24 64,3-3 32,-2-3 16,-3 2 32,-28-20-144,28 17 320,-1 0 32,-6-8 0,-1 11-32,-20-20-320,7 6 144,14 3 33,-16 0-17,1 0 48,-6-9-208,5 6 256,-1 1-96,-4-3 32,0 0-64,0-4-128,4 3 80,-4 3 0,0-2-32,0 1 16,0-5-64,0 4 64,0-2-48,0 3 32,0-1-48,0-4 0,0 4 48,0-1-16,5-1 16,-5 0 48,0-2-96,4 2 64,-4 0 16,0-2-16,4 0 32,-4 0-96,0 0 32,0 0-112,0 0-272,0-4-368,0 4 720,0-4-1153,0-1-575,0 1-834,-2-3-367,2 7 2929,-4 9-2497,-3-9-352,7 0 2849</inkml:trace>
  <inkml:trace contextRef="#ctx0" brushRef="#br0" timeOffset="2725">470 434 2625,'0'0'0,"0"0"1104,-3 0 33,1 0 79,2 0-1216,-2 0 1137,0 0-193,-2 0-303,-3 0-241,7 0-400,-7 7 48,1 10-80,-14 3-32,14 4-48,6-24 112,-9 33 64,-11 2 32,12 2 0,-14 4 112,22-41-208,-20 44 272,-2 2 80,1-3 64,-1-1 33,22-42-449,-24 41 368,2-2-48,0-2-48,0-2-32,22-35-240,-19 29 224,-3-5 16,2-5 0,11-1-15,9-18-225,-17 6 224,15 1 0,0-1-16,-1 1 0,3-7-208,-4 2 240,2-2-32,2 0 16,0-4-96,0 4-128,0-7-16,0-10-496,0 10-640,6-15-801,-6 22 1953,24-17-2898,-4 0-287,-13-1-977,-7 18 4162</inkml:trace>
  <inkml:trace contextRef="#ctx0" brushRef="#br0" timeOffset="2726">537 31 2000,'0'0'0,"5"0"513,-1-5 143,-4 5-656,7-4 736,-1-3-31,1 1 95,-1 1-224,-6 5-576,7-4 432,-1 4-143,1 0-81,-1 0-96,-6 0-112,7 0 80,-1 0-16,1 0-48,0 2 0,-7-2-16,19 5 0,-14 1 0,12 3 0,-10 8 0,-7-17 0,19 5 0,-12 12 0,15-10 16,-5 1 0,-17-8-16,7 18 16,-7-18-16,24 6 0,-18 3 0,14 9 0,-16-12 16,-4-6-16,18 7 48,-18-1 0,4 3 32,0-2-16,-4-7-64,0 6 64,0 1 16,0-3-16,0 3 0,0-7-64,0 6 80,-2 3-64,-2 0 16,-3 10-16,7-19-16,-17 9 16,10 13 0,-10-14 0,10 16 16,7-24-32,-17 18 32,10 2 16,-2-3 16,-8-8-32,17-9-32,-4 22 48,-3-18-16,-10 5 16,14 8-16,3-17-32,-6 2 48,-1 5 16,1-1 16,-3 1 48,9-7-128,-6 6 113,-1 1 47,3 0-16,1 1 48,3-8-192,-2 9 208,2-2 32,0-1-48,0-2-16,0-4-176,5 5 160,12-1-32,-13-2 16,14 3 0,-18-5-144,4 2 144,14 0 1,-12-2-17,14 0 16,-20 0-144,6 0 112,16 0-16,-15 0-16,15 0 0,-22 0-80,4-4 64,13 4-144,-10-5-432,13 5-529,-20 0 1041,6 0-1873,14 0-608,-16 3 240,16 1-736,-20-4 2977,0 0 0</inkml:trace>
  <inkml:trace contextRef="#ctx0" brushRef="#br0" timeOffset="2727">1133 393 1824,'0'0'0,"0"0"817,0-5 207,0 5-1024,4-4 1153,1 0 63,-5 4-111,4-5-161,-4 5-944,0 0 865,0 0-209,0 0-112,4 0-128,-4 0-416,0 5 369,0 1-49,0 3-16,0 11-32,0-20-272,0 17 224,5 5 32,1 8-16,-1-1 0,-5-29-240,6 37 256,1-4-15,-1-1-33,1 3 0,-7-35-208,17 35 160,-12 0 16,1 2-16,12 0 32,-18-37-192,0 35 176,6 0 16,1-4 0,-3-3-80,-4-28-112,4 26 144,1-4 17,-5-2-33,0-3 96,0-17-224,0 18 192,0-14-16,0 5 80,0-3-32,0-6-224,-5 7 208,-1-1-32,4-4 32,-5 1-16,7-3-192,-4 2 209,2-2-17,-3 0 0,3-5-32,2 5-160,-2-6 128,-2-1-16,1-10-64,1 10-112,2 7 64,-2-19-464,-2 12-513,-1-17-784,1 18-912,4 6 2673,-7-22-3697,5 17 15,-2-14-560,4 19 4242</inkml:trace>
  <inkml:trace contextRef="#ctx0" brushRef="#br0" timeOffset="2728">836 786 3393,'0'0'0,"0"0"1473,0 0-1473,5 0 1344,-1 0-143,0 0-145,1 2-63,-5-2-993,6 2 928,12-2 33,-12 0-1,20 0-63,-26 0-897,20 0 784,4-4-16,2 4-143,0-7-113,-26 7-512,29-7 384,-1-12-160,0 12-96,3-10-48,-31 17-80,31-7 64,-3-10 0,2 12-32,-6-1 16,-24 6-48,22-7-32,-4 3 32,-14 0-128,3 4-448,-7 0 576,17 0-1089,-13 0-591,3 2-449,10 2-561,-17-4 2690,7 5-3025,15-1 672,-16-2-496,-6-2 2849</inkml:trace>
  <inkml:trace contextRef="#ctx0" brushRef="#br0" timeOffset="2729">1814 124 1856,'0'0'0,"0"3"881,0-1 47,0 0 81,0-2-1009,4 7 864,-4-1-176,0 3-47,0 0-81,0-9-560,0 8 608,0 12 32,0-14 49,0 12-33,0-18-656,0 6 528,-2 3-127,2 9-113,-2-12-96,2-6-192,-3 9 144,1 8-32,0-10-16,-2 10-32,4-17-64,-5 7 48,1 17-16,0-7-16,-1 3 16,5-20-32,-6 20 0,1 1 16,1 6 32,-3-1-32,7-26-16,-4 28 80,0 1 48,-1-3 96,1 2 112,4-28-336,-4 26 353,1-2 15,-1 5-80,2-5-48,2-24-240,-2 21 240,0-1-80,2-11 32,0 13 0,0-22-192,0 6 176,4 12 0,2-14-15,12 3 31,-18-7-192,4 6 208,3-4-16,12 0 32,-14 1-48,-5-3-176,17 2 96,-10 0-48,19-2-96,-9 0-48,-17 0 96,7-4 32,19-1-64,-8-1 112,-1 1 0,-17 5-80,18-4 48,3 0 0,-1 4-48,2-5 0,-22 5 0,24-4 16,-5 0 16,3 4 16,0 0 0,-22 0-48,18 0 0,-1 0 16,0 0-32,1 0 32,-18 0-16,17 0 16,-10 2 16,13 0 16,-14 0 0,-6-2-48,22 4 0,-16-4 16,12 0-16,-14 0 16,-4 0-16,5 0 32,1 0 16,1 0 48,-3 0-32,-4 0-64,4 0 96,-4 0 0,5-4-64,-5 0 49,0 4-81,0 0 48,4 0-48,1-5 16,-5 5-16,0 0 48,0-4-48,0 4 32,0 0-32,0 0-32,0 0 32,0 0-16,0 0-16,0 0 32,0 0-16,0 0-16,0 0-193,0 0 225,0 0-400,0 0-352,0 0-241,0 0-159,0 0 1152,0 0-1425,-3 0-336,1 0-271,-4 0-322,6 0 2354,-3 0-2289,3 0 2289,-2 2-1664,-4 0-545,6-2 2209</inkml:trace>
  <inkml:trace contextRef="#ctx0" brushRef="#br0" timeOffset="2730">2132 445 2000,'0'0'0,"0"-4"929,0 4-929,-2-7 1008,-2 1 145,-1-1 15,1 1-95,4 6-1073,-2-7 928,0 3-127,-1-1-97,3 5-48,0 0-656,0 0 641,-2-4-33,0 4-16,2 0-64,0 0-528,0 0 433,0 0-17,0 2-64,0 3-32,0-5-320,0 6 224,0 3-64,0 0-32,0 10-48,0-19-80,0 20 96,0 2 64,0 4 81,4 0 95,-4-26-336,0 31 464,5-1 64,-1 3 32,0 2 49,-4-35-609,7 37 640,-3-2-80,1-3-64,-1 6-159,-4-38-337,4 34 240,1 1-96,1-2 0,-1-5 32,-5-28-176,4 29 112,0-3-16,-4-2 16,0 0-48,0-24-64,0 22 80,0-3 48,0-10-48,0 13 32,0-22-112,0 7 128,0-1 0,0 1-32,0-3 65,0-4-161,0 2 112,0 0-16,0 1 16,0-3-32,0 0-80,0 0 80,-2 0-32,2 0-16,0 0-16,0 0-16,0 0 32,0 0-32,0-5 0,0 5 0,0-4 32,0-1-16,5-1 16,-5-1-64,0 7 32,0-17-384,0 13-545,0-14-655,0 12-1074,0 6 2658,0-20-4050,0 20-1296,-3-7-657,3 7 6003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8:57.0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186 909 864,'0'0'0,"0"0"160,0 0-48,0 0-112,0 0 128,0 0 32,0 0 48,0-5 16,0 5-224,0-4 240,0 4 1,-2-5-17,2 1 16,0 4-240,0 0 224,0-4-16,0-1 0,0 5-48,0 0-160,0 0 160,0 0-16,0 0 16,-3-4 0,3 4-160,-2 0 193,0 0-17,0-4-16,2 4-32,0 0-128,-2 0 128,2 0-48,-3 0 0,1 0 0,2 0-80,0 0 48,-2 0 0,0 0 16,2 2-32,0-2-32,0 2 64,-2-2 0,2 2 0,-2-2 48,2 0-112,0 0 80,0 0 32,-3 0 16,1 0-16,2 0-112,-2 0 112,0 2 0,0-2-16,2 0 1,0 0-97,-3 0 112,1 0 0,0 0-48,-2 0 32,-1 0-48,5 0-48,-4 0 96,2 0-32,-3 0 0,3 3 0,2-3-64,-4 2 48,2-2 16,-3 2-32,3-2 16,2 0-48,-2 2 16,0 0 16,0 0-16,-3 3-16,5-5 0,-2 4 48,-2-2-32,2 3 48,-1 1-16,3-6-48,-2 2 64,0 3-16,0-1 16,0-2 0,2-2-64,-3 3 32,1 1 32,-2-2-16,2 5-16,2-7-32,-5 4 48,1-2 0,0 5-32,1-1 16,3-6-32,-4 2 0,0 5 16,-1-3-16,1-1 16,4-3-16,-4 6 0,1 1 16,-1 1 0,2 1 0,2-9-16,-2 9 16,0-3-16,-1 3 0,1-2-16,2-7 16,-4 8 16,2 1-16,-1 0 0,1 8 16,2-17-16,0 7 0,0-1 16,0 3 0,0 0-32,0-9 16,0 17 0,5-12 0,1 3 0,1 1 16,-7-9-16,4 9 32,3 8-16,-1-15-16,12 5 16,-18-7-16,4 4 0,3 1 0,-1 1 16,12 1 0,-18-7-16,0 17 16,6-15 0,12 7 16,-14-2-32,-4-7 0,6 8 16,1 1 16,0 0-16,-1-3 32,-6-6-48,7 18 33,-1-14-17,12 3 16,-14-1 48,-4-6-80,7 7 80,10-3 16,-13 1 0,3-3 16,-7-2-112,17 2 96,-17-2 64,18 2 16,-14-2 0,-4 0-176,7 0 192,-1 0-48,12 0 16,-14 0 0,-4 0-160,7-4 144,12-1 16,-14 1 1,12 0-81,-17 4-80,4-7 96,16 3-32,-16-1-64,16 1 32,-20 4-32,7-4 16,14-1 32,-14 1-32,13 0 16,-20 4-32,4-5 16,3 1 32,12 4-32,-14 0 0,-5 0-16,4-4 64,2-1-32,1 5 64,0-4-32,-7 4-64,6 0 48,-2 0 0,1 0-16,-5-5 0,0 5-32,4 0 48,1-4 0,-5 4 16,4-4 32,-4 4-96,0 0 96,4-5-16,-4 5-32,5-4 0,-5 4-48,4-4 48,0 4-16,1-7 32,-1 3-32,-4 4-32,4-7 80,1 1-16,1-1 0,1-13 0,-7 20-64,6-6 32,1-14 16,0 16-16,-1-3 16,-6 7-48,7-6 16,-1-1 16,1-10 17,-3 12 31,-4 5-80,4-6 64,-4-12 32,5 14-32,-5-2 0,0 6-64,4-18 96,-4 14-48,0-3 0,0 1 0,0 6-48,0-18 48,5 14 0,-5-14-32,4 14 0,-4 4-16,0-17 32,0 12-32,0-12 0,0 12 16,0 5-16,4-19 0,1 14 16,-1-14-16,0 14 0,-4 5 0,0-17 0,5 10 0,-5-12-16,0 14 48,0 5-32,0-6 64,0-14-16,-2 14 16,-3-12-48,5 18-16,-4-4 32,-3-14 0,1 14 16,-3-13-16,9 17-32,-9-7 32,-8-13 32,10 16-48,-1-16 0,8 20-16,-20-6 64,13-1-96,-12-10 64,10 17 0,9 0-32,-24-7-32,15 3 16,-13 0 0,3 4-32,19 0 48,-20 0-48,-4 0 32,0 0-32,0 2 16,24-2 32,-22 2-48,-2 0 16,3 5 0,21-7 32,-24 6 0,24-6 0,-22 7 32,2-1-32,3-1 0,-1-3 16,18-2-16,-9 4-16,-10 1 32,12-3-64,-1 2 48,8-4 0,-9 4-64,2-1-16,1 3-48,4-1-80,2-5 208,-3 6-176,3 14 0,0-1 48,0 10 64,0-29 64,0 32-49,5 8 33,12-3-208,-10 4-608,-7-41 832,22 42-1617,-16-5-1008,22 2-256,16 35 672,-44-74 2209,22 40-2401,-22-40 2401</inkml:trace>
  <inkml:trace contextRef="#ctx0" brushRef="#br0" timeOffset="716">626 60 992,'0'0'0,"0"0"336,-2-7-80,-4-12 16,6 19-272,-7-5 240,1-1 1,-1 1-65,5 1 32,2 4-208,-2-4 208,0 4-48,2 0 16,0 0-80,0 0-96,0 0 64,6 0 64,1 0 48,10 0 112,-17 0-288,7 0 369,12 0 15,-1 0 32,-12 0-80,-6 0-336,20-5 288,-16 5-64,14 0-160,-14-4 16,-4 4-80,4 0 48,3 0-16,-3 0 112,-4 2 0,0-2-144,5 2 97,-5 0 31,0 5-96,0 0 0,0-7-32,0 8 32,0 14 16,0-13-48,0 19 32,0-28-32,4 24 16,-4 7 0,0-1 32,0 5-48,0-35 0,0 37 32,0 0-32,0 0 16,0-2 16,0-35-32,0 35 48,4-2 16,-4 0 0,5-5-16,-5-28-48,0 28 64,0 3-48,4-3 64,-4 1 48,0-29-128,0 26 112,0-2 48,0-2-32,-2 2-32,2-24-96,-2 24 80,-5 2 0,-1 2 0,-1 1 64,9-29-144,-9 30 176,0-4-15,3-2 31,-1 0-128,7-24-64,-6 18 112,1-1-32,3 1-32,0 1 0,2-19-48,-2 20 32,0 2 16,2 0-48,0-3 48,0-19-48,0 24 48,0-2 0,0 2 64,0-4 32,0-20-144,0 19 112,0-10 48,0 9-32,0-12 0,0 3-16,0-9-112,0 9 144,0-1 16,0-1 1,0-5 15,0-2-176,0 4 160,4-1-16,-4-1 0,0-2-48,0 0-96,0 0 80,0 0 0,0 2-64,0 0 0,0-2-16,0 2 16,0 3-16,0 1 0,4 12 32,-4-18-32,5 6 0,-5 12 0,4-10 0,-4 14 0,0-22 0,7 9-128,-3 13 80,3-16-48,-3 12 32,-4-18 64,6 4 64,1 3 48,10-1 48,-17-4 80,0-2-240,5 3 224,-1-3 16,1-5-224,-1-1-272,-4 6 256,4-18-752,1 12-545,-1-16-560,0 4-640,-4 18 2497,7-6-2321,-1-23-784,-6 29 3105</inkml:trace>
  <inkml:trace contextRef="#ctx0" brushRef="#br0" timeOffset="1474">917 723 1360,'0'0'0,"0"-4"400,0-1 33,0-1-17,0 6-416,0-7 416,-3 3-48,1 0-16,2-1-32,0 5-320,0-4 337,0 4-33,0-5-16,0 5 16,0 0-304,0-4 288,0 4 0,5-4 0,-1 4-48,-4 0-240,0 0 241,4 0-65,1 0-80,-1 0 16,-4 0-112,4 0 32,3 2 16,-3 2-16,3 5 0,-7-9-32,6 9 48,12-1-48,-14 10 32,18-12-32,-22-6 0,7 18-16,14-1 32,-3-8 32,2 15-16,-20-24-32,21 20 96,1-3-16,0 3 0,-2-1 48,-20-19-128,19 9 112,-1 13 0,-1-13 32,5 13 0,-22-22-144,20 8 128,-1 18 48,3-6 33,-2 0 95,-20-20-304,22 19 368,-1 1 32,3-11 32,0 13-16,-24-22-416,29 6 337,-3 14-49,-4-14-16,0 12-80,-22-18-192,17 4 192,-10 3 32,17-1 0,-20 1 48,-4-7-272,17 6 240,-17-4 49,7 1-49,-3-1-32,-4-2-208,5 0 160,-5 0-32,0 0-16,0 0-32,0 0-80,0 0 80,0 0-48,0 0 0,0 0-16,0 0-16,0 2 32,0 2 0,-3 3 16,1-5 0,2-2-48,-2 4 16,-2 1 32,2-1-16,-5 3 0,7-7-32,-2 2 64,0 0 0,-1 0-48,1-2 48,2 0-64,-2 2 64,0-2-16,2 0 32,0 0-16,0 0-64,0 0 48,0-4-32,0-2 16,0 1-32,0 5 0,0-6-32,0-1-64,0 1-272,4-1-256,-4 7 624,0-7-945,5 1-335,-5-1-401,0 1-528,0 6 2209,0-7-2385,4 1 304,0-1 688,-4 1-447,0 6 1840,0 0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8:59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442 9 1968,'0'0'0,"0"0"657,0 0 79,0 0-736,-3-4 720,3-1-63,-2 5-97,2 0-64,0 0-496,0 0 448,-2 0-111,2 0-17,-2 0-96,2 0-224,-7 3 176,1 3-16,1 12-48,1-14-16,4-4-96,-2 9 48,0 8 32,-3-10 0,1 10 16,4-17-96,-4 18 128,-3-1 64,-2 3 96,-8-1 97,17-19-385,-7 22 400,-12 0 16,10 2-48,-15-2 0,24-22-368,-20 22 320,-2 2-15,-4 0 15,0 2-48,26-26-272,-24 26 256,0 0 16,2-4-48,-2 2 16,24-24-240,-24 20 144,2 1-16,1 1 1,12-4-1,9-18-128,-20 19 144,14-10-48,1 11 32,1-14-48,4-6-80,-2 7 64,2-1 16,0-1 0,0-3 48,0-2-128,4 2 128,1 0 16,1-2 0,1 0 16,-7 0-160,6 0 160,-1-4-16,1-3-16,1 1-48,-7 6-80,6-20 48,1 16-528,-1-3-928,14-12-1410,-20 19 2818,17 0-4082,-10 0-976,-7 0 5058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9:38.5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61 816,'0'0'0,"0"0"144,0-6-32,0 6-112,0-7 112,0 1 16,0 1 48,0 1 32,0 4-208,0 0 288,0-4 17,0 4 63,0 0 0,0 0-368,0-5 416,0 1 48,0 4 17,0-5 31,0 5-512,0 0 496,0-4-32,0 0-16,0 4 1,0 0-449,0 0 400,0 0-32,0 0-32,0 0-48,0 0-288,0-5 256,0 5-32,0 0 1,0 0-65,0 0-160,0 0 144,4 0 16,-4 0-64,0 0 16,0 0-112,5 0 64,-5 0-16,0 0-16,4 3-16,-4-3-16,4 2 16,1 0 0,-5 0 16,6 0 0,-6-2-32,5 2 32,-1 1 32,3-3-16,-3 2 64,-4-2-112,7 0 64,-3 0 32,2 2 0,-1-2-16,1 0 32,-6 0-112,7 0 128,-1 0-32,12 0 16,-18 0-112,4 0 96,-4 0-96,7 0 97,12 0-1,-12 0-32,13 0 16,-20 0-80,6-4 80,16-1-32,-15 1 16,14 4-32,-21 0-32,18-4 16,-12 4 0,18-5 32,-17 5-48,-7 0 0,22 0 16,-16 0-16,12 0 0,-14 0 0,-4 0 0,4 2 16,1 1 0,1-1 16,-1 2-32,-5-4 0,4 4 0,0 1-32,1-3 32,-5 2 32,0-4-32,4 5 16,1-1 0,-1 0 16,0 1 0,-4-5-32,7 4-32,-3-2 64,3 1 0,-3-1 80,-4-2-112,7 0 144,-1 0 32,-1 0-48,1 0 0,-6 0-128,7 0 96,-1-5 16,1 1-16,-1 4-32,-6 0-64,7-4 64,-1-1-48,12 1 0,-14 0 16,-4 4-32,7 0-32,12-5 64,-14 5-32,12-4 0,-17 4 0,5 0 16,1-5-16,12 5-16,-18 0 32,0 0-16,6 0 0,-2 0-16,1 0 32,-1 0-16,-4 0 0,5 3 16,-5-1-16,4 0 16,-4-2-16,0 2 0,4 0-16,-4 1 32,5-3-16,-5 0 0,4 0 0,-4 0 32,4 2 16,-4-2 1,0 0-49,5 0 80,-5 0-16,4 0-48,-4 0 32,0 0-48,0 0 16,0 0-16,0 2 0,0 0 16,0 0-16,-2 0-64,2-2 64,-4 3-321,-3-1-495,0 2-673,1 1-656,6-5 2145,-4 4-2481,-3 2 208,3 1 737,-1-3-529,5-4 2065,0 0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9:37.6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55 896,'0'0'0,"0"2"944,-2-2-223,2 0-721,-4 0 960,-1 0 177,1 0 63,-1 0-63,5 0-1137,-4-5 1072,2 5-143,-2-4-113,1 0-64,3 4-752,-2-5 577,0 1-65,2 0-112,0-1-80,0 5-320,0 0 256,0-4-64,0 0-64,0-1-32,0 5-96,0 0 65,0-4-49,4 4 0,-4 0 16,0 0-32,0-5 0,5 5 16,-1 0-32,-4 0 16,4 0 0,1 0-48,-1 0 32,1 0 32,-5 0-16,4 3-16,0-1 32,1 0-16,-1 0 0,-4-2 0,7 2-16,-1 1-17,-2-1 66,3 0-33,-7-2 0,7 2 32,-1 0 16,1 0-48,-1-2 16,-6 0-16,7 3 16,12-3-16,-14 0 64,17 0-16,-22 0-48,17 0 32,0 0 16,1 0-48,-1-5 16,-17 5-16,7 0 0,17 0 16,-18-4-32,18 4 32,-24 0-16,7 0 0,17-4 48,-17 4-32,17 0-16,-24 0 0,6 0 48,14 0-48,-14-5 0,14 5 16,-20 0-16,4 0 0,14 0 0,-14 0 0,3 0-16,-7 0 16,17 0 16,-17 0 0,7 0 16,-1 0 0,-6 0-32,7 0 48,-1 0-32,1 0 0,10 0 48,-17 0-64,5 0 48,1 0 32,1 0-16,12-4-48,-19 4-16,5 0 48,-1-5 0,3 5-16,-1-4 0,-6 4-32,7 0 16,-3 0 0,0 0-16,1 0 0,-5 0 0,4 0 32,-4 0-64,5 0 64,-5 0-64,0 0 32,0 0-16,0 0 32,4 0 16,-4 0-64,0 0 32,0 0 32,0 0-64,0 0 64,0 0 0,0 0-32,0 0 16,0 0 16,0 0-32,0 0 16,0 2-16,0-2 16,0 0 32,0 0-48,0 0 48,0 0-16,-2 0 16,2 0-48,0 2 0,-2 1 0,2-1-48,0 0-288,0-2 336,-3 0-928,1 0-1041,0 2-1265,2 3 81,0-5 3153,0 4-4082,0-4 4082</inkml:trace>
  <inkml:trace contextRef="#ctx0" brushRef="#br0" timeOffset="2969">1285 201 592,'0'0'0,"0"0"368,0 0-256,0 0-112,0-5 48,0 1 0,0 0-16,0-1-16,0 5-16,0-4 32,0 0 0,0-1-16,0 1 0,0 4-16,4-4 16,-4-1 0,0 1-16,5-1 16,-5 5-16,0-4 32,0 4 0,0-4 48,4 4 16,-4 0-96,0 0 96,0-5 48,0 5 16,0-4 16,0 4-176,0 0 241,-2 0 15,2 0 48,-2-4 48,2 4-352,-2-5 400,-1 5 0,1-4 17,-2 0 15,4 4-432,-2-5 464,0 5 48,-3-4 0,3 4 1,2 0-513,-2-5 560,0 1-80,-3 4-32,3 0-63,2 0-385,-2-4 256,0 4-64,2 0-96,0 0 0,0 0-96,0 0 32,0 0-16,0 0 16,4 0 0,-4 0-32,4 0 32,1 0 32,1 0-32,1 0-16,-7 0-16,6 0 16,12 0 16,-14 2 32,3-2-16,-7 0-48,17 0 64,-12 0 32,12 0-64,-13 2 16,-4-2-48,20 0 80,-13 0-32,12 2 16,-12-2-16,-7 0-48,24 0-16,-18 2 16,21-2 16,-10 3-16,-17-3 0,17 2 0,1 0 16,2-2-16,-1 2 16,-19-2-16,22 2 32,-2 1-32,-1-1 32,-1 2-32,-18-4 0,6 7 0,20-3 32,-19-2 16,19 0 64,-26-2-112,18 3 112,-12-3 33,20 0-33,-8-5 64,-18 5-176,19-6 176,-1-1 16,2-13 0,-3 16 0,-17 4-192,7-6 224,14-12-48,-16 14-48,12-3 32,-17 7-160,0-4 96,7-3 32,-3 3-32,0 0 0,-4 4-96,5 0 49,-1 0-49,-4 0-49,0 0 49,-2 0-16,0 2 0,-3 2 16,1 3 0,4-7 0,-4 6-16,2 3 32,-3 0-144,1 8-368,4-17 496,-5 4-1040,1 5-705,0 9-608,-1-12-144,5-6 2497,0 22-1857,-2-15-736,2-7 2593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9:41.9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157 546 1776,'0'0'0,"-2"0"625,-5-7 239,-10 1 144,17 6-1008,-4-7 1057,-3 1-49,1 6-143,-1-5-161,7 5-704,-7-4 560,3 4-127,-2 0-81,1-4-64,5 4-288,-6 0 208,1 0-16,1 0-32,0-5-48,4 5-112,-3 0 128,1 0-48,0-4 16,0 4 16,2 0-112,-2-4 80,2 4 32,0-5 17,0 1-1,0 4-128,0-4 160,0-3-16,4 0 48,3-12-16,-7 19-176,6-5 192,1-14-16,10 1-32,-17 12 48,0 6-192,7-26 112,-1 8 0,1 1 0,-1-3-32,-6 20-80,7-20 96,-1 1-32,1 1-48,10 1 16,-17 17-32,5-18 0,-1 12 33,3-18-17,10 17-16,-17 7 0,4-26 16,1 20-48,12-14 48,-12 16-16,-5 4 0,4-18 48,3 14 0,-1-1-16,1-1 0,-7 6-32,6-4 0,-1-1-16,-5 1 0,4-1 16,-4 5 0,4 0 0,1-4 0,-1 0 0,0 4 16,-4 0-16,5-5 0,-1 1 0,0 4 32,1-4-32,-5 4 0,4-5 32,1 1 0,-1-3-32,0 3 48,-4 4-48,5-7 16,-5-10 0,0 17 16,0-4 0,0 4-32,0-5 0,0 1 0,0 0 32,0 4-96,0 0 64,0 0-80,0 0-48,-3 4-81,3 5 17,0-9 192,0 19-208,0 1 32,5 2 0,-1 0 32,-4-22 144,7 28-48,-1 0-32,12 3 64,-18-3 16,0-28 0,6 26 0,1-2 0,-1 0 32,-1-2-32,-5-22 0,4 20 16,-4 2 16,0-5-64,0 1 32,0-18 0,0 17 32,0 0-16,0-8 16,0 15 16,0-24-48,0 18 32,0-12-16,-2 16-16,2-15 0,0-7 0,-2 19-32,0-10 32,-1 13 16,1-5 0,2-17-16,0 7 16,-2 12-32,2-12 16,0 13 0,0-20 0,0 6-16,0 14 32,0-16-16,0 5 16,0-9-16,0 9 64,0 8-16,0-13-16,0 3 32,0-7-64,0 6 48,0 1 64,0 0-32,0-1 16,0-6-96,-2 7 96,0-1 0,-3 1 49,1-1-17,4-6-128,-7 5 80,1-3 16,-1 0-176,-1 0-369,8-2 449,-9 2-960,0-2-785,3 3-832,1-1-176,5-2 2753,-2 2-3986,2-2 3986</inkml:trace>
  <inkml:trace contextRef="#ctx0" brushRef="#br0" timeOffset="493">0 902 2225,'0'0'0,"0"0"768,4-5 112,3-1 81,-7 6-961,7-7 960,10 1-159,-13-1-145,1 1-112,-5 6-544,6-5 432,1 1-48,-1-1-127,1 5-97,-7 0-160,6 0 48,1 0-16,0 3-32,10 1 16,-17-4-16,4 7 16,14-1-16,-12 1 16,16 1-16,-22-8 0,7 9 32,19 0-16,-6-3 32,1 3-16,-21-9-32,22 4 48,4 1 0,-2-3-16,3 0 48,-27-2-80,28 0 96,-2 0 48,2 0 32,-1 0 16,-27 0-192,28-4 160,-2-3-16,3 1 16,-5-1-16,-24 7-144,24-6 176,-3-1-47,-3 1-33,-12-1 32,-6 7-128,20-4 48,-16-1 48,3 5-32,-1 0-32,-6 0-32,5 0 64,-1 0-64,-4 0 16,0 0 0,0 0-16,5 2 0,-5 1 16,0 1 48,0 0-16,0-4-48,0 7 96,-3-3-32,1 1-64,-2-1-160,4-4 160,-5 2-448,-1 3-369,-1-1-399,1 2-385,6-6 1601,-20 7-1825,14 0 48,-12-1 433,1-2-977,17-4 2321,0 0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19:43.6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112 1281 1888,'0'0'0,"0"0"561,0-4 127,-3-3 80,3 7-768,-2-6 785,0 1-1,2 1-48,-2-1-15,2 5-81,0 0-640,0-4 512,0-2-192,0 1-96,0 1-79,0 4-145,4-5 96,3 1-32,-1 0-32,12 4-16,-18 0-16,4-5 16,16 1-16,-14 0 16,16-1-32,-22 5 16,7 0 16,15 0 0,-5 0 0,-10 0-16,-7 0 0,19 0 16,-12 0-16,12 0 16,-14 0-16,-5 0 0,6 0 0,12 0 16,-18 2-32,4 1 16,-4-3 0,4 8-16,1-1 16,-5 10 0,4-12 0,-4-5 0,5 8-16,-5 12 0,4-13 16,0 12 0,-4-19 0,0 7 16,5 10 0,-5-10 0,0 15 32,0-22-48,0 6 32,0 16 32,-5-15 0,-1 12-32,6-19-32,-7 7 64,1 12 16,-12-12-32,12 12-16,6-19-32,-18 7 32,12 2 0,-12 8-16,12-12-16,6-5 0,-9 8 0,-9 1 48,12-2-32,-1-1 16,7-6-32,-6 4 0,-1-1 16,1-1 48,-1 0 32,7-2-96,-4 2 128,2-2 0,-1 0 16,1 0 48,2 0-192,-2 0 224,2 0 17,0-4 31,0-1-64,0 5-208,0-4 128,4 0-32,1-1-64,-1 1-16,-4 4-16,5 0 64,-1-4-32,0-1 16,3 1-48,-7 4 0,6-4-16,12-1-16,-14 1 64,3-1-16,-7 5-16,6-4 48,12 0 0,-14-1-32,16 1-16,-20 4 0,4-4-16,14-1 0,-14 5 32,2-4 16,-6 4-32,20 0 16,-16 0-48,1 0 16,1 0-48,-6 0 64,18 0-32,-14 6 32,3 1 0,-1 0 16,-6-7-16,20 17 16,-16-13-16,16 5 16,-16 9-16,-4-18 0,20 6-16,-16 3 16,16 10 0,-14-10-128,-6-9 128,7 20-112,0-3-32,-1 1 0,-2-1 160,-4-17-16,0 18-16,0-1 48,0 1-16,0 1 16,0-19-32,-2 20 32,-4 2-16,-1-1 16,-12 3 16,19-24-48,-7 22 16,-17 2 48,15 0 0,-15-4 0,24-20-64,-8 22 96,-12-14-16,13 12 0,-12-13 16,19-7-96,-7 6 96,-10 1 32,12-1 16,-1 1-32,6-7-112,-9 2 128,-8 0-16,10 0 16,-2-2 17,9 0-145,-21 3 160,12-3 0,-17 0 112,6 0 16,20 0-288,-22 0 288,0 0 32,3 0-64,-1 0-80,20 0-176,-20 0 224,1 0-111,10 0-1,-13-5 16,22 5-128,-6-4 64,-12 4 96,12-5 16,1-1 0,5 6-176,-6-7 224,1 1-64,1-1 0,0 1-16,4 6-144,-2-20 64,-1 14-16,3-1 0,0-13-32,0 20-16,0-4 48,0-3-16,0 1-32,0-12 0,0 18 0,0 0-48,5-4 16,-1 0 16,-4-1 32,0 5-16,4 0 0,1 0 0,-1 0-48,-4 0 0,0 0 48,5 3-16,-1-1-48,0 2 64,1 0 0,-5-4 0,4 5-32,-4-1 16,0 1-144,0-1-320,0-4 480,0 4-1025,0 3-575,0-1-849,-2 1-673,2-7 3122,-7 17-3121,1-12-945,6-5 4066</inkml:trace>
  <inkml:trace contextRef="#ctx0" brushRef="#br0" timeOffset="1310">958 938 2641,'0'0'0,"0"0"0,0 0 1024,0 0 65,0 0 95,-2 0-79,2 0-1105,-2 0 960,0 0-240,2 0-207,-3 0-177,3 0-336,-2 0 208,0 0-48,0 0-64,0 0 0,2 0-96,-2 0 80,2 0 0,-3 3 32,3-1 16,0-2-128,0 2 128,0 0 0,0-2 0,0 0-15,0 0-113,0 2 96,0-2-32,0 0 16,0 0-16,0 0-64,5 0 64,-5 0 48,0 0-16,0 0 48,0 0-144,0 0 144,0 0 16,0 0-16,0 0-48,0 0-96,0 0 112,-2 0-32,2 0 0,-3-4-48,3 4-32,-2 0-176,0-4-688,0 4-1313,0-5-1041,2 5 3218,-5 0-4866,5 0 4866</inkml:trace>
  <inkml:trace contextRef="#ctx0" brushRef="#br0" timeOffset="22973">1676 1091 1456,'0'0'0,"0"0"0,0 0 320,0-6 48,4-12 49,1 14-17,1-1-32,1 1-80,-1 0-16,-1-1 48,-5 5-320,4 0 353,3-4 63,-3 0-16,0 4 0,-4 0-400,5-5 384,-1 1-16,0 4 49,1-4 63,-5 4-480,0-5 480,4 1 0,-4-1-63,5 5-81,-5 0-336,4-4 320,0 0-64,1-1-32,-5-1 0,0 6-224,6-5 224,1-1 0,-1-1-64,1 1-32,-7 6-128,6-7 113,1 1-49,-1-1 32,12-10 0,-18 17-96,0 0 64,6-20 0,12 16 0,-14-3-16,-4 7-48,7-19 64,12 12 0,-12-17-16,13 17 16,-20 7-64,6-26 48,16 7 32,-15 1 0,17-4 0,-24 22-80,6-19 96,18-1-16,-20-2-32,14 0 64,-18 22-112,4-24 96,3 0 32,10 0 16,-12 0-16,-5 24-128,6-21 128,1-8-48,-1 3 33,-1-4-17,-5 30-96,4-31 48,0 0 32,1 3-48,-1-2 32,-4 30-64,4-27 32,1-1 0,-5 0 16,4 1-48,-4 27 0,5-24 80,-5 0-48,0 3 16,0 3 16,0 18-64,0-19-48,0 12 32,0-17 32,0 17-16,0 7 0,-5-21 0,1 16 32,-3-12-32,1 12-32,6 5 32,-7-6-16,1-1 0,-1 1-32,1-1 64,6 7-16,-9-6 0,0 1 0,-8 1-16,12 0-48,5 4 64,-17-5-64,10 5-16,-1 0 0,-10 0 16,18 0 64,-6 0-80,-12 0-16,12 2-17,-14 5-15,20-7 128,-9 4-144,-10 3 48,12-1 16,-13 3 80,20-9 0,-6 7-32,-12-3 32,12 0 0,-1 3 0,7-7 0,-8 4 0,-1 3-16,0-1 16,0 1-32,9-7 32,-6 4 0,-1 1-32,1-1 16,1-2 16,5-2 0,-4 7 0,2-3-32,-3 1-32,3 1-32,2-6 96,-2 7-144,0 1 0,0 1 0,0 13 16,2-22 128,-3 9-192,1 17-16,2-2 0,0 0 64,0-24 144,0 26-81,0 0 33,0 0 16,0-2 16,0-24 16,0 24 0,0-2-16,0 2 16,5-2 0,-5-22 0,0 24 0,0-2 0,0-3 16,0 1-16,0-20 0,0 9 0,0 17 16,0-17-16,0 15 32,0-24-32,4 8 16,-4 14-16,4-2 16,-4-3-16,0-17 0,7 18 16,-3-1 1,3 1-34,-1 1 34,-6-19-17,7 18 16,-1-1 32,12 1-32,-18-1 16,0-17-32,6 20 16,1-11 0,-1 15-16,12-16 32,-18-8-32,0 20 16,6-14 0,1 14 16,-3-13 48,-4-7-80,5 8 80,-1-1-32,0-1 32,3 1-48,-7-7-32,4 7 80,1-1 0,-1-2 16,-4-1-16,0-3-80,0 2 64,4 0 16,1 2 0,-5-1-16,0-3-64,4 2 48,1-2 0,1 2-32,1 0 0,-7-2-16,6 0 0,12 2 0,-14 0 16,3 1 16,-7-3-32,6 2 32,1 2 16,10-2-48,-17 5 0,0-7 0,7 2 0,-1 0 0,1 0 32,-1 1 16,-6-3-48,7 4 64,10-2 48,-17 0 0,7-2 16,-7 0-128,6 0 112,1 0 33,-3 0-65,1 0 16,-5 0-96,4-4 112,0 0-48,1-1 32,-5 1-32,0 4-64,4-4 48,-4 4-16,4-5-16,1 1 16,-5 4-32,4-5 32,1 1-32,1 0 0,-2-1 0,-4 5 0,5-4 0,1 0 48,1-1-48,-1 1 0,-6 4 0,7-4 16,0-3-16,-1 0 32,12 3-16,-18 4-16,4-6 16,0-1 32,3 0 16,10-12-48,-17 19-16,5-5 64,-1-12 0,3 10 0,-1-12 16,-6 19-80,7-7 80,-3-15 16,0 16-32,1-16 0,-5 22-64,4-6 16,0-12 0,-4 14 16,0-1-32,0 5 0,0-6 16,0-1-16,0 1-16,0 1-16,0 5 32,0-4-16,0-3 16,0 3 0,0 0 48,0 4-48,5-7 0,-5 3 16,0-1 0,0 1-48,0 4 32,0-6-32,4-1 32,1 0 32,-1 1-32,-4 6 0,4-7 32,1 1-32,-1-1 32,-4 3-16,0 4-16,0-4-16,0-3 16,0 3-32,4-1 16,-4 5 16,0-4 0,0 0 0,0-1 0,0 5 0,0 0-16,0 0-32,0 0 0,0 0-16,0 0 64,0 0-16,0 0-48,0 2 16,0 5-16,0-7 64,0 4-64,0 3 32,5-1-48,-5 1-16,0-7 96,0 9-96,0 8 16,4-13 32,-4 14 32,0-18 16,4 6 0,-4 14-32,5-11 0,-5 13-16,0-22 48,4 8-16,-4 16 16,5-15 0,-1 13-16,-4-22 16,4 17-32,1 1 32,1-9-16,1 15 0,-7-24 16,6 6 0,12 14 16,-14-14-16,0 14 0,-4-20 0,7 6 0,0 3-16,10 0-16,-13 0 64,-4-9-32,5 6 16,1 3 32,-1-3-32,1 1 0,-6-7-16,5 2 48,-1 0-16,0 1 64,1-1 16,-5-2-112,4 0 112,3 0 0,-3 0 0,0-7 16,-4 7-128,7-4 128,-3-3 0,3 1 0,-1-14-32,-6 20-96,18-4 64,-14-1 0,3-12-16,-1 13-16,-6 4-32,7-18 48,-1 12 0,1-12 1,-1 14-33,-6 4-16,7-7 16,-1-10-16,1 12 32,0-1-32,-7 6 0,6-7 0,1-10 0,-1 17-32,12-7 64,-18 7-32,0-4 32,4 0 16,0-1 0,1 1-32,-5 4-16,0-5 32,0 1-32,0 0 0,4-1 16,-4 5-16,0-4 0,0 0 48,0-3 0,0 1 16,0 6-64,0-7 64,0-15 0,0 18 0,0-14 0,0 18-64,0-6 48,0-16 0,0 15 0,0-12-32,0 19-16,0-7 0,0-15 48,0 18-48,0-13 0,0 17 0,-2-5-16,2 1-16,0-3 32,0 3-48,0 4 48,0 0-32,0-4-64,0 4-16,0 0 32,0 0-16,0 0 96,0 0-96,0 4 16,0 0 16,0 3-32,0-7 96,0 6-97,0 1-15,0 2 16,4 8 32,-4-17 64,5 7-16,-1 1 32,0 10-48,1-12 0,-5-6 32,4 18 0,0-12-48,1 12 48,-1-9-16,-4-9 16,5 21-48,1-1-80,-2 0 48,1-1-32,-5-19 112,4 22-80,-4 0 64,5 0-80,-1 2 80,-4-24 16,0 19-16,4 3 16,1-4 0,-1 1 0,-4-19 0,4 18 16,3-9-16,-1 10 0,12-12 16,-18-7-16,6 6 48,14 1 32,-13-3-16,17-2 32,-24-2-96,17 0 96,5 0 0,2 0 0,4-6-16,-28 6-80,31-18 80,4 12 0,2-14 16,0 3-32,-37 17-64,37-7-128,0-15-528,-2 16-753,-2-12-1424,-33 18 2833,32 0-3633,-3-4-1474,-29 4 5107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0:08.3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202 96 1936,'0'0'0,"0"0"0,0-6 401,0-14 95,0 14 32,0-18 16,0 19-47,0 5-497,0-6 448,0-1-80,0 1-48,0-1-64,0 7-256,0-4 192,0-1 0,0 5-16,0 0 16,0 0-192,-3 0 161,1 0-17,0 0-16,0 0-48,2 0-80,-2 3 64,0-1 16,-1 0-32,3 0 0,0-2-48,-2 4 48,0 1 0,0 1 16,0 1 16,2-7-80,-3 6 64,1 1 0,0 0 32,0 1-32,2-8-64,-2 18 48,0-12 0,-3 3-32,1 11 0,4-20-16,-7 6 32,3 18 0,-3-4-16,1 2 0,6-22-16,-18 24 48,14 0-16,-5 2 0,1 2 48,8-28-80,-18 29 96,12 3 16,-3 1-16,-9-2 0,18-31-96,-6 34 48,-1 1 1,-1 2 15,1 3 0,7-40-64,-7 37 80,5 0 16,0-2-32,0 2 16,2-37-80,0 33 32,0-1 16,0-1 0,6-5 0,-6-26-48,18 26 80,-14 0-16,16 1 16,-16-3 16,-4-24-96,22 21 112,-15-1 16,17-2 64,-5-1 80,-19-17-272,18 9 384,-1 13 97,-10-14 31,15 12-48,-22-20-464,6 6 416,12 1-80,-14 2-31,2-3 31,-6-6-336,7 5 272,-3-1-32,1-2 32,-5 0-48,0-2-224,4 3 192,-4-3 48,4 0-64,-4 0-15,0 0-161,0 0 112,0 0-16,5 0-48,-5 0-32,0 0-16,0 0 16,0 0-32,0 0 64,0 0-32,0 0-16,0 2-48,0 0-256,0 2-369,0 3-447,0-7 1120,-2 6-1649,-1 1-576,1-1-480,0 1 224,2-7 2481,0 17-1729,0-14-704,0-3 2433</inkml:trace>
  <inkml:trace contextRef="#ctx0" brushRef="#br0" timeOffset="528">326 408 2032,'0'0'0,"0"0"497,0-4 159,0-3 64,-2 3-15,2 4-705,0-4 608,0 4-160,4 0-96,1 0-64,-5 0-288,4 0 321,2 0-65,-1 4 16,1 3-48,-6-7-224,7 19 192,10-12-16,-12 17-32,1-15 16,-6-9-160,18 26 144,-14-7-32,18 3 48,-16-2-16,-6-20-144,29 19 145,-10 1 31,1 0-16,2-3 0,-22-17-160,20 20 144,1-3-16,1 3-16,0 0-16,-22-20-96,20 21 128,-1-1-16,-1 0 0,-1-3 0,-17-17-112,7 18 96,15-1 16,-18-8-16,13 10 32,-17-19-128,5 7 112,1 13 32,1-14 33,-1 3 31,-6-9-208,7 9 224,-3-3 64,1 1 48,-1-5 32,-4-2-368,4 2 416,-4 0-15,0-2-1,0 0-64,0 0-336,0 0 272,0 0-48,0-4-48,0 4-64,0 0-112,0-5 64,0 5-48,0-4 16,0 4-64,0 0 32,0 0-16,0 2-16,0-2 32,0 0-16,0 2 32,0 1 16,0-1-16,0-2-16,0 2 0,0-2 32,0 0-16,0 2 0,0-2-16,0 0-256,0 0-416,0 0-625,0-6-832,0 6 2129,0-5-2833,5-1 32,-1-1-1201,-4 7 4002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0:09.9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463 358 1664,'0'0'0,"-4"2"416,-5 3 97,9-5-513,-22 6 656,14 1 112,-12-1-31,13 12-17,7-18-720,-21 9 656,12 15-31,-11-5 31,14 3 0,6-22-656,-18 22 576,12-2 1,-1-1-97,-2-1-48,9-18-432,-8 19 432,-1-1 1,-9 6 31,12 0-32,6-24-432,-18 22 400,10 2-48,-16-5-48,15-10-47,9-9-257,-24 24 224,7-15-16,-1 10-48,9-12-16,9-7-144,-21 17 96,14-10-16,-10 2-16,12-1 0,5-8-64,-6 18 80,-3-14-32,0 3 16,0 1-32,9-8-32,-6 7 32,-1 2-16,-1-1-16,1 1-16,7-9 16,-6 18 0,1-14 0,1 5 32,2-3-32,2-6 0,0 7 32,0-1-32,0-1-320,0-5-560,0 0 880,6 0-1761,16 0-1121,-2-5-223,4-14-1345,-24 19 4450,0 0 0</inkml:trace>
  <inkml:trace contextRef="#ctx0" brushRef="#br0" timeOffset="1">441 35 1824,'0'0'0,"0"0"721,-2-4-33,-2 0 32,-1 4-63,5 0-657,-2-5 608,2 1-96,0 0-64,0-1-80,0 5-368,0 0 289,0 0-49,5-4-64,-1 4-48,-4 0-128,7 0 96,-3-5-32,2 5-32,1 0 0,-7 0-32,7 0 32,-1 0-32,12 0-16,-14 0 16,-4 0 0,20 0-32,-14 0 96,16 0-16,-5 3 16,-17-3-64,20 2 48,2 0 0,0-2 0,2 0 16,-24 0-64,21 0 96,-1 0-16,0 0-16,-14 0 16,-6 0-80,18 0 64,-14 2-48,0 0 16,3 5-32,-7-7 0,4 6 0,1 12 16,-5-14-16,0 5 16,0-9-16,0 17 16,0-12 0,0 4 32,0-1-16,0-8-32,0 18 48,0-14-16,-2 5 32,-1 0 1,3-9-65,-4 19 96,-3-12-16,1 1-32,-12 12 0,18-20-48,-6 7 32,-1 1 0,-10 12-32,13-13 0,4-7 0,-7 17 16,-2-10 0,-8 10 0,12-10-16,5-7 0,-6 17 0,-3-10 48,0 12 0,3-12 32,6-7-80,-9 19 96,5-12 48,2-1 112,2 1 80,0-7-336,0 7 384,4-5-16,3 0-79,12 0-1,-19-2-288,5 0 256,14 0-16,-12 0-64,17 0 0,-24 0-176,19 0 144,-1 0-32,-1 0 16,3-4-48,-20 4-80,20-5 80,-3 5 16,3-4 0,-3 0 17,-17 4-113,7-5 96,17 5-224,-18-4-801,18 4-1536,-24 0 2465,7 0-3362,15 0-1648,-22 0 5010</inkml:trace>
  <inkml:trace contextRef="#ctx0" brushRef="#br0" timeOffset="920">1249 341 1744,'0'0'0,"-3"0"577,3 0-577,-2 0 688,0 0 96,2 0 49,0-5-17,0 5-816,0 0 736,0-4-63,0 4-81,0 0-64,0 0-528,0 0 464,0 0-15,0 0-97,0 0-48,0 0-304,0 2 208,-2 5-96,0 2-48,-3 10-48,5-19-16,-4 18 16,2 1 0,0 7 0,-1 1-16,3-27 0,0 30 32,0 1-32,0-1 0,5 3 16,-5-33-16,6 31 16,14 1 48,-16-1 48,3-3 32,-7-28-144,17 26 192,-12-4 48,-1-4 17,3-1 15,-7-17-272,4 9 240,0 13 32,-4-16 0,0 12 64,0-18-336,5 6 352,-5 3 113,0 0-17,0-3-64,0-6-384,-2 7 336,-5-1-112,3-1-48,-3-1 48,7-4-224,-6 4 128,-1-1 1,0-1-17,1 0-48,6-2-64,-4 2 64,-3 0-16,3-2-48,-1 2 16,5-2-16,-2 3 32,0-1-64,2 0 64,0-2-32,0 0-32,4 0 80,3 0-48,-1 0 16,-6 0-16,7 0-16,10 0-256,-12-4-193,1-3-287,-6 7 752,18-6-960,-14-1-33,3 0 1,-1 1-33,-6 6 1025,5-7-1136,-1 1-1,-4-1-127,0 1-65,0 6 1329,0-18-1377,0 18 209,4 2 239,-6-2-751,2 0 1680,0 0 0</inkml:trace>
  <inkml:trace contextRef="#ctx0" brushRef="#br0" timeOffset="921">910 699 1904,'0'0'0,"-4"0"753,-2 0 207,6 0-960,-7 0 1105,3-5-1,1 5-95,3 0-177,0 0-832,0 0 624,0 0-208,7 0-159,13 2-161,-20-2-96,6 3 80,20-1 16,-6 0-16,0 0 48,-20-2-128,24 2 128,2 1 32,4-3 16,3 0 16,-33 0-192,35 0 176,4 0-32,-2-7 0,-2 3-32,-35 4-112,31-5 112,-3 1-32,-6 0 1,0 4-1,-22 0-80,17-5 80,1 5 0,-12 0 0,12 0 16,-18 0-96,4 0 112,3 0 0,-1 0 32,1-4-192,-7 4 48,6-7-448,1 1-721,10-1-976,-12 3-512,-5 4 2657,4-5-4018,-4 5 4018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0:12.3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23 731 1696,'0'0'0,"-2"0"577,-3 0 207,-1-4 112,6 4-896,-5 0 961,3-5 15,0 5-111,2-4-33,0 4-832,0 0 768,0-4-143,0-1-97,4 1-64,-4 4-464,5-5 400,-1 1-16,3-2-31,-1-1-17,-6 7-336,18-7 304,-12-12-32,14 12-32,-14-12-16,-6 19-224,22-7 192,-15-19 0,17 19-144,-18-21-16,-6 28-32,22-7 0,-15-19 0,10 9 48,-10 10 209,-7 7-257,19-26 224,-12 9 16,10-1 32,-12-1-192,-5 19-80,6-22 112,1 4-32,10-1-16,-17 1 0,0 18-64,7-17 48,-1 10-32,-1-17 0,-1 20 16,-4 4-32,0-18 0,4 14 16,-4-3 0,0 1-48,0 6 32,0-4 0,0-1-32,0 5 16,0 0 16,0 0-16,0 0-16,0 0 16,0 0-48,0 0 64,0 2-64,0 1 0,5 1 32,-5 2-64,0-6 96,4 9-32,0 0-32,1 8-16,-1-10-32,-4-7 112,7 24-96,-1 0 0,1-2 48,10 4 48,-17-26 0,5 24-32,-1 2 32,3 0 0,-1-2 0,-6-24 0,7 29 32,-3-5-16,0 0 0,1-3 48,-5-21-64,0 20 64,4-2 16,-4-12 48,0 12-32,0-18-96,0 2 192,0 4 16,0 1-32,0-1-32,0-6-144,0 3 128,4-1-16,-4 0 0,0 0-32,0-2-80,5 4 96,-5-1-47,4-1-17,-4 0 16,0-2-48,5 2 16,-5 0 16,4 1-16,-4-3-16,0 2 32,4 0-32,1 0 32,-1 2 16,-4-4-48,4 3 96,1-1-64,-1-2 48,3 0 0,-7 0-80,6 0 48,1 0-48,-1 0-112,1 0-272,-7 0 384,6 0-769,-1-5-607,-5 1-1058,0 0-1039,0 4 3473,22 2-2961,-22-2-785,0 0 3746</inkml:trace>
  <inkml:trace contextRef="#ctx0" brushRef="#br0" timeOffset="1">457 33 2000,'0'0'0,"0"0"689,0-5 159,0 5-848,4-6 881,-4-1-113,5 1-128,-1 1-144,-4 5-496,7-4 449,-3 4-33,0 0-32,1 0-48,-5 0-336,4 0 272,0 2-96,1 5-32,1-1-48,-6-6-96,7 9 96,-1 0 1,12 0 15,-12 8 16,-6-17-128,18 2 80,-12 7 48,14 0-32,-16 8-16,-4-17-80,22 7 96,-15 10-32,19-8-16,-6 10 16,-20-19-64,19 9 32,5 17-16,-2-6 16,4 4 16,-26-24-48,24 24 64,-2-2 80,0 2 48,0 2 32,-22-26-224,22 24 352,-5 2 17,0 3 31,-10-1 16,-7-28-416,17 24 432,-12 2-16,1-4-63,1-2-97,-7-20-256,6 21 224,-1-1-48,-1 0-32,1-1 16,-5-19-160,0 18 128,4-10 48,-4 12-16,0-11 0,0-9-160,0 19 192,-2-12-48,-3 13 65,-1-12-33,6-8-176,-7 18 144,-10-9 32,10 10-32,-10-12 0,17-7-144,-7 19 112,-12-12-16,10 10 16,-13-10 0,22-7-112,-6 9 80,-14 8 32,13-13-96,-1 3 32,8-7-48,-18 7 0,14-1 0,-5 1 16,3 1-32,6-8 16,-9 9 16,2-2 16,3 1-64,0-1 32,4-7 0,-3 6 32,1 1-32,2 0 48,0-3-32,0-4-16,0 2 48,0 0 0,0-2 16,0 0 16,0 0-80,5 0 80,-1 0 0,0 0-16,1 0-16,-5 0-48,4 0 48,-4-4 1,4 0-1,-4 4 0,0 0-48,5-5 16,-5 5 32,4 0-48,-4-4 0,0 4 0,0 0 32,0-5-16,0 5-16,0 0 16,4 0 16,-4 0-16,0 0-32,0 0 16,0 0 16,0 0-32,0 0-96,0-4-193,0 4 305,0 0-656,0 0-352,-2 0-497,0 0-560,2 0 2065,-2 0-2769,0 0-401,0 0 705,-1 0-736,3 0 3201,0 0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0:35.6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153 788 1376,'0'0'0,"-4"0"240,4 0-240,-9 0 208,0-4 48,-8 0 17,14-1 47,3 5-320,-2-4 352,-2 4-32,0-4-32,-1 4-16,5 0-272,-2-5 224,-2 5 17,1 0 15,-1 0 32,4 0-288,-4 0 304,2 0-16,-3 0 0,1 0-32,4 0-256,-5 0 240,-1 0-32,2 0-15,-3 0-17,7 0-176,-4 2 160,-1 3-16,-1-3-32,1 2 16,5-4-128,-4 3 160,0-1 0,-1 2 32,1-2-16,4-2-176,-2 2 144,0 1-16,-1-1 16,1-2-16,2 0-128,0 2 145,0 0-1,0 0-48,0-2 0,0 0-96,0 0 96,0 0-16,0 0 0,0 0 32,0 0-112,0 0 80,0 3 16,0-3 0,0 0 0,0 0-96,0 0 112,0 0 32,0 0-32,0 0 32,0 0-144,0 2 128,0-2 0,0 0 0,0 0-48,0 0-80,0 0 80,5 0-31,-5 0 15,4 0 16,-4 0-80,4 0 32,1 0-16,1 0 0,-6 0-16,5 0 0,1-5 16,1 5 16,-1 0-32,-6 0 0,5 0 48,1 0-32,1-4-16,-3 4 16,-4 0-16,7 0 0,-1 0 0,1 0 32,10 0-32,-17 0 0,0-4 16,7 4-32,10 0 32,-13 0-16,-4 0 0,5 0 0,1 0 32,12 0-48,-14 0 32,-4 0-16,7 0 16,12 0-16,-12 0 32,13 0 16,-20 0-48,6 0 32,18 0 16,-17 0-16,14 0 16,-21 0-48,7 0 16,13 0 16,-14 0-32,14 0 48,-20 0-48,4 0 16,3 0 0,10 0 16,-12 0-32,-5 0 0,6 0 0,1 0 32,-1 0-32,1 2 16,-7-2-16,6 2 16,1 0 0,-1 0 0,1 1-32,-7-3 16,6 2 16,1 2-16,0-2 0,-1 0 32,-6-2-32,7 3 16,-1-1-16,1-2 48,-3 2 16,-4-2-64,4 0 64,1 0-32,-5 0 16,4 2-16,-4-2-32,5 0 64,-1 0-32,-4 0 16,4 0-32,-4 0-16,5 0 16,-1 0 0,0 0-16,1 0 32,-5 0-32,4 0 16,0 0 0,1 0 16,1 0 0,-6 0-32,5 0 16,1 0 16,-1 0 16,1 0-32,-6 0-16,7 0 16,12-4-16,-14-1-16,17 5 32,-22 0-16,6 0-16,18 0 16,-17 0-16,17 0 16,-24 0 0,4 0-16,13 0 32,-12 0 0,1 0 64,-6 0-80,5 0 64,-5 0-80,-2 3-544,-5-1-1041,7-2 1601,-24 4-2913,17 3-48,-17-1-1009,24-6 3970</inkml:trace>
  <inkml:trace contextRef="#ctx0" brushRef="#br0" timeOffset="1296">1469 470 1536,'0'0'0,"0"-4"400,0-1 113,0-1 79,0 6-592,0-18 704,0 18-31,4-4-17,-4-1-64,0 5-592,4-4 544,1 4-15,-5-6-65,4-1-64,-4 7-400,0-4 368,4-3-80,-4 1-32,5-1-80,-5 7-176,4-7 193,-4 1-65,4-12 0,1 14 48,-5 4-176,4-6 144,3-16 16,-1 17 48,12-14 16,-18 19-224,4-7 208,14-15 16,-12 16 0,12-20 33,-18 26-257,4-7 272,16-21 0,-16 8-32,2-2-32,-6 22-208,18-24 208,-18 0 32,4 0-16,3 0-32,-7 24-192,4-19 160,1 1-96,-1 12-32,-4-12-48,0 18 16,0 0-16,0-4 0,0 4-96,0 0-16,0 0 128,0 2-192,0 5 48,4 12-16,-4-1 0,0-18 160,5 19-96,-1 3 16,-4 0 16,4 0 64,-4-22 0,5 22 32,1-3 0,1-1-32,-1-10 16,-6-8-16,7 22 16,-3-15-48,3 10 32,-3-10 16,-4-7-16,5 6 0,-1 3 16,0 0 32,1 8-48,-5-17 0,4 7 16,0 10-16,-4-10 0,5 12-16,-5-19 16,0 7 16,0 15-16,0-16 0,0 14 16,0-20-16,0 6 0,0 12 32,0-14-16,0 5 0,0-9-16,0 9 0,0-1-16,0 1 48,4-2-32,-4-7 0,0 8 48,4-1-80,1 0 16,-1-1 16,-4-6 0,5 7 16,-1-1 48,0-4-32,1 3 16,-5-5-48,0 4 64,4-2 16,-4 0 16,4 1 16,-4-3-112,0 2 144,5-2 16,-5 0 1,0 0-33,0 0-128,0-5 48,0 1-80,0 0-177,0-3-383,0 7 592,-2-6-1136,-1 1-737,-1 1-752,2 0 143,2 4 2482,-7 0-3617,7 0 3617</inkml:trace>
  <inkml:trace contextRef="#ctx0" brushRef="#br0" timeOffset="1945">1211 754 1648,'0'0'0,"0"0"0,0 2 464,-2 0 81,0 0 111,0 0 64,2-2-720,0 0 689,-3 0-17,3 0-32,0 0-63,0 0-577,0 0 496,0-4-64,0 4-144,0 0-80,0 0-208,5-4 144,-1 4-64,0 0-16,3 0 16,-7 0-80,17 0 80,-12 0 16,17 0 48,-16 0-15,-6 0-129,26 2 128,-6 0-16,0 0-48,4 0 0,-24-2-64,28 0 48,0 0 0,3 0 16,2 0 16,-33 0-80,35 0 64,-1 0-16,4 2 0,-1-2 0,-37 0-48,39 0 16,-2 0 16,-2 0-16,0 0-16,-35 0 0,33 0 16,-5 3 16,-2-1-32,-4 4 32,-22-6-32,17 5 16,1-1 16,-1 3-16,1-3 16,-18-4-32,6 7 16,18-5 16,-17 0 32,15 2-16,-22-4-48,6 2 80,20 1 32,-19-3-32,19 0 16,-26 0-96,18 0 96,-12 0-16,20-5 0,-8 5 48,-18 0-128,6-4 113,18 0 63,-17-3-64,10 3-48,-17 4-64,5-7 80,1 3-16,1 4 0,-3-5 16,-4 5-80,0 0 80,0 0-32,0-4 0,0 4 0,0 0-48,-2 0 48,0 0-32,-3 0 0,-1 2 32,6-2-48,-7 2 32,3 5-16,-3-3-64,1 3-288,6-7 336,-7 4-753,1 3-575,1-1-609,-1-1-240,6-5 2177,-5 6-1889,-1 1-1072,6-7 2961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0:40.1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79 1216,'0'0'0,"0"0"0,0 0 288,0 0-64,0-4 64,0 0 65,0 4-353,-2-5 384,0 1 0,0 4-48,0-4-32,2 4-304,-5-5 240,3 5-48,0-4-15,0 4-33,2 0-144,-2 0 80,2 0-16,0-5-32,0 5 16,0 0-48,0 0 16,0 0 32,0 0-16,0 0-32,0 0 32,0 0 16,0 0 16,4 0 32,-4 0-96,0-4 128,0 4 16,0 0 32,0 0 0,0 0-176,4 0 192,-4 0 0,0 0-16,0 0-16,0 0-160,0 0 161,5-4-33,-5 4-16,4 0 16,-4 0-128,0-5 80,4 5 16,1-4 0,1 4-48,-6 0-48,7-4 80,10-1 0,-12 1 0,1 4 0,-6 0-80,20-4 112,-16-1-16,14 5-16,-14-4 16,-4 4-96,7 0 64,12 0-16,-14 0 0,1 0 0,-6 0-48,20 0 32,-16 0 0,1 0 16,1 0 0,-6 0-48,7 0 48,-1 0 0,1 0-32,-1 0 16,-6 0-32,18 0 0,-18 0-16,17 0 32,-12 0-16,-5 0 0,6 0 0,14 0 16,-14 2-32,12 0 32,-18-2-16,6 2 0,16 1 16,-15-1 0,17 0 0,-24-2-16,6 4 16,16-2-16,-18 1 0,14 1 16,-18-4-16,0 4-32,6 3 48,-1-1-16,-1 1 0,-4-7 0,0 7 32,0-1 0,0 1 16,-4-1 33,4-6-81,-7 9 96,-10 8 0,10-12 16,-15 3-32,22-8-80,-8 20 96,-16-16-16,4 5-16,3 0 16,17-9-80,-22 6 48,0 3-32,2 0 16,3-3-16,17-6-16,-20 7 16,14-1 0,-12 1 32,14 0-48,4-7 0,-7 6 0,3-4 0,0 3 16,1-3-16,3-2 0,-2 2 16,2-2 0,0 0 0,0 0-16,0 2 32,0 0 32,0-2 0,5 0 16,-5 0-80,4 0 96,0-4 0,1 0 0,1 4 16,-6 0-112,7-5 64,10 1 0,-12 0-16,1-1 16,-6 5-64,18-4 16,-14-1-16,2 1 16,1 4 0,-7 0-16,7 0 48,-1-4 0,-2 4-48,3 0 16,-7 0-16,7-5 0,-1 5-16,1 0 32,-1 0 0,-6 0-16,7 0-16,10 0 32,-12 0-16,1 0 0,-6 0 0,20 3 16,-16-1-32,18 0 16,-16 2 0,-6-4 0,27 5-16,-21-1 32,20 0 0,-8 1 0,-18-5-16,6 2 16,16 2-32,-15 1 16,10 1-16,-17-6 16,5 7-16,1 1 16,1 1-16,-1 11 0,-6-20 16,7 6-16,-1 14 16,1-11 0,-3 10 16,-4-19-16,5 9 32,-1 15-208,-4-4-16,4-1 32,-4-19 160,5 20-176,-5 0 192,0-1 16,0-1 32,0-18-64,0 19 48,-3-12 16,1 17 0,-2-18 0,4-6-64,-7 22 80,1-15-48,-1 12 48,1-12-48,6-7-32,-7 17 80,1-8-16,-3 11 0,-9-14 17,18-6-81,-6 20 80,-3-13 16,-10 12 16,12-12 16,7-7-128,-22 8 128,16 1 32,-14-2-32,11-1 16,9-6-144,-19 7 96,10-1 0,-13-1 16,16-3-16,6-2-96,-22 2 128,13 0 0,-11 0 0,14-2-16,6 0-112,-20 0 160,14 0 49,-18 0 47,15-4 96,9 4-352,-22-4 368,5-3-64,8 1-16,-13-12-96,22 18-192,-6-4 176,-12-3-48,12-15-47,-3 18 15,9 4-96,-9-20 48,0 14-48,1-1 32,1-10 0,7 17-32,-6-4 16,-1-3 0,3 0-16,-1 1 0,5 6 0,-4-7 0,2 1 32,0 1-64,-1 1 64,3 4-32,-2-4-32,0-1 32,0 5 32,0-4-64,2 4 32,-3 0-16,1 0 0,0 0-16,2 0 0,0 0 32,-2 0 0,0 0-32,0 0-16,2 0 48,-3 2 0,3 0 0,-2 1-16,2-1 32,0-2-16,-2 2 0,0 0-32,2 0 48,-2 0-32,2-2 16,0 5 16,0-3-32,0 0 32,-3 3 0,3-5-16,0 2 32,-2 0-16,0 0-96,2 0-321,0-2 401,-2 2-688,0 5-320,0-3-385,-1 1-320,3-5 1713,-2 2-2033,0 4-240,0-1 208,2 1 641,0-6 1424,0 5-2129,0-5 2129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0:43.4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1111 1312,'0'0'0,"0"0"208,0 0-208,-2 0 256,-3-5 32,1 1 81,4-2-17,0 1 0,0 5-352,0-4 336,7-1 0,-1-1 16,1 2 1,-7 4-353,19-7 368,-12 0-32,10-10-16,1 13 0,-18 4-320,17-7 288,5-15-16,2 16 1,0-18-49,-24 24-224,22-18 208,2 12-48,-2-20 0,0 8-32,-22 18-128,21-6 176,3-23 0,-2 10 16,-2-3 16,-20 22-208,17-24 192,-10 0 33,13-2-1,-16-1 0,-4 27-224,6-28 224,1 0-16,0-1-16,-3-1 16,-4 30-208,0-31 128,0 3 0,-2-3 16,0 1-48,2 30-96,-7-35 96,0 2-32,-1-4 16,-10 2-32,18 35-48,-6-35 80,-3-2-15,-13 2-65,16 0 96,6 35-96,-20-30 64,13 1-16,-12 3 16,12 4-112,7 22 48,-17-19-32,10-1-48,-10 14-16,10-14 47,7 20 49,-8-7-80,-10 1 48,12-12-16,-3 18-32,9 0 80,-9-4-96,-8 0 0,12-1-16,-1 5 0,6 0 112,-7 0-128,1 0 32,1 0-16,-1 0-64,6 0 176,-5 5-192,3 1-16,-2 1 16,2 1 32,2-8 160,-3 20-160,1-13-17,2 14 17,0-1-16,0-20 176,0 24-144,0 2 0,7 5 0,10 2 48,-17-33 96,5 32-80,14 3 64,-14 0 16,14 0 0,-19-35 0,5 37 0,14 2 0,-14 3 16,1-3 0,-6-39-16,18 39 32,-14-2-32,3-2 16,-1 2 32,-6-37-48,7 35 0,-1 0 64,1-2-32,-1 2 32,-6-35-64,7 35 112,-3-5 48,1-1 16,-5-3 0,0-26-176,4 22 177,0 2-1,-4-5 16,5 1 32,-5-20-224,4 9 208,0 8 32,1-10-16,-1-1 0,-4-6-224,7 9 240,-1-2-16,1-1-15,-1-4 15,-6-2-224,18 2 192,-18 1 16,6-3-16,14 0 0,-20 0-192,4 0 160,14 0 16,-12 0-16,14-5-32,-20 5-128,6-4 128,18-3 0,-6 1-16,-12-1-16,-6 7-96,27-6 97,-21-12-33,23 14 32,-12-16 16,-17 20-112,17-6 128,-10-14-16,15 14 0,-16-16-16,-6 22-96,18-7 128,-12-17 0,1 18-48,12-18-16,-19 24-64,5-7 16,1-15 16,14 16-16,-16-12-16,-4 18 0,7-4-48,10-3 48,-17-10 0,7 17-16,-7 0 16,6-4 0,1 4-16,0-5 0,-3 5-16,-4 0 32,6 0 32,-1 0-16,-1-4 0,-4 4 32,0 0-48,0-5 0,5 5 0,-5-4 0,0 0 16,0 4-16,0-5-16,4 5 16,-4-4-32,0 4 32,4 0 32,-4 0-16,0 0-32,0 0 16,5 0 0,-5 0-64,0 0-16,4 0 16,-4 0 64,0 2-128,4 5 16,1 12-16,-1-10 32,-4-9 96,4 28-80,-4-6 16,5 0 0,1 0 48,-6-22 16,5 24 0,1-4 16,-1 1-16,-1 1 0,-4-22 0,7 18 0,-3-10 0,2 14 0,12-15 0,-18-7 0,0 8 64,6-1-16,12 0-32,-14-1 16,-4-6-32,5 4 48,1-1-32,1-1 48,-3 0 0,-4-2-64,7 0 80,-3 0 32,3 0-32,-1 0 0,-6 0-80,7-4 112,-1-1-32,1 1 32,-1-3 16,-6 7-128,7-6 96,-1-12-32,12 14 48,-12-18-16,-6 22-96,18-6 128,-14-23 0,16 10-15,-16-3-33,-4 22-80,20-24 48,-14-5 0,18-5-32,-6-1 48,-18 35-64,6-35-16,18 0-16,-17 11 0,10 0-48,-17 24 80,7-18-16,10 12-48,-12-1-1,1 1-47,-6 6 112,7-5-176,-1 5 32,1 3-48,-3 14 16,-4-17 176,5 9-176,-5 17 32,0-2 48,0 4-16,0-28 112,0 35-32,0-2 0,0 2 16,0-2 16,0-33 0,0 28 0,4-2-16,0 0 32,3-4-16,-7-22 0,17 18-16,-10-10 80,13 12-32,-3-14-16,-17-6-16,17 7 96,3 0-16,0-3 0,2-2 32,-22-2-112,24 0 80,2 0-192,0-6-480,2-12-785,-28 18 1377,31-6-2705,-1-14-721,-3 13-1456,-27 7 4882</inkml:trace>
  <inkml:trace contextRef="#ctx0" brushRef="#br0" timeOffset="812">2256 341 1168,'0'0'0,"-4"0"336,4 0-336,-7-7 256,7 7-256,-17-17 320,12 12 65,1 1 47,0-3 0,4 7-432,-7-4 448,3 0 0,-1-1 33,1 1-17,4 4-464,-2-4 464,-3-1-16,-1 5-64,-1 0-63,7 0-321,-6 0 272,-1 0-64,-1 0 0,-1 2-48,9-2-160,-9 3 160,-8 3-32,12 3-32,-3 8-16,8-17-80,-18 7 80,12 17-48,-12-5 0,12 1-32,6-20 0,-18 24 64,12 2 0,-14 3 16,2 1 0,18-30-80,-17 35 48,0 2 32,-3 5-16,2 1 49,18-43-113,-19 48 112,10 5 0,-15 1 16,18 1-32,6-55-96,-7 52 96,5-2 16,2-4 0,0 0 32,0-46-144,6 41 176,18-4 16,-4 1 32,2-4 0,-22-34-224,24 31 256,0-5 1,-2-2 31,4-2-16,-26-22-272,24 17 240,4 3 32,1-13 0,-3 12 48,-26-19-320,28 5 336,-2 1-47,-2-4-113,2-2-528,-26 0 352,27 0-1169,-1 0-1168,0-6-849,24 10 401,-50-4 2785,29 0-3249,-29 0 3249</inkml:trace>
  <inkml:trace contextRef="#ctx0" brushRef="#br0" timeOffset="1574">2339 589 1056,'0'0'0,"0"0"576,0 0-144,0 0 129,0 0-561,0-4 704,0 0 96,0-1 65,0 1 15,0 4-880,0-4 801,0 4-145,0 0-176,4 0-192,-4 0-288,5 2 160,1 2-80,1 14-48,15-10 0,-22-8-32,6 26 16,25-4 0,-7 4 0,2 3-16,-26-29 0,26 30 16,0-1 16,0 1-16,1-1 16,-27-29-32,28 28 16,-4-2 32,2-4 32,-2 0 17,-24-22-97,24 19 144,0 1 0,-2-2 32,-2-12 32,-20-6-208,17 20 208,-10-14 48,10 1 48,-13-1 48,-4-6-352,5 7 417,1-3-33,1 1-16,-3-1-64,-4-4-304,0 2 256,5 0-80,-5 3-64,0-3-32,0-2-80,0 4 80,0-2-16,0 3-48,0-3 32,0-2-48,4 4 16,-4 1-16,0-1 48,0 0-16,0-4-32,0 3 64,4 1 33,-4-2 31,0 3 32,0-5-160,0 2 192,0 0-80,0-2-16,0 0-128,0 0 32,0 0-224,-2 0-273,0 0-255,-5-4-384,7 4 1136,-6-5-1457,-1 1-576,1-1-384,-1-1 448,7 6 1969,-17-18-2881,17 18 2881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0:46.0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493 603 1488,'0'0'0,"0"0"0,-2 0 1025,-4 0-1,-3 0 161,0 0 47,9 0-1232,-6 0 1121,-1 2-177,0 3-207,1 1-145,6-6-592,-7 9 416,-1 8-144,-10-8-80,12 15-80,6-24-112,-20 26 96,3 3 32,-3 6-32,0 6 48,20-41-144,-24 37 129,0 5 47,-2-5-16,0-2 16,26-35-176,-22 32 208,-2-6-64,4-2 32,3-2-32,17-22-144,-17 18 128,8-1 32,-13 1-48,13-10 16,9-8-128,-19 20 112,12-13 32,-13-1-48,14 1 33,6-7-129,-7 6 96,-1-1-16,1-3 32,1 2-32,6-4-80,-3 2 80,1 0 64,2 1-32,0-3-16,0 0-96,0 0 112,0 0-112,0 0 16,0-5-272,5-12-465,-5 17 721,4-7-1408,-4 7 1408,6-22-2321,16 5-481,-15-3 353,-7 20 2449,6-35-3393,-6 35 3393,0 0 0</inkml:trace>
  <inkml:trace contextRef="#ctx0" brushRef="#br0" timeOffset="1">576 23 1296,'0'0'0,"0"0"400,0 0-400,5-5 352,-5 1 81,0 0 63,4-1-16,-4 5-480,0 0 448,4-4 0,-4 4 17,0 0-65,0 0-400,5 0 336,-5 0-96,4 0-112,0 0-64,-4 0-64,7 0 64,-1 2-16,1 0-16,10 5 16,-17-7-48,5 6 32,12 1-16,-10-1 0,12 12 0,-19-18-16,7 6 32,19 3-16,-6 9 32,-1-12 0,-19-6-48,22 7 80,0 1 1,0 1-1,-2 0 0,-20-9-80,21 6 112,-1 1-16,0-5 0,-1 3 0,-19-5-96,18 4 96,-12 0-16,1 1 32,-1-3-48,-6-2-64,5 4 80,-5 1-16,0 1-32,-2 1 0,2-7-32,-7 6 32,-10 14-32,-1-14 16,1 16 32,17-22-48,-20 9 32,-2 13 16,3-5-80,-1 1 16,20-18 16,-20 19-48,1 3 32,10-2 32,-15-1-16,24-19 0,-9 20 0,-10-3 0,12 1 0,0-12 0,7-6 0,-4 20 32,2-16 0,2 5 32,0 0 32,0-9-96,0 6 144,4 1 16,3 0 16,-1-1 32,-6-6-208,22 7 225,-15-1-1,19-1 48,-9-1 32,-17-4-304,22 2 352,2 0 16,5 0 16,1-2-31,-30 0-353,33 0 272,-3 0-64,-1 0-48,-5 0 32,-24 0-192,19 0 176,1-4 32,-13 0 0,12 4-144,-19 0-64,0-5-720,5 5-1441,1-4-1169,-2 4-1744,-4 0 5074,0 0 0</inkml:trace>
  <inkml:trace contextRef="#ctx0" brushRef="#br0" timeOffset="911">1475 612 1424,'0'0'0,"0"0"576,-4 0 81,-1 0 159,5 0-816,-4 0 913,4 0-17,0-5-48,0 1-63,0 4-785,0 0 704,0-4-64,4 4-47,1 0-81,-5 0-512,4 0 448,-4 0-112,4 0-112,1 2-96,-5-2-128,4 6 32,1 14 0,-1-2 16,0 6-32,-4-24-16,0 28 16,5 5-16,-5 2 0,0 2 16,0-37-16,4 35 16,-4 2 16,0 2 32,0-4 0,0-35-64,0 33 97,0-5-1,4-4 16,-4-2 0,0-22-112,0 22 176,0-3-16,0-10 48,0 13 48,0-22-256,5 6 256,-1 12 0,-4-14-16,4 3-16,-4-7-224,5 8 161,-5-1 15,0 2-32,0-3-16,0-6-128,0 7 128,0-1-32,4-1 16,-4 1-16,0-6-96,0 5 96,0-1 0,0 0-16,0-2 32,0-2-112,0 5 128,0-3 16,0 0-16,0 0 16,0-2-144,-2 3 128,0-3 0,0 0 49,-1 0-49,3 0-128,0 0 128,0 0 16,0 0-32,0-5 0,0 5-112,-2-4 80,0-1-144,0-1-384,-5-1-417,7 7 865,-6-17-1456,-1 13-577,1-3-561,-12-13-175,18 20 2769,-6-4-2225,-25-22-864,31 26 3089</inkml:trace>
  <inkml:trace contextRef="#ctx0" brushRef="#br0" timeOffset="912">1078 978 1664,'0'0'0,"0"0"641,4-4 95,-4 4-736,5-7 896,1-10 49,12 13-17,-12-1-15,-6 5-913,22-17 880,-15 12-80,21 1-95,-11-2-177,-17 6-528,22-7 336,0 3-80,0 4-144,2 0-80,-24 0-32,24 0 16,0 0 0,0 0 0,0 4-16,-24-4 0,22 4 16,0 3 0,2-1 16,-3-1-32,-21-5 0,24 6 0,-2 1 32,0-1 16,-2-1 16,-20-5-64,21 2 128,-1-2-16,-2 0-15,1 0 47,-19 0-144,20-7 112,-3 1 48,1-1 16,-1-10 0,-17 17-176,18-4 144,-18 4-144,6-22 160,18 15-32,-17-12 0,15 12-32,-22 7-96,4-17-144,2 12-464,1-1-897,-7-1-992,0 7 2497,0-4-2737,22 6 624,-22 0-400,0-2 2513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0:48.1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239 351 2016,'0'0'0,"0"0"1105,0-6 192,-2-12-33,-1 18-111,3 0-1153,-2-4 880,0 0-256,0 4-175,0 0-129,2 0-320,-5 0 224,1 0-112,0 8-96,-3 19-16,7-27 0,-7 24-48,-1 6 16,-1 3 32,0 6-16,9-39 16,-6 44-16,-3-1 16,0 3 0,1 0 0,8-46 0,-9 46 16,0 0 0,0-3 0,1 3 0,8-46-16,-9 39 48,2-1 16,1-6 112,-3-6 96,9-26-272,-6 22 432,-1-2 97,-2-3 15,1-10-64,8-7-480,-9 20 432,0-14-96,3 1-32,-1 1-47,7-8-257,-7 7 256,5-5-80,0 2 0,0-1-32,2-3-144,0 2 128,0-2-16,0 0 0,0 0 0,0 0-112,4 0 16,1 0 32,-1 0-32,-4 0 32,0 0-48,7 0 32,-1 0 0,12 0 0,-14 0 0,-4 0-32,17 0 0,-10 0 64,17-5-48,-7 5 48,-17 0-64,20-4 64,0-2-32,6-1-16,2 0 0,-28 7-16,31-6 32,4-1-32,0 1 0,2-1 16,-37 7-16,35-6 0,-1 1 16,1 1-16,-2 0 0,-33 4 0,31-5 0,-3 5 0,-4-4 32,-4 0-32,-20 4 0,19 0 16,-12 0 32,12 0-48,-14 0 0,-5 0 0,4 0 0,1 0 16,-1 0 16,-4 0-32,0 0 16,0 2-16,0 0 0,0 0 16,0-2-16,-2 4 0,0 1 0,-3-1 33,3 1-1,2-5-32,-4 2 0,1 0 48,1 2-32,0-4-16,2 0 0,0 2 48,-2-2 0,2 3-32,0-1 80,0-2-96,0 0 48,0 0 16,-2 0 16,2 0 0,0 0-80,0-5 32,0 1-64,0 0-272,0-1-305,0 5 609,0-4-928,-2 0-529,2-3-576,-3 1-688,3 6 2721,-2-18-2897,0 12-1073,2 6 3970</inkml:trace>
  <inkml:trace contextRef="#ctx0" brushRef="#br0" timeOffset="1">385 489 1792,'0'0'0,"0"0"737,0-4 207,0 4-944,0-5 1121,0 1 47,0-1-95,-2 1-145,2 4-928,-2-4 864,-5-1-127,5 1-81,-5 0-96,7 4-560,-6-5 465,-1 1-33,1 4-48,3 0-48,3 0-336,-2-4 272,0 4-64,2 0-64,0 0-64,0 0-80,0 0 64,0 2-48,4 4 0,3 12-16,-7-18 0,7 8-32,-1 19 16,-2-1-16,3 2 16,-7-28 16,7 37 16,-1 3-32,-2 1 0,1 7 16,-5-48 0,0 48-16,4 2 16,-4 3 48,0-5 64,0-48-112,0 48 113,0-7 47,0-2 48,0-2 64,0-37-272,0 31 352,0-3 96,0-4 32,0 0 1,0-24-481,0 20 432,0-3 32,0-8-80,0 0-16,0-9-368,0 9 321,0-3-65,0 1-16,5-5-48,-5-2-192,4 4 224,-4-2-32,0-2 16,4 0-32,-4 0-176,0 0 176,5 0-80,-1 0-32,0 0 32,-4 0-96,5-4 48,-1 4-16,3-4 16,-1-1-48,-6 5 0,7-4 32,-3-3-32,0 3 16,3 0-32,-7 4 16,7-5 16,-1 1-192,1-3-336,-3-14-560,-4 21 1072,4-5-1905,1-14-993,-5 12-1167,22 3 287,-22 4 3778,4-22-4386,-4 22 4386</inkml:trace>
  <inkml:trace contextRef="#ctx0" brushRef="#br0" timeOffset="706">503 35 1248,'0'0'0,"0"0"0,0 0 240,0 0 32,-2 0 112,-1 0 65,3 0-449,-4 0 496,2 0 32,0-4-16,-1 4 1,3 0-513,-2 0 560,2-5 32,0 5 16,0-4 17,0 4-625,0-4 576,5 4-80,-5-5-96,4 5-47,-4 0-353,4-4 240,1 0-32,-1 4-48,3-5-80,-7 5-80,6 0 32,1 0-16,-1 0 0,12 5-16,-18-5 0,4 8-32,3 12-16,14-3-16,-14 5-16,-7-22 80,28 29-64,-6 3 16,2 5 16,2 5-64,-26-42 96,31 43-64,-5 8 0,2-1 0,5 4 64,-33-54 0,31 51 16,-1-3-32,-1 0 16,-5 0 0,-24-48 0,24 48 0,-5 0 16,-1 0 16,-12-3-16,-6-45-16,24 46 48,-17 0-16,12-2 32,-14-3 32,-5-41-96,6 39 64,1 1 0,-1-3 16,1 2 0,-7-39-80,4 35 96,-4 4 16,0-2 0,0 0 0,0-37-112,0 35 96,5-2 64,-5-2 16,0-1 0,0-30-176,0 26 224,-5 0 97,1-4 95,-3-4 208,7-18-624,-6 8 832,-3 10-31,0-14-65,-8 3-144,17-7-592,-7 2 353,-1 0-1,-10 0-96,14-2 0,4 0-256,-9 0 272,0 0-64,1-4-32,-1-3 16,9 7-192,-7-6 64,1-12 96,-1 18-31,3-6-81,4 6-48,-2-7 48,0 1-48,2-1 0,0 1 16,0 6-16,0-7-16,0 1-16,4-1-64,3 1-417,-7 6 513,6-7-1056,1 0-849,12 1-1024,-12-1-657,-7 7 3586,30-4-3105,-8 0-657,-22 4 3762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0:49.9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134 773 1312,'0'0'0,"-7"3"320,-10-3 96,17 0-416,-7 0 465,-14-5 15,16 1 0,-1 4 0,6 0-480,-9-5 465,2 5-1,-1-4 32,-10 4 16,18 0-512,-2 0 512,-5 0-31,3 0-65,0 0-48,4 0-368,-5 0 352,3 0 0,0 0 0,0 0-31,2 0-321,0 0 272,0 0-48,4 0-64,3 0-64,17 2 0,-7 0-48,5 1 0,4-1 0,-26-2-48,31 2 32,6 0 16,6-2 48,3 0 80,-46 0-176,55 0 240,2 0 0,-3-4 1,-2-3-65,-52 7-176,46-6 160,-6-1-16,-8 1 0,-3 1-32,-29 5-112,32-4 112,-5 0-16,-6-1 16,-1 1-16,-20 4-96,4-5 128,14 1-16,-18 4-16,6-4-16,-6 4-80,5 0 112,-1 0-64,-4 0 0,4 0-32,-4 0-16,0 0 48,0 0-80,0 0 64,0 0-16,0 0-16,-2 0-16,2 2 32,-2 2-16,0-2 0,2-2 0,-2 7 0,-3-3 0,3 1 16,0-1 32,2-4-48,-2 4 16,0 1 0,-3 1 0,1-1 17,4-5-33,-7 2 0,1 2-65,1-2-191,-1 1-304,6-3 560,-22 2-976,16 0-449,-18 0-320,15 0-304,9-2 2049,-18 5-1985,12-1 481,-3 3 543,-11-3-527,20-4 1488,0 0 0</inkml:trace>
  <inkml:trace contextRef="#ctx0" brushRef="#br0" timeOffset="1">160 413 1456,'0'0'0,"0"0"0,0 0 496,-2-6 145,0-14 143,0 16 64,2 4-848,-3-7 865,3 1-65,0-1 33,0 3-65,0 4-768,0-5 720,0 5-159,0 0-177,5 0-176,-5 0-208,0 5 96,4 14-64,0 5-32,3 5 0,-7-29 0,20 37 0,-16 4 16,18 7-16,-16 3 48,-6-51-48,22 52 64,-15 0 32,15-2 80,-16-2-16,-6-48-160,18 40 224,-14-3 80,2-9 16,1 1 49,-7-29-369,7 24 368,-3-5-32,0 1-16,-4-11-16,0-9-304,0 17 304,0-13-31,0 3 31,0-1-16,0-6-288,0 3 288,0-1 0,0 0 16,0-2-16,0 0-288,0 0 256,0 0-47,0-4-1,0-1-48,0 5-160,0-6 128,0-12-16,0 14-48,0-18-224,0 22 160,5-6-641,-1-23-783,0 10-993,16-3-1169,-20 22 3586,20-20-3313,1-4-561,-21 24 3874</inkml:trace>
  <inkml:trace contextRef="#ctx0" brushRef="#br0" timeOffset="753">1740 450 1392,'0'0'0,"4"-4"480,-4 4-480,4-4 641,3-14 111,0 14 80,-1-3-15,-6 7-817,4-19 752,1 14-16,-5-14-95,0 14-49,0 5-592,-2-17 496,-5 10-144,-2-10-47,1 10 15,8 7-320,-7-17 288,1 10 80,-1-10-32,0 10 0,7 7-336,-6-19 352,-12 12-31,16-12-33,-4 12-16,-3-13 0,0 14-16,1-14-48,-10 14 48,18 6-256,-9-24 208,-12 17 0,12-10-15,-17 10-17,26 7-176,-18-22 144,-1 16-16,-1-18-16,0 17-48,20 7-64,-17-22 48,-3 16-48,3-12 32,8 18-16,9 0-16,-26-4 0,8 4 0,1 0-48,-1 0 16,18 0 32,-19 2-64,1 7-16,-3 17 0,-1-4-64,22-22 144,-22 30-112,-2 1 16,0 4-16,-4 4 80,28-39 32,-27 44-48,3-1 320,0 1 0,7 2-16,17-46-256,-9 50 256,-10 0-256,14 0-32,1 1-192,4-51 224,-2 50-16,2-2 16,0-2 0,19-1 192,-19-45-192,7 42-336,19-1 64,-2-4 64,2-8 16,-26-29 192,29 26 144,1-2 48,1-2 64,4 0 48,-35-22-304,32 19 368,3-10-16,2 11-16,-2-14-63,-35-6-273,37 9 272,-2 0-48,0-3-80,4 1 64,-39-7-208,37 2 160,1 0 16,3-2 16,-2 0-16,-39 0-176,42 0 208,-5-6 0,-4-1 1,-7-13-1,-26 20-208,22-6 192,-5-12-16,-10 12-16,12-14-16,-19 20-144,0-6 128,5-14-32,-5 16-32,0-3-64,0 7 0,-3-4-16,-5-3-64,-10 3-16,9 4 0,9 0 96,-24 0-112,7 0-80,-5 0-481,0 2-655,22-2 1328,-24 2-2369,0 5-1745,7 1 64,-5-1-560,22-7 4610,0 0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0:55.793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1 3319 1168,'0'0'0,"0"0"256,4 0 96,-4 0-352,5-4 481,-1 0 127,0-1 64,1 1-32,-5 4-640,4-5 577,0 1-81,3 0-112,0-1-16,-7 5-368,6-4 288,12 0-96,-14-1-15,2 1-113,-6 4-64,18-4 112,-12 4-64,14 0-32,-13-5 32,-7 5-48,19 0 16,-12 0 0,17 0 0,-7 0-32,-17 0 16,18 0 32,1-4 32,1 4 48,0 0 64,-20 0-176,24-5 208,0 5 48,2 0-16,0-4-16,-26 4-224,26-4 176,3-1-16,1 1-47,3 4-17,-33 0-96,33-4 64,-1-1-32,3 1-16,0 4 16,-35 0-32,35-4 16,2 4 0,-2 0 0,-2 0 0,-33 0-16,30 0 16,3 0-16,-5 0 16,3 0-16,-31 0 0,30 2 0,1 0 16,2 0-16,-1 0 16,-32-2-16,35 5 0,0-3 0,2 0 16,0 2-16,-37-4 0,38 3 0,-1 1 0,-2 0-16,2 3 16,-37-7 0,35 2 0,-1 2 16,-1-1 48,0-1 32,-33-2-96,35 2 192,-2 0 32,-1 0 16,1-2-16,-33 0-224,33 0 176,-1 0-32,-3 0-64,4 0 0,-33 0-80,32 0 96,3 0-32,0 0 16,0 0-15,-35 0-65,37-4 16,-2 4 16,0 0-16,2-4 0,-37 4-16,37 0 16,5 0-16,-1 0 0,-2 0 16,-39 0-16,42 0-16,-7 0 16,2 0 32,-2 0-48,-35 0 16,35 0 48,-3 0-48,1 0 0,2 0 16,-35 0-16,33 0 16,4 2 0,-5-2-32,1 2 32,-33-2-16,31 2 16,-1-2-16,1 2-16,2 3 16,-33-5 0,32 4-32,-1 0 16,4 3-32,-3-3 0,-32-4 48,35 5-48,0-1 16,2-2 32,3 0 16,-40-2-16,39 5 48,0-3-48,0 0 0,3 0 32,-42-2-32,39 2 16,0-2 16,-1 0-32,1 0 32,-39 0-32,35 0 0,0 0 0,0 0 32,-1 0-16,-34 0-16,35 0 32,5 0 0,-3 3-32,0-3 0,-37 0 0,33 2 0,1-2 16,-3 0-16,4 2 16,-35-2-16,33 0 32,4 2 16,0-2-32,4 0-16,-41 0 0,42 0 0,-1 0 16,3 0 16,2 0-32,-46 0 0,45 0 32,6 0 16,-6-4 32,1-1-160,-46 5 80,48-4-112,-4 4-32,4-4 0,-4-1 176,-44 5-32,45 0 48,-1 0-16,0 0 16,-3 0 0,-41 0-48,44-4 48,-3 4 16,3 0 16,-3 0 0,-41 0-80,44 0 80,0 0-16,-1 0-16,3 0 0,-46 0-48,44 0 48,-3 0-32,1 0 0,-1 0 48,-41 0-64,39 0 32,5 0 16,-3-4-16,3 4 16,-44 0-48,44 0 32,-5 0 32,2-5-32,1 5-32,-42 0 0,39 0 16,5 0-16,-5 0 48,0 0-96,-39 0 48,40 0-80,1 0 48,-2 0 0,1 0 48,-40 0-16,37 0 16,2 0 0,0 0 32,0 0-16,-39 0-32,42 0 32,-3 0 16,-2 0-32,3 0 0,-40 0-16,37 0 48,2 0-16,2 0-32,1-4 48,-42 4-48,43 0 0,3 0 32,-2-4-16,-3 4 16,-41 0-32,42 0 32,1-5 16,1 5-48,-2 0 16,-42 0-16,43-4 0,-1 4-48,1 0 48,-3 0-16,-40 0 16,41 0 16,0 0 16,-1 0-32,1 0 16,-41 0-16,39 0 0,-1 0 0,1 0 16,0 2-48,-39-2 32,39 2 0,-2 0-48,3 1 64,-3-1 16,-37-2-32,37 2 0,0 0 16,0 0 0,0-2 32,-37 0-48,37 2 48,0-2 64,0 0-80,-2 0 32,-35 0-64,37 0 16,1 0 48,-1 0-32,4 0 65,-41 0-97,42 0 48,-3 0 16,0 0 64,0 0 0,-39 0-128,37 0 160,3 0-16,-3 0 0,0 0-16,-37 0-128,37 0 112,0 0-32,0 0-48,2 0 16,-39 0-48,40 0 16,-1 0-16,2 0 0,-1 0 32,-40 0-32,41 0-64,-2 0-32,1 0 192,-1 0-32,-39 0-64,39 0 144,1 0-16,-3 0-112,0 0 16,-37 0-32,37 0 0,0 0 16,-2 0-32,0 3 32,-35-3-16,37 2 0,0-2-16,0 2 48,0 0 0,-37-2-32,37 0 16,2 0 32,1 0-32,3 0-16,-43 0 0,46 0 32,0 0-32,0 0 16,-3-4 0,-43 4-16,44 0 0,0 0 0,-1 0-16,3 0 16,-46 0 0,44-5 16,-1 5 16,3-4-32,0 4-32,-46 0 32,46 0-32,2-4-16,-2 4 0,2-5 160,-48 5-112,43-4 128,5 4 0,-2 0 49,0 0-161,-46 0-16,46 0-16,-3 0 0,-1 0 32,-3 0 0,-39 0-16,42 0 0,-1 0 48,-2 0-16,1 0-80,-40 0 48,41 2 16,-2 0-16,3-2 0,-1 0 32,-41 0-32,44 0 0,0 0-32,-1 0 80,-1 0-32,-42 0-16,39 0 48,0-6 0,0 1-32,1 1-16,-40 4 0,39 0 32,2-4-16,1 4-16,-1-5 16,3 1-32,-44 4 16,44 0 0,-1-4 0,3 4-48,0-5 48,-46 5 0,44-4-16,1 4-16,1 0 64,2 0-64,-48 0 32,48 0-16,0-4 32,0 4 16,0-5-32,-48 5 0,46 0 48,0 0-48,2 0 16,-5 0 0,-43 0-16,44 0 0,0 0 0,4 0 0,0 0 0,-48 0 0,46-4 0,2 4 32,-7 0-16,0 0-32,-41 0 16,42-5 0,2 1 16,-1 4-16,1-4 32,-44 4-32,46-5 16,-1 1-32,1 4-16,0 0 32,-46 0 0,46-4 0,-2-1 0,-1 5-64,1-4-32,-44 4 96,43 0-96,1 0 48,2 0 48,-3 0 0,-43 0 0,44 0 48,0-4-48,-1 4 16,-1 0 48,-42 0-64,44 0 0,-3-5 48,-2 5-80,5 0 16,-44 0 16,41 0 0,5 0-48,-2 0 96,2-4-48,-46 4 0,43 0 0,3 0 16,0 0-16,-3 0 0,-43 0 0,44-5-16,2 5 16,0 0 0,0 0-16,-46 0 16,48 0 16,0 0-16,2 0 16,0-4 16,-50 4-32,52 0-32,-2 0 176,1 0-80,3 0 64,-54 0-128,53 0 112,3 0-112,1 0 32,0 0-32,-57 0 0,59 0 16,0 0-16,-3 0 16,1 0-32,-57 0 16,57 0 0,-1 0 0,3 0 0,-4 0 48,-55 0-48,57 0 48,-5 0-48,0 0-32,1 0-16,-53 0 48,50 0 0,0 0 0,2 0 32,-4 0-16,-48 0-16,48 0 0,0 0 32,-2 0-64,2-4-16,-48 4 48,48 0-16,0-5-80,-2 5 80,2 0 0,-48 0 16,46 0 0,4 0 16,0 0-16,0-4-16,-50 4 16,53 0 16,-3 0 0,-4 0-16,4 0 32,-50 0-32,48 0 16,0 0-32,2 0 64,0 0-48,-50 0 0,51 0 0,-3 0 16,-3 0-32,1-4 16,-46 4 0,46 0 0,2-5-48,2 5 48,0 0 16,-50 0-16,53-4 48,-1 4-32,0-4 16,3-1-80,-55 5 48,55-4-112,1-1 112,-1 1-48,-1 4 48,-54 0 0,55-4 64,-1 4-64,1 0 32,0 0-16,-55 0-16,52 0-48,2 0 80,1 0-32,0 0-32,-55 0 32,56 0 32,-1 0-80,-3 0 32,1 0 16,-53 0 0,48 2 0,-3 0 32,3 0-32,-4 0 0,-44-2 0,46 0 0,-3 3-16,-1-1 0,-3 0 16,-39-2 0,39 2 0,1 0-48,-3 1 48,2-3 64,-39 0-64,35 2 16,2 0-96,-2-2-32,0 0-48,-35 0 160,37 0-144,0 0 160,2 0-16,3 0-16,-42 0 16,41 0 0,3 0 0,0 0 32,-1-4-32,-43 4 0,44 0 32,-1-5-16,3 1-16,0 4 0,-46 0 0,46-5 48,4 1-48,-4 4 0,2-4 16,-48 4-16,46-5 32,-5 5-80,1-4 64,-3 4-16,-39 0 0,44 0-16,-1-4 32,1 4-16,-1-5 0,-43 5 0,42-4-16,-1 0 32,3-1-16,-3 1 0,-41 4 0,46-5 144,-2 1-304,0 0 32,1 4-32,-45 0 160,44-5-257,0 1 273,-1 4-16,1-4 16,-44 4-16,44-5 32,-3 5 0,-2-4 48,1 0-80,-40 4 0,34-5 16,4 1 0,-4 4 17,1-5-17,-35 5-16,35 0 16,-2-4-16,0 4 0,6-4 48,-39 4-48,35-7 48,0 3-32,2-1 32,-2 1-48,-35 4 0,37 0 0,2-4 0,0-1 16,7 1 16,-46 4-32,48-4 16,2-3-16,5 1 0,-5 1-16,-50 5 16,53-4 0,1 4 64,-2-5-160,1 1 32,-53 4 64,50 0-80,0-4-33,-2-1 129,0 1-32,-48 4 16,48 0 16,-2-4 17,-5 4-33,-1 0 16,-40 0-16,37 0-16,-4 0-17,1 0 66,-7 0-66,-27 0 33,26 0 33,0-5-17,-4 5-16,0 0 16,-22 0-16,21 0 0,1 0 0,0 0 32,6 0-64,-28 0 32,31 0 48,0 0 0,1 0 0,-6 0-16,-26 0-32,29 0 64,-1 0 16,-2-4-48,1 0 64,-27 4-96,24 0 48,-3-5 0,-3 1-16,-12-1 64,-6 5-96,18-6-112,-18 2-480,0-1-929,-2 1-1713,2 4 3234,-9 0-4114,-15 0-976,24 0 5090</inkml:trace>
  <inkml:trace contextRef="#ctx0" brushRef="#br0" timeOffset="1183">21396 210 800,'0'0'0,"4"-19"736,0-1-304,14-6 81,-18 26-513,4-22 528,-4 22-528,5-22 464,1 16-48,12-18-32,-14 17-31,-4 7-353,4-22 352,1 16-48,-1-12-48,0 18-32,-4-6-16,5-1 16,-1 3-16,-4 4-208,0 0 177,0 0-177,0 0 112,0 0-48,0 0-64,0 6-32,0 3 0,0 9 16,0-12 16,0-6 0,5 20-16,-1-12 0,0 14 0,3-15 16,-7-7 0,6 22 0,1-16 16,10 16 0,-17-5 0,0-17-16,5 7 16,1 15 0,1-16-16,-1 3 16,-6-9-16,5 18 0,-1-12 16,-4 3-16,0 8 0,0-17 0,0 9 0,4 13-16,1-13 16,-5 15-16,0-24 16,4 19-32,-4 3 32,5 2-32,-1 2 16,-4-26 16,0 29-16,4-3 0,1 2 16,-1 3-32,-4-31 32,4 30-17,1 3 1,-1-3 0,0 3 16,-4-33 0,5 29 0,-1 1 0,1-4 0,-1 3 16,-4-29-16,4 30-16,1 1 32,-1-1-32,3 1 32,-7-31-16,17 28 0,-13 5 16,3 0-16,15 2-16,-22-35 16,4 37-16,3 0-16,-1 2 32,12 2 0,-18-41 0,4 40 0,3-3 0,-3-4 16,2-1 0,-6-32-16,5 31 49,-1-3 31,-4 1-16,0-3 32,0-26-96,0 22 96,0 2 0,0-3 0,-2 1 0,2-22-96,-2 22 64,0 2 48,-3-2-16,3 0 128,2-22-224,-2 24 960,0-3 81,-3 1 31,3 2-143,2-24-929,-2 22 112,-2 4-32,4-4-16,0 2-48,0-24-16,0 24 32,4 0 0,-4 0-32,4 0 48,-4-24-48,5 24 0,1 0-16,-1 2 0,-1 3-32,-4-29 48,4 26 32,1 2-32,-1 0 32,3-4 16,-7-24-48,4 27-32,3-1 96,-3 0-48,0 2 48,-4-28-64,5 27 80,-5-1 0,4-2 0,-4-2-48,0-22-32,0 21 80,0 1-64,0 2 32,-2 2-48,2-26 0,-2 27-48,2-1 48,-3-2-16,3 0 32,0-24-16,-2 26 16,2-2 32,0 4-32,0-2 0,0-26-16,5 27 48,-1-3 32,0-5 0,1 1 16,-5-20-96,6 17 129,1 1-33,-1-12 32,1 14-16,-7-20-112,6 7 176,1 1 0,0 10 0,-1-14-48,-6-4-128,4 7 96,-4 1-32,5 10-48,-5-12 48,0-6-64,0 9-16,4 0 32,-4 10 16,0-12-80,0-7 48,0 20 48,0-12-32,0 12-16,0-13 16,0-7-16,0 19 48,0-12 32,0 10 112,0-15 80,0-2-272,0 5 321,-2-3 15,-2-2-16,1 0-16,3 0-304,-2 0 240,-2-7-80,2 1-16,0-12-32,2 18-112,-3-6 48,1-16-208,-2 2-528,-3 3-593,7 17 1281,-6-20-2065,-1-2-928,3 1-641,-1-6-1184,5 27 4818,0 0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0:58.255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1467 280 2080,'0'0'0,"-3"0"833,1 0 191,2 0-1024,-4 0 945,-3 0-113,5 0-128,0 0-159,2 0-545,-2 0 416,2 0-80,-2 0-80,-1 2-48,3-2-208,0 2 176,-2 5-64,0-1-16,0 3-48,2-9-48,-5 20 32,3-3 0,-2 3-48,-3 1 0,7-21 16,-6 27-32,-3 5 0,-8 5 48,10 1-32,7-38 16,-22 39 48,0 2 16,-2 3 49,-2 2 271,26-46-384,-30 50 448,6 2 128,-7-2-16,-2 3-175,33-53-385,-37 46 320,-2-3 32,0-3 32,0-3 48,39-37-432,-40 35 465,3-1-65,0 1-80,-2-4-80,39-31-240,-35 28 128,2-4 0,7 0-48,4 0-16,22-24-64,-22 22 64,14-4 0,-14-1 0,13-8-16,9-9-48,-9 19 112,-8-12 0,13 2-32,-3 8 32,7-17-112,-9 4 80,1 3-32,1 0 33,0-5 15,7-2-96,-6 4 80,-1 0 64,1-1-112,-1-1 112,7-2-144,-6 2 80,-1 0-32,3-2-32,2 2 16,2-2-32,-3 0 48,1 0-32,0 0 48,2 0 0,0 0-64,0 0 48,0-4 48,0 0 0,0-3 16,0 7-112,4-6 80,1-12-32,-1 12-16,3-18-144,-7 24 112,17-7-352,-12-21-288,1 8-449,12 0-319,-18 20 1408,6-21-1649,12-1-288,-12-2-288,16 2-48,-22 22 2273,6-26-1905,23 8-48,-29 18 1953</inkml:trace>
  <inkml:trace contextRef="#ctx0" brushRef="#br0" timeOffset="1">1192 18 1152,'0'0'0,"0"0"0,0 0 272,4 0 64,0 0 97,1-4 47,-5 4-16,0 0-464,0-5 480,0 5 48,0 0 33,0 0-561,0-4 576,0 4-576,4 0 592,-4 0-48,0-5-15,4 5-49,-4 0-480,0 0 416,-2 0-128,-2 0-112,-3 3-80,7-3-96,-6 8 32,-3 14-32,-11 0-16,20-22 16,-8 33-32,8-33 32,-26 39-32,2 9 16,-5 9 0,-1 4 32,30-61-16,-40 67 80,-5 3 208,-8-2 225,-1 2 63,54-70-576,-57 65 624,-4 3-160,-2 4-175,-5 0-81,68-72-208,-66 67 176,1-1 16,8-12 96,11-8 64,46-46-352,-41 40 448,10-3 17,5-7-129,2 1-80,24-31-256,-17 32 80,8-3-48,-8-1 16,12-2 16,5-26-64,-6 24 80,-1 0-16,-2-2 64,3-2 0,6-20-128,-9 19 112,3-1 32,-1-12-16,1 14 0,6-20-128,-7 4 160,0 1 33,1 1-33,-1-1 16,7-5-176,-6 4 176,-1-2-48,3 0 80,-3-2-80,7 0-128,-6 0 160,-1 0-16,1-4-32,-1 0-48,7 4-64,-6-5 96,-3 1 0,-9-3-80,16 3 16,2 4-32,-6-4 16,4-3 16,-1 3-32,1-3 16,2 7-16,-2-6 48,0-1-32,0 1 16,-1-1-16,3 7-16,0-17-48,-2 12-288,0 1-464,0 0-481,2 4 1281,-2-5-1825,0 1-480,-1 4-512,3 0-96,0 0 2913,5 2-2113,-5-2-400,0 0 2513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9:13.7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777 690 1040,'0'0'0,"0"-5"480,0-1-128,0 6-352,0-7 353,-2-13 15,0 20-16,0 0-16,2 0-336,-2 0 352,-1 0 64,1-4 1,-2 4-17,4 0-400,-2 0 288,-1 0-32,-1 0-16,2 0 0,2 0-240,-4 0 256,1 0 16,-1 2-15,-3 0-49,7-2-208,-4 3 224,-2 1-64,-1 3 48,-2-1-16,9-6-192,-8 7 160,-1 1 0,-9 12-48,14-13-32,4-7-80,-9 17 64,1-10-32,1 14-16,0-3 0,7-18-16,-4 17 32,2 3 0,-2 0-16,1-1 16,3-19-32,-2 22 0,0-2-16,2-1 48,0 1-32,0-20 0,0 17 16,0 1 0,4-1-32,3 3 16,-7-20 0,6 20 16,14-1 16,-16-1 32,14 1 0,-18-19-64,6 18 80,14 1 17,-13-1-1,14 1 0,-21-19-96,7 18 96,15-1 32,-16 1 0,18-12 48,-24-6-176,18 20 224,1-16 0,1 3 0,0-1-48,-20-6-176,22 7 160,-3 0 0,1-3-64,-1 0 16,-19-4-112,22 2 65,-2 1 31,0-1 16,-1-2-32,-19 0-80,20 0 144,-3 0 0,-10 0-16,15 0 80,-22 0-208,6 0 176,14-5 16,-14-1 32,12-12-48,-18 18-176,4-4 176,14-16-16,-14 16 1,13-20-17,-17 24-144,5-6 144,1-18 0,12 6-16,-14 12 16,-4 6-144,5-29 160,1 10 16,-2-1 32,1-2-64,-5 22-144,0-22 176,0 0 16,0-2-16,0 3 0,0 21-176,-2-20 129,-5 3-1,1-1-32,-14-2 16,20 20-112,-9-21 80,-13-1 0,5 0-48,8 2 32,9 20-64,-24-17 32,7-3-16,-1-2 48,1-2-64,17 24 0,-18-24 48,1-2-48,8 0 0,-15 4 48,24 22-48,-17-24-64,10 5 16,-15 1-48,14 14 16,8 4 80,-22-7-128,2 3-192,1 4-273,-5 0-319,24 0 912,-27 17-1441,-1 1-560,2 8-592,2 2-192,24-28 2785,-24 35-4146,24-35 4146</inkml:trace>
  <inkml:trace contextRef="#ctx0" brushRef="#br0" timeOffset="851">1022 133 1696,'0'0'0,"6"-4"513,12-3 15,-18 7-528,6-22 560,12 16-32,-18-14-64,6 14-47,-6 6-417,7-22 320,10 15-112,-12-12-32,1 14-32,-6 5-144,7-6 160,-1 1-48,1 1-16,-1 4-48,-6 0-48,7 4 16,-1 5-16,1 13 32,10-5 0,-17-17-32,0 18 48,5-9 16,-1 17-32,-4-9 32,0-17-64,4 18 32,-4 4 48,5-14 0,-5 16 16,0-24-96,4 18 113,-4-10-1,5 16-32,-1-15 16,-4-9-96,0 22 96,4-13 0,-4 13-16,5-14-48,-5-8-32,4 22 64,0-4-16,-4-1 16,5 3 16,-5-20-80,0 17 48,0 3-16,4 2 0,-4-1-16,0-21-16,0 24 16,4-2 0,-4 2-16,0 2 48,0-26-48,5 24 96,-1 3 64,3-3 16,-1 0 32,-6-24-208,7 24 176,-1-3-32,12 3 17,-18-4-81,0-20-80,6 17 128,1 3-48,10 0 16,-17-1 0,0-19-96,7 20 80,-3 0 16,1 1 16,-5 3 0,0-24-112,0 24 144,0 0-32,0 0-16,0 0 32,0-24-128,0 22 64,0 2 16,-3-2 0,-1-2 0,4-20-80,-4 17 112,-1 1-32,3-1 0,0-8-16,2-9-64,0 22 113,0-14-1,0 14 16,0-15 32,0-7-160,0 8 144,0 1 0,4-2 0,1-1-32,-5-6-112,0 7 96,4-5-16,0 2 16,-4-1 0,0-3-96,5 2 64,-1-2 0,-4 2 0,0 0-64,0-2 0,0 2 64,0 3 0,0-1-48,0 3 48,0-7-64,0 6-16,-2 12 32,0-10-16,-3 16 0,5-24 0,-4 18 16,0-1-16,-1 1 0,3-12 32,2-6-32,-2 7 48,2-1 0,0-4 32,4 1 32,-4-3-112,5 0 80,1 0 17,1-7-161,-1-13-401,-6 20 465,7-4-1264,-3-2-1410,1-12-3520,-5 18 6194</inkml:trace>
  <inkml:trace contextRef="#ctx0" brushRef="#br0" timeOffset="1489">321 168 2144,'0'0'0,"0"-4"721,0 4-721,-4-7 736,-3-10 49,-10 17 47,10 0-64,7 0-768,-8 0 593,-10 2-81,12 4-96,-14 3-64,20-9-352,-7 20 288,-14-11-80,12 12-64,-15-3-48,24-18-96,-18 19 80,1 3-15,8 0-1,-13 2 0,22-24-64,-8 28 16,-12 3-128,14 8 15,-3 5-15,9-44 112,-9 50-48,0 7 96,3 6 16,-1 7 0,7-70-64,-6 74 16,-1 2-16,3-1 33,-1 1 15,5-76-48,-4 72 64,0 0-32,2-4-16,2-7-48,0-61 32,0 52-16,0-13 32,6-4 0,12-6 32,-18-29-48,4 24 64,16-3 48,-14-1 64,16-2 0,-22-18-176,6 17 160,21 3-32,-21 1-80,20-1 32,-26-20-80,7 20 48,17-12 0,-18 16 32,21-6 0,-27-18-80,19 17 96,-1-8 64,-1 11 32,3-14 0,-20-6-192,17 18 257,1-12-65,-12 1-352,16-1-689,-22-6 849,7 7-2289,21 21-2849,-28-28 5138</inkml:trace>
  <inkml:trace contextRef="#ctx0" brushRef="#br0" timeOffset="2356">1700 127 1680,'0'0'0,"0"0"513,0 0-513,0-5 432,0-1 16,0 1-80,0 5-48,0 0-320,0 0 272,5 0-32,-1 3-31,0 3-33,-4-6-176,5 7 144,12 10-48,-10-8-16,19 19-16,-26-28-64,24 24 16,2 5 0,5 3-32,3 8 0,-34-40 16,33 39 0,4 4 0,3 1 0,-1 0 0,-39-44 0,39 43 32,-4-1 16,-2-1 16,-5 3 32,-28-44-96,22 41 64,-2 1 16,-14 1 48,14-1 0,-20-42-128,0 44 208,4-3 48,-4 3 48,0-1 65,0-43-369,-2 46 304,-5 0 0,1-2 0,-3-3-32,9-41-272,-17 41 320,10-3-32,-10-4 49,10-5-49,7-29-288,-20 24 304,12 0-32,-14 0-16,4-5-64,18-19-192,-17 20 176,8-2 32,-10-12-64,12 16-16,7-22-128,-17 6 145,12 1-33,-3 2 0,1-3 64,7-6-176,-7 5 144,1-1 0,2-2 0,1 0-16,3-2-128,-2 3 96,2-3 32,0 0 0,0 0-16,0 0-112,0 0 80,0 0-48,5 0 48,-5-5-48,0 5-32,4 0 0,-4-4 80,4-1-48,1 5 32,-5 0-64,4-4 96,0 0-80,-4-1 32,5 5 17,-5 0-65,0-4 64,0 4-16,0 0 16,0 0 16,0 0-80,0-4 48,0 4 16,0-5-96,0 5-112,0 0 144,-2 0-192,-3 0-209,3 0-191,-5 2-224,7-2 816,-6 3-1089,-1 1-512,1 3-415,-1-1-113,7-6 2129,35 39-1905,-37-34-416,2-5 2321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9:20.8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520 57 1632,'0'0'0,"0"0"368,-3 0-31,3 0 63,0 0-400,0-4 480,0 4 32,0-5-16,0-1-15,0 6-481,5-4 448,-1-3-48,0 0-16,1 3-96,-5 4-288,4-4 256,1 4-47,-5-5-33,4 5 0,-4 0-176,0-4 160,0 0-16,0 4-16,0 0-32,0 0-96,-2 0 112,2 0-32,-2 0 0,-1 0 0,3 0-80,-2 0 80,-4 0 32,1 0 16,1 0 48,4 0-176,-4 2 208,-1-2 17,-1 0 15,1 0 0,5 0-240,-6 0 224,-1 0 16,3 0-16,-1 0-48,5 0-176,-6 0 160,2 0-16,-3 0 16,3 0 0,4 0-160,-5 0 145,1-5-33,-3 5-32,3 0 0,4 0-80,-7 0 32,1 0 0,2 0 16,-3 3-48,7-3 0,-7 2 0,1 0 0,-1 2 0,1 1 0,6-5 0,-7 6-16,1 1 16,-1-1 0,3 1 0,4-7 0,-5 6 0,-1 1 16,2 0 0,-1-1-16,5-6 0,-4 7 0,-1-5 0,1 2 0,2 1 32,2-5-32,-4 4 32,1 0-16,-1 1 16,0-1 0,4-4-32,-3 4 32,1 1 0,0-1 0,0-2 0,2-2-32,-2 7 32,0-1 0,-1-1-32,1 3 32,2-8-32,-2 7 16,0 0 16,0-1-16,-1 1 32,3-7-48,0 6 48,-2 1 0,0 1-16,0-1 32,2-7-64,-2 7 64,0-3-16,2 0 16,0 1-16,0-5-48,0 2 80,0 2-16,0 1-16,0-1-32,0-4-16,0 6 16,0-1 0,0 1 0,4 1-16,-4-7 0,0 4 0,0 3-16,4-1 16,-4 3 16,0-9-16,0 9 32,0 0 16,0 8-48,0-13 0,0-4 0,0 9 0,0 0 32,0 8-16,0-10 0,0-7-16,0 9 16,0 8-16,0-10 0,0-1 0,0-6 0,5 9 0,-5 8 32,4-12-16,-4 1 16,0-6-32,4 7 32,-4-1 16,5 1 16,-1-1-16,-4-6-48,0 7 32,4-1 16,-4 1-32,5 0 0,-5-7-16,0 6 65,0 3-49,4 0 32,-4-1-32,0-8-16,5 9 16,-1 0 16,-4-1-16,4 1-16,-4-9 0,5 20 16,-5-14-32,6 3 32,-1 9 0,-5-18-16,4 4 0,0 2 48,1 12-32,-1-12-16,-4-6 0,4 20 48,1-13-32,-1 1 0,0 10 48,-4-18-64,0 6 32,5 3 0,-1 9 16,-4-12-32,0-6-16,5 7 16,-5 10 32,4-10-32,-4 1 0,0-8-16,4 18 0,1-12 48,-5 12 0,4-12 16,-4-6-64,4 18 32,1-12-48,-1 1 80,0 10-96,-4-17 32,5 5 0,-1 1 64,1 12-80,-1-12 64,-4-6-48,4 9 32,1 11 0,-1-14-32,0 12 0,-4-18 0,5 6 0,-1 3 32,-4 11 0,4-14 0,-4-6-32,0 18 48,0-12-48,0 14 16,0-14 0,0-6-16,5 20 0,-5-14 32,0 14-32,0-13 16,0-7-16,0 17 0,4-8 48,-4 10-16,0-12 0,0-7-32,5 20 32,-5-14-48,4 14 16,0-14-16,-4-6 16,5 22-32,-1-15 16,0 12 16,1-12-16,-5-7 16,4 20 16,0-14-32,1 14 32,-1-14 32,-4-6-48,5 18 0,-1-12 80,0 3-96,1 8-16,-5-17 32,4 7 0,0 10-32,1-8 32,-1 11 32,-4-20-32,4 17 0,1 1 48,-1-10-32,1 16-48,-5-24 32,4 9-32,0 13 0,-4-13 32,5 13 32,-5-22-32,4 8 0,-4 16 0,0-15 32,4 13-64,-4-22 32,0 9 0,0 12 32,5-12-16,-5 13 0,0-22-16,4 6 48,0 12-48,-4-12 16,5 3 16,-5-9-32,0 18 16,4-12 32,-4 3-32,0 8 32,0-17-48,0 5 96,0 3-16,0 10 0,0-12-16,0-6-64,0 20 64,0-13 0,0 10 0,0-10 1,0-7-65,0 19 0,0-10 48,0 13 0,0-16 0,0-6-48,0 20 16,5-13 32,-5 12 16,0-12-48,0-7-16,0 19 96,0-10-32,0 11-16,0-14 16,0-6-64,0 18 112,-3-12-32,1 3 32,0 8-32,2-17-80,-2 5 64,-3 4-48,1-1 64,2 10-48,2-18-32,-4 6 48,-1 1 32,1 10-112,-1-12 80,5-5-48,-4 6 0,0 12 0,-1-12 0,1 3-16,4-9 16,-4 20 0,-1-14 32,1 12 16,2-12 32,2-6-80,-5 18 32,3-12 0,0 1-16,-2-1 32,4-6-48,-3 7 64,-1-1 16,0 3-16,-3-2 0,7-7-64,-4 6 128,-3 1 0,3-3 49,-3-2-49,7-2-128,-6 5 192,-3-3-64,-8 0-16,10 0 32,7-2-144,-17 0 80,10 2-16,-13 0 16,14 1-32,6-3-48,-20 2-32,14 2 32,-12 1-16,12-1 16,6-4 0,-9 4 48,-8 3-32,10-3 16,-2 3-16,9-7-16,-17 6-48,12 1 48,-3-1-16,-1-1-32,9-5 48,-9 4 0,3-2 0,-1 0-32,-2 1 80,9-3-48,-6 0 32,-3 0 64,3 0 16,-3 0 32,9 0-144,-7 0 144,1-7-32,-1 1-16,-1-1-32,8 7-64,-9-20 96,-9 16 16,12-16-48,-12 14 33,18 6-97,-6-24 32,-12 6 48,12 1 16,-3-1-96,9 18 0,-9-17 80,3 10-160,-1-10 32,3 17 0,4 0 48,-2-4-80,0-1-1,-1 5 17,1 0 32,2 0 32,0 0-16,0 0-16,0 0-48,0 0 16,0 0 64,0 0-80,0 0 64,5 0 16,-1 0 16,-4 0-16,0 0-16,0 0 16,4 0-32,1 0 112,-5 0-64,4 0 16,-4 0-32,4-4-32,1 0 16,-1-1-16,0 1 64,-4 4-32,0-5 16,0-1-16,0 2 32,0-1-16,0 5-16,-6 0-96,-12-4-480,-1 4-849,-1 0-1088,20 0 2513,-22 6-4034,5 23 33,-3-12-1282,20-17 5283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9:24.6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 1968,'0'0'0,"0"0"208,0 2 17,0-2-225,0 2 224,0 2 0,0-2-80,4 1-32,-4-3-112,0 4 96,0 0-16,4 1 32,-4 1-32,0-6-80,5 7 112,-1-3-32,0 1 32,1 1 16,-5-6-128,6 4 144,1 3 64,-1-3 33,1-1 79,-7-3-320,6 2 336,12 0 80,-18-2 32,6 0-48,-6 0-400,18 0 385,-14 0-113,3 0-16,10 0 0,-17 0-256,5 0 240,1-4-48,12 4-48,-14-5-16,-4 5-128,17 0 80,-10 0 16,13 0-48,-14 0 16,-6 0-64,26 0 48,-19 0 0,19 2 0,-8 1 1,-18-3-49,19 2 96,3 0-48,0 0 80,0 0-64,-22-2-64,21 2 112,1-2 0,-2 0-48,2 0 80,-22 0-144,19 0 128,3 0 16,-2-4 16,-1 0 0,-19 4-160,22 0 176,-2-7 16,2 1 16,-3 1 113,-19 5-321,20-4 320,-3 0 0,-10-1-32,15 1-80,-22 4-208,6-5 176,14 1-16,-13 0-64,12 4-16,-19 0-80,7-5 80,12 1-16,-12 4-48,15 0 16,-22 0-32,6-4 16,16 4-16,-15 0 16,17 0 0,-24 0-16,6 0 0,16 0 64,-15 0-48,12 0-16,-19 0 0,7 2 32,15 0-64,-16 0 64,18 0 16,-24-2-48,7 3 49,19-3-33,-20 2 16,16-2-64,-22 0 32,7 0 48,17 0-32,-18 0 64,20 0-16,-26 0-64,18 0 48,-1 0-16,1 0-16,-1-5 32,-17 5-48,7 0 48,17 0 0,-18 0 0,16 0-48,-22 0 0,7 0-48,12 3 48,-14-1-16,14 2 32,-19-4-16,5 4 48,17-1-48,-16 1 0,16-2 16,-22-2-16,17 5 48,1-3-16,1 0 16,-1-2 0,-18 0-48,20 0 32,-3 0 16,0 0 32,3 0-32,-20 0-48,20 0 64,2 0-32,-3 0 64,1-4-16,-20 4-80,19-5 32,1 5 32,-2 0-64,-1-4 32,-17 4-32,17 0 0,-10 0 16,13 0 0,-16 0-16,-4 0 0,20 0 64,-14 0-80,16 0 32,-15 0 32,-7 0-48,24 0-16,-18 0 48,20 2-48,-8 0 0,-18-2 16,6 2 16,18 1-32,-6-3 32,-12 2 32,-6-2-48,29 2-32,-12 0 64,3 0 0,-1 0 0,-19-2-32,20 3 32,0-3 32,1 0-16,-1 0 0,-20 0-48,20 0 16,2 0-16,-5 0 32,5 0 0,-22 0-32,22-5 64,-1 5 32,3-4-32,0 0-48,-24 4-16,27-5 48,-6 1-32,3-1 17,-2 5 31,-22 0-64,20-4 32,0 4 16,-1-4 48,1 4-80,-20 0-16,19 0 16,-1 0 32,-1 0-64,-10 0 64,-7 0-48,24 0 16,-18 2-16,16 0 48,-15 0 0,-7-2-48,22 2 16,-16-2 0,18 3 32,-17-3 0,-7 0-48,22 0 64,-16 0-16,18 0 16,-17 0-16,-7 0-48,21 0 0,-14 0 48,17 0-48,-17 0 32,-7 0-32,24 0 48,-5-5-16,-1 5 16,-12-4-32,20 4 0,-26 0-16,7 0 0,15 0-16,-16 0 16,16 0-16,-22 0 16,7 0 16,14 0 0,-14 0 16,-7 0-32,26 2 16,-26-2-16,7 0 48,17 0-48,-18 0 0,-6 0 0,20 0 48,-20 0-48,6 0 16,14 0 32,-16 0-16,16 0-32,-20 0 0,7 0 0,10 0-32,-10 0-32,14 0 80,-21 0-16,7-4 0,13 4 32,-16 0 48,13 0-80,-17 0 0,5 0-32,12 0-16,-10 0 0,10 0 48,-17 0 0,7 0 64,12 0-16,-12 0-32,17-5 16,-24 5-32,7-4 0,19 0 16,-9 4 32,-10-5-16,-7 5-32,26-4 16,-9 0 0,1 4-32,-1 0 64,-17 0-48,18 0-32,-1 0 16,1 0 0,1 0 16,-19 0 0,20 0 32,-3 0 0,1 0-32,-12 0 16,-6 0-16,18 0-48,-12 2 48,12 0 32,-12 0-80,-6-2 48,18 2 64,-14 0-64,14-2 32,-12 0-32,-6 0 0,18 0-32,-12 0 16,14 0 16,-16 0-32,-4 0 32,22 0 0,-15 0 32,14 0-32,-14 0 64,-7 0-64,22 0 32,-16 0 0,14 0 0,-16 0-80,-4 0 48,20 0-16,-14 0 16,16 0-32,-15 0 64,-7 0-32,19 0 16,-12 0-32,10 0-16,-10 0 80,-7 0-48,17 3 0,-12-3 48,14 0-32,-12 2-64,-7-2 48,20 0 0,-14 2-32,14 0 32,-14-2 16,-6 0-16,24 0 0,-17 0 16,19 0-16,-19 0 0,-7 0 0,24 0 32,-18 0-32,12 0 0,-12 0 0,-6 0 0,18 0 0,-12 0-32,14 0 64,-14 0-32,-6 0 0,20-4 48,-13 4 0,14-5 0,-14 5-48,-7 0 0,24 0 0,-18-4 16,14 4-32,-13-4 32,-7 4-16,19 0 0,-12 0-16,12 0 16,-12 0 0,-7 0 0,20 0 0,-14 0 32,18 0-32,-17 0 0,-7 0 0,26 0 0,-9 0-16,-10 2 16,19 0 16,-26-2-16,7 2 32,14-2-80,-14 0 48,13 2-48,-20-2 48,6 0 32,14 0-32,-16 0 0,16 3-32,-20-3 32,4 0-64,14 0 64,-14 0 0,13 0 16,-17 0-16,7 0 0,13 2-16,-14-2-16,16 0 16,-22 0 16,7 0 16,10 0 16,-13 2-32,16-2 0,-20 0 0,4 0-32,16 0 16,-16 2-16,16 0 32,-20-2 0,4 0 32,14 3-16,-14-1 32,16 0-48,-20-2 0,6 0 0,18 0 0,-17 0 0,17 0 0,-24 0 0,6 0 0,16 0 0,-15 0 0,15 0 48,-22 0-48,6 0 32,18 0-16,-6 0-16,-12 0-16,-6 0 16,29-4 0,-12 4 16,0 0 0,1-5 64,-18 5-80,6 0 16,18-4-32,-17 4 16,15-5 0,-22 5 0,6 0 0,14 0 48,-13 0-32,14 0 16,-21 0-32,7 0 0,13 0-32,-14 0 32,12 0 0,-18 0 0,6 0-16,18-4 16,-17 4 16,17 0 16,-24 0-32,6-4-32,18-1 80,-17 5-16,17 0-16,-24 0-16,17 0 48,3 0-96,-3 0 0,1 0 32,-18 0 16,6 3 16,18-1 32,-17 0-48,17-2 16,-24 0-16,6 0 0,14 2 0,-13-2 0,12 2 0,-19-2 0,5 2-32,12 1 32,-13-1 0,3 0 0,-7-2 0,22 2-32,-16 0 80,18 1-64,-17-1 16,-7-2 0,22 0 16,-18 0-32,16 0 32,-16 0-16,-4 0 0,17 0 16,-12 0 32,1-5 33,12 1-33,-18 4-48,4 0 0,14-4 0,-12-1-32,14 5 32,-20 0 0,6 0 32,14-4-32,-16 4 48,16 0-48,-20 0 0,7 0-32,12 0 64,-12 0-80,10 0 48,-17 0 0,7 0-32,12 0 160,-12 2 0,19 0-32,-26-2-96,18 0-160,1 0-145,3 2-15,-2 1 32,-20-3 288,21 2-16,1 0 32,-15 0-16,17-2 32,-24 0-32,4 2 0,3 1 0,-1-1 16,-1 0 16,-5-2-32,0 0 32,0 2 0,0-2-176,-3 0-784,3 0 928,-4 0-3074,4 18-5249,0-18 8323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9:29.0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0 340 2257,'0'0'0,"4"0"480,-4 0-480,7-4 672,10-3 208,-17-12 113,5 19-17,-5 0-976,4-5 881,-4 1-113,4 0-96,-4 4-127,0 0-545,0-5 432,0 5-192,5 0-128,-5 0-80,0 0-32,4 5 16,1 1-16,-1 3 32,2 8 16,-6-17-48,18 7 0,-14 10 48,16-8-32,-3 15-16,-17-24 0,20 20 32,2 2-16,4 2 0,0 0 32,-26-24-48,31 24 48,1-3-16,6 1 48,-4-4 48,-34-18-128,35 17 112,2 1 64,-2-10-31,0 10 31,-35-18-176,33 6 160,-2 3-32,-5 0-16,-2 0 16,-24-9-128,17 6 96,-10 3 48,-1-3 32,1-1-32,-7-5-144,4 4 176,1-2-48,-5 3 80,0-3-48,0-2-160,-3 4 176,1 1-31,-4-1-65,-1 0 0,7-4-80,-6 7 64,-3-3 0,2 1 0,-1 1-48,8-6-16,-7 2 0,0 5 0,1-3 0,2 1 64,4-5-64,-5 4 16,3-2 32,2 0-32,0-2-16,0 0 16,0 0 0,4 0 16,-4 0-32,5 0 16,1 0 0,1 0-16,-3-4-144,-4 4 144,5-4-432,-5-1-641,0 1-832,4-1-608,-4 5 2513,0-4-2465,0 0 656,0-3-1072,0 7 2881</inkml:trace>
  <inkml:trace contextRef="#ctx0" brushRef="#br0" timeOffset="581">550 242 1424,'0'0'0,"0"0"0,-5 0 720,-3 0-399,-10 2 95,12 1 128,6-3-544,-9 0 624,-8 0 33,12 0-17,-1 2 0,6-2-640,-7 2 625,1 0-33,1 0-96,1 3-80,4-5-416,-5 4 368,1 3 17,-2-1 15,-3 3 80,9-9-480,-9 9 480,-8 10-16,12-12-15,-3 12-33,8-19-416,-20 9 416,13 17-16,-14-4-32,3 2-32,18-24-336,-17 26 321,-5 3-65,0 1-16,-2 3-64,24-33-176,-24 33 176,2 2-80,0-1 0,3 1 0,19-35-96,-18 33 96,10-5-16,-12-1-16,16-6 0,4-21-64,-7 20 48,0-2 32,1-10-32,4 10 32,2-18-80,-2 6 96,-1 1-32,1-1 65,0-1-17,2-5-112,0 2 160,-2 0 32,2-2-16,0 0 80,0 0-256,0 0 224,0 0 0,0 0-16,0-6-96,0 6-112,0-7 96,0 0-32,0-12-16,4 12-16,-4 7-32,5-19-240,1 12-672,1-19-1121,-1 19-1521,-6 7 3554,20-17-3809,-16 13-1458,-4 4 5267</inkml:trace>
  <inkml:trace contextRef="#ctx0" brushRef="#br0" timeOffset="1254">1431 28 2080,'0'0'0,"0"0"289,0 0-289,0-6 368,0-1 96,0 1 128,-2 1 33,2 5-625,-2-4 560,-2 4-80,-3 0-64,0 0-96,7 0-320,-6 2 304,-1 5-47,-1 1-33,-1 12-64,9-20-160,-18 7 128,16 14 0,-4-1-32,-3-2-16,9-18-80,-9 19 80,-8 1 32,10-1 16,-10 5 16,17-24-144,-7 27 160,-1 1-48,-1 3 32,0-1 48,9-30-192,-9 35 209,3 6 47,-1 3-32,3 4-48,4-48-176,-2 55 112,2 4 16,0 4 48,6 4 16,-6-67-192,22 64 240,-4-3-48,6-11 16,2-6-48,-26-44-160,30 39 209,3-9 63,0-1 0,2-3 48,-35-26-320,30 22 272,1-3-16,-7-10-16,-2 9 32,-22-18-272,6 4 257,14 3-1,-16-1 48,0-4-16,-4-2-288,0 0 320,0 0-16,0-4-96,0 0-144,0 4-64,0-7-320,-2 0-560,-2-12-801,-3 12-1056,7 7 2737,-6-22-3074,-1 16-1808,7 6 4882</inkml:trace>
  <inkml:trace contextRef="#ctx0" brushRef="#br0" timeOffset="1789">1525 404 2209,'0'0'0,"-2"0"336,-2 0 32,4 0-368,-7 0 480,0 0 96,1 0 49,-1 0-1,7 0-624,-4 0 624,2 0-32,0-5-15,-1 5-33,3 0-544,0-4 560,0 4-80,0 0-15,0 0-81,0 0-384,5 0 272,-1 0-32,1 2-96,12 5-32,-17-7-112,7 19 48,14-1-32,-3 1 16,4 8 0,-22-27-32,21 26 0,6 4 32,1 1 32,3 2 16,-31-33-80,32 34 128,-1-1 48,2-2 17,-3-5 31,-30-26-224,31 24 272,-1-4-80,-1-1 64,-1-10-48,-28-9-208,26 22 176,-2-16 64,-4 12 0,-1-12 0,-19-6-240,7 7 289,15-1-49,-16 1 0,1-3-32,-7-4-208,6 2 160,-1 1 32,-1-1-16,-4 0 16,0-2-192,0 2 192,0 0-48,0-2 16,0 0-15,0 0-145,-2 3 112,0-1 0,-3 0-16,-1 0-16,6-2-80,-7 2 80,-1 0-48,-1 3-96,-9-3-224,18-2 288,-2 0-625,-4 0-543,-3 0-609,0 0-528,9 0 2305,-9-4-2721,1-1 416,-14-1-1409,22 6 3714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9:31.9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376 367 2449,'0'0'0,"0"0"576,0-4 192,0 4-768,0-5 961,0-1 111,0 1-31,0 1-49,0 4-992,0 0 832,-3 0-111,1 0-113,-4 0-192,6 0-416,-7 0 320,1 0-143,-1 4-1,-10 14-64,17-18-112,-7 19 80,-13 3 64,12 4-16,-14 5 48,22-31-176,-9 30 224,-17 3 112,6 0 32,-1 2 97,21-35-465,-24 35 448,0 2 16,0-4-48,2-1-48,22-32-368,-20 29 288,0-3-47,3-4-49,8-5-16,9-17-176,-19 9 176,14 8-16,1-15 16,0 3-64,4-5-112,-3 2 192,3-2-64,0 0-16,0 0-16,0 0-96,0 0 96,0 0 48,5-7-64,-1 1 16,-4 6-96,7-20 32,14 14-384,-14-18-672,13 2-1297,-20 22 2321,21-24-4098,6 0-2737,-27 24 6835</inkml:trace>
  <inkml:trace contextRef="#ctx0" brushRef="#br0" timeOffset="1">511 53 2881,'0'0'0,"0"0"0,4-5 512,1-1 64,1-14 113,-1 16 143,-5 4-832,0-5 800,0 5-63,0-4-145,0 4-64,0 0-528,0-4 464,0 4-79,0-5-97,0 5-64,0 0-224,0 0 160,4 0-32,-4 0-16,4 0-64,-4 0-48,5 0 32,-1 0 16,3 0-32,-1 0-16,-6 0 0,18 0 16,-14 0-16,13 3-16,-10-1 16,-7-2 0,17 2 32,-12 2-32,12-2 32,-10 5-16,-7-7-16,17 7-16,-10-3 32,12 2-16,-12-1-16,-7-5 16,17 6-16,-12 1 16,12-1 0,-12 1 32,-5-7-32,6 7 32,1-1 0,-1 1-16,-1 1-16,-5-8 0,0 7 16,4 2 16,-4-3 16,0 1 32,0-7-80,0 8 16,0-1 0,0 2 16,0-3 16,0-6-48,-2 7 48,0 2 16,-3-3-16,1 3 0,4-9-48,-7 17 64,-1-12-16,-10 1 0,9 12-16,-10-14 1,19-4-33,-18 17 0,10-10 0,-14 10 32,15-8-32,7-9 0,-17 9 32,10 8-16,1-10-16,-1-1 32,7-6-32,-4 9 0,2-2 32,-1-1-32,3-1 48,0-5-48,0 6 96,5-4-16,1 3 64,14-3 0,-20-2-144,4 0 144,16 0-16,-14 0 0,16 0-16,-22 0-112,7 0 96,15 0-48,-16 0 0,16 0 32,-22 0-80,7 0 16,12 0 64,-14 0-32,14 0 16,-19 0-64,7 0 96,12 0-48,-12 0 48,15 0-32,-22 0-64,6-4 64,14 4-48,-16-5 64,14 5 1,-18 0-81,4-4 96,3 4 16,-1-5-160,1 1-721,-7 4 769,4-4-2289,3 4-912,-3-5-2146,-4 5 5347</inkml:trace>
  <inkml:trace contextRef="#ctx0" brushRef="#br0" timeOffset="732">1351 214 5298,'0'0'0,"0"0"0,0 0 1633,4 0-817,1 0-144,-1 2 65,-4-2-737,0 3 832,0 3-176,0 1-255,0 10-113,0-17-288,0 9 96,0 17-64,0-2-16,0 4 16,0-28-32,0 31 32,0 2 16,4 2 0,1 2-48,1-2 32,1-1-16,10 4 48,-17-6 48,0-32-112,7 33 128,10-2 80,-12-3-32,1-4 32,-6-24-208,7 22 224,10-5 0,-17-8 1,7 13-49,-7-22-176,4 6 224,-4 1 16,4 2 0,-4-3 16,0-6-256,0 7 256,0-1-48,0-4 16,0-2 17,0 0-241,-2 0 192,0 0 16,0 0-16,0 0-48,2 0-144,-2 0 112,-1 0 16,1-4-80,0 0 48,2 4-96,-2 0 64,2-5-48,-2 1-512,2 4 496,-3-4-1057,1-3-944,2 3-1168,-2-1-145,2 5 3314,0-4-5010,0 4 5010</inkml:trace>
  <inkml:trace contextRef="#ctx0" brushRef="#br0" timeOffset="733">1056 594 2753,'0'0'0,"0"0"0,0 0 624,0-5 32,0-1 49,0-1 191,0 7-896,0-6 1041,0 1-33,0-1-32,0 2-143,0 4-833,0-5 720,7 1-160,-1 4-95,14-5-113,-20 5-352,7 0 256,12 0-32,-1 0-32,4 0 48,-22 0-240,21 0 256,6 0 16,-1 0-31,0 0-81,-26 0-160,30 0 160,1 3-32,0-3 0,-1 0 0,-30 0-128,33 2 128,-5-2 16,1 0-64,1 0 96,-30 0-176,28 0 80,-4-5 32,-4 5 32,-2-4-48,-18 4-96,6 0 128,12-4-32,-14 4 0,0 0-31,-4 0-65,5 0 64,-1 0-48,-4 0-401,0 0-463,0 0 848,4 0-1377,-4 0-624,5 0-464,-1 2-96,-4-2 2561,4 4-1953,3 1-1216,-7-5 3169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9:33.8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22 762 4450,'0'0'0,"-2"0"2016,-2-6-863,0-14-289,-1 16 145,5 4-1009,-2-7 1184,2-10 1,-2 12-209,0-14-223,2 19-753,0-5 528,0-19-128,0 7-96,4-3-64,-4 20-240,7-22 241,-1 3-65,1-1 32,-1-2 0,-6 22-208,7-19 160,-1-3-16,1-2-16,-1 2-16,-6 22-112,7-22 32,-1 0 16,1-2 0,0 3 16,-7 21-64,6-22 48,1 0 32,-1-2-80,1 2-32,-7 22 32,6-24 32,12 4-16,-18 14-16,4-16 0,-4 22 0,4 0-64,-4-4 16,0-1-48,5 5-16,-5 0 112,0 0-128,0 5-32,0 3 16,0 16 16,0-24 128,0 22-64,4 2-32,1 5 32,-1-3 0,-4-26 64,6 30-48,14-1 32,-16 1 32,16-1-64,-20-29 48,18 28 32,-12 0-32,20-1-32,-19-3 80,-7-24-48,24 21 0,-18-1 0,1 4 16,13-2-16,-16-5 32,-4-17-32,6 22 48,12-4-32,-18 1 0,4-1 16,-4-18-32,5 8-32,-1 14 80,0-15-16,1 15-16,-5-22-16,0 6 16,4 12-16,0-12 48,1 3 16,-5-9-64,4 6 48,1 3 64,-1-2-16,-4-5-32,0-2-64,4 2 128,1 0-16,-5-2 16,4 0 32,-4 0-160,0 0 80,0 0 16,4 0-48,-4-6-320,0 6 272,0-7-752,0-10-689,0 12-928,5-12-992,-5 17 3361,4-7-3074,0-15-1456,-4 22 4530</inkml:trace>
  <inkml:trace contextRef="#ctx0" brushRef="#br0" timeOffset="1">555 90 2721,'0'0'0,"0"0"928,0-6-159,0 6-769,0-7 864,4 3 192,-4 4 49,0 0-81,0 0-1024,0 0 801,0 0-289,0 2-64,0 2-112,0-4-336,0 5 336,0-1-47,5 3-1,-1-3 32,-4-4-320,4 6 304,1 1-64,-1-3-32,0 3-80,-4-7-128,7 6 112,10 1 0,-12 2-32,12-1-16,-17-8-64,7 18 65,17-12-49,-7 18 32,3-6-32,-20-18-16,22 22 32,-1 0 0,3 4 0,3 0-32,-27-26 0,26 28 48,2 3-16,3-3 16,-5 3 32,-26-31-80,26 28 96,-2-2 0,-4 0 0,2-2-32,-22-24-64,6 22 80,18-2 48,-17 0 0,-1 1 0,-6-21-128,7 20 96,-1 0 32,-1-3-32,-1-8 32,-4-9-128,0 22 144,0-14-32,0 14 0,0-15 32,0-7-144,0 19 161,-7-12 15,-1 13-48,-12-12 16,20-8-144,-6 24 80,-16-4 32,13-3-48,-15 1 32,24-18-96,-17 19 64,-1-1 0,12-9 16,-14 12-16,20-21-64,-7 7 48,1 2 0,-1-3-32,3-1 48,4-5-64,-2 2 96,0 0-48,2 0 64,0-2-16,0 0-96,0 0 64,6 0 32,1-4 0,-1-3-96,-6 7 0,18-17-368,-14 10-832,3-19-1538,12 9-1584,-19 17 4322,5-20-6402,-5 20 6402</inkml:trace>
  <inkml:trace contextRef="#ctx0" brushRef="#br0" timeOffset="1874">1240 75 2417,'0'0'0,"0"0"416,0 0-416,0-4 448,0-1 112,0 5 17,0-4-17,0 4-560,0 0 512,0-5-16,0 5-64,0 0-31,0 0-401,-2 0 384,2-4-64,0 4-32,0 0 0,0 0-288,0-4 256,-2 4 0,2 0 49,0 0 31,0 0-336,0 0 336,0 0 0,0 0 0,0-5-32,0 5-304,0-4 16,4 4 64,0 0-112,1-4-16,-5 4 48,4-5 208,0 5-63,1-4 31,1 0-32,-6 4-144,5-5 112,1 5-16,1-4-16,10 4-16,-17 0-64,5-5 48,1 1 32,14 4-32,-16-4 16,-4 4-64,18 0 48,-14 0 0,16 0-32,-14 0 0,-6 0-16,20 0 48,-14 0-48,14 0 16,-14 0-16,-6 0 0,20 0 0,-13 0 16,17 0 0,-18 0 32,-6 0-48,22 0 32,-15 0 32,10 2-32,-10-2-16,-7 0-16,19 2 64,-14 0-64,12 0 16,-13 1 32,-4-3-48,7 2-16,-1 0 16,1 0 16,0 3-16,-7-5 0,4 4 16,2 2 48,1-1-64,-3 1-16,-4-6 16,5 7 16,-5-3-32,0 3 32,0-1 64,0-6-80,0 7 32,0-1 48,-2 1 16,-3 0 32,5-7-128,-9 6 96,-8 1 0,10-1-31,-17 12-1,24-18-64,-17 4 16,0 3 48,-1 10-48,1-13 16,17-4-32,-20 9 32,3 9-48,-1-12 32,1 12 16,17-18-32,-9 4 16,-13 5-16,16-1 16,-12 1 48,18-9-64,-4 7 48,-3-1 48,1 1 48,-1-1-32,7-6-112,-4 2 112,-1 3 0,3-3-32,0 0-16,2-2-64,0 5 64,0-3-48,0 0 48,0 0 0,0-2-64,0 2 64,4-2-32,-4 2 48,5-2-16,-5 0-64,4 0 128,0 0 0,3 0-80,0 0 16,-7 0-64,17 0-16,-13 0 48,3 0 16,13 0-64,-20 0 16,4 0 32,20 0-32,-7 0 32,5 0-16,-22 0-16,24 0 32,-2 0-80,2 3 48,2-1 0,-26-2 0,22 2 0,2 0 64,0 0-80,-4 1 48,-20-3-32,19 2 49,-1-2-1,-12 0 16,16 0 0,-22 0-64,4 0 64,3 0 32,-3 0 32,1 0 32,-5 0-160,0-5 144,0 5 96,0-4-64,-2 4-80,2 0-96,-5-4 80,-4-1-32,-8 1-16,10 0 32,7 4-64,-24-5 16,7 1-256,0-1-688,-5-1-1409,22 6 2337,-20-7-4226,0 1-2417,20 6 6643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9:36.9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107 736 2080,'0'0'0,"0"0"305,0 0 111,0 0-416,-2 0 576,0 0 144,2 0 49,0 0-49,0 0-720,-2 0 704,-1 0-95,1 0-33,0 0-80,2 0-496,-2 0 400,0 0-96,0 0-15,-3 2-65,5-2-224,-2 2 160,-2 5-16,1-1-32,1 12-32,0-12 0,0 12 16,0-12-32,2 18 48,0-24-112,0 18 64,0 2 32,6-3 0,16 3 0,-22-20-96,22 19 144,0-10 32,4 15 16,2-17-31,-28-7-161,26 19 192,5-12-16,2-1 0,2 3 16,-35-9-192,35 7 144,-3 10-16,3-17-32,-9 2 48,-26-2-144,29 5 112,-5-3-128,-2 0-16,-3 0-16,-19-2 48,18 2-64,-1 0 176,-10 1-16,14-3 0,-21 0-96,7 0 192,10 0-64,-12 0 32,12-7 17,-17 7-177,5-6 176,1-1 0,1 0 32,-1-12 16,-6 19-224,18-5 240,-18-12 32,6 10-32,1-12-32,-7 19-208,6-7 224,-1-17-79,-1 5 15,0 12-32,-4 7-128,5-26 96,-5 6 16,4 3-48,-4-3-16,0 20-48,0-19 112,-4-1 0,-14-2 0,12-2-64,6 24-48,-29-24 64,5 2-48,-4-4 16,-9 4-64,37 22 32,-39-24 144,-1 0 16,-3 5-48,1 1 16,42 18-128,-39-6-32,-2-12-16,4 18-64,-1-4-32,38 4 144,-32 0-160,-3 0-64,-2 0-112,2 4-128,35-4 464,-35 7-769,4-1-303,10 12-273,1-12-448,20-6 1793,-7 20-2273,-1-11-112,3 15 528,5-5 641,0-19 1216,0 20-2273,0-20 2273</inkml:trace>
  <inkml:trace contextRef="#ctx0" brushRef="#br0" timeOffset="544">581 27 3937,'0'0'0,"0"0"1025,0-4-1,4-3 17,3 0-65,-7 7-976,6-4 833,12 0-337,-12 4-208,16 0-112,-22 0-176,17 0 128,1 2-32,-1 2-48,1 3 0,-18-7-48,6 9 32,18 10 32,-17-12-48,12 15 0,-19-22-16,5 17 16,1 5-16,1 4-16,-1 7 16,-6-33 0,7 32 16,-3 3-16,-4 7 0,5-3 32,-5-39-32,0 46-16,4 4 48,-4 0 32,4 7-16,-4-57-48,5 55 80,1-3 64,1 0 0,-1-4 33,-6-48-177,7 42 272,0 1-64,-1-6 32,1-2 0,-7-35-240,6 35 176,-1-6-32,-5-5 32,4-3-16,-4-21-160,0 18 176,0-9 32,-2 12 1,-5-14 31,7-7-240,-6 20 240,-3-16 48,0 13 0,0-12-112,9-5-176,-17 6 176,15 1 0,-5-3-80,1-2 48,6-2-144,-7 5 128,1-3-64,3 0 16,3 0-15,0-2-65,0 3 32,0-3-16,0 0 32,0 0-32,0 0-16,7 0 64,-3 0 0,1 0-64,1 0 48,-6 0-48,7 0 64,-1-5-64,14 5 96,-16-4-48,-4 4-48,18-5 16,-14-1-96,3-1-449,-1 1-639,14-14-1201,-20 20 2369,4-4-3650,20-1-2064,-24 5 5714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9:38.4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4786,'0'0'0,"6"0"1312,-6 0-1312,18 0 1089,-12 0-81,16 0-79,-15 0-241,-7 0-688,24 5 448,-18 3-160,22 16-64,-6 0 1,-22-24-225,22 27 192,2 1 48,2 5 0,5-3-16,-31-30-224,33 35 240,-1-2 0,5 2-32,3-5 48,-40-30-256,39 27 208,2-6 1,1-3-33,-5-1-16,-37-17-160,39 7 240,-4 10-64,-2-10 16,-5-1 48,-28-6-240,24 7 192,-6-1 0,-12-1-16,1-3 16,-7-2-192,6 2 145,-1 0 127,-5 1 0,0-3-80,0 0-192,-3 0 224,-3 0-112,-1 0 0,-1 0-80,8 0-32,-18 0 16,12 0 16,-1 0-64,-10 0 64,17 0-32,-7 0 0,-10 0 32,12 2 16,-3-2 0,8 0-48,-9 0 48,2 0-48,1 0 16,-1 0 16,7 0-32,-4 0 48,-1 0-288,1-5-304,0 1-449,4 4 993,-2-4-1680,-1-3-721,1 1-769,2-1 369,0 7 2801,0-7-4050,0 7 4050</inkml:trace>
  <inkml:trace contextRef="#ctx0" brushRef="#br0" timeOffset="1">561 9 3633,'0'0'0,"-2"2"1137,0 0-17,-2 3-31,4-5-1089,-5 6 1216,-1-1-63,-1-1-241,-2 3-223,9-7-689,-21 19 528,12 1-16,-17 0 64,2 8-31,24-28-545,-26 33 432,-3 2-48,1 6-80,-3 3 32,31-44-336,-28 41 448,-3 1 17,3-8 31,2-1 0,26-33-496,-22 29 352,5-3-80,-1-4-80,12-5-64,6-17-128,-18 9 193,14 8-81,-3-12 16,1 1-16,6-6-112,-5 7 96,1-5 0,2 2 32,0-2-16,2-2-112,-3 3 96,-1-1 32,2-2-16,0 0 16,2 0-128,-3 0 64,1 0 32,0-5-16,0 5-64,2 0-16,-2-4 64,2-3-96,-2-10-384,-1 13-656,3 4 1072,-2-7-2145,0-10-1793,2 17-336,0-5-1377,0 5 5651,0 0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9:48.8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134 240 2064,'0'0'0,"0"0"273,0-4 31,0 4-304,-2-4 432,-1 4 96,1 0 32,-2-5-47,4 5-513,-2 0 480,0 0 0,-1-4 16,1 0 17,2 4-513,0 0 496,-2-5-32,0 5-48,2-4-16,0 4-400,-2-5 353,-1 5-33,1-4-16,0 4-32,2 0-272,-2 0 224,-2-4-16,-3-1 0,3 5 0,4 0-208,-5-4 160,-1 0 32,-1 4-63,1-5 15,6 5-144,-7-4 144,1 4-32,-1-4 32,0-1-16,7 5-128,-4-4 128,0 4 16,-1-5-48,1 1 0,4 4-96,-2 0 80,-3-4-32,3 4 16,0-5 0,2 5-64,-2-4 32,0 4 16,2-4-16,0 4 16,0 0-48,0-5 32,0 1 16,0 0-16,0-1 16,0 5-48,0-4 32,0-3 16,0 1-16,0-1-16,0 7-16,4-6 32,-4 1-16,4 1-16,-4 0 16,0 4-16,5-7 0,-1 0 0,1 3 0,1 0 0,-6 4 0,7 0-16,-3-5 16,3 5 0,-1-4 0,-6 4 0,7 0 16,-1-4-16,1 4-16,10 0 16,-17 0 0,5-5-16,1 5 16,16 0 0,-16 0 0,-6 0 0,20-4-32,-13 0 64,12-1-16,-12 1 0,-7 4-16,19-5 0,-12 1 0,13 4 0,-16-4 0,-4 4 0,20-5 0,-16 5 0,16 0 0,-14 0-16,-6 0 16,20 0-48,-16 0 32,14 3 0,-14 1-32,-4-4 48,7 6-16,12 1-16,-14 0 0,12-1 32,-17-6 0,4 9-16,3 0 32,-1-1-16,1-1 0,-7-7 0,4 6 0,1 3 32,-1-2-32,-4 1 16,0-8-16,4 7 0,-4-1 16,0 1-32,0 2 32,0-9-16,0 8 0,0-1 16,0 2-16,0 8 0,0-17 0,0 5 0,-2 14 0,0-12 0,-2 12-16,4-19 16,-7 9 16,1 11-16,-1-14 32,-2 16-16,9-22-16,-17 7 16,10 14-16,-1-3 0,-10 2 0,18-20 0,-6 19 48,-14 1-16,11-1 16,-13 1-32,22-20-16,-8 20 0,-16-3 0,15 1 0,-13-10 16,22-8-16,-6 20 48,-16-11-32,15-1 0,-15 1 49,22-9-65,-6 9 0,-14-3 16,14 1 48,-14 0-16,20-7-48,-6 4 48,-12-2 0,12 0-32,-3 3 48,9-5-64,-18 2 16,14 0 96,-3 0-96,1-2 32,6 0-48,-7 0 16,1 0-32,4 0 32,-3 0-16,5 0 0,-2 0 0,0 0 48,2 0-32,0 0 16,0 0-32,0 0 48,0-4-32,4 4 16,1 0-64,-5 0 32,6-5 0,1 1 32,10 4-64,-12-4 80,-5 4-48,19-5-16,-12 5-32,15-4 48,-16 4 0,-6 0 0,22-4 0,-16 4 16,14-5-16,-13 5 0,-7 0 0,26 0-16,-9 0 16,1 0-16,-1 2 32,-17-2-16,18 3 16,1-1-16,-1 2 0,1-2 0,-19-2 0,18 3-16,-1-1 16,3 0 0,-3-2 0,-17 0 0,18 0 16,-12 0 32,18-4 16,-17-1-48,-7 5-16,20-4 48,-16-1-32,2 1 48,1 4-48,-7 0-16,4-4 64,1-1 32,-5 5-64,0-4 48,0 4-80,0 0 48,0 0 16,0 0-48,0 0 32,0 0-48,0 0-16,0 0 32,0 0-64,0 0 48,0 0 48,0 0-64,-2 0 16,2 0 0,0 0-32,0 0 0,0 2 0,0-2 64,0 0-32,-3 2 0,3 1 32,0-1 0,0 2-128,0-4 96,0 2-432,0 0-577,0 1-847,0-1-866,0-2 2722,5 2-2689,-1 0 704,0 0-1104,-4-2 3089</inkml:trace>
  <inkml:trace contextRef="#ctx0" brushRef="#br0" timeOffset="553">660 79 1744,'0'0'0,"0"0"288,0 0-127,4-4 111,0-1 160,-4 5-432,5-4 576,-5-1 96,0 5 33,0 0-65,0 0-640,0 0 560,4 0-64,-4 0 1,0 0-49,0 0-448,0 0 384,4 0-80,-4 3-112,7 3-64,0-1-16,-7-5-112,17 6 112,-13 3 49,16 10 15,-13-14 64,-7-5-240,21 17 240,-1-8 0,0 8-32,1-10-48,-21-7-160,22 20 160,2-12-16,0 12 16,0-11-64,-24-9-96,22 19 80,0-10 0,0 13-15,0-13-1,-22-9-64,19 21 48,3-14-16,-2 17 0,-3-4 0,-17-20-32,18 19 32,-12 5 32,16-4 0,-16 2 0,-6-22-64,18 17 80,-14 1-32,14-1 0,-14-8 16,-4-9-64,7 22 96,10-16 0,-13 3 64,1 0 16,-5-9-176,6 6 112,12 1 96,-18-1-16,6-4-16,-6-2-176,7 3 240,-1-3-15,-1 0-33,-1 0 16,-4 0-208,5-5 160,-5 1 32,4 4-32,-4-4-16,0 4-144,0-5 160,0 1-32,0-3-48,0 1-16,0 6-64,0-5 64,0 1 32,-2 0-32,0-1-32,2 5-32,-3-6 32,-1-1-16,0 3-64,-1-3-352,5 7 400,-4-4-912,0 0-673,1-1-672,1 1-400,2 4 2657,-2-7-2369,9 3-1057,-7 4 3426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9:50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396 83 1936,'0'0'0,"0"0"289,0 0-289,0-4 336,4-3 176,-4-10 240,0 17 129,0 0-881,0-5 864,0 1-112,0 4-223,-2 0-145,2 0-384,-2 0 304,0 0-80,-3 0-16,-1 0-16,6 0-192,-7 2 160,1 5 16,-1 10 0,-2-10 33,9-7-209,-8 22 176,-10-14 80,12 16 0,-12 0 48,18-24-304,-9 24 352,-10 0 0,10 2 17,-15-4 47,24-22-416,-17 22 336,8 0 16,-13 0 0,5 0-48,17-22-304,-20 24 320,0 0 17,1 0 15,-3 2-80,22-26-272,-20 22 272,1-1-96,10-3-48,-11-9 0,20-9-128,-4 19 128,-3-14 0,1 1-48,1 1 16,5-7-96,-2 6 64,0 1 0,0-5 1,2 0-49,0-2-16,0 2 48,0-2-32,0 0 64,4 0 16,-4 0-96,5 0 96,-1 0 32,0 0-16,3 0-64,-7 0-48,6-4 64,14 0-16,-16-3-160,14 0-416,-18 7 528,4-6-1361,16-16-1312,-3 18-1025,7-14-2033,-24 18 5731,0 0 0</inkml:trace>
  <inkml:trace contextRef="#ctx0" brushRef="#br0" timeOffset="900">806 341 2176,'0'0'0,"-7"0"609,-10 0 31,10-7 144,3 0 161,2 3 127,0 0 1,-1 4-113,3-5-159,0 5-177,0 0-624,0-4 464,0 4-96,5-4-80,-1 4-63,1-5-33,1 1-48,1 4-16,10 0-16,-17 0-112,7 0 128,14-4-32,-3 4-32,4-5 0,-22 5-64,26-4 16,2 4 0,1-5 32,3 5-48,-32 0 0,33 0 16,0-4 32,2 4-16,2 0 0,-37 0-32,37-4 48,-2 4-32,-2 0-16,-5 0 16,-28 0-16,22 0 0,-5 0 48,-10 0-16,-1 0 32,-6 0-64,7 0 32,-1 2 16,-1 0 0,-5 0 16,0-2-64,4 2 64,-4 1 16,0-3-48,4 0 48,-4 0-80,0 0 80,0 0 48,5 0 17,-5 0-33,0 0-112,0 0 128,4 0 0,-4-5-48,0 1 0,0 4-80,0-4 48,0-3-16,5 3 16,-5-1-32,0 5-16,4-4 32,0-3-16,-4 3-16,0-3 32,0 7-32,0-4 32,5 0-16,-5-1 32,0 1-48,0 4 0,0-4 16,0 4 0,0-5 32,0 1-96,0 4 48,0-4-288,0-1-577,0 1-895,0 4-1010,0 0 2770,-3-5-2801,1 5-1601,2 0 4402</inkml:trace>
  <inkml:trace contextRef="#ctx0" brushRef="#br0" timeOffset="901">991 0 3585,'0'0'0,"0"0"0,0 0 1025,0 0 95,0 0 113,-2 0 47,2 0-1280,-2 0 1249,0 0-241,0 0-287,-1 2-305,3-2-416,-2 3 224,0 3-96,2 12 0,0-12-16,0-6-112,0 24 160,0-2-48,4 0 32,3 4-48,-7-26-96,7 26 128,10 5-16,-13 1 17,16 1-17,-16 0 16,-4-33-128,20 30 144,-16 3-16,14-2-16,-14-3-16,-4-28-96,7 31 96,-1-7 32,1 0 16,-1-5 0,-6-19-144,5 20 160,-5-11 32,0 10 0,0-12 64,0-7-256,0 6 289,0 1-33,-2-1 64,-3-1-128,5-5-192,-6 2 256,-1 0-32,3 0-16,-3 0 0,7-2-208,-6 0 144,1 0 16,-1 0-47,1-4-33,5 4-80,-4 0 128,2 0-96,0-4-80,2 4 96,0 0-48,0 0-96,0-5 32,0 1-529,6 0-1280,-6 4 1873,20-5-4177,-1 5-3443,-19 0 7620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9:51.9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1 334 2545,'0'0'0,"0"0"752,0 0 0,0-4 113,0 4-865,0-5 1040,0 1 81,0 0-33,0-1-175,0 5-913,0 0 752,0-4-96,0 0-111,4-1-33,-4 5-512,0-4 400,5-1-32,-1 1-32,0-2-64,-4 6-272,7-7 273,-1 0-33,12-10-32,-14 13-16,-4 4-192,7-20 208,12 16 0,-14-16-48,1 13 64,-6 7-224,18-19 144,-14 12-16,3-12 0,-1 12-32,-6 7-96,7-22 64,-1 16 16,1-1-15,-1-15-33,-6 22-32,7-4 32,0 0-32,-1-3 0,1 1 0,-1-1 0,12 3 32,-18-1-16,6 1-16,-6 4 0,5-4 32,-1 4-16,0-5-16,1 5 0,-5 0 0,4 0 16,0 0-80,3-4 64,-1 4 0,-6 0 0,5 0-16,1-5 64,-1 5-16,1 0 0,-6 0-32,5-4 16,-1 4-16,-4 0 16,4 0 32,-4 0-48,0 0 32,0-4 0,0-1 48,0 5-16,0 0-64,0-4 64,0 4-16,0-4-16,0-1 0,0 5-32,0 0 48,0 0-32,0 0-16,0 0 0,0 0 48,0 0 0,0 0-48,0 0 16,5 0-16,-1 0-16,-4 0 16,0 2-32,4 3 32,-4-1-16,5 3 16,-5-7 0,4 4 16,-4 3-16,5 1 0,-1 10-16,-4-18 16,4 6 0,1 14 0,1-3-32,1-8-32,-7-9 64,19 29-80,-14-8-16,12 1 32,-10 0 64,-7-22 0,17 22 16,-12 0 32,12-1-16,-13-1-16,-4-20-16,5 22 48,1-5-16,1 1 16,-3 1-16,-4-19-32,5 18 32,-1 2 16,-4-1 0,4 3 48,-4-22-96,0 22 80,0 0-32,5-3 16,-5 1-16,0-20-48,0 9 0,4 12 112,0-12 16,-4 13-16,0-22-112,5 9 160,-5 8 0,4-10 48,-4-1 81,0-6-289,4 7 272,-4-3-32,5-2 0,-5 1-48,0-3-192,0 2 224,4 0 16,-4-2-48,0 0-48,0 0-144,5 0 208,-5 0-79,0-4 15,0 4-48,0 0-96,4-5 48,-4 1 32,4-1-48,-4 5-32,0-4 0,0 4 16,5-4 16,-5 4-32,0-5 0,4 5 16,-4 0 16,0-4-16,0 4-16,4-4-16,-4 4 16,0-5-32,0 5 32,0 0 48,0 0-64,0 0 64,5 0-16,-5 0-32,0 0 16,0-4-16,0 4-16,0 0-48,0 0 64,0 0 32,0 0 16,0-4-48,0 4 0,0 0-96,-2 0-80,-1 0-497,-3 0-415,6 0 1088,-7 0-1665,1 0-752,-1 0-784,1 0-593,6 0 3794,-7 2-5523,7-2 5523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9:56.4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596 142 1232,'0'0'0,"0"0"240,-2-4 48,2 4-288,0-5 433,0-1 111,0-1 64,0-10-16,0 17-592,5 0 529,-1-7-113,-4 1-32,4-1-16,-4 3 0,0 4-368,5-7 384,-5 1-63,0 1-33,0 5-288,0-6 224,0 6-224,0-4 208,0-1 48,0 5 48,0 0 32,0 0-336,0-4 320,0-1-15,0 5-33,-2-4-32,2 4-240,-3 0 272,1 0 16,2-4 0,-2 4 32,2 0-320,-2-5 256,0 1 17,-1 0-49,1 4-32,2 0-192,-4-5 192,-3 5-96,3-4 0,-3 4-32,7 0-64,-6 0 48,-3-4-16,0 4-16,-8 0 0,17 0-16,-7 0 0,-14 0 0,3 0 0,-1 6 0,19-6 0,-22 9 16,-4 10-16,-1-12-16,27-7 16,-26 20-16,26-20 16,-28 17 0,-1-8 32,3 15-32,0-7 48,26-17-48,-24 7 0,2 12 0,-2-10 16,0 9-16,24-18 0,-22 8 16,1 12-16,3-11 0,1 17 0,17-26 0,-9 17 0,-13 1 0,16-1 0,-12-10 16,18-7-16,-4 17 0,-3-10 0,1 2-16,1 8-16,5-17 32,-2 7-32,0-1 16,0 1 16,2 1 0,0-8 0,0 7 0,0 2 0,0-3 0,0 3 0,0-9 0,4 6 0,1 1-16,1-3 32,12-1-16,-18-3 0,4 2 16,2 0 16,16 0-32,-15 0 16,-7-2-16,22 2 16,-5 1-16,7-1-32,0 2 32,-24-4 0,24 5-32,4-1 16,-4 0 16,3 3-16,-27-7 16,28 6 16,3 1-16,-3-1 0,5 12 0,-33-18 0,30 4-16,3 3 16,-3 10-16,1-10 16,-31-7 0,28 9 0,-1 10-16,-1-12 32,0 12-16,-26-19 0,24 9-16,-2 15 16,-3-6-32,-1-1 32,-18-17 0,6 17 0,16 3 48,-17 0-64,-1 2 16,-4-22 0,4 24-32,-4 2 16,0 2 32,0 0-16,0-28 0,-6 31 48,-3-3-32,-15 1 0,4 3 0,20-32-16,-26 33 64,0-2-48,-2-1 32,-1-1 0,29-29-48,-30 28 32,-1-2 16,-2-2-16,-1-4-16,34-20-16,-33 19 32,4-10 32,3 11 16,2-14 16,24-6-96,-24 9 96,2-2 32,3-3 33,1-2-17,18-2-144,-6 0 176,-14 0 0,14-6-16,-3-14-16,9 20-144,-22-7 176,16-17-48,-14 5 16,11-1-48,9 20-96,-6-24 64,-3 2 48,0-2-96,3-2 16,6 26-32,-7-22 32,5-2 0,0 5 0,0 1-32,2 18 0,-3-6-32,3-16 32,0 18-64,0-3 0,0 7 64,5-7-64,-1 1-48,3-1 32,12 3-48,-19 4 128,7 0-112,15-4 16,-16-1 32,23 5 0,-29 0 64,6 0-16,22 0-48,-6 0 0,0 0 32,-22 0 32,24 0-16,-2 0 32,0 2 16,0 1-32,-22-3 0,21 0 0,1 0-32,4 0 32,1 0 0,-27 0 0,28 0 48,0-7-48,-2 1 16,-2-12-16,-24 18 0,24-4-32,0-3 48,-2-15-16,0 16 48,-22 6-48,20-20 16,-3 16-16,-10-14 16,15 14-16,-22 4 0,6-17 0,12 10 32,-14-10-32,2 12 0,-6 5 0,7-6 0,0-1 16,-1 3-16,-2-1 0,-4 5 0,5 0 0,-5 0-16,0 0-16,0 0 16,0 0 16,0 0-48,0 3 16,0-1-16,0 6 16,0-8 32,0 20-48,0-11 0,-2 17 32,-1-4 0,3-22 16,-2 24-64,2 4 48,0 3-32,0-3 48,0-28 0,0 33-16,7-3 0,-1 1-16,12 2 64,-18-33-32,4 28-32,14 0 64,-12-1-64,16-3 16,-22-24 16,7 19 16,17 1-32,-18-11 16,20 12 0,-26-21 0,7 7 16,17-1 48,-18-1 0,23-3 64,-29-2-128,19 2 64,1-2 16,2 0 48,-5-4-96,-17 4-32,20-7 112,-3-12-32,1 14 48,-12-14-144,-6 19 16,22-18-32,-15 1-64,-1-3 32,14-2 144,-20 22-80,4-24 144,1 0 32,-1-4-80,0 0 80,-4 28-176,0-29 80,0-1 64,0-3-16,0-2-64,0 35-64,-6-37 16,-1 2 0,-1 0 193,-1 5-1,9 30-208,-18-27 208,12 1-32,-14 2-176,3 2 0,17 22 0,-18-17 0,-1 10-48,-5-12 16,0 14-64,24 5 96,-27-6-112,1 1 0,-2 5-16,2 0 16,26 0 112,-26 3-113,2 5 1,2 10-16,0-12 16,22-6 112,-18 24-80,10-6 0,-10 1 16,12 3 0,6-22 64,-7 22-32,1 0 0,-1 2 0,3-2 16,4-22 16,-2 24-48,2 0 16,0 0-16,0-2 32,0-22 16,4 21-48,2-12 16,14 15-16,-13-15 0,-7-9 48,26 17-32,-2-10-16,4-1 0,5-3 48,-33-3 0,37 2 32,7-2-16,-1-5 32,5-1-48,-48 6 0,53-22-176,-3 15 256,0-19 48,-2 9-16,-48 17-112,48-22 256,0-2-240,2 2 32,-4-6-48,-46 28 0,52-29 32,-4 1 16,-4-2-48,-5-1 64,-39 31-64,33-31 48,-5 1-32,-4-1 64,-4 3 0,-20 28-80,7-28 96,12-1 32,-19 3-16,0 0 1,0 26-113,0-31 96,-4 1 0,-14-1-48,10-1 16,8 32-64,-24-35 48,2 0-16,-2-5-16,0 3 0,24 37-16,-26-37 0,-1-2-16,-1 2 16,-2 4-16,30 33 16,-27-28 0,1 8-32,4 14-16,3-1-16,19 7 64,-18-4-112,1-1-16,-3 5-49,3 5 33,17-5 144,-18 6-128,10 12 32,-12-10 32,13 12 0,7-20 64,-6 9-16,1 8-16,1-12 16,0 1 16,4-6 0,-2 18-16,-1-12-48,1 14 0,2-14-48,0-6 112,0 24-128,0-4 32,5 6-32,-1 9 0,-4-35 128,4 37-144,3 7 16,12-1 32,-14 3 32,-5-46 64,19 50-48,-12 1 48,13-1 16,-16 2-32,-4-52 16,20 50 16,-16 1-32,13-6 16,-12-3 16,-5-42-16,17 39 0,-10-6 32,10-3 32,-10-8-32,-7-22-32,22 18 64,-16-10 0,23 12-32,-12-13 16,-17-7-48,17 6 64,1 1-16,-12 1-16,14-1 32,-20-7-64,7 9 48,12-3-48,-14 3 16,14 8-32,-19-17 16,7 7-32,10 15 32,-12-16 32,14 14-32,-19-20 0,5 6 16,12 14 0,-13-13 80,14-1 0,-18-6-96,4 5 128,16-3 48,-16 0-48,14 0-32,-18-2-96,6 0 160,12 0-48,-12-6-16,14-12 49,-20 18-145,6-4 80,14-14-16,-16 12 48,14-14-48,-18 20-64,4-17 64,1-3 48,12 0-32,-13 1-48,-4 19-32,7-22 96,13 2-80,-14-2-16,14-2 0,-20 24 0,6-24 0,12 0 48,-12 0 16,1 5-64,13 1 32,-20 18-32,4-6-48,0-16 16,1 15 32,-1-14 0,-4 21 0,4-5 0,-4-12 0,0 17 32,5-7-16,-5 7-16,0-6 0,0-1 32,0 1-32,0-1 0,0 7 0,0-6 16,0 1-64,0 1 48,0-1 0,0 5 0,0 0-16,0 0-16,0 0-32,0 0-48,0 0 112,0 3-144,0 3 0,0 14 0,4-3 32,-4-17 112,4 22-97,1 4-15,1 3 80,14 3-16,-20-32 48,4 33-48,14 0 16,-14-3 0,16 1 16,-20-31 16,6 28 16,14-2-16,-3 3 0,1-7 32,-18-22-32,20 19 0,-1-1-32,3-12 96,0 14-80,-22-20 16,22 0 80,2 2 64,0-2-79,2 0 31,-26 0-96,24-4 48,0-1 48,-2-1-64,-3-12 64,-19 18-96,18-4 96,-12-3-32,18-14 16,-17 16-32,-7 5-48,19-19 48,-14 12 16,12-19 272,-12 6 80,-5 20-416,6-22 368,1 1-15,-1-6-241,1 3-48,-7 24-64,0-28 96,0 0-64,0-1-16,-2 1 16,2 28-32,-7-26-240,1 6-1,-1 14 17,-2-12-80,9 18 304,-8-4-48,-10-1-32,12 5-64,-3 0 0,9 0 144,-18 7-192,12 19-32,-3 3 16,0 3 48,9-32 160,-6 37-64,4 5 0,2-3 16,4 0-16,-4-39 64,22 40-112,0-3 31,-1 0 274,8-7 47,-29-30-240,28 31 320,3-7-48,6-4-224,0-12-16,-37-8-32,41 7 112,1-1 80,1-6-32,1-4-64,-44 4-96,44-20-416,-1-1-993,-3-3-1936,5 0-1073,-45 24 4418,42-29-5763,-42 29 5763</inkml:trace>
  <inkml:trace contextRef="#ctx0" brushRef="#br0" timeOffset="1418">3636 515 1520,'0'0'0,"0"0"0,0 0 288,0 0 0,0 0 81,-2 0 79,2 0-448,-3 0 592,-1 0 32,-3 0 65,1 0 15,6 0-704,-7 0 720,1 0-31,-1 0-65,3 0-48,4 0-576,-7 0 528,1 0 17,-1-4-33,-1 0-32,8 4-480,-18-5 352,12 1-96,-3 4-63,-11 0-49,20 0-144,-6-5 128,-12 5 0,12-4 16,-14 4 16,20 0-160,-7-4 176,-14 4-32,14 0 0,-15 0-48,22 0-96,-8 0 128,-12 0-16,11 0-32,-13 2 16,22-2-96,-8 2 80,-14 2 48,13 1-48,-13-1 16,22-4-96,-8 7 16,-10-1-16,14 3 0,-3 8-16,7-17 16,-6 9 16,1 15-16,3 0-32,0 2 16,2-26 16,0 29-48,0 1 48,6 3-16,1 2 32,-7-35-16,22 35 0,-16 0 16,16 0 32,-15-3-48,-7-32 0,22 31 16,-16-5-16,14 0-16,-14 0 16,-6-26 0,20 22 16,-14 0 0,16-13 97,-17 8 31,-5-17-144,21 2 240,-14 3 80,15-1 16,-16-2-32,-6-2-304,22 3 256,-15-1-80,17-2-80,-18 0-16,-6 0-80,26 0 96,-6 0-31,0-5 63,4-1-64,-24 6-64,24-7 64,2-12 32,2 12-16,-4-10 32,-24 17-112,24-7 128,0-15 16,-4 16-64,0-20 64,-20 26-144,17-18 128,0 12 0,-10-21-48,15 8 32,-22 19-112,4-20 128,14-2-16,-18 0-16,6 1-32,-6 21-64,5-22 96,-1 2-80,-4 3 64,0 10-16,0 7-64,0-19 0,-2 14 49,-3-1-82,-1-1 33,6 7 0,-7-6-16,1 1 16,-1 5-32,3 0 0,4 0 32,-5 0-48,1 0-96,2 0 80,0 2-80,2-2 144,-2 7-144,-1 10 32,3-8-16,0 11-16,0-20 144,0 19-128,5 3 32,-1 2 32,3 5 32,-7-29 32,17 26-16,-13 0-32,14 2 32,-12-2-32,-6-26 48,22 27 48,-4-3-48,-1-3 0,3-3 16,-20-18-16,19 6 48,3 12 16,4-14 0,-2 1 80,-24-5-144,27 2 16,-1-2 48,0 0 64,2-5-64,-28 5-64,29-19 128,-29 19-128,32-18 128,1-3-48,0-1 48,-33 22-128,30-22 80,-3 0 16,-3-2 0,-7 2 1,-17 22-97,7-24 48,-7 24-48,21-26 64,-16 0 16,-1-2 0,1 4 16,-5 24-96,4-22 48,-4 0 32,0 15-80,0-14 0,0 21 0,-2-5 16,0-1-32,-3 1-16,1 5-32,4 0 64,-5 0-144,1 0 48,0 2-48,-1 7 15,5-9 129,-6 22-128,1-5 16,1 5 16,2 2 0,2-24 96,-2 24-64,2 2 0,0 5 32,6-5 16,-6-26 16,18 26-16,-12 1-32,16-1 48,-15 0-32,-7-26 32,28 24 48,-6-4-48,2-12 0,2 12-16,-26-20 16,31 4-32,-1 3 112,3-5-64,-3 0 48,-30-2-64,33 0 48,-2 0 16,-5-4 16,0-3 32,-26 7-112,24-19 112,0 12-64,0-13 64,-2 14-15,-22 6-97,17-24 96,-10 17 16,15-21 32,-18 8 32,-4 20-176,7-21 160,-1-6 16,-2 1-16,-4-4 16,0 30-176,0-33 144,-2 2-32,-6-4-32,-14 1-16,22 34-64,-18-31 64,-4-6 0,-4 6-16,-2 1-48,28 30 0,-31-26-16,1 8-64,-1 12-64,-1-1-32,32 7 176,-31-4-208,0 4-16,1 6 16,-1 16 32,31-22 176,-30 22-160,-1 4-16,3 7 48,0 6-129,28-39 257,-27 39-512,3 5-304,5-3-401,10 1-399,9-42 1616,-20 41-1953,16-4-272,2-4-176,2-9 272,0-24 2129,17 20-1473,3-14-1072,-20-6 2545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29:58.6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1063 1054 3537,'0'0'0,"0"0"2129,0 0-2129,-2 0 1745,0-6-384,-3 2-161,1-1-95,4 5-1105,-2-4 992,-3-1-96,3 1-175,0 0-145,2 4-576,-2-5 464,2 1-160,0 0-64,4-3-31,-4 7-209,7-4 128,-1-3-48,14 1 0,-13 1-48,-7 5-32,19-4 32,-12 0-32,12-1 16,-12 1-16,-7 4 0,20-5 32,-14 5-32,14 0 16,-14 0-16,-6 0 0,22-4 0,-4 0 16,1-1 16,3-1-64,-22 6 32,22-7 32,0 1 0,-1-1 0,-3 1 48,-18 6-80,17-5 0,-12 1 48,1 0-48,1 4-16,-7 0 16,0 0 16,0 0-32,0 2 16,0 4-48,0-6 48,0 9 0,-2 8-16,-5 1-16,3-9 16,4-9 16,-5 26 0,3-7-32,0 5 32,2 3 0,0-27 0,0 26-32,0 0-16,7 2 48,-1-4 0,-6-24 0,18 24 16,-12-4 32,14-11-48,-14 8 16,-6-17-16,24 7 80,-17-1-16,17-1-16,-18-3 16,-6-2-64,22 2 112,-15-2 16,10 0 80,-12 0 48,-5 0-256,6-7 256,1 1-32,-1-14 1,1 14-97,-7 6-128,6-22 128,1 15-64,-1-19 32,-1 7 0,-5 19-96,6-22 96,1-2-48,-3 0-16,3-2-64,-7 26 32,6-29 0,-1 5 48,1-2-16,1 4 16,-7 22-48,4-17 0,3 10-48,-3-12-32,0 19 32,-4 0 48,5-7 0,-5 7-96,0-4 32,4 4-32,-4 0 96,0 2-176,0 2 48,0 3-16,0 12-17,0-19 161,-2 9-176,2 17 48,0-2-32,0 2 32,0-26 128,6 33-80,14 0-16,-13 6 48,17-2 32,-24-37 16,21 37-32,3-2 64,5-4 16,-1-3-32,-28-28-16,33 26 112,2-6 0,2-3 0,2-12 32,-39-5-144,44 2 160,2 0 32,4-2 49,0-6-65,-50 6-176,50-24 128,-4 6-32,-5-4-144,1-4-192,-42 26 240,35-28-497,2-5-463,-7-2-625,-3 0-800,-27 35 2385,24-37-3425,0 0 127,-18-4-1248,-6 41 4546</inkml:trace>
  <inkml:trace contextRef="#ctx0" brushRef="#br0" timeOffset="533">1006 1 6546,'0'0'0,"-6"28"865,-12 7-545,1 11-80,17-46-240,-9 50 224,-10-2-16,12 0-64,-10 0-16,14-2 65,1 0 47,0-5-144,2-2-1169,0-39 1073,4 37-2145,14-4-2385,-18-33 4530</inkml:trace>
  <inkml:trace contextRef="#ctx0" brushRef="#br0" timeOffset="534">64 278 10740,'0'0'0,"-9"0"2978,-8 0-2226,17 0-752,-9 0 416,0 0 1,3 0-1,-1-5-192,7 5-224,-4-4 128,2 0-32,2-1-96,0 5 0,0-4-208,0 4 208,0-7-1505,6 7-2817,16 0-2897,-22 0 7219,0 0 0</inkml:trace>
  <inkml:trace contextRef="#ctx0" brushRef="#br0" timeOffset="946">2824 762 6595,'0'0'0,"0"0"1120,4 0-496,-4 0-624,5 0 593,-5 2 95,0 0 32,0 5-160,0 0-79,-3-1-97,1 3-48,0-3-32,2-6-304,-2 9 256,2 0-16,0-3-64,0 1-31,0-7-145,0 4 144,0 1 0,0-1 32,0-2-16,0-2-160,0 2 192,4-2 16,1 0 48,-1 0 0,-4 0-256,4 0 240,1-6-48,1-1-15,1 1-33,-7 6-144,17-18 112,-12 14-16,1-3 16,1-12-32,-7 19-80,4-5 96,0-1-32,-4-12 0,0 18-16,0 0-48,0-4 64,0 0-32,-4-1-16,-3 5-16,7 0 0,-8-4 0,-1 4-16,0 0-32,1 0 16,8 0 32,-9 0 0,-9 0-32,12 0-512,-1 0-1185,7 0 1729,-6 2-3970,6 7-3105,0-9 7075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0:00.2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14 0 3185</inkml:trace>
  <inkml:trace contextRef="#ctx0" brushRef="#br0" timeOffset="864">116 136 2465,'0'0'0,"0"0"0,5-7 1696,-1 1-223,3-14-64,10 16 111,-17 4-1520,5-7 1489,1-13-256,1 16-305,-1-3-256,-6 7-672,7-6 513,-1-1-129,-1 3-32,-1 0-48,-4 4-304,0 0 256,0 0-64,0 0-80,-2 0-48,2 0-64,-2 2 32,-3 2 16,-1 3 16,-1 1 0,7-8-64,-9 20 97,-8-11-17,10 13-16,-10-3 80,17-19-144,-7 18 80,1-1 32,-1 1 0,3-12-128,4-6 16,-2 9 112,2 8-96,0-14 32,0 3 32,0-6-80,0 7 0,4-1 128,1-1-96,1-1 112,-6-4-144,7 2 128,-1 0 32,-1-2 48,-1 0 0,-4 0-208,0 0 208,4 0 33,-4-4-33,0 0-16,0 4-192,5-7 320,-5-10-112,0 12-16,0-12-48,0 17-144,-3-7 0,1-19 80,-2 9-64,-3-3 80,7 20-96,-6-20 112,-1 1-96,-10 1 32,12 12-48,5 6 0,-8-24 32,-1 19-64,0-1 16,3-12-32,6 18 48,-7 0-80,1 0 0,1 0-16,1 0 0,4 0 96,-4 5-112,1 1 32,-1 3 32,2 8-16,2-17 64,-2 7 0,-3 2-32,3 8 16,0-10-32,2-7 48,-4 17-224,1-10-512,-1 12-753,2-12-1505,2-7 2994,0 26-4626,0-17-1729,0-9 6355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0:06.931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1 422 912,'0'0'0,"0"0"0,0 0 256,0-5-176,0 1 32,4 0 64,-4 4-176,4-7 256,1 3 128,-1-3 81,0 3 95,-4 4-560,5-4 560,-1-1 65,-4-1-17,5 1-48,-5 5-560,0-4 560,0 0-63,4-1-33,-4 1 16,0 4-480,0 0 448,4-5-64,-4 1-15,0 4-49,0 0-320,5-4 320,-1-1-48,-4 5-32,4 0 64,-4 0-304,5 0 224,-1-4 16,0 4-48,1 0-95,-5 0-97,4 0 48,1 0-16,-1 0-32,2 0-32,-6 0 32,18 0 32,-14 2-32,14 0 16,-14 1 0,-4-3-16,20 2 0,-14 0 0,14 2 32,-14-2 0,-6-2-32,22 3 32,-15-1 32,17 0-48,-7-2-16,-17 0 0,7 2 80,19-2-48,-9 0 96,1 0 48,-18 0-176,20 0 96,1 0 64,1 0-64,-2 0-16,-20 0-80,22 0 96,-5 0-32,1 0-16,-1 0-32,-17 0-16,20 0 16,-3 0-16,1 0 64,1 0-80,-19 0 16,18 0 32,-1 0 16,3 0-32,-3 0 64,-17 0-80,18 0 16,1 0 32,1 0 0,0 0 16,-20 0-64,17 0 48,0 0 0,1 0 32,-12 0-48,-6 0-32,24-4 16,-6-1 16,-1 1-32,-10 4 32,-7 0-32,26 0 32,-19 0-32,17-4 16,-18 4 17,-6 0-33,24 0 32,-17-5-32,15 5 0,-16 0-16,-6 0 16,22 0-65,-16 0 81,14 3-16,-13-1-16,-7-2 16,19 2 16,-12 0-16,17 0 33,-18-2-17,-6 0-16,27 0 48,-10 0-32,0 2 0,1-2 0,-18 0-16,20 0 32,-3 0 0,3 0 16,-1 0-16,-19 0-32,22 0 64,0 0-64,-2-4 48,1 4-48,-21 0 0,20-4-32,0 4 64,-1 0-224,1-5 32,-20 5 160,17 0-177,1-4 33,-1 4 144,1 0 0,-18 0 0,17 0 321,1 0-81,-1 0 48,1 0 0,-18 0-288,6 2-32,20 0-16,-6-2 80,-3 0-32,-17 0 0,18 0 16,1 0 48,-1 0-96,2 0 32,-20 0 0,19 0 48,-1 0-64,1 0 32,-1-4-16,-18 4 0,24 0-16,0-4 32,0 4 0,0-5 16,-24 5-32,17 0 32,3-4 16,-3 4-48,3 0 16,-20 0-16,20 0-16,1 0 16,-1 0 0,2-4-16,-22 4 16,19 0 16,3 0-16,0 0 16,0 0-16,-22 0 0,26 0 32,-2 0 0,2-5-32,-2 5-16,-24 0 16,22 0 16,0-4-32,0 4 32,0 0-16,-22 0 0,24-5-16,0 1 16,-3 4 16,1-4 16,-22 4-32,20 0 0,-1-5-32,3 5 16,-2 0 32,-20 0-16,20 0-16,-1 0 64,-1 0-48,-1 0 0,-17 0 0,18 0 16,-1 0 0,0 0-16,-10 0 0,-7 0 0,26 0-16,-8 0 0,1 0 16,-1 0 16,-18 0-16,22 0 16,-1 0-16,1 0 16,0 0-48,-22 0 32,22 0-48,0 0 48,-3 0-64,3-4 304,-22 4-240,20 0 224,-1 0 16,1 0 0,0 0-240,-20 0 0,19 0 16,1 0-16,2 0 32,-3 0-16,-19 0-16,22 0 0,-2 0 16,2 0-32,-1 0 16,-21 0 0,22 0 0,0 0 0,2 0 48,2 0-32,-26 0-16,24-4 0,2 4 0,-4 0 48,0-5-48,-22 5 0,22-4 49,2 0-49,-2 4-65,0 0 81,-22 0-16,24 0 0,-3-5 0,1 1 49,0-1-49,-22 5 0,24-4-33,0 4 66,0-4-33,0 4-33,-24 0 33,22 0 33,0-5-33,2 5 0,-3 0 16,-21 0-16,24-4 0,0 0 16,-2 4 16,2 0-16,-24 0-16,22 0 0,0-5 48,0 5-32,0 0 32,-22 0-48,24-4 16,-3 4 32,3-4 0,-2-1-32,-22 5-16,24-4 32,-2-1-16,2 5 48,-2-4-16,-22 4-48,24-4 64,0-3-16,0 3-32,2-1-48,-26 5 32,24-4-48,0 4 48,0-4 0,0 4 16,-24 0-16,24 0-16,0-5 64,-2 5-48,0 0 16,-22 0-16,24 0 64,0 0-48,0 0 16,0 0-16,-24 0-16,24 0 32,0 0-64,0-4 64,0 4-32,-24 0 0,26 0 0,2 0 16,-2-4-16,3 4 48,-29 0-48,26-5 16,0 1 48,-2 4-16,0-4-16,-24 4-32,26-5 48,0 1-48,1-1 32,-1 1 0,-26 4-32,24-4 16,2-3-16,-2 3-16,4 4 32,-28 0-16,29-5 32,-3 5-32,-2 0 32,0 0 16,-24 0-48,22 0-48,0 0 80,-1 0-32,3 0-32,-24 0 32,20 0 48,2 0-48,0 0 32,-1 0-64,-21 0 32,20 0 32,2 0-16,-2-4-16,1 4 64,-21 0-64,22-4 32,0-1 16,2 5-32,0-4-32,-24 4 16,24 0 0,0-4 16,-2-1-16,2 1 64,-24 4-64,24-4 32,0 4-32,-2-5 16,-1 5-16,-21 0 0,22-4 32,0 4-32,-2 0 48,-1 0-80,-19 0 32,18-5 0,1 5 64,1 0-80,2 0 32,-22 0-16,24 0 0,-2 0 0,2 0 32,0 0-16,-24 0-16,22 0 32,2 0-32,-3 0 16,1 0-16,-22 0 0,22 0 0,0-4 32,2 0-16,-2 4-16,-22 0 0,21-5 32,1 5-32,0 0-32,-2-4 32,-20 4 0,22 0-16,-1 0 64,1 0-32,-2 0 32,-20 0-48,19 0 16,-1 0-32,-12 0 16,18 0-48,-24 0 48,7 0 0,17 0 16,-7 0 32,1 0-16,-18 0-32,20 0 48,-1 0-96,1 0 64,-1 0-16,-19 0 0,20 0-16,0 0 16,-1 0-48,-1 0 64,-18 0-16,17 0 32,-10 0-32,19 0 16,-19 2-64,14 0 48,-21-2 0,7 0 0,13 0 0,-14 0 80,16 0-80,-22 0 0,6 0 0,21 0 48,-21 0-32,23 0-16,-29 0 0,17 0 48,3 0-48,-1 0 0,1 0-16,-20 0 16,20 0 0,-1 0 0,1 0 16,-1 0-32,-19 0 16,20 0-32,-2 0 32,1 0-16,1 0 32,-20 0-16,17 0 48,3 0-48,-14 0 16,21 0 16,-27 0-32,17 0 0,-10 0 0,19 0 16,-20 0 17,-6 0-33,24 0-49,-6-4 114,-12 4-114,21-4 33,-27 4 16,6-5 0,18 5-48,-17-4 64,14 0 16,-21 4-32,7 0 49,17 0-33,-17-5 32,17 1-48,-24 4 0,17 0-16,3-5 32,1 1-32,3 0 32,-24 4-16,22 0 32,4 0-64,-2 0 64,3 0-32,-27 0 0,24 0 0,-3 0-32,-14 0 32,15 0 0,-22 0 0,0 4 32,0 0-32,-7 3 96,7-7-96,-22 9 0,-2-3-705,-4 1-1696,0 17-2497,28-24 4898,-35 4-7123,35-4 7123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0:20.3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1270 1184,'0'0'0,"5"0"240,-5 0 16,4 0 48,-4 0-304,4 0 353,1 0 15,-1 0 0,1 0 0,-5 0-368,6 0 400,1-4 48,10-1 65,-13 1 31,-4 4-544,7-4 544,10-1-16,-12-1-47,1 1-49,-6 5-432,20-6 384,-16 1 0,14-1-48,-14 1 1,-4 5-337,7-4 240,12 0-32,-14-1-48,1 5-16,-6 0-144,7 0 112,10 0-32,-12-4-64,-1 4 0,-4 0-16,17 0 16,-12 0 0,1 0 16,14 2-32,-20-2 0,4 2 16,3 1 32,13-1-16,-14 0 16,-6-2-48,20 2 64,-14-2-16,14 0 32,-14 0 32,-6 0-112,22 0 96,-15 0 32,15-4-64,-16-1 48,-6 5-112,20 0 112,-14-4 257,14 0-1,-13-1 0,-7 5-368,21 0 336,-14-4-288,13 0 32,-14 4-16,-6 0-64,20 0 64,-14 0-48,14 0 0,-14 0 0,-6 0-16,20 0 0,-13 0 32,-1 2 0,16 0-32,-22-2 0,4 2-16,14 0 80,-14-2-64,16 2 16,-20-2-16,4 0 80,14 0-64,-12 0 0,16 0 64,-22 0-80,7 0 48,12 0 48,-12-4 0,17 4-31,-24 0-65,6-4 80,16-1-16,-15 1-16,12 0 16,-19 4-64,7 0 48,10-5-48,-12 1 32,12 4-16,-17 0-16,4 0-16,14 0 48,-14 0 16,3 0-48,-7 0 0,19 0 64,-12 0-32,10 0-64,-12 0 48,-5 0-16,17 0-16,-10 0 16,10 0 32,-10 0-64,-7 0 32,19 0 32,-12 0-32,17 0-16,-17 0 80,-7 0-64,28 0 16,-11 0 0,1 0 32,1 0 0,-19 0-48,18-4 16,-1 4 48,1-5-32,-1 1-32,-17 4 0,18-5 48,-1 1 16,3 0-48,-3-1 48,-17 5-64,18 0-16,-1-4 0,1 4 32,-1-4 32,-17 4-48,20 0 80,-3 0-16,-10 0-32,19 0 32,-26 0-64,17 0 48,1 0-48,-12 2 48,18 0-32,-24-2-16,7 2 16,17 0 16,-18 1-16,21-1 48,-27-2-64,6 2 16,18 0 48,-6-2-16,-1 0 0,-17 0-48,20 0 32,-3 0 16,3 0 0,-1-4 16,-19 4-64,20 0 16,2-5 32,0 1-48,-3 0 48,-19 4-48,20-5 16,0 1 32,1 0 16,-1-1 17,-20 5-81,22-4 48,0 4 0,-3-5-48,3 1 16,-22 4-16,22-4 48,-2-1-48,-1 1 64,-1 0-64,-18 4 0,17 0 64,1-5-64,-1 5 0,1 0 0,-18 0 0,6 0-48,18 0 80,-6-4-16,-12 4-32,-6 0 16,24 0 0,-17 0-32,17 0 32,-18 0 48,-6 0-48,22-4 48,-15 4-32,14 0-32,-14 0 32,-7 0-16,24 0 0,-18 0 32,18 0-16,-17 0-32,-7 0 16,28-5 0,-10 5 0,1 0-32,1 0 32,-20 0 0,20-4 0,-1 4-16,1 0 32,2 0 16,-22 0-32,19 0 16,1 0 16,2 0-16,-5 0-16,-17 0 0,20 2 0,0 0 0,-1-2 0,-1 0 0,-18 0 0,19 0 0,-1 0 0,1 0 16,-1 0-16,-18 0 0,17 0 48,1 0-48,-12 0-16,21 0-32,-27 0 48,17 0 16,0-4-16,-10 4 0,21 0 48,-28 0-48,18-5-48,-1 5 80,-10 0-16,17 0-16,-24 0 0,17-4-16,-10 4 32,17 0-16,-7 0 0,-17 0 0,7-4 0,19 4-48,-19-5 96,19 5-48,-26 0 0,19 0 32,-1-4 32,1 0-112,1 4 32,-20 0 16,18-5 32,1 1-64,1 4 64,-3-4 16,-17 4-48,18 0 0,-12-5-16,20 5-32,-8 0 0,-18 0 48,20-4-48,-3 4 48,0-5 48,1 5-16,-18 0-32,17 0 16,1-4-16,-12 4-48,21 0 48,-27 0 0,6 0 32,18 0 0,-17 0-32,17 0 0,-24 0 0,17 0 0,-10 0-32,19 0 48,-7-4 0,-19 4-16,18 0 32,-1 0-32,3 0 16,-13 0-16,-7 0 0,26 0 0,-9-5 48,-10 5-32,17 0-16,-24 0 0,17 0-16,-10 0 16,17 0-32,-18 0 32,-6 0 0,26 0 48,-19 0-48,17 0 32,-4 0-16,-20 0-16,17 0 16,1 0-16,1 0 0,-1 0 0,-18 0 0,21 0-32,-1 0 48,0 0 32,-3 0-48,-17 0 0,7 0 16,19 0-32,-20-4 16,18 4-32,-24 0 32,18 0 0,-1 0-16,-10 0 32,17 0 16,-24 0-32,6-4 0,16 4 48,-15 0-48,12 0-48,-19 0 48,5 0 16,14 0-32,-14 0-16,14 0 64,-19 0-32,5 0 16,14-5 48,-14 5-32,12-4-16,-17 4-16,5 0-48,1 0 48,14 0-16,-16-4 64,-4 4-48,7 0 64,10-5-32,-12 5 0,1-4 0,-6 4-32,18 0-32,-14 0 80,16-5-48,-14 5-16,-6 0 16,22-4 16,-5 0-32,1-1 16,-1 5 48,-17 0-48,18-4-32,-1 0 32,3-1 32,-3 5-64,-17 0 32,20 0 32,-20 0-32,17-4 32,1 4-64,-1 0 32,-17 0 0,7 0-32,-7 0 32,24-4-16,-18 4-16,16 0 32,-15 0 48,-7 0-48,22 0 0,-16 0 48,14 0-48,-16 0-64,-4 0 64,20 0-32,-16 0 32,14 0 0,-12 0 48,-6 0-48,20 0 48,-14 0-64,14 0-16,-16 0 16,-4 0 16,18 2 16,-14 0 16,3 0-32,10 2 32,-17-4-32,4 3-16,3 1 16,0-2 16,10 3-48,-17-5 32,4 4 32,3 0-32,13 1 32,-14-1-16,-6-4-16,22 2-48,-16 0 48,21-2-32,-10 0 0,-17 0 32,7 0 32,19 0-16,-9 0 0,-10-4 64,-7 4-80,24 0 16,-18-4 80,14-1 0,-13 1-96,-7 4 0,21-4 16,-3-1 0,-12-1-32,16-1 64,-22 7-48,18-6 16,-14 1 16,18 1-32,-16-1-32,-6 5 32,7-4 32,10 4-64,-12 0 64,-5 0-32,6 0-32,-1 0 32,-1 2-16,0 0 16,-4-2 0,5 7-32,-1 0 16,0-3 32,1 0-16,-5-4 0,6 5 48,12-1-16,-14 0-64,3 1 32,-7-5 0,17 4 0,-12-2 0,1 0 32,1 1-32,-7-3 0,6 0-48,12 0 64,-18 0 16,6 0 16,-6 0-48,7 0 112,-3-5-64,3 1 0,-3 0 16,-4 4-64,4-5 48,-4 5 16,0-4-16,0-1-48,0 5 0,0-4-512,-2 0-1169,-2-3-2400,-3 1-3635,7 6 7716,0 0 0</inkml:trace>
  <inkml:trace contextRef="#ctx0" brushRef="#br0" timeOffset="2329">873 288 1808,'0'0'0,"0"0"0,-6-6 368,-12-1 97,9-10 63,-12 17 48,21 0-576,-7-5 544,0 1-79,1 4-97,-1-4-80,7 4-288,-6-5 208,-1 5-80,1-4-32,-1 4-32,7 0-64,-9 0 64,1 0 48,-10 0 16,12 0 64,6 0-192,-7 0 241,1 0 15,-1 0 64,1 0 32,6 0-352,-5 0 448,1 0 32,-1 0-15,-1 0-49,6 0-416,-2-5 400,0-1-112,-1 2-48,1-1-16,2 5-224,-2-4 208,0-1-64,2-1 1,0-1-33,0 7-112,0-6 112,0-12 64,0 14-128,0-3 48,0 7-96,0-6 80,4-1-32,-4 1 80,5-12-64,-5 18-64,6-4 128,1-3-80,-1-10 48,-1 13-48,-5 4-48,6-7 32,1 1-16,-1-12-32,1 18 16,-7 0 0,6-6 48,1-12-32,-1 18 0,12-4 0,-18 4-16,4-7-16,3 3 16,12-3-16,-14 3 32,-5 4-16,19-4-16,-12-1 0,-1 5-16,14 0 0,-20 0 32,4 0-16,16 0-48,-13 0 48,14 0-48,-21 0 64,18 0 0,-1 5-16,1 1 0,1 1 16,-19-7 0,20 6-48,0 3 48,-1 0 64,3-1-64,-22-8 0,22 9-16,0 0 32,0-3-16,-1 3 0,-21-9 0,20 7 16,-2-1 48,-12 1-64,16-1 32,-22-6-32,4 7 32,1-1-80,-1 3 16,0 9 48,-4-18-16,0 6 0,-2 18 0,-4-4 32,-1 2 0,7-22-32,-20 24-32,12 4 64,-14-2-32,4 2-48,18-28 48,-19 31 16,-1 2-32,-2-1-16,1-1 32,21-31 0,-20 31 0,0-5 16,1 0-32,1-4 16,18-22 0,-6 22 0,-14-3 16,13-10-16,-10 11 0,17-20 0,-4 6 16,-3 3-32,3 0 48,-1-1-32,5-8 0,-4 9 0,2-2 32,0-1-64,-1-2 64,3-4-32,0 3 0,0-1 16,0 0 16,5-2 32,-5 0-64,4 2 80,3 0-16,-1 1-16,1-1-48,-7-2 0,19 2 0,-12 0 64,15 0-48,-5 0 0,1 1 32,-18-3-48,22 4 0,-1-2 32,3 0 0,5 1 16,-29-3-48,26 0 80,2 0-48,-2 0 16,-2 0 16,-24 0-64,24 0 48,-2 0-16,-2 0-16,-14 0 17,-6 0-33,24 0 64,-19 0-16,1 2 0,1 0 32,-7-2-80,6 2 80,-1-2 0,-1 0 64,-4 0-16,0 0-128,5 0 144,-5 0 0,0 0-48,0 0-128,0 0 32,4-4-304,-4-1-304,0 5-321,0-6-399,0 6 1328,0-5-1681,4 5-432,-4 0-64,5 0 496,-5 0 1681,0 0-2801,0 0 2801</inkml:trace>
  <inkml:trace contextRef="#ctx0" brushRef="#br0" timeOffset="2885">1362 157 1504,'0'0'0,"0"0"1441,0 0-1441,4-6 944,1-1 65,-1 1 79,0 1 1,1 1-193,-1 0-176,3 4-223,-1 0-129,-6 0-368,18 0 256,-14 4-80,16 2-64,-14 14-16,-6-20-96,24 20 16,-4 4 16,-1 2 0,3 4-16,-22-30-16,24 29 64,0 1-32,2-1 0,3-1 32,-29-28-64,26 28 80,4-1 16,-1-1 144,-3-4 129,-26-22-369,28 8 432,-4 14 112,0-15-80,-2 10-112,-22-17-352,20 7 289,-14 10-65,16-12 32,-15 1-96,-7-6-160,6 7 176,1-1-64,-1 1-16,-1-1 0,-5-6-96,0 7 64,4-1 32,-4 1-16,0-3-16,0-4-64,0 7 112,0-1-48,0-1 0,0 1 0,0-6-64,0 5 64,0-1 32,0 3-31,-2-5 31,2-2-96,0 2 80,0 0-16,0 0 0,0-2 16,0 0-80,0 0 96,0 0 0,0 0-32,0 0-32,0 0-32,4-4 0,-4 0-144,5-1-288,-5-1-497,0 6 929,4-7-1489,-4-17-752,4 18-864,1-18 336,-5 24 2769,0-20-3986,0 20 3986</inkml:trace>
  <inkml:trace contextRef="#ctx0" brushRef="#br0" timeOffset="3298">1927 29 2993,'0'0'0,"-2"0"1024,-3 0 145,5 0-1169,-8 0 1184,-10 2-159,9 2-177,-10 3-191,19-7-657,-9 17 432,-13-10-32,16 12-96,-16 1-48,22-20-256,-18 24 320,1 2-96,-5 2 49,3 3-1,19-31-272,-22 31 224,0 1 16,-2 1-32,2 0 0,22-33-208,-22 32 192,3 1 0,-1-4 0,3-3-32,17-26-160,-18 19 177,12 1-81,-14-11 32,13 13-32,7-22-96,-8 6 80,-1 12 32,2-14-16,1 2-16,6-6-80,-7 7 112,5 0 16,0-3-96,0-2 0,2-2-32,0 2-176,0 0-480,0-2-657,4 0-944,-4 0 2257,18 0-2929,-12-6 415,18 2-1087,-24 4 3601</inkml:trace>
  <inkml:trace contextRef="#ctx0" brushRef="#br0" timeOffset="3753">2677 330 2417,'0'0'0,"0"0"0,-2 0 544,0 0 64,-4 2 16,-1 0 49,7-2-673,-7 0 720,3 0 32,0 0-47,2 0-17,2 0-688,-3 0 688,1 2 49,0-2-1,2 0-96,0 0-640,0 0 577,0 0-177,0 0-48,4 0 16,-4 0-368,5 0 288,-1 0 16,0 0-48,1-4-63,1 4-33,12 0-48,-12 0-32,21 0-64,-27 0-16,17 0 0,5 0 0,2 0 0,2 0 0,-26 0 0,28 2 0,3 0 16,2 3 16,4-1-64,-37-4 32,37 4 32,-2 1-16,2-1-16,-2-2 32,-35-2-32,35 2 32,-5 1 0,1-3 16,-5 0 16,-26 0-64,24 0 80,-4 0 48,-1-5-16,-1-1 0,-18 6-112,6-7 128,18 1-16,-17-12 32,15 14-48,-22 4-96,4-18 128,13 14-64,-17-3 16,7 1 32,-7 6-112,4-7 97,1 3-1,-5-3-16,0 1-48,0 6-32,4-5 0,-4 5-32,0 0 0,0 0-16,0 0 48,0 3-64,0-1 64,0 0-16,0 5-33,0-5-79,0-2 128,-2 4-496,0-2-416,-1 0-609,1 1-768,2-3 2289,-4 4-2785,2 0 304,-3-4-1297,5 0 3778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0:24.6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14 311 2433,'0'0'0,"0"0"768,-2 0 288,2 0-1056,-2 0 1185,-1 0 48,1 0-81,0 0-207,2 0-945,0 0 784,-2 0-224,2 2-224,0 2-48,0-4-288,0 7 176,0-1 49,0 14-33,0-11-48,0-9-144,4 28 160,1-4-112,-1 4 32,0 3-16,-4-31-64,5 35 48,-1 2 32,-4 2 32,4 0 32,-4-39-144,5 35 176,-1-4-16,0-5-32,1 0 64,-5-26-192,4 20 128,1-1 65,-1-1-17,-4-9 16,0-9-192,4 19 176,1-14 16,-1 1 48,0 1-32,-4-7-208,5 2 256,-5 0-32,4-2 16,-4 0-31,0 0-209,0 0 128,4 0-465,-4-6-895,5-1-1730,-5 7 2962,6-7-3857,14-12-1618,-20 19 5475</inkml:trace>
  <inkml:trace contextRef="#ctx0" brushRef="#br0" timeOffset="807">1199 542 2433,'0'0'0,"-3"0"736,3 0-736,-4 0 896,-2 0 113,-1 0 63,3 0-15,4 0-1057,-3 0 944,1 0-63,2-5-97,0 5-64,0 0-720,0-4 641,0 0-129,0 4-80,0-5-80,0 5-352,5-4 288,-5 4-64,0 0 17,4 0-33,-4 0-208,0 0 208,4 0 48,-4 0-48,5-4 32,-5 4-240,4-5 224,0-1-32,1-1 0,1 1-48,-6 6-144,18-20 160,-14 13-31,14-14-1,-14 3-16,-4 18-112,20-19 112,-14-1-16,16 0-16,-15 1-16,-7 19-64,24-22 112,-18 0 0,16-2 48,-16 0-64,-6 24-96,18-24 112,-14-2 32,3 2-64,-1 0 0,-6 24-80,7-22 48,-1 0-32,-1 0 0,-1 3-16,-4 19 0,5-18 48,-5 12-64,4-12 32,-4 18-32,0 0 16,4-6-48,1-1 32,-1 3-32,0-1 48,-4 5 0,5-4-32,-5 4 16,4-4-96,0 4 0,-4 0 112,5 0-96,1 0-48,1 0 80,-1 2-48,-6-2 112,7 4-112,10 3 16,-17 2 16,7 8-32,-7-17 112,7 9-96,10 13 80,-13-3-48,1 3 32,-5-22 32,6 24-64,12 4 0,-18 5 48,6 2-32,-6-35 48,7 35-16,10 2 16,-17 0-32,7 0 80,-7-37-48,6 37 48,-1 0 0,-1-2 32,0-2-32,-4-33-48,0 31 80,5-5 64,-5 0-16,4-4 48,-4-22-176,5 8 192,-5 14-16,4-15 80,-4 2-16,0-9-240,4 17 192,-4-15 16,5 5-95,-5-1-33,0-6-80,0 7 96,4-1-64,-4 12 16,0-12 32,0-6-80,4 18 0,-4-9 0,0 10 16,0-12-16,0-7 0,5 19 32,-5-12-16,4-1 32,-4 3 0,0-9-48,7 9 48,-3-3 0,3-1 48,-3-3 0,-4-2-96,4 2 224,1-2 16,-1 0 0,0-4 32,-4 4-272,0-5 192,5-1-64,-5-1 17,0 1-97,0 6-48,0-7-401,-2-10-943,-5 12-2130,0 1-1872,7 4 5346,-19-6-6963,19 6 6963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0:26.6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0 391 1376,'0'0'0,"0"0"368,0 0-368,0 0 481,0 0 175,0 0 80,4 0 33,-4 0-769,5-4 768,-1-1-80,0 1-80,3-2-63,-7 6-545,7-5 464,10 5-96,-13 0-48,3 0-112,-7 0-208,20 0 144,-16 0-64,13 7-64,-10 12 0,-7-19-16,24 20-16,-7 2 16,3 4-16,0 5 32,-20-31-16,26 32 0,-2 1 0,4 2 0,1 2 0,-29-37 0,28 35 0,2 2 32,-1-2 32,1-5-15,-30-30-49,33 31 128,-2-5 16,-1-2 48,-1-4 64,-29-20-256,28 17 304,-2-10 336,-4 12 129,0-14-1,-22-5-768,17 6 720,1 1-320,-12-3-95,12 1-17,-18-5-288,4 2 288,0 2-32,1-2-80,-1 1-16,-4-3-160,4 2 128,-4-2-32,5 2-16,-5 0 16,0-2-96,4 2 32,-4 0 32,0 3-16,0-1-32,0-4-16,0 5 32,0-1 0,-2 0 0,0 1 16,2-5-48,0 6 16,-2-1 0,2-1 33,0 2-33,0-6-16,0 3 64,0-1-32,0 0 16,0 0 16,0-2-64,0 2 32,0 1 64,0-3-80,0 0-208,0 0 192,0 0-593,-3-7-655,1 0-801,0-10-752,2 17 2801,-2-4-3026,0-14 705,0 12-672,2 6 2993</inkml:trace>
  <inkml:trace contextRef="#ctx0" brushRef="#br0" timeOffset="535">576 376 1648,'0'0'0,"0"0"625,0 0-625,0 0 816,-2 0 160,0 0 177,-1 0 31,3 0-1184,-4 0 1041,0 0-225,-1 2-223,-1 5-177,6-7-416,-5 6 336,-1 3-48,-1 11-48,-10-12 16,17-8-256,-7 26 224,-10-4-32,10 4 1,-14 3-17,21-29-176,-7 30 160,-15 3 0,13 0 16,-12 0 16,21-33-192,-9 30 176,-11-2 16,14-1 0,-14-1 16,20-26-208,-6 24 192,-3-2-32,-9-3-15,14-1-17,4-18-128,-7 6 144,-1 14 0,-1-14-32,2 1 16,7-7-128,-8 9 80,1-1 32,-2-1-32,3 0 0,6-7-80,-7 6 96,1-2-16,4-1 0,-1-1-16,3-2-64,0 0 64,0 0-16,0 0-288,0-5-576,0 5 816,5-4-1713,-1-2-1361,14-1-287,-12 0-1073,-6 7 4434,0 0 0</inkml:trace>
  <inkml:trace contextRef="#ctx0" brushRef="#br0" timeOffset="1179">1355 1 1536,'0'0'0,"0"0"0,0 2 336,0 0 17,-2 0 143,0 3 128,2-5-624,-5 2 704,-1 2 49,1-2-1,-1 5 0,6-7-752,-5 6 721,-1-1-81,-1-1-80,-1 0-96,8-4-464,-9 7 417,-9 0-1,12-1-32,-1 1 48,7-7-432,-8 6 400,-1 1 1,0-1-33,0 1-16,9-7-352,-8 6 336,1 1-48,1-1-48,-1 3-80,7-9-160,-7 9 96,1 8-32,-1-8-48,-1 19 33,8-28-49,-9 29 16,0 4-32,0 4 32,1 2-16,8-39 0,-7 44-16,-2 4-17,5 2 17,0 0 16,4-50 0,-2 52 0,2-2 16,0 1 17,0-3-17,0-48-16,0 48 48,0-5-16,4-3 16,2-3 32,-6-37-80,7 30 80,0-1 16,12-5 32,-14-3-64,-5-21-64,17 20 96,-13 0 48,14-3 16,-12-10 48,-6-7-208,18 21 192,-12-14-32,14 2 32,-16 8-32,-4-17-160,22 5 144,-15 3-32,12 1 1,-14 0-17,-5-9-96,17 6 64,-12 1 16,12-1 16,-13-1-32,-4-5-64,7 4 96,-1-2-16,12 0 16,-14 1 16,-4-3-112,5 4 128,1-2 16,-1 0 16,-1 1 0,-4-3-160,0 0 112,4 0 0,-4 0-48,5 0 32,-5 0-96,0 0 16,0 0-176,0 0-240,0 0-368,0 0 768,-5-5-1169,-1 1-512,-1 4-800,-2-5-608,9 5 3089,-6-4-2769,-1 4-1073,7 0 3842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0:28.9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3 452 1760,'0'0'0,"0"0"465,0 0 159,0 0 240,0 0-864,-2 0 945,2-4 15,0 4-144,0-5-207,0 5-609,0 0 464,4 0-176,1 0-48,-1 0-48,-4 0-192,7 0 160,-1 0-32,12 3-32,-14 3-32,-4-6-64,20 7 32,-14 10 1,18-10-17,-4 1 0,-20-8-16,19 20 0,1-13 16,2 17-16,2-16-16,-24-8 16,24 27 16,2-10 0,5 3 48,-1 1 48,-30-21-112,33 24 160,-3-2 96,3-2 80,0 0-32,-33-20-304,28 17 320,1 3 0,-3-12-63,-4 12 47,-22-20-304,21 9 224,-1 10-16,-3-12-16,-10 10 0,-7-17-192,22 5 176,-18 3 16,14 1-32,-18 9-16,0-18-144,6 6 144,-1 3-32,-5 0 17,4-1-17,-4-8-112,0 9 80,0 9 32,0-14-16,0 2 32,0-6-128,0 7 144,0 0-16,0-3 0,0-2-32,0-2-96,0 2 96,0 3 0,0-3 16,0 0 48,0-2-160,0 2 160,0-2-16,0 0 48,0 0-48,0 0-144,0-4 97,0-1 15,0-1 0,0-1-48,0 7-64,0-19 48,0 14 0,0-1-288,0-14-289,0 20 529,0-4-976,-2-18-609,0 18-592,-3-16-480,5 20 2657,-2-7-2641,9 7 672,-7-17-608,0 17 2577</inkml:trace>
  <inkml:trace contextRef="#ctx0" brushRef="#br0" timeOffset="1022">588 465 1376,'0'0'0,"-2"0"881,-5 0-193,-2 0 208,9 0-896,-8-4 1057,-1 4-17,0 0-63,-8 0-65,17 0-912,-5 0 848,-1 0-15,-1 0-97,1 0-80,6 0-656,-7 0 577,1 0-81,-1 2-16,1 0-48,6-2-432,-7 2 369,0 1-129,1 3-80,-1 3-80,7-9-80,-17 17 48,13-8-32,-14 17 16,9-4-32,9-22 0,-21 26 0,3 5 16,1 2 0,-3-1 16,20-32-32,-20 35 0,1-4 16,1 1 0,10-1 32,8-31-48,-20 28 64,11-4 0,-8 0 32,12-6-16,5-18-80,-6 6 112,-1 14 16,1-16-16,1 3 48,5-7-160,-2 4 176,0-2-16,0 1 33,2-3-1,0 0-192,0 0 208,0 0-48,0-5-32,0-1-64,0 6-64,0-20-48,6 14-64,1-21-240,10 6-417,-17 21 769,5-20-1600,14-4-1330,-12 0-719,19-4-1538,-26 28 5187,0 0 0</inkml:trace>
  <inkml:trace contextRef="#ctx0" brushRef="#br0" timeOffset="1023">549 103 1664,'0'0'0,"4"-4"1057,2-3-177,-6 7-880,7-19 1009,0 12 47,-1 0-127,1 1-209,-7 6-720,6-7 608,1 1-96,-1-1-47,1 1-49,-7 6-416,6-5 352,12 1-64,-14 0-48,3-1-96,-7 5-144,17-4 80,-12 0 0,1 4-48,14 0-16,-20 0-16,6 0 16,12 0-16,-12 0 0,16 0 16,-22 0-16,7 0 48,19 0-48,-20 2 0,18 2 0,-24-4 0,18 7-16,-12-3 16,18 0 16,-17 3 0,-7-7-16,22 6 16,-18 1 0,14 0 0,-14 1-32,-4-8 16,4 9 16,1 8 0,-1-12 16,0 12-16,-4-17-16,0 7 48,0 10 16,0-8-16,-2 11 49,2-20-97,-4 6 64,-3 16 32,-1-15 0,-10 17 16,18-24-112,-6 17 96,-14-8 0,11 15-16,-13-16 16,22-8-96,-8 22 80,-12-13 16,13 13 16,-12-16-16,19-6-96,-5 18 112,-3-12-16,1 3 16,1 0-16,6-9-96,-7 6 96,5 1-32,0-1-16,2-1 32,0-5-80,0 2 48,0 0-16,6 0 48,-1 1-16,-5-3-64,6 2 49,12 0-33,-14 0 0,13 0-16,-17-2 0,7 2 32,15 1-16,-5-1 0,1 0 0,-18-2-16,17 0 32,3 0-16,-1 2 16,3 0 0,-22-2-32,20 3 16,0-1 0,-3 0-16,0 2 48,-17-4-48,7 5 32,15-1 64,-16-2 0,14 0 0,-20-2-96,7 3 160,-1-1-64,12-2-224,-18 0-689,0 0 817,6 0-2096,1-5-1298,12 1-2273,-19 4 5667</inkml:trace>
  <inkml:trace contextRef="#ctx0" brushRef="#br0" timeOffset="1434">1591 251 2176,'0'0'0,"0"0"0,0-6 737,0-16 239,0 16 177,5-14 47,-5 20-1200,0-4 1105,0-1-177,0 1-143,0-1-145,0 5-640,0 0 576,0 0-80,0 0-79,0 0-65,0 0-352,0 0 240,4 3-80,1 14-112,-5-8-16,0-9-32,4 28 0,0-2-32,3 3 16,-1 1 0,-6-30 16,7 35-16,-1-2 0,1 0 16,0 2 16,-3-5-16,2 3 32,1-5 16,-3 3-16,-4-31-32,7 26 144,-1 2 80,-1-2 160,-1-4 97,-4-22-481,5 22 480,-1-2-48,-4-12-96,4 16-32,-4-24-304,0 7 288,0 2-47,0-3-49,0 1-16,0-7-176,0 6 112,0-1-16,0-1 16,0 3-48,0-7-64,0 6 64,0 1-16,0-1-32,0 1 16,0-7-32,0 4 16,0 1-16,0 1 48,0 1 0,0-7-48,0 2 48,0 2 16,5-2-16,-1 1 0,-4-3-48,4 0-80,3 0-240,-1 0-256,1 0-417,-7 0 993,7-5-1376,-1 1-337,1-1-304,-7 1-144,0 4 2161,0-4-2161,0-1 464,17 10 304,-21-5-511,4 0 1904,0 0 0</inkml:trace>
  <inkml:trace contextRef="#ctx0" brushRef="#br0" timeOffset="1881">1303 616 3649,'0'0'0,"0"0"1329,0 0-49,0 0-1280,5 0 1121,-1 0-209,3-5-207,10 5-97,-17 0-608,7 0 624,12 0-16,-1 0-15,4 0-65,-22 0-528,21 0 512,6 0 16,1 0 33,3 0-1,-31 0-560,30 0 464,3 0-112,-3-4-80,-1 0-95,-29 4-177,28-5 160,0 1-16,-1 0 0,1-1-16,-28 5-128,26-4 96,3 0-64,-3 4 16,0 0-288,-26 0 240,24-5-929,-2 5-1312,0 0-1777,2 0-2416,-24 0 6434,0 0 0</inkml:trace>
  <inkml:trace contextRef="#ctx0" brushRef="#br0" timeOffset="2570">2250 679 4770,'0'0'0,"5"0"1921,-5 0-1921,17-6 1568,-12-16-335,14 17-193,-19-1-207,0 6-833,0-7 688,7-12-112,-3 14-128,0-1-47,-4 6-401,7-18 256,0 14-64,-1-14-16,1 14-80,-7 4-96,6-17 112,1 12-16,-1-12-32,1 12 0,10-14 0,-12 12-32,1-17 48,1 7 0,-7 17-80,19-18 96,-14-1-16,12-1 16,-12-2 32,-5 22-128,17-22 129,-13-2 31,3-2-32,-1 0 0,-6 26-128,7-30 112,0-1 0,-1 5-16,-2 2-64,-4 24-32,5-20 48,-5 14-16,0-12-32,0 18 16,0 0-16,0-4 0,0 4-48,0 0 0,-2 0-32,2 0 80,-3 2-64,3 5 16,0 1 0,-2-1 48,2-7 0,0 6-16,0 1 16,0-3 0,0 1-32,0-5 32,0 4 32,0-2-32,0 0 16,0 1-16,0-3 0,0 0 32,0 0 0,0 0 16,0 0 0,0 0-48,0 0 48,0 0-32,0 0 32,0 0-32,0 0-16,0 0 48,-2 0-48,0 0-16,2 0 16,-2 0-48,0 2-48,2 4 16,0 16-16,0-22 96,0 18-48,0 6-16,0 2 48,4-2-16,-4-24 32,6 26-16,1-2 0,10 0-32,-12 4 0,-5-28 48,17 24-16,-10 2-16,17-2 16,-18 0 64,-6-24-48,24 22 16,-17-2-16,15 0 48,-16-12-32,-6-8-16,20 22 0,-14-13 32,12 10-16,-14-10 0,-4-9-16,7 18 80,10-12-48,-17 12 16,5-12 16,-5-6-64,4 20 64,-4-11 32,0 10-32,0-10 0,0-9-64,0 22 80,0-16-32,0 14 16,0-14 0,0-6-64,0 18 96,0-12-32,0 1 32,4 0-32,-4-7-64,0 6 64,5 1 48,-5-5 16,4 0 0,-4-2-128,7 0 144,-3 0 1,3 0-1,-3 0-32,0-4 0,-4 4-112,7-5 80,-3 1 16,3 4-32,-3-7-16,-4 7-48,4-4 48,1 0-48,-1-3 48,1 1-400,-5 6 352,4-7-913,0-13-880,1 14-1440,-1-12-945,-4 18 4178,7-6-5891,-7 6 5891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0:32.9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7 755 3249,'0'0'0,"0"0"0,0 0 1153,-2-4 143,-1-3 33,1 3-65,2 4-1264,0-5 1073,0 1-241,0 4-240,0 0-207,0 0-385,5 0 256,-1 0-80,3 2-48,-1 5-64,-6-7-64,7 17 32,10-8-32,-13 17 0,14-8 0,-18-18 0,4 19 0,14 1 0,-12 0 0,14-1 0,-20-19 0,6 22-32,21 0 32,-10 2 32,3 0-32,-20-24 0,22 22 32,-1 2-16,1 0-16,2-3 48,-24-21-48,24 27 16,0-1-16,0 0 32,0 0-16,-24-26-16,24 24 64,0-2 0,0 2 64,-2 0 112,-22-24-240,22 26 384,-3 0 49,-12 1-1,17-3-64,-24-24-368,4 24 176,14 0-16,-14-3-64,1 6 16,-5-27-112,4 26 128,0-2-16,-4 0 0,0-2-32,0-22-80,5 21 80,-5-1 16,0 2 17,0-3-1,0-19-112,0 22 80,0-2-32,0 0 16,0-3 0,0-17-64,0 17 64,0 1 32,-3-12-32,1 16 32,2-22-96,0 9 80,-2 8 32,2-10 0,0 0 32,0-7-144,-2 6 112,2 1 32,-2-3 16,2 0-32,0-4-128,0 3 112,0-1 64,0-2 1,0 0 31,0 0-208,0 0 272,-2 0-80,-1-5 0,1 1-80,2 4-112,-4-7 80,-1 3 16,-1-2-32,2-1-32,4 7-32,-7-17 96,0 12-96,-1-1-96,-1-1-192,9 7 288,-7-6-624,1 1-289,-3 1-223,3-1-129,6 5 1265,-5 0-1408,3-4-209,0 4-224,0-4-256,2 4 2097,-2-5-2145,-1 1 416,3 6 449,0-2-833,0 0 2113,0 0 0</inkml:trace>
  <inkml:trace contextRef="#ctx0" brushRef="#br0" timeOffset="1">487 738 2144,'0'0'0,"0"0"689,0 0-689,-2 0 864,-1-7 193,1 1 111,2-1-63,0 7-1105,0-7 976,5 1-175,1 2-97,12-3-96,-18 7-608,4-7 512,13-10-95,-10 13-129,15-1-112,-22 5-176,6-6 96,23 1-96,-10 1 48,3 0-48,-22 4 0,22 0 0,2 0 0,-2 0-48,2 0 80,-24 0-32,19 2 16,3 0 0,-2 2 16,-3 1 16,-17-5-48,20 4 16,-3 3 0,-10-5-16,17 4 0,-24-6 0,7 7 16,-1-1-16,1 1 0,-1 2 0,-6-9 0,5 8 0,-5 1 32,0 9-32,0-12 32,0-6-32,0 18 32,-5-10 16,-1 14-16,-12-13-32,18-9 0,-6 26 16,-16-8 32,4 3-32,10-1 0,8-20-16,-24 22 64,6-3-32,9 3 64,-12-2 48,21-20-144,-7 17 160,-13 1 32,16-9-32,-2 10 33,6-19-193,-7 7 144,0 10-32,5-12 64,0 1-32,2-6-144,0 7 160,0-1 32,0-1 0,0-1 16,0-4-208,7 2 208,12-2-16,-14 0 32,16 0-48,-21 0-176,7 0 145,21 0-49,-6 0-32,0 0 0,-22 0-64,24-4 64,0-1 0,0 1 32,0 0-80,-24 4-16,24 0 48,-2-5-32,0 1 16,-5 4 0,-17 0-32,7 0 32,12 0-16,-14 0 32,1 0-32,-6 0-16,7 0 48,-1 0 0,-1 2-32,-1 0 32,-4-2-48,0 5 48,0-3-16,0 4-16,0 1 0,0-7-16,0 2 48,0 5-16,-2-1 32,0 1-16,2-7-48,-3 8 48,-1-1-208,0 0-480,-3-3-817,7-4 1457,-6 4-2673,-1 1-1137,7 12-1600,0-17 5410</inkml:trace>
  <inkml:trace contextRef="#ctx0" brushRef="#br0" timeOffset="583">1818 55 2817,'0'0'0,"0"0"960,0 0 209,-2 0 63,2 0-1232,0 0 1137,0 0-193,0 0-255,4 0-145,-4 0-544,4 0 400,3-5-80,10 1-32,-12 4-16,-5 0-272,19-4 225,-14 4-65,16 0-16,-14 0-48,-7 0-96,28 0 32,-8-5 16,2 1-16,2 4-32,-24 0 0,24 0 48,0-4-48,2-1 0,0 1 16,-26 4-16,24 0 32,0-5 32,-2 5-32,-2-4 32,-20 4-64,19-4 32,-12 4 32,15 0 16,-16-5 16,-6 5-96,7 0 96,-1 0-32,1 0 0,-1 0 0,-6 0-64,5 0 48,-1 0-32,0 0-16,-4 0 0,0 0-16,5 0 16,-5 0 16,0 3 16,0-3-32,0 2 32,0-2-16,0 2 16,0-2-32,4 2 48,-4-2-32,0 2 0,0 0 0,0-2-16,0 0 48,0 0-128,0 0-240,0 0 320,-2 0-672,-2 0-513,-1 0-528,-1 3-464,6-3 2177,-2 2-2080,-1 2 607,1-2-1056,2-2 2529</inkml:trace>
  <inkml:trace contextRef="#ctx0" brushRef="#br0" timeOffset="1104">1949 415 3713,'0'0'0,"0"2"1361,0 0 47,0 0-15,0-2-1393,0 2 1313,0 1-193,0-1-175,4 0-145,-4-2-800,7 0 736,10 0-15,-13 0-97,16 0-112,-20 0-512,7 0 368,17-4-192,-3-3-31,3 3-81,-24 4-64,27-7 80,1 1 64,2-12-112,-1 14 32,-29 4-64,30-5 48,1 1-32,-3 0 0,1 4 16,-29 0-32,26-5 16,-4 5-16,-5 0 0,1 3 0,-18-3 0,6 2 0,12 2 0,-12 3 0,12-1 32,-18-6-32,4 5 32,16 1-32,-16 1-16,16-5-384,-20-2 400,6 2-977,12 0-1200,-12-2-1328,22 2 175,-28-2 3330,18 3-4482,-18-3 4482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0:46.1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1416 1888,'0'0'0,"-17"5"272,17-5-272,-20 4 321,-2 3 63,5-1 32,10 1-16,7-7-400,-6 4 416,-1-2 65,1 1 31,-1-1 64,7-2-576,-2 2 576,0-2 33,0 2 31,-1-2 48,3 0-688,0 0 705,0 0-65,0 0-32,0 0-112,0 0-496,0 0 481,0 0-97,0 0-16,0 0-112,0 0-256,0-4 208,0 4-32,0 0-96,0 0-16,0 0-64,0 0 32,5 0 0,-5 2-32,4 0 16,-4-2-16,5 4 0,-1 1 0,0-1 0,3 1 0,-7-5 0,6 4 16,1 0-32,10 1 32,-12 1 0,-5-6-16,6 2 0,16 1 80,-18-1-16,14-2 32,-18 0-96,6 0 129,16 0-1,-15 0 16,21 0 32,-28 0-176,22-5 128,0 1 0,0-3-16,2 3-48,-24 4-64,21-4 48,1-1 0,0 5-16,-4 0 0,-18 0-32,17 0 0,-10 0 16,17 0 32,-18 0-16,-6 0-32,24 0 16,-17 3 16,14-1-32,-14 0 0,-7-2 0,20 2-32,-14 0 80,14 0-64,-16 1 32,-4-3-16,18 0 80,-14 2-96,13-2 32,-12 0 32,-5 0-48,17 0 16,-12 0 48,14 0 0,-12 0 0,-7 0-64,22 0 96,-16-5-32,20 1 0,-8 0 0,-18 4-64,19-5 16,-1 1 16,2 0 0,1-1-32,-21 5 0,20 0 48,2 0-32,0 0-16,-1 0 0,-21 0 0,20 0 32,-2 0-16,-1 0-16,0 0 16,-17 0-16,18 0-16,-12 0 64,21 2-32,-8-2 16,-19 0-32,20 0 65,0 0-49,-1 0 48,-1 0 32,-18 0-96,17 0 64,3 0 0,-3 0 0,1-4 0,-18 4-64,19-4 48,1-1 0,4 1 16,-2 0-48,-22 4-16,19-5 32,1 1 32,0 0-48,-3 4 32,-17 0-48,18-5 64,-12 5-32,16 0-16,-16 0-16,-6 0 0,18 0 0,-12 0 48,14 0-32,-16 0 32,-4 0-48,20 0 48,-16 0-48,14 0-16,-12 2 32,-6-2-16,20 0-16,-13 0 144,12 3 48,-12-3-32,-7 0-144,19 2 160,-12-2-112,13 0-368,-14 0 16,-6 0 304,26 0-288,-8 0 0,1 0 352,3 0-16,-22 0-48,24-5 16,0 1 48,-2 4-64,0 0 48,-22 0-48,20 0 64,-1 0-32,-1 0-16,-1 0 16,-17 0-32,18 0 0,-1 0 16,-10 0 0,17 2 16,-24-2-32,6 0 0,12 2 96,-14-2-64,0 0 48,-4 0-80,7 0 80,-3 0 0,1 0-48,-1 0 64,-4 0-96,0 0-96,-4 0-592,-5 0-1569,9 0 2257,-20 3-4546,20-3 4546,-17 6-6755,17-6 6755</inkml:trace>
  <inkml:trace contextRef="#ctx0" brushRef="#br0" timeOffset="1246">830 568 1696,'0'0'0,"0"0"1025,0 0-369,0 0 64,0 0-720,0 0 769,0 0 95,0 0-48,4 0-15,-4 0-801,0 2 736,0-2-96,0 2-95,0 2-193,0-4-352,0 7 192,-2 10-64,0 3-80,-3 0 16,5-20-64,-6 28 32,-1 3-32,-10 1 16,12 3 0,5-35-16,-6 35 16,-3 2-32,0 3 0,3-1 16,6-39 0,-7 37 48,1 0 0,-1-6-32,1-5 0,6-26-16,-3 22 32,1-3 0,0-10 64,2 13 32,0-22-128,0 6 144,-2 3 64,0 0 49,2-3 111,0-6-368,-3 7 528,1-3-32,0-2 97,0 1-129,2-3-464,-2 0 400,0 0 32,-3 0-48,3 0-16,2 0-368,-4-5 385,-1-1-49,1-1-32,0-10-32,4 17-272,-5-5 208,3-12-32,0 12-32,0-19-48,2 24-96,-3-19 160,3-5-64,0-5 32,0-1 1,0 30-129,0-33 64,5-2 32,-1 0-48,1-4-32,-5 39-16,4-41 32,0-3-16,1-2 16,-1 0 32,-4 46-64,4-48 80,3 0-64,-3 0 16,3 5-32,-7 43 0,6-42-48,1 5 16,10 0 16,-12 4-32,-5 33 48,6-32 16,14-1-64,-14 2 0,16 3 48,-22 28 0,7-28-48,15 2 48,-16-1-16,16 1-16,-22 26 32,4-24 32,14 2-16,-14 3-16,1 12 0,-5 7 0,4-19-96,0 19-177,-4 0-127,5 2-48,-5-2 448,4 17-480,3 9 48,10 7 144,-13 9 79,-4-42 209,20 48-64,-13 4 64,12 0-32,-12 3 96,-7-55-64,24 52 32,-18-2 16,16-2 17,-15-2-65,-7-46 0,24 42 0,-18-3 0,18 0-33,-4 0 17,-20-39 16,17 37-16,3-2 16,0 0 0,-14 0 16,-6-35-16,24 31 49,-17 1-33,12-3-16,-14 1 0,-5-30 0,17 27 0,-13 1 48,3 0-32,10-4 0,-17-24-16,0 24 32,7-2 16,10-4-16,-12-1 16,-5-17-48,6 7 64,1 10-64,-1-15 112,1 5 0,-7-7-112,7 6 128,-1-1 32,1-1 32,-1-2 0,-6-2-192,7 0 208,-3 0 16,-4 0-32,4 0 0,-4 0-192,0 0 209,0 0-49,0-4 0,0-1-32,0 5-128,0-4 64,0 0 80,0-3-112,0 1 32,0 6-64,0-7 80,0 1-80,0-12 48,0 14-272,0 4 224,0-7-704,-2-10-673,-2 12-1024,-3-12-1169,7 17 3570,-4-4-3618,0-3-1488,4 7 5106</inkml:trace>
  <inkml:trace contextRef="#ctx0" brushRef="#br0" timeOffset="1697">694 768 3409,'0'0'0,"0"0"1233,7-4 111,-7 4-1344,22-6 1265,-16 1-49,18-1-127,-4 1-193,-20 5-896,24-4 817,0 4-49,2 0-144,-2 0-79,-24 0-545,24 0 384,-2 0-64,0 2-48,-3 2-48,3 3-32,-22-7-192,20 7 128,-3-3 32,3 0-32,-3 1 0,-17-5-128,20 2 161,-3 0-65,1 0 48,-1 0-16,-17-2-128,18 3 128,-12-1 16,18 0-64,-19 0-160,-5-2 80,6 0-544,1 0-737,-3 0-1168,-4 0-1153,0 0 3602,33 39-3233,-33-36-785,0-3 4018</inkml:trace>
  <inkml:trace contextRef="#ctx0" brushRef="#br0" timeOffset="2364">840 1883 2689,'0'0'0,"-2"0"736,0 0 192,2 0-928,-2 0 993,0-4-49,2 0-111,0-1-97,0 5-736,4 0 688,0-4-15,1 0-97,1 4-32,-6 0-544,5 0 432,1 0-95,1 0-97,-1 0-48,-6 0-192,18 0 112,-14 2 0,16 2-32,-3 5-32,-17-9-48,20 19 48,2-1-16,4 2-16,4 1-16,-30-21 0,31 27 32,0 1 0,6 2-16,-2 1 48,-35-31-64,34 28 64,6 1-16,-5-5 96,2-2 16,-37-22-160,35 19 208,2 1 32,-2-1 17,-3-10 111,-32-9-368,33 22 368,-5-15-320,-1 1-32,-6 12-96,-21-20 80,18 2-128,-12 5 320,12-1-48,-14 1 0,-4-7-144,5 4 112,-1 3-16,0-1 0,-4-1-16,0-5-80,0 6 112,0 1-32,0-1-16,0 1 0,0-7-64,-2 6 48,0 1-32,-2 2 16,1-1 32,3-8-64,-2 7 64,0-1 17,0-3-17,0-1 16,2-2-80,0 2 64,0 0 0,0-2 16,0 0 64,0 0-144,-2 0 144,2 0 16,-3 0-128,1-4-240,2 4 208,-4-7-448,-1-10-289,-1 10-255,-1-12-289,7 19 1281,-6-18-1729,-1 12-368,1-23-432,-1 10 336,7 19 2193,-9-24-3217,9 24 3217</inkml:trace>
  <inkml:trace contextRef="#ctx0" brushRef="#br0" timeOffset="2847">1469 1798 2417,'0'0'0,"0"2"800,0-2-800,0 3 992,4 1 33,-4 0 143,0-1 33,0-3-1201,0 0 1104,0 0 17,0 0-49,5 0-175,-5 0-897,0 0 864,4 0-159,0 0-225,1 0-128,-5 0-352,0 2 144,4 6-96,-4 12 16,0-11-48,0-9-16,-2 26-96,-5 0-16,-1 3 32,-14 3-32,22-32 112,-18 35 0,-4 4 64,-2 3-16,-2-3 16,26-39-64,-24 39 80,-2-1-32,0-1 16,2-2 0,24-35-64,-22 32 64,2-1 16,3-7 32,8-2 16,9-22-128,-22 17 128,16-8 0,-12 10 0,16-14 1,2-5-129,-4 6 144,0-1-32,1-3-48,1-2-304,2 0 240,-2 0-785,0-7-767,2 1-962,0 1-703,0 5 3217,0 0-2737,0-6-1089,0 6 3826</inkml:trace>
  <inkml:trace contextRef="#ctx0" brushRef="#br0" timeOffset="3580">2431 1464 1840,'0'0'0,"0"0"465,0 0-465,-2 0 528,0-4 192,2-2 145,0 1 79,0 5-944,0-4 944,0 4-79,0-5-113,0 5-112,0 0-640,0 0 545,0-4-97,0 4-128,0 0-96,0 0-224,0 0 144,0 2-48,0 0-48,0 3 0,0-5-48,4 4 64,0-2-32,1 1 48,-1-1-16,-4-2-64,7 2 80,10 0 32,-13 0-47,16 0 31,-20-2-96,7 3 48,14-1 32,1-2 0,0 0-32,-22 0-48,24 0 112,4 0-48,-4 0-16,0 0 0,-24 0-48,24 0 16,0 0-16,3 0 0,-1 0 32,-26 0-32,24 0 48,0 0-32,0 0-32,0 0 32,-24 0-16,22 0 80,-1 0-80,-1 0 96,-2 2-112,-18-2 16,17 2-32,0-2 64,1 0-32,-1 0 112,-17 0-112,20 0 80,-3-4 0,-10-1-32,19 1 16,-26 4-64,7-4 48,12-1 32,-14 1-32,1 0-16,-6 4-32,7 0 48,-1 0-32,1-5-16,-3 5 32,-4 0-32,0 0-16,5 2 32,-5 1-32,0-3 16,0 4 0,0 0 0,0-1 16,0-1-16,0-2 0,0 4 48,-3-2-64,1 0 32,2 1-112,0-3 96,-2 2-224,2 0-176,-2 0-368,2-2-385,0 0 1153,-2 0-1553,2 0-320,-2 0 17,2 0 463,0 0 1393,-3-4-2657,3 4 2657</inkml:trace>
  <inkml:trace contextRef="#ctx0" brushRef="#br0" timeOffset="4070">2736 1056 3089,'0'0'0,"0"0"1072,0 0 177,0 0-1249,0 0 1265,0 3-145,0-3-272,0 0-191,0 0-657,0 2 512,5 0-192,-1 5-64,1 10-128,-5-17-128,4 20 48,0 6 16,3 2-32,-1 5 0,-6-33-32,18 37 48,-14 2-48,3 1 16,-1 1 16,-6-41-32,18 39 80,-14-2 17,0 0 15,3-4 48,-7-33-160,7 31 128,-1-5 64,1-2 32,-3-4 16,-4-20-240,7 8 192,-3 12 64,0-16-16,1 3 16,-5-7-256,4 6 305,-4-1-65,4-3 48,-4 0 16,0-2-304,5 0 208,-5 0-144,4-4-544,-4-3-961,0 7 1441,4-6-2865,3-12-433,10 12-1568,-17 6 4866</inkml:trace>
  <inkml:trace contextRef="#ctx0" brushRef="#br0" timeOffset="5415">3747 1384 1584,'0'0'0,"-3"0"256,-3-5-64,6 5-192,-9-4 241,3 0 95,-1-1 144,1-1 128,6 6-608,-3-7 753,-1 3 79,2-1 32,0 1-47,2 4-817,0-4 704,0 4-64,0-5-79,0 1-113,0 4-448,0 0 400,4 0-64,0 0-16,1-4-16,-5 4-304,6-5 257,1 5-1,-1-4-16,12 0-96,-18 4-144,4 0 176,3 0-80,10-5 16,-12 5-16,-5 0-96,6 0 64,-6 0-64,7 0 80,10 0-48,-13 0-16,-4 0-16,7 2 16,-7-2-16,7 3 32,12-1-64,-14 2 32,14-2 0,-19-2 0,7 2 32,12 1 0,-12-3 16,17 2 0,-24-2-48,20 0 64,-1 0 80,3 0 32,-22 0-176,20 0 224,-20 0-224,21 0 177,1 0 15,0-5-48,0 1-48,-22 4-96,22-4 128,0-1-96,2 1 80,-3 0-48,-21 4-64,22 0 16,0-5 48,-2 5-64,1-4 0,-21 4 0,18 0 48,-12 0-96,18 0 32,-17 0 32,-7 0-16,20 0 0,-14 2 16,16 0 16,-15 0-64,-7-2 32,21 3 0,-14-1-16,15-2 64,-16 0-32,-6 0-16,24 2 48,-17-2-16,15 0-48,-16 0 64,-6 0-48,22 0 0,-15 0 0,17 0 16,-18 0-64,-6 0 48,24 0 0,-17 0 0,17 0 0,-18 0 32,-6 0-32,26 0 16,-6 0 16,-3 0 16,3 0-64,-20 0 16,18 0 16,-1 0-16,0 0-48,3 0 16,-20 0 32,20 2-48,-1 0 48,3-2 32,-2 0-16,-20 0-16,22 0 32,-3 0 16,5 0 160,-2 0 224,-22 0-432,24 0 465,0 0-17,-2 0-144,2-4-208,-24 4-96,22-4 64,0-1-48,-3 5-16,1-4 80,-20 4-80,22 0 0,-3-4 32,3-1 48,-2 5-112,-20 0 32,19-4 32,-1 4-64,-1 0 16,-10 0 16,-7 0 0,24 0 16,-18-5-16,16 5 0,-15 0 32,-7 0-32,22 0 16,-5 0 16,-10-4-16,19 4-16,-26 0 0,6 0-16,18 0 16,-17 0 0,19 0-48,-26 0 48,17 0 16,-10 0-64,19 0 48,-19 0 48,-7 0-48,24 0-16,-18 2 32,14 0-16,-14 1 0,-6-3 0,18 0 0,-12 0 32,12 2-64,-12-2 64,-6 0-32,18 0 32,-12 0-32,14 0 48,-13 0-176,-7 0 128,24 0-96,-18-5 0,20 5 208,-8-4 144,-18 4-256,17 0 224,1 0 32,-1-4-224,1 4-32,-18 0 0,19-5 0,-1 1-48,4 4 48,-1 0 0,-21 0 0,20 0 16,2 0-16,-3-4 0,1 4 32,-20 0-32,20 0 0,-3 0 16,1 0-16,-12-5 0,-6 5 0,24 0 0,-6 0 48,-12 0-16,18 0-64,-24 0 32,5 0-16,14 0-32,-14 0 48,12 0 0,-17 0 0,7 0 16,12-4 64,-12 4-64,17-4 32,-24 4-48,6 0 48,20-5-80,-19 1 32,19-1 0,-26 5 0,18 0 0,-1-4 0,1 4 0,-12 0 0,-6 0 0,26 0 0,-19 0-16,17 0 32,-18 0-32,-6 0 16,24 0-16,-17 0 48,15 0-32,-18 0 0,-4 0 0,20 0 32,-14 0-64,1 0 16,12 0 32,-19 0-16,5 0 0,1 0 0,16 0 0,-17 0 0,-5 0 0,19 0 32,-12 0-32,10 0 0,-10 2 0,-7-2 0,19 0-48,-12 0 48,15 0-16,-16 0-16,-6 0 32,24 0 0,-17 0 0,17 0 48,-7 0-32,-17 0-16,7 2 0,19-2-16,-9 3-32,1-1 48,-18-2 0,17 0 0,5 0 32,0 0 0,-2 0-32,-20 0 0,24 0 0,-3 2 48,3-2-96,0 0 16,-24 0 32,22 0-32,2 0 16,-2 0 32,2 0-64,-24 0 48,22-4-48,-2-1-48,-1 5 272,-12 0 1,-7 0-177,24 0 240,-18 0 0,14 0-224,-16 0 16,-4 0-32,7 0 0,10 0 16,-12 0 64,-1 0-16,-4 0-64,7 0-16,10 2 16,-17 1-80,7-1 32,-7-2 48,19 0 48,-14 2-16,1-2-16,12 2 16,-18-2-32,4 0-32,2 0 32,1 0 32,10 0-16,-17 0-16,5 0 96,1 0-64,14 0 16,-16 0 0,-4 0-48,7 0 48,10 0-32,-12 0 32,1-4-16,-6 4-32,7 0 16,10 0-16,-12 0 32,1 0-64,-6 0 32,5 0-16,1 0 64,-2 0-48,1 0 0,-5 0 0,0 2-32,-2 0-128,-5 0-768,7-2 928,-17 0-2722,12 7-2432,-12-3-2001,17-4 7155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0:53.5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18 129 2080,'0'0'0,"0"0"0,0 0 865,6-7 15,1-10 97,10 12 15,-17 5-992,0-4 977,0 0-209,5 4-160,-5 0-176,0 0-432,0 0 273,0 0-129,4 0-48,-4 4-48,0-4-48,4 9 16,1 13-16,-1-1-16,3 1-16,-7-22 32,6 26-16,1 3 16,10 1-16,-10 5 0,-7-35 16,17 37 32,-12 0-32,14 3 16,-14-3 64,-5-37-80,6 37 64,14 0 0,-20-4 32,6-1 0,-6-32-96,7 29 96,-3-3 48,3-2 16,-3-2-16,-4-22-144,5 19 160,-5-1-16,4-12 0,-4 16-16,0-22-128,0 7 128,4 1-16,-4 1 17,0 0-1,0-9-128,0 9 112,0-3-16,0 3 16,0-3-48,0-6-64,0 7 96,0 0 0,0-5 32,0 0-16,0-2-112,0 2 128,0 0 16,5 0-16,-5-2 16,4 0 0,-4 0-144,4 0 96,1-4 0,-1 0-32,-4 4-64,4-7-288,-4 7 288,0-6-608,5-1-577,-1-10-511,-4 17 1696,0-5-1937,0 5 1937,5-19-2001,-1 14 448,13 5 433,-17-17-977,0 17 2097,0 0 0</inkml:trace>
  <inkml:trace contextRef="#ctx0" brushRef="#br0" timeOffset="2483">3 177 2128,'0'0'0,"0"0"577,0 0-577,0 0 752,-3 0 177,3 0 63,0-5-48,0 5-944,0-4 849,0-2-97,0-1-64,0 0-95,0 7-593,5-19 528,1 14-48,1-1-16,10-12 33,-17 18-497,5-4 432,16-16 0,-14 14-128,21-14-48,-28 20-256,22-6 208,0-12-48,0 14-64,-3-3-15,-19 7-81,20-6 48,-2 1-48,-12 1 0,20 4-16,-26 0 16,7 2-64,19 3 64,-9 1-33,1 3 1,-18-9 32,20 17 0,-14-10 0,18 13 0,-17-14 16,-7-6-16,19 20 49,-14-12-82,1 14 17,1-13 0,-7-9 16,6 24-48,-1-15 80,-5 15-16,0-5-16,0-19 0,0 20 32,0 2 1,-7 0-17,1 2 48,6-24-64,-20 21 32,13 1 0,-14 0 16,3 0 0,18-22-48,-17 22 16,-1-5 64,9 1-32,-17-1 32,26-17-80,-8 7 144,-16 14-32,15-14-16,-11 2 32,20-9-128,-4 6 0,-5 1 64,3-5 16,-1 0-16,7-2-64,-7 0 112,3 0-16,0 0 16,2 0-48,2 0-64,-3-4 64,1-1-80,0 1-48,2 0 32,0 4 32,0-5-32,0 5 0,4-4 32,1 0-32,-5 4 32,4-5 0,0 5-32,3-6 16,10 1 16,-17 5 0,5-4 16,12-3-16,-10 3-16,15 0 32,-22 4-16,17-7-32,1 3 32,1 4-32,1-5-32,-20 5 64,22 0-16,-3-4-32,1 4 32,-3 0-16,-17 0 32,18 2-64,-12 3 0,21 1 32,-21 1 0,-6-7 32,24 19 0,-6-1 16,-1 1-16,-10 5 0,-7-24 0,26 27 16,-20-1-48,18 2-16,-17 0 32,-7-28 16,17 29 0,-12 1 0,1-1 0,12 1 0,-18-30 0,0 29 0,0 1-32,4-4 32,-4 3 0,0-29 0,0 28 32,-4-2-16,-5 5 48,-9-3 16,18-28-80,-6 26 48,-18 3 32,6-5-16,1-2 16,17-22-80,-22 19 128,3 1 0,-3-11-16,2 10 0,20-19-112,-20 7 80,1-1 48,-1 1 81,3-1-17,17-6-192,-20 3 192,0-3 32,3 0-16,-3-7 16,20 7-224,-17-7 272,-1-12 0,1 12-64,8-19 0,9 26-208,-22-20 144,16 1-47,-3-1 15,0 3-112,9 17 0,-6-7-16,-1-19 64,1 22-48,1-14 16,5 18-16,-2-4 16,0-3-32,2 3-32,0 0 0,0 4 48,0-5-48,0 5-16,4 0 31,1-4-31,-5 4 64,4 0-16,1 0-16,-1 0 16,0 0-16,-4 0 32,0 0-16,5 0-16,-1 0 32,-4 0 32,0 0-32,4 0-32,1 2 16,-1 0-304,0 3-416,-4-5 736,7 4-1217,0 0-720,14 3-832,-14-3-544,-7-4 3313,48 22-4466,-48-22 4466</inkml:trace>
  <inkml:trace contextRef="#ctx0" brushRef="#br0" timeOffset="2484">867 358 2721,'0'0'0,"0"0"0,0 0 928,-3-4 241,1-1 95,0 1-79,2 4-1185,0 0 976,0 0-239,4 0-225,3 2-176,-7-2-336,20 7 304,-14 10-64,16-11 16,-5 16-48,-17-22-208,24 18 225,3-10-1,3 21 80,3-7 80,-33-22-384,35 26 432,-3 2-16,6-2-127,-4 1 15,-34-27-304,31 26 368,2 0 128,-3 0-16,1-2-96,-31-24-384,30 22 289,-3 0-145,1-3 48,-4 3-80,-24-22-112,26 22 80,-4-2 48,0-3-80,0-8 96,-22-9-144,6 17 160,16-10-48,-18 10 16,3-12 16,-7-5-144,6 8 128,-1-1 0,-1 2 0,-4-3 16,0-6-144,4 7 64,-4-1 65,0 1-17,0-5-16,0-2-96,0 2 144,0 0-48,0 1 0,-2-1-32,2-2-64,-2 2 48,2 0 32,-2-2 16,2 0-32,0 0-64,0 0 80,0 0-64,-2 0 64,2-4-32,0 4-48,0-5 16,-2 1-256,-3-3-336,1 1-417,4 6 993,-7-18-1568,1 14-658,-3-13-863,-8 12-433,17 5 3522,-9-19-5026,9 19 5026</inkml:trace>
  <inkml:trace contextRef="#ctx0" brushRef="#br0" timeOffset="2485">1329 288 3729,'0'0'0,"0"0"1457,4-4 32,1-1-145,-5 5-1344,4-4 1169,-4 0-273,0 4-240,0 0-271,0 0-385,5 6 256,-5 3-128,0 15-64,0-5 48,0-19-112,-3 25 112,-3 3 48,-3 0 80,-13 5 32,22-33-272,-19 37 352,-3 4 81,-2 3-33,-5 2-16,29-46-384,-28 41 368,-5 3-80,1-3 16,-1-3-32,33-38-272,-31 37 273,31-37-273,-28 28 192,4-2-16,4-4-32,3-2-16,17-20-128,-7 8 64,1 1 32,-1 0 0,5-3-64,2-6-32,-2 3 48,0 1 48,2-2 0,0 0-96,0-2 0,0 0 80,4 0-80,0 0-128,3-4-336,-7 4 464,7-4-1137,10-16-1008,-10 16-1280,21-3-49,-28 7 3474,22-22-4770,-22 22 4770</inkml:trace>
  <inkml:trace contextRef="#ctx0" brushRef="#br0" timeOffset="2486">1704 692 3569,'0'0'0,"-4"0"1505,4 0-1505,-7 0 1472,-10-5-63,15 1-64,2 0-193,0 4-1152,0-5 897,0 1-225,4-3-128,3 1-64,-7 6-480,17-7 433,-10 1-65,12-1-32,-1 3-64,-18 4-272,19-7 208,1 1-112,4-1-80,2 1 144,-26 6-160,29-5 160,3 1 49,3-1-1,2 5-176,-37 0-32,35-4-48,0 4 64,-2 0-16,-3 4-16,-30-4 16,29 7 48,1 2-80,-1-3 16,-3 12 16,-26-18 0,24 4-16,-7 3 48,1-1 0,-12 1 32,-6-7-64,22 4 80,-17-2 0,1 0 48,1 1-48,-7-3-80,6 0 112,1 0 32,-1 0 16,-1-7 48,-5 7-208,4-6 192,0-1-32,1 0 16,-1 1-96,-4 6-80,0-18 96,4 14-64,-4-2 16,0-12-16,0 18-32,0-4 81,0-14-33,-2 18-80,0-6-17,2 6 49,-4-5-320,-3 1-256,3 0-480,-3-1-657,7 5 1713,-6-4-2369,1 4-929,1 0 321,2 0-1201,2 0 4178,0 0 0</inkml:trace>
  <inkml:trace contextRef="#ctx0" brushRef="#br0" timeOffset="2487">1944 303 3633,'0'0'0,"0"0"1425,0-4 47,0 4-1472,0-7 1393,5 3-112,-5 0-193,0-1-239,0 5-849,0-4 704,-2 4-160,-1 0-96,1 0-79,2 0-369,-2 0 224,0 0-64,-3 7-64,3 17-64,2-24-32,-2 19 64,0 12 0,2 1-16,0 8 96,0-40-144,0 41 192,0 3-32,4-1 32,1-1-48,-5-42-144,17 39 112,-10-4-16,12 0 32,-12-5-32,-7-30-96,24 29 145,-18-5 31,16-5 0,-15-1-48,-7-18-128,17 6 192,-12 3 0,-1 9 0,2-16 48,-6-2-240,5 4 192,1 1 16,-1-5-16,1 0 16,-6 0-208,5 0 193,-1 0-97,0-7-385,1-10-671,-5 17 960,6-7-1969,1-15-1745,15 22-367,-22-24-1202,0 24 5283,0 0 0</inkml:trace>
  <inkml:trace contextRef="#ctx0" brushRef="#br0" timeOffset="3079">3164 220 1424,'0'0'0,"-2"0"256,2 0-256,-2 0 384,-3 0 225,3 0 255,-2-4 209,4 4-1073,-2-4 1168,-1-1-31,1 5-17,0-4-95,2 4-1025,-7-4 880,1-3-128,-1 3-95,-1-3-129,-1 3-32,-11-1-48,14-1-47,-14 2-49,20 4-352,-17-7 288,8 3-32,-13-1-48,13 1 0,9 4-208,-19-4 224,1-1-48,10 1-48,-14-1-32,22 5-96,-9-4 96,-13 0 81,16-1-49,-14 1-16,20 4-112,-7-4 160,-12 4-80,12 0-16,-10-5-32,17 5-32,-7 0 48,-10 0-32,10 0-16,-15 2 48,22-2-48,-6 5 48,-16 1-48,13 1 0,-10 10 0,19-17 0,-7 9-48,-12 15 64,12-2-16,-10 2 0,17-24 0,-5 28 0,1 5-16,-1 2-32,3 4 48,2-39 0,0 39-16,0 3 80,7 1 16,10-1-48,-17-42-32,7 41 64,17-1-64,-5-8 48,-1-1 16,-18-31-64,20 28 96,1-4 32,-1 0 0,2-4-48,-22-20-80,22 17 160,-22-17-160,21 18 160,6-12 16,-3 14 1,0-13-1,-24-7-176,21 6 160,3-2 48,0 1-16,-2-3 0,-22-2-192,26 0 144,-2 0-16,0-4-16,0-3 16,-24 7-128,24-6 112,-2-14-160,0 16 80,-2-3-64,-20 7 32,17-7-48,-10-10 320,15 17-48,-16-4 1,-6 4-225,7-5 272,-1 1-272,1 4 0,-7 0 32,0 0-32,-2 2-32,-5 2-465,7-4 497,-20 7-848,14-3-385,-16 3-607,5 2-337,17-9 2177,-20 17-3266,-2-8-400,-2 13-1392,24-22 5058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0:57.6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12 373 3025,'0'0'0,"0"0"1136,-2 0 81,2 0-1217,-2 0 1056,-3 0-239,3 0-209,2 3-112,0-3-496,0 4 497,0 3-49,0-1-64,4 14-128,-4-20-256,7 8 160,-1 19-48,12-6-32,-12 6 0,-6-27-80,27 30 48,-6 3 32,8 6 0,4 3 80,-33-42-160,34 41 257,4-2 79,1-4 80,0-2-32,-39-33-384,42 28 336,-1-1-64,3-8-64,-3-1-47,-41-18-161,39 17 144,-4-10-32,-6 12 64,-5-12-64,-24-7-112,17 6 144,-10 1 0,12-1 16,-14 1 0,-5-7-160,4 2 192,-4 3 48,0-3 0,0-2-16,0 0-224,-2 0 209,-5 0-33,1 0-64,-1 0 0,7 0-112,-6 0 112,-3-5-32,0 1 32,3 0-16,6 4-96,-9-7 32,2-10-144,-1 12-400,-1-1-497,9 6 1009,-9-22-1601,0 15-496,3-14-288,-1 14-64,7 7 2449,-8-22-2001,3 18 641,-1-18-929,6 22 2289</inkml:trace>
  <inkml:trace contextRef="#ctx0" brushRef="#br0" timeOffset="1539">411 450 1520,'0'0'0,"0"0"0,0 0 528,-4-5-47,-3-1 191,-1-1 176,8 7-848,-9-4 945,0 0 31,0 4-111,1 0-33,8 0-832,-9 0 736,2 2-127,1 4-113,-1 18-112,-1-4-112,1 6-16,-2 5 0,1 1 17,8-32-273,-9 38 336,0-1 32,-8 2 0,10 2-16,7-41-352,-9 40 304,-8-1 16,10-4 17,-10-5-17,17-30-320,-7 27 288,-10-6-48,10-1-48,-1-11-64,8-9-128,-18 19 144,16-12-16,0-1 0,0 1 32,2-7-160,-3 4 96,1-1 49,0-3-49,2 0 16,0 0 0,0 0-112,0 0 64,4-7 32,3 0-192,10-14-337,-17 21 433,5-7-976,14-17-801,-12 2-768,17 0-496,-24 22 3041,20-24-2497,-3-8-1105,-17 32 3602</inkml:trace>
  <inkml:trace contextRef="#ctx0" brushRef="#br0" timeOffset="1540">514 83 2176,'0'0'0,"0"0"609,0-6 207,4-1 177,-4 7-993,0-6 992,4-1-48,-4 1-143,7-1-129,-7 7-672,7-7 592,-1 1-127,14-1-65,-14 1-64,-6 6-336,18-5 224,-12 1-48,14 0-112,-14-1-32,-6 5-32,20 0 48,-13 0-48,14 0 16,-14 0-32,-7 0 16,24 0 16,-17 0-32,14 0 16,-14 3 16,-7-3-16,20 6-16,-16 1 32,13 1-16,-12 10-16,-5-18 16,6 6 16,1 3-16,-3 9 0,1-12 16,-5-6-16,0 7 16,0 1 0,0 10 16,0-14 32,0-4-64,0 9 16,0 0 32,0-1-32,0-1 32,0-7-48,0 17 32,-3-10-16,-1 2 16,-3 10 0,7-19-32,-6 9 16,-3 13 16,-10-13 0,12 15-16,7-24-16,-17 8 32,10 16-32,-10-6 16,10-12 33,7-6-49,-9 24 112,1-15 64,-1 8 32,2-8 0,7-9-208,-4 18 160,2-14-32,0 3-64,2-1 48,0-6-112,0 7 96,4-1 0,2 1 16,12-1 0,-18-6-112,4 2 112,16 1-32,-14 1-32,18-2 0,-24-2-48,18 2 16,-1 3 32,1-3-16,1 2 32,-19-4-64,20 5 64,2-3 17,-2 0 31,-1 0 16,-19-2-128,20 0 16,-3 0-433,-10 0-639,17-4-801,-24 4 1857,6-7-2577,18 1 48,-4 1 720,-3-1-880,-17 6 2689,0 0 0</inkml:trace>
  <inkml:trace contextRef="#ctx0" brushRef="#br0" timeOffset="1541">1369 214 3345,'0'0'0,"0"0"0,0 0 1473,0 0-1,0 0-223,-2 0-209,2 0-1040,-2 2 817,-1 3-225,1 12-144,0-10-96,2-7-352,-2 26 273,0-4-33,2 2-64,0 2-16,0-26-160,0 30 144,6 3-32,1 4 48,10 0-16,-17-37-144,5 33 176,14 4 32,-12-6 32,12 1 0,-19-32-240,7 31 193,13-5-17,-14-2-16,12 0-16,-18-24-144,4 22 160,0-2 0,1-1 48,-5-10 32,0-9-240,0 20 256,-2-14-16,-1 1-32,-3-1-31,6-6-177,-7 5 160,-1-3-16,-1 2 48,0-2-96,9-2-96,-9 0 160,1 0-64,1 0-32,1 0-16,6 0-48,-7 0 16,0 0 32,3-4 16,2 0-16,2 4-48,0-5 48,0-1-48,0-1-336,0-12-496,0 19 832,0-5-1457,0-17-800,4 16-480,-4-14-129,0 20 2866,5-4-2225,-5-14-976,0 18 3201</inkml:trace>
  <inkml:trace contextRef="#ctx0" brushRef="#br0" timeOffset="1542">1138 467 3009,'0'0'0,"0"0"0,-2 5 1344,-1-1 193,1 3-80,2-3-257,0-4-1200,0 6 961,0 1-209,0 0-63,7 1-49,-7-8-640,6 7 560,14 2-32,-16-3 49,18 1-1,-22-7-576,18 6 704,1-1-32,5-3-95,5-2-113,-29 0-464,30 0 256,3-7-96,2 1-32,-3-14-32,-32 20-96,31 0 96,-3-7 0,-1 1-48,-1-1 64,-26 7-112,26-17 48,0 17 0,0-7 0,0-10-272,-26 17 224,24-4-960,-2-3-1457,2 3-2337,0-1-1969,-24 5 6723,0 0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0:59.9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1418 3025,'0'0'0,"0"0"0,0 0 1585,0 0 191,5 0-79,-5-4-160,0 4-1537,0-7 1296,0 1-287,0-14-225,0 16-159,0 4-625,4-18 528,1 12-48,-1-18-64,2 17-80,-6 7-336,7-26 289,10 9-17,-12-1-80,14-2-16,-12-1-32,-7 21-144,22-24 112,-16 0-32,16-5 16,-15 5-32,-7 24-64,22-26 80,-16-2 0,12-1 0,-14 1-16,-4 28-64,17-31 96,-12 1-16,1-3 48,12 0-48,-18 33-80,4-32 80,0-3 16,3 2-96,-3 7 32,-4 26-32,5-26 48,-1 8-96,0 12 32,-4-12-32,0 18 48,0 0-64,0 0-32,0 5-16,0 14-48,0-19 160,0 26-128,0 5 48,-2 2 32,0 6-16,2-39 64,-2 37-48,2 2 16,0 3-32,4-3 64,-4-39 0,18 37-16,-14 2-16,18-1 16,-5-4 32,-17-34-16,18 35 48,-1-2 16,5-5 176,-2-1 32,-20-27-272,22 24 352,-1-5-79,-1 3-65,0-2-16,-20-20-192,6 8 144,16 16 96,-15-6-64,-1-9-16,-6-9-160,7 21 176,-1-14-128,-1 2 128,-5-3-32,0-6-144,0 5 160,0-1 65,0-2-113,0 3-16,0-5-96,-3 2 48,1 0-16,-2 0 16,-1 0-48,5-2 0,-4 2 16,2 1-16,0-1 48,0-2-16,2 0-32,-3 0 80,1 0-64,0 0 16,2-5-304,0 5 272,0-17-753,-2 13-687,2-14-961,0 12-1265,0 6 3666,4-20-4418,3 13-1329,-7 7 5747</inkml:trace>
  <inkml:trace contextRef="#ctx0" brushRef="#br0" timeOffset="592">1680 314 2209,'0'0'0,"-4"2"608,4-2-608,-9 3 784,-10-1 97,12 2 15,1 0-32,6-4-864,-7 3 785,1 1-49,1-2-80,3 0-111,2-2-545,-2 5 448,2-1 48,4 0-16,3-1 32,-7-3-512,19 2 465,-12 0-97,17-2-48,-18 0-48,-6 0-272,29 0 304,-7 0-32,2-4-31,4-3-49,-28 7-192,31-6 144,3-1-64,4-10 16,-1 12-64,-37 5-32,37-6 16,-2-1 112,-3 1-48,1-1 48,-33 7-128,31-7 96,-5 7-64,0-4-32,-6 4 0,-20 0 0,19 0 16,-12 0 0,17 0-16,-20 0 0,-4 0 0,7 0 0,-1 2-16,1 0 32,-1 1-16,-6-3 0,7 6 32,-3-1 0,1-1-32,-1-2 64,-4-2-64,0 2 0,4 0 16,-4 1 96,5-3-32,-5 0-80,0 0 64,0 0 0,0 0 0,0 0 0,0 0-64,0 0 48,0 0-32,-2 0-160,-1-5-192,3 5 336,-4-4-640,0 4-337,-1-4-319,-1-1-369,6 5 1665,-7 0-2049,3-4-208,-3 4 448,3-5-1248,4 5 3057,0 0 0</inkml:trace>
  <inkml:trace contextRef="#ctx0" brushRef="#br0" timeOffset="1071">1862 0 1616,'0'0'0,"0"0"2001,0 0-2001,0 0 1361,0 0 63,0 0-111,0 0-288,0 0-1025,0 0 816,0 2-176,4 7-144,0 15-47,-4-24-449,5 24 320,1 6-96,1 5 16,-1 5-64,-6-40-176,5 41 240,1-2 208,-1 3 17,-1-5 111,-4-37-576,4 35 544,3 0-160,-1-5-80,1 1-112,-7-31-192,6 26 145,1-2-49,0-2 16,-1-13 16,-6-9-128,7 24 160,-3-18 0,0 3-32,1 8 32,-5-17-160,4 2 128,0 5 0,1-3 0,-1-1 96,-4-3-224,7 0-32,-1 0-640,12 0-1073,-12-5-1841,-6 5 3586,26-6-4033,-4-1-1362,-22 7 5395</inkml:trace>
  <inkml:trace contextRef="#ctx0" brushRef="#br0" timeOffset="2296">3038 244 1472,'0'0'0,"-3"0"320,1 3-64,-4-1 145,6-2-401,-5 2 640,1 0 224,2 0 161,0 0 47,-1 1-95,1-1-49,2-2-47,0 0-97,0 0-784,0 0 768,0 0-111,5 0-145,-1 0-112,-4 0-400,4 0 304,3 0-96,12 0-48,-12 0-64,-7 0-96,22 0 112,-16 0 16,23 2-16,-12-2-15,-17 0-97,22 2 48,2 0 0,2 1 16,0-1-32,-26-2-32,27 0 48,1 0-16,-2 0 64,0 0-64,-26 0-32,24 0 112,-4 0-64,2 0 48,-3 0 64,-19 0-160,20 0 240,-3-5 32,1 5-48,-12 0-48,-6 0-176,22 0 112,-15 0-32,15 0-32,-16 0 0,-6 0-48,22 0 48,-16 0-32,19 0 33,-19 0-49,-6 0 0,26 0 16,-8 0-16,-1 3 0,3 1-16,-20-4 16,17 2 16,3 0 0,-1 0 32,-1 1 0,-18-3-48,17 2 16,3-2 32,-2 2-48,3-2 0,-21 0 0,22 0 48,-2 0-32,2 0 0,-3 0 32,-19 0-48,20 0 32,2 0-16,-3 0 0,1 0-16,-20 0 0,22 0-16,2-4 16,-2 4 48,2-5-32,-24 5-16,21 0 48,-3-4 0,2 4-32,-3-4 32,-17 4-48,6 0 16,18 0-16,-17 0 0,17 0 32,-24 0-32,17 0 0,-10 0 0,17-5 16,-17 5-16,-7 0 0,21 0-16,-14-4 32,15 4-32,-16 0 32,-6 0-16,24 0 16,-17 0-16,15 0 32,-16 0-80,-6 0 48,22 0 0,-18 0 0,16 0 0,-16 0 0,-4 0 0,18 0 0,-12 0 16,14-5 16,-13 5-16,-7 0-16,19 0 0,-14 0-16,16 0 16,-14 0 0,-7 0 0,20 0 0,-14 0-32,18 0 64,-6 0-64,-18 0 32,17 0 32,0 0-16,-10 3-16,19-1 32,-26-2-32,18 0 0,-12 0 16,20 0-64,-19 0 48,-7 0 0,22 0 0,-16-5-16,18 1 80,-17 4-48,-7 0-16,24-4 48,-7-1-16,-10 5-32,19-4 16,-26 4-16,7 0-16,14 0-16,-14 0 32,13 0 0,-20 0 0,6 0 0,12 0 48,-14 0-96,13 0 32,-17 0 16,5 0 0,1 2 0,14 0 16,-16 3 16,-4-5-32,20 2-32,-14 0 64,16 0-32,-15 0 16,-7-2-16,22 0 48,-16 0-48,18 0 64,-17 0-32,-7 0-32,24 0 32,-18 0 16,16 0-16,-15 0-16,-7 0-16,21 0 16,-14-4 16,17 4 16,-17-4-32,-7 4-16,26-5 32,-9 5-16,-10 0 0,19-4 16,-26 4-32,20-4 16,-3-1 16,0 5-32,3-4 16,-20 4-16,18-4 0,-1-1 32,0 5-32,1-4 0,-18 4 0,20 0 32,-1 0-32,-1-5 32,-1 5-64,-17 0 32,7 0 0,14 0 0,-14 0-16,10-4 32,-17 4-16,7 0 0,13 0 0,-14 0 32,16 0-64,-22 0 32,7 0-16,17 0 32,-18 0-16,18 0 0,-24 0 0,7 0-16,14 0 16,-14 0-16,15 0 32,-22 0-16,6 0 16,12 0-48,-12 0 64,14 2-48,-20-2 16,4 2 0,16 1 16,-16 1-32,16-2 16,-20-2 0,4 2 16,16 1 16,-13-1-32,19 0 0,-26-2 0,17 2-32,1-2 32,1 0 32,1 0 64,-20 0-96,24 0 32,0 0-48,2 0 0,0 0 16,-26 0 0,24-4 16,0-1-16,2 1 0,-2 4-64,-24 0 64,22-4-48,0 4 48,-2-5 48,-3 5 0,-17 0-48,7 0 64,15 0 0,-18 0-64,2-4 48,-6 4-48,7 0 0,-3-4 32,1 4-16,1 0 0,-6 0-16,7 0 32,-1 0-32,1 0 0,10 0 0,-17 0 0,0 2 0,5 0 0,-1 0 16,3-2-64,-7 0 48,4 2-224,3-2-320,12 0-288,-12 2-193,-7-2 1025,24 0-1040,-5 0-113,3 0-143,0 0-145,-22 0 1441,22 0-1585,0 3-80,-3-3 225,1 0 79,-20 0 1361,17 2-992,-12-2-1169,-5 0 2161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1:03.6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175 264 2000,'0'0'0,"0"0"0,0 2 673,0 5 159,0-1 161,0 12 15,0-18-1008,0 6 944,0 12-143,0-1-177,0-8-96,0-9-528,0 24 433,0-4-129,0 2-64,0 1-64,0-23-176,0 27 128,5-1-32,-5 2 32,4 1 0,-4-29-128,0 26 128,0 0 16,4-2-16,-4-2-16,0-22-112,5 19 128,-1-10-16,-4 11 33,4-14 47,-4-6-192,0 9 176,0-2 64,0-1 0,0-2-32,0-4-208,0 3 272,0-1-32,-2-2 0,0 0-32,2 0-208,-2 0 161,0-7-145,0 1-273,-1-14-447,3 20 704,-2-4-1200,2-16-321,-2 14-304,2-14-80,0 20 1905,-2-7-1697,0-17 497,-1 18 463,8-1 1,-5 7 736,0-32-1232,0 32 1232</inkml:trace>
  <inkml:trace contextRef="#ctx0" brushRef="#br0" timeOffset="645">49 125 1536,'0'0'0,"-5"-24"304,-1 2 49,-1-4 95,7 26-448,-8-18 576,1 12 128,5-1 65,-3 0 31,5 7-800,-2-6 736,0 2-47,0-1-97,0 5-160,2 0-432,0 0 304,0 0-112,0 2-48,4 5 0,-4-7-144,4 6 161,3 1-1,10 2-48,-12 8 32,-5-17-144,19 9 96,-12 13-16,21-3-16,-8 3 0,2 2 0,-22-24-64,24 26 48,2-2 0,5 0 48,1 3 16,-32-27-112,37 24 176,5 0 48,-3 0 16,3-3-32,-42-21-208,39 24 209,0 0-65,-4 3-32,-7-1-16,-28-26-96,29 26 80,-7-2 0,-3 4 32,-12-2 0,-7-26-112,19 31 160,-19-3-16,5 1-16,-5 1 16,0-30-144,-2 26 176,-5 3 16,-13 1-16,12-4 16,8-26-192,-24 27 193,2-1-33,-2-2 64,-5-2-16,29-22-208,-32 21 208,-3 1-32,-4-4-48,-3 1 0,42-19-128,-41 20 96,1-11 0,1 13-16,2-16-32,37-6-48,-28 7 0,4-1 64,4 1-16,13-1 16,7-6-64,-17 2 96,13-2 16,-1 0 49,3-4-17,2 4-144,-2-6 208,2-1-32,0-13-48,0 16-32,0 4-96,4-17 80,3 10 16,-1-13-64,-1 16 48,-5 4-80,6-17 32,12 17-64,-14-7 64,3 0-80,-7 7 48,17-6-32,-13-1 32,16 1 0,-13 1 32,-7 5-32,19-4 48,-12 0-16,15 4 0,-16-5-464,-6 5 432,24-4-1009,-17 4-879,19-4-1202,-4 4-415,-22 0 3505,19-5-5075,-19 5 5075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1:05.0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0 136 3873,'0'0'0,"0"0"0,7 0 1537,10 0 80,1-5-129,1 5-239,1 0-337,0 3-239,-3 3-177,3 16-144,-20-22-352,21 17 352,1 5-80,0 2-16,2 4 81,-24-28-337,24 29 288,-2 4 0,0 1-32,-1 1-96,-21-35-160,24 33 176,0-5-32,3 3 16,1-3 16,-28-28-176,28 27 144,1-1 49,-3-4-17,-2-3 16,-24-19-192,24 18 192,-4-12-32,-3 3 16,-10-3-16,-7-6-160,6 7 208,1-3 0,-3-1 16,-4-1 64,0-2-288,0 0 257,0 0-33,-2 0-48,-3 0-64,5 0-112,-6-5 128,-12-1-32,12-1-32,-12-10 32,18 17-96,-6-5 48,-3 1-48,-8 0-240,10-3-448,7 7 688,-19-4-1313,12-3-656,-10 3-816,12 0-673,5 4 3458,-6-5-2977,-1-1-1201,7 6 4178</inkml:trace>
  <inkml:trace contextRef="#ctx0" brushRef="#br0" timeOffset="1">362 53 3217,'0'0'0,"0"0"1265,-2 0 95,0 0-111,2 0-1249,-2 2 1104,0 2-207,-1 3-129,-1-1-112,4-6-656,-2 20 641,-5-11-97,1 15 0,-1-5-32,7-19-512,-6 22 465,-3 2 15,-9 0-48,12 2 64,6-26-496,-17 29 432,10-3-15,-17 2-49,6-2-128,18-26-240,-17 27 160,0-3-48,8-3-32,-13-1 0,22-20-80,-7 20 96,-10-12-32,13 10 32,-1-12-48,5-6-48,-2 7 96,2 0-32,0-1 0,0-4 16,0-2-80,5 2-192,1 1-352,14-1-641,-16-2-895,-4 0 2080,20 0-3314,-3 0-176,5-5-1472,-22 5 4962</inkml:trace>
  <inkml:trace contextRef="#ctx0" brushRef="#br0" timeOffset="907">967 397 1952,'0'0'0,"-3"0"657,3 0-657,-2-6 928,-4-12 337,1 14 95,3-2-63,2 6-1297,-2-7 1072,0 0-111,2 1-81,0 2-95,0 4-785,-2-5 768,2 1-144,0-1-144,0 5-111,0 0-369,0 0 224,0 0-48,4 0-80,3 0-64,-7 0-32,17 0 16,-13 3-16,18-1 48,-15 0 0,-7-2-48,26 2 32,-6 0 32,1 1-32,3 1 0,-24-4-32,27 2 32,-1 0 16,6 3 128,1-3 64,-33-2-240,33 0 336,4 0 1,-2 0-129,2 0 0,-37 0-208,39-5 128,-4 1-32,-2-2 32,-5-1 16,-28 7-144,24-7 64,-4 3 64,-14 0-48,14-1-16,-20 5-64,0-4 144,7 0-80,-3-1 0,-4 5 32,0 0-96,0 0-32,0 0 112,0 0-112,0 0 32,0 0 48,0 0 0,0 0-96,0 0 48,0 2-16,0-2 64,0 0-48,-2 0 16,2 0-16,-2 0 32,-1 3-16,1-1-16,0-2 64,2 0-64,-2 0-128,0 0-288,-3 0-352,1 0-401,4 0 1169,-7 0-1552,1 0-385,-3 0-400,0 0-273,9 0 2610,-17 0-2161,13 0-1200,4 0 3361</inkml:trace>
  <inkml:trace contextRef="#ctx0" brushRef="#br0" timeOffset="908">1108 0 2417,'0'0'0,"0"0"1472,0 0-143,0 0-1329,7 0 1248,-3 0-143,3 3-81,13 1-143,-20-4-881,4 7 720,13-1-96,-12 12-111,12-10-17,-17-8-496,7 22 432,10-4-16,-12 3 33,1 3-97,-6-24-352,18 24 304,-14 5-16,0-1-16,3 3 48,-7-31-320,6 32 336,1 3-31,-3 2-65,1-4-48,-5-33-192,6 35 144,-1-5-80,-1-1 16,0-1 32,-4-28-112,7 26 112,-1-2 0,1 0 0,-1-2 16,-6-22-128,18 18 128,-14-10 32,1 10 96,1-16-48,-6-2-208,7 7 209,-1-5 31,1 0-96,-1 0 0,-6-2-144,5 0-80,-1 0-513,3-6-623,-1-1-1153,-6 7 2369,7-17-3842,17 12 96,-18-17-1264,-6 22 5010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1:09.6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 81 1280,'0'0'0,"0"-4"64,0-2-64,0 6 0,-2-18 16,0 14 0,0-3 0,0 3 0,2 4-16,0-5 0,-3 5-16,1-4 0,0 4 32,2 0-16,-2 0-16,-3 0 32,3 0 16,0 0-16,2 0-16,-4 0 64,-1 2 16,3-2 32,-2 2 48,4-2-160,-2 0 240,-1 0 97,1 3 95,0-3 144,2 0-576,0 2 608,0 0 49,-2-2-33,2 0-48,0 0-576,0 0 528,0 0-47,0 0-33,-2 0-64,2 0-384,0 0 336,0 0-48,0 0-80,0 0 1,0 0-209,0 0 208,0 0-48,0 0 16,4 0-16,-4 0-160,4 0 144,1 0 80,-1 2-16,1-2-16,-5 0-192,4 2 128,0 1-32,1-1-32,-1 0 0,-4-2-64,7 2 64,-3 0 0,2 0-16,1 1 32,-7-3-80,17 2 48,-10 2 33,10-2-33,-12 1 16,-5-3-64,22 2 112,-16-2-48,16 0 48,-15 0 64,-7 0-176,21 0 272,-14 0 48,17 0 32,-18 0-48,-6 0-304,24-5 240,-6 1-47,-1 0-33,1 4 0,-18 0-160,6-5 144,18 1-16,-6 0 16,1 4-16,-19 0-128,18-5 64,2 1 16,-1 4-64,-1-5 16,-18 5-32,19-4 16,-1 4-16,-1-4 48,1 4-48,-18 0 0,6 0 16,16 0 32,-15 0-80,12 0 64,-19 0-32,7 0 0,17 0 16,-18 0-16,14 0 16,-20 0-16,6 0 32,12 0-32,-14 0 0,14 0 0,-18 0 0,4 2 16,3-2-16,12 0 48,-14 0 16,-5 0-64,17-4 80,-13 4 48,3 0 0,15 0-16,-22 0-112,4-5 112,16 5-48,-14 0 1,16 0 15,-22 0-80,7 0 96,17 0-16,-18-4 16,18-1-48,-24 5-48,7 0 48,15 0-32,-16 0 0,16-4-32,-22 4 16,7 0 0,12 0 0,-12-4 48,15 4-32,-22 0-16,6 0 32,18 0 0,-17 0-32,12 0 48,-19 0-48,7 0 0,10 0 0,-12 0 48,1 0 0,-6 0-48,7 0 64,-1 2-16,-1-2-48,-1 0-32,-4 0 32,4 0 0,1 0-16,-1 2 16,-4-2 0,0 2 16,4-2 32,1 0 0,-1 0-32,-4 0-16,0 2 32,5-2-16,-5 0 16,0 0 0,0 0-32,4 0 80,-4 0-64,0 0 80,4 0-48,-4 0-48,0 0 16,5 0 48,-1-4-16,-4 4-48,4 0 32,3 0-32,-1 0 0,-6 0 0,7-4 16,0 4-64,-1 0 32,12 0-16,-18 0 32,4 0-16,0 0 64,-4 0 0,0 0-48,5 2 16,-5-2 0,0 2 16,0 2-64,0-4 32,0 5-192,-3-1-576,-3-2-833,-3 1-1232,9-3 2833,-17 6-3874,17 29 721,-2-31-577,2-4 3730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1:07.8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118 275 1728,'0'0'0,"0"-19"432,0 19-432,0-18 641,0-4 239,-2 1 177,0 1-1,2 20-1056,0-20 993,0 3-33,0 10-112,0-14-111,0 21-737,0-5 608,0 1-160,0-1-128,0 5-128,0 0-192,0 0 113,0 9-65,0 13 0,0 2-48,0-24 0,4 26 0,1 3-32,-1 3-16,0 1 80,-4-33-32,5 35-16,-1-2 48,0-3 0,1 1-16,-5-31-16,4 30 16,0-1-16,-4-1 48,0-2 32,0-26-80,0 28 80,0 3 32,0 0-16,0 1 32,0-32-128,-2 31 208,0-1 32,2-3 32,0-1-16,0-26-256,0 24 288,4-5-47,3 1-65,10-11 32,-17-9-208,7 22 208,13-16 16,-3 3 48,3-3 16,-20-6-288,22 7 320,2-3-16,2-2 1,2-2-81,-28 0-224,26 0 176,3 0-64,-1 0-32,3 0 32,-31 0-112,26-4 32,0 4 32,-2-6 0,-2 1-16,-22 5-48,22-4 96,-3-1-80,-12 5 16,15-4-16,-22 4-16,4 0 32,2-4 0,1 4 0,-3 0-16,-4 0-16,5 0 0,-5 0-16,0 0 64,0 0-48,0 0 48,0 2-32,0 0-16,0-2 0,0 2 48,-2 0 0,-1-2-48,1 3 48,2-3-48,-2 2 16,0 0-32,0 0 48,-1-2-32,3 0 0,-4 2 48,2-2 32,0 0-32,-3 0 16,5 0-64,-4 0-96,0 0-224,-1-6-288,1 1-353,4 5 961,-4-4-1264,-3 0-337,0-3-352,1 1-592,6 6 2545,-9-18-2593,3 18 672,-16-6-944,22 6 2865</inkml:trace>
  <inkml:trace contextRef="#ctx0" brushRef="#br0" timeOffset="835">184 528 2176,'0'0'0,"-7"0"689,-10 0 303,8 3 177,9-3-1169,-18 2 1264,16 0-47,0 0-97,0 0-79,2-2-1041,0 2 880,0 3-159,4-3-49,3 0 48,-7-2-720,6 2 625,14 1-1,-16-1-128,14-2-192,-18 0-304,6 0 256,21 0-96,-10 0-48,5 0-15,-22 0-97,22 0 96,2 0-16,2-5 16,-2 5-48,-24 0-48,26-4 16,0 4 0,0-4-16,3 4 32,-29 0-32,22-5 48,-3 5-48,-1 0 112,-12 0-80,-6 0-32,18-4 96,-14 4-16,0-4-80,1 4 80,-5 0-80,4 0 32,-4-5 16,0 5-16,4 0-16,-4 0-16,0-4-112,0-1-272,0 1-385,-4 0-479,4 4 1248,-6-5-1761,-1 1-400,-2 0-448,3-1 144,6 5 2465,-7-6-1729,-2-1-912,9 7 2641</inkml:trace>
  <inkml:trace contextRef="#ctx0" brushRef="#br0" timeOffset="836">0 38 2513,'0'0'0,"0"0"880,0 0-880,0 2 1169,5-2 79,1 0-95,1 0-129,10-5-127,-17 5-897,7 0 784,12-4-80,-1 0-143,2 4-145,-20 0-416,24-5 320,2 5 32,4-4-64,5 4 32,-35 0-320,37 0 288,5-4-15,1 4-17,-43 0-256,44-5 240,-44 5-240,44-4 208,-3-1-48,-2 5-16,-8 0-64,-31 0-80,24 0 64,-7 0-16,-12 3-32,1 1 48,-6-4-64,7 4 48,-3 3 0,1-3 16,-5 3-48,0-7-16,0 6 0,0-1 48,0-1 16,0 0-64,0-4 0,0 3-240,0-1-352,-3 2-529,1-2-671,2-2 1792,-2 3-2418,2-1-351,0 4 640,-2-1-1008,2-5 3137,0 0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1:10.9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1 293 2176,'0'0'0,"0"0"0,0 0 769,6-5 303,1-1 273,-1-1 64,-6 7-1409,7-6 1264,0 1-223,-1 1-257,11 4-240,-17 0-544,5 0 336,1 2-143,1 5-49,13 2-80,-20-9-64,6 24 48,14-3 0,-14-1-32,18 4 16,-24-24-32,18 24 16,1 2 32,5 3 0,7 1 32,-31-30-80,30 31 112,3-3 32,0-2 0,0-4 80,-33-22-224,35 20 192,-3-1 0,-1 1-16,-1-3-16,-30-17-160,29 18 144,-3-9 1,0 10-33,-6-12 0,-20-7-112,19 17 112,-12-12 16,13 3-16,-16 1-16,-4-9-96,4 7 80,1 1 0,-1-1-16,-4 2 32,0-9-96,0 17 80,0-10 16,0-1 32,-2 3-16,2-9-112,-2 9 112,-5-3-16,1 1 0,-1-1-16,7-6-80,-4 7 96,-3-1-16,1-1-16,1-1 32,5-4-96,-2 2 32,-2-2-32,1 0-144,1 0-272,2 0 416,0-4-592,0-1-336,-2-1-401,2-1-592,0 7 1921,-2-17-2593,2 13 80,-2-14-1377,2 18 3890</inkml:trace>
  <inkml:trace contextRef="#ctx0" brushRef="#br0" timeOffset="1654">509 323 2241,'0'0'0,"0"0"0,0 0 1344,0 0 81,7 0 144,-1-4-65,-6 4-1504,7-4 1361,-1-3-273,1 1-191,-1-1-113,-6 7-784,7-4 624,-1-3-47,-1 3-129,-5 4-80,0 0-368,0 0 240,0 0-64,0 0-48,-5 0-64,5 0-64,-6 0 48,-1 4-80,-12 14 0,10-1 0,9-17 32,-24 26-32,4 5 32,-4 6 0,0 4 0,24-41 0,-28 44 0,0 2 16,-3 4 32,1-4-32,30-46-16,-33 43 16,2-1 64,5-7-64,0 0 32,26-35-48,-20 30 64,3-4 0,8-4 64,-8-13-15,17-9-113,-2 17 176,2-17-176,-7 5 144,5-1 16,0-2 16,-1 0 0,3-2-176,0 0 192,0 0 16,0 0-32,0-6-64,0 6-112,5-7 144,1 1-80,1-1 0,-1-12 16,-6 19-80,22-5 16,-15-14 16,12 1-128,-12 1-432,-7 17 528,20-22-1104,-14 2-977,18 1-1233,-6-1-320,-18 20 3634,19-26-5106,-19 26 5106</inkml:trace>
  <inkml:trace contextRef="#ctx0" brushRef="#br0" timeOffset="1655">631 86 2625,'0'0'0,"0"0"1072,5-5 273,-5 5-1345,4-6 1424,3-1-175,-1 1-224,1-14-305,-7 20-720,17-4 480,-12-3-128,14 0-32,-12 1-96,-7 6-224,19-4 241,-14-1 15,12 1-48,-13-1-16,-4 5-192,20 0 128,-16 0-48,3 3-80,13 1 0,-20-4 0,6 4-16,12 3 16,-14 2 0,13-1 16,-17-8-16,5 9 16,12 0-16,-12 8 16,1-12 0,-6-5-16,18 6 0,-14 3 48,3 0-32,-1-3-32,-6-6 16,20 7 0,-16-1 0,3 1-16,10-1 48,-17-6-32,4 7-32,3-3 48,-3 3 0,1-1 32,-5-6-48,0 9 48,0-2-32,0 1 32,0 10-16,0-18-32,-7 4 80,-2 5 48,-8 11-80,8-14 48,9-6-96,-22 24 80,3-4-32,1-3 32,-1 3 32,19-20-112,-18 19 193,1-10-1,8 13 64,-8-15-80,17-7-176,-5 19 160,-1-12-16,4-1-80,-1 1 16,3-7-80,0 9 80,0-5-16,5 2 16,1-1 16,-6-5-96,20 2 96,-14 0 16,18 0-32,-6 1-16,-18-3-64,20 2 96,4 0-80,-3 0 16,3 0 0,-24-2-32,22 0 32,2 0 32,-4 0 64,2 0-15,-22 0-113,19 0 144,1 0-32,0 0-16,-1 0-80,-19 0-16,7 0-336,17-4-417,-18 0-703,12 4-1042,-18 0 2498,4 0-3201,14 0 416,-14 0-1105,-4 0 3890</inkml:trace>
  <inkml:trace contextRef="#ctx0" brushRef="#br0" timeOffset="1656">1362 245 1440,'0'0'0,"5"0"1265,-5 0-1265,0-18 992,6 14 273,-2-3 111,1 3-47,-5 4-1329,4-4 1217,3-1-193,-3 5-128,0-4-159,-4 4-737,5 0 576,-1 0-192,1 2-96,-5 5-128,0-7-160,4 19 112,0-1 17,1 1-33,-1 3 16,-4-22-112,4 26 112,3 3 80,-1 1 32,1 3 32,-7-33-256,7 33 272,-1 2-32,14-3 96,-16 3 113,-4-35-449,7 33 464,10 2 0,-13 0-96,3-2-112,-7-33-256,17 30 160,-12-1-16,-1-3 17,3 0-17,-7-26-144,4 20 160,0-3 48,-4-8-32,0 8 16,0-17-192,0 7 160,0-1-16,-2-4 32,0 5-32,2-7-144,-4 2 192,-1 0 0,3-2-32,-2 0-48,4 0-112,-5 0 129,-1 0-1,-1-4-48,3 0 16,4 4-96,-4-7 80,1 1-64,1-1 32,-2 0-16,4 7-32,-2-6-208,0-16-144,-1 18-305,3-3-431,0 7 1088,0-19-1361,-2 14-544,0-14-640,0 12-736,2 7 3281,0-20-3218,-2 14-1280,2 6 4498</inkml:trace>
  <inkml:trace contextRef="#ctx0" brushRef="#br0" timeOffset="1657">1170 555 3537,'0'0'0,"0"0"1505,0 0-1505,0 0 1681,0 0-49,0 0-223,0 0-224,0 0-1185,0-5 1024,0 1-112,0 0-143,5-1-81,-5 5-688,6-4 624,1-1-111,10 1-81,-10 0-48,-7 4-384,19-5 256,-1 1-48,-1 4-144,3 0 0,-20 0-64,22 0 0,2 0 48,2 0-32,2 2 16,-28-2-32,31 5 48,4-3-48,0 4 48,-1-1 0,-34-5-48,38 4 64,-1 0 0,-5-1-128,-1-1-416,-31-2 480,30 2-1168,-3 0-1169,-1-2-1425,0 2 160,-26-2 3602,22 2-4722,-22-2 4722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1:14.3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184 13 1952,'0'0'0,"0"0"753,0 0-753,5 0 864,-1-4 113,0-1 47,-4 5 1,0 0-1025,0-4 944,0 4-48,-4 0-143,-3 0-177,7 0-576,-6 0 448,-1 4-128,-1 3-32,-10 0 1,18-7-289,-6 17 256,-12-8-16,12 13 16,-14-3-16,20-19-240,-7 20 240,-10 2 16,10 4 32,-10 0-63,17-26-225,-7 33 240,-10 2 32,13 4 0,-3 7 16,7-46-288,-6 43 272,1 1-16,3 0 48,2-1-15,0-43-289,0 42 256,0-1 16,0-2-96,0-1 16,0-38-192,0 37 192,4 0 16,1-2-32,1-3 0,-6-32-176,7 29 176,-1 1 0,1-6 17,10 0 15,-12-2-16,-5-22-192,6 18 160,1-1-16,-1-8 0,-6-9-144,7 22 144,-7-22-144,17 8 144,-12 10-48,-1-12-16,-4-6-80,18 20 16,-18-20-16,4 6 0,13 14 32,-10-13 16,15 10-32,-22-17-16,17 7 32,-10 10 32,19-10 32,-20 10 16,-6-17-112,27 7 96,-21-1 0,18 1 0,-17-1 0,-7-6-96,22 7 81,-18-5-65,13 0-129,-12 0-159,-5-2 272,6 0-496,12 0-288,-14 0-305,0-6-479,-4 6 1568,5-7-2338,-5-10-1295,4 17 111,-4-18-1200,0 18 4722,0 0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1:13.7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0 858 2625,'0'0'0,"0"2"1360,0-2-1360,0 0 1633,0 0-1633,0 0 1697,0 0-144,0 0-289,5 0-207,-5 0-1057,6-4 944,-1-3-112,1 1-143,1-1-17,-7 7-672,6-6 576,1-1-47,-1-13-81,14 14-80,-20 6-368,4-20 320,3 14-64,0-14-48,12 13-48,-19 7-160,5-21 144,1 14-32,12-17-15,-14 7-33,-4 17-64,6-7 48,12-19 16,-14 8-16,14 1 32,-18 17-80,4-20 64,14 1-32,-14-3 16,13-2 0,-17 24-48,5-26 64,12-3 16,-12 3-32,1 2 48,-6 24-96,7-19 16,-1 12-16,1-13 0,-3 16-96,-4 4 96,4-4-16,-4-1-16,5 5-64,-5 0 32,0 0 64,0 7-80,0 10-32,0 1 16,0 4 48,0-22 48,0 26-96,0 4 32,4 7 32,1-2 16,-5-35 16,4 37-49,2 0 49,1-2 0,13 2-32,-20-37 32,4 40 0,16-5-32,-14-5 0,14 3 16,-20-33 16,6 28 0,16 1 16,-15-3 48,15-4 81,-22-22-145,4 19 160,13-1 16,-12-10-80,1 10 16,-6-18-112,7 6 128,-3-1-16,1 1 16,-1 1-16,-4-7-112,4 2 96,-4 0 48,0-2 32,5 0 0,-5 0-176,0 0 144,0 0-48,0 0 0,0-4-48,0 4-48,0-4-128,4-3-400,-4-15-720,0 16-977,0 6 2225,0-27-3650,7 21-736,-3-22-1361,-4 28 5747</inkml:trace>
  <inkml:trace contextRef="#ctx0" brushRef="#br0" timeOffset="1">422 79 2433,'0'0'0,"0"0"944,0-4 241,0 4-1185,6-7 1360,1 1-15,10 1-129,-10 5-303,-7 0-913,6-4 704,16 4-224,-15 2-95,14 5-113,-21-7-272,18 21 160,1-3 16,3 4 0,-2 2 96,-20-24-272,24 28 320,0 5 64,2-3-48,0 5 33,-26-35-369,29 35 432,-1-4 96,-2 1 48,3 1-31,-29-33-545,28 33 464,2 2-80,1 2-64,2-2 32,-33-35-352,35 37 272,0-2 17,2-3-33,-2 6-16,-35-38-240,30 37 240,-4-2-80,-4 2 32,-15-2-64,-7-35-128,17 32 112,-17 1 16,4-2 0,-4-1-16,0-30-112,0 28 144,-2-1-16,-4-3 1,-3-3 15,9-21-144,-17 18 160,10-1 16,-10 1-80,10-12 0,7-6-96,-22 18 48,13-12 0,-12 3-16,14 9 0,7-18-32,-20 4 16,14 2-16,-12 3 32,14 0-16,4-9-16,-6 6 32,-1-1-16,3-1 16,1-2-32,3-2 0,-2 3 0,0-1 32,2 0-16,0 0 16,0-2-32,0 0 48,4 0 0,1 0 32,-1-4-48,-4 4-32,7 0 48,10-5-32,-12 1-16,1 0 0,-6 4 0,7-5-176,10-1-256,-17-1-465,4-12-607,-4 19 1504,5-5-2177,-5-14-993,4 14-976,1-1 721,-5 6 3425,0-24-4242,0 24 4242</inkml:trace>
  <inkml:trace contextRef="#ctx0" brushRef="#br0" timeOffset="1554">1179 103 2337,'0'0'0,"4"-4"976,0-3 257,1 1 127,-5 6-1360,4-18 1345,0 18-129,1-6-271,-1-1-193,-4 7-752,5-17 624,-1 17-143,0-7-49,1 3-32,-5 4-400,4-5 320,3 1-16,-1 0 0,1-1-47,-7 5-257,17 0 224,-13-4-16,3 4-96,13 0-32,-20 0-80,6-5 64,16 5-48,-15 0 0,19 0-16,-26 0 0,19 0 48,3 0-32,-2 0 32,-1 5-48,-19-5 0,7 6-80,15 1 96,-18-1-64,14 12 80,-18-18-32,0 6 16,6 3 0,-1 13-32,-1-13 0,-4-9 16,0 22 0,0-5 0,0-8 32,0 13 0,0-22-32,-7 17 16,-1 0 32,-10 3-32,12 0 32,6-20-48,-22 17 16,4 1 16,-1-1 16,-1 1-32,20-18-16,-20 17 64,3-8-32,8 10-32,-10-12 16,19-7-16,-5 17 16,-1-14-16,-1 3 64,3 1-32,4-7-32,-2 2 64,2 0-32,0 2 0,0-1 32,0-3-64,4 2 16,0 0 48,3 0 32,-1 0-32,-6-2-64,18 2 128,-12-2 16,18 3 65,-2-1-1,-22-2-208,24 0 224,0 2-16,5-2-32,-3 0-16,-26 0-160,28 2 208,-2-2 16,-2 0-16,0 0-48,-24 0-160,20 0 128,0 0-48,-14 0 49,12 0-65,-18 0-64,4 0 96,0 0-32,-4 0-16,5 0 0,-5 0-48,0 2 32,0 1-16,0 1-16,0 0 32,0-4-32,0 5-32,0-1 32,4 0 0,-4 1-16,0-5 16,0 4 16,0 0-16,4-1 0,-4-1 80,0-2-80,0 2 48,0-2 16,0 0 16,5 0-16,-5 0-64,0 0 80,0 0-64,-2 2-320,-5-2-737,7 0 1041,-6 0-2081,-12 0-1408,16 0-769,-5 0-1345,7 0 5603,0 0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1:23.6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195 278 1312,'0'0'0,"-2"0"272,2 0-272,-2 0 336,-5 0 97,1 0 63,-1 0 64,7 0-560,-6 0 608,-1 0 81,-2 2 47,3-2 0,6 0-736,-9 0 689,2 0-49,1 0-48,2-4-80,4 4-512,-5-5 417,3 1-65,-2 4-112,-1-7-64,5 7-176,-2-4 144,-4 0-64,1-1-32,1 1-16,-3 0 0,7 4-32,-4 0 16,0-5 32,-3 1-16,3 4-16,4 0-16,-5-5 16,1 1-16,0 4 16,-1-4 16,5 4-32,-2 0 64,0-5-16,0 5 48,2-4 0,0 4-96,0-4 80,0-1 16,0 1-16,0 0-15,0 4-65,4-5 80,-4 1-32,4-1 0,-4-1-16,0 6-32,5-7 32,-1 1 16,3-1-32,-3 3 16,-4 4-32,4-7 16,1 1 32,-5 1-32,4-1 0,-4 6-16,4-4 16,-4-1-16,5 1 0,-1-1 0,-4 5 0,0-4 0,5 0 0,-5 4 16,0 0-16,4-5 32,0 5-64,1-4 64,-1 0-64,-4 4 32,7 0 0,-1-5 48,12 1-48,-14 0 32,-4 4-32,17-5 16,-10-1-16,15-1 48,-16 1-32,-6 6-16,24-7 32,-17 0 16,17 1-48,-18 2 16,-6 4-16,22-5 16,-15 5-16,10-4 0,-12-1 0,-5 5 0,17-4 0,-10 0 16,12 4-16,-14 0 0,-5 0 0,17 0 0,-13 0 0,1 0 0,1 2-16,-6-2 16,18 2 0,-14 2-16,3-1 32,10 1-32,-17-4 16,4 4 16,3 1-16,13-1-16,-16 3 32,-4-7-16,17 4 0,-12 3 16,14-3-16,-14 2 16,-5-6-16,19 5 0,-14 1 0,1-1 0,1 1 0,-7-6 0,17 5 32,-17-1-16,5 3-16,-1-1 32,-4-6-32,4 7 0,-4-3 16,0 3-16,5-1 32,-5-6-32,0 7 32,0-1-16,-2 14 0,-1-14 16,3-6-32,-4 20 0,-2-11 0,-1 10 0,0-10 0,7-9 0,-6 24 0,-1-15 32,1 13-16,-3-14 0,9-8-16,-9 22 0,-8-4 32,13-10-16,-5 16 0,9-24-16,-20 18 64,14-1-32,-18 5 32,6-4-16,18-18-48,-17 19 80,-5-1-16,-2-10 16,0 19 0,24-27-80,-26 17 32,2 3 32,0-1-16,-2-1 0,26-18-48,-24 17 48,2-8-32,0 11 0,0-14 16,22-6-32,-17 20 16,-3-14 0,11 12-16,-13-12 0,22-6 0,-8 9 0,-10 8 0,12-12-32,-1 1 48,7-6-16,-6 7-16,-1 10-64,1-14 80,1 3-64,5-6 64,-4 7-208,2-1 96,-1 1-96,1-1 64,2-6 144,-2 5 48,0-1-16,2-2 0,0 0 192,0-2-224,0 0 240,4 0 0,1 0 33,1 0-161,-6 0-112,22-6 48,-15-1 16,19 1 80,-7-1-32,-19 7-112,24-17 112,0 12 0,5 1-96,1-3 16,-30 7-32,29-4-32,1 4 64,1 0-32,-1 0 0,-30 0 0,29 0 32,-1 0-32,0 2 16,-6-2-16,-22 0 0,24 2 32,0 1 0,-2-1-32,-2 0 0,-20-2 0,19 2 0,1-2 32,-3 0 0,1 0 32,-18 0-64,6-4 64,18 4 48,-17-5-32,17-1 0,-24 6-80,6-4 96,16-3-32,-17 0 16,12 3-16,-17 4-64,4-6 48,1-1 16,-1 3-48,1-1 16,-5 5-32,4-4 32,-4 0-64,4 4 32,-4 0 0,0 0-48,0 0 96,0 0-80,0 2 32,0-2 0,0 2 0,-2 2 0,0 1-16,0-1-144,2-4 160,-5 4-480,3-1-496,0-1-609,0 0-688,2-2 2273,0 0-2705,0 0 255,28 9 706,-28-7-513,0-2 2257,0 0 0</inkml:trace>
  <inkml:trace contextRef="#ctx0" brushRef="#br0" timeOffset="1084">806 191 1824,'0'0'0,"0"0"529,0 0-529,0-7 752,4 0 160,1 1 49,-5-1-33,0 7-928,0-4 801,0 0-145,0 4-128,4 0-112,-4 0-416,0 0 304,4 0-111,1 0-65,-5 0-32,0 0-96,6 4 32,-1 3-32,1 10 32,1-10-16,-7-7-16,6 19 32,12-10-16,-12 13 32,14-14-16,-20-8-32,7 24 32,19-6 32,-4 4 48,-1 2 32,-21-24-144,29 24 224,-1 2 48,3-2 48,1-2 16,-32-22-336,33 19 305,0-1 31,0-9-48,-1 10-32,-32-19-256,33 7 224,0 12-48,-5-12 0,0-1-16,-28-6-160,27 9 176,-3-2 16,-3-1-15,-1 1-33,-20-7-144,7 6 144,14 1-16,-14-1-32,0-1 16,-7-5-112,17 4 32,-17 3 48,4-1-32,1-1-32,-5-5-16,4 6 64,-4 1-32,4-1 0,-4 1 0,0-7-32,5 4 16,-5 3 32,0-3-32,0 0 0,0-4-16,0 5 48,0 1-16,4-3 32,-4 1-16,0-4-48,0 4 64,0-2 0,5 1-16,-5-1 48,0-2-96,0 0 96,4 0 16,-4 0 16,0 0 0,0 0-128,0 0 113,0 0 15,0 0 0,0 0-64,0 0-64,0-5-144,-2 1-401,-3-2-383,3-1-497,2 7 1425,-4-7-1841,-1-12-464,3 12-240,-2-10 400,4 17 2145,-2-7-3169,2 7 3169</inkml:trace>
  <inkml:trace contextRef="#ctx0" brushRef="#br0" timeOffset="1085">1325 151 1520,'0'0'0,"-2"0"320,0 0 97,-2 0 143,4 0-560,-7-4 624,3 4 16,-1 0-111,-1 2-97,6-2-432,-2 4 368,-3 3 0,3 13 0,-2-14 32,4-6-400,-3 24 401,-1-4-33,2 2 0,-2-1 48,4-21-416,-7 22 464,3 2 65,-1 0 63,-1 0 0,6-24-592,-5 24 544,-1-2-15,-3 0-81,0 0 0,9-22-448,-19 19 464,12 1 1,-17-3-81,7 3-32,17-20-352,-20 20 256,3-3-80,-3 1 0,0-10-48,20-8-128,-17 24 80,-1-6-16,1-9-32,8 12-16,9-21-16,-22 9 0,16 11 48,-3-14 0,0 12-16,9-18-32,-6 6 0,-1 3-32,1 0-16,4-3-48,2-6 96,-3 7-32,3-1 48,0-1 32,0-1 32,0-4-80,0 2 48,0 0 16,5-2 0,1 0-240,-6 0 176,7 0-592,-1 0-576,16 0-833,-15-4-817,-7 4 2818,28-4-3041,25 26 752,-29-29-416,-24 7 2705</inkml:trace>
  <inkml:trace contextRef="#ctx0" brushRef="#br0" timeOffset="1923">1967 441 1376,'0'0'0,"0"0"688,-2 0-31,-1 0 191,3 0-848,0-4 929,0 4-17,0-4-64,0-1-79,0 5-769,0-4 720,5 0-64,-5-1-95,4 1-81,-4 4-480,0 0 352,4-4 0,-4 4-16,0-5-32,0 5-304,0 0 257,0-4-49,5 4-64,-5 0-64,0 0-80,4 0 96,1 0-64,-1 0 16,0 0-48,-4 0 0,7 0 16,10 0-16,-10 0-16,15 0 32,-22 0-16,19 2 16,1 0 48,4-2-48,2 0-16,-26 0 0,31 0 64,1 0-48,1-4 16,0-1 16,-33 5-48,33-6 32,-1-1-16,-1 1 0,-1-1 32,-30 7-48,29-4 32,-5-3 0,-2 3 16,-5 0 0,-17 4-48,7-7 32,12 3 0,-14 4 16,-1 0-32,-4 0-16,4 0 16,-4 0-32,5 2 32,-5 2-16,0-4 0,0 5 0,0 1 48,-3-1-48,1 1 16,2-6-16,0 7 0,-2-1 16,2 1 32,0-1 0,0-6-48,0 5 64,-2-3 0,2 0 0,-2 0-64,2-2 0,-2 2-32,-1-2-160,1 0-176,2 0-176,0 0 544,-2 0-769,0 0-335,0-4-337,-1 0-384,3 4 1825,-2-5-1920,0 1 415,20 10-320,-18-6 1825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1:26.7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0 302 1568,'0'0'0,"0"2"320,0 0 129,0-2-449,0 4 624,0 3 112,0-5 33,5-2-1,-5 0-768,6 2 768,1-2 1,-1 2-17,1 1-64,-7-3-688,6 2 577,1 2-97,10 3-128,-12-1-96,-5-6-256,6 20 192,-6-20-192,18 9 96,-14 17 16,3-4-32,-1-1-16,1 6 80,-1-1-32,-1 2 80,-1 3 17,-4-31-209,4 30 224,1 1 48,-5-5-16,4 0-48,-4-26-208,0 24 208,0-2-32,0-2-32,0-3 16,0-17-160,0 17 144,0 1 16,-2-9-15,2 10-17,0-19-128,-2 7 144,0-1 32,-1 1-32,1-1 0,2-6-144,-2 7 96,0 0 0,0-3-32,-3 2 0,5-6-64,-2 5 48,0-1 16,2-2 32,-2 1-16,2-3-80,0 2 128,0 0-16,0-2 16,0 0 0,0 0-128,0 0 112,4-4-112,0-1-368,1-1-448,-5 6 816,4-18-1569,3 14-1232,-1-14-577,14 12-1504,-20 6 4882,0 0 0</inkml:trace>
  <inkml:trace contextRef="#ctx0" brushRef="#br0" timeOffset="1">714 688 4337,'0'0'0,"0"0"0,-5 0 1777,-1 0-176,-12-5-112,14 1-161,4 4-1328,-7-4 1121,3-1-225,2-1-223,0-1-129,2 7-544,-2-4 416,2-14-96,0 18-64,0-17-64,4 13-16,2-14-64,1 12 17,0-16-49,-7 22-80,17-7 64,-13-17 32,14 18-16,-14-21 16,-4 27-96,18-6 64,-14-22-16,13 10 16,-12-2-16,-5 20-48,6-21 64,12 1-16,-14-4-32,3 2 32,-7 22-48,6-22 16,1 1 80,-1-1-32,1-2 16,-7 24-80,4-29 64,1 1-16,-1-3-48,0 1 16,-4 30-16,7-26 32,-1 0-32,1 2 0,-3 4 0,-4 20 0,7-18-32,-1 12 16,1-1-32,-3 1-48,-4 6 96,5-5-128,-1 5-96,0 0-48,1 7-32,-5-7 304,4 24-225,1 0 49,-1 7 64,0 1 80,-4-32 32,5 37-48,-1 3 16,3-3 32,-1 2 0,-6-39 0,7 33-16,-1-3 16,14 1 0,-16-1 0,-4-30 0,7 29 48,10-1-48,-12-4 48,12 0-32,-17-24-16,4 26 64,14-2 0,-14 0 16,14 0 65,-18-24-145,4 22 144,13-2 64,-12-1-16,1 1 16,-6-20-208,7 17 144,-1-8-16,1 13-48,0-15 32,-7-7-112,4 17 80,0-10 48,-4-1 16,5 1-16,-5-7-128,0 4 144,0 0 16,0-1-48,0-1 33,0-2-145,0 2 144,-5 0-32,1-2 32,-3 2-16,7-2-128,-6 0 96,-3 0 0,0 0 0,1 0-32,8 0-64,-18 0 48,14-4-16,-3 0-128,1-3-432,6 7 528,-7-7-1233,5-10-1104,2 17-1649,7-4-64,-7 4 4050,26-7-5090,-26 7 5090</inkml:trace>
  <inkml:trace contextRef="#ctx0" brushRef="#br0" timeOffset="599">1896 382 1344,'0'0'0,"0"2"128,0-2 0,0 3 48,-2-3 48,0 0 49,0 0-1,0 0-64,2 0-208,-3 0 160,-1 0-32,0-5-32,1 5 0,3 0-96,-4 0 128,0-4 48,-3 4 0,3 0 80,4 0-256,-2 0 368,-3 0 161,3 0 127,0 0 48,2 0-704,-2 0 705,0 0-17,2 0-48,0 0-31,0 0-609,0 0 528,0 0-48,0 0-16,4 0-64,-4 0-400,0 0 369,4 0-49,1 0-64,1 0 48,-6 0-304,7 0 272,10 0-16,-12 0-48,14-4-48,-19 4-160,7 0 144,21 0-31,-8-5 15,4 1 0,-24 4-128,22 0 112,4-5 16,-2 1-32,2 0-32,-26 4-64,24-5 64,0 5 0,-2-4-16,0 4-32,-22 0-16,17 0 16,0 0-16,-10 0 32,13 0 0,-16 0 0,-4 0-32,7 0 16,-1 0 0,1 0 16,10 0-32,-17 0 0,4 0 32,3 0 16,0 0-32,12 0 32,-19 0-48,5 0 16,1 0-16,1 0 0,10 0 0,-17 0 0,0 0 48,7 0 16,-3 0-48,0 0 0,-4 0-16,5 0 48,-5 0-32,0 0 16,0 0 48,0 0-80,4 0 48,-4 0 16,0 0-48,0 0 32,0 0-48,0 0 32,0 0 16,0 0 0,0 0 0,0 0-48,0 0 32,0 0 0,0 0 0,0 0 0,0 0-32,-2 0 16,0 0 0,-3 0-16,1 0 0,4 0 0,-7 0-272,1 0-384,-1 0-673,1 0-992,6 0 2321,-5 0-3137,3 4 336,0 3-1057,2-7 3858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1:28.0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62 1744,'0'0'0,"-2"0"641,0 0 255,2 0-896,-6 0 1137,-1 0 63,3 0-47,-1-5-97,5 5-1056,-2 0 945,-2-4-33,2 0-112,-1 4-111,3 0-689,0-5 624,0 5-160,0-4-64,0 4-96,0 0-304,0-4 257,5 4-1,1-5-32,-1 5-64,-5 0-160,6-4 144,1 4-48,10-5-16,-12 5-32,-5 0-48,6-4 32,14 4-16,-14 0 16,14 0-16,-20 0-16,6 0 16,18 0 16,-4 0-32,0 2 0,-20-2 0,24 2 16,0 1 0,2-1-16,0 2 32,-26-4-32,24 2 0,2 3 0,0-3 16,1 2-16,-27-4 0,24 2 16,0 1 16,-5-1-16,1 0 32,-20-2-48,17 0 16,-10 0 48,13 0 0,-14 0 16,-6 0-80,18 0 96,-12 0-32,12-4 0,-14 4 0,-4 0-64,17-5 64,-12 1 0,12 0 33,-12-1-1,-5 5-96,17-4 96,-10-1-16,10 1 0,-13 0-48,-4 4-32,18-5 48,-14 1-16,1 4 0,1-4 0,-6 4-32,4 0-32,1 0 16,-1 0 16,-4 0 0,0 2 0,0 0 0,-2 5-16,0-1 32,2-6-16,-7 7 0,3-1 16,-3 1-16,1 1 32,6-8-32,-7 7-32,1 0-192,-1-3-273,1-2-447,6-2 944,-7 4-1473,3-1-576,-1 1-576,1 3-128,4-7 2753,-2 4-2001,-3 2-816,5-6 2817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1:31.7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300 413 1248,'0'0'0,"0"0"0,0 0 208,0-4-32,-3-3 16,-1 1 80,4 6-272,-4-5 337,2 5 63,-3 0 96,1 0 48,4 0-544,-2 0 561,-3 0-33,1 0-64,0 2-16,4-2-448,-7 3 416,3 3-31,-3 1-33,3 10-128,4-17-224,-5 7 176,-1 17-48,-1 0 0,3 0 32,4-24-160,-7 30 176,-1 1 0,-1-1-32,-11 3 16,20-33-160,-6 33 160,-14 2 17,11-3-17,-10 1-16,19-33-144,-9 28 160,-13 1-48,16-5 32,-12 0-16,18-24-128,-6 24 112,-3-5 32,0-1 32,3-12 48,6-6-224,-7 9 240,3 0 96,2-3 33,-1 1 79,3-7-448,-2 4 416,0-1 32,0-3 0,0 0-47,2 0-401,-3 0 352,1 0-32,0-5-96,0 1-32,2 4-192,0-7 224,0 1-128,0-12 16,0 14 0,0 4-112,0-7 64,-2-10 32,2 13-31,0-14-33,0 18-32,0-4 0,4-16 48,0 14-32,1-14 16,-5 20-32,6-7 48,1-17-48,13 18 0,-16-18 16,-4 24-16,17-7 48,-12-19-32,14 6 32,-12 1 0,-7 19-48,17-22 32,-10-2 64,10 0-48,-12-2 32,-5 26-80,6-29 48,12-1 0,-14-3 16,3-2-16,-7 35-48,17-37 48,-13 0-16,3-2 16,10 2 0,-17 37-48,5-40 32,1 6-16,14-6 0,-13 3-16,-7 37 0,19-35 32,-12 3-80,17 3 48,-18 7-16,-6 22 16,22-19-32,-18 12 32,3-15-48,10 22-32,-17 0 80,5-4-112,-1 0-48,3 4 32,-1 0-16,-6 0 144,7 2-112,-3 4 32,3 3-16,-3 11 15,-4-20 81,4 8-112,3 16 48,0-2 0,-1 2 0,-6-24 64,7 29-48,-1 3-16,1 3 48,-1 2-32,-6-37 48,7 40-16,-1 1 16,1 5-48,-1 4 32,-6-50 16,18 52-32,-14 1 0,14-3 32,-12-4-32,-6-46 32,20 39 0,-16-2 0,3-4 32,12-3-16,-19-30-16,5 27 0,12-3 48,-10-5-32,10 1 0,-17-20-16,7 17 32,10 1 0,-10-12 16,-1 12 16,-6-18-64,18 2 128,-18 5-32,6-3 32,-1-2 1,-5-2-129,0 2 112,0 0-32,4 1 32,-4-1 32,0-2-144,0 2 192,0 2 32,0 1 0,-2 1-64,2-6-160,-2 5 48,0 1 0,-1 3-16,1-3-16,2-6-16,-2 18 0,0-16 0,2 5 0,0-1 48,0-6-48,0 7 48,0-1 0,0 1 32,0-5 48,0-2-128,4 2 128,-4-2 32,0 0 33,0 0-1,0 0-192,5-4 160,-1-1-32,-4 1-80,4 0 0,-4 4-48,0-7 48,0 1 16,0-1 16,-2 1-272,2 6 192,-4-7-528,-3-13-369,-2 16-527,1-16-497,8 20 1921,-18-6-2786,14-16-847,-3 18-1714,7 4 5347</inkml:trace>
  <inkml:trace contextRef="#ctx0" brushRef="#br0" timeOffset="492">84 642 2769,'0'0'0,"0"0"1024,0 0-1024,0 0 1073,0 0-49,4 0-47,0 4-81,-4-4-896,18 5 800,-14-1-127,18 3-49,-5-1-48,-17-6-576,22 5 513,0 1-17,4-4-16,0 3-64,-26-5-416,27 4 400,-1-2-80,0 0-47,-2-2-97,-24 0-176,24 0 176,-2 0-16,0 0-32,-3 0-32,-19 0-96,18-4 112,-1 4-48,1 0-32,-12 0 64,-6 0-96,20 0 64,-16 0 16,3 0-16,-3 0 0,-4 0-64,4 0-80,-4 2-480,-2 3-657,-4-1-816,6-4 2033,-7 7-2833,1 1 32,3 16 800,-3-17-736,6-7 2737,0 0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1:34.0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219 53 1056,'0'0'0,"0"0"464,0 0-464,0-5 208,0 1 96,0 4 97,0-4 159,0 4-560,0-5 608,0 1 96,0-1 81,0 1-1,0 4-784,0-4 801,0-1-81,0 1-144,-2 0-96,2 4-480,-4 0 353,-3-5-97,1 5 0,-1 0-112,7 0-144,-9 0 112,-8 0 16,12 5-32,-1-1-16,6-4-80,-9 7 64,0-1-32,1 12 16,-10-10-32,18-8-16,-4 26 16,-5-4 0,-8 4 0,10 3 0,7-29-16,-9 33 48,-8 4 32,10 2-16,1 5 16,6-44-80,-9 45 64,3 3 16,-1 0 16,1-4 32,6-44-128,-3 41 128,1-1 49,0-5 47,2-3 16,0-32-240,0 31 256,0-3-48,7-4-32,-1 2 0,-6-26-176,7 22 176,12 2 0,-14-4-16,1-3 0,-6-17-160,20 18 177,-16-9-49,3 8 0,10-10 16,-17-7-144,5 6 112,1 3 0,14 0 16,-16-1-64,-4-8-64,7 9 64,12-2 16,-14 1-16,1-1 0,-6-7-64,20 6 64,-16 3-48,3 0 48,10 0 0,-17-9-64,5 8 64,-1 1 32,0 0-16,3 8 32,-7-17-112,6 5 80,-1 1 80,-1 1-32,0-3 17,-4-4-145,5 4 64,-5-1-225,0-1-319,0-2-416,0 0 896,0 0-1361,0 0-832,0-5-704,0 1 192,0 4 2705,0 0-3890,0 0 3890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1:37.2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0 439 2865,'0'0'0,"0"0"1168,0-5-47,0 5-1121,0 0 960,0 0-127,0 0-161,0 3-160,0-3-512,0 6 400,0 3-127,0 13-129,5-3-80,-5-19-64,17 24 32,-13 5 16,18-1 96,-15-2 64,-7-26-208,26 26 272,-4 1 32,2-3 48,0 0 64,-24-24-416,24 21 449,2 1 15,-2-4-16,2-1-32,-26-17-416,26 9 384,-2 13-63,0-14-81,-2 10-16,-22-18-224,20 9 176,-3 8-32,1-10-16,-12-1-48,-6-6-80,22 9 112,-18 0-16,3-3 0,10 3 0,-17-9-96,0 6 64,5 1 32,1 0-32,-1-1 16,-5-6-80,0 7 128,0-3-32,0 3-16,0-3 33,0-4-113,0 4 96,0-2 0,0 3 0,0-3-32,0-2-64,0 2 96,-2 0-16,-1 1-16,1-3 48,2 0-112,-2 2 32,0-2 16,0 0-368,-3 0-369,5 0 689,-4-5-1120,2 1-753,-3 0-656,3-3-593,2 7 3122,35 7-2769,-37-7-480,2 0 3249</inkml:trace>
  <inkml:trace contextRef="#ctx0" brushRef="#br0" timeOffset="1">362 489 3729,'0'0'0,"5"-4"1505,-1-1 32,3-1-65,-7 6-1472,6-7 1313,-1 3-257,-1-1-303,-4 1-241,0 4-512,0 0 320,0 0-128,0 2-96,-2 7-32,2-9-64,-5 24 96,-1-4-16,-14 1-16,14 6-16,6-27-48,-22 28 48,4 0-16,-1 7-32,-3 2 0,22-37 0,-22 37 32,-2 1 0,0-1 32,0-2 17,24-35-81,-24 32 80,2-1 0,3-1 0,-1-3 32,20-27-112,-9 19 112,-10-1 0,12-12 16,-2 12-16,9-18-112,-17 6 160,13 1 0,-3-1 80,1-1-48,6-5-192,-7 2 240,5 0-80,0-2-64,-1 0-32,3 0-64,-2 0-240,2 0-400,0-4-657,0-3-1248,0 7 2545,18-17-3601,-18 17 3601,6-5-5363,-6 5 5363</inkml:trace>
  <inkml:trace contextRef="#ctx0" brushRef="#br0" timeOffset="2">410 138 1808,'0'0'0,"-2"-5"657,0-1 47,2 6-704,-2-20 848,0 16 49,0-1-49,-1 5-80,3 0-768,-2-4 625,0 0-97,0-1-32,2 5-112,0 0-384,0-4 337,0 0-17,0 4-48,4-5 16,-4 5-288,7-4 288,-1 0-48,12-1-16,-14 1-64,-4 4-160,18-5 144,-12 1-47,20 0-17,-8-1-48,-18 5-32,22-4 16,-1 0 32,3-1-32,0 1-16,-24 4 0,27 0 16,1 0-32,0 0 16,-2 0 16,-26 0-16,24 2 0,-4 0 0,-16 5 0,3 2 16,-7-9-16,7 17 16,-7-10 0,0 14 16,0-12-64,0-9 32,-5 22 0,-4-2 0,1-1-16,-12 1 16,20-20 0,-6 22 0,-16-1 16,4 3-16,1 0 0,17-24 0,-9 24-16,-13 3 16,16-6 0,-14 1 0,20-22 0,-6 18 0,-1 1 0,0-10 0,1 13 0,6-22 0,-2 9 16,0 10-16,2-12 48,0 2-32,0-9-16,4 17 32,0-10 32,3-1 16,-1 1 48,-6-7-128,20 6 128,-13-4 64,19 1-16,-7-3-32,-19 0-144,22 0 144,0 0-32,0 0-16,0-7-16,-22 7-80,24-4 80,-3 4 16,-1-7-240,-2 3-720,-18 4 864,17-5-2209,3 1-977,-1 4-1792,-19 0 4978</inkml:trace>
  <inkml:trace contextRef="#ctx0" brushRef="#br0" timeOffset="3">1172 358 2385,'0'0'0,"0"0"880,0 0-880,0-6 1072,0-1 65,0 3-97,0-3-143,0 7-897,0 0 848,0 0-95,4 0-81,-4 0-112,0 0-560,0 0 368,0 0-112,0 4-127,0 5 15,0-9-144,0 22 128,0-13 0,0 17 32,0-4-16,0-22-144,0 28 176,5 5 0,-1 2-16,3 0 0,-7-35-160,6 32 144,12 1 16,-14 0 32,2 0 16,-6-33-208,18 30 321,-14 1-1,3-3 80,-1-4 0,-6-24-400,7 26 336,-1-2 0,1-4-79,0-1-17,-7-19-240,4 18 224,0-12-16,-4 12 0,0-14-16,0-4-192,0 7 208,0-3-16,0 1-16,0-3-16,0-2-160,0 2 160,0-2 17,0 0-65,-2 0 0,2 0-112,-2 0 96,0 0 48,-3 0-16,1-4-16,4 4-112,-2 0 96,0-7-160,-3 0-272,3-12-497,2 19 833,-2-5-1312,0-12-497,2 13-656,0-3-577,0 7 3042,0-20-3057,0 16-1313,0 4 4370</inkml:trace>
  <inkml:trace contextRef="#ctx0" brushRef="#br0" timeOffset="4">899 646 2305,'0'0'0,"0"2"1360,0 0-31,0-2-33,0 0-1296,0 3 1201,0-3-161,0 2-111,0 0-161,0-2-768,5 2 640,1 3-143,1 1-81,-1 1-32,-6-7-384,18 6 336,-14 12-16,13-14-64,-10 3-31,-7-7-225,24 6 208,-4 1 0,4-3-16,4-2-32,-28-2-160,28 2 192,5-2 0,2 0-16,0 0-16,-35 0-160,37 0 176,-2 0-48,-2 0 113,-3-4-193,-30 4-48,26 0-625,1-4-447,-3 4-785,0 0-912,-24 0 2769,21 0-3074,27 19 577,-28-17-576,-20-2 3073</inkml:trace>
  <inkml:trace contextRef="#ctx0" brushRef="#br0" timeOffset="5">1750 784 2769,'0'0'0,"0"0"1200,0 0-1200,0-5 1393,0 5 48,0-4-97,0-1-207,0 5-1137,0-4 928,0 0-207,0-1-161,0 1-80,0 4-480,0-7 400,4 1-48,1-1-32,1-12-63,-6 19-257,7-7 240,13-12-64,-16 12 32,16-17-16,-20 24-192,6-17 192,16 10 16,-16-19-32,14 8-16,-20 18-160,4-17 144,14-3-16,-14 1 0,3-1-15,-1 3-1,-6 17-112,5-20 96,1 0 0,1 1-32,-1-1 32,-6 20-96,7-17 16,-3 10-16,1 0 0,-1 1-16,-4 6 16,4-4-32,-4-1 32,0 5-16,0 0 0,0 0 16,0 0-80,0 2 16,0 5-16,0 13-16,0-20 96,0 17-64,5 0 16,-1 7-17,3 0 49,-7-24 16,6 27 0,14-1-48,-16 0 80,16 0-80,-20-26 48,6 29-32,18-1 32,-17 0-16,15-2 32,-22-26-16,6 24 0,12-2 48,-14 0 81,14-2 31,-18-20-160,4 17 192,0-8-32,3 13-32,-1-16-16,-6-6-112,7 9 112,-3 8 32,1-17-16,-1 5 32,-4-5-160,0 4 144,0-2 0,4 1 16,-4-1 0,0-2-160,0 2 112,5-2-16,-5 0-47,4 0-1,-4 0-48,0 0 48,4 0 16,-4-4 32,0 4-288,0 0 192,5-5-625,-5 1-703,0-3-1089,0-10-1265,0 17 3682,0 0-3618,4-20-1120,-4 20 4738</inkml:trace>
  <inkml:trace contextRef="#ctx0" brushRef="#br0" timeOffset="6">1997 101 1184,'0'0'0,"0"-5"768,0-1-271,0 6-497,4-18 720,-4 14 176,4-3 81,1 1-1,-5 6-976,0-7 897,4 3-113,0 0-80,-4-1-95,0 5-609,5 0 480,-5 0-144,6 0-112,-1 0-80,-5 0-144,17 5 80,-12 1 16,12 12-16,-10-10 32,-7-8-112,24 24 80,-7-2-16,0 4 16,1 3-64,-18-29-16,22 30 64,-3 1-32,5 4 33,3 0 79,-27-35-144,26 34 176,4 1 80,1 0 48,8 0 16,-39-35-320,39 35 400,1 2-16,1 0-79,-2-4-65,-39-33-240,35 37 208,0-2-64,-6 2 0,-5-2 0,-24-35-144,19 33 128,-1-3 16,-12 1 32,1-3 0,-7-28-176,6 31 192,-1-7 16,-5 0-63,0 0-17,0-24-128,-3 19 128,-3 1-16,-3 2 64,0-5-16,9-17-160,-19 9 176,12 13-80,-12-5-16,10-8 0,9-9-80,-20 24 16,12-7 80,-12-8-48,16 9 16,4-18-64,-7 6 64,0 1 0,1-1 16,-1-1-16,7-5-64,-2 4 64,2-2 16,0 0-32,0 1 16,0-3-64,0 0 64,0 0 16,0 0-112,0 0-288,0 0 320,0-5-912,0-1-977,0-1-1393,-2-10-719,2 17 4001,-4-5-5363,4 5 5363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2:00.1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5 191 1568,'0'0'0,"0"-5"608,-2 1-127,2 4-481,0-5 592,-2-1 112,2 2 1,0-3-81,0 7-624,0-4 512,0-3-32,0 3-47,0-1 15,0 5-448,0-4 416,0 0 0,0-1-96,0 1-48,0 4-272,0 0 225,0-4-33,0 4-48,0-5 0,0 5-144,4 0 112,-4-4 16,5 4 32,-5-5-32,0 5-128,4-4 176,0 0-16,1-1 32,-1 1-16,-4 4-176,0-4 160,4 4 32,-4-5-31,5 1-33,-5 4-128,4-4 112,0-1-16,1 1 0,-1-1-16,-4 5-80,5-4 48,-1 0 0,0-1-16,1 1-16,-5 4-16,6-4 16,1 4 16,-3-5-16,3 1-16,-7 4 0,6 0 16,1-4 0,-1 4-16,1-5 16,-7 5-16,6 0 0,1-4 0,-1 4 0,1 0 0,-7 0 0,7-5 32,-1 5-32,12 0 16,-14 0 0,-4 0-16,6 0-16,12-4 32,-14 4 16,14 0-32,-18 0 0,4 0 48,3 0-64,-1-4 32,12 4-16,-18 0 0,4 0 0,3 0 16,-1 0-32,1 0-96,-7 0 112,17 0-80,-17 2-32,7 0 16,-1 0 112,-6-2-16,5 5 0,1-1-16,1 0 16,-3-1-32,-4-3 32,7 4-16,-3 2 32,0-1-16,3-3 32,-7-2-32,4 4 0,3-1 0,-1 1 16,-1-2 0,-5-2-16,4 4 0,0-1 0,1-1 0,-1 0-16,-4-2 16,4 4 16,-4-1-16,5 1 0,-5 0 0,0-4 0,4 5 0,-4 1 0,5 1 16,-5-3-32,0-4 16,0 7 16,0-1-16,0 1 0,0-1 0,0-6 0,0 5 16,0 1-16,0-1 48,0 1-32,0-6-16,-3 7 16,-3-1 48,-1 1-48,-1-1 0,8-6-16,-18 7 16,12-1 16,-12 3-16,9 9 16,9-18-32,-19 4 112,10 5 32,-17 10-32,8-12-16,18-7-96,-19 17 32,1-10-64,1 2 16,-1 10 0,18-19 16,-8 7-48,-14 10 48,13-10 32,-11-1-32,20-6 0,-6 18 0,-14-14 16,14 3-16,-3-1 0,9-6 0,-9 7 16,1-1-32,-1 3 0,0-2 32,9-7-16,-6 6-16,-1 1 16,3-1 0,1 1 16,3-7-16,-2 4 0,0 0 0,0-1 0,0-1-16,2-2 16,0 2 16,0 0 0,0 0-16,0 1 16,0-3-16,0 2 0,0-2 32,0 2-16,0-2-16,0 0 32,4 0 0,-4 0 0,4 0 0,-4 0-32,5 0 48,1 0 16,1 0-48,-1-4 48,-6 4-64,18 0 32,-14-5-32,3 1 48,12-1-48,-19 5 0,7-4 0,15 4 0,-5-4-32,-10 4 32,-7 0 0,26 0 0,-9 0 32,-10-5-16,17 5 16,-24 0-32,7 0 0,12 0 32,-12 0-16,12 3-112,-19-3 96,5 2-128,12 0 48,-12-2-32,12 0 112,-17 0 0,4 0 16,3 0 0,-1 0 0,1 0 16,-7 0-32,7 0 48,-1 0-48,1 0 64,-1 0-16,-6 0-48,5 0 16,-1 0 16,0 0 0,1 0-16,-5 0-16,4-4 16,0 4-16,1 0 0,-1-5 0,-4 5 0,4 0 16,1 0 16,-1 0-32,1 0-32,-5 0 32,4 0 0,0 2 0,1 1 0,-1-1 0,-4-2 0,0 2 0,4 0-16,1 0 16,-1 0 0,-4-2 0,4 5 0,-4-3 0,5 2 48,-5-1 0,0-3-48,0 2 80,0 0 49,0 0-1,0-2-32,0 0-96,0 0 96,-2 0 0,-1 0-80,-1 0-352,4 0 336,-2 0-1025,-2 0-944,1 0-1008,1 0 384,2 0 2593,-2 0-3794,2 0 3794</inkml:trace>
  <inkml:trace contextRef="#ctx0" brushRef="#br0" timeOffset="1904">791 1098 1824,'0'0'0,"0"0"272,0 0-272,-3-4 321,1-1 111,0-1 80,0-1 64,2 7-576,-2-6 561,2-1-81,-2 3-80,-1 0-112,3 4-288,-2 0 224,2 0-48,-2 0-64,-2-5-16,4 5-96,-5 0 48,1 0-16,0 0 0,1 0-16,3 0-16,-2 0 0,0 2 32,0 1 16,0-3 0,2 0-48,0 2 49,0 0 31,0 0-32,0 0 32,0-2-80,0 2 96,4 1 48,3-3 16,-1 2 0,-6-2-160,7 0 192,12 2-16,-14-2 16,14 0-32,-19 0-160,7 0 160,17 0-32,-18 0-64,23 0 16,-29 0-80,17 0 16,5 2 16,0-2 0,0 2-16,-22-2-16,21 3 16,1-1 48,0 0-32,0 0 17,-22-2-49,24 0 48,0 0 16,0 0 0,2 0-16,-26 0-48,28 0 64,-1 0 0,-1-4 16,0-1-16,-26 5-64,26-4 80,0 0 0,-2-1 48,0 1 16,-24 4-144,20-4 128,-3-1 16,-10 5-16,17-4-48,-24 4-80,4 0 80,3 0-32,-1 0-32,1 0 32,-7 0-48,7 0 0,-3 0 0,0 0 32,3 0-32,-7 0 0,4 0 16,1 2 16,-1-2-32,0 2 16,-4-2-16,5 2 48,-1-2 0,-4 0 16,4 0 16,-4 0-80,0 0 112,0 0 33,5 0 15,-5 0-16,0 0-144,0 0 144,0 0 0,0-4-16,0 0-32,0 4-96,0-5 96,0 1-16,-2 0-48,-3-1-160,5 5 128,-6 0-560,-1-4-529,1-1-768,-1 5-560,7 0 2417,-7 0-1985,1 0-1232,6 0 3217</inkml:trace>
  <inkml:trace contextRef="#ctx0" brushRef="#br0" timeOffset="2526">1020 708 2064,'0'0'0,"4"-5"433,0-1 159,1-14 176,-5 20-768,0-4 849,4-3-33,-4 3-112,0-3-95,0 7-609,5-6 496,-5 1-96,0 1-80,4 4-112,-4 0-208,0 0 112,4 0-64,1 0-16,1 2-32,-6-2 0,7 7 16,-1 1-32,1 14-16,10 0 16,-17-22 16,5 26-32,1 5 16,1 2 16,-3-1 32,-4-32-32,4 33 16,1 2 16,1 0 16,-1 0 16,-5-35-64,4 30 96,0-1 17,1-3 63,-5-4-16,0-22-160,4 21 192,-4-3 16,0-9 16,5 15 16,-5-24-240,0 6 256,0 3-32,0 8-32,-3-12 0,3-5-192,0 6 177,-2 3-17,0-2-32,2-1-32,0-6-96,0 7 64,-2-1-32,2 1 32,0-1 0,0-6-64,0 5 48,0-1-16,0 0 16,0 1-16,0-5-32,0 4 32,4 0 32,1 1 16,-1-3 0,-4-2-80,4 2 112,1 3 0,-5-3 32,4 0 16,-4-2-160,4 0 176,1 0 0,-1 0-32,0 0 1,-4 0-145,5 0 112,-5 0 16,4-4-16,-4 4-64,0 0-48,0-5-256,0 5-753,-2-4-1104,-2 4-1088,4 0 3201,-5 0-5235,5 0 5235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2:04.4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332 9 1680,'0'0'0,"0"0"192,-2-4 48,-1 0 81,3 4-321,-6 0 352,2 0 32,-1 0 0,1 0 0,4 0-384,-5 0 368,-1 0-31,2 0-97,-3 0-32,7 0-208,-4 0 160,-1 0 0,1 2-16,0 0 16,4-2-160,-7 0 208,3 2 32,-3 0 0,1 1 33,6-3-273,-7 4 208,0 3-16,1-3-16,-1 2 0,7-6-176,-6 5 144,-1 1-32,-1 12-48,-1-12-16,9-6-48,-9 24 48,-8-6 0,12 1 0,-3 5-16,8-24-32,-20 24 32,13 5-32,-10 4 0,10 1 16,7-34-16,-19 38 16,12 3 0,-12 5 16,12 4-16,7-50-16,-9 50 48,-8 5-16,12 1 16,-1-1 48,6-55-96,-4 55 128,1-5 64,1-4 17,2-3-17,0-43-192,0 39 160,5-1-16,1-6 16,12-1 16,-18-31-176,4 28 176,13-2 16,-10 1 16,13-6 16,-20-21-224,6 18 224,16-9 33,-5 8 15,-10-10-48,-7-7-224,26 6 272,-8 1-32,-12-3 16,16-2 0,-22-2-256,6 2 256,14-2-16,-16 0-15,3 0-17,-7 0-208,17-6 160,-17 1 0,5 1-48,-1 0 16,-4 4-128,5-5 80,-1 5-16,-4-4 16,0 4-48,0 0-32,0-4 0,0 4 32,-2 0-32,0 0 0,2 0 0,-5 0-224,-1 0-544,1 0-705,1 2-848,4-2 2321,-4 2-2881,1 0 527,1 0-1119,2-2 3473</inkml:trace>
  <inkml:trace contextRef="#ctx0" brushRef="#br0" timeOffset="930">581 317 2160,'0'0'0,"0"0"529,0 0 143,0 0 16,0 0-688,0 2 641,0 0-129,0 5-128,0 10-80,0-17-304,0 9 208,-3 17-16,1-4-64,0 0 0,2-22-128,-4 26 81,1 3-1,1-1 0,-2 0 0,4-28-80,-2 31 112,0-1-32,-1-1 32,3-3-32,0-26-80,0 28 96,0 1 16,0-3-32,0-4 16,0-22-96,0 19 96,0-1 16,0-10 16,0 14 32,0-22-160,0 7 176,0 2 32,0-1 17,0-1 15,0-7-240,0 4 256,0 1-16,0-3 0,-2 0-16,2-2-224,0 0 224,0 0 0,0 0-48,0 0-32,0 0-144,0-4-144,0-1-448,0 1-608,0-3-625,0 7 1825,0-17-2113,5 17 480,-1-18-1072,-4 18 2705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2:06.4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52 1712,'0'0'0,"0"0"0,0 0 224,0-4 65,0 0 111,4-1 96,-4 5-496,5-4 528,-5 0 0,4-1-47,0 1-49,-4 4-432,7-4 400,-3-1-80,3 1-32,10 4-96,-17 0-192,5-5 144,1 5-32,12-4-31,-14 4-33,-4 0-48,20 0 16,-14 0 16,18 0-32,-6 0 16,-18 0-16,17 0 0,5 2 32,-2 0-16,1 1-16,-21-3 0,20 4 16,0-2-16,-1 3 0,-12-1 32,-7-4-32,24 6 0,-18 1 0,12 0 16,-14-1 0,-4-6-16,5 9 32,-1 8-16,0-10 32,-4 10 0,0-17-48,0 7 48,0 15 64,-4-14-32,-3 16 64,7-24-144,-6 20 128,-3-3-16,-8 1 32,8-1-16,9-17-128,-24 20 128,4 2-32,-1 0-32,-6 2-16,27-24-48,-26 24 32,-4 0-32,-1 0 32,5-3-16,26-21-16,-24 18 32,2-1-16,5-10 0,10 10-16,7-17 0,-17 7 16,14-5 16,-1 0 0,2 0 32,2-2-64,-2 0 80,2 0 0,0 0 1,4-4-1,-4 4-80,4-4 64,1-3 32,1 3 0,1-1 48,-7 5-144,17-6 160,-17 2 16,7-3-16,13 0 0,-20 7-160,4-6 128,2-1-16,14 3 0,-13-3-16,-7 7-96,17-4 80,-10-2 32,10-1 0,-10 0-16,-7 7-96,19-6 48,-14 2 16,12-1-48,-13 1 16,-4 4-32,18-5 17,-14 1-17,3 4 32,12-4-48,-19 4 16,5 0 0,12 0 0,-12 0-33,12 2 17,-17-2 16,4 2-16,3 5-32,13-1 48,-16 12-16,-4-18 16,20 6-16,-16 14 0,13-11 0,-10 12 0,-7-21 16,20 9-128,-14 17 0,18-4 16,-17 2 0,-7-24 112,22 26 144,-16-2-16,14-2 16,-16 0 32,-4-22-176,7 20 0,10-3 0,-17 0 0,4 3 0,-4-2 16,0-18-16,0 17 49,-4-8 31,-5 13-96,-10-16-48,19-6 64,-9 20-17,-13-14-31,3 12 225,-3-12 15,22-6-192,-22 9 192,-2 11-16,-2-14-80,0 1-16,26-7-80,-27 17 96,1-15-16,0 5-16,0-1-16,26-6-48,-22 5 32,-2-1-16,2 1 16,0-1-16,22-4-16,-19 2 64,10 0-32,-13 0 16,16-2 16,6 0-64,-9 0 48,-9 0 16,14 0 32,-2-4 32,6 4-128,-5-4 112,1-3 32,2 1-64,-1-1 1,3 7-81,-4-22 48,2 18-16,0-3 32,-3-14-48,5 21-16,-2 0 16,-2-7-16,2 0 0,-1 1 0,3 6 0,-2-7 0,2 3 0,0 0-16,0-1 0,0 5 16,0 0-48,0 0 0,0 0 0,5 0-1,-5 0 49,0 0-16,4 0-16,0 2-128,-4 1-496,0-3 656,5 2-1280,-1 2-962,3 1-575,25 16 608,-32-21 2209,7 3-3137,-7-3 3137</inkml:trace>
  <inkml:trace contextRef="#ctx0" brushRef="#br0" timeOffset="387">602 275 1584,'0'0'0,"0"0"496,0 0-496,0-7 497,0 3 191,0-2 96,0 1 49,0 5-833,0 0 800,5-4-80,-1 4-63,3 0-97,-7 0-560,6 0 448,14 2-160,-14 5-80,21 14-112,-27-21-96,19 18 81,5 8-33,2 0 32,3 3 0,-29-29-80,33 32 112,-1 1 32,1 2 0,0 0 64,-33-35-208,30 33 240,3-5 16,2-4-16,0-2-32,-35-22-208,35 19 192,2 1 0,0-11-15,-2 13-17,-35-22-160,33 6 128,-5 12-16,-4-12 0,-2 3-16,-22-9-96,17 17 112,-10-12-16,-1 1 16,1 3 16,-7-9-128,4 6 112,-4 1 0,0 0 0,0 1-16,0-8-96,0 9 96,-4 0 0,-3-3 32,-1 12-32,8-18-96,-9 4 145,0 3-1,3-1-32,-3-1 64,9-5-176,-7 4 96,1-2 32,-1 0-32,5-2 32,2 0-128,-2 0 144,-3 0-32,3 0-256,0-4-464,2 4 608,-4-7-1249,2 1-864,-1-14-832,3 16 304,0 4 2641,0-7-3778,0 7 3778</inkml:trace>
  <inkml:trace contextRef="#ctx0" brushRef="#br0" timeOffset="839">1133 301 2273,'0'0'0,"0"0"768,0 0 208,0 0-976,-3 0 1057,1-4-81,-2 4-239,0 0-273,4 0-464,-7 0 304,0 6-208,-10 12-16,10-9 0,7-9-80,-26 28 64,7-4 0,-5 9 16,-3 2 64,27-35-144,-30 39 256,-1 2 65,-1 1 79,-5-5-32,37-37-368,-35 37 288,-2-2-48,2-2-64,6-5 0,29-28-176,-24 26 160,7-4 32,10-5-16,1-8 17,6-9-193,-5 18 176,5-16-192,0 4-561,5-1-927,-5-5 1504,6 2-2465,16 0 79,-4-2-1215,-18 0 3601</inkml:trace>
  <inkml:trace contextRef="#ctx0" brushRef="#br0" timeOffset="1448">1554 447 1792,'0'0'0,"0"0"0,0 0 817,0 0 143,0 0 161,0-4-17,0 4-1104,6-4 961,1-1-177,-1-1-96,16 1-111,-22 5-577,7-4 544,15 0-192,-16 4-144,20 0-80,-26 0-128,20 0 0,2 2 16,2 2-16,2 3-16,-26-7 16,30 6-64,1 1 0,2-1 48,2 1 192,-35-7-176,32 6 240,3 3 16,0-2 16,-2-5-175,-33-2-97,30 2 128,1-2 0,-5 0 16,0-4-32,-26 4-112,22-7 112,-2 1 0,-3-1 48,1-10-16,-18 17-144,6-5 160,16-12 0,-15 12-32,-3-1 32,-4 6-160,4-7 144,-4-10 0,0 17-48,0-7-32,0 7-64,-2-4 16,0 0-32,-5 4-32,1 0 16,6 0 32,-9 0-32,0 2 0,1 2 16,1 3-48,7-7 64,-6 8-416,-1 1-416,1-2-513,-1-1-576,7-6 1921,-2 9-2145,-3 0 192,1-1 561,-2-1-1009,6-7 2401,0 0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2:08.5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1 648 1936,'0'0'0,"0"0"0,0-6 593,0-12 207,0 12 128,0-12 1,0 18-929,0 0 800,0 0-240,4 0-191,0 0-177,-4 0-192,5 7 64,-1 12-128,13 3-16,-12 9 0,-5-31 80,6 32-80,14 6 64,-13 3 48,10 3 32,-17-44-64,4 45 80,3 3 208,-1-2-128,-1 0 192,-5-46-352,4 42 400,-4-5-144,0-5 17,0-1-145,0-31-128,0 24 304,0 0-160,0-2 208,-2-14 0,2-8-352,-2 22 112,0-15 176,-1-1 32,1 1-47,2-7-273,0 6 272,0-3 32,0-1-16,0 0 32,0-2-320,0 0 288,0 0 16,0 0-48,0-4-47,0 4-209,0-7 384,5 1 16,-5-1-48,4-13 16,-4 20-368,4-4 128,1-16-128,-1 14-560,3-23-945,-7 29 1505,6-19-3025,16 1-513,-15-3-1424,-7 21 4962</inkml:trace>
  <inkml:trace contextRef="#ctx0" brushRef="#br0" timeOffset="593">1379 458 1616,'0'0'0,"-2"0"464,0 0 49,2 0-513,-6 0 688,-1-4 128,0-3 17,1 3-17,6 4-816,-9-6 784,3 1-79,-1 1-81,-2-1-112,9 5-512,-6-4 481,-1 0-97,-1-1-64,1 1-80,7 4-240,-7 0 256,1-4-48,-1-1 16,1 5-16,6 0-208,-7-4 241,1 0-33,-1 4-16,-2 0 32,9 0-224,-6-5 176,-3 1-16,3 4 48,-3-5-48,9 5-160,-9 0 208,0 0-16,1-4-16,-10 4 16,18 0-192,-6 0 97,-3 0-17,-8 0-32,10 0 0,7 0-48,-22 0 48,13 0-32,-12 2 16,3 5-64,18-7 32,-17 6 0,-1 3 0,-1 9 32,-1-12-32,20-6 0,-22 18-32,0-12 16,1 16 0,3-5-16,18-17 32,-20 20-16,12 2 16,-14 0-32,13 4-16,9-26 48,-19 28-64,12 3-1,0 6 33,1-2 16,6-35 16,-4 41-32,1-2 16,3 1 0,0 3 16,0-43 0,0 40 16,18 1 32,-12-2-32,16-4 49,-22-35-65,20 33 64,2-5-16,2-1 80,0-3 0,2-5 32,-26-19-160,28 20 192,1-11-32,1 10 96,3-14-32,-33-5-224,30 4 256,1-2 32,-1-2-32,-3 0-31,-27 0-225,24-4 240,0-14-80,-5 14 16,-1-3-16,-18 7-160,17-21 176,-10 16-16,10-14 0,-12 12 0,-5 7-160,6-24 160,-2 17-48,1-14-32,-1 14-32,-4 7-48,5-20 48,-5 20-32,0-6 16,0-1-32,0 7 0,0-4-96,0 0-624,-5-1-1009,-1 5-1440,6 0 3169,-7 2-4226,1 5-1521,6-7 5747</inkml:trace>
  <inkml:trace contextRef="#ctx0" brushRef="#br0" timeOffset="1543">1484 50 848,'0'0'0,"0"0"544,0-6-416,0 6-128,0-7 128,0 1 16,0 1 48,0 1 81,0 4-273,0-4 336,0 4 64,0-5 48,-2 5 0,2 0-448,-2-4 416,0 4-15,2-4-17,-3 4-32,3 0-352,0 0 368,-2-5-16,0 5-64,0 0-15,2 0-273,0 0 176,-2 0-48,2 0-80,0 2-16,0-2-32,0 5 16,0 3 0,0 14-16,6-4-32,-6-18 32,7 26-32,17 4 32,-5 5 32,3 7 48,-22-42-80,29 43 48,1 3-32,5-2-16,4 0 16,-39-44-16,37 45 32,3 1 32,-1 0 32,-2-2-16,-37-44-80,37 43 80,-4 1 0,-3 0-16,-3-1 0,-27-43-64,26 44 48,-7-1 48,-12 1 16,13 2 32,-20-46-144,0 48 192,4 0 16,-4 0 49,0-2-1,0-46-256,-4 46 256,-5-3 16,-11 1-32,12-5-16,8-39-224,-27 37 256,10 0-16,-3-4 16,-2 0 1,22-33-257,-19 28 240,-3-4-48,2-2 0,3-5-32,17-17-160,-18 9 96,10 13-16,-16-16-16,15 14 16,9-20-80,-17 7 96,10-1-16,-10 3 16,12-3 32,5-6-128,-6 5 80,-1-1 32,1-2-32,3 1 0,3-3-80,-2 2 113,2-2-17,0 0 0,0 0 0,0 0-96,0 0 80,5 0-48,-1-5 32,2 1 16,-6 4-80,7-7-16,10 1-336,-12-1-625,1-12-880,-6 19 1857,20-5-2737,-13-1 0,17-14-1297,-24 20 4034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2:11.3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1 138 1680,'0'0'0,"0"0"480,0 0-480,0-5 577,0 1 111,7-1 16,-1 5-111,-6 0-593,7-4 512,-1 4-64,12 0-48,-14 0 0,-4 0-400,17 0 353,-12 2-65,12 3-64,-10 3-64,-7-8-160,24 18 96,-18-9 0,23 17-48,-10 0-32,-19-26-16,20 33 32,0 2 16,1 4 32,-1 4 16,-20-43-96,24 46 112,2 0 48,0 0 16,1 0 48,-27-46-224,24 39 241,-3-2-17,1-2-16,0 0 0,-22-35-208,20 30 224,-3-1 0,3-7 16,-1-3 16,-19-19-256,18 18 272,-1-12-15,-10 3-1,15 0 32,-22-9-288,6 8 336,12-1 48,-14-5 16,3-2 1,-7 0-401,6 0 368,-1 0-16,-1-4-48,-4-1-64,0 5-240,0-4 224,0 0-64,0-1-80,-2 1 16,2 4-96,-2-4 0,-5 4 16,0 0 32,1 0-80,6 0 32,-7 0 48,1 0-32,-1 0 16,1 0-16,6 0-16,-7 0-16,3 0-208,-1 0-368,1 0-400,4 0 992,-4-5-1505,2 1-384,-1 0-384,1-1-96,2 5 2369,-2-6-1825,0-12-976,2 18 2801</inkml:trace>
  <inkml:trace contextRef="#ctx0" brushRef="#br0" timeOffset="566">470 90 1776,'0'0'0,"0"0"0,4 0 577,3-5 143,10-1 192,-12-14 81,-5 20-993,6-4 896,1-3-95,10 1-113,-12-12-48,-5 18-640,4-4 608,0-3 17,1 3-49,-1-1-96,-4 5-480,0-4 384,0 4-160,0 0-111,-2 0-97,2 0-16,-7 9-32,-1 19-32,-14 3 15,4 4 1,18-35 48,-19 45-32,-5 3 32,0 7 16,-2 2 0,26-57-16,-27 56 32,3 1 16,-2 0 65,0-3 79,26-54-192,-28 46 256,4 0 16,0-9 16,0-2-32,24-35-256,-20 31 224,11-7 0,-12-5-16,14-10-15,7-9-193,-7 20 192,1-14 16,-1 1 16,1-3 0,6-4-224,-5 4 208,3-1 32,0-3-48,2 0 0,0 0-192,0 0 144,0-5-96,4-1-624,3-1-1041,-7 7 1617,7-19-3313,25 19-353,-25-5-1072,-7 5 4738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2:14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300 293 1472,'0'0'0,"0"0"160,0-5-16,0 1 0,0 4-144,-3 0 176,1-4 33,-4 4 15,-1 0 0,7 0-224,-6-5 240,-1 5 0,1 0 0,-1 0-80,7 0-160,-7 2 176,1 1-48,-1 1-16,1 0 32,6-4-144,-5 5 144,1-3-15,0 4-17,-1 1-16,5-7-96,-6 4 112,-1 3-16,1-1 16,-3 1 48,9-7-160,-9 6 160,3 1 16,-3 0-32,2-1 0,7-6-144,-8 7 112,1 10-16,-2-13 0,1 14-32,8-18-64,-9 9 32,-8 17 0,10-2 16,0 2-16,7-26-32,-19 31 96,12-1-32,-10 1-16,12 6-32,5-37-16,-6 37 16,-1 6-16,1 3 16,-1 0 17,7-46-33,-2 48 48,0-2 16,0 0 16,2-5 48,0-41-128,0 42 128,6-5 32,1-5 48,12-1 48,-19-31-256,7 26 304,15-4 32,-16-5 0,18 1 33,-24-18-369,7 6 384,19 12-32,-19-14-32,14 3-32,-21-7-288,5 6 224,14 1-32,-12-1-64,13-1-47,-20-5-81,4 4 48,2 3-48,1 1 32,0 10-32,-7-18 0,4 6 16,0 16-16,-4-15 48,5 12-32,-5-19-16,0 7 48,0 13 64,0-14 48,0 3 48,0-9-208,0 17 272,0-14 0,4-1-80,0-2-96,-4 0-96,5 0-176,-1 0-336,1-5-449,-1-1-511,-4 6 1472,4-5-1905,3-1-176,-1-1 336,1 1-1024,-7 6 2769,0 0 0</inkml:trace>
  <inkml:trace contextRef="#ctx0" brushRef="#br0" timeOffset="2001">304 602 2241,'0'0'0,"0"-4"624,0 4-624,0-4 832,0-3 81,0 1-17,0 6-160,0 0-736,0 0 465,0 0-161,0 6-192,0 18-64,0-24-48,4 24 32,3 5-16,-1 5 16,16 4-16,-22-38-16,7 39 64,19-2 48,-6-2 48,1 0 32,-21-35-192,27 32 240,1-3 16,5-3 16,2-2 49,-35-24-321,34 20 320,4-1-16,-4 3-16,-1-4-48,-33-18-240,29 8 192,-3 14-48,0-15 0,-4 1-16,-22-8-128,17 18 144,-10-14-48,12 3 17,-19 1-1,0-8-112,5 9 112,-5-2 32,0-1-32,0 1 16,0-7-128,0 6 144,-5 1-16,-1-3 48,-1 3-32,7-7-144,-6 4 112,-3 1 48,2-1-48,1-2 48,6-2-160,-7 2 160,1 0-16,1-2-160,3 0-416,2 0 432,-2 0-896,0 0-545,2-4-528,0-2-240,0 6 2209,0-7-1985,0 0 561,0-10-897,0 17 2321</inkml:trace>
  <inkml:trace contextRef="#ctx0" brushRef="#br0" timeOffset="2002">708 613 2561,'0'0'0,"0"3"1120,0-3 177,0 0-1297,-3 2 1168,1 0-303,0 4-305,-5 1-224,7-7-336,-6 20 304,-1-1-48,-10 5 33,10 9-1,7-33-288,-24 35 320,5 6 64,-3 5 16,-4 2 80,26-48-480,-24 48 481,-2 0-97,2-2-48,0-2-64,24-44-272,-24 39 208,2-4-16,2-7-32,14-4 16,6-24-176,-18 20 160,14-3 17,-1-8-1,1 8 32,4-17-208,-2 5 176,0-1 16,2 1 0,0-3-64,0-2-128,0 2-48,4 0-384,13-2-609,-12 0-880,-5 0 1921,22-6-2737,-5-1-64,1-10-1265,-18 17 4066</inkml:trace>
  <inkml:trace contextRef="#ctx0" brushRef="#br0" timeOffset="2003">675 22 2257,'0'0'0,"6"0"544,-6 0-544,20-4 704,-13-3 48,12 1-31,-14 1-209,-5 5-512,17 0 336,-10 0-80,12 0-48,-12 2 16,-7-2-224,24 7 225,-18-3 31,18 1-48,-17-1-16,-7-4-192,24 4 176,-18 1-32,18-3 0,-17 2-16,-7-4-128,24 3 96,-7-1 32,3 0-32,0 0 0,-20-2-96,19 0 112,1 2-16,-3-2 16,1 0-31,-18 0-81,6 2 96,14 1-80,-16 1 0,1 3-16,-5-7 0,4 6 0,0 1 0,1-1 0,-1 12 0,-4-18 0,0 6-16,0 1 32,0 12-32,0-12 16,0-7 0,-2 9 32,-5 10-16,-10-10 16,8 15-16,9-24-16,-26 20 16,4-1 0,0 1-16,1 0 0,21-20 0,-22 19 0,0 1-16,5-3 16,8 3-16,9-20 16,-20 9 16,14 12-16,-3-3 32,2-9-32,7-9 0,-6 21-16,4-12 32,-1 13-32,3-13 32,0-9-16,0 24 32,5-16-32,1 14 64,12-15 48,-18-7-112,6 9 112,18-1 80,-6 1 16,8-2 0,-26-7-208,24 6 240,4-4-48,1 0 16,-1 1-16,-28-3-192,28 0 193,-1 0 15,-1 0-96,0-5-400,-26 5 288,22-6-945,0-1-800,-3 1-656,-1-1 320,-18 7 2081,6-6-3233,-6 6 3233</inkml:trace>
  <inkml:trace contextRef="#ctx0" brushRef="#br0" timeOffset="2004">1412 437 2945,'0'0'0,"0"0"0,0 0 1184,0 0 225,-2-5-144,0 5-273,2 0-992,-2 0 704,0 2-271,-1 5-145,1 10-16,2-17-272,-2 7 304,0 19-16,0-6 32,2 4-48,0-24-272,0 24 240,0 2-47,4 0-33,3 3-32,-7-29-128,6 30 112,1 3 16,-1-3-32,12 3 0,-18-33-96,0 33 96,4-3 0,3 1 0,-3 2-16,-4-33-80,4 28 64,3 3 0,-3-5 0,1 0 32,-5-26-96,4 24 96,-4-2 32,4-3 0,-4-1-16,0-18-112,5 6 112,-5 12 33,0-14 15,0 3 16,0-7-176,0 6 192,0 1 0,0-3 48,0-2-16,0-2-224,0 3 208,-3-3 16,3 0-16,0 0-48,0 0-160,0 0 193,0 0-33,0 0-16,0-5-32,0 5-112,0-4 112,0-3-144,0 1-368,0-12-433,0 18 833,0-4-1472,0-14-657,0 12-577,-2-16-143,2 22 2849,0 0-2097,0-24-832,0 24 2929</inkml:trace>
  <inkml:trace contextRef="#ctx0" brushRef="#br0" timeOffset="2005">1148 773 2833,'0'0'0,"0"2"1008,0-2 145,0 0-1153,-2 0 1136,0 0-159,0 2-177,0 0-144,2-2-656,0 7 545,-3-1-17,1 3-32,2 8-64,0-17-432,0 7 401,0 2-17,7 8-64,10-12-64,-17-5-256,7 6 224,19 1-64,-4-1 0,2-1 16,-24-5-176,26 2 160,2 0 16,1 0 17,3-2-65,-32 0-128,33 0 144,2 0 0,-2 0-32,2-4 16,-35 4-128,28 0 96,3-5-16,-3 1-16,-2 4-64,-26 0 0,26-4-288,-2 4-465,-4 0-719,2 0-833,-22 0 2305,22 0-2834,-1 0 513,3 0-1088,-24 0 3409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2:16.8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1 915 3633,'0'0'0,"0"-4"1681,0-3 160,0-10-144,4 12-257,-4-12-255,0 10-257,0 7-928,4-24 769,-4 18-145,5-23-144,-1 12-96,-4 17-384,4-7 288,1-21-80,-1 11-31,1-3-17,-5 20-160,6-20 112,1-2-32,10 3 0,-13-5 0,-4 24-80,7-26 96,13-1-64,-14-3 64,14-1-32,-20 31-64,6-32 64,21-1 32,-10-2-64,-10 4 0,-7 31-32,21-30 0,-14 6-16,-1 4 0,1 14-32,-7 6 48,7-7-48,-7 3-112,4 4-128,-4 2-16,0-2 304,0 17-401,0 10 49,0 5 128,-2 12 48,2-44 176,-2 50-64,2-50 64,-3 53-16,1 1 32,2-4-32,0-2 16,0-48 0,0 48 0,5-6 16,-1-1 32,2-6-48,-6-35 0,7 33-32,10-3 0,-12-3-16,12-3 80,-17-24-32,5 17 32,1-8 80,12 10-16,-14-16 32,-4-3-128,7 6 160,-1 1 16,1-5 16,-1 0-15,-6-2-177,5 0 192,-1 0-80,0 0 0,-4-4 16,0 4-128,5 0 96,-5-5 32,0 1 0,0 0-48,0 4-80,0-5-208,-3-1-609,-1-1-1007,0 3-1266,4 4 3090,-5 0-3729,5 19 511,0-19 161,0 0 3057</inkml:trace>
  <inkml:trace contextRef="#ctx0" brushRef="#br0" timeOffset="619">417 53 1456,'0'0'0,"0"0"352,0-6 33,0-12 143,0 18-528,0-4 656,5-3 80,1 3 49,1 0-49,-7 4-736,6-5 688,12 1-111,-14 4-161,1 0-128,-5 0-288,6 2 160,1 5-96,-1 14-64,12-1 0,-18-20 0,4 26-48,3 7 16,12 4 16,-12 7-16,-7-44 32,24 50-16,-7 4-16,3 3-32,4 4 48,2-4-16,2 0 64,5-5 64,-2 0 160,-31-52-256,30 46 464,-1-4 145,-3-3 79,2-4-64,-28-35-624,24 33 464,-2-3-111,-2-2-97,-16 3-48,-4-31-208,6 31 192,-6-3 0,0 2-32,-2 1 0,2-31-160,-6 28 96,-16 3-16,4-1 16,1 3-16,17-33-80,-22 31 112,5-1 16,-1-4 16,1 1 17,17-27-161,-7 24 144,-15-7 16,16 1 0,-1-12 32,7-6-192,-8 18 160,1-12 64,3 1 0,-1-5 16,5-2-240,-2 2 272,-2-2 16,2 0 1,-1 0-33,3 0-256,-2-7 208,0 1-32,2-1-32,0-10-32,0 17-112,0-4 64,0-3-16,0 0-32,0-10 16,0 17-32,0-4 0,0-1 32,0-1-32,0-1 32,0 7-32,0-6 16,4-12-16,1 18 0,-1-6 0,-4 6 0,5-7-16,-1 1-96,-4 1-496,0 1-865,0 4 1473,0-5-3137,-2 5-1073,-5 0-1377,7 0 5587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2:20.0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81 381 1184,'0'0'0,"-4"2"368,-5-2-80,-13 0 129,22 0-417,-6 0 608,-1 0 96,-2 0 48,3 0 17,6 0-769,-7 0 720,1 0 16,4-5-15,-1 5-81,3 0-640,0 0 544,0 0-111,0 0-113,5 0-48,-5 0-272,6 3 288,1-3 16,10 2 16,-12 0 0,-5-2-320,17 2 305,-10 0-65,17-2-16,-18 0-32,-6 0-192,29 0 176,-10 0-32,3 0-16,0 0-112,-22 0-16,26 0 0,2 0 0,3 0 0,4 0 80,-35 0-80,35-4 112,0 4-16,0-4 0,-5-3-32,-30 7-64,33-4 48,-3-1 0,1 1 16,-3 0 16,-28 4-80,27-5 64,-6 1 0,-1 0-16,-3-1 0,-17 5-48,7 0 65,10-4-1,-12-1-48,1 1 0,-6 4-16,7 0 48,-3 0-48,1 0 16,-5 0-16,4 0 0,-4 0-16,4 0 16,-4 2-32,0-2 32,0 5 32,0-3-32,5 2 16,-5 1 0,0-5-16,0 4 0,4-2 16,-4 2 16,0-1 0,0-3-32,0 2 48,0 0-16,0 0 16,0 0-64,0-2 16,-2 3 0,0-1-64,-3 0-144,-1 0-129,6-2 337,-5 2-560,-1-2-256,2 2-385,-3-2-480,7 0 1681,-7 3-2241,-1-1 48,8 31 529,-2-31-609,2-2 2273,0 0 0</inkml:trace>
  <inkml:trace contextRef="#ctx0" brushRef="#br0" timeOffset="655">288 47 2769,'0'0'0,"0"0"1120,0 0-1120,5-5 1265,-1-1-97,1-1-111,-1 1-113,-4 6-944,6-7 785,-1 1-65,-1 1-64,3 1-79,-7 4-577,4 0 512,0 0-160,1 0-128,-1 0-80,-4 0-144,5 0 32,-1 2 16,-4 5-48,0 10-48,0-17 48,4 20-32,-4 2-16,0 6 0,5 7 0,-5-35 48,4 39-32,0 5 32,1 2 16,-1 2 0,-4-48-16,4 45 48,3-3 48,0-1 32,-1-1 112,-6-40-240,18 35 256,-14-3 33,0-6 15,3-2-16,-7-24-288,6 20 256,1-2 16,-3-12 0,1 12 16,-5-18-288,4 4 256,-4 2 1,0 1-33,0-5 0,0-2-224,0 2 240,0 1-80,0-1 32,0 0-16,0-2-176,0 0 112,-2 0 48,2 2-64,0-2 0,0 0-96,-2 0 48,-1 0-32,3 0 0,0 0 16,0 0-32,0 0 48,-2 0 0,2 0 0,0 0-48,0 0 48,0 0-16,0 0 49,0 0-194,0 0 113,0 0-544,0 0-576,0-4-945,0 4-1249,0 0 3314,0 0-3906,0-5-1216,0 5 5122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2:51.8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269 1 1216,'0'0'0,"0"0"288,0 0-288,-3 0 192,1 0 16,0 2 0,0 2 17,0 3-17,-1-3 32,1 1 0,0-1 0,2-4-240,0 4 272,0-1 64,0-1 0,0 0 49,0-2-385,0 2 384,0 0-16,0-2 0,0 0 0,0 0-368,0 0 336,0 0 17,0 0-17,0 0-16,0 0-320,0 0 272,0 0-32,0 0-80,-2 3-64,2-3-96,-4 0 64,-3 2-32,0 0-16,-1 0 32,8-2-48,-9 2 48,-8 3 0,10 1 0,-2 1-32,9-7-16,-17 8-16,10 16-16,-10-2 0,8 7 0,9-29 32,-20 30-32,14 5 32,-16 0 16,16 4-32,6-39 16,-9 42 0,-11-1 0,16 1 0,-3-1 0,7-41 0,-8 46-48,1 0 0,0 4 0,1 0 0,6-50 48,-4 50 0,1 0 32,1 1 48,2 1 16,0-52-96,0 50 160,5-2 16,1 0 49,18-4-17,-24-44-208,18 39 240,6 0 32,0-6-16,2 0-16,-26-33-240,24 26 256,-2-2 0,-3-15-48,1 13-15,-20-22-193,17 6 192,-10 3-16,15 0 32,-16-3 16,-6-6-224,7 7 224,10-5-16,-17 0 32,7-2 0,-7 0-240,4 0 208,0 0 17,-4 0-17,0 0 0,0 0-208,0 0 192,0 0-48,0 0 0,0 0-32,0 0-112,-2 0 48,-4 0 0,-1 2-96,-10 3-128,17-5 176,-5 6-464,-1 1-465,-1-1-703,1 1-818,6-7 2450,-5 6-2961,1 1-1537,4-7 4498</inkml:trace>
  <inkml:trace contextRef="#ctx0" brushRef="#br0" timeOffset="483">626 426 3025,'0'0'0,"0"0"0,0 0 976,0 0 65,-2-4-1,0 4-175,2 0-865,-4 7 480,-1 21-240,1 0-160,2 12 16,2-40-96,-5 48 80,3 6 0,0 5 64,0-2 0,0 2 16,2-59-160,-3 52 144,3 0-16,0-4 1,0-2-33,0-46-96,0 42 80,0-3 16,0-4 16,0-5 0,0-30-112,0 27 160,0-6 0,0-3-16,0-9 80,0-9-224,-2 19 224,0-14 32,0 1 32,0-2-31,2-4-257,0 5 304,-2-3 16,-1-2 32,1 0 16,2 0-368,-2 0 352,2-4-48,-2-1-63,0-1-49,2 6-192,-3-22 80,-1 15-112,0-19-400,2 4-657,2 22 1089,-5-24-2001,-1-2-896,6 22 63,-3-31-799,3 35 3633,0 0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2:53.0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 92 1824,'0'0'0,"0"0"673,-2-6 79,2 6-752,-3-18 880,1 18 33,0-6-1,0-1-127,2 7-785,0-6 688,0-1-128,0 3-80,4-3-31,-4 7-449,5-6 336,-1 1-16,3-1-64,10 1-16,-17 5-240,4-4 80,16 0-16,-13 4-80,14 0-32,-21 0 48,18 0 64,-1 0-64,1 4 0,-1 5-16,-17-9 16,20 19-48,2 1 0,2 2 32,0 8-16,-24-30 32,24 37-32,2 1 0,0 5 16,0-1 0,-26-42 16,31 41-16,-1 5-32,3-2-16,-2 1 16,-31-45 48,28 46-64,0-2 32,-4-1 32,0-3 0,-24-40 0,20 39 0,-14-2 32,12-4 0,-18 0 0,0-33-32,4 28 16,-4 2 48,0-1-32,-4 1 0,4-30-32,-7 29 48,-10 3 16,8-1-16,-17 4 64,26-35-112,-22 33 112,-2-3 16,0-4 16,0-2-16,24-24-128,-24 24 160,-2-4 1,0 0 31,-3-12 16,29-8-208,-30 20 224,-1-13-32,1 1 32,-5 10 0,35-18-224,-33 4 192,-2 3 32,0-1-48,3-4 49,32-2-225,-31 3 192,5-1 48,2-2-48,2 0-16,22 0-176,-20 0 208,12 0 16,-12-7 32,14 1-16,6 6-240,-7-18 176,0 14-32,3-14-48,2 14-47,2 4-49,0-7 32,0-10 0,0 13-16,4-3-16,-4 7 0,5-6 16,-1-12-32,3 14 16,-1-1-16,-6 5 16,20-4-113,-14 0-63,14-1-384,-14 1-512,-6 4 1072,24 0-1569,-17 0-688,17 0-416,-7 6 79,-17-6 2594,18 5-3649,-18-5 3649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2:59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37 144 1248,'0'0'0,"0"0"240,-2 0-32,2 0-208,-2 0 272,0-4 17,2 4 47,0-5 48,0 5-384,4 0 448,0-4 32,1 0 33,1 4-1,-6 0-512,5-5 512,-1 1-16,0 0-32,1-1-31,-5 5-433,6-4 352,-6 0-32,5-1-64,-5 1 0,0 4-256,4 0 224,-4-5-32,0 5-32,0 0 1,0 0-161,0 0 144,0 0-48,0 0 16,0 0-64,0 0-48,0 0 80,4 0-48,-4 3 0,5-1 0,-5-2-32,4 4 48,3 1 32,-1-1 16,1 0 32,-7-4-128,4 5 128,3-1 32,-1 3-16,1-3 0,-7-4-144,17 6 112,-12 12-80,14-12-16,-12 16-16,-7-22 0,19 18-16,-12 4 32,19-1-16,-8 1 16,-18-22-16,19 22 48,1 2-32,2 2-16,-3 0 16,-19-26-16,18 27 0,-1-1 16,-10-2 0,15-2 48,-22-22-64,4 24 64,2-7 16,12 0 0,-14-8 17,-4-9-97,18 20 96,-14-14-16,16 3-16,-14 9 48,-6-18-112,7 4 112,-1 2 32,12 1 0,-14 0 32,-4-7-176,7 4 128,-1 0 16,12-2-48,-14 1-16,-4-3-80,4 4 64,1-2 16,-1 0-48,1 3 0,-5-5-32,4 2 64,-4 0-16,4 2-16,-4 1 16,0-5-48,0 2 48,5 2-16,-5-1 0,0 1 16,0-4-48,0 2 32,0 2 16,0-1-16,0 1 32,0-4-64,0 2 32,4 0 33,-4 1 47,4-3-64,-4 0-48,0 0 128,5 0 0,-1 0-32,-4 0 16,0 0-112,4 0 80,1 0 0,-1 0-16,-4 0 16,0 0-80,5 0 112,-5-5-32,0 5-16,4-4-160,-4 4 96,0-5-448,0 5-545,0-4-687,0 0-722,0 4 2402,0 0-2721,0 0 352,-2-5-752,2 5 3121</inkml:trace>
  <inkml:trace contextRef="#ctx0" brushRef="#br0" timeOffset="631">515 59 1680,'0'0'0,"4"0"480,-4-6 17,5-12 63,-5 18-560,0-4 608,4-1 49,-4-1-1,4 1-48,-4 5-608,0-6 560,0 2-47,5 4-81,-5-5-32,0 5-400,0 0 304,0 0-32,0 0-64,0 2-64,0-2-144,0 3 96,0 1 17,0 2-33,0-6-80,0 7 48,0 2 16,0 8-16,-5-10 16,5-7-64,-4 8 32,-2 14 0,-1-4 16,-2 4-64,9-22 16,-22 26 0,14 4 0,-18 10-32,6 5 64,0 6 16,20-51-48,-24 54 80,-2 1 16,-4 1 32,-3 1 16,33-57-144,-35 50 128,-2 0 32,0-4-16,2-6 16,35-40-160,-35 37 144,2-5 48,3-5 32,8-6 97,22-21-321,-18 9 320,12 9 0,1-14 0,3-2-48,2-2-272,-2 4 272,2-1 48,0-3 1,7 0 15,-7 0-336,6 0 288,1-7-32,10 1-112,-12-1-32,-5 7-112,19-17 16,-14 12-368,16-14-945,-14 12-1760,-7 7 3057,54 2-4706,-32-8 384,-22 6 4322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3:01.3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1391 1216,'0'0'0,"-2"0"320,0 0 32,2 0-352,-4 0 385,1 0 15,3 0 32,0 0 64,0 0-496,5-7 528,1 0 1,1 1-65,12-1-48,-19 7-416,7-6 368,13-1-64,-14 1 32,16-1-63,-22 7-273,7-6 224,12-1-16,-14 1-64,12 1-48,-17 5-96,4-4 32,3 4-16,13 0-16,-14 0-16,-6 0 16,20 4-32,-14 3 0,18-1 16,-6 3 16,-18-9 0,19 9 0,1 8 16,2-15 16,0 5 0,-22-7-32,21 6 48,3-1 0,0-1 32,3-2 0,-27-2-80,26 3 80,0-3 0,-4 0-16,2 0 16,-24 0-80,22 0 80,-1-5 0,-1-1 80,0-1 48,-20 7-208,19-4 305,-12-1 31,13-1 32,-16-1-64,-4 7-304,6-6 240,-1-1-32,-1-10-80,-4 17 0,0 0-128,5-7 80,-1 1-16,-4-1-32,4 3-32,-4 4 0,0-5 0,0 5 16,0 0-32,0 0 16,0 0-16,-2 0-32,-2 3-144,-3-1-336,7-2 528,-6 2-1072,-1 2-561,1 1-288,-1-1 16,7-4 1905,0 26-1409,-4-26-511,4 0 1920</inkml:trace>
  <inkml:trace contextRef="#ctx0" brushRef="#br0" timeOffset="1781">249 969 2225,'0'0'0,"0"0"0,0-6 896,0-14 208,0 14 97,4-12 0,-4 18-1201,0-4 1008,0 4-1008,0-4 800,0-3-223,0 3-209,0 4-192,0 0-176,0 0 16,0 6-112,0 20-48,0 1 48,0-27 96,5 32-80,-1 8 32,1 3 48,-1 12-16,-4-55 16,4 54-16,1 3 32,1-2-16,1-1 16,-7-54-16,17 50 16,-17 0 0,7-8 0,-1-5 48,-6-37-64,5 31 32,1-7 16,-1-5 32,-1-1 32,-4-18-112,0 6 144,0 12 96,0-16 48,0 4 80,0-6-368,0 3 368,0-1 17,0-2-1,0 0-16,0 0-368,0 0 352,0 0-32,0-5-80,0-1-47,0 6-193,0-7 144,0 1-80,0-14-272,0 16-641,0 4 849,0-22-2065,0 15-1328,4-14-1938,-4 21 5331</inkml:trace>
  <inkml:trace contextRef="#ctx0" brushRef="#br0" timeOffset="1782">1039 690 2961,'0'0'0,"4"0"880,1 0 17,-1-4-97,-4 4-800,7 0 640,-3 0-239,-4 2-193,4 5-160,-4-7-48,5 19 16,-1-1 16,0 3 0,1-1 48,-5-20-80,4 22 48,0-2 32,1 1-48,-1-1 0,-4-20-32,5 20 32,1 1 0,-2-1 16,1 2 0,-5-22-48,4 22 32,1 0 0,-1 2-32,0 2 16,-4-26-16,0 26 16,0 0 16,0 0 32,0 3-32,0-29-32,0 26 64,0 2-32,-2-2-32,0 1 16,2-27-16,-2 26 0,-3 2 16,3-2 48,0-2 48,2-24-112,-2 22 176,2-4 96,0-1 96,4-8 65,-4-9-433,7 17 480,12-12 32,-12-1 48,19-2-15,-26-2-545,20 2 448,-1-2-48,5 0 96,5 0-96,-29 0-400,26 0 369,7-4-65,2 4-592,-1-4-1,-34 4 289,38 0-304,1-5 0,-2 5 320,2 0-16,-39 0 0,35 0 32,0 2-32,-4 1 16,-3 1 32,-28-4-48,26 2 16,-4 5-16,-2-3 16,-14 3 16,-6-7-32,22 4-32,-18-2 80,3 2-16,-1-1 16,-6-3-48,5 4 96,-5-2 0,4 0-16,-4 1 33,0-3-113,0 0 96,0 0-32,-2 2 0,0-2 0,2 0-64,-2 2 32,-1 0 32,1 0 0,0 0 0,2-2-64,-2 0 96,0 3-16,-1-3 48,3 0 0,0 0-128,-2 0 112,2-5 0,0 5-16,0-4-128,0 4 32,0-4-176,-2-1-352,0 1-513,0-1-559,2 5 1600,-5-6-2274,1-1-319,-3 3 176,-12-18-640,19 22 3057,0 0 0</inkml:trace>
  <inkml:trace contextRef="#ctx0" brushRef="#br0" timeOffset="1783">1080 1116 2449,'0'0'0,"-6"0"1056,6 0-1056,-20 0 1217,11 2 47,1 0-143,3 0-241,5-2-880,-2 2 656,2 1-111,0-3-17,18 2 16,-18-2-544,6 0 544,18 0 1,-2 0-17,4 0-80,-26 0-448,31-5 336,-1 1-80,7 0 113,-2-3-33,-35 7-336,35-6 272,-4 1-32,1 1-528,-3-1-48,-29 5 336,28 0-304,1-4-17,-3 4 337,-2 0-16,-24 0 0,24-4 0,-5 4 16,1 0-32,-3 4 16,-17-4 0,7 7 0,13-1 0,-16 1 0,13-1 16,-17-6-16,0 7 0,7-1 48,-3 1-16,1-1 0,-5-6-32,0 5 0,0-1-112,0-2-240,0 1-416,0-3 768,-2 2-1409,-3-2-656,3 0-448,0 0 176,2 0 2337,-2 0-2993,2 0 2993</inkml:trace>
  <inkml:trace contextRef="#ctx0" brushRef="#br0" timeOffset="1784">891 537 3201,'0'0'0,"0"0"1201,0 0-1201,0 0 1136,0 0-192,6-6-287,1 2-273,-7 4-384,19-5 256,-12 1 32,23 4 16,1 0-16,-31 0-288,30 0 241,8 0-97,-4 0-64,1 0 0,-35 0-80,37 2 32,1 5 0,-1-1 160,-2 1-32,-35-7-160,32 6 208,-1 1 16,-5 1-176,-6-1 48,-20-7-96,19 7-176,-12-1 64,10 1 64,-12-3 48,-5-4 0,6 2 272,12 0-96,-14-2-224,3 0-320,-7 0 368,17 0-880,-13-6-529,16-1-560,-13 3-144,-7 4 2113,17-7-3025,-17 7 3025</inkml:trace>
  <inkml:trace contextRef="#ctx0" brushRef="#br0" timeOffset="2358">1528 92 1136,'0'0'0,"0"-4"496,0-3 16,0-14 97,0 21-609,0-7 688,0 1 64,0-12 33,0 18 15,0 0-800,0-6 656,4-1-127,0 0-161,3 3-128,-7 4-240,6-4 208,16 4-80,-15 0-16,21 2-80,-28-2-32,22 4 16,2 3-32,2 15 0,0-3 0,-26-19 16,29 26-16,-3 3-16,4 6-16,1 2 32,-31-37 16,31 41-32,1 7 0,3 5-16,2 6 16,-37-59 32,40 63-16,-3 0 0,4 5 0,-2 2-16,-39-70 32,37 67-48,1 3 32,-4 4 0,1 3-16,-35-77 32,33 76-32,0 2-48,-5-1 16,-4-3 16,-24-74 48,20 72-16,-16-4 64,1-3-16,-1-6 0,-4-59-32,0 55 32,-2-5 16,-5 0 0,-2-4 16,9-46-64,-8 41 80,-14-2 32,2-1 16,1-4 64,19-34-192,-24 33 240,2-2 48,2-3 1,-2-4 31,22-24-320,-21 20 288,1-1-48,-2-1 16,5-9-32,17-9-224,-18 21 240,9-14 0,-12 10 1,12-12-65,9-5-176,-20 6 240,14 1-32,-3-3 16,0 1 16,9-5-240,-8 2 224,1 0 16,0-2 16,1 0 0,6 0-256,-4 0 289,1 0 31,1-4-32,0-3 0,2 7-288,0-20 240,-2 14-80,2-14-48,0 14-64,0 6-48,0-22 0,0 4-224,0 1-384,4-3-753,-4 20 1361,5-19-2561,12-1-961,-13-2-1584,-4 22 5106</inkml:trace>
  <inkml:trace contextRef="#ctx0" brushRef="#br0" timeOffset="2937">2389 690 928,'0'0'0,"5"-4"880,12-3-335,-17 7-545,5-22 624,1 18 48,1-2 65,-1-1 31,-6 7-768,5-7 816,-1 1 33,-4 6-81,0-4-96,0 4-672,0 0 464,4 0-191,-4 0-161,5 6-144,-5-6 32,6 9-32,1 10 16,10-1 32,-12-1 64,-5-17-80,19 20 96,-12 0 16,19 1 16,-4 1 16,-22-22-144,22 20 160,6 0 0,0-1-16,3 1-144,-31-20 0,33 22-16,2-3-48,2 5 96,2-2 64,-39-22-96,44 18 128,-1-1-16,1-8-32,-1 10 0,-43-19-80,40 18 48,1-12 32,-4 18-48,-6-15 0,-31-9-32,30 24 32,-6-4-16,-4-3-16,-13 5 0,-7-22 0,21 20 32,-16-3 0,1 1 32,-1-10 49,-5-8-113,4 18 128,-4-10 16,0 1 16,0-2-16,0-7-144,0 8 176,0-1 0,0-3 16,-2-1 0,2-3-192,-2 2 192,2 0-16,-3-2 32,1 0 17,2 0-225,0 0 224,-2 0 0,2 0 0,-2 0-64,2 0-160,-2-4 160,0-1-64,2 5-16,-3-4-16,3 4-64,0 0 64,0-5 0,-2 1 0,2 0 32,0 4-96,-2-5 32,0 1-176,-3 0-384,-1-3-433,6 7 961,-4-6-1472,-3-1-529,3 0-368,-3-10-64,7 17 2433,-4-4-1937,-1-16-544,5 20 2481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3:04.9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516 105 2337,'0'0'0,"0"-4"1024,0 4-1024,0-17 992,0 10 49,4-13-81,-4 16-95,0 4-865,0-7 736,0-10-80,0 17-31,0-7-65,0 7-560,0-17 560,0 17-208,0-4-47,-2 4-129,2 0-176,-2 0 32,-3 2-16,-1 4-80,-1 12 16,7-18 48,-6 17-16,-1 5 16,-2 9 32,-8 4-16,13 4 0,4-39-16,-18 41 0,12 1-16,-16-1 0,0 1 32,22-42-16,-22 41 64,-6-4 0,-3 0 32,1-2 0,30-35-96,-35 35 112,4-2 96,-1-3 32,1-1 16,31-29-256,-26 24 224,-3-2-16,5-3-96,5-10 32,19-9-144,-9 22 193,-8-16-65,12 3 80,-1-2 0,6-7-208,-2 6 208,-3-4 32,3 0-32,0 1 16,2-3-224,0 0 304,0 0 0,0 0 1,0 0-49,0 0-256,0-5 144,0-1 0,4-1-32,1 1-48,-5 6-64,4-7 16,2-10-16,-1 17-16,1-5 64,-6 5-48,5-6 0,1 1 0,1 1 16,-1 0-64,-6 4 48,7-5-304,-1 1-849,-1 0-1680,-1 4-1825,-4 0 4658,5 2-5699,-5-2 5699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3:23.9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1 243 560,'0'0'0,"4"0"432,1 0-256,-5 0-176,0 0 160,4 0 32,-4-5-16,4 1 32,-4 4-208,0-4 192,5 4 1,-5-5-1,0 1-16,0 4-176,0-4 192,0-1 0,0 5 0,0 0 32,0 0-224,0-4 192,0 4 0,-3 0-32,3 0-32,0 0-128,-2 0 112,0 0-16,0 0-15,0 0 31,2 0-112,-2 0 112,-1 0 16,1 0 64,2 0-32,0 0-160,0 0 176,0 0-16,0 0-48,0 0 0,0 0-112,0 0 80,0 0 0,0 0 32,5-4 0,-5 4-112,0 0 128,4 0 32,0 0-32,-4-5 17,0 5-145,5 0 144,-1-4 16,-4 4 32,0-5 16,0 5-208,4-4 240,-4 4-16,5-4-32,-1-1 0,-4 5-192,0-4 144,4 4-32,-4-4 16,5-3-48,-5 7-80,0-4 129,4-1 15,-4-1-16,5 1 32,-5 5-160,0-4 128,4 0 16,-4-1-32,0 5 32,0 0-144,4-4 96,-4 0 0,0-1 0,5 1-32,-5 4-64,0-4 32,4-1 16,-4 1 16,4-1-48,-4 5-16,0-4 48,5 0 0,-5-1-32,4 1 0,-4 4-16,0-4 16,4-1-16,1 1 16,-1 0-16,-4 4 0,0-5 0,7 1 16,-3 4-16,3-5 0,-7 5 0,6-4 0,12 0 0,-14-1-16,3 5 16,-7 0 0,19-6-144,-14 1 0,16 1 16,-14 0 224,-7 4-96,24 0 224,-7-5 0,-10 5 16,19-4-240,-26 4 0,18 0 16,-1-4-16,0 4-16,1 0 16,-18 0 0,6 0-32,16 0 32,-15 2 0,17 0 0,-24-2 0,17 2 0,-10 0-32,19 3 32,-6-3-16,-20-2 16,17 2 0,1 0 0,1 3 0,-1-3 0,-18-2 0,6 4 16,18 3-32,-17-3 32,10 3 16,-17-7-32,7 6-48,12 3 64,-14 8-32,1-10 0,-6-7 16,0 24 16,0-4 0,-6-1 48,-14 3 0,20-22-64,-17 26 80,8 0-31,-17 5-1,2 2 16,24-33-64,-24 30 48,-5 3 0,3-5-32,-4 3 32,30-31-48,-27 28 16,-3 1 32,2-5 32,1 0-16,27-24-64,-28 21 64,4 1-16,-2-2-240,4-3 64,2-10 48,20-7 80,-19 17-80,10-10 224,-13 2-96,16-1-16,6-8-32,-18 9 64,14-2-32,-3-1 16,1-4-16,6-2-32,-5 2 32,1 1 32,2-1-32,0-2 0,2 0-32,0 0-32,0 0 16,0 0-16,0 0 16,0 0 16,0 0-32,4 0 16,0 0 16,1 0-32,-5 0 32,4 0 0,0 0-16,3 0 0,10 0 16,-17 0 0,5 0-48,14 0 32,-12 0-160,19 0 288,-26 0-112,20 2-64,2-2 208,-1 2 112,1 0-256,-22-2 0,24 3 208,-4-1-448,0 0 64,-3 4 0,-17-6 176,17 5-208,-10-1 240,15 3-32,-16-3 0,-6-4 0,24 4-16,-17 3 16,13-3 0,-16 3 48,-4-7-48,17 2 16,-12 0 0,1 0 16,12-2-32,-18 0 0,4 0 16,0 0-16,3 0 32,0 0-16,-7 0-16,4 0 32,0-4 48,1 0-32,-5-1 32,0 5-80,4-4 80,-4 0-32,4-1 16,-4 5 0,0 0-64,0-6 48,0 1 0,5 1 176,-5 0-240,0 4 16,4-5-96,-4 1-480,4 0-929,1 4-640,-5 0 2145,4 0-2673,14 0 496,-14 0-400,-4 0 2577</inkml:trace>
  <inkml:trace contextRef="#ctx0" brushRef="#br0" timeOffset="639">773 112 1056,'0'0'0,"0"0"464,-2 0-32,2 0-432,-2-4 561,-3-3 127,3 3 80,0-1 1,2 5-769,-2-4 720,2 0-96,0 4-47,0 0-129,0 0-448,4 0 400,3 0-96,10 0-80,-12 2-48,-5-2-176,17 6 128,-10 1-32,12 10-48,-12-10-16,-7-7-32,24 24 32,-7-7-16,3 3 0,0 0-16,-20-20 0,21 19 0,1 5 0,2 2 16,2 1 0,-26-27-16,29 26 16,1-2 0,3-2-16,0-1 0,-33-21 0,32 20 0,1 0 0,0-1 0,0-1 32,-33-18-32,28 19 16,-2-10 49,-2 13 15,-6-16 16,-18-6-96,17 20 96,-10-13 16,-1 14 0,1-14 16,-7-7-128,4 20 144,0-14 48,-4 14-16,0-14 16,0-6-192,0 18 176,0-12 0,-2 1 32,-2-1-32,4-6-176,-4 7 80,-3 0-47,3-3 63,-1-2-16,5-2-80,-4 2 224,2 0-16,0-2 112,-1 0 16,3 0-336,-2-4 304,2-2 0,0-1-208,0 0-16,0 7-80,0-6 64,0-1-48,0-10 49,0 13-65,0 4 0,0-7-16,0-10-177,0 12-415,0 1-448,0 4 1056,0-18-1617,0 14-464,0-3-176,0-12 272,0 19 1985,0-7-2865,0 7 2865</inkml:trace>
  <inkml:trace contextRef="#ctx0" brushRef="#br0" timeOffset="1147">1292 64 2561,'0'0'0,"-2"0"976,-2 0 97,-3-4 63,7 4-1136,-6-5 1089,-1 5-193,1 0-176,-1 0-143,7 0-577,-6 0 464,-1 0-96,1 0-96,-3 2-112,9-2-160,-18 7 128,12 10-64,-12 1-32,10 4 0,8-22-32,-27 26 32,8 4 16,-3 1-16,-4 4 16,26-35-48,-26 37 48,-3 0-16,1 4 0,2-1 16,26-40-48,-26 37 48,-1 0 1,3-2 31,0 0-16,24-35-64,-19 28 112,-1-2 16,11-6-32,-8-14 48,17-6-144,-2 18 144,2-18-80,0 0 32,6 0-48,-6 0-48,22 0 16,-2-18 0,-1 12-160,5-20-608,-24 26 752,27-22-1729,1-2-1121,7-2-2176,-35 26 5026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3:26.1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0 531 2080,'0'0'0,"0"-7"945,0 7-945,7-17 1024,-7 17-1024,6-4 1137,1-16-65,0 16-111,-1-3-225,-6 7-736,7-20 528,-1 20-159,1-6-193,-3-1-16,-4 7-160,4-4 64,1-3-16,-1 3-48,3 0 16,-7 4-16,6-5 0,12 1 0,-14 4-16,3 0 0,14 0 16,-14 2-48,15 5 48,-5-1 0,-17-6 0,20 7 0,0-1 32,-1 1 0,3-1 32,-22-6-64,22 7 112,2 0 16,2-3 32,0-2-16,-26-2-144,26 2 144,3-2 32,-1 0-32,5-6 112,-33 6-256,35-7 240,2-12 49,0 12 31,2-15-32,-39 22-288,42-17 224,-3-1-48,-2 12-32,-2-18-64,-35 24-80,28-5 80,-4-1-48,-2-1-16,-2 3 16,-20 4-32,17 0-32,-10-4 64,17 4-32,-20 0 16,-4 0-16,7 0 32,10 0-32,-10 2 32,-7-2-32,4 2-32,0 0 64,-4 0 16,0 3 16,0-5-64,0 2 64,0 0 32,0 0 0,-2 0 17,2-2-113,-2 5 112,-5-3 32,3 0-32,-2 0-16,6-2-96,-7 0 112,0 2-80,1 1 48,-3-1-16,9-2-64,-6 0 0,-3 0-80,0 0-304,3 0-449,6 0 833,-9 0-1520,2 0-785,1 2-433,-1 5 321,7-7 2417,-6 6-3121,6-6 3121</inkml:trace>
  <inkml:trace contextRef="#ctx0" brushRef="#br0" timeOffset="1">393 156 1536,'0'0'0,"-2"-5"560,0-1 177,2 6-737,-7-18 864,3 14 97,-1 4-1,3 0-112,2 0-848,-2 0 641,0 0-161,2 2-176,0 5-128,0-7-176,6 22 208,14-5-80,-16 7-16,3 4-32,-7-28-80,17 31 96,-12 2 17,-1-1-1,1 5 16,-5-37-128,0 38 176,4 1-48,-4 2 32,0-8-32,0-33-128,0 35 80,0-2 32,0-5 32,0 0-16,0-28-128,0 24 176,0-2-16,-2 0-16,0-2 48,2-20-192,-3 8 161,1 12 47,2-13-16,0-1 16,0-6-208,0 7 192,0-3-256,0-2 256,5-2-16,-5 0-176,6 0 192,1-4 32,14-3-1040,-14-15-1489,-7 22 2305,31-4-3378,-7-18-1424,-24 22 4802</inkml:trace>
  <inkml:trace contextRef="#ctx0" brushRef="#br0" timeOffset="740">1316 540 2945,'0'0'0,"0"0"1056,0-7 1,0 7-1057,4-6 1024,3-12-79,-1 14-193,1-3-112,-7 7-640,17-6 481,-12-12-97,1 14-64,1-14-96,-7 18-224,17-4 256,-12-20-80,12 18-16,-12-16-32,-5 22-128,6-7 112,14-12 0,-16 14 32,3-14-15,14 12 15,-16-15-32,12 5 16,-12 10 0,-5 7-128,17-26 96,-13 6 32,14-1 48,-14-3-16,-4 24-160,7-27 208,12 1-32,-14 0-16,-1-5-16,-4 31-144,7-26 80,-3 4-16,0 3-48,-4 12-16,0 7 0,5-6-16,-5-1-32,0 3-32,0 4-16,0 0 96,4 0-144,1 6-16,-1 18 48,2-2 32,-6-22 80,7 26-32,0-2 0,10-2 32,-13 4-16,-4-26 16,7 24-16,-1 3 16,12 1-32,-14-2 32,-4-26 0,5 28-48,1 1 16,12-3 32,-14 2-32,-4-28 32,7 29 0,-1-1 32,-2 0-32,1-1 0,-5-27 0,0 26 16,0 0 0,0 0 32,0-2-16,0-24-32,0 22 32,0 0 32,0-3 0,0-10 16,0-9-80,-2 20 48,-1-16 32,3 3 0,-2-1 0,2-6-80,0 7 144,0-5-32,0 0 16,0 0 1,0-2-129,0 0 96,0 0-16,0 0-16,0 3-48,0-3-16,0 2 0,5-2 0,-5 2 0,4 0 0,-4-2 0,0 2 16,4 0-32,-4 3 16,5-3 0,-5-2 0,4 4 48,0-1 32,1-1 0,1 0 16,-6-2-96,7 0 0,-1 0-320,12-4-673,-12-3-944,-6 7 1937,24-7-2865,-2-10-144,0 13-849,-22 4 3858</inkml:trace>
  <inkml:trace contextRef="#ctx0" brushRef="#br0" timeOffset="1418">2440 234 1168,'0'0'0,"0"0"368,0 0-368,0-4 384,-3 0 81,3-1 79,0 1 32,0 4-576,-2-5 576,2 1-31,-2 0-65,0-1-48,2 5-432,-2 0 368,0-4 0,-1 4 1,1 0-1,2 0-368,0 0 400,0 0-80,0 0-32,0 0-48,0 0-240,0 0 176,0 0 0,5 0-47,12 0 31,-17 0-160,7 0 112,14 2 32,-3-2 16,4 0-16,-22 0-144,24 0 160,2 0 16,0-4 0,7-1 48,-33 5-224,32-6 192,3-1-16,0 1 0,0-14-80,-35 20-96,35-4 97,-2-3-65,-3 1 16,-1 1-16,-29 5-32,26 0 64,-2 0-16,-4 0-32,-1 0 0,-19 0-16,7 0-16,17 3 16,-18-1 64,14 2-48,-20-4-16,4 4 32,3 3 32,10 0-64,-12-5 32,-5-2-32,6 4 64,1-2-16,-1 0 64,1 1-16,-7-3-96,6 2 144,1 0-16,-1-2 0,-1 0 0,-5 0-128,4 0 144,1 0-32,-1-4 48,0-1-48,-4 5-112,5-4 128,-1 0-16,0-1-32,1-1 17,-5 6-97,0-7 48,4 1 32,-4 1-48,0 1 32,0 4-64,0-5 32,0 1-32,0 4 16,0 0-16,0 0-16,-2-4 16,-2 4-128,4 0 128,-7 0-257,0 0-319,1 2-464,-1 2-513,7-4 1553,-6 7-2001,-1-1-240,1 1 176,-3-1-976,9-6 3041,0 0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3:28.2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1033 2273,'0'0'0,"0"0"0,0 0 864,0-4 16,0-1 17,0-1-113,0 6-784,4-7 688,-4 3-111,7-1-65,-1-1-64,-6 6-448,7-5 384,12 1-96,-12 4-47,12-4-81,-19 4-160,18 0 160,-12 0-32,23 0-16,-10 0-16,-19 0-96,22 0 48,0 0-32,0 0 16,0 0-16,-22 0-16,22 2 16,2 0 32,-3 0-32,-1 0-16,-20-2 0,22 3 16,-3 1 0,1 0-16,0-1-32,-20-3 32,22 2 32,2 0 80,0 0 80,2 0 32,-26-2-224,26 2 192,0 1-48,0-1-48,0 0 16,-26-2-112,27 0 80,-1 0 1,0 0 79,5 0 16,-31 0-176,28-7 304,2 1 32,1-1-48,2 1-32,-33 6-256,28-18 128,0 14-16,-4 0 0,-4-3-16,-20 7-96,18-4 112,-12-1-31,14 1 15,-16 0-16,-4 4-80,7 0 80,-1-5 0,1 1 16,-3 4 0,-4 0-96,0 0 96,0 0-32,0 0 0,0 0-64,0 0-272,-6 0-561,-1 0-1056,-2 0-1360,9 0 3249,-17 2-5715,17-2 5715</inkml:trace>
  <inkml:trace contextRef="#ctx0" brushRef="#br0" timeOffset="2001">1999 267 816,'0'0'0,"20"-6"496,-16-14-96,16 2 81,-20 18-481,4-6 528,1-1 0,-5 1-48,4 1-32,-4 5-448,4-6 481,1 2-17,-5-1 0,4 5 16,-4 0-480,0 0 368,0 0-47,0 0-97,0 2-96,0-2-128,0 7 112,0 15-80,0 0-16,-4 8-32,-1 9 16,5-39 0,-6 48-16,-1 7 16,-2 2 16,9-57-16,-17 59 16,17-59-16,-7 54 32,-17-2-16,5-4 80,-3 0 0,22-48-96,-22 46 112,3-4 96,1-5 16,9-2 80,9-35-304,-19 26 272,12-4-15,1-5-17,3-10 32,3-7-272,-2 6 336,0 1 160,2-5 48,0-2-31,0 0-513,0 0 480,4-7-128,3-10-64,0 10-48,-7 7-240,6-21 192,1 14 0,-1-17-47,1 18-65,-7 6-80,6-27 112,-1 8 0,-1-1-16,0 3-16,-4 17-80,0-22 48,5 4 48,-5-1-32,4-3 16,-4 22-80,0-24 64,4-4-16,1-3 0,-1-4 16,-4 35-64,7-37 64,-1-9-32,16-4 16,-15-2-48,-7 52 0,28-55-32,-8 3 32,-1 4 0,3 4-16,-22 44 16,24-39-32,-2 2-16,2 6 0,-2 5-16,-22 26 64,22-20-16,-5 3 0,0 10-48,-10-10 32,-7 17 32,20-4-48,-14-1 0,1-1 48,12 1-16,-19 5 16,0 0 16,7-4-32,-1 4-16,1 0-32,-7 0 64,7 0-48,-3 0-16,2 2-48,1 5 48,-7-7 64,7 6-112,-1 12 48,1-1 0,-3 1 32,-4-18 32,4 19-48,1 12-33,1 1 1,1 14-48,-7-46 128,6 53-96,12 3 64,-14 8-16,3 3 48,-7-67 0,19 66 16,-12-1 32,10-6-16,-10-4 16,-7-55-48,20 50 32,-14-4 0,12-3-16,-14-3 16,-4-40-32,17 37 48,-10-5-48,10-5 64,-12-3-16,-5-24-48,6 8 97,1 14-49,-1-18 32,-1 3 48,-5-7-128,4 7 144,0-3 0,-4-2 48,0 0 32,0-2-224,5 0 256,-5 0 64,0 0-16,0 0-15,0 0-289,-2-4 256,-3 0-48,-1-3-64,-3 0-32,9 7-112,-17-17 112,10 17-48,-10-4 32,10-1-96,7 5 0,-17-4 48,10 4-32,0-4 16,1 4-16,6 0-16,-7-5-16,3 5-32,0-6-288,1 1-368,3 5 704,-2-4-1297,0-3-784,0 1-832,2 1-465,0 5 3378,-2-6-4546,2 6 4546</inkml:trace>
  <inkml:trace contextRef="#ctx0" brushRef="#br0" timeOffset="2439">1984 612 2593,'0'0'0,"6"-5"1456,-6 5-1456,18-6 1345,-12-18-64,12 20-161,-14-1-224,-4 5-896,5-4 561,1 4-257,12 0-128,-14 4-48,-4-4-128,17 9 64,-12 13 0,14-14 0,-12 19-32,-7-27-32,20 19 32,-14-1 16,16-1 16,-15-8 0,-7-9-64,21 22 144,-14-16 80,19 3 49,-6-2 47,-20-7-320,24 4 256,0-2-16,2-2-144,0 0-432,-26 0 336,28-6-1201,1-12-1136,10 14-608,-2-3-1201,-37 7 4146,0 0 0</inkml:trace>
  <inkml:trace contextRef="#ctx0" brushRef="#br0" timeOffset="3038">3177 31 2096,'0'0'0,"-4"3"689,4-3-689,-9 2 752,-8 0 32,10 0-15,-10 0-49,17-2-720,-7 7 672,-1-1-127,-12 1-97,13 10-96,7-17-352,-17 7 304,10 15-48,-10 0-64,10 4-64,7-26-128,-19 30 97,12 10-17,-10 3-64,12 7 64,5-50-80,-6 62 48,-1 1 48,3 2 32,2-1-16,2-64-112,-5 58 112,3-1-16,0-2 0,0-1 0,2-54-96,0 53 128,0-1 16,4-2 48,3-2-16,-7-48-176,22 44 144,-16-5 16,22-4 32,-6-9-15,0-6 31,-22-20-208,24 17 208,2-10 32,-2 2-32,0-3-32,-24-6-176,22 7 192,-2-5-16,-3-2 16,-10 0 96,-7 0-288,22 0 289,-16-5 15,1 1-16,-7 4-288,17-6 272,-17 6-272,0-7 224,7 0 0,-1-10-32,-1 13-112,-5 4-80,4-7-64,0 1-336,-4-12-416,0 14-513,0 4 1329,0-7-2081,0 1-528,5 1-128,-5 1-1201,0 4 3938,0 0 0</inkml:trace>
  <inkml:trace contextRef="#ctx0" brushRef="#br0" timeOffset="3592">3166 418 1488,'0'0'0,"0"0"432,-2 2 81,-2 0 79,0 0 32,-1 3 64,5-5-688,-2 2 737,0 0 31,0 0 49,-1-2-49,3 0-768,0 0 736,0 0-111,0 0-81,0 0-80,0 0-464,7-4 416,-3-1-64,3 1-96,10 0-111,-17 4-145,5-5 144,1 5-128,16 0 0,-4 0 0,-18 0-16,17 0-16,5 7 16,2 15 0,4-1 0,-28-21 0,33 29 16,2 1-16,0 5 16,0 0 32,-35-35-48,37 37-32,0-2 64,-2 2-16,0-4 0,-35-33-16,30 31 32,-1-5 48,-3 0-48,-4-2 16,-22-24-48,21 20 16,-1-1 64,-13-12 16,19 12 32,-26-19-128,6 5 192,14 1 0,-16-1 48,3-3 48,-7-2-288,6 2 304,1-2 1,-1 0-1,-1 0 0,-5 0-304,4-4 240,-4-1-64,0 5-48,0-4-32,0 4-96,0 0 64,0 0-32,0 0 0,-2 0-32,2 0 0,-2 0 48,0 0-32,-1 0 16,1 0 0,2 0-32,-2 0 48,0 0 64,0 0 16,0 0 0,2 0-128,-3-4 64,-1 4-144,0-5-352,-1-1-400,5 6 832,-4-7-1409,-3 1-656,3-14-480,-3 16-112,7 4 2657,-2-7-2145,-4-17-576,6 24 2721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3:32.9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446 411 1024,'0'0'0,"0"2"1169,0-2-1169,0 2 896,0 2 160,-3-1 49,-1 1-65,4-4-1040,-4 6 945,-3 1-129,1 0-79,-1-1-17,7-6-720,-17 18 592,12-12-128,-4 20-95,-10-4-81,19-22-288,-7 26 256,-17 0 0,7 3-16,-5-1 0,22-28-240,-24 31 192,-2 1 32,0 1-32,-3 0-16,29-33-176,-28 26 193,0 5-81,1-3 0,3-2-32,24-26-80,-21 26 128,3-6-16,1-3 16,10-10 48,7-7-176,-6 9 96,-1-3 0,0 1 0,7-5-80,0-2-16,0 2 32,0-2 32,7 0-48,0 0-144,-7 0 128,17 0-560,-10-6-865,14-14-976,3 13-864,-24 7 3265,29-19-5171,-29 19 5171</inkml:trace>
  <inkml:trace contextRef="#ctx0" brushRef="#br0" timeOffset="781">1366 422 2881,'0'0'0,"-2"0"1360,-2 0 17,-3 0-80,7 0-1297,-6-5 1216,-1 5-255,1 0-273,1 0-192,5 0-496,-4 0 352,2 0-160,-1 5-63,1 3-81,2-8-48,0 22 16,0-4-32,5 3-16,1 3 80,-6-24-48,18 27 0,-14-1 64,13 0 16,-12 0 16,-5-26-96,17 31 144,-12-5 16,12 0-16,-13 0 0,-4-26-144,5 24 128,-1-2-80,1-2 0,-1-1 48,-4-19-96,0 20 64,0-3 96,0 1 0,0-9 0,0-9-160,-2 8 240,0 10 1,-3-14-65,1 3 32,4-7-208,-7 6 112,3 1-32,0-1-48,-1 1 0,5-7-32,-2 6 16,0 3-16,0-2 48,-3-1-32,5-6-16,-2 9 0,0 0 16,0 8-16,2-13 48,0-4-48,0 7 64,0 0 32,0 1-32,4-1 80,-4-7-144,4 6 160,-4-1-144,5-3-192,-1-2-304,-4 0 480,7 0-833,-3 0-303,3-7-193,-1 1-143,-6 6 1472,7-7-1489,-3 1-32,0-1 17,1 1 47,-5 6 1457,0-7-2385,0 7 2385</inkml:trace>
  <inkml:trace contextRef="#ctx0" brushRef="#br0" timeOffset="782">1074 753 2721,'0'0'0,"0"0"0,-7 2 992,-1-2 145,-10 0 95,12 0-47,6 0-1185,-5 0 1024,1 0-175,2 0-81,0-4-160,2 4-608,0 0 561,0-4-97,4 4-112,2-5-48,-6 5-304,24 0 224,-17 0 16,21 0-80,-6-4-16,-22 4-144,26 0 96,3-4-31,-1 4-1,0-5-32,-28 5-32,27 0 48,1 0-32,3 0 0,-3 0 32,-28 0-48,30 0 48,-1 0-16,-3 2 16,2 5-32,-28-7-16,24 6-96,-4 1-481,0 0-943,-3 10-1250,-17-17 2770,20 7-3297,-14-1-1025,-6-6 4322</inkml:trace>
  <inkml:trace contextRef="#ctx0" brushRef="#br0" timeOffset="1488">1796 395 2000,'0'0'0,"-2"0"657,-2 0 63,-3-6 32,0-1-63,1 3-129,-1 0-144,3-1-32,4 5-384,-7-4 368,5-3-47,-2 3-33,2-3-64,2 7-224,-2-6 192,-1-1 16,3 1-32,0-1-32,0 7-144,0-6 128,0-1-32,0 1-48,0-1 0,0 7-48,5-7 16,-1 1 16,3 2-16,-1-1-32,-6 5 16,7-4 0,12 4 0,-14 0 0,12 0 16,-17 0-16,7 0 0,15 0 0,-3 0-16,1 2 0,-20-2 16,24 7 16,2 1-16,0 1 16,0 8 16,-26-17-32,29 5 0,-1 1 16,0 1 0,-1-1 0,-27-6-16,28 7 16,-4 2-16,-2-1 16,-5 1-16,-17-9 0,5 20 16,-1-14 16,0 12 0,-4-9 0,0-9-32,0 21 49,-2-1 31,-4 2-16,-14 4 0,20-26-64,-9 26 32,-17 3 0,4-3-16,-2 0 16,24-26-32,-24 26 16,2 2 0,-2-1 16,3-1-16,21-26-16,-24 24 80,0-2-64,2-1 0,0-3 16,22-18-32,-17 9 32,10 8 0,0-10 0,1-1-16,6-6-16,-4 7 96,-1-1 96,3-1 80,2-3 128,0 0-16,0-2-384,0 0 305,0 0-17,0 2-32,0-2-32,0 0-224,0 0 192,4 0-64,1 0-32,1 0 0,-6 0-96,20-4 64,-14-1 32,16 1 0,-15-2-32,-7 6-64,26-5 64,-9 1-32,5 4-32,2 0 0,-24 0 0,24-5 0,5 5 32,1 0-64,1 0 64,-31 0-32,30 0 16,-4 0-16,1 0 16,-6 0-16,-21 0 0,20 0 16,-2 0-16,-12 7 0,14 0 0,-20-7 0,4 6 32,3 1-16,-1-3 16,1 0 32,-7-4-64,6 3 64,-1-1 33,-5 2 47,4-2-32,-4-2-112,0 2 112,0-2 16,0 0-112,0 0-160,0 0 144,0 0-529,0 0-495,0-6-705,0 2-864,0 4 2593,4-5-2801,3-1-1169,-7 6 3970</inkml:trace>
  <inkml:trace contextRef="#ctx0" brushRef="#br0" timeOffset="2404">2400 422 1232,'0'0'0,"-4"4"400,-2 0 48,-3 1 81,9-5-529,-7 4 608,3-4 96,2 0 33,2 0 47,0 0-784,-2 0 736,2-7-95,0 3-97,0-2-80,0 6-464,0-7 384,0 0-48,0 1-47,0-1-65,0 7-224,4-6 208,-4-1-32,0 1-48,0-1 32,0 7-160,0-4 128,0-1-16,0 1 48,0 0 0,0 4-160,0 0 208,0-5 0,-2 5 0,0-4-15,2 4-193,0 0 160,-3 0-32,3-4 16,0 4-32,0 0-112,0-5 112,0 5 48,5-4-32,-1 0 64,-4 4-192,4-5 224,3-1-48,0 1 16,-3-1-48,-4 6-144,6-5 96,-1 1-31,-1 0-65,1 4 0,-5 0 0,6 0 0,1 0-16,14 4 0,-14 13-17,-7-17 33,24 18 0,-4 2-16,-1 4 32,3 2 17,-22-26-33,26 30-49,0 1 49,7-1-16,0 7 16,-33-37 0,33 33 32,4-2-32,-2-3 33,-3-6 47,-32-22-80,35 20-113,-2-1 1,-2-10-16,-1 15-64,-30-24 192,31 17 16,-5-8 0,0 11 16,-4-14 0,-22-6-32,17 18 0,-10-12 48,-1 3-16,1 8-16,-7-17-16,6 5 64,1 1-16,-7 1-16,4-1-16,-4-6-16,0 7 32,0 0-32,0 1 48,0 10 49,0-18-97,-2 2 80,0 4 0,0-1 0,0-3-16,2-2-64,0 2 64,-3 0 32,3 1-48,0-1 48,0-2-96,0 0 128,0 0-32,0 0 96,0 0-48,0 0-144,0 0 160,0 0-96,0-7-240,5 3-288,-5 4 464,0-7-881,4 1-495,-4-12-529,0 14-400,0 4 2305,0-18-2385,5 14 448,-5-18-784,0 22 2721</inkml:trace>
  <inkml:trace contextRef="#ctx0" brushRef="#br0" timeOffset="2841">2963 363 1824,'0'0'0,"-2"0"881,0-7 191,2 7-1072,-7-6 1137,1-1 31,-12 3-63,12-1-113,6 5-992,-18-4 1025,12 4-65,-12-4-15,12 4-113,6 0-832,-18 0 480,12 0-240,-14 0-192,12 17-80,8-17 32,-24 17-48,4 12 48,0 4 16,-2 4 16,22-37-32,-26 39 32,0 0 16,-2-2-16,2-2 16,26-35-48,-27 35 64,3-4 0,5-3 0,-1-4 17,20-24-81,-6 22 96,-1-13 0,0 12 16,5-16-80,2-5-32,0 6-112,5-4-433,1 1-687,16-3-993,-22 0 2225,7 0-3090,21 0-1776,-28 0 4866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3:46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13 103 1344,'0'0'0,"0"0"0,5-5 544,1-12-111,1 10 47,-1-12 48,-6 19-528,0-5 528,0 1 33,0-1-33,0-1-32,0 6-496,0-4 464,0-1-48,0 1-31,0-1-17,0 5-368,0-4 336,0 0-48,0 4-32,0-5-64,0 5-192,0 0 192,0-4-16,5 4 32,-1 0 33,-4 0-241,4 0 256,1 0-16,-1 0-32,-4 0-64,0 0-144,5 0 160,-5 0-32,0 0-16,4 0-32,-4 0-80,0 0 96,0 0-48,0 2 32,0 0-32,0-2-48,0 5 48,0-1-16,0 0 16,4 1 32,-4-5-80,0 4 64,0 1 16,0 1 1,0 1-33,0-7-48,0 6 64,-2 1-32,0 10-16,0-10-16,2-7 0,-2 19 64,-3-12-64,1 13 16,-1-12 0,5-8-16,-4 22 32,0-4-144,-1-1-16,1 0 32,4-17 96,-2 18-129,0-9 145,-1 12 32,1-14-48,2-7 0,-2 20 49,0-14 15,0 12-32,0-12 48,-1 1-80,3-7 0,-2 8 0,0-1 16,0 0 16,2-1 32,0-6-64,-2 9 48,-1-3 32,3 3-48,-2-2-16,2-7-16,0 6 32,0 1 16,0-1-32,0-4 64,0-2-80,5 5 128,-1-3 16,0 0 48,1-2-32,-5 0-160,6 0 128,1 0 16,-1 0-48,1 0-32,-7 0-64,6 0 48,1 0 0,10 0-32,-17 0 32,0 0-48,7 0 16,0 0 16,10 0 0,-17 0-16,0 0-16,7 0 0,-1 0-16,1 0-16,10 2 16,-17-2 16,4 3-16,14-1 16,-12 0 32,18-2 0,-24 0-32,20 0 16,2 0 0,2 0-16,2 0 48,-26 0-48,24-4 32,-2-1 32,0 1-48,-3-1 0,-19 5-16,18-6 33,-1 2-33,-10-1 64,15 5-96,-22 0 32,4-4-16,3 4 32,-1 0-48,-2 0 32,-4 0 0,5 0 0,-5 2 16,0 0 32,0-2-48,0 5 32,-2 1 16,-1 1-32,-1-3 0,4-4-16,-2 4 0,0 3 0,-3-1 48,3 1-32,2-7-16,-2 4 16,0 3 32,2-5-48,0 2 32,0-4-32,-2 3 32,2 1 0,-3 0 32,3 1 0,0-5-64,-2 2 80,2 0-64,-2 0-96,2-2-224,0 0 304,-2 0-641,0 0-367,0 0-385,-1 0-352,3 0 1745,-2 0-1968,0-4-17,2 4 304,0-4-880,0 4 2561,0 0 0</inkml:trace>
  <inkml:trace contextRef="#ctx0" brushRef="#br0" timeOffset="590">227 168 2016,'0'0'0,"5"-4"705,-5-3 47,4-15 32,-4 22-784,4-4 833,-4-14-1,0 18-47,0-6-81,0 6-704,0-7 656,-2 3-64,-2 0-63,2-1-97,2 5-432,-5-4 368,3 4-80,0-4-64,0 4-48,2 0-176,0 0 128,-3 0-32,3 0 1,0 2-49,0-2-48,0 4 80,0 5-32,5 10-32,-1 1 32,-4-20-48,7 24 32,-1 2-112,1 7 0,-1 2-16,-6-35 96,18 37-64,-18-2 144,6 2 32,1-4 16,-7-33-128,0 32 112,0-1 48,4-3-32,-4-4 0,0-24-128,0 20 176,0-3-32,0-8 32,0 11 0,0-20-176,0 6 208,0 3 32,0-2 65,-2-1-17,2-6-288,-2 2 288,-2 1 16,-1 1-64,3-2-16,2-2-224,-4 0 192,1 0-48,-1 0-16,2 0-32,2 0-96,-2 0 64,0 0 0,-1-4 1,3 4-1,0 0-64,0-5 16,0 5 32,0-4-16,0 4-16,0 0-16,0-4 0,0-1-417,0 1-943,0 0-1458,0 4 2818,0 0-4145,5 0-1266,-5 0 5411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3:48.4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5 188 1632,'0'0'0,"0"0"464,0-6 49,0-14 15,0 20-528,0-4 544,0-3 0,-2 1-31,0-12-33,2 18-480,0-4 416,0-3-32,0 1-32,0-1-47,0 7-305,0-6 288,0-1-64,4 1-48,1-1-16,-5 7-160,4-7 128,0 1 0,-4-1 32,5 3 16,-5 4-176,4-4 144,3 4-192,-3-5-32,3 1-16,-7 4 96,6-4-64,1-1 176,-1 5-16,1-4-16,-7 4-80,17-4 64,-12-1-16,1 1 0,1-1 0,-7 5-48,17 0 48,-13 0 0,3 0-16,13-4 0,-20 4-32,4 0 0,13-4 16,-10 4-16,10 0 0,-17 0 0,7 0 0,15 0 0,-16 0 0,18 0 16,-24 0-16,7 0 16,13 0 0,-14 2 0,16 0-16,-22-2 0,6 2-16,14 5 16,-16-1 0,14-1 32,-18-5-32,4 6 17,3-1-17,-3-1 16,1 2 0,-5-6-16,4 7 32,-4 0 16,0 1 0,0 10-16,0-18-32,-2 6 48,0 3 0,-5 8 16,-10-10 0,17-7-64,-7 20 80,-10-12-32,10 16 0,-15-15 0,22-9-48,-9 24 0,-15-15 0,16 15-48,-16-7 16,24-17 32,-9 18-48,-11-10 32,14 14 48,-12-13-16,18-9-16,-6 17 16,-1-12-16,1 1 0,-1 1 32,7-7-32,-2 6 16,0 1 48,2-3 16,0-1-48,0-3-32,0 4 64,0-2-48,0 0 48,4 0 0,-4-2-64,5 3 48,-1-3 64,2 2 16,12 0 16,-18-2-144,4 2 208,16 0-32,-14 1-16,21-1 0,-27-2-160,21 0 97,1 2 15,2 0 0,0-2-16,-24 0-96,24 2 64,0-2 32,0 0-32,-2 0 16,-22 0-80,18 0 112,-12 0-32,16 2 16,-18-2 16,-4 0-112,7 3 112,-1-3-16,-1 0 0,-5 2 32,0-2-128,0 2 144,-2 0-64,-5 0-304,0 1-816,7-3 1040,-6 0-2369,6 2-897,-2-2-1376,2 0 4642</inkml:trace>
  <inkml:trace contextRef="#ctx0" brushRef="#br0" timeOffset="979">675 1006 1760,'0'0'0,"0"0"481,0 0 31,0 0-512,-2-4 528,0 0-48,0-1-16,-1 5-31,3 0-433,-2-4 384,2 0-16,-2 4-48,2 0-48,0 0-272,0-5 256,0 5-48,7 0 17,-1 0 63,-6 0-288,7 0 272,-1 0 16,1 0-32,12 0-64,-14 2-32,-5-2-160,22 3 112,-16 1 16,18 0-32,-4 1 16,-20-5-112,17 4 96,3 0-15,2-1 47,-1-1-16,-21-2-112,24 0 128,0 0 48,-2 0-16,4 0-16,-26 0-144,27-5 128,-1 1-16,4 0-48,-1-1-16,-29 5-48,26-4 16,0-3 16,-2 3-16,0 0 16,-24 4-32,20 0 32,-3-5 32,1 5-32,-12-4-16,-6 4-16,24 0 32,-19 0-16,12 0 16,-13-4 48,-4 4-80,7 0 32,-1 0 16,1 0 0,0 0-32,-7 0-16,4 0 48,0 0-32,1 0 48,-5 0 0,0 0-64,4 0 32,-4 0 16,4 0 0,-4 0 0,0 0-48,5 0 49,-5 0-17,0 0 16,0 0 16,0 0-64,0 0 64,0 0 16,0 0-48,0 0-16,0 0-16,0 0-96,-2 0-257,-5 0-239,0 0-368,7 0 960,-6 2-1329,-1-2-224,1 0-127,-1 0 191,7 0 1489,0 19-1153,-6-19-687,6 0 1840</inkml:trace>
  <inkml:trace contextRef="#ctx0" brushRef="#br0" timeOffset="1574">935 681 1888,'0'0'0,"4"0"529,0-6-1,1-14-16,-5 20-512,4-4 528,-4-1-47,0 1-33,0 0 16,0 4-464,0-5 480,0 5 48,0 0 1,0 0-1,0 0-528,0 0 432,0 3-64,-2 3-160,0 1-48,2-7-160,-2 6 80,2 16-31,0-13 15,0 19-16,0-28-48,0 24 32,4 0 16,0 4 16,1 1 32,-5-29-96,4 30 112,3 5 32,-1-2-16,1 2 0,-7-35-128,17 30 128,-17-3 0,5-1-16,-1-2 0,-4-24-112,0 22 128,0-3-80,0 1 32,4-11-16,-4-9-64,0 21 96,0-14 16,0 10-48,0-10 16,0-7-80,5 7 64,-5-1 0,0 1 49,4-1-1,-4-6-112,0 7 112,0-5 16,0 2 0,0 1-16,0-5-112,4 4 112,-4-2 32,5 3-48,-5-3 16,0-2-112,4 4 96,3-2-112,-3 3-416,0-3-705,-4-2 1137,7 2-2065,10 0-720,-12 0-1665,-5-2 4450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3:51.8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14 945 752,'0'0'0,"0"0"704,0 0-400,0 0-304,0 0 368,-3 0 33,1 0 79,0 0 48,2 0-528,-2 0 576,0 0 1,-1 0 15,3-4-64,0 4-528,0-5 544,0 1-63,0 0-17,5 4-96,-5 0-368,4-5 336,1 1-16,-5 0-80,4 4-15,-4 0-225,4-5 176,1 1-32,-1 0 16,0-1-32,-4 5-128,0-4 176,7-3-32,-1-10 32,1 12-16,-7 5-160,20-19 160,-16 12 0,13-15-16,-10 5-16,-7 17-128,17-17 112,-10-3 0,13 0-47,-14-4 63,-6 24-128,20-24 112,-14-2 0,14 0 0,-16 2-32,-4 24-80,7-24 112,13 2-16,-16 0 0,2 3 0,-6 19-96,7-24 80,10 2-48,-12 2 48,-1 3-32,-4 17-48,5-7 32,1-10 16,-2 12-16,1-1 0,-5 6-32,4-7 64,1 1-16,-5-1-16,4 3-16,-4 4-16,4 0 0,1 0 0,-1 0-16,-4 0 0,0 0 16,4-5 0,1 5 0,-1 0 0,0 0 0,-4 0 0,5 0 0,-1 0 0,3 0 16,-1 0 32,-6 0-48,7 0 32,-1-4 32,1 0 16,-1-1 0,-6 5-80,7 0 112,0-4-32,-3 0 0,0-1-16,-4 5-64,5 0 81,-5-4-1,0 4-16,0-4 16,0 4-80,0 0 64,0 0 0,0 0-48,0 0 0,0 0-16,0 0-16,0 0-32,0 0 32,0 0-48,0 0 64,0 6-16,0 1 16,0 10-16,0-10 16,0-7 0,0 17 0,0-8-32,6 17 32,1-4 32,-7-22-32,6 26 0,12 2 0,-14 3-32,14 8 32,-18-39 0,6 39 32,14 9-16,-16 0 0,14-4 16,-18-44-32,4 42 32,2-3-16,1-4 32,0-3 0,-7-32-48,6 27 0,1-3 48,-1-5 64,-1-10 16,-5-9-128,4 20 144,0-14 0,1 1-16,-5-1 32,0-6-160,0 5 176,0-3 0,0 2 32,0-2-16,0-2-192,0 3 225,0-3-1,0 0-64,-3 0-16,3 0-144,-2 0 144,-2 0-64,0-5-16,-1 1-16,5 4-48,-4 0 80,-1-5 0,1 1 16,2 0 0,2 4-96,-2-5 64,0 1-48,-1-3-16,3 3 32,0 4-32,0 0-32,0-4 32,0 4-16,0-5-240,0 5 256,5-4-672,-1 0-593,3-1-1040,10 1-1024,-17 4 3329,37 6-3506,-30-6-832,-7 0 4338</inkml:trace>
  <inkml:trace contextRef="#ctx0" brushRef="#br0" timeOffset="726">548 18 896,'0'0'0,"0"2"976,4-2-591,-4 2 31,5-2 48,-1 0 16,-4 0 80,5 0 81,-5 0-641,4 0 688,0-4 0,-4 0-47,5 4-49,-5 0-592,4-5 512,0 1-64,1 4-63,-1-5-81,-4 5-304,4 0 304,1 0-48,1 0-16,-1 0-48,-5 0-192,6 0 128,12 3-80,-14 3 0,18 3 16,-22-9-64,6 22 32,23-14-16,-10 19 16,5-6-48,-24-21 16,24 27 0,5 1 0,-1 3 16,3 3-16,-31-34 0,30 35 0,-1 0 0,-1 2 0,-2 3 16,-26-40-16,29 35 0,-3 4 0,-2 0 0,0 3 0,-24-42 0,19 43-16,-1-1 16,-12 3-32,12-1 80,-18-44-48,0 44 128,4-3 80,-4-4 65,0 0-1,0-37-272,0 37 304,0-2-64,-6-2 0,-3-5 16,9-28-256,-20 29 144,12-3 48,-14 0-32,13 3-32,9-29-128,-24 24 177,7-3-49,8-1 16,-15-11 32,24-9-176,-7 22 96,-10-16 32,10 12 0,-1-14 16,8-4-144,-9 6 160,0-1 0,3-1-64,-1-2 0,7-2-96,-7 3 80,1-1-16,-1 0 0,3 0-16,4-2-48,-4 2 16,-1 5 16,1-3-16,2 1 0,2-5-16,-2 4 0,-1 0 32,1-2-32,0 1 0,2-3 0,-2 0 16,0 0 0,2 0 32,0 2 0,0-2-48,0 0 112,0 0-80,0 0 33,0 0-1,0 0-64,4-5 0,0 5 32,1-4-32,-5 0 64,0 4-64,4-5 48,-4 1-32,4 0 48,-4-1-112,0 5 48,5-4 0,-1 4 48,-4-4-48,5-1 48,-5 5-48,0-6-16,0 1-144,0 5-337,0 0-463,0 0 960,0 0-1553,0 0-624,0 0-400,0 0 0,0 0 2577,4 2-2017,0 1-672,-4-3 2689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3:59.4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204 441 1104,'0'0'0,"-3"0"112,3 0-112,-6 0 64,-1 0-32,1 0-16,4-4 0,2 4-16,0-5 16,-3 5 0,3-4 0,0 0 0,0 4-16,-2 0 16,2-5 0,0 1 16,0 0-16,0 4-16,-2-5 16,2 1 0,-2 4 0,2 0 16,0 0-32,0-5 16,-2 1 16,2 0-16,-2 4-16,2 0 0,-3 0 16,1-5-16,0 5 0,2 0 0,-4 0 0,-3 0 16,1 0 64,-1 0 80,7 0-160,-9 3 272,-8-1 97,12 0 79,-1 2 96,6-4-544,-18 5 592,14-1 33,-2 0 31,-3 1-80,9-5-576,-7 2 560,-1 0-63,1 0-65,-2 0-80,9-2-352,-6 3 368,-1-1-64,1 0-63,-1 0 15,7-2-256,-2 2 192,0-2-80,2 0-16,0 0-32,0 0-64,0 0 48,4 0-16,0 0 0,1 0 16,-5 0-48,4 0 48,3 0-16,-1 0 0,1 0 0,-7 0-32,6 0 32,1 0-16,10 0 48,-12-4-48,-5 4-16,6 0 16,14 0 0,-16 0 0,16 0 0,-20 0-16,6 0 16,14-4 48,-2 4-32,-1 0 0,-17 0-32,20 0 0,-1 0 16,-1-5 0,-1 5-16,-17 0 0,20 0 16,2-4-16,-1 4-16,3-4 32,-24 4-16,24-5 0,3 1 0,-1 4 48,0-5-48,-26 5 0,24 0 32,0-4-16,-2 0 0,-3 4-16,-19 0 0,20-5 16,0 1-16,2 0 64,-1-3-16,-21 7-48,24-6 144,0-14 144,-2 16 81,2-14 47,-24 18-416,22-4 352,-2-3-176,-1-12-96,-1 19-32,-18 0-48,6-7 64,14 3 0,-16-1-32,1 1 0,-5 4-32,4 0 0,0 0-32,1 0 32,-5 0 0,0 2 0,0 5 32,0-1-16,0 1 0,0-7-16,0 6 16,-2 1 0,-1-1 32,1 1 16,2-7-64,-6 6 32,1 1-16,-1 0 32,-1-1-32,7-6-16,-9 7 0,3-1-112,-3 1-368,0-5-384,9-2 864,-8 4-1265,1 3-416,1-3-144,-1-2-31,7-2 1856,-4 7-1585,2-3-1024,2-4 2609</inkml:trace>
  <inkml:trace contextRef="#ctx0" brushRef="#br0" timeOffset="723">180 133 1456,'0'0'0,"0"0"0,6 0 448,1-6-15,-1-16 47,1 16 16,-7 6-496,6-22 512,1 15-16,-1-12 33,1 14-33,-7 5-496,7-19 512,-1 14-48,1-1-31,-3-1-33,-4 7-400,4-4 368,-4-1-96,5 5 48,-5 0 0,0 0-320,0 0 305,0 0 47,0 0-128,0 0-64,0 0-160,0 3 80,0 3-32,0 12 16,0-1 0,0-17-64,0 22 80,0 2-16,0 0 16,4 6 0,-4-30-80,7 37 64,-1 3 48,1 3 64,-1 1 48,-6-44-224,5 46 272,1-5-47,-1-1-49,-1-3-32,-4-37-144,0 30 80,4 1 16,-4-5 32,5-2-16,-5-24-112,0 24 112,0-4 0,0-12 16,0 14 0,0-22-128,0 7 144,0 1-16,0-1 16,-3-1 32,3-6-176,-2 7 193,0 0-17,-2-5 32,2 0-16,2-2-192,-5 0 224,1 0 0,2 0-48,-5 0-16,7 0-160,-2 0 96,-2 0-16,1 0-16,1 0-48,2 0-16,-2 0 48,2 0 0,0 0-32,0 0-16,4 0 0,1 0-80,-5 0 80,4-4-304,3-1-368,-1 1-625,1-1-736,-7 5 2033,17-4-2705,-12 4-80,12-4-1217,-17 4 4002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7:21.4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136 41 832,'0'0'0,"4"-4"688,3 0-560,0-3 32,-7 7-160,6-4 176,-2 4 16,-4-5 17,5 5 31,-5 0-240,0 0 304,0 0 48,0-4 16,0 4 32,0 0-400,0-4 353,0 4-49,0 0 0,0-5-16,0 5-288,0 0 304,0 0-304,0 0 368,-2 0-48,2 0-47,0 0-65,0 0-208,0-4 144,0 4-16,0 0 0,0 0-16,0 0-112,0 0 144,0 0-16,0 2-32,0 0 16,0-2-112,0 7 128,0-1-32,-3 1 0,1 0 32,2-7-128,-2 6 80,-2 1 16,2-1-32,-1 3 0,3-9-64,-2 6 48,-2 3 16,2-2 16,-1-1 1,3-6-81,-2 5 96,0-1-32,0 0 32,0-1-16,2-3-80,0 2 112,0 2 0,-2 0-16,2-1 0,0-3-96,-3 4 80,3-2 32,-2 3-48,0-1 32,2-4-96,-2 6 48,0-1-16,2 1 48,-3 1-32,3-7-48,-2 6 64,0 12-16,0-14 0,0 3-16,2-7-32,-5 17 64,3-10-16,0 10 32,-2 1-32,4-18-48,-3 8 48,-1 14 32,2-2 0,0-11-16,2-9-64,-5 21 64,1-12 1,2 15-33,-3-6 16,5-18-48,-2 17 96,-2 1-64,2-10 0,0 16 16,2-24-48,-3 9 48,1 13-16,0-16 48,0 14 0,2-20-80,-2 7 80,2 10 32,0-8 16,-3 8 32,3-17-160,-2 7 160,0 12 48,0-12 48,-2 13 0,4-20-256,-5 6 240,1 12-47,2-12-81,-3 14-48,5-20-64,-4 8 48,2 16 16,-3-15-32,3 13 32,2-22-64,-2 9 64,0 15-48,2-16 32,0 19-16,0-27-32,0 21 0,0-3 64,0 2-32,0-12 0,0-8-32,0 20 0,0-11 48,0 10-16,0-12 32,0-7-64,4 19 48,-4-12-32,0 2-16,5 8 0,-5-17 0,4 7 48,0 1-32,-4 10 48,5-12 0,-5-6-64,4 18 112,-4-12 32,4 12 32,1-12-48,-5-6-128,4 9 144,0 9-16,1-14-16,-1 5 17,-4-9-129,5 8 112,-1 10-48,0-16 48,3 5-16,-7-7-96,6 6 64,1 3 0,-1-3 0,1 1-16,-7-7-48,7 7 96,-1-1 16,1-2 0,-1 3 0,-6-7-112,7 4 64,-1 1-16,1-1-16,-1 0-16,-6-4-16,7 5 48,-1-1-48,1 1 64,-3-3-16,-4-2-48,5 4 48,-1 0 16,-4-1-32,4 3-16,-4-6-16,5 5 0,-5-1-16,0 0 48,4-2-32,-4-2 0,0 5 48,0-3 80,0 0-64,0 0 32,0-2-96,0 3 96,0-1-32,0-2-48,0 0 33,0 0-49,0 0 32,0 0 64,0 0-32,0 0-64,0 0 96,0 0-80,0 0-64,0 0 48,0 2-48,0 0 48,5 2 0,-5 3 0,0-7 0,4 9 32,0 8-32,1-10 0,1 12 16,-6-19-16,5 7 32,-1 2-64,0-1 64,1-1 16,-5-7-48,4 6 0,0-1 16,1-3-192,-5-2-689,0 0 865,4-4-2161,0-1-2625,14-1-2369,-18 6 7155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7:25.9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59 184 544,'0'0'0,"0"0"0,0-5 400,0-14-208,0 12-96,0-21-32,0 28-64,0-18 64,0 12 0,0-21 32,-2 23 32,2 4-128,-2-17 160,0 17 64,-1-7 1,1 3 31,2 4-256,-4-5 256,2 5-16,-1 0 0,1 0 32,2 0-272,0 0 272,-2 0-48,2 0 0,-2 0-79,2 0-145,0 0 160,0 3 0,0-1 48,0 2 32,0-4-240,0 2 224,0 3 32,0-3 0,0 0 48,0-2-304,0 2 401,4 0 31,3-2 16,-3 0 48,-4 0-496,7 0 384,-1 0-16,1 0-95,10 0-113,-17 0-160,5 0 144,-1 5-112,3 1-16,-1 16 0,-6-22-16,7 20 0,-1 2 0,1 6 16,-1 2-32,-6-30 16,7 38 0,-1-1 0,1 2 32,-1 2-16,-6-41-16,7 37 48,-3-2-16,3-2 0,-3-5 16,-4-28-48,5 29 48,-5-5 48,4-2-16,-4-1 64,0-21-144,0 18 176,0-9 16,0 12 64,0-14 80,0-7-336,0 7 337,0-1 31,0 1 0,-2-5-80,2-2-288,-2 2 288,2 0-80,0 0-16,-3-2-80,3 0-112,0 0 145,-2 0-65,0 0 0,2 0 32,0 0-112,0 0 32,-2 0 32,2 0-64,0 0 16,0 0-32,0 0 96,0 0-16,0 0-64,0-4 48,0 0 16,4 4-48,-4-7 32,0 7-48,5-6 32,-5-1-16,0-13-112,0 14-128,0 6 224,4-18-496,-4 12-305,0-16-271,4 15-433,-4 7 1505,0-26-1953,0 20-192,0-20 224,0 6 625,0 20 1296,0-20-2129,0 20 2129</inkml:trace>
  <inkml:trace contextRef="#ctx0" brushRef="#br0" timeOffset="1128">101 72 1168,'0'0'0,"0"0"0,0-6 384,-3-16-128,-1 4 80,-3 14 113,7 4-449,-6-6 512,2-1 32,-1 3 0,3 4 17,2 0-561,-2-5 528,2 5-32,0 0-96,0 0-80,0 0-320,6 2 225,1 1-1,-1-1-16,1 0 16,-7-2-224,7 4 256,-1-1 16,12-1-16,-14 0 0,-4-2-256,20 0 240,-16 0 1,13 0-49,-10 0-48,-7 0-144,17 0 128,-10 0-16,13 0-16,-14-4 0,-6 4-96,20 0 32,-14 0 16,16 0-48,-15 0 16,-7 0-16,17 2 0,-13 2 0,3 3 32,10 1-32,-17-8 0,0 9 16,7 11 0,0-14-16,-1 14-16,-6-20 16,7 6 0,-1 16-16,-1-13 32,-1 13 0,-4-22-16,4 17 32,1-8-32,-1 13 16,-4-16 0,0-6-16,4 20 48,-4-13 32,0 12-16,0-10 16,0-9-80,0 20 96,-4-12 0,-3 12 0,-1-14 0,8-6-96,-18 20 80,12-13-32,-12 10 32,10-10-48,8-7-32,-22 19 48,15-12 16,-12 12-31,12-12-1,7-7-32,-17 7 64,12-1-32,-1 1 48,-1-5 16,7-2-96,-6 0 112,-1 0 0,5 0-16,-3 0 16,5 0-112,-2-5 112,0 1-16,-2-2 0,2-1 0,2 7-96,0-7 80,0 1 16,0-12-16,0 18-16,0 0-64,0-6 64,4-1-32,-4 1-16,4 1 32,-4 5-48,5-4 16,-1 0 16,0-1 0,1 1-32,-5 4 0,4 0-48,3-4 64,-3 4-16,3-5 32,-7 5-32,6-4 0,1 4-32,10 0 64,-13-4-64,-4 4 32,18 0 48,-14 0-48,14 0-16,-12 0-32,-6 0 48,20 0-64,-14 0 48,18 2 0,-17 2 48,-7-4-32,26 7-16,-19-1 16,19 3 0,-20 0-32,-6-9 32,24 8 0,-17 12-16,15-13 16,-16 12 16,-6-19-16,20 7 0,-13 12 16,14-10-16,-14 13-32,-7-22 32,22 9 0,-16 15-32,16-16 32,-15 16 0,-7-24 0,17 18-16,-10 1 32,-1 3 16,12 0-16,-18-22-16,0 18 16,0-1 0,0 0 0,0-8 32,0-9-48,0 24 16,-3-4 80,-3-1 16,-14-1 64,20-18-176,-6 20 209,-18-1-33,15 1 16,-15-1-32,24-19-160,-17 9 144,-1 13 0,1-13 0,-3 10-16,20-19-128,-17 7 192,-3-1-16,2 1-16,1 0 16,17-7-176,-20 6 176,20-6-176,-17 2 193,-1 0 47,-1 1 64,19-3-304,-18 0 304,18 0-304,-17 0 320,-3-5-64,1 1-80,19 4-176,-22-4 144,22 4-144,-20-7 128,-2 0-48,3 1 16,1-14-64,18 20-32,-8-4 0,-16 0 81,17-3-33,-15 0 0,22 7-48,-6-4 16,-12 0 16,12 4-32,-14-5 0,20 5 0,-7-4 16,-10 4-80,10 0 80,1-4-16,6 4 0,-7 0-48,1 0 96,-1-5-48,1 5 32,6 0-32,-2 0-32,-1 0 32,1-4-16,2 4 16,0-4 0,0-1 48,0 1-48,0-1 0,0 5 0,0-4 16,0 0-32,0-1-16,0 1 64,0 4-32,0-4-32,0-1 16,0 5 32,0 0-64,0 0 48,0 0-64,0 0 31,0 0-31,5 0 16,-5 0 48,4 2-160,2 5-368,12 0-512,-12-1-689,-6-6 1729,27 7-3026,-3-1-959,0 1-1362,-24-7 5347</inkml:trace>
  <inkml:trace contextRef="#ctx0" brushRef="#br0" timeOffset="1788">746 319 1248,'0'0'0,"-2"-5"176,2 5-176,-2-6 224,-2-14 112,-1 16 81,1 0 47,4 4-464,-7-5 496,5 1 32,-2 4 17,-1 0 15,5 0-560,-2-5 544,0 5-64,0-4-16,2 0-15,0 4-449,0-5 448,0 1 16,0 0-32,0 4-64,0 0-368,4-5 385,-4 1-65,5 0 0,-1 4 0,-4 0-320,4-5 272,1 5 16,-1-4-16,0-1-79,-4 5-193,5 0 160,1 0-48,1 0-32,10 0-96,-17 0 16,5 3-48,14 1 16,-12 5 64,19 10 112,-26-19-144,22 20 128,2 0-16,0 4-32,4 0-16,-28-24-64,29 26 48,-1 0 48,0 0 0,1 3 0,-29-29-96,28 24 144,-2 0-32,0 0 16,1-3 32,-27-21-160,26 24 160,2 0 48,-2 3 49,-2-6-17,-24-21-240,22 24 288,2-4-80,-4 0 32,-3-1-48,-17-19-192,7 20 144,17-11 0,-18 17-32,14-17-16,-20-9-96,7 21 80,12-12 0,-12 11 32,12-14 17,-19-6-129,5 18 96,14-14 16,-14 3 0,1-3 0,-6-4-112,18 4 128,-14 1 0,0-1-16,1-2 48,-5-2-160,4 0 112,-4 0-16,5 0 48,-5 0-32,0 0-112,0 0 176,0 0 16,0 0-48,0-4-16,0 4-128,-3-4 129,-3-1-113,-1-1 32,1 1-16,6 5-32,-9-6 32,-11-1 0,16 1-16,-5-1-32,9 7 16,-17-6-48,12-16-209,-3 17-479,-12-12-640,20 17 1376,-6-7-2498,-12 1-1487,18 1 335,-2-1-720,2 6 4370,0 0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7:28.3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373 463 2673,'0'0'0,"0"0"0,0-5 1136,0 1 129,0-3-65,0 3-143,0 4-1057,0-4 864,0 4-223,0 0-177,-2 2-64,2-2-400,-4 6 288,-1 3-16,-1 13-32,-1-5 16,7-17-256,-6 24 289,-1 7 31,1 2 64,-12 1 0,18-34-384,-6 40 352,-14-5-48,11 6-48,-12-2-47,21-39-209,-20 35 192,2 2-16,-1-6 32,-1-3-32,20-28-176,-19 31 128,-1-3 48,0-4-32,3-4 0,17-20-144,-18 17 176,10-8 0,-12 8 0,13-10-48,7-7-128,-19 7-16,14-1-32,-1 1-16,-1-5 0,7-2 64,-4 4 32,0-2 16,1 1-32,1-1 16,2-2-32,0 2 48,5-2 81,-1 0-193,-4 0 64,7 0-529,10-4-735,-13-14-1442,20 18-1183,-24 0 3889,22-6-5347,-22 6 5347</inkml:trace>
  <inkml:trace contextRef="#ctx0" brushRef="#br0" timeOffset="1004">629 55 1712,'0'0'0,"6"0"464,14-7 161,-20 7-625,6-7 752,12-12 48,-18 19 33,4-7-17,-4 7-816,5-6 769,-5 1-113,0 5-112,0-4-112,0 4-63,-3 0-65,1 0-80,-2 0-32,4 0-192,-2 2 96,-3 5-48,3-1 16,-2 16-16,4-22-48,-2 18 32,-1 3 16,1 3 0,0 3-16,2-27-32,-2 26 32,0-2 0,-1 0 64,3-2-32,0-22-64,-2 21 128,2 1 16,0-2-48,-2-1-32,2-19-64,-2 20 64,-2-2 0,-1-10 112,1 14-47,4-22-129,-5 7 128,1 10-16,2-10-64,2 1 48,0-8-96,0 9 64,0-2 32,0-1-32,4-1 32,-4-5-96,5 4 96,1-2 32,1 0 0,15 0 16,-22-2-144,6 0 128,16 0 0,-5 0-64,-10 0 16,-7 0-80,24 0 48,-7 0 16,1 0-16,1 0 0,-19 0-48,20 0 64,0 0-32,-1 0 16,3 0-16,-22 0-32,20 0 0,-1 0 48,-1 0-16,-1-4 17,-17 4-49,20 0 64,-13-4-48,19-1 0,-20 5-16,-6 0 0,24 0 48,-17-4-48,15 4-32,-16 0 32,-6 0 0,18 0 32,-14 0-32,3 0 16,10 0 0,-17 0-16,4 0-16,3 0 16,-1 2 32,1 0 0,-7-2-32,7 3 0,-1-1 0,1 2-32,-3-2 16,-4-2 16,4 2 0,1 3 0,-1-1 16,-4-2 16,0-2-32,0 5 64,0-3-32,0 0 32,0 2 32,0-4-96,0 3 96,-2-1 0,0-2-32,-5 0 16,7 0-80,-4 0 80,-1 0-16,-1 0 0,2-5-32,4 5-32,-5-4-48,1 4-224,-1-4-352,1 4-577,4 0 1201,-4-5-2097,-1 5-816,1-4 191,2 4-927,2 0 3649,0 0 0</inkml:trace>
  <inkml:trace contextRef="#ctx0" brushRef="#br0" timeOffset="1005">901 133 2257,'0'0'0,"0"0"928,0-6 257,0 6-1185,5-18 1264,-5 14-63,0-1-161,0 1-192,0 4-848,-2-4 785,-3-1-97,1 5-128,2 0-79,2 0-481,-3 0 304,1 0-96,0 7-96,2 12-48,0-19-64,0 20 48,4 4 48,1 7 0,1-1 48,-6-30-144,7 35 64,-1 2 32,12 0 32,-14 3 64,-4-40-192,7 37 288,10-2 1,-17-5-33,7-4 16,-7-26-272,6 26 160,-1-4 32,-1-2-32,0-3-32,-4-17-128,0 18 176,0-12 0,0 14-32,0-18 64,0-2-208,0 7 145,0-1 15,0-4-16,0 3-32,0-5-112,0 0 112,0 0 0,0 0-48,0 2 16,0-2-80,0 2 16,0-2 0,0 2 16,0 1-16,0-3-16,0 6 0,0 1 0,0 10-16,-2-13 16,2-4 0,-2 7 16,0 10-16,0-12 32,0 1-240,2-6 208,-7 9-865,3-2-1215,1-1-2114,3 3-2433,0-9 6627,0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7:39.1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122 650 1200,'0'0'0,"-2"0"384,-4 0 128,-12 0 145,18 0-657,-6 0 720,-1 0 16,1 0-79,-1 0-17,7 0-640,-9 0 576,-8 0-63,12-4-81,-1 4-112,6 0-320,-7 0 272,1 0-48,-1 0 0,3 0-48,4 0-176,-2 0 208,-3 0-32,3 0 1,2 0-1,0 0-176,0 0 160,0 0 0,0 0 0,5 0 48,-5 0-208,6 2 208,1 0 0,12-2-32,-12 3-16,-7-3-160,22 0 64,-16 0-16,23 0 176,-10 0-64,-19 0-160,22 0 209,0 0-33,2 2-128,-2 0 0,-22-2-48,21 2 48,3 3 0,-2-3-32,0 0-16,-22-2 0,24 4 48,0-2 0,0 1 16,2-1 32,-26-2-96,24 0 80,2 0-32,1 0 0,-3-5 32,-24 5-80,24-6 80,0 2 16,-5-1-48,-1-1 16,-18 6-64,19-7 32,-1-10 16,-12 17 16,16-7-32,-22 7-32,7-6 16,10-1 32,-12 0-16,1 3 16,-6 4-48,7 0 48,-3 0-16,0-4-32,1 4 0,-5 0 0,0 0 16,0 0-16,0 2-16,0 0 32,0 0 16,0 0-32,0-2 0,-2 5 32,-1-3-64,1 2 32,-4-1-96,6-3 96,-5 2-240,-1 0-256,-1 0-256,1 2-193,6-4 945,-9 3-1216,0-1-321,0 2-256,-8-2-32,17-2 1825,-4 3-1312,10 31 303,-6-34-431,0 0 1440</inkml:trace>
  <inkml:trace contextRef="#ctx0" brushRef="#br0" timeOffset="521">225 424 2257,'0'0'0,"0"0"0,0-5 944,4-1 241,1-16 111,1 15-15,-6 7-1281,7-19 1120,-1 14-191,1 1-129,-1-3-112,-6 7-688,7-6 561,-3-1-145,-4 3-160,0 4-128,0 0-128,0 0 80,0 6 0,0 3 32,0 13-16,0-22-96,0 17 160,0 3-48,0 2 16,-2 6-16,2-28-112,0 33 64,0 4-32,0 7 16,4-1 16,-4-43-64,5 48 48,-1-2 32,1-4 17,1-5-1,-6-37-96,7 30 96,-1-4 48,1-2-16,10-4 0,-17-20-128,5 20 128,-1-14 16,2 3 0,1 0 0,-7-9-144,7 6 192,-1-1-16,-2-3 32,1-2 32,-5 0-240,6 0 193,-1 0-17,-1-7 32,0 1-80,-4 6-128,0-18 112,5 14-224,-5-18-577,0 16-735,0 6 1424,0-24-2898,0 17-1071,0-17-1394,0 24 5363</inkml:trace>
  <inkml:trace contextRef="#ctx0" brushRef="#br0" timeOffset="1384">1414 168 1024,'0'0'0,"0"0"336,-2-4-64,0 0 96,2 4-368,-3-5 481,1-1 127,0 1 96,0 1 113,2 4-817,-4-4 928,-1-1-16,1 1-63,-1-1-81,5 5-768,-4-6 624,0 2-47,-1-1-97,-1 1-80,6 4-400,-5 0 384,1-5-80,0 1-31,-1 4-1,5 0-272,-2-4 224,-2 4 0,2-5 0,-1 1 144,3 4-368,-4-7 416,2 3 33,0-2-17,0-1-208,2 7-224,-3-4 192,1-3-16,0 1-48,0-1-32,2 7-96,-5-7 112,1 3-48,-2 0 48,-1-1-48,7 5-64,-9-4 48,1 0-16,-10 4 16,12-5-32,6 5-16,-20 0 48,13 0-32,-17 0 16,7 2-16,17-2-16,-18 3 0,-1 1 16,1 0-16,1 1 32,17-5-32,-18 4 0,12 0-32,-14 1 64,14 1-64,6-6 32,-18 5-16,12 1 64,-12-1-48,12 1-176,6-6 176,-9 7-160,-11 1 0,14 10-32,-12-12 208,18-6-16,-6 18-16,-14-9-16,14 12 64,-12-3-16,18-18-16,-6 22 0,-14 0 0,16 4-48,-5 4 32,9-30 16,-9 33-16,3 6 32,-1 1 0,5-1-32,2-39 16,-2 39 16,2 0-16,0 1 0,4-3 32,-4-37-32,18 35 16,-14 0 32,18-7 16,-5 0 0,-17-28-64,18 24 64,1-15 16,3 13 16,-2-16 32,-20-6-128,22 7 192,-1-1 1,1 1 79,0-5 16,-22-2-288,22 2 288,2-2 48,0 0-48,0 0-48,-24 0-240,26-6 240,-2-1-79,2 1-65,0-14-32,-26 20-64,27-6 0,-1-12 32,0 14-32,-4-1 48,-22 5-48,22-4-32,-5 4 32,-10 0 0,17 0 0,-24 0 0,6 0 0,14 2-16,-16 3-16,3-1 16,-7-4 16,17 4 16,-17 1-16,4-1 32,3 0-64,-7-4 32,4 7 32,1-3-176,-5 3-161,4-3-367,-4-4 672,0 2-1088,0 3-593,0-3-640,0 2-849,0-4 3170,0 7-3233,0-1-993,0-6 4226</inkml:trace>
  <inkml:trace contextRef="#ctx0" brushRef="#br0" timeOffset="2204">1818 118 1232,'0'0'0,"0"0"352,0-4 112,0 4-464,0-7 657,0-10 143,4 17 113,0-5 63,-4 5-976,5-4 944,-5 0-63,4-1-113,-4-1 17,0 6-785,4-5 720,-4 5-96,0-4 0,0 4-303,0 0-321,0-4 288,0 4-80,0 0-96,0 0-208,0 0 96,0 2-128,5 4-16,-1 16 0,3-2 208,-7-20-64,6 26 0,14 2 0,-14 7 16,18 2-16,-24-37 0,20 42 48,2 1 32,0-1-16,6-3 48,-28-39-112,28 37 96,3-4 64,0-5 112,-1 3 128,-30-31-400,35 26 480,-4 0 1,1-4-49,-6-2-96,-26-20-336,24 17 240,-4-10-48,-13 12 0,17-12-48,-24-7-144,4 6 192,13 1 17,-17 0-17,7-1-32,-7-6-160,7 4 80,-3 1 16,0-3-48,1 0-16,-5-2-32,0 2 80,4 1-64,0-1 0,-4 0 32,0-2-48,5 2 0,-1 0 32,-4 5 0,4-5 0,-4-2-32,5 4 64,-5-1-32,4-1-16,-4 0-16,0-2 0,5 0 16,-5 2 64,0-2 0,0 2 64,0-2-144,0 0 128,0 0 0,0-4-64,0 0-16,0 4-48,0-5-80,0-1-192,-3-1-320,-1-15-417,4 22 1009,-7-6-1584,1-23-737,-1 10-881,1 1 145,6 18 3057,-18-19-4082,18 19 4082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7:41.9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472 585 1792,'0'0'0,"0"0"641,0 0 239,-5 0 144,5 0-1024,-4 0 1073,0 0-81,-1 0-159,-1 3-177,6-3-656,-7 6 576,1 1-47,1-1-1,-1 1 0,6-7-528,-7 8 496,-2 10 33,-8-12 31,10 14-48,7-20-512,-17 20 528,10 2-79,-12 2-97,10 2-96,9-26-256,-24 28 208,4 3-96,-1-1 16,-1 3-32,22-33-96,-24 33 96,0-1 32,-2 3-32,2-2 16,24-33-112,-22 31 144,0-3-32,5-2 0,8-4-32,9-22-80,-20 22 80,14-5-15,-3-10 15,0 12 16,9-19-96,-6 7 80,-1-1 16,3 1-16,2 0-16,2-7-64,-5 4 96,3-2-32,0 0 0,0 0 32,2-2-96,-3 3 64,3-3-16,0 2-32,0-2-16,0 2 48,0 0-64,0 0 32,0 3-16,0-5 0,0 6-16,0-1-144,0-1-240,0-2-433,0-2 833,5 2-1328,-5-2-497,4 0-800,1 0-513,-5 0 3138,6 0-2401,14 0-720,-20 0 3121</inkml:trace>
  <inkml:trace contextRef="#ctx0" brushRef="#br0" timeOffset="944">594 112 1840,'0'0'0,"0"0"481,0 0-481,0 0 592,0 0 112,0-4 16,0 4 33,0 0-753,0-5 752,4 5 17,-4-6-65,0-1-32,0 7-672,5-4 560,-5-3-95,4 3-33,-4 0-80,0 4-352,4-5 336,1 1-32,-1-1-64,0 1-16,-4 4-224,7-4 209,0-1 15,-1 1 16,14-3-16,-20 7-224,4-4 224,14-2-32,-14 1-32,13 1-64,-17 4-96,5-5 48,12 1 32,-12 0-16,12 4-16,-17 0-48,4 0 32,3 0-48,-1 0 0,1 0 16,-7 0 0,7 2 0,10 2 16,-17 3-16,7-1 0,-7-6 0,6 9 0,1-2 0,-1-1 16,-1 3-16,-5-9 0,6 6 16,-2 1 16,1 2-16,-1 8-16,-4-17 0,0 5 16,5 1-32,-5 1 48,0-1 0,0-6-32,0 7 0,4-1 16,-4 3-32,0-2 16,0-7 0,0 6 48,0 1-16,0-1 16,-2 1 16,2-7-64,-2 8 65,-5-1 15,0 0-32,-1-1 0,8-6-48,-9 7 64,-8-1 0,10 1-16,-2-1-16,9-6-32,-17 9 48,12-3-32,-1-3 48,-1-1-16,7-2-48,-6 2 48,1 0 0,3-2 0,0 0-16,2 0-32,0 0 64,0 0 48,0 0-48,0 0 32,0 0-96,0 0 80,0 0-16,0 0 0,0 0 0,0 0-64,4-4 48,1 4-48,-5 0 16,4 0 16,-4 0-32,5 0 16,-1 0 48,2 0-16,-1 0-48,-5 0 0,6 0 16,1 0-32,-1 0 32,1 0-16,-7 0 0,17 0 16,-12 0 32,1 0-48,14 0 16,-20 0-16,4 0 0,3 0 32,-1 0-32,12 0 16,-18 0-16,4 0 0,3 2-16,-1 0 32,14 0-16,-20-2 0,4 3-16,3 3 16,10 1 0,-12-1 0,-5-6 0,4 9 16,3 0-32,-1-1 16,-1 1 0,-5-9 0,4 18 16,0-12-16,-4 12 0,5-12 0,-5-6 0,4 20 0,-4-14 0,4 16 16,-4-15-16,0-7 0,0 21 32,0-14-16,0 10 32,0-8 16,0-9-64,0 20 64,-2-14 48,-2 3-240,-3 9 0,7-18 128,-8 6-144,-1 12 16,-11-12 240,14 12 16,6-18-128,-18 6 128,12 1-16,-14 1 16,11 1 1,9-9-129,-22 7 160,5-1 80,0-4 48,-1 1 32,18-3-320,-17 0 320,-3 0-64,3 0-48,-3 0-64,20 0-144,-18 0 128,10-7-31,-14 0-1,22 7-96,-7-4 64,7 4-64,-17-4 80,13-1-64,-3 5-16,0-4 32,7 4-32,-4-4 0,0 4 16,2-5-16,-1 5 0,3 0 0,-2 0 32,0 0-64,2-4 64,0 4-32,0 0-32,0 0 64,0 0-80,0 0 16,0 0 32,4 2 0,-4 2-208,7 3-273,-1-3-479,-6-4 960,7 7-1601,0-1-656,-1 1-1200,12 13-17,-18-20 3474,0 2-4434,0-2 4434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7:50.2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238 72 1232,'0'0'0,"0"0"0,-2 0 272,-4 0 96,1 0 129,-1-4 95,6 4-592,-3-7 672,3 3 32,0-1-31,0 1-33,0 4-640,0-4 624,0-1-63,5-1-65,-1 1-80,-4 5-416,5-4 352,1 0-32,1-1-16,-1-1 33,-6 6-337,7-5 272,-1 1 176,1 4-256,-1 0-80,-6 0-112,5 0 64,-1 2-256,-4 7 208,4 11 32,-4-20-48,5 17 16,-1 3-16,-4 4-48,4 4 48,-4-28 0,0 31-16,5 3 64,-5 1-16,0 2-16,0-37-16,4 35 0,-4 0 16,0-4 16,0-1 0,0-30-32,0 27 80,0-1-32,0-2 64,0-5 0,0-19-112,0 20 160,0-11 48,0 13-15,0-16 31,0-6-224,0 18 208,0-12-32,0 1-64,-2 10-32,2-17-80,0 7 80,0 1-64,-2 10 16,2-12 16,0-6-48,0 18-16,0-12 32,0 12 0,4-14 0,-4-4-16,5 7 48,-1-1-32,0 3 48,3-2-48,-7-7-16,4 6 48,3-2 80,-3-1 0,1-1 64,-5-2-192,4 0 160,-4 0-32,0 0-15,4 0-17,-4 0-96,0 0 16,0 0-112,0-5-129,0 1-191,0 4 416,-2-4-640,-2-1-192,-1 1-321,-1-3-448,6 7 1601,-5-17-2017,1 17-64,-2-7 561,-1-12-817,7 19 2337,0 0 0</inkml:trace>
  <inkml:trace contextRef="#ctx0" brushRef="#br0" timeOffset="451">0 410 1376,'0'0'0,"0"0"544,0-4 177,0-1 207,0 1 49,0 4-977,0 0 960,5 0-192,1 0-127,12 2-97,-18-2-544,4 2 432,20 5-32,-6 2 0,3-3-15,-21-6-385,24 7 416,3-1 0,-1-1-64,0-1 16,-26-4-368,28 2 305,3-2-17,-3 0-48,5 0-48,-33 0-192,28 0 176,3 0-48,-1-4 32,-3 0-64,-27 4-96,26-5 96,-4 1 0,-3-1-16,-1 1 0,-18 4-80,17-4 64,3-1-192,-3 1-304,1 0-512,-18 4 944,17 0-1809,1 0-1041,8 6 289,-20-4-832,-6-2 3393,0 0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7:52.1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0 212 1424,'0'0'0,"0"0"464,0 0 209,0 0-673,0 0 848,0 0 80,0-7 33,5 3-81,-5 4-880,4-5 833,0-1-97,1 2-80,-1-1-63,-4 5-593,4 0 496,1-4-80,-1 4-128,1 0-96,-5 0-192,4 0 112,0 6-32,1 12 0,-5-1 0,4 7-32,-4 2 32,4 5-15,-4 0 15,0-31-80,5 34 96,-1 1 32,0 2 32,-4-4 48,0-33-208,5 31 272,-1-3-16,-4-4-16,4 2-32,-4-26-208,5 20 176,-5 0 16,0-3-64,0-8 49,0-9-177,0 22 144,0-16-32,0 12 64,0-14-64,0-4-112,0 6 128,0-1 0,0-1-64,-2-2 64,2-2-128,-3 3 80,3-1 0,0 0 80,0-2-64,0 0-96,0 0 96,0 0 0,0 0-16,0-4-16,0 4-64,0-7 80,0 0-208,0-10-224,0 13-384,0 4 736,0-18-1345,0 12-688,0-16-912,0 15 48,0 7 2897,0-30-3874,0 30 3874</inkml:trace>
  <inkml:trace contextRef="#ctx0" brushRef="#br0" timeOffset="1">18 72 2193,'0'0'0,"0"0"0,0-4 752,4-3 240,-4-12 129,4 14 63,-4 5-1184,0-4 1105,0-3-161,5 3-127,-5 0-129,0 4-688,0-5 624,4 1-79,1-1-113,-5 5-64,0 0-368,6 0 272,1-4-80,-1 4-32,14 0-80,-20 0-80,4 0 48,14 0 0,-12 0-16,18 0 0,-24 0-32,18 0 16,-1 0-16,-10 0 16,19 0-16,-26 0 0,17 0 16,1 0 16,-1 7-96,-10-1 64,-7-6 0,24 9-64,-18 0 48,12 8 16,-12-10-16,-6-7 16,18 17 16,-14-8 0,3 10 0,-1-1 32,-6-18-48,7 9-96,-3 15-32,3-5 0,-3-1 0,-4-18 128,4 17 32,-4 1-16,0 1 0,0-1 48,0-18-64,-2 19 96,-4-1-32,-12-9-128,12 15-16,6-24 80,-24 17-96,15 3 32,-17-12 160,6 12-32,20-20-64,-17 9 32,-3 10 16,0-12-64,3 2 32,17-9-16,-9 8 16,-11-1-16,14-1 16,-3-3-16,9-3 0,-6 2 48,-1 0-48,3-2 32,2 0 16,2 0-48,0 0 48,0 0 0,0-4-16,0-1 16,0 5-48,4-4 0,2-3 16,1 3 0,0-3 16,-7 7-32,19-6 32,-14-1 16,12 1-32,-10-1 0,-7 7-16,24-4 48,-18-3-80,20 1 0,-8-1 16,-18 7 16,17-6-32,-10 1 32,19 1 144,-20 4-15,-6 0-129,24-4 96,-17 4 32,17 0-176,-17 2 64,-7-2-16,19 2 0,-12 2-16,12 3 16,-14-1-16,-5-6 16,17 7-16,-12 10 16,1-10 16,12 13-32,-18-20 16,4 17 0,2 1-32,1-1 64,0 5-64,-7-22 32,4 19 32,0 8 16,-4-1-48,0 4 32,0-30-32,0 33 0,0 2-32,-6 4 32,-1-2 48,7-37-48,-17 35 48,10 0-16,-15-4 32,5-5-16,17-26-48,-18 22 96,-1 0 0,1-5 16,-1 3 16,19-20-128,-18 8 16,1 12 160,-1-13 32,10-1 64,8-6-272,-22 7 432,15-5-31,-15 0-33,14-2 16,8 0-384,-22 0 384,4 0-64,10-7-16,-14 1-96,22 6-208,-9-18 145,-13 14-33,14-16-16,-12 14-48,13-14 16,7 20-64,-8-17 48,1 10 0,-2-12 0,3 12-64,6 7 16,-4-6 0,1-12-32,-1 14 16,2-1-16,2 5 32,-2-4 0,-1 0 32,3-1-80,0 1 16,0 4 32,0 0-16,0 0-16,0 0-16,0 0 48,0 0-16,0 0-64,5 0 64,-1-4 16,-4 4 0,5 0-16,-1 0-209,0 0-415,3 0-528,-7 0 1168,17 0-2081,-10 0-1473,17 0-368,-2 2-1040,-22-2 4962,0 0 0</inkml:trace>
  <inkml:trace contextRef="#ctx0" brushRef="#br0" timeOffset="897">598 282 1504,'0'0'0,"0"0"0,0 0 656,0-5 225,-2 1 207,0-3 129,2 7-1217,0-6 1184,0-1-143,0 1-161,0 1-63,0 5-817,4-6 752,0-1-80,3 3-63,-1-1-81,-6 5-528,20-4 304,-16 4-64,18 0-128,-15 4-48,-7-4-64,24 18 48,-7-1 0,-10 7-32,21 5 32,-28-29-48,20 30 80,4 5 16,0 2 0,2 3 49,-26-40-145,26 39 208,0 0 112,-2 0 80,7 1 16,-31-40-416,28 37 432,-2-2-96,5-5-95,-5 1-33,-2-1-16,2-4-64,-2-2 0,-2-2 16,-22-22-144,22 18 48,-15-10 64,17 12 0,-20-13-48,-4-7-64,6 17 112,12-10 0,-18-1-16,4 3 0,-4-9-96,5 6 96,-1 1-32,-4-3 32,4 1-48,-4-5-48,0 6 48,0-1-16,0-1 49,0 3 15,0-7-96,-2 2 96,0 2-16,-2-2 0,-1 0 16,5-2-96,-6 3 64,1-1-16,1 0 32,-3 0-32,7-2-48,-6 0 64,-1 0-16,1 0 0,-1 0 48,7 0-96,-2-6 80,-2-1-32,-1 1 0,1-14-128,4 20 80,-7-7-256,3-17-272,0 7-401,-3-5-495,7 22 1424,-6-22-2209,-1-2-1233,1-2-256,-1-2-1168,7 28 4866,0 0 0</inkml:trace>
  <inkml:trace contextRef="#ctx0" brushRef="#br0" timeOffset="898">1017 330 2561,'0'0'0,"0"0"0,0 2 1280,0-2 289,4 2 0,1-2-209,-5 0-1360,0 2 1105,4 0-193,0 0-143,-4 1-113,0-3-656,5 6 608,-5 1-80,0 10 33,0-10-1,0-7-560,-2 17 496,-3 1-80,-4 1-63,-10 3-97,19-22-256,-9 24 176,-17 0-32,6 4-48,-4 1 0,24-29-96,-22 33 96,1 1-32,-3-3-16,2 4 16,22-35-64,-26 33 48,2-3 0,2-1-16,2-5 16,20-24-48,-19 24 80,1-7-16,9-8 32,-8 8-32,17-17-64,-4 2 64,-1 3 48,1-3-64,2 0 48,2-2-96,-3 0 64,3 0-32,0 0 16,0 0 0,0 0-48,0 0 16,5-4 16,-1 4-32,1-7-144,-5 7 144,4-4-464,0-1-352,1 1-545,1-2-512,-6 6 1873,7-7-2577,12 3-784,-12-3 687,10 1-831,-17 6 3505,0 0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7:53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37 2193,'0'0'0,"0"0"768,4-4 256,-4 4-1024,5-7 1121,1 1 15,-6-1-159,5 3-161,-5 4-160,4-4-111,-4-1-81,4 5-96,-4 0-368,5 0 288,-1 0-80,1 0 0,1 0-47,12 0-17,-14 0 16,13 0-64,-10 0 0,-7 0-96,22 0 48,-16 0-16,18 0 16,-17 2 0,-7-2-48,19 3 32,-12 1 0,10 0-16,-12 1 0,-5-5-16,17 6 0,-12 1 48,1-1-48,1 1 0,-7-7 0,6 9 32,14-3-16,-16 1-16,3-1 32,-7-6-32,17 9 16,-17 0 0,5 8 16,-1-10 0,-4-7-32,0 8 16,0 12 0,0-13 16,0 12 16,0-19-48,-4 7 64,-3 1 0,-10 12-16,10-13 0,7-7-48,-17 17 48,10-10-32,-10 1 32,10 10-32,-10-12 16,17-6-32,-7 18-80,-10-12 0,10 1 16,7-7 64,-6 6-96,-3 12 192,2-14 112,1 3 64,4-1 48,2-6-320,-3 5 305,3-1-65,0-2-16,5 3 0,-5-5-224,4 2 272,3 0-16,10 0-48,-10 0-32,-7-2-176,19 0 112,-1 0-32,-1 0 16,3 0-16,-20 0-80,24 0 113,2 0-49,2-6 0,1-1 0,-29 7-64,26-4 48,-4 0-16,-5-1-16,-12 5 48,-5 0-64,17-4 32,-17 4 32,0-5 16,0 5-32,0 0-48,-4 0 64,-14 0-304,1 0-769,-1 0-1568,18 0 2577,-6 3-4482,-12-1-1505,18-2 5987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7:57.7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50 487 1568,'0'0'0,"-6"6"384,6-6-384,-20 7 449,11-1 63,1 1-32,3-3-32,5-4-448,-2 5 448,2-1 17,0-2 63,0 0 0,0-2-528,4 3 576,3-3 17,13 0-1,-14 0-16,-6 0-576,22 0 544,-5-7-79,-10 1-65,17-1-32,-24 7-368,7-4 320,17-1-48,-18 1-48,18 0-96,-24 4-128,7-5 97,17 5-17,-18-4-48,20-1-32,-26 5 0,20 0-32,4 0 16,2 0 16,3 0 32,-29 0-32,30 0 48,1 0-48,1 0 32,3 0 16,-35 0-48,33 0 64,2 0-16,0-4 16,0 0-32,-35 4-32,30-5 48,1 1-16,-5 0 32,-2-1-32,-24 5-32,22-4 32,-5 0 32,-10 4-32,12 0 16,-19 0-48,0-5 96,5 5-16,-5 0 32,0-4 16,0 4-128,0 0 128,0 0-32,0 0-32,0 0-16,0 0-48,-2 0 16,-1 0 32,-1 0-16,2 0 0,2 0-32,-4 0 0,1 2 32,1 0-32,0 0 64,2-2-64,-2 3 16,-5-1 32,3 0 0,-3 0-16,7-2-32,-6 0 32,-1 0-32,1 0-160,-1 0-192,7 0 352,-6 0-752,-3 0-481,0 0-480,0 0-496,9 0 2209,-17 0-2209,10 0 609,7 18 175,-6-18 209,6 0 1216,0 0 0</inkml:trace>
  <inkml:trace contextRef="#ctx0" brushRef="#br0" timeOffset="502">306 247 1472,'0'0'0,"0"-5"576,4-1 177,-4 6-753,6-18 1024,-1 18 129,-1-6 31,1 2-79,-5 4-1105,4-5 992,0 1-127,1 4-113,-1 0-128,-4 0-624,7 0 497,-3 0-33,0 4-48,3 3 16,-7-7-432,6 17 480,-1-10-79,-1 17-17,0-5-32,-4-19-352,0 27 304,0 3-16,0 1-80,0 4 16,0-35-224,0 37 176,0 4-32,5 5 17,-1-2-17,-4-44-144,0 41 144,5-6-16,-1 0-32,-4-5-32,0-30-64,6 29 112,-1-5-48,-1-7 0,1 1 32,-5-18-96,0 6 64,4 3 32,-4-3 16,0 1-16,0-7-96,0 2 128,0-2 16,0 0 16,0 0 0,0 0-160,0 0 112,0 0-31,0-6-17,0-1-32,0 7-32,0-17 48,0 10-128,0-13-385,0 14-655,0 6 1120,4-28-2241,3 6-2033,17-2-2609,-24 24 6883</inkml:trace>
  <inkml:trace contextRef="#ctx0" brushRef="#br0" timeOffset="1353">1329 162 1168,'0'0'0,"-5"0"256,5 0-256,-6 0 384,-1-5 161,3 1 143,2-3 80,2 7-768,-2-6 865,2-14 15,0 16-48,0-3-63,0 7-769,0-6 672,0-14-96,0 20-47,0-6 95,0 6-624,0-20 640,-3 20-32,1-7-63,-2 1-209,4 6-336,-7-7 272,1 1-64,-3-1 16,-8 1-96,17 6-128,-5-5 128,-1 1-16,-3 0-32,0 4-16,9 0-64,-17-5 64,10 5-32,-10 0 16,10 0-16,7 0-32,-19 0 49,10 0-33,-13 0 32,16 0-32,6 0-16,-22 0 16,4 0 32,10 5-16,-14 1 32,22-6-64,-9 7 64,-13-1-16,13 3-32,-15 8-112,24-17 96,-8 7-144,-16 10 0,4-10-17,3 17 129,17-24 32,-9 17 32,-13 3-16,5 2 0,8 0 32,9-22-48,-20 22 16,14 2 0,-12-3 0,12 3 17,6-24-33,-7 27 0,-2 3 16,3 1 32,4 4-48,2-35 0,0 34 80,0-1-64,6 4 48,14-2 48,-20-35-112,6 37 112,23 0 48,-5-2 48,0-2 0,-24-33-208,24 28 240,2-1 16,0-6-48,0-3-16,-26-18-192,27 9 160,1 12-31,-2-14-1,2 2 0,-28-9-128,27 8 160,-6-1-16,1-5-48,-2 0 48,-20-2-144,20 0 112,-1 0 48,-1-4-48,1 0-16,-19 4-96,18-7 64,1-13-64,1 20 0,2-17 48,-22 17-48,22-4 16,-1-3-16,1 0 32,2 3-32,-24 4 0,20-4 0,2 4 32,-3 0-32,1 0 0,-20 0 0,7 0-272,17 0-480,-20 0-689,2 0-1120,-6 0 2561,18 2-3842,-1 22 481,-17-22-561,0-2 3922</inkml:trace>
  <inkml:trace contextRef="#ctx0" brushRef="#br0" timeOffset="1942">1674 197 1472,'0'0'0,"0"0"0,-3 0 560,1-5 193,0-1 127,0-1 49,2 7-929,0-4 912,0-1-48,0 1-63,4 0-1,-4 4-800,0 0 704,5 0-31,1 0-65,-2 0-112,-4 0-496,7 2 481,13 4-17,-16 3 0,18 9 0,-22-18-464,17 6 480,3 14-31,2-1-65,2 1-48,-24-20-336,24 22 256,0 4-80,0 2 16,-2 1-96,-22-29-96,21 28 144,-1 1-32,0-3-32,1-2 32,-21-24-112,20 26 64,-13-4 49,17 0-33,-18-5 0,-6-17-80,20 7 64,-14 14 0,16-12 0,-17 11 0,-5-20-64,19 6 48,-14 12 0,1-14-32,14 3 32,-20-7-48,4 17 48,0-15-32,3 5 32,0-1 0,-7-6-48,4 7 32,0-1 48,-4 1 0,0-5-32,0-2-48,0 2 64,0 1 16,0-1-48,0-2 96,0 0-128,0 0 64,0 0 32,0 0-32,0 0-48,0 0-16,0-5 48,0 1-48,0 0 0,0-3-208,0 7 208,-2-6-400,-2 1-336,-1-12-337,-1 12-271,6 5 1344,-18-21-1889,12 1-737,-1 2-399,1-1 720,6 19 2305,-18-26-2913,18 26 2913</inkml:trace>
  <inkml:trace contextRef="#ctx0" brushRef="#br0" timeOffset="2417">2099 146 1808,'0'0'0,"0"0"833,0 0-833,-2-4 1120,-3 0 177,1-1-1,-2 5-127,6 0-1169,-5 0 1024,-1 0-191,-1 3-97,1 14-80,6-17-656,-7 9 609,-2 19 31,-13-4-80,5 4-64,17-28-496,-24 29 417,0 4-129,-4-1-64,-1 1 0,29-33-224,-30 33 208,-1 2 0,-2-3-16,1 1-32,32-33-160,-33 33 128,2-5-48,3 1 49,4-3-33,24-26-96,-17 22 112,8-3-32,0-10-80,0 13 48,9-22-48,-6 4 0,-1 3 48,3-1 0,2 1-32,2-7-16,0 6 64,0-1-32,4-3-80,1 0-176,-5-2 224,6 0-641,1 0-559,-1 0-673,12-4-1040,-18 4 2913,4 0-3410,18-5-1104,-22 5 4514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8:00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75 1360,'0'0'0,"0"-5"272,0 1 96,0 4-368,4-7 497,-4 1 127,5-1 112,-1 3 65,-4 4-801,0-4 816,4-1-96,-4-1-95,0 1-97,0 5-528,5-4 416,-1 0-16,-4 4-48,4-5-15,-4 5-337,5 0 384,-5-4-48,4 4 64,-4 0-16,0 0-384,4 0 336,-4-5-31,0 5-65,5 0 0,-5 0-240,0 0 192,4 0 0,1 0-64,-1 0-48,-4 0-80,4 3 96,1 3-64,-1 3 16,3 15 16,-7-24-64,6 17 0,12 5 0,-14 4 16,16 0 32,-20-26-48,17 31 16,-10 2 48,21 2-16,-6 0-32,-3 4 64,3 0-176,0 7 0,2 4 64,-24-50 32,31 50-48,-1 3 224,-2 1 288,3 1 1,-31-55-465,24 54 512,-2 1-16,0 2-304,-3-3-32,-19-54-160,7 57 144,15-5-64,-18-4 48,0 0-16,-4-48-112,5 42 81,-1-5 63,-4-5-64,0-1 32,0-31-112,0 28 160,0-6-48,0 0 16,-4-13 0,4-9-128,-7 22 96,-10-16 64,8 14-16,-13-12-16,22-8-128,-22 24 112,-2-6-32,-2-9-16,-4 12-48,30-21-16,-29 20 0,-1-2 48,4 1-48,2 1 48,24-20-48,-22 17 32,4 1-32,10-1 0,-12 1 0,20-18 0,-7 8 0,1 12 16,-1-13 48,3-1-16,4-2 0,0-4-48,0 5 80,0-3-16,4 0 33,3-2 15,-7 0-112,6 0 64,12-6-16,-14-1 0,3 1-16,-7 6-32,6-7 16,14 0 16,-20-10-128,6 13-321,-6 4 417,18-18-880,-18 14-721,6-16-816,16 16-1328,-22 4 3745,20-7-3522,-3-15-800,-17 22 4322</inkml:trace>
  <inkml:trace contextRef="#ctx0" brushRef="#br0" timeOffset="745">946 904 1056,'0'0'0,"0"0"0,0 0 336,0 0 176,6 0 225,-2 0 191,-4 0-928,7 0 1041,0-5-17,10 1-31,-13 0-145,-4 4-848,7-7 736,10 0-111,-12 3-129,1 0-96,-6 4-400,20 0 304,-16-5-224,14 5-64,-12 0-32,-6 0 16,24 0-32,-17 0 80,17 3 16,-7 3-16,-17-6-48,20 7 16,0-1 0,1 3 16,1 0 0,-22-9-32,24 6 48,2 1 16,1-1 0,-1-1 0,-26-5-64,28 2 64,-2 0 0,0 0 16,-2-2 16,-24 0-96,22 0 113,-2 0-65,-3 0 48,-10-4 16,-7 4-112,6-5 112,1 1 16,0 0-16,-7-1 16,0 5-128,0 0 48,0 0 32,-3-4-16,-1 4-32,4 0-32,-7 0 32,-1 0 0,-1 0-16,0 0-32,9 0 16,-17 0-96,12 2-240,-1 0-304,-12 3-353,18-5 993,-2 4-1457,-4 0-335,4-1-81,-3-1 160,5-2 1713,-2 2-1137,35 42 257,-33-44-208,0 0 1088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8:02.2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0 161 1264,'0'0'0,"0"0"544,0-4 209,0-2 191,0 6-944,0-7 1057,5 3-17,-1-1-96,-4 1-159,0 4-785,5 0 640,-1 0-160,0 0-95,1 2-161,-5-2-224,6 7 176,12 17-64,-14-5 0,16 10 16,-20-29-128,6 35 144,18-3 48,-17 3 0,12 2 32,-19-37-224,5 37 224,12 3 16,-17-8 1,7-1-33,-7-31-208,6 28 208,1-2 0,-3 1-32,-4-3 16,0-24-192,0 19 128,0-1 16,0-12 0,0 14-32,0-20-112,0 4 144,0 3-32,0-1 32,0-1-48,0-5-96,0 6 81,0-1-33,-2 1-32,0 1 48,2-7-64,0 4 16,0 3 32,0-3 16,0 0-64,0-4 0,0 5 80,4-3-48,-4 0 0,5 0-288,-5-2 256,0 2-705,4 1-591,-4-3-833,6 0-753,-6 0 2882,7 0-2545,10 0-704,-17 0 3249</inkml:trace>
  <inkml:trace contextRef="#ctx0" brushRef="#br0" timeOffset="701">694 4 896,'0'0'0,"-2"0"80,2 0-80,-2 0 128,-2 0 80,-1 0 80,3 0 96,2 0-384,0 0 449,0 0 31,0 0 112,4-4 64,-4 4-656,5 0 657,-1 0-33,0 2-112,1 5-64,-5-7-448,4 8 385,1 12-33,1 2 0,1 2-16,-7-24-336,6 30 288,1 8 16,-3 1-16,3 2-15,-7-41-273,6 42 240,-1-1-48,1-2 0,-2 1-48,-4-40-144,5 35 144,-1-3 16,1-5-16,-5-1 0,0-26-144,4 17 112,-4 1 48,4-10-32,-4 12 48,0-20-176,0 7 161,0-1 31,0 1-16,5-3-48,-5-4-128,0 2 176,0 0-64,0 1 64,0-3 0,0 0-176,0 0 128,0-5 32,0-1-64,0-1-32,0 7-64,0-6 16,0-14-176,0 16-240,0-18-384,0 22 784,0-7-1297,0-15-592,0 5-480,0-1 144,0 18 2225,0-6-1521,0-25-383,0 31 1904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8:03.7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18 1472,'0'0'0,"0"0"400,-2-4 129,2 4-529,-3-7 608,1 1 48,0 6-64,0 0-111,2 0-481,0 0 384,0 2-128,0 7 0,4 8-48,-4-17-208,7 9 144,12 15 32,-12-7-48,17 7 16,-24-24-144,17 22 145,3 2 15,0 2 16,1-4 0,-21-22-176,24 22 160,3 0 16,1 0-16,3-3 0,-31-19-160,34 22 160,6 2-32,1-2-80,5 2 32,-46-24-80,48 22 64,-4 0 16,-3-1 32,-2 1-16,-39-22-96,37 22 128,-2 0 65,-2 2 31,-5-2-16,-28-22-208,24 21 208,-2 1-112,-2 2-224,-14-2-32,-6-22 160,20 24-128,-20 0 16,7-2 256,-7-2 0,0-20-144,0 21 176,0 3-16,-3 5 0,-1-1 272,4-28-432,-17 31 400,10-3 17,-17 5-17,4 2-272,20-35-128,-19 35 0,-7-3-16,-1 1 32,-5-2-16,32-31 0,-35 28 160,2-2 0,-4 0-16,4-2 16,33-24-160,-35 20 160,0-3 32,3-8-16,-1 0 16,33-9-192,-31 9 193,3-3-1,0-2 64,4-1 48,24-3-304,-20 0 272,3 0 64,8 0-48,-11-7 0,20 7-288,-4-17 257,-3 12-81,1-14-32,-1 14-112,7 5-32,-2-19 80,0 12-64,2 1-16,0-14 16,0 20-16,4-7 32,3 3-32,-1-3-32,-6 7 32,7-6-16,10 2-80,-12-3 64,1 3-192,-6 4 224,18-5-577,-14 1-495,14 0-657,-14-1-880,-4 5 2609,20 0-3474,23 24 353,-25-24 464,-18 0 2657</inkml:trace>
  <inkml:trace contextRef="#ctx0" brushRef="#br0" timeOffset="1268">893 592 2193,'0'0'0,"-2"0"1312,0-4 145,0 4-65,-1-5-271,3 5-273,5-4-191,1 4-129,16 0-16,-22 0-512,7 0 432,15 0 0,-16 2-159,16 7-33,-5 13-32,1 0-32,1 2 32,1 4 16,-20-28-224,20 33 176,-1-1 32,3 10 16,-2-3 16,-20-39-240,22 42 305,-1-3-17,-1-4-16,2 0-64,-22-35-208,20 32 192,-1-1-64,1-3 0,-20-28-128,19 26 176,-19-26-176,18 22 96,-1-2 48,-10-3-48,17 1-32,-24-18-64,6 9 80,16 17-48,-15-9 17,15-8 15,-22-9-64,6 22 48,12-16 16,-14 14-16,3-14 16,-7-6-64,6 18 64,1-14-48,-1 5 80,-1-2 0,-5-7-96,6 6 80,-2-2 32,1-1-48,-1-1 96,-4-2-160,5 0 144,-1 0-16,-4 0 16,0-5-96,0 5-48,0-4 64,4 0-160,-4-3-224,0 1-288,0 6 608,-2-7-977,0-13-399,0 16-529,-5-18-929,7 22 2834,-6-17-3313,-12 10-865,18 7 4178</inkml:trace>
  <inkml:trace contextRef="#ctx0" brushRef="#br0" timeOffset="1269">1323 620 2369,'0'0'0,"0"3"1216,0-1 113,0 0-33,0-2-1296,0 4 1121,-2 3-177,0-1-127,-3 14-17,5-20-800,-2 18 800,-4 1 1,-3-1-33,-9 3-128,18-21-640,-8 22 529,-10 2-129,9 5-64,-10-3 0,19-26-336,-7 28 336,-12-2-32,10 1-15,-11-1-49,20-26-240,-8 26 160,-16 0-48,17 0-80,-17 0 0,24-26-32,-7 24 16,-14-2 16,12-4 32,-9 1-16,18-19-48,-6 9 32,-3 11 16,3-14-16,-3 12-16,9-18-16,-7 6 96,5 1-80,0 10 16,0-15 0,2-2-32,0 7-64,-2 0-176,-1-3-192,1 2-337,2-6 769,-4 3-1136,2-1-385,0 0-576,2-2-928,0 0 3025,0 0-2914,4-4-719,-4 4 3633</inkml:trace>
  <inkml:trace contextRef="#ctx0" brushRef="#br0" timeOffset="1270">1129 58 1360,'0'0'0,"0"0"0,4-5 544,-4 1 225,5-3 127,-5 3 49,0 4-945,4-4 864,-4-1-160,4 5-159,1-4-49,-5 4-496,6 0 464,1 0-16,-1-4-48,1 4-95,-7 0-305,17-5 240,-12 5-64,14-4-48,-14-1-48,-5 5-80,21 0 80,-14 0-32,17 0-32,-4 0 0,-20 0-16,17 0 0,3 0 16,2 3 16,-3-1-16,-19-2-16,20 6 0,2 1 16,-1-1-16,1 12 16,-22-18-16,18 4 0,-12 14 16,16-14 16,-18 5-32,-4-9 0,7 19 16,10-14-16,-17 12 0,0-10 32,0-7-32,0 17 16,0-10-16,0 12 48,-6-12-16,6-7-32,-20 22 64,14-16 0,-16 14-32,13-11 32,9-9-64,-24 19 32,7-10-16,-1 11 32,1-14-16,17-6-32,-7 20 48,-12-14-32,12 12 0,-10-12 0,17-6-16,-5 9-32,-3 9 48,1-14 0,0 2-16,7-6 0,-4 9 80,2 0-16,2-3 16,0 1 16,0-7-96,0 7 128,4-3-16,1 0 81,1-2-17,-6-2-176,22 3 192,-5-1 16,5-2-48,0 0-48,-22 0-112,26 0 96,0 0-16,1-5 0,-1 1 0,-26 4-80,26-4 48,0-1 16,-2 1-32,2 0 48,-26 4-80,27-5 80,-6 1-64,1 4 32,-15-4-208,-7 4 160,28 0-560,-10 0-785,-12 0-1632,38 32-369,-44-32 3346,4 5-3601,-4-5 3601</inkml:trace>
  <inkml:trace contextRef="#ctx0" brushRef="#br0" timeOffset="1796">2084 620 2112,'0'0'0,"0"0"977,0 0-977,0 0 1168,0 0 65,-2 0-128,0 0-161,2 0-944,-2 0 752,0 0-127,0 3-65,2 1-80,0-4-480,-3 7 432,1 10-16,2-8-95,0 15 31,0-24-352,0 19 320,0 5 48,0 3 16,5 5-48,-5-32-336,4 35 321,0 0-33,3 0-16,-1-4 0,-6-31-272,7 30 192,-1-2-32,1 1-32,0-5-48,-7-24-80,17 22 96,-17-14 48,4 12-16,1-13-16,-5-7-112,0 6 16,0 3 32,0-3-64,0 1 96,0-7-80,0 4 193,0 1-81,0-1 64,-5 0-80,5-4-96,-6 5 16,-1-1 80,-1 0-80,-10 3-32,18-7 16,-4 7 16,-3-3 16,1 2 0,-1-1 0,7-5-32,-6 4 16,3-2-64,1 1 48,2-3 0,0 0 0,0 0-288,0 0-385,7-5-431,12 5-481,-19 0 1585,5-6-2065,1 1-576,14 1-160,-16 0 736,-4 4 2065,5-5-2449,-5 5 2449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8:07.1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0 815 3217,'0'0'0,"0"0"1633,0 0-1,0 0-159,0 0-1473,0 0 1153,0 0-273,7 0-96,10 2-63,-17-2-721,7 2 800,12 0-112,-1 0-79,-1 5-161,-17-7-448,22 4 240,2-1-64,2-1-96,9 0 48,-35-2-128,37 0 96,5 2-32,-1-2-96,3 2 0,-44-2 32,41 0-48,1 0 32,-3 0 80,-4 0 0,-35 0-64,30 0-112,-6-4-368,-4 4-608,-13 0-1009,-7 0 2097,21 0-3394,-14 0 209,-1 0-593,-6 0 3778</inkml:trace>
  <inkml:trace contextRef="#ctx0" brushRef="#br0" timeOffset="1">879 250 2961,'0'0'0,"0"0"1489,0 0-49,0 0-1440,0 0 1233,5 0-305,-1 0-304,0 2-175,-4-2-449,5 9 272,-1 12 0,1-1-32,-5 8 16,0-28-256,4 29 336,0 3-80,-4 3-47,5 2-33,-5-37-176,0 38 96,0 1 0,0-2-32,4 2-16,-4-39-48,4 39 64,1-4 0,-5 5 32,4-8-32,-4-32-64,0 35 96,4-2 0,1-7 32,1 5 48,-6-31-176,20 26 192,-16-4 32,14-3-32,-14-10 16,-4-9-208,20 18 209,-14-16 31,18 2 0,-4-2 32,-20-2-272,17 2 240,5-2-48,0 0 0,-4 0-48,-18 0-144,19 0 112,1-4 16,-1 4-16,5-6-48,-24 6-64,27-7 80,-3 3-31,2-3-33,-7 1 32,-19 6-48,20-7-16,-13 3 32,17 4 0,-18-5 16,-6 5-32,24-4 16,-17 4 16,15 0-64,-16 0 32,-6 0 0,4 0 0,1 0 0,-1 0 0,-4 4-16,0-4 16,0 2 0,0 3 0,0 1 0,0-3 16,0-3-16,0 4 32,5 0-16,-5-2 0,0 1-16,0-3 0,4 2-64,-4-2-129,4 0-303,-4 0-320,0 0 816,0 0-1153,0-5-351,0 1-481,5 4-672,-5 0 2657,0-4-2546,0-1-863,0 5 3409</inkml:trace>
  <inkml:trace contextRef="#ctx0" brushRef="#br0" timeOffset="2">814 603 4978,'0'0'0,"0"0"1536,0 0-1536,-2 0 1345,0 2-144,-1 0-161,3 1-224,0-3-816,0 0 625,0 2-113,0 0 32,5 0 1,-1 0 15,-4-2-560,7 3 496,14-3-112,-14 0 0,19 0 17,-26 0-401,24-5 352,5 1-64,5-1-64,6-12-112,-40 17-112,46-4 128,2-16-48,-5 13-32,1 1 16,-44 6-64,37-7 16,-4 1 16,-3 1-16,-1 1 16,-29 4-32,28-4 16,-4 4 0,-4 0-208,-1 0-288,-19 0 480,18 2-913,-12 2-511,1 3-561,-7 10-752,0-17 2737,0 9-3346,6 43 785,-10-45-240,4-7 2801</inkml:trace>
  <inkml:trace contextRef="#ctx0" brushRef="#br0" timeOffset="3">657 23 2176,'0'0'0,"-2"0"1041,-1-5 160,1-1-33,2 6-1168,-4-7 1009,4 3-145,0 4-160,0 0-95,0 0-609,4 0 624,-4 0-48,7 2 0,10 3 1,-17-5-577,7 6 528,15 1-32,-5-1-64,3 1-32,-20-7-400,24 6 305,2 1-81,2-5-80,7 0 0,-35-2-144,37 0 112,7 2-16,2-2 16,2 0-32,-48 0-80,50 0 64,-2 0-80,-7 0-304,-1 0-400,-40 0 720,30 5-1249,-1 1-656,-5 14-1008,4-3 79,-28-17 2834,17 9-3601,-17-9 3601</inkml:trace>
  <inkml:trace contextRef="#ctx0" brushRef="#br0" timeOffset="850">1578 302 2481,'0'0'0,"0"2"1392,-3 0 161,3-2-1553,-2 0 1553,0 3-225,2-3-271,0 0-225,0 0-832,4 0 672,3 0-95,10-5-65,-10 1-48,-7 4-464,17-5 416,-12 5-63,14-4-65,-12 4-80,-7 0-208,22 0 112,-5 4 64,-10 3-48,19 10 16,-26-17-144,6 7 192,21 15-224,-10 2 32,5 0-16,2 4-64,4 5 160,3 2-16,-1 2 16,-30-37-80,33 37 128,0 0-32,-3-4 48,3-3-32,-33-30-112,31 29 176,-1-3-31,1-2-49,-7 0 80,-24-24-176,24 22 112,0-3 48,-18-10-16,18 9-48,-24-18-96,5 6 80,-1 1 16,0-1 0,1 1 16,-5-7-112,0 4 112,0-2-16,0 3-32,0-3 0,0-2-64,-5 2 80,1 0-64,-3 0 0,1 1 16,6-3-32,-9 4-32,0 0 80,-8 3-48,13 2 32,4-9-32,-7 6 0,-13 1-96,14-3-224,-14-2-336,20-2 656,-6 2-1121,-12-2-431,10 0-465,-10 0-529,18 0 2546,-6-4-3025,1-3 688,-1-10-576,6 17 2913</inkml:trace>
  <inkml:trace contextRef="#ctx0" brushRef="#br0" timeOffset="851">1907 134 2945,'0'0'0,"7"0"1344,10-4 81,-17 4-1425,4-5 1329,3 1-241,-3 4-271,1 0-241,-5 0-576,0 4 464,0 14 32,0 1 49,0 10 31,0-29-576,-5 32 656,-3 8-32,-12 6-31,13 6-17,7-52-576,-24 59 640,3 0 97,-1-3 159,2-1-16,20-55-880,-22 52 833,3-1-193,-1-8-224,3-1-128,17-42-288,-18 35 96,12-7-64,-3 0-32,0-4 32,9-24-32,-6 20 48,3 0 16,3-16 49,0 2-658,0-6 545,5 3-1664,1-1-2178,23 33-3570,-29-35 7412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9:37.2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14 257 976,'0'0'0,"0"-4"368,0 0-80,0 4-288,0-7 384,0 3 81,0-3 47,-3 3 0,3 4-512,-2-4 432,0-3-112,2 0-79,-2 3-81,2 4-160,-2-4 112,2 4 16,-2 0-32,2 0 16,0 0-112,0-5 112,0 5 0,0 0 16,0-4 48,0 4-176,0 0 224,0 0 32,0 0 32,0 0-15,0 0-273,0-4 208,0 4 16,0 0-48,0 0 0,0 0-176,0-5 144,0 5 16,0 0-16,0 0-32,0 0-112,0-4 96,0 4-16,0-4-32,4-1 16,-4 5-64,4 0 48,1-4 0,1-1 16,1 5 16,-7 0-80,6-4 80,12 0 33,-14-1-1,14-1-32,-18 6-80,6-7 96,16 1 16,-5-1-16,1-10-16,-18 17-80,17-5 48,1 1-16,-1-3 16,-10 1-32,-7 6-16,24-4 32,-24 4-32,6 0 32,14-5-16,-14 1-160,-6 4 144,18-5-128,-18 5 128,4 0-128,14-4 0,-14 4 144,14 0 0,-18 0-16,4-4 208,13 4 32,-12 0 0,1 0 0,-6 0-240,20 0 16,-16 0-16,14 0 32,-14 0-32,-4 0 0,18 0 16,-12 0 16,14-5-16,-14 5 0,-6 0-16,18 0 16,-12 0-16,1 0 16,10 0 0,-17 0-16,5 0 0,1 0 0,1 0 16,-1 3-16,-6-3 0,7 6 48,-3 1-64,1 1 16,-1-1 0,-4-7 0,4 17-32,1-12 32,-1 3 0,-4 12 0,0-20 0,0 7 32,0 12-16,4-10-16,-4 11 16,0-20-16,0 8 16,0 14 0,0-4 16,-2-10 32,2-8-64,-4 24 32,-3-6 0,1-9 0,-1 12 32,7-21-64,-6 9 48,-1 11 32,1-14-16,-3 12-16,9-18-48,-9 6 64,-8 12-16,10-12-16,-15 12 33,22-18-65,-17 6 64,-1 12 16,-3-10-16,-3 14-208,24-22 144,-27 7-145,-1 17 129,0-15 32,-1 10 161,29-19-177,-26 7 208,0 10-176,0-10 0,4-1-16,22-6-16,-22 9 0,2 8 32,3-14-16,8 3 48,9-6-64,-17 5 48,15-3 0,-5-2 48,3 0-16,4 0-80,-7 0 64,5 0 0,-2 0 0,1-5-48,3 5-16,-2 0 16,0 0 0,2 0 0,0-4 16,0 4-32,0 0 32,4 0-16,1 0-32,-5 0 16,4 0-16,3 0 16,-1 0 0,12 0 16,-18 0-16,4 2 0,18 5 16,-16-3-16,23 0-16,-29-4 16,19 5 16,3-1-48,4 1 16,1-3-144,-27-2 160,28 2-176,0 0 64,-1 2 224,-1 1 176,-26-5-288,26 4 272,0 1-16,2-1-256,-4-2 0,-24-2 0,24 2 0,0 0 16,-2 1 48,-2-1-64,-20-2 0,6 2 16,18 0 16,-17 0-16,13 1 0,-20-3-16,4 2 48,13 0-48,-12 0 16,12 0-32,-17-2 16,5 5 16,14-3 16,-1 0 16,-12-2-16,-6 0-32,22 0 64,-18 0-16,3 0-16,10 0 32,-17 0-64,5-4 65,1-1 31,1 1-16,-3 0 48,-4 4-128,5 0 80,-1-5 0,-4 1 112,0 4-96,0 0-96,0 0 112,0-5-16,0 5-32,-2-4-16,2 4-48,-2-6 64,-1 1-48,1 1-16,0-1 0,2 5 0,-2-4-256,2-2-496,0-1-721,0 0-1040,0 7 2513,0-4-3186,4 4 705,1 0-688,-5 0 3169</inkml:trace>
  <inkml:trace contextRef="#ctx0" brushRef="#br0" timeOffset="851">1065 13 1168,'0'0'0,"0"0"0,0 0 176,-2-4 32,0-1 80,-2 1 81,4 4-369,-5 0 368,3 0-16,-2 0-32,1 0-32,3 0-288,-2 0 224,0 0 0,2 2-64,0 3 0,0-5-160,0 4 145,0 2 15,4 1 64,3 0 32,-7-7-256,7 4 320,12 2 16,-14-1 0,12-1 16,-17-4-352,4 7 321,16-1-17,-13 1-32,12-1-32,-19-6-240,7 7 224,15-1-32,-5 1-32,-10 0-32,-7-7-128,28 17 80,-11-8-16,3 13-16,2-3 0,-22-19-48,22 22 16,-1 0 32,3 2 0,-2 0-16,-22-24-32,22 26 32,0-2 17,2 2-1,-2-4 32,-22-22-80,24 22 80,0 0 16,-2-3 48,2-1 0,-24-18-144,21 6 144,-1 14-16,-3-16 16,-10 3 16,-7-7-160,22 4 112,-18-2 16,3 3 16,-1-3-16,-6-2-128,5 4 144,-1-2-16,-4 1-16,0-1 17,0-2-129,0 4 176,0 3-64,0-3 16,-2 3 32,2-7-160,-2 4 96,-3 3-16,3-1-16,-2-2-64,4-4 0,-2 7 16,-1-3-32,1 1 64,0-3-16,2-2-32,0 2 32,0 0 32,0 0-32,0 1 64,0-3-96,0 0 112,0 0 16,0 0-48,4 0 0,-4 0-80,5 0 48,-1-5-32,-4-1-80,0-1-256,0-12-432,0 19 752,0-5-1409,-2-17-784,-2 16-416,4 6 2609,-5-22-2033,5 22 2033,-6-17-2785,6 17 2785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9:38.6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516 1 1280,'0'0'0,"0"0"304,0 0 112,0 0-416,-2 0 609,-3 2 207,-1 2 80,1 1-111,5-5-785,-6 6 592,-1 1-128,3-1-63,-3 14-1,7-20-400,-6 9 400,-1 13-16,1-3 0,-12-1-64,18-18-320,-4 22 289,-5-1-17,-11-1-16,12 6 16,8-26-272,-24 29 272,2-1 32,-2 5 0,-2-3-32,26-30-272,-26 29 273,-3 1-1,5 1-48,-2-3 48,26-28-272,-24 28 208,2-4 0,-2 0-16,5-4-80,19-20-112,-18 17 96,1 1 0,10-9-16,-10 8 16,17-17-96,-7 7 128,1-1-32,-1 1-15,0-1-1,7-6-80,-6 5 96,2-3 16,-1 0 16,3-2-48,2 0-80,-2 2 96,2-2-32,0 0-16,0 0 48,0 0-96,0 0 48,0 0-32,0-4 32,4 4-32,-4 0-16,7 0-16,-1-5 48,1 1 0,-1 4-80,-6 0 48,18-4-144,-14-1-576,18-1-705,-15-1-1040,-7 7 2465,30-6-3330,-10-1-1408,-20 7 4738</inkml:trace>
  <inkml:trace contextRef="#ctx0" brushRef="#br0" timeOffset="1015">834 352 1920,'0'0'0,"0"0"625,0 0 223,-2-4 225,2 4-1073,-2-5 1264,0 5 33,0-4-129,-1 4-207,3 0-961,0-4 784,0 4-208,0-5-192,5 5-95,-5 0-289,4 0 144,0 0-32,1 0-80,1 0 32,-6 0-64,20 0 32,-16 0-16,16 3 48,-13 3-48,-7-6-16,21 7 32,-14-3 0,17 3-32,-18-1 16,-6-6-16,29 7 0,-7-1 0,-1 1 32,1-1 16,-22-6-48,18 2 48,1 1 32,1-1 16,0-2 16,-20 0-112,21 0 160,-3 0-32,-1-5 0,1 1 0,-18 4-128,6-4 112,14-1 16,-16 1-16,3 4 1,-7 0-113,17-4 80,-17 4-32,5 0-16,-1 0-16,-4 0-16,4 0 16,1 0-16,-1 0 0,3 0 32,-7 0-32,4 2 0,0-2 16,3 2-16,0 0 16,-7-2-16,17 0 48,-13 0 16,3 0 32,13 0-32,-20 0-64,4-4 80,2-3 0,12 3 0,-14 0 32,-4 4-112,5-5 80,1 1 16,-1-1-16,-1 1 0,-4 4-80,0-4 64,0-1-16,0 1 16,0 4-48,0 0-16,-2 0-16,-3 0-224,-1 0-368,6 0 608,-9 0-1217,3 0-832,-1 0-832,3 2 176,4-2 2705,0 31-2193,0-31-224,0 0 2417</inkml:trace>
  <inkml:trace contextRef="#ctx0" brushRef="#br0" timeOffset="1016">1087 79 2721,'0'0'0,"0"-4"752,5-2 96,-5 6-848,4-7 993,0-10 159,1 17-15,-1-7-145,-4 7-992,0-4 737,5-1-241,-5 5-128,4 0-112,-4 0-256,0 0 192,0 0-16,0 2-31,0 5-1,0-7-144,0 7 64,0 10 16,0-10-32,0 14 16,0-21-64,0 9 32,0 17 0,4-2-16,1 2-16,-5-26 0,4 29 32,3 4 32,-1-3-48,1 5 64,-7-35-80,6 31 32,12 1 64,-18-3 0,6-5 16,-6-24-112,5 24 176,-1-3 0,0-1-16,1-11 0,-5-9-160,0 24 176,4-18-32,-4 14 65,0-13-17,0-7-192,0 17 208,0-10 16,0-1 48,-2 3 48,2-9-320,-2 6 240,-3 1-16,3-5-16,-2 0-80,4-2-128,-2 2 113,-1 1-33,1-1 16,0-2-16,2 0-80,0 0 112,0 0-48,0 0-256,0-5-1025,0 5 1217,0-4-3217,17 6-865,-12-2-1473,-5 0 5555</inkml:trace>
  <inkml:trace contextRef="#ctx0" brushRef="#br0" timeOffset="1688">1729 479 2689,'0'0'0,"0"2"784,0-2-784,0 2 993,0 0 239,0-2 209,0 0-33,0 0-1408,0 0 1185,0 0-273,0 0-271,0-4-129,0 4-512,0-4 400,0-1-80,4 1-32,1 4-48,-5 0-240,4-5 209,0 1-97,1 0 0,1-1-16,-6 5-96,7-6 80,-1 1 32,12-1-32,-14 2 0,-4 4-80,4-7 80,3 0 16,0 1-32,10-1 32,-17 7-96,4-19 64,3 14 16,-1-12 16,12 10-16,-14-14 32,3 14-48,12-19 16,-14 8-64,-5 18-16,17-17 48,-12-3 0,12-2 0,-13 3-16,-4 19-32,18-22 48,-12 0-32,12 3 16,-14-1-32,-4 20 0,7-7 0,-1-12 16,1 14-32,-1-1 16,-6 6 0,7-7-32,-3 1 32,1 1 0,-1 1 0,-4 4 0,0-4 32,0-1-32,4 5 0,-4 0 0,0-4 16,5 0-32,-5 4 16,4 0 0,1 0 0,-5 0-32,0 0 32,4 0-16,-4 0 16,0 0 16,4 2-32,-4 0 16,0 0-16,0-2 16,5 2 0,-5 3-32,4-1 32,0 0 32,-4-4-32,5 7 0,-5-1 16,4 12-16,0-12-16,-4-6 16,5 18-64,1-1 32,-1-8 16,-1 13 16,-4-22 0,7 20-16,-3-1 16,3 3 16,-1 2-32,-6-24 16,7 22-32,-1 2 64,12-2-64,-14 4 32,-4-26 0,17 24 48,-12 2-64,1 5 16,14-3 16,-20-28-16,4 28 16,3-2 48,13 1 0,-16-3-32,-4-24-32,6 24 64,14 0 0,-16-5-64,14 1 81,-18-20-81,4 9 64,3 12-16,-1-12 48,1 11-16,-7-20-80,6 6 112,-1 3 0,-5-2 48,0-1 16,0-6-176,0 7 224,0-1-16,0-1 16,-2-1 80,2-4-304,-7 2 272,1 0 1,-1-2-17,0 0-96,7 0-160,-6 0 128,-3 0-32,0 0-32,1 0 64,8 0-128,-7 0 64,1-4-16,-1 0 0,3-1-48,4 5 0,-2-4 32,-1 0-304,1-3-705,2 0-1232,0 7 2209,0-17-4722,7 17-2801,-7 0 7523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39:41.2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151 395 1344,'0'0'0,"0"0"0,-6 0 368,-14 0-256,0 0 48,3 0 65,17 0-225,-9 3 288,-8-1 64,10 0 0,1 0 16,6-2-368,-7 2 416,1 5 97,-1-5 95,1 2 64,6-4-672,-5 3 656,1-1 17,-1 0 31,3 0 48,2-2-752,-2 2 785,0-2 15,0 2-64,2-2-63,0 0-673,0 0 592,0 0-160,0 0-64,0 0-127,0 0-241,4 0 176,0 0 16,3 0-48,13-4-16,-14 4-32,-6 0-96,26-4 80,-2 4-32,0 0-48,-24 0 0,27 0 16,-27 0-16,28 0 0,-2 0 48,5 0-32,-1 0-16,-30 0 0,31 2 32,1 0-16,-1-2 0,-3 2 16,-28-2-32,29 0 32,-3 0 32,0 0 0,-2 0 16,-24 0-80,22 0 64,-5-4 32,1 0-16,-12-1-32,-6 5-48,20-4 96,-16 4-16,3-5-16,10 1 0,-17 4-64,0 0 64,7-4 0,-3 4-16,1-5-32,-5 5-16,4 0 49,-4-4-49,0 4 32,4 0-32,-4 0 0,0 0-16,0 0 16,0 0 16,0 0 16,0 2-32,0 0 16,0-2-16,0 3 16,0-3 64,0 2-16,-2-2 16,2 0-80,0 0 64,-2 0 16,2 0-16,-2 0 0,2 0-64,-2 0 64,2 0 0,-3-5 0,1 5 16,2 0-80,-2 0 32,0 0-48,0-4-224,0 0-368,2 4 608,-5-5-1105,-1 1-720,-1 4-1056,1 0-353,6 0 3234,-7 2-4898,7-2 4898</inkml:trace>
  <inkml:trace contextRef="#ctx0" brushRef="#br0" timeOffset="987">68 797 2529,'0'0'0,"0"0"784,0 0 321,0 0-1105,0 0 1344,0-7 145,0 1-49,0 1-223,0 5-1217,0-6 912,0 1-223,5 1-161,-5-2-176,0 6-352,4-5 256,3 1-16,-1-1 1,1 1-33,-7 4-208,6-4 208,1 4-112,-1-5 0,12 5 0,-18 0-96,4 0 96,14 0 48,-14 0-48,16-4-16,-20 4-80,6 0 80,14 0-16,-14 0 16,14 0 16,-20 0-96,7 0 64,14 0-32,-1 0 16,0 0 0,-20 0-48,21 0 32,3 0 32,0 0 16,3 0-48,-27 0-32,26 0 96,0 0-16,0 0 16,3 0 1,-29 0-97,30 0 64,-4 0 32,3 0-16,-3 0 32,-26 0-112,22 0 96,2 0-48,-3 0 32,1-4-32,-22 4-48,22-5 64,0-1 96,-2-1-96,-1 1 80,-19 6-144,18-7 128,-1 1-48,-10 1-16,10 1-48,-17 4-16,0-5 0,7 1 48,-3 0-48,0 4 96,-4 0-96,5-5 64,-5 5-80,4 0 64,-4 0-48,0 0-48,0 3 16,0-1 16,0 0 32,0 0 32,0-2-48,0 4 32,-2 1 0,0-1-32,0 1-32,2-5 32,-5 2 64,1 0-64,-1 2 0,-1-2 48,6-2-48,-4 5-48,-3-3-272,-2 0-624,-8 0-1185,17-2 2129,-5 3-4002,12 29-80,-7-30-480,0-2 4562</inkml:trace>
  <inkml:trace contextRef="#ctx0" brushRef="#br0" timeOffset="17369">1480 0 2016,'0'0'0,"0"3"705,0-1-193,0-2-512,0 2 512,0 0 64,0 0-15,0-2-81,0 0-480,0 0 384,0 0-64,-2 0-48,0 0 33,2 0-305,-3 3 336,1-3 16,0 0 0,-2 2-16,4-2-336,-5 0 304,1 2 0,2-2 17,-3 2-33,5-2-288,-4 2 240,-2 0-16,1 3-16,-1-3-32,6-2-176,-5 4 144,-1-1-16,-1 1 0,3 0-32,4-4-96,-7 7 96,3-1-16,-3 1-32,3-3 16,4-4-64,-7 5 32,3 1 1,2-1 31,-2 1-48,4-6-16,-5 7 16,1 1 16,-1 10 16,1-14-16,4-4-32,-6 7 48,-1 10 0,3-10-16,-3 10-16,7-17-16,-6 7 16,-1 12-16,0-12 48,1 13-16,6-20-32,-7 8 16,1 16 16,1-4 0,-1-3-32,6-17 0,-4 20 32,-1 0-32,1 1 16,2 1 32,2-22-48,-3 24 16,1 2 16,0-2 16,2 0-16,0-24-32,0 24 48,0 0 0,0-2 0,4 2 0,-4-24-48,5 26 64,-1 1-16,3-1 16,-1 0-16,-6-26-48,5 26 32,1-2 0,-1-2 48,-1 2-16,-4-24-64,6 22 80,-1 2-16,1-5 48,-1 3-16,-5-22-96,4 20 144,0-11-32,1 15 16,-1-16-31,-4-8-97,0 22 80,5-13 32,-1 11-32,-4-14 0,0-6-80,4 20 96,1-14-48,-5 14-48,4-3 16,-4-17-16,4 18 32,1-1-32,-1 1 32,0-1-32,-4-17 0,5 9 16,-1 15 16,3-15-32,-3 10 64,-4-19-64,7 7 64,-1 10 80,12-12 48,-14 1-16,-4-6-176,4 5 256,3-1-32,-3-2 16,1 0 1,-5-2-241,4 0 240,0 0 0,1 0 0,-5 0 64,0 0-304,4 0 272,-4-6-64,0-1-368,0-12-704,0 19 864,0-7-2273,4-13-1761,1 14-2817,-5 6 6851</inkml:trace>
  <inkml:trace contextRef="#ctx0" brushRef="#br0" timeOffset="18289">1820 345 2417,'0'0'0,"0"0"0,0 7 1200,0 1-351,0 12 95,0-13 16,0-7-960,-2 6 961,0 1-161,-2-3-224,1 3-175,3-7-401,-2 6 336,0 3-80,-2 0-48,-1 10-32,5-19-176,-2 7 144,-2 15 16,2-14-32,-1 16-32,3-24-96,-4 9 80,0 15 32,-3-4 0,1 2 1,6-22-113,-7 24 144,-2 2-32,-8 0 0,13 0-16,4-26-96,-7 22 48,-2 0 0,3 0 0,-1-14 16,7-8-64,-6 24 96,3-17 32,1 10 0,0-10 80,2-7-208,0 6 256,0 1 48,0-3 65,0-2 63,0-2-432,4 3 448,-4-3 16,0 0-48,5 0-47,-5 0-369,0-5 304,4-1-16,1-1-64,-1-10-64,-4 17-160,4-5 176,1-1-16,-1-18 32,3 17-16,-7 7-176,17-26 144,-13 2-48,3-2 16,15 0 0,-22 26-112,6-31 129,16 1-65,-4-3 0,-1-4-16,-17 37-48,7-37 32,14 0 16,-14 2 16,10-2 16,-17 37-80,7-29 48,-1 1-32,-1 4-32,-1 2 32,-4 22-16,0-20 0,0 14 32,0-12-32,0 14-32,0 4 32,0-4-16,0-1-32,0 1 0,0 0-32,0 4 80,0 0-96,0 0-32,5 0-49,-5 2 49,0-2 128,4 2-96,2 2 0,1 3 48,0-1 0,-7-6 48,6 5 0,12-1 0,-14 1 0,2 1-16,-6-6 16,20 7 0,-13-1-32,10 1 32,-10-3-16,-7-4 16,17 7 0,-13-3 16,3 0-32,0 3 16,-7-7 0,6 6-32,-2 1 32,1 0 32,-1-1-32,-4-6 0,5 7-32,-5 1-32,4 12-32,-4-11 16,0-9 80,4 28-80,-4-4 16,5-2 16,-1 4-16,-4-26 64,4 24-16,3 2-32,10 3 16,-12-3 32,-5-26 0,17 30 32,-12 1-32,1-3 0,12 1 0,-18-29 0,4 26-64,13-4 64,-12-1 0,1 1 0,-6-22 0,20 22 16,-20-4-32,6 1 16,1-1-32,-7-18 32,7 19 0,-3-1 0,0-10 32,1 12-16,-5-20-16,0 7 0,0 1 48,0 10-48,0-14 48,0-4-48,0 9 16,-3 8 0,1-10-16,0 10 32,2-17-32,-2 7 0,0-1 0,0 3 48,-3 0-80,5-9 32,-2 9 32,0-3-16,0 1-16,-1-3 64,3-4-64,0 2 80,0 0 0,0-2 80,0 0 32,0 0-192,0 0 192,0-4-31,0-2 31,5-1-64,-5 7-128,4-17 144,-4 12-48,5-17-240,-5 5-481,0 17 625,0-18-1520,4 1-1426,-4 0-1200,4 10-2256,-4 7 6402,0 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0:02.7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0 675 5570,'0'0'0,"0"0"0,0 2 1777,5-2-272,-1 0-209,3 0-271,-7 0-1025,6 0 688,14 0-208,-16 0-112,18 0-32,-22 0-336,18 0 305,-1 0-65,-10 0-48,19 0-112,-26 0-80,17 0 64,1 0 0,-1 2-16,1 3-16,-18-5-32,6 6 48,18 1-32,-17-1 32,12 3 32,-19-9-80,7 7 80,12-3 32,-12-2 32,15-2 16,-22 0-160,4 2 176,14-2 32,-14 0 33,13 0-17,-17 0-224,5-4 240,12 0-32,-12-3-80,12-13-192,-17 20 64,4-4-560,14-16-833,-14 16-1280,16-2-1009,-20 6 3682,6-7-5827,-6 7 5827</inkml:trace>
  <inkml:trace contextRef="#ctx0" brushRef="#br0" timeOffset="1">740 634 4081,'0'0'0,"-2"0"1361,0 0 48,-3-5 63,5 5-1472,-4-4 1361,2 4-273,0-5-303,-1 1-209,3 4-576,0 0 496,0-4-128,0-1-111,0 5-65,0 0-192,0 0 128,0 0-64,0 0-48,7-4 32,-7 4-48,4 0 0,1 0 32,1 0-32,1 0 0,-7 0 0,19 0 48,-14 0-32,14 0 32,-1 2 0,-18-2-48,17 2 48,5 1 0,2-1 32,0 0-16,-24-2-64,26 0 48,1 2 32,3-2-32,3 0 16,-33 0-64,33 0 16,-1-4 0,-1-1 80,-1 5-64,-30 0-32,31-4 48,-1 0 0,1-1-80,-3 1 96,-28 4-64,24 0 48,-2-4 0,-4-1 32,-12 5-32,-6 0-48,7 0 16,-1 0 32,1 0 0,-3 0-16,-4 0-32,0 2 48,0-2-32,0 3 48,0 1-16,0-4-48,-2 4 64,-2 1 33,-1-1-65,-1 0 16,6-4-48,-5 5-16,1-1-209,2-2-207,-3 0-368,5-2 800,-4 3-1425,-2-3-896,1 2-528,1 0 256,4-2 2593,-7 2-3874,7-2 3874</inkml:trace>
  <inkml:trace contextRef="#ctx0" brushRef="#br0" timeOffset="2">1026 354 3169,'0'0'0,"0"0"0,0 0 1521,0 0-33,0 0 17,4 0-80,-4 0-1425,0 0 1056,0 0-432,0 2-351,0 3-177,0-5-96,5 17 32,-5-10 16,4 21-16,0-4 32,-4-24-64,5 26 96,-1 5-16,0 2 80,1 2 32,-5-35-192,4 34 192,1 1 48,1-4-48,-2-1 0,-4-30-192,5 27 160,-1-3-16,1 0 49,-5-5-65,0-19-128,4 20 208,-4-11-16,0 10-32,0-12 32,0-7-192,0 19 144,0-12 32,0 0-32,0-1-16,0-6-128,-2 4 144,0 1 0,-1-1-16,1 1 16,2-5-144,0 2 129,-2 0 31,2 0 16,0-2-16,0 0-160,0 0 176,0 0-96,0 0-160,0 0-432,0 0 512,4-4-1249,14-3-1136,-12-10-1057,21 12-2656,-27 5 6098,0 0 0</inkml:trace>
  <inkml:trace contextRef="#ctx0" brushRef="#br0" timeOffset="3">1567 322 5090,'0'0'0,"4"0"1553,-4 0-129,0 0-1424,0 0 1185,0 0-337,0 0-320,0 2-272,0-2-256,0 4 145,0 3-17,0 1-48,0 10-16,0-18-64,5 6 64,-1 16 0,0-13 48,-4 15-16,0-24-96,5 22 128,1-3 0,-1 3 16,-1-2-32,-4-20-112,7 22 80,-3 2 0,0 0 0,-4-3-16,0-21-64,5 22 144,-5-2-32,0-3 0,0 1 64,0-18-176,-2 6 129,-1 14 47,1-13 64,-2-1-64,4-6-176,-7 7 208,3-1 0,0-1 32,1-3 48,3-2-288,-4 2 288,0 0 81,1-2-65,1 0 32,2 0-336,-2 0 288,0-4-96,0-3-160,0-10-208,2 17 176,-3-5-528,3-12-545,0 10-656,0-21-736,0 28 2465,0-22-2929,5 0 304,-5-8-1329,0 30 3954</inkml:trace>
  <inkml:trace contextRef="#ctx0" brushRef="#br0" timeOffset="4">1510 236 2112,'0'0'0,"0"0"705,0 0-705,5 0 736,-1-4 225,0 0 143,1 4 65,-5 0-1169,4-5 1072,-4 1-208,4 4-127,1-4-209,-5 4-528,4-7 496,1 3-96,1-1-31,1 1-49,-7 4-320,17-4 272,-13 4-64,3-5-32,13 1-16,-20 4-160,6 0 128,14-4 0,-14 4-96,18 0 0,-24 0-32,18 0 16,-1 0-16,3 0 32,-14 2-32,-6-2 0,27 2 0,-10 4 0,1 1 0,1 0 32,-19-7-32,22 4 0,-2 0 32,1-2-16,1 3 16,-22-5-32,20 4 32,-3 3-16,-10-1 16,13 1-32,-20-7 0,4 4 0,0 3 0,3-1 0,-3 3 0,-4-9 0,0 7 16,0 10 0,0-13 0,-2 14 32,2-18-48,-7 9 16,-1 12 33,-10-3-17,10-1 32,8-17-64,-22 22 96,2-2-48,0 2 16,3-5 0,17-17-64,-9 17 32,-10 1 48,12-9-16,-10 10 0,17-19-64,-7 9 112,-2 8-96,1-12 64,1 1 0,7-6-80,-6 3 112,-1-1 0,3 0 0,-1 0 16,5-2-128,-2 0 64,0 0 96,0 0-80,0 0 0,2 0-80,0-4 96,0-1-48,0 1-32,0 0 0,0 4-16,0-7 32,4 7-64,0-4 32,1-1 0,-5 5 0,4 0-16,0-4 16,1 4 0,1-4 0,-6 4 0,5 0-16,1-5-16,1 5 32,-1 0-16,-6 0 16,7 0 0,-1 0 0,12 0-16,-14 0 16,-4 0 0,7 0-32,12 0 16,-14 0 32,17 0-16,-22 0 0,17 0-16,-10 0 16,19 0 0,-20 2 0,-6-2 0,24 3 16,-17 3-32,21 1-32,-10-5 48,-18-2 0,17 6 0,1 1 0,-12-3 0,18 5-16,-24-9 16,7 18-32,14-12 16,-14 16 32,13-16 16,-20-6-32,6 22-32,12-4 64,-14-1-64,3 5 16,-7-22 16,6 20 0,1-1 0,-3-1 16,-4-1-16,0-17 0,0 18 0,-2 1 64,-5-1-32,-12 1 16,19-19-48,-18 18 16,1-12-16,-3 16 64,-2-15-16,22-7-48,-24 19 64,0-12 64,-4 10-63,2-12 47,26-5-112,-31 6 112,1-1-32,-3 1 64,0-4-64,33-2-80,-30 3 96,3-1-16,1-2 16,7 0 16,19 0-112,-20 0 64,3-5 32,8-1-16,-9 1-32,18 5-48,-6-4 96,-3-2 0,3 1-80,-1 1 48,7 4-64,-7-7 32,3 1 32,2-1-16,0 3-32,2 4-16,-2-7 32,-1 3-32,1 0 64,2-1-64,0 5 0,0-4 0,0-1-48,0 5 32,0-4-16,0 4 32,0 0-64,0 0 64,0 0-64,0 2 0,0 0 80,0 1-16,0-3 0,0 4 16,5 0 16,-1 1-32,2-3 0,-6-2 0,7 2 16,10 2 16,-12 1-80,14-3-144,-19-2 192,7 2-560,15 0-673,-16-2-1136,16 3-1216,-22-3 3585,7 0-6403,-7 0 6403</inkml:trace>
  <inkml:trace contextRef="#ctx0" brushRef="#br0" timeOffset="5">1977 5 1984,'0'0'0,"0"0"721,0 0-113,0 0-608,0 0 736,0-4 81,0 4-1,0 0-32,0 0-31,0 0-17,0 0-64,0 0-79,0 0-593,0 0 416,5 0-96,-5 0-32,4 0 32,-4 0-320,4 0 352,1 0-31,-1 0-49,0 0-32,-4 0-240,7 2 128,13 0-32,-16-2-16,16 2-32,-20-2-48,6 3 32,16-1 0,-16 2-32,18 0 0,-24-4 0,18 7 0,-1 15-32,1-13 16,4 17 16,-22-26 0,21 22-16,3-1-16,0 6 16,-2 3-16,-22-30 32,22 35-48,-2 0 16,-3 4 16,1 0-32,-18-39 48,17 42 16,-10-1-16,17 1 32,-18-3-64,-6-39 32,22 37-32,-18 0 16,3 3 16,-1-3 32,-6-37-32,7 41 48,-3 1-16,-4-1 0,0 3-32,0-44 0,0 39-16,0 2 16,-2-4 48,-4 1-16,6-38-32,-7 37 64,-2 0-48,-8-5 16,10 1 32,7-33-64,-17 31 32,10-3 96,-10-2 0,10-4 32,7-22-160,-8 9 208,-10 10-16,14-12 33,-3 0 31,7-7-256,-6 4 272,-1-2 16,3 0-16,-3 0-16,7-2-256,-4 0 256,0 0 32,-1 0-95,1 0-17,4 0-176,-5 0 96,-1-4-96,4 4 80,0-4-32,2 4-48,-3-7 64,1 3 48,2-1-96,0 1-48,0 4 32,0-6-464,5-12-849,-1 14-1552,20-1-993,-24 5 3858,17-21-5683,-17 21 5683</inkml:trace>
  <inkml:trace contextRef="#ctx0" brushRef="#br0" timeOffset="525">2754 289 2273,'0'0'0,"0"0"608,0 0-608,0 0 784,4 0 209,-4 0 63,5 0 17,-5 0-1073,0 0 992,0 0-144,4 0-127,-4 0-129,4 0-144,-4 0-64,5 0-95,-1 2-49,-4-2-240,4 2 176,1 0-48,1 1-32,1 1 0,-7-4-96,6 6 80,12 1 16,-14 0-16,14-1 0,-18-6-80,4 7 80,16 1-48,-16 10 32,14-12-64,-18-6 0,4 18 0,2-9 0,16 15-16,-15-5 16,-7-19 0,22 20-80,-5 4 16,5-2 16,2 2 16,-24-24 32,22 24 64,2 4-32,0-4 16,0-2-16,-24-22-32,24 24-16,2-5 32,-4 1-32,2-2 48,-24-18-32,19 8 48,-1 14 16,-12-13 48,14 10-32,-20-19-80,4 7 144,1 2 16,1-3-32,-1 1 49,-5-7-177,4 6 192,-4-3 0,0-1 16,0 0-32,0-2-176,0 2 128,0 0 32,0-2 0,0 2 32,0-2-192,0 0 240,0 0 0,-2 0-48,0 0-47,2 0-145,-3 0 160,1 0-96,0 0 48,0-4 32,2 4-144,0-4 96,-2 4 64,0-5-64,2 1 32,0 4-128,-3-4 80,1 4-48,0-7-96,0 1-288,2 6 352,-5-18-801,1 14-623,2-16-817,0 16-721,2 4 2962,0-18-2977,0 12-1473,0 6 4450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0:04.8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295 399 3665,'0'0'0,"-2"0"1249,-4 0 127,6 0-1376,-7 0 1473,-2 0-96,3 0-241,1 0-367,5 0-769,-2 0 416,2 0-128,0 3-144,-2 3 0,2-6-144,-2 7 208,0 10 16,-1-10 16,1 12-48,2-19-192,-2 18 144,0 4-15,-5 6-97,1 0 32,6-28-64,-9 35 64,-8-2-32,10 0 48,-13-1 32,20-32-112,-8 33 80,-14 0 48,13-5 16,-10 1-48,19-29-96,-7 24 128,-13-3-16,14 3-16,-14-4 0,20-20-96,-6 9 128,-3 13 16,-9-16 32,16 3-32,2-9-144,-6 17 112,1-12-16,1 1-31,2 1 15,2-7-80,-2 6 16,-1 1 16,1-1-16,0-1 32,2-5-48,-2 6 64,0-1 0,2-3 0,0 0 80,0-2-144,0 2 80,0 0 128,0-2-48,0 0 16,0 0-176,0 0 224,4 0-80,-4-4-96,4 0-192,-4 4 144,7-7-432,0-10-432,10 12-641,-13-16-928,-4 21 2433,20-7-3250,11 3 209,-25-20-1185,-6 24 4226</inkml:trace>
  <inkml:trace contextRef="#ctx0" brushRef="#br0" timeOffset="1">522 13 2385,'0'0'0,"0"0"1344,0 0-1344,-2 0 1057,0-4 63,0 4 81,-1-4-49,3 4-1152,0 0 977,0-5-273,0 5-256,0 0-160,0 0-288,-2 0 144,0 0-31,2 0-33,0 2-32,-2 1 16,2 1-16,-2 0 16,0 1-32,-1 1 32,1 1-32,0-1-16,-2 1 32,4-7-48,-7 6 0,1 12 16,1-14-32,-1 5 16,6-9 0,-7 22 16,1-14-16,-1 16 32,0-6-32,7-18 0,-6 17 0,-1 1 0,1-9-16,1 12 16,5-21 0,-4 9 16,2 11-16,0-12 16,0 14 0,2-22-16,0 7 32,0 10-16,0-10 0,0-1 48,0-6-64,0 7 96,0-1 32,6 1 112,1-5 0,-7-2-240,17 2 256,-13 1-32,3-3-48,15 0-31,-18 2-33,-4-2-112,18 2 80,-12-2-48,16 0 16,-22 0-48,7 0 16,-7 0-16,24 0 16,-7 0 16,0 0-16,-17 0-16,18 0 0,2 0 0,-3 2 0,0 0 0,-10 0 0,-7-2 0,24 5 0,-17-3 0,17 0 16,-18 0 32,-6-2-48,7 3 32,12-1 16,-19 0-32,7 0 48,-7-2-64,6 0 64,1 0 16,-1 0 32,1 0-32,-7 0-80,4 0 80,1 0-16,-1 0 48,-4 0-32,0 0-80,4 0 64,-4 0 16,0-4-16,5 4 0,-5 0-64,0 0 64,0-5-32,0 5 0,0 0 0,0 0-32,0 0 16,0-4 0,0 4-16,0 0-16,-2 0 16,-1 2 48,3-2-48,-2 2 0,0 1 0,0-1-32,0 0-128,2-2 160,-2 2-320,-3-2-288,3 0-257,0 0-335,2 0 1200,0 0-1553,0 0-304,0 0-128,0-4 193,0 4 1792,0-5-1281,6 1 401,-1-3-1105,-5 7 1985</inkml:trace>
  <inkml:trace contextRef="#ctx0" brushRef="#br0" timeOffset="2">697 103 2897,'0'0'0,"0"0"784,0 0 193,0 0-977,-2-5 1088,-1 1 1,1 0-65,2-1-160,0 5-864,-2-4 769,0 4-65,2-4-96,-2 4-63,2 0-545,-3-5 416,3 5-80,-2-4-144,0 4-96,2 0-96,0 2 0,0 2-16,0 3-32,0-7 48,0 9-16,0 10-32,0-10 48,0 8 0,0-17 0,4 7 32,1 15-16,-1-16-16,-4 21 16,0-27-16,5 17 48,-5 5-32,0 0 0,0-3 32,0-19-48,0 22 16,0-2 16,0-1 16,0 3 32,0-22-80,0 18 80,0 1 32,0 1 16,-3-3-32,3-17-96,-2 18 97,0-9-17,2 12 0,-2-12 32,2-9-112,0 20 80,-2-14 16,-1 12-48,1-12 32,2-6-80,0 7 64,-2 2 0,2-3 16,0 3-16,0-9-64,-2 9 64,2-3 48,-2 3-80,0 0 32,2-9-64,-3 6 48,1 1-48,0-3 80,2 0 32,0-4-112,0 3 144,-2-1 32,2 0-32,0 0 80,0-2-224,0 0 209,0 0 47,0 0-16,0-4-48,0 4-192,0-5 208,0 1 0,0 0-32,0-1-16,0 5-160,0-4 192,0-3-240,-2-10-368,-1 13-945,3 4 1361,-2-18-3425,-4 18-4515,6 0 7940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0:08.6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75 314 1744,'0'0'0,"0"3"352,-2 1-15,2-4-337,0 2 304,-2-2 64,-1 0 16,1 0 64,2 0-448,-2 0 481,0 0 111,-2 0 80,1 0 48,3 0-720,-4 0 721,2 0-65,-3 0-80,3 0-31,2 0-545,-4 0 496,0 0 32,1 0-48,-1 0-96,4 0-384,-4 0 401,1 0-49,-1 0-16,2-4 32,2 4-368,-2 0 272,0-5-48,-1 5-64,1-4 16,2 4-176,-2 0 145,0 0 31,2 0-32,0 0-48,0 0-96,0 0 48,0 0-16,0 0 32,0-4-64,0 4 0,0 0 48,0 0-80,4 0 32,1 0 48,-5 0-48,4-5 80,0 5 0,1-4 48,-1 4-32,-4 0-96,4-4 48,1 4 48,-1-5-32,3 5-32,-7 0-32,6 0 0,1-4 32,-1 4-64,12 0 64,-18 0-32,4-5-32,3 5 32,10-4 32,-13 4-32,-4 0 0,18 0 0,-12 0-32,12 0 32,-12 0 0,-6 0 0,24-4 48,-17 4-32,19 0-16,-6-5 32,-20 5-32,22 0 16,-3 0 32,1 0-48,-3 0-32,-17 0 32,7 0 0,19 0 0,-19 0 0,19 0 32,-26 0-32,17 0-48,-10 0 32,19 0-16,-19 0 16,-7 0 16,24 0 16,-18 0 16,16 0 0,-16 0 16,-6 0-48,7 0 48,10 0-48,-12 0 64,-1 0-64,-4 0 0,5 0 16,-1 0 0,-4 0-16,0 0-16,0 0 80,4 0-64,-4 0 16,0 0-16,5 0 48,-5 0-16,4 0 32,-4 0-64,0 0 80,0 0 32,4 0-32,-4 0 33,0 0-113,5-4 176,-1 4 32,-4-4-128,0 4 96,0 0-176,4 0 64,-4-5 16,5 1 112,-5 0-208,0 4 16,4-5-256,1 1-496,-5-1-945,0 1-1329,0 4 3026,4 0-3809,-4-4-1426,0 4 5235</inkml:trace>
  <inkml:trace contextRef="#ctx0" brushRef="#br0" timeOffset="590">180 5 3825,'0'0'0,"0"0"1329,0 0-1329,0 0 1376,-2 0-15,2-5-96,0 5-225,0 0-1040,0 0 704,0 0-255,0 0-161,0 0-128,0 0-160,4 2 144,0 1-48,3 1 0,10 5-32,-17-9-64,5 19 64,12-10 0,-10 15-16,17-7 32,-18 5-16,-6-22-64,20 22 128,-16-2-32,1 6 48,1-4 0,-6-22-144,4 19 145,1 5 15,-5-6-16,0-18-144,0 19 160,0-19-160,0 20 96,-5-2 64,1-1-48,-2 0-16,6-17-96,-7 20 80,3-2-80,-1-10 48,1 14 0,4-22-48,-2 9 64,0 13 0,-1-16-32,3 14-64,0-20 32,0 6 0,0 12 32,0-12 32,0 1-32,0-7-32,5 9 112,-1-1 0,0-1 16,-4-3 80,0-4-208,0 7 209,5-5 31,-5 0-48,4 0-16,-4-2-176,7 3 144,-1-3-288,1-5-272,-1 1-561,-6 4 977,7-7-1761,13-10-848,-16 12-704,13-1-1858,-17 6 5171,0 0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0:31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372 98 1504,'0'0'0,"0"2"304,0-2-48,0 0-256,0 0 225,0 0 15,4 0 64,-4 0 0,0 0-304,4 0 368,1-4 64,-1 0 65,-4-1 79,0 5-576,5 0 608,-5-4-16,0 4 1,0 0-17,0 0-576,0-4 592,0-1-32,0 1-31,0-1-65,0 5-464,0 0 384,-3 0-48,1 0-64,0 0-32,2 0-240,-2-4 241,0 0-17,-1-1-16,3 5 0,0 0-208,-2 0 160,2-4 0,-2 4-16,0-4-16,2 4-128,-2 0 112,2-5 0,-2 5-16,-1-4-16,3 4-80,-4 0 80,-3-4-32,3 4 32,0-5-16,4 5-64,-7 0 96,1-4-16,-1 4-15,1-5-1,6 5-64,-7 0 48,0-4-16,1 0-32,-1 4 16,7 0-16,-6-5 32,-1 5-32,1 0 16,-1-4 0,7 4-16,-6 0-16,-1 0 16,1 0 0,-1 0 0,7 0 0,-7 0 16,1 0-16,-1 0 0,1 0 0,6 0 0,-7 0 0,1 0 0,-1 0 32,1 0-16,6 0-16,-7 0 0,1 0 0,-3 0 0,2 2 0,7-2 0,-6 2-16,-1 1 16,1-1 0,1 0 0,5-2 0,-6 2 0,1-2 0,1 2-32,-3 0 32,7-2 0,-4 5 0,0-1-16,-1 1 0,-1-1-16,6-4 32,-2 4-16,-3 1 32,3-1-16,0 3 0,2-7 0,-2 4 0,-3 0 32,3 1 0,0-3-32,2-2 0,-4 4 32,-1 3-32,1-3 0,0 3 16,4-7-16,-5 6 0,1-1 0,-1 1 0,1 1 0,4-7 0,-2 6 16,0 12-16,-3-12 0,3 1 16,2-7-16,-2 8 0,0 10 0,0-14 0,-1 3 0,3-7 0,-2 9 48,0-1-64,0 1 16,0 11 16,2-20-16,-2 6-16,-1 12 16,3-12 0,0 1 16,0-7-16,0 8 0,-2 10 16,0-12-16,2 3-16,0-9 16,0 18 0,0-14 0,0 5 0,-2 8 16,2-17-16,0 7 0,0-1 0,0 12 0,0-16-16,0-2 16,0 9 16,0-1 16,0 1-16,0 9 0,0-18-16,4 6 0,-4 3 0,5 0 16,-1 10 48,-4-19-64,0 7 48,4 10-16,1-10-32,-5 12 32,0-19-32,4 7 0,3 2 64,-3 8-48,0-13 48,-4-4-64,7 9 64,-3 0-48,1-3 96,1 1-48,-6-7-64,7 7 80,-3-3 48,3 0 0,-1-2 16,-6-2-144,7 3 128,-1-1-48,1 0-32,-1 0-16,-6-2-32,7 2 0,-3 3 0,1-1 16,-1 3 0,-4-7-16,0 6 64,4 1-32,-4-1-32,5 1 16,-5-7-16,0 9 0,4-1 16,0 1-32,1 0 0,-5-9 16,4 8-32,0 1 16,1 0 32,-1-3 16,-4-6-32,5 9 0,1 0 0,1-3 16,-1-1 48,-6-5-64,7 4 64,10-2 49,-12 1 15,1-1-16,-6-2-112,20 0 160,-16 0-32,14 0 0,-14 0-16,-4 0-112,20 0 144,-14-5-80,14 1-16,-14 0 48,-6 4-96,20-5 0,-16 1 32,3 4-32,10-4 0,-17 4 0,5-5 48,-1 5 32,3-4-48,-1 4 16,-6 0-48,7 0 32,-1-5-16,-1 5-16,-1 0-128,-4 0 128,4 0-528,-4 5-529,5 1-671,-5 1-754,0-7 2482,4 20-3057,0-12 288,1 12-1233,-5-20 4002</inkml:trace>
  <inkml:trace contextRef="#ctx0" brushRef="#br0" timeOffset="551">778 196 512,'0'0'0,"0"0"0,0 3 224,0 3-304,-5-4-368,5-2 448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0:33.1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7 670 1504,'0'0'0,"0"0"256,0 0-80,0 0 0,0 0-176,-2-5 193,0 5 63,-1 0 64,3-4 48,0 4 32,0 0 48,0 0 17,0-4 15,0 4-480,0-5 496,0 5-48,5-4 32,-5 0-15,0 4-465,4-5 464,-4 5 16,5-4 0,-5 4-63,0 0-417,4 0 384,-4 0-80,4 0-96,1 0-112,-5 0-96,6 0 48,1 2-48,-1 5-16,1 12 0,-7-19 16,17 9-16,-12 15 0,12-4 16,-13 1 16,-4-21-16,20 24 16,-13 3 16,12-3 16,-12 4-32,-7-28-16,26 31 48,-19-5-32,21 4 16,-8-4 64,-20-26-96,21 27 128,3 1 16,0-4 80,-2 0-128,-22-24-96,22 22 112,0-5 49,0 1-65,-1-10 112,-21-8-208,18 22 160,-1-13 32,-10 8-32,10-10-32,-17-7-128,5 7 144,1 1-32,1 10-32,-1-16 16,-6-2-96,7 6 96,-3 3-32,1-2-16,-1 1 0,-4-8-48,0 18 16,0-14 48,4 3-32,-4 2 48,0-9-80,0 6 80,0-2 48,5 1 17,-5-3-65,0-2-80,0 2 112,0 0 16,0 1 64,0-3 32,0 0-224,0 0 272,0 0 16,0 0 0,0-5-48,0 5-240,0 0 208,0-6-80,-2-1 33,-1-10-17,3 17-144,-2 0 192,0-7-48,0-13 0,0 14-224,2 6 80,-3-24-320,3 6-433,0 12-527,0-20-705,0 26 1985,0-18-2881,0 14-113,0-18-1520,0 22 4514</inkml:trace>
  <inkml:trace contextRef="#ctx0" brushRef="#br0" timeOffset="1">439 674 2048,'0'0'0,"0"0"0,-2 0 417,0-4 127,-3-1 128,1 1 65,0 0-1,-1 4 0,3-5-15,0 5 31,2 0-752,-5 0 768,1 0-111,0 0-145,-1 0-208,5 0-304,-6 3 176,-1 3-96,1 12 16,-12-12 80,18-6-176,-6 20 208,-3 2 16,-11-1-32,14 3-80,6-24-112,-9 27 145,-13-1 15,16 2 32,-18 0 0,24-28-192,-18 29 272,1 1 48,-3 1-16,-2-1 48,22-30-352,-21 31 256,-3-5-31,4-4 47,0 0-64,20-22-208,-8 17 208,-12-8-48,16 8 16,-3-10-80,7-7-96,-7 7 64,3-3 0,2 0 32,0-2 48,2-2-144,0 3 176,0-1-64,0-2 64,0 0-31,0 0-145,0 0 160,0 0 16,0 0 16,0-5-48,0 5-144,4-4 80,0-2-80,1-1-288,1 0-529,-6 7 817,20-19-1616,-13 14-1282,19-1-655,-4-18-1762,-22 24 5315,0 0 0</inkml:trace>
  <inkml:trace contextRef="#ctx0" brushRef="#br0" timeOffset="897">607 92 2048,'0'0'0,"0"-5"497,-2-1 31,-5-14 64,3 20 32,4 0-624,-2-4 673,0-1-1,-1 1 16,1 0 1,2 4-689,0 0 608,0-5-48,0 1-80,0 0-31,0 4-449,0-5 384,0 1-96,0-1-32,0 5-80,0 0-176,0-4 144,5 4-48,-5 0 16,4-4-16,-4 4-96,4 0 80,1-5-16,-1 5 0,0 0-16,-4 0-48,5 0 17,1 0-1,1-4 0,10 4-16,-17 0 0,7 0 32,10 0-16,-10 0-16,10 0 16,-17 0-16,5 0 0,1 0-16,1 0 0,12 0-32,-19 0 48,5 4-16,-1 3-1,3 10-15,-1-10 16,-6-7 16,5 9 0,-1 8 0,0-10 16,-4 1 0,0-8-16,0 9 16,0 9 1,0-14-1,0 5 0,0-9-16,0 19 32,0-14-16,-2 3-16,-2 12 16,4-20-16,-5 7 16,-1 10 0,1-10 0,-1-1 16,6-6-32,-7 7 16,1-1 48,-1 3 0,1 0 48,6-9-112,-18 6 96,14-4 16,-3 1-16,-1-1 0,8-2-96,-7 2 96,3-2 0,2 0 0,-1 0 48,3 0-144,-2 0 112,0 0 0,2 0-32,0-4-64,0 4-16,0-5 48,0 1-32,0-1-16,0 5 0,0 0-16,4-4 0,3 4 32,-1-4-16,-6 4 0,7-5-16,0 5-16,-1 0 32,1-4-16,-7 4 16,6 0 0,1-4 0,10 4-16,-12-5 0,-5 5 16,6 0 0,14 0 0,-14 0-48,16 0 48,-22 0 0,7 0-16,10 0 16,-10 0 16,12 2-16,-19-2 0,7 3 32,17 1-16,-18 0-16,14 3 0,-20-7 0,4 6-48,3 1 32,10 0 16,-17 10 0,0-17 0,5 7 16,-1 10 16,0-8-32,1 8 0,-5-17 0,0 18 0,4-10 0,-4 16-32,0-6 32,0-18 0,0 17 32,0 1-64,0-1 32,0 1 32,0-18-32,-2 6 0,0 14 16,-5-14 0,1 12 16,6-18-32,-7 6 48,-10 3 32,10 9 16,-10-12 48,17-6-144,-9 7 96,-13-1 0,13 1 1,-12-3-17,21-4-80,-18 4 48,9 1 64,-15-3-16,18 0 16,6-2-112,-20 2 144,14-2 16,-12 0 16,14 0 96,4 0-272,-7 0 288,1-4 0,-1 0-32,1 4-79,6 0-177,-7-5 112,1 1 0,3 0-32,1 4 16,2 0-96,-2-5 48,2 5 0,0-4-32,0-1 0,0 5-16,0-4 32,4 4-32,-4 0 0,5 0 0,-5 0 16,4 0-16,-4 0 0,5 0 0,-5 0-16,0 0 16,4 0 0,0 0 0,-4 0 0,0 0 16,0 0 0,0 0 16,0 0-32,5 0 48,-5 0-128,0 0-176,0 0-385,0 0 641,0 0-1152,0 0-801,0 0-800,0 2-353,0-2 3106,0 2-4706,0-2 4706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0:48.7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71 732 2289,'0'0'0,"-2"0"560,2 0-560,-5 0 656,-1 0 192,-1 0 81,1 0-17,6 0-912,-5 0 881,-1 0-113,1 0-112,3 0-127,2 0-529,-6 0 448,3 0-64,-1-5-80,2 5 16,2 0-320,-2-4 256,-1-1-47,1 5-33,0 0-48,2 0-128,0 0 112,-2 0-48,2 0-32,0 0 0,0 0-32,0 0 16,0 3-16,0-1 32,0-2-32,0 2 16,0 2-16,0-1 32,0-1-16,0-2-16,0 6 48,0-1 0,6 1 0,-1-1 32,-5-5-80,6 4 48,14-2 32,-13 2 64,14-1-16,-21-3-128,18 0 112,4 0 64,2 0-48,0 0 16,-24 0-144,26 0 112,-2-5-16,2 5-32,-4-4 1,-22 4-65,22 0 64,-1 0-32,-14 0 16,19 0-48,-26 0 0,7 0 16,15 0-16,-16 0 16,12 0-32,-14 0 32,13 2-32,-12 0 0,1 0 80,-6-2-64,7 3 16,10 1 0,-12-2 32,1 0-64,-6-2 16,18 0 32,-14 3 32,0-1 0,3-2 0,-7 0-64,17 0 16,-17 0 0,7 0 64,-1 0-48,-6 0-32,18 0 32,-18-5 16,4 5-64,1-4 48,-1 4 16,0 0 16,1-4 0,-5 4-48,0 0-16,0 0 80,4 0-80,-4 0 0,0 0-16,0 0 32,0 0 32,4 0 0,-4 0-48,0 0 16,0 0 64,0 0 0,0 0-16,0 0-64,0 0 96,0 0-80,-2 0-64,0-5-208,2 5 256,-2 0-592,0-4-753,0 0-880,-3 4-832,5 0 3057,-4 0-5251,4 0 5251</inkml:trace>
  <inkml:trace contextRef="#ctx0" brushRef="#br0" timeOffset="570">189 516 2593,'0'0'0,"0"0"0,4 0 720,-4 0 144,0 0 129,0 0 111,0 0-1104,0 0 961,4 0-257,-4 2-224,0 4-192,0-6-288,5 7 241,-5 10-1,4-10 16,0 12-16,-4-19-240,5 9 208,1 15-32,1-6 0,-1-1-16,-6-17-160,5 20 144,-1-3-16,3-8-16,-1 15 0,-6-24-112,5 9 129,-1 12-17,-4-12 16,0 13 32,0-22-160,0 7 64,-2 10 96,-5-10-48,5 1-32,2-8-80,-2 9 128,0 0-32,2-3 0,0 1-32,0-7-64,0 9 32,0-3 0,0 3-64,0 0 80,0-9-48,0 17 0,0-10 0,4 10 16,0-10 0,-4-7-16,7 8 64,-3 1 80,1 0 32,1-1 48,-6-8-224,7 7 177,-1-3-386,14-1-511,-16-1-849,-4-2 1569,18 0-2353,-12 0-272,12-7-1249,-18 7 3874</inkml:trace>
  <inkml:trace contextRef="#ctx0" brushRef="#br0" timeOffset="1206">1299 1 1504,'0'0'0,"0"2"656,-2-2-127,-5 2 143,3-2 112,4 0-784,-4 2 849,-1-2-49,3 2-48,-2-2-63,4 0-689,-2 3 608,-1-3-64,-1 2-47,0 0-81,4-2-416,-5 2 384,1 0-48,0 0-80,-1 1-32,5-3-224,-6 2 160,1 2 0,1-2-47,-3 5-17,7-7-96,-6 4 80,6-4-80,-7 7 48,-10-1-16,10 3 32,-1 11-48,8-20-16,-18 6 32,12 14 0,-16-3-16,13 3 0,9-20-16,-22 22 0,5 2 16,8 2 32,-13 0 0,22-26-48,-9 31 80,-12 1-48,12 3-16,-13 2 16,22-37-32,-6 35 0,-14 0 16,18 2 16,-5 3-16,7-40-16,-6 43 0,1-1 32,3 4-16,0-5 0,2-41-16,-2 41 112,2-1 64,0-5 16,6-5 48,-6-30-240,24 29 144,-17-1-48,17-4 48,-7 0-32,-17-24-112,7 24 129,12-2-33,-12-3-16,15-1 48,-22-18-128,4 9 128,14 12 16,-14-14 0,13 10-64,-17-17-80,5 7 80,-1-1 48,3 1 0,-3 0 16,-4-7-144,4 4 176,1 0-48,1-2-48,-1 1 48,-5-3-128,4 2 96,0 2-32,-4-2 0,0 1-32,0-3-32,0 4 32,0 2 16,0 1-48,0 0 16,0-7-16,0 17 0,-2-15-16,0 5 32,0-1 33,2-6-49,-2 7 32,0-1 64,2 1-16,-3-3 32,3-4-112,0 5 144,0-1 32,0-2-64,0 3 0,0-5-112,0 2 80,0-2-144,5 0-288,-1 0-481,-4 0 833,4 0-1456,3-7-897,10-10-769,3 17 129,-20 0 2993,7-7-4130,-7 7 4130</inkml:trace>
  <inkml:trace contextRef="#ctx0" brushRef="#br0" timeOffset="2061">1371 426 1712,'0'0'0,"0"0"0,-2 0 352,-2-6 33,-3-1 111,3 0 112,4 7-608,-5-4 624,3-2-47,2 1-33,0 1 16,0 4-560,0-7 560,0 1 17,0-1-65,4 1-32,-4 6-480,5-5 368,-5-1-32,6-1-63,-1 1-17,-5 6-256,6-5 224,-1 1-64,1 0-16,1-3-32,-7 7-112,4-7 64,3 3 0,-1 0 0,12-1 0,-18 5-64,4-4 48,3 0 16,14-3-16,-14 3 32,-7 4-80,22-5 48,-16 1 48,18 0-32,-17-3 0,-7 7-64,24-4 32,-18-1 0,12 1-32,-14 4 0,-4 0 0,7 0-16,12 0 16,-14 0-16,-1 0 32,-4 0-16,18 2-16,-14 0-16,2 5 16,1-1-16,-7-6 32,17 7 0,-12 0 0,-1-1 0,1 1 0,-5-7 0,6 8-16,1 14 16,-3-13-32,0 13 16,-4-22 16,5 19 0,-5-1 0,0 1 16,0 1-16,0-20 0,0 18 16,-2 1-16,-5 3 16,0 0 0,7-22-16,-17 24 48,8 0-32,-15-2 16,7 2 32,17-24-64,-20 21 32,3 3 0,-3-2-16,-2 0 32,22-22-48,-22 20 32,-2 2 1,0-3-1,3-1 16,21-18-48,-20 8 16,3 14 0,10-15 16,-10 1 0,17-8-32,-7 9 16,0 0 0,1-3 0,-1 1-16,7-7 0,-2 7 16,0-3-16,2-2 64,0 2 48,0-4-112,7 3 96,-1-1 64,12 0 0,-14 0 32,-4-2-192,17 0 192,-12 0-16,14 2 16,-14-2-64,-5 0-128,19 0 96,-12 3 0,15-3 32,-3 0-16,-19 0-112,18 0 113,4 0-1,-1 0-48,3 0-32,-24 0-32,24 0 0,3 0 32,-3 0-48,0 0 16,-24 0 0,19 2 16,-1 0-48,-12 0 64,14 2 48,-20-4-80,4 5 80,16-1 48,-16 1 16,16-1 0,-20-4-144,6 2 96,12 0-144,-12-2-368,12 0-481,-18 0 897,6 0-1552,14 0-737,-13-4-529,14 0-1888,-21 4 4706,0 0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0:52.2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282 193 3665,'0'0'0,"0"2"1153,-3 0-81,1 0-95,2-2-977,-6 2 896,-1 5-160,-2 0-159,1-1-97,8-6-480,-9 18 400,0-12-112,0 12-96,1-10-48,8-8-144,-9 26 96,-8-6 0,12 4 16,-4 0-160,9-24 48,-17 26 32,13 3 49,-3 1 15,-2 1 240,9-31-336,-8 28 288,-10 0-16,12 1-80,-12-1-80,18-28-112,-6 26 144,-3-2-32,-9-4 32,14 0 0,4-20-144,-6 17 96,-12-8-16,16 10 0,-5-12 1,7-7-81,-4 7 144,0-1-16,1 1 16,1-1 0,2-6-144,-2 2 160,2 1 64,0-3 80,0 0 32,0 0-336,0 0 352,0 0-352,0-5 273,0-1-49,0-14-64,0 20-160,7-7 128,-7 7-128,6-19 128,1 12-16,-1-19 0,12 6 32,-18 20-144,4-21 160,3-8-48,12 3-48,-12-4 16,-7 30-80,22-33-48,-16 0 16,18-2 16,-17-2 176,-7 37-160,24-37 272,-7-2 16,1-1-31,-12 1-209,-6 39-48,24-33 16,-17 1 0,12 1 16,-14 5 16,-5 26-48,4-26 0,3 4-32,-1 2 32,1 14-16,-7 6 16,6-24 0,-1 19 0,-1-1-48,0-1 32,-4 7 16,0-6-80,5 1 64,-1 1-16,0 4 16,-4 0 16,5 0-48,-5-4-49,4 4-15,3 0-32,-7 0 144,4 2-112,3 4 16,-1 3 0,12 9 16,-18-18 80,4 6-48,3 18 0,10-15-16,-13 17 16,-4-26 48,7 18-32,-1 1 16,12 1-16,-18 2 0,0-22 32,6 26-80,12 2-32,-14 5 48,14 4-48,-18-37 112,6 37-64,12 2 0,-12 3-32,1-1 32,-7-41 64,6 44-48,12 0 0,-14-3 48,3-2 0,-7-39 0,6 35 0,14-2 0,-16-3 32,14-6 16,-18-24-48,4 27 64,16-6-48,-14-1-16,14 0-16,-20-20 16,6 6 0,14 12 0,-16-12 16,14 3 48,-18-9-64,0 9 48,6-1 0,1 1-48,-3 0 16,-4-9-16,5 9 0,-5-1 48,0 1 16,0 9 32,0-18-96,0 2 112,-2 4-16,-3 1 32,-1-5-16,6-2-112,-7 4 144,1 1 16,-1-3-48,0 0 0,7-2-112,-4 2 80,0-2-16,-1 0-16,3 0 65,2 0-113,-4-4 144,2 4 0,-1-7 96,-1 1-96,4 6-144,-4-20 240,2 16-80,-1-16-160,1 14-336,2 6 336,-2-24-913,0 17-863,0-19-1266,-1 19-912,3 7 3954,0-19-6338,0 19 6338</inkml:trace>
  <inkml:trace contextRef="#ctx0" brushRef="#br0" timeOffset="1">72 505 2465,'0'0'0,"0"0"0,0 2 896,-2-2 209,-5 0 191,5 0 49,2 0-1345,-2 0 1216,0 0-207,2-4-225,0 4-192,0 0-592,0 0 449,0 0-129,6 0-128,1 0-64,-7 0-128,6 0 80,12 0-16,-12 4-80,18 2-16,-24-6 32,18 7 208,4 0 32,-3-3 96,1 2 16,-20-6-352,22 7 145,0-3-49,2 1 48,0-1 0,-24-4-144,24 2 144,0-2 0,2 0 0,-4 0 0,-22 0-144,21 0 144,-3-4-48,-12 0 48,16-1 0,-22 5-144,5-4 192,-1-1 80,0 1-31,-4 0-33,0 4-208,0-5 144,0-1-128,0-1-513,-4 1-799,4 6 1296,-7-18-2801,1 18-1105,-3 0-1681,9 0 5587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1:06.2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193 286 1136,'0'0'0,"4"0"336,1-18-112,-5 18-224,4-4 240,0-3 17,-4 1 95,5-1 32,-5 7-384,0-6 448,0-12 32,0 18 33,0-4 15,0 4-528,0-4 512,0-1 48,4 5-48,-4-4-15,0 4-497,0 0 496,0 0-32,0 0-16,0-4 1,0 4-449,0 0 400,0-5 0,0 5 0,0-4-32,0 4-368,0 0 352,0 0-47,0-5-17,0 1-48,0 4-240,4 0 256,-4-4-64,0 4-32,0 0-32,0 0-128,5 0 64,-5 0 0,0 0-48,0 0-16,0 4-16,0 3-16,4-1 16,-4-6 16,0 9 0,0 8-16,0-10 16,5 15 0,-5-22 0,0 17 0,0 1 16,4 3 0,0 6 16,-4-27-32,5 24 0,-1 6 16,3-4 0,-1 1 0,-6-27-16,18 26 48,-18-2-16,6 2 32,12-2 48,-18-24-112,0 24 144,6-2 0,-2-3-15,1-1 47,-5-18-176,0 9 144,4 10 48,-4-12-16,0 1-48,0-8-128,0 18 208,0-14-32,-2 3-16,0-1 0,2-6-160,-2 5 96,-3-1 0,3 0 32,-2 1-48,4-5-80,-2 2 64,-1 0 16,1 0-64,0 1 33,2-3-49,0 2 16,0-2 0,0 2-32,0-2 16,0 2 16,0 0 48,0 0 32,0-2-16,0 0-80,4 0 80,1 0 48,-5 0-64,0 0-64,4 0-240,-4-4-513,0 0-543,0-3-673,0 7 1969,4-6-2593,-4-1-193,7 3 449,-3-3-960,-4 7 3297,0 0 0</inkml:trace>
  <inkml:trace contextRef="#ctx0" brushRef="#br0" timeOffset="2380">1 504 2801,'0'0'0,"0"0"1328,0 0-1328,4-7 1201,1-10-33,-1 17 33,0-4-112,-4 4-1089,5 0 912,-5 0-256,4 0-192,0-5-111,-4 5-353,5 0 272,-1 0-48,3 0 32,-1 0 16,-6 0-272,7 0 272,10 0 16,-10 0 0,10 0-31,-17 0-257,7 0 208,15 2 0,-16-2-32,20 0-16,-26 0-160,18 0 176,-1 0-96,1-4 0,4 0-32,-22 4-48,21-5 64,3 1-32,5 0 16,-3-1 16,-26 5-64,28-4 48,-2 0-16,-2 4 16,-2 0 16,-22 0-64,20 0 16,-3 0 16,-10 0-64,15 0-240,-22 0 272,4 0-784,3 0-769,10 2-1296,-13 4-529,-4-6 3378,7 5-4802,-7-5 4802</inkml:trace>
  <inkml:trace contextRef="#ctx0" brushRef="#br0" timeOffset="2381">904 164 5090,'0'0'0,"-2"0"1537,2 0-65,0 0-159,0 0-1313,-2-5 1040,2 5-367,0 0-337,0 7-160,0-7-176,0 6 144,0 14 0,0-13 0,0 17 0,0-24-144,-2 21 160,-1 1 16,3 4 0,0 3 0,0-29-176,0 32 128,0-1-15,0-3-33,0 1 0,0-29-80,-2 26 64,2-2 0,0 0 16,0 0-16,0-24-64,0 20 16,0-3 96,-2 0-48,2-8 16,0-9-80,0 20 144,0-16-16,0 3 0,0-3 0,0-4-128,0 2 192,0 0-32,0-2 64,4 0-16,-4 0-208,0 0 225,5 0-113,-5 0-176,4-4-481,-4 4 545,0-4-1168,7-3-801,-3-12-832,3 14-193,-7 5 2994,6-24-4610,-6 24 4610</inkml:trace>
  <inkml:trace contextRef="#ctx0" brushRef="#br0" timeOffset="2382">874 140 2881,'0'0'0,"0"0"992,-3-5 161,3 5-1153,-2-4 1248,0-3 1,2 1-145,0 1-175,0 5-929,0-6 736,0-1-112,0 3-143,4 4-49,-4 0-432,0-4 368,5-1-96,1 5-32,12-6-64,-18 6-176,4-7 160,14 1 1,-12-12-17,12 18 0,-18 0-144,6-6 128,18-1-64,-6 3-32,3-1-16,-21 5-16,22-6 32,2-1-32,0 1 16,-2 1-32,-22 5 16,20-4 0,-1 4-32,1 0 16,-3 2 16,-17-2 0,7 7-16,19 10 16,-19-10-16,10 10-16,-17-17 32,5 7 0,-1 15 0,2-5 32,-1-8-32,-5-9 0,0 22 32,0-14-32,0 14 0,0-15 48,0-7-48,-2 21 16,-5-14 32,-10 13-32,10-12 32,7-8-48,-20 20 16,12-11 0,-16 15 0,4-16 16,20-8-32,-17 24 16,-1-17 32,9 13-48,-12-14 16,21-6-16,-9 7 48,-13 10-32,16-15 0,-3 3 16,9-5-32,-9 4 0,3-2 16,3 0 0,1-2-16,2 0 0,-2 0 48,0 0-32,2 0 0,0 0-16,0 0-16,4 0 32,1 0 16,-5 0-32,6-4 0,1 0 16,10-1-16,-13 1 0,-4 4 0,18 0 0,-12-4 0,14-1 0,-13 1 0,-7 4 0,26-4-16,-9-1-16,1 1 32,-1-1-16,-17 5 16,18 0 16,-1-4-32,1 4 0,-1 0 0,-17 0 16,17 0-32,1 4 0,-1 1 0,-10 4 0,-7-9 32,24 17-32,-20-10 0,14 10 0,-14-8 32,-4-9 0,7 24-32,-1-5 48,1 1-64,-3 2 32,-4-22 16,4 26-16,-4 2 0,0 1 32,0-1 0,0-28-16,0 31 16,0-7-16,-2 2 0,-4-2 48,6-24-48,-9 24 0,-11 0 48,3-2 16,8-3-32,9-19-32,-28 20 112,6-11-112,-2 15 16,-2-18 48,26-6-64,-29 20 16,3-14 80,2 1-16,0-1-64,24-6-16,-24 7 112,0-5-32,0 0 32,-2-2 0,26 0-112,-26 0 112,2-4-16,0-3 49,0 1-49,24 6-96,-22-20 96,2 16 32,-1-18-32,3 16 16,18 6-112,-17-22 128,10 4 32,-12 12 16,12-16 0,7 22-176,-7-7 144,1 1-48,2-12-80,1 18-32,3 0 16,-2-4 0,0 4-32,2-4-16,0 4 32,0 0 16,0 0-64,0 0 16,7 0 16,-3 0 32,-4 0 0,6 2 32,1 0-64,0 2 64,10 1-64,-17-5 32,4 4-16,3-2-144,15 3-176,-16-3-369,-6-2 705,20 2-1200,-3 0-801,3-2-1040,6 2-193,-26-2 3234,24 3-4626,-24-3 4626</inkml:trace>
  <inkml:trace contextRef="#ctx0" brushRef="#br0" timeOffset="2383">1775 205 4450,'0'0'0,"0"0"832,4 0 128,-4 0-960,0-4 1137,4 4 79,-4 0-271,0 0-385,0 0-560,0 0 304,0 0-128,0 2-48,0 4 48,0-6-176,-2 24 161,0-4 31,0 6 0,0 3-16,2-29-176,-2 30 240,2 3 64,0 2 96,0-5 0,0-30-400,4 31 321,0-1-113,14-3-96,-14-1 16,-4-26-128,18 24 80,-12-5 48,14-1-16,-16-9-80,-4-9-32,18 21 96,-14-14-32,2 10-16,-1-10 64,-5-7-112,4 9 80,-4 8 48,0-15 0,0 5 48,0-7-176,0 4 224,-2 1-47,-2-3 15,-3 2-32,7-4-160,-6 2 176,-1 1-32,0-1 48,-10-2-64,17 0-128,-4 0 32,-5 0-128,-9 0-304,12-5-401,6 5 801,-7 0-1456,-1-4-1041,1 0-849,29 23-48,-22-19 3394,0 0-3713,0 0 3713</inkml:trace>
  <inkml:trace contextRef="#ctx0" brushRef="#br0" timeOffset="2384">1519 445 4257,'0'0'0,"0"0"1361,0 0-32,0 0 95,0 0-1424,0 0 1361,0 0-225,0 0-415,0 0-241,0 0-480,0 0 352,0 2-32,7 0 16,-3 1 1,-4-3-337,7 2 320,10 0-48,-12 0-16,14 0-48,-1-2-16,-1 0-16,3 0-48,2 0 0,-22 0-128,26-4 48,4 0 16,-1-1-16,1 1 17,-30 4-65,31-4 64,-3-1 32,1 1-16,-1-1-16,-28 5-64,28 0 48,-1-4 0,1 4-192,0-4-417,-28 4 561,24 0-1424,0-5-1522,-4 5-831,0-4-1570,-20 4 5347,0 0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1:09.5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86 385 5874,'0'0'0,"0"0"2049,4-5-240,-4-1-144,0-1-305,0 7-463,0 0-449,0 0-272,-2 2-80,0 7-32,2-9-64,-2 20 80,0-12-32,-3 21-16,1-7 0,4-22-32,-7 26 32,-1 0 0,-1 2-32,2 3 0,7-31 0,-6 28 0,-1 3 32,5-3 0,2-6 0,0-22-32,0 22 32,5-3-32,1-10 0,1 13 16,-1-15 80,1 1 0,10 1 80,-17-9-176,0 4 225,0-4-225,5 3 176,-1-1 48,2-2 0,-1 0-32,-5 0-192,6-7 192,-1-10-80,-1 12-160,0-14-256,-4 19 304,5-5-688,-1-19-689,1 5-1072,-5-3-961,0 22 3410,39 2-3233,-39-24-945,0 22 4178</inkml:trace>
  <inkml:trace contextRef="#ctx0" brushRef="#br0" timeOffset="1">42 68 3073,'0'0'0,"0"0"1040,0 0 193,0 0-1233,5-4 1329,-1 0 15,-4 4-159,5-5-241,-5 5-944,0-4 752,4-1-159,0 5-145,1 0-80,-5 0-368,6 0 288,1 0-16,12 0-64,-12 0-63,-7 0-145,22 0 128,-16 0-48,20 3-16,-6 1-48,-20-4-16,22 7 0,-2 12 0,-1-12-16,1 17 16,-20-24 0,24 19 0,0 5 16,0 5-16,2-1-16,-26-28 16,24 33 0,-2 0 0,2 1 0,-2-1 0,-22-33 0,21 33 16,3 0-16,-2-3 0,2 1 32,-24-31-32,20 26 32,-3 0 16,-10 0-32,10 0-16,-17-26 0,0 24 16,5 0-16,-5-4 64,0 2 64,0-22-128,-2 22 144,-7 0 64,-15-1 32,2-1-96,22-20-144,-28 24 192,-3-2-32,-4 4-32,-2-2 0,37-24-128,-39 22 48,0 0 33,1-5-17,4-8 32,34-9-96,-35 19 128,4-14-16,3 1 0,-1-1 16,29-5-128,-24 2 112,5-2 48,1 0-32,12 0-16,6 0-112,-22-4 144,15-3-32,-12-10-48,12 12 32,7 5-96,-9-17 64,3 12-16,-1-14 0,3 14 0,4 5-48,0-6 32,0-14-32,0 20-48,0-6 16,0 6 32,0-7 32,4 1-32,3 1 16,-3 5-16,-4 0 0,7 0-64,10 0 16,-17 0 0,7 0-96,-7 0 144,6 0-352,1 0-480,10 0-577,-12 0-848,1 0-912,-6 0 3169,22 0-3170,-15 2-1312,-7-2 4482</inkml:trace>
  <inkml:trace contextRef="#ctx0" brushRef="#br0" timeOffset="620">666 5 2369,'0'0'0,"0"0"608,0 0 112,0 0-720,0 0 801,-2-4 15,0 4-16,0 0-15,2 0-785,-2 0 720,0 0-96,2 0-176,0 0-143,0 0-305,0 4 192,0 3-16,0-1 0,4 14 0,-4-20-176,6 6 176,12 12-32,-14-10 16,18 16-16,-22-24-144,7 20 112,21 0 0,-11 4 0,3 2-32,-20-26-80,22 26 48,0 0 32,2 7-64,0-2 0,-24-31-16,26 37 17,2 0-17,-2 2-17,-2 0 17,-24-39 0,27 44-16,-6 0 16,1-1 16,-4 5-16,-18-48 0,6 46 17,18-2-17,-19-7-17,12 0 17,-17-37 0,4 33-16,1-3 32,-1-2-16,-4-1 81,0-27-81,0 21 64,0 1 64,-6 0 32,-3 0 0,9-22-160,-22 22 224,13-5-32,-12 1 32,12-10 0,9-8-224,-24 18 176,4-12-48,-2 1 0,3-1 16,19-6-144,-22 7 112,2-3 33,1 1-1,1-3-16,18-2-128,-17 2 112,8-2 32,-11 0-16,14 0 0,6 0-128,-18-4 128,14-1-64,-3 1 0,1 0-32,6 4-32,-7 0 32,5-5 0,2 5 16,0-4-48,0 4 0,0-4-160,0 4-352,5-5-529,-1 5-896,-4 0 1937,6-4-2865,18 4-32,-6-5-1185,-18 5 4082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1:11.1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1 395 3505,'0'0'0,"0"0"1153,0-4 31,0-1 81,0 5-1265,4-4 1232,-4 4-303,0 0-369,5 0-272,-5 0-288,0 4 96,6 14-48,1-9 0,-1 17 0,-6-26-48,22 22 32,-15 2 32,15 0 48,-3 0 0,-19-24-112,22 24 128,2 0 1,2-3-1,3 1-16,-29-22-112,30 18 128,1 1 0,1-1-16,1-1-48,-33-17-64,31 9 64,1 11 0,-1-3-64,-3 1 64,-28-18-64,26 17 144,-2 0-16,-4 1 32,-2-9-16,-18-9-144,6 24 80,16-16-32,-18 14 32,3-13-16,-7-9-64,6 22 96,-1-16 32,-1 12-32,-4-14 0,0-4-96,0 7 113,0-1-17,0 1 0,0-1 16,0-6-112,0 7 96,4-1 16,-4-1 48,5-3 0,-5-2-160,0 0 192,4 0 48,-4 0-48,5 0-32,-5 0-160,6-4 160,-2-1-96,1 1-176,-1-1-208,-4 5 320,0-6-896,0-1-769,0-12-1008,5 14-433,-5 5 3106,4-6-4850,-4 6 4850</inkml:trace>
  <inkml:trace contextRef="#ctx0" brushRef="#br0" timeOffset="1">389 445 6611,'0'0'0,"0"0"0,0 0 1808,0 0-239,-2-4-176,0 4-289,2 0-1104,-2 0 737,0 2-337,-1 3-176,1 1-32,2-6-192,-2 20 160,-4-14 16,-3 18-80,-11-6-32,11 1 32,9-19-96,-21 22 32,1 4 16,0 5 16,-4-1 0,24-30-64,-24 35 64,-2 0 32,2-4-32,0-3 16,24-28-80,-24 26 64,5 1-16,1-3 1,9-3-82,9-21 33,-8 20 33,-1-3-17,2-10 32,5 10 80,2-17-128,0 3 160,0 1-32,5 0 32,1-4-80,-6 0-80,18 0-288,-14 0-625,2-17-1344,21 13-1713,-27 4 3970,19-7-6354,-19 7 6354</inkml:trace>
  <inkml:trace contextRef="#ctx0" brushRef="#br0" timeOffset="573">533 94 3281,'0'0'0,"7"-4"1089,-1-3 175,14-12 161,-16 14-49,3 1-319,-1-3-305,-6 7-752,7-6 464,11 1-63,-14-1-65,2 1-96,14 1 16,-16 4-80,14-4-48,-14-1 16,-4 5-144,18-4 112,-12 4-48,12-4 0,-14 4-32,-4 0-32,20 0 16,-14-5-16,14 5 32,-16 0-32,14 2 0,-14 3-32,3-1 16,14 1 16,-21-5 0,5 6 0,1 1 16,14 1-16,-20 1 0,0-9 0,6 9-16,14 8 32,-20-12-16,7 1-16,-7-6 16,6 9 0,1 0 0,-3-1 0,-4 1 16,0-9-16,0 7 32,-2 1-16,-2 1 16,-5 11 16,9-20-48,-20 6 0,3 12 16,-1-12-16,-1 12 16,19-18-16,-20 8 32,0 14-16,12-13 16,-16 11-32,24-20 0,-9 8-16,-11 10 32,14-12 16,-3 12 96,9-18-128,-7 6 177,1 1 63,4-1-48,0 1-48,2-7-144,0 7 112,0-1 0,0-4 32,6 0 0,-6-2-144,7 3 176,10-3 0,-12 0-80,14 0 0,-19 0-96,7 0 64,19 0 0,-7-5-16,5 1-16,-24 4-32,27-4 48,5-1-48,1-1 48,0-1-48,-33 7 0,37-6 16,0-1 16,0 0-16,-2 1 0,-35 6-16,31-7 49,-3 3-1,-4 4-16,-4 0 0,-20 0-32,17 0 16,-13 0-16,1 0 32,-5 2-16,0-2-16,0 2 48,0 3-32,-2-1 32,-7 0 16,9-4-64,-20 7 48,14 0 16,-12-1 0,12-2 0,6-4-64,-9 7 112,-9-3 0,12 3-16,-11-3-352,17-4 256,-7 2-913,-13 1-1584,14-1-1713,-16 2-2065,22-4 6275,0 0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1:25.3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146 396 2016,'0'0'0,"-6"0"913,-14 0-33,3-5 97,17 5-977,-9-4 1024,-11 4-15,14-4-129,-12 4-176,18 0-704,-6 0 561,-1 0-145,-10 0-96,15 0-32,2 0-288,-5 0 272,1 0-32,2 2 64,-1 0-63,3-2-241,-2 2 256,2 0 16,-2 0 0,2 1 16,0-3-288,0 2 240,0-2 16,0 0 0,0 0-15,0 0-241,4 2 288,1-2-16,-1 0-64,1 0 16,-5 0-224,6 0 192,1 0-32,12 0 0,-12 2-96,-7-2-64,19 2 80,-12 1-16,19-1-64,-6 0 64,-20-2-64,19 2-16,1 0-16,2 0 80,0 5-16,-22-7-32,26 7 32,0-1 0,2 1-32,1-1 16,-29-6-16,33 7 48,-1-5-16,1 0 0,-2 0-16,-31-2-16,28 2 16,-2-2 32,5 0-16,-3 0-16,-28 0-16,26 0 16,0 0 49,-6 0-1,0-4 16,-20 4-80,17-4 80,1 4-32,-12-5 0,16-1 32,-22 6-80,6 0 0,12-5 48,-18 1-32,4 4-32,-4 0 16,0 0 16,0 0-32,5 0 0,-5 0 32,0 0-16,0 0 64,0 2-32,0 0-64,0 3 64,0-5-32,0 2-48,0 0 48,0 0 48,0 1-80,0-3 32,0 2 32,4 0-16,-4 0-16,0 0 48,0-2-48,4 0 80,-4 0 16,5 0 16,-5 0 16,0 0-128,0 0 80,0 0-128,4 0-176,-4 0-288,0 0 512,0-4-961,0-3-752,-2 3-1136,0 0-640,2 4 3489,-2-5-5171,2 5 5171</inkml:trace>
  <inkml:trace contextRef="#ctx0" brushRef="#br0" timeOffset="716">303 14 1472,'0'0'0,"0"0"480,0 0-95,0 0 143,0 0-528,0-5 672,0 5 177,0-4 47,0 4 112,0 0-1008,-2-4 977,2 4-1,0 0-79,0 0-145,0 0-752,0 0 592,0 0-176,0 0-79,0 0-65,0 0-272,7 0 272,-3 0 64,0 0 16,1 0 0,-5 0-352,4 0 353,-4 2-17,5-2-64,-5 0-16,0 0-256,0 0 160,0 2-80,0 0 32,0 0-64,0-2-48,0 3 64,0 3-48,0 3-16,0 13 16,0-22-16,0 19 0,0 8 48,0-1-32,0 9 16,0-35-32,4 35 32,-4 4-32,0 0 48,4 0-32,1 3-32,-5-42 16,0 41 16,4-4-16,0 0-16,1-4 64,-5-33-48,4 31-32,-4-3 64,4-4 48,-4-4-64,0-20-16,0 19 112,5-12 16,-5 10 16,0-10 49,0-7-193,0 6 176,0 1 0,0-3 48,0-1-48,0-3-176,0 2 256,0-2-16,0 0 16,0 0 0,0 0-256,0 0 208,0 0 1,0 0-97,0-5 16,0 5-128,0-6 96,0-1 0,0 1 16,0-1-16,0 7-96,0-17 128,4 12-80,1 1-48,-5-3 0,0 7 0,0-6-32,4 2 64,-4-3 16,0 3-32,0 4-16,0-5-144,0 5-480,0 0-689,0 0-1200,0 0 2513,0 0-4162,0 7-2833,0-7 6995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1:40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454 9 1312,'0'0'0,"4"0"208,-4 0-208,0 0 224,0-4 48,0-1 49,0 5 31,0 0-352,0 0 400,0 0 16,-2 0 16,0 0 17,2 0-449,-7 0 464,1 0-32,1 0-16,1 0-32,4 0-384,-4 0 384,2 2-15,-3 1-17,1-1 0,4-2-352,-2 0 304,-1 0 0,1 2 0,0-2-48,2 0-256,-2 2 289,0 0-49,0-2 0,-1 3-48,3-3-192,-2 0 160,-2 2 0,-3-2-48,3 2 0,4-2-112,-7 2 64,1 0 32,-1 0-16,-1 1 32,8-3-112,-18 4 80,14-2 16,-5 3-32,-8-1 48,17-4-112,-7 4 113,-10 3-1,10-1-64,-2 12 16,9-18-64,-19 4 32,12 5 16,-2 11 0,-8-14 16,17-6-64,-7 9 48,-1 8 16,-10-10-32,12 2 16,6-9-48,-9 19 32,-9-12-16,12 15 48,-3-5-32,9-17-32,-17 17 64,12 3-32,-3-11 16,-1 15 0,9-24-48,-18 17 16,16 1 32,-4-1-32,-1 1 32,7-18-48,-6 17 32,-1 3 0,1 2 16,-3-1-32,9-21-16,-9 24 32,3-2 16,-1 4 16,3-2-16,-1 3-16,5-27-32,-2 26 16,2 0 0,0 0 16,0 0 16,0-26-48,4 26 80,1 1 0,1-1 32,12-4 48,-18-22-160,4 21 145,3-1-1,12-2 0,-14 1-32,-5-19-112,19 9 96,-14 13-32,14-16 32,-14 3 0,-5-9-96,17 20 96,-12-16 80,12 3 0,-13-1 0,-4-6-176,7 4 192,-1-1-64,12-1 0,-14-2 96,-4 0-224,18 0 113,-14 0 63,14 0-80,-14 0-48,-4 0-48,6 0 96,12-5-48,-14 1 16,3 0-48,-7 4-16,6 0 32,14 0-32,-16 0 0,3 0 0,-7 0 0,20 0-32,-16 2 16,2 0-16,1 5 32,-7-7 0,7 4 32,-1 3-16,1-1-32,-3 1-16,-4-7 32,4 6 32,1-1-16,-1 1 32,0-2 0,-4-4-48,0 3 32,5 3 0,-5-4-160,0 1-192,0-3 320,0 2-801,0-2-591,-2 0-945,-3 2-753,5-2 3090,-4 2-2977,-3 0-1121,7-2 4098</inkml:trace>
  <inkml:trace contextRef="#ctx0" brushRef="#br0" timeOffset="917">1067 153 1552,'0'0'0,"0"0"368,0 0-368,-2 0 401,-5 0 63,-10 0 16,12 0 0,5 0-480,-6 0 432,-3 0-31,0 0-1,1 0-16,8 0-384,-9 2 384,-8 0-32,10-2-16,0 0 1,7 0-337,-8 0 368,-1 3 32,2-3 48,1 0 0,6 0-448,-9 0 433,3 0-17,-1 0-16,1-5 16,6 5-416,-7-4 416,3-1-16,-1 1-79,1 0-49,4 4-272,-4-5 224,-3 1-64,0-3 0,1 3-64,6 4-96,-9-6 96,-8 1-32,12 5-32,-1-4 0,6 4-32,-20 0-32,14 0 32,-12 0-16,12 2 0,6-2 16,-22 4-16,13 1-16,-11 1 16,14 12 16,6-18 0,-22 4-16,16 14 16,-14-14 0,13 5 0,7-9 0,-21 21-16,12-14 0,-13 17 16,13-15-32,9-9 32,-17 24-16,10-5 16,-12 3-16,12-2 32,7-20-16,-6 22 48,-12-1-32,14 1 16,-3 0 16,7-22-48,-9 24 0,1 2 16,1-2-16,1 2 16,6-26-16,-7 22 48,3 0-32,2-2 16,2-3 32,0-17-64,0 20 32,6-1 32,12 1 16,-12 2-32,-6-22-48,22 17 32,-16 1 32,21-9 16,-10 12-16,-17-21-64,22 9 96,-2 11 33,4-14-49,-3 1 0,-21-7-80,24 9 64,-4-1-16,2 1 64,-3-2 16,-19-7-128,18 6 96,-1 1-16,-10-3-16,17 3-16,-24-7-48,6 6 16,16 1 64,-15-1-32,10 1 64,-17-7-112,5 4 160,12 0 32,-13-1 0,14-1-208,-18-2 16,4 0-640,14 0-1409,-12 0-1441,49 28 1,-55-28 3489,17 0-4274,-17 0 4274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1:43.6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273 234 2849,'0'0'0,"7"0"1056,10 0 129,-12 0 143,-5 0-1328,6 0 1345,-1-4-240,-1-1-353,-4 5-272,0 0-480,4 0 256,-4 0-112,0 0-80,0 3-48,0-3-16,0 4 32,0 5-32,0 15-32,0-7 16,0-17 16,0 20-16,0 4 32,0 0 80,0 6 48,0-30-144,0 33 209,0 2 15,0 2-64,5-4 0,-5-33-160,4 32 112,1-1 16,-1-3 16,0-1 32,-4-27-176,7 26 176,-1-2 16,1-2-32,-1-3 16,-1-10-16,-5-9-160,6 20 193,-1-14 31,-1 3-48,0 0 32,-4-9-208,0 6 192,0-2-48,0 1 48,0-5-192,0 2 192,0-2-192,0 2 192,-2 0 16,0 1-16,0 1-96,2-4-96,-4 4 80,-1 1-15,-1-1-17,-1-2 0,7-2-48,-4 7 16,-1-1-16,1 1 32,2-1 48,2-6-80,-5 7 64,3-3 0,0-2-256,0 1-465,2-3 657,0 2-1248,-2-2-881,2 2-881,0-2-47,0 0 3057,0 0-4338,0 0 4338</inkml:trace>
  <inkml:trace contextRef="#ctx0" brushRef="#br0" timeOffset="1">1 544 3937,'0'0'0,"0"0"1217,0 0 31,0 2 49,0-2-1297,4 2 1249,0 0-321,1 1-416,1-1-160,-6-2-352,20 2 289,-13 2 15,14 1 48,-1-1 0,-20-4-352,20 4 352,4-1-16,0-1-64,0 0-15,-24-2-257,26 2 176,-2 0-48,0 1 0,6-3 16,-30 0-144,29 0 96,1 0 32,-1 0 0,-1 2-32,-28-2-96,24 0 128,0 2 0,-2-2-128,-16 0-256,-6 0 256,22 0-848,-17 0-1009,1 2-1185,14 2-143,-20-4 3185,4 3-4370,-4-3 4370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1:44.9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9 1648,'0'0'0,"-2"0"432,-5 0 49,1-4 127,4 4 80,-1-4 65,1 4-17,2 0-48,0 0-688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1:51.3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52 1872,'0'0'0,"0"0"385,0 0-385,-2 0 464,-5-4 32,1 0 16,-1 4-16,7 0-496,-6 0 481,1 0-65,1 0-32,2 0 0,2 0-384,-2 0 336,0 0-16,2 0-31,0 0 47,0 0-336,4 0 352,0 0 32,3 0 64,-1 0 1,-6 0-449,7-5 480,10 5-32,-12-4-64,1 0-48,-6 4-336,7-5 256,12 1-64,-19 0-31,7-1-49,-7 5-112,7-4 112,-3-1-16,0 5 0,-4-4-16,0 4-48,0 0-32,5 0 48,-5 0-80,0 0 32,0 2-16,0 0 16,0 1 0,0 3-16,0-6 16,0 5 16,0 1-16,0 1 0,0-5 16,0-2-16,6 4 0,1 1 0,-1-1 32,1 2-16,-7-6-16,6 3 16,1-1 48,10 0-16,-17-2-32,0 0-16,7 2 32,10 0 0,-12 1-16,1-1 32,-6-2-48,7 2 32,-1 0-16,1 0-16,-1 0 48,-6-2-48,7 0 16,0 3-16,-1-1 0,1 0 16,-7-2-16,4 7 0,0-3 0,1 0 16,-1 1-16,-4-5 0,4 4 0,-4 0 32,5 1-16,-1-3 0,-4-2-16,0 4 16,5-2-16,-5 1 0,0 3 0,0-6 0,0 5 0,4 1 16,-4-2-16,0 3 32,0-7-32,4 7 0,-4-1 0,5 3 0,-1-3 0,-4-6 0,0 18-32,7-14 32,-3 3 0,2 1 32,-6-8-32,7 18 0,-3-14 0,3 3 0,-1-1 0,-6-6 0,7 7 16,0-1 0,-3 1-16,2 2 0,-6-9 0,7 6 0,-3 1 0,3 2 0,-3-1-16,-4-8 16,5 9-16,1 0 16,-1-3 0,-1 1 16,-4-7-16,4 17 0,1-10 16,-1 12-16,-4-12 16,0-7-16,4 17 0,1-10 16,-1 2-16,0 13 0,-4-22 0,0 6-16,5 3 16,-5 8 16,4-12-16,-4-5 0,5 8 32,-1 1-32,2 9 0,1-14 0,-7-4 0,7 6 0,-1 3 16,-2 9-16,1-16 16,-5-2-16,4 6 16,-4 3 16,5-2-16,-5-1 0,0-6-16,0 9 48,0 0 0,0-1-32,0 1 32,0-9-48,0 7 16,0-1 0,0 3 16,0 0-16,0-9-16,0 17 0,0-13 32,0 3 0,-3 10-32,3-17 0,-2 7 16,0 2-16,-5-1 16,1 1 0,6-9-16,-7 20 32,3-14-16,2 3 0,0 0-48,2-9 32,-3 17 0,1-10 0,0 10 0,0-10 16,2-7-16,-2 9 16,0-1-16,-1 1 16,1 8 16,2-17-32,-2 5 0,2 1 0,-2 3 48,0 0 0,2-9-48,-3 9 32,-1-3 16,0 12-48,-1-14 16,5-4-16,-6 9 0,-1 8 49,1-10-49,-1 1 16,7-8-16,-6 20 48,-1-13-48,1 12 48,-1-10-48,7-9 0,-4 20 32,-3-14 0,3 12-64,-1-12 32,5-6 0,-4 7 0,0 10-32,-1-13 80,3 3-64,2-7 16,-4 7 32,2-1 32,-1-2 16,1-1 32,2-3-112,-2 2 112,0 0-48,0 0 0,-1 0 0,3-2-64,-2 3 64,0-1-48,-2 0-16,2 0 64,2-2-64,-5 2 16,3 0 48,-5 3-64,1-1 0,6-4 0,-7 5 0,-1-1 0,1 0 48,1 1 0,6-5-48,-7 4 16,0 0-16,1-1 16,2-1-16,4-2 0,-5 2 48,3 0 16,0 0 16,0-2 112,2 0-192,0 0 128,0 0 16,0 0 0,0-4-80,0 4-64,4-4 128,0-1 1,3-1 63,-1-1-16,-6 7-176,7-6 160,0-1-160,-1-10-288,12 12-369,-18 5 657,4-6-1104,0-1-481,3 1-528,-1 1-304,-6 5 2417,7 0-2465,-1 0 576,1 0-944,-7 0 2833</inkml:trace>
  <inkml:trace contextRef="#ctx0" brushRef="#br0" timeOffset="900">638 443 1488,'0'0'0,"0"-4"352,0-1-64,0-12 17,0 17-305,0-5 304,0-1-16,0-1-80,0 1-64,0 6-144,0-7 80,0 1-48,0-1 0,0 1-16,0 6-16,4-5 0,-4 1 0,0-3 16,4 3 0,-4 4-16,0-4-32,0 4 64,0 0 0,0-5 80,0 5-112,0 0 160,0 0 80,0-4 33,0 4 15,0 0-288,0 0 336,0-4 0,0-1 32,0 1-48,0 4-320,0 0 368,0 0-31,0 0-17,0-5 16,0 5-336,0-4 272,0 0-64,0 4-32,0-5-32,0 5-144,5 0 112,-1 0 0,-4 0-16,4 0-32,-4 0-64,5 0 48,-1 0-32,1 0-16,-1 0-16,-4 0 16,4 3-16,3-1 16,-1 4-32,1 3 16,-7-9 16,6 17-32,12-10 32,-14 17 0,3-17 16,-7-7-16,22 26 32,-16-18 48,16 16 17,-5-2 15,-17-22-112,7 18 80,19 1-32,-6 3 16,-1-13-160,-19-9 96,22 26-64,2-8 0,0-10 0,2 16 176,-26-24-112,27 18 112,1-1 0,-2 1 0,-2-1 0,-24-17-112,24 18 80,0-10 0,-2 18-32,0-6-16,-3 0-16,-19-20-16,18 19-32,-12 1 16,16 0-16,-22-20 32,5 19 0,-5-19 0,6 20 64,12-3 0,-14 1 16,3-9 32,-7-9-112,6 19 80,12-12 64,-18-1 64,6 1-48,-6-7-160,7 6 256,-3 1 1,0-5-33,-4 0 64,0-2-288,5 2 288,-1 1 16,-4-3-16,0 0-16,0 0-272,0 0 160,0 0-32,0 0-64,0 0-96,0 0 32,0 0 32,0 2-80,0 2 48,0 3-32,0-7 32,0 6-32,4 3 32,1 0-32,-5-1 32,0-8 0,4 9-16,1 0 16,1 0 0,-2-3 0,-4-6 0,7 7 16,0-3 0,-1-2 48,1 0 16,-7-2-80,6 3 145,-1-1 31,1-2 80,-2 0-16,-4 0-240,0 0 256,5-5 32,-5-1 16,0-1 0,0 7-304,4-6 320,-4-16-63,0 15-145,-2-12-465,2 19 353,-7-18-944,1 12-785,-12-20-1088,12 8-433,6 18 3250,24 20-2849,-33-40-368,9 20 3217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1:53.0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413 42 1712,'0'0'0,"5"-6"625,-5 6-625,4-18 672,0 12 96,-4-1 81,5 3 15,-5 4-864,0 0 704,0 0-191,0 0-209,0 2-208,0-2-96,0 9 16,0 12 0,-3-3 16,-1 4 48,4-22-80,-4 19 160,2 5 48,-1-6 96,1 1 112,2-19-416,-2 9 417,0 11 47,0-3-80,-3-8-128,5-9-256,-6 24 208,-1-15-64,1 15-48,-12-16 48,18-8-144,-6 22 176,-14-4-16,0-1-15,3 1-33,17-18-112,-22 21 80,0-1-32,0 2 16,1 2-48,21-24-16,-24 22 16,-3 0-16,3 2-16,3 0 304,21-24-288,-24 21 288,6-1 0,1-11 48,8 10-272,9-19-64,-17 7 112,10 2-16,0 8-32,1-13 16,6-4-80,-7 3 32,5 3 32,0-4 81,0 1-49,2-3-96,0 2 160,0 0 96,0 0-16,0 0 96,0-2-336,0 0 320,4 0-48,1 0 32,-1-4-128,-4 4-176,4-4 177,1-1-65,-1 1 48,0-1-80,-4 5-80,5-6 80,-1-1 16,3 1-16,10-1 0,-17 7-80,4-6 64,3 1-32,0 5-256,10 0-48,-17 0 272,0 0-256,7 0-33,-3 0 225,-4 0-272,0 0 336,0 0-720,0 3-641,0-1-912,-2 4-624,2-6 2897,-2 7-2881,-1-1-1009,3-6 3890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2:27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70 151 1088,'0'0'0,"4"0"256,-4 0-128,0-7 16,0 7-144,0-4 176,5-3 0,-5 3 16,0-3 17,0 7-209,0-4 208,0 0 16,0-1 0,0 1 16,0 4-240,0-5 208,0 5 48,0-4 48,0 4 33,0 0-337,0-4 368,0-1 0,0 5-32,0-4-16,0 4-320,0-4 320,-3 4-64,1 0 33,0 0-65,2 0-224,-2-5 208,0 1-32,-1 4-48,1-4 0,2 4-128,-2 0 96,-2 0-16,-1-5 16,3 5-32,2 0-64,-4 0 64,-1 0 0,1-4-16,0-1-16,4 5-32,-5-4 48,1 4-32,0-4 16,-1 4 0,5 0-32,-2-5 32,0 1 16,0 4 16,0-4 0,2 4-64,0-5 80,-3 1 16,3 0 0,0 4-16,0 0-80,-2-5 113,2 5-33,-2-4 0,2 4 0,0 0-80,0-5 32,0 5-16,0-4 16,0 4-32,0 0 32,0 0-32,0 0-32,0 0 0,0 0 0,0 0 32,0 2-16,0 0 16,0 1-16,0 1 16,0-4 0,0 7-16,0-1 0,4 1 16,-4-1-16,0-6 16,0 5 0,0 1 0,5 1-16,-5 1 16,0-8 0,4 18-16,-4-12 16,4 1 0,-4 10 0,0-17 0,0 3 16,0 3 0,5 3 0,-5 0 0,0-9-16,0 8 16,0 12-32,0-14 32,0 3-32,0-9 16,0 20 0,0-16 16,0 14-32,0-12 16,0-6 0,0 22-16,0-5 16,0 1-16,0 2 0,0-20 16,0 17 0,0 0 0,0-8 16,0 13-16,0-22 0,0 17 0,0-10 0,0 13 16,0-14 0,0-6-16,0 9 32,4 0-16,-4-1 0,5 10 16,-5-18-32,0 2 16,4 2 96,-4 3-32,4-5 48,-4-2-128,5 2 128,-1 3-16,0-3 80,1 0-32,-5 0 16,0-2-176,4 2 160,0 1-64,1-1-32,-5 2-48,0-4-16,4 2 32,-4 0-16,0 3 16,5 1-16,-5-6-16,0 5 32,4 1 0,0 1-80,3-1 64,-7-6-16,6 7 32,12-1-32,-14-1 64,3-3 0,-7-2-64,19 4 65,-14-1 31,14-1 16,-12 0 16,-7-2-128,22 0 160,-16 0-48,16 0-16,-15 0-48,-7 0-48,17 0 48,-10-4 16,12-1-32,-14 1-16,-5 4-16,19 0 16,-14 0-16,1 0 0,1 0 16,-7 0-16,6 2 0,12 0-16,-18 0 32,17 1-32,-17-3 16,0 2 16,18 2 0,-14 0-16,13 1 32,-17-5-32,5 4 16,12-2-16,-12 1 16,12-1-16,-17-2 0,4 2 32,3 0 16,10-2-32,-17 0 48,0 0-64,7 0 32,-3 0 32,1 0 16,-5 0 16,0 0-96,0 0 176,0 0 16,0 0 32,0 0 1,0 0-225,0-4 224,-2 4-16,-3-5-64,-1 1 0,6 4-144,-5 0-64,-1-4-432,-1-1-673,1 1-1120,6 4 2289,-5 0-3185,-1 0-2002,6 0 5187</inkml:trace>
  <inkml:trace contextRef="#ctx0" brushRef="#br0" timeOffset="590">22 231 1632,'0'0'0,"4"0"384,1 0 81,-1-4 143,-4 4-608,4-7 720,1 3 65,-1-2 15,0 1-48,1 1-111,-1 4-145,0-5-128,1 5-112,-5 0-256,0 0 160,0 0-80,4 0-16,-4 3-16,0-1 0,0 2 0,0 1 32,0-1 0,0-4-80,-2 6 96,0 1-16,2-3-15,-2 3 47,2-7-112,-3 2 96,1 2 48,2-1 48,0-1 48,0-2-240,0 2 320,0-2-16,0 0 48,0 0 0,0 0-352,0 0 273,5 0-17,-1 0-64,0-4-32,-4 4-160,7 0 112,-3-7-32,3 3-32,-1-1-16,-6 5-32,7-4 16,-1 4 0,1 0-16,13 0 16,-20 0-16,4 0 32,16 0-16,-14 0-16,16 0 0,-22 0 0,7 0 0,12 0 0,-12 0 0,12 0 0,-19 0 0,7 2-16,15 0 16,-16 1 0,14-1 16,-20-2-16,4 0 16,3 0 0,12 2-16,-19 0 0,0-2 0,7 0 48,0 0-48,-1 0 48,-2 0-48,-4 0 0,5 0 48,-5 0-32,0 0 0,4 0 48,-4 0-64,5 0 0,-1 0 0,-4 0 0,4 0 0,3 0 0,-1 0 0,1 0 0,-7 0 0,17-4 16,-12 4-16,1-5 16,1 5 16,-7 0-32,6 0 16,1 0 64,-3 0-48,-4 0 64,0 0-96,0 0 80,-6 0 0,-3 3-16,-8-1-160,17-2 96,-7 2-432,-13 2-512,12 1-865,-14-3-592,22-2 2401,-9 2-2545,-24 0-1137,33-2 3682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2:29.1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70 1120,'0'0'0,"0"0"416,0 0-416,0 0 192,4 0 48,0 0 65,1 0 111,-5 0-416,4 0 480,3-4 32,-1 0 16,12-1 1,-18 5-529,4-4 544,2 4-48,12-5-48,-14 1-79,-4 4-369,5-4 352,-1 4-48,0-5-32,1 5-48,-5 0-224,4 0 128,-4-4-32,4 4-16,-4 0 32,0 0-112,0 0 144,0 0-96,5 0-32,-1 0-64,-4 0 48,0 2-48,5 0 64,-1 1 0,2-1 32,-6-2-48,7 2 48,10 0 64,-12 2 0,1-1 17,-6-3-129,20 2 160,-16 0-32,16 0 32,-13 0-32,-7-2-128,24 0 144,-7 0 0,0 0 16,5 0 32,-22 0-192,26-4 192,-2 0 16,3-1-32,-1-1 16,-26 6-192,24-7 128,-2 3-31,-16-3-1,16 3 0,-22 4-96,4-4 96,3-1-16,-1 5 16,-1-4-32,-5 4-64,0 0 64,0 0-16,0 0-16,0-5 0,0 5-32,0 0 16,0 0 0,0 0 32,0 3-48,0-3 0,0 2 16,-2 0-16,2 0 0,-3 0 0,3-2 0,0 3 16,-2 1 0,2-2 32,0 2 32,0-4-80,0 3 96,-2-1 16,0 0-80,0 2-368,2-4 336,-2 7-1041,-3-1-879,1 1-690,2 10 225,2-17 2385,-3 7-3297,3-7 3297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3:26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1 415 1264,'0'0'0,"0"0"416,0-4 16,0 4 81,0 0-513,0 0 544,0-4-32,0 4-32,4 0-95,-4 0-385,5 0 368,-5 0-32,4 0-48,0 0-64,-4 0-224,5 0 160,-5 0-48,4 2-16,3 0 16,-7-2-112,4 4 112,2 1 16,-1-3 17,1 2 63,-6-4-208,7 2 240,10 1 112,-12-1 48,14 0-16,-19-2-384,7 2 336,13 0-95,-16-2-33,18 0-48,-22 0-160,6 0 160,16 0-16,-2 0-48,-1 0 32,-19 0-128,20 0 80,4-4 16,-2 0-48,0 4-16,-22 0-32,21-5 32,1 1-16,2 0 32,-2 4-32,-22 0-16,18 0 0,-1 0 0,-10 0-16,10 0 16,-17 0 0,4 2 0,3 0 0,-1 4 0,1-1 16,-7-5-16,17 6 16,-17-1 0,7 1 16,0-1-16,-7-5-16,6 4 16,-2 0 0,1-1 16,-1 1 16,-4-4-48,5 2 48,-1 0 48,2 0 128,1-2 0,-7 0-224,7 0 273,-1 0-33,1 0-112,-1-4-16,-6 4-112,18-4 80,-18-1 16,6-1-304,1 1 0,-7 5 208,4-4-208,0 0 0,1-1 304,-5 1-16,0 4-80,4-4 32,-4-1 16,5 5-48,-5-4-64,0 4 64,0-7-353,0 3-479,0 0-593,4-1-592,-4 5 2017,0 0-2225,0 0 513,0 0-609,0 0 2321</inkml:trace>
  <inkml:trace contextRef="#ctx0" brushRef="#br0" timeOffset="613">337 14 1424,'0'0'0,"4"0"544,1-4 65,-5 4-609,6-5 768,-2 5 112,-4-4 33,0 4-81,0 0-832,5 0 689,-1 0-193,-4 0-112,5 0-112,-5 0-272,0 0 208,0 0-32,0 0-64,4 2-16,-4-2-96,0 4 16,4 3 16,-4-1-32,5 14-32,-5-20 32,0 9-16,0 15-16,0-2 16,0-1 16,0-21 0,0 27-32,0 3 16,0 5-32,-3 0 32,3-35 16,-2 35 16,-2 0-16,0-2 32,1-1-16,3-32-16,-2 26 16,2 1 48,0-6-16,0-1 16,0-20-64,0 18 80,0-10 32,0 12 49,0-16 47,0 5 48,0-9-256,0 7 208,0-1 16,0 1 0,0-1-48,0-6-176,0 5 192,-2-3-16,2 2 0,0-4-176,-2 2 176,2-2-176,0 0 241,0 0-65,-2 0 32,2 0 64,0 0-272,-3 0 192,1 0-272,2 0-656,-2 0-1073,2 0 1809,0-4-2914,0 0-2032,0 4 4946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3:28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155 435 1504,'0'0'0,"-2"0"400,-2 0 129,4 0-529,-7 0 656,1 0 96,1 2-31,1 5-49,-2-1-96,1-2-32,1 3-15,2 0-49,2-7-480,-5 6 368,3 12-112,0-12-112,-2 16-80,4-22-64,-3 17 48,1 7-32,-4 0 16,1 5 0,-1-1-32,-1 0 16,1 3-16,-1-3 32,7-28-32,-4 31-16,-1-3 16,1-2 16,2-2-32,2-24 16,-2 22 16,-1-4 16,1-10 48,0 14 0,2-22-80,-4 7 128,2-1 33,-3 3 47,3-2 352,2-7-560,-2 2 736,0 2 49,2-2 47,-3-2-288,3 0-544,-2 0 448,0 0-63,2-6-81,0-1-48,0 7-256,0-6 224,-2-1-48,0-12-16,0 14 32,2 5-192,0-17 160,0 10-16,0-17-48,0 7 0,0 17-96,0-18 161,0-4-1,0 3-32,4-5 32,-4 24-160,6-24 64,-1-2-16,1-3 32,1 1-32,-7 28-48,6-33 48,1 3 32,-3-1-80,3 3 0,-7 28 0,4-22 32,3-2-32,-1 2 16,12-2 0,-18 24-16,4-24 0,3 0 0,10 2 0,-12 3-16,-5 19 16,6-20 16,14 13-16,-14-21 0,16 11 0,-22 17 0,18-18 0,-12-1 32,18 1-16,-20 12-16,-4 6 0,7-22-16,10 15 16,-12-10-32,1 12 32,-6 5 0,7-6 32,-1-12-32,1 14 0,-3 0 0,-4 4 0,5-7 0,-1 1 0,3-1-32,-3 0 32,-4 7 0,4-4 0,-4 0 0,0 4-16,0-5 32,0 5-16,0 0-16,5-4 16,-5 0 16,0-1-32,0 5 16,0-6 16,0 1-16,4 1 0,-4 0 32,0 4-32,0-7 0,0 3 0,0-3 0,4 1 0,-4 6 0,5-5-32,-1-1 32,1 6-32,-1-5 32,-4 5 0,4 0-32,1 0 32,-1-4-48,-4 4 16,0 0 32,4-4-80,-4 4 0,5 0-16,-1 2 16,-4-2 80,4 6-112,3 16 0,0-15 0,-3 19-65,-4-26 177,6 24-144,1 0-32,0 6 48,14 3 0,-21-33 128,5 33-112,12 2 32,-12 2-32,1 2 16,-6-39 96,22 37-64,-18 3-48,16-3 48,-3-2 0,-17-35 64,7 34-80,17 1 64,-18-2-16,18-2 32,-24-31 0,5 30-16,12-4 32,-12 1-16,1-1 0,-6-26 0,7 22 0,-3-1 32,0-1-80,-4-3 48,0-17 0,0 18-48,0-9 0,5 12 64,-5-14-16,0-7 0,4 9 16,1-1 48,-1 1 0,0-2-16,-4-7-48,5 4 48,-1-2-16,0 3 0,1-1 64,-5-4-96,4 2 32,3 3 64,-3-3-64,0 2-16,-4-4-16,7 2 48,-3 0-32,1 1 48,1-3 0,-6 0-64,5 0 96,-1 0-96,0 0 32,1 0-32,-5 0 0,0 0 32,4 0-16,0 0 32,-4 0-32,0 0-16,0 2 16,0-2-48,5 2 32,-5-2 0,0 2 32,0 0-48,4 3 32,-4-3-32,0-2 16,0 2 0,0 0 48,0 3 16,-2-3 0,2-2-64,-2 2 0,-3-2-224,1 0-496,0 0-433,4 0 1153,-5 0-1856,-1 0-658,-1 0-223,3 0 512,4 0 2225,-7 0-2961,7 0 2961</inkml:trace>
  <inkml:trace contextRef="#ctx0" brushRef="#br0" timeOffset="1">53 487 1824,'0'0'0,"-2"0"625,0 0 175,-1 0 96,3 0-896,-4-4 945,4-1-49,4 1-95,1 4-129,-5 0-672,4 0 592,0 0-112,1 0-95,-5 0-97,0 0-288,4 0 176,-4 0-32,0 0-64,0 2-48,0-2-32,0 5 32,5-3-32,-1 4-32,0-1 32,-4-5 0,5 6 0,-1 3 32,0 0 0,14-3 0,-18-6-32,6 7 48,18-1 0,-4 1 64,0-1 16,-1 1 32,-19-7-160,20 7 192,0-5 16,4 2-16,-3-2 1,-21-2-193,20 0 208,2 0 16,-3 0-16,-1 0 0,-18 0-208,17 0 192,-10-4-32,15 4-32,-16-4 0,-6 4-128,7-5 80,10 5-32,-17 0 0,5 0-48,-5 0 0,6-4 16,-1 4-16,-1 2 0,0 0 16,-4-2-16,5 5 32,-5 1-32,4-4 16,-4 3 0,0-5-16,4 6-16,-4-1-160,0-1-352,0 0-544,0-4 1072,-2 7-1889,0-1-785,2 1 193,-2-1-816,2-6 3297,0 0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3:35.587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31 125 1696,'0'0'0,"0"0"304,0 0-31,0 0-273,0 0 320,-3 0-16,1 0 0,-2 0-32,4 0-272,-4 0 288,-1 0 48,3 0 33,0 0 31,2 0-400,-2 0 416,-1 0 32,1 0 32,0 0 33,2 0-513,0 0 528,0 0-80,0 0-48,0-5-96,0 5-304,0 0 208,0 0-63,0 0-33,0 0-64,0 0-48,0-4 48,0 4-16,4 0-16,-4 0-16,5 0-32,-1 0 48,1 0-32,-1 0 0,-4 0 16,4 0 0,1 2 16,-1 0 0,-4-2-16,4 0 0,1 3 0,1-3 48,1 0 0,-7 0-48,17 0 48,-12 0 48,1 0-48,12 0 16,-18 0-64,4 0 32,3-5 0,10 5 16,-13-4 0,-4 4-48,7 0 16,13-5-16,-16 5 0,13 0 0,-17 0 0,5 0 0,12-4-16,-10 4 32,12-4-32,-19 4 16,5 0 0,14 0 0,-12 0 0,13 0 0,-20 0 0,6-5 0,16 5 0,-16 0 16,16 0-16,-22 0 0,7 0 0,15-4-16,-16 4 16,14 0 16,-20 0-16,6 0 16,18 0 16,-17-4-32,15 4 32,-22 0-32,17-5 0,-10 5 16,15-4 48,-5 0 0,-17 4-64,7-5 80,17 1 32,-7-1-80,-10 5 16,-7 0-48,24-4 32,-7 0 0,-10 4-16,14-5-16,-21 5 0,7-4 0,13 4-32,-16-4 48,13 4 0,-17 0-16,5 0 16,1 0 16,12 0-48,-14 0 0,-4 0 16,7 0 0,10 0-16,-13 0 0,3 2 32,-7-2-16,20 2 0,-16 0 0,3 0 32,12 1-32,-19-3 0,5 0 16,-1 0 32,2 2-48,1-2 32,-7 0-32,7 0 48,10 0 16,-17 0-16,7 0 16,-7 0-64,17 0 48,-13 0 0,3 0 48,10-5-64,-17 5-32,5 0 64,1 0-32,12-4-16,-14 4 16,-4 0-32,7-4 16,10-1 16,-13 5 16,3-4-31,-7 4-17,4 0 16,3 0 0,-3 0 16,1 0-16,-5 0-16,0 0 32,0 0 0,0 0 0,0 0 16,0 0-48,4 0 32,-4 0 32,0 0-32,0 0-32,0 2-16,0 0 16,0 3-32,0-5 32,0 4-48,0 3 48,0-1 0,0 1 0,0-7 0,0 6 0,4 1 32,-4-1-32,0 1 16,0-7-16,5 6 0,-5 3-16,4-2-16,-4 1 64,0-8-32,4 7 32,1-1-16,-5 1 0,4-3-16,-4-4 0,5 5 0,-5-1 64,4 3-48,0-3 16,-4-4-32,0 2 48,0 0-16,5 1 64,-5-1 16,0-2-112,0 2 112,0 0 16,0-2-64,0 0 48,0 0-112,0 2 96,4-2 0,-4 0 32,0 0-48,0 0-80,0 0 80,0 0-32,0 2-112,0-2 64,0 0 16,0 0 0,0 0 32,4 0 16,-4 0-64,0 0 32,5 0 16,-1 0 32,0 0-32,-4 0-48,5 0 80,-1-4 49,1 4-49,-5-4 16,0 4-96,4-5 96,0 1-64,-4 4 32,5-4 16,-5 4-80,0-5 80,0 1 32,0 0-80,4-1 16,-4 5-48,0-4 16,4-1-16,1 1 80,-1-2-32,-4 6-48,4-5 0,1 1 16,-1-1-48,1 1 0,-5 4 32,6-4 32,1-1-32,-1 5 16,1-4-80,-7 4 64,6 0-32,1 0-64,10 0 16,-12 2 48,-5-2 32,6 2-32,12 1 32,-14-1 0,3 0 0,-7-2 0,17 2 0,-13 0-16,14 0 16,-14 1 16,-4-3-16,20 2 0,-14-2 64,14 2-64,-13-2-16,-7 0 16,21 0 0,-14 0 0,17-4 16,-7-1 32,-17 5-48,18-4 32,1 0-48,-1-3 32,2 3-32,-20 4 16,17-5 0,0 5 16,-10-4-32,15 4 0,-22 0 16,4-4-48,3 4 32,10 0-32,-12 0 96,-5 0-48,4 0-16,2 0-16,1 2 64,0 0-80,-7-2 48,6 0 48,1 2-80,-1 0 16,1-2 16,-7 0 0,17 0 0,-12 0 16,-1 0-16,2 0 32,-6 0-32,7 0 0,10 0 0,-12-4 16,1 4-64,-6 0 48,20-4-16,-16 4-32,3 0 32,10-5 16,-17 5 0,7 0 16,13 0-16,-20 0 0,6-4-16,-6 4 16,7 0 16,10 0-32,-13 0 0,3 0 32,-7 0-16,7 0 0,12-5-32,-14 5 32,12 0 16,-17 0-16,7 0 0,10 0 64,-13-4-48,16 4-16,-20 0 0,4 0 16,14-4-32,-12 4 32,14-5-32,-20 5 16,7-4 16,14 0 16,-14 4-64,15-5 64,-22 5-32,6-4 16,18 0-32,-17-1 48,10 1 16,-17 4-48,5-5-32,1 1 32,1 4 0,-1 0-16,-6 0 16,7-4 0,-3 4 0,1 0 0,-1-5 0,-4 5 0,4 0 0,3 0 16,-3 0-32,1 0 16,-5 0 0,6 0 0,-2 0-16,1 0 16,-1 3 16,-4-3-16,5 0 0,-5 2 0,4-2 0,-4 2 0,0-2 0,4 2 16,-4-2-32,0 2 32,0 0 32,0-2-48,-2 0 80,0 3 0,-2-1-80,-3-2-320,7 0 320,-7 2-1137,1 0-1648,10 31-1265,-6-31-576,2-2 4626,0 0 0</inkml:trace>
  <inkml:trace contextRef="#ctx0" brushRef="#br0" timeOffset="882">978 456 2016,'0'0'0,"0"0"545,0 0 31,0 0-576,4 3 704,-4-3 113,0 0 63,0 0 48,0 0-928,0 0 897,-2 0-81,0 0-111,-3 0-145,5 0-560,-4 0 432,-1 0-64,1 0-48,0 2-64,4-2-256,-7 4 209,3 3-49,-3-3-80,3 3-48,4-7-32,-4 6 64,-1 1-80,3-1 32,-2 3-16,4-9 0,-3 17 0,1-10 0,0 13-16,0-14 32,2-6-16,-2 18 32,2-12-32,0 14-16,0-12 16,0-8 0,0 20-32,0-11 48,0 10 48,0-10-48,0-9-16,0 20 48,4-14 64,0 12 80,3-12 128,-7-6-320,7 9 384,12 0 32,-14-3-47,1 1-81,-6-7-288,20 9 208,-16-3-64,3 1-16,10 1-16,-17-8-112,4 7 32,3 2 32,10-3 0,-12 1 0,-5-7-64,17 9 48,-12-3-16,1 1 0,14-1-16,-20-6-16,4 5 48,16-3-16,-16 2 64,14-2-32,-18-2-64,4 2 128,3 1 16,10-3 16,-13 0 49,-4 0-209,7 0 208,-1 0 16,12 0 0,-14-5-48,-4 5-176,7-4 160,10 0-80,-10-1 0,-1 1-64,-6 4-16,22-5 32,-17 1-16,14 4 32,-12-6 16,-7 6-64,19-5 48,-12-1-48,13 1 48,-16 1 0,-4 4-48,17-4 16,-12-1 48,1 1 16,12-1-16,-18 5-64,0-4 64,6 0 16,-1-1-32,-1 1 16,-4 4-64,4-4 64,1-1 17,-5 1-17,4 0 32,-4 4-96,0-7 48,0 3 64,0-1 16,0 1-64,0 4-64,0-7 128,0 1-64,0-1-16,0-12 0,0 19-48,0-5 128,0-1-64,0-12 32,0 14 0,0 4-96,-4-20 48,-3 14 32,1-20-16,-1 19-32,7 7-32,-9-26 64,1 6-16,-12 3-16,16-1 96,4 18-128,-18-17 48,9-1-32,-10 12 64,1-12-80,18 18 0,-17-6 0,8-1 0,-13-12 0,14 14-32,8 5 32,-20-6 0,11-1 32,-10 1-64,12-12 64,7 18-32,-17 0 48,10-4-48,-13-1-80,14 5 16,6 0 64,-22 0-80,5 3-304,-5 3-432,0 12-657,22-18 1473,-24 6-2497,4 16-1121,1-2-159,-1 1-1410,20-21 5187,0 0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3:39.558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72 106 992,'0'0'0,"-2"0"256,-5-5-128,7 5-128,-6 0 80,-3-4-16,0 4 0,1 0 16,8 0-80,-7 0 112,1 0 48,1 2 32,1 0 33,4-2-225,-2 2 288,-1-2 32,1 3 80,0-3 48,2 0-448,0 0 464,0 0 49,0 0-17,0 0 0,0 0-496,0 0 448,0 0-15,0-5-49,0 5 16,0 0-400,4 0 384,-4 0-32,5 0-32,-5-4-128,0 4-192,4 0 177,-4 0-97,5 0-32,-5 0-16,0 0-32,4 0 32,0 0 0,-4-4-16,7 4 0,-7 0-16,6 0 0,1 0 0,-1 0 16,12 0 0,-18 0-16,4 0 0,3 0 0,12 0-16,-12-5 16,-7 5 0,22 0 48,-5 0-32,-10 0 32,21 0-32,-28 0-16,20-4 32,-3 4 32,3-5-32,-3 5 96,-17 0-128,20-4 144,-3 4 0,3-4 64,0 4-64,-20 0-144,19-5 176,1 1-96,-3 0 32,-10 4-32,-7 0-80,24 0 64,-17-5-32,10 5 0,-13 0 0,-4 0-32,7 0 16,-1 0 16,1 0-16,0 0 16,-7 0-32,6 0 0,-2 0 0,1 0 0,1 2 0,-6-2 0,5 3 16,1-1 0,1 0 17,-1 0-17,-6-2-16,7 2-16,-1-2 32,1 0-16,10 3-16,-17-3 16,0 0 32,7 2-32,10 0 32,-17-2-16,0 0-16,7 0 16,0 0 0,-1 0-16,-2 2 0,-4-2 0,5 2-32,-5 0 48,4 1-32,-4-3 16,5 2 16,-5-2-16,0 2 0,0 0 16,0 0-16,0 1-16,0-3 16,0 4 0,0 0 0,0 1-32,0 1 32,0-6 0,0 7-32,0 1 0,0 1 32,-3 0-33,3-9 33,0 9-16,0 10 32,0-12-16,0 2-16,0-9 16,0 17 0,5-15 16,-5 5 17,4-3-17,-4-4-16,0 4 16,4 1 16,-4-3 0,5 0 64,-5-2-96,0 0 128,4 0 64,-4 0 32,0 0-32,0 0-192,0-4 208,5 4 16,-5-5 32,0-1 16,0 6-272,0-7 305,0 1-17,0-1-64,0 1-64,0 6-160,0-7 144,0 1-32,-3-12-32,1 14-16,2 4-64,-2-5 32,0-1-32,0 2 16,2-1-16,0 5 0,0-4-48,0-1 48,0 1-16,0 4 16,0 0 16,0 0-48,0-4 0,4 4 16,-4 0 16,4 0-16,1-5 32,-1 5 0,0-4-16,-4 4 0,5 0 0,-1-4 0,1 4 0,-1-5 0,-4 5 0,4 0 0,1 0 0,-5 0 32,0 0-32,4-4 16,0 4 0,1 0-32,-1-4 16,-4 4 0,4 0-16,1-5 16,-1 5-32,3 0 16,-7 0 16,17-4-48,-12 4 48,12 0 0,-10 0 32,-7 0-32,19 0 0,-12 0 16,15 0-32,-16 0 16,-6 0 0,26 0 16,-6 0-32,0 0 48,-1-5-32,-19 5 0,7 0 0,15-4 0,-16 4-16,14-4 32,-20 4-16,6 0 0,12-5 48,-14 1 0,3 4-48,-7 0 0,6-4 16,1-1-16,-3 5-48,0-4 48,-4 4 0,5 0 0,-1 0-16,1-4 16,-1 4-48,-4 0 48,4 0 32,3 0-64,-1 0 16,1 0 0,-7 0 16,17 0-32,-17 2 16,7 0 0,-1 0 16,-6-2 0,7 4 0,0-1 16,-3-1-16,0 0 48,-4-2-48,5 0 0,-1 0 32,0 0 0,-4 0 0,0 0-32,0 0 48,0 0-16,0 0 16,0 0-48,0-4 80,0-1-48,0 5 0,0-4 0,0 4-32,-2 0 16,0-4-16,0 4-16,0-5 48,2 5-32,-3 0 32,1-4 0,0 4 0,0-5-16,2 5-16,-2-4 16,0 0 16,-1-1 32,1 1-32,2 4-32,-2 0-32,-5-4-416,1-1-736,-1 1-1314,7 4 2498,-6 0-3553,-1 0-1826,7 0 5379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3:42.879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33 99 1632,'0'0'0,"0"0"0,0 2 480,0 0-31,-4 0 63,0-2 80,4 0-592,-5 0 592,3 0-63,0 0-113,0 0-128,2 0-288,-2 0 256,-1-4-32,1 4-16,0 0-16,2 0-192,-2 0 176,0 0-63,2 0-17,0 0-48,0 0-48,0 0 32,0 0 48,0 0 48,4 0 80,-4 0-208,4 0 256,1 0-32,-1 0-16,1 0-16,-5 0-192,6 0 192,12 0 16,-14 0-16,13 0-31,-17 0-161,5 0 96,14 0-32,-14 0 0,14 0 64,-19 0-128,7 0 80,17 0 0,-18 0 0,21-5-32,-27 5-48,17 0 48,3 0-16,-3 0-16,3 0 48,-20 0-64,19 0 16,3 0 16,0 0 0,-2-4-32,-20 4 0,22 0-80,-3 0 16,3-4 16,-2 4 160,-20 0-112,19 0 192,5-5 16,-2 5 144,4 0-112,-26 0-240,26-4 273,-2 4-33,3 0-80,-3-4-64,-24 4-96,24 0 48,-3 0 16,3 0-48,-2 0-32,-22 0 16,22 0 0,0 0 16,2 0 0,-2 0 48,-22 0-64,22 0 16,2 0 0,-5 2-16,1-2 0,-20 0 0,22 0 16,-3 2 32,3-2 0,0 0 0,-22 0-48,20 0 32,-1 0 16,1 0-16,-3 0 0,-17 0-32,22-4 32,-2-1 0,2 5-16,-1-4 32,-21 4-48,20-4 16,-3 4 0,-10-5-32,17 5 0,-24 0 16,7 0-16,10 0 16,-13 0 32,14 0-16,-18 0-16,4 0 16,14 0-16,-14 0-16,13 0 0,-17 0 16,7 0 16,10 0 32,-10 0-32,13 0 16,-20 0-32,6 0 16,18 0-32,-17 0 16,17 0 0,-24 0 0,6 0 16,18-4 32,-17 4-48,17-5 16,-24 5-16,17 0-16,-10-4 48,17 4-48,-18 0 16,-6 0 0,20-4 16,-13 4-32,10-5 64,-10 5-32,12-4 48,-19 4-64,5 0 16,12-4-16,-13 4 16,-4 0-16,7-5 16,-7 5-16,20-4 16,-16 4-16,16 0 64,-16-4-64,-4 4 0,17-5 0,-12 5 48,1-4-32,12 4 16,-18 0-32,6-5-16,-1 5 0,-1 0 0,-4 0 16,4 0-32,1 0 32,-5 3 0,4-1-16,-4-2 16,0 4 0,0 3 0,4-1 0,-4 3-64,0-9 64,5 17-16,-1-10 0,-4 13-16,5-12 128,-5-8-96,4 24 0,0-6 96,3-1-32,-1 1-128,-6-18 64,7 17 0,10-8-64,-12 15 32,1-15 32,-6-9 0,7 19 32,10-12 176,-12 2 0,-1-1 81,-4-8-289,7 7 272,-1-1-112,1-3 32,-3-1 0,-4-2-192,4 0 224,1 0-16,-1 0 16,0-5 32,-4 5-256,0-4 192,0 0 33,0-3-33,0 3-32,0 4-160,0-7 128,0-10 32,0 12-48,-2-12 0,2 17-112,-2-4 96,-2-16-48,2 16-16,-3-18 16,5 22-48,-4-7 48,2-12-16,-1 14-16,1-1-32,2 6 16,-2-7 0,2 1-48,0 1-32,0 5 64,0 0 16,4 0-16,1 0-16,-1 0 32,3 0-16,-7 0 16,19 0-32,-14 0 16,12 0 32,-10 0-16,-7 0 0,22 0 0,-16 0 0,18 0 0,-6 0 32,-18 0-32,6 0-48,20 0 0,-19 0 32,19 0 32,-26 0-16,7 0 48,17 0 0,-18 2-80,18 1 16,-24-3 16,7 2 0,14 0-16,-1 0 32,-2 0 0,-18-2-16,17 2 0,3 1 0,-14-3 0,16 2-16,-22-2 16,7 2 16,19-2-48,-9 0 0,1 0 64,-18 0-32,17 0-32,1 0 64,-1 0-16,-10 0-16,-7 0 0,24 0 16,-7 0-32,-10 0 16,17 0 16,-24 0-16,6 0-16,16 0 32,-16 0 16,18 0-96,-24 0 64,7-4 0,15 4-32,-16 0 16,12 0 64,-18 0-48,4 0 16,14 0 0,-14 0-16,13 0 0,-17 0 0,7 0-32,13 0 32,-14 0-32,14 0 16,-20 0 16,17 0-32,1 0-16,-1 0 48,1 0 32,-18 0-32,6 0 16,18-5 16,-17 5-32,17 0 16,-24 0-16,6-4-16,18 0 32,-17 4-16,15-5-16,-22 5 16,6 0 16,23-4-64,-12 4 80,5-5-64,-22 5 32,19-4-16,3 4 32,0-4-16,0-1 32,-22 5-32,22 0 0,0-4-32,2 4-16,-5-4 48,-19 4 0,20 0-32,-3 0 32,-10 0 0,10 0 0,-17 0 0,5 0 16,1 0-32,12 0 16,-14 0-32,-4 0 32,7 0-112,-1 2 144,1-2-32,-1 2 32,-6-2-32,7 2 160,10-2-80,-12 0-16,1 0-48,-6 0-16,18 0 32,-14 0-16,2 0 0,14 0-16,-20 0 0,7 0-32,12 0 32,-12 0-32,15-4 64,-22 4-32,6 0 0,14 0-32,-14 0 64,14 0-32,-20 0 0,7 0 0,10 0-48,-13 0 16,16 0 32,-20 0 0,4 0 32,16 2-32,-13 0 16,10-2-64,-17 0 48,7 2-16,17-2 16,-7 3 16,3-3 16,-20 0-32,19 2 0,1-2 16,2 0-16,-3 0 0,-19 0 0,22 0 0,-2-5 0,-1 1 0,1 0 0,-20 4 0,20 0 32,-1-5-32,-1 1 0,-12 0 0,-6 4 0,27-5 0,-21 5-48,20-4 16,-19 4 80,-7 0-48,22-5 0,-16 5 0,1 0 0,12-4-48,-19 4 48,5 0 0,1 0 48,12 0-16,-14 0-64,-4 0 32,7 0 0,-1 0-48,-1 0 32,-1 0 64,-4 0-48,4 2 16,-4 0-16,0-2 32,0 0-32,0 3 16,0-1-32,-2 0-16,2-2 32,-6 0 32,-1 0-16,3 2 0,-1-2-80,5 0 64,-4 0-608,-3 2-529,1-2-928,-1 0-928,7 0 2993,-6 3-3314,-1-3-1600,7 0 4914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3:44.448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96 94 1136,'0'0'0,"0"0"208,0 0-208,0 0 176,-2 0-16,2 0-32,0 0 32,0 0-160,0-5 208,0 5 33,0-4 63,0 4 16,0 0-320,0-4 352,0 4 48,0 0 16,0-5 81,0 5-497,0 0 512,0-4 16,0 0-32,0-1-63,0 5-433,0 0 352,0 0-80,0 0 0,-2 0-64,2 0-208,-2 0 192,-1 0-64,-1 0-32,-3 0-16,7 0-80,-4 0 32,-2 2 16,-1 1-176,0 1 0,7-4 128,-6 7-112,-1-1-16,-1 1 176,1 1 32,7-8-80,-9 9 112,3 0 64,1 8 16,3-10-32,2-7-160,-2 6 145,2 12-49,0-12-32,0 16-16,0-22-48,4 9 0,3 15 0,13-4 208,-14-1 0,-6-19-208,20 22 224,-14-5 16,16 1-176,-15-1-32,-7-17-32,24 9 64,-18 13 0,20-13 0,-4-1 48,-22-8-112,20 18 128,0-16 48,1 2 64,-1 1 65,-20-5-305,22 2 336,0-2-32,-1 0-64,1 0-64,-22 0-176,22-4 144,2-1-48,-2 1 16,-2-3 16,-20 7-128,19-4 112,-1 0 32,1-1 32,-1 5-47,-18 0-129,17-4 160,1-1-80,-12 1-16,18 4 48,-24 0-112,7-4 32,12-1 16,-14 1-16,12 4 32,-17 0-64,5-4 96,-1-1 0,2 5 32,-1-6 0,-5 6-128,4-5 144,1-1-16,-5 1 0,0-1-16,0 6-112,0-18 128,0 18 0,0-6-16,0-14 16,0 20-128,0-4 49,-3-3-17,-1-10 32,-3 13-16,7 4-48,-6-18 48,-3 14 64,0-16-48,1 14 0,8 6-64,-9-22 48,-8 4 16,12-1-16,-12 1 0,17 18-48,-7-19 16,-15-1 0,3 2 32,1 1-16,18 17-32,-19-17 16,-3 12-16,-2-12 0,0 12 16,24 5-16,-26 0 32,-1-4-16,6 4-64,-3 0 48,24 0 0,-24 2-16,0 3 0,2 1 32,2 1-16,20-7 0,-17 8-96,-1 1 16,1-2-96,10-1-32,7-6 208,-19 7-257,12-3-239,-2 3-272,1-5-321,8-2 1089,-9 4-1408,2 1-257,-1 1-192,1 1-128,7-7 1985,-9 6-1889,9 27 417,-2-31-865,2-2 2337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3:47.455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20 57 1024,'0'0'0,"-2"0"224,0 0-48,0-4-32,2 4-144,-2-5 160,2-1 16,0 1 64,0 1 33,0 4-273,0-4 240,0-1 0,0 5 0,0-4 32,0 4-272,0 0 304,0-4 32,0-1 1,0 5-65,0 0-272,0-4 256,0 4-32,0 0-16,0 0 16,0 0-224,0 0 224,0-4-32,0 4-16,0 0-48,0 0-128,-3 0 112,3 0 32,-2 0-15,0 0 15,2 0-144,-2 0 112,0 0-32,2 2-32,0 0 0,0-2-48,0 4 32,0 1 16,4-1 16,0 3 0,-4-7-64,7 4 80,10 2 32,-12-1 16,14-3 0,-19-2-128,7 4 144,15-1 32,-16-3 16,21 2 48,-27-2-240,17 0 273,-10 0-49,21 0 0,-22 0-64,-6 0-160,27 0 112,-10-5-16,1 5-32,-1 0-32,-17 0-32,7-4 32,19 4 0,-20 0 0,20 0 0,-26 0-32,18-4 48,-1 4-16,-10 0-16,19 0-16,-26 0 0,18 0 0,-1 0 0,3 0 0,-1-5 32,-19 5-32,22 0 16,-2 0-16,-3 0 16,1 0-16,-18 0 0,6-4 48,16 4-32,-18-4 16,16 4 16,-20 0-48,4 0 64,14-5 0,-14 5 48,3 0-48,-7 0-64,22 0 112,-18-4-16,13 4 0,-12-5-16,-5 5-80,6-4 48,1 4 17,10-4-1,-17 4-32,0 0-32,5 0 32,-1 0 16,0-5-48,3 5 16,-7 0-16,4 0 32,3 0 0,-3 0 16,1 0-16,-5 0-32,4 0 32,0 0-32,1 0 48,-1 0-32,-4 0-16,0 0-16,4 0 0,1 3 16,-1-1 0,-4-2 0,4 4 0,-4 0 0,5 1-32,-1 1 32,-4-6 0,5 5 32,-1-1-16,0 3-16,3-3 0,-7-4 0,4 7 0,1-1-48,1-2 32,-2 1 16,1 1 0,-5-6 0,0 7 0,0-1 48,0 3-80,4-2 64,-4-7-32,0 8 16,0 1-32,0 9 16,0-14 0,0-4 0,0 9-48,0 10 48,0-12 64,0 10-48,0-17-16,5 7 96,-5 2-80,0 8 0,0-15 48,0-2-64,4 7 48,-4-1 16,4 1 32,1-3 0,-5-4-96,0 2 160,4 1 80,-4-3 64,4 0 32,-4 0-336,0 0 289,5 0-33,-5-5-64,0-1-48,0 6-144,4-20 160,-4 16 16,4-14-48,-4 12-48,0 6-80,0-20 48,0 14-32,0-18 32,0 17-32,0 7-16,0-20 64,0 14-48,0-16 16,0 15-16,0 7-16,0-17 0,0 13 16,5-3-16,1 1 0,-6 6 0,5-7-64,1 3 48,1 4 16,-1-5-48,-6 5 48,7 0-32,-1 0-16,12 0 32,-18 0-16,0 0 32,6 0 0,1 2 0,10 1 0,-12-1-16,-5-2 16,17 2 0,-12 0 0,16 0 0,-14 1 16,-7-3-16,24 2 0,-2 0 0,0 2 0,4-2-16,-26-2 16,28 3 0,1-3-64,1 0-16,1 0-32,-31 0 112,30 0-96,1 0 64,-1 0 32,1 0 32,-31 0-32,26 0 0,2 0 0,-1 0 0,-3 0 16,-24 0-16,24-5 0,2 5 48,-2 0-80,-2-4 32,-22 4 0,19 0-16,-12 0 0,19 0-32,-9 0 48,-17 0 0,18 0 0,-1 0 0,3 0 16,2 0-48,-22 0 32,19 0 16,3 0-32,0 0 48,-2 0 16,-20 0-48,21 0-16,3 0 32,0-4-16,3-1-16,-27 5 16,24 0 0,-3-4-32,1-1 32,-2 1 0,-20 4 0,6-4 0,16-1 32,-17 1-16,-1 4 0,-4 0-16,4-4 32,1 4-16,-5-5-16,0 5 48,0 0-48,0 0 16,0 0 0,-2 0-48,2 0 32,-3 0 16,1 0-32,0 0-16,0 0 32,2 0 0,-2 0 0,-1 0 32,1 0-16,2 0-16,-4 0 0,2 0 48,0 0-80,-1 0-400,3 0 432,-4 0-1153,0 0-1408,1 0-1009,-1 0-1504,4 0 5074,0 0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3:49.074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0 47 2433,'0'0'0,"0"0"0,5 0 640,-1 2 48,3-2 97,-1 0-49,-1 0-48,-5 0-688,6 0 544,-2-5-175,1 5-33,-1 0-144,-4 0-192,5-4 144,-1 4 0,-4 0 0,4 0 48,-4 0-192,0 0 208,5 0-32,-5 0-16,0-4-48,0 4-112,4 0 113,-4 0-1,0 0 32,4 0 64,-4 0-208,0-5 240,5 5 0,-5 0-32,0-4-16,0 4-192,4 0 128,0-4 16,1 4-32,-1-5-16,-4 5-96,5 0 112,1 0-32,1-4 16,10 0 1,-17 4-97,4 0 48,3-5 0,10 5-48,-12 0 0,-5 0 0,19-4 16,-12 4-16,17 0 0,-17 0-16,-7 0 16,26 0 0,-20 0 16,20 0-32,-6 0 32,-20 0-16,18 0 0,-1 0 16,-10 0 16,17 0-16,-24 0-16,6 0-16,12 0 16,-14 4-112,2 3 48,-6-7 64,7 6-64,10 1-33,-17-1 129,7 1-64,-7-7 32,7 9-32,-1 8 32,1-10 0,-3-1 0,-4-6 0,7 18 0,-3-14 0,0 3 16,1 1 0,-5-8-16,4 18 0,-4-12 32,0 12-16,0-12 16,0-6-32,-2 18 17,-5-12 15,-10 12 32,-1-12 64,18-6-128,-17 22 128,-3-15 32,-2 14 0,1-3-80,21-18-80,-24 9 64,-3 12-16,1-14-16,2 13-16,24-20-16,-22 6 32,1 12-16,3-12 16,9 1 0,9-7-32,-21 6 32,14 1 0,1-1 0,-1 1-32,7-7 0,-7 4 0,1 1 0,2-3 0,1 0-16,3-2 16,-2 2-48,0 0 32,2 1 16,0-1 16,0-2-16,0 2 0,0 2 32,0 1 0,7-3 16,-7-2-48,6 6 64,14-3-16,-14 1-16,20-2 64,-26-2-96,22 2 112,2 0-16,5 1 0,1-3-16,-30 0-80,31 0 64,-1 0 16,1 0-112,-5 0 0,-26 0 32,26 2-16,-2 0-32,-2 0 96,0 0-16,-22-2-32,6 3 64,16-1-48,-17 2 0,1 0-16,-6-4 0,18 5-16,-18 1 32,4 1-16,0-5 0,-4-2 0,5 4 32,-5-1 0,4 1-16,-4-2 48,0-2-64,4 2 81,-4 1-33,5-3 48,-5 0 16,0 0-112,4 0 112,-4 0 0,4 0-16,1 0-16,-5 0-80,6 0 64,1 0-16,10 0-32,-12-5 0,-5 5-16,4-4 32,3 4-16,-1 0 32,-1 0-32,-5 0-16,4 0 16,-4 0 32,0 0-32,0 0 48,0 0-64,-2 0 64,-5 2-144,-2 0-192,-10 0-240,19-2 512,-7 3-945,-10-3-704,10 2-832,1 0-496,6-2 2977,-7 0-4322,7 0 4322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3:50.311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75 63 896,'0'0'0,"-7"-4"208,7 4-208,-9 0 144,-10-4 64,12-1 80,1 5 80,6 0-368,-5-4 401,1 4-17,-3 0 48,3 0 0,4 0-432,-2 0 480,0 0 33,-1 0-1,3 0-48,0 0-464,0 0 448,0 0-96,0-4-79,0-1-33,0 5-240,5 0 208,1 0-16,1 0-64,-1 0-16,-6 0-112,7 0 64,13 0 0,-16 0 16,13-4-32,-17 4-48,7 0 80,15 0-16,-16 0 0,18 0-16,-24 0-48,18 0 32,-1-4 16,3 4-16,0 0 32,-20 0-64,19 0 80,3 0-32,2-5 32,0 5-32,-24 0-48,26 0 48,0-4 17,-4 4-49,4-5 32,-26 5-48,29 0 32,-3-4-32,2 4 32,-4 0-16,-4 0 0,-20 0-16,20 0 16,-14 0 0,12 2 16,-14 0-16,-4-2-16,6 3 16,-1-1 0,1 2-48,-1 1 32,-5-5 0,0 6 0,4 1 16,-4-1-16,0 3 0,0-9 0,0 17-16,4-10-16,-4 10 32,0-12-16,0-5 16,0 8 32,0 10-16,5-12-32,-5 1 48,0-7-32,4 9 0,1-3 64,-1-1 32,0-3 16,-4-2-112,5 0 112,-1 0-16,0 0-32,1 0 16,-5 0-80,4 0 80,0 0-32,3-5 0,0 1-16,-7 4-32,6-4 64,12-1-48,-14-1 16,16-1 16,-20 7-48,6-6 32,16-12 0,-16 14 0,21-3 32,-27 7-64,24-19 80,4 14-16,3-12 48,1 13-80,-32 4-32,31-7 16,2-10 16,-3 17-64,3-7 80,-33 7-48,28-4 0,1-1 32,-3 1-16,0 0-48,-26 4 32,22-5-16,-16 5-48,16 0-16,-18 0 32,-4 0 48,7 0-80,10 2 16,-12 1 112,1 1-64,-6-4 16,7 2 48,-3 0-32,3 0-16,-3 1-16,-4-3 16,7 2 16,-1 0-16,1 0 0,-1 0 16,-6-2-16,7 0 0,-1 0 64,1 3 16,-3-1 64,-4-2-144,7 2 128,-3 0-16,1-2-48,-1 2-48,-4-2-16,0 2 16,4 1 0,-4-1 17,5 0-33,-5-2 0,0 2 0,0 3 16,4-3 16,-4 0 32,0-2-64,0 2 80,0-2 32,0 0 16,0 0-16,0 0-112,0 2 160,-2-2-16,0 0 16,-3 0 0,5 0-160,-4 0 96,-3 0-64,1 0 32,-1 0-48,7 0-16,-17 0-80,10-4-304,-10 0-577,10 4-1151,7 0 2112,-17 0-3106,10 0-1392,7 0 4498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3:52.084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0 243 1888,'0'0'0,"5"0"609,-1-5 143,-4 5-752,7-4 912,-1 4 81,-2-5 63,1 5-63,-5 0-993,0 0 896,0 0-95,0 0-145,0 0-80,0 0-576,0 0 416,0 0-96,0 0-79,0 0-65,0 0-176,0 0 160,0 0-16,0 0-32,0 3 64,0-3-176,0 2 256,0 0 16,0-2 32,0 0-16,0 0-288,0 0 305,0 0-97,0 0 16,0 0-48,0 0-176,0 0 128,0 0 32,4-4-32,1-1-16,-5 5-112,6-4 80,1-3-64,-1 3 16,1 0 0,-7 4-32,17-5 32,-12-1 32,12-1 0,-13 1 16,-4 6-80,18-18 96,-14 14-16,3-3-16,12-10-64,-19 17 0,5-5 48,1-12 32,1 13 17,10-16-17,-17 20-80,5-4 16,1-18 64,12 17-64,-14-12 0,-4 17-16,4-4 32,3-3-96,-1 1 80,-1 1 0,-5 5-16,4-4 0,1-1 0,-1 5 0,0 0-32,-4 0 32,5-4 0,-1 4-32,0 0 16,3 0 32,-7 0-16,4-4 0,3 4 32,-1 0-32,-1 0 0,-5 0 0,6 0 0,1 0-32,-1 0 32,-1 0 0,-5 0 0,6 0 64,1 0-64,-1 0 0,-1 0 0,-5 0 0,4-5-32,-4 5 48,4 0-16,-4 0 0,0 0-16,5 0 48,-5 0-32,0 0-64,0 3-16,0 3-17,0-6 97,0 7-64,0 10 64,0-10-64,0 12 48,0-19 16,0 9-32,4 15 0,1-4 48,-5-1 32,0-19-48,4 26 0,0-2 16,1 3-16,1-1 48,-6-26-48,5 26 64,1 0-15,1-2-49,-3-2-33,-4-22 33,4 22 33,3 0-33,-3-1 96,3-1-16,-7-20-80,4 20 32,1-1 64,-5-1-48,0 1-16,0-19-32,0 9 48,0 13-48,0-13-48,0 13 48,0-22 0,0 8-16,0 14 16,0-13 48,0 13-80,0-22 32,0 17 96,4-10-96,0 14 16,1-14 16,-5-7-32,4 20 0,3-14 16,-3 14-32,0-14 32,-4-6-16,5 18 32,-1-14 0,-4 3 80,0-1 32,0-6-144,0 7 128,0-3 16,0-2-32,0 1 48,0-3-160,0 2 176,0-2 32,0 2 32,0-2-31,0 0-209,0 0 160,-2 0 32,-5 0-48,3 0-32,4 0-112,-4 0 96,-1-4-48,1 4 0,2-7-16,2 7-32,-3-4 16,-1-1 32,2 1 0,-2 4 48,4 0-96,-5-4 128,3-1-80,0 1 48,0-1-96,2 5 0,0-4-48,0 4 64,-3-4-176,1-1-320,2 5 480,-2-4-1249,0 0-1056,0 4-1793,2 0-3217,0 0 7315,0 0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4:09.4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238 372 992,'0'0'0,"0"0"0,0 0 288,0 0-64,0 0 48,0-5 64,0 5-336,0-4 353,0 4-17,0 0-48,0 0 0,0 0-288,0 0 256,0 0 0,0 0-16,-2 0-32,2 0-208,0 0 241,0 0-1,-2 0 32,-1 2-32,3-2-240,0 2 224,-2 0 16,2 3-32,-2-1 16,2-4-224,-2 5 192,0 1-15,-1 3 15,1 0 16,2-9-208,-2 17 224,-2-10-16,-3 10 16,1-10 0,6-7-224,-7 24 192,1-16-16,-3 14-16,0-13 0,0 15-32,9-24-128,-17 9 113,10 15-17,-10-7-32,13 0 0,4-17-64,-9 9 64,0 15 0,0-15 16,1 15-16,8-24-64,-9 9 48,0 12 16,0-14-16,3 10 16,6-17-64,-7 7 64,1 2-16,-1 8 32,3-12-32,4-5-48,-4 6 32,-1 1 48,3-1-32,0 3 0,2-9-48,-2 6 80,-1 1-16,1-3 48,0-1 16,2-3-128,0 2 208,0-2 64,0 0 49,0 0 31,0 0-352,0 0 288,0-5-32,0 1-64,0 0-16,0 4-176,0-7 144,4 1-32,-4-1 0,5-10-32,-5 17-80,4-5 48,1-12 16,-1 10 0,2-15-32,-6 22-32,7-6 33,10-20 31,-12 19-48,12-21 48,-17 28-64,5-22 48,1 0 16,14-4 0,-16-2 16,-4 28-80,20-31 48,-14-2 16,14 1-32,-13-3 32,-7 35-64,19-35 48,-14 2-16,12-2 16,-13 0 0,-4 35-48,7-30 32,13-3-16,-16 2-16,2 3 0,-6 28 0,7-28 0,10 1 0,-17 6 0,7 3-32,-7 18 32,7-17-48,10 10 16,-17 1-64,4-12 80,-4 18 16,7 0-64,-3-4-16,1-1 80,1 1-32,-6 4 32,7 0 176,-1-4 32,1 4-32,-1 0 0,-6 0-176,7 2-48,10 0-48,-17 2 80,18 3-48,-18-7 64,4 7-64,14-1 16,-14 3 16,13 0-16,-17-9 48,7 19-16,13-12 0,-14 12-16,14-10 16,-20-9 16,6 22-48,18-2 0,-17-1-16,19 5 16,-26-24 48,18 24 0,1 5-32,-1 3 0,1 3 32,-19-35 0,22 42 0,0-3 0,-2 0 0,-1 5 0,-19-44 0,18 41-16,1 3 16,-1-3 0,1-6 16,-19-35-16,7 33 48,15-7-32,-18-2 0,3-2-16,-7-22 0,17 20 32,-13-3 0,1-8 0,-1 10 16,-4-19-48,7 9 48,-3 13-32,0-15 32,1 12 0,-5-19-48,0 5 32,4 1 48,1 3-16,-5 0 0,0-9-64,4 6 64,-4 1 0,0-1 0,0 1 48,0-7-112,0 4 64,0 0 16,0-1 0,0-1-32,0-2-48,0 2 48,0 0 16,0 0 0,0-2 16,0 0-80,0 0 128,0 0 32,0 0-15,0 0 63,0 0-208,0 0 112,0 0 64,0-4-48,-2 0-16,2 4-112,-2-5 144,-1 1-16,1-3-96,-2 1-288,4 6 256,-7-7-752,1 1-961,1-12-1473,1 18-671,4 0 3857,-4-6-5267,4 6 5267</inkml:trace>
  <inkml:trace contextRef="#ctx0" brushRef="#br0" timeOffset="585">196 531 2545,'0'0'0,"0"0"1056,0 0-1056,5-4 1105,1-1 31,1-1 49,-1-1-97,-6 7-1088,18-6 817,-18-1-241,6 0-176,1 3-16,-7 4-384,7-4 368,-1-1-31,1 1-113,10 4-160,-17 0-64,4 0 0,3-4-16,0 4 0,-1 0 0,-6 0 16,7 0 16,-1 4-16,1 0 224,10 3 0,-17-7-224,5 6 240,1 1-32,14 0-208,-14-3 16,-6-4-16,20 2-16,-14 0 32,14 0 32,-13 3-32,-7-5-16,21 2 32,-14-2 16,17 0-16,-17 0 32,-7 0-64,21 0 80,-14-4 32,13 4 16,-16-5-16,-4 5-112,17-4 160,-12 0-15,1-1-17,1-1 0,-7 6-128,6-7 32,1 3-128,-3-1-369,1 5-559,-5 0 1024,4 0-1793,-4 0-752,4 3-112,3-1-1297,-7-2 3954,0 0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4:11.0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 5 1216,'0'0'0,"-4"2"704,-3 0-207,-10 1 143,10-1 176,1-2 65,6 0-881,-5 0 880,3 0-16,0 0-79,0 0-65,2 0-720,0 0 608,0-5-63,0 5-81,0 0-64,0 0-400,4 0 336,3 0-64,-1 0-32,1 0-79,-7 0-161,17 0 96,-12 0-32,1 3-32,14-1-16,-20-2-16,6 4 0,14 0 16,-14 3 0,21-3 0,-27-4-16,17 5 64,3-1-48,-1-2 48,3 0 0,-22-2-64,22 3 64,0-3-32,0 0 48,2 0-64,-24 0-16,21 0 16,-1 0 16,0 0-16,-14-5-16,-6 5 0,24 0 32,-17-4 16,12 4-32,-14 0 0,-5 0-16,6-4 16,12 4-32,-14 0 16,1 0 16,1 0 32,-6 0-48,7 0 32,-1-5 0,1 5 48,-1 0-32,-6 0-48,7 0 112,10-4 32,-12 4-32,1-5 0,-6 5-112,7-4 112,-1 0-32,12-1-32,-18 1 32,0 4-80,6-4 64,-1 4 16,-1 0-15,-4 0-65,0 0 0,0 0-65,0 0-159,0 0-240,0 2-400,0-2 864,-2 2-1441,-3 5-608,1-3-304,0 5 384,4-9 1969,-7 6-3105,7-6 3105</inkml:trace>
  <inkml:trace contextRef="#ctx0" brushRef="#br0" timeOffset="1">55 258 2321,'0'0'0,"0"2"720,-2-2 224,0 0 193,2 0-1137,-2 0 1184,2 0-111,0 0-225,0 0-223,0 0-625,4-4 544,0 4-16,3 0-48,10 0-64,-17 0-416,7-4 369,13 4-81,-14-5-80,20 5-32,-26 0-176,18 0 96,4-4-16,-3 4-48,1 0 32,-20 0-64,20 0 0,-1 0 32,1 0-32,-1 0 32,-19 0-32,20 0 32,0 0-16,-1 2 0,1 0-16,-20-2 0,17 2 32,3 1-32,-2-1 0,-1 0 16,-17-2-16,7 2 0,10 2 0,-13 3-16,3-5 32,-7-2-16,6 5 0,1-3 64,0 0 48,-1 0-16,-6-2-96,4 2 128,1 0-80,-1 1 32,1-3-16,-5 0-64,0 0 64,4 0 0,-4 0 17,4 2-17,-4-2-64,0 0 112,5 0 16,-5 0-32,4 0 48,-4 0-144,4-5 128,-4 5-64,5 0-144,-5-4-384,0 4 464,4 0-1057,0-4-976,1 4-928,23 2 144,-28-2 2817,5 0-3730,-5 0 3730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4:12.0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4 487 1984,'0'0'0,"-2"0"769,2 0 15,-2 0 177,2 0 111,0 0-1072,0-4 1137,0 0-97,0-3-176,0 3-127,0 4-737,4-7 608,1 1-64,-1-12-95,0 14-65,-4 4-384,5-5 368,-1-1 48,3-1-48,-1-10-16,-6 17-352,18-5 273,-14-12-81,3 10-48,12-14-16,-19 21-128,7-7 144,10-17-64,-10 18 32,12-16-32,-19 22-80,5-7 64,12-17 16,-12 7-16,1 10-16,-6 7-48,20-26 64,-16 19-32,1-14 32,1 14 0,-6 7-64,18-26 32,-18 19 0,6-19 0,1 9 0,-7 17-32,6-7 0,1-12 32,-1 14-32,-1-12 0,-5 17 0,4 0 0,0-7-32,1 1 64,-5 1-32,0 5 0,4 0-48,0-4 64,-4 4-32,0 0 0,0 0 16,5 0 0,-5 0-48,0 0 32,4 2-32,-4-2 48,0 2 0,0 0 0,0 1 0,0-1 16,0-2-16,5 4 0,-5 1-16,0-1 32,0-2 16,0-2-32,4 2 32,-4-2 0,0 2-16,4-2-16,-4 0 0,0 0 16,0 0 32,5 0-32,-5 0-16,0 0 32,0-4-32,4 4 0,-4 0 0,0-4 0,0 4 16,0 0-16,0 0 16,0 0 16,0 0-16,0-5-16,0 5 0,0 0 16,0 0 32,-2-4-48,2 4 16,0 0-16,0-4 0,0-1 0,-2 5 0,2 0 0,0-4 48,-3 0-48,3-1 32,-2 5-32,2 0 0,-2-4 0,2-1 16,-2 1-16,2 4 0,0 0-16,0-4-16,0 4 64,0 0-32,0 0 32,0 0 16,0 0-32,0 0-16,4 2-32,-4 4 48,0-6-16,0 7 0,0 10 0,5-10 16,-5 17-16,0-24 0,4 22-32,0 0 32,1-1-32,-1 6 32,-4-27 0,4 26 0,1 2 0,-1 5 32,3-3 0,-7-30-32,6 31 32,1 0 0,-1 1 0,1 1 0,-7-33-32,6 31 80,1-5-48,0 0 81,-1-6-17,-6-20-96,7 21 96,-1-3 48,1-1-64,-3-10 16,0 12 16,-4-19-112,5 7 64,-5 2 32,4 8 32,-4-10-16,0-7-112,0 6 160,0 1 32,0-1-16,0-6-176,0 7 160,0-7-160,0 2 192,-2 2-64,0-1 1,0-1-17,2-2-112,-3 2 64,-1 2 32,2-1-16,2-3-80,-2 2 64,2-2-64,-2 2 48,-1 0-16,3-2 16,-2 0 0,2 0-48,0 2 0,0-2 16,0 2 16,0-2-32,0 0 16,0 0 32,0 0 0,0 0-48,5 0 0,-1 0 0,-4 0-16,4 0 64,-4 0-48,5 0 0,-1 0 16,-4 0 32,4 0 0,-4 0-48,0 0 96,5 0 0,-5-4 32,0 4-128,0-4-176,0-1-496,0 1-561,-5 0-864,5 4 2097,-6 0-3649,4 0-417,-5 0-1345,7 0 5411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4:15.2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7 2673,'0'0'0,"0"0"0,0 3 1200,-2-3 33,0 0 15,0 0-63,2 0-1185,-3 0 1040,1 0-303,2 0-289,0 0-144,0 0-304,0-5 192,5 1-16,-1 4 0,0 0-96,-4 0-80,5 0 64,-1 0-32,0 0-16,1 2 16,-5-2-32,0 4 32,4-1 16,1 3-31,-5-1 15,0-5-32,0 6 48,4-2 0,-4 1 16,4-1 32,-4-4-96,0 5 80,0-3 48,0 0 16,0 0 144,0-2-288,0 0 384,0 2 80,0-2-31,0 0-65,0 0-368,0 0 256,0-4-96,-2 0-48,2-1-16,0 5-96,0 0 96,0-4-48,0-1 0,0 5-32,0 0-16,0-4 32,0 0-16,0 4-16,0 0-16,0 0-32,0 0 0,0 0 32,0 0 16,0 2-32,0 2 0,0 1 16,4 1 16,-4-6 0,0 7-16,0-1-16,5 1 32,-5-1 0,0-6 0,0 18 0,4-14 0,-4 5 32,0 11-32,0-20 0,0 6 16,-2 14 48,-2-12-80,-3 16-224,7-24 240,-6 22-592,-1 2-497,-2 2-656,-8 1-576,17-27 2321,-5 30-2593,-1 5 528,-12 2-976,18-37 3041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4:17.2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81 131 1744,'0'0'0,"0"0"465,-2 0 15,2 0-480,-3-6 624,-1-1 48,2 1 49,0-1-1,2 7-720,0-7 672,-2-10-47,2 17-97,0-4-80,0 4-448,0-5 400,0 1-96,0 4-48,0-4-47,0 4-209,4 0 160,-4 0-48,4 0 32,1 4-16,-5-4-128,4 6 160,0 3 0,1 0 16,-1 0-48,-4-9-128,4 19 112,1-10-32,1 17-16,-1-4-16,-5-22-48,4 24 16,0 0 32,1 2-32,-1 0 16,-4-26-32,0 29 0,5 1 0,-5 3 0,0-2 0,0-31 0,0 30 32,0 1-16,0-1 0,0-1 16,0-29-32,0 30 16,-3 1 48,1-5-48,2-2 16,0-24-32,0 19 32,0-1 16,0-1 16,0-8 32,0-9-96,0 9 113,0 0 15,0-1 16,5-1 48,-5-7-192,0 6 208,4 1 32,-4-5 16,0 0 16,0-2-272,0 0 272,0 0 64,0 0 33,0 0-33,0 0-336,0 0 336,0-4-128,0 0-32,0-1-176,0 1-240,0 4 240,0-7-624,0 1-433,0-14-511,0 14-593,0 6 2161,0-20-2514,4 20 337,-4-20-1248,0 20 3425</inkml:trace>
  <inkml:trace contextRef="#ctx0" brushRef="#br0" timeOffset="1106">26 136 2128,'0'0'0,"-2"0"529,2 0-529,-6-7 656,-1-10 144,0 12 129,5-1 15,2 6-944,-2-5 897,2-1-113,0-1-128,0 3-95,0 4-561,0-7 448,4 3-48,1-3-48,-1 1-48,-4 6-304,7-5 272,-1-1-32,1 2-95,-1-1-33,-6 5-112,18-4 80,-14-1-80,16 1 16,-14 0-16,-6 4 0,22 0 16,-4-5 0,1 1-16,3 0 16,-22 4-16,22 0 0,2 0 0,0-5 32,0 5-32,-24 0 0,26 0-32,-6 0 32,-1 0 0,-12 2-16,-7-2 16,22 7-16,-18 2 0,3 8 0,12-10 32,-19-7-16,0 17 0,5-10 32,-1 15-32,0-14 0,-4-8 0,5 24 16,-5-17 16,0 15-16,0-14 0,0-8-16,0 20 16,0-11 0,0 15 16,-5-16-16,5-8-16,-6 24 48,-3-4 32,-11-11 32,14 15 0,6-24-112,-22 6 96,13 14-16,-15-13 16,16 12-16,8-19-80,-20 7 64,13-1 16,-1 3-32,-10 0 16,18-9-64,-4 6 64,-3 1-32,-1-1-16,-1-3 32,9-3-48,-7 2 16,1 2 32,4-2-16,-1 0 16,3-2-48,-2 3 48,0-3 0,0 0 16,2 0-16,0 0-48,0 0 48,0-5 16,0 1-48,0 0-16,0 4 0,4 0 16,3-7 33,-1 3 15,1-1 16,-7 5-80,6-6 48,12 1-16,-14 1-16,3 0 32,-7 4-48,19-5 16,-12 1 16,13 0 0,-14 4-32,-6 0 0,24-5 0,-17 1 0,17 4 0,-18-5 0,-6 5 0,20 0 16,-14 0-32,14 0 16,-13 3 0,-7-3 0,17 0-32,-10 4 32,12 3-16,-12-1 0,-7-6 16,17 9 16,-10 8-32,12-10 16,-12 12 0,-7-19 0,20 18-16,-14-1-16,14 3 64,-16 2-32,-4-22 0,20 19-48,-16 5 64,14 3-48,-14-1 32,-4-26 0,17 26 0,-12 0 0,1 0 16,-1-2-32,-5-24 16,4 24 0,0-4-32,-4 2 64,0-3 0,0-19-32,0 20 32,-2-2 0,-4-1-16,-1-8 32,7-9-48,-9 19 80,-8-12 64,10-1 48,-1 3 16,8-9-208,-18 7 192,10-1-32,-14 1 32,4-1 0,18-6-192,-22 3 208,1-1-16,-3 0-47,-3 0 15,27-2-160,-26 2 128,0-2 16,0 0-32,-2 0 16,28 0-128,-29-4 96,3 0 32,2-1-16,2 1-16,22 4-96,-22-5 96,5-1-32,-1 2 0,1-1-32,17 5-32,-7 0 64,-12-4-48,12 4 64,1-5-16,6 5-64,-7 0 64,3-4 16,-3-2-48,5 1 16,2 5-48,-2-4 48,2-1-16,0 5-16,0-4 16,0 4-32,0-4 0,0 4 48,0-5-16,0 1-32,0 4 0,0-4 0,0-1-16,4 5 16,-4 0 0,0-4 0,0 4-16,5 0 16,-5 0 0,4 0-32,-4 0 16,0 0 16,4 0-32,-4 0-16,0 0-80,5 0-240,-5 0 368,0 0-688,4 0-417,0 0-559,3 0-882,-7 0 2546,20 0-3409,-3 0-2130,-17 0 5539</inkml:trace>
  <inkml:trace contextRef="#ctx0" brushRef="#br0" timeOffset="1670">1111 365 1632,'0'0'0,"-3"0"368,-3 0-47,6 0-321,-9 0 464,0 0 80,3 0 128,-1 0 129,7 0-801,-6 0 880,1 0 65,1 0-1,2 0-80,2 0-864,-2 0 769,0 0-113,2 0-96,0 0-47,0 0-513,0 0 416,0 0-96,4 0-48,0-5-96,-4 5-176,5 0 128,1 0-48,1 0-32,-1 0-32,-6 0-16,20 0 16,-16 2-16,16 1 16,-14-1-16,-6-2 0,22 2 32,-4 2-16,-12 1-16,23-3 32,-12 0-32,-17-2 0,20 2 48,-3-2-16,1 0 16,1 0-16,-19 0-32,18 0 48,-1 0-16,1 0-16,-12 0 32,-6 0-48,24 0 32,-17 0 0,15-4-16,-16 4 0,-6 0-16,18-4 0,-18 4 48,6 0-32,-2 0 0,-4 0-16,5 0 48,-1 0-48,1 0 16,-1 0-16,-4 0 0,0 0 32,4 0 33,-4 0-1,5 0 16,-5 0-80,0 0 64,4 0 16,-4-5-32,0 5 48,0 0-96,4 0 80,-4-4 48,0 4 16,0 0-16,0 0-128,0-5 144,0 5-32,0-4-16,0 4 0,0 0-96,0-4 16,0 4-80,0 0-160,0-5-240,0 5 464,0 0-737,-2 0-431,0 0-497,-2 3-496,4-3 2161,-5 6-2449,1 1 512,-3-3-1120,7-4 3057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4:19.6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1 206 2577,'0'0'0,"0"2"784,0 4 192,0 1 97,0-7-1073,0 4 1136,0-2-111,0 1-177,0 1-159,0-4-689,4 4 672,0-1 32,1-1-79,1 0-97,-6-2-528,7 4 384,10-2-80,-10 1 16,10-1 64,-17-2-384,7 2 449,17-2 47,-18 0-96,18 0-128,-24 0-272,18 0 176,-1 0-48,-10 0-16,19 0-48,-26 0-64,6-4 80,21 4-16,-21-5-15,18 1-33,-24 4-16,7 0 0,17 0 32,-18 0-32,16 0 16,-22 0-16,7 0 48,14 0-48,-14 0 48,13 0-32,-20 0-16,4 0 48,13 0-32,-12 0 0,1-4-16,-6 4 0,18 0 48,-14-5-16,3 1 0,-1 4 0,-6 0-32,7-5 16,-3 5 32,1 0 0,-1 0-32,-4 0-16,4-4 0,-4 4 48,5-4-64,-5 4 32,0 0-16,4 0 16,-4 0-48,0 0 48,0 2-64,0-2 48,0 2-368,0 0-353,-2 0-623,0 3-881,2-5 2225,0 6-2930,0 3 17,4 0-1377,-4-9 4290</inkml:trace>
  <inkml:trace contextRef="#ctx0" brushRef="#br0" timeOffset="2495">838 27 1488,'0'0'0,"0"0"0,0 0 769,7 0-305,-3-5 64,3 5 96,-7 0-624,6-4 657,1 4-17,-1-4-48,1 4-64,-7 0-528,7 0 529,-1 0-65,1-5-32,-1 5-64,-6 0-368,7 0 272,10 0-80,-12 0-80,1 0-48,-6 0-64,18 0 33,-14 0-1,18 0-16,-5 0 16,-17 0-32,7 0 32,21 2 16,-8 1-16,-3-1 16,-17-2-48,22 0 80,-2 0 112,1 0 64,-1 0 16,-20 0-272,18-7 256,-1 7-96,-10-4-64,14 0-32,-21 4-64,5 0 48,1 0 16,12 0-32,-18 0 0,0 0-32,6 0 16,-1 0 32,-1 0-32,0 0 0,-4 0-16,5 0 16,-5 2-16,4 0 16,-4-2-16,4 0 32,-4 0 16,0 0-16,0 2 48,0-2-80,0 0 32,0 2 17,0-2 47,0 2-16,0-2-80,0 3 96,0-1-32,0 0 0,0 0-112,0-2 48,-2 0-272,0 2-449,0 1-671,-2-1-561,4-2 1953,-3 2-2161,25 46 112,-22-48-384,0 0 2433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4:23.1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7 516 2753,'0'0'0,"0"2"912,-2-2 161,2 0-1073,-3 0 1168,1-4 33,2-1-113,0 5-239,0 0-849,0-4 656,0 0-128,0-1-128,0 1-79,0 4-321,5-7 288,-1 1-64,2-12 0,1 14 16,-7 4-240,17-7 192,-12-12 16,1 14-32,1-14-32,-7 19-144,17-7 160,-12-15-64,14 16 0,-14-20 17,-5 26-113,19-18 96,-12 1 32,13-3-16,-14 0 0,-6 20-112,18-19 144,-12-1-16,12 1-16,-14-1 0,-4 20-112,6-22 112,12 0-48,-14-2 16,1 5-48,-5 19-32,6-18 64,1 1-16,-1 10-32,-1-15-16,-5 22 0,4-4 0,0-3 32,1-10-64,-1 17 32,-4 0 0,0-4 0,4 4-16,-4-5 0,0 5-16,0 0 32,0 0-64,5 0 48,-5 0 0,0 0 16,0 0 16,4 0-32,-4 0-16,0 0 16,0 0 16,0 2 16,5-2 32,-5 0-48,0 3 0,0-3 16,0 0 32,0 0-48,0 0 48,0 0-16,0 0 0,0 0-32,0 0 16,0 0 32,0 0-80,0 0 32,0 0 32,0-5-16,0 5-16,0 0 16,0 0 16,0 0-32,0 0 16,0 0 0,0 0 80,0-4-32,0 4-64,0 0 80,0 0-16,0 0-16,0 0-32,0 0-16,4 0 32,0 0-32,-4 0 0,5 2 0,-1 5-32,0 1 32,1 14-32,-5-22 32,6 20-32,1 4 32,-1 2-16,1 2 0,-7-28 16,6 35-32,1-2 32,-3 4 32,1 2 0,-5-39-32,4 40 48,0 1-32,-4-4 16,5 0-16,-5-37-16,0 35 0,0 0 80,4-4 97,-4-5 47,0-26-224,5 22 272,-1-14-32,-4 12-112,4-13 16,-4-7-144,0 6 128,0 1 0,5-1 64,-5-1 16,0-5-208,4 2 192,-4 0 16,0 0-47,0-2 31,0 0-192,0 2 208,4-2 16,-4 0-64,0 0-16,0 0-144,0 0 128,0 0-64,0 0-16,-2-4-16,2 4-32,-2 0 0,0-4 0,0 4 0,-1 0 0,3 0 0,-2 0-32,0 0 64,2 0-80,0 2-48,0-2 96,0 2-144,-2 0-288,2 0-321,0 0-447,0-2 1200,0 3-1777,0 1-960,4 0-817,22 16 385,-26-20 3169,5 0-4050,-5 0 4050</inkml:trace>
  <inkml:trace contextRef="#ctx0" brushRef="#br0" timeOffset="540">1185 719 2193,'0'0'0,"0"0"944,0 0 176,0 0 177,0 0-1297,0 0 1425,0 0-1,0 0-143,-2-5-273,2 5-1008,0 0 737,-2 0-273,2 3-192,-3 1-176,3-4-96,-2 17 80,0-10-32,-2 15-32,1-5-16,-1-8 0,2 15 0,0-15 16,0 10 16,2-19-32,0 9 0,0 11 16,0-14-16,0 1 32,0-7-32,4 6 80,0 1 48,-4-3 112,5-2 161,-5-2-401,0 3 576,4-3 32,0 0-16,-4-7-159,0 7-433,5-7 320,-5-10-112,4 13-16,-4-3-32,0 7-160,0-20 112,0 16 16,0-2-32,0-12 0,0 18-96,0-4 64,0-3-48,0 1 64,-2-1-80,2 7 0,-2-6 0,0 1-32,-1 1 32,3 4-48,0 0 48,-2 0-32,2 0-16,0 0 16,0 0 32,0 0-16,0 0-16,0 0 0,0 0 32,5 0 0,-1 0-32,2 2 32,1 0 0,-7-2 0,7 2 0,10 1 0,-13-1 96,14 4 16,-18-6-112,4 7 48,16 2 0,-16 8-96,14-10-336,-18-7 384,4 21-320,0-1-16,1 4 48,-1 0 288,-4-24 0,0 24 256,-2 2 64,-5-4-48,-1 2 0,8-24-272,-22 24 16,4 0-128,-1 2 64,-3-2-32,22-24 80,-20 22-96,12-5 144,-12-8-384,13 9-577,7-18 913,-6 2-2000,1 4-1762,3 1-3009,2-7 6771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4:25.3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509 207 2209,'0'0'0,"0"0"528,0-4 96,0 0 32,0 4-656,0-5 721,0-1 31,0 1 0,-2 1-31,2 4-721,-2-4 640,-3-1-96,-1 5-144,-1-4-79,7 4-321,-4 0 272,-1 0-16,1-4-16,0-1 48,4 5-288,-7-4 288,3 0 48,-1-1 113,1 1 31,4 4-480,-7-5 480,1-1-16,2-1-64,-3 1-79,7 6-321,-7-7 304,1-10-64,-3 12-32,0-1-48,9 6-160,-8-7 144,-1-10-32,-11 13-16,14-3 16,6 7-112,-20-17 48,3 17 16,-1-7-48,1 0-16,17 7 0,-9-4 0,-11-2 0,14 1 0,-14 5 0,20 0 0,-6 0 16,-14 0-48,14 0 0,-12 2-32,18-2 64,-6 7-32,-3-1 0,-11 3-32,14 9 64,6-18 0,-9 6-32,-11 16 0,14-5 32,-3-8-16,9-9 16,-17 20 0,12-11-48,-4 12 48,3-1-16,6-20 16,-7 20 16,1 4 32,-1 2-32,1 4 32,6-30-48,-7 35 16,1 0 16,1 2-32,1 3-32,4-40 32,-2 39-16,0 2 16,2-1 0,0 3 16,0-43-16,4 39 48,2-1 0,12-4 16,-12-5 0,-6-29-64,24 24 64,-6 0 0,2-7 32,1 1 80,-21-18-176,22 8 160,2 10 33,0-12-1,0 1 0,-2 0-16,-22-7-176,22 2 176,0-2-16,-1 0-32,3 0-16,-24 0-112,22 0 96,-2 0 0,-3 0-16,-10 0-48,-7 0-32,20 0 16,-16 2-32,2 0 16,1 0 16,-7-2-16,7 2 32,-1 1-64,1-1 32,-3 0-16,-4-2 16,4 2 0,1 0 48,-1 3 16,0-5 0,-4 0-64,0 2 80,5-2-112,-1 0-80,-4 0-384,0 0 496,5 0-896,-1 0-529,0 0-672,1-4-672,-5 4 2769,4-5-3106,3-1-1632,-7 6 4738</inkml:trace>
  <inkml:trace contextRef="#ctx0" brushRef="#br0" timeOffset="2586">1148 500 1840,'0'0'0,"-2"0"913,2 0-913,-4-7 816,-3 1 81,5-12 47,-2 18-80,4 0-864,-3 0 721,1-4-145,2 0-128,0-1-80,0 5-368,5-4 353,-1-1-49,0 1-48,3 0-16,-7 4-240,6 0 192,1 0 16,13 0 48,-16 0-48,-4 0-208,20-5 208,-14 5-48,14 0-48,-3 0 1,-17 0-113,18 0 64,1 0-16,3 0-16,4 0 0,-26 0-32,26 0 16,3 3 32,-1-3-16,1 0-16,-29 0-16,24 0 64,0 0-16,-3 0 0,1 0 0,-22 0-48,18 0 16,-12 0 32,16 0-16,-18 0 16,-4 0-48,7 0 48,10 0 0,-17 0-16,7 0 0,-7 0-32,4 0 64,1 0 0,-1 0 32,-4 0 16,0 0-112,4 0 128,-4 0 16,0 0 32,0 0 0,0 0-176,0-5 144,0 5-16,0 0-47,0-4-17,0 4-64,0 0 80,0 0-48,0-5-16,-2 5 32,2 0-48,-2-4 0,-2 0-16,-1 4 16,1 0-144,4 0 144,-4 0-385,-1 0-367,1 2-465,2-2-495,2 0 1712,-3 0-2017,1 2-64,2 0 432,0 3-1136,0-5 2785,0 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4:29.2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1 528 3121,'0'0'0,"0"0"1168,0 0 81,6 0 0,-6 0-1249,5 0 1232,1 0-143,1 0-177,12 0-176,-19 0-736,5 0 609,14 0-129,-12-4-160,17 4-80,-24 0-240,17 0 176,5 0-16,0 0-32,2 0-48,-24 0-80,26 0 80,-26 0-80,24 0 16,0 0 0,2 0 0,-26 0-16,27 0 33,-27 0-33,26 0 32,0 0 0,0 0-16,-2 0 0,-24 0-16,22 0 48,-2 0-32,1 0 48,1 0-32,-22 0-32,20-4 80,-3-1 32,-10 5-32,15-4 16,-22 4-96,4 0 112,3-4-48,-1-1 16,1 5 0,-7 0-80,4-4 64,0 4 0,-4 0 0,0-5-16,0 5-48,0 0 16,0 0 32,0 0-32,0 0 0,0 0-16,-2 3 0,-2-1 0,2 0 32,-3 0 0,5-2-32,-2 2-32,0 1-208,-2-1-320,1 0-369,3-2 929,-4 2-1456,2-2-497,2 0-336,0 2-16,0-2 2305,24 20-2401,-24-18 288,0-2 2113</inkml:trace>
  <inkml:trace contextRef="#ctx0" brushRef="#br0" timeOffset="1">1175 127 3505,'0'0'0,"0"0"1313,-3 0 15,3 0-1328,-2 0 1265,0-4-17,0 4-111,0 0-273,2 0-864,-3 0 625,1 0-177,2 0-256,0 4-128,0-4-64,0 6 48,-2 1-32,0 2-16,2-1 0,0-8 0,0 20 64,-2-11-48,0 17 16,-1-2 32,3-24-64,-2 28 16,2 1 48,0-1 0,0 0 48,0-28-112,0 29 224,0 4 64,5-5 65,-1 0 31,-4-28-384,6 26 384,12-6-96,-14-11-64,18 13-64,-22-22-160,18 6 160,1 3 96,-1 8 49,1-12 31,-19-5-336,18 2 352,-1 0-32,3-2-64,2 0-48,-22 0-208,21 0 160,-1-4-96,2-1 16,0 5-16,-22 0-64,22-6 48,2-1 0,0 1 17,2-1 15,-26 7-80,26-6 16,0-1 16,0 1-32,-2-1 16,-24 7-16,22-7 32,2 1-16,-4-1 48,-1-10 16,-19 17-80,18-4 64,-12-1 64,14-1-16,-16-14-16,-4 20-96,5-7 96,1-12 48,1 12-48,-3-17 0,-4 24-96,5-6 128,-5-16-16,0 15 32,0-17-16,0 24-128,0-17 128,0-1-32,-3-3-32,-1-1 0,4 22-64,-7-26 48,1-1 0,-3 1-48,-8 2 65,17 24-65,-7-26 0,-10-2 32,8 4 16,-15 4-48,24 20 0,-20-17 0,1 10 0,-5-10 0,0 17-16,24 0 16,-31-7-32,1 3 0,-3 4 32,-2-5 0,35 5 0,-35 0 0,0 0-16,-2 0-17,0 0-31,37 0 64,-39 3-224,-1-1-224,3 4-176,0-4-209,37-2 833,-32 7-912,1 0-128,7-1-401,4 3-832,20-9 2273,-6 17-3218,-1 5 1,5-2-1121,2-20 4338</inkml:trace>
  <inkml:trace contextRef="#ctx0" brushRef="#br0" timeOffset="542">2652 653 2144,'0'0'0,"4"-5"817,0 1 175,1 0 113,-5 4-1105,0-5 1152,0 5-47,-2-4-113,-5 4-175,7 0-817,-7 0 736,3 0-112,0 0-175,2 2-113,2-2-336,-5 7 176,3-1-128,0 3 0,0 0-32,2-9-16,-3 8 80,1 1 32,0-2 0,0 1 0,2-8-112,0 7 96,-2-1-16,2 1 0,0-3 16,0-4-96,0 3 128,0-1 16,0 0 48,0 0 96,0-2-288,0 0 433,0 0 111,0 0 0,0 0-64,0 0-480,0 0 321,0 0-97,0-4-80,0-1-16,0 5-128,0-6 112,0 1-48,0 1 0,0 0-16,0 4-48,4-7 16,-4 3 16,4-1-32,-4 1-32,5 4 0,-5 0 32,0 0-32,0 0-16,4 0 16,1 0-48,-5 0 80,6 2-64,1 5 0,-3-1 0,0 14 48,-4-20 16,7 17-80,-1 3 64,1 0-32,-3 4 32,-4-24 16,5 26 0,-5 2 0,0 1 16,0-3-320,0-26 304,-9 26-913,-15 0-1184,4 5-1617,20 30 177,0-61 3537,-24 28-4258,24-28 4258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4:48.2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156 295 1968,'0'0'0,"0"0"705,0-6-65,0 6-640,0-18 608,-2 18 1,2-6 15,0-1 16,0 7-640,0-6 608,0-1-47,0 3-33,0 0-64,0 4-464,0 0 432,0 0-47,0 0-33,0 0-64,0 0-288,0 0 272,0 0-96,0 4-48,0 0 0,0-4-128,0 7 144,0 10 16,0-10 0,0 10 0,0-17-160,0 9 160,4 13 1,-4-3 15,0-1-16,0-18-160,4 17 176,1 3 0,-5 0-64,4 1 16,-4-21-128,0 18 144,0-1-48,0 1 48,0-1-32,0-17-112,0 9 80,0 15 16,0-17 0,0 12 16,0-19-112,0 9 96,-2 13 0,0-16 17,0 14-33,2-20-80,-5 6 96,1 1-32,2 0 16,0-3 16,2-4-96,-3 4 112,1 3-32,2-5 32,-2 0-16,2-2-96,0 0 128,0 0 0,0 0 0,0 0-32,0 0-96,0 0 112,0-4-32,0-1 16,4 1-32,-4 4-64,5-6 32,-1-1 16,-4 0 0,4-12-32,-4 19-16,0-5 48,0-12-32,0 10-48,0-12 0,0 19 32,0-7-144,0-15-160,0 16-96,-2-18-208,2 24 608,-4-20-673,-3 1-31,3-1-64,-3-2 15,7 22 753,-6-22-720,-1-2 64,1 0 79,-1-2 113,7 26 464,-6-26-368,-3 0 112,2 0 112,-1 2 64,8 24 80,-9-24-32,2 0 16,1 2-16,2 0 16,4 22 16,-5-20 0,3 3 0,0 10 80,2-12 32,0 19-112,0-5 160,0 1 16,0-3 32,0 3 0,0 4-208,0-6 208,4 1-16,1-1 1,1 1-17,-6 5-176,18-6 192,-18 1-16,6 1 0,12 0 32,-18 4-208,4-5 192,0 5 32,3-4 0,-1 4-16,-6 0-208,7 0 144,-1 0-48,1 0-16,0 0-15,-7 0-65,6 4 96,1 5-16,12 11-16,-14-14 0,-5-6-64,6 9 32,14 11 48,-16-12-16,14 14-16,-18-22-48,6 9 16,14 13 0,-14-14-16,18 12 160,-24-20-160,7 9 224,17 10 0,-18-12 0,18 15-176,-24-22-48,18 8 64,-1 14-48,1-13 32,-1 15 16,-17-24-64,7 17 64,15 3 32,-16-2-32,16 1 0,-22-19-64,4 20 48,16-1 0,-16 3 32,3 0-64,-7-22-16,6 24 49,1-2-17,0 0 32,-3 2 0,-4-24-64,4 24 64,-4 2-32,0 0 0,0 2 16,0-28-48,0 27 48,-2-3 16,0-3-32,0 1 16,2-22-48,-5 22 64,-1 0 0,-1-5 0,1 3 32,6-20-96,-7 17 144,-2-8-16,-10 15 48,1-15-32,18-9-144,-17 22 112,-1-14-16,-3 12 32,1-13-16,20-7-112,-20 8 128,-4 10 32,3-16-208,-3 5 32,24-7 16,-24 6 113,0-4-17,0 0 224,-3-2 32,27 0-352,-26 0 256,4 0-32,1-4 0,-1-2-64,22 6-160,-18-20 192,1 16-64,8-3-32,-13-13-32,22 20-64,-6-4 48,-1-3 1,-2 1 31,3-12-64,6 18-16,-2-4 0,-3 0 0,3-3 0,0 1 0,2 6 0,0-5 32,0 1-32,0 0-48,0-1 16,0 5 32,0 0-16,0-4-32,0 4 15,4 0-15,-4 0 48,0 0-80,5-5-48,1 5 48,-1 0-96,-5 0 176,6 0-352,1 0-368,-1 0-385,1 0-463,-7 0 1568,17 0-2161,-12 0-1105,16 0 305,-16 3-1073,-5-3 4034,0 0 0</inkml:trace>
  <inkml:trace contextRef="#ctx0" brushRef="#br0" timeOffset="509">874 396 2209,'0'0'0,"0"-5"928,0 5-928,0 0 1088,-2-4 97,-1 4 16,1 0-193,2 0-1008,-2 0 864,2 0-223,0 0-97,0 0-96,0 0-448,0 0 336,0 0 0,4 0-63,-4-4-49,0 4-224,7 0 208,-1 0-32,1 0-16,0 0-48,-7 0-112,6 0 48,12 0 16,-14 0 0,18 0-48,-22 0-16,17 2 32,3 0-32,-1 2 0,1-1 32,-20-3-32,20 4 0,-14 0 32,20 1-16,-19-1 32,-7-4-48,22 4 16,-16-1 0,16 1 48,-15-2-64,-7-2 0,22 2 64,-16 1-16,14-3 0,-14 0 32,-6 0-80,20 0 48,-14 0 80,16 0-32,-15 0 32,-7 0-128,17-7 81,-10 3-17,15-3 16,-16 1-32,-6 6-48,22-18 64,-15 14 0,12-1 0,-14-1-16,-5 6-48,17-5 32,-17 1-16,7 0 16,-3-1-32,-4 5 0,4 0-48,1 0 32,-5 0-32,0 0-32,0 0 80,0 3-128,-3-1-145,-3 4-303,-1 1-320,7-7 896,-6 9-1345,-3-3-576,0 3-432,3 0 304,6-9 2049,-7 19-3265,7-19 3265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4:49.7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20 784 2064,'0'0'0,"-2"0"1841,-1 0-560,-3 0 31,6 0-1312,-2 0 1329,-1 0-32,1 0-177,0 0-207,2 0-913,0 0 720,0 0-128,0 0-112,7-4-63,-7 4-417,6-5 352,12 5-32,-14-4-80,13 0-16,-17 4-224,7-5 144,17 5 0,-4-4 0,-1-1-48,-19 5-96,22 0 96,2-4-16,-2 0 17,0 4-65,-22 0-32,22-5 64,-1 5-16,1 0 0,0-4 0,-22 4-48,20-4 16,-1-1 32,1 5-32,-14 0 16,-6 0-32,24-4 0,-17 4 32,15 0 0,-18-4 16,-4 4-48,7 0 64,-1 0-48,-1 0-16,-5 0 48,0 0-48,0 0 16,0 0 16,0 0-64,0 0 32,0 2-16,0 0-208,-3 0-209,1 0-399,2-2 832,-4 2-1232,2 5-449,0-5-832,2 5-529,0-7 3042,0 4-4658,0-4 4658</inkml:trace>
  <inkml:trace contextRef="#ctx0" brushRef="#br0" timeOffset="1">982 507 4017,'0'0'0,"-2"0"1617,0 0-160,-5 0-97,7 0-1360,-2 0 1329,0 0-96,-1 0-305,1 0-272,2 0-656,0 0 448,0 0-143,0 0-81,0 0-32,5 0-48,-1 2 0,0-2 32,14 0-16,-14 0 32,16 0-16,-14 0-32,18 0-32,-24 0-112,18 0 80,-1 0-16,1 0-32,-12 2-32,-6-2 0,29 0 16,-12 2-16,1-2 48,-1 3 1,-17-3-49,17 2 16,-10-2 0,19 2 48,-19-2-16,-7 0-48,24 0 64,-18 0 48,16 0-48,-18 0 16,-4 0-80,7-7 64,10 3-48,-12 0 32,-1-1-96,-4 5 48,7-4-240,-1 0-337,12-1-351,-18 1-449,0 4 1377,6 0-1825,12-7-672,-14 3-272,55 41 496,-59-37 2273,7 0-2929,-7 0 2929</inkml:trace>
  <inkml:trace contextRef="#ctx0" brushRef="#br0" timeOffset="635">1822 500 2561,'0'0'0,"4"0"976,1-6 193,1-16 159,-6 22-1328,5-4 1393,1-3-80,1-15-193,10 16-208,-17 6-912,4-24 737,3 6-145,13 12-48,-14-18-63,-6 24-481,20-18 432,-14 1 0,12-3-80,-14-2 0,-4 22-352,18-21 304,-14-1-48,3 2-31,-1 0-33,-6 20-192,18-21 208,-18 1-64,6-2 0,1 3-64,-7 19-80,6-22 96,1 0-80,-1 2 32,-1 1-16,-5 19-32,6-7-48,-1 1 48,-1-12-32,0 18 0,-4-4 0,0 4 32,5 0-16,-1 0-64,-4 0 0,4 0-32,-4 0 112,5 0-112,-1 2 48,0 2 16,1 3 48,-5-7 0,4 6-16,3 3 16,-1-2-48,1 10-16,-7-17 64,4 7-32,3 14-32,-1-1 16,1 0 16,-7-20 32,6 22-32,1 4-16,-1 0 16,1 9 32,-7-35 0,7 35 0,-1 2 16,-2 4 0,-4-1 16,0-40-32,5 37 0,-1 2 16,-4-2 32,5-4 16,-5-33-64,4 30 112,2 1 48,-1-5 16,-1-2 64,-4-24-240,5 22 208,-5-13 64,4 10-48,-4-12 16,0-7-240,0 8 256,0-1-63,0 0 31,0-1-80,0-6-144,0 4 96,0 3 0,0-3-64,0-1 32,0-3-64,0 2 48,0 0-48,0 0 80,0 0-64,0-2-16,0 2 48,0-2 0,4 0-144,1 0-656,-5 0 752,4 0-1617,3 0-1393,12 0-1760,-1 0-1521,-18 0 6291,0 0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4:52.0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68 853 1968,'0'0'0,"0"0"0,0 0 625,5 0 255,-5 0 289,0 3 127,0-3-1296,0 2 1233,0-2-193,0 0-271,0 2-225,0-2-544,0 2 416,0 0-96,0 0-16,0 3-64,0-5-240,0 2 241,0 5-65,-3-3-48,3 2-16,0-6-112,0 5 96,0 1 16,0 1-16,0-3 0,0-4-96,0 5 128,0-1 0,0-2 64,0-2 16,0 0-208,5 0 272,-5 0 16,4 0 33,-4 0-33,0 0-288,5 0 224,-1 0-32,0-4-32,1-1-48,-5 5-112,4-6 80,0 2-16,1-3-16,1 3-32,-6 4-16,7-5 64,10 1-80,-10 0 16,-7 4 0,4 0-32,3 0 16,-3 0 16,0 0-16,-4 0 16,5 0-48,-5 2 0,0 4 16,4 3-32,-4-9 64,0 17-48,0-8 48,0 15 0,-2-15 16,2-9-16,-7 26 64,1-6-80,-12 2 32,12 4 16,6-26-32,-20 28-32,12 3 16,-14 1-144,13 1-336,9-33 496,-24 35-769,17 0-415,-14 0-449,14-2-544,7-33 2177,-9 30-2561,1-2-1697,8-28 4258</inkml:trace>
  <inkml:trace contextRef="#ctx0" brushRef="#br0" timeOffset="806">889 48 2128,'0'0'0,"0"0"0,0-4 609,0-16 191,0 14 161,0-12 95,0 18-1056,0 0 1073,4 0-177,-4 0-272,0 0-240,0 0-384,0 0 192,4 2-31,-4 3-49,5-1 0,-5-4-112,0 7 112,4 1-48,-4 10-16,4-12-32,-4-6-16,0 9 16,5 11 16,-5-14-32,4 18 16,-4-24-16,5 20-16,-5 2 16,4 2 0,0 2 16,-4-26-16,0 28 32,5 5-16,-5 0 0,0 4 16,0-37-32,0 41 48,0-1-32,0 1 16,4 1 48,-4-42-80,4 39 96,3-4 80,-1-3 80,1-5 32,-7-27-288,20 21 336,-16-3 65,16-9-1,-14 10-48,-6-19-352,22 7 400,-5 2-32,3-1 17,0-1-17,-20-7-368,22 2 320,4-2-48,-4 0-96,4 0-16,-26 0-160,22 0 144,2-4-64,-3 4-32,1-5 0,-22 5-48,24 0 0,-2 0 32,0-4 16,0 0-32,-22 4-16,19 0 48,-1 0-48,-12 0 0,16 0 32,-22 0-32,4 0 0,3 0 16,-3 0 0,3 2 16,-7-2-32,4 0 0,-4 2 16,0-2 0,0 2 16,0-2-32,5 2 0,-5 0 0,0-2 16,0 3 0,0-3-16,0 0 32,0 0 32,0 0-16,0 0-48,0 0 16,0 2 33,0-2 15,0 2 0,0-2-64,-3 0 64,-1 0-48,-2 0 32,-1 0-96,7 0 48,-7 0-176,1 0-209,-1 0-367,1 0-256,6 0 1008,-7 0-1425,1 0-416,-1 0-528,1-4-144,6 4 2513,17 21-2241,-19-21-272,2 0 2513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4:53.9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64 474 3969,'0'0'0,"0"0"1697,0 0-1697,0 0 1761,0-4-192,6-3-257,-1 7-287,-5 0-1025,6-4 768,1 4-240,15 0-128,-16 0-95,-6 0-305,29-5 176,-5 5 32,2 0-32,4 0-16,-30 0-160,33 0 176,0 0-80,4-4 16,0 0 16,-37 4-128,39-5 80,-2 1 0,-2 4-16,-4-4-16,-31 4-48,28 0 48,-4 0 0,-4-5-16,-3 5 16,-17 0-48,7 0 16,-1-4 32,12 4 0,-18 0-32,0 0-16,0 0 96,4 0 1,-4 0-1,0 0 16,0 0-112,0-5 80,-2 5-32,0-4 16,-3 0-32,5 4-32,-6 0 16,2-5-16,-3 5 0,0-4-64,7 4 64,-6-4-160,-3 4-161,0-5-255,3-1-240,6 6 816,-9-5-1185,0 1-431,-8-3-577,13 3-353,4 4 2546,-7-4-2209,-10-3-1184,17 7 3393</inkml:trace>
  <inkml:trace contextRef="#ctx0" brushRef="#br0" timeOffset="1">1 97 2481,'0'0'0,"0"0"0,4 0 816,3-7 176,-1 0 209,14-12 80,-20 19-1281,0-5 1200,6 1-175,12-2-225,-18-1-240,0 7-560,6-4 432,1-3-47,-1 1-81,-1 1 0,-5 5-304,4-4 240,0-1-64,1 5-80,-1 0-16,-4 0-80,0 0 16,5 0-16,-5 0 32,4 0-32,-4 0 0,4 0 64,-4 3 0,5 1-48,1 0 16,-6-4-32,7 5 0,12 1 48,-14-1-32,12-1 32,-17-4-48,7 4 48,15 3 16,-5-1 16,-10-3-32,-7-3-48,26 4 48,-7-2 32,-1-2-15,4 0 15,-22 0-80,19 0 112,5 0-48,-2 0-16,2-4 16,-24 4-64,22-7 112,-2 1 48,-1 1 48,-1 1 0,-18 4-208,6-4 192,18-3-64,-17 3-48,17-3 16,-24 7-96,6-6 64,16 1 0,-4 1-48,-12 0-32,-6 4 16,22 0-32,-18 0 64,3 0-32,-1 0 0,-6 0 0,5 0 16,-1 2-64,-4 0 48,0 2 0,0-4 0,0 5-16,0 1 32,0-1 32,-2-1 0,2-4-48,-4 2 80,-3 2-16,0 1-32,1-3 32,6-2-64,-7 4 0,1-1-32,-1-1 32,1 0-160,6-2 160,-7 0-336,1 0-336,-1 0-385,1 0-479,6 0 1536,-7 0-2401,0 2-513,1 0-1760,6-2 4674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4:57.4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10 928,'0'0'0,"0"2"640,0-2-640,0 0 336,-2 0 81,-1 0 127,1 0 48,2 0-592,-2 0 640,2 0-15,0 0-1,0-5 16,0 5-640,0 0 609,0-4-97,0 4-48,0 0-80,0 0-384,0 0 304,4 0-80,1 0-32,-1 0-79,-4 0-113,7 0 128,12 0-32,-14 0-16,17 0 48,-22 0-128,6 2 112,22-2 16,-8 0-32,0 2 16,-20-2-112,22 0 96,2 3 0,-3-3 0,6 0-32,-27 0-64,24 0 80,2 0-32,0 0 0,-2 0 0,-24 0-48,22 0 32,-3 0-16,-1 0 32,-12 0-32,-6 0-16,20 0 32,-16 2 0,1-2 0,-1 2-32,-4-2 0,4 2 48,1 0-32,-5 1 16,4-1 0,-4-2-32,0 0 48,5 0-32,-5 0 16,4 0 32,-4 0-64,4 2 80,1 0 33,-5-2 15,4 0 32,-4 0-160,0 0 128,0 0 0,4 0 0,-4 0-32,0 0-96,0-4 80,0 4 16,0-5-16,0 1 0,0 4-80,0 0 80,0 0-48,0 0-160,0 0 128,0-4-464,-2-1-609,0 1-960,0 4-592,2 0 2625,0 2-2241,0 0-848,0-2 3089</inkml:trace>
  <inkml:trace contextRef="#ctx0" brushRef="#br0" timeOffset="559">22 258 2593,'0'0'0,"0"0"0,0 3 864,0-1 0,0 2 65,0-2 111,0-2-1040,0 2 1041,0 1-97,4-1-95,1 0-65,-5-2-784,4 2 704,3-2-79,-1 0-129,14 0-96,-20 0-400,6 0 352,14-4-80,-14-3-32,21 1-47,-27 6-193,17-5 144,5-1-48,-2 1 16,4-1-64,-24 6-48,24-7 64,2 1 0,4-1-48,-1 3 16,-29 4-32,28-4 16,-2-1-16,-2 5 48,-2 0-32,-22 0-16,22 0-16,-5 0 16,-10 2 0,12 1 0,-19-3 0,5 6 0,-1-2 0,1 3-32,-1-3 80,-4-4-48,4 5 0,-4 1 48,5 1-16,-5-1 16,0-6-48,4 7 64,-4-1-32,0-3-128,0-1-384,0-2 480,0 2-1153,0 0-1040,0 0-656,4 1 144,-4-3 2705,7 2-3810,-7-2 3810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4:58.8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0 176 2144,'0'0'0,"0"0"593,0-5 127,0 5-720,0-6 784,0-12 49,0 14-17,0-3-63,0 1-49,0-1-64,0 1-112,0-1-63,0 7-465,5-6 384,-1-1-32,3-10-32,-3 17 0,-4 0-320,7-7 256,-1 3-48,14-1-95,-14 1-17,-6 4-96,20-4 80,-13-3-48,17 3 48,-7-3-112,-17 7 32,20-6-32,4 1 0,0 1 16,4-1 32,-28 5-16,26-4 16,3 0-16,1-1-16,1 5 0,-31 0 16,30-4-32,3 4 64,-3 0-16,-3 0 0,-27 0-16,24 0 0,-5 4-16,-12 14-48,15-9 80,-22-9-16,4 21 32,0-1-16,1 4 16,-1 0-16,-4-24-16,0 28 0,0-1 16,0 1 16,-4 0-32,4-28 0,-7 29 16,1-1 0,-12 0 0,12 1 0,6-29-16,-20 28 16,3 3-32,-5-1 64,-4-1-32,26-29-16,-29 32-16,-4 1 32,-1-2-32,-1 1-16,35-32 32,-37 29 0,2-1 0,0 0 64,4-1 16,31-27-80,-28 21 64,2-1-32,4-11-64,4 13 32,18-22 0,-8 6-32,-10 3 48,16 0-16,0-3-16,2-6 16,-2 7-16,2-5 32,0 0 16,4 0 64,-4-2-96,4 5 144,3-3 32,10 0 0,-12 2-32,-5-4-144,17 2 144,-10 1 16,15-1-48,-5 0-96,-17-2-16,22 2 0,6-2 0,5 0-16,6 0 80,-39 0-64,42 0 96,3 0-16,8-4 48,-3-1 65,-50 5-193,50-4 208,0 0 64,-4 4-32,-7-5-48,-39 5-192,40 0 176,-12 0-80,-4 0 16,-6 0-32,-18 0-80,6 0 48,1 3 0,-1-1 16,-1 2-48,-5-4-16,4 2 64,-4 3 0,0-1 32,-2-2 32,2-2-128,-2 5 112,-5-1-31,0-2-17,3 2-16,4-4-48,-6 3 48,-1-1 16,3 2 0,-1-2 0,5-2-64,-2 0 96,0 0 16,0 0-16,0 0 16,2 0-112,-5 0 96,1-4-32,2 0 32,-1-1 0,3 5-96,-2 0 64,0-4-16,-2 0 16,2 4-64,2 0 0,-5-5-224,3 1-560,0 4-769,2-5-1328,0 5 2881,0 0-3746,39 22 48,-39-22 353,0 0 3345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5:04.412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22 1842 1408,'0'0'0,"-4"0"400,4 0-400,-7-5 465,3 1 111,-3-3 16,7 3-48,0 4-544,0-7 529,0 1-33,0-1-16,5 1-48,-5 6-432,0-5 368,4 1-112,0 0-111,1-1-49,-5 5-96,4 0 16,0 0-16,1 0 16,1 0-32,-6 0 16,5 0 16,1-4 0,12 4-16,-14 0 32,-4 0-32,18 0 32,-14 0 48,16 0 0,-14 0 48,-6 0-128,20 0 144,-14 0 0,16 0-16,-4 0-64,-18 0-64,6 0 64,18 0 0,-6 0 0,-1 0 0,-17 0-64,17 2 64,3-2-16,2 0 32,0 2-16,-22-2-64,24 0 80,-2 0 0,2 0 0,0 0-32,-24 0-48,24 0 80,0-4 225,-3 0-65,3-1 112,-24 5-352,24-4 288,0-1-224,0 5 64,-2-4-64,-22 4-64,20-4 96,-1-1-16,1 5-16,0 0-32,-20 0-32,19-4 80,-1 4-64,1 0 0,-1 0 16,-18 0-32,22 0 0,-3 0 32,3 0 16,-2 0-48,-20 0 0,17 0 0,1 0 16,-1 0-16,1 0 32,-18 0-32,19 0 16,1 0 0,0 0 32,-1 0-48,-19 0 0,22-4 16,-2 4 32,1-5-48,1 5 16,-22 0-16,26 0 64,1-4-48,-1 4 0,-2-4 0,-24 4-16,24-5 16,-2 5 32,-1-4 0,1 4-15,-22 0-33,22 0 48,0 0-48,0-5-32,0 5 64,-22 0-32,21-4-32,1 4 80,0 0-32,2-4-16,-24 4 0,24 0 16,2 0-16,3-5 32,-3 1-32,-26 4 0,26 0 48,2-4-32,1-1-16,1 1 16,-30 4-16,29-4 0,1-1 16,1 1-32,-3 4 48,-28 0-32,28-5 32,1 1-32,1 0 16,1-1 32,-31 5-48,30 0 48,1 0-16,-1-4 48,1 4-96,-31 0 16,28 0 16,3-4 0,-3 4-32,1 0 32,-29 0-16,28 0 16,0 0 0,1 0 0,-3 0-16,-26 0 0,24 0 32,0 0-32,0-5 0,0 5 16,-24 0-16,26 0 0,-2 0 16,0 0-16,0 0-16,-24 0 16,24 0 32,4 0-32,1 0 0,1 0 48,-30 0-48,31 0 0,-3 0 16,1 0-16,1-4 16,-30 4-16,31 0 0,-1-4 16,1 4 32,-3-5-48,-28 5 0,26 0 16,3 0-16,-3-4 0,0-1 0,-26 5 0,28 0 16,1 0-32,-3-4 32,2 4 0,-28 0-16,29 0-16,1 0 32,-1-4-16,-1 4 0,-28 0 0,26-5-32,0 5 48,1 0-16,-1 0 0,-26 0 0,24-4 16,0 4 0,0 0 16,0-4-32,-24 4 0,24 0 32,0 0-48,-2-5-32,-1 5 80,-21 0-32,22 0 16,-2-4 32,-1 4 16,1-4-48,-20 4-16,18-5 16,-1 1 64,0 4 0,-10-5 16,-7 5-96,24-6 96,-17 2-48,10-1 80,-10-1-48,-7 6-80,6-5 128,14-1 64,-16-1-64,0 3 49,-4 4-177,7-7 128,10 1-497,-17-12-751,7 14-1409,-7 4 2529,24-4-3154,-17-3-1696,-7 7 4850</inkml:trace>
  <inkml:trace contextRef="#ctx0" brushRef="#br0" timeOffset="617">3275 4 1376,'0'0'0,"0"0"672,0 0-672,0-4 225,0 4 15,0 0 0,0 0 0,0 0-240,0 0 224,0 2-48,5 5 0,-1 12-16,-4-19-160,0 9 128,4 17 0,1-4 16,1 0-16,-6-22-128,7 24 129,-1 0-33,12 7-16,-14 1-32,-4-32-48,22 37 32,-16 3 0,23 3 0,-7-1 16,-22-42-48,21 48 64,1 0-32,2 4 16,-2 7-32,-22-59-16,24 63 0,0-2 0,-2 0-16,0-6 16,-22-55 0,17 55 0,1-5 16,-12 0 16,16-4 16,-22-46-48,4 46 64,3-5 64,-1 0 32,-1-3 64,-5-38-224,4 34 304,-4 1 32,0-4 81,0-3 31,0-28-448,0 24 432,0-4-64,-2 2-64,0-5-80,2-17-224,-2 7 224,2 17 1,-3-18-33,3 12-32,0-18-160,-2 6 96,2 12-48,0-12-16,0 12 0,0-18-32,0 6 32,0 12-16,0-10-16,0 12 16,0-20-16,0 7 48,5 10 0,-5-13 48,4 5-32,-4-9-64,0 7 96,0-1 64,4 1 48,-4-3 0,0-4-208,0 2 272,0 1 49,0-3 47,5 0 48,-5 0-416,0 0 384,0-5-64,0-1-96,0 1-48,0 5-176,0-6 192,0-1-63,0-10 63,0 12-80,0 5-112,0-6 112,-2-14-192,-1 16-417,1-14-559,2 18 1056,-2-4-2017,0-3-544,0 3 16,2 0-1377,0 4 3922,0 0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5:06.316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518 461 944,'0'0'0,"19"-7"368,-1-15-304,4 3-16,-22 19-48,17-18 48,-10 12 48,12-12 0,-14 12 32,-5 6-128,17-7 96,-12-10 48,1 12 81,1 1 127,-7 4-352,6-7 480,-1 1 32,-5-1 48,0 1-31,0 6-529,0-5 544,0 5 96,0-4 32,0 0 33,0 4-705,-3 0 672,1 0-96,-2 0-79,-1 0-97,5 0-400,-2-5 384,0 5-32,0 0 0,0 0-48,2 0-304,-5 0 273,3 0-49,0-4-48,0 4-32,2 0-144,0 0 160,0-5 0,0 5-48,0-4-32,0 4-80,0 0 80,0-4-64,0 4 16,0 0-32,4-5 16,-4 5 16,0 0-16,0 0-16,0 0-16,0 0-16,0 0 16,0 3-16,-2 3 32,2-6 0,-4 9-16,-3 10 32,-10-12-16,10 15 0,7-22 0,-22 19 16,14 3-16,-19 0-16,6 4 16,21-26 0,-24 29 32,-5-1-32,-4 5 48,1-1 0,32-32-48,-33 33-16,-2 2 80,2-2-32,-2 0-32,35-33 0,-32 28-16,1-2 32,3 0-64,2-2 64,26-24-16,-24 20 32,0 0-32,6-12 48,1 10-16,17-18-32,-9 6 48,-11 3-16,14-2 48,-1-3 80,7-4-160,-4 2 160,0-2 65,1 0-1,3 0-80,0 0-144,0 0 112,0 0-80,0-4-64,5-1 48,-5 5-16,4-4 16,3-3-16,-1 3 48,1-2-32,-7 6-16,17-7-16,-12-10-128,1 12-513,16-1-623,-22 6 1280,6-22-1985,21 15-544,-6-17 64,1 5-1345,-22 19 3810,0 0 0</inkml:trace>
  <inkml:trace contextRef="#ctx0" brushRef="#br0" timeOffset="1">627 46 1984,'0'0'0,"4"-4"529,14-3 31,-14-10 48,-4 17-608,7-5 656,-7 1 17,4 0-65,-4-1-64,0 5-544,0 0 513,0 0-81,0 0-32,-2 0-80,2 0-320,-2 0 256,-3 0-32,1 0-16,0 2 0,4-2-208,-7 0 225,0 3-33,1 1 0,-1 2-16,-1 1-64,8-7-112,-18 7 96,12 10-48,-12-10-16,9 14 32,9-21-64,-26 20 48,4 2 0,-4 6 16,-2 3-32,28-31-32,-28 35 16,-3 4 0,-4 0 0,2 7 32,33-46-48,-35 44 64,-2 1 16,0 1 0,5 0 0,32-46-80,-31 42 112,0-5-64,7-7 48,0-1 16,24-29-112,-19 21 129,1-3 63,12-9-48,-3-1 48,9-8-192,-6 7 176,-1-1-32,0-3 48,3-1-16,4-2-176,-2 2 208,0-2 48,2 0-48,0 0 65,0 0-273,0-4 176,0-1-32,0-1-80,4-12-48,-4 18-16,7-4 64,12-3-80,-14-15-432,1 16-977,-6 6 1425,24-22-2849,2 18-3362,-26 4 6211</inkml:trace>
  <inkml:trace contextRef="#ctx0" brushRef="#br0" timeOffset="1290">1545 672 1776,'0'0'0,"0"0"272,5 0-63,-5 0 79,4-4 16,3-1-64,-1 5-32,-6 0-208,18 0 144,-14 0-48,3 0 16,10 0-32,-10 0 16,12 0-16,-12 0-16,17 0 0,-24 0-64,6 0 48,18 0 32,-17 0 48,17 0 49,-24 0-177,6 0 240,21 0 80,-10 0 32,3 0 64,-20 0-416,17-4 416,1 4-15,1-4-17,1-1-48,-20 5-336,20 0 256,-1 0-48,1 0-80,-3 0-64,-17 0-64,18 0 16,1 0 0,1 0 0,0 0-16,-20 0 0,21 3 0,1-1 16,2 2 0,0-2 0,-24-2-16,24 2 48,0 1-48,5-1 16,-3 0 0,-26-2-16,26 2 0,0-2 48,-2 0 96,-2 0 64,-22 0-208,22 0 225,0-4 31,-1-1-64,-1 1-64,-20 4-128,22-4 176,0-1-80,-3 1 32,3 0-64,-22 4-64,22 0 32,0-5-32,0 5 0,-1 0 0,-21 0 0,24-4-32,0 4 80,-2 0-48,0 0 32,-22 0-32,20 0 16,-1 2-48,-1 0 48,1 0-48,-19-2 32,22 3-16,-2 1 48,2-2-48,-3 3 48,-19-5-32,20 4-32,2-2 16,-3 0-16,3 0 64,-22-2-32,22 0 48,0 0 80,2 0 64,-2-4 32,-22 4-224,26 0 320,-2-4-63,2-1-97,0 1-64,-26 4-96,24 0 16,2-4 16,1 4-32,1-5 32,-28 5-32,28 0 16,1 0 0,-1 0 16,0 0-16,-28 0-16,29 0 0,-3 0 32,2 0-16,1 0-16,-29 0 0,30 2 16,1-2 16,-1 3-32,-1-3 0,-29 0 0,32 0 32,-1 0-32,0 0 16,-1 0-16,-30 0 0,28 0 0,-4 0 48,3 0-48,-1-5 32,-26 5-32,24-4 16,2 0-32,-2-1 48,0 1 0,-24 4-32,22-5-48,2 1 96,0 0-80,2-1 64,-26 5-32,24-4 32,0 4-32,2-4 16,-2 4-32,-24 0 16,24-5-16,0 5 16,0-4 0,0 4 32,-24 0-32,24 0 16,0 0-32,0 0 32,0 0-32,-24 0 16,26 0 0,-2-4 16,-2 4-80,4-5 32,-2 1 16,3-1-16,1 1 64,0 0 16,-28 4-48,29-5 0,-1-1 16,0-1-16,1 3 48,-29 4-48,28-7 48,3 3-16,-3 0-32,-2-1 0,-26 5 0,24-4 0,-2 0-16,0 4 48,0 0 0,-22 0-32,19-5-32,1 5 32,-3 0 0,3 0 0,-20 0 0,22 0 0,-3 0 0,3 0 32,-2 0-64,-20 0 32,24 0 0,-2 0 0,2 0 0,-2 0 32,-22 0-32,19 0 0,1 0 0,-14-4 16,21 4 0,-27 0-16,6-5 32,14 5 32,-16 0-48,3-4-16,-7 4 0,6 0 32,1 0-16,-1 0 16,1 0-16,-7 0-16,4 0 48,1-4-16,-5 4-16,4 0 48,-4 0-64,4 0 16,1 0 32,-1 0-64,-4 0 16,4 0 0,3 0-32,-3 0 16,-4 0 16,7 0 64,-1 0 0,12-5 64,-14 5 32,-4 0-160,18-4 128,-12-3-48,18 3-112,-6-2-80,-18 6 112,19-7-288,-1 0-352,-1 1-689,1-1-880,-18 7 2209,17-4-2705,-10 0-1729,-7 4 4434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5:09.336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323 0 1360,'0'0'0,"0"3"400,0-3-400,0 6 192,0 1 0,0 1 1,0 1 15,0-9-208,0 18 224,5-12 0,1 12-16,1-1 16,-7-17-224,20 22 192,-14 0 0,16 4-32,-5-2-16,-17-24-144,18 26 160,1-2-15,1 0-1,-13 0 0,-7-24-144,24 22 112,-18-3-16,14 1 32,-16 0-32,-4-20-96,7 17 80,-1 1 16,1 3-16,-3 1 0,-4-22-80,5 29 64,-1 1 16,0 1 0,1 1-32,-5-32-48,4 35 64,0 2 16,1 5-32,-1-1 0,-4-41-48,4 44 32,1 0 16,1-1-32,1 3-16,-7-46 0,6 42 32,1-1-32,0-2 0,-1-2 32,-6-37-32,7 37 0,-1-2 32,12-2 0,-18 0 16,0-33-48,4 33 32,0-3 16,1 1-32,-5-1 32,0-30-48,4 29 161,-4-1 63,0 2 48,0-1 16,0-29-288,0 28 240,0-2 0,0-2 16,0 0-32,0-24-224,0 22 176,0 0-32,0 2-31,0-4 63,0-20-176,0 17 112,0 1 0,0-1 16,0-8-48,0-9-80,4 22 112,1-16-48,-1 3-16,1 8 0,-5-17-48,4 2 96,0 5 48,1 0-16,-1-5 32,-4-2-160,0 2 144,4 0 0,-4 0-16,0 0-16,0-2-112,5 3 144,-5-1-31,0-2 79,0 0 32,0 0-224,0 0 240,0 0 16,0 0-48,0 0-48,0 0-160,0 0 160,0 0-80,-2 0-48,-1 0 48,3 0-80,-2 0 32,2 0 32,0 0-16,0 0-48,0 0 16,0 0 48,0 0-32,0 0-16,0 0-16,0 0 32,0-5 16,0 5 16,0 0 0,0 0-64,0 0 65,0-4-65,0 4-209,-2-4-303,2 4 512,-2 0-1152,2-5-801,-2 1-480,2-3 112,0 7 2321,-3-6-3682,3 6 3682</inkml:trace>
  <inkml:trace contextRef="#ctx0" brushRef="#br0" timeOffset="1">734 1381 2064,'0'0'0,"0"0"417,0 0-417,0-6 544,0-14 48,0 16 80,0-3 1,0 7-673,0-6 640,0-12 0,0 14-47,0-3-65,0 7-528,0-6 464,0-1-64,0 3-96,0 0 17,0 4-321,0-5 240,0 5-32,0-4 0,0 4-80,0 0-128,0 0 144,0 0-16,0 0-64,0 0-16,0 0-48,0 2 16,-3 5 0,1-1-16,-2 16 32,4-22-32,-7 9 0,1 15 0,-1-7-16,1 5 32,6-22-16,-9 22 32,0 0 16,-8-1 32,10 3 16,7-24-96,-17 22 96,8 0 32,-15 2-16,2 0 32,22-24-144,-24 24 129,-2 0-17,-2 2 0,-1-4-16,29-22-96,-30 24 160,-1-2-32,-1-2-16,1-1-48,31-19-64,-26 9 48,2 13 0,4-14-16,11 14 32,9-22-64,-21 9 16,14 11-16,-2-14 16,1 1 16,8-7-32,-7 8 0,1 1 0,1 0 32,3-3-64,2-6 32,-2 7 32,2-3 48,0 1-48,0-3 32,0-2-64,0 4 48,0-2 32,4-2 0,-4 0 16,0 0-96,5 0 64,1 0-32,1-6-144,-1-1-256,-6 7 368,7-6-688,12-12-385,-12 12-335,13-16-273,-20 22 1681,6-17-1921,22-1 256,-10-2-1360,-18 20 3025</inkml:trace>
  <inkml:trace contextRef="#ctx0" brushRef="#br0" timeOffset="2">727 1063 1200,'0'0'0,"0"0"0,0 0 784,0 0-543,0-4 79,-2 4 16,2 0-336,-2 0 368,-3 0-16,3 0-16,-2 0 16,4 0-352,-2 0 369,-1 0 31,1 2 32,0-2-32,2 0-400,-2 0 400,0 2-15,0-2 31,2 0 32,-3 0 16,3 0-464,-2 2 464,-2 0-31,-3-2-81,7 0-352,-6 2 272,6-2-272,-7 3 176,-2-1-48,-8 2-48,17-4-80,-4 5 48,4-5-48,-18 6 64,12 1-48,-12 10 0,12-10-16,6-7 0,-20 19 0,11 1 16,-13 2 16,3 6 16,19-28-48,-22 31 64,-2-1-16,-7 3-16,-1 0 32,32-33-64,-37 32 64,0 1 16,2 0-16,0-3 32,35-30-96,-33 29 112,2-5 65,1 0 15,4-5-32,26-19-160,-24 20 144,2-3-80,4 1-16,1-9-32,17-9-16,-7 19 0,-10-12 32,13 12-32,-3-12 0,7-7 0,-6 9 48,-1 8-48,0-15 0,3 7 0,4-9 0,-2 9 0,0 0 16,0 8 16,2-15 48,0-2-80,0 5 64,0-1 32,0 0 16,4 3-48,-4-7-64,4 2 48,1 2-64,1-1-208,1-3-336,-7 0 560,6 0-1073,1-5-672,12 1-480,-12 4 112,-7 0 2113,24-7-3457,-24 7 3457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5:10.337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14 1748 1312,'0'0'0,"0"0"768,0 0-768,-2 0 321,-2 0 79,-3 0 64,7 0 32,0 0-496,0-4 496,0 4 33,0-4-1,0-1-32,0 5-496,0 0 528,0-4-111,4 4-113,-4 0-80,0 0-224,5 0 128,-1 2-80,3 5-16,-1-1-16,-6-6-16,7 7 16,12 1-16,-14-1 0,1-1 32,-6-6-32,20 9 32,-14-2 48,14-3 64,-13 0 16,-7-4-160,24 3 192,-18-1 32,23-2 80,-8 0 17,-21 0-321,22 0 320,0-5-64,0 1-64,-3-2-64,-19 6-128,24-7 80,0 0 16,-2 3-32,2 0 0,-24 4-64,24-5 48,-2 5-32,0 0-48,0 0 64,-22 0-32,19 0-16,3 3 16,0-1 48,0 0-16,-22-2-32,22 4 48,2-2-96,0 1-32,0-1 16,-24-2 64,26 2-96,0-2 96,0 0 16,0 0 16,-26 0-32,27 0 64,-1 0-32,2-4 16,-2 4 0,-26 0-48,26-5-32,-2 5 80,-2-4-32,0 0-16,-22 4 0,22-5 0,-5 5 0,3-4-16,0 4 16,-20 0 0,17 0 16,3 0 16,-3 0 0,3 0 16,-20 0-48,22 0 0,-3 0 16,3 0 0,-2 0-16,-20 0 0,24 0 32,0 0-32,0 0 16,2 0 32,-26 0-48,22 0 0,2 0 48,0 0-32,-2 0 16,-22 0-32,21-5 48,1 1-32,2 4 16,-2 0-32,-22 0 0,20 0 16,1-4 0,1 4 32,0 0-16,-22 0-32,26 0 0,0 0-16,3 0 0,-3 0 0,-26 0 16,24 0 0,0 0 0,0 0 16,0 0 0,-24 0-16,22 0 16,2 0 1,0 0-34,-2 0 1,-22 0 16,21 0-16,1 0 16,0 0 0,0 0-48,-22 0 48,24 0 32,0-5-32,-2 5 32,2-4 33,-24 4-65,24-4 48,0-1 0,2-1 0,-4 1-16,-22 5-32,24-4 16,2 4 0,-4-4 32,4-1-32,-26 5-16,26-4 0,0 0 16,3 4 0,-1-5-16,-28 5 0,28 0 16,-1-4-48,-6 4 16,3 0 32,-24 0-16,20 0-32,2 0 0,-3 0 32,-1 0-16,-18 0 16,6 0 48,18 0-48,-17 0 16,17 0-16,-24 0 0,7 0-16,17 0 48,-5 0-16,-1 0-16,-18 0 0,19 0 32,1 0-32,0 0 32,-3 0 0,-17 0-32,17-5 0,1 5 32,-1-4-48,1 4 16,-18 0 0,19-4 48,-1-1-96,2 5 96,-3-4-80,-17 4 32,17 0-48,1 0 48,-12 0-48,21 0 80,-27 0-32,6 0 0,18 0 32,-17 0-32,19 0-16,-26 0 16,6 0 16,21 2-80,-21-2 112,16 2-48,-22-2 0,17 0 0,-10 0 32,17 0-48,-17 0 48,-7 0-32,21 0 32,-14 0 0,17-4 48,-18 0-48,-6 4-32,24 0 16,-6-5 0,2 1-16,1 0 48,-21 4-48,22-7 48,0 3-16,0-3 0,-3 3-112,-19 4 80,7-5-288,-7 5 288,24-4-1361,-7 4-1744,-12 0-2130,-5 0 5235,0 0 0</inkml:trace>
  <inkml:trace contextRef="#ctx0" brushRef="#br0" timeOffset="992">2968 1 1584,'0'0'0,"0"0"0,0 2 320,0 4-112,0 1 17,-2 2 31,2-9-256,-2 6 256,0 1 32,-3-1 32,1 1 16,4-7-336,-2 6 384,0 1 49,-1-3 15,1 3 16,2-7-464,-2 4 448,2 3-80,0-1-31,0 1-97,0-7-240,4 6 176,1 12-32,1-12-64,12 16 32,-18-22-112,6 7 96,14 15-48,-13-14 16,14 16-48,-21-24-16,7 20 0,13 0 32,-14-1-32,14 3-16,-20-22 16,4 24-16,14 2 16,-14 0 16,2 1-16,-6-27 0,7 28 0,0 0 0,-1 3 0,-2-1-16,-4-30 16,5 33 16,-5-2-16,4-1 48,-4 3 32,0-33-80,0 33 112,5-3 16,-5 3-32,4-3-16,-4-30-80,4 29 64,1 1-32,1-1-32,1-1 32,-7-28-32,19 26-16,-14 0 32,1-4-16,1 2 0,-7-24 0,6 22 0,1 2 0,10 0 0,-17 0 0,0-24 0,5 24 16,-5-2 32,4 0-16,-4 0 0,0-22-32,0 24 32,0 2-16,-2 0 16,0 2 0,2-28-32,-5 24 32,1 0 0,0 0 0,1-2-16,3-22-16,-2 24 16,0 0-16,0-2-32,2 0 0,0-22 32,0 22-32,0-3 16,6 1 16,1-3 16,-7-17-16,7 18 0,-1-10 16,12 16-32,-14-15 32,-4-9-16,6 22 0,1-13 0,10 10 48,-17-12-16,0-7-32,7 22 49,0-16 31,-3 12-32,0-12 32,-4-6-80,5 18 112,-1-14-48,-4 3 48,0 1 0,0-8-112,0 9 144,0 9 32,0-14-96,-2 5 16,2-9-96,-5 8 32,1 1 0,-2 11-16,1-14 0,5-6-16,-6 18 16,1-12 0,-1 14 32,1-14-16,5-6-32,-4 9 48,2 0 32,0-3-16,-1 1 32,3-7-96,-2 7 128,2-1-32,0-2 32,0-1 0,0-3-128,0 0 161,0 0 31,0 0 0,0 0 16,0 0-208,0 0 192,0 0-80,0-5-64,5-1-320,-5 6 272,0-18-720,0 12-769,0-14-784,4 14-208,-4 6 2481,0-27-3858,0 27 3858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5:12.327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539 254 1040,'0'0'0,"0"0"512,0 0-240,0 0 145,0 0-417,0 0 512,0 0 96,0 0 64,-2-6 33,2 6-705,-2-5 736,0-1 16,2-1-15,0 3-65,0 4-672,0-7 608,0 3-160,0-1-63,0 1-81,0 4-304,0 0 256,0 0-16,-2 0-96,-1 0-48,3 0-96,-4 0 80,0 0-64,-3 2-16,1 7 0,6-9 0,-18 20-48,12-3 80,-16 5-32,13 2 16,9-24-16,-24 28 16,7 1 16,-1 1 0,-1 3 16,19-33-48,-18 35 32,-2 0 32,1 0 0,1-3-16,18-32-48,-21 31 80,3-1-32,-4-1 64,5-5 16,17-24-128,-18 22 129,1-5-1,10-8 32,-10 10-64,17-19-96,-7 7 112,-1 0 0,1 1 0,1-1 64,6-7-176,-7 2 160,5 0 0,0-2 32,-1 0-48,3 0-144,0 0 160,0 0 0,0-4-48,0-1-64,0 5-48,5-6 33,-1-1-338,3-10-303,10 10-400,-17 7 1008,5-19-1505,12 12-448,-10-17-304,21 18 336,-28 6 1921,17-31-3009,-17 31 3009</inkml:trace>
  <inkml:trace contextRef="#ctx0" brushRef="#br0" timeOffset="1">470 1 1264,'0'0'0,"0"0"0,-3 2 576,-1 0-256,-3 1 113,1-1 31,-1 2 96,7-4-560,-4 2 576,0 5-63,-3-1-17,3 1-96,4-7-400,-2 9 336,-5-3 16,3 1 33,-3-1 31,7-6-416,-6 7 416,-1 2 0,0-3-48,-1 3-48,8-9-320,-18 6 337,12 3-49,-3 9-64,-8-12-64,17-6-160,-9 18 144,-11-10-16,11 16-64,-15-2 16,24-22-80,-19 26 32,-1 3 0,1 1 0,-3 3-16,22-33-16,-20 35 16,3 2 16,-3 0-32,3 0 0,17-37 0,-20 37 32,2-2-48,1-2 112,8 0 32,9-33-128,-19 28 192,14-6 0,-1-3 33,1-10-1,5-9-224,-2 18 128,0-14 48,0 2-80,0-1-64,2-5-32,-3 2-48,3-2-448,0 0-753,0 0-1088,0 0 2337,7 0-2673,0 0-1313,-7 0 3986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5:13.392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51 1892 1312,'0'0'0,"-4"0"688,4 0-688,-9 2 433,-11 1 95,14-1 64,2-2 32,4 0-624,-3 0 657,1 0 63,0 0-32,2 0-63,0 0-625,0 0 528,0 0-144,0-5-48,4 5-48,-4 0-288,5-4 256,1 0-63,1 4-81,10 0-32,-17 0-80,5 0 16,1 0 32,14 0-48,-16 0 16,-4 0-16,20 0-16,-14 0-16,16 2 32,-15 0-32,-7-2 32,24 2-32,-7 3 32,-10-1-48,17 3 0,-24-7 48,6 6-64,20-2 0,-19 1 272,19-1-48,-26-4-160,18 2 224,-1 1-32,1-1-192,-1 0 48,-17-2-48,17 2-16,3-2 48,2 0-64,0 0 16,-22 0 16,24 0 32,2-4-64,2-1 64,5 1 16,-33 4-48,35-4-32,2-3 64,-2 3-16,2-1-32,-37 5 16,33-4-32,-1 0 32,1 4-32,0 0 16,-33 0 16,28 0 0,3 0-32,-1 0 32,-3 2 0,-27-2 0,26 4 0,-2 1 16,-2 1-16,-1-2-16,-21-4 16,20 5 16,0-1-16,-1-2 16,1 1 16,-20-3-32,20 0 16,-3 0 64,0 0-16,3 0 48,-20 0-112,18 0 96,1-7 0,5 3-32,0-3 32,-24 7-96,26-6 48,3 1 0,-1 1 0,3-1-16,-31 5-32,28-4 0,0 4 0,-1-4 0,-3 4 0,-24 0 0,24 0-16,0 0 0,-3 0 16,1 0-16,-22 0 16,20 0-32,2 2 32,-1 0 32,1 2-32,-22-4 0,26 3 112,-4 1-32,2-2-80,-2 0 16,-22-2-16,22 0 32,-2 0-32,1 0 16,-1 0 16,-20 0-32,22 0 48,0 0 0,-1-4-48,3 0 16,-24 4-16,27-5-16,-3 1 0,0 0 16,0-1 16,-24 5-16,21-4 16,3-1 16,3 5 0,3-4 0,-30 4-32,31-4 0,-1-1 0,5 1 0,2 0 0,-37 4 0,40-5 16,-1 1-32,0 0 32,-4-1-16,-35 5 0,37 0 0,-2-4 16,0-1-16,-2 1-16,-33 4 16,28 0 16,0 0-16,-4 0-32,3-4 48,-27 4-16,26 0-16,-4 0 16,2 0 32,-3-5-32,-21 5 0,22 0 0,2 0 16,2-4 1,1 4 15,-27 0-32,28 0 32,0-4 0,3 4-16,4-5 0,-3 1 64,-32 4-80,38-4 32,-1-3-32,-2 3 48,2-1-80,-37 5 32,35-4 0,-3 4 64,-3-4-80,-1 4 16,-28 0 0,26 0 16,-2 0-16,-2 0 80,-5 0-48,-17 0-32,18 0 64,-12-5 0,1 5 0,13 0 48,-20 0-112,0 0 112,4-4 32,0-1 48,-4 5-16,0 0-176,0-4-128,-2 0-1393,-4 4-1664,-12-5-2402,18 5 5587,0 0 0</inkml:trace>
  <inkml:trace contextRef="#ctx0" brushRef="#br0" timeOffset="993">3108 53 1968,'0'0'0,"0"-4"465,4-16 15,1 13 48,-5 7-528,4-17 512,-4 17-15,0 0-1,-2 0-32,2 0-464,-2 0 480,-3-4-16,1 4-47,0 0-65,4 0-352,-3 0 304,1 2-64,0 0-64,2 0-32,0-2-144,0 7 64,0-3-64,0 3-16,4 10-32,-4-17 48,7 9-32,13 15 0,-14-5 16,16 5 0,-22-24 16,17 27 0,3-3-16,0 2 16,-1-2 16,-19-24-16,18 24 0,-12 0 0,18-2-16,-17 4 0,-7-26 16,19 24 16,-12 2 16,10 0 16,-12 0 48,-5-26-96,4 27 80,1 1 0,-1 2 16,-4 1-16,0-31-80,0 35 64,0 0-16,0 2 0,0 0-16,0-37-32,0 37 32,0 2 0,0 1-16,0-1 16,0-39-32,0 39 49,6 0-33,1-1 32,0 1-16,-7-39-32,17 35 16,-13-3 16,3-1-16,-1-3 32,-6-28-48,7 29 32,0-3 0,-1-2 0,-2 0-32,-4-24 0,5 26 0,-1 0 16,-4 3-16,5-1 32,-5-28-32,0 28 16,0 3-16,0-1 16,0 1-16,0-31 0,0 28 0,0 5 16,-3-2-16,1-5 16,2-26-16,0 28 32,0-2-32,0-4 32,0 0 0,0-22-32,5 22 16,1 0 80,1-3 48,-1-1 80,-6-18-224,18 8 336,-14 14-16,3-15 32,10 10-63,-17-17-289,4 7 224,3-1 0,12 1-96,-14-1 48,-5-6-176,4 7 96,3 0 0,-3-3-16,1 0-16,-5-4-64,4 5 48,-4 1-16,4 1-16,-4-1 0,0-6-16,0 9 0,5 0 0,-5-1 0,4 10 16,-4-18-16,0 6 16,0 12 48,4-14-48,-4 3-16,0-7 0,5 9 80,-5-1-16,0-1 96,0-1 32,0-6-192,0 3 224,-3-1 113,-1 2-33,-2-2 48,6-2-352,-18 0 320,12 0-64,-16-4-48,4 0-32,18 4-176,-6-7 176,-16 0-96,13 1 81,-13-12-33,22 18-128,-8-4 64,-14-13-80,13 12-337,-13-14-431,22 19 784,-8-7-1360,-12-19-834,13 8-639,1 1-64,6 17 2897,-7-20-4194,7 20 4194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5:15.370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585 334 3745,'0'0'0,"4"0"1025,-4 0-1025,5-4 1024,-5 4 97,0-5 95,4 5-63,-4 0-1153,0-4 944,0 4-223,0-5-193,0 5-128,0 0-400,0 0 288,0 0-64,0 0-48,0 0-80,0 0-96,0 0 64,-2 3-32,0-1 16,0 0-48,2-2 0,-3 2 64,1 5-48,-2-1 0,-3 12-16,7-18 0,-6 4 0,-3 16 0,-8-3 16,10 3-16,7-20 0,-24 24 32,6 0-32,-3 2 16,-3 0-16,24-26 0,-24 26 16,2 3-16,-2-1-32,0 0 32,24-28 0,-22 29-32,-2-1 96,0-2-80,4 3 32,20-29-16,-21 24 0,12-2-16,-13-3 80,16-1-48,6-18-16,-9 6 16,2 3 33,1 0-33,4-3-16,2-6 0,-3 7 96,1-3-48,2-2 48,0 0 32,0-2-128,0 3 64,0-3 32,5 0-32,-1 0 64,-4 0-128,0 0 80,4 0 0,1-5-192,1-1-432,-6 6 544,7-18-1025,12 12-720,-14-18-528,17 6-256,-22 18 2529,17-17-2113,3-9-976,-20 26 3089</inkml:trace>
  <inkml:trace contextRef="#ctx0" brushRef="#br0" timeOffset="1">672 0 1888,'0'0'0,"0"2"529,0-2-529,-2 2 464,0 1 0,-2 1 32,-1 3 0,5-7-496,-6 6 481,-1 1-49,0 10-48,1-10-32,6-7-352,-9 8 384,-8 10 1,10-12-1,-12 14 48,19-20-432,-9 9 384,-13 10 16,5-10-15,8 13-33,9-22-352,-26 17 352,6 3-112,3 4-48,-5 4-96,22-28-96,-22 31 80,2 2-16,-4-3 16,0 3 32,24-33-112,-22 30 112,-1 3-16,1 2 16,-2-2 0,24-33-112,-24 30 80,0 1 16,0-1 1,2-1-1,22-29-96,-22 28 112,0-2-32,3-2 80,1-4-32,18-20-128,-17 17 144,8-8 16,-11 11 0,16-14-48,4-6-112,-7 7 128,-1-1-16,1 1 0,3-3 48,4-4-160,-2 3 144,-1-1-48,1 0 48,2 0-15,0-2-129,0 0 80,0 0-513,0 0-719,0 0 1152,5-6-2225,-1 1-929,3 1-1744,-7 4 4898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5:16.278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0 1894 1888,'0'0'0,"5"0"561,1-6-97,-6 6-464,7-20 448,10 16 0,-13-1-64,3-1-31,-7 6-353,20-7 224,-14 3-64,16-1-48,-5 1-64,-17 4-48,20-4 32,0 4 0,2 0 0,-1 0 0,-21 0-32,24 0 64,3 0-48,-1 0 16,2 0-16,-28 0-16,26 0 16,5 0 0,-5 2 16,2 0 0,-28-2-32,27 4 16,3 3 0,-2 0 0,1-3-16,-29-4 0,30 6 16,1 1 16,2 0 0,4-1 16,-37-6-48,37 7 16,0-3 0,0 0-32,2-1 32,-39-3-16,40 0 16,1 0-32,0 0 0,-1 0 96,-40 0-80,39 0 224,5-5 128,-5-1-15,2-1-1,-41 7-336,40-4 224,-5-3-64,2 3 80,0-1-32,-37 5-208,39-6 192,0-1-16,3 1-96,-1-1 0,-41 7-80,44-17 48,2 17-32,4-5 16,0-1-32,-50 6 0,52-7 16,3 1 0,-5-1-16,0 3 0,-50 4 0,48 0 0,-4 0-16,-5 0 16,3 0 0,-42 0 0,37-4 0,2 4 0,0 0 16,1-5-16,-40 5 0,37-4 0,2-3-16,2 3 0,3-3 32,-44 7-16,41-4 0,5-3 80,2 1 32,0-1 33,-48 7-145,53-17 160,-1 13-64,3-3-48,-1-10-32,-54 17-16,59-5 32,0-1 0,0-1-32,2 1 32,-61 6-32,65-7 16,-4 0 0,1 1 0,-4-1 0,-58 7-16,53-6 0,1-1 16,-3 1 0,3-1 0,-54 7-16,52-6-16,-1-1 32,-1 1-16,-2 1 80,-48 5-80,43-6 208,3 1 128,-4 1 16,-3 0-256,-39 4-96,37-5 32,-2 5-80,0 0 0,0 0 240,-35 0-192,33 0 80,-3 0 0,1 2-48,-1 1 16,-30-3-48,26 4 48,3-2-16,-1 0 32,-2 0-15,-26-2-49,29 3 80,-3-3-16,0 0 16,0 0 0,-26 0-80,31 0 96,-3-5 0,3 1-16,-3 0 0,-2 4 0,-26 0-80,24-7 64,-2 3-256,-2-1-593,-3 1-1183,-17 4 1968,18-4-2994,-14-1-1600,-4 5 4594</inkml:trace>
  <inkml:trace contextRef="#ctx0" brushRef="#br0" timeOffset="554">3698 24 1280,'0'0'0,"5"-4"240,-1 0-64,-4 4-176,4-7 208,1 3 32,-5-1 49,0 5 15,0 0-304,0 0 336,-2 0 48,-1 0 80,1 0 81,2 0-545,-2 0 576,0 0 16,0 0-96,0 0-112,2 0-384,-3 3 273,1 5-129,0 14-80,2 6-32,0-28-32,0 35-16,0 7-16,0 12 0,4 3-48,-4-57 80,7 63-80,10 7-16,-10 4-32,17 5 79,-24-79 49,6 85-80,18-2 16,-17 4 48,15-2 0,-22-85 16,4 85 0,16-2 64,-16-9-176,16 1 32,-20-75 80,6 65-32,14-4 96,-13-4 305,12-5 127,-19-52-496,7 48 576,12-6-32,-12-7-128,10-3-95,-17-32-321,7 29 192,10-1 0,-12-2 32,1-4-16,-6-22-208,7 18 192,-3-10 48,1 14-64,-5-13 0,0-9-176,0 19 192,0-12-15,0 0 15,0-1 32,0-6-224,0 7 208,-5-3 32,1-2 16,-3 0 0,7-2-256,-8 5 288,-1-5-80,0 0 16,3 0-47,6 0-177,-7 0 160,0-5 48,5 5 0,0-6-16,2 6-192,-2-5 128,0-1 0,2-12-96,0 14-96,0 4 64,0-20-272,4 14-304,3-16-321,10 16-383,-17 6 1280,7-24-1553,12 6-240,-12-2-48,12-4 112,-19 24 1729,7-21-1408,19-6 463,-19-1-783,-7 28 1728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45:17.943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1021 71 1440,'0'0'0,"0"0"801,0 2-305,0-2-496,0 2 544,-2 0 80,0 1 129,0-1 79,2-2-832,-2 2 784,-1 4-95,-3 1-145,-1 0-112,7-7-432,-6 17 352,-12-13-48,12 5-15,-16 11-65,22-20-224,-18 8 176,-1 16-48,-3-4 0,-2 4-48,24-24-80,-26 22 112,-5 2 16,1 6-32,-3-1 48,33-29-144,-35 33 128,0-1 32,-2 1 240,0-2 33,37-31-433,-33 26 464,1 0-48,-1 0-256,0-2-16,33-24-144,-33 24 96,3 0 80,1-4-32,3-1-48,26-19-96,-22 18 144,3-9-31,-1 10-1,3-12-32,17-7-80,-7 17 128,-10-12-48,12 1-16,-1 1-16,6-7-48,-5 4 32,1 0 32,2 1-16,0 1-16,2-6-32,0 2 32,0 1 0,0-1-16,0 0 32,0-2-48,0 2 16,0-2 80,4 0-16,3 0 16,-7 0-96,4 0 96,3-4-240,-1-3-288,14 1-337,-20 6 769,4-20-1232,3 14-497,12-16-432,-14 15-208,-5 7 2369,26-19-1969,-20 1-1040,-6 18 3009</inkml:trace>
  <inkml:trace contextRef="#ctx0" brushRef="#br0" timeOffset="1">720 60 1200,'0'0'0,"0"0"0,5-4 272,-1-3 0,0-17 96,-4 20 65,0 4-433,0-7 448,0 3-48,0-1-32,0 5-32,0 0-336,0-4 321,-2 4-17,-2 0 0,-3 0-16,7 0-288,-6 0 288,-12 2 0,14 0-16,-3 3-16,7-5-256,-6 4 257,-3-2-17,2 3-16,1 1-48,6-6-176,-7 5 192,1-1-48,-1 0 16,1 1-32,6-5-128,-2 4 96,-3 0 0,3 1 0,0-3 0,2-2-96,-2 2 112,-1 0 16,1 0-64,0-2 16,2 0-80,0 3 65,-2-1-1,0 0 16,-3 5 256,5-7-336,-6 6 320,-3 3-16,-8 8-16,8-8-224,9-9-64,-24 24 48,2 0-16,-4 2 32,-2 3-48,28-29-16,-33 30 64,0 5 96,-2 0 0,0 2 17,35-37-177,-35 37 192,0-2-48,1 0 32,-1 0-48,35-35-128,-31 33 64,3-3 64,4-6 16,6-2-32,18-22-112,-8 20 160,-14-12-64,15 12 0,-2-16 16,9-4-112,-17 7 128,15-1 0,-3 1-16,1-5 16,4-2-128,-2 2 177,0 0-17,0-2 64,-1 0 16,3 0-240,-2 0 240,2-4-32,0 0-64,0-3-32,0 7-112,0-6 64,0-1 0,0-10 0,5 12 0,-5 5-64,4-6 32,-4-12 16,6 14-32,1-3-32,-7 7 16,4-6 0,1-1-80,-1 3-144,0 4-128,-4 0 352,5-4-640,-1 4-305,-4 0-399,5 2-625,-5-2 1969,0 2-2513,4 4 63,-4-3-1135,0-3 3585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1:19.4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851 38 1104,'0'0'0,"-6"0"464,-1-5-144,7 5-320,-17-4 353,10 4 63,0 0 16,1 0-16,6 0-416,-9 0 400,3 0-48,-1 0-47,1 2 47,6-2-352,-5 2 352,1-2 32,-1 0 48,3 2-48,2-2-384,-2 0 401,-2 0-17,2 0-16,-1 0 32,3 0-400,-2 0 368,0-4-32,0 4-15,0-4-49,2 4-272,0-5 224,-3 1 64,1 0-80,0-1-16,-2 1 16,4 4-208,-5 0 128,1-5 16,0 5-16,-3 0-15,7 0-113,-6 0 96,-1 0 32,0 0-64,1 0-16,6 0-48,-20 0 16,14 3 16,-14 3 0,14-1-16,6-5-16,-9 6 80,0 1-80,0-3 48,1 3 0,8-7-48,-7 6 16,1-2 16,-1 1 0,0-1 16,7-4-48,-4 2 48,-2 3 0,1-1 16,1 0-16,4-4-48,-7 5 96,1-1-48,1 1 16,-1-1-48,6-4-16,-5 6 32,1 1-16,-2 0 16,1 10-16,5-17-16,-4 4 0,-1 5 0,3 9-16,-2-12 16,4-6 0,-2 20-32,-3-14 32,1 14 0,0-11 32,4-9-32,-5 19 32,-1-12 0,1 15 16,1-16-16,4-6-32,-4 20 64,-1-14-16,1 14 0,0-13 32,4-7-80,-5 17 48,3-10 0,-2 10 64,1-10-16,3-7-96,-4 8 112,0 10-48,2-12-15,-1 3 15,3-9-64,-2 20 32,0-14 48,2 3-64,0 13 16,0-22-32,0 8 0,0 14 0,0-13 16,4 11 0,-4-20-16,0 6 80,5 16-48,-5-15 0,4 14 0,-4-21-32,4 7-32,1 10 112,-1-10-16,-4 10 0,0-17-64,5 7 48,-1 2 16,-4 8 16,4-13 16,-4-4-96,0 7 64,5 10 48,-5-10-48,4 2 0,-4-9-64,0 8 96,0 10-32,0-12 32,4 12-32,-4-18-64,0 6 80,0 12-16,0-12 16,5 14 0,-5-20-80,0 7 64,4 12 0,-4-10-32,4 11 0,-4-20-32,0 8 64,5 14-16,-5-13-32,0 11 33,0-20-49,4 6 16,-4 12 0,0-10 16,5 14-16,-5-22-16,0 18 48,0-10-32,0 14 80,0-13-96,0-9 0,0 24 0,0-7 64,4-8-112,-4 13 96,0-22-48,0 6 0,4 16-32,1-13 80,-5 13-48,0-22 0,4 17 48,0-8-48,-4 13 48,0-14-32,0-8-16,0 22 32,5-13 0,-5 15 0,4-7 16,-4-17-48,0 9 32,0 15 0,4-15 0,-4 13 16,0-22-48,0 19 48,5-10 0,-5 15 0,0-6-48,0-18 0,4 8 16,-4 16 32,5-6 0,-5-10 16,0-8-64,4 22 48,-4-13-48,4 15 48,1-15-32,-5-9-16,0 24 48,4-16 0,0 14-48,1-13 48,-5-9-48,4 22 16,0-13 32,1 12 16,-1-12 32,-4-9-96,0 20 48,5-12 32,-1 14 0,-4-4-32,0-18-48,4 17 64,1 1-16,-5-10-32,4 14 64,-4-22-80,0 9 16,4 15 16,-4-7 16,0 3-16,0-20-32,0 20 48,0-1 1,0 1-1,0 0-16,0-20-32,0 17 16,0 3 16,0-12-16,-2 16 16,2-24-32,0 18 16,-2-9-16,2 12 0,0-12 0,0-9 0,0 20 48,0-3-48,0-8 16,0 15 16,0-24-32,0 9 0,0 12 16,0-14-16,0 15 0,0-22 0,0 9 0,0 10 32,0-10 16,0 13 0,0-22-48,0 8 48,0 12-32,0-13 16,0 12-16,0-19-16,0 7 0,0 15 48,0-16-48,0 18 0,0-24 0,0 7 0,0 15 0,0-14 32,-2 14-16,2-22-16,0 7 0,0 17 0,0-18 32,0 16-16,0-22-16,-2 9 32,2 10-32,0-12 0,0 15 0,0-22 0,0 6 16,0 14-16,-3-14 0,3 14 0,0-20 0,0 7 32,-2 10-32,2-10 0,-2 10 16,2-17-16,0 7 48,0 1 0,0 1-16,0 0-32,0-9 0,0 9 0,0-1 0,0-1 48,0-1-32,0-6-16,0 7 48,-2-1-48,2 1 0,-2 10 32,2-17-32,-2 5 0,-1 4 48,1 8-48,-2-10 16,4-7-16,-5 17 48,1-10-48,0 1 32,-1 10-16,5-18-16,-6 6 0,1 12 0,-1-12 0,-1 12 32,7-18-32,-6 6 48,-1 3 48,1 8-48,-1-14 0,7-3-48,-6 6 64,-1 1-16,1-1 64,-1-1 32,7-5-144,-9 2 112,-8 0 16,10 0 33,-10 0-97,17-2-64,-9 3 96,-13-1 16,16-2-48,-18 0 16,24 0-80,-9 0 48,-15-5-400,15 5 31,-15-4 1,24 4 320,-17-4-96,8-1 368,-11 5-32,14-4-63,6 4-177,-20 0-16,14 0-16,-12 0 16,12 0 32,6 0-16,-9 0 32,-8 0-32,10 0 0,-2 0 0,9 0 0,-17 0-32,10 0 64,1-4 16,-3-1-48,9 5 0,-9-4 16,3-3 16,-3 3-32,0 0 16,9 4-16,-6-7 32,-3 0 0,2-10-32,-1 13 0,8 4 0,-7-20 16,1 16 16,-1-14-16,1 14-16,6 4 0,-7-7 0,3-10 32,-1 17-32,1-5 16,4 5-16,-4 0-64,1 0-64,1 0-16,2 3-33,0-3 177,0 6-176,0 16 80,0-5 16,5 5 64,-5-22 16,4 22-32,0 2 16,1-4 16,1-3 0,-6-17 0,7 9 0,10 11 16,-12-16-16,12 2-16,-17-6 16,7 7 0,17-5-64,-7-2 96,5-4-128,-22 4 96,19-18-560,3 1-545,-2-5-1072,0 0-1232,-20 22 3409,21-17-4610,1-3-1185,-22 20 5795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1:24.1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31 240 1120,'0'0'0,"-2"0"176,2 0-176,-4-4 224,-3 0 64,1-1 80,4 5 81,2 0-449,-3 0 448,1 0 0,2 0 0,-2 0 1,2 0-449,0 0 480,0 0 32,-2 0 32,2 0-48,0 0-496,0-4 465,0 4-65,0 0-64,0-5-16,0 5-320,0 0 272,4-4-16,-4 0-64,5 4 1,-5 0-193,4-5 128,0 5 0,3 0 0,-3-4-32,-4 4-96,5 0 96,-1 0-16,-4 0-16,4 0 0,-4 0-64,0 0 32,5 0 16,-5 0-16,4 0-16,-4 0-16,4 0 32,1 0 16,-1 0-32,0 0 16,-4 0-32,5 2 16,-1 0 32,1 1 16,-1-3 0,-4 0-64,4 0 80,1 0 0,-1 0 32,3 2 48,-7-2-160,4 0 160,2 0 0,1 0 1,0 0-17,-7 0-144,17 0 160,-17 0-32,7-5-16,-1 5-32,-6 0-80,7 0 48,-3 0-16,3 0-16,-3 0 0,-4 0-16,6 0 0,1 0 16,0 0-16,-1 0 16,-6 0-16,7 0 32,-1 0-16,1 0-32,-1 3 16,-6-3 0,18 2 0,-18 0 16,6-2 16,1 0-16,-7 0-16,6 2 32,12-2-16,-14 2 16,3-2 16,-7 0-48,6 0 32,1 0 32,-1 0 16,12 0-16,-18 0-64,4 0 112,3 0 16,12 0 0,-14-4 32,-5 4-160,17-4 160,-12-1 1,12 1-17,-10-1 0,-7 5-144,17-4 112,-13 0 0,3-1-48,13 5-16,-20 0-48,4 0 48,2 0-32,12-4 16,-14 4-16,-4 0-16,7 0 0,-1 0 16,1 0 16,10 0 0,-17 0-32,5 0 16,1 0 16,12 0-16,-14 0 0,-4 0-16,7 0 32,10 0 0,-13 0-32,1 0 32,-5 0-32,6 0 16,14 0 0,-16 0 16,3 0-16,-7 0-16,20 0-16,-16-4 32,13 4-16,-10 0 0,-7 0 0,20 0 48,-14 0-32,12-5 16,-12 1 0,-6 4-32,20 0-32,-14-4 256,16-1 0,-15 5 16,-7 0-240,19 0 240,-12 0-208,10 0-32,-12 0 16,-5 0-16,17 0 0,-13 0 16,3 0-16,13 0 33,-20 0-33,4 0 16,3 2 0,10 1-32,-13-3 32,-4 0-16,7 2 0,-1-2 0,12 0 32,-14 2-32,-4-2 0,7 0 16,12 0 0,-14 0 16,12 0-16,-17 0-16,5 0 0,14 0 0,-14 0 48,16 0 16,-21 0-64,7 0 48,15-4 0,-16-1-16,18 1 0,-24 4-32,18 0 48,-12-5-16,18-1 0,-17 2-32,-7 4 0,24-5 16,-18-1 16,23 1 0,-23 1 0,-6 4-32,27-4 32,-10-1-32,0 5 32,1-4-16,-18 4-16,6 0 32,18-5-16,-17 5-16,17 0 0,-24 0 0,7 0 0,12 0 0,-12 0 0,17 0 16,-24 0-16,6 0 32,16 0-16,-18 3 16,16-1-32,-20-2 0,4 2 32,16-2 0,-13 0-32,10 0 16,-17 0-16,7 2 32,12 0-32,-12-2 16,12 3 16,-19-3-32,7 0 0,15 0 16,-16 2-16,16-2 48,-22 0-48,7 2 16,12-2-32,-12 0 32,13 0-32,-20 0 16,6 0 0,12 2 0,-12 0 0,12 0 16,-18-2-16,6 3 32,12-1-16,-12 0-16,14 0 16,-20-2-16,6 2-16,14 1 32,-14-1 16,14 0-64,-20-2 32,7 2 48,17-2-16,-18 0-16,18 2 16,-24-2-32,7 0 0,15 0 16,-16 0-16,18 0 16,-24 0-16,7 0 32,19 0 16,-20 0-32,16 0-16,-22 0 0,7 0 32,15-4-32,-16 4 32,16 0 16,-22 0-48,6-4 32,16-1 16,-15 1-16,15 4 0,-22 0-32,6-5 0,18 5 0,-17-4 64,17 4 32,-24 0-96,17-4 144,-10 4 16,15-5-95,-16 5 63,-6 0-128,24-4 80,-17 4 16,17-4 48,-18-1-48,-6 5-96,22 0 128,-15-4-64,17 4-16,-18 0 0,-6 0-48,24 0 48,-17 0-64,17-4 64,-18 4-32,-6 0-16,22 0 32,-15 0-16,12 0 16,-12 0-32,-7 0 0,24 0 16,-18 0-16,14 0 32,-14 0 16,-6 0-48,20 0 0,-13 0 0,12 0 48,-12 0-48,-7 0 0,22 0 16,-16 0-16,16 0 32,-15 0-16,-7 0-16,21 0 32,-14 0 16,17 0-32,-18 0 16,-6 0-32,22 0 16,-15-5 32,15 5-16,-16 0-16,-6 0-16,26-4 32,-8 4-32,-1-5 48,1 5 0,-18 0-48,6-4 0,18 4 16,-17 0 16,10 0-32,-17 0 0,7 0 32,10 0-16,-10 0-16,12 0 0,-19 0 0,7 0 0,13 0 0,-14 0 48,14 0-48,-20 0 0,6 0 0,14 0 0,-13 0 0,14 0 32,-21 0-32,7 0-32,13 0 32,-14 0 32,12 0-16,-18 0-16,6 0 32,14 0-32,-14 0 16,16 0-16,-22 0 0,7 0 32,14 0-16,-14 0 16,15 0-32,-22 0 0,6 0 0,16-4 0,-15-1 16,15 5-32,-22 0 16,6 0 16,18-4 16,-17 4-16,14 0 16,-21 0-32,7 0 32,15 0-64,-16 0 0,21 0 96,-27 0-64,17 0 0,0 0 0,1-4-32,-12 4 0,-6 0 32,24 0 0,-17-5 32,17 5-32,-17 0 32,-7 0-32,19 0 16,-14 0 16,14-4-16,-12 4 16,-7 0-32,19 0-48,-12 0 16,15-4 16,-16-1 16,-6 5 0,20 0 0,-14 0 16,16 0-16,-15 0 0,-7 0 0,22-4 32,-16 4-32,16 0 0,-18-5 0,-4 5 0,20 0 0,-13 0 0,14 0 16,-14 0-16,-7 0 0,20 0-16,-14 0 32,14 0 16,-14 0-32,-6 0 0,20-4 16,-14 4-16,14 0 0,-16 0 0,-4 0 0,20 0 33,-13 0-33,12 0 0,-14 0 16,-5 0-16,19-4 0,-14 4 32,14 0 0,-12-5-32,12 5 0,-19 0 0,7 0-32,15 0 32,-16 0 0,14-4 32,-20 4-32,7 0-32,12 0 64,-14 0-16,14 0-32,-19 0 16,7 0 16,12-4 16,-14 4-32,14 0 0,-19 0 0,7 0 0,13 0-32,-14 0 16,14 0 16,-20 0 0,6 0-32,16 0 64,-15 2-32,12-2 0,-19 0 0,5 2 16,12-2 16,-13 0-32,14 0 16,-18 0-16,4 0 0,14 0 32,-14 0-32,14 0 0,-18 0 0,4 0-32,16 0 32,-14 0 0,14 0 32,-20 0-32,6-4 16,14 4 16,-14 0-32,1 0-32,-7 0 32,20 0-16,-16 0 16,3 0 0,10 0 16,-17 0-16,4 0 32,3-5-32,13 5 0,-16 0 0,-4 0 0,6 0 0,14 0 0,-13 0-32,-1 0 32,-6 0 0,22 0 32,-18 0-64,16 0 64,-13 0-32,-7 0 0,19 2-32,-14 1 32,14-1 0,-14 0 0,-5-2 0,17 2 32,-13 0-64,1 1 32,1-1 0,-6-2 0,7 4-16,-3-2 32,1 0-241,-5-2-671,0 0 896,0 0-2433,4 0-2737,2 0-2802,-6 0 7972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1:29.3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31 131 1472,'0'0'0,"-2"0"416,2 0-416,-2 0 545,-5 0 63,3 0 0,-1 0 0,5 0-608,-2-4 513,0 0-1,0-1 0,0 1-64,2 4-448,-3-4 481,3-1-49,0 1-32,0-3-32,0 7-368,0-6 288,0-1-48,0 3-32,0 0-15,0 4-193,0-5 144,0 1-32,5-1 0,-5 1-32,0 4-80,4-4 48,0 4-16,1-5-16,-1-1 0,-4 6-16,5-5 80,-1 1-48,0 0-16,1 4-16,-5 0 0,4-5-48,0 5 32,3-4 0,-1 0 16,-6 4 0,7 0-16,10-5-16,-17 5 224,7 0 16,-7 0-208,20-4 224,-16 4-32,13 0-160,-12 0-32,-5 0 0,19-4 0,-12 4 16,13 0 0,-16 0 32,-4 0-48,17 0 32,-12 0-32,12 0 16,-12 0-16,-5 0 0,6 0 16,1 0 0,-1 2-16,1 0 32,-7-2-32,6 2 32,-1 0-16,-1 3 0,0-1-16,-4-4 0,0 7 0,5-1 0,-5 1 0,4 1 0,-4-8 0,0 18-16,0-12 32,0 14 16,0-13-32,0-7 0,0 21 32,0-14 32,0 15-64,0-14 48,0-8-48,0 20 64,-2-11-16,-2 8 16,-1-10-32,5-7-32,-6 19 65,-1-12-1,1 10 16,-3-10-16,9-7-64,-18 17 80,12-10-32,-12 10-48,10-10 64,8-7-64,-20 20 16,11-14 32,-12 16-16,14-5-48,7-17 16,-22 18-224,13-9 16,-12 15 31,14-7 1,7-17 176,-17 9 32,10 13-16,-2-16 32,3 12-16,6-18-32,-7 6 32,3 1 32,2-1-15,2 1 31,0-7-80,0 2 160,0 0 48,0 0 96,4-2 48,-4 0-352,7 0 304,-1-4-16,1 0-128,10-1-32,-17 5-128,5-6 337,12-1-49,-13 3 32,16-3-48,-20 7-272,7-4 96,12 0-80,-12-1-32,17 1 32,-24 4-16,17 0-16,1 0 16,1 0 0,-1 0 16,-18 0-16,19 0 16,-1 4-16,1-2 16,1 3-32,-20-5 16,20 4 0,-1-2 48,-1 0-16,-1 1 16,-17-3-48,18 2 16,-1-2-32,-10 0 32,15 0 16,-22 0-32,6 0-32,1 0 80,-1 0-48,-1 0 48,-5 0-48,4 0 64,0 0-96,-4 2 80,5-2-48,-5 0 0,0 0 48,0 0 16,0 0-48,0 2 32,0-2-48,0 2 32,0-2 0,0 3 0,0-3 16,0 0-48,4 2 32,-4 0-32,0 0 0,0 0-32,0-2 32,0 2 32,0-2-16,0 0 0,0 0-16,4 0 0,-4 3 32,0-3 0,0 0 0,0 0-32,0 2 32,0-2 32,0 0-16,0 0 0,0 0-48,0 0 65,0 0-49,0 0-161,0-5-527,0 5 672,0 0-1457,0-4-1120,0 0-1024,29 23 735,-29-19 2866,0-4-3473,0 4 3473</inkml:trace>
  <inkml:trace contextRef="#ctx0" brushRef="#br0" timeOffset="1033">576 27 1872,'0'0'0,"0"-5"737,-2 1 111,0 0 129,2 4-977,0 0 1072,-2-5 17,2 5-81,0 0-112,0 0-896,0 0 721,0 0-129,0 0-96,0 0-128,0 0-368,0 0 353,0 0-33,6 2 0,1 1 32,-7-3-352,17 2 320,-12 0 0,12 2-16,-10 1-15,-7-5-289,22 6 192,-16 1 0,20-1-32,-6 1 16,-20-7-176,20 9 160,1-1-48,1 1-48,0 11 0,-22-20-64,20 6 32,-1 14 0,3-14 0,-2 16-32,-20-22 0,19 18 48,1-1-48,0 1 48,-3 1-16,-17-19-32,18 18 32,-12 1 32,16-1-32,-18-1 32,14-8-16,-18-9-48,4 22 64,0-16 0,3 12 32,0-12 0,-7-6-96,6 7 145,-2-1-17,1-1 0,-1-1 0,-4-4-128,0 5 80,5-3 32,-1 0-80,-4 0 64,0-2-96,4 2 64,1 0-48,-1-2 80,0 0-96,-4 0 0,5 3 16,-1-1 32,0 4-96,1 1 48,-5-7 0,4 6-16,1 1 16,-1-3 48,0 1-48,-4-5 0,5 6 48,-5-1 0,4 1-48,-4-1 112,0-5-112,0 2 16,0 2 96,0-2-16,0 0 16,0-2-112,0 0 112,0 0 0,-2 0-64,0 0-16,2 0-32,-5-4 16,3 0-240,-2-3-240,-3 3-336,7 4 800,-4-18-1297,-3 14-560,1-13-912,1 10-529,5 7 3298,7 0-2689,-7-24-528,0 24 3217</inkml:trace>
  <inkml:trace contextRef="#ctx0" brushRef="#br0" timeOffset="1034">1043 55 2961,'0'0'0,"-2"2"960,2-2-960,-2 2 1057,0 1 47,0-1-15,2-2-81,0 0-1008,-3 0 897,3 0-161,0 0-32,0 0-47,0 0-657,0 0 592,0 0-48,0 0-32,0 0-159,0 0-353,-2 0 240,0 2-64,-2 5-32,-3 10-32,7-17-112,-6 7 144,-1 14 32,-10-12-64,10 15 64,7-24-176,-20 22 80,12-2-16,-14 1 32,4 3-32,18-24-64,-17 24 96,-1 3 0,10-3 16,-16-3-48,24-21-64,-7 20 80,-12-3-16,12-8 1,-2 11 31,9-20-96,-8 4 80,1 3 16,0-1-48,1 1-16,6-7-32,-4 4 32,1-2 32,1 1-16,0-3 16,2 0-64,0 0 80,0 0-48,0 0 16,0 0-48,4-5 0,1-1-256,1-12-337,12 14-623,-18 4 1216,4-20-1921,16 14-688,-3-16-561,12 17 689,-29 5 2481,19-21-3265,-19 21 3265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1:31.2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42 445 1824,'0'0'0,"-2"0"497,-5 0 191,1-6 160,1-14 65,1 20 47,0-4-47,1-1-1,1 1-64,0-3-95,0 3-97,0-2-96,0 1-112,2 1-31,0 4-417,0 0 368,0-5-48,0 5-48,0 0-128,0 0-144,0 0 128,0-4-16,4 4-16,2 0-16,-6 0-80,7 0 128,0 0-64,10 0-48,-13 0 16,-4 0-32,18 0 32,-12 0 49,16 0 15,-4 0 32,-18 0-128,17 0 96,3 0-16,-1 0 48,3 0-32,-22 0-96,22 0 160,2-4 16,0 4 16,0-5 16,-24 5-208,24 0 224,-2-4-32,-3 0-16,1-1-32,-20 5-144,7-4 129,14 4-17,-16 0-16,12 0-80,-17 0-16,5 0 0,1 0 48,1-4-80,10 4 32,-17 0 0,7 0-16,-1 2 32,1 0 32,-7-2-48,17 2 48,-17 0-48,7 0 16,-1-2-16,-6 0 0,18 3-16,-18-3 80,6 0-16,1 0 0,-7 0-48,6 0 112,-1 0-32,-1 0 64,1-5-80,-5 5-64,4-4 112,0 4-64,-4-4 64,0-1-16,0 5-96,5-4 64,-5-1 32,0 1-64,0 0 0,0 4-32,0-5 48,0 5-32,0-6-80,0 1-32,0 5 96,0-4-448,-3 4-384,1-4-625,-2-1-784,4 5 2241,-7-4-2897,3 4-225,8 2 865,-4-2-752,0 0 3009,0 0 0</inkml:trace>
  <inkml:trace contextRef="#ctx0" brushRef="#br0" timeOffset="1">230 142 2321,'0'0'0,"0"0"848,6-7 240,1 1 161,-7 6-1249,6-18 1345,-1 18-81,-5 0-223,0 0-289,0 0-752,0 0 512,0 0-160,0 3-63,4 3-65,-4-6-224,0 20 192,0-3 0,0 1 16,0 6 32,0-24-240,4 28 336,-4 3 80,0-1 1,5 1 31,-5-31-448,0 28 384,4 3-96,-4-1-64,4-4 0,-4-26-224,5 24 208,-1 0-80,1-4 49,-1 0-65,-4-20-112,4 6 96,1 12 64,-1-12-16,0 1-64,-4-7-80,7 6 128,-3-1-16,3-3 16,-1 0-64,-6-2-64,7 2 0,-1-2-272,1 0-593,10-4-991,-17 4 1856,7-7-3714,21 7-496,-21-4-352,-7 4 4562</inkml:trace>
  <inkml:trace contextRef="#ctx0" brushRef="#br0" timeOffset="875">982 312 4562,'0'0'0,"5"2"1760,-5-2-1760,0 3 1633,0-1-80,4 0-128,-4 0-241,0-2-1184,4 2 880,3-2-175,-3 0-161,1 0-144,-5 0-400,4 0 352,0 0-96,1 0-79,-1 0-49,-4 0-128,5 0 112,-5-4 0,4 4 16,0 0 16,-4 0-144,0 0 128,5-4-16,-1-1 32,0 1-32,-4 4-112,0-5 112,7 1 16,-3-2-32,3-1 0,-7 7-96,6-17 96,1 12-16,-1-12 0,1 10-16,-7 7-64,7-17 96,-3 12 1,2-16-1,1 14 16,-7 7-112,4-22 48,3 16 16,-1-16 16,-1 15-80,-5 7 0,6-24 64,-1 18-32,-1-14-16,0 16 32,-4 4-48,5-7 0,-1 1 0,1 1 32,-5 1-64,0 4 32,4-4 32,-4-1-64,4 5 16,-4-4 32,0 4-16,5 0-48,-1-5 48,0 5 32,1-4-32,-5 4 0,4-4 0,0 4 16,1-5-16,-5 1-48,0 4 48,4-4 0,1 4-16,-5-5 32,4 5 16,-4 0-32,4 0 0,-4-4 16,5 4-16,-5-4 32,0 4-32,4 0-32,-4 0 16,0-5 16,0 5 0,0 0-32,0 0 16,0 0 16,0 2-32,0 1-16,0-3 48,0 4-48,0 2 0,0 1 32,0 2 32,0-9-16,0 17-16,0-12 16,0 1 0,7 3-32,-7-9 32,4 17-48,0-10 48,3 10-16,-3-10 0,-4-7 16,7 19 0,-1-12-32,12 17 32,-14-7-48,-4-17 48,7 18 32,-1 2-16,1-1-16,10 7 0,-17-26 0,5 29 0,-1-1 32,2 0-64,-1-4 80,-5-24-48,4 27-16,3-3-16,-3-3 80,-4-21-48,4 24 48,-4-24-48,5 20 16,-5 2 32,4-13 32,1 15-32,-5-24-48,4 6 144,0 14 48,-4-14 16,0 1 64,0-7-272,0 17 240,0-14 0,0 3-96,0 1 64,0-7-208,0 6 64,0-1-15,0 1-17,0 1 0,0-7-32,0 6-32,-2 3 64,2-3-64,0 1 0,0-7 32,-2 7 32,2-1-80,0-2 96,0 1-16,0-5-32,0 6 48,0-3 0,0-1 0,0 0 32,0-2-80,4 0 48,1 0 16,-5 0 48,4 0-64,-4 0-48,4-4 80,1 4-32,-5-7-80,0 0-96,0 7 128,0-17-577,0 13-495,0-3-1009,0 1-1761,0 6 3842,0-7-4770,0 0-1345,0 7 6115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1:35.7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1 277 992,'0'0'0,"6"-4"256,-6 4-256,18-4 288,-14-14 80,3 18 65,-1-4-1,-6 4-432,5 0 400,-1 0 32,-4 0 16,4-4 17,-4 4-465,0 0 528,0 0-32,5 0-32,-5 2 0,0-2-464,4 2 433,1 2-1,-5 1 16,4-1-32,-4-4-416,4 4 384,1 1-15,1 1-17,1 1-32,-7-7-320,6 6 304,14 12-32,-16-14-80,18 5-32,-22-9-160,7 20 112,17-12 16,-7 14-16,1-13 1,-18-9-113,17 24 112,3-15-48,-1 15 16,-1-16 0,-18-8-80,17 22 96,-10-13 0,15 13 16,-16-14 16,-6-8-128,18 22 96,-14-13-16,2 11-16,12-12-32,-18-8-32,4 22 48,3-13-16,10 13 0,-12-14-32,-5-8 0,4 22 64,3-13-32,-1 8 16,14-10 16,-20-7-64,4 17 272,14-10 48,-14-1 1,2 3 15,-6-9-336,18 7 64,-14-1-16,3 1 0,-1-1 32,-6-6-80,7 3 128,-1-1-16,-1 0 16,-1 0-48,-4-2-80,5 2 128,-5-2-32,4 2 0,-4-2 0,0 0-96,0 0 112,0 0 0,0 0-32,0 0 16,0 0-96,0 0 64,0 0 0,-2 0 1,0 0-49,2 0-16,0 0 48,-3 0-32,1 0-16,0-4 32,2 4-32,-2 0-32,2-4-48,-2-1-273,-1 1-367,3 4 720,-2-4-1136,0-1-481,0 1-368,2-3-400,0 7 2385,0-6-2369,0-1 608,-2-12-848,2 19 2609</inkml:trace>
  <inkml:trace contextRef="#ctx0" brushRef="#br0" timeOffset="569">479 186 1680,'0'0'0,"0"0"432,0-5 113,0 5-545,4-6 624,0-1 32,-4 1-47,0-1-33,0 7-576,0-6 560,0-1-16,0 1 1,0-1-49,0 7-496,-2-6 432,0 1-224,0 1-32,-2 4-64,4 0-112,-3 0 80,-1 0 128,2 0-64,-3 4-31,5-4-113,-4 7 112,0 10-32,-1-10 48,-1 15 16,6-22-144,-7 19 192,1 3 48,-12 2 32,12 0 64,6-24-336,-22 26 384,4 5 17,1-3-1,-5 0-32,22-28-368,-22 29 336,1-5-16,-3 2-64,4-4-64,20-22-192,-22 24 160,13-2 1,-15-5 15,18-8-16,6-9-160,-18 17 128,14-12-16,-3 1 0,1 1-32,6-7-80,-4 2 64,1 2-16,1-2-32,0 1 0,2-3-16,0 0-16,0 2 32,0 0-16,0-2 0,4 2-16,1 0-48,1 1-336,-1-3-529,-5 0 929,6 0-1696,1 0-930,15 0-479,15 19 720,-37-19 2385,6 0-2673,-6 0 2673</inkml:trace>
  <inkml:trace contextRef="#ctx0" brushRef="#br0" timeOffset="1043">989 0 2144,'0'0'0,"-2"0"657,-2 0 111,-3 0 129,1 0 79,6 0-976,-7 0 944,1 3-31,1-1-81,-1 0-79,6-2-753,-5 2 624,1 0-64,0 0-144,1 1-80,-1-1 1,2 0-49,0 2-48,-1 3-32,3-7-208,-2 6 176,-2 3 0,0 11-32,-1-11-16,5-9-128,-4 24 112,-1-5-32,-1 5 0,2 5 0,4-29-80,-7 30 96,3 5 0,-1 4 17,3 3-17,2-42-96,-2 46 128,2-1 48,0 6 176,0-1 112,0-50-464,0 50 464,6 0 17,1-4-161,13-2-32,-20-44-288,4 39 256,13-2-16,-10-7 32,10 1-32,-17-31-240,5 26 208,14-6-32,-14-3-48,1-8 17,-6-9-145,18 17 112,-14-12 32,3 1 0,-1-1 0,-6-5-144,7 2 144,-1 0-64,12-2-64,-14 0-112,-4 0 96,20 0-432,-14 0-481,14-4-607,-3 4-946,-17 0 2466,7 0-3665,26 2-1,-16 0-960,-17-2 4626</inkml:trace>
  <inkml:trace contextRef="#ctx0" brushRef="#br0" timeOffset="1832">1323 332 944,'0'0'0,"0"0"496,0 0-496,0 0 176,4-4 80,1 4 81,-5-5 63,0 5-400,0-4 464,0 0 0,0-3 32,4 0 1,-4 7-497,0-6 544,5 2 16,-5-1 16,4 1 49,-4 4-625,0-5 592,4 1-16,-4 4-64,5-4-95,-5 4-417,4 0 304,-4 0-48,4 0-80,3 2-16,-7-2-160,6 6 192,1 12-16,13-12 0,-16 14 16,-4-20-192,20 9 208,-14 15-47,16-5 15,-2 1-32,-20-20-144,19 20 176,3 2-16,0-1 16,2 3 0,-24-24-176,24 22 160,0-2 0,0-3 32,2 1 0,-26-18-192,24 8 192,0 12 32,-4-13-31,-1 1-1,-19-8-192,20 18 192,-13-16-48,17 5 48,-18-1-32,-6-6-160,18 4 176,-18 3-16,6-5-48,-2 0 16,-4-2-128,0 5 112,0-1 16,0 3-16,0-3 16,0-4-128,0 4 113,0 3-49,0-3 0,-2 3-48,2-7-16,-2 6 32,0 1-16,0-3-16,2-2-16,0-2 16,-2 3 16,2-1-16,0 0 48,0 0 16,0-2-64,0 0 80,0 0-48,0 0 96,4-4-32,-4 4-96,0-5 80,0 1-16,4 0-32,-4-3-32,0 7 0,5-6-64,-5-1-192,0-10-240,0 17-465,0 0 961,0-7-1457,0-13-560,0 16-672,4-2-144,-4 6 2833,0-20-2065,0 13-784,0 7 2849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1:39.9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334 1142 2257,'0'0'0,"-2"0"816,0 0 192,2 0-1008,-5-5 1121,-1 1 79,1 0-31,1 4-65,4 0-1104,-4 0 1009,-1 0-113,1 0-127,0 0-161,4 0-608,-7 4 464,0 5-48,-1 13-47,-10-5-33,18-17-336,-6 20 304,-14 4-16,14 0-16,-16 4 48,22-28-320,-9 28 352,-15 3-47,7-1-17,-3-1-80,20-29-208,-18 28 176,1-2-48,0-4-16,10 0 0,7-22-112,-20 17 96,14 1-96,-3-9 16,0 10 16,9-19-32,-8 5 16,1 1 48,3 1 32,2-5-96,2-2 0,-3 2 48,1 0 0,2 0-32,0-2 32,0 0-48,0 0-96,0-4-240,0-2-464,7-1-753,-7 7 1553,6-24-2721,12 17-993,-1-19 609,-10 2-769,-7 24 3874,0 0 0</inkml:trace>
  <inkml:trace contextRef="#ctx0" brushRef="#br0" timeOffset="1">417 847 2128,'0'0'0,"0"0"0,0-4 817,4-3 143,1 1 81,-1-1 79,-4 7-1120,4-4 1009,-4-1-113,5 5-240,-5-4-159,0 4-497,4 0 448,0-4-80,1 4-48,1-5-32,-6 5-288,7 0 240,-1 0-31,1-4-33,0 0-16,-7 4-160,17 0 128,-13-5-16,16 1-32,-13 4-32,-7 0-48,24-4 48,-7 4-16,-10 0-16,17 0 32,-24 0-48,6 0 16,20 0-16,-8 0 32,-12 0-32,-6 0 0,24 0 32,-17 0-32,12 0 16,-14 2 0,-5-2-16,6 6 0,1 1 0,-3-1 16,1 12 0,-5-18-16,0 4 48,0 14 16,0-14-32,-3 5 32,3-9-64,-4 17 48,-2-8 16,-12 13 16,12-3-48,6-19-32,-9 20 64,-11-3-32,14 3 32,-14-11-16,20-9-48,-7 24 16,-12-5 16,12-10 0,1 13-16,6-22-16,-9 17 32,2-10-32,1 13 64,2-14 0,4-6-64,-5 9 96,3 0 33,2-1 15,0-1 0,0-7-144,0 4 144,4 1 16,1-1 0,-1 0 32,-4-4-192,4 5 208,3-1 0,0-2-16,-1 0 0,-6-2-192,18 3 160,-14-1-16,2-2 1,14 2-17,-13-2 0,-7 0-128,19 0 96,-12 0-16,17 0-16,-18 0-16,-6 0-48,22 0 64,-15 0-16,12-4-32,-12 4 16,-7 0-32,6 0 16,12 0 16,-14 0-32,3 0 16,-7 0-16,19 0-128,-14 2-416,12 0-449,-10 0-656,-7-2 1649,24 2-2497,-5 3-640,5 1 432,-2 3-993,-22-9 3698,0 0 0</inkml:trace>
  <inkml:trace contextRef="#ctx0" brushRef="#br0" timeOffset="2">1163 1048 2048,'0'0'0,"0"2"913,0-2 111,0 0 145,0 0-1169,0 0 1248,0 0-15,0 0-128,0 0-145,0 0-960,0 0 848,0 0-111,0 0-129,0 0-80,0 0-528,0 0 448,0 2-63,0 0 47,0 1-16,0-3-416,4 2 416,1 0-80,-5 0-48,4 3-47,-4-5-241,7 6 160,-3 1-16,3 12-32,-1-12-16,-6-7-96,5 17 80,-1-10-32,0 15-16,1-5-16,-5-17-16,4 20 16,0 2 16,1-1-16,-5 3 16,0-24-32,4 27 16,0-6 32,-4 6 0,0-8 16,0-19-64,0 22 96,0-2-16,5-3 16,-5 1 48,0-18-144,0 8 128,0 12 32,0-16 0,0 3 16,0-7-176,0 6 129,0 1 15,0-1-32,-2-1 16,2-5-128,-3 2 112,3 2-32,-2-1-16,2-1-16,0-2-48,-2 2 48,2-2 32,0 0-32,0 0 0,0 0-48,0 0 16,0 0-80,0-4-176,0-3-240,0 7 480,0-7-865,4-12-415,-4 12-641,5-12-913,-5 19 2834,0-7-3457,0-17 624,0 7-929,0 17 3762</inkml:trace>
  <inkml:trace contextRef="#ctx0" brushRef="#br0" timeOffset="3">947 1299 3617,'0'0'0,"0"0"1361,0 0-1361,0 0 1440,0 0 113,0 0-16,0-5-225,0 5-1312,4-4 1057,-4 4-193,5-4-95,-1 4-33,-4 0-736,5 0 688,-1-5-127,0 5-81,3-4-96,-7 4-384,17 0 272,-10 0 48,10 0-112,-10 0 16,-7 0-224,24 0 129,-5 0-49,1-4 16,4-1-16,-24 5-80,24 0 80,0-4-32,2 0-32,3-1-16,-29 5 0,26 0 32,0-4-16,-2 4-16,-2-5 32,-22 5-32,19 0 48,1 0-32,-2 0 16,-12 0-16,-6 0-16,22 0-48,-18 0-240,3 0-449,-1 0-735,-6 0 1472,7 0-2594,-1 3-1263,21 5 191,-21-3-832,-6-5 4498,0 0 0</inkml:trace>
  <inkml:trace contextRef="#ctx0" brushRef="#br0" timeOffset="4">1735 1441 6995,'0'0'0,"0"0"1889,0 0-1889,0 0 1616,0 0-95,0 0-144,-2-7-273,2 7-1104,-3-4 768,1-3-239,0 1-145,2-12-112,0 18-272,0-4 208,0-14-32,4 12 16,1-14-64,-5 20-128,4-6 192,3-16-31,-1 4-17,1 1 48,-7 17-192,6-20 160,1 1 16,-3-1 16,1 0-48,-5 20-144,4-19 160,2-5-32,1-5-32,0 1-48,-7 28-48,4-31 48,0 3 16,1-2-16,-1-1-16,-4 31-32,0-33 32,0 3-32,4 4 0,1 2-64,-5 24 64,0-7-64,4-13 16,-4 20 16,4-4-16,-4 4 48,0 0-48,0 0-64,0 7-16,0 12-16,0-19 144,0 18-112,0 6 32,5 2 32,-1-2 32,-4-24 16,7 24-32,-1 2 64,1-2-64,-1-2 80,-6-22-48,18 22 32,-14-3-64,3-1 64,12-12-32,-19-6 0,5 22-32,12-15 64,-10 1-16,10 10-32,-17-18 16,7 6 16,10 1 16,-12 2-16,1-1 32,-6-8-48,7 7 0,-1 2 0,1-3 32,-3 1-64,-4-7 32,0 6 32,0 3 16,0 11-48,0-14 16,0-6-16,0 18 32,-2-12-64,-2 14 80,-1-3-48,5-17 0,-4 9 0,-1 15 0,1-7-16,2-10 16,2-7 0,-2 20 0,0-14 0,2 1 0,0-1 16,0-6-16,0 7 32,4-5 16,0 0-48,3-2 0,-7 0 0,6 0 48,1 0-176,10-6-256,-12-1-417,-5 7 801,6-6-1280,1-12-561,10 18-800,-12-6-785,-5 6 3426,6-5-3137,12-1-1009,-18 6 4146</inkml:trace>
  <inkml:trace contextRef="#ctx0" brushRef="#br0" timeOffset="1119">2208 762 2225,'0'0'0,"0"-4"736,5-1 224,-5-1 129,4 1 63,0 1-31,3 0-17,-1-1-95,1 1-97,-1 4-63,-6 0-849,7 0 704,10 0-96,-12 2-112,14 5-95,-12-1-65,19 14-48,-8-11-16,3 15 96,-21-24-368,22 21 400,2 1-31,2 4 15,1 5-112,-27-31-272,28 33 224,0 2-48,-4 0 0,3-1 16,-27-34-192,24 33 128,0 4 48,-3 0-64,1-2 0,-22-35-112,20 35 145,-3-2-1,-10-3-32,12-1 32,-19-29-144,5 28 96,-1-4 48,1 0 16,-5-4 16,0-20-176,0 19 192,0-10-48,-3 13-32,1-15 32,2-7-144,-6 21 112,-1-3-48,-2 1 16,-8-1-64,17-18-16,-7 20 48,-1-12-16,-12 14 32,13-4-32,7-18-32,-8 6 48,-1 14 0,0-14-16,3 12-16,6-18-16,-5 2 49,1 4-49,2-3 32,2-1 16,0-2-48,0 2 0,0-2 32,0 0-64,0 0-48,0 0 80,4-7-241,1-12-367,1 1-528,1-1-801,-7 19 1937,19-22-3234,-12-2-1200,-3-4-1681,-4 28 6115</inkml:trace>
  <inkml:trace contextRef="#ctx0" brushRef="#br0" timeOffset="1120">2789 810 2961,'0'0'0,"0"0"1136,-3 0 209,3 0-1345,-4 0 1441,0-4 47,1 4-143,3 0-289,0 0-1056,0-5 865,0 1-161,0 4 0,0-4-63,0 4-641,0-5 576,5 5 0,-5-6-95,4-1-81,-4 7-400,5-6 336,-1-12-48,0 14-16,1-3 0,-5 7-272,6-6 208,1-1-16,-1 1-64,12-12-31,-18 18-97,4 0 96,3-17-16,10 12-48,-13 1 0,-4 4-32,18-7 0,-12 1 16,16-1-32,-15 1 32,-7 6-16,24-5 0,-18 1 0,14 0 0,-16 4-48,-4 0 48,18 0-16,-14 6-32,3 3 32,-1 11-16,-6-20 32,7 6-16,-1 14-16,1-14 16,-1 14 16,-6-20 0,5 17 16,-1-10 16,1 13-32,-1-14 0,-4-6 0,0 18 0,0-12 16,0 14-16,0-16 32,0-4-32,0 9 16,-2 8 16,-5-10-32,-10 10 32,17-17-32,-7 7 32,-15 15-16,14-14 16,-12 14-32,20-22 0,-9 18 16,-8-10-16,10 10 32,-1-12-16,8-6-16,-9 9 0,0 0 32,3 0-16,1-1 16,5-8-32,-4 9 48,2-2 16,-1-1 32,3-1 48,0-5-144,0 4 192,0 0-48,5-2 0,1 1 0,-6-3-144,7 2 144,-1 0 32,16-2 0,-15 0-32,-7 0-144,19 0 145,-1 0 15,-1-4-32,1-1-16,-18 5-112,19-4 112,1 0-16,-2-1 0,1-1 16,-19 6-112,20-5 96,-1 1-48,-1 0 32,-12-1-80,-6 5 0,22-4 16,-17 4 16,1 0 0,1 0 16,-7 0-48,6 0 0,-1 0 0,-1 0 0,0 0-32,-4 0 32,0 0-16,0 4 16,0-2 0,0 3 0,0-5 0,0 2-112,-2 2-80,-2 1-272,2-3-321,2-2 785,-5 4-1040,3-2-257,0 1-271,0-1-257,2-2 1825,-2 2-2289,-1 0-737,3 0 17,-2 0-1233,2-2 4242,0 0 0</inkml:trace>
  <inkml:trace contextRef="#ctx0" brushRef="#br0" timeOffset="1778">3504 206 2561,'0'0'0,"0"0"848,0 0 145,-2 2 143,2-2-1136,-4 2 1169,-3 2-49,1 1-159,1 1-161,5-6-800,-6 9 640,1 9-96,3-14-79,-2 5-97,4-9-368,-2 19 288,-1-10-64,3 17-80,0-6 0,0-20-144,0 22 96,7-1 32,-1-1-32,16 0 48,-22-20-144,18 17 160,1-8 33,3 11 63,2-14 0,-24-6-256,26 7 304,-2-1-16,3 1 16,1-3 0,-28-4-304,28 7 256,1-3-15,-3 0-65,0 3-16,-26-7-160,26 6 144,-2 1 32,2 0 32,-2-5-32,-24-2-176,24 2 240,-2-2 0,-2 0 64,-1-4-15,-19 4-289,20-18 272,-13 12 16,21-18-96,-21 4 32,-7 20-224,24-20 144,-18-2 16,16-2-32,-18 0 16,-4 24-144,7-24 128,-1 3 16,-1-3 0,-5 0-16,0 24-128,0-24 97,-2 0-1,-5 0-16,-13 2-32,20 22-48,-19-22 48,-3-2 0,-4 2-16,-5 0-32,31 22 0,-33-21 16,-6 1-16,-2 2-48,-1-1-16,42 19 64,-41-7-128,4-12-48,4 19-81,5 0 17,28 0 240,-27 6-272,6 20-32,-3 1-224,2 10-465,22-37 993,-20 39-1648,3 9-930,10 4-879,1 3-65,6-55 3522,-5 52-4722,5-52 4722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1:43.1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0 118 2881,'0'0'0,"0"0"992,0-4 113,0-3 95,0 7-1200,0-6 1201,0-12-49,0 14-63,0-1-97,0 5-992,0-6 817,0-1-97,4 1-112,-4-1-79,0 7-529,5-6 480,-1-1 0,-4 1-32,5-1-64,-5 7-384,0-4 369,4-1-33,-4 1-32,4 4 0,-4 0-304,0-4 224,0 4-16,0 0-80,0-5 48,0 5-176,0 0 64,0 2-48,-2 7 16,0 11-80,2-20 48,-2 19-32,2 8 32,0 3-16,0 5 0,0-35 16,0 42-48,4 1 16,0 1 16,14 2 32,-18-46-16,4 43 80,3 3 0,15-4 48,-18-3 0,-4-39-128,17 39 177,-12-6-17,1 2 0,1-3-16,-7-32-144,6 29 144,-1-1-16,-1-4 16,1 2-48,-5-26-96,0 24 96,0 0 16,0-2-32,0 0 16,0-22-96,0 20 112,0-12-48,0 10 32,0-16 0,0-2-96,0 7 16,0-1 64,0 1 0,0-3-64,0-4-16,4 4 48,-4 1-16,4-1-32,-4 3 16,0-7-16,5 4 33,-1-2-17,3 3-257,-3-3-271,-4-2 512,6 2-896,1-2-481,10 0-400,-12 0-624,-5 0 2401,17 0-3041,-10 0-305,41 20 449,-42-20 32,-6 0 2865,0 0 0</inkml:trace>
  <inkml:trace contextRef="#ctx0" brushRef="#br0" timeOffset="1">412 402 4386,'0'0'0,"0"0"0,0 0 1648,5 0-175,-1 0-32,3 0-161,-7 0-1280,6 0 961,1 6-273,-1 1-240,16 15-48,-22-22-400,7 6 465,21 14 63,-4-11 96,2 12 64,-26-21-688,31 18 625,-1 1-145,5 3-96,0 0-128,-35-22-256,35 24 224,2-2-32,0 0 0,0-5-31,-37-17-161,37 18 112,-2-1 0,0 1-64,-2-10 32,-33-8-80,31 26 64,-3-17 16,-2 17-16,-4-6 16,-22-20-80,22 17 64,-5 5 64,-10-13-32,15 13-32,-22-22-64,4 6 96,2 12-48,1-14 32,0 3 16,-7-7-96,4 6 112,0 1 32,-4-5 32,5 0-32,-5-2-144,0 2 160,0-2 17,0 0-33,0 0 0,0 0-144,0-4 160,0 0-96,-3-1 16,-3-1 0,6 6-80,-7-7 80,1 1-64,-3-1 16,-11-10-80,20 17 48,-6-5-240,-14-1-176,14-12-305,-12 14-383,18 4 1104,-6-7-1521,-12-17-592,12 18-1184,-1-16-721,7 22 4018,-6-7-5507,6 7 5507</inkml:trace>
  <inkml:trace contextRef="#ctx0" brushRef="#br0" timeOffset="2">1056 341 4962,'0'0'0,"-2"2"1681,-5 4-385,1 1 33,-1-1 63,7-6-1392,-8 5 1361,1 1-240,-2 1-193,-8-1-176,17-6-752,-7 20 721,-10-13-33,8 12-32,-15-10-128,24-9-528,-17 24 433,-7 0-97,-3 0-32,1 7-32,26-31-272,-32 32 240,-1 5-48,-2 0-64,2 1-16,33-38-112,-33 34 48,7-1 16,2 0-16,2-3-48,22-30 0,-8 27 48,-14-6 1,15-1-1,1-11 0,6-9-48,-7 19 32,5-14-16,0-3-160,2 0-433,0-2 577,0 0-1392,0 0-1698,0 0-2192,4 0-1713,-4 0 6995,0 0 0</inkml:trace>
  <inkml:trace contextRef="#ctx0" brushRef="#br0" timeOffset="754">1898 581 3041,'0'0'0,"-17"2"1216,8-2 193,-17 0 192,26 0-1601,-18 0 1665,12-5-177,-12 1-239,12 0-241,6 4-1008,-9-5 833,0-1-161,-8-1-128,13 3-128,4 4-416,-7-7 337,1 3-49,-1-3-80,0 3-16,7 4-192,-2-4 160,0-1-16,0 1-48,2 0 0,0 4-96,0 0 112,0-5-64,0 5-32,4 0 32,-4 0-48,7-4 0,12 0 32,-12-1-16,15 1-16,-22 4 0,17 0 64,1-5-32,4 1-32,-1 4 48,-21 0-48,22-4 0,4 4 48,1-5 16,-1 5 0,-26 0-64,28-4 48,-4 0-16,2-1-64,-2 1 16,-24 4 16,22 0 0,0 0 48,-5 0 0,3 0-32,-20 0-16,17 0 0,1 2 16,-1 0-16,1-2 32,-18 0-32,6 0-32,18 2 80,-17-2 1,13 0 31,-20 0-80,6 0 64,12 0-32,-12 0-16,14 0 80,-20 0-96,4 0 96,16 0-80,-16-4 64,3 0-32,-7 4-48,17-5 16,-13 1 64,1 0-16,-1 4-32,-4 0-32,5-5 16,-1 5-16,-4 0-16,4 0 16,-4 0 0,0 0 16,0 0-32,0 0 16,0 2-32,0 1 64,0 1-32,0 0 0,0-4 0,0 3 16,0 1-32,0 0 32,0 1-16,0-5 0,0 2 32,0 0-16,0 0-16,0-2 32,0 0-32,0 0-48,0 0-176,-2 0-240,2 0-513,0 0 977,-2 0-1585,2-4-704,-2 4-992,2 0-177,0 0 3458,0-5-4754,0 5 4754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1:44.5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49 109 3985,'0'0'0,"-5"2"1553,5-2-1553,-8 5 1249,-10 1-49,14 1 65,-1-5-17,5-2-1248,-4 2 1105,2 0-129,0 1-111,2-3-113,0 0-752,0 0 688,4 0-95,3-5-113,-1 1-48,-6 4-432,20-7 368,-14 1-96,16-12-112,-15 14-48,-7 4-112,28-4 80,-11-1-80,3 1 16,-2-3 32,-18 7-48,19-4 0,1 4 16,2 0-16,-1 0-48,-21 0 48,22 0 0,0 0 0,2 2 0,-2 2 0,-22-4 0,22 5 0,0-1 32,-1 1-64,3-3 80,3 0 1,-27-2-49,28 0 32,2 0 64,1-4-16,0-1 16,-31 5-96,32-6 128,3-14-64,-2 13 16,0-10-32,-33 17-48,28-4 64,-4-14-16,-4 14 0,-14-1 0,-6 5-48,20-4 32,-20 4-16,0 0-16,0 0 32,0 4-64,-2 3 64,-3 0-32,5-7 0,-6 17 0,-3-10 16,-8 10-32,10-10 16,7-7 0,-9 6-32,-8 12 32,10-12 32,-10 3-80,17-9 48,-7 19-224,-1-14-176,-12 1-305,13 3-511,7-9 1216,-19 7-1857,12 1-928,-2 12-1025,1-16-1809,8-4 5619,0 0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1:49.5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358 66 1552,'0'0'0,"4"-5"336,-4 1 33,5 0 95,-5 4-464,0-7 512,4 0 16,-4 1 48,0-1 1,0 7-577,0-4 656,0 0 80,0-1 1,0 1-49,0 4-688,0 0 672,-2-4-111,0 4-65,-1-5-32,3 5-464,-4 0 368,-2 0-80,-1 0-48,0 0-95,7 0-145,-4 0 176,-2 0-16,-1 0-64,0 0 48,7 0-144,-6 0 48,-3 0 16,0 0 16,1 2-64,8-2-16,-9 5 48,0 1 0,3-1-16,-1-1-16,7-4-16,-6 7 64,-1-1-48,1 1 32,-1-1 0,7-6-48,-7 9 0,1-3 96,2 3-64,-1-2-16,5-7-16,-6 8 80,1 1-64,1 0 16,0 8 32,4-17-64,-5 5 64,1 3 16,-1 1 0,3 0 0,2-9-80,-2 9 80,0 8 16,0-10-16,2 10 0,0-17-80,0 7 129,0 12-81,0-12 32,0 12 32,0-19-112,4 9 80,0 13 0,1-13 0,-1 13-16,-4-22-64,5 8 80,-5-8-80,4 24 128,0-15 0,-4 13 64,0-22-192,0 6 144,0-6-144,0 18 192,0-12-16,0 12 0,0-9-16,0-9-160,0 21 144,0-14 1,0 15-33,0-14 0,0-8-112,-2 20 128,2-11-32,-2 10-16,2-10 16,0-9-96,0 20 80,0-14 16,0 12-32,0-12 16,0-6-80,0 20 80,0-13-16,4 10-32,-4-13-16,0-4-16,5 9 0,-1 9 48,3-12 48,-3 1-80,-4-7-16,6 17 48,-1-13 16,-1 3-32,1 10 80,-5-17-112,4 7 16,0 10 16,1-10 16,-1 2-32,-4-9-16,4 22 32,-4-16 16,5 14-32,-5-14 32,0-6-48,4 9 0,-4 13 64,0-13 16,0 12-64,0-21-16,0 9 96,4 11-128,-4-14 32,0 3 0,0-9 0,0 17 48,0-10 1,5 2-1,-5 8 0,0-17-48,0 7 32,4 1 32,1 12-64,-5-13 16,0-7-16,4 8 32,0 10 16,-4-12 16,5 1-32,-5-7-32,0 20 64,4-14-80,0 14 16,-4-14 16,0-6-16,5 22 0,-1-15 48,0 10-16,1-10-16,-5-7-16,0 19 32,4-12-32,1 15 48,-5-16-32,0-6-16,4 18 32,0-12-16,1 3-16,-5 8 0,0-17 0,4 7 0,0 10 32,-4-10-16,5 2 16,-5-9-32,4 17-32,-4-10 64,4 1-32,1 14 16,-5-22-16,4 7 0,-4 10 32,5-10-32,-1 12 16,-4-19-16,0 7 0,4 13 32,1-3-16,-5-10 16,0-7-32,4 19 16,-4-10 16,4 8-16,-4-10 16,0-7-32,5 20 0,-5-14 0,4 12 16,-4-12-16,0-6 0,0 9 48,4 8-16,-4-10-16,0 2 32,0-9-48,5 17 32,-5-10-16,4 1-16,-4 1-16,0-9 16,0 17 48,5-10-48,-5 2 16,0 10 16,0-19-32,0 5 0,4 12 0,-4-10 0,4 10-32,-4-17 32,0 7 80,0 10-80,5-12 16,-5 1 16,0-6-32,0 18 0,0-12 16,0 3 16,0 10-32,0-19 0,0 5 0,0 12-32,0-10 64,0 10-32,0-17 0,0 7 0,0 12 0,0-10 0,0 13 16,0-22-16,0 17-16,0-10 32,0 15-16,0-16 0,0-6 0,0 20 0,0-13 0,4 10 0,-4-13 0,0-4 0,4 9 0,-4 11 32,5-14-32,-5 3 0,0-9 0,4 9 48,-4-1 0,0 1-48,4 11 16,-4-20-16,0 6-16,0 3 32,0 0 16,0 10 0,0-19-32,0 7 48,0 10-48,-2-10 0,0 13 16,2-20-16,-4 8 0,-1 14 0,1-4 0,0 1 0,4-19 0,-5 18-16,1 1 32,0 1-16,1-3 0,3-17 0,-4 18 32,2-9-16,0 10-16,-1-12 32,3-7-32,-2 6 16,2 1 32,-2-1 32,0-1-32,2-5-48,-2 4 96,0-2 1,-1 1 15,1-1 64,2-2-176,-4 2 192,-3-2 16,-10 0-32,10 0-32,7 0-144,-22-4 112,5-1-16,-3-1-48,1-1 32,19 7-80,-20-6 32,0-1-16,1 0 16,-1 1-64,20 6 32,-19-18 0,-1 14 32,2-2-64,-1-1 32,19 7 0,-9-17 0,-13 12 32,16-1-16,-14-1 16,20 7-32,-6-17 416,-14 12-79,13-1 63,1-1-64,6 7-336,-7-6 0,1-1 0,-1 3-48,1-1 16,6 5 32,-3 0-128,1 0 16,0 0 16,2 3-32,0-3 128,0 4-577,0 5-303,0 12-465,4-12-672,-4-9 2017,7 20-2529,10-11-1232,-10 17-417,10-9-1233,-17-17 5411,0 0 0</inkml:trace>
  <inkml:trace contextRef="#ctx0" brushRef="#br0" timeOffset="1333">622 1253 1168,'0'0'0,"-2"2"576,0-2-272,-1 2 81,3-2-385,-2 0 496,0 2 32,0-2 64,0 0 65,2 0-657,-3 0 688,1 0 48,0 0 1,0 0-17,2 0-720,-2 0 720,0 0-47,-1-4-17,3-1 0,0 5-656,0-4 624,0 0-95,0-1-49,0 1-112,0 4-368,0-4 288,0-1-32,0 5-48,0-4-31,0 4-177,5 0 144,-5 0-16,0 0-48,0 0 0,0 0-80,0 0 80,4 0-16,-4 0 0,4 0-16,-4 0-48,5 0 32,1 2 16,1 0 16,-1 0 0,-6-2-64,7 5 80,13-3-16,-16 0 48,3 0-32,-7-2-80,21 0 112,-16 0 48,14 0-32,-12 0 32,-7 0-160,20-4 144,-14-3-32,18 3 1,-6 0-1,-12-3 0,18 3 16,-6-1-16,-12 1 0,-6 4-112,24-4 112,-17-1-48,14 1 48,-14 4-32,-7 0-80,20 0 32,-16 0 16,3 0-16,10 0 0,-17 0-32,4 0 32,1 0-16,1 0-16,1 2 0,-7-2 0,17 2 32,-12 0-32,12 1 16,-13-1 16,-4-2-32,18 4 32,-18-2 16,6-2 32,12 0-16,-18 0-64,4 0 16,3 0 64,10 0 32,-12 0 16,-5 0-128,6-4 224,14 0 1,-16-1 15,14 5-32,-18 0-208,4-4 144,3 0-48,-1 4-16,12 0-16,-18 0-64,4-5 32,13 5 16,-12 0-32,12 0-16,-17 0 0,7 0 48,12 0-16,-12 0-16,15 0 16,-22 0-32,6 0 0,18 0 48,-17-4 0,19 4 48,-26 0-96,7 0 96,14-5 16,-14 5-32,13 0-32,-20 0-48,6 0-48,18 0-32,-17-4 16,17 0 16,-24 4 48,6-5 64,20 1 32,-8 0-32,-12-1 32,-6 5-96,24-4 48,-17 0 0,15-1 0,-16 5-32,-6 0-16,22-4 32,-18 4-16,14 0 16,-14-5 16,-4 5-48,18 0 0,-14 0 32,3 0-16,10 0-32,-17 0 16,0 0 16,7 0-32,-1 0 32,12 3-32,-18-3 16,0 2 0,6 0 0,1 2 0,-1 1 0,-6-5 0,7 6-32,10-1 64,-17 1-32,7-1 0,-7-5 0,6 4 0,1 0 0,-1-2 0,1 3 16,-7-5-16,7 2 0,-1 0 0,1 0 32,-1 1-16,-6-3-16,5 0 33,1 0 15,-2 0 0,1-5 32,-5 5-80,4-4 48,1 4-32,-1-5 48,0-1-48,-4 6-16,5-18-192,-5 14-241,4-16-655,0 14-913,-4 6 2001,0-24-3346,7 17-1280,-3-19-1585,-4 26 6211</inkml:trace>
  <inkml:trace contextRef="#ctx0" brushRef="#br0" timeOffset="2033">1126 639 2209,'0'0'0,"0"0"464,0 0 144,-2 0 80,2 0-688,0 0 769,-2 0 47,-1 0 32,1 0-15,2 0-833,0-4 848,0 0-31,0 4-33,0 0-16,0 0-768,0-5 721,0 5-65,0-4-112,0 0-160,0 4-384,0 0 369,0-5-97,0 1-48,0 0-16,0 4-208,-2-7 176,2 0-16,0 1 0,0-1-32,0 7-128,-2-6 144,0-12 32,2 18-16,-3-6 32,3 6-192,0-22 177,0 18-33,-2-16-32,2 16-48,0 4-64,0-18 112,0 14-64,0-16 16,0 16 0,0 4-64,0-20 32,0 14 0,5-16 16,-1 15 0,-4 7-48,0-24 64,4 18-16,1-14-32,-5 16 64,0 4-80,0-7-32,0 1 80,4-1-64,-4 1-32,0 6 48,0-5-32,0 5 0,0 0-48,0 0 16,0 0 64,4 2-144,-4 5 0,5 15 64,-1 0-16,-4-22 96,5 24-16,1 0 16,1 4 0,10 0-32,-17-28 32,4 29 0,3 1-16,0-1 16,10-3 64,-17-26-64,4 24 0,3 0-16,10-5 16,-12 1-32,-5-20 32,4 20-16,-4-12 32,4 14 32,-4-15 0,0-7-48,0 6 80,0 3-32,0-2 96,-2-1-80,2-6-64,-2 7 112,0-3 16,-2-2-112,-1 0 64,5-2-80,-4 3 64,-1-3-48,3 0 80,0 2 0,0-2-48,2 0-48,-4 0 64,1 0-48,1 0-80,2 0 64,-4 0-480,4 0 480,-2 0-1249,-1-5-1168,1 1-1296,2 4 319,0 0 3394,5 0-4370,-5 0 4370</inkml:trace>
  <inkml:trace contextRef="#ctx0" brushRef="#br0" timeOffset="2663">1071 1698 1424,'0'0'0,"-6"0"208,-3-5-144,-13 1 16,22 4-80,-6-7 128,-1 3 48,3 0 81,2-3 95,2 7-352,-7-6 464,1 1 112,1-1 81,-1 1 95,6 5-752,-3-4 848,3 0 1,0-3-33,0 3 0,0 4-816,0-5 737,0-1-17,0 1 0,0 1-79,0 4-641,0-4 640,5 4-144,1 0-16,12-5-79,-18 5-401,4 0 352,3 0-32,-1 2-112,14 5 0,-20-7-208,6 9 176,16 8-16,-4-10 0,-1 17-48,-17-24-112,22 19 144,2 3-16,2 4 33,5-2-17,-31-24-144,28 22 160,0 2 0,3-4-32,-5-3 48,-26-17-176,29 18 160,-1-12-128,0 14-16,1-11-32,-29-9 16,26 21-32,-2-14 128,0 15 16,-5-16 32,-19-6-144,18 9 128,-12 9-16,16-12 16,-17 3-48,-5-9-80,6 22 96,1-16 0,-1 12 0,1-12 1,-7-6-97,6 9 96,1 11-32,-1-14 0,1 14 16,-7-20-80,17 6 64,-12 1 32,1-1-16,1 1 32,-7-7-112,6 6 96,1-1 32,0-5 16,-3 0-32,-4 0-112,4 0 176,-4 0-32,0 0-32,5-5 16,-5 5-128,0-4 128,0 0-64,0-3 48,-3 1-64,3 6-48,-6-18 48,-12 12-32,12-1-32,-12-13-160,18 20 176,-6-4-368,-16-2-192,16-12-224,-16 14-177,22 4 961,-7-7-1184,-15-15-321,16 18-368,-12-16-592,18 20 2465,-6-4-2849,-3-13 400,-8-1-1201,17 18 3650</inkml:trace>
  <inkml:trace contextRef="#ctx0" brushRef="#br0" timeOffset="3113">1462 1599 2625,'0'0'0,"-2"0"1040,0 0 161,2 0-1201,-3 0 1216,-1-4-15,2 0-129,2-1-175,0 5-897,-2-4 768,2 4-160,0 0-175,-3 0-33,3 0-400,-2 7 320,-2 1 32,-3 10 112,1-10 0,6-8-464,-18 29 449,12-7 31,-14 4-96,11 2 0,9-28-384,-24 29 336,3-1-31,-1 0-33,-2-2-32,24-26-240,-24 27 208,0-3-48,0-3-48,2 1-48,22-22-64,-20 20 64,1-3 16,10-8-16,-11 11-16,20-20-48,-6 4 80,-1 3-48,1-1 16,1-1 0,5-5-48,-4 4 0,2-2-160,2 0-400,0-2-561,0 0 1121,0 0-2161,6-4-1376,23 4-17,-23-4-1120,-6 4 4674,0 0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1:53.4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76 718 1200,'0'0'0,"0"0"1169,0 0-1169,0 0 608,5-6 176,-1 2 97,-4-1-33,0 5-848,0 0 864,5 0-79,-5 0-33,4 0 16,-4 0-768,0 0 673,4 0-49,-4-4-64,0 4-111,0 0-449,0 0 464,0 0-32,0 2-48,0 2-48,0-4-336,0 5 256,0 1-16,0 12-31,0-12-65,0-6-144,0 22 144,0-13-32,5 13-16,-1-14 32,-4-8-128,4 24 144,3-17 48,10 13 16,-12-14 32,-5-6-240,19 7 256,-12 1 0,17 1 81,-7 0-49,-17-9-288,7 6 288,17-1 0,-7-3-64,-10 2 16,-7-4-240,24 2 160,-18 3-48,14-3-16,-13-2-48,14 2 16,-14 0 0,0 1-16,12 3 1,-19-6-49,5 2 32,1 3-16,12-3 32,-14 0 32,-4-2-80,17 0 64,-12 0 48,12 0-16,-12 0 48,12-4 0,-17 4-144,4-5 128,3-1 16,10-12-48,-17 18-96,5-4 96,-5 4-96,6-7 112,12-12-16,-14 14-16,0-14-16,-4 19-64,7-5 48,0-12 16,-1 13 0,-2-14 32,-4 18-96,5-6 80,-5-14-16,0 0 48,4 3-48,-4 17-64,0-20 49,5 3-49,-5-1 0,0-4 32,0 22-32,0-19 0,0 1 48,0 1-16,-3 13-16,3 4-16,-6-20 0,1 16 80,-1-3-80,-1 0 0,7 7 0,-8-6 16,-10-1-32,12 1 16,-3 1-48,9 5 48,-20-4 48,12 0-80,-12-1 32,2 1 32,18 4-32,-17-4-48,-3-1 64,1 5-16,-1-4 0,20 4 0,-22-4 0,0-1 32,1 1-64,1-1 16,20 5 16,-17-4 48,8 4-128,-11-4 128,11-1-64,9 5 16,-19 0-48,12-4 48,-12 4-80,12 0-1,7 0 81,-9 0-16,-8 2-64,10 0-16,1 5 0,6-7 96,-9 17-144,0 1-16,-8 6 64,10 9 0,7-33 96,-19 37-96,12 2-256,-10 5-304,10-1-273,7-43 929,-17 44-1392,12 4-417,-1-5-720,-1 3-561,7-46 3090,-2 42-2929,2-5-1137,0-37 4066</inkml:trace>
  <inkml:trace contextRef="#ctx0" brushRef="#br0" timeOffset="499">478 68 2481,'0'0'0,"0"0"720,0 0-720,0-6 912,0-12 65,0 14 15,0-3-79,0 7-913,0-19 800,0 14-64,-2 1-31,0 0-81,2 4-624,-3 0 560,1 0-112,0 0-143,0 0-113,0 4-112,-1 13-48,1-10 0,2 17-32,0-24 0,0 20 48,5-1-48,1 3 16,1 0 16,-1 0 0,14 0-16,-16-1 16,14-1-16,-18-20-16,4 20 96,14-1 0,-12 3 80,1 2 96,-7-24-272,17 26 336,-17 3 48,7 1-47,-3 1-17,-4-31-320,0 30 320,0 3-32,0 2 32,0 2 48,0-37-368,0 37 353,0 0-1,0 0-128,0-4-32,0-33-192,0 35 192,0-5-80,0-1 48,0-3-48,0-26-112,4 24 48,3-4 32,-1-3 0,1-8-16,-7-9-64,20 19 112,-16-12-16,3 0 16,10-1 0,-17-6-112,0 4 81,7-1 15,-1-1-48,-2 2 32,-4-4-80,5 2 96,-1-2-16,-4 3-16,0-3 16,0 0-80,0 0 48,5 2 0,-5-2-32,0 0 16,0 0-32,0 0 16,0 2-112,0-2 96,0 2-336,0 0-337,0 0-511,0-2-753,0 0 1937,0 0-2929,0 3-881,0 1-1665,0-4 5475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1:55.0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66 2977,'0'0'0,"0"0"0,0 0 1008,0-4 145,0-1 47,0-1 65,0 1-96,0 1-161,5 4-144,-5-4-143,0 4-721,4 0 656,0 0-96,1-5-96,-5 5-464,4 0 369,-4 0-369,0 0 320,7 0-48,-3 0 0,3 0-32,-7 0-240,17 0 144,-13 0 16,14 3-48,-12 5-48,-6-8-64,22 20 144,-4-11-32,1 19 1,1 0-1,-20-28-112,24 31 80,-2 2 80,4-3 0,0-1 32,-26-29-192,26 28 208,5-2-80,-1 0 16,5-2-16,-35-24-128,33 24 96,4 0 0,0-4-16,0-11 0,-37-9-80,37 21 112,-4-14 0,-5 10-16,-4-10-32,-24-7-64,22 7 97,-4 1-17,-1-1-16,-10 10 0,-7-17-64,6 5 80,1 3-16,-1 10 32,-1-12-48,-5-6-48,4 18 80,-4-12-32,4 12-32,-4-9 16,0-9-32,0 21 16,0-12 16,0 13-32,0-16 16,0-6-16,0 9 32,5 9 16,-5-16 16,4 4-32,-4-6-32,0 7 64,5-5-16,-1 0 32,0 0 16,-4-2-96,5 3 96,-5-3-32,4 0 16,0 0-16,-4 0-64,5-5 32,-5-1 32,0-1-32,0-10-208,0 17 176,0-5-336,0-12-400,0-1-449,0 1-672,0 17 1857,-2-20-2817,-5 1-961,3 12 481,-3-23-833,7 30 4130,0 0 0</inkml:trace>
  <inkml:trace contextRef="#ctx0" brushRef="#br0" timeOffset="1">570 38 3201,'0'0'0,"0"0"0,0 0 1297,0-5 175,4-1 49,-4 1-32,0 1-193,0 4-1296,0-4 1073,0-1-225,4 1-208,-4 0-111,0 4-529,0 0 400,0 0-128,0 0-48,0 0-48,0 0-176,-2 0 128,0 2 32,-4 7 16,6-9-176,-7 19 240,7-19-240,-17 18 257,10 3 15,-17 6 16,4 3-48,20-30-240,-19 33 320,-3 0 32,2 4-64,-2 0 65,22-37-353,-19 37 352,-1-2 16,-2-2 32,5-3-64,17-30-336,-18 28 272,1 1-32,8-7-64,-13-1 1,22-21-177,-8 18 128,-14-9-32,13 12 32,-13-14-48,22-7-80,-6 17 80,-3-12-32,0 1 0,1 3 0,8-9-48,-7 9 48,1 0-16,-1-1-16,0 10-16,7-18 0,-4 2 0,2 4 32,0-1-16,0-1 16,2-4-32,0 2 32,0 1 16,0-1-48,0-2 48,0 0-48,0 0 48,0 0 0,4 0-16,0 0 16,-4 0-48,0-5 0,5 1 32,-1 0-32,0-3 0,-4 7 0,5-6-160,-1-1-192,3 0-208,-1-12-321,-6 19 881,18-5-1104,-18-14-401,17 12-608,-13-12-912,-4 19 3025,7-5-3858,32 10 768,-34-5-607,-5 0 3697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2:00.6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1340 1840,'0'0'0,"0"0"529,0 0-529,0 0 720,-3 0 112,1 0 81,0 0 47,2 0-960,-2 0 945,0-4-17,0 4-80,-1-4-111,3 4-737,-2 0 640,0 0-112,0 0-80,0-5-63,2 5-385,-3 0 320,1 0-16,2 0 16,-2 0-16,2 0-304,0 0 288,0 0-112,0 0-31,0-4-113,0 4-32,4 0 32,3 0 48,10 0-32,-10-4 64,-7 4-112,20 0 96,-14-5-32,16 5-16,-15 0-32,17 0 0,-24 0-16,19 0-16,-1 0 16,1 0 0,1 0 0,-20 0 0,6 0 48,21 0-48,-21 2 0,-6-2 0,26 0 0,-26 0 0,18 3-48,-1-3 0,1 2 48,-12-2 0,-6 0 0,22 0 96,-18 0-96,3 2 16,10-2-16,-17 0 0,0 2-48,7 0 80,0 3 0,-1-3-32,-6-2 0,7 2 0,-1 0 16,1 0-16,-1 3 0,-6-5 0,7 2 32,-1 0-16,1 0 0,-1 1 48,-6-3-64,18 0 48,-18 2-32,4-2 32,3 0-32,-7 0-16,4 0 48,1 0 16,-1 0 32,-4 0-32,0 0-64,4 0 64,-4 0 0,0 0-16,0-5 32,0 5-80,0 0 64,0 0 0,0-4 0,0 4-48,0 0-16,0-4 0,-2 4-128,-2 0-368,4 0 496,-5 0-1041,1 0-687,0 0-689,1 2-529,3-2 2946,18 33-2353,-18-33-768,0 0 3121</inkml:trace>
  <inkml:trace contextRef="#ctx0" brushRef="#br0" timeOffset="2000">1039 90 2032,'0'0'0,"0"0"0,0-4 513,0-3 79,4-12 32,-4 14-15,0 5-609,0-17 544,0 13-32,0-3-16,-2-10-32,2 17-464,-2 0 449,-5-5-81,1 1-32,-1 4 0,7 0-336,-7 0 304,1 0 48,-1 0-79,1 0-49,6 0-224,-7 0 208,1 0-64,-1 0 80,1 2-16,6-2-208,-7 4 240,3-1-32,-1-1 16,1 0 0,4-2-224,-4 0 241,1 0-17,-3 0 48,4 0-16,2 0-256,-5 0 224,1 0 0,2 0 0,0 0 0,2 0-224,-3 0 272,3-4 33,-2-1-113,0 5 16,2 0-208,0-4 128,0 4-96,-2 0 16,2 0 0,0 0-48,-2 0 0,2 0 32,0 0 16,0 0-64,0 0 16,-2 2 0,-1 2 16,1 3-32,0-1 16,2-6 0,-4 9 16,-1 9-64,-1-12 48,1 1 32,5-7-32,-4 8 16,0 10 16,-1-12 0,1 3 48,4-9-80,-4 20 16,1-14 32,1 16-48,2-13 0,0-9 0,0 24 16,0-15 32,5 15 16,-1-7 0,-4-17-64,4 18 32,1-10 16,-1 18 32,0-17-16,-4-9-64,0 24 48,5-4 32,-1-11-32,-4 15 0,0-24-48,0 8 96,0 16 0,0-6-16,0-10 16,0 19-32,0-27-64,-2 19 113,0 1 31,2 2 16,0-22-160,-2 19 160,2-19-160,0 20 176,0 0-64,0-3 0,0-8-48,0-9-64,0 24 64,0-15-16,0 12 0,4-3 0,-4-18-48,4 6 16,-4 14 0,5-13 32,-1 10 0,-4-17-48,4 7 32,1 10-16,-1-10 32,0 14-32,-4-21-16,5 7 96,-5 2-48,4 8 16,1-10 32,-5-7-96,0 8 64,4 10-16,-4-12 0,4 1 0,-4-7-48,0 17 16,0-10 64,5 2-64,-5 10 16,0-19-32,4 7 48,-4 12-32,0-10 0,0-9-16,4 18 32,-4-12-64,0 12 80,0-12 1,5 12 31,-5-18-80,4 6 48,0 12-48,-4-12 16,5 12 16,-5-18-32,4 4 0,1 5 32,-1 10 0,0-12-32,1 10 16,-1-10-16,0 10 48,1-10-48,-5-7 0,4 20 0,0-14 0,1 18 0,-5-15 0,0-9 0,4 26 0,-4-9 0,5 1 32,-5 2-32,0-20 0,0 19 0,0 1-32,0-1-16,4 1 48,-4-20 0,0 18 0,4-1 32,1 0-16,-1-8-16,-4-9 0,4 20 32,1-11-16,1 10 16,1-12-16,-7-7-16,6 22 32,1-16-32,-1 3 0,12 8 48,-18-17-48,0 7-32,6 10 32,1-10-48,-3 10 0,-4-17 48,7 7-48,-3 2 0,1 8 80,-5-10-64,0-7 32,4 19 0,-4-12 0,0 15 0,0-14 0,0-8 0,0 20 32,0 0-32,0-1 16,0 1-16,0-20 0,0 22 0,0-5 0,0 3 0,0-12 32,0-8-32,0 24 16,0-15 16,0 11-64,0-11 16,0-9 16,4 24 0,-4-16 16,5 14 16,-5-4-32,0-18 0,0 19 16,4-10-32,0 13 32,-4-5 16,0-17-32,5 7 16,-1 15-16,1-5 0,-5-10 0,0-7 0,4 19 32,-4-12-16,4 10 16,-4-10-16,0-7-16,0 19 48,0-10-16,0 9-16,0-12 16,0-6-32,0 9 0,5 8-32,-5-12 64,0 3-16,0-8-16,0 18 32,0-14-16,0 5-16,0 0 0,0-9 0,0 8 0,0 10 0,4-12 32,-4 3-16,0-9-16,0 20 0,0-14 32,0 1-16,0-1-16,0-6 0,0 9 32,0 9-16,0-12 32,0 3-16,0-9-32,-2 17 16,0-10 16,-3 10-16,-1-8 16,6-9-32,-7 20 0,1-14 48,-1 16-48,3-15 0,4-7 0,-7 21 96,-2-14 16,3 10 16,-1-12-32,7-5-96,-6 6 48,-1 3-48,3-2 16,0-1 64,4-6-80,-7 4 96,3 1-16,-3-3 16,1 0 0,6-2-96,-9 2 96,-9-2 33,12 0-1,-16 0 0,22 0-128,-9-4 96,-17-3-16,9 1-16,-3-14 16,20 20-80,-22-4 32,3-3-32,-1 1 0,0 1 0,20 5 0,-19-4 0,10 4 0,-13 0-32,16 0 16,6 0 16,-18 0-32,12 2 32,-1 3 32,-2-1-32,9-4 0,-6 2 0,1 0 0,3 3-32,0-3 32,2-2 0,-2 2-32,2 0-16,0-2-48,0 0-385,0 0 481,0 2-784,4-2-320,3 0-465,-1 0-224,-6 0 1793,7 0-2241,10 0-720,-10 0-337,10 0-1376,-17 0 4674,0 0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2:04.6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116 144 1760,'0'0'0,"0"0"0,-7 0 368,1 0 17,-12 0 95,18 0-480,-2 0 496,2 0-496,-4-4 480,-1-1 49,3 5 31,0-4 80,2 4-640,-2-4 608,-3 4-15,1-5-17,2 5-96,2 0-480,-5-4 464,3 4 17,0-4-49,0 4-32,2 0-400,-4 0 384,1 0-80,-1 0-16,0 0-47,4 0-241,-5 2 224,1 2-32,-3 0-16,5 3-32,2-7-144,-4 4 160,-1-1-48,3 1-32,0-2 16,2-2-96,0 2 96,0 0 0,0-2 64,0 0 16,0 0-176,0 0 224,7 0 1,-1 0-1,1 0-16,-7 0-208,17 0 144,-17 0-32,7-4 0,-1 0-32,-6 4-80,20-5 112,-16 1-80,14 0 16,-14-1 0,-4 5-48,7-4 0,-1 0 32,12-1 16,-18 5 16,0 0-64,6-4 32,1 4 0,10 0-32,-12 0-32,-5 0 32,6 0-16,12-5 32,-14 5 16,2 0-16,-6 0-16,20 0 16,-16 0 16,14 0-16,-14 0-16,-4 0 0,18 0-16,-14 0-16,14 0 32,-14 0 32,-4 0-32,20 0 0,-16 0 32,16 3-32,-14-3 32,-6 0-32,22 2 0,-16-2 0,18 0 0,-17 0 32,-7 0-32,26 0 32,-19 0-16,17 0 32,-18-5-48,-6 5 0,26-4 16,-19 0 64,17-1-32,-17 1 0,-7 4-48,21-4 112,-14-1-48,17-1 64,-18 1 17,-6 5-145,22-4 144,-17 0 0,12 4-96,-13-5 16,-4 5-64,7 0 0,0 0 0,10 0 48,-17 0-48,7 0 16,10 0-32,-13 0 32,3 2-16,-7-2 0,6 3 0,12-1 48,-14 2-64,3-2 16,-7-2 0,19 3 16,-14-1-16,1 0 32,14-2-16,-20 0-16,4 2 0,14-2 16,-14 0 32,14 0 16,-18 0-64,4 0 64,13 0-32,-12 0-16,14-4-32,-19 4 16,5 0 48,14-5-16,-12 1 0,15 0-32,-22 4 0,17 0-32,-10-5 80,15 1-16,-16 4 16,-6 0-48,7-4 0,12 4-32,-14-5 32,1 5 0,-6 0 0,18 0 32,-14 0-64,0 0 16,14 2-64,-18-2 80,4 3-32,3 1 32,12-2-32,-14 2 32,-5-4 0,6 3 0,12-1 32,-14 0-32,3 0 112,-7-2-112,22 2 80,-16 1 16,14-3 48,-16 0-144,-4 0 0,20 0 32,-14 0 48,16-5-64,-15 1 80,-7 4-96,21-5 0,-14 1 16,15 0 16,-16-1-16,-6 5-16,18 0 32,-14-4-16,3 4 32,-1 0-48,-6 0 0,7 0-32,-3 0 32,3 0 0,-3 0 32,-4 0-32,4 0 16,3 0-32,-3 0 32,1 2-16,-5-2 0,6 2-16,-1 1 80,1-3-112,1 0 80,-7 0-32,6 0 48,1 0-80,-1 0 32,12 0 32,-18 0-32,4 0 48,3 0 16,12 0-48,-12 0-32,-7 0 16,20 0 0,-16-5 16,16 5 16,-16-4 16,-4 4-48,17-5 16,-12 5-32,12 0 32,-12-4-16,-5 4 0,6 0 0,1 0 32,10 0-64,-17 0 64,0 0-32,7 0-32,-1 0 16,1 0 16,-1 0 0,-6 0 0,18 2 16,-14-2 16,3 2-16,-1 1-16,-6-3 0,18 2 0,-12-2-48,14 2 48,-16 0-48,-4-2 48,22 2 32,-18 1-32,16-1 0,-13 2 0,-7-4 0,21 2 16,-14 0 32,15-2 0,-16 0-32,-6 0-16,20 0 32,-14 0-32,12 0 0,-12-4 49,-6 4-49,22-4-33,-15 4 82,12-5 31,-12 1-64,-7 4-16,22-4 32,-16-1-80,14-1 64,-13-1-16,-7 7 0,17-4 32,-17-1 16,7 1-32,-3 4 0,-4 0-16,4 0 0,-4 0-32,0 0 0,0 0 32,0 0 32,-2 2-16,-4 0-433,-3 5-1103,9-7 1520,-20 17-3650,14 3-4594,6-20 8244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2:10.1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2 219 1456,'0'0'0,"0"0"208,0 0-80,0 0-128,0 0 192,-2 0 49,2 0 95,0 0 144,0 0-480,0-4 560,0-1 128,0 1 97,0-3 31,0 7-816,4-6 817,-4-12-1,5 18-96,-5-17-63,0 17-657,4 0 576,-4-7-96,5 1-16,-5 1-80,0 5-384,0-4 337,4 0-49,-4 4-48,4 0-32,-4 0-208,0 0 224,7 0-64,-1 0-16,1 2-48,-7-2-96,6 2 80,14 5-32,-13-1-16,14 12-16,-21-18-16,20 8 0,2 14-16,2-13 32,0 10 16,-24-19-32,24 7 16,2 15-16,0-13-16,0 12 32,-26-21-16,29 18 0,-1-9 16,-2 17 32,-2-9-48,-24-17 0,24 20 16,-2-11 0,-2 15-48,-1-18 0,-19-6 32,7 22 32,15-13 0,-16 8 112,14-10-32,-20-7-112,4 17 145,14-13 31,-14 3-32,3 0-48,-7-7-96,17 6 128,-17-2 16,7-1 0,-1-1-16,-6-2-128,5 2 128,1 0-32,-1-2-48,-1 0 32,-4 0-80,4 0 48,1 0 0,-5 0 16,0 0 0,0 0-64,4 0 64,-4 0 16,0 0-32,4 0 16,-4 0-64,0 0 64,0 0 0,0 0-16,0 0 0,0 0-48,0 0 16,0 0 0,0 0 17,0 0-33,0 0 32,0 0 0,0 0-193,-2-4-255,2 4 416,-2 0-688,-2 0-385,1 0-255,-1 0-401,4 0 1729,-4 0-2273,2 0-208,2 0 560,-3 0-912,3 0 2833,0 0 0</inkml:trace>
  <inkml:trace contextRef="#ctx0" brushRef="#br0" timeOffset="691">541 31 1728,'0'0'0,"0"0"0,0 0 481,0-4 31,0-3 160,0 1 0,0 6-672,0-5 689,0 1 47,0 0 0,0 4-31,0 0-705,0 0 624,0 0-112,0 0-96,0 2-63,0-2-353,-2 2 288,2 5 32,-2-3-80,0 3 32,2-7-272,-3 6 256,1 3-16,0 0 16,-2-1 33,4-8-289,-5 18 304,3-14-16,-4 3 48,1 10-32,5-17-304,-6 7 272,-1 17-48,1-3 16,-12 1-31,18-22-209,-6 26 160,-12 3-16,1-3-48,8 2 96,9-28-192,-24 29 144,7-5 16,-1 2 16,1-2-80,17-24-96,-9 22 160,-13 0-80,16-3 64,-12-1 16,18-18-160,-6 6 112,-1 14 16,0-16-16,1 5-47,6-9-65,-7 17 96,5-14 0,0 3-16,-2-2 0,4-4-80,-3 5 80,1-1 16,0-2-48,2 3 16,0-5-64,0 2 80,-2-2 16,0 0 16,0 0 48,2 0-160,-3 0 128,1 0-16,0 0-16,-2 0-48,4 0-48,-5 0 64,1-4 32,-3-1-80,1 1 16,6 4-32,-5-5 16,-1-1 16,2-1-16,-1 1 32,5 6-48,-4-5 32,2-1 0,-1-1-32,1 1-240,2 6 240,0-5-592,0 1-529,0 4-671,7-4-689,-7 4 2481,6 0-3154,14 0 257,-16 2-1105,-4-2 4002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2:13.0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1030 2689,'0'0'0,"0"3"1040,0-3 193,0 0-17,0 0-1216,0 0 1121,0 0-97,0 0-223,7 2-97,-7-2-704,6 4 624,12 3-63,-14 10-65,14-10-112,-18-7-384,6 24 352,18-2 32,-17-1-16,19 6 33,-26-27-401,17 24 368,3 0-64,0-3-48,-1 3-64,-19-24-192,22 24 176,-2 3-32,1-3-16,1 0 32,-22-24-160,18 19 144,-1 1 65,1-3-17,-12-8 16,-6-9-208,22 24 208,-15-15 48,10 13 16,-13-18-16,-4-4-256,7 6 272,-1 1-16,-1-5-15,-1 0 15,-4-2-256,5 3 240,-5-3 0,0 0-32,0 0-32,0 0-176,0-5 96,0 5-32,0 0-16,0 0-48,-3 0 0,1 0 0,0 0 0,2 0 0,-2 2 32,0 1-16,-1-1-16,3 2 0,0-4 0,0 2 0,0 3-16,0-3 16,0 0 0,0-2 0,0 2 0,0 0-32,0 1 64,0-1-32,0-2 0,5 0 16,-5 0-32,0 0 16,0 0-144,0 0-224,0 0-304,0-7-385,0 7 1057,-2-6-1553,-1 1-463,-1-1-610,0-1-463,4 7 3089,-2-6-2721,-5-16-1153,7 22 3874</inkml:trace>
  <inkml:trace contextRef="#ctx0" brushRef="#br0" timeOffset="2142">395 1030 3361,'0'0'0,"0"0"0,0 0 1217,-2-4 63,0 0-15,-3 4-81,5 0-1184,-2 0 977,0 0-289,0 0-160,-3 4-128,5-4-400,-4 18 385,0-10-1,-1 16 0,1-4 48,4-20-432,-7 24 432,1 0 65,-3 2 15,0 0-64,9-26-448,-17 26 400,10 1-48,-12 1-47,12-2-81,7-26-224,-22 26 192,14 1-16,-16-6-16,6-1-16,18-20-144,-8 17 128,-14 1-32,15-1-16,-12-8-32,19-9-48,-5 20 80,-1-14-48,-1 1 16,3-1 32,4-6-80,-5 5 16,3-1 48,2-2-64,0-2 32,0 0-32,0 0 48,5 0-48,-1 0-192,2-4-400,-6 4 592,7-4-1233,0-14-800,12 12-1024,-12-16-465,-7 22 3522,48 4-2945,-31-10-144,-17 6 3089</inkml:trace>
  <inkml:trace contextRef="#ctx0" brushRef="#br0" timeOffset="2143">402 677 1584,'0'0'0,"0"0"1057,0 0-1057,-3-7 784,1-10 96,0 13 65,2-3-17,0 7-928,0-17 849,4 12-33,1-1-128,1-1-79,-6 7-609,7-6 496,-1-12-64,1 18-80,0-4-32,-7 4-320,6-5 257,1 1-81,-1 0-16,1 4-64,-7 0-96,6-5 64,12 5 0,-14 0-16,3 0 16,-7 0-64,6 0 64,14 0-48,-16 0-16,16 0-16,-20 0 16,6 3-32,16 1 32,-15 5-16,17-1 32,-24-8-16,6 9 0,16 9 0,-15-14 0,12 2 32,-19-6-32,5 18 0,12-16 0,-13 5 16,1 1 0,-1 1 0,-4-9-16,5 18 64,-5-14-48,0 5 64,0-1-32,0-8-48,-3 18 64,-3-12 16,-1 14-16,7-20-64,-17 7 64,17-7-64,-7 24 48,-12-7-16,10-8 16,-11 15-16,20-24-32,-6 8 48,-16 16 0,15-17 0,1 10-16,6-17-32,-9 7 48,3 2 16,1 8-16,3-10 16,2-7-64,-2 6 64,2 1 0,0-1-32,0 1 32,0-7-64,0 4 65,0 3-1,4-3 16,3 3-48,-7-7-32,6 6 64,1 1 16,12-3 0,-14-2 0,-5-2-80,19 5 64,-12-3 16,15 0-32,-16 0 16,-6-2-64,22 2 64,-15-2 0,17 3 16,-7-1-64,-17-2-16,7 2-224,17 0-448,-18-2-609,16 0-816,-22 0 2097,7 0-2673,17 2 208,4 35 144,-21-37 176,-7 0 2145,0 0 0</inkml:trace>
  <inkml:trace contextRef="#ctx0" brushRef="#br0" timeOffset="2144">1041 917 3009,'0'0'0,"0"0"1136,-2-4 209,2 4-1345,-2-5 1409,2 5-1,-3 0-159,3 0-273,0 0-976,-2 0 801,2 0-209,0 5-128,0 1-96,0-6-368,0 9 320,5 11 17,-1-12-33,0 18 32,-4-26-336,7 22 336,-1 4-64,1 5 16,-1 0-80,-6-31-208,7 32 209,0-1-33,-1-5-32,1 0 16,-7-26-160,6 22 128,1 0 16,-1 0-16,1-3-16,-7-19-112,4 18 160,1-10-16,-5 12 16,0-16 0,0-4-160,0 9 160,0 0-16,0 0-32,0-1 1,0-8-113,0 9 96,-3-2-16,-1 1-16,0-1-16,4-7-48,-5 9 16,-1-1 32,1-1-16,1 10-16,4-17-16,-4 3 48,-1 1 0,1 2 0,2-1-16,2-5-32,0 2 16,0 0 16,0 0 16,0-2-32,0 0-16,0 0 32,0 0-64,0 0-224,0-4-289,0 4 545,0-4-896,4-1-481,-4-1-415,0-14-770,0 20 2562,0-4-3217,0-14 416,0 12-1105,0 6 3906</inkml:trace>
  <inkml:trace contextRef="#ctx0" brushRef="#br0" timeOffset="2145">735 1209 3505,'0'0'0,"0"3"1361,0-1 47,0-2-1408,0 0 1441,0 2-80,5-2-177,-1 0-191,-4 0-993,7 0 816,-1 0-80,12 0-111,-14 0-65,-4 0-560,20-4 528,-14 4 16,20-5-95,-4 5-81,-22 0-368,22-4 304,6 4-192,1 0-16,1-5-32,-30 5-64,31 0 48,-3 0-32,1 0 32,1 0-16,-30 0-32,26 0 16,1 0 0,-3 0 16,-3 3-16,-21-3-16,18 2 32,-1-2-16,-10 2-288,12 0-576,-19-2 848,5 2-1809,12 3-1233,-10-1-783,15 0-1538,-22-4 5363,0 0 0</inkml:trace>
  <inkml:trace contextRef="#ctx0" brushRef="#br0" timeOffset="2907">2280 147 1904,'0'0'0,"7"0"481,-3 0 159,-4 0-640,0-5 752,0 5 17,0 0 47,0 0 64,0 0-880,0 0 865,-2 0-49,-5 0-64,5 0-95,2 0-657,-4 0 592,-1 0-32,3 0-79,0 0-65,2 0-416,-2 3 352,0-1-48,2 0-32,0 5-32,0-7-240,-2 6 208,-1 3-16,1 10-15,2-12-1,0-7-176,0 22 240,-2-5-64,2 3-32,0 0 32,0-20-176,0 21 128,0 3 16,0 3 0,0-3 32,0-24-176,4 24 144,3 0 16,10-5 32,-10 1-48,-7-20-144,20 19 209,-14-12-17,18 13-32,-4-14 32,-20-6-192,19 9 176,-1 0 64,1-3 32,3 1-32,-22-7-240,22 0 336,0 0-31,0 0-33,2-7 0,-24 7-272,24-17 208,-2 10-16,-3-15-16,3 16-16,-22 6-160,22-24 144,-3 6 32,1 12-48,-13-18 16,-7 24-144,24-20 80,-18-2 16,12 1 33,-14-3-65,-4 24-64,4-27 128,1 3-32,-5-2-48,0 2 16,0 24-64,-7-26 64,-10 0 16,8 0-32,-17-1 0,26 27-48,-20-26 32,-2 2-64,-2 2 16,0 3-16,24 19 32,-26-7-96,-2-12 16,-1 19-16,-1 0-80,30 0 176,-28 0-128,-3 2-17,-2 4-15,3 16 16,30-22 144,-33 9-192,2 17-96,3-4-192,0 2-192,28-24 672,-24 28-945,2-2-319,4 3-161,10-1-16,8-28 1441,-9 26-1280,2-2 207,5-2 97,2 0-161,0-22 1137,7 17-1488,17-10-209,-2 15 192,6-16 433,-28-6 1072,31 7-2081,-31-7 2081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2:17.2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27 227 1856,'0'0'0,"-2"-33"497,-3-2 175,1-6 240,4 41-912,-4-37 1041,1 11 79,1 4-31,0 4-81,2 18-1008,0-4 913,-2-2-145,2 1-80,0 5-63,0 0-625,0 0 544,-2 0-112,2 0-112,0 0-96,0 0-224,0 2 128,0 5-16,0 2-32,0 8-48,0-17-32,0 7 49,0 17-17,4-3-32,0 6 0,-4-27 0,5 30-16,-1 1 32,1 1-32,-1 3 64,-4-35-48,4 35 80,1 2 96,-1 3 96,0 3 32,-4-43-304,5 42 384,-1 1-64,3 1 32,-1-3-111,-6-41-241,7 38 256,10 1-16,-12-4-16,1-3-48,-6-32-176,7 31 160,-1 0-48,1-3 80,-3-6-64,-4-22-128,4 22 192,-4-5-32,0-8-96,0 13 128,0-22-192,0 6 113,0 3 31,0 0 16,0-3-32,0-6-128,-2 4 112,0 1 16,0-1-16,0-2-32,2-2-80,-2 3 64,-1-1-32,1 0-16,0 0-16,2-2 0,0 0 32,0 0-16,0 0 16,4 0-16,-4 0-16,5 0-96,-1 0-256,3 0-449,-1-6-463,-6 6 1264,7-7-1809,10 0-592,-12 1-849,12-1 113,-17 7 3137,7-6-4402,-7 6 4402</inkml:trace>
  <inkml:trace contextRef="#ctx0" brushRef="#br0" timeOffset="1">324 343 3857,'0'0'0,"0"0"0,4 2 1233,13 0-1,-10 0 113,15 5-96,-22-7-1249,6 6 960,16 12-224,-4-9-127,3 17 31,-21-26-640,27 19 640,1 5 33,5 3-81,2 1-96,-35-28-496,37 30 448,0-1-80,2-1-47,-2-2-49,2 1-48,-39-27-224,42 24 176,-3-3-64,0 1 0,-39-22-112,38 22 64,-38-22-64,34 20 80,-1-1-48,-2-1 48,-3-1-16,-28-17-64,24 9 112,-2 8 0,-5-10 0,-10-1 64,-7-6-176,17 7 32,-12 0 96,-1-1 0,-4 1-47,0-7-81,4 2 144,-4 0-16,0 0-32,0 0 32,0-2-128,0 3 144,-2-1-80,-2 0 64,-3-2-32,7 0-96,-4 0 48,0 0 0,-3 0 16,1-4-16,6 4-48,-7-7 80,-2 0-128,3 1-368,-3-1-385,9 7 801,-17-17-1376,12 10-529,-1-10-608,-3 10-897,9 7 3410,-7-24-3089,1 5-1137,6 19 4226</inkml:trace>
  <inkml:trace contextRef="#ctx0" brushRef="#br0" timeOffset="2">891 430 5490,'0'0'0,"0"2"1745,0 5-128,-2 1-81,2-8-1536,-2 18 1505,-3-14-208,1 5-177,-3 11-160,7-20-960,-8 8 865,-10 16-81,12-4-95,-18-3-65,24-17-624,-18 22 496,-4-2-80,-2 4-128,-2 0-64,26-24-224,-26 26 129,0-2-1,0 2-48,2 0-16,24-26-64,-22 24 48,2 0-16,0-4-32,12-2 0,8-18 0,-18 6 48,14 14-16,0-16-16,1 5-112,3-9 96,-2 9-448,2-1-385,0-1-479,0-1-577,0-6 1889,0 3-2513,5-1-849,-1 0-288,2 0-1232,-6-2 4882,0 0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2:24.0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1 410 2112,'0'0'0,"0"3"625,0-1 63,0 0 0,0-2-688,0 0 657,0 0-81,0 0-64,0 0-32,0 0-480,0 0 497,0 0-1,0 0 32,0 0-32,0 0-496,0 0 513,0 2-33,0-2-32,0 0 16,0 0-464,0 0 384,0 0 17,4 0-17,-4 0-16,0 0-368,5 0 336,-1 0-48,-4-4-32,4-1-32,-4 5-224,7-4 273,-3 0-33,1-1 0,1 1 32,-6 4-272,5-4 256,-1-1-48,0 1 0,1-3-48,-5 7-160,4-6 144,3-12-16,-3 14-16,2-3 0,-6 7-112,7-17 113,0 17-1,-1-17-16,12 12 0,-18 5-96,4-6 64,0-12 32,3 14-16,-1-14-16,-6 18-64,7-4 96,-3-16-32,1 16 0,1-13-16,-6 17-48,5-7 96,-5 7-96,4-20 48,0 14 0,1-16 16,-1 15-48,-4 7-16,4-19 32,1 14-16,-1-12-16,0 13 32,-4 4-32,5-7 0,-1-10 16,1 17-16,-5-5 48,0 5-48,4-4 0,-4 4 16,4-7 16,-4 3-32,0 4 0,5-4 0,-5-1 0,4-1 16,-4 1 16,0 5-32,4-4 0,1 0 32,-1-1-32,0-1 32,-4 6-32,0-5 0,5 1-32,-5 0 64,0-1-32,0 5 0,0 0 16,0 0-32,0 0-16,0 0 16,0 0 16,4 0-16,-4 2-16,0 1 64,0 1-64,0-4 32,0 4 0,0 1-16,0-1 32,0 0-16,0-4 0,0 7 32,0-3-16,0-1-32,0-1 16,0-2 0,0 2 16,0-2-32,0 2 32,0 0 0,0-2-16,0 0 32,0 2 16,0-2 16,0 0-16,0 0-48,0 0 16,0 0 32,0 0 0,0 0-16,0 0-32,0-4 64,0 4-16,0 0-32,0 0 16,0 0-32,0-4 16,0 4-32,0 0 16,0 0-32,0 0 16,0 0-16,0 0 32,0 0 32,0 2-32,0 0 0,0-2 0,0 2-32,0 0 64,0 1-16,0-1-16,0-2 0,0 4 0,0 1-16,5 1-16,-5 1 16,0-7 16,4 8-32,0 10 16,1-9 16,1 12 0,-6-21 0,5 20 0,-1-11 16,0 17 16,1-9-64,-5-17 32,4 18 0,-4 1 0,4-1-16,1 2 32,-5-20-16,0 17 32,4 3-16,-4-3 16,0 3-32,0-20 0,0 19 0,0 1 16,4 2-16,-4 2 32,0-24-32,5 19 16,-5 3 32,4-2-16,1-3 48,-5-17-80,0 20 145,6-3 63,-2-8 128,1 13 0,-5-22-336,6 7 320,-1 12-64,1-12-80,-1 1 0,-5-8-176,4 9 128,0 0-32,1-3-31,-1 1 15,-4-7-80,4 7 96,-4-1-48,0-2 16,0 3-16,0-7-48,0 7 16,0-3 64,0 2 0,0-1-64,0-5-16,-2 6 80,0 1-48,0-3-16,0 1 16,2-5-32,-2 4 48,-1 0-32,1 1-16,0 1 32,2-6-32,0 2-32,-2 3 64,2-1 0,0-2-64,0-2 32,-2 5 0,2-1 32,0 0-16,0 1 16,0-5-32,0 2 16,0 0 16,4-2 16,-4 2 0,0-2-48,4 0 32,1 0 16,-5 0-16,4 0 16,-4 0-48,4 0 80,1-4-32,-5 4 32,4-4-64,-4 4-16,0 0 48,0 0 16,5-5-48,-5 5 16,0 0-32,0-4 16,0 4 16,0 0 0,0-4-16,0 4-16,4 0 0,-4-5 0,0 5 32,0 0-32,4-4 32,-4 4-16,5-5-32,-5 5 16,4 0 0,0-4 16,-4 0-16,0 4 0,0 0-16,0-5-96,0 5-320,0 0-448,0 0 880,0 0-1473,0-4-816,-2 4-800,0 0-1281,2 0 4370,-2 0-6451,2 0 6451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2:33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 44 1568,'0'0'0,"0"-4"544,-4 0-47,4 4-497,-7-5 608,3 1-16,-3-1-15,3 1-49,4 4-528,-4-4 496,-3-1-32,3 1-16,-3 4 1,7 0-449,-6-4 448,1 4 16,-1 0 0,4 0-48,2 0-416,-5 0 369,3 0-81,0 0-32,0 0-16,2 0-240,0 0 304,0 0-48,0 0 32,-2 0 32,2 0-320,0 0 257,0 0-1,-3 0-48,3 0-48,0 0-160,0 0 128,0 0 16,0 0-16,0 0 16,0 0-144,5 0 160,-1 0-32,3 0 0,-1 0-32,-6 0-96,5 0 80,-1 0 0,0 0 16,1 0 1,-5 0-97,6 0 112,1 0-32,-1 0 32,1 0-80,-7 0-32,6 0 0,-1 0 48,1 0-64,-1 2 32,-5-2-16,4 0 32,0 2-48,3-2 16,-3 2 64,-4-2-64,7 2 0,-3 1 0,1-1 0,1 0-16,-6-2 16,4 2 16,3 0 0,-3-2 32,1 2-16,-5-2-32,4 0 48,0 0-32,1 0 48,-1 0-32,-4 0-32,5 0 48,-1 0 0,0 0-48,1 0 48,-5 0-48,4 0 16,0 0 32,1 0-16,-1 0 0,-4 0-32,7 0 16,-1 0 32,1-4-16,-1 4 16,-6 0-48,7-4 64,-1-1-32,-1 5 16,1-4 16,-6 4-64,7 0 16,-3 0-16,1 0 0,-1 0 0,-4 0 0,4 0 0,-4 0 48,5 0-64,-5 0 16,0 0 32,4 0-48,0 2 0,-4-2 16,5 2 0,-1 1-32,0 1 80,-4 0-48,0-4 0,5 2 48,-1 1-32,1-3-16,-1 0 16,-4 0-16,4 0-16,1 2 0,-1-2 48,3 0 0,-7 0-32,4 0 80,2 0-64,1 0-16,0 0 32,-7 0-32,6 0 0,1 0 16,-1 0 32,1 0-32,-7 0-16,6-5 32,-1 5-16,-1 0 0,3 0 32,-7 0-48,4 0 16,2-4 16,-1 4-32,-1 0-48,-4 0 48,5 0-16,-1 0 16,2 0-32,-1 0 32,-5 0 0,6 0 0,1 2-16,-1 0 64,1 1-32,-7-3-16,7 2-16,10-2 32,-17 2-64,7-2 48,-7 0 0,6 2 48,-2 0-48,3-2 0,0 0 16,-7 0-16,17 0 32,-13 0 0,3 0 0,-1 0-16,-6 0-16,7 0 16,0 0-16,-1-4 32,-2 4-16,-4 0-16,7 0 32,-3-4 0,1 4 1,-5 0-1,0 0-32,0 0 32,0-5-64,0 5 64,0 0-80,0 0 48,-2 0 16,-3 0-48,1 2-385,-3 3-671,7-5 1088,-6 6-2049,-1 1-1409,1-1-2608,6-6 6066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2:37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391 92 1088,'0'0'0,"0"0"0,0 0 736,0-4-335,0 0 95,0-1 128,0 5-624,0-4 672,-2-1-31,0 1-17,2 0-32,0 4-592,-2-5 528,0 1-47,-1 0-49,3-1-32,0 5-400,-2-4 336,0 0-48,0-1-48,0 1 49,-1-1-1,3 5-288,-2 0 304,-2-4-80,2 0-16,-3 4-48,5 0-160,-2-5 144,-2 5 0,-1-4-48,3 4-16,2 0-80,-4 0 64,2-4-16,-3 4 0,1 0-16,4 0-32,-4 0-16,-3 0 32,3 0-16,-3 0 32,7 0-32,-4 0 32,-3 0-32,1 2 16,1-2 0,5 0-16,-6 2 32,-1 0 0,1 0 0,-1 0 1,7-2-33,-6 3 0,1-1 0,-1 2 0,-1 1 32,7-5-32,-4 4-16,-1 0 32,1 1 16,0-1-80,4-4 48,-7 7 0,5-1 0,0-2 16,0 3 32,2-7-48,-3 7 32,1-1 32,2 1-48,0-1-16,0-6 0,-2 7 0,2-1 32,-2 3 0,0 8 32,2-17-64,0 5 32,-2 4 16,-1 10-48,-1-12 16,4-7-16,-4 8 48,1 10 0,1-12 16,0 12 16,2-18-80,0 6 64,0 14 16,0-13-32,0 12 0,0-19-48,0 7 32,0 10 32,0-10 32,0 2 16,0-9-112,4 19 128,-4-12-16,5 10-16,-5-10-16,0-7-80,0 8 80,0 10 0,0-12-32,0 12 16,0-18-64,0 6 16,0 14 64,0-11-32,0 10 32,0-19-80,0 7 65,0 13-49,0-14 48,-2 14 0,2-20-64,0 6 96,0 3-16,0 11-16,0-14-16,0-6-48,0 20 32,0-14 32,0 12 16,0-9 0,0-9-80,4 17 48,0-10 80,1 10-48,-1-10 48,-4-7-128,4 8 128,1 10-48,-1-14-32,1 5 16,-5-9-64,0 17 16,4-10 32,-4 2 32,4 8-32,-4-17-48,0 7 96,5 1-48,-5 12-32,0-13-32,0-7 16,0 19 16,0-12 32,0 10 0,0-10 64,0-7-112,0 17 32,0-10 0,0 10-16,0-10-16,0-7 0,0 17 48,0-10 16,0 10 1,0-10-1,0-7-64,0 17 96,0-8-16,0 11-16,0-14 32,0-6-96,4 20 48,-4-14-16,4 14 48,1-14-16,-5-6-64,0 20 80,4-13-32,0 12-32,1-12 64,-5-7-80,4 19-32,1-12 64,-5 15 0,4-16 16,-4-6-48,0 20 96,0-13 0,0 12-64,4-12 16,-4-7-48,0 17 32,0-10 32,0 10-16,0-10 0,0-7-48,0 17 48,0-8-80,0 11 64,0-14-16,0-6-16,0 22-16,0-16 48,0 16 16,0-13 32,0-9-80,0 24 80,5-17 0,-5 12-64,4-10-16,-4-9 0,0 20-16,4-12 16,1 14 0,-5-15 16,0-7-16,4 19 32,-4-12-16,4 12 0,1-12 64,-5-7-80,0 9 48,4 10-32,-4-12 32,0 2-16,0-9-32,5 17 32,-5-10 0,0 10-16,0-10-16,0-7 0,0 19 33,0-12-33,0 15 0,0-16 48,0-6-48,0 20 0,0-11 48,0 12-48,0-12 16,0-9-16,0 24 32,0-6-16,0 1 16,0-1 0,0-18-32,4 17 32,-4-8 32,0 13 16,4-16-64,-4-6-16,0 22 80,5-15-32,-1 14-32,-4-12 16,0-9-32,4 22 48,-4-16 0,5 12 16,-5-12-32,0-6-32,4 18 16,-4-12-16,4 14 0,1-11 48,-5-9-48,4 19 0,1-10 32,-1 13-32,0-13 16,-4-9-16,5 22 32,-1-5-64,0 0 32,-4-8 32,0-9-32,5 26 0,-5-8 16,0-9 32,0 15 0,0-24-48,0 8 32,0 12-16,0-11-16,0 15 0,0-24 0,0 17 32,0 3-16,0-3-16,0 1 48,0-18-48,0 17 32,0-8-16,0 13 32,-2-14-16,2-8-32,-3 22 16,1-15 16,2 15-32,0-16 48,0-6-48,0 20 16,0-14 16,0 12 16,0-14-32,0-4-16,0 9 80,0 8-64,0-12 16,-2 3 16,2-8-48,0 9 32,-2 0 16,0 8 0,2-10-48,0-7 0,0 6 16,-3 12-16,1-12 0,0 12 32,2-18-32,-2 6 0,0 3 0,0 11 0,-1-14 16,3-6-16,-2 18 0,-2-10 32,2 12-32,-1-13 48,3-7-48,-2 6 16,0 12 48,0-14-16,0 3 16,2-7-64,-2 6 81,-1-2 47,1 1 0,-2-3-16,4-2-112,-7 2 160,1-2 16,-1 0-48,-10 0 16,17 0-144,-7 0 112,-12-4-48,12-3 48,-13 3-32,20 4-80,-6-7 16,-12 3 16,12 0-64,-12 4 32,18 0 0,-6 0-16,-12 0 16,12 2 0,-1 0-32,7-2 32,-8 2 32,1 5-32,0-5 0,1 2-64,6-4 64,-4 5 32,-1-3-64,1 0 32,2 0 32,2-2-32,-5 2-32,3 1 96,0-1-64,2-2 16,0 0-16,0 0 32,-2 0-32,0 0 16,-1-5-16,3 5 0,0-4-16,-2 0 32,2-3-16,-2-10 32,2 17-32,-2-5 32,0-12 16,-1 10 0,-1-12 0,4 19-48,-4-7 32,2-17-64,-3 18 64,1-14-32,4 20 0,-5-4-32,-1-3 32,2 3-80,-1 4 64,5 0 16,-2 0-48,-5 0-32,3 0 32,0 4-80,4-4 128,-7 9-32,3 8-16,-1-10 0,3 1-432,2-8 480,-2 20-801,0-13-495,0 10-705,2-10-592,0-7 2593,0 8-3586,0 10-272,4-12-1088,-4-6 4946</inkml:trace>
  <inkml:trace contextRef="#ctx0" brushRef="#br0" timeOffset="1627">618 1275 1904,'0'0'0,"0"-5"577,0 5-577,5-4 656,1-13 80,-2 17-47,-4 0-17,0 0-672,0-5 656,0 5-16,0-4-31,0 4-33,0 0-576,0 0 528,0 0-31,0 0 31,0 0-96,0 0-432,5 0 384,-5 0-64,4 0-64,-4 0 0,0 0-256,5 0 257,-1 2-49,0 0 64,3-2-32,-7 0-240,4 2 240,3 1-32,-1-1-32,1 2 32,-7-4-208,6 2 192,1 0 33,10 1-1,-12-3 32,-5 0-256,17 0 240,-10 0 16,12 0-96,-12 0 64,-7 0-224,26-5 208,-8 1-80,1-3 0,1 3-80,-20 4-48,17-4 48,1-1 16,-1 1-32,-10 4 16,-7 0-48,24-4 48,-18 4-64,14 0 48,-14 0-32,-6 0 0,20 0 33,-16 0-66,14 2 17,-14 0 32,-4-2-16,7 2-16,12-2 32,-14 2 17,1 0-33,-6-2 0,20 0 32,-16 3 16,3-3-48,10 0 16,-17 0-16,5 2 0,12-2-16,-12 2 64,1-2-48,-6 0 0,18 0 64,-14 0 0,16 0 0,-14 0-32,-6 0-32,22 0 16,-16-4 48,21-1-16,-21 1 16,-6 4-64,26 0 48,-8-4-32,-12-1 32,18 5-32,-24 0-16,5 0 96,14 0-160,-12 0 16,15 0 0,-22 0 48,6 2-112,12 3 144,-14-1-16,3-2 16,-7-2-32,21 5 16,-16-3-16,12 0 16,-12 0 16,-5-2-32,17 5 16,-13-1 32,3-2 0,10 2-48,-17-4 0,5 3 32,1-1 16,12-2-64,-14 0 32,-4 0-16,7 0 32,10 0-16,-12 0 80,1 0-32,-6 0-64,20-5 16,-16 5 32,0-4-16,3 4 0,-7 0-32,7 0 80,-1 0-16,-2 0-48,3-4 32,-7 4-48,4 0 0,1 0 0,1 0 32,1 0-64,-7 0 32,6 0 32,1-5-16,13 5-32,-14-4 32,-6 4-16,22 0 32,-16 0-32,18 0-32,-17 0 16,-7 0 16,26 0-32,-19 0 32,19 0 32,-20 0-16,-6 0-16,27 0 0,-10 0 32,1 0-64,-12 0 80,-6 0-48,18 0 0,-14 2 0,2 0 64,1-2-80,-7 0 16,7 0 16,-1 0 16,1 0-64,-1 0 64,-6 0-32,5 0 48,1 0-48,-2 0 32,3 0 0,-7 0-32,4 0 48,3 0-32,-1 0-16,-1 0 48,-5 0-48,6 0-16,1 0-16,-1 0 32,1 0-16,-7 0 16,20 0 0,-16 0 16,3 0-16,10 0-16,-17 0 16,4 0 0,3 0 0,-1 0-32,12 3 32,-18-3 0,4 0 0,1 0 32,1 0 16,1 0-32,-7 0-16,17 0 32,-12 0-16,1 0-32,1 0 32,-7 0-16,19 0-48,-14 0 32,12 0 32,-10 0 16,-7 0-32,17 0 16,-13-5-16,16 5-48,-13-4 48,-7 4 0,21-5 32,-14 1-16,15 4 32,-16-4 0,-6 4-48,20-5 16,-13 5-16,14 0 32,-16 0-64,-5 0 32,19-4-16,-12 4 32,10 0-16,-12 2-48,-5-2 48,6 2 0,1 3-48,-1 1 32,12-4 32,-18-2-16,0 5 32,6 1-32,1 1 0,-3 2 16,-4-9-16,7 6-48,-1 1 32,1-3 16,-1 3 16,-6-7-16,18 6 48,-14-1 32,1-1-112,1-2 16,-6-2 16,7 2-48,-1 0 16,12-2 80,-14 0 0,-4 0-48,7 0 80,-1 0-64,14 0 16,-14-4-16,-6 4-16,24-4 0,-4-1-16,0 1 145,-1 0-33,-19 4-96,20-5 96,-14-1 64,23 1-480,-23 1-17,-6 4 337,18-4-256,-14 4-32,-4-5 32,5 5-945,-5 0 1201,0 0-2369,0 0-1696,0 0-2498,0 0 6563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2:43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1 114 2657,'0'0'0,"0"0"832,0 0 97,0 0-929,4 0 880,0-17-48,1 17-95,-1-7-33,-4 7-704,7-4 656,-3 0-95,3-1-17,-1 1-96,-6 4-448,5 0 384,1 0-32,-2 0-80,1 2-15,-5-2-257,6 7 208,1 1 0,10 14-64,-12-4-16,-5-18-128,19 21 96,-12 1 0,19 0-32,-6 4-32,-20-26-32,24 24 32,2 0 16,2 0-32,1 0 64,-29-24-80,28 22 64,3 0 16,-1-5 48,1 1 0,-31-18-128,28 9 112,0 10 64,1-12 81,-3 12 79,-26-19-336,24 5 352,-2 1-48,-3 1-112,-12-1-16,-7-6-176,20 5 128,-16 1-64,2-1 16,1 1-64,-7-6-16,4 7 64,1-1-16,-5 1 16,4-1-32,-4-6-32,0 7 32,0 10 0,4-14-64,-4 5 64,0-8-32,5 18 0,-1-16-32,3 7 80,-1-1-32,-6-8-16,7 18 32,-1-12-16,1 1-16,10-1 16,-17-6-16,5 5 32,1 1 16,12-1 33,-14-3-1,-4-2-80,7 2 96,-1-2 16,1 0 0,-3 0 0,-4 0-112,4 0 144,-4 0 16,0 0-16,0-4-16,0 4-128,0-5 96,0 1-32,0 0-16,-2-1-48,2 5 0,-6-6 0,-1-12-144,-2 14-160,1-3-352,8 7 656,-18-6-913,14-1-271,-5 1-305,-10 1-224,19 5 1713,-7-6-2145,-2 1-256,1 5 432,-10-4-1136,18 4 3105,0 0 0</inkml:trace>
  <inkml:trace contextRef="#ctx0" brushRef="#br0" timeOffset="652">518 1 1936,'0'0'0,"-2"2"673,-3 0 47,-1 5 128,6-7-848,-7 6 881,1 1-81,1 2-15,3-1-113,2-8-672,-4 9 560,2 9 16,-3-14-47,3 2-17,2-6-512,-2 7 480,0 0-32,-1 1-64,1-1 1,2-7-385,-2 6 352,-2 1-128,-1-1-16,3 1-48,2-7-160,-4 7 160,2-1 16,-3 1-16,1-1-48,4-6-112,-7 7 80,3 1-16,-3 1 16,1-2-48,6-7-32,-7 19 48,1-12-16,-3 15 1,-8-3-17,17-19-16,-7 20 48,-10 6-16,8 0 16,-15 5 0,24-31-48,-9 33 32,-13-1-16,5 3 32,8-2-16,9-33-32,-22 31 48,14-1 32,-14-2 0,15-4-16,7-24-64,-8 22 144,-1-4 0,2-10 0,1 12 32,6-20-176,-5 7 96,3 1 0,-2 1 0,2-2-32,2-7-64,-3 6 96,3-4-16,0 1 32,0-1 0,0-2-112,0 2 96,0 0 16,0-2 65,0 0-65,0 0-112,0 0 160,0-4-32,5-1-64,-5-1-16,0 6-48,4-5-160,-4-1-545,0-1-879,0-12-1586,0 19 3170,7 0-3890,-3-7-1248,-4 7 5138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2:47.9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180 1647 1520,'0'0'0,"0"0"288,0-4 97,0 0 79,0 4-464,-2-7 528,2 1 0,0-1 0,4 3-15,-4 4-513,4-7 480,-4 1 0,0-1 16,5 3 1,-5 4-497,0-5 496,4 1-64,0 0 16,1-1-16,-5 5-432,4 0 401,1-4-1,-1 4-32,2 0-64,-6 0-304,5 0 256,1 2-64,12 2 0,-14 3-48,-4-7-144,18 17 128,-12-10 1,14 19-17,-14-6-32,-6-20-80,29 22 48,-12 6 16,5 0-32,-2 5 32,-20-33-64,21 33 48,3 0 32,0-5 16,3-2 16,-27-26-112,24 26 128,2-2 16,-2-4 16,2-3 32,-26-17-192,22 9 96,0 11 48,-1-14-32,1 12 32,-22-18-144,18 6 225,-1 1 15,-10-1 32,17 1 16,-24-7-288,6 2 256,12 0-32,-14 0-48,0 1-32,-4-3-144,7 2 128,-3-2-32,1 2-16,-5-2 0,0 0-80,0 2 64,0 0 32,0-2-15,0 0 31,0 0-112,0 0 112,0 0-48,-2 0 0,-1 0-16,3 0-48,-2 0 48,-2 0 0,2 0-32,-1 0 16,3 0-32,-2 0 0,0 0 0,0 0 0,0 0 0,2 0 0,-2 0 32,2 0 0,0 0-16,0 0-16,0-4-128,-3 0-208,1-1-337,0-1-447,2 6 1120,-4-7-1569,1 3-576,1-3-528,0 1 16,2 6 2657,-6-22-3826,6 22 3826</inkml:trace>
  <inkml:trace contextRef="#ctx0" brushRef="#br0" timeOffset="2636">642 1641 2257,'0'0'0,"0"0"816,0 2 112,0-2-928,0 2 1025,0 0-33,-2 3 17,-2 1-97,4-6-912,-7 18 817,1-9-81,-1 17-80,3-2-48,4-24-608,-7 26 545,-10 2-17,10-2-48,-10-2 16,17-24-496,-7 24 481,-15 0-1,14 3-16,-14-8 0,22-19-464,-18 22 448,12-4-79,-16-10-1,16 16-128,6-24-240,-18 7 208,12 10-32,-3-10-64,0-1 0,9-6-112,-6 7 96,-1-1-96,5-1 64,0-1-32,2-4-32,-3 2 16,3 1 32,0-3 0,0 2-48,0-2 0,0 0 48,5 0-32,-1 0-32,3-5-192,-7 5 208,6-4-672,14-13-561,-16 12-623,3-14-690,-7 19 2546,19-7-3137,-12-17 336,10 4-1025,-17 20 3826</inkml:trace>
  <inkml:trace contextRef="#ctx0" brushRef="#br0" timeOffset="2637">590 1309 2433,'0'0'0,"0"0"0,0 0 816,0-6 48,-2-1-15,0-10-81,2 17-768,0 0 704,0-7-47,0 3-49,0-1 16,0 5-624,0-6 561,0 2-49,0-1-32,0 1-96,0 4-384,0 0 304,4-5-80,0 5-79,1-4-49,-5 4-96,0-4 96,6-1 0,1 1-32,10 4 32,-17 0-96,5-4 16,12-1-16,-13 1 32,16 0-64,-20 4 32,7-5 64,19 1-48,-9-1 48,1 5-64,-18 0 0,17-4 16,1 4 0,-12-4-16,14 4 32,-20 0-32,4-5-16,14 5 32,-12 3-32,-6-3 16,7 6 0,-3 1-16,-4-1-16,4 12 32,-4-18 0,0 6 0,0 14 16,0-11 0,0 15 0,0-24-16,-2 17-16,0 0 0,-2 5 0,-1-2-16,5-20 32,-6 20 32,1 4-32,3-5 16,-2 1-16,4-20 0,-2 19 0,0-10 0,-1 11 16,1-11 0,2-9-16,0 19 16,0-12 16,0 10 0,5-10 0,-5-7-32,4 6 80,0 1 0,3-1 16,-1-1-32,-6-5-64,18 4 80,-14-2-16,3 0-16,-1 1 0,-6-3-48,18 2 64,-14 0-16,3 2 0,12 1-16,-19-5-32,5 4 32,12 0-16,-10 1 0,-1-3 16,-6-2-32,20 2-240,-16 0-560,3 1-753,12-1-1088,-19-2 2641,20 6-2721,-16-1-1089,-4-5 3810</inkml:trace>
  <inkml:trace contextRef="#ctx0" brushRef="#br0" timeOffset="2638">1149 1517 3025,'0'0'0,"0"0"1264,0 0-1264,0 0 1345,0 0-48,0 0-97,0 0-191,0 0-1009,4 2 816,0 0-128,1 4-95,-1 1-65,-4-7-528,7 9 496,-1 10-80,1-12 17,12 15-1,-19-22-432,5 19 400,12-1 0,-13 4-16,14 2-48,-18-24-336,4 24 241,14 2-65,-14 0-48,14-2-48,-18-24-80,4 24 112,2-4-64,1 1 48,-3-1-16,-4-20-80,0 20 64,0-1 16,0-1-48,0-1 0,0-17-32,0 9 64,0 15 0,0-17-16,0 12 16,0-19-64,-2 7 32,-4 1 64,1 10-64,-1-14 48,6-4-80,-5 7 48,3-1-16,0-1 16,0-3 32,2-2-80,-2 2 80,-1 0 0,1 0-32,2 1-32,0-3-16,0 0 16,0 0 16,5 0-16,-5 0-80,0 0 64,6 0-352,1-5-432,-1 1-433,1 0-399,-7 4 1616,4-5-1953,1-1-464,-5-1-337,4 3 465,-4 4 2289,0-18-3217,0 18 3217</inkml:trace>
  <inkml:trace contextRef="#ctx0" brushRef="#br0" timeOffset="2639">981 1874 3585,'0'0'0,"0"0"1329,0 0-81,0 0-1248,0 0 1137,0 0-145,0 0-207,4 0-97,-4 0-688,6 0 592,1-4-64,13 4-31,-16-4-17,-4 4-480,20 0 480,-14-5-16,18 1 1,-4 0-97,-20 4-368,19-5 304,5 1-48,3-3-80,1 3-48,-28 4-128,31-7 128,6 3-32,-2 0-32,2-3 32,-37 7-96,30-6 48,-4 1-16,-2 1 0,-4 4 0,-20 0-32,20-5 48,-14 5-32,18 0 32,-17-4-48,-7 4 0,19 0-48,-14 0-288,-1 0-640,0 0-913,-4 0 1889,5 0-2833,1 4-529,1 1-1216,-7-5 4578</inkml:trace>
  <inkml:trace contextRef="#ctx0" brushRef="#br0" timeOffset="2640">1615 2007 3313,'0'0'0,"0"0"1265,0 0-1265,5 0 1152,1 0 17,-1 0-33,-1 0-159,-4 0-977,7 0 880,-3 0-96,13-4-79,-12 0-33,-5 4-672,6-5 624,12 1-31,-18 0-17,0-3-16,0 7-560,4-6 480,1-12-31,-1 18-49,0-6-80,-4 6-320,5-18 304,-1 14 0,0-3-48,1-15-32,-5 22-224,4-4 208,0-16-47,3 14 15,-3-16-16,-4 22-160,7-7 112,-3-19-16,3 7 0,-1-8-48,-6 27-48,7-26 80,-1-2 16,1-3-48,0 1 0,-7 30-48,17-35 16,-13 4 16,14-1-32,-14 1 0,-4 31 0,7-24 0,-1 4 0,12 14 0,-18-14-32,0 20 32,4-4 0,0 0 0,1-1 0,-5 5-48,0 0 48,0 0-64,0 0-32,4 2-48,-4 16 64,0-18 80,0 9-16,0 19-16,0 0 16,0-2-32,0-26 48,0 29-48,5 4 48,-5-3-32,4 5 64,-4-35-32,6 37-32,12 0 16,-14 0 16,14-4-32,-18-33 32,4 33 0,18-7 128,-5-2-16,1 2 16,-18-26-128,17 22-144,1 0-96,-1-14 0,1 14 15,-18-22 225,17 7 48,-10 10-16,12-12 16,-14 1 1,-5-6-49,4 5 80,0-1-16,1-2 32,-1 0 0,-4-2 48,0 0-144,0 0 96,4-4-32,-4 0-16,0-1-48,0 5 0,0-4-16,0-14-208,-2 12-481,0-14-719,2 20 1424,-6-19-2401,-1 1-1441,3 1-64,-1-7-800,5 24 4706,0 0 0</inkml:trace>
  <inkml:trace contextRef="#ctx0" brushRef="#br0" timeOffset="2641">1965 1421 2897,'0'0'0,"0"0"1120,0 0-1120,0 0 1217,4 0-17,0 0-15,3-5-129,-7 5-1056,6 0 945,14-4-65,-16-1-95,14 1-209,-18 4-576,6-4 480,12-1-32,-12 5-127,14-4 143,-20 4-464,7 0 368,14 0 0,-14 0-112,19 0-32,-26 0-224,20 2 176,-3 5-48,5-1 16,-2 14-63,-20-20-81,19 6 48,3 18-16,-4-4 0,3 4-16,-21-24-16,20 24 48,2 4 16,0 1 48,-3-1 64,-19-28-176,18 33 240,-12 2 32,18 0 48,-17 2 0,-7-37-320,22 35 352,-18-3-15,3-1-17,-1-3-32,-6-28-288,7 27 272,-3-3-32,-4 0-48,4 0 0,-4-24-192,0 24 144,0-3-16,0 3 0,0-4 17,0-20-145,-2 17 144,-2-8-16,-3 11-32,1-14 16,6-6-112,-7 18 96,-2-12 0,1 1-16,1 2-32,7-9-48,-17 6 80,15 1-64,-5 1 48,-2 1-48,9-9-16,-8 9 0,-1 0 0,0-3 32,0 3-16,9-9-16,-6 6 64,-3-1-48,3 1 16,-1-1 16,7-5-48,-4 4 48,1-2-16,-1-2 48,0 0-64,4 0-16,-2 0 48,-3 0-16,3 0 16,-2 0-16,4 0-32,-5 0 16,3-4 48,-2 0-48,2 4-16,2 0 0,-3-7 0,1 3 0,0-3-16,0 3-240,2 4 256,-7-7-544,3 1-401,-3 1-559,1 1-609,6 4 2113,-9-7-2785,0 1-1025,3 6-48,-14-5-704,20 5 4562,0 0 0</inkml:trace>
  <inkml:trace contextRef="#ctx0" brushRef="#br0" timeOffset="3327">184 1119 1728,'0'0'0,"-2"0"400,2 0-400,-4 0 529,-3 0 63,-2 0-16,5 0-96,4 0-480,-2 0 401,0 0-17,-1 0 16,1 0 0,2 0-400,-2 0 480,0 0 1,-2 3 15,-1-3 32,5 0-528,-4 2 464,-1 0-47,1 0-17,0 3-32,4-5-368,-5 2 368,3 0-48,0 0-32,0 0 16,2-2-304,-2 2 321,2 1-17,-3-1 0,1 0-48,2-2-256,-4 2 240,0 0-48,1 1-48,1-1-80,2-2-64,-2 4 48,0 3-16,-3-1-16,1 14 16,4-20-32,-4 9 0,-1 19 0,1-2 32,0 5-32,4-31 0,-5 35 32,1 2 32,0 2-32,1 2 80,3-41-112,-2 44 113,-2-3 95,2-1 80,-3 1 112,5-41-400,-4 35 464,0 4-32,-3-2-31,3 3-81,4-40-320,-5 41 288,3-2 112,0 1 96,2-1 80,0-39-576,0 41 545,6 1-129,1-1-128,13 1-96,-20-42-192,6 41 208,16-1-32,-15-1 16,17-4 32,-24-35-224,6 30 209,18 1-17,-17-3-16,17-2 0,-24-26-176,6 24 176,14-4-48,-14-11 32,16 10-16,-22-19-144,7 5 160,15 1 0,-16 1-16,14-1 48,-20-6-192,4 3 177,14-3 15,-18 0-16,6 0-48,-6 0-128,7-5 160,-3 1-80,0-1-16,-4 5-16,0 0-48,0-4 32,0 4-16,0 0 16,0 0 0,0 0-32,0 0 16,0 0 16,0 0 0,0 0-32,-2-4 0,2-1 0,0 1 0,0 4 0,0-4 48,-2-1-16,2 1-32,0 0-80,0 4 80,0-5-304,0 1-240,-2-1-417,0 1-383,2 4 1344,-3-4-1889,1 4-512,0-5-817,0 1-1008,2 4 4226,-2-7-6003,2 7 6003</inkml:trace>
  <inkml:trace contextRef="#ctx0" brushRef="#br0" timeOffset="4158">2368 1200 2016,'0'0'0,"0"0"881,0 0-881,-2 0 1008,-2-4 1,-3-1 15,7 1-111,0 4-913,0-4 800,4-1-144,1 1-95,1 0-113,-6 4-448,7 0 416,-1-7-64,1 3-32,0-1-48,-7 5-272,6-6 257,1 1-33,12-1-16,-14-1-16,-5 7-192,21-6 144,-14-1 16,17 1-32,-17 1-48,-7 5-80,21-6 48,-14 1-32,15 1 16,-16 0 16,-6 4-48,18 0 32,-14 0-16,14 0-32,-14 0 16,-4 0 0,6 0 48,14 2-96,-16 0 64,3 5-16,-7-7 0,7 6 32,-1 1-16,12-1 0,-14 1-16,-4-7 0,6 6 16,-1 1 16,-1-3-32,-4 3 0,0-7 0,0 6 0,0 12 0,-4-14 32,-3 3 16,7-7-48,-8 17 32,-10-12 0,12 3 0,-14 12-16,20-20-16,-18 9 16,1 12 32,-3-12-16,-1 17 48,21-26-80,-22 18 128,2-1-16,0 3 49,12-11-1,8-9-160,-20 19 128,16-12 32,-3 2-16,3-1-32,4-8-112,-2 9 128,2-2 16,0-1 16,4 1 128,-4-7-288,4 2 336,14-2 32,-14 0-15,16 0-17,-20 0-336,6 0 288,21-5-96,-8 1-32,3 0-48,-22 4-112,24 0 80,0-5 0,0 1-32,2 0-16,-26 4-32,26 0-16,-4-5 32,0 5-16,-15 0 32,-7 0-32,21 0 16,-16 0-16,1 0 32,1 0-32,-7 0 0,4 2-32,1 1 32,-5 3 32,0-1-16,0-5-16,0 4 32,-3 2-112,-3-1-256,-12 1-528,18-6 864,-6 9-1521,-16 0-768,5 8-656,8-10-465,9-7 3410,-26 9-4530,26-9 4530</inkml:trace>
  <inkml:trace contextRef="#ctx0" brushRef="#br0" timeOffset="5041">2750 727 1904,'0'0'0,"0"0"1505,0 2-400,0-2-1105,4 0 1088,1 0-15,-5 0-113,4 0-160,-4 0-800,4 0 657,-4 0-113,5 0-48,-1 0-80,-4 0-416,5 2 352,-1 0-63,0 5-81,1-1 32,-5-6-240,4 18 160,-4-9 32,4 15 16,1-3-80,-5-21-128,4 24 144,0 5-48,1-3 16,-1 2 0,-4-28-112,5 22 112,-5-22-112,4 20 128,13-1-15,-10-10 47,15 15 48,-22-24-208,19 7 224,3-1 48,2 1-80,2-1 0,-26-6-192,24 2 176,7-2-16,2 0 64,-5-4-32,-28 4-192,31-17 193,-7 12-49,-3-14-16,-1 12 0,-20 7-128,17-22 176,-10 5 32,15 10 16,-16-19-16,-6 26-208,7-20 176,-1 1 32,-1-3-48,-5-2 0,0 24-160,0-26 208,0 2-79,0-2-65,-7-1-16,7 27-48,-8-24-16,-14 0-16,2 3 16,-4 1 16,24 20 0,-28-20-48,-12 14-32,1-16 31,-2 15-31,41 7 80,-44-19-96,5 14 0,0-1-64,1-1 48,38 7 112,-34-4-96,3 4-112,3 0-48,-1 7-336,29-7 592,-28 19-1105,2-10-576,2 19-912,6-4-896,18-24 3489,-8 26-5331,8-26 5331</inkml:trace>
  <inkml:trace contextRef="#ctx0" brushRef="#br0" timeOffset="5584">3195 9 2064,'0'0'0,"0"0"801,0 0-801,-2 0 944,0-4 65,0 4-33,-1 0-31,3 0-945,-2-5 832,0 5-64,0 0-63,2 0-113,0 0-592,0 0 464,0 0-112,0 0-64,0 0-144,0 0-144,6 7 161,-1 10-17,1-8-32,14 17 96,-20-26-208,6 18 176,16 1 32,-4 5 48,-12 0-64,-6-24-192,26 31 176,-19 1-16,19 6-16,-8-1 16,-18-37-160,17 39 369,-10 5-1,12 1 32,-12 3-48,-7-48-352,6 51 160,1-6-16,-3 6-16,1-3 0,-5-48-128,0 48 176,0 2 1,-3 0-17,1-6 64,2-44-224,0 39 208,0-2 16,0-2 32,0-5-48,0-30-208,0 24 208,0-4 16,0-11-32,0 13 17,0-22-209,0 6 160,0 12 96,0-12-16,0 1-16,0-7-224,0 4 256,0 0-112,-2-1 32,0-1-80,2-2-96,-2 2 48,0 0-32,-1 0 16,1 0 16,2-2-48,-2 5 0,-2-1 32,-1 3-288,3-1 0,2-6 256,-2 5 16,2-1-16,0-2 272,0 0 16,0-2-288,0 3-16,4-1-208,1-2-336,-1 0-432,-4 0 992,4 0-1521,3 0-480,13-5-528,-16 1-801,-4 4 3330,20-4-3137,-14-1-897,-6 5 4034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2:54.4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75 2849,'0'0'0,"4"0"1136,-4 0-1136,0-5 1153,0 5-65,7 0-175,-1 0-113,-6 0-800,7 5 624,15 3-95,-16 16 63,16-6-48,-22-18-544,20 22 560,4-3 17,4 5-17,3 0 0,-31-24-560,34 24 625,1 0 47,5-2-48,-3-2-32,-37-20-592,37 19 433,0-10-17,0 13-80,0-5-48,-37-17-288,35 7 288,-2 15-160,-1-16-16,-1 12-16,-31-18-96,26 4 64,-4 5-16,-5 0 80,-10-1-80,-7-8-48,7 9 64,12-2 1,-19-1-81,5 3 32,-5-9-16,0 9-16,4 8-33,-4-13 49,0 5 0,0-9 0,0 18 16,0-12 33,0 3-17,0 0-16,0-9-16,0 8 32,-2-1 32,0-3 0,2-2 64,0-2-128,-3 3 112,3-3-16,-2 0 32,2 0-16,0 0-112,-2 0 48,2-5-112,-2 1-320,0-3-417,2 7 801,-3-6-1360,-1-14-513,0 14-832,2-21-945,2 27 3650,17-4-3218,-19-20-463,2 24 3681</inkml:trace>
  <inkml:trace contextRef="#ctx0" brushRef="#br0" timeOffset="1">485 1 2449,'0'0'0,"0"0"1216,0 0-1216,0 2 1169,0 0 15,0 0-47,0 5-145,0-7-992,0 2 833,0 4-113,0 1-112,-2 2 17,2-9-625,0 21 672,-2-1 128,-3 2 65,-1 4-65,6-26-800,-9 31 704,-8-3-143,8 5-177,-15-1-32,24-32-352,-17 35 256,-3 0-128,0 0-16,1 0-48,19-35-64,-20 35 80,0-4 32,3-3 16,8 0-32,9-28-96,-19 26 32,12 5-64,-10-7 32,12 0 48,5-24-48,-6 20 0,1-12-144,1 14-352,0-17-705,4-5 1201,-7 6-2209,5 1-1232,2 19-609,0-26-544,0 0 4594,0 0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4:50.559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12 335 1168,'0'0'0,"0"0"400,0 0-176,0 3 80,0-3-304,0 0 353,0 0 63,0 0 80,0 0 32,0 0-528,0-5 513,0 5 47,0-5-48,0 1 32,0 4-544,0-5 609,0 5-1,0 0-32,0-4-16,0 4-560,0-5 417,0 5-17,-2 0-64,2 0-48,0 0-288,0 0 256,0 0-64,-3 2 0,1 3-64,2-5-128,-2 5 176,-1 1-32,3 1-31,0 0-1,0-7-112,0 5 112,0-3-16,0 1 48,0 1-16,0-4-128,0 3 144,0-1 32,0 0 16,0-2 32,0 0-224,5 0 240,2 0-64,11 0 48,-13 0-95,-5 0-129,18 0 144,-11-4-48,14 4-16,-14-5 32,-7 5-112,21 0 0,-14 0 48,16-5-64,-16 5 16,-7 0 0,21 0 48,-17 0-80,15-4 64,-12 4-32,-7 0 0,18-5 64,-13 5-48,13 0-16,-13 0 16,-5 0-16,23 0 16,-16 0 16,14 0 0,-15 0 0,-6 0-32,7 0-32,0 0 16,12 0 0,-19 2-16,0-2 32,7 3-16,11-1 32,-11-2 16,14 2-16,-21-2-16,7 3 16,18-3-16,-6 0 0,-1 0 0,-18 0 0,19 0 0,4 0 48,-5 0-48,3 0 48,-21 0-48,23 0 0,-2 0 96,-3-5 32,1 0-16,-19 5-112,7-4 144,16-1-112,-19 0-32,15 1-240,-19 4 240,4-7-240,1 2 16,2 1 0,0-1 240,-7 5-16,7 0 16,-3-7 32,3 7-32,-2-4-16,-5 4 0,7-5 16,-2 5-32,-1 0 16,1 0-16,-5 0 16,4 0-48,-4 0 80,0 0-16,0 0 16,0 0-32,0 2-16,-2 1-224,-5 1-433,-2 1-495,-10-1-625,19-4 1793,-6 5-2081,-4 2-320,1 0 448,9-7 1953,-21 7-2769,21-7 2769,0 0 0</inkml:trace>
  <inkml:trace contextRef="#ctx0" brushRef="#br0" timeOffset="598">210 65 3473,'0'0'0,"7"-4"1313,-7 4-1313,21-5 1072,-14-13-31,16 13-33,-4-14 1,-19 19-1009,7-4 816,13-1-240,-13 1-112,0 4-191,-7 0-273,5 0 240,-1 2-48,1 5-64,-5 14-32,0-21-96,0 20 96,0 4 48,0 1-16,0 5 32,0-30-160,0 32 144,0-2-32,0 3 32,0-3-32,0-30-112,-2 30 160,-1 0 49,3-3-49,-2-4 48,2-23-208,0 24 224,-2-4-64,-1-1 16,3-1-32,0-18-144,0 9 144,0 10 0,0-12 16,0 0-32,0-7-128,0 9 96,0-2-16,5 0-48,-5 0 32,0-7-64,5 4 64,-1 3 0,1-2 16,-5 0-48,0-5-32,0 4 49,5 1-1,-5-3 32,4 3-32,-4-5-48,5 4 80,-1 1 0,1 0-64,0-3-112,-5-2 96,0 2-449,4 1-543,1-1-769,2-2-992,-7 0 2753,7 2-3330,0 0-1568,-7-2 4898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4:52.052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14 1116 2321,'0'0'0,"-2"-19"800,-3 1 96,0-5-207,5 23-689,-2-23 640,2 4-96,0 1-256,5-3-64,2-2 1,-1 4-1,15 1 176,-16-1-32,-5 19-368,7-4 368,0-17-64,0 14-16,0-14-15,-7 21-273,4-4 208,3-15 32,-2 19-16,2-7-48,-3 0 16,3 0 16,0-11-16,0 18 48,-7 0-240,7-7 224,11 0-47,-13-11-33,0 18 0,-5 0-144,7-5 128,13-2-48,-20 2-16,19 1 0,-19 4-64,4-5 16,3 5 0,17-4-32,-20 4 16,-4 0 0,23 0 16,-18 0-16,16 0 48,-14 2-48,-7-2 0,27 5 0,-20-1 0,23 3 16,-11-2-16,-19-5 0,20 4 0,1 3 16,-2 0-32,1 0 0,-20-7 16,19 7 16,-12 0-16,16 0 0,-16-2 0,-7-5 0,18 6 0,-13 4-16,2 8 16,0-11 32,-7-7-32,7 9-16,0 12 32,-3-12 0,-4 12-32,0-21 16,5 9 16,-5 14-16,0-4-16,0 2 16,0-21 0,-2 25 0,-5 0 0,-3 3 0,-8 2 16,18-30-16,-7 30 16,-11 5 16,11-3 0,-19 0-16,26-32-16,-21 35 48,1 0-16,-6-5 0,3 0 0,23-30-32,-25 25 64,-1-2 0,1 0 0,2-2-16,23-21-48,-25 19 32,1-1-16,4-9-16,-1 12 32,21-21-32,-19 7 16,1 11 32,9-11-48,-10 3-16,19-10 16,-7 7 0,-2-1 0,2-1 32,0 0-16,7-5-16,-4 7 0,-1-5 48,3 0-16,-1-2 48,3 0-80,-2 0 128,2 0-48,0 0 16,7 0 0,-7 0-96,7-4 80,0 4 0,14-5-31,-14 5-17,-7 0-32,23-5 48,-3 1 16,-1 4-48,4-5 16,-23 5-32,25 0 32,1 0-16,1 0 48,1 0-80,-28 0 16,26 0 32,1 2-16,1 1-16,0-1 64,-28-2-64,25 5 32,-2 2 0,-2 0 16,0 0 16,-21-7-64,18 6 48,-11-1 64,16 0 16,-18-1 0,-5-4-128,18 3 144,-13 1 0,0-1 0,1-1-16,-6-2-128,5 4 160,0-1-32,-5-1-48,4 0 48,-4-2-128,0 0 112,0 0 1,0 0-17,0 0 0,0 0-96,-2 0 80,-3 0-16,1 0-16,-1 0-16,5 0-32,-7 0 32,3 0-16,-1 3-16,-2-3 0,2 2 0,-1 0 32,-1 1 0,2-1 0,5-2-32,-7 2-32,2 1-256,-1 1-433,-1-2-495,7-2 1216,-7 3-1921,0-1-656,0 0-593,2-2-1344,5 0 4514,0 0 0</inkml:trace>
  <inkml:trace contextRef="#ctx0" brushRef="#br0" timeOffset="1361">1528 77 2176,'0'0'0,"0"0"0,-2 0 577,0-7 271,-5 0-63,2-12 15,5 19-800,-7-4 784,0-3-47,-2 0-65,-9 0-32,18 7-640,-7-5 528,-12 1-79,10-1-97,-12 1-224,21 4-128,-9 0 64,-16 0-32,15 0 32,-13 0 80,23 0-144,-9 0 112,-12 0-32,12 0-32,-9 0 32,18 0-80,-7 0 32,-3 2 0,1 0 32,0 1 0,9-3-64,-7 2 128,2 0 16,1 0 0,2-2 16,2 0-160,-5 3 81,3-1 15,-1 0-64,1 3 32,2-5-64,0 5 16,-2 2 16,-1-1 16,1 1-48,2-7 0,-2 10 32,-1 8-16,-1-11-32,-1 14 80,5-21-64,-4 18 32,-1 3 0,3 2 16,-1 3-48,3-26 0,-2 27 0,0 1 32,2 0 48,-3-3 0,3-25-80,0 23 112,0-2-16,0-3 32,0 1 16,0-19-144,0 23 192,-2-2 80,2 2-16,-2-5 49,2-18-305,0 7 256,-2 14-64,2-14 0,0 16-64,0-23-128,0 18 128,0 1-32,0-1 32,0-8 0,0-10-128,0 27 112,0-8-48,0 2-32,0-1 32,0-20-64,0 21 48,4 0 0,-4-3 32,0 1 16,0-19-96,0 21 96,0-3 16,0 3-48,0-3 0,0-18-64,0 19 65,0-1-1,0-8 48,0 17-16,0-27-96,0 10 80,0 13 64,0-16-64,5 13 32,-5-20-112,0 7 96,4 16-48,1-4-16,0-10 96,-5-9-128,7 23 80,-3-14-16,-4 14 32,5-13-48,-5-10-48,4 25 16,-4-16 32,5 14 0,0-4-16,-5-19-32,0 18 32,4 5 16,-4-2 32,0 2-80,0-23 0,0 21 64,5 0-48,-5 0 16,0-1-16,0-20-16,0 19 32,4-1 16,-4 1-32,5-1-16,-5-18 0,0 21 16,0 0 32,5 0 32,-5-1 16,0-20-96,4 21 64,1 0 1,-5-3 63,5 1 0,-5-19-128,4 9 192,1 14-48,-1-4-16,1-10-32,-5-9-96,5 25 64,-1-6 16,1-1-16,-1-9-16,-4-9-48,7 26 32,0-8-16,-2 1 32,2 2-48,-7-21 0,5 20 32,-1-1-32,1 2 48,-1-3-32,-4-18-16,0 21 0,0 0 80,5-1-80,-5 4 16,0-24-16,0 9 48,0 18 32,0-8-32,0-1 0,0-18-48,0 21 48,0 2-16,-2-2-16,2-2 64,0-19-80,0 9 16,0 12 64,0-12-64,0 14 16,0-23-32,0 7 16,0 14-32,0-14 32,0 13 16,0-20-32,0 10 16,0 8 48,0-11-16,0 14-32,0-21-16,0 7 32,4 13-16,-4-13 33,5 12-17,-5-19-32,0 7 48,5 0-16,-1 11-32,-4-11 16,0-7-16,5 9 0,-1 1 0,1 8 32,0-11-16,-5-7-16,4 7 32,-4 14 240,5-14 32,-1 2 0,-4-9-304,0 18 304,0-11-304,5 0 48,-5 2-16,0-9-32,0 10-224,-2-1 16,-1 9 0,1-15 32,2-3 176,-4 4 32,-3 3-16,0 0 16,0 0-32,7-7 0,-9 9 48,-12 10 32,14-17-16,-12 7 16,19-9-80,-18 7 32,11 2-16,-21 12 16,10-16 16,18-5-48,-21 9 48,-2 12 16,2-17-48,-2 3-16,23-7 0,-18 19 32,-8-15 16,-2 3 32,5 0 0,23-7-80,-25 7 48,7 0 0,-1-2-16,-2-1 16,21-4-48,-18 3 48,-3-3 32,3 0 48,-3-5-48,21 5-80,-23-7 80,0-11 1,-3 13-65,3-13 16,23 18-32,-25-5 48,-1-16-48,3 17 0,-2-3 32,25 7-32,-21-19 0,0 19 0,3-4 0,9 4 0,9 0 0,-21-5 32,14 0-32,-16 5 0,16 0 0,7 0 0,-23 0 0,16 0 16,-12 0-32,12 0-16,7 0 32,-9 0-32,0 0 16,0 0 32,-1 0 16,10 0-32,-6 0 0,-1 0 0,2 0 0,0 0-32,5 0 32,-4 0-16,1 3 32,-1-3-32,-1 2 16,5-2 0,-4 0 0,1 0-64,1 0 64,-3 0-16,5 0 16,-2 2-32,-3 1 32,3-3-385,0 0-255,2 0 640,-2 0-1169,-3 0-671,3 2-673,-3 0-1313,5-2 3826,-2 7-4466,-3 0-1089,5-7 5555</inkml:trace>
  <inkml:trace contextRef="#ctx0" brushRef="#br0" timeOffset="2787">1473 1356 1232,'0'0'0,"0"0"288,0 0-112,0 0-176,0 0 256,0-5 65,0 5 127,0-4 48,0 4-496,0-5 576,0 5 17,0-5-1,0 5-16,0 0-576,0-4 512,0 4-64,0 0-95,0-5-49,0 5-304,0 0 192,0 0-64,0 0-64,5 0-32,-5 0-32,4 0 64,-4 0-32,5 0 80,0 0 16,-5 0-128,6 0 128,1 0 96,14 0-272,-14 0 48,-7 0 0,21 0-48,-14 0 0,14 0 240,-15 0-32,-6 0-160,26 0 128,-5 0-16,-3 0-63,-11 0 15,-7 0-64,28 2 48,-10 3-32,1 0 0,-1 2-16,-18-7 0,19 7 48,-1-1-16,3-1-32,0 0 16,-21-5-16,23 4-16,-2 3 32,-1 0-16,-1-2 0,-19-5 0,18 4 32,1 1-32,-1 0 16,3-1 0,-21-4-16,21 3 48,0-1 64,-3-2-16,5 0 80,-23 0-176,23 0 192,3 0 48,4-5 16,0 1-48,-30 4-208,32-5 224,-2-2-96,2 0 32,-4 0-47,-28 7-113,30-4 144,-2-3-32,-3 2-16,-4 0 0,-21 5-96,21 0 32,-14 0 16,16-4-16,-16 4-48,-7 0 16,18 0 32,-13 0 16,15 0-48,-15 0 32,-5 0-32,19 0 0,-15 0 0,3 0-16,14 0 16,-21 0 0,4 0 64,15 0-64,-12 0 32,14 0-16,-21 0-16,4 0-16,15 2 48,-15-2 0,17 0-32,-21 0 0,7 0 0,16 0 16,-18 0 0,16 0-16,-21 0 0,6 0 0,15 0 16,-2 0-16,-12 0 48,-7 0-48,25 0 0,-18 0 0,18 2 16,-18 1-16,-7-3 0,28 2 16,-10 0-112,1 1 16,-12-3-48,-7 0 128,30 2-176,-12 0 160,1-2-96,2 3 144,-21-3-32,20 0 48,1 0-16,0 0 16,0 0-16,-21 0-32,21 0 32,-1-5-16,-13 5 0,19-5 16,-26 5-32,7 0 16,16 0-16,-16 0 16,16 0 0,-23 0-16,18 0-16,-11 0 32,18-4-16,-4 4 16,-21 0-16,19 0 64,1 0-32,1-5 16,-14 5 32,-7 0-80,28-4 32,-7-1 0,-3 0 48,1 1-96,-19 4 16,18-7 48,1 0-32,-13 0-16,22 2 16,-28 5-16,7-4-16,18-1 32,-6-2-16,-1 3 16,-18 4-16,19-5 16,-12 5-16,14 0 0,-17 0 32,-4 0-32,7 0 0,0 0 32,14 2-16,-14 1-32,-7-3 16,18 4 16,-11 1 0,12-1-32,-15 3 64,-4-7-48,19 3-32,-15 1 16,3-1 16,14-1 0,-21-2 0,5 0 16,13 0 64,-13 0 32,2 0-64,-7 0-48,7 0 80,-3 0-32,1 0-16,-5-5 48,0 5-80,4-4 128,-4 4-32,0-5 0,0 0 17,0 5-113,0 0 48,0-4-80,-2 4-401,0 0-495,2 0 928,-2-5-1441,-1 5-224,3 0 337,23 2 431,-23-2 897,28 0-448,7 3 272,6-3 80,3 2 32,-44-2 64,51 2-64,-5 3 96,-4-3 48,-5-2 16,-37 0-96,25 0 128,-2-4-128,-16 4-1328,0-5-2130,-7 5 3458,0 0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5:06.957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317 621 1280,'0'0'0,"-3"0"208,-3 0 48,-1-4 16,7 4-272,-7 0 257,0 0-17,0 0-48,0 0-32,7 0-160,-5 0 128,1 0-16,1 0 0,1 0 0,2 0-112,-2 0 128,2 0 48,-3 2 0,1-2 32,2 0-208,-2 2 208,-3 1 33,3 1-1,-3-2 0,5-2-240,-4 7 224,-1-2-16,-2 2 32,2 0-32,5-7-208,-6 9 240,-1 10-32,2-12-32,-2-1-15,7-6-161,-5 19 128,1-12 0,-1 2-32,1 10-16,4-19-80,-3 6 48,-4 18 16,3-18-16,1 13 0,3-19-48,-4 9 32,2 10-16,-1-12 0,3 11 16,0-18-32,0 5 16,0 4 32,0 0 16,5 10 16,-5-19-80,4 7 80,-4 11 16,5-11 0,-5 11 0,0-18-96,5 7 64,-1 12-16,-4-12 16,7 11-48,-7-18-16,5 7 80,2 12-48,0-12-16,0 16 32,-7-23-48,18 7 32,-13 11 32,2-13 0,13 4-16,-20-9-48,5 9 48,16 0 48,-17 1 1,17-3 79,-21-7-176,5 4 160,16-2 16,-17 1 16,15-3-32,-19 0-160,4 0 192,3 0 0,12 0-16,-15 0 0,-4 0-176,7-5 112,14 1-16,-16-1 0,15 0-64,-20 5-32,7-4 64,14-1-16,-14 0-32,16 1-16,-23 4 0,7-5 0,21 1 32,-10-3-32,1 2 32,-19 5-32,18-5 48,1-2-31,-12 3 63,16-1-32,-23 5-48,7-4 96,11-3 0,-13-12 0,2 15 32,-7 4-128,18-7 112,-13 0 32,-1-12-48,3 15 16,-7 4-112,7-7 128,-2-16-48,-5 18 64,4-13-32,-4 18-112,0-7 144,0-14-16,0 14 0,0-16-16,0 23-112,-2-21 64,-5 0 16,0 1 1,0-8-17,7 28-64,-9-26 80,-12 1 0,14-5-48,-13 0-16,20 30-16,-7-30 16,-12-5 32,12 5 16,-13 3-96,20 27 32,-7-23 32,-14-1-64,12 4 16,-15 13 80,24 7-64,-18-26-16,0 22 32,-6-1-16,1 0-16,23 5 16,-27-4 0,-1 4-32,-4 0 16,-3 0 0,35 0 16,-35 0 0,1 2-64,-3 17-16,0-12 0,2 16-32,35-23 112,-34 20-81,4 1-63,4 5-128,8-6-320,18-20 592,-10 21-784,-10-2-337,17-1-320,-1-9-383,4-9 1824,-3 26-2129,3-8 384,5-13-848,-5-5 2593</inkml:trace>
  <inkml:trace contextRef="#ctx0" brushRef="#br0" timeOffset="762">541 0 1584,'0'0'0,"0"0"0,-5 5 368,-2-3 81,0 3-1,0-1 0,7-4-448,-2 3 416,-3 1-32,3 1-47,0 0-65,2-5-272,0 6 272,0 1-64,0 0 0,0 12 16,0-19-224,7 7 208,11 13 32,-13 1 0,18 2 0,-23-23-240,7 23 273,18 5-33,-6-2 0,-12 1-16,-7-27-224,27 30 176,-8 3-32,-12 1-16,20-1 0,-27-33-128,7 32 144,16-4 16,-18-1-32,14-1 32,-19-26-160,4 27 209,1-4-33,-1 1 64,1-1-32,-5-23-208,0 20 176,0 6 32,0-3-32,0 0-16,0-23-160,0 25 160,5-2-48,-1 3-16,-4-1-48,0-25-48,0 26 16,5-1 0,-5 0 32,7-1-16,-7-24-32,7 23 64,0 2-16,0-4 1,-1 2-17,-6-23-32,19 18-49,-14-8 17,1 15 32,1-18 16,-7-7-16,7 21 145,0-17-1,-2 3-32,-1 0 48,-4-7-160,5 2 176,-5 1-16,0-3 16,0 0 64,0 0-240,0 0 176,0 2-16,0-2-48,0 0-48,0 0-64,-2 0 0,-3 2 0,1 1 32,-3-1-32,7-2 0,-5 7 112,3 0-16,-3 0-32,3 0 49,2-7-113,0 4 32,0 3-161,0-4 33,18 1-16,-18-4 112,5 0-96,16 0 160,-14 0-112,18-4-160,-25 4 208,18-5-672,-11-2-545,16 0-591,-18-11-594,-5 18 2402,21 0-2481,-14-7-832,-7 7 3313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5:08.747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12 116 1792,'0'0'0,"0"0"0,-2 0 593,0 0-33,-1 0 0,1 0-64,2 0-496,-2-5 465,2 1-33,0 4-48,0 0-96,0 0-288,0-5 224,0 5-32,4 0-48,1 0 16,-5 0-160,5-4 96,1 4 32,1 0 1,12 0-65,-15 0 48,3 2 0,12 5 48,-15 16 96,-4-23-256,21 18 224,-14 3 16,19 4-64,-6 1 0,-20-26-176,26 28 224,-3 2 0,5 0 33,-3-3-1,-25-27-256,28 28 272,-3-3 16,7-1-16,1 1-32,-33-25-240,34 25 160,3 1-16,-4-6-16,-3-1-16,-30-19-112,27 7 160,-1 14 17,-1-14-65,-4 11-16,-21-18-96,23 7 64,-5 2-48,1 10 80,-1-12-16,-18-7-80,7 7 96,14 2-32,-16 0 0,-1 0 32,-4-9-96,5 7 80,2 0 48,-3-2 0,3-1-16,-7-4-112,5 5 144,-5 0-80,0-1 64,0-1-32,0-3-96,0 2 144,-2 0 0,-3-2 17,-2 2-17,7-2-144,-7 3 96,3-3-16,1 0-16,1 0-16,2 0-48,-5 2 16,3-2-64,-3 0 48,3 2-32,2-2 32,-2 0 0,2 3 16,0-3-32,0 0 48,0 0-32,0 0 32,0 0 0,0 0 16,0 0-48,4-7-336,-4 0-433,0 0-591,5 0-737,-5 7 2097,0-19-2594,5 15 49,-8-24-768,3 28 3313</inkml:trace>
  <inkml:trace contextRef="#ctx0" brushRef="#br0" timeOffset="1">617 1 1136,'0'0'0,"-7"0"320,7 0-320,-18 0 432,11 0 49,-2 2 47,2 0 0,2-2-96,3 2-32,-1 5-63,1-2 15,2-5-352,-2 9 336,2 10-16,-3-1 32,-1 3 16,4-21-368,-5 23 401,-2 0 63,0 0 0,-13 5 0,20-28-464,-10 28 496,-15 2-31,4 0-33,3 0-16,18-30-416,-21 27 352,-4-1-16,1-5-48,-1-3-47,25-18-241,-23 9 224,5 12-16,-1-14-16,10 14-32,9-21-160,-23 9 112,13 12-16,-10-12-32,13 12-16,7-21-48,-19 7 48,15 14-48,-6-12 32,4 12-48,6-21 16,-7 6 16,0 18-32,4-18 0,-1 15 48,4-21-32,-5 7 16,3 2 48,0 10-16,2-15 16,0-4-64,-3 10 64,3-1 16,0-2 16,0-2-16,0-3 0,0-2-80,5 2 80,-1-2 0,1 0-47,2-4-226,-7 4 193,7-7-608,16-17-865,-18 18-992,18-20-736,-23 26 3201,7-18-4178,-7 18 4178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5:18.020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227 49 1136,'0'0'0,"0"0"144,0 0 48,-3-4 32,3 4-224,-2 0 224,2-5-16,0-2-15,0 3-1,0 4-192,0-5 176,0 0 16,0 1 0,0-1-16,0 5-176,0 0 224,0-5 16,0 5 16,-2 0 16,2 0-272,0 0 273,0-4-33,0 4 64,-3 0-32,3 0-272,0 0 288,-2 0-16,0 0 0,-1 0 0,3 0-272,-2 0 289,0 0 31,-3 0-16,-2 0-32,7 0-272,-7 0 240,0 0-48,-2 0-48,2 0-32,7 0-112,-9 0 80,2 0 0,0 4-32,-2 3 16,9-7-64,-7 7 48,-2 0-16,2 0 16,0 12-32,7-19-16,-9 7 33,-1 13-17,1-10 0,0 15 48,9-25-64,-9 21 32,2 0 0,-2 2 0,2-3-16,7-20-16,-7 26 16,2-1 16,3 3-16,-3 2 16,5-30-32,-5 28 32,1 2 0,2 4 32,-1 6 16,3-40-80,0 41 176,0 3 64,0 0 112,5-3 0,-5-41-352,4 42 304,1-3-47,0 0-49,-1-4-16,-4-35-192,7 30 128,12 2 0,-15-4-32,3 2-16,-7-30-80,21 26 96,-16-3 0,2-3 32,11-10-16,-18-10-112,5 23 112,-1-16 48,3 2-16,0 0-16,-7-9-128,7 7 144,0 0 0,-2-2-15,-1-3-1,-4-2-128,5 2 112,-1 0-32,1 1 0,0 1-32,-5-4-48,4 7 16,1-2 32,0 2-48,-5 11 16,0-18-16,4 7 16,1 3 32,-1 13-16,1-14 16,-5-9-48,7 25 16,0-16 16,11 15-32,-13-18-240,-5-6 240,7 10-528,11-3-465,-13 0-448,2-5-319,-7-2 1760,7 2-1953,0-2-160,0 0 352,13 0 592,-20 0 1169,0 0-1776,0 0 1776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5:21.775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-779 628 2353,'0'0'0,"-2"0"1104,0-7 49,2 7-1153,-5-24 1136,3 20-127,2-1-241,0 1-304,0 4-464,0 0 256,4 0-96,1 2-48,2 16 0,-7-18-112,18 19 113,-13 4 31,13 2 0,-11-2 16,-7-23-160,26 21 176,-8 0 48,1 0 80,1 0 32,-20-21-336,24 20 336,-4 3 0,6-2-47,-1 0-17,-25-21-272,30 18 208,0-8-16,0 10 0,0-13-32,-30-7-160,28 19 176,-3-12-48,1 11 16,-6-11 0,-20-7-144,19 7 96,-12 0 32,16 0-80,-18 0 49,-5-7-97,18 9 48,-13-2 16,-1 0 16,1 0 48,-5-7-128,4 5 80,-4-1 32,0-2-16,0 3-32,0-5-64,0 7 96,0-5 0,0 3-16,0-3 32,0-2-112,0 3 80,-2-1 0,0-2 0,0 2-16,2-2-64,-3 2 64,3-2 0,-2 0 0,0 0-16,2 0-48,-3-4-144,3-1-288,-2-2-352,0-11-433,2 18 1217,0-5-1649,-3-13-464,3 11-384,-2-16 272,2 23 2225,0-7-1488,-2-19-513,2 26 2001</inkml:trace>
  <inkml:trace contextRef="#ctx0" brushRef="#br0" timeOffset="1">-275 664 1728,'0'0'0,"0"0"625,0 0 191,0 0-816,-3-6 864,-1-1 33,-1 2-33,0 0-112,5 5-752,-2 0 705,0 0-65,-1 0-48,3 0-15,0 0-577,0 0 560,0 0-64,0 3-48,0-1-63,0-2-385,0 2 352,0-2 0,0 3-32,0-1-48,0-2-272,0 5 208,0 1-32,-2 4-64,0 10-32,2-20-80,-7 7 80,0 14-16,0-14 0,-11 18-16,18-25-48,-7 21 65,-16 2-1,2 0 16,2 3 0,19-26-80,-23 28 64,0-3 0,2-2-16,1-2 0,20-21-48,-10 21 64,-13-12 0,14 16 0,-9-16 0,18-9-64,-7 19 80,0-12-16,0 0 0,2 0 16,5-7-80,-4 7 96,1-5 0,1 0-16,0-2 32,2 0-112,0 0 112,0 0-32,0-4-16,4-3-16,-4 7-48,7-23-48,0 16-192,12-21-288,-15 10-513,-4 18 1041,7-24-1536,12-1-657,-15-3-641,15-4 353,-19 32 2481,4-35-3313,-4 35 3313</inkml:trace>
  <inkml:trace contextRef="#ctx0" brushRef="#br0" timeOffset="2">-407 154 1296,'0'0'0,"5"0"384,-1 0 96,1-4 97,2-3 47,-7 7-624,7-7 608,13 2-47,-20 1-113,7-1-48,-7 5-400,7 0 336,0 0-48,0 0-16,0 0-80,-7 0-192,19 0 161,-15 2-65,3 5-16,12 0-32,-19-7-48,4 9 32,15-2 16,-12 14 0,16-16 0,-23-5-48,7 7 48,18 11 16,-7-13 0,-11 2-16,-7-7-48,28 6 64,-9 1 32,1 0 0,-1-2-16,-19-5-80,21 2 96,-1-2 16,1 0 0,2 0 0,-23 0-112,21 0 96,0 0-32,-14 0 0,13 0 0,-20 0-64,5 0 48,0 0 0,-5 0 0,0 3-16,0-3-32,0 2 48,-3 7 32,-4 0 0,-2 10 1,9-19-81,-21 7 96,12 14-32,-12-15 16,12 18 0,9-24-80,-25 9 112,18 16-32,-16-6 16,16 1-16,7-20-80,-21 19 64,16-10 0,-1 17-16,-1-20 32,7-6-80,-5 10 64,3-1 32,2-2 0,0-3 0,0-4-96,0 5 144,4-3-16,3 1-16,12-1 0,-19-2-112,4 2 80,15 3-48,-15-3 32,17 1-32,-21-3-32,7 6 16,21-1 0,-21 0 16,20-3 32,-27-2-64,19 5 65,-1-1 15,3-1 32,0-1 0,-21-2-112,18 2 96,3-2 32,-14 0-64,21 0-240,-28 0 176,7 0-705,18 0-735,-18-4-769,12 4-400,-19 0 2609,0 2-2834,0-2 2834</inkml:trace>
  <inkml:trace contextRef="#ctx0" brushRef="#br0" timeOffset="3">350 413 2337,'0'0'0,"0"0"1152,0 0-1152,0 2 1169,-2 3-161,0 2-208,-1 0-175,3-7-625,0 18 464,0-9-48,0 14 16,0-16-47,0-7-385,7 21 368,-2-2-48,2-1-48,0 3-32,-7-21-240,18 23 240,-11 2 16,12-2-48,-15 3 16,-4-26-224,7 21 209,12-1-1,-19 1-48,4 0 16,-4-21-176,5 23 160,-1-5-32,1 1 16,-5-10-32,0-9-112,0 23 80,0-4 16,0-10-32,0 12-16,0-21-48,0 7 96,-2 13-32,2-15 16,-3 4 0,3-9-80,0 10 80,0-1-16,-2-2 16,0 0 17,2-7-97,-2 7 128,-1-3 16,1 1-16,2-3-16,0-2-112,0 2 128,0-2-48,0 0 32,0-4-112,0 4 0,5-5-288,-5-2-353,4 0-543,-4 0-561,0 7 1745,0-7-2417,0 1-384,19 12 384,-24-6 128,5 0 2289,0 0 0</inkml:trace>
  <inkml:trace contextRef="#ctx0" brushRef="#br0" timeOffset="4">71 748 1648,'0'0'0,"0"0"1537,7 0-304,-7 0-1233,7 0 1232,11-5-143,-18 5-257,7 0-272,-7 0-560,19 2 464,-15 5-31,17 0 15,-14 2-48,-7-9-400,21 7 288,-14 0-48,13 0-144,-1 0-64,-19-7-32,7 7 32,18-5 32,-6 1 112,-12-1-80,-7-2-96,27 0 97,-8 0-17,2 0-16,-1 0 96,-20 0-160,23-5 160,5-2-32,0 0-32,0-13-80,-28 20-16,27-5-192,3-2-368,-4-14-529,1 17-752,-27 4 1841,28-7-2529,-3 0 400,-4-12-752,-21 19 2881</inkml:trace>
  <inkml:trace contextRef="#ctx0" brushRef="#br0" timeOffset="5">890 958 2080,'0'0'0,"0"0"993,-2 0 143,-2-5 113,4 5-1249,-7 0 1217,2-5-81,-2 1-95,0-1-113,7 5-928,-7-7 880,0 0-159,0 0-129,0 0-112,7 7-480,-6-20 336,3 15-48,-1-16-15,-1 14-49,5 7-224,-2-23 208,-3 3-16,3 1-32,-1 1-32,3 18-128,0-19 64,0 1-16,0-1-32,0-2 0,0 21-16,5-7 48,0-20-48,2 20 0,0-21 16,-7 28-16,6-18-16,13-3 16,-14 0 16,1 3-16,-6 18 0,7-21 0,0 14 0,0-18 0,0 4 32,-7 21-32,7-7 16,0-21 0,0 10 16,-2 11-64,-5 7 32,4-21 0,1 21 32,-1-19-64,-4 19 16,0 0 16,5-4 0,0-1-48,-1 5 16,1 0-32,-5 0 64,5 0-112,-5 3 48,0 15 0,4-9 48,-4-9 16,5 30-16,-1-7-16,1 3 64,0 6-64,-5-32 32,4 30 32,-4 0-32,7 2-32,-2 1 64,-5-33-32,7 32 16,0 0 96,-3-2 48,3-2 80,-7-28-240,7 28 224,0 0 0,14-1-48,-21 1 1,0-28-177,7 25 128,0-2 0,0 1-16,11-4-16,-18-20-96,0 23 112,7-4-32,0-1 0,0 1 0,-7-19-80,7 7 80,0 2 32,0-2 0,-3 0 0,-4-7-112,5 4 128,-5-1 16,4-1 0,-4 0-64,0-2-80,5 3 80,0-3-32,-5 0-32,4 0 32,-4 0-48,5 0 48,-5 0-48,0 0 48,5 0 17,-5 0-17,0 0 32,0 0-80,0 0 48,4-5-16,-4 0 0,0 1-224,0 4 192,0 0-513,0-5-415,0 1-593,0 4 1521,0 0-2129,0 0 2129,0-5-2785,0 5-689,-2-7-1248,2 7 4722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5:50.061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46 294 1376,'0'0'0,"0"0"320,0 0-320,-2 0 336,0-5-31,-1 1-17,1-1-48,2 5-240,-2 0 240,-1-4-16,-1 4 0,2-5 16,2 5-240,-5 0 224,0-5-32,3 1 1,-3 4-33,5 0-160,-2-5 160,0 5-16,-1 0-16,3 0-16,0 0-112,-2 0 112,2-4-16,0 4 0,0 0 0,0 0-96,0-5 128,0 5 16,0 0 32,0-5 48,0 5-224,0 0 208,0 0-48,0 0-15,0-4-17,0 4-128,0 0 96,0-5-16,0 0 16,0 1 0,0 4-96,0-5 128,0 1-16,0-1-16,0 5 0,0 0-96,0-5 96,0 5 32,0-4 16,0-1-16,0 5-128,0 0 96,0-5-32,0 5-32,0-4-16,0 4-16,0 0-16,0 0 0,0 0 16,0 0-16,0 0-16,5 0 32,-5 0 0,4 0 0,1 0-16,-5 0 32,5 0-32,-5 0 16,4 0 16,-4 0 0,5 0-16,-5 0 16,0 0-16,4 0 0,-4 0 16,0 0-16,5 0 0,0 0 0,-1 0 0,-4 2 16,0-2-16,5 2 16,0 1-16,-1-1 0,3 0 0,-7-2 0,7 3-16,-2-1 16,-1 0 16,1 1 0,-5-3-16,4 2 16,3 0 0,-2 3 0,0-3-16,-5-2 0,4 5 16,-4-3-16,5 3 0,-5-1 0,0-4 0,0 3 0,4-1 0,-4 0 16,0 5-32,0-7 16,5 5 0,0 2 0,-5 0 0,4 0 0,-4-7 0,0 7 16,5-1-16,0 1 0,-1 0 0,-4-7 0,7 7 0,-2 2 16,2-2 0,0-2-16,-7-5 0,4 2 16,1 1-16,2 1-16,0 1 32,-7-5-16,4 7 16,1 0 0,2 0 16,11 2-32,-18-9 0,0 7 0,7 0 0,0 2 16,-2-2 0,-5-7-16,4 7 0,1 0 16,0 0-32,-1 11 16,-4-18 0,0 5 16,5 2-16,-1 2 16,-4-2 0,0-7-16,0 18 0,5-13 16,-5 4-16,5 0 16,-5-9-16,4 10 0,-4 8 0,5-16 16,0 5-16,-5-7 0,4 21 32,1-16-16,-5 4 0,4 0 1,-4-9-17,5 9 32,0 10-16,-1-14 32,1 4 0,-5-9-48,0 7 16,5 0 32,-1 0-32,-4 2 16,0-9-32,5 18 16,-5-13 16,4 4-16,1 0-16,-5-9 0,0 19 32,5-15-16,-5 3 32,4 12 0,-4-19-48,5 4 16,-5 3 16,0 3 0,4-1-16,-4-9-16,0 9 16,5 0 0,-5 10-16,5-15 16,-5-4-16,0 7 16,4 3 0,1-1-16,0-2 16,-5-7-16,0 9 16,4-2 16,1 0 0,-5 2 0,0-9-32,4 7 16,1 0 16,0 0-32,-5 0 32,0-7-32,0 7 32,0-3 48,4 3-16,-4 0-32,0-7-32,5 7 80,-5 2-48,0-2 16,0 0 16,0-7-64,0 7 16,4-2 32,-4 2-32,0 0 16,0-7-32,0 6 16,0 1 32,0 0-16,-2 0 16,2-7-48,0 10 32,-2-4 16,0 4-16,-1 8-32,3-18 0,-4 2 16,-1 8 0,3 8 0,-1-13 32,3-5-48,-2 9 16,0 0-16,-1-2 0,3 2 16,0-9-16,-2 10 0,0-3 32,2 2-16,0-2 32,0-7-48,0 7 32,-2 0-16,-1-1 0,1 1 0,2-7-16,0 7 16,-2 0 32,-1 0-32,3 0 0,0-7-16,-2 7 16,0 0 16,-1 0 0,-1 0-16,4-7-16,-3 7 32,-1 0 1,2 0 15,-1-5-16,3-2-32,-2 2 32,2 3-16,-2-3 32,-1 0 0,3-2-48,-2 5 80,-3 0 16,1-3-16,1 3 0,3-5-80,-6 4 64,-1-1-32,2 1 32,-2 3-48,7-7-16,-7 5 48,0-1-48,0 1 16,0 2-16,7-7 0,-4 4 0,1 1 32,-1-3-16,1 1 64,3-3-80,-2 2 112,0-2 48,2 0 16,0 0 0,0 0-176,4-18 160,3 11-16,14-19 0,-14 3-16,-7 23-128,28-25 177,-10-1-33,1-1-128,-1-3-401,-18 30 385,7-28-1248,14-2-1569,-14 2-3474,-7 28 6291</inkml:trace>
  <inkml:trace contextRef="#ctx0" brushRef="#br0" timeOffset="1363">418 204 960,'0'0'0,"0"-5"208,5 1-96,-5 4-112,4-5 80,-4 1-16,0-1 0,5 0 16,-5 5-80,4-4 128,1-1 80,0 0 32,-1 1 65,-4 4-305,5-5 352,0 1 48,-5-1 80,4 0 48,-4 5-528,0-4 529,0-1-17,0 5-48,0-4-48,0 4-416,0-5 416,0 5-95,-2-5-1,0 5-64,2 0-256,0 0 176,-3 0 0,1-4-96,0 4 0,2 0-80,-3 0 48,1 0-16,0 0-16,2 0 0,0 0-16,0 0 16,0 0 16,0 0-32,4-5 32,-4 0 0,5 1 0,-5 4-32,5 0 48,-1-5 0,-4 1-16,5-1-16,-5 5-16,4 0 32,1-5-16,0 1-16,-5 4 32,0 0-32,0-5 16,4 0-16,1 1 0,0 4-16,-5 0 16,4-5-16,1 1 16,2 4 0,-3-5 0,-4 5 0,7-5 16,0 5-16,0-4-16,0-1 32,-7 5-16,7-4 0,11-1 0,-13 0 0,2 1 0,-7 4 0,18-5 0,-13 0-16,2 5 32,0-4-16,-7 4 0,7 0 0,-3 0 0,1 0 0,0 0-16,-5 0 16,4 0 0,1 0 0,-5 0-16,7 2 16,-7-2 0,4 2 0,3 1-16,0-1 0,0 3 16,-7-5 0,7 2 16,0 0 0,0 1 0,0-1-16,-7-2 0,5 2-16,1 1 32,1-1-16,-2 0 0,-5-2 0,7 0 0,-2 2 0,-1 1 16,1-1-16,-5-2 0,4 2 0,3 1 0,0-1-16,-2 3 16,-5-5 0,4 4-16,1 1 16,0-1 16,-1 3-16,-4-7 0,5 5 0,0 0 0,-1 2-16,-4-3 32,0-4-16,5 7 16,-5 0-32,4 0 32,-4-2-16,0-5 0,5 7 16,0-5 0,-5 5 0,4-3-16,-4-4 0,0 5 0,0 2 0,0-5 0,0 1 16,0-3-16,0 2 16,0 0 32,0 0 0,0 1 0,0-3-48,0 4 64,0 3-15,0 0 15,-4 2-16,4-9-48,-5 7 32,-2 3 0,0 8-16,3-16 16,4-2-32,-7 19 32,0-14 16,0 1-32,0 13 16,7-19-32,-7 5 32,0 1 16,2 1 16,-2 0-16,7-7-48,-4 7 80,-3-2 0,0-1 16,0 1 16,7-5-112,-7 5 80,-2-1 32,2-1-16,-2 1 0,9-4-96,-9 3 96,2-1-16,0 0 32,0-2-32,7 0-80,-7 2 80,-2 1-16,-10-3 16,12 0-32,7 0-48,-21 2 48,14-2-16,-2 0-16,-9 0 0,18 0-16,-5 2 16,-4-2 16,0 3-32,2-1 0,7-2 0,-7 2 0,5 1-32,-1-1 32,3-2 0,0 0-16,0 0 64,5 0-32,-5 0-16,4 0 0,1 0 16,0 0-16,2 0 16,-7 0-16,7 0 17,-3 0-34,1 0 17,2 2 0,-7-2 0,4 0 0,3 3 17,-2-1-17,2 0-17,-7-2 17,18 0 0,-13 2-16,2 1 16,0-3 0,-7 0 0,18 2-16,-13 0 16,2 1-48,14-1 48,-21-2 0,4 5 0,17-1-16,-14 1 32,11 2-32,-18-7 16,7 7-16,14-5 0,-14 3 32,14-3 0,-21-2-16,4 2-16,15-2 48,-15 0-48,3 0 16,-7 0 0,7 0 48,0-4-48,0-1 65,12-2-1,-19 7-64,0-4 32,7-3 64,-1 0-48,1 2 32,-7 5-80,0-5 112,5 1-32,-5-1 16,0 1 16,0 4-112,0 0 112,0-5-32,-2 5 0,-1 0-32,3 0-48,-2 0 16,0 0-16,-1 0 0,1 2 32,2-2-32,-2 3 16,0 1-16,-3-2 16,3 3 0,2-5-16,-3 2 48,-1 1 80,1-1 16,1 0 16,2-2-160,-2 0-128,-1 0-656,1 0-1505,0 0-4114,2 0 6403,0 0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6:27.526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33 994 3009,'0'0'0,"0"0"0,-3 0 1040,-3-5-111,-13 0-145,17-1-32,-1-1-159,3 2-129,0 0-112,0 1-80,0 4-272,0 0 192,0-5-16,5 1-32,0-1-15,-5 5-129,4-5 96,1 5-16,2-4 0,-3 4-16,-4 0-64,19 0 48,-14 0-16,1 0-32,13 0 0,-19 0 0,0 0 16,5 2 0,-1 0 0,3 1 0,-7-3-16,5 4 16,2-1 0,0 1 16,11-2 0,-18-2-32,5 3 96,2-1 0,13 0 80,-13-2 16,-7 0-192,23 0 208,-16 0 16,16 0-48,-16 0 0,-7 0-176,23-4 176,-16-1-15,19 1 15,-8-1-32,-18 5-144,19-5 160,-12-2-48,18 3-16,-18-1-16,-7 5-80,21-5 48,-14 5 16,0 0-32,13 0 16,-20 0-48,5 0 16,2 0-16,0 0 0,0 0 0,-7 0 0,7 0-16,11 0 32,-18 3 32,7-1-16,12 0-32,-19-2 0,0 3 16,6 1 0,1-1 16,0-1-32,-7-2 0,7 0 48,0 0 0,0 0-16,0 0-16,-7 0-16,7 0 48,0 0-32,0 0 0,0 0 16,-7 0-32,7 0 0,0 0 16,-1 0-16,1 0 16,-7 0-16,7-5 32,0 5 0,0 0 0,0 0 16,-7 0-48,7-4 32,0 4 16,0-5-16,0 5-16,-7 0-16,7-5 0,0 5 48,0-4-32,-3 4 0,-4 0-16,5 0 32,-1 0-32,1-5 32,2 5-32,-7 0 0,5 0 0,-1 0 16,3 0-16,-2 0 32,-5 0-32,4 0 0,-4 0 16,5 0-16,0 0-16,-5 0 16,0 0 16,4 0-32,-4 0 32,5 3 0,-5-3-16,0 0 48,0 0 33,0 2 31,0 0 32,0-2-144,0 2 128,-2 3-48,-1 0-208,-4-3-417,7-2 545,-7 5-1312,0-1-1249,5 6-801,0-1-1248,2-9 4610,0 0 0</inkml:trace>
  <inkml:trace contextRef="#ctx0" brushRef="#br0" timeOffset="897">206 1460 4145,'0'0'0,"-2"0"1409,-5-5-433,7 5-976,-10-4 737,-8-1-33,16 1-80,-1 4-127,1-5-81,-3 5-96,1 0-48,2 0-32,2 0-240,-3 0 160,1 0-32,0 0-16,-1 0-32,3 0-80,0 0 113,-2 0-33,0 2-16,-1 1 16,3-3-80,0 2 80,-2 3-16,2-1 64,0 3-80,0-7-48,0 5 80,0-1-32,0-1 16,0 1 48,0-4-112,0 3 144,5-1 32,-1 0-16,3 0 32,-7-2-192,7 3 144,0-3 48,14 0-16,-17 0 33,-4 0-209,19 0 240,-12 0-64,18 0 0,-4-5-80,-21 5-96,23-4 80,3-1-32,-1 0-32,-2 1 48,-23 4-64,21 0 0,0 0 32,-3 0 0,-11 0-32,-7 0 0,23-5 48,-16 5-32,16 0-16,-16 0 48,-7 0-48,23 0-16,-18 0 32,13 0-16,-13 0 16,-5 0-16,7 2 0,0-2 16,0 3 16,-1-1-32,-6-2 0,19 2 0,-19 1 16,5 1-16,-1-1 16,-4-3-16,7 2 0,0 0 0,-2 0 48,2 1-32,-7-3-16,7 2 32,-1 0-32,1 1 0,0-1 0,-7-2 0,7 2 16,0 1 0,0-1-32,0 0 16,-7-2 0,18 3 0,-13-3-16,2 0 32,0 0 0,-7 0-16,23 0 0,-18 0 48,15 0-48,-13 0 0,-7 0 0,23 0 0,-16-5-16,12 5 32,-12 0-16,-7 0 0,18-5 16,-13 1 16,-1 4-32,3 0 32,-7 0-32,7 0 48,-2 0 16,0 0 0,-5 0 0,0 0-64,4 0 64,-4 0-16,0 0 16,0 0 0,0 0-64,0 0 48,0 0 16,0-5-16,0 5 17,0 0-65,0 0 64,0 0-32,0 0 48,-2 0-80,2 0 0,-2 0 0,-1 0 0,3 0-112,0 0-241,0 0 353,0 0-672,0 0-544,5 2-801,-1 1-1377,-4-3 3394,5 4-5811,-5-4 5811</inkml:trace>
  <inkml:trace contextRef="#ctx0" brushRef="#br0" timeOffset="3466">1418 1488 3713,'0'0'0,"0"0"0,0 0 1025,-2 0-81,-5-5 1,2 1-161,5 4-784,-2-5 624,2 5-128,0 0-79,0 0-65,0 0-352,0-5 288,0 1-48,5 4-48,-1-5-80,-4 5-112,5-5 128,2 1-16,0-1 16,-3-2 0,-4 7-128,7-4 160,0-3-15,0-12 31,11 12-16,-18 7-160,5-18 160,14 11 0,-13-21 0,20 5-16,-26 23-144,18-25 160,-11-3 0,19-4-32,-6-1 0,-20 33-128,19-34 112,2-3 16,-3-2-32,1-1-16,-19 40-80,7-41 160,18 2 1,-18 2-1,0 2 32,-7 35-192,21-37 96,-17 0-16,3-2 16,0 0-32,-7 39-64,7-37 32,-2 2 32,-1 5 0,-4-2 0,0 32-64,0-30 64,0 0 0,0 0-32,0 4 0,0 26-32,-2-25 64,-3 2-48,1-3 0,-1-1 32,5 27-48,-7-26 48,0-1-16,0-3 32,0 2-32,7 28-32,-7-30 16,-2 0 32,0 0-32,0-3 0,9 33-16,-19-27 0,12-1 32,-11 3-32,9 4 32,9 21-32,-21-19 0,12 12 0,-14-13 0,16 15-32,7 5 32,-19-5-32,12-1 16,-2 1-32,0 5 16,9 0 32,-10 0-48,4 2-32,-13 1-16,12 3 0,7-6 96,-9 10-112,-10 8 16,17-11 32,-5 14-32,7-21 96,-4 18-80,-1 1 16,0-1-16,3 5 16,2-23 64,-5 26-64,3-1-48,0 3-16,2 0 0,0-28 128,0 27-161,0 1 49,7 2 0,0-2 32,-7-28 80,7 30-32,13 0-16,-13-3 32,14-1 16,-21-26 0,5 25-16,13 5 32,-13 0 0,2 0-16,-7-30 0,20 33 32,-13-3-16,12 0-16,-14 0 32,-5-30-32,20 30 32,-13 2-32,19 3 0,-19 2 16,-7-37-16,23 34 0,-16 3 16,13-2-32,-15-1-64,-5-34 80,18 37-64,-13 0 0,0-4 48,2-3 32,-3 0 16,-4-30-32,5 27 0,-1-1 48,1-1-16,-5-2-16,0-23-16,0 21 16,0-3 0,5 1 32,-5-12 48,0-7-96,0 21 144,4-14 17,-4 2-17,5 9-64,-5-18-80,5 5 80,-1 4-32,1 0-16,2-2 0,-7-7-32,7 10 64,-3-4-32,3 1 32,0 0-16,-7-7-48,7 5 32,11-3 32,-18 1 0,7-1 16,-7-2-80,19 2 96,-15-2 0,3 0 32,12 0 0,-19 0-128,5-7 144,13 0-16,-13-13 16,13 13-16,-18 7-128,7-24 128,14 18 1,-14-24-49,13 9 16,-20 21-96,7-23 48,14 0-16,-16-3 16,16 1 0,-21 25-48,4-23 48,3 0-32,14 4 32,-16 12-48,-5 7 0,6-23 16,13 16-16,-19-14 0,7 17 0,-7 4 0,7-19 0,0 19 32,0-7-32,-3 3 16,-4 4-16,5-7 32,-5 0-32,4 2 0,-4 1 0,0 4 0,0 0-32,0 0 64,0 0-16,0 0-16,0 0 0,0 0 16,0 0-32,0 0 0,0 0 16,0 0-32,0 0-16,0 2 16,5 5 0,-5-7 32,0 7-16,5 2-16,-1-2 16,1 2-32,-5-9 48,7 19-48,0-12 32,0 13 0,0-10-16,-7-10 32,18 23 0,-18-5 0,7 1-16,0 1 32,-7-20-16,7 21 0,0 0-32,0 0 32,-3-3 0,-4-18 0,5 19-32,0-10 80,-1 12-48,3-14 0,-7-7 0,5 18 0,-1-16-64,1 5 112,0 0-48,-5-7 0,7 5 0,-3-3 32,1-2-32,2 0 32,-7 0-32,4 0 32,3 0 16,0 0-48,0-4 48,-7 4-48,7-5 16,0 0-16,0 1 0,0-3 0,-7 7 0,7-7 48,0-12-16,11 19-16,-18-6 0,0 6-16,7-7 32,12-14-16,-15 16 16,1-16-16,-5 21-16,18-6 0,-18-15 48,7 14-16,0-16 48,-7 23-80,7-7 32,-2-16 48,-1 16-16,1-16-48,-5 23-16,0-7 96,0-14-48,0 14 0,0-21 32,0 28-80,0-18 48,0-1 0,4 1 0,-4 11-48,0 7 0,0-23-32,5 18 16,-5-2 16,5 0 0,-5 7 0,0-4-96,4 4 48,1 0-32,-5 0-32,0 0 112,5 4-48,-1 15-48,-4-1 32,5 3 16,-5-21 48,4 26 0,-4-1 0,5 3-16,0-1-16,-5-27 32,4 28-64,3 2 32,0 0-16,0 0 48,-7-30 0,7 28 0,11-3-32,-13-4 16,2-12 16,-7-9 0,7 21 0,11-14 0,-13 0 0,2 0 0,-7-7 0,21 4 0,-17 1 48,3-3 0,14 1-48,-21-3 0,5 0-224,18 0-529,-16-5-847,18-13-1714,-25 18 3314,23 0-7075,-23 0 7075</inkml:trace>
  <inkml:trace contextRef="#ctx0" brushRef="#br0" timeOffset="4191">2926 717 1632,'0'0'0,"7"-5"881,0-2-113,-7 7-768,6-7 816,-1-11 65,-5 18-81,0-5-80,0 5-720,0 0 657,0-5-81,0 1 32,0 4-47,0 0-561,0-5 496,-2 5-64,2 0-96,0-4-48,0 4-288,0 0 224,0 0-64,0 0-63,0 2-65,0-2-32,0 5-16,0 13 0,4 0-17,1 6 1,-5-24 32,7 30-32,0 7 32,0-1-16,11 11 0,-18-47 16,0 46-48,7 0-32,0 5 48,-2-5 16,-5-46 16,0 46 16,4-2 32,-4-5 16,0 0 16,0-39-80,0 35 113,0-3-1,0-2 96,0-2 32,0-28-240,0 23 288,0-2 48,0-2-48,0-10-48,0-9-240,0 23 224,0-16-64,0 2-31,0 0-33,0-9-96,0 7 80,0 2-32,0-2-32,0 3 16,0-10-32,0 9 32,0 0 0,0-2 32,0 2 0,0-9-64,0 7 64,0 2-32,0-2 64,0 0 0,0-7-96,0 7 80,0-5 48,0 1 0,0-1-16,0-2-112,0 2 144,0-2-16,0 0-64,0 0-80,0 0 16,0 0-288,0-4-272,0-1-305,0 1-351,0 4 1216,0-7-1697,0-12-640,0 19-368,0-5-1377,0 5 4082,0 0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6:32.693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1 451 3217,'0'0'0,"0"2"944,0-2-944,0 5 881,0 1-33,4 1 65,1 0-145,-5-7-768,4 7 688,3-2-95,12-1-113,-12 3-32,-7-7-448,18 5 352,1 2-80,1 0-16,4 11 17,-24-18-273,25 7 352,3 12 16,-1-10 0,1 14-96,-28-23-272,28 9 208,-3 17-48,1-17-32,-3 16-16,-23-25-112,25 10 64,0 13 16,-1-16-15,-4 16-33,-20-23-32,19 7 64,-12 13-16,18-13 0,-18 14 16,-7-21-64,18 7 64,-13 2 48,2 10-64,0-15 48,-7-4-96,7 7 32,0 0 80,0 0-16,-3 0 16,-4-7-112,0 7 144,5-2-64,-5 1 32,0-1-16,0-5-96,0 5 112,0-1 0,0 1-32,0-3 0,0-2-80,-2 5 80,-1-1-16,1-1 0,0-1-48,2-2-16,-3 2 64,3 1 0,0-3 0,0 0 33,0 0-97,0 0 32,0 0 0,5-5-96,-5 0-177,0 5 241,5-6-544,-1-1-352,-4-12-529,0 15-672,0 4 2097,5-7-2785,-5 0-32,0-19-1009,0 26 3826</inkml:trace>
  <inkml:trace contextRef="#ctx0" brushRef="#br0" timeOffset="1">451 404 2849,'0'0'0,"0"0"1601,0 0-49,0 0-1552,-3 0 1569,3-4-80,-4 4-273,-3 0-271,7 0-945,-5 0 720,1 0-240,-3 0-144,2 2-112,5-2-224,-7 7 129,0 11-113,0-8-65,-2 13 1,9-23 48,-18 23-64,11 0 64,-12 5 16,12 2 0,7-30-16,-25 34 0,6 3 32,-1 0-16,-1 5-16,21-42 0,-19 41 0,-1 1 0,1-1 16,1-4 0,18-37-16,-19 35 65,12 0-1,-11-8 16,13-1 48,5-26-128,-4 23 144,-1-16-16,3 14-96,-1-19-336,3-2 304,0 4-1025,0-1-1200,21 1-1393,-14-4-1536,-7 0 5154,0 0 0</inkml:trace>
  <inkml:trace contextRef="#ctx0" brushRef="#br0" timeOffset="710">922 40 2433,'0'0'0,"0"0"768,0 0-768,0 0 784,0 0-31,0-5-33,-3 5-96,3 0-624,-2-5 529,2 5-49,-2-7 0,0 3-16,2 4-464,-3-5 480,1 5-31,0-4-17,2 4 0,0 0-432,-3-5 416,3 5-32,0-5-47,0 5-49,0 0-288,0 0 224,0 0-64,0 0-64,0 3-64,0-3-32,0 2 0,0 5 16,5 2-16,2 12 16,-7-21-16,7 18 32,0 5 0,11 8-16,-13 1 32,-5-32-48,21 39 16,-17 5 32,17 4 16,-14 3 48,-7-51-112,18 56 80,-11-1 0,0 0 48,14-1-80,-21-54-48,5 50 144,2-1-32,11-3 16,-18-2-16,0-44-112,7 39 129,-2-4-1,1-3 48,-1-4 80,-5-28-256,5 25 368,-1-6 16,1 1 16,-5-1-96,0-19-304,0 18 177,0 1-1,0-1-48,0-8-16,0 13 32,0-16-64,0 11 32,0-11 0,0-7-112,0 18 96,-2-11-32,2 3 32,-3 8-64,3-18-32,-2 5 48,0 2 0,2 0-16,-3-1 32,3-6-64,-2 7 48,0-2 16,2-3-16,0 1 0,0-3-48,-3 2 48,3-2-16,0 0 16,0 0 0,0 0-48,0 0 32,0 0-16,5 0-32,-5 0-352,5 0-608,-5 0 976,7 0-1841,11-5-1505,8 24-2304,-26-19 5650,0 0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6:35.165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3 102 1728,'0'0'0,"0"-5"657,0 5-657,0-4 624,0-3 32,0 0 97,0 2 15,0 1 16,0 4-784,0-5 721,0 0-33,0 5-32,-2-4-64,2 4-592,0-5 577,0 5-49,0-4-96,0 4-16,0 0-416,0-5 353,0 0-97,0 5-16,4-4-112,-4 4-128,5 0 96,2-5 0,0 5 0,0-5 32,-7 5-128,20-4 176,-15-1 0,2 1-16,11-1-48,-18 5-112,5-5 64,2 5-16,14 0-32,-17 0-16,-4 0 0,7 0 16,12 0-16,-15 0 0,3 5 0,-7-5 0,19 5-16,-15 2 16,3-3 0,12 1-16,-19-5 16,4 7 32,3 0-32,14-3 0,-16 3 16,-5-7-16,7 5 48,11-3-48,-13 0 32,2 1-32,-7-3 0,18 2 0,-13-2 32,13 0-32,-13 0 16,-5 0-16,18 0 0,-11-5 32,14 1 32,-14-3-48,-7 7-16,23-7 64,-16 0 1,16 0-1,-16 0 32,-7 7-96,18-4 64,-13-1-16,2 0-16,0 5 16,-7 0-48,7 0 32,-3 0 16,1 0-48,0 0 16,-5 0-16,4 0 0,1 3 0,0-1 0,-1 3-16,-4-5 16,5 4 16,-1 1-16,1-1 16,0-1 16,-5-3-32,4 2-32,3 0 64,-2 1-16,2-1 0,-7-2-16,7 0 64,-3 0-16,1 0-32,-1 0 48,-4 0-64,7 0 64,-2 0-48,2-5 48,-2 5-64,-5 0 0,7-4 16,-1 4 32,1-5-32,0 0 32,-7 5-48,5 0 48,0-4-48,-1 4 16,1 0-16,-5 0 0,0 0-16,0 0 32,4 0-16,-4 0-16,0 0 16,5 0 16,0 0-16,-1 0 16,-4 0-16,5 0-16,-5 0 32,4 0-16,1 0 0,-5 0 0,0 0 48,5 0-32,-1 0 32,1 0 32,-5 0-80,5 0 64,-1 0-80,1 0-432,-5 0-785,0 0 1233,4 0-2449,1 0-1280,0 0-1458,-5 0 5187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6:38.456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56 910 2273,'0'0'0,"0"0"0,-2 0 896,-5-4 64,0-1 33,0 5-113,7 0-880,-7 0 721,2 0-129,3 0-64,-3-5-32,5 5-496,-2 0 368,0 0-31,-1 0-49,1 0-48,2 0-240,0 0 240,-2 3-16,2-1-64,0 0-64,0-2-96,-2 3 96,2-1-48,0 3 0,0-3-32,0-2-16,0 5 0,0-1 16,0-2-16,4 3 16,-4-5-16,5 2 32,-1 1 32,3-1 0,0-2 64,-7 0-128,7 0 129,12 0 31,-15 0 0,3 0 0,-7 0-160,21 0 112,-14 0 0,11-5-16,-11 5-48,-7 0-48,21 0 64,-14-4-48,21 4 32,-10-5 0,-18 5-48,21 0 0,-3-4 48,3-1-16,0 0 16,-21 5-48,23-7 32,-4 3-16,-1-1 32,-11 1-48,-7 4 0,23-5 32,-16 5-32,11-5 16,-11 5 0,-7 0-16,7 0 48,14-4 16,-16 4-16,2 0 16,-7 0-64,18 0 16,-13 0 0,2 0 16,0 2-32,-7-2 0,6 2 48,1 1-16,0 1-32,0-1 32,-7-3-32,7 2 0,12 0 64,-19-2 0,7 0 16,-7 0-80,20 2 32,-15-2 48,2 0-64,0 0 32,-7 0-48,18 0 16,-13-4 0,13 4 17,-13-5-1,-5 5-32,7-4 48,11 4-32,-13-5 32,2 0-32,-7 5-16,21 0 0,-17-4 0,3 4 0,0 0-16,-7 0 16,7 0-32,0 0 16,-2 0 16,-1 2 0,-4-2 0,5 2 0,0 5 16,-1-2-16,-4 2-16,0-7 16,5 7 0,-5 0 0,4 0 16,-4 0 16,0-7-32,0 6 16,0-1 48,5-3-32,-5 1 32,0-3-64,0 2 64,5 0 16,-5 1 32,0-3-16,0 0-96,0 0 80,0 0 32,0 0-48,0 0-32,0 0-32,0 2-128,-3-2-336,1 0-609,-3 0-944,5 0 2017,-2 0-2913,2 0-2065,0 0 4978</inkml:trace>
  <inkml:trace contextRef="#ctx0" brushRef="#br0" timeOffset="577">266 479 3937,'0'0'0,"5"0"1361,-5 0-1361,4-5 1232,1 0-159,0 1-113,-5-1-143,0 1-113,-3-1-80,1 0-79,0 1-49,2 4-496,0-7 416,0 0-16,0 0-64,0-12-47,0 19-289,4-4 240,-4-15-32,5 12 0,-5-18-16,0 25-192,4-7 160,-4-16 16,5 16-80,-5-18 32,0 25-128,5-7 64,-5-21 0,4 10-16,1-3 16,-5 21-64,0-19 48,5 1-32,-5-1 16,4 12-32,-4 7 0,5-23 0,-1 19 0,1-3-32,-5 0 64,0 7-32,5-19-32,-5 19 16,0-4-16,4 4 16,-4 0 16,0 0-16,0 0-48,0 0-32,5 0 0,-5 0 96,0 0-160,4 7 64,3 13 16,0-1 16,-7-19 64,7 23-32,12 2 0,-12 3-16,0 0 0,-7-28 48,20 28-16,-15 2 0,2-3-16,0 1 64,-7-28-32,7 28 0,0-5 0,-3 0 0,1-5 16,-5-18-16,5 19 0,-5-10 16,0 12 16,0-14-16,0-7-16,0 7 64,0 0-16,0 0 32,-3-1-48,3-6-32,-2 5 64,0-3 32,-3 3-64,3-3 32,2-2-64,-3 3 48,-1 1-32,-1-1-224,-2 1-480,7-4 688,-2 2-1569,0 1-1360,22 43-721,-20-44-880,0-2 4530</inkml:trace>
  <inkml:trace contextRef="#ctx0" brushRef="#br0" timeOffset="1415">333 1488 3281,'0'0'0,"0"-5"1281,0 5-1281,-2-19 1344,-1 15-31,1-3-161,2-12-175,0 19-977,-2-4 864,2-3-160,0-12-143,0 15-97,0 4-464,0-7 352,0 0-96,0 0-64,0-14-64,0 21-128,0 0 96,4-7-16,1 0-15,2 0-49,-7 7-16,7-6 16,0-1 16,0 2-32,0 0 0,-7 5 0,18-4 0,-13-1 16,2 5-16,0-4-48,-7 4 48,20 0 0,-15 0-16,16 0-33,-14 0 98,-7 0-49,20 0-16,-13 0 16,16 0 16,-16 0-16,-7 0 0,26 0 16,-19 0-16,16 2-16,-16 0 16,-7-2 0,18 7-49,-13 0 49,-1 2 0,1 10-16,-5-19 16,5 7-16,-5 16 16,0-3 0,0 4 0,0-24 0,0 20 0,0 8 16,-3 2-16,-4-2 16,7-28-16,-6 30 0,-13-2 0,12-1 33,-14-1-33,21-26 0,-9 30 16,-16-3 0,2-1 16,2 1 0,21-27-32,-23 26 16,0-5 16,2 2-16,-2-5 16,23-18-32,-23 19 0,2-1 64,0-11-32,3 2-16,18-9-16,-7 7 16,-14 0 0,16 0-16,-2-5 48,7-2-48,-6 3 48,3-1-48,1 0 0,2-2 0,0 0 16,0 0 16,5 0 16,-5 0-48,6 0 16,1 0 32,16 0-32,-16-4 0,-7 4-16,28 0 32,-3-5-16,1 0 0,4 5 16,-30 0-32,32-4 0,1-1 0,-3 5 0,-3 0-32,-27 0 32,26 0 32,-3 0-32,-2 0 16,-1 0-16,-20 0 0,19 0 0,-1 0 16,-11 0 32,14 0-32,-21 0-16,5 0 48,2 0-16,11 0 16,-18 0 0,0 0-48,7 0 64,-2 0 0,1-4 32,-1 4 16,-5 0-112,5-5 144,-1 0-16,-4 1-16,5-1-48,-5 5-64,0-5 64,5 1 16,-1-1-16,-4 1-32,0 4-32,0-5-240,0 0-640,0 1-1345,5 4-1953,-5 0 4178,0-5-5843,0 5 5843</inkml:trace>
  <inkml:trace contextRef="#ctx0" brushRef="#br0" timeOffset="3127">1478 1321 2128,'0'0'0,"0"-4"1169,0-3 0,0-12 95,0 19-1264,0-4 1249,0-1-145,5-2-159,-1 0-161,-4 7-784,7-18 704,0 11-191,0-14-97,12 14-96,-19 7-320,4-28 208,17 10 32,-2-1-80,-13-4-16,24-2-16,-30 25-128,19-25 112,2-3 0,0-2-16,-21 30-96,20-30 145,-20 30-145,23-32 112,0-3 32,5 0 0,-2-2 32,-26 37-176,27-37 224,-4 0-16,-4 0-16,-19 37-192,7-36 160,-7 36-160,21-35 160,-17-2-32,3 2 0,0 1 0,-7 34-128,5-35 112,-5 3 16,0-3-15,0-2-1,0 37-112,0-37 80,-5 0-16,-2 0 32,0 3-32,7 34-64,-18-37 64,11 0 0,-14 0 0,14 0-32,7 37-32,-21-32 48,14 2-48,-13 4 0,10 5-32,10 21 32,-23-6-16,14-1-32,-14 0-16,14 7 48,9 0 16,-23 0-80,4 2 48,1 5 0,-5 11-16,23-18 48,-21 10-16,-2 13 0,-3-5-32,6 1 16,20-19 32,-21 9 0,0 16-16,12-18 0,-14 12 32,23-19-16,-7 7-16,-12 0 16,12-1 0,0 4-48,7-10 48,-7 7-16,1-3-64,3 3 0,1 0-33,2-7 113,0 9-128,0 1 0,0 8-48,5-9 0,-5-9 176,4 26-208,3-1 48,0 7-16,11 5-32,-18-37 208,7 44-160,21 7-32,-7 7 96,4 2 64,-25-60 32,23 60 48,5 2-32,-3-2-16,1-4 16,-26-56-16,23 53-16,-2-10 64,0-3-48,-1-6 32,-20-34-32,21 30 48,-2-2-16,-1-5 16,-11-2 16,-7-21-64,21 7 80,-17 11 32,3-15 0,0 1 64,-7-4-176,7 5 192,0 0-32,0-3 16,0 0-64,-7-2-112,7 0 112,-3 0-32,3 0-32,0 0 16,-7 0-64,7 0 32,12 0 0,-15 0-16,3 0-16,-7 0 0,19 0 0,-15 0 0,17 0 32,-14 0-16,-7 0-16,21-4 65,-14-1-1,14 0 0,-17 1 0,-4 4-64,21-5 64,-16-2 16,15 0 0,-15-14 16,-5 21-96,21-7 80,-17-11 32,15 11-16,-15-14-32,-4 21-64,7-7 96,12-16-16,-15 16 0,1-16 32,-5 23-112,5-7 112,-1-20-16,-4 8 16,5 1 0,-5 18-112,0-21 144,0-2-64,0 0 0,0-5-16,0 28-64,0-25 64,5-1 17,-5 5-65,4 3-16,-4 18 0,5-7-16,-1 0-65,1 0 65,-5 3-32,0 4 48,7 0-144,0 0 32,0 7-32,0 16 16,-7-23 128,7 18-96,11 3 0,-18 0 64,7-1-16,-7-20 48,7 21-48,0-2 64,0-1-16,-3-9 0,-4-9 0,7 26-16,0-17-16,-2 14 32,0-16 48,-5-7-48,4 21 0,3-14 0,0 14 32,-2-15-64,-5-6 32,7 21 32,-3-14-32,1 2-32,-1 10 16,-4-19 16,5 7 0,-5 14 16,5-15-16,-5 13 0,0-19 0,0 5 32,4 2-32,-4-1 16,5-1 16,-5-5-32,0 2-32,4 1 64,1-3-16,-5 0 0,0 0-16,5 0 48,2-5 0,-3 0-48,3-1 64,-7 6-64,7-19 0,0 12 32,0-11-16,11 11 16,-18 7-32,5-23 16,2 16-16,11-23 32,-13 9-32,-5 21 0,19-21 32,-15-2 0,3 0 16,0 0-96,-7 23 48,18-23-32,-18 4 32,7 1-32,-2 11 32,-5 7 0,7-21 0,0 17 0,-3-1 64,1 0 0,-5 5-64,5-4 32,-1-1 16,1 5-80,0 0 32,-5 0 0,6 0-112,-1 0 48,0 0-32,-5 0-16,0 0 112,4 0 0,-4 0-80,5 0 80,0 0-16,-5 0 16,4 0 16,1 0 32,-5 0-48,0 0 0,4 0 0,-4 0-16,5 2-16,-5-2 32,0 3-64,5 1 0,-5 3 0,4 0 16,-4-7 48,0 9-48,5 12 32,-5-2-64,0 4 32,0-23 48,5 25-16,-5 5-32,4 0 48,-4 2 0,0-32 0,5 35-48,-1-3 32,1 1 16,2-8-16,-7-25 16,7 23 16,14-16-16,-14 2-16,13-2 16,-20-7 0,7 5 0,19-3 0,-19 1 0,20-3 32,-27 0-32,7 0 48,19-5-16,-19-2 32,16 0-16,-23 7-48,7-7 0,13-11-160,-13 11-352,12-16-529,-19 23 1041,4-7-1825,3-16-1120,30 23-1825,-37-19 512,0 19 4258,0 0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6:42.782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82 116 2609,'0'0'0,"0"0"848,0 0-848,4 0 752,3-4-47,0 4-97,-7 0-48,0 0-560,0 0 464,0 0 1,-2 2-17,-1 0 0,3-2-448,-4 5 416,-3 2-48,5-3-47,-3 1-65,5-5-256,-2 5 224,-3 2 0,3-3-32,-1 1-16,3-5-176,-2 7 192,-3-5-16,3 3 0,0-1-48,2-4-128,-5 5 128,3 0-47,-3 1-33,1 1 0,4-7-48,-5 10 16,0 10-16,3-10-16,-2 17 16,4-27 0,-5 26-32,0-1 16,1 5 16,-1 2 16,5-32-16,-2 40 0,2-1 16,0 5 16,0 2-32,0-46 0,4 46 32,1 3-32,0-3 0,2-2 48,-7-44-48,6 37 80,1-3 16,12-6 32,-15-5 0,-4-23-128,19 21 160,-14-3-16,13-8 16,-13 10 16,-5-20-176,18 7 176,-13 0 0,2 0 32,0 0-16,-7-7-192,6 5 193,1-1-17,0 1-32,-2 2-48,-5-7-96,5 4 96,-1 3-64,1 3 48,-5 8-16,0-18-64,4 7 80,-4 11-48,5-11-112,-5 14-192,0-21 272,0 7-545,0 2-367,0-2-513,0 0-527,0-7 1952,5 5-2274,-1 2 17,1-7-1248,-5 0 3505</inkml:trace>
  <inkml:trace contextRef="#ctx0" brushRef="#br0" timeOffset="2617">239 419 3249,'0'0'0,"0"0"0,0-5 1377,4-2-17,1-16-15,2 18-81,-7 5-1264,4-4 1025,-4 4-289,5-5-272,2 5-207,-7 0-257,18 0 96,-11 3-48,16 3-96,-16 15 16,-7-21 32,28 9 0,-10 19 0,3-5 0,-2 3 32,-19-26-32,20 30 16,1-3-16,2 6 64,0-1-32,-23-32-32,26 32 80,-1 1 112,1-6 48,1-1 192,-27-26-432,28 23 448,0-5-48,-3 1-335,1-12-178,-26-7 113,25 21-112,-2-15 16,-2 4 272,-14-1 49,-7-9-225,25 9 192,-20-2-32,2-2-16,0-3 0,-7-2-144,7 7 176,-3-2-32,-4-1 0,0 3-16,0-7-128,0 2 128,0 5 16,0-4 16,-2 1-16,2-4-144,-5 3 160,-2-1 33,0 0-17,0-2 32,7 0-208,-6 0 192,-1 0-32,-3-4-32,1-1-16,9 5-112,-9-7-32,0 0-160,-1-14-224,-8 17-289,18 4 705,-5-23-752,-4 16-304,0-19-321,0 5-384,9 21 1761,-7-23-2321,0 0-64,-2-7-1697,9 30 4082</inkml:trace>
  <inkml:trace contextRef="#ctx0" brushRef="#br0" timeOffset="2618">666 405 2449,'0'0'0,"4"0"912,3-5 129,-7 5-1041,7-4 1152,0-3-15,-7 7-65,0 0-112,0 0-960,-2 0 817,-3 0-145,-2 7-176,0 0-159,7-7-337,-9 18 240,-9 0-128,11 3-32,-16 0 32,23-21-112,-19 25 144,1 1 80,-5 2 32,-1 2-16,24-30-240,-23 30 256,-2-3 0,2 3-15,2-2-17,21-28-224,-18 23 208,8 0-80,-13-14-32,16 12 32,7-21-128,-7 7 112,1 0-16,1 2 16,3-2-48,2-7-64,-3 3 64,3-1 16,0-2-32,0 0 32,0 0-80,5 0 80,0 0-80,1-5-96,13-2-304,-19 7 400,5-18-864,-5 18 864,20-7-1329,-13-19-592,21 6-640,-28 20 2561,25-5-2785,-25 5 2785,21-35-3890,-21 35 3890</inkml:trace>
  <inkml:trace contextRef="#ctx0" brushRef="#br0" timeOffset="2619">663 105 2753,'0'0'0,"5"0"1184,2-19 33,-7 19-1217,7-7 1232,11-13-47,-18 15-385,5-2-223,-5 7-577,7-7 368,11-14-144,-13 17 64,2-1-96,-7 5-192,18-5 80,-18 1-64,7 4 0,0 0-32,-7 0 16,7 0 0,-2 0-32,2 0 32,0 2-32,-7-2 32,7 7-16,-1 12 16,15-15-16,-16 5 16,-5-9 0,7 21 0,14-16 0,-17 4 16,15 0 0,-19-9-16,4 9 16,15-2 0,-15 0 0,3 0-16,-7-7 0,19 7 32,-15-2-16,3-1 32,0-1-32,-7-3-16,5 7 32,2-5 16,-3 3 16,-4-1 0,0-4-64,5 3 64,-5 1-16,0-2 32,0 3-16,0-5-64,0 5 80,-2-1-16,-3 1-16,-2 2-32,7-7-16,-7 21 32,-14-14-48,14 13 16,-16-10 0,23-10 0,-7 25 0,-16-7-16,16-8 48,-13 15-32,20-25 0,-7 7 17,-2 16-17,-1-16 0,3 14 32,7-21-32,-7 7 48,3 2 0,2 0 16,-1 0-16,3-9-48,0 7 80,0 0-48,0 0 32,5 0-48,-5-7-16,7 2 32,11 1 16,-13 1 0,16-1 16,-21-3-64,4 2 32,19 0 16,-16 1-16,19-1 32,-26-2-64,7 2 96,18-2 0,-18 3 16,18-3 16,-25 0-128,7 0 144,16 2 0,-16-2-32,14 2-32,-21-2-80,7 0-48,14 0-304,-17 0-448,17 2-545,-21-2 1345,7 0-2065,14 3-432,-14-1-1793,-7-2 4290</inkml:trace>
  <inkml:trace contextRef="#ctx0" brushRef="#br0" timeOffset="2620">1400 354 5026,'0'0'0,"4"-5"1649,-4 5-177,5-4-223,-5 4-1249,5-5 1024,-1 5-303,1-4-161,0 4-144,-5 0-416,4-5 336,1 5-80,-1 0-64,1 0-48,-5 0-144,5 5 81,-1 2-1,1 2-32,-5 14-48,0-23 0,5 18 32,-5 5 16,4 5-32,-4-2 0,0-26-16,5 27 0,-1 1 0,1-3 0,0-2 48,-5-23-48,7 26-16,-3-3 32,1 0 48,-1-2 32,-4-21-96,5 21 160,-5-12 32,5 14-48,-5-16 32,0-7-176,4 18 160,-4-13 0,5-1-16,-5 3 0,0-7-144,0 3 144,0-1-64,0 3 32,0-3-48,0-2-64,0 2 65,4 1-17,-4-1-32,0 0 80,0-2-96,0 2 16,0-2 32,0 3 16,0-3-16,0 0-48,5 0 16,-5 2 32,5-2 0,-1 0-16,-4 0-32,5 0 80,0 0-112,-1-5-192,1 1-209,-5 4 433,0-5-720,4 1-256,-4-1-273,0 0-368,0 5 1617,-2 0-2065,-3-4-336,5 8 48,-4-1-848,4-3 3201,0 0 0</inkml:trace>
  <inkml:trace contextRef="#ctx0" brushRef="#br0" timeOffset="2621">1160 636 2865,'0'0'0,"0"0"1184,0 0 65,0 0-33,0 0-1216,0 2 1121,0-2-161,0 2-159,0 1-113,0-3-688,0 2 480,4 0-128,1 1-47,2-1-49,-7-2-256,7 2 288,11-2 0,-11 0-16,16 0 0,-23 0-272,19 0 272,-1 0-15,5 0-81,3-4 64,-26 4-240,27-5 96,1 0 0,0 1 0,-3 4-80,-25 0-16,23-5 80,-2 5-16,-2-5-16,-1 5-16,-18 0-32,7 0 64,16 0 32,-16 0-64,14 0 32,-21 0-64,7 0 0,11 3-128,-11-3-224,14 0-433,-21 0 785,5 0-1392,15-5-689,-13 1-688,21-3-2306,-28 7 5075</inkml:trace>
  <inkml:trace contextRef="#ctx0" brushRef="#br0" timeOffset="2622">1975 779 4706,'0'0'0,"-3"4"2017,-3-1-433,-1 1-207,7-4-1377,-7 3 1184,2-3-255,3 0-209,-1-7-176,3 7-544,-2-7 449,0-12-97,2 12-32,0-11-96,0 18-224,0-7 224,4-16 0,1 16-16,0-16 0,2 5 1,-7 18-209,7-7 144,-1-21 0,1 9-32,0 1-48,-7 18-64,19-19 64,-15 1 0,3 0 0,0-3 0,-7 21-64,7-19 96,12-1-48,-19-1 0,4 0 0,-4 21-48,5-7 0,-1-16 0,1 18 0,-5-2-32,0 7 32,0-4-16,0 4-16,0 0-32,5 0 0,-5 0 64,0 7-64,0 13-32,0-1 0,4 2 64,-4-21 32,5 23-48,2 5 48,11-1 16,-13 1 16,-5-28-32,18 28 64,-11-1-176,19 1 16,-19 2-16,-7-30 112,27 28-112,-20-1 96,21-1 32,-21-5 32,-7-21-48,18 20 0,-13-10 64,2 13-64,-2-16 32,-5-7-32,4 9 64,1-2 0,-5 0 32,0 0-16,0-7-80,0 4 48,0-1 16,0-1 32,0-2 16,0 0-112,0 2 128,-2 1 16,-1-3-80,1 0 48,2 0-112,-2 0 128,-3 0 0,0 0-16,-2-5-32,7 5-80,-4-7-240,-3-11-432,0 13-577,0-2-848,7 7 2097,-5-7-2929,3 2-657,2 1-1424,0 4 5010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6:46.051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0 1 2080,'0'0'0,"0"0"993,5 0-49,2 0 49,-7 0-993,5 0 976,-5 2-95,4 0-65,-4 1-64,0-3-752,5 2 641,-1 5-113,1-3-144,2 3-128,-7-7-256,18 19 160,-11-12-64,16 16 32,-4 0 32,-19-23-160,21 23 209,-1 5 47,4-1 32,1 3 16,-25-30-304,25 30 304,3 3-32,-3-1-48,3 3-32,-28-35-192,26 37 160,-1 0 17,0 0-49,-2 2 48,-23-39-176,21 39 112,0 0 0,-14 3 16,18-1-48,-25-41-80,5 40 80,2-3 32,0-3-16,-3-4 48,-4-30-144,0 30 192,0-7 48,0 0 48,-4-2 17,4-21-305,-9 19 288,-12-10-64,11 16-16,-13-15-48,23-10-160,-18 25 160,-1-16-16,1 10-32,11-12 0,7-7-112,-21 6 96,14 1-16,-2 0 0,0 0-64,9-7-16,-7 7 48,0-2-16,2-3-16,-2 0 0,7-2-16,-2 3 32,-5-1 16,5 0-48,0 1 16,2-3-16,-3 0 32,3 0 16,-2 0 32,0 0-32,2 0-48,0 0 97,0 0-17,0 0-64,0 0 32,0 0-48,0 0 16,0-5-16,0 0 0,4-1 0,-4 6 0,0-5 32,5 0 16,-5 1-32,0-1-16,0 5 0,5-5-64,-5 1-241,0-1-319,0 1-400,0 4 1024,0-5-1665,0 5-704,4-5-897,-4-2-2640,0 7 5906,0 0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6:55.855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82 1 2144,'0'0'0,"-5"0"849,5 0-849,-7 2 896,-2-2 81,0 0-1,2 0-31,7 0-945,-7 0 832,0 0-48,0 0-111,2 0-129,5 0-544,-4 0 464,1 0-160,-1 0-48,1 0-32,3 0-224,-2 0 161,0 0-33,2 0-48,0 0-16,0 0-64,0 0 48,0 0-32,0 0 48,0 0 0,0 0-64,0 0 144,7 0 0,-3 0 32,3 0-16,-7 0-160,7 0 96,12 0 0,-15 0-64,3 0 32,-7 0-64,19 0 48,-15 0 0,3 0-32,12 0 32,-19 0-48,4 0 16,3 0 0,0 0 16,14 0-80,-21 0 48,5 0 16,1 0-32,15 2 16,-16 1 48,-5-3-48,18 2-32,-11 0 32,12 1 32,-12 1-64,-7-4 32,20 3 48,-13 1-48,16-1 0,-16-1 32,-7-2-32,26 0 32,-8 0 0,-11 0-16,19 0 48,-26 0-64,18 0 48,-11 0-32,14-5 0,-14 1-16,-7 4 0,18 0 16,-11-5 48,0 0-16,11 1 33,-18 4-81,5 0 32,0-5 32,-1 5 0,1 0-48,-5 0-16,0 0 48,5 0-48,-5 0 16,0 0-32,0 0 16,4 2-32,-4 3 64,0-3-32,5 1 0,-5-3 0,0 2 0,4 0-32,-4 3 32,5-3 32,-5-2-32,0 5 32,5-1-32,-5-1 32,4-1-16,-4-2-16,5 2 32,-5 1 0,5-3-16,-5 0-16,4 2 48,1-2 0,-5 0 48,4 0-48,-4 0-48,5 0 64,-5-5-16,5 5 0,-1 0-16,-4 0-32,5 0 48,-1-4-48,1 4 0,-5 0 32,0 0-32,7 0-16,-2-5 16,-1 5 16,3 0-32,-7 0 16,7-4 0,0 4-16,0 0 16,11 0-32,-18 0 32,19 0-16,-14 0 0,1 0 48,-6 0-32,7 0 0,0 0 32,0 0-16,0 0-64,-7 0 48,5 2 0,-5 0 0,0 0 0,0 3-16,0-5 16,-3 5-224,-6 2-513,-9-5-1119,15 5-1714,3-7 3570,-6 7-5635,6-7 5635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7:11.862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0 190 1440,'0'0'0,"7"0"112,0-5-32,0-2-16,-7 7-64,5-7 64,-5 3 16,4-3 32,-4 2 32,0 5-144,5-7 177,-5 2 31,4-2 32,1-11 0,-5 18-240,5 0 288,2-7 32,-3 0 0,1-11-16,-5 18-304,4-5 273,1 0-33,0-1-32,-1-13 16,-4 19-224,0-5 272,0 1 0,0-1 64,0 1 48,0 4-384,0-5 353,0 0-1,0 5-16,0-4-32,0 4-304,0-5 304,0 1-16,0 4-32,0 0-63,0 0-193,0 0 144,0-5-32,0 5-32,-2 0 0,2 0-80,0-5 80,0 5-32,0 0-16,0 0 0,0 0-32,5 0 16,-1 0-16,-4 0 0,5 0 32,-1 0-32,1 3-32,0-1 32,-5-2 0,4 7 0,-4 0 0,5 2 48,0 12-48,-5-21 0,0 7 0,4 16 16,-4-5 0,5 1 0,-5-19-16,0 20 0,4 4 0,1-1 0,-5 0 16,0-23-16,5 25 16,-5-2 16,0 0-16,0 0 16,0-23-32,0 21 64,0 0-32,0 0 16,0-3 0,0-18-48,0 19 48,0-10 32,0 14-32,0-16 32,0-7-80,0 23 80,0-16 0,0 14 32,4-14-48,-4-7-64,0 18 48,0-11 0,0 14-16,5-12 0,-5-9-32,0 23 80,0-4-32,0-1 16,0-11 0,0-7-64,0 23 64,0-16 1,0 14 31,0-14 0,0-7-96,0 18 96,-2-11-32,-1 0 64,1 2 0,2-9-128,-2 7 112,-1 0 16,1-2 0,0-1-16,2-4-112,-3 3 128,3-1-32,0 0 32,0-2-16,0 0-112,-2 0 128,2 0-16,0 0 16,0 0-48,0 0-80,0 0 80,0 0-48,0 0-16,0 0 17,0 0-33,0 0 16,0 3-81,0-3-527,5 2-1057,-5-2 1649,4 2-3057,15 1-2578,-19-3 5635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7:14.340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1 26 672,'0'0'0,"0"0"0,4 0 432,1 0-288,2-5-16,0 5-48,-7 0-80,4 0 96,1 0 16,-5 0 0,4 0 48,-4 0-160,0 0 160,5 2-15,-5 1 47,0-1-16,0-2-176,5 2 192,-5 1-16,4-1 0,-4 0-16,0-2-160,5 3 160,0-3 0,-5 0 32,4 0-16,-4 0-176,0 0 192,5 0 1,-1 0-65,-4 0 16,0 0-144,5 2 96,-5-2-32,5 0 16,-1 0-32,-4 0 0,0 0-48,5 0 48,-1 2-16,1-2 0,-5 3 16,0-3-48,5 0 48,-5 0 16,4 2-16,-4-2 16,0 0-64,0 0 64,5 2 0,-5-2-16,0 0 32,0 0-80,5 2 96,-5-2 80,0 0 48,4 0 64,-4 0-288,0 0 337,0 0-1,5 0 32,-5 0-16,0 0-352,0 0 368,0 0-32,0 0-63,0 0-49,0 0-224,0-4 176,-2 4-80,-1 0-16,-1 0-32,4 0-48,-5 0 48,3 0-32,-3 0 16,3 0-32,2 0 0,-3 0 16,-1 0 0,1 0 16,1 0-16,2 0-16,-2 0 0,0 0 32,-1 0-32,3 0 0,0 0 48,0 0 0,0 0-16,0 0 16,0 0-48,0 0 32,0 0 0,5 0-16,-1 0 0,-4 0-16,5 0 16,0 0 0,-1-5 16,1 5-32,-5 0 0,5 0 16,-1 0-16,1 0-16,2 0 32,-7 0-16,4 0 0,3 0 16,0 0 16,0 3-32,-7-3 0,19 0 16,-15 0-16,17 0 0,-14 0 0,-7 0 0,21 0 32,-17 0 16,3 0 48,14 0 48,-21 0-144,5 0 160,13 0 16,-13-5-32,13 5-31,-18 0-113,5 0 96,2 0-64,11 0 16,-13 0-32,-5 0-16,7 0 16,14 0 0,-17 0-16,15 0 48,-19 0-48,4 0 16,15 0-32,-12 0 48,11 2-16,-18-2-16,7 3 32,14-3 32,-14 0-48,16 0 32,-23 0-48,7 0 48,16 0-32,-16 0 48,14 0-48,-21 0-16,6 0 16,15 0 32,-14 0-48,12 0 16,-19 0-16,4 0 16,15 0 0,-15 0 0,3 0 16,-7 0-32,7 0 32,0 0 32,0 0-32,12 0-16,-19 0-16,4 0 16,1 0-16,2 0 32,0 0 0,-7 0-32,18 0 0,-13 0 64,-1 0-32,3 0-16,-7 0-16,7 0 48,0 0-32,12 0 16,-19 0 16,0 0-48,7 0 16,11 0 48,-18 0-32,7 0 32,-7 0-64,7 0 32,0 0 0,0 0 0,0 0-32,-7 0 0,18 0 16,-18 2 0,5-2-16,2 0 0,-7 0 0,7 2 0,-1-2 0,1 2 32,12-2-16,-19 0-16,5 0 0,1 0 0,13 0 0,-14 0 0,-5 0 0,6 3-16,13-1 32,-14 0 16,1 1-48,-6-3 16,19 2 0,-14 0 0,1 1-16,13-1 32,-19-2-16,0 2 0,7 3 0,11-3 0,-18 0 0,0-2 0,7 3-16,12-1 32,-15 0-48,3 1 64,-7-3-32,21 2 0,-14-2 16,11 0 32,-13 0-32,-5 0-16,19 0 16,-15 0-32,15 0 32,-15 0-16,-4 0 0,19 0 32,-15 0-64,3 0-16,12 0 16,-19 0 32,4 0-16,3 0 16,14 0 48,-16 0-16,-5 0-32,7 0 64,13 0-32,-13 0 272,14 0-31,-21 0-273,7 0 304,18-5 32,-4-2-192,0 1 48,-21 6-192,25-5 288,-2-2 80,5 0 1,-5 2-33,-23 5-336,23-6 176,0 1-48,-2 0-48,-2 5-16,-19 0-64,18-4 48,-11 4-32,12 0 0,-15 0 16,-4 0-32,19 0 16,-12 0 16,11 0-32,-13 0 0,-5 0 0,7 0 16,0 0 16,-1 0-16,1 0 0,-7 0-16,7 0 0,12 0 32,-12 2-32,-7-2 0,18 2 0,-13-2 16,2 0 16,11 0-16,-18 0-16,5 0 16,2 0-16,13 0 32,-15 0-32,-5 0 0,7 0 0,14 0 16,-17 0-16,15 0 32,-19 0-32,7 0 0,11 0 0,-11 0 0,12 0 0,-19 0 0,7 0 0,13-4 16,-13 4 32,19 0-64,-26 0 16,7 0 16,18-5-32,-18 5 16,11 0 16,-18 0-16,7 0 0,12 0 0,-15 0-16,3 0 16,-7 0 0,21 0 0,-16 0-32,2 0 64,11 0-16,-18 0-16,0 0 16,19 0 16,-15 0-32,15 0 0,-19 0 0,7 0-48,11 0 48,-11 0 16,14 0-16,-21 0 0,7 0 32,20-5 16,-8 1-80,-12 4 32,-7 0 0,28-5 0,-10 5 0,1 0 0,-1 0-16,-18 0 16,7-4 0,18 4-32,-18 0 64,14 0-32,-21 0 0,7 0 0,11 0 0,-11 0-32,12 0 64,-19 0-32,4 0 0,17 0 0,-16 0 16,16-5-32,-21 5 16,4 0 16,17 0-16,-14 0-16,11 0 16,-18 0 0,5 0 0,16 0 0,-17 0 0,15 0 0,-19 0 0,5 0 0,1 0 0,13 0 16,-14 0-16,-5 0 0,4 0 0,3 0 0,0 0 0,0 0-16,-7 0 16,18 2 0,-18 1-32,7-1-48,0 0 48,-7-2 32,19 3-16,-19 1-16,18 3 64,-13-2-16,-5-5-16,7 4 48,11-1-16,-13-1 0,2 3 16,-7-5-48,7 2 0,13 0 32,-15 0-32,2-2 48,-7 0-48,18 3 16,-13-3 0,14 0 32,-13 0-16,-6 0-32,21 0 16,-14-5 16,16 5 32,-16 0-48,-7 0-16,19-4 32,-15 4-80,15 0 16,-12 0 32,-7 0 0,23 0 0,-16 0 48,18 0-16,-18 0-32,-7 0 0,23-5-32,-16 5 32,18 0 32,-6 0-16,-19 0-16,18 0 32,1 0-16,-1 0-64,3 0 96,-21 0-48,7 0-16,18-5 64,-18 5-80,16-4 64,-23 4-32,7 0 16,14-5 0,-14 0 16,14 1-32,-21 4 0,4-5 16,17 5-16,-16-4 48,13 4-16,-18 0-32,5-5 16,2 0 16,0 5-32,0 0-32,-7 0 32,7 0 0,0 0-16,-3 0 16,1 0 16,-5 0-16,7 0-16,-3 0 16,1 0 0,0 3-32,-5-3 32,4 2 0,1 5 0,-1-2-16,1-1 32,-5-4-16,5 5 0,-1-1 32,1-1 16,0 1-80,-5-4 32,0 3 32,4-3-16,-4 2-16,5-2 48,-5 0-48,4 0 16,-4 0-16,5 0 48,-5 0-320,0 0-672,0 0 944,-2 0-2113,-1 0-2081,-4 0-2945,7 0 7139,0 0 0</inkml:trace>
  <inkml:trace contextRef="#ctx0" brushRef="#br0" timeOffset="1227">610 862 1664,'0'0'0,"0"0"0,0 0 432,0-5 81,0 0 95,0 5 32,0 0-640,0-4 609,0-1-33,0 0-64,5 5-32,-5 0-480,0-4 448,0 4-79,4-5-1,-4 5-16,0 0-352,0 0 288,0 0 0,5 0-64,0 0-80,-5 0-144,4 7 112,1 0-48,2 12-15,11-13-17,-18-6-32,5 24 16,18-6 0,-16 3 16,18 4-16,-25-25-16,19 26 16,-1 1 0,3 1 32,0-3-16,-21-25-32,20 28 96,1 0-16,2-5 32,3 0-16,-26-23-96,23 21 144,0-14-16,0 13 32,-5-13 0,-18-7-160,21 10 192,-14 8 16,16-16 16,-16 3-16,-7-5-208,7 5 225,12-3-1,-19 0-16,4 1-32,-4-3-176,0 2 192,5 0-32,-5 1 16,0-3-48,0 0-128,0 0 128,0 0-32,0 2-16,0 0 0,0-2-80,-2 2 32,-1 5 0,-1-2-16,-1 2 0,5-7-16,-5 5 0,1 1 48,-1 1-32,0 0 16,5-7-32,-2 7 48,0 0-48,0 0 16,-1-2 0,3-5-16,0 2 0,0 3 32,0-3-112,0-2-192,0 0 272,0 0-464,5 0-320,-1-7-321,1 0-367,-5 7 1472,5-5-1745,-1 1-80,1-3 96,2 7 513,-7 0 1216,0-5-2017,0 5 2017</inkml:trace>
  <inkml:trace contextRef="#ctx0" brushRef="#br0" timeOffset="2988">1074 859 1952,'0'0'0,"0"0"0,0 0 705,0-7 143,0 0 97,0-11 15,0 18-960,0 0 912,-2-5-95,-3 5-97,1-4-64,-1-1-63,5 5-593,-5 0 528,1 0-64,-1 0-128,-2 0-96,7 0-240,-2 2 144,-5 5-48,0 12-47,0-12 31,7-7-80,-7 23 64,-11 0 48,11 2 0,-19 3 16,26-28-128,-20 32 192,-1-2-16,-2 3-16,0-3-16,23-30-144,-21 27 128,0 6 0,3-6-16,-1-1 16,19-26-128,-9 23 112,-12-5 16,14-8 0,0 8-15,7-18-113,-4 5 112,1-1-32,1 1 32,0-3-16,2-2-96,0 3 80,0-1 48,0-2-16,0 0 0,0 0-112,0 0 160,0 0-16,4 0-16,1-5 0,-5 5-128,5-7 64,-1 0 16,3 0-16,0-11-16,-7 18-48,7-5-160,0-15-432,0 13-657,0-21-832,-7 28 2081,7-21-2833,16 0-64,-19-4-1137,-4 25 4034</inkml:trace>
  <inkml:trace contextRef="#ctx0" brushRef="#br0" timeOffset="2989">1042 529 2032,'0'0'0,"0"0"0,7-5 705,0-1 127,16-22-15,-16 21-113,-7 7-704,20-21 560,-13 17-96,12-3-112,-15 0-63,-4 7-289,7-7 208,14 2-64,-16 0-32,2 5-64,-7 0-48,23 0 48,-19-4-16,17 4-32,-16 0-48,-5 0 48,18 0-64,-11 2 16,12 3-16,-12-1 64,-7-4 0,18 7 192,-11-2 0,0 2 0,11-5 0,-18-2-192,5 7 32,0 0-32,2 0-16,-1 0 32,-6-7-16,5 7 0,0 2 48,-5 0-16,0 1 32,0-10-64,0 20 80,0-13-16,-3 12 16,-4-10-16,7-9-64,-6 18 48,-1-8-16,0 10-16,0-10-176,7-10 160,-7 23-192,0-14 16,0 14 16,0-16 144,7-7 16,-7 23 16,0-16 0,0 16-16,0-16 48,7-7-48,-7 21 16,5-14 16,-2 14 48,-1-17 80,5-4-160,-5 9 240,1 10 64,-1-15 1,0 3-49,5-7-256,-2 7 192,2-2 0,0 0-16,5-3-128,-5-2-48,4 2 48,3 0-16,16 1 16,-16-1 256,-7-2-304,23 2 304,-2 1 16,-2-1-31,1-2-193,-20 0-96,21 0 96,0 0 16,0 0-32,0 0 32,-21 0-112,18 0 96,0 0 0,-11 0 0,16 0-16,-23 0-80,7 0 80,12 0 0,-14-5-32,1 5-32,-6 0-16,7 0-192,0 0-480,0 0-673,-2 0-832,-5 0 2177,4 0-2577,31 10 496,-35-6-720,0-4 2801</inkml:trace>
  <inkml:trace contextRef="#ctx0" brushRef="#br0" timeOffset="2990">1935 679 2513,'0'0'0,"5"0"768,-5-4-16,5 4 17,-5 0-769,4 0 672,1 0-96,-1 0-15,1 4 31,-5-4-592,5 7 592,-5 12 0,4-10-95,1 16-113,-5-25-384,4 21 320,3 2 0,12 2 16,-14 1 32,-5-26-368,18 25 385,-13-2 47,2 3-80,-1-1-16,-6-25-336,21 23 272,-21 3-80,7-3 16,-2 0-32,-5-23-176,4 21 177,1-1 15,-5 1-16,0-2 48,0-19-224,0 18 240,5 1 16,-5-10-32,0 9-32,0-18-192,0 7 192,0 2-80,0 1 16,4-3-16,-4-7-112,0 9 129,5-2-49,-5 0 0,0 0 0,0-7-80,0 4 64,0-2 32,0 1 16,0-1 16,0-2-128,0 2 128,0 1 16,0-1 16,0-2-80,0 0-80,0 0 144,0 0 0,-2 0-64,-1-5 0,3 5-80,0-4-32,-2-3-304,0-12-368,-1 15-689,3 4 1393,-2-23-2145,0 16-1024,-1-16-225,1 4-1200,2 19 4594,0 0 0</inkml:trace>
  <inkml:trace contextRef="#ctx0" brushRef="#br0" timeOffset="2991">1730 993 3105,'0'0'0,"0"2"1281,-2 1-1,2-3-1280,-3 2 1265,3-2-97,-2 2-255,2 1-193,0-3-720,0 2 608,0 0-48,5 1 113,-1-3-1,-4 0-672,5 0 656,2 0-79,11 0-161,-13 0-64,-5 0-352,21 0 256,-15-5-48,20 0-32,-5 1-96,-21 4-80,25-5 64,0-2-16,3 0-32,4 0 16,-32 7-32,35-7 32,2 3 16,-2-1-48,-1 1 48,-34 4-48,33 0 16,-6 0-32,1 0 32,-3 2-16,-25-2 0,21 7 0,-2 0-32,-12 0-512,16 2-640,-23-9 1184,7 9-2129,13-2-1009,-13 0 81,14 2-1153,-21-9 4210,0 0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7:18.282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1 435 3025,'0'0'0,"0"0"1184,0 0-1184,7-7 1201,-1-16-129,1 5-159,14-1-193,-21 19-720,5-18 528,16-3-63,-17 2 15,19-1-48,-23 20-432,7-19 400,12-2-48,-12 1-111,11-1-17,-13 0-64,13 0 0,-13 0 16,2 1-64,-7 20-112,18-19 128,-13-2-32,2 14-32,0-18-32,-7 25-32,18-7 32,-13-14-16,-1 17 32,1-1 16,-5 5-64,5-7 16,-1 3 32,-4-1-48,5 5 32,-5 0-32,0 0 64,0 0-48,0 0 0,4 0-16,-4 0 0,0 0 32,0 2-32,0-2 0,0 5 0,5-1 0,-5 1 0,0 2 0,0-7 0,5 5 16,-5 2-32,4 2-16,1 9 16,-5-18 16,5 7 0,-1 12 0,1-12 16,-1 11 32,-4-18-48,5 9 32,2 17 16,-2-6 16,-1 4-16,-4-24-48,5 23 80,-1 0-16,1 2 16,-5 3 16,0-28-96,5 25 129,-1 3 63,-4-3 64,5 3 64,-5-28-320,0 25 352,4 3 48,1-2-48,-5-6 49,0-20-401,5 23 368,-5-4 16,4-1 0,1-8-64,-5-10-320,5 23 256,-1-14-48,1 9-15,-1-11-65,-4-7-128,5 7 128,-5 2-16,0 10-16,0-17 48,0-2-144,0 7 96,0 0 32,0 0-32,0-2-32,0-5-64,0 4 48,0-1 32,0-1-32,0 0 48,0-2-96,0 3 48,0-1 0,0 0-32,0-2 32,0 0-48,0 0 96,0 0-16,0 0 64,5 0-64,-5 0-80,0 0 48,4-4 0,-4-1-16,0 5 16,0 0-48,5-5 16,-5 1 32,5 4-48,-5-5 0,0 5 0,4 0 33,-4-5-33,0 1 0,0 4 16,0 0-16,0 0 32,0-5-257,-2 5-383,2 0 608,-5 0-1200,3 0-593,-3 0-576,1 0-753,4 0 3122,-5 0-3489,5 2 687,-5 3-719,5-5 3521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7:19.582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111 448 1376,'0'0'0,"0"0"208,-4 0-64,-3 0 0,7 0-144,-7 0 160,0 0 1,0 0-1,0 0 32,7 0-192,-7 0 176,0 0 16,0 0 64,0 2 0,7-2-256,-4 5 384,-3-3 0,2 1 17,-2-1-17,7-2-384,-4 5 384,1-1 16,-1-1-16,1-1 33,3-2-417,-2 2 432,0-2 0,2 2 16,-3-2-48,3 0-400,0 0 384,0 0-63,0 0-33,0-4-16,0 4-272,0-5 256,0 1-16,0-3-32,0 0-16,0 7-192,0-7 192,5-12 0,0 15 1,-1-15-17,-4 19-176,5-7 208,2-18-16,0 4 16,11 0 208,-18 21-416,5-18 368,2-5 16,11 4 1,-13 1-241,-5 18-144,4-21 128,3 0-16,0 3 0,0-1-32,-7 19-80,5-7 80,0-20-16,-1 8 0,1 12 0,-5 7-64,0-23 48,4 19-48,-4-3 16,0 0 32,0 7-48,0-19 32,0 19-32,5-7-16,-5 3 0,0 4 16,5-5-48,-5 1 48,4-1 0,1 0 0,-5 5 0,4-4 16,1-1-16,-5 5-16,7-5 32,-7 5-16,5 0-16,-1-4 16,1 4 0,-5-5 0,0 5 0,4 0 0,-4 0-16,0 0 0,0 0 16,0 0-48,5 0 0,-5 0-16,0 0 64,0 5-64,5 2 48,-5 0-32,4 0 32,-4-7 16,5 18-32,0-11-16,-1 11-16,1-11 0,-5-7 64,7 28-32,0-7-16,0 2 48,-1 2-16,-6-25 16,7 26-32,0 1 32,12 1 32,-19 2-32,0-30 0,7 30 0,0 3 0,11-1-32,-18-4 64,0-28-32,5 30 16,2-7 32,-3 2-16,1 0 32,-5-25-64,5 21 112,-1 0 0,-4-2 80,0-13 16,0-6-208,0 21 288,0-14 32,0 2 33,0-2 15,0-7-368,0 10 320,0-4-32,5 1-64,-5 0-32,0-7-192,0 5 160,0 0-32,0-1-48,0 1 0,0-5-80,4 4 80,-4 1-32,0 0 0,5-3-32,-5-2-16,5 5-16,-5-1 16,4 1 16,1-1-16,-5-4 0,4 5 16,1 0 32,0-3-15,-5 3-17,0-5-16,4 2 48,1 0 0,-5 1 32,5-1-16,-5-2-64,4 0 64,1 0 64,-1 0-32,-4 0 0,0 0-96,5 0 64,-5 0 64,0 0-16,0-5-16,0 5-96,0-4 96,0-1-48,0 0-16,-2 1-368,2 4 336,-5-5-993,0 0-1184,1 1-1904,27 11-321,-23-7 4402,-2 2-5379,2-2 5379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7:31.712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268 573 1808,'0'0'0,"0"0"561,0-4 31,0 4-592,0-5 688,0 5 49,0-4-17,0-3-64,0 7-656,0-5 592,0-2-47,0 0-49,0 0-80,0 7-416,0-4 320,5-1-96,-5 5-16,5-5 17,-5 5-225,0-4 272,0-1 16,4 1-16,-4-1 16,0 5-288,5 0 208,-5-5-16,4 1-16,-4 4-16,0 0-160,0-5 144,5 0 17,-5-1 15,0-1-16,0 7-160,0-7 192,5 0 16,-5 0 0,0 0 16,0 7-224,4-19 192,-4 15-16,0-3 0,5-14-16,-5 21-160,5-5 144,-1-13-32,1 11 1,-5-14-17,0 21-96,4-7 80,1-16 0,-5 16 16,5-16-48,-5 23-48,4-7 64,-4-16 0,5 16-16,-1-11-32,-4 18-16,0-5 0,0-2 16,0 0-32,0 0 0,0 7 16,0-4 16,0-1-16,0 1 0,0 4 16,0 0-16,0-5-16,0 5 32,0 0-32,0 0 16,0-5 0,0 5 16,0 0 16,0-4-16,0 4-16,0-5 0,0 1 0,5-1 0,-5 5 0,0-5 16,5-2-16,-5 3 0,4-3 0,-4 7 0,5-7 0,-5-12 32,5 15-32,-5-3 16,0 7-16,4-7 0,-4 0 0,5 2 0,-5-2 16,0 7-16,0-6 16,4-1 16,-4 0-32,0 2 0,0 5 0,5-5-32,-5-1 64,0 1-16,0 0-32,0 5 16,0-4 0,0-1 0,0 0 0,0 1 0,0 4 0,0 0 16,0 0-32,0 0-16,0 0 0,0 0 32,0 0-64,-2 0 16,-1 2-32,1 5 16,2-7 64,0 9-64,0 12 16,0 0 0,0 4 0,0-25 48,0 28-16,5 0 16,-1-1 0,1-1 0,-5-26 0,5 25 0,-1-2-16,3 0 16,-2 0 0,-5-23 0,4 10 16,1 13 0,0-14 16,-1 9-16,-4-18-16,5 7 16,-5 3 16,0-1 0,0-2-16,0-7-16,0 7 32,0-3 48,0-1-16,0-1 32,0-2-96,0 5 112,0-3 32,-3-2 0,1 0-16,2 0-128,-2 0 176,0 0-32,-1 0 0,1 0-48,2 0-96,-2 0 64,-1 0-16,1 0-48,-3 2-32,5-2 32,-2 2 0,0 3-16,-1 0 16,1-1 0,2-4 0,-2 7-16,0-2 16,-1 2 0,3-3 16,0-4-16,0 7 0,0 0 0,5 3-16,-1-4-224,-4-6 240,5 5-528,2 0-576,-2-1-881,-1 1-1009,-4-5 2994,28 32-4978,-28-32 4978</inkml:trace>
  <inkml:trace contextRef="#ctx0" brushRef="#br0" timeOffset="819">37 802 2289,'0'0'0,"0"0"704,0-5-96,0 5-608,0 0 544,0 0-111,-2 0-113,0 0-96,2 0-224,-5 0 160,1 0-32,1 0 16,-1 3 48,4-3-192,-3 2 208,-1 3 16,-1-1 0,3 1 1,2-5-225,-2 4 240,2 1 32,0-3 16,0 1 16,0-3-304,0 2 336,4-2 16,1 0 65,-1 0-17,-4 0-400,7 0 368,0 0 0,0 0-64,0 0-48,-7 0-256,19-5 224,-19 5-80,6-4-15,1-1-17,-7 5-112,5 0 96,0 0-48,-1 0 32,1 0-64,-5 0-16,4 0 16,3 2-32,-2 1 16,-5-3 0,7 2 0,-2 0 0,1 1 0,1-1 0,-7-2 0,7 2 16,14 1 32,-16-1-16,13 0 32,-18-2-64,7 0 64,14 0-16,-14 0 48,16 0 16,-23 0-112,5-4 112,15-1 32,-13 0 0,14 1-16,-21 4-128,7-5 96,16 1-16,-16-3 0,18 0 16,-25 7-96,19-7 80,-12-12 16,20 19 16,-20-7-31,-7 7-81,23-4 64,-18-1-16,2 5-16,0 0-32,-7 0 0,5 0 0,-1 0 0,-4 0 16,5 0 0,-5 0-16,0 2 16,0 3 32,0 2-32,4-2-16,-4-5 0,0 4 32,0 1-32,0-3-32,0 3 80,0-5-48,0 2 16,0 0 0,0 1 32,5-1 0,-5-2-48,0 2 32,0 1 16,0-1 32,0-2 0,0 0-80,0 0 80,5 0 32,-5 0-32,0 0 0,0 0-80,0 0 96,4 0-16,-4 0-48,0 0 32,0 0-64,0 0 48,0-5-64,0 5-96,0 0-288,0 0 400,0-4-929,0 4-511,0 0-737,0 0-480,0 0 2657,0 0-2482,0 0-1023,0 0 3505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7:33.801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60 479 2689,'0'0'0,"0"0"784,-4 0 0,-3 0 33,7 0-817,-7 0 752,5 0-80,-1 0-143,1-5-97,2 5-432,0 0 352,0-4-64,0 4-32,0-5-16,0 5-240,0-5 209,0 5-1,5-4 0,-1 4-32,-4 0-176,5-5 160,-1-2 0,3 3-16,-2-1-64,-5 5-80,5 0 80,2-5-16,-1 1 0,1-1 16,-7 5-80,19 0 64,-19-5 0,18 5-32,-13-4 0,-5 4-32,7-5 16,0 5 32,11-4-32,-11-1 16,-7 5-32,21 0 32,-14-5 16,14 1-32,-17 4 16,-4 0-32,19-5 32,-15 1 32,15 4-16,-15-5 16,-4 5-64,19 0 48,-12 0-15,11 0-33,-13 0 0,-5 0 0,18 0-16,-13 0 16,2 0 0,14 2-17,-21-2 17,4 3 17,3 1-17,14 1-17,-16-3 17,-5-2 0,7 5 0,0-3 0,-3 3 17,3 2-17,-7-7 0,5 4-17,-1 3 17,1 0-16,-5 0 32,0-7-16,5 7 0,-5 2 17,0 0-17,0-2 0,0-7 0,4 7 16,-4 0-16,0 0 16,0-2 32,0-5-48,0 4 16,0 3 16,0-2 16,0-1-32,0-4-16,0 5 48,0-3 0,0 3-16,-2 2 16,2-7-48,-2 5 64,-3 1 32,0 1 0,1 0-16,4-7-80,-5 7 48,0 0 16,-1 2-48,-1 1 16,7-10-32,-7 20 48,0-13-16,0 16 16,0-13-32,7-10-16,-7 9 0,0 9 16,0-11 0,0 3 0,7-10-16,-7 18 48,0-11-16,0 0 0,1 2 0,6-9-32,-7 9 32,0-2 16,2 2-16,-2-2 32,7-7-64,-5 7 64,1-2-32,-3 2 48,0-3-16,7-4-64,-7 7 48,-2-2 32,0 2 0,-1 0 0,10-7-80,-18 7 64,11 0 0,-11 0-32,11 0 16,7-7-48,-19 7 32,12-1 17,-11 1-1,11 3-16,7-10-32,-19 7 64,10-1-32,-12 1 16,14 0-32,7-7-16,-20 5 64,13-3 0,-3 1-16,-8-1-16,18-2-32,-5 2 48,-2 0-32,1 1 0,-1-3-16,7 0 0,-3 0 0,1 0 0,0 0 32,-1 2-32,3-2 0,0 0 16,0 0-32,0 0-16,0 0 32,0 0-16,0 2 32,5-2-32,0 3 0,-5-3 16,7 0 16,-3 0-16,3 0 0,0 0 0,-7 0 0,7 0-16,11 0 16,-13 0 0,2 2 16,-7-2-16,21 0-16,-17 0 16,15 2-32,-12-2 64,-7 0-32,23 3-32,-16-1 64,16 0-32,-16 1-32,-7-3 32,25 0 0,-6 2 0,-12-2-16,18 0 16,-25 0 0,7 0 0,11 0 16,-11 0 16,12 0-64,-19 0 32,4 0 32,3 0-32,14 0 0,-16 0 32,-5 0-32,18-5-16,-11 1 16,14 4 0,-14-5-16,-7 5 16,23-5 16,-16 5-16,16-4 16,-16 4 16,-7 0-32,21-5 16,-17 1-16,15 4-16,-19 0 32,0 0-16,7 0 0,-7 0 0,7 0 0,-3 0 16,-4 0-16,0 0 16,0 0-16,0 4 32,-2 3 0,-5 2 32,-12 1-80,19-10 16,-6 18-16,-13-11-160,10 0-144,-12 2-273,21-9 593,-9 9-976,-12 1-513,12-1-672,-12 9-368,21-18 2529,-7 7-4338,7-7 4338</inkml:trace>
  <inkml:trace contextRef="#ctx0" brushRef="#br0" timeOffset="1776">679 52 1152,'0'0'0,"5"-5"816,-1 0-335,-4 5-481,5-4 576,0 4 80,-5-5 49,0 5-17,0 0-688,0 0 672,0-4-80,4-1-95,-4 0-81,0 5-416,5-4 320,-1-1-48,1 5-32,0-5-16,-5 5-224,7-4 208,-3 4 33,1 0-1,-1 0 0,-4 0-240,0 0 176,5 0-32,-5 0-64,0 0 0,0 0-80,0 0 32,0 0 16,0 2 16,0 0-16,0-2-48,0 5 48,0-3 16,0 3-32,5 2 0,-5-7-32,0 5 16,4-1 0,1 3 0,2-2 16,-7-5-32,7 4 48,0 1 0,0 2 0,0-2 16,-7-5-64,7 4 16,-1 1 16,-1-1 0,0-1 16,-5-3-48,4 2 64,1 3 0,0-3-16,-1 0 16,-4-2-64,5 5 64,-5-3 0,4 0 1,-4-2 15,0 0-80,5 0 96,-5 0-32,0 0 48,0 0-16,0 0-96,0 0 96,0 0 64,0 0 32,0 0 80,0 0-272,5-6 304,-5 1 0,0-2-32,0 2-47,0 5-225,0-7 208,0 1-80,-3 1-32,3-2-32,0 7-64,0-5 32,0 1 16,0-3 16,0 2-64,0 5 0,0-4 48,5-3-80,0 2 16,-1 0 16,-4 5 0,0 0-16,0 0-16,0 3 32,0-3 0,0 2-16,0 3 16,-2 2 16,0 0 16,2-7-32,-7 6 0,2 1 16,-2 0-32,0 0 32,7-7-16,-4 7 16,-3 0 32,2 0-32,0-5 32,5-2-48,-4 5-32,1 0-64,1-3-528,0 0-1009,2-2 1633,-2 5-3218,2 2-2896,0-7 6114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7:46.803"/>
    </inkml:context>
    <inkml:brush xml:id="br0">
      <inkml:brushProperty name="width" value="0.09991" units="cm"/>
      <inkml:brushProperty name="height" value="0.09991" units="cm"/>
    </inkml:brush>
  </inkml:definitions>
  <inkml:trace contextRef="#ctx0" brushRef="#br0">44 443 1472,'0'0'0,"0"0"0,0 0 416,0 0 17,-2 0 31,0 0 80,2 0-544,-5 0 544,3 0 17,-3 0-17,3 0-48,2 0-496,-2 0 416,-1 0-48,1 0-15,0 0-1,2 0-352,-3 0 352,1 0 0,0 3-16,-1-3-16,3 0-320,-2 2 288,0-2 17,0 2-17,2 1 0,0-3-288,0 2 288,0-2 16,0 0-16,0 0-32,0 0-256,0 0 240,0 0-47,0 0-1,0 0-16,0 0-176,0 0 128,4 0-48,1 0-32,-1 0 16,-4 0-64,5 0 16,0 0 16,-1-5 0,1 5-16,-5 0-16,7 0 16,0 0 0,0 0 0,0 0 16,-7 0-32,20 0 0,-15 0 0,16-4 0,-14 4 16,-7 0-16,25 0 0,-6-5-16,-1 5 16,0-4 0,-18 4 0,21 0 0,-2 0 32,-1 0-16,1 0-16,-19 0 0,7 0 16,18 0-32,-18 2 32,14 0 16,-21-2-32,4 2 0,15 3 16,-15-3-16,15 3 16,-19-5-16,7 2 16,11 1 16,-13-3-16,13 0-16,-18 0 0,7 0 32,14 0 16,-14 0-32,14 0 64,-21 0-80,7 0 32,13 0-16,-15 0 48,14-5-16,-19 5-48,7-5 16,11 5 0,-13-4 0,2 4-32,-7 0 16,18 0 16,-13-5-16,-1 5 16,3 0 16,-7 0-32,5 0 0,2 0 0,-3 0 0,1 0 0,-5 0 0,5 0 0,-1 0 0,-4 0 16,0 0-16,5 0 0,-5 0 16,4 2-16,-4-2 0,5 3 48,-5-3-32,0 0 0,5 0 48,-5 0-64,0 0 32,0 0 32,0 0 16,0 0 0,0 0-80,4 0 80,-4 0-15,0-5 15,5 1-16,-5 4-64,0-5 32,4 5 16,-4-5 0,0 1-16,0 4-32,5-5 16,-5 5 16,0-5-32,0 5-64,0 0 64,0 0-288,0 0-369,0 0-479,-2-4-673,2 4 1809,-3 0-2273,1 0-144,0 2-1457,2-2 3874</inkml:trace>
  <inkml:trace contextRef="#ctx0" brushRef="#br0" timeOffset="864">234 63 1216,'0'0'0,"0"0"784,0 0-784,4 0 529,1-7 63,2 2-16,-7 0 16,0 5-592,0-4 577,5-1-1,-5 5 16,0-5 33,0 5-625,0 0 608,0-4 16,0-1-32,0 5-79,0 0-513,0-4 480,0 4-32,0-5-64,0 0-48,0 5-336,0 0 256,0-4-95,0 4-33,0-5 16,0 5-144,0 0 96,-3 0 16,3 0-64,-2 0 0,2 0-48,0 2-32,0 1 32,0 4-16,0 0-16,0-7 32,0 20 0,0-10-16,5 17 16,1-1 16,-6-26-16,7 25 0,0 1 0,12-1 16,-19 0 16,0-25-32,7 23 64,-3-2 32,1 0-32,2 0 32,-7-21-96,4 18 96,1 1-16,0-1 32,2 1-32,-7-19-80,4 20 80,3-1 16,-2 2 32,-1-3 32,-4-18-160,7 21 144,-2-12-16,0 14-112,-1-2 0,1-3 0,-5-18-16,4 21 33,-4-11 79,5 13 0,0-16-16,-5-7-96,0 20 128,0-13-32,0 2 32,0-2-16,0-7-112,0 7 96,0 3 16,0-4-32,0 1 16,0-7-96,0 7 112,0-2-32,0 0-32,0-1 64,0-4-112,0 2 64,0 3 16,0 0 0,-3-3-32,3-2-48,0 2 48,0 1-32,0-1 32,0 0 0,0-2-48,0 3 16,0-1-16,0 0 0,0 1 0,0-3 0,0 6 16,0-1 16,0 0-16,0-1-16,0-4 0,-2 5-16,2 0 16,0 1 16,-2-1-16,2-5 0,0 5 48,0-3-48,0 0 48,0 1-16,0-3-32,0 2 49,0 0-1,0 1-32,0-3 48,0 0-64,0 2 32,0-2 0,0 0 0,4 0-32,-4 0 0,5 0 32,0 0 16,-1 0 16,1 2-16,-5-2-48,4 0-48,-4 0-128,0 2-369,0-2 545,0 0-1136,0 3-1121,0-1-1409,0 5-2273,0-7 5939,0 0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8:02.4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352 564 1168,'0'0'0,"0"0"288,0-4-160,0 4-128,-2-5 112,-1 1 48,1 4 48,2-5 49,0 5-257,-2-4 320,0 4 32,0 0 48,2-4 0,0 4-400,-3 0 416,3 0 49,0 0 15,0 0 0,0 0-480,-2 0 480,2 0-15,0 0-17,-2 0-16,2 0-432,0 0 400,-2 0-32,2 0-48,0-5 1,0 5-321,0 0 320,0 0 16,0-4-32,0 0-16,0 4-288,0-5 272,0 1-32,0-3 0,4 1 1,-4 6-241,5-18 192,1 14 64,-1-13-16,-1 12 32,-4 5-272,6-17 320,1 12-32,0-12 16,-1 10-31,-6 7-273,20-21 240,-16 3-16,14-2-32,-12 1-48,-6 19-144,18-24 192,-12 2-32,14-2 0,-14 0-16,-6 24-144,18-20 64,-14-1-64,3 14 48,-1-17-48,-6 24 0,7-7 0,-1 1 32,1-12 0,-1 18-16,-1-6 32,-5 6-48,0-7-16,4 3 32,-4 0-64,0 4 48,4 0 0,-4-5-16,0 5 32,0 0-16,0-4 32,0 4-16,5-4-16,-5 4 0,0-5 0,0 1 16,0-1 16,0 5-32,4-4 16,-4 0 0,5-1-48,-5 1 32,0 4 0,4-4-32,2-3 16,-1 1 64,-1-1-32,-4 7-16,5-20 0,-1 20 0,-4-6-16,4-1-16,-4 7 32,0-6 32,5 1-16,-5 1 0,0 4-16,0 0-32,0 0 0,0 0 32,0 0-16,-3 2-48,1 5 0,0 12 0,2-19 64,-4 9-96,2 19 16,-1-4 32,1 3-16,2-27 64,0 30-64,-2 3 32,2 2 0,0 0 16,0-35 16,0 39-16,0 2-32,0-1 16,4-1 0,-4-39 32,0 33 0,0-1 32,5-3-16,-5-3 0,0-26-16,4 24-16,-4-2 16,0-3 32,4-1-32,-4-18 0,0 6 48,0 14-32,0-16-16,0 3 32,0-7-32,0 9 32,0-3 16,0 1 32,0-5 32,0-2-112,0 2 64,0 0 0,0-2 16,0 0 16,0 0-96,0 0 112,0 0-16,0 0-16,0 0-64,0 0-16,0 0 16,0 3 33,0-1-49,0-2 0,0 2 0,0 2 0,0 1-16,0-1 48,0-4-32,0 4-81,0-1-671,0-1-1185,0 2-1824,0-4 3761,38 24-5027,-38-24 5027</inkml:trace>
  <inkml:trace contextRef="#ctx0" brushRef="#br0" timeOffset="878">11 867 1344,'0'0'0,"0"0"224,0 0-224,-2-4 160,0-1 32,0 1 81,0 0 79,2 4-352,-3-5 416,3 1 80,0-3 32,0 3 33,0 4-561,0-4 496,0-1-32,0 1-64,0 4-32,0 0-368,0-4 321,0-1-1,0 5-32,0-4 0,0 4-288,0-4 288,0 4 0,0-5-32,0 1-32,0 4-224,5 0 193,-5-5-17,0 5-32,4 0 32,-4 0-176,5-4 176,1 4 16,-2-4-16,3 4 0,-7 0-176,4-5 192,3 5 0,-1 0-32,1-4 0,-7 4-160,17 0 128,-12-4-48,1-1-15,1 5-1,-7 0-64,6 0 16,1 0 0,10 0-16,-17 2 0,0-2 0,7 3 0,10 3 16,-12-1-16,12 1 16,-17-6-16,5 2 16,14 0-16,-12 1 32,17-1-16,-24-2-16,17 4 16,-10-2 0,19 1 16,-19-3 16,-7 0-48,28 0 32,-11 0 32,1 0 0,1 0-16,-19 0-48,20 0 64,0 0 16,2 0-16,2 0 64,-24 0-128,24-5 144,-3 1 0,3 4 32,-4-5-32,-20 5-144,17 0 112,-10 0-32,15 0-16,-18 0 0,-4 0-64,7 0 32,-1 3 16,1-1 0,-1 0 0,-6-2-48,7 4 16,-3 1 0,3-1 16,-1 0-32,-6-4 0,7 5 16,10-3-16,-12 0 32,14 0 16,-19-2-48,7 0 32,13 3 33,-14-3-17,16 0 16,-22 0-64,6 0 48,12 0-16,-12 0 0,12 0 16,-18 0-48,6 0 0,14-5 0,-13 1 16,12 4-16,-19 0 0,5-5 64,12 5-16,-13 0-32,1 0 16,-5 0-32,4 0 32,1 0-16,-5 0 0,0 0-16,0 0 48,0 0-32,0 3 48,0-1-16,0-2-48,-3 2 16,1 0 48,0 3-48,0-1 32,2-4-48,0 2 16,-2 2 0,2 1 32,0-3-32,0-2-16,0 4 64,0-1 0,4-1-16,0-2 32,-4 0-80,7 0 80,10 0-16,-12 0 0,1 0-32,-6 0-32,18 0-176,-14-5-448,0 1-721,1 4-1168,-5 0 2513,6 0-3249,1 0 639,-1 0-863,-6 0 3473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8:04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1781 2080,'0'0'0,"0"0"0,5-4 577,-1-13 207,3 10 112,10-13 1,-13 14-49,-4 6-848,7-18 721,10 12-145,-12-12-112,-5 18-464,4-4 368,-4 4-368,7-4 256,-1-3-48,-1 3-47,1-1-65,-6 5-96,7-4 64,-1 0-48,1-1 16,10 5-16,-17 0-16,5-4 0,1 4 32,1 0-16,-1 0 0,-6 0-16,18 0 0,-14 0 0,3 0 0,-1-4 0,-6 4 0,18 0 32,-14 0 0,2 0-16,12 0 16,-18 0-32,4 0 32,16 0 32,-16 0 64,18-5-16,-22 5-112,7 0 128,12 0 0,-12 0 0,12-4 16,-19 4-144,7 0 112,13 0-16,-14 0-16,12-5-32,-18 5-48,4 0 64,13 0-32,-12 0-16,12 0 0,-17 0-16,5 0 0,1 3 0,12-1 16,-14 2-16,-4-4 0,7 7 32,10-3-32,-13 3-32,3-1 64,-7-6-32,6 9 0,1-3 0,-3 3 16,1 11 0,-5-20-16,4 6 32,-4 3 32,0 11 32,-2-12 33,2-8-129,-7 22 144,-12-13-32,10 15-32,-13-7 16,22-17-96,-9 18 80,-12-1 0,14-8-48,-15 15 16,22-24-48,-8 9 32,-14 13-16,15-14 32,-12 12-32,19-20-16,-9 6 80,-13 14-16,15-13 32,-17 10-16,24-17-80,-6 7 64,-16-1 0,13 3-32,-10-3 48,19-6-80,-7 9 16,-10-2 48,10-1-48,1 1-16,6-7 0,-7 4-16,1 1 16,1-3 16,1 2 0,4-4-16,-2 4 32,-1-1-32,-1-1 16,0 0-16,4-2 0,-5 2 0,1 3 32,2 1-32,-3-2 16,5-4-16,-4 5 32,2-1-32,0 1 32,2-1-32,0-4 0,0 4 0,0-2 16,6 3 16,1-3-16,-7-2-16,19 2 16,-12-2 0,17 0 16,-4 2-160,-20-2 128,21 0 64,3 0-32,5 0 32,-3 0 160,-26 0-224,28-4 0,3 4 16,-3-4 0,3 4 16,-31 0-32,30-5 16,3 1-16,-5 4 0,-1-4-16,-27 4 16,21 0 16,-3 0 49,-12 0-49,14 0 32,-20 0-48,4 0 80,14 0-64,-18 0 16,6 0 32,-6 0-64,5 0-32,1 2 32,-1 0 0,-1 2 16,-4-4-16,4 5 0,3-1-224,0 0 15,-1 3-47,-6-7 256,7 6-192,-3-1 272,3-1 16,-1 3 48,-6-7-144,7 2 112,-1 2-112,-1-2-336,1-2-752,-6 0 1088,7 0-2417,10 0-817,-13-4-1456,-4 4 4690</inkml:trace>
  <inkml:trace contextRef="#ctx0" brushRef="#br0" timeOffset="978">1534 10 1760,'0'0'0,"0"0"192,0 0-192,-2 0 208,0 0 81,2-5 63,-3 5 32,3 0-384,0-4 416,0 4 32,-2 0 1,2 0-17,0 0-432,0 0 368,0 0-64,-2 0-80,2 0-48,0 0-176,-2 0 192,0 0 0,0 2-32,2 0 33,0-2-193,-3 3 144,-1 1 0,2 0-48,-2 1 0,4-5-96,-5 6 48,-1 1 32,-1-1 0,0 3-32,7-9-48,-8 9 16,-1 8 16,0-10-32,1 10 16,8-17-16,-18 9 32,14 17-32,-3-4 16,-2 2 0,1 2 0,-1-2 0,-8 2 16,14 0 32,-3-2 0,-1 3-16,1-1 48,-1 0 0,7-26-96,-8 24 96,-10 0 0,11 4-16,-10-1-32,17-27-48,-7 28 64,-10 0-16,13 3 0,-5-1 0,9-30-48,-9 31 48,3 2-48,-1 6-32,3 2-32,4-41 64,-2 42-48,-1 4 16,1-5 80,0-2 48,2-39-96,0 37 96,0 1 17,0-4 47,0-1-48,0-33-112,-2 33 160,0-3-64,2 1 0,-3 4 32,3-35-128,-2 33 96,0 2 0,-2-1-48,2 1 0,2-35-48,-5 33 48,3 0 16,-2-3 16,-1-3 0,5-27-80,-2 24 96,-2 0-48,2 0 16,-1 0 16,3-24-80,-2 24 64,2 2 32,0-2-32,0 0 16,0-24-80,0 24 80,0 0 32,5 2 1,-1 2-49,-4-28-64,7 31 96,-1-3 0,1-2 16,-1 0 0,-6-26-112,7 24 112,-1 1-16,1-1 16,-1 2-16,-6-26-96,18 21 96,-14 1-16,3 0-16,12 0 48,-19-22-112,7 22 64,12-3 16,-12 1-16,11 0-256,-14-3 48,-4-17 144,17 20-160,-12-3 48,1 3 160,12-11 80,-18-9-128,4 21 128,3-14-32,10 2 48,-17-9-144,4 8 96,-4-8-96,7 18 96,-1-14 0,14 5 32,-16 8-64,-4-17-64,7 5 32,10 14-16,-12-12-32,1 13 64,-6-20-48,20 6 32,-16 14 32,14-14 65,-14 3-17,-4-9-112,7 7 192,10-1 16,-12 1 32,1-3 0,-6-4-240,20 2 288,-16 0 16,14-2 0,-14 0 1,-4 0-305,6 0 208,12-6-48,-14-1-464,1-15-865,-5 22 1169,4-6-2529,3-14-1681,-1 3-1617,-6 17 5827</inkml:trace>
  <inkml:trace contextRef="#ctx0" brushRef="#br0" timeOffset="3205">1556 1295 1328,'0'0'0,"0"0"0,0 0 272,-2-5-96,-1 1 32,3 4-208,-2-6 241,0-12-17,0 18-16,-2-6 0,1-12 16,3 18-224,-4 0 240,2-6 16,-3-1 32,1 3 96,4 4-384,-2-5 449,0 5 95,-3 0 16,3 0-48,2 0-512,-2 0 497,0 0-81,0 2-48,0 1-48,2-3-320,0 6 272,0 1-16,0-3-32,0 3 17,0-7-241,0 6 176,0 1-32,0-1-32,4 12-16,-4-18-96,4 8 48,1 14-32,-5-4 0,4-1 0,-4-17-16,4 22 32,1 0 0,-1-3-32,0 1 32,-4-20-32,5 18 32,-1-1-16,0-8 32,1 15-32,-5-24-16,6 6 48,1 16 48,-1-13 80,12 8 160,-18-17-336,4 7 416,3-1 97,12 1-49,-14-3-96,-5-4-368,17 2 304,-12 1-32,16-3-16,-14 0 1,-7 0-257,24 0 224,-4-7 0,-1-13-64,1 14-16,-20 6-144,22-18 128,0 12 0,-1-16-16,3 16-16,-24 6-96,22-20 64,-2 13-16,-1-14 32,-1 14-16,-18 7-64,6-22 48,14 16 0,-16-16-16,1 15 16,-5 7-48,6-19 64,-1 12 32,-1-13-16,0 14 16,-4 6-96,5-18 129,-5 12-49,4-12 16,-4 14 16,0 4-112,0-20 32,0 14 48,0-18 0,0 17 16,0 7-96,-2-24 80,0 7-16,-3-1-32,-1-1 16,6 19-48,-4-22 64,-1 2-16,1-1 32,-3-1 16,7 22-96,-8-22 96,-12-2-16,11 2-48,-13 0-32,22 22 0,-17-6-32,-1-18 0,-1 19 32,1 1-48,18 4 48,-8-4-32,-16-1-32,6 5 16,9 0 0,9 0 48,-21 0-80,12 5 48,-13 1-16,5 3 32,17-9 16,-9 17 0,-15-10-48,6 2 32,1 12-32,17-21 48,-17 18-64,8 4 0,-11 0-48,14-1 0,6-21 112,-7 24-96,-2 3 32,1-3 16,-1 4 16,9-28 32,-7 24-32,5 0-16,0 0 32,0-4 0,2-20 16,0 19-64,0 1 15,4-3 1,14 1-16,-18-18 64,4 17-16,16 3 16,-14-11 0,20 12 0,-26-21 0,20 7 0,-3 2 0,1-1-32,2 1 64,-20-9-32,6 9 0,20-3 16,-19 1-16,15-3 16,-22-4-16,6 5 32,14-3-32,-16 0 48,16-2-16,-20 0-32,4 0 49,3 0-1,12 0 16,-14-4 0,-5 4-64,6-7 64,14 1 0,-14-12-16,12 14 0,-18 4-48,6-20 64,12 14-16,-12-21 16,14 10-16,-20 17-48,4-24 64,14-2-16,-18 0-16,6-1 16,-6 27-48,5-21 0,-1-1 0,1 2 0,-5 14 32,0 6-32,4-20 0,-4 16 16,0-1-64,0 5 0,0 0 48,0 0-32,0 0-16,0 0-16,0 0 16,0 0 48,0 2-16,-2 3-16,0-1 16,-1 3-32,1-1 32,2-6 16,-2 7-80,2 10 16,0-10 0,0 1 0,0-8 64,0 22-64,0-13-32,0 17 64,0-4-33,0-22 65,0 24-80,4 0 48,-4 0 0,7 0 32,-7-24 0,4 22 32,3-3-80,-1 3 64,1-2 16,-7-20-32,6 20-32,12-1 64,-14-10-32,14 15 16,-18-24-16,6 6 0,14 12 0,-16-14 16,18 3-32,-22-7 16,7 6 48,14-1-32,-3-3 16,-12-2 0,-6 0-32,27 0-16,-21 0 32,18 0 17,-17 0-17,-7 0-16,22-4 64,-16-1-16,16 1 16,-16-3-16,-6 7-48,7-6 64,10 1 0,-17-1 0,7-1 32,-7 7-96,7-6 64,-3-1-48,0 1 48,1-14-32,-5 20-32,4-4 64,0-3 0,1-15-16,-1 18 64,-4 4-112,4-22 96,-4 16-48,0-18 32,0 4 0,0 20-80,-2-26 64,-2 0 32,-3-5-32,1 3-16,6 28-48,-7-31 64,-1 3-64,-1-1 0,2-1 16,7 30-16,-8-29-32,1 1 48,0 4-32,3 2-16,4 22 32,-2-6 0,0-16-48,2 18 0,0-1 16,0 5 32,0-4-48,0-1-48,0 1 0,4 0-16,-4 4 112,4 0-112,3 0 0,0 2 48,10 0 32,-17-2 32,4 4-32,16-1 48,-13-1-32,21 0-16,-28-2 32,6 2 32,21 0-64,-10-2 32,1 3 0,-18-3 0,19 0 0,-1 0 0,-1 0 0,1 0 32,-18 0-32,6 0 16,16 0-16,-16 0 0,1-5 0,-7 5 0,17-4-16,-10 4 32,-3-5-16,-4 5 0,5 0 0,-1 0 0,-4-4-48,4 4 32,-4 0 16,5 0 0,-5 0 16,0 0-16,0 0 32,0 0-64,-2 0 64,-1 2-32,3-2 0,-4 2 0,-2 1 0,-1 1 0,-2 0 0,9-4 0,-8 7 0,1-1-48,-10 1 0,12 10-32,5-17 80,-6 7-48,-3 2-16,2 13-48,1-5 32,6-17 80,-7 9-144,3 17 48,2-4 64,0 2-81,2-24 113,-3 24-32,1 2 16,0 0 0,0 2-16,2-28 32,0 33-16,0-4-32,0 1 16,0-4 0,0-26 32,0 22 0,0 0 0,4 0 0,3-3 0,-7-19 0,19 20-16,-12 0 32,19-12-16,-6 14 0,-20-22 0,24 7 32,-2 10-32,6-10 0,-2 1 32,-26-8-32,28 9 32,-1 0 0,-3-5 0,-3-2 0,-21-2-32,20 3 96,-2-1-31,-1-2 15,0 0 16,-17 0-96,18 0 80,-12 0 16,14-7 32,-16 1-16,-4 6-112,18-18 112,-14 14 64,14-14-48,-18 12 0,0 6-128,6-22 112,1 5-16,-1-7 0,-1 0-16,-5 24-80,4-29 96,-4-1-48,0-1 48,0-8-48,0 39-48,0-39 16,0-3 0,0 3 16,0 6-80,0 33 48,4-30-16,-4 1 16,5 5-48,-5 5 64,0 19-16,0-7-48,0-13 48,0 16 0,0-2-48,0 6 48,0-5-16,0 1-16,0-1 16,0 5 0,0 0 16,0-4-32,0 4 16,0-4 16,0 4 0,0 0-48,0 0 0,0 0 32,0 0 16,4 0-48,3 0 0,-1-5 0,12 1 0,-18 4 48,4-4-16,16-1 16,-14 1-32,18 0-16,-24 4 48,18-5-16,-1 1 0,-10-1-16,15 5 32,-22 0 0,6-4-16,12 4-16,-18-4 64,6 4-16,-6 0-16,4-5 32,1 5-64,-5 0 32,0 0-16,-5 0 32,-1 0-16,6 0 0,-7 3 0,-1 1-16,-1 0-48,-11 3 16,20-7 48,-6 4-48,-14 3 48,11 1 0,-10-1-32,19-7 32,-9 9-16,-13 8 0,5-10 16,8 1 0,9-8 0,-22 18-48,16-12 0,-14 12-64,13-1 0,7-17 112,-17 22-112,10 0-64,1 2 0,2 4 31,4-28 145,-3 33-176,1 2 80,2 6 16,0 1-16,0-42 96,0 39-64,0 0 32,5-4 32,-1 0 0,-4-35 0,4 31 0,1-3 0,-1-4 16,3-2 0,-7-22-16,17 20 48,-10-3 32,14-10 32,3 10 64,-24-17-176,31 0 225,8 0 31,7-6-32,6-18-48,-52 24-176,59-7 96,0-21-304,2 6-625,-2 2-991,-59 20 1824,57-19-3330,-5-1-384,-2-2-1248,-50 22 4962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8:09.9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382 204 1520,'0'0'0,"0"-22"352,0 22-352,0-18 449,4-6 159,-4 3 128,0 3 81,0 18-817,0-19 816,5 1-32,-5 12-79,0 6-705,0-22 592,0 22-592,0-5 496,0-1-80,0-1-112,0 3-15,0 4-289,-3-4 224,3-1 0,0 1-48,0 4 16,0 0-192,0 0 160,-2 0-32,0 0 16,2 0-48,0 0-96,0 0 48,0 0-16,0 2 0,0 2-32,0-4 0,0 18 0,0-9 0,4 21-48,1-4 48,-5-26 0,6 33-32,1 6-16,10 5 48,-12 6-16,1 9 32,1 4 0,12 7-48,-14 0 0,-1 0 0,0 0 0,1-5 32,-1-2 16,-4-63-16,5 59 0,-1 0 16,-4-4 0,4-5-16,-4-50 0,0 50 16,5-4 32,-1-3-32,0-3-16,-4-40 0,5 37 32,-1-2-48,0-3 48,-4-1-16,0-31-16,5 28 48,-5-1 0,0-3-32,0-5 64,0-19-80,0 22 80,-2-2 32,-1-3 112,-3-8 17,6-9-241,-9 17 304,-8-12 48,10 1 0,-15 1-16,22-7-336,-8 6 336,-16-4 33,4-2-17,-2 0-48,22 0-304,-22 0 288,-2-4-80,0 0-16,0-3-32,24 7-160,-21-17 128,-3 12-16,2-16 16,2 14-32,20 7-96,-20-28 161,3 8-33,8-4-16,-10 0-16,19 24-96,-7-24 32,-2 0 0,3 4-16,-1 3-16,7 17 0,-4-7 0,2-12-16,0 14-16,2 1 32,0 4 0,0-4 0,0-3-64,0 3 0,0 4-96,0 0 160,4 0-161,0 0-47,3 2 16,-1 4 48,-6-6 144,18 18-160,-14-9 80,18 15 0,-5-7-16,-17-17 96,18 7-32,-1 12 16,5-12 32,0-1 16,-22-6-32,24 18 0,2-16 0,0 2 32,5-1-16,-31-3-16,28 2 16,5-2 32,-2 0 0,-1-5 16,-30 5-64,33-17 64,0 10 0,-5-10-32,-2 10 16,-26 7-48,22-21 48,-5 14 16,1-15 16,-12 16 16,-6 6-96,18-22 80,-14 15 0,1-15 16,-1 16-15,-4 6-81,0-24 64,0 17 16,0-14-80,0 14 0,0 7 0,0-17 0,0 10 0,0 0 0,0 1 16,0 6-16,0-4-16,0-1-64,0 5 16,0 2-33,0-2 97,0 7-96,0 10 16,0-10-16,0 13 32,0-20 64,0 6-64,4 18 16,-4-4 16,5-1-16,-5-19 48,4 24 0,0 0 0,1-2 0,-1 2 16,-4-24-16,7 24-32,-1-4 0,1-1 32,15-10 0,-22-9 0,4 22 32,13-15-32,-10 1 16,17 1 0,-24-9-16,17 9-16,-10-5 80,21 0 0,-10-4 0,-18 0-64,22 0 96,-5-6-32,3-14 32,-14 14 0,-6 6-96,24-18 113,-17 12-49,15-18 16,-16 2 32,-6 22-112,20-20 96,-16-4 64,3-2-32,-1 0 32,-6 26-160,5-31 128,-5-4-16,0-2-16,-3-4-32,3 41-64,-6-46 96,-12 2-48,12 1 0,-18 1-32,24 42-16,-18-39 0,-3 2 16,-3 6-32,0 10 0,24 21 16,-27-18-48,-1 14-48,2-1-16,-3 5-32,29 0 144,-28 3-160,2 14 16,-2 1 32,-1 1 0,29-19 112,-24 22-48,0 6-48,2 5-16,3 4 16,19-37 96,-18 42-96,10 3 32,-10 3-1,18 0 49,0-48 16,0 44-80,0-5 48,7-4 32,17-2-48,-24-33 48,17 28 0,1-1 0,3-6 0,1-1 16,-22-20-16,26 17 0,1-8 32,-1 9-32,0-12 16,-26-6-16,28 9 16,-4-3 16,2 1 16,-2-5 17,-24-2-65,22 0 32,-2 0 32,-3 0-16,-10-6 48,-7 6-96,22-18 64,-18 14 16,14-3-32,-14 1 0,-4 6-48,4-7 96,3-12-64,-1 14 32,1-17 16,-7 22-80,6-17 32,1-1 0,10 1 16,-17 0-32,0 17-16,7-7-16,0-17 16,-1 17 0,1-14 0,-7 21 0,4-5 0,0-12 0,-4 12 0,5-1-32,-5 6 32,0-4-16,0-3 32,0 3 16,0-1-32,0 5 0,0 0-48,-2 0 0,-3 0 0,5 0 48,-4 2-64,-3 5 0,3 0-64,0 12 32,4-19 96,-3 7-112,-1 17 0,2-2 64,0-1 16,2-21 32,0 27 0,0-6-32,0 1 16,0-2 32,0-20-16,4 17 0,3 1 0,10-10 32,-10 12-32,17-13-32,-24-7 32,6 6 0,18 1 32,-6-1-16,-18-6-16,17 5 48,-10-3 0,19-2 16,-20 0-32,18 0 16,-24 0-48,7-7 48,17-12 16,-18 14-16,12-12 48,-18 17-96,4-7 64,14-12 0,-14 12 16,3-19 0,-7 26-80,6-20 64,1-2 32,-1-4-32,12 0 16,-18 26-80,0-28 48,6-3-48,1 1 0,-1-1 48,-6 31-48,5-33 0,-1 3 32,0 1-32,-4 8 0,0 21 0,0-7-48,5-15 16,-5 18 16,0-3-32,0 7 48,0-4-48,0 4-80,-2 2-32,-3 5-16,5-7 176,-6 24-160,-3-2 32,0 6 16,0 0 0,9-28 112,-6 33-96,-1 4-1,1-2-15,4 4 16,2-39 96,-3 40-64,3-1 48,0 0-32,7 3 48,-7-42 0,17 39 0,-10 0 0,15-4 48,-3-7-32,-19-28-16,22 24 32,0-4-16,4-3 32,0-10 16,-26-7-64,24 9 64,3-3 49,-6-4-17,-1-2 64,-20 0-160,18-4 208,-12-13-144,20 10 0,-19-17 16,-7 24-80,22-6 0,-18-21 144,3 8-32,-1-5 0,-6 24-112,7-24 112,-3-7-48,-4 3 16,0-5-16,0 33-64,-2-35 48,0 0 0,-3-4-48,1 0 16,4 39-16,-7-44 48,5 3-32,0-3-16,0 5-16,2 39 16,0-35-64,0 13-32,0 15 0,0 1-32,0 6 128,0-4-160,4 4-32,-4 2-16,5 15 0,-5-17 208,0 9-160,0 19-32,4 1 31,0 3 81,-4-32 80,5 35-112,-1 2 96,0 3 0,1 1 16,-5-41 0,4 44-32,0-5 64,1-2-16,-1-2 0,-4-35-16,7 31 32,-1-3-32,1-2 16,-1-6 32,-6-20-48,22 17 16,-15-10 32,15 1 16,-5-1 49,-17-7-113,20 2 96,-1 0 0,3-2-224,0 0-673,-22 0 801,24-4-1505,0 0-896,0 4-672,0 0 256,-24 0 2817,26 0-1921,-4 2-608,-22-2 2529</inkml:trace>
  <inkml:trace contextRef="#ctx0" brushRef="#br0" timeOffset="1209">2103 1000 1568,'0'0'0,"0"0"384,0 0-384,0-4 561,0-3 159,0 1 96,0-1 49,0 7-865,0-6 848,0 1-47,0-1-33,0 1-32,0 5-736,0-4 608,0 4-143,0 0-97,0 0-160,0 0-208,0 0 112,5 0-16,-5 6-48,4 12 16,-4-18-64,4 9 32,1 15 0,-1-5-16,3 5 16,-7-24-32,6 29 0,12-1 0,-12 5 16,12-3 16,-12 1-16,-6-31-16,26 33 32,-8-3 0,1 3 64,1-5 16,-20-28-112,24 29 160,2-5 32,3-3 17,1-1 47,-30-20-256,29 17 256,-1-8-48,2 13 0,-1-18-32,-29-4-176,28 9 176,-4-2 0,-4-1-32,-3 1 0,-17-7-144,7 6 160,12-1 1,-14-3-17,-1 0 16,-4-2-160,0 0 160,0 0 0,0 0 0,0 0-48,0 0-112,0 0 96,0 0-32,0 2-32,0-2 32,0 0-64,-2 2 48,0 1-32,-3-1 32,3 0-48,2-2 0,-2 0 16,0 0 0,0 0 48,0 0 32,2 0-96,-3 0 64,1 0 0,0 0-48,0-4-64,2 4 48,0-5-144,-2 1-320,2-3-304,-3-15-529,3 22 1297,0-6-1969,-2-14-704,0 1 0,2 12 784,0 7 1889,0-30-2497,0 30 2497</inkml:trace>
  <inkml:trace contextRef="#ctx0" brushRef="#br0" timeOffset="1661">2540 893 2160,'0'0'0,"0"0"0,0 0 689,0 0 159,0 0 65,0 0-17,0 0-896,0 0 752,0 0-95,0 0-65,0 2-48,0-2-544,0 5 544,0 1-31,-3 12-17,-1-10-16,4-8-480,-6 20 464,-3 2-15,-9 0-65,10 4-32,8-26-352,-22 30 304,0 1 48,-2 2 16,-2-1 97,26-32-465,-35 29 480,-2-1-80,-2 3-64,-3-3-112,42-28-224,-37 28 176,2-1-16,7-6-32,2-3-16,26-18-112,-22 9 81,15 8-33,-2-10-16,3-1 64,6-6-96,-2 7 64,2-1 64,0-1-32,4-3-32,-4-2-64,7 2 48,-1 0-256,1-2-353,10 0-623,-17 0 1184,0 0-1841,7 0-1136,12 0-385,-14 0-1248,-5 0 4610,0 0 0</inkml:trace>
  <inkml:trace contextRef="#ctx0" brushRef="#br0" timeOffset="2245">100 431 1696,'0'0'0,"0"0"0,-6-5 256,-12-1 113,10-12 95,-14 12 80,22 6-544,-7-18 640,1 14 65,-3-3 31,2 1 16,7 6-752,-6-7 737,2 3-49,1 0 16,1 4-47,2 0-657,-2 0 592,2 0-96,0 0-144,4 0-112,-4 0-240,7 0 192,13 0 17,-14 0-49,22 0 16,-28 0-176,18 2 144,-1-2-48,3 2 0,0 0-16,-20-2-80,21 0 48,1 0-16,4 0-16,1 0-16,-27 0 0,28 0 16,7 0 32,4 0 0,5-6 64,-44 6-112,48-5 64,4-1 16,3-1-32,-3 1 0,-52 6-48,52-5 64,1 1-16,-5-1-16,-5 5-32,-43 0 0,38 0 16,-6 0-16,-6 0 16,-4 3 32,-22-3-48,18 6 16,-12 1 0,12-1-16,-14 1 32,-4-7-32,4 6 16,3 1 16,-3-1 16,3 1-16,-7-7-32,4 7 48,3-3 16,-3 0-16,1 1 64,-5-5-112,4 2 48,-4 0 49,0 0-1,0 0 0,0-2-96,0 3 112,0-1 0,0 0 32,-2 0-16,2-2-128,-7 0 176,1 2-32,-1-2-16,-2 2-32,9-2-96,-17 0-16,10 0-272,-12 0-448,12-4-609,7 4 1345,-9 0-2337,3-4-768,2 4 607,-3 0-975,7 0 3473,0 0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8:15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2 258 1024,'0'0'0,"0"0"0,0 0 288,0 0-208,0 0 32,-2 0 48,2 0-160,0 0 224,0 0 81,0 0 31,0 0 0,0 0-336,0 0 320,7 0-32,-3 2-32,3 3 0,-7-5-256,6 6 224,12 3-31,-14 0-49,13 8-32,-17-17-112,5 7 112,12 1 16,-10 1 0,12 8 16,-19-17-144,7 5 128,17 1 16,-7 1-112,5-1-16,-22-6-16,22 3 64,2-1 0,4-2 112,3 0 0,-31 0-176,35-5 144,0-1 0,2-1-32,2 1 16,-39 6-128,39-18 113,-4 14-33,-4-3 16,-5 1-16,-26 6-80,20-7 80,-3 1-16,-10-1-16,12 3-16,-19 4-32,0-4 0,7 4 16,-3 0 0,-4 0-16,0 0 0,0 2 16,0 0 0,0 4-16,0 1 16,0-7-16,0 7 16,0-7-16,-2 6 16,2 1 16,-2-3-16,2-4-16,-2 7 32,2-7-32,0 6 32,0-4-16,0 5 0,0-5-32,0-2 16,0 4-64,0-1-96,0-1-160,0-2-305,0 0 625,4 0-928,0 0-209,1 0-15,-5 0 287,0 0 865,4 0-576,-4 0-800,0 0 1376</inkml:trace>
  <inkml:trace contextRef="#ctx0" brushRef="#br0" timeOffset="605">362 16 1472,'0'0'0,"0"0"432,0 0-432,0-5 641,0-1 127,0 2 112,0 4-31,0 0-129,0 0-720,0 0 544,0 0-159,0 6-81,0 14-48,0-20-256,-2 8 224,0 23-32,0-5-16,2 3-64,0-29-112,0 34 128,0-1-16,0 0 0,0 0 48,0-33-160,0 30 160,4-1 65,0-1 15,1-4 32,-5-24-272,4 22 256,3-5 0,-3-8 0,3 11-16,-7-20-240,4 4 256,0 2-16,1 1 1,-1 0 31,-4-7-272,0 4 288,0-2-16,0 0-16,0-2-32,0 0-224,0 0 224,0 0-48,0 0 32,0 0-111,0 0-97,0 0 96,0 0 16,0 0-48,-2-4 48,2 4-112,-7 0 112,3 0-16,-3 0-192,1-4-609,6 4 705,-9-5-1680,3 1-1826,27 13 145,-23-9-449,2 0 3810,0 0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8:17.0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1013 1248,'0'0'0,"0"0"256,0 0-256,5 0 320,-1 0 97,1-4 47,-1-1-16,-4 5-448,4-4 416,1 4 0,-1-4-48,0 4 17,-4 0-385,5-5 304,-1 5-48,0 0-80,1 0-96,-5 0-80,6 0 64,1 2-32,-1 1 32,12 3-32,-18-4 16,17 5 0,-12-5 16,1 5 48,-6-7-112,22 4 112,-15-2 32,17 0 32,-3 0 49,-21-2-225,24 0 224,3 3 32,-6-3 0,1 0-32,-22 0-224,24 0 240,2 0-16,1-5-16,-1 5-16,-26 0-192,24 0 160,0 0 17,-2-4-49,-1 4 144,-21 0-272,18 0 240,-1-4-32,-10 4-16,15 0-144,-22 0-48,6 0 64,12 0 0,-14 0 0,3 0-32,-7 0-32,17 0-208,-13 2-16,16 0 16,-13 0 16,-7-2 192,21 0 16,-14 0 32,19 0 16,-8 0-32,-18 0-32,17 0 64,1 0-16,1 0 0,-12 0 32,-7 0-80,24 0 64,-18 0 16,18 0-32,-17-4 0,-7 4-48,24-5 32,-18 1 16,14 0 0,-13 4-48,-7 0 0,21 0 16,-14 0 16,13 0-32,-14 0 16,-6 0-16,20 0 0,-14 0 16,14 0-16,-14 0-16,-6 0 16,20 2 16,-13 0-16,14 0 0,-14 3 32,-7-5-32,20 4-32,-14 0 80,16-2-32,-15 1 0,-7-3-16,21 0 32,-16 2-32,17-2 16,-16 0-16,-6 0 0,24 0 16,-17 0 16,19 0 0,-9 0 0,-17 0-32,18 0 32,-12-5-32,18 1 0,-17 4 16,-7 0-16,22-4 64,-18 4-48,16 0 16,-14-5-32,-6 5 0,20-4 0,-14 4 16,14-4 16,-16 4 16,-4 0-48,20-5 32,-13 5-32,12 0 16,-12 0 16,-7 0-32,19-4 64,-14 4 16,1 0-31,12 0 15,-18 0-64,0 0 48,6 0-16,12 0 16,-14 0 0,-4 0-48,7 2 48,10-2-32,-13 0 0,3 0 16,-7 0-32,17 0 0,-10 2 48,17-2-16,-17 0-32,-7 0 0,26 0 16,-22 0 0,16 0-16,-14 2 0,-6-2 0,20 0 32,-16 0-32,16 0 32,-14 0-32,-6 0 0,20 0 32,-13 0-16,14 0 32,-14 0-32,-7 0-16,22 0 16,-16 0-16,21-4 16,-21 0 32,-6 4-48,24 0 0,-17-5 32,14 5-16,-16 0 32,-5 0-48,6 0 48,-6 0-48,7 0 64,-1-4 16,1 4 0,-3 0-32,-4 0-48,5 0 64,-1-4-32,0 4 0,-4 0-32,5 0 32,-5 0-32,4 0 0,3-5 32,-1 1-128,1 4-16,-7 0 112,19 0-112,-12 2 0,0 5 128,17-3-16,-24-4 0,6 7 0,12-1-16,-14 1 16,2-1 16,-6-6-16,5 7 16,-1-1 48,1 1-192,-5-3-785,0-4 913,0 7-2321,0-1-800,0 3-1265,0-9 4386</inkml:trace>
  <inkml:trace contextRef="#ctx0" brushRef="#br0" timeOffset="732">731 9 1088,'0'0'0,"0"0"0,0 0 160,-2 0 16,0 0 96,0 0 112,2 0-384,0-4 433,0 0 47,0 4-48,0 0-80,0 0-352,0 0 288,0 0-64,0 2-47,4 4 15,-4-6-192,5 9 160,1 13-16,14-2-16,-14 4-16,-6-24-112,24 28 112,-2-2 48,0 2 0,2 3 0,-24-31-160,24 31 208,2-1 16,0-2 16,3-1 17,-29-27-257,28 26 224,3-2-16,-1 0 16,3-5-32,-33-19-192,33 20 192,-1-2-32,1-10 0,-5 14-32,-28-22-128,29 7 144,-3 10-16,-9-13 0,-10 3 1,-7-7-129,20 4 160,-20 3-48,4-1-16,0-1 32,-4-5-128,0 2 96,0 0 32,0 0-16,-2 3 16,2-5-128,-6 4 80,-1 3-48,0-1 16,-1 1-32,8-7-16,-9 6 16,2 1 32,-1-1-16,1-1 32,7-5-64,-6 6 64,-1-1-16,3-1 64,-1 0-32,5-4-80,-2 3 80,0-1 32,0 0-128,0 0-224,2-2 240,0 0-544,0 0-465,0 0-511,0 0-401,0 0 1921,0-4-1793,0-1 513,0-1-609,0 6 1889</inkml:trace>
  <inkml:trace contextRef="#ctx0" brushRef="#br0" timeOffset="1237">1259 118 1008,'0'0'0,"5"0"464,-5 0-464,0-4 384,4 0 177,-4-3 95,0 1 80,0 6-736,-2-7 705,0 1-33,-3-1-48,1 0-32,4 7-592,-7-6 513,1-1-33,-1 3-64,-10 0-80,17 4-336,-4-5 256,-14 5-96,9 0-48,-10 7-47,19-7-65,-20 19 32,3 3 32,-5 0-64,-2 6 16,24-28-16,-24 31 0,-2 2-48,2 6 80,0-2-32,24-37 0,-24 39 48,4-4 48,3 0 32,-1-4 96,18-31-224,-6 32 240,-12-5-48,12-1-64,-3-4-416,9-22 288,-9 19-993,3-1-1055,-1-1-306,11 29 289,-4-46 2065,0 9-2016,0-9 2016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8:19.2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14 439 928,'0'0'0,"0"0"0,0 0 112,-2 0-48,-1 0 16,-1 0 0,4 0-80,-2 0 112,2 0 32,-2 0 0,2 0 16,0 0-160,0 0 160,0-4 0,0-1-31,0 5 15,0 0-144,0-4 128,0 4 0,0-5 16,0 5 16,0 0-160,4-4 224,0 4 32,-4-4 16,5 4 48,-5 0-320,4-5 337,1 5 15,-1 0 0,0 0-32,-4 0-320,7 0 256,-1 0-32,1 0-128,-1 5-64,-6-5-32,7 22 16,0-1 0,-1 3 64,14 7-32,-20-31-48,6 33 48,23-1-16,-10 3 0,5 0 64,-24-35-96,22 33 96,2 0 1,0-5 15,2-4 32,-26-24-144,29 22 192,-3-5 32,4 1 16,1-10 32,-31-8-272,33 20 304,-3-13 128,1-1 17,-5-1-49,-26-5-400,22 4 144,-3 0-176,-12 1-32,15 1 0,-22-6 64,4 5 112,0 1-16,1 1-48,-5-3 32,0-4-80,0 4 80,0 3-32,0-3 16,0 3-16,0-7-48,-2 6 48,-1 1 16,1 2 0,0-3 0,2-6-64,-4 5 80,2-1 0,-3-2 32,3 0 48,2-2-160,-2 2 160,2 1-32,0-1-47,-2-2 127,2 0-208,0 0-224,-3 0-321,3-5-511,0-1-801,0 6 1857,-2-7-2257,2 1 256,-2-14-800,2 20 2801</inkml:trace>
  <inkml:trace contextRef="#ctx0" brushRef="#br0" timeOffset="2168">531 424 1728,'0'0'0,"0"0"0,-2 0 497,-5 0 175,1 0 64,-1 2-16,7-2-720,-6 6 673,1 12-65,1-9-16,2 10-63,2-19-529,-5 18 464,3 1-128,-2 1-32,-3 4 64,7-24-368,-6 22 320,-1 0 81,-10 2-1,10-5-64,7-19-336,-9 22 288,-10 0 0,10-3-48,-15 1-32,24-20-208,-20 20 208,1-12-15,1 16-49,-1-15 0,19-9-144,-9 22 96,-13-5-16,13-8 32,-10 11-16,19-20-96,-9 6 112,-8 3 32,10 0-64,0 0 32,7-9-112,-6 8 96,-1-1-16,1 2 16,1-3-32,5-6-64,-2 7 64,0-3-176,0-2-352,0-2-656,2 0 1120,0 0-2001,0 0-849,4 0 433,3-4-752,-7 4 3169,0 0 0</inkml:trace>
  <inkml:trace contextRef="#ctx0" brushRef="#br0" timeOffset="2169">470 127 1584,'0'0'0,"0"0"0,0-4 512,4-3 225,14-10 111,-12 12 1,-6 5-849,7-6 800,15-12-176,-18 14-80,16-3-95,-20 7-449,6-17 336,14 13-352,-14-3-80,16 0-64,-22 7 160,7-6-176,17-1 208,-18 1 0,18 1-32,-24 5 0,7 0-16,10 0 0,-10 0 32,10 0 0,-17 0-16,5 3 16,1 1-16,12 3-16,-14 1 0,-4-8 16,6 9 0,1 8 0,0-10 0,-3 13 0,-4-20 0,4 8-32,-4 16 32,5-15 16,-5 11-16,0-20 0,0 8 16,-3 14 16,1-13-16,-2 13 16,4-22-32,-7 17 32,-1-8 16,-10 15 16,14-15 32,4-9-96,-9 21 128,-8-12 32,10 11 0,-2-11 16,9-9-176,-8 17 160,-1-10-32,2-1 32,3 1-48,4-7-112,-4 8 112,1-1-16,1-1-16,2 1-15,0-7-65,0 4 16,0 1 64,5-3-64,1 0 32,-6-2-48,7 2 96,12 3-96,-14-3 48,14 2-16,-19-4-32,18 7 48,-1-3 16,3 0 32,2 3 0,-22-7-96,24 2 16,0 0-400,0 1-993,0 1-1072,-24-4 2449,19 2-4130,-19-2 4130</inkml:trace>
  <inkml:trace contextRef="#ctx0" brushRef="#br0" timeOffset="2170">1155 315 2032,'0'0'0,"4"0"865,-4 0-865,5 0 1120,-1-5 81,-4 1-129,0 4-175,0 0-897,0 0 640,0 0-176,0 2-160,0 5-47,0-7-257,0 6 192,-2 18-48,2-6-64,-2 3-48,2-21-32,-3 27 0,3-1 0,0 2 64,0 0-16,0-28-48,0 29 80,0-1-16,5-2 16,-1 1 16,-4-27-96,5 26 64,-1 0 48,0 0-48,1-4 48,-5-22-112,4 22 128,3-5 0,-1 1-32,1-1-16,-7-17-80,4 18 96,-4-1-32,0 0 48,0-8 0,0-9-112,0 22 129,0-15 31,0 10 0,-2-10-16,2-7-144,-2 6 160,-1 1-16,-3-1 16,-1 1 48,7-7-208,-4 4 208,0-2-16,-1 0 32,3 1-48,2-3-176,-2 0 177,0 0-65,-5 0-256,5-5-497,2 5 641,-2-4-1280,0-3-881,-1-10-705,3 13 433,0 4 2433,0-20-3185,0 20 3185</inkml:trace>
  <inkml:trace contextRef="#ctx0" brushRef="#br0" timeOffset="2171">804 552 2241,'0'0'0,"0"0"1024,0 0 145,0 0-1169,0 0 1104,0 0-96,0 0-239,4 0-33,-4 0-736,4 0 705,3 0-49,-1 0-16,14 0-192,-20 0-448,4 0 304,20 0-95,-4 3-81,2-3 0,-22 0-128,26 2 112,5-2-16,1 0-32,1 0 32,-33 0-96,37 0 112,-2 0 0,2 0 0,2 0-16,-39 0-96,38 0 96,-4 0-16,-1 0 0,0 0-64,-33 0-16,28 2-96,-2 0-416,-4 0-705,0 3-1184,-22-5 2401,22 6-3009,0 1-1121,-22-7 4130</inkml:trace>
  <inkml:trace contextRef="#ctx0" brushRef="#br0" timeOffset="2172">1593 731 2465,'0'0'0,"0"0"0,5 0 1280,-1 0 81,1 0-65,-1 0-127,-4 0-1169,0-4 912,0 0-159,0-1-65,0 1-64,0 4-624,4-7 609,-4 1-17,5-1-144,-1-10-80,-4 17-368,4-5 304,1-14-63,1 12-49,1-17-16,-7 24-176,6-6 160,1-16 32,-1 4-80,1 1 64,-7 17-176,7-20 112,12-2-64,-14 3 64,1-3-64,-6 22-48,22-20 80,-18 1 0,3-1 32,10-2 32,-17 22-144,5-24 96,12 2-16,-13 1-32,14 1-32,-18 20-16,4-17 32,1 10-16,1-17-64,1 20 48,-7 4 0,6-18-32,1 18 32,-3 0-32,1 0-48,-5 0 80,0 0-48,0 2-80,0 5 16,0 13 16,0-20 96,-3 8-96,3 21 32,0-8 0,0 6-16,0-27 80,0 28-80,0 3 32,5-1 16,1 1 0,-6-31 32,18 30 48,-12-1-48,14-3 16,-14-2-48,-6-24 32,20 26-112,-16-4 16,16 0 32,-16-5 32,-4-17 32,20 17 48,-13-10-32,10 13-16,-10-14 64,-7-6-64,6 9 48,1 0-48,-1-1 32,-1 1-32,-5-9 0,4 7 32,-4 1 0,0-1 16,0 2 32,0-9-80,0 6 32,0 1 64,-4-1-16,-1-4-16,5-2-64,-6 7 128,-1-5-64,1 0 32,-1-2-32,7 0-64,-4 3 32,-3-3 16,5 2 0,-2-2-112,4 0 64,-3 0-416,1 0-656,0 0-977,0-7-1601,2 7 3650,20 7-3265,-20-7-497,0 0 3762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8:22.7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48 116 1104,'0'0'0,"0"0"144,-2-4 64,2 4-208,-2-7 288,-1 1 96,-3-1 65,-1 1 15,7 6-464,-6-7 432,1 3 0,-1-1-16,4 1 1,2 4-417,-5-4 432,3-1-16,0 1 16,2 0-48,0 4-384,0 0 337,0-5 31,0-1-48,0 1-48,0 5-272,4-4 256,1-3-64,-1 3-48,0 0 16,-4 4-160,5 0 128,-5-5 0,4 1-31,1 4-17,-5 0-80,4 0 64,0-4-48,1 4 0,-1 0 0,-4 0-16,4 0-16,1 0 0,-1 4 32,0 3-32,1-1 32,1 1-32,1 1 0,-1 10 0,-6-18 16,7 6-16,15 16 0,-18-4 16,16 1 0,-20-19 0,6 22-32,14-2 48,-3-1-16,-10 1 16,-7-20-16,26 20-16,-19-1-16,19 3 16,-9 0-32,-17-22 48,7 20 16,17 1-16,-20-1 48,3 0-48,-7-20 0,19 19 32,-14 1-16,1 4-16,12 0 0,-18-24 0,4 26 0,14 2 0,-14 1 16,13-1 0,-17-28-16,5 26 16,12 3 0,-12-1 0,1-2 0,-6-26-16,7 31 32,-1-7-16,12 0 0,-18-2 16,0-22-32,6 21 0,1 1 0,-1 4 0,-1-2 16,-5-24-16,4 24 32,3-4 16,-1-2-32,-1-1-16,-5-17 0,6 17 16,-2 5-16,1-2 0,-1 2 16,-4-22-16,0 22 16,5-1-16,-5 1 32,4-2-16,-4-20-16,4 19 32,-4 1 0,0-2-16,5-1 0,-5-17-16,4 20 48,-4-1-32,7 3 16,-7-2 0,0-20-32,4 19 16,0 1-16,-4-3 16,5 3 0,-5-20-16,0 22 32,0 0-16,4-3 0,-4 3 16,0-22-32,0 22-32,0 2 64,0-2-16,0 0 16,0-22-32,0 21 48,0-1-32,0 2 0,0-3-32,0-19 16,-2 22 0,0 0 16,-5 0 0,3 0 64,4-22-80,-5 19 48,1 1-16,2 0 16,0-3-16,2-17-32,-3 9 32,1 13 16,2-5-16,0-8 32,0-9-64,0 26 64,0-9 16,0 3 0,0-2-32,0-18-48,0 17 64,5 0-16,-1-8-16,-4 13 16,0-22-48,0 17 64,0-8-48,0 15 0,0-6 0,0-18-16,0 19 0,0 1 64,-2-3-32,0 3 1,2-20-33,-3 20 32,1-3 0,-2 3-64,0-3 64,4-17-32,-5 20 32,1-1 16,2 1 32,-3-2-16,5-18-64,-4 8 48,0 14 32,-1-15 0,-1 1 0,6-8-80,-7 18 128,3-14-64,-1 5 32,-1 0-16,6-9-80,-7 8 80,1 10 16,-3-14 0,2 3-16,7-7-80,-6 6 64,-3 1 16,3-1-32,-1 1 32,7-7-80,-4 6 80,2 1-16,-3 0 48,3-3 16,2-4-128,0 2 144,-2 0 1,2 0-49,0-2 48,0 0-144,0 3 80,0-3-16,0 0 0,0 0-64,0 0 16,0 0 32,0 0-48,0 0 16,0 2 16,0-2 64,0 0-16,0 0-80,0 0 80,6 0-128,1-5-528,10-1-865,-17 6 1441,7-20-3025,26 16-433,-7-3-944,-26 7 4402</inkml:trace>
  <inkml:trace contextRef="#ctx0" brushRef="#br0" timeOffset="991">705 1124 1168,'0'0'0,"0"0"128,0 0-128,0 0 176,0 0 64,0 0 80,0 0 33,0 0-353,0 0 368,4 0 16,0 0-16,3 0 16,-7 0-384,7 0 400,-1 0-15,1 0-17,-1-4-64,-6 4-304,7-4 272,10 4-16,-12-5-16,12 1-16,-17 4-224,7 0 208,12-5-79,-12 1 15,17 4-32,-24 0-112,17 0 112,3 0 16,-3 2-48,3 0 64,-20-2-144,17 3 144,5-1 48,4 0 80,1 0 48,-27-2-320,28 2 320,0-2 1,-6 0-49,0 0-64,-22 0-208,22 0 144,-5-4 0,3 0-48,-14-1 16,-6 5-112,20-4 128,-16 0 0,1-1 16,1 1-32,-6 4-112,7-5 128,-1 5-32,1-4-16,-3 0-64,-4 4-16,0-5 32,5 5-16,-5-4 32,4 4-16,-4 0-32,0 0 16,0 0-32,0 0 16,0 0 16,0 0 1,-2 0-17,2 0 0,0 0 32,0 0 0,0 0-32,0 0 48,0 0 32,-2 0-64,2 0-112,0 0 96,-3 0-497,1 0-655,0 0-929,-2 0-496,4 0 2577,-5 2-1889,-3 0-624,8-2 2513</inkml:trace>
  <inkml:trace contextRef="#ctx0" brushRef="#br0" timeOffset="992">934 793 2305,'0'0'0,"0"0"976,0 0 129,0 0-1105,0-5 1040,0 1-160,0 4-159,-2 0-225,2 0-496,-3 0 384,1 0-64,-2 0-80,-3 0-64,7 0-176,-6 6 113,-1 12-17,1-1-32,-1 10-48,7-27-16,-9 30 16,3 1-16,-1 4 16,3-1 32,4-34-48,-2 35 32,0 0 16,-1 0 16,3-2 32,0-33-96,0 33 128,0-3 32,5 1 16,-1-3 0,-4-28-176,5 22 176,1-2 16,-2-3-16,1-8 64,-5-9-240,4 19 208,1-12 17,-5-1 31,4 1 32,-4-7-288,0 2 304,0 0-16,0-2-16,0 0 16,0 0-288,4 0 224,1 0-31,-5-4-1,0 0-64,0 4-128,4-5 96,-4 1 0,4 0 16,-4-1-64,0 5-48,0-6-256,0-14-897,5 16-1792,1-3-737,-6 7 3682,18-28-4690,-18 28 4690</inkml:trace>
  <inkml:trace contextRef="#ctx0" brushRef="#br0" timeOffset="2129">1913 854 1344,'0'0'0,"0"-5"368,0-1 177,7-14 143,-7 20-688,17-4 752,-12-3-47,1 1-129,1-1-64,-7 7-512,4-6 432,1 1-32,-1-1-31,-4 1-33,0 5-336,4-4 256,-4 0 0,0 4-48,0-5 32,0 5-240,0-4 256,0 4-32,-2-4 16,0-1 1,2 5-241,-4-4 272,1 4 32,-3-5 0,-1 5 64,7 0-368,-6-6 304,-3-1 0,0-10 1,3 13-49,6 4-256,-7-18 240,-1 14 0,-1-3-16,-9 1-32,18 6-192,-2-20 192,-4 16 0,-1-3-16,1-10-16,6 17-160,-9-5 145,-9-1-65,16-12 0,-15 14-64,17 4-16,-2-7 48,-7 1-32,0-12 16,3 18 0,6 0-32,-9-4 0,0-3 16,0 3-16,1 0 32,8 4-32,-18 0 0,14 0 16,-5 0-32,-8 0 16,17 0 0,-5 2-32,-3 0 32,-10 0-16,12 3 0,6-5 16,-18 6-16,12 1-16,-14 1 0,11 1 0,9-9 32,-19 18-16,12-10 16,-10 10 0,10-12 0,7-6 0,-9 20-16,1-11 16,-1 13 0,-9-5 32,18-17-32,-6 9 0,-1 13 0,-1-14-16,-1 14 0,9-22 16,-7 18-16,1 1 16,-1-10 0,3 15 0,4-24 0,-2 20 32,-1-3-32,3 5 48,0 0-32,0-22-16,0 19-16,0 1 80,0-3-48,0 3 0,0-20-16,0 20 48,0-3-32,0 5 0,0-5 48,0-17-64,0 18 64,0-1-64,0 1 48,0 1-32,0-19-16,5 22 32,-5 2 16,0 2 16,0-2-16,0-24-48,0 24 16,0 0 64,0 3 32,0-3 32,0-24-144,4 26 288,1-2-32,-1-3-16,0 1-16,-4-22-224,5 20 113,1 0 15,1-3 0,10 5 16,-17-22-144,5 17 144,1-8 0,14 11-32,-14-14 16,-6-6-128,22 9 112,-15 11 48,19-16-16,-7 2 16,-19-6-160,18 7 112,4-3 48,-3 1 0,-1-3-48,-18-2-112,22 2 177,-5-2-17,7 0-64,-4 0 96,-20 0-192,17-4 208,3-3 16,-14 1-16,18-1-64,-24 7-144,22-17 80,-4 12-32,-1-12 0,-10 10 16,-7 7-64,19-17 80,-12 10 16,10-12 0,-10 12-16,-7 7-80,6-26 48,1 19-32,17-19 48,-20 20-16,-4 6-48,7-20 64,-3 13-64,1-10 0,-5 17 0,0-4-64,-7 4-16,-13 0-432,1 0-848,19 0 1360,-29 0-3122,5 8-2384,-2 10-1249,26-18 6755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8:57.239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1 3399 816,'0'0'0,"0"0"528,0 0-416,0 0-48,0 0-64,0 0 64,4 0-16,0 0 16,1 0 0,-5 0-64,0 0 48,4 0 32,1 0-16,-5 0 16,0 0-80,4 0 80,-4 2 17,0 1 47,0-3 64,0 0-208,0 2 304,0-2 80,4 0 0,-4 0 32,0 0-416,5-5 369,1-1 31,1-1-64,-1-12-80,-6 19-256,18-5 224,-14-12-64,16 13-16,-14-3-48,-6 7-96,20-7 32,-14-10 0,14 17-80,-13-4-16,-7 4 64,19-5-32,-12 1-32,12 4 64,-12 0-16,-7 0 16,24 0 48,-17 2 16,19 0-16,-7 3 32,-19-5-80,20 6-32,0-1 16,4 1-32,0 1 16,-24-7 32,24 2 0,2 2 0,0-2 32,2-2 32,-28 0-64,29 0 96,3 0 112,3-4-48,0-3 65,-35 7-225,35-6 208,-4-12-80,4 14 16,0-2-32,-35 6-112,37-20 80,2 16 0,-2-3-16,-2 0-32,-35 7-32,35-6 32,-5 2 0,1 4-32,-3 0 16,-28 0-16,26 0 0,1 0-16,-3 2-16,2 2 16,-26-4 16,22 7-16,2-1 16,2 3 16,0 0 0,-26-9-16,28 8-16,3 1 0,-1 9 16,1-16-16,-31-2 16,33 6 0,-1-1 0,1-1-32,2-2 32,-35-2 0,33 2 0,0 1-112,-1-1 0,-1-2 32,-31 0 80,30 0-16,-1 0 96,1 0 32,1 0 112,-31 0-224,28 0 32,5-5 144,-3 5 0,3-4-144,-33 4-32,33-4 176,4 4-144,0 0 0,0-5 0,-37 5-32,37 0 32,0 0 0,3 0 0,3-4-32,-43 4 0,46 0 16,2-4 0,2 4 0,0 0 16,-50 0-32,51-5 32,-3 1 32,0 4-16,0-5-32,-48 5-16,45-4 32,3 0-48,-2 4 32,2-5 1,-48 5-17,48 0 32,-2-4 0,2 4-32,-2-4-64,-46 4 64,46 0-33,0 0 49,-3 0 33,5 0 63,-48 0-112,46 0 64,0 0-32,0 0-16,4 0 0,-50 0-16,48 2 32,0 0-48,0 0 32,-2 3 0,-46-5-16,48 2 0,0 0 32,4 0-16,-2-2 32,-50 0-48,48 0 48,0 0 0,-2 0-16,0 0 16,-46 0-48,46-4 48,2-1 16,-3-1-16,6-1-16,-51 7-32,50-6 16,0-1 16,2 1-16,1-1-16,-53 7 0,52-6-16,-52 6 16,52-7-16,-1 0-16,-1 1 32,2-1 16,-52 7-16,50-6 0,3-1 32,-1 3-32,-2 0 16,-50 4-16,50 0 32,1 0-32,-6 0 16,1 0 16,-46 0-32,48 0-32,0 0 32,0 2 0,-2 0 0,-46-2 0,44 2 32,-3 0-32,3 0 0,-5 3 16,-39-5-16,42 2 32,-3 0-32,2 3 32,3-3-32,-44-2 0,41 2-16,1-2 16,-1 0 0,1 0 0,-42 0 0,43 0 16,-1 0-16,-1 0 0,1 0-16,-42 0 16,41 0-16,1 0 16,-1 0 0,1 0 16,-42 0-16,43 0 32,1 0-32,2 0 0,-1 0 16,-45 0-16,46 0 16,0 0 0,-2 0 0,4 0-32,-48 0 16,48 0 16,0 0 32,2 0-32,-4 0 0,-46 0-16,46 0 0,-3 0 0,1 0 16,-1 0 0,-43 0-16,40 0 0,1 0 16,-2 0 0,-1 2 0,-38-2-16,39 2 0,-2 0 0,2 1-16,0-1 16,-39-2 0,40 2 0,1 0-32,1 0 0,1 1 0,-43-3 32,46 2-48,0 0 48,2 2 32,-2-2-16,-46-2-16,48 5 32,-2-3-16,4 2-16,-2 1 48,-48-5-48,48 4 16,0-2 16,0 0-32,0 1 0,-48-3 0,54 2 0,1 0 16,4 0 16,-3-2-16,-56 0-16,59 0 0,-2 0 16,2 0 0,2 0-32,-61 0 16,66-4 32,-1-1-16,5-1-32,-3 2 32,-67 4-16,72-7-32,3 0-16,1 1 16,0 2 32,-76 4 0,79-7 16,-3 3 0,1-1 0,-3 1 0,-74 4-16,74-4 16,0 4-16,0 0 0,-2 0 0,-72 0 0,68 0 0,-5 0 0,1 0 0,-3 2 0,-61-2 0,59 4 16,2 0-16,0 1-16,2-1 0,-63-4 16,61 5-64,0-3-16,-2 0 16,0 2 32,-59-4 32,57 5 0,-1-3 32,-1 2 0,-3-2 0,-52-2-32,55 5-16,-3-3 16,-2 2-16,3-2 16,-53-2 0,52 5 16,5-1 0,-3-2 0,3 3-16,-57-5 0,55 2 16,-3 0-16,0 0 48,3-2-32,-55 0-16,57 0-16,-1 0 32,3 0-16,-2 0 0,-57 0 0,59 0 16,0-4 32,0 4-144,0-4-16,-59 4 112,59 0-112,0 0 0,-5 0 128,3 0 16,-57 0-32,57 0 48,-3 0-32,1 0 0,1 0 0,-56 0-16,55 0 0,4 0 0,-2 0 48,-1 2-48,-56-2 0,57 2 16,-2 0 16,-3 0-16,-2 0 0,-50-2-16,55 3 16,-1-1-32,1-2 32,1 2-16,-56-2 0,57 2 0,0 0 48,0 1-48,2-1 0,-59-2 0,61 0-48,-2 0 0,2 0 32,0 0 32,-61 0-16,61 0 32,0 2-16,0-2 32,2 0-32,-63 0-16,64 0 32,1 0-16,0 0 48,1 0-48,-66 0-16,65 0 48,1 0-48,-3 0-16,3 0 16,-66 0 0,67 0 0,3 0 32,-2 0-16,1 0 0,-69 0-16,70-4 0,0 4 0,2-5 0,-2 5-16,-70 0 16,72-4 0,-2 4-16,2 0 16,-2 0 0,-70 0 0,72 0 16,-3 0-16,3 0 0,-4 0 16,-68 0-16,70 0 0,-5 0-16,-1 0 0,-1 0 32,-63 0-16,61 0 0,0 0-16,2 0 32,-4 0-64,-59 0 48,61 0-32,0 0 80,-2 0-16,0 0 0,-59 0-32,59 0 64,-2 0-64,0 0 16,1 0 16,-58 0-32,57 0 0,2 0 16,2 0 0,-2 0 0,-59 0-16,59 0 16,2 0-16,0 0-16,0 0 0,-61 0 16,61 0 0,-2 0 0,-2 0 16,2 0-16,-59 0 0,59 0-16,0 0 0,0 0 16,2 0 0,-61 0 0,61 0-32,0 0 112,0 0 16,-2 0 0,-59 0-96,61 0 160,-2 0-160,2 0 16,-2 2-32,-59-2 16,59 2 0,0-2 16,-3 2-16,3-2 0,-59 0 0,61 0 16,1 3 16,-1-3-32,-2 0 48,-59 0-48,56 0 17,1 0-17,2 0 0,-2 0-17,-57 0 17,59 0 0,2 0-16,-2 0 0,-1 0 32,-58 0-16,59 0-64,0 0 48,0 0 0,-2 0-16,-57 0 32,59 0-160,-2 2-32,-1 0 32,1 0 16,-57-2 144,57 2 16,-1 3 0,-3-1 32,4 0-32,-57-4-16,58 3 32,4-1-16,-1 0 0,-2-2 16,-59 0-32,56 0 48,-1 0 0,2 0-16,1-4-16,-58 4-16,57 0 32,4-5-16,0 5 16,-2 0-32,-59 0 0,61-4 0,0-1 128,-2 5-160,2-4 176,-61 4-144,62 0 16,-1 0-112,0 0 320,0 0-127,-61 0-97,61-4 224,2 4-16,0 0-160,1-5 32,-64 5-80,65 0 96,1 0-32,-3 0 0,-2 0 0,-61 0-64,59 0 80,4-4-32,0 4 0,3 0-16,-66 0-32,65-4 32,1 4-16,-1 0-16,-2 0 112,-63 0-112,66 0 112,-3 0 16,-2 0 32,3 0-128,-64 0-32,63 0 16,2 0 16,-1 0-64,1 2 80,-65-2-48,63 4-240,3 1-32,-1-1 16,1 0-16,-66-4 272,63 7-32,-2-3 32,0 3 16,0-3 0,-61-4-16,63 7 16,1-1-16,-3 1 0,2-1 0,-63-6 0,63 2 32,-2 1-32,3-1 32,-1 0-16,-63-2-16,61 0 48,5 2-16,-3-2-16,0 0 0,-63 0-16,63 0 32,-2 0-32,1 0 32,3 0 0,-65 0-32,65 0 32,-1 0-16,-1 0 0,-4 0 0,-59 0-16,54 0 0,3 0 48,2 0-64,-4 0-16,-55 0 32,59 0 32,-5 0-64,1 0 64,1 0-16,-56 0-16,53 0-64,1 0 48,-1 0 16,1 0-16,-54 0 16,53 0-32,-1 0 32,-2 0 32,2 0-16,-52 0-16,51 0 64,1 0-48,-2 0-32,0 0 32,5 0-16,-55 0 0,52 0 16,3 0 0,-3-4-16,-52 4 0,53 0 0,-53 0 0,48 0-16,0 0 16,0 0 16,2 0-16,-50 0 0,50 0 0,2-5-16,1 5 16,-3 0 16,-50 0-16,52-4-16,1 4 48,1 0-32,-2-4-16,-52 4 16,55 0 0,-3 0-16,3 0 16,-1 0 16,-54 0-16,53 0-16,-1 0 0,1 0 32,-1 0-32,-52 0 16,52 0 0,-2 0 0,3 0-16,-1 2-16,-52-2 32,53 2 0,1 5 0,-6-3 0,0 3 0,-48-7 0,44 4 0,-3 2-16,7 1 0,-2 0 16,-46-7 0,46 6-16,2-2 48,-7 1-32,3-3 0,-44-2 0,44 2 0,-1 0 16,1 1 64,2-1-64,-46-2-16,45 0 0,1 0-32,0 0-48,0 0 64,-46 0 16,46 0-16,2 0 48,0 0-48,-2 0 32,-46 0-16,48 0 64,-5 0-16,1-5 16,-1 5 0,-43 0-64,46-4 16,2 4-16,-2-4 16,0-1 0,-46 5-16,46-4 32,-5 0 0,3-1 16,-3 1-32,-41 4-16,40 0 16,3-5 0,-1 1 48,-1 0-64,-41 4 0,42-5 16,-3 5 0,2-4-16,-1 0 48,-40 4-48,41-5 16,0 1 0,-1 0 16,-3-1-64,-37 5 32,37-4 0,2-1 0,-2 1 0,-2 0 80,-35 4-80,37-7 32,0 1 0,-2 1-16,-2 1-16,-33 4 0,33-4 32,4-1 0,-2 1 32,2-1-64,-37 5 0,35-4 80,2 0-64,-2-1 0,4-1 49,-39 6-65,39-7 0,1 3 32,5 0-32,1-1 32,-46 5-32,46-6 64,2-1 0,-4 1-64,-1-1 0,-43 7 0,44-7 0,-3 1 0,1-1 32,1 3-32,-43 4 0,46-4 32,-2-1-16,2 1-32,-5 0 16,-41 4 0,39-5-32,1 1 96,-5-1-80,0 1-32,-35 4 48,32 0-16,3-4-48,-4 4 80,-1 0-16,-30 0 0,31-5 32,-5 5-16,2-4 0,-4 4-16,-24 0 0,27 0 0,-1 0 0,-4 0 0,6 0 0,-28 0 0,24 0 32,0 0-64,2 0 32,-2 2 32,-24-2-32,24 2-48,-2 1 64,2 1-16,-2 0 0,-22-4 0,22 2 32,2 1 0,-7-1-32,3 0 16,-20-2-16,6 2 64,12 0-64,-14 1 64,0-1 0,-4-2-64,0 2 64,0 2 0,0-2-176,-2 1-753,2-3 865,-2 2-2401,2 7-1216,0-3-1570,0-6 5187</inkml:trace>
  <inkml:trace contextRef="#ctx0" brushRef="#br0" timeOffset="2718">30140 37 1264,'0'0'0,"-2"0"256,2 0-256,-6 0 304,-12 0 97,9 2 47,-8 1 0,17-3-448,-7 4 384,-10 0-48,13-2-64,-5 1-48,9-3-224,-7 2 177,1 0-33,4-2-16,-1 0-48,3 0-80,0 0 64,0 0-32,5 0-32,-5 0 0,6-4-16,1-3-16,17 3 32,-18-3 0,-6 7 0,27-17 0,-8 17 0,-1-7 16,-12 3 0,-6 4-16,22-5 32,-18 1-32,3 4 16,-1 0 16,-6 0-32,7 0 32,-3 0 64,-4 0 64,0 0 160,0 0-320,-2 0 400,-4 0 16,-12 2 1,12 0-97,6-2-320,-18 3 272,12 3-32,-12 1-32,12-1-48,6-6-160,-9 7 112,0-3-64,0-2-32,7 3-16,2-5 0,-2 2-16,2 0-16,0 0-16,4 0 16,-4-2 32,7 3-48,0-1 32,12 0 0,-14 0 0,-5-2 16,19 2-16,-14-2 16,1 3 16,14-3-32,-20 0 16,4 2 16,0 0 0,3 0 0,-3 0 32,-4-2-48,0 2 48,0 3 0,0 1 32,0 1 32,0-7-112,0 9 112,-2 8-16,-4-10-16,1 1-32,5-8-48,-4 20 33,0-13-1,-1 10 16,1-10-32,4-7-16,-5 8 0,3 12 16,0-16-32,0 3 16,2-7 0,0 17-48,0-15 32,4 5 16,1 0-16,-5-7 16,6 6 16,1-2-32,-1 3 0,14-3 16,-20-4 0,4 5-16,14-3 32,-12 2 0,1-2 0,-7-2-16,6 5 0,1-1 48,-3 1-32,-4-1 32,0-4-48,0 6 64,0 1 0,0 0 0,0 1 32,0-8-96,-2 7 80,-2 10-16,-1-10-16,1 2-32,4-9-16,-2 19 0,0-14 16,-1 3 16,3 1-32,0-9 0,0 9 16,0-1-32,0-3-16,5-1 64,-5-4-32,4 2-32,3 5 16,-1-3 16,12 1 0,-18-5 0,4 6 0,3-4 0,12 3 0,-14-3 48,-5-2-48,4 4 16,0-2 16,1 3 16,-5-1 0,0-4-48,0 5 96,0-1-32,0 0 48,0 3-16,0-7-96,0 9 64,-2-1-16,-3 1 0,-1 8-32,6-17-16,-5 5 64,-1 4-32,-1 10-32,1-12 32,6-7-32,-7 6 0,3 12 16,2-12-16,-1 3 0,3-9 0,-2 17 0,0-10 0,2 2 16,0-1-32,0-8 16,0 18 16,0-16-16,0 5-32,4-1 32,-4-6 0,0 5 16,5 1-16,-1-2 0,3 1 16,-7-5-16,4 4 0,-4-4 0,4 5 16,1-1 48,-1 0 0,-4 1 64,0-5-128,0 4 192,0 0-15,-2 3 31,0-1 16,2-6-224,-2 7 208,-5 0-16,0 1-32,-1 1-32,8-9-128,-9 17 96,2-12-16,1 4-16,-3 8-16,9-17-48,-6 4 32,-1 3-64,1 10 32,3-12-16,3-5 16,-2 6 0,0 12 16,2-14-32,0 3 16,0-7 0,0 8 0,4 10 0,-4-12 0,7 1 0,-7-7 0,4 17 16,1-12-16,-1 1 0,0 1 0,-4-7 0,5 6 0,-1 1 0,0-3 32,-4 3-32,0-7 0,5 4 0,-5-2 48,0 3 0,0-3 48,0-2-96,0 4 112,-2 1-32,-1 1 0,-1 1-16,4-7-64,-4 8 16,-3 1 16,1 0-16,-3 11-32,9-20 16,-7 4 16,1 13 0,1-8 0,1 11-16,4-20 0,-4 17 32,2-10-16,-1 10-32,1-10-16,2-7 32,0 17-16,0-10 0,0 12-32,7-12 48,-7-7 0,6 9-16,12 8 0,-14-8 16,3 10-16,-7-19 16,19 9 0,-14 13 0,1-15-32,12 10 32,-18-17 0,4 9 48,3 10-32,-1-1-16,1-12 16,-7-6-16,4 20 0,-4-13 32,4-1-32,-4 3 16,0-9-16,5 17 0,-5-12 16,0 12 48,-2-10-48,2-7-16,-3 8 49,1 12-49,0-16 16,0 14-16,2-18 0,-2 6-16,-1 14 32,1-11-16,-2 10 0,4-19 0,-2 7 16,0 12-32,2-12 32,0 13-16,0-20 0,0 6 0,0 14 32,0-14-16,4 12-16,-4-18 0,4 6 16,-4 3-16,5 11-32,-1-14 32,-4-6 0,4 9 0,-4 0 0,5 8-32,-1-10 32,-4-7 0,0 17 32,0-10-16,0 10 0,0-8 0,0-9-16,0 20-16,0-12 0,0 14 32,0-13 0,0-9-16,0 22 32,0-5-16,-2 1 16,2-1-48,0-17 16,0 17-16,0 1 16,0-1-16,0 1 16,0-18 0,4 17 0,1 1-48,-1-1 48,0 1 0,-4-18 0,0 8 16,5 14-16,-1-13-16,0 11 32,-4-20-16,5 6 0,-1 12 0,1-12-16,-5 12 16,0-18 0,0 4 0,4 2 48,-4 1-32,0 0 0,0-7-16,0 6 48,0 1-16,0 1 32,0-1 0,0-7-64,-2 17 16,-5-10 48,3 13-64,2-14 16,2-6-16,-3 26 32,-1-8-32,2 1-48,0 1 48,2-20 0,-2 7 16,-1 14 16,3-14-16,0 15 0,0-22-16,0 8-16,0 14-32,0-13 48,0 11-16,0-20 16,0 6 16,0 14 16,0-14-32,0 12 0,0-18 0,0 2-32,0 7 64,0-1-64,0-1 64,0-7-32,0 17 16,5-12-16,-5 12 16,0-12 16,0-5-32,0 8-32,0 1 64,0 9-32,0-12 16,0-6-16,0 18 32,0-12-32,0 14-16,0-14 16,0-6 0,0 22 16,-2-15-16,2 14 0,0-12 48,0-9-48,-3 20-48,1-11 80,2 8-32,-2-10 16,2-7-16,-2 6 0,2 3 16,0 0-16,0-1 32,0-8-32,0 18 0,0-14 0,0 5 16,0 8-64,0-17 48,0 7 0,0 10 0,0-10-16,4 12 16,-4-19 0,5 7-16,-1 13 16,0-14 16,1 12-16,-5-18 0,4 6 0,-4 12 16,4-12-16,-4 3 32,0-9-32,0 9 16,0-1 0,0 1 32,0 0 16,0-9-64,0 6 64,0 3 0,0 0-32,0-3 32,0-6-64,-2 7 64,0-3 48,0-2-32,2 5-16,0-7-64,-2 2 64,2 3 16,-3-1 16,3-2-16,0-2-80,0 7 48,-2-1-32,2 1-16,-2 10 96,2-17-96,0 7 32,0 10 32,0 1 32,0-10-96,0-8 0,4 22 16,1-15-16,-1 10-16,3-12-144,-7-5 160,19 2-752,-12-2-849,21-5-688,3-19-1056,-31 24 3345,37-19-5171,-37 19 5171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9:01.040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703 1989 784,'0'0'0,"-4"0"608,-14 0-464,18 0-144,-6 0 128,-14 4-16,18-2 16,-5 0 0,7-2-128,-8 2 96,-10 1-15,12 1 15,-12 3-32,18-7-64,-6 6 64,-3-2-16,0 1 16,-8-3-16,17-2-48,-2 4 64,-5-1-16,3 1-16,1 0 0,3-4-32,-2 5 48,0-3 0,2 0 32,0-2 0,0 0-80,0 0 80,0 0-16,0 0 16,0 0-16,0 0-64,0 0 80,4 0 16,-4 0 16,5 0 32,-5 0-144,0 0 128,0 0 16,0 0-32,0 0 16,0 0-128,4-4 161,-4-1 31,5 1 32,-1-3 32,-4 7-256,0-19 256,6 12-32,-1-12 16,1 1-16,-6 18-224,7-22 176,-1 3 0,12-5-48,-14 0-15,-4 24-113,18-27 112,-14 1-32,14-2-32,-12 0-32,-6 28-16,22-31 16,-5 5 0,1 0-16,1-1 16,-19 27-16,24-28 0,0 0 0,5-5-16,-1 0 32,-28 33-16,29-32 32,-1-1-32,0-2 16,5 2-16,-33 33 0,28-30 0,1-1 16,-3 1 16,0-3-32,-26 33 0,22-31 64,0 1 16,-3 1 144,-12 3 208,-7 26-432,22-26 496,-18 2 33,3 0-113,-1-2-208,-6 26-208,7-24 128,-1 0-64,1 0 16,-1 0-48,-6 24-32,18-24 32,-18 2 16,6 5-96,12-1 64,-18 18-16,0-17 0,6-1 32,1 1-32,10-3-32,-17 20 32,5-22 0,12 0-32,-12 1 16,12 3 32,-17 18-16,0-19-16,7 12 0,12-17 0,-14 17-32,-5 7 48,6-17 0,1 13 0,-1-14 0,1 14 16,-7 4-16,6-7 0,1 1-16,-3-1 16,1 3-16,-5 4 16,0-5 0,0 5-16,0-4 32,0 4 0,0 0-16,0 0 16,0 0 48,0 0-16,0 2 32,0-2-80,0 2 32,0 3 0,0 1 32,-3 1-16,3-7-48,-4 4 64,0 3 0,1-3 32,1 1-32,2-5-64,-2 4 64,2 0 0,-2 3-16,2-3-96,0-4 48,0 5-560,-2 1-512,2 1-657,0-1-464,0-6 2193,0 20-1665,0-14-1056,0-6 2721</inkml:trace>
  <inkml:trace contextRef="#ctx0" brushRef="#br0" timeOffset="1040">7 1965 1728,'0'0'0,"0"0"192,0 0-192,-2 0 128,0 0-64,0-7-48,2 3 0,0 4-16,0-5 16,4 1 0,0 0 17,-4-1 15,0 5-48,5-4 48,-1-3 32,0 1 48,1-1 16,-5 7-144,4-6 144,0-1-16,3-10-16,0 12-32,-7 5-80,6-4 112,12-3-16,-14-12 0,2 14 16,-6 5-112,18-17 144,-14 10 16,14-10 48,-18 10 64,0 7-272,17-21 289,-12 14 15,1-17-16,14 17-32,-20 7-256,0-21 256,4 14 16,0-13-48,1 14 16,-5 6-240,6-22 225,1 16-49,10-18 0,-12 4 0,-5 20-176,6-18 144,14-1-48,-14-3-16,16 0-16,-22 22-64,7-24 80,17 0 0,-7-2 0,1 4-48,-18 22-32,17-22 48,1-2 0,-1 5-32,-10-1 16,-7 20-32,26-20 16,-9 3 0,3 0-16,0-1 0,-20 18 0,19-6-48,-1-21 0,1 21 32,1-18-48,-20 24 64,17-7 16,5-17 0,-2 18 32,2-20 48,-22 26-96,19-18 160,3-2 112,-2 1 49,4-1 31,-24 20-352,17-22 336,5 1-96,0-3-32,-5 0-32,-17 24-176,20-22 128,-14 0-48,14 0 32,-13 5-32,-7 17-80,19-20 64,-14 3 0,12 10-32,-13-17 0,-4 24-32,18-7 64,-14-17-64,3 18 32,12-16-64,-19 22 32,5-6 0,17-18 0,-3 17-16,-1-15 32,-18 22-16,26-6 0,-2-21 0,0 8-16,4-3 32,1-4-16,-29 26 0,26-26 0,-2-1 64,-2 1 16,-22 26-80,17-24 145,-10 2 31,14 5-32,-16 0-32,-5 17-112,6-7 128,-6 7-128,7-26 96,-1 19 0,12-15 0,-18 16-16,0 6-80,4-22 64,1 16 16,-1-16-64,3 15 0,-7 7-16,4-22 0,2 16 0,1-14 16,13 14-48,-20 6 32,4-24-16,13 6 0,-10 1-32,21-3 32,-28 20 16,24-20-48,0-1 32,3-3-16,-6 2 16,-21 22 16,18-20 0,-1 1-32,1 12 16,-12-17 0,-6 24 16,24-4-16,-17-3 16,12-10-16,-19 17 32,0 0-16,7-5 16,-3 1 16,-4 4 16,0 0 0,0 0-48,0 0 64,0 0 32,0 0 48,-2 2-48,2-2-96,-6 4 128,1 3 0,-1 0-16,-1-1 16,7-6-128,-4 7 96,-1 1-16,1-1 33,2 2-706,2-9 593,-2 8-1697,2-1-1712,0 0-2130,0-7 5539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9:15.022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468 44 1024,'0'0'0,"0"0"704,0 0-528,0 0-176,0-4 128,0-1 0,0 1-31,0-1-17,0 5-80,-2-4 64,2 4-16,-3 0 16,1 0 16,2 0-80,0 0 128,-2 0 48,0 0 32,2 0 48,0 0-256,-2 0 272,2 0 32,0-4 16,-3 4 33,3 0-353,0 0 368,-2 0 48,2 0-16,0-5 0,0 5-400,0 0 401,-2 0 31,0-4 0,0 4-16,2 0-416,-2 0 400,-1-4-16,-1 4-47,-3 0-33,7 0-304,-4 0 304,0 0-32,-1-5-96,1 5 0,4 0-176,-2 0 80,-3 0-16,1 0 16,0 0-32,4 0-48,-5 0 48,1 0-32,0 2 0,-1 1 32,5-3-48,-4 2 0,2 0 80,-3-2-16,1 0 32,4 0-96,-7 0 97,1 0 15,-1 0 32,1 2-64,6-2-80,-9 0 80,0 2 16,1 1-32,-1-1-16,9-2-48,-18 2 80,14-2-16,-5 2-48,1-2 16,8 0-32,-18 2 16,16-2 32,-5 2 32,1-2-64,6 0-16,-7 3 32,-1-1-16,1 0 16,1 0 0,6-2-32,-7 0 48,0 2 16,-1 1 0,-1-1-48,9-2-16,-9 2 48,3 0-48,-3 2 0,0-1 16,9-3-16,-8 6-48,-1-1 80,2 1-16,-1 1-32,8-7 16,-7 4 16,-2 3-32,3-1 32,-1 1-16,7-7 0,-6 4 32,-1 3 0,3-1-32,-3 1 0,7-7 0,-4 6-32,-1 1 16,1-1 16,0 1 16,4-7-16,-2 6 32,-3-1-32,1 1 0,-1 1 48,5-7-48,-4 6 32,2 1-16,-2-1-16,1 1 0,3-7 0,-2 7 0,0-1-16,0 1 48,2-1-16,0-6-16,0 7 0,0-1 16,0 1-16,0-1-16,0-6 16,0 7 16,0 2 16,4-3-32,1 1 0,-5-7 0,4 8 0,0-1 0,1 10 16,-1-12-16,-4-5 0,4 6 32,1 12 16,-1-12-48,3 1 16,-7-7-16,4 9 48,3-1-48,-1-1 32,1 2-16,-7-9-16,6 17 48,1-13-32,-1 3 0,1 2 32,-7-9-48,6 6 0,1 3 64,-1 0-16,1-3 16,-7-6-64,4 7 65,3-3-17,-1 1 32,1-1 16,-7-4-96,7 2 144,12 0 48,-14 0 192,12 1 320,-17-3-704,7 2 737,12-2-1,-14 0-192,16 0-384,-21 0-160,7 0 128,15 0-64,-16 0-48,14 0 16,-20 0-32,4 0 0,16 0 0,-16 0 16,3 0 16,-7 0-32,17 2 64,-12 0-32,12 0-16,-13 1 48,-4-3-64,7 0 0,0 0 32,10 0-32,-17 2 16,0-2-16,7 2 0,10 0 49,-17-2 31,7 0 32,-7 0-112,6 0 64,12-4 16,-14-1-32,2 5-48,-6 0 0,7-4 64,10 0-16,-12-1 0,1-1-16,-6 6-32,20-7 16,-16 3 32,3-3 32,-1 1-16,-6 6-64,7-7 96,0-10-64,10 17 64,-17-7-80,0 7-16,7-6 128,-3-1-64,-4-10 64,4 17 32,-4 0-160,0-7 128,0-10 16,0 12-48,0-1-16,0 6-80,0-20 80,-2 16-64,0-16 64,-2 14-31,4 6-49,-5-20 48,3 13-16,-2-19 64,1 9-48,3 17-48,-2-18 48,-2 1-16,0-3-16,1 3 16,3 17-32,-2-18 0,-2 1 16,-1 10-32,-1-17 32,6 24-16,-9-6 0,0-1 0,-12-10 0,3 17-96,18 0 96,-26-5-144,-5 5-241,-8 0-271,-11 7-560,50-7 1216,-57 22-2129,-6 0-1201,-5 4-784,5 6-1857,63-32 5971,0 0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8:31.2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197 151 1632,'0'0'0,"0"-4"544,0 4-544,0-7 593,0-12 31,-2 12 32,-1 3-47,3 4-609,-2-5 544,0 5-64,-2 0-128,2 0-112,2 0-240,-3 0 144,1 7-64,0 2-32,0 10 17,2-19-65,-2 18 64,-1 1 0,3 5-16,-2 2 0,2-26-48,0 31 64,-2-3-16,0 1 0,0 1 0,2-30-48,-2 24 64,-1 0 0,1-4 16,2-3-48,0-17-32,-2 9 80,2 13 0,-2-16 0,0 1 16,2-7-96,-3 7 80,1-3 80,0-2 16,0 0 16,2-2-192,-2 2 240,0-2-16,-1 0 1,1 0-49,2 0-176,-4-6 176,-1-1-32,1 1-16,0-14-32,4 20-96,-7-4 96,1-16-32,1 14 16,-1-18-16,6 24-64,-7-7 32,1-19 16,-1 4 0,3 2-16,4 20-32,-7-24 48,1-4-32,-1 2 48,1-5-48,6 31-16,-7-28 32,0 0-16,1-3-16,-1 1 48,7 30-48,-4-33 0,0 9-32,1 4-16,3 14 0,0 6 48,0-7-80,0 1-80,0 6-16,5 0-16,-5 0 192,4 2-160,3 4 80,-1 12 48,14-12 32,-20-6 0,4 9-16,16 11 0,-14-14 0,21 14 32,-27-20-16,17 6 0,3 14 16,2-13-16,-1 12-16,-21-19 16,20 7-16,2 10 16,6-10 0,-2 12 0,-26-19 0,29 7 0,1 13-16,-4-14 16,3 18-16,-29-24 16,30 20-16,3 2 0,0 2 0,-3 0 0,-30-24 16,29 26 16,-7 2 0,-1 3-16,-3-3 0,-18-28 0,6 31 16,14-3 0,-16 2 16,3 3 16,-7-33-48,4 29 32,1-1-16,-5-2 48,-3-2 32,3-24-96,-6 26 144,-12 3-32,10 1 48,-16 1-96,24-31-64,-22 30 96,-4-1 32,-3-1-64,-1-4 32,30-24-96,-31 26 32,-1-6 16,1 2 32,0-5 16,31-17-96,-28 7 96,-5 10-16,3-13 17,1 1 15,29-5-112,-26 2 112,7 0 64,-3-2-32,2-4-16,20 4-128,-19-7 144,1-15-32,9 16-32,-10-16-48,19 22-32,-5-17 16,-1 10-48,1-17 16,3 18-32,2 6 48,0-18-48,0 14 0,0-3-16,5-12 0,-5 19 64,6 0-32,1-7 0,12 0-16,-12 1 0,-7 6 48,17-7-32,-10 1-48,15-1 112,-16 1-64,-6 6 32,24-5-16,-17-1 80,15 1-48,-3-1-16,-19 6 0,20-7 16,0 3-16,-1 0 0,-12-1 16,-7 5-16,24-6-16,-7-1 0,-10-10 16,19 12 0,-26 5 0,17-17 16,5 10-32,0-14-16,6 3-16,1-2 16,-29 20 32,28-19-48,0-1 48,-4 3 0,-2-3-16,-22 20 16,18-17 16,-12 10-16,18-17-16,-19 20 32,-5 4-16,17-7 0,-13 1 0,1-1-16,1 1 16,-6 6 0,5-5-16,-1 5 16,0-4-16,-4 4 0,0 0 16,0 0-16,0 0-16,5 0 32,-5 2-16,0-2 16,0 7-16,0-1 0,0 12 16,0-12 0,0-6 0,0 18-16,0-1 16,-2 3-48,2-1 32,0-19 16,0 22-16,0 0 16,0 0 32,0 4 0,0-26-32,4 26 32,3 0 0,-1 3-32,1-1 48,-7-28-48,17 28 32,-13 1 0,14-5-16,-12-2 16,-6-22-32,18 19 16,-12 1-16,12-11 32,-12 10-16,-6-19-16,24 7 0,-17 10 32,19-10 16,-19-1 16,-7-6-64,26 2 32,-9 3 48,-10-3 16,17-2 16,-24 0-112,6 0 176,14 0-48,-16 0 16,14-4 32,-18 4-176,4-5 176,3-1-32,10-14 48,-12 14-79,-5 6-113,6-20 144,1 2 16,-1 1-64,12-5 16,-18 22-112,0-22 96,6-2-16,1-2-16,-1 2 64,-6 24-128,5-26 80,-5 0-16,0 2 64,0-2-80,0 26-48,-2-27 80,-5 1-32,-10 4-32,10 1 0,7 21-16,-20-18 48,3 1 0,-1-3-32,1 3-16,17 17 0,-20-7 0,3-15-16,-1 16 16,-1-1 0,19 7 0,-20-17-32,3 17 32,-3 0-16,0 0 16,20 0 0,-19 0 0,-3 0 0,2 0-16,-1 2-32,21-2 48,-20 9-48,2 8 32,1-10 0,0 14-16,17-21 32,-9 7-16,-9 19-32,12-6-32,-1 2 16,7-22 64,-6 28-64,4 3 48,-1 1 32,3 5 16,0-37-32,0 44 32,0-3-32,7 7-64,13-4 32,-20-44 32,6 44-64,18-5-16,-6-4 32,1-5 0,-19-30 48,22 22-64,2-2 48,2-14-48,0 1 32,-26-7 32,31 2 0,-1-2 0,-1 0 16,-1-4 0,-28 4-16,26-5 48,-2-1-32,3-14 32,-3 16-16,-24 4-32,21-18 32,1 12-32,-4-16 64,-1 16-64,-17 6 0,7-27 32,17 8 32,-18-1-16,16-2-32,-22 22-16,7-22-128,17-2-32,-18-2 256,18 0 80,-24 26-176,7-30 288,14 1 16,-14 3-288,10 2-16,-17 24 0,5-22-16,1 3 16,-1 12-64,-1-19 16,-4 26 48,0-7 16,0-10 32,0 12-32,0-1 16,0 6-32,0-18 0,0 18 16,0-4-16,-2 0 0,2 4 0,-2 0-16,0 0-48,-1 0 16,1 0-16,2 0 64,-2 0-64,0 2 16,0 0 16,-1 5-16,3-7 48,0 17-16,0-13-64,0 3 16,0 2 0,0-9 64,5 17-112,1-8 112,-1 13 0,1-3-16,-6-19 16,7 20 0,10 2-80,-12-3 32,12 5-16,-17-24 64,4 24-16,16 0 16,-16 3-16,3-6-16,-7-21 32,20 24 32,-16-2-32,3-2 16,12 0-16,-19-20 0,5 17-16,12-10 16,-10 10 32,14-15 32,-21-2-64,7 2 16,17 1 48,-7-3-16,1 0 16,-18 0-64,6 0 80,25-7-16,-11 0-16,-1 1-48,-19 6 0,20-18 0,-14 18 32,16-6-32,-15-1 48,-7 7-48,19-4 16,-12 0 0,-1 4 32,12-5-96,-18 5 48,0 0-16,6-4 16,-1 0 16,-1 4 32,-4 0-48,5-5 80,-5 5-16,0-4 0,0-1 48,0 5-112,0-4 112,0-2-32,0-1 32,0 0-48,0 7-64,0-17 48,0 13-16,0-3-32,0 1 0,0 6 0,0-20 32,0 16-16,0-3 32,-3-13 16,3 20-64,-2-6 0,2-14 16,0 14-16,0-14-32,0 20 32,0-7 0,0 1 0,5-1-48,-1 1 0,-4 6 48,4 0-48,-4 0 16,5 0-32,-5 0 16,0 0 48,0 0-112,4 2 64,-4 0-32,0 3 64,0-5 16,4 6 0,-4 3 0,5 0-32,-5 8 0,0-17 32,0 4-48,4 3 0,-4 2 96,4-3-48,-4-6 0,0 7-16,5-1-16,-1 3 16,-4 0 32,0-9-16,7 8 32,-3 10-32,3-14-32,-1 14 32,-6-18 0,7 6-16,-1 3 16,1 11-16,10-14 16,-17-6 0,5 9-32,1 8 32,14-12 32,-16 1-32,-4-6 0,18 7-32,-14-1 32,3 1 0,10-3 0,-17-4 0,4 2 32,3 1-32,-1-3 32,12 0-48,-18 0 16,0 0 64,4 0-48,3 0 16,-1-5 0,-6 5-32,18-4 32,-14 0-32,3-1 16,-1-1-32,-6 6 16,18-5 0,-14-1 16,3-1 0,-1 1 32,-6 6-48,7-7 16,10-10 16,-17 12-16,7-1 32,-7 6-48,6-7 16,1 1 32,-1-1-64,1 1-16,-7 6 32,4-5 0,1-1 0,-1-1 32,0 3 0,-4 4-32,5-7-32,-1 3-16,-4 4 0,0 0-16,0 0 64,4 0-16,-4 2-32,0 2 0,0 3 48,0-7 0,0 9-16,0 10 0,0-10-32,0 13 0,0-22 48,5 17-16,-1 1 0,1-10 32,-1 14-16,-4-22 0,6 18-48,12-10 48,-14 14-32,3-15 32,-7-7 0,17 19 16,-12-12 0,12 10 16,-13-10 0,-4-7-32,18 7-16,-14-1 16,16-2 48,-14-1-48,-6-3 0,22 0 80,-15 0-32,15-5-16,-16-1 32,-6 6-64,22-7 0,-15-10 48,17 12-32,-18-12 16,-6 17-32,22-7 48,-16-12-16,14 12 16,-16-17 16,-4 24-64,18-17 80,-14 10 32,1-19 1,1 9-1,-6 17-112,5-18 48,-1-2 32,0 1-16,-4-1 32,0 20-96,0-22 112,0 3-64,-2-3 16,-2 2 16,4 20-80,-9-22 48,-13 3 64,13 12-32,-15-23-112,24 30 32,-21-18 0,1 1-64,-2-3 32,-2 14 32,24 6 0,-22-20 0,-2 16 0,-2-1-16,2 1 0,0 4-32,24 0 48,-24 0-96,2 0 32,3 6-48,1 14 32,18-20 80,-17 18-80,8 3 48,-13 3 0,14 3 32,8-27 0,-20 26 0,13 2-48,-10-2 32,13 0 0,4-26 16,-5 27-96,1-6 80,4 3-32,0-4-16,0-20 64,6 9-65,18 13 17,-4-16-16,4 12 16,-24-18 48,26 6 0,0 1 32,5-1-64,-1-1 64,-30-5-32,31 2 16,0 0-32,-1 0 96,-4-2-48,-26 0-32,26 0-32,-2 0 80,-4-4-96,0-1 48,-20 5 0,6-4 48,16-2 1,-15-1 47,10-15-64,-17 22-32,4-6 64,14-18-48,-14 2 32,3 0 48,-7 22-96,6-24 32,12 0 48,-14-4-16,1-7 0,-5 35-64,6-37 16,-2-5 16,-4 3-16,0-3-16,0 42 0,0-43 48,-2-3 0,-4-4-16,-1 0 48,7 50-80,-17-53 32,12 3 16,-3 2 0,-10 4-48,18 44 0,-6-43 32,-1 8-32,-2 2 0,3 7-32,6 26 32,-7-7-64,5-12-32,0 19 32,0 0-96,2 0 160,-2 0-176,-1 4-48,1 14 16,0 1 47,2-19 161,0 24-80,0 5 16,0-1 32,0 7 16,0-35 16,0 30 0,4 5 0,1-2 0,-1-2-16,-4-31 16,7 30-32,-1 1 16,1-3-16,12 5 16,-19-33 16,5 33 0,1-1 0,1 3 0,-1-4-16,-6-31 16,7 32 0,-3-1 16,1 0 32,-5-1-32,0-30-16,4 31 48,-4-3 0,4-4-48,1 0 32,-5-24-32,4 24 0,0-2-32,1 0-16,1-5 32,-6-17 16,18 18-80,-14-12 352,16 14-79,-14-14-1,-6-6-192,22 18 288,-15-12-320,15 1 32,-16-1 16,-6-6-16,24 9-48,-17-5 112,19 1-16,-9-1-48,-17-4 0,20 0 48,0 0-64,-1 0 48,3-4 0,-22 4-32,20-5 0,-1-1 32,3-1 0,-2-10 16,-20 17-48,19-4 32,3-3 0,-2-13 16,2 14-16,-22 6-32,17-24 0,-10 17 80,17-19-16,-18 9-16,-6 17-48,24-20 48,-17 0 16,15-1-16,-16-1 0,-6 22-48,20-22 112,-16-2-32,3 0 48,-3 2-48,-4 22-80,0-22 48,0-4 0,0 2-16,-2-2 0,2 26-32,-7-24 80,-1 0-32,-14 0 16,13 0-64,9 24 0,-22-22 32,5 0-32,-1 16 0,10-18-32,8 24 32,-24-5-48,4 1 0,2 0-16,1 4-32,17 0 96,-17 0-64,10 6-48,-15 3-16,16 15 0,6-24 128,-20 22-96,13 4 0,-12 2 32,12 3 16,7-31 48,-8 33-64,-10 1 0,16 6 16,0 1-16,2-41 64,0 44-48,6 2-48,16-3 32,-4 3 0,-18-46 64,19 42-80,5-5 32,0-2 0,5-5 64,-29-30-16,28 24 48,0-4-16,1-1-32,-3-10-32,-26-9 32,26 18 32,-2-14 80,0-2-32,0 0 32,-24-2-112,24 0 160,-2 0-48,2-6-16,0-14-16,-24 20-80,22-6-192,-1-23-993,-3 7-2000,8 16-4915,-26 6 8100,0 0 0</inkml:trace>
  <inkml:trace contextRef="#ctx0" brushRef="#br0" timeOffset="817">3751 513 2561,'0'0'0,"0"0"0,0 2 784,0-2-128,-2 3 129,0-3 159,2 0-944,-3 0 1089,-1 0-81,0 0-176,-1 0-175,5 0-657,-4 0 480,2 0-48,0 0-80,-3 0 17,3 0-81,2 0-288,-4 2 192,2 2-112,-1 3-32,1 1-48,2-8 0,-2 18 0,2-12 0,0 12 0,0-12 0,0-6 0,0 18 0,4-12 16,1 3-16,1-2 16,-6-7-16,7 17 16,-1-15 32,12 1 80,-14-1 48,-4-2-176,18 0 256,-14 0 0,13-5 0,-12-1 0,-5 6-256,6-7 209,14-12 15,-16 14-48,1-14 0,-5 19-176,4-5 160,-4-14-16,0 12-16,0-10 16,0 17-144,-2-7 112,-2-10-32,-3 12-16,0-12-16,7 17-48,-17-5 16,10-14 16,-1 14-32,-10-1-96,18 6 96,-6-4-272,-3-1-432,0 5-897,1 0-1536,8 0 3137,-5 2-6403,5-2 6403</inkml:trace>
  <inkml:trace contextRef="#ctx0" brushRef="#br0" timeOffset="1045">3790 1048 1648,'0'0'0,"0"0"1681,0 0-721,0 0-960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8:33.6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137 77 2913,'0'0'0,"0"0"0,-4 0 944,-2 0-15,-1-4 191,7 4-1120,-7 0 1345,7 0-1345,-2-4 1408,0-1-127,2 1-288,0 4-241,0 0-752,0-5 576,0 1-48,0 0-15,0 4-97,0-5-80,0 5-80,4 0-112,-4 0-64,0 0-80,0 0 32,5 5-64,-5 1 0,4 14 32,-4-20 0,5 6 0,1 18 16,14-17 0,-14 10-32,-6-17 16,22 7 0,-15 0 0,14-1 16,-14 1-16,-7-7 0,20 4 64,-16-2-16,13-2 64,-12 0 32,-5 0-144,4-4 176,1-3 65,1 1-1,-2-12 0,-4 18-240,0-6 256,0-12-32,0 12-32,0-14-64,0 20-128,-6-4 64,-1-14-16,-1 14-32,-10-3 48,18 7-64,-6-17 32,-12 13 16,9-3-32,-12 3 16,21 4-32,-18-5-32,-1 1 16,-3 4-96,2 0-16,20 0 128,-20 4-128,1 16-400,1-3-481,1 5-783,17-22 1792,-9 20-3010,0 8-640,-8-2-1488,17-26 5138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8:45.6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796 83 2465,'0'0'0,"5"0"608,-1-7 48,1-10 177,1 13 223,-2-16 49,-4 20-1105,5-4 1088,-1-1-208,-4 1-223,0 4-657,0-4 512,0 4-512,0-5 400,0 5-96,0 0 0,-2-4-63,-2 4-1,1 0-32,-1 0-32,2 0-32,0 0 0,0 0-32,-1-5 48,1 5-48,2 0-112,-2 0 144,0 0-16,2 0-16,-2 0-16,-1 0-32,1-4-16,0 4 16,-2 0-15,4 0-49,-7 0 32,1 0 0,-1 0-16,-2 0-16,9 0 0,-6 2 16,-3 0 32,0 1-48,1-1 16,8-2-16,-9 2 0,0 2-16,3 1 32,-1 1-16,7-6 0,-6 5 16,-1-3 0,0 0-16,1 0 0,6-2 0,-7 2 0,1 5 0,-3-1 0,3-1 0,6-5 0,-9 4 48,2 1-48,-1 1 0,-1 1 0,9-7 0,-9 4-16,0 3 16,1-1 0,-1 1-32,9-7 32,-7 6 0,1 1 0,-1-1 32,1-4-16,6-2-16,-2 3 0,-1-1 16,1 2-16,0 1 0,2-5 0,-2 2 0,0 2 0,-1-2-16,1 3 16,2-5 0,-2 2 0,0 2 16,2 1-16,-2 1 0,0-2 32,2-4-32,0 5 0,-3 1 16,1-1 0,0 1-16,2-6 0,-2 7 16,0-1-16,-1 1 0,-1-1 32,4-6-32,-2 7 0,0 10 0,0-10 0,-1 0 0,3-7 0,-2 8 0,2-1-32,0 2 32,0-1 0,0-8 0,0 18 0,0-12 48,5 1-48,-5 2 16,0-9-16,4 8-16,-4 1 16,4 8 16,1-12-16,-5-5 0,0 17 0,4-12 32,-4 1-16,0 12 16,0-18-32,0 6 48,0 3 0,0 8 0,0-10 16,0-7-64,0 17 64,0-10-16,-2 10-16,0-10 16,2-7-48,-3 6 64,1 12-16,0-14-16,2 3 16,0-7-48,0 6 16,0 12 16,0-14 16,0 5 0,0-9-48,0 17 48,4-12 16,3 3-32,-3 10 32,-4-18-64,5 4 64,1 14 0,1-12-16,-1 12 0,-6-18-48,7 6 32,-1 3 16,-1 8 16,-1-10-16,-4-7-48,5 9 48,-1-1-32,0 10 32,1-14-16,-5-4-32,4 18 48,0-14 48,-4 5-80,5 8 33,-5-17-49,0 7 64,0 2-32,0 10 16,0-12 0,0-7-48,0 17 16,0-8 16,0 8-16,0-8 0,0-9-16,0 20 32,0-14-16,0 16-16,0-13 32,0-9-32,0 22 16,0-14-32,0 14 80,0-13 0,0-9-64,0 22 48,0-14 32,0 12-96,0-11 32,0-9-16,0 19 0,0-12 0,0 15 0,0-16-32,0-6 32,0 22-32,0-15 64,0 12-16,0-12 32,0-7-48,0 9 32,0 10-32,4-14 0,0 3 0,-4-8 0,5 20 0,1-13 0,-1 10 0,-5-8 32,0-9-32,4 17-32,-4-8 16,4 8 64,-4-8-32,0-9-16,0 22 0,0-16 32,0 18-64,0-15 32,0-9 0,0 22 32,0-13-16,0 13 32,0-16-32,0-6-16,0 22 32,0-13-32,0 15 16,0-18 0,0-6-16,0 20-16,-2-14 16,2 16-16,0-15 32,0-7-16,0 22 16,0-16-16,-2 14 48,2-12-48,0-8 0,-2 22 32,0-4-16,0-10-16,-1 12 32,3-20-32,-2 7 16,0 10-16,0-10 0,0 12 0,2-19 0,-3 9 0,1 13 0,0-13 0,0 12 16,2-21-16,-2 18 0,0-9 0,-1 12 0,3-14-16,0-7 16,0 20 16,0-14-16,0 12 32,0-12-32,0-6 0,0 18-32,0-14 64,5 2-32,-1 12 16,-4-18-16,0 4-16,4 3-16,-4 2 32,5 8 0,-5-17 0,0 4 32,0 5 16,0 9-48,0-14 16,0-4-16,0 9 48,0 8-48,-2-10 16,-1-1 16,3-6-32,-2 18 48,-2-12 16,0 3 32,-3 0-96,7-9 0,-4 8 32,-3 10 0,3-14-32,-1 5 64,5-9-64,-6 9 48,-1 8-32,-1-10 16,-1 10 16,9-17-48,-18 7 16,14 10 32,-3-10 16,-1 1-16,8-8-48,-18 18 80,14-12-32,-5 1 16,-8 10 0,17-17-64,-5 5 81,-3 1-17,-1 1 16,-9-1 32,18-6-112,-6 5 112,-1-3 16,-10 0-16,10-2-16,7 0-96,-17 0 48,8 2 48,-10-2-48,12 0 0,7 0-48,-20 2 48,14-2-16,-14 3 16,11-3-32,9 0-16,-24 0 0,7 2 0,0 0 32,-5 0-16,22-2-16,-20 2 32,0 1-32,1 1 16,1-2 16,18-2-32,-17 2 16,10-2-16,-10 0 48,10 0-16,7 0-32,-6 0 48,-1-4 0,1-3-32,-1 1 80,7 6-96,-6-18 80,-1 14-32,3-3-16,2-10-32,2 17 0,-5-4 0,3-1 16,0-1-16,0-1 0,2 7 0,-3-4 0,1-1-48,0 5 0,2 0 16,0 0 32,0 0-16,0 0-32,0 0 16,0 0 32,0 0-48,0 0 32,0 3 16,4-1-32,-4-2 32,7 4 0,-3 3 0,3-3-16,-3 3-16,-4-7 32,7 6 32,-3 1-64,1 1 16,-5-1-16,0-7 32,0 7-336,0-1-352,0-2-385,0 1-656,0-5 1729,0 4-2337,0 1-752,4 1-273,-4-2-1472,0-4 4834,0 0 0</inkml:trace>
  <inkml:trace contextRef="#ctx0" brushRef="#br0" timeOffset="1726">1318 1209 2160,'0'0'0,"0"0"881,0 0-881,-2 0 736,0 0 97,-1-5 127,1 5 49,2 0-1009,-2-4 992,2 4-80,-2-4-143,2 4-97,0 0-672,0-5 560,0 1-128,4 0-63,1-1-145,-5 5-224,4-4 160,2 0-80,12 4-80,-14-5 0,-4 5 0,20 0 32,-14 0-16,23 0 16,-10-4-32,-19 4 0,24 0-32,0 0 64,0 0-32,0 0 16,-24 0-16,27 0 0,-1 0 0,0 0 16,-2 0 16,-24 0-32,22 0 32,-3 0-32,3 0 16,-2 0-16,-20 0 0,17 0 0,3 0 32,-3 0-32,1 0 48,-18 0-48,17 0 80,1 0-48,-12 0 32,18 0 0,-24 0-64,7 0 80,15 2-16,-16 0 16,16 3-48,-22-5-32,7 2 32,19 2 0,-9-2 32,1 3 0,-18-5-64,17 2 32,1 0 96,1 0-48,-1-2 16,-18 0-96,19 0 145,-1 0-49,-1 0 16,3 0 32,-20 0-144,17-4 96,3 4 32,0-5 16,-1 1-48,-19 4-96,18-4 128,1-1 16,-1 1-16,-1 0 0,-17 4-128,7 0 128,15-5 0,-18 5-64,16 0 16,-20 0-80,4 0 32,3 0-64,12 0 0,-14 0 32,-5 0 0,6 0-64,14 0 112,-16 0-48,16 0 0,-20 0 0,6 2 16,14-2 16,-14 3-32,16-1 16,-22-2-16,7 2-16,12 2 48,-12-1 0,15-1-32,-22-2 0,6 2 80,16-2-64,-15 0 16,19 0 0,-26 0-32,17 0 32,1-4-16,-1 4 16,3-5-16,-20 5-16,17 0-16,1-4 16,-1 4 65,-10 0-65,-7 0 0,24 0 16,-7 0-16,3-5-49,0 5 49,-20 0 0,19 0-16,-1 0 16,-1 0 49,3 0-33,-20 0-16,17 0-16,3 3 32,2-3-32,-1 0 48,-21 0-32,24 0 48,0 0-48,-2 0 16,0 0 16,-22 0-32,18 0 64,1-5 48,-1 5-32,-12-4 16,-6 4-96,26-4 16,-8 4 16,-1-5 16,1 1-16,-18 4-32,17-5 64,1 1-16,-1 0 0,1 4 16,-18 0-64,19-5 32,-1 1 0,-1 4 16,3-4 0,-20 4-48,17 0 32,1 0 0,-1 0-32,-10 0 0,-7 0 0,21 0 0,-16 2 0,12 0 32,-10 0-64,-7-2 32,17 2 32,-12 1-32,1-1 0,12 0 16,-18-2-16,4 2-16,3 2 16,10 1 16,-13-1-32,-4-4 16,20 2 48,-13 1-48,12-1 0,-12-2 80,-7 0-80,22 0-16,-16 0 32,18 0 16,-17 0-32,-7 0 0,24 0 48,-18 0-32,16 0-16,-15 0 0,-7 0 0,21-5-16,-14 5 16,15 0-32,-16 0-64,-6 0 96,26 0-32,-19-4-16,19 4 64,-8 0 48,-18 0-64,6 0 0,18 0 32,-17 0-64,15 0 16,-22 0 16,6 0 48,16 0-32,-16 0-64,14 0 80,-20 0-32,7 0 16,14 0-16,-14 0 80,15 0-80,-22 0 0,6 0 0,14-4 16,-13 4-32,12 0 48,-19 0-32,7 0-16,17 0 32,-18-7 16,18 3-64,-24 4 32,7-5 32,17 1-16,-18 4-32,16 0 16,-22 0 0,7-4-32,12-1 64,-14 5-16,12-4 64,-17 4-80,5 0-32,1 0 16,1 0 16,-1 0-32,-6 0 32,7 0 48,10 0-64,-17 0-16,18 0 64,-18 0-32,4 2-48,3-2 96,17 2-32,-5-2-16,-19 0 0,20 0 0,6 0 0,0 0 0,0 0 32,-26 0-32,27 0 0,-1 0 0,0 0 0,2 0 0,-28 0 0,26 0 0,-2 0 16,0 0-16,-2 0 0,-22 0 0,20-4 0,0 4-48,-3 0 96,0-4-32,-17 4-16,18 0 32,-1-5 32,1 1-80,-12-1 80,-6 5-64,20 0 48,-16-4 0,14 0 16,-14-1-64,-4 5 0,7 0 32,10-4-32,-17 0 32,7-1 16,-7 5-48,6-4 0,1 0 48,10 4-48,-12 0 0,-5 0 0,17 0 32,-10 0-64,14 0 32,-14 0 32,-7 0-32,22 2-32,-18 2 64,3 3-80,-1-1 16,-6-6 32,5 7-64,-1 1 16,-4 1 32,0 9-240,0-18 256,-4 6-864,-18 3-1233,2 15-1969,-2-7-2945,22-17 7011,0 0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8:48.2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1214 465 3425,'0'0'0,"0"0"832,0 0-832,0 0 769,0-7 79,4 1 97,1-1-1,-5 7-944,4-6 768,0-12-175,3 14-177,-1-3-128,-6 7-288,7-21 272,10 16-16,-17-14 32,5 12 17,-5 7-305,4-20 320,1 14 0,1-18 16,1 17-64,-7 7-272,6-21 304,-1 3 80,-1-2 1,0 1-1,-4 19-384,5-22 352,-1 2-96,3 1-80,-3-1-80,-4 20-96,4-17 112,3-3-32,-3 3 32,1-1-16,-5 18-96,6-6 32,-2-14 32,3 13-32,0-10-64,-7 17 32,4-4 32,0-3-32,1 3-32,-5-1-32,0 5 64,4 0-112,-4 2-48,4 5 0,1 13 32,-5-20 128,6 19-80,12 1 16,-12 4-32,14 4 0,-20-28 96,6 29-64,14 1-16,-13 5 16,10 0 32,-17-35 32,7 33-48,10 4 48,-13-2 16,3 0 16,-7-35-32,7 35 32,-1-5 16,1 1-16,-3-7 16,-4-24-48,0 24 64,4-3-16,-4-1 16,0 0 0,0-20-64,0 8 48,0 10 80,0-14-32,0 3 32,0-7-128,-2 6 144,0-1 16,0-3-16,2 0-16,0-2-128,-2 0 177,2 0 15,0 0 16,0 0 32,0 0-240,0 0 208,0 0 0,-3 0-32,3-6-32,0 6-144,0-5 128,0-1-32,0-12-80,-2 12-400,2 6 384,-2-22-1216,0 15-1602,2 1-1568,0-14-1793,0 20 6179,0 0 0</inkml:trace>
  <inkml:trace contextRef="#ctx0" brushRef="#br0" timeOffset="911">208 1355 3009,'0'0'0,"0"0"0,0 0 752,0 0-47,0-4 127,0-1 128,0 5-960,-2-4 977,0 0-177,-3 4-272,-1 0-143,6 0-385,-5 0 240,1 0-32,-2 0-48,-1 2-32,7-2-128,-7 2 112,1 2-80,-1 3 64,1 0 0,6-7-96,-7 6 112,-1 1 64,1 1 16,-2-1-16,9-7-176,-6 9 192,-3-3-31,2 1 31,1 1-16,6-8-176,-9 18 112,0-12-16,1 14-64,-1-11 0,9-9-32,-9 22 0,1-3-16,-1 5 16,2 2-64,7-26 64,-6 31 0,1 2 0,1 2 0,2 0 16,2-35-16,0 37 48,0 0-32,0 0 0,4 2 0,3-6 32,-7-33-48,6 33 32,12-1 16,-12-6 0,-6-26-48,20 29 64,-20-29-64,6 24 48,14-2 0,-13-1-16,12-1 0,-19-20-32,7 18 48,10-10 16,-10 14 32,10-15 16,-17-7-112,5 24 96,1-16 16,1 14 0,-3-13 32,-4-9-144,4 22 144,1-14 17,-1 12 15,1-13 16,-5-7-192,0 6 208,4 1 16,-4-3-96,4-2-128,-4-2 0,5 2-496,-1-2-561,0 0-704,3-6-880,-7 6 2641,20 0-2817,-16-4-1425,-4 4 4242</inkml:trace>
  <inkml:trace contextRef="#ctx0" brushRef="#br0" timeOffset="4586">380 1656 3505,'0'0'0,"0"0"2113,0 0-2113,0 0 928,0 0-79,0 2-1,7 3 49,-7-5-897,4 4 768,3 3-240,13-1-176,-14 14-191,-6-20-161,24 6 192,-4 16 16,2-4-16,2-1 48,-24-17-240,26 20 144,2-1-16,0-1-16,3 2 32,-31-20-144,28 17 144,3 0-16,-3 1 0,-4-1-32,-24-17-96,22 20 112,0-3-48,-5-8-16,1 17-32,-18-26-16,6 18 65,16-1-33,-17-8 48,12 13 0,-17-22-80,4 6 112,1 14 16,-1-13-16,0 1 32,-4-8-144,0 9 128,5 0 0,-5-3 16,0 1 0,0-7-144,0 6 128,0-1 48,0-1-32,-2 0 64,2-4-208,-3 3 208,1-1 17,-2-2-33,0 2 32,4-2-224,-3 0 176,1 0-64,0 0-176,-2 0-320,4 0 384,-3-7-721,1 3-335,0-2-289,0-14-287,2 20 1632,-2-7-1793,0-17-128,2 7 128,-3-3 288,3 20 1505,-2-19-1088,0-3 367,0-7-1103,2 29 1824</inkml:trace>
  <inkml:trace contextRef="#ctx0" brushRef="#br0" timeOffset="4587">778 1728 1248,'0'0'0,"0"0"0,0-4 1025,0-3-337,0-12 112,-3 14 145,3 5-945,-2-4 1040,0 4 17,0 0-33,0 0-111,2 0-913,-3 0 736,3 0-128,-2 0-160,0 4-160,2-4-288,-2 5 257,-2 1-81,-3 12 32,0-10 32,7-8-240,-6 24 272,-3-4 48,-8 4 16,10 0-16,7-24-320,-9 24 305,-10 2-49,12-2 16,-10-2-48,17-22-224,-9 24 224,-11-2-80,14 0-16,-12-3-32,18-19-96,-6 18 96,-1-12 32,-1 12-48,1-12 48,7-6-128,-6 7 112,-1-1 0,3 3 1,1-2-33,3-7-80,-4 4 128,0-2 16,2 0 16,-1 1 32,3-3-192,-2 0 176,0 0 16,0 0-80,2-5-144,0 5 32,0-6-224,0-14-416,0 14-497,0-21-496,0 27 1633,4-19-2385,1-1-656,1-2-2450,-6 22 5491</inkml:trace>
  <inkml:trace contextRef="#ctx0" brushRef="#br0" timeOffset="4588">738 1469 4257,'0'0'0,"5"-5"833,-5 5-833,4-6 704,3-12 97,12 12 175,-14-12-16,-5 18-960,19-6 833,-12-12-65,17 12-112,-5-14-175,-19 20-481,18-6 384,-1-1-176,1-10-128,-12 17 0,-6 0-80,26-5 48,-8 1 0,-12 4 0,21 0-48,-27 0 0,6 0 0,16 0 32,-15 2-64,17 0 32,-24-2 0,6 7-16,18-3 32,-17 3-16,10 1 0,-17-8 0,4 18 32,3-12-16,0 12 16,-1-12 32,-6-6-64,4 18 32,1-9 0,-5 10-16,0-10 0,0-9-16,0 20 16,0-14 32,0 16-32,-5-16 16,5-6-32,-6 24 48,-14-4-32,12 0 32,-14-1-16,22-19-32,-18 22 48,1-2-16,-1-1-32,10-1 48,8-18-48,-22 17 16,17-10-32,-1 13 48,-1-14-64,7-6 32,-2 9 0,0-3 16,2 1-16,0-3 32,0-4-32,0 2 48,7 1 32,10-1 32,-13 0 65,-4-2-177,18 0 112,-14 0 32,16 2-80,-14-2-16,-6 0-48,20 0 80,-13 0-64,12 2 48,-12-2-16,-7 0-48,22 3 16,-16-1 48,14-2-32,-14 2 32,-6-2-64,18 0 64,-12 2 0,12 0-16,-12 0-96,-6-2 48,20 3-496,-14-3-833,16 2-1408,15 26-3186,-37-28 5923,0 0 0</inkml:trace>
  <inkml:trace contextRef="#ctx0" brushRef="#br0" timeOffset="4589">1519 1619 3025,'0'0'0,"0"0"0,0 0 2401,0 0-1152,5 0-17,-1 0 97,-4 0-1329,4-4 1312,1 4-207,-5 0-337,6 0-288,-6 0-480,7 0 305,-1 0-145,1 0 16,0 4-64,-7-4-112,6 7 64,1 1-16,-3 12-16,3-13 0,-7-7-32,4 24 32,0-5-32,1 5 32,-1 0-32,-4 5 0,0-29 0,4 28 32,-4-2-64,5 0 48,-5 1 0,0-27-16,4 24 16,-4 2 32,4-4-32,1 2 16,-5-24-32,0 21 64,4-1 16,-4-3 64,0-8 0,0-9-144,0 22 160,0-15 0,0 1 16,0 1-16,0-9-160,0 7 144,0-1-31,0-4-1,0 3-48,0-5-64,0 2 96,0 0-16,-2 0-16,2 0 48,0-2-112,0 0 112,0 0 32,0 0-32,0 0-32,0 0-80,0 0 80,0 0 32,0 0 0,0 0-48,0 0-64,0-4 96,4 0-144,1-3-256,-5 1-272,0 6 576,4-18-1057,-4 14-559,0-3-609,0-10-593,0 17 2818,4 0-2961,-6 0-1233,2 0 4194</inkml:trace>
  <inkml:trace contextRef="#ctx0" brushRef="#br0" timeOffset="4590">1262 1962 5042,'0'0'0,"0"0"0,0-5 1264,0 5-175,0-4-1,0 0 97,0 4-1185,0-5 1120,6 1-239,1 0-225,13-1-192,-20 5-464,6-4 288,16-1-15,-5 1-113,3 0-32,-20 4-128,22-5 144,2 5-80,2 0 0,2 0-32,-28 0-32,29 0 32,-3 0-16,0 0 0,3 0 32,-29 0-48,26 0 16,0 3 16,0-1 48,-2 0 0,-24-2-80,20 2 48,-1 2 32,-1-1 0,-12 1-16,-6-4-64,20 2 96,-16 0-16,14 1-32,-14-3-208,-4 0 160,20 0-432,-14-5-624,18 1-817,-17-3-1009,-7 7 2882,59 9-3057,-40-9-1233,-19 0 4290</inkml:trace>
  <inkml:trace contextRef="#ctx0" brushRef="#br0" timeOffset="4591">2213 1901 8243,'0'0'0,"0"0"945,0 0-225,0 0-720,5-7 848,-1 1 225,-4-1-1,0 0-239,0 7-833,4-6 544,-4-12-256,5 14-192,-1-2 16,-4 6-112,0-7 112,4-10-32,1 12 16,-5-1-32,0 6-64,4-20 64,-4 16 0,4-16 17,-4 13 31,0 7-112,5-21 64,-1 14 32,1-17 32,-1 18-64,-4 6-64,4-27 96,1 8-16,1-1-32,-1 0 16,-5 20-64,4-21 80,0 1-48,1 0 0,-1 3-16,-4 17-16,4-4 0,-4-14 0,5 14-16,-1-1-32,-4 5 48,0-4-48,4 4-16,-4 0 16,5 0 0,-5 0 48,0 0-16,4 0-32,-4 2-32,5 5 32,-5-7 48,4 8-112,2 10 96,-1-9 16,1 10-48,-6-19 48,7 9-32,-1 15 0,12-4-32,-14 1 32,-4-21 32,7 22-16,-1 0 32,14 0 32,-16 0 0,-4-22-48,7 24 16,13 2-16,-16-2 64,13 2-64,-17-26 0,5 24 64,12 0-16,-12 0-16,1 0-16,-6-24-16,20 24 0,-16-2 16,0 0-32,3-3 16,-7-19 0,4 22 48,1-2-48,-1-3 48,-4-8 32,0-9-80,4 20 64,-4-14 32,5 1-32,-5-1 48,0-6-112,0 5 64,0 1 80,0-4-48,0 1-16,0-3-80,0 4 96,0-2-32,0-2 32,0 2-48,0-2-48,0 0 64,0 0 16,0 0-48,4 0 48,-4 0-80,0 0 16,5 0 32,-5 0-16,4 0-32,-4 0 0,4 0 48,3-4-16,-1 0-48,1-1-128,-7 5 144,6-4-528,14-1-480,-13-1-737,10-14-832,-17 20 2577,7-4-3330,21-3-2577,-28 7 5907</inkml:trace>
  <inkml:trace contextRef="#ctx0" brushRef="#br0" timeOffset="4592">2536 1381 2913,'0'0'0,"0"3"592,0-1 96,4 2 209,-4-4-897,0 7 1056,5-1-47,1 12-241,-1-12-208,-5-6-560,6 9 401,1 11-49,12-12-16,-14 12 16,-5-20-352,19 6 336,-1 14-32,-1-13-48,5 12 33,-22-19-289,20 9 272,-1 11 0,3-14-32,-4 14 0,-18-20-240,22 6 208,-1 3 0,1 11 0,0-14 0,-22-6-208,22 7 161,0 12-1,-3-14-80,-1 4-16,-18-9-64,17 17 80,1-10-96,-1 10 32,1-8-48,-18-9 32,19 24-32,-1-16 32,-1 19-16,1-19 32,-18-8-16,6 24 0,14-4 32,-16-3-16,3 1 32,-7-18-48,4 9 0,0 15 32,-4-7 16,0 1 16,0-18-64,0 17 160,-2 0 48,-4 3 48,-14-2 16,20-18-272,-9 17 240,-15 0-32,5 1 0,-3-1-79,22-17-129,-20 9 112,-2 15-48,3-17 16,1 12 16,18-19-96,-17 9 64,-1 8 32,-1-8-16,10 0-32,9-9-48,-22 17 64,13-10-48,1-1-16,-1 1 48,0 0 16,9-7-64,-6 6 96,1-4 0,3 0 16,2-2 0,0 0-112,0 0 112,0 0-16,5-4 32,-5 4-128,4-6 80,-4 6-80,6-18 96,1 14-16,0-16-128,-1 14-160,-6 6 208,7-27-496,-1 10-512,1-3-641,-1 1-720,-6 19 2369,7-22-3138,19 4 1,-26-8-1041,0 26 4178</inkml:trace>
  <inkml:trace contextRef="#ctx0" brushRef="#br0" timeOffset="4593">2846 1412 3249,'0'0'0,"6"-7"688,-6 7-688,18-21 481,-12 1-1,14 2 32,-13 12 80,-7 6-592,19-20 593,-12 16-17,12-3-80,-14 1-48,-5 6-448,19-7 400,-14 1-63,12 1-33,-12 1-16,-5 4-288,17 0 240,-13 0-16,3 2-48,0 3-32,-7-5-144,6 4 80,1 2 0,-1 3-32,1 0 16,-7-9-64,6 9 64,1 8 16,-1-13 32,1 5 32,-7-9-144,6 7 161,1 1-1,10-1-16,-17 0-16,0-7-128,7 2 112,10 2 16,-12-2-32,1 0 0,-6-2-96,18 0 64,-14 3 16,1-1-32,-1 0-16,-4-2-32,6 7-16,1-1 16,-3 1-32,-4 10 32,0-17 0,0 4 32,-2 3 0,-7 13 64,3-14 16,6-6-112,-9 9 48,-10 11 16,12-12-48,-13 12 48,20-20-64,-6 6 64,-14 14-16,11-13 96,-10 12 0,19-19-144,-7 7 112,-1 10 145,1-15-17,0 5 32,7-7-272,-4 7 288,2-5-96,2 4-16,0-4-48,0-2-128,4 3 80,1-1 48,1 0-32,12-2 32,-18 0-128,4 0 80,13 2 16,-10-2-31,13 0-1,-20 0-64,6 0 64,16 0 0,-15 0 0,19 0 0,-26 0-64,17 0 32,1-4 32,-1-1 0,-10 1 32,-7 4-96,24-4 80,-18-1 32,18 1-16,-17 0-32,-7 4-64,22-5 64,-18 1-32,2 0 0,12-1 0,-18 5-32,4 0-32,1 0 32,-5 0 0,4 0 0,0 0-16,1 2-32,-1 1 48,-4-3 0,0 6-224,0 1-448,0-1-961,0 1-1857,0-7 3490,-2 17-7139,2-17 7139</inkml:trace>
  <inkml:trace contextRef="#ctx0" brushRef="#br0" timeOffset="5720">4000 917 1728,'0'0'0,"0"0"1169,-2 0-433,0 0 65,2 0-801,-5-5 848,3 5 0,0 0-79,0-4-97,2 4-672,-2 0 608,-1 0-80,1 0-79,-2 0-81,4 0-368,-4 2 288,-3 5-80,0-1-32,3 3-16,4-9-160,-6 17 144,3-10 32,1 13 32,0-3-47,2-17-161,-2 9 144,2 15-64,0-7-16,6 3 0,-6-20-64,18 22 64,-12-1-16,16-1 16,-4-11 0,-18-9-64,19 22 96,3-14 0,2 12 0,2-13 96,-26-7-192,31 8 144,2-1 48,4-5 16,2 0-32,-39-2-176,35 0 224,0-4 1,-5-1-65,-1-1 16,-29 6-176,24-20 160,0 16 32,-5-16 0,1 14-48,-20 6-144,6-22 192,18 4-64,-17 1 0,13-3 48,-20 20-176,4-21 128,3 1 0,-1-2 49,-2 2-1,-4 20-176,0-21 144,0-3 48,0 2-112,0-2 32,0 24-112,-4-24 64,-5 0 32,-10 0 0,10-2-80,9 26-16,-26-27 0,6 6 0,-2-1-16,-2 2 16,24 20 0,-24-6-32,-2-14 16,2 16-64,0-1 64,24 5 16,-28 0-96,-3 0 64,-1 5-48,-1 3 48,4 10 0,29-18 32,-28 9-16,2 12-32,2-1 0,2 2 32,22-22 16,-22 26-64,3 2 80,1 1-32,18-29 16,-19 30-32,19-30 32,-18 33-16,1 2-32,8-2 0,-9-1 16,18-32 32,-4 35-64,0-4-32,4-5-33,4 0 33,-4-26 96,20 20-32,-1-3-80,5-8 112,3 8 0,-27-17 0,28 5 0,2-1 48,3-2-16,4-2-48,-37 0 16,40 0 48,1-6-16,0-12-32,-3 14 80,-38 4-80,34-17 0,-5 10 0,-3-13 65,-4 14-33,-22 6-32,19-20 48,-1 14 48,-12-18-64,14 17 16,-20 7-48,4-28 64,3 10 0,10-1 32,-12-3 0,-5 22-96,4-26 96,1-1 16,-1-5-16,0-1 0,-4 33-96,0-35 48,5 0-48,-5-2 16,0 0-16,0 37 0,0-37 0,0-7 48,0-2 0,-3 1-32,3 45-16,-2-46 16,-2 7 16,0 4-32,-1 4 16,5 31-16,-4-26-16,2 6-32,-3 14-48,3 1 16,2 5 80,-2 0-208,0 0-80,0 7 0,-1 17 47,3-24 241,0 24-160,0 4 64,0 3 32,0 4 16,0-35 48,0 39-64,5 2 32,1 7 16,1-2-32,-7-46 48,19 50 32,-14-2-16,1-2-32,14 2 32,-20-48-16,4 44 0,3-3 0,10-4 0,-17 1 0,0-38 0,7 32-16,-1 1 32,1-5 0,0-4-16,-7-24 0,4 22 48,-4-2 16,-2-3-32,-3-8 32,5-9-64,-6 17 80,-1-12-64,5-1 48,0 1 16,2-5-80,0 6 16,0-4 0,0 3 33,0-3-49,0-2 0,0 2-49,4 0 49,3 0 0,-1 1 33,-6-3-33,5 2 32,-1 0 0,0 0-16,1 0 32,-5-2-48,4 0 0,1 0-48,-5 0-241,4 0-415,-4 0 704,6-4-1200,1 0-529,0-3-544,10 0-417,-17 7 2690,-2-24-4818,2 24 4818</inkml:trace>
  <inkml:trace contextRef="#ctx0" brushRef="#br0" timeOffset="6353">4991 805 3889,'0'0'0,"0"3"1745,0-3-1745,4 2 993,0 4-225,3 1 32,10 2 97,-17-9-897,5 17 800,12-10-208,-10 1-111,19 14-161,-26-22-320,20 9 256,4 13-96,0-5 64,2 3 0,-26-20-224,26 19 240,2 1 16,5 4-112,2-2-48,-35-22-96,35 22 80,0-1-16,0-3 33,-5-1-33,-30-17-64,31 18 64,-5-1-48,0-8 0,-2 13 48,-24-22-64,20 17 48,-1-8 32,-12 11-16,15-12-32,-22-8-32,4 18 80,3-12-32,-1 12 32,1-12 0,-7-6-80,0 7 112,0 10 16,0-14 48,0 3 0,0-6-176,-2 7 208,-5-3 32,-2 0-64,1 1 49,8-5-225,-18 2 128,14 0-16,-3 0 0,1-2 0,6 0-112,-7 0 112,1 0-16,-1 0 48,0 0-64,7 0-80,-4-4 128,2-3-64,0-10-48,0 17-176,2 0 160,-3-18-368,1 12-273,0-12-479,0 1-497,2 17 1617,-2-17-2257,2-3-640,32 22-353,-32-19-223,0 17 3473,0 0 0</inkml:trace>
  <inkml:trace contextRef="#ctx0" brushRef="#br0" timeOffset="6852">5471 768 4337,'0'0'0,"0"0"1121,0 0-1121,0 0 944,0 0-63,0 2 47,0 3-31,0-5-897,-5 6 752,-1 1-176,-12-1-79,12 12-97,6-18-400,-20 6 416,14 16 0,-16-2 64,2 2 17,20-22-497,-22 22 496,-2 4-80,-2 0-64,-2-2 0,28-24-352,-29 28 256,1-2 0,2 3-31,2-3-65,24-26-160,-26 24 176,2 0-32,2-4-32,2-1 0,20-19-112,-17 18 96,8-10-64,-13 12 144,16-13 0,6-7-176,-9 19 240,-9-12-64,16 2-112,-4 8-32,6-17-32,-5 2-32,3 5 32,0-1-16,0-1 16,2-5 0,0 2 16,0 0-16,4 0-16,3-2-352,-7 0 368,6 0-1200,12-4-1041,-12-3-1505,18 3-3105,-24 4 6851,0 0 0</inkml:trace>
  <inkml:trace contextRef="#ctx0" brushRef="#br0" timeOffset="7852">6274 893 3761,'0'0'0,"-5"0"737,-1 0-65,-14 0 0,20 0-672,-4 0 753,-5 0 95,0 2-80,0 0-31,9-2-737,-8 0 624,1 2-80,5-2-48,0 0-95,2 0-401,0 0 432,0 0-48,0 0-64,0 0-48,0 0-272,4 2 176,1-2-48,-1 0-16,2 3-32,-6-3-80,20 2 64,-2 0 0,-1 0-32,5-2 17,-22 0-49,22 0 48,2 0-32,4 0-16,-2 2-16,-26-2 16,33 0 16,2 2-32,0 1 48,-3-3 16,-32 0-48,35 0 32,-2 0 16,0 0 16,0-5 176,-33 5-240,30-4 272,-4 4 48,-2-4-32,-6-1-160,-18 5-128,17 0 144,-10-4-32,15-1-48,-18 5 0,-4 0-64,6-4 64,1 4 48,-3-4 1,1-1 47,-5 5-160,0 0 80,4-4-32,0 0 16,-4 4-64,5-5 48,-5 5 16,0-4-48,0 0 64,0 4-80,0 0 32,0-5-32,0 5 0,0 0 0,0 0-32,0 0 0,0 0-16,0 0 48,0 0-16,0 2 16,0 3 48,0-1-48,0-4 0,-2 2 16,-3 0 16,1 3-64,2-1-32,2-4 64,-5 2-224,1 1-209,0-1-351,-1 0-352,5-2 1136,-6 2-1777,1 0-896,3 5-369,0-1-1456,2-6 4498,0 0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8:56.8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44 6114,'0'0'0,"0"0"1361,0 3-273,0-3-47,0 0-1041,0 0 1056,0 0-127,0 0-193,0 0-240,0 0-496,0 0 305,0 0-161,0 0-64,0 2 64,0-2-144,0 6 208,0-3 96,5-1 0,1 0-32,-6-2-272,22 2 192,-4 0-64,1 0 0,5 1-16,-24-3-112,29 2 112,1-2-47,3 0-1,0 0-48,-33 0-16,32 0 48,3 0 16,2 0-32,-2 0 0,-35 0-32,37-5 48,-2 1 0,-2 0-32,0 4 64,-33 0-80,30-5 32,-1 1-32,-3 0 32,-7 4 16,-19 0-48,22-5 0,-15 5 64,12 0-32,-14 0 16,-5 0-48,6 0 0,1 0-16,-1 0 16,-1 0 16,-5 0-16,0 0 32,0 0-32,4 0 16,-4 2-16,0 1-16,5-3 32,-5 0-16,0 2 0,0 0 16,0-2 16,0 2-16,0-2-16,0 0 64,0 0 64,0 0 16,0 0-144,0 0 144,0 0-144,0 0 96,0 0-32,0 0-48,0 0 80,0 0-96,-3-4 48,1-1-32,0 1 32,2 0-48,0 4 0,-2 0-48,0-5-64,-3 1-256,1 0-192,4 4 560,-2-5-705,0 5-159,-1-4-112,1 0-241,2 4 1217,-2-5-1585,0 1-304,2 4-175,-2 0 31,2 0 2033,32 33-2113,-32-33-96,0 0 2209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9:04.4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631 751 2064,'0'0'0,"0"0"0,0-7 449,4-12-129,-4 1 96,5 12 176,-5 6-592,0-7 705,0 1 31,-3-1-160,1 0-144,2 7-432,-4-6 385,0 2-65,-1-1 32,1 5 16,4 0-368,-7 0 352,3 0 32,-3-4 1,1-1 47,6 5-432,-7-4 448,1-2-16,-1 1 0,-2 1-96,9 4-336,-8-5 321,-10-1-65,14-1-16,-5 1-32,9 6-208,-9-7 176,-10 1 16,12-1-48,-15-10-48,22 17-96,-17 0 96,-3-5-32,3-1-48,-1 6 48,18 0-64,-19-5-272,-1 5 16,1 0 16,-3 0-32,22 0 272,-22 0 176,0 0 0,0 3 16,0-1-16,22-2-176,-21 4 16,1 1-16,0-1-16,3 0 16,17-4 0,-20 7-16,1-3 16,1 3-32,9-1 32,9-6 0,-21 7-16,14-1-16,1 12 0,-12-14-16,18-4 48,-4 9-48,4-9 48,-7 17-16,1-12-16,-1 3 32,7-8 0,-2 20-48,0-13 16,0 10-32,-1-13 32,3-4 32,0 9 0,0-9 0,0 18 0,0-12-48,0 14 32,0-14-48,0-6 64,5 18-32,1-14 32,12 5 0,-12 11-16,-6-20 16,20 6 0,-14 12 32,21-12-16,-10 1-16,-17-7 0,22 8 32,0 10-80,2-12 32,2 12 32,-26-18-16,26 6-16,2 14-160,3-13 0,-3 12 272,-28-19-96,31 9 128,-1 19 112,-3-4 32,-1 0-272,-26-24 0,24 26 0,-2-4 0,-5 2 16,1-2-16,-18-22 0,6 22 0,12 0 0,-14 0 32,2-3-32,-6-19 0,7 22 16,0-2 0,-3 1 32,-4-1-16,0-20-32,0 18 64,0 1-16,-2-1 32,-5-1 32,7-17-112,-9 20 48,-8-1 80,10 1-96,-14-3 32,21-17-64,-7 18 129,-17-9-65,15 10 32,-15-12-16,24-7-80,-6 6 80,-16 3 0,15-2-16,-10-3 64,17-4-128,-7 2 96,-10 0-240,10 1 0,-10-3-16,17 0 160,-7 0-160,-1 0 256,-1-5 16,2 1-32,7 4-80,-8-5 96,1 1 112,-2-2 48,1-16-16,8 22-240,-9-7 240,2-12-176,1 12-48,-3-13 32,9 20-48,-6-6 16,-1-16-16,1 18 0,1-16-16,5 20 16,-2 0-48,0-7 48,0 3-16,2 0 16,0 4 0,0-5-16,0 1-32,0 4 32,6-4-32,-6 4 48,7-5-64,-1 1 48,14 0-48,-14-1-192,-6 5 256,22-6-208,-2-12-48,2 14 368,4-1 128,-26 5-240,26-4 256,5-2 16,-1-1-288,3 0 32,-33 7-16,33-6 0,2-12 0,2 18 0,-5-6 0,-32 6 0,37-7 0,-2 3 0,-4-3 0,-1 3 32,-30 4-32,20-4-32,2-1 64,-5 1-16,3 0 0,-20 4-16,17-5 32,1 1-16,-12 0 0,18-3 16,-24 7-32,18-7 0,2-10 16,4 13-16,-3-16 16,-21 20-16,24-17 0,-2-1 48,-4 12 0,-12-21-32,-6 27-16,18-6 80,-18-20-32,4 19 16,-4-15 48,0 22-112,0-6 112,0-16-32,-4 15 17,-14-17-65,18 24-32,-17-4 32,-3-13-16,-4 12 16,0-1-16,24 6-16,-24-20 0,0 16-16,0-1-16,2 1 16,22 4 16,-19 0-64,-1 0 16,0 4-17,12 5 1,8-9 64,-22 20-64,15-14-32,-10 18 16,12-15 16,5-9 64,-6 24-64,-1-7 32,1 3 16,-1 4-48,7-24 64,-2 26-16,0-4-48,0 2 32,2-2 32,0-22 0,0 22 0,0 2-16,4 0 16,3 0-16,-7-24 16,17 26-32,-13 2 32,18-2 0,-15 1 32,-7-27-32,28 21 0,-8-1 0,2-3-32,2-8 64,-24-9-32,24 22 0,2-15 32,2 1 16,-2-1-32,-26-7-16,29 2 96,-5 0-16,-2-2-16,-5 0 32,-17 0-96,7-6 64,17-1 16,-18 1 32,14-12-31,-20 18-81,4-4 96,3-3-16,-1-17-16,12 7 16,-18 17-80,0-7 80,4-19-16,3 9 32,-3-3-16,-4 20-80,4-22 48,1 0-16,-1 3-16,0-1-16,-4 20 0,5-17 16,-1 10 16,0-15-32,1 18 0,-5 4 0,4-7-32,-4 1 32,5 1-16,-5 5 0,0 0 16,4-4-48,-4 4-16,4 0-32,-4 0-16,0 0 112,5 2-64,-5 5 0,4 10 16,-4-8 0,0-9 48,4 24-32,1-4 0,-1 1-16,0 1 48,-4-22 0,5 22-32,1 2 32,12-4 32,-14-3-48,-4-17 16,18 18 0,-12-12 0,18 12 0,-2-12 0,-22-6 0,24 7 48,4-3 0,-1-2-16,1-2 16,-28 0-48,28 0 48,-2-6-32,3-12 48,-3 14-16,-26 4-48,24-18 48,0 14 16,-2-18-16,-5 16-48,-17 6 0,18-27 16,-12 21 48,12-20 32,-18 6 32,0 20-128,4-17 160,-4-5-16,-2 4-16,-5-1 32,7 19-160,-19-20 96,1-2 48,-4 0-32,-4 3-96,26 19-16,-28-22 80,-7 2-80,2-1 0,-2-1-32,35 22 32,-35-18-16,3 12 32,-3-14-32,2 20-32,33 0 48,-30 0-64,1 0-64,5 7 0,5 1-32,19-8 160,-9 27-160,-11-3 0,14 0 16,-1 4 64,7-28 80,-4 28-64,2-2-48,2 1 48,4 3-32,-4-30 96,17 29-64,-10-1 32,15 0 32,-5-6 0,-17-22 0,18 22 0,3-5 0,3-8 0,3 11 0,-27-20 0,28 6 0,3 1 32,-3-1-16,0-1 16,-28-5-32,31 2 32,-5-2 16,0 0 16,-2-4-16,-24 4-48,22-7 48,-2 0 16,-3-10-16,1 13 32,-18 4-80,6-18 96,14 12-96,-16-16 48,14 15 16,-18 7-64,4-26 32,0 6 48,1 1-32,-5 1-16,0 18-32,4-6 16,0-16-16,1 22 304,-5-7-336,0 7 32,0-4-16,0 4-80,4 2-64,-4 5 320,0-7-160,4 22 176,3-5 32,0 7-208,12 4 0,-19-28 0,7 29 0,15 1 32,-1 3-16,1-5 32,-22-28-48,24 27 32,2-1 32,3-9 0,1-10-16,-30-7-48,33 6 49,0-1 31,4-3-16,-2-2-32,-35 0-32,32-4-273,-3-14-895,-5 1-1953,9-1-1730,-33 18 4851,26-24-6387,-26 24 6387</inkml:trace>
  <inkml:trace contextRef="#ctx0" brushRef="#br0" timeOffset="2103">4349 899 2689,'0'0'0,"-7"2"1008,-2-2-63,9 0-945,-19 3 1040,14-3 193,-1 0 31,2 2-95,4-2-1169,-3 0 992,1 0-223,2 0-209,0 0-128,0 0-432,5 0 272,1 0-80,16 0-32,-16 0 0,-6 0-160,27 0 112,-8 0 17,3-5-1,0 5-32,-22 0-96,24 0 96,-2 0 16,2 0-80,0 0 16,-24 0-48,24 0 16,0 3 16,-2 1 16,2-2 16,-24-2-64,19 2 64,1-2 0,-1 0 16,-12 0 32,-7 0-112,22 0 112,-16-4 32,14 0 0,-16-1-16,-4 5-128,7-4 128,-7 4-128,6-5 128,1-1-16,0-1 32,-3 1-32,-4 6-112,6-7 129,-1 1-17,-1-14-80,1 20 32,-5 0-64,0-6 16,0-1-80,0 0-192,0 1-353,0 6 609,-5-7-1008,1 3-417,-3 0-272,1 4-240,6 0 1937,-7 0-2032,1 2 175,-1 4 400,3 14 449,4-20 1008,-7 2-1969,7-2 1969</inkml:trace>
  <inkml:trace contextRef="#ctx0" brushRef="#br0" timeOffset="2580">4309 1187 4514,'0'0'0,"18"0"1712,-12-4-559,-6 4-1153,29-7 1008,-10 1 145,1-1 63,2 3-143,-22 4-1073,22-5 816,0-1-159,2 2-177,2-3-96,-26 7-384,26-4 336,0-1-80,2 1 0,-1 0-16,-27 4-240,26-5 145,0 5 31,-2 0 16,2 0-80,-26 0-112,24-4 128,0 4-48,2-5-32,-2 5 16,-24 0-64,22 0 48,-4 0 0,-12 0-48,14 3 32,-20-3-32,0 8 16,6-1-16,-1 2 0,-1-1 16,-4-8-16,4 7 0,-4 10 48,0-14-48,0-1-176,0-2 176,5 4-512,-5 0-481,0-1-623,4 1-866,-4-4 2482,5 2-3185,12 3 384,-13-5-1057,-4 0 3858</inkml:trace>
  <inkml:trace contextRef="#ctx0" brushRef="#br0" timeOffset="4378">5793 18 2705,'0'0'0,"0"0"496,0 0 80,4-5 113,-4 1 127,5 0 0,-5-1-143,0 5-161,0 0-512,4 0 352,-4 0-112,0 0-64,0 0-32,0 0-144,0 7 112,0 10-48,5 3 0,-1 4-16,-4-24-48,4 26 32,1 7 0,-1 2 0,13 4 0,-17-39-32,5 44 64,14-1 1,-14 3 63,17 2-16,-22-48-112,6 44 96,16 2 32,-2-1-64,-3-3 16,-17-42-80,20 43 96,-3-1-16,-10-1 0,15-1 32,-22-40-112,4 37 96,13-2 16,-17-3 32,7-1 0,-7-31-144,4 30 144,-4 1 0,0-5 16,0 0 48,0-26-208,-2 22 161,-4 0 31,-3-2 16,-11-1 16,20-19-224,-6 20 240,-18-3 16,4-10-32,0 13-32,20-20-192,-21 6 176,-1 12-16,0-14 0,2 2 1,20-6-161,-17 3 176,-3-1 16,11-2 16,-15 0 0,24 0-208,-8 0 224,-10-7-64,12 1-16,-12-14 16,18 20-160,-6-6 96,-12-18 16,14 6-16,-5-2-16,9 20-80,-17-21 64,12 1-16,-3 0-32,-1 1-16,9 19 0,-7-18 0,1 12 32,-1-16-16,5 18-32,2 4 16,-2-7 0,0 3-48,2 4 16,0-5 32,0 5 0,0 0-16,4-4 0,0 0-32,3 4-16,-7 0 64,7 0-48,12 0 32,-14 0 16,14 0-16,-19 0 16,18 0 0,-1 2-32,5 0 16,2-2 16,-24 0 0,28 0-64,5 0 64,0 0 0,4 0 0,-37 0 0,35-4 16,2-1 0,-2 1-16,-3 4 32,-32 0-32,33-5 16,-2 1-16,-1 0 32,-1-3-16,-29 7-16,28-6 0,0-1 16,-4 1 32,0-1 16,-24 7-64,20-7 16,-3-10 32,-10 17 0,15-4-32,-22 4-16,4-5 64,3 1 1,-3 0 31,0-1 16,-4 5-112,0-4 80,0 4 32,0 0-16,-2 0-32,2 0-64,-6 0 16,-1 0 32,1 2-32,-3 2-16,9-4 0,-7 7 0,-1-1 0,1 14-16,1-13 16,6-7 0,-7 19 0,0-10-48,3 15 48,2-4-16,2-20 16,-2 19-48,2 3 48,0-2-16,6-3 16,-6-17 0,20 20 0,-14-11 16,18 15 16,-6-7-32,-18-17 0,17 7 32,3 12 0,0-14-16,-1 1 0,-19-6-16,22 7 80,-2-5 0,4-2 64,-2 0-32,2 0 16,-24 0-128,21-7 160,1-12 0,0 12 32,-15-17-32,-7 24-160,24-6 160,-20-21 33,13 10-33,-12 10 0,-5 7-160,4-28 96,0 8 48,-4 1-16,0-5-32,0 24-96,0-22 144,0-2-48,-4 4 0,-5-2-32,9 22-64,-21-21 48,12 1 0,-17-2-16,4 3 16,22 19-48,-22-18 16,-4 1-32,0 12-32,-1-1-32,27 6 80,-28-7-96,2 1 0,-2 6 0,1 0 0,27 0 96,-24 0-96,5 2 32,10 4-32,-11 3 16,20-9 80,-6 9-64,-3 8 32,3-10-64,-1 10 0,7-17 96,-4 9-128,1 13 0,1-5 15,2 1 49,0-18 64,0 22-80,7 2-16,10 4 64,-10-2 0,-7-26 32,22 31 0,-5-1 0,3-1 0,-1-1-16,-19-28 16,20 26 0,0-2-32,-1 0 32,1-4 0,-20-20 0,17 17 48,3-8-48,2 0 32,0-3 32,-22-6-64,21 0 48,-1 0 64,0-4 0,-3-3-15,-17 7-97,7-17 128,12 12-16,-14-16 0,1 1 32,-6 20-144,7-22 80,-3 3 16,1-3-32,-5 2 16,0 20-80,0-26 64,0 2 64,0 0-32,0-4-48,0 28-48,-5-24 48,-1-3 0,-1 6-80,-2 1 64,9 20-32,-6-18 0,-1 14-32,1-13 16,4 17-16,2 0 32,-3-5-16,1 1-32,0 4-32,0 0 16,2 0 64,-2 0-128,2 2-16,0 5 0,0 10 0,0-17 144,0 9-144,0 13 96,4-5-16,0 3 16,-4-20 48,7 17-16,-1 5-16,12 0 32,-14 0 0,-4-22 0,5 21 0,1-1 0,14 0-16,-16-12-16,-4-8 32,7 27 32,12-10-32,-12 1 0,13-12 16,-20-6-16,6 18-16,16-16 32,-16 2-32,14 0 64,-20-4-48,4 5 16,14-3 32,-14 0 48,14-2-48,-18 0-48,4 0 48,3 0 16,-1-6-16,12-1 32,-18 7-80,0-6 96,6-14-48,12 16 48,-14-18-32,-4 22-64,7-18 96,-1 1 0,12-5 0,-14 0-48,-4 22-48,4-22 48,3-2-48,-1 0-16,1 3 32,-7 21-16,17-20 0,-17 0 0,7 16 0,-1-14 0,-6 18 0,5-4-16,-1 0-16,-4-1 32,0 5-48,0 0 48,0 0-48,0 0-48,0 5-64,0 12 32,0-17 128,0 20-64,-2 2 16,0 6 0,0 3 16,2-31 32,-3 32 0,1 3-48,0-4 48,2 1 0,0-32 0,0 29-16,4-5 16,14-5 0,-12-1 16,-6-18-16,22 6 32,-4 3-16,1 0 16,3-5-16,-22-4-16,24 5 48,2-5 0,-2 0 32,0 0-64,-24 0-16,22-7 80,-2 1-16,-3-14-16,-10 13 80,-7 7-128,22-17 112,-18 10-32,3-17 32,-1 3-32,-6 21-80,7-22 64,-1-4 48,-1-1-48,-1-1 16,-4 28-80,0-28 96,0-3-48,4-2 32,-4 3-80,0 30 0,0-31 48,0 3-32,0 2 32,0 4-15,0 22-33,0-7 0,0-14-33,0 16-15,0-1 0,0 6 48,0-18-16,0 18-48,5-4 0,-5 4-64,0 0 128,4 0-176,0 4 64,1 5-32,-1 15 48,-4-24 96,4 22-32,3 0 16,0 6 16,-1 2 16,-6-30-16,18 33 0,-14 6 0,2-1 48,14 1 0,-20-39-48,4 41 48,14-1-16,-12-3-32,16-5 16,-22-32-16,18 27 0,-1-8 80,5-1-16,0-12 16,-22-6-80,22 7 80,-1-3 32,1-2-16,2-2 16,-24 0-112,24 0 64,0-17-192,2-1-336,3-3-496,-29 21 960,28-24-1393,1-5-432,1 3-288,1-2-384,-31 28 2497,30-29-2945,3 5 400,-3-2-1297,-30 26 3842</inkml:trace>
  <inkml:trace contextRef="#ctx0" brushRef="#br0" timeOffset="4864">5763 515 2176,'0'0'0,"-9"0"497,-13 0 111,22 0-608,-17 0 816,8 0 193,2-4 159,3 4 49,4 0-1217,-2 0 1104,0-5-143,-1 5-209,3-4-192,0 4-560,0 0 417,5 0-49,1 0-64,1 0-16,-7 0-288,17 0 256,-12 2-16,14 0-64,-12 1 17,-7-3-193,22 2 224,-5 0 0,-10 0 16,17-2 16,-24 0-256,17 0 224,-10 0-32,17 0 32,-7-4-32,-17 4-192,7-5 176,19 1-32,-9 0-31,3-3-33,-20 7-80,22-6 96,4-14-48,-2 20-32,0-7 32,-24 7-48,26-4 16,-4 4-16,-2-4 0,1 4-545,-21 0 545,20 0-1568,2 0-1810,6 4-384,-2 3-1312,-26-7 5074,0 0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9:21.5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33 210 2225,'0'0'0,"0"0"448,0 0 128,0 0-576,-2 0 736,-1 0 97,3 0-33,0 0-128,0 0-672,0 0 545,0 0-113,0 2-32,0 0-32,0-2-368,0 5 320,0 1-16,0 1-63,-2 2-17,2-9-224,-2 21 256,0-3-16,-2 4 48,-3 4 0,7-26-288,-4 26 288,1 0 16,1 0-31,0-2-33,2-24-240,0 27 256,0-3-48,0 0 0,0-3-16,0-21-192,4 20 224,3-13-16,13 14 16,-14-16 97,-6-5-321,20 9 368,-14-1-16,23 1-16,-10-2-96,-19-7-240,22 6 208,0-2 0,2-1 16,0-3 1,-24 0-225,24 0 208,2 0 16,-4 0-48,4 0 0,-26 0-176,24-5 144,0 1-16,-2 4 16,-5-4-16,-17 4-128,18-5 144,-12 1-32,18-1 32,-17-1 16,-7 6-160,17-7 160,-10 1 33,10-12-17,-12 14 0,-5 4-176,17-7 192,-12-14 0,1 14-32,1-10 32,-7 17-192,4-7 176,3-10-32,-3 10-48,0-15-32,-4 22-64,5-6 112,-1-16-48,-4 18 16,0-16-16,0 20-64,0-4 48,0-14 64,0 1-48,0 10 17,0 7-81,0-22 96,-2 5-16,-2 10 0,-3-19-32,7 26-48,-7-17 48,-1-1-32,-1 1-32,0-1 32,9 18-16,-17-17 0,10-1 64,1 12-48,-12-14 32,18 20-48,-6-6 0,-12-14 0,12 13 32,-14-12-64,20 19 32,-9 0 0,-12-18 0,3 14-16,-2 0-16,20 4 32,-19-5 0,-1 1-16,1 0 16,-1-1-32,20 5 32,-20-4 0,3-1 0,-3 1 0,-2 0 0,22 4 0,-19 0 32,-1-5-32,0 1 0,3 0 48,17 4-48,-7-5-32,-12-1 16,12 1-48,1 1 16,6 4 48,-9-4-64,0 4-144,1 0-481,1 2-799,7-2 1488,-7 6-2354,1 18-879,-1 0-689,5 9 961,2-33 2961,-2 35-4146,2-35 4146</inkml:trace>
  <inkml:trace contextRef="#ctx0" brushRef="#br0" timeOffset="619">122 317 2176,'0'0'0,"0"0"0,0 0 353,-4 0 127,-3 0 176,1-4 65,6 4-721,-5 0 704,3 0-64,-2 0-80,2 0-15,2 0-545,-2 0 480,-3 0-64,3 0-80,0 2-80,2-2-256,-2 2 240,-1 0 65,1 0 31,2 1 48,0-3-384,0 2 384,0 0 0,0-2-48,0 0 1,0 0-337,0 0 352,0 0-352,0 0 352,5 0-16,-5 0-16,4 0-48,-4 0-272,0 0 240,0 0-31,4 0-49,1 0-32,-5 0-128,0-4 112,4 4-48,-4 0 0,4 0-48,-4 0-16,5 0 32,-1 2-32,1 0 0,1 2-32,-6-4 32,7 5 0,-1-1 0,12 3 0,-14-3 32,-4-4-32,7 6 16,14-3 0,-16 1 32,17-2 16,-22-2-64,6 2 80,18-2 16,-6 0 16,-1 0 0,-17 0-112,20 0 80,-1 0 0,1-4 0,0-3-16,-20 7-64,17-6 112,0-1-48,-10 3 0,10 0 0,-17 4-64,0 0 48,7-5 16,-3 5 48,-4 0-16,0 0-96,0 0 112,0-4-15,0 4-33,0 0-48,0 0-16,-2 2 32,-2 0-16,-3 3 0,1-3 16,6-2-32,-7 4 0,1 1 32,-1 1-48,1 1-289,6-7 305,-7 4-1088,0 0-1313,3 1-1393,2 1-2129,2-6 5923,0 0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9:20.0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 1840,'0'0'0,"0"0"0,0 0 192,0 0 65,4 0 79,-4 0 112,0 0-448,4 0 448,1 0-32,-1 0-32,0 0-47,-4 0-337,7 4 320,-1 1-16,1 1 16,0 3 16,-7-9-336,19 17 304,-12-10-32,12 15-31,-12-5-33,-7-17-208,24 18 208,-7 1 0,1 1-32,1-1-32,-19-19-144,24 22 112,0 2-32,3 0-16,1 0 32,-28-24-96,28 26 160,3-2 48,-3-2 80,5-2 65,0-3-1,-3-8 48,1 0 0,-5 8-112,-26-17-288,22 2 256,-3 7-79,-1 0-49,-12 0 0,-6-9-128,22 8 112,-17-1-16,1-1-16,-1 1 16,-5-7-96,4 9 80,0-1 32,-4 1-16,0 0 16,0-9-112,0 9 144,0-3-48,0 1 0,0-1 0,0-6-96,0 5 64,0-3 32,0 0 16,0-2 0,0 0-112,0 0 160,0 0 1,5 0-17,-5 0-32,0 0-112,4 0 128,0-4-48,1-1-16,-1 1 16,-4 4-80,4-4 48,1-1-32,-1-1 32,1 1-32,-5 5-16,4-4 48,0 0-16,-4-1 32,5 5 0,-5 0-64,0-4 0,0-1-80,0 5-208,0-4-369,0 4 657,0-4-1088,0-1-545,0 1-496,0 0-224,0 4 2353,-3-5-1841,3 5 545,0-4-993,0 4 2289</inkml:trace>
  <inkml:trace contextRef="#ctx0" brushRef="#br0" timeOffset="621">594 22 1792,'0'0'0,"0"0"609,0 0-145,0 0-464,-2-6 672,0-1 209,-1 3 47,1 4 16,2 0-944,-2-5 817,0 5-145,-2 0-80,1 0-95,3 0-497,-4 0 400,2 0-48,-3 0-32,1 0-32,4 0-288,-4 0 272,2 0-80,-5 3 16,3 1-47,4-4-161,-5 7 176,-1 1-16,1 10 0,-1-10-16,6-8-144,-7 24 176,-1-2-16,-10 0 16,12 2 16,6-24-192,-20 28 192,11 3 48,-17 2 33,9-1 15,17-32-288,-22 35 320,4-2 0,-1 0-16,1-3-48,18-30-256,-17 29 256,-1-5-48,10-5-32,-12-1-47,20-18-129,-7 17 128,-10-8 0,10 8 32,1-10-32,6-7-128,-9 9 160,3-3-32,-1 3-32,0-5 48,7-4-144,-2 3 80,-2-1 32,2 0 32,2 0 16,0-2-160,0 0 160,0 0 32,0 0-32,0 0-47,0 0-113,0 0 96,0-4-32,0-3 16,0 1-16,0 6-64,4-18 0,0 18-48,1-17-272,-1 17-897,-4 0 1217,5-18-2641,1 14-1745,12-3-2401,-18 7 6787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9:23.4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27 269 1696,'0'0'0,"0"0"849,-3 0-305,3 0-544,-2 2 736,0 0 177,2-2 63,0 0-63,0 0-913,0 0 736,4 0-240,1 0-112,1 0-64,-6 0-320,20 0 385,-13 0 31,14-4-16,-14 0-48,-7 4-352,26 0 288,-6-5-112,2 1-16,-1 0-112,-21 4-48,22 0 32,-2 0 16,4 0-32,0 0 0,-24 0-16,24 0 33,0 2-33,0 0 32,-2 0 0,-22-2-32,19 7 32,3-5 0,-4 0 16,-1 2 0,-17-4-48,17 3 64,-10-1 16,17 0-16,-17-2 0,-7 0-64,6 0 80,12 0 0,-14 0 16,0 0 16,-4 0-112,5-4 128,-1 4 0,-4-5 16,4 5-16,-4 0-128,0 0 144,0-4-16,0 0 0,0-1-32,0 5-96,0-4 96,0-3-32,0 3 0,0 0-48,0 4-16,0-5-96,0-1-288,-2 1-320,-2 1-513,4 4 1217,-7 0-1712,1-4-401,-3 4 0,2 0 560,7 0 1553,-17 2-2673,17-2 2673</inkml:trace>
  <inkml:trace contextRef="#ctx0" brushRef="#br0" timeOffset="935">0 570 3297,'0'0'0,"7"0"1137,0 2-209,-7-2-928,17 0 864,-10 0 177,12 0 63,-1 0-127,-18 0-977,19-4 768,3 0-256,2 4-143,2-5-97,-26 5-272,24-4 208,0 0-32,0-1-48,0 5 16,-24 0-144,26-4 96,3 4-48,-3 0 16,-2 0-48,-24 0-16,24 2 16,0 0-16,0 3 0,0 1 0,-24-6 0,24 4 32,-2 3-16,0-5 64,-1 3 0,-21-5-80,20 2 80,0 0 112,-3-2 0,-10 0 16,-7 0-208,19 0 209,-14 0-129,1 0 32,1 0 32,-7 0-144,6 0 144,-1 0 48,-1-4-288,0-1 0,-4 5 96,0-4-80,5-1-32,-5 1 208,4-2-144,-4 6 48,0-7-448,5-10-497,-5 12-816,0-1-1024,0 6 2785,0-7-2673,4 1-1361,-4 6 4034</inkml:trace>
  <inkml:trace contextRef="#ctx0" brushRef="#br0" timeOffset="936">788 88 2305,'0'0'0,"0"0"0,0 2 672,0 3 208,0 1 129,4 1 15,-4-7-1024,5 8 945,1 1-129,12 9 0,-12-12-15,-6-6-801,22 7 768,-4 1-112,-1 1-159,5 0-113,-22-9-384,24 6 352,2-1-48,0-3-48,3 0-32,-29-2-224,30 2 112,1 3 16,-1-1-32,3 0-15,-33-4-81,35 5 64,-2 1-32,-1 1 16,-1-1-16,-31-6-32,26 7 32,-2 10-32,-4-14 32,-14 14-32,-6-17 0,22 7 48,-22 12-32,4-12-16,-4 12 16,0-19-16,0 9 32,-2 17 32,-6-8-32,-12 4 80,20-22-112,-18 21 48,-1 1 0,-1 0 32,1-2-16,19-20-64,-24 8 48,2 14 32,-2-15 0,0 15 16,24-22-96,-24 8 48,2 12 0,2-14-32,3 3 16,17-9-32,-9 9 32,-13 8-32,16-12 0,-1 1 48,7-6-48,-6 7-16,-1-1 48,3-1-32,2 1 32,2-6-32,-3 2-512,1 3-1697,2 1-1585,5-1-2209,-5-5 6003,0 0 0</inkml:trace>
  <inkml:trace contextRef="#ctx0" brushRef="#br0" timeOffset="1509">2045 271 4161,'0'0'0,"0"0"1185,0 0-1185,0 0 1008,0 0-79,4 0-129,-4 0-272,0 0-528,0 0 337,0 2-209,0 7-48,0 13 0,0-22-80,0 20 64,0-1 0,0 5 48,0 0-16,0-24-96,0 24 128,5 2-16,1-2 16,12-2-96,-18-22-32,6 18 112,18-10 48,-6 10 208,3-12 145,-21-6-513,20 7 480,2 0-32,2-5-176,-5 0-32,-19-2-240,22 2 256,0-2-32,0 0 1,-2-6-1,-20 6-224,21-7 208,1-13 0,-4 14 0,-12-12 0,-6 18-208,22-4 176,-18-18 32,3 16 16,-3-16-32,-4 22-192,5-7 193,-5-17-17,0 18-48,0-18 16,0 24-144,0-7 128,0-19-48,0 6 0,-3 1 0,3 19-80,-4-20 64,-2-4-16,-1 0 32,0 0-48,7 24-32,-8-28 80,-10 4-48,12 2-32,-16-4 32,22 26-32,-18-24 16,-3 0-16,-1 2 32,-4 4-32,26 18 0,-27-6-96,1-16 48,-2 18-64,-3 4-64,31 0 176,-30 0-32,-3 0-32,3 6 0,-1 16 16,31-22 48,-28 20-224,-1 6-80,5 4-81,5-1-111,19-29 496,-18 33-768,9 4-241,-8 4-255,10 3-417,7-44 1681,-6 46-2017,6-46 2017,-2 45-2177,2-5 464,17-8 577,9-12-737,-26-20 1873,0 0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9:26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0 212 3137,'0'0'0,"0"0"0,0-19 864,0 12 113,5-19-17,-1 22-47,-4 4-913,4 0 720,-4-5-224,5 5-176,-5 0-96,0 0-224,4 0 193,1 3-49,-1 1-64,-4 2 0,0-6-80,4 18 48,1-9 48,1 15-32,1-5-16,-7-19-48,6 18 80,1 4-48,10 2 0,-12 0-16,-5-24-16,19 30 0,-12 7 32,12 5-16,-12 3 16,-7-45-32,22 48 80,-16 0-16,16 3 48,-15-3-16,-7-48-96,19 48 112,-14 2 16,14-4 16,-19-3-48,0-43-96,7 42 128,-1-5 16,-1 0 32,-5-2 17,0-35-193,4 30 208,-4-1 16,0-10 0,0-1 0,0-18-224,0 6 240,-2 12 16,-2-12 0,-1 1 32,5-7-288,-4 4 305,-3 1 15,1-1 0,1-2 0,5-2-320,-6 0 304,2 0-32,-1 0-48,1-4-32,4 4-192,-2-7 177,-1-10-97,3 12-16,0-1-32,0 6-32,0-20-96,5 14-257,1-20-639,12 8-1009,-18 18 2001,6-20-3361,25 14 191,-9-20-1312,-22 26 4482</inkml:trace>
  <inkml:trace contextRef="#ctx0" brushRef="#br0" timeOffset="1">539 538 4818,'0'0'0,"-2"0"1232,0 0-255,0 0-129,2 0-848,0 2 688,0 2-143,6 3-97,12 10-80,-18-17-368,6 7 336,18 17-32,-6 0-32,1 2 49,-19-26-321,22 28 336,0 3 96,2-3-32,0 0 0,-24-28-400,26 31 320,0-3-79,3 1-17,1 1-16,-30-30-208,31 26 192,2 1 16,-3-3-48,1 0 16,-31-24-176,30 19 176,1 1-48,-3-11-32,-2 12 16,-26-21-112,20 7 112,-3 13 0,-10-14 17,-1 1-17,-6-7-112,18 8 128,-18 1-64,4-2 32,-4-1 16,0-6-112,0 9 64,0 0 48,-2 8 0,-2-12 0,4-5-112,-7 4 128,3 0 32,-1 1-16,1 1-32,4-6-112,-2 5 112,0-1-48,0 0 16,-1-4-16,3 0-64,-2 0 96,0 0-160,0 0-304,2-4-368,0 4 736,-2-7-1249,2-10-480,-3 10-640,3-14-816,0 21 3185,0-18-2657,0 12-1249,0 6 3906</inkml:trace>
  <inkml:trace contextRef="#ctx0" brushRef="#br0" timeOffset="2">1133 575 4177,'0'0'0,"-2"0"1313,-1 0-144,3 0-1169,-6 0 1200,-1 2 49,1 0-113,-12 0-271,18-2-865,-4 5 672,-5 1-192,-8 3-96,8 8-64,9-17-320,-24 9 289,4 15-1,-4-4 0,0 4-16,24-24-272,-26 26 224,-2 2-32,-3 5-16,3 0-80,28-33-96,-33 32 144,0 3-80,5-2 0,0 0-32,28-33-32,-20 30 32,3 1 0,8-5 0,-9 0 16,18-26-48,-4 24 81,0-6-17,2-10 32,-1 1-32,3-9-64,0 9 64,0 0-96,7-5-305,10-2-735,-17-2 1072,7 2-2209,13-2-1361,4 7 401,-5-7-1073,-19 0 4242,0 0 0</inkml:trace>
  <inkml:trace contextRef="#ctx0" brushRef="#br0" timeOffset="3">1707 778 2096,'0'0'0,"-3"0"433,-3 0 159,-1-5 224,5 1 177,0 4 111,0 0-31,0 0-145,2 0-175,0 0-161,0 0-176,0 0-416,0 0 320,6 0-96,12 0-16,-12-5 0,-6 5-208,20 0 193,-14 0-1,20-4 0,-8 4-32,-18 0-160,24 0 144,-2-4-16,4-1-48,0 5-32,-26 0-48,24-4 32,-2 4-32,-2 0 0,-1 0 0,-19 0 0,7 0 16,17 2 0,-18 0 0,14 1 0,-20-3-16,4 4 0,14 0 32,-14-2 0,3-2 32,-7 0-64,6 0 96,1 0 16,-3 0 16,0 0 16,-4 0-144,5 0 128,-1 0 32,-4 0-16,5-6 1,-5 6-145,0-4 112,4-1 16,0-1-48,-4-1 0,0 7-80,0-6 64,0-1-16,0 0-112,0 3-272,0 4 336,0-4-689,-2-1-367,0 5-449,-5 0-304,7 0 1809,-4 0-2113,-3 3 192,3 3 561,-2 1-1073,6-7 2433,0 0 0</inkml:trace>
  <inkml:trace contextRef="#ctx0" brushRef="#br0" timeOffset="4">1674 1068 4049,'0'0'0,"6"0"1153,-6 0-1153,20-5 880,-3-1 49,1-1 95,-12-10-95,-6 17-929,27 0 736,-10 0-208,1-5-192,-1 5-80,-17 0-256,20 0 177,-1 3-49,1-1-64,2 0 0,-22-2-64,22 7 32,4-1 48,0 1-16,0-1 48,-26-6-112,24 7 96,0-3 0,-2 0 16,2-1-32,-24-3-80,22 2 128,-3-2-32,-1 2 0,-1-2 48,-17 0-144,7 0 80,15 0 32,-18 0 16,3 0-16,-7 0-112,6 0 144,1-4 1,10 4-49,-17-5 0,0 5-96,4-4-321,1-3-959,1-10-1665,12 17-273,-18 0 3218,0-4-4514,0 4 4514</inkml:trace>
  <inkml:trace contextRef="#ctx0" brushRef="#br0" timeOffset="1765">3432 378 1952,'0'0'0,"-2"0"561,2 0-561,-4 0 720,-3-4 240,1 4 129,-1-4-1,7 4-1088,-9-5 945,1 1-161,-1-3-160,-8 3-111,17 4-513,-5-4 464,-4-1-16,-8 5-80,10-4-64,7 4-304,-19 0 209,12 0-97,-15 0-16,5 0-48,17 0-48,-20 2 64,-1 0-16,-6 3 16,3-1-32,24-4-32,-26 4 48,2 1-32,2-1 16,1 0-16,21-4-16,-22 7 32,2-3-64,3 3 64,10-1-32,7-6 0,-22 7 0,16-1 48,-12 1-48,12 2 48,6-9-48,-9 8 32,2-1-48,1 2 0,-1-1-32,7-8 48,-2 9-48,2 0-32,0 11-16,0-14-96,0-6 192,7 22-160,10-13 48,-10 12 15,15-1 97,-22-20 0,19 9 16,3 17-16,4-9 0,3 1 33,-29-18-33,28 17 16,2-8 16,-1 17 0,1-4-48,-30-22 16,31 20 0,-3-1-16,1 3-16,-5-2 16,-24-20 16,24 22 16,-3 2 16,-3 0-32,-12 0 0,-6-24 0,20 24-32,-16 0 32,3-3 32,-3 1-16,-4-22-16,0 20 64,0 0 48,-2-1 32,-2-1 0,4-18-144,-9 8 192,-11 14 16,14-15-16,-20 1-16,26-8-176,-20 18 176,-2-16-16,-4 2 0,-2 1 16,28-5-176,-31 4 144,-2 1-15,1-3-17,1-2 0,31 0-112,-28-5 96,2 1 16,4-3-16,0 1 32,22 6-128,-17-18 96,8 12 16,-11-16 0,14 5-32,6 17-80,-9-22 80,0 0-16,3 2-48,-1-1-16,7 21 0,-4-22 48,2 2-64,2-2-32,0 5-80,0 17 128,4-18-160,2 12-96,12-16 32,-12 18 32,-6 4 192,24-5-160,-6-1 64,6-1 32,0 1-1,-24 6 65,28-7-64,3 3 48,-1-3-32,5 1 32,-35 6 16,35-7 0,0 3 0,0-1 0,-2-1 0,-33 6 0,32-7 16,3-12-32,-2 14 16,0-12 0,-33 17 0,28-5 0,1-1-16,-3-12 32,-2 14 32,-24 4-48,22-17 16,-1 10 16,-3-15 16,1 16-16,-19 6-32,7-22 49,17 15 15,-20-17 16,14 18 0,-18 6-80,0-24 64,6 17 32,-1-17-16,-5 7 48,0 17-128,0-18 112,0 12-48,0-18-16,0 17-48,0 7 0,-2-22 0,-5 18 0,0-13-16,-1 12 0,8 5 16,-9-17-16,-8 17-16,10-7 16,-2 1 16,9 6 0,-17-5 0,10 1 0,-12 4 0,10 0-48,9 0 48,-20 0-16,14 2-48,-16 5 0,15 10 32,7-17 32,-8 20-64,8-20 64,-20 19-16,13 3-48,-1 7 32,-1-1-48,9-28 80,-17 33-64,12-1 48,-1 3-16,-1-2-16,7-33 48,-6 37-32,1 0 0,3-2 16,0 2-33,2-37 49,0 35-16,0-2 0,0 0 16,6-5 16,-6-28-16,7 26-16,13-4 32,-14-5 33,18-8-33,-24-9-16,20 18 96,2-14 32,4 3-32,0-3 48,-26-4-144,28 2 144,1 0-32,-1-2-16,-2 0 16,-26 0-112,29-4 80,-3 0-16,-2-3 48,-2-13-16,-22 20-96,19-4 128,-1-16 0,-12 14 0,12-14 16,-18 20-144,4-6 144,3-14-32,-1 13 1,12-19-49,-18 26-64,0-22 16,17 1 0,-13-3-16,3 2 48,-7 22-48,17-26 32,-12-1 0,14-1 224,-14 0-80,-5 28-176,19-31 240,-12 1-64,-1 3-240,14-1-96,-20 28 160,4-20-176,3 3 0,0 10 48,-3 1 80,-4 6 48,4-7-64,1 3 16,-1 0 32,-4-1-16,0 5 32,4 0-48,1-4 16,-1 4-81,-4 0 17,0 0 96,0 0-96,4 0-16,1 0 16,-1 2 32,-4-2 64,5 2-16,-1 3-32,-4-1 16,6 3-16,-6-7 48,7 4-48,10 2 32,-10 1 32,15 0-16,-22-7 0,6 4 0,23 0-16,-7-2 0,-1 1 16,-21-3 0,20 2-32,0 0 32,-1 0 0,-12 0 0,-7-2 0,24 3 0,-18-1 0,1 0 0,-3 0 32,-4-2-32,5 2 16,-1 0 0,-4 1-16,0-3 48,0 0-48,0 0 16,0 0 16,0 0 0,0 0 0,0 0-32,-2 0 16,-5 0-16,1 0 16,-12 2 16,18-2-32,-6 2 16,-18 0-16,6 3 16,-1 1-16,19-6 0,-20 7 32,-4-1-16,0-1-16,-2 1 32,26-6-32,-24 7-32,0-1 32,2 1 32,0-1-32,22-6 0,-22 9 32,3 0-32,-1 8-192,3-10 0,17-7 192,-18 22-208,9-3-32,-10 1 224,14 4 16,5-24 0,-6 24 0,2 4-48,1 1 48,3 3-16,0-32 16,0 33 0,0 2 0,7 0 16,10 2 16,-17-37-32,5 35 224,17-5 80,-3-6 16,3-6 65,-22-18-385,31 6 224,1 3 16,3-2-32,2-3-16,-37-4-192,37 2 208,0-2 0,1 0-32,-4-4-16,-34 4-160,31-7 176,-3 1-48,-1-16-48,-3 18-256,-24 4 176,21-24-528,1 6-560,0-6-961,0-2-1473,-22 26 3522,37-7-3682,-15-23-1344,-22 30 5026</inkml:trace>
  <inkml:trace contextRef="#ctx0" brushRef="#br0" timeOffset="2314">4135 66 2801,'0'0'0,"0"0"0,0 0 816,0-6 177,6-12 31,1 14-63,-7 4-961,7-4 864,10-1-192,-10 1-160,14-3-111,-21 7-401,20-4 272,2 0-32,4-1-64,-2 5-32,-24 0-144,24-4 96,-2 4-32,-3 0-64,1 0 16,-20 0-16,18 0 0,1 0 16,-12 4 0,17 3-16,-24-7 0,4 8 16,14 1-16,-14 0 16,0 0 16,-4-9-32,5 8 16,-1 10 32,-4-14-16,0 3 0,0-7-32,0 6 80,0 1 16,-2-1 32,-3-1 0,5-5-128,-6 6 160,-1-1-63,-1-1 15,-12 3 0,20-7-112,-7 6 144,-12 1 32,1-1 48,1 12 0,17-18-224,-20 6 208,-4 16-64,2-5 0,-4 3-80,26-20-64,-22 18 48,1 1 16,3 1-16,9-3-48,9-17 0,-21 18 64,16-10-64,-1 14 16,4-15 32,2-7-48,-3 9-16,3 10 32,0-12 16,7-1 32,-7-6-64,20 9 128,-14-2-15,20-1 31,0-4 16,-26-2-160,27 0 144,1 0-160,3 0-609,-5 0-975,-26 0 1600,28 0-2898,5 0-79,0 0-1425,-33 0 4402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9:31.6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303 452 3473,'0'0'0,"-2"2"1201,-4 0-81,6-2-1120,-18 2 1137,12 1 79,-14-1-15,13 0-161,7-2-1040,-21 2 849,12 0-161,-9 3-160,12-3-160,6-2-368,-9 4 321,-8 3-97,10-1-48,1 3-32,6-9-144,-18 18 144,14-12-32,-3 3 0,1 10 0,6-19-112,-9 9 32,2 15 16,1-2-32,-1 2-16,7-24 0,-6 26-16,1 5 0,5 1-16,0 3 32,0-35 0,5 37-32,1-2 0,1 2 32,15-2 0,-16-2 64,-6-33-64,24 31 32,-6-7 80,1-5 16,1-1 0,-20-18-128,24 6 176,0 14 16,0-16 0,2 3 49,-26-7-241,22 2 272,2 0-48,-2-2 48,4 0-48,-26 0-224,26-6 240,0-16-32,3 15 0,-5-17-64,-24 24-144,26-17 144,0-5-32,0-2-47,3-2 63,-29 26-128,24-31 80,2-1 16,-4-3 48,-1 0-16,-21 35-128,18-40 112,-14 1 16,14 2-16,-18 0-16,0 37-96,0-35 128,0-2-32,-7 0-32,-12 0-16,19 37-48,-9-33 32,-20 5-16,5-3-16,-2 5 0,26 26 0,-30-20-96,-1 14-48,-2-1 32,-4 7-64,37 0 176,-37 0-144,-6 2-48,-1 5-160,-2 2-401,46-9 753,-46 22-1184,3-14-657,1 16-912,10 0-945,32-24 3698,0 44-3842,-29-14 593,29-30 3249</inkml:trace>
  <inkml:trace contextRef="#ctx0" brushRef="#br0" timeOffset="1">7 727 7107,'0'0'0,"-3"0"1985,1 0-641,2 0-1344,-2 0 1137,2 0-129,0 0-223,4 0-161,-4 0-624,7 2 464,10 0-144,1 0-64,4 1-128,-22-3-128,26 2 96,2 0-15,3 2-17,2-2 16,-33-2-80,32 0 16,1 0 32,0 0-16,-3 0 48,-30 0-80,31 0 112,-5 0 0,0 0 16,3-4-16,-29 4-112,28 0 16,0-4-272,1 4-497,1-7-655,-30 7 1408,35-6-2577,4 1-1169,3-1-1873,-42 6 5619</inkml:trace>
  <inkml:trace contextRef="#ctx0" brushRef="#br0" timeOffset="2">1324 635 3201,'0'0'0,"-6"0"1665,6 0-1665,-9 0 1520,-13 0-159,14 0-64,-16 0-97,24 0-1200,-18 0 977,-1 5-177,-1 1-192,-2 1-160,22-7-448,-20 17 353,1-13-81,-1 14-80,11-9-16,9-9-176,-21 19 128,14-1-48,-2-1 32,3 1-112,4 1 16,2 3 16,4 4-32,3-4 32,-7-22-32,24 28 48,-5-1 0,5-6 16,0 3 32,-24-24-96,26 20 112,3-2 0,-3-1 16,0-10-16,-26-7-112,28 19 129,1-12-1,-1 12 48,1-16 32,-29-3-208,28 6 176,-2-6 16,2 0 48,1-4 0,-29 4-240,28-7 256,1-12 16,1 12-64,1-15 33,-31 22-241,30-17 240,1-1-48,-1-6 16,-4 2-32,-26 22-176,24-28 160,-4-5-16,0 3 32,-3-7-32,-17 37-144,18-35 144,-12 2-16,1-2-64,-1 0 48,-6 35-112,5-30 48,-5-1 16,-3 1 17,-16 1-81,19 29 0,-18-24 0,-6 0 0,-2 7-48,-4-1-33,30 18 81,-33-4-128,-4 4-16,-7 0 32,-4 9-16,48-9 128,-52 22-96,-5-3-48,3 5-176,-3 0-304,57-24 624,-50 29-1153,-1 1-608,6 1-528,-1 4-496,46-35 2785,-39 34-3265,6 10 783,2-9-1023,31-35 3505</inkml:trace>
  <inkml:trace contextRef="#ctx0" brushRef="#br0" timeOffset="3">1630 5 4209,'0'0'0,"0"0"1937,0 0-496,0-5-192,0 5-17,0 0-1232,0 0 1073,0 0-353,0 2-208,0 1-304,0 3-112,0 1 16,4 10-32,3-8 16,-7-9-96,17 24 96,-12-2 97,14 2-49,-12 6 48,-7-30-192,24 33 176,-7 2-48,3 4 32,0 5-48,-20-44-112,19 46 144,-1 2 16,-12 2-32,16 0 48,-22-50-176,4 48 160,3 0-16,-1-2-32,-1-3 33,-5-43-145,0 42 144,0-3-48,-2 0 48,-3 1-64,5-40-80,-6 37 112,-1-4 0,1-3 0,1-8 48,5-22-160,-6 17 176,1-10 16,3 13 16,-2-16-32,4-4-176,-2 6 192,-1-1-32,3-3 1,0 0-17,0-2 0,0 0-144,0 0 96,5 0 48,1-6-48,12 1-192,-18 5 96,6-6-544,14-1-945,-3 1-1601,-17 6 3090,24-7-4610,-24 7 4610,27-6-6339,-27 6 6339</inkml:trace>
  <inkml:trace contextRef="#ctx0" brushRef="#br0" timeOffset="4">2308 703 3457,'0'0'0,"-2"0"1409,2 0-1409,-2-5 1296,-4 1-31,3 0 15,1 4-31,2 0-1249,-4-5 1073,-1-1-241,3 1-208,0 1-224,2 4-400,-2 0 289,0 0-113,0 0-32,-3 2-48,5-2-96,-4 7 32,2 2 0,-3 8 0,1-10-16,4-7-16,-4 17 64,-3 0 16,0 3 16,3 0 0,4-20-96,-2 28 32,0 0 32,0 5-16,2 0 80,0-33-128,0 30 144,4-1 0,0-3 80,3 0-16,-7-26-208,24 24 273,-18 0-17,25-2-32,-9-5 0,-22-17-224,24 18 192,2-9 0,0 8 32,2-10-16,-28-7-208,29 4 224,1 0 64,1-1-63,-1-3 15,-30 0-240,33 0 208,-2-5-32,4-12 16,-1 12-32,-34 5-160,38-19 144,-1 12-16,2-19 16,-2 2 0,-37 24-144,35-22 144,-5-2 32,-3 0 0,-10-4 49,-17 28-225,7-35 224,-1-7 48,-1-1-64,-5-7-64,0 50-144,-5-51 96,-12 1-32,-3-2-48,-2-3 32,22 55-48,-28-54 0,-3 1 32,-1 3 16,-1 7-64,33 43 16,-35-33-64,-4 9-112,-5 17 0,-4 3-96,48 4 272,-52 2-304,-5 20 32,-4 4-97,0 9-239,61-35 608,-57 46-1008,0 8-673,3 10-1040,4 12-1473,50-76 4194,-42 87-3618,1-4-928,41-83 4546</inkml:trace>
  <inkml:trace contextRef="#ctx0" brushRef="#br0" timeOffset="423">2391 849 4578,'0'0'0,"-6"0"1584,-14 0-95,20 0-1489,-19 0 1489,10 0-97,-9 0-143,14 0-193,4 0-1056,-4 0 865,1 0-193,3 0-160,0 0-144,0 0-368,0 0 369,7 0 15,0 0 16,10 0-16,-17 0-384,4 0 352,16 0-80,0 0-31,4-4-49,-24 4-192,32-7 96,5 1-32,5-1 16,2 3-64,-44 4-16,43-5 48,1 5-16,2-4-32,-3 4 0,-43 0 0,40-4 16,-1 4-16,-9 0 0,-1 0 48,-29 0-48,21 0 0,-14 2 0,0 0 32,-1 0-32,-6-2 0,0 2 0,0 0 16,-6 1-32,-12-1-272,18-2 288,-17 2-785,-3 0-703,-2 0-1186,0 1-1680,22-3 4354,-19 6-6418,19-6 6418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9:42.0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265 183 1856,'0'0'0,"0"-4"449,0-3 111,4-14 208,-4 21-768,5-7 929,-5-10-1,4 12-128,0-1-191,-4 6-609,5-7 464,-1 1-96,0-1-32,-4 3-32,0 4-304,0-5 224,0 5-47,-2 0-33,-2 0-96,4 0-48,-4 0 64,1 0-32,1 0-16,0 0 0,2 0-16,0 3 16,-2 3 0,2 1-16,0 1 32,0-8-32,0 18 32,0-12-16,4 14 0,3-11 0,-7-9-16,4 26 16,0-6 16,1 4-32,-1 2 16,-4-26-16,5 28 32,1 3 0,1-1 0,-1 5 32,-6-35-64,7 35 48,-1-2 16,12 2 0,-18 0 32,0-35-96,6 32 128,1 1 32,-3-2-32,1-3 64,-5-28-192,4 28 112,0-2 0,1 1 16,-1 1 0,-4-28-128,4 26 193,1-2-17,-5 2 32,4-4 0,-4-22-208,4 22 192,1 2 32,-1 0 0,3 0 16,-7-24-240,6 20 192,1-1-32,-1-10 48,-1 13-79,-5-22-129,4 6 176,-4 14-16,4-16 16,-4 3 32,0-7-208,0 9 160,0-3 16,-2 1-16,0-1-16,2-6-144,-2 5 160,0-3 32,0 0-64,-3 0 0,5-2-128,-4 2 128,2-2-15,-3 3-1,3-3 0,2 0-112,-4 0 80,2 0 80,-1 0-96,1 0 32,2 0-96,0 0 16,0 0 48,0 0-64,0 0 48,0 0-64,0 0 32,0 0 32,0 0-48,-2 0 0,2 0-16,0 0-16,0 0 32,0 0-48,0 0 80,0 0-64,0 0 64,0 0-32,0 2 48,0 0-32,0-2-32,0 0 16,0 0 16,0 0 0,0 0 64,0 0-80,0 0 16,0 0 32,-2 0 0,-3 0-48,5 0 0,-6 0 16,-1 0-16,1 0 48,-1 0-48,7 0 0,-8 0 16,-10 0 16,12 0-32,-12 2 48,18-2-48,-6 2 48,-14-2-48,11 2 16,-13 1-32,22-3 16,-8 0 0,-14 2-32,15-2 32,1 2 32,6-2-32,-9 0 0,0 0 16,3 2 0,-1-2-48,7 0 32,-2 0 32,0 0-48,2 0 32,0 0-32,0 0 16,0 0-16,4 0 32,3 0-16,-1 0-16,-6 0 16,18 0 0,-14 0 0,18 0-32,-16 0 80,-6 0-48,22 0-16,-15 0 16,12-4 0,-12-1 0,-7 5 0,24 0-32,-7 0 16,3 0 16,0 0 16,-20 0-16,19-4 32,3 4-32,0 0 0,-5 0-48,-17 0 48,20 0-32,-2 2 32,-12-2 0,20 2 0,-26-2 0,7 5-16,19-3-16,-19 2 32,17-1 0,-24-3 0,17 2 32,-10 0-32,12 0 0,-14 0 0,-5-2 0,17 5 0,-13-3 16,1-2 64,1 0-16,-6 0-64,5 0 128,-1 0 32,-4 0 16,0-7 0,0 7-176,0-4 112,0-3 17,0 1-17,-2-1-16,2 7-96,-2-17 64,-1 12-32,-3-1 16,2-1-32,4 7-16,-3-17 48,-3 13 0,1-3-48,3 0 0,2 7 0,-6-6-16,1-1-128,-1 1-465,-1-1-783,7 7 1392,-6-4-2513,4 4-1377,-1 0 288,3 2-1136,0-2 4738,0 0 0</inkml:trace>
  <inkml:trace contextRef="#ctx0" brushRef="#br0" timeOffset="783">73 129 1600,'0'0'0,"-7"-5"240,-14 1 0,12 0 97,9 4-337,-20-5 480,18 1 128,0 4 64,-3-4 17,3 4-1,2 0-688,-2-5 704,2 1 1,0 0-1,-2 4 16,2 0-720,0 0 657,0-5-81,0 5-64,0 0-64,0 0-448,0-4 417,4-1-49,3 5-32,-1-4-48,-6 4-288,22-4 240,-15-1 16,21 1-32,-6 0 16,-22 4-240,22-5 241,4 1-17,0-3-48,2 3 0,-28 4-176,33-7 128,2 3-80,0-2 48,-2 1-64,-33 5-32,30-4 64,1-1-16,-5 5 0,-2-4-32,-24 4-16,22 0 16,-16 0 0,16 0 16,-17 0-16,-5 0-16,6 0 48,1 0-32,-3 0 32,0 0-32,-4 0-16,0 0 16,0 2 16,0 0-16,0 1 32,0-3-48,0 2 0,0 2 32,0-2 16,0 1 0,0-3-48,-2 2 64,0 0-32,0 0 16,2 0 0,0-2-48,-2 0 48,2 0-16,-3 0 16,1 0 32,2 0-80,-2 2 64,0-2 32,2 0-47,-2 0 31,2 0-80,-2 0 16,-1 0 32,-1 0 0,2 0-48,2 0 0,-5 0-192,1 0-449,2 0-623,-2-4-897,4 4 2161,-3-4-3250,1 4 337,2 0-1233,0 0 4146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9:49.2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491 188 1488,'0'0'0,"-2"0"368,-3-6 209,5 6-577,-6-7 768,-1-10 160,5 17 33,2-5-97,0 5-864,-2-4 753,2 0-145,-2-1-128,0 5-96,2 0-384,-3-4 288,1 0 1,0 4-17,2 0 16,0 0-288,-2-5 240,2 5 0,0-4 0,-2-1-16,2 5-224,0 0 240,-2-4 0,2 0 17,0 4-33,0 0-224,0-5 224,0 1 16,0 0-32,0-1 16,0 5-224,0-4 192,0 4 0,0-4-48,0-1 0,0 5-144,0-4 128,0-1 0,0 1-63,0 4 15,0 0-80,0 0 32,0 0-48,0 0-48,0 0 64,0 2-16,0 5-49,0 10 49,0-8 0,0-9 16,0 24-48,0-2 32,4 2 0,0 2-32,-4-26 48,7 26-16,10 0 0,-12 3-48,12 1 80,-17-30-16,0 31 0,7 2-32,-1-1 48,1 1-16,-7-33 0,6 33-16,12-1 48,-18-3-16,6 1-32,-6-30 16,7 27 48,-3-3-16,3 0-16,-3-3 64,-4-21-80,0 22 113,0-22-113,4 20 80,-4-1 96,5-1 32,-5-18-208,0 17 192,0-8-32,4 13-48,1-13 16,-5 8-16,0-17-112,4 7 128,-4 10-32,4-10-32,-4 1-32,0-8-32,5 18 96,-5-12-80,4 1 48,-4 13-16,0-20-48,4 6 0,-4 16 16,5-13-32,-1 10 16,-4-19 0,4 7 32,1 10 16,-5-12 0,4 3 32,-4-8-80,5 9 64,-5 9-32,4-14 48,-4 2-16,0-6-64,0 5 65,0-1 79,0 1-48,0-1 48,0-4-144,0 4 128,0-2-16,0 1 16,-2 1-80,2-4-48,-2 2 96,-5 0-32,3 1 0,1-1 16,3-2-80,-4 2 64,2-2-16,0 2 0,-3 0-48,5-2 0,-4 0 0,0 2 64,-1-2-48,-1 3 80,6-3-96,-5 0 48,-1 2-32,-1-2 96,1 0-64,6 0-48,-18 0 128,12 0-48,-3 0-48,-15 0 64,24 0-96,-9 0 16,-15 0 32,5 0 0,12-5-32,7 5-16,-22-4 49,14 0 31,-12-1-64,11 5 64,9 0-80,-22 0 16,16-4-32,-16 4 16,15 0 0,7 0 0,-21 0 0,14 0 0,-13 0-48,14 0 0,6 0 48,-18 2-32,14 5 16,-2-1-16,-1 1-17,7-7 49,-4 9-64,1-1 0,3-1-16,0-3 16,0-4 64,0 5-64,5-3 64,12 2-32,-12 0 16,-5-4 16,19 7 16,-1 0-80,-1-1 32,5-2-16,-22-4 48,26 5-64,0-3 112,7 0-48,4 0-16,-37-2 16,39 0 0,1 3-32,-1-1 32,-2-2-16,-37 0 16,35 0 16,0 0-16,0 0 0,-2 0 32,-33 0-32,30 0 0,-2 0 0,-4 0 16,-6 0 48,-18 0-64,6 0 80,14-7-32,-16 3 16,1-1-16,-5 5-48,0-4 96,4 4 16,-4-4-15,0 4-33,0 0-64,0-5 112,-6 1-112,-1 4 48,-10-4 0,17 4-48,-9 0 32,-11 0-16,12 0-64,-14-5-433,22 5 481,-18 0-1168,-1-4-753,10 4-1152,-9 0-993,18 0 4066,22 35-3106,-24-35-399,2 0 3505</inkml:trace>
  <inkml:trace contextRef="#ctx0" brushRef="#br0" timeOffset="599">61 81 1568,'0'0'0,"0"0"0,-6 0 512,-3 0 161,-11-4 223,14 4 33,6 0-929,-7-4 864,3-1-128,2 5-111,-1 0-97,3 0-528,-2 0 496,0 0-48,2 0-64,0 0-79,0 0-305,0 0 192,0 0-32,7 0-16,-1 0 32,-6 0-176,20 0 256,-14-4 0,16 0 32,-15-1 32,-7 5-320,26-4 193,-6-3-17,1 1 64,6-1-48,-27 7-192,26-6 208,4-1 0,-1 3-160,1-1-32,-30 5-16,29 0 32,-1 0-80,-2 0 16,-2 0 64,-24 0-32,26 0 0,3 3 32,-1 3 16,0 1-32,-28-7-16,27 6-16,-10 1 16,0-3 16,1 0-16,-18-4 0,6 5 96,18-3 16,-17-2-16,10 2 0,-17-2-96,5 0 144,1 0-16,1 0 32,-1 0 17,-6 0-177,7-4 144,-3-3 0,1 1 16,-1-1-16,-4 7-144,0-6 176,0-1-32,0 3-48,0-1 48,0 5-144,0-4 48,-2 0 16,0 4-80,0 0-176,2 0 192,-5 0-768,1 0-881,2 2-1232,2 2-433,0-4 3314,0 9-4498,0-9 4498</inkml:trace>
  <inkml:trace contextRef="#ctx0" brushRef="#br0" timeOffset="1212">1414 420 1552,'0'0'0,"-4"4"592,-3-2 289,7-2-881,-9 4 1136,1-1 81,5-3-49,3 0-191,0 0-977,0-5 864,0 1-127,0 0-113,0-1-64,0 5-560,5-4 448,-1-1-79,0 5-97,3 0-80,-7 0-192,7 0 144,12 0-80,-14 0 0,16 0-32,-21 0-32,18 3 32,4-1-176,2-2 16,4 2 272,-28-2-144,28 0 160,5 0 144,0 0 32,0 0-256,-33 0-80,32 0 80,-32 0-80,31-4 112,-3 4-32,-2-5-32,-26 5-48,27 0 80,-27 0-80,26 0 49,-2-4-1,-5 4 0,1 0 16,-20 0-64,4 0 64,3 0-64,13 0 16,-20 0-16,6 0 48,1 0-16,-3 0 32,0 0-64,-4 0 0,5 0 0,-5 2 112,4-2-80,-4 0 80,0 0-112,0 0 144,0 0 0,0 0 112,0 0-48,0 0-208,0 0 128,0 0-16,0 0-32,0-6-16,0 6-64,0-7 96,0 3-32,0-1-32,0 1 16,0 4-48,0-4 64,-2-1-32,2 1-16,0 4-16,0-7-368,0 3-352,0 0-577,0 4-784,0 0 2081,0-5-2833,0 5-80,17 18 768,-17-18-480,0 0 2625,0 0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9:51.1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 1568,'0'0'0,"5"0"881,-5 2-49,4 1 64,-4-3-896,0 2 945,0 0-17,0 0-111,4 0-177,-4-2-640,0 3 528,5-1-48,-1 0-31,3 2 63,-7-4-512,17 2 496,-10-2 48,15 3-47,-16-3 127,-6 0-624,26 0 528,-8 0-16,-1 0-47,5 0-177,-22 0-288,20 0 288,4 0-80,0 0 32,2 0-96,-26 0-144,26 0 96,0 0 16,0-5-48,5 5 16,-31 0-80,28-4 48,1 4 16,-3 0 0,-7 0-80,-19 0 16,22 0 32,0 0-48,-2 0 64,-1 0-32,-19 0-16,20 0 48,-3 0 16,-10 0-16,17 0 16,-24 0-64,7 0 32,10-4 16,-13 4 49,3 0-17,-7 0-80,6-5 96,-1 5 32,-1-4 32,-4 4-16,0 0-144,0-5 144,0 5-64,0 0-16,0-4 64,0 4-128,0 0 32,0 0 48,-2-4-64,0 4-80,2 0 64,-2 0 16,-1 0 16,1 0-16,-2 0 0,4 0-16,-4 0-16,-1 2 16,1 0 0,-3 2-112,7-4 112,-6 5-432,-1-1-417,1-2-559,-3 3-481,9-5 1889,-7 4-2369,-1 0-416,1 3 351,29 30 658,-22-37 1776,-2 2-2193,2-2 2193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9:54.2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507 79 2176,'0'0'0,"0"0"609,0 0 143,0-4 209,0 4-961,0-5 912,-2 5-96,0-4-111,0 4-113,2 0-592,-3-4 512,-1-1-32,0 5-111,-1 0-49,5 0-320,-4-4 288,-3-1-32,3 5 16,0-4 0,4 4-272,-5-4 320,-1 4-32,1-5 1,1 1-33,4 4-256,-4-4 192,-3-1-32,3 1 32,-3 0-32,7 4-160,-4-5 144,-3 1-48,1 4-32,-1-5-16,7 5-48,-6 0 48,-1 0-16,-2 0 16,-10 0-32,19 0-16,-7 0 32,-15 3 0,16-1-32,-14 2 0,20-4 0,-6 7-32,-14-3 32,13 3-16,-12-1 16,19-6 0,-7 7 0,-1-1 16,-10 1-16,14-1-16,4-6 16,-7 9 0,1 0-64,-1-3 48,1 3 0,6-9 16,-5 7 0,1-1 0,-3 12 0,3-14 0,4-4 0,-7 7-16,1 10 16,1-10 0,-1-1 16,6-6-16,-2 18 0,-3-16 16,1 4 32,2-1-32,2-5-16,-2 4 0,-3 0 32,3 3-32,0-1 0,2-6 0,0 7 32,0 0-16,0-1 0,0 1-48,0-7 32,0 8 32,0 1-64,0 0 64,4 0 16,-4-9-48,0 17-32,5-10 64,-5 1-32,4 12 16,-4-20-16,0 6 16,0 14-32,0-13 16,0 12-48,0-19 48,0 9 0,0 11 0,0-12 48,0 14-48,0-15 32,0-7-32,0 19 32,0-12-32,0 13 32,0-20-32,0 6 16,4 14 16,-4-14 48,0 12 1,5-12-49,-5-6-32,0 22 80,4-15 0,-4 10-16,4-10 48,-4-7-112,0 8 64,5 12-32,-1-13 48,1 1-48,-5-8-32,4 18 32,-4-12 32,4 3-48,1 11 48,-5-20-64,0 6 48,4 3-48,-4 11 64,4-14-48,-4-6-16,0 17 0,5-10 64,-5 2-48,4 8 32,-4-17-48,0 7 64,0 1-48,0 10 16,0-11 48,0-7-80,0 8 16,0 1 64,0 8-32,0-10-48,0-7 0,0 9 16,0 10-32,0-12 32,0 12 48,0-19-64,0 9 64,0 11-16,4-14-32,1 14-32,-5-20 16,0 7-16,4 12 16,1-10 16,-1 8 32,-4-17-48,0 7 0,4 13 16,1-14-16,-1 1-16,-4-7 16,4 19 16,-4-12 32,5 10-48,-5-10 64,0-7-64,4 19 32,-4-12-32,0 10 48,4-10-48,-4-7 0,0 17 32,0-8 0,5 11-48,-5-14 0,0-6 16,4 22 16,1-15-16,-1 12 0,-4-12 0,0-7 0,4 20-16,1-12 32,-1 14-16,0-13 48,-4-9-48,5 22 16,-1-14-32,0 14 32,1-13-32,-5-9 16,4 24-32,1-15 64,-1 15-64,0-16 64,-4-8-32,0 24 16,5-6-16,-1-9 16,-4 17 16,0-26-32,4 17 0,1 3-32,-5-1 64,4-12-64,-4-7 32,0 22 0,7-13 32,-1 12-32,1-3 32,-7-18-32,6 6 0,-1 18 32,-1-15-32,0 15-32,-4-24 32,5 9 32,-1 15-64,0-18 32,-4 16 32,0-22-32,5 18-32,-1-12 32,1 18 0,-1-17 32,-4-7-32,4 19 0,1-12 32,-1 13 0,0-12-32,-4-8 0,5 22 16,-1-13 16,-4 10-16,4-12-16,-4-7 0,5 17 49,-5-10-33,4 10 32,-4-10-32,0-7-16,5 22 16,-5-16 32,0 12-48,0-9 48,0-9-48,0 21 0,0-1 0,0-3 0,0 1 0,0-18 0,0 17 48,0-8-48,0 13 16,0-13-16,0-9 0,0 19 0,0-10 16,0 11-16,0-14 48,0-6-48,0 22 32,0-15-32,0 14 32,0-14 16,0-7-48,0 17 48,-3-10 16,1 10-16,0-10-48,2-7 0,-2 22 48,0-14-32,-3 14-16,1-4 48,4-18-48,-4 17 16,-1-8-16,1 15 0,-1-7 0,5-17 0,-2 9 48,0 13-32,0-13 16,0 10-16,2-19-16,-2 7 0,-1 10 48,3-10 0,0-1 16,0-6-64,-2 9 48,2 0 48,-2-3-32,0 1 48,2-7-112,-2 4 96,-3 1 16,-1-1 0,-1 0 0,7-4-112,-6 5 112,-1-3 16,1 0-16,-3 2-48,9-4-64,-9 3 81,-8 1-33,12-2-32,-3 3 16,8-5-32,-9 6 0,0-2-32,0 1 80,1-1-64,8-4 16,-9 5 0,2 1 16,1-2-16,-1 1 32,7-5-32,-6 4 0,-1-2 0,1 1 32,1-1 48,5-2-80,-6 0 96,-1 0 16,1 0-32,-1 0 32,7 0-112,-6 0 128,-1 0-16,0 0 64,1-7-64,6 7-112,-9-6 128,0-1-32,-8 1-32,13-1 32,4 7-96,-9-17 80,-11 12-32,14-12 0,-14 10-272,20 7 224,-6-22-256,-14 16 16,13-14 0,1 16 208,6 4 32,-9-5-16,3 1-16,-1 0 16,3 4-16,4 0 32,-3-5-48,1 5 32,0 0-64,2 0 64,0 0 16,-2 0-32,2 0 16,0 0-32,0 0 16,0 0 32,0 0-16,0 0-16,0 0 16,0 0-16,0 0 32,4 0-16,-4-4 16,0 4 16,5 0-16,-5 0 0,4 0 0,-4-4 0,4 4 0,-4 0 0,5 0 32,-5-5-16,4 5-16,-4 0-16,0 0 16,0 0 16,0 0 16,0 0-64,0 0 32,0 0-368,0 2-257,-2 1-463,2-3 1088,-2 6-1681,0 1-480,-1 10-704,-1-8-369,4-9 3234,-2 22-2353,0-5-704,2-17 3057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1:59:57.8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31 199 2417,'0'0'0,"0"2"800,-5 1 369,5-3-1169,-6 2 1408,-1-2-63,3 0-161,2 0-175,2 0-1009,-3 0 912,1-5-95,0 1-129,2 0-128,0 4-560,0-5 416,0 1-144,0 0-63,0 4-81,0 0-128,0-5 96,4 5-48,1-4-16,-1 4 0,-4 0-32,5-4 0,-1 4 32,0 0-32,1 0 16,-5 0-16,6 0-16,1 0 16,-1 2-16,1 2 0,-7-4 16,17 4 0,-12 1-32,12-3 32,-10 0 48,-7-2-48,21 2 32,-14 1 16,17-3-32,-17 0 16,-7 0-32,26 0 32,-20-5-16,23 1 48,-12-3 0,-17 7-64,18-4 64,1 0 64,1-1-16,-1 1-16,-19 4-96,18-7 112,-1 3-96,-10 4 32,13-4-48,-20 4 0,6 0-32,12 0 32,-14 0 32,13 0-64,-17 0 32,5 4-32,1 2-16,12 1 0,-14-3 80,-4-4-32,7 7-32,-1-3 80,12 3-48,-14-1-16,-4-6 16,7 3 96,12 1-48,-14-2 32,14 0 16,-19-2-96,7 2 16,12-2 48,-12 0-48,17 0 48,-24 0-64,6 0 48,16-4-32,-15 0 16,15-1-64,-22 5 32,6-4 0,18 0 32,-17-1-16,19 1 48,-26 4-64,6 0 0,18-4 0,-17 4 32,17-5-32,-24 5 0,7 0 16,19-4 48,-20-1-64,18 5 0,-24 0 0,7 0-16,17 0-16,-18 0 64,18 0-32,-24 0 0,7 0-32,17 0 32,-18 0 0,18 0 32,-24 0-32,7 0 0,19 0 32,-19 0 16,19-4-48,-26 4 0,6 0 16,21 0 16,-21 0 16,20-4 33,-26 4-81,7 0 64,15-5 32,-5 1-32,-10 4-32,-7 0-32,24-4 112,-7 4 0,-10 0 32,12-5-16,-19 5-128,7 0 128,13-4-48,-14 4-16,16 0-16,-22 0-48,6-4 48,16 4-16,-4 0-32,-12 0 48,-6 0-48,26 0-16,-8 0 16,-1 0-32,1 0 32,-18 0 0,6 0 48,21 0-64,-21 0 32,20 0-16,-26 0 0,20 0 0,-3 0 32,1 0-16,1 0-32,-19 0 16,18 0 0,-12 0 16,18 0 32,-17 0 0,-7 0-48,22 0 0,-16 0 16,14 0-16,-13-5 32,-7 5-32,19 0 48,-1-4-32,-1-1 32,5 1-48,-22 4 0,22 0 0,0-4 48,-1-1 0,1 1-16,-22 4-32,20-4 48,-1-1 0,-1 1-16,2 4-80,-20 0 48,17-4 16,-10-1-64,19 5-16,-20 0 80,-6 0-16,24 0-16,-17 0 0,17 0 48,-18 0 16,-6 0-48,22 0 48,-15 0 0,12 0-64,-12 0-16,-7 0 32,24 0-16,-18 0-16,14 0 80,-13-4-64,-7 4 16,19 0 48,-12 0 0,12 0-32,-12 0 0,-7 0-16,17-5-16,-10 5 32,17 0-16,-17-4 32,-7 4-32,24 0 0,-18-4 0,20-1 0,-19 5 0,-7 0 0,26-4 48,-9 4-48,3 0 16,0 0-16,-20 0 0,19 0-48,3-4 80,0 4-16,2 0 16,-24 0-32,24 0 16,0-5 32,4 5-48,1-4 0,-29 4 0,26 0 48,2-4-64,-2-1 16,-2 1 0,-24 4 0,24-5 0,0 5 0,0-4 32,-2 4-32,-22 0 0,20-4-16,-3 4 32,-10 0-32,17 0 16,-24 0 0,6 0-16,18 0 16,-17 0 0,15 0 16,-22 0-16,6 0 16,16 2-16,-15 2-16,15-2 16,-22-2 0,6 7 0,18-5 16,-17 0-16,17 1 0,-24-3 0,17 2-32,3 0 32,-1-2 32,1 0 16,-20 0-48,24 0 49,-2 0 31,2 0-32,0 0-48,-24 0 0,22 0 16,2-4-16,-5-1-16,3 5 32,-22 0-16,20-4 32,-1 4-32,3-5 32,0 5-32,-22 0 0,20 0-16,1 0 16,1 0-16,-2 0 48,-20 0-32,22 0 32,0 0-64,-3 0 64,1 3-64,-20-3 32,19 2 0,-1 0 32,-1 0-32,1 0 16,-18-2-16,17 3 0,-10-1 0,17-2-16,-18 2 32,-6-2-16,27 0-16,-10 2 64,0-2-32,1 0-16,-18 0 0,20 0-16,1 0 32,1 0 64,2 0-128,-24 0 48,24 0 16,-2 0-32,2 0-32,-2 0 64,-22 0-16,24 0 32,0 0 32,0 2-32,-2 0-64,-22-2 32,21 3-16,-3-1-16,-1 0 32,1 0 32,-12 0-32,-6-2 0,27 5 0,-10-3 0,0 0-32,3 0 64,-20-2-32,18 0 48,1 2-32,1-2 16,-1 0 16,-19 0-48,20 0 0,2 0-32,2 0 32,0 0 48,-24 0-48,24 0 0,2 0 48,-2-4 0,0 4-64,-24 0 16,22-4 0,0 4 16,-3 0 16,1-5 16,-20 5-48,20 0 96,-3 0-96,1-4 16,-1 4-64,-17 0 48,17 0-16,-10 0 32,19 0-32,-19 0 16,-7 0 0,19 0-48,-12 0 0,13 0 0,-14 2-32,-6-2 80,20 5 32,-14-1-64,14 0 32,-14-2 0,-6-2 0,29 3 0,-5-1 0,0-2 48,0 2 48,-24-2-96,22 2 96,-5 0-16,-10 1-64,-1-1-368,-6-2 352,7 0-1761,-3 0-3409,-4 0-2722,0 0 7892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0:01.4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401 415 2112,'0'0'0,"0"0"577,0 0 303,0 0-880,0-7 1233,0 1 175,0 1 49,0-1-64,0 6-1393,0-7 1280,-2 1-143,-2-1-113,0 1-191,4 6-833,-7-7 672,0 1-176,1-1-144,-1 1-112,7 6-240,-8-7 176,-1 3-79,0-1-33,-8 5-16,17 0-48,-7-4 16,-10 4 0,10 0-16,-12 0 0,19 0 0,-7 2 32,-17 0-32,15 3 0,-15 1 0,24-6 0,-17 7-32,-1 1 0,10 10 32,-16-14 0,24-4 0,-18 9 0,1 8 32,8-10-32,-15 2-16,24-9 16,-7 19-16,-10-12-16,13 10-16,-3-12 48,7-5 0,-4 6 48,-1 3-48,1 0 0,2-1 0,2-8 0,-2 7-16,2 2-16,0-1 32,0 1 0,0-9 0,0 9 0,0-3 48,0 3-64,4 0-16,-4-9 32,7 6 32,-3 1-64,2-3 64,14 3-32,-20-7 0,4 2 16,16 5-16,-13-5 32,17 0-16,-24-2-16,17 2 48,3-2-32,-1 0 0,3 2 16,-22-2-32,24 3-48,0-1 32,0 0 32,0 2-16,-24-4 0,20 5 0,-1 1 0,-1 3 16,-12 0-16,-6-9 0,22 19-16,-17-12 16,1 15-48,1-14 32,-7-8 16,6 24 0,1-4 0,-1 2 48,-1 0-48,-5-22 0,4 19 16,-4 3-32,4 2 16,-4-2 0,0-22 0,0 24 16,-4-2 32,-2-1-32,-14-1 16,20-20-32,-9 22 128,-13 0-32,3-3 0,-3 3 0,22-22-96,-22 22 0,0-2 48,-2-3 0,2 1 32,22-18-80,-21 6 80,-1 16-80,2-16 80,1 3-32,19-9-48,-20 18 16,2-16 80,10 2-48,-14-2 16,15 1 128,7-3-192,-19 0 128,12 0 16,1 0 64,-1-7-96,7 7-112,-9-7 145,3-12-1,-1 12-128,1-12 112,6 19-128,-2-7 48,-3-17-80,3 18 80,2-16-48,0 22 0,0-7-48,0-12 48,0 12-48,0-13 48,0 20 0,7-6-16,-1-12-16,14 14-16,-16-13 32,-4 17 16,7-5 0,17-1-32,-18-12 64,18 14-80,-24 4 48,20-7 0,-1-12-16,1 14-32,2-1 0,-22 6 48,20-18-32,1 14 16,1 0 64,0-3-80,-22 7 32,26-4-48,-2-1 80,5 1-113,-1 0 33,-28 4 48,28 0-16,3-5-32,-3 1 80,-2-1-16,-26 5-16,27-4 16,-6 4-16,1-4 0,-2-1 48,-20 5-48,19-4 0,1 0 33,-13-3-66,19 1 82,-26 6-49,6-7 48,16 1-16,-17-12 64,14 14-80,-19 4-16,5-7 96,1-12-32,12 14-16,-14-14 0,-4 19-48,6-7 0,1-15 32,10 16-16,-17-18 32,0 24-48,7-7 128,-3-17-80,1 7 48,-5-3 0,0 20-96,0-17 48,0-1 16,-2 12-16,-5-18 0,7 24-48,-7-7 0,-10-17 48,10 20-48,-10-14 32,17 18-32,-7 0 48,-10-4-80,10-1 32,-12 1-48,19 4 48,-7 0-64,-15 0 32,16 0 32,-16 2-64,22-2 64,-9 2-48,-10 5 16,10 0-16,-11-1 32,20-6 16,-8 9-48,-12 8 0,13-10-48,-12 12-32,19-19 128,-5 20-112,-3 2-16,1 2 16,3 2 48,4-26 64,-2 28-128,2 3 15,0 2 65,17 2 0,-17-35 48,4 35 0,16 2 32,-13 0-32,17-2 48,-24-35-48,6 34 0,18-1 64,-6 0-15,1-5 15,-19-28-64,22 26 80,0-6-64,0-11-16,0 8 0,-22-17 0,21 2 32,-1 3-16,0-3 96,-3-2-32,-17 0-80,18 0 144,-1-7-32,-10-10-16,12 10 80,-19 7-176,5-21 112,1 14-32,12-17-16,-18 7-16,0 17-48,4-7 32,0-19 16,1 6 0,-5 1 0,0 19-48,4-20 64,-4-6-16,4 0-16,-4-1-16,0 27-16,5-30 48,-1 2-64,0-1 64,3 3 0,-7 26-48,7-24-16,12 2 16,-14 3-80,1-1 48,-6 20 32,22-17-64,-16 10 32,14-10 16,-16 17-112,-4 0 128,18-7-16,-14 3-112,3 4 64,12 0-32,-19 0 96,5 0-128,17 2 112,-16 2-80,18 3 112,-24-7-16,7 8 0,19 1-16,-9 0 32,-10 0-16,-7-9 0,26 6 0,-6 1 32,-3-1-16,1 1-32,-18-7 16,17 2 16,1 0-16,-1 0-16,0 1 64,-17-3-48,7 2 16,15-2 16,-18 0-16,3 0-32,-7 0 16,6 0 64,1 0 16,-3-5-80,-4 1 64,0 4-64,0-4 48,0-1-48,0 1 96,0 4-16,0 0-80,-6-4-32,-1 4 64,-10 0-16,8-5-32,9 5 16,-24 0 0,2 0-32,0 0-16,-2 0 80,24 0-32,-26 0 0,2 5-48,-2 1 48,0 1-80,26-7 80,-26 6-48,-1 3 32,6 8-32,-1-10 0,22-7 48,-18 24-96,1-4 0,8 1 16,-11 3 16,20-24 64,-6 27-96,-12 5 16,14 5-16,0 3 0,4-40 96,-2 48 0,2 0 0,0 0 48,4 0 0,-4-48-48,20 41 0,-1-2 48,7-6-16,7-5 64,-33-28-96,37 18 64,9-9 80,2-3 0,4-2-48,-52-4-96,55 0 96,-1 0 32,-1-17-32,-3 10 64,-50 7-160,41-21 208,-3 14-112,-8-19 0,-8 8 0,-22 18-96,6-19-176,12-1-400,-18 3-929,0-3-1632,0 20 3137,0-17-4962,-7-5-1873,7 22 6835</inkml:trace>
  <inkml:trace contextRef="#ctx0" brushRef="#br0" timeOffset="602">1165 22 3249,'0'0'0,"-2"0"1072,-2-4 129,-1-1 16,5 5-1217,-6 0 1104,3-4-175,1 0-209,2 4-160,0 0-560,0-5 448,0 5-192,0 0-79,0 0-97,0 0-80,0 0 48,5 0 0,1 3 16,1-3 0,-7 0-64,6 2 32,12 0 64,-14 0-64,14 0 16,-18-2-48,6 5 64,18-1-16,-6 0 0,1-1 16,-19-3-64,22 2 32,-2 0 16,1-2 32,3 0-16,-24 0-64,22 0 80,2 0 0,-2 0 0,-4 0-16,-18 0-64,6 2 32,14 0-16,-20 5-32,4-1 32,-4-6-16,0 7 0,0 2 16,0 8 16,-2-10 0,2-7-32,-7 19 0,-12-1 0,12-10 48,-10 16-48,17-24 0,-9 20 32,-13 0-32,13 2 0,-12-1 48,21-21-48,-9 22 0,-13 0 0,13-2 48,-12-1-32,21-19-16,-9 18 64,-11 1 32,14-1 48,-3-1 32,9-17-176,-7 9 193,3 11-33,2-14-80,2 3 48,0-9-128,0 9 128,0-1-32,4-1 32,3-1 0,-7-6-128,6 7 80,12-3 0,-14 1 32,3-3 32,-7-2-144,6 2 128,-6-2-128,22 0 128,-18 0 16,16 0 0,-13 0-48,-7 0-96,24 0 144,-7 0-15,3-4-177,1 4-433,-21 0 481,24-5-1344,5-1-1458,1 1-847,5 5-1762,-35 0 5411,0 0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0:03.1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255 203 4962,'0'0'0,"-2"3"1665,2-3-1665,-2 0 1488,0 0 17,-3 0-48,-1 0-193,6 0-1264,-7 0 1073,-1 0-241,-1 0-240,0 0-127,9 0-465,-17 0 320,12 0-64,-1 0-64,-1 2 32,7-2-224,-6 2 160,-1 2-16,1 1-32,-1-1 0,7-4-112,-7 7 48,1-1 16,-1 3-48,-1 0-16,8-9 0,-7 17 80,1-8-112,-1 13 16,3-3 16,4-19 0,-3 22-32,1 2 80,0 2-64,2 3-16,0-29 32,0 28-16,4 3 16,14-3 0,-14 0 16,-4-28-16,22 26 32,-15 1-16,19-3 64,-7 0-16,-19-24-64,20 21 96,0-3 48,2-1-15,-1-10 47,-21-7-176,22 9 224,2-1-32,0-1 32,0-5-32,-24-2-192,24 0 160,0 0 32,2-4 32,1-3 0,-27 7-224,28-17 160,0 12-32,1-14-47,-1 12-1,-28 7-80,28-24 96,-1 18-80,-1-18 32,-2 17-16,-24 7-32,24-24 0,-2 17 80,-5-10-16,-10 10 64,-7 7-128,21-17 160,-16 11-32,1-19 16,1 19 16,-7 6-160,4-24 144,-4 17-16,0-19-16,-2 9-16,2 17-96,-4-20 80,-5-2-32,-11 1 80,12-3-64,8 24-64,-27-24 64,8 0 16,-3-5-80,-2 1 0,24 28 0,-24-29-16,-2 1 32,-3 2-64,1 2 80,28 24-32,-28-20-64,-1 14 0,-1-12-80,-1 18 0,31 0 144,-33 0-208,-1 7 0,-4 12 32,1 3-128,37-22 304,-43 24-704,1 5-497,-1 1-560,3 3-496,40-33 2257,-32 33-2401,1-3 0,5-1-16,6-3 128,20-26 2289,-6 26-1617,-3-6-1216,9-20 2833</inkml:trace>
  <inkml:trace contextRef="#ctx0" brushRef="#br0" timeOffset="1">96 428 6579,'0'0'0,"0"0"1888,0 0-367,0 0-112,0 0-1409,0 0 1248,0 0-255,0 0-305,0 2-128,0-2-560,7 3 593,-1 1-49,14-2-16,-14 0-144,-6-2-384,24 2 256,-2 1-160,4 1 0,0-2-16,-26-2-80,31 2 81,2-2 31,4 0-16,0 0 0,-37 0-96,41-4 96,-1 0-48,1-1 48,-2 1-32,-39 4-64,42-4 80,-5-1-32,-4 1-432,-3-3-1073,-30 7 1457,26-4-3954,7 6-4514,-33-2 8468</inkml:trace>
  <inkml:trace contextRef="#ctx0" brushRef="#br0" timeOffset="1007">1263 376 2577,'0'0'0,"0"0"0,0 0 896,-2-5 337,0 1 143,0-2 1,2 6-1377,-2-5 1297,-1 1-177,1-1-192,2 1-79,0 4-849,0-4 608,0-1-80,0 1-143,0 4-129,0 0-256,0-4 192,0 4-96,0 0-32,0 2-48,0-2-16,5 6 0,-5 3 0,4 11 0,2-12-16,-6-8 16,7 24 0,0-4 0,14 2-48,-14 2 48,-7-24 0,22 24-16,-16 0-16,23-4 48,-12-1 48,-17-19-64,18 18 64,1-1-32,-1 0 48,1-8 32,-19-9-112,18 20 80,-1-14 128,3 3 448,-3 0-47,-17-9-609,20 6 688,-3-3-64,3-1-512,-3-2 48,-17 0-160,20 0 112,-2 0-32,1 0 33,1 0-49,-20 0-64,22-5 96,-1 1 0,3-3 16,0-12-64,-24 19-48,24-7 48,3-15 48,-3 16 0,0-18 32,-24 24-128,21-18 160,1 12-80,-4-20 16,-1 6 16,-17 20-112,7-19 80,12-1 32,-14-2 16,1-2 48,-6 24-176,7-24 144,-1-2 32,1-2-80,-3 1-80,-4 27-16,0-28 81,0 0 15,-2-3-48,-4 3 32,6 28-80,-18-26 32,1-1-32,-3-1 48,-4 2-32,24 26-16,-26-26 0,0 2 0,-5 4-48,-4 13-80,35 7 128,-35-6-144,-2 2-113,0 4-31,-4 6 96,41-6 192,-44 18-240,-2-1-128,0 0 64,5 3-128,41-20 432,-37 20-417,2-1 97,4 5-80,3 3-96,28-27 496,-24 28-704,2 5-337,3-1-448,10 3-928,9-35 2417,-18 33-3313,18 4 672,0-2-1073,0-35 3714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0:05.2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22 3313,'0'0'0,"0"-4"1345,-2-3-97,0 1-191,2 6-1057,-4-5 784,2 5-272,-1 7-272,1 15-176,2-22-64,-2 24 48,2 0 0,0 6-16,0-1 17,0-29-49,0 28 48,0 3 64,0-1-48,4-2 0,-4-28-64,5 33 96,-1 0 0,0 0 64,3-1 16,-7-32-176,7 37 160,10 3 64,-13 1 0,3-2 16,-7-39-240,17 40 256,-12-3-80,1 2-47,12-2 15,-18-37-144,4 37 112,3 0 0,-1-2 32,-1-2 16,-5-33-160,4 31 144,0-1 16,-4 1 32,0-5 0,0-26-192,0 22 224,0-3-32,0-1 48,-4-10-15,4-8-225,-4 20 272,-3-13-48,3-1-32,1 1-16,3-7-176,-2 4 176,2-2-16,0-2-32,0 0-16,0 0-112,0 0 64,0-4-256,7-16-608,-1 14-1153,-6 6 1953,18-22-3586,19 28 305,-31-12-817,-6 6 4098</inkml:trace>
  <inkml:trace contextRef="#ctx0" brushRef="#br0" timeOffset="1">471 592 3569,'0'0'0,"0"4"1329,0-4-1329,-2 7 1488,-2 1 49,2 10-144,-1-12-273,3-6-1120,-2 18 833,0-1-241,0 1-224,2 3-80,0-21-288,0 22 320,0 4-80,4 3 33,1 1-49,-5-30-224,4 31 208,2 2 80,12-1 80,-12-1-16,-6-31-352,24 28 368,-4-2-47,6 1-65,3-3-16,-29-24-240,30 26 192,3-2 0,0-5-48,-3-1 32,-30-18-176,33 9 144,-3 10 64,-3-12 16,-1-1-32,-26-6-192,24 7 305,-5-5-65,1 0 64,-2-2 64,-18 0-368,17 0 336,3 0 32,-1-6 1,1-12-49,-20 18-320,22-6 256,0-16-32,2 2-16,-3 1-32,-21 19-176,22-22 224,0-2-16,0 0 0,-3-5-48,-19 29-160,7-30 177,15-3-97,-18-2 32,1-2 0,-5 37-112,0-37 16,0-4 96,-7 1-112,-13-1 16,20 41-16,-17-44 32,-7 5-32,-4-2 32,-3 3-16,31 38-16,-35-32-16,-2-3-64,-2 4 0,-1 5-32,40 26 112,-41-24-96,0 18-96,-3-1-113,-4 7-111,0 2-304,48-2 720,-48 18-993,2 6-511,2 11-849,7 4-1313,37-39 3666,-35 52-4322,1 9-1521,34-61 5843</inkml:trace>
  <inkml:trace contextRef="#ctx0" brushRef="#br0" timeOffset="289">572 832 5522,'0'0'0,"0"-5"2193,0 1-560,0-3-209,4 3-175,0 0-289,1 4-223,1 0-177,12 0 0,-12 0-15,20 2-17,-26-2-528,22 0 496,4 0-112,5 0-16,2 0-64,4-7-15,0 1-129,2-1-16,-2 1-16,-37 6-128,35-7 16,-6 1 80,-1-1-96,-6 3 48,-22 4-48,22-5 48,-5 5 0,-10 0-16,10 0-416,-17 0 384,0 5-1313,0 1-1632,0 14-1809,0-11-2017,0-9 6771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0:09.4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286 269 1904,'0'0'0,"0"0"0,-2 0 289,0-7 111,-1 1 144,1-12 128,2 18-672,-4 0 753,-3 0 15,5-4 0,-2 0 17,4 4-785,-2-5 736,-1 1-48,1-1-47,0 1-49,2 4-592,0-4 608,0-1-16,0 1-47,0 0-49,0 4-496,0-7 464,0 1 0,0-1-47,0 0 15,0 7-432,0-6 352,0-1-32,0-10-80,0 17 16,0 0-256,0-7 176,0 1 0,0-1-64,0 3-48,0 4-64,0-7 49,0 3-49,0 4 16,0 0 0,0 0-16,0-4 0,-2 4 0,0 0-65,0 0-15,2 0 80,-5 6-128,1 12 0,2 1-32,-1 3 16,3-22 144,-2 26-128,2 5 16,0 2 32,0 4 48,0-37 32,5 41-16,-1 1-16,3-1 32,-1 3-48,-6-44 48,18 45-16,-14-1 16,16 2-32,-14 0 32,-6-46 0,20 41 0,-14 1 0,16-1 32,-15-4-16,-7-37-16,19 35 16,-12 0-32,10-4 16,-12-3 0,-5-28 0,6 28 16,1 1 32,-3-3 16,-4 0 16,0-26-80,0 24 48,0 0 32,-4-4 0,-3 1 16,7-21-96,-17 22 128,10-4 16,-15 1 48,5-10 17,17-9-209,-22 20 176,0-14-32,-4 14 16,0-14-32,26-6-128,-26 7 160,2 0 0,0-1 0,0-2-16,24-4-144,-20 3 128,-2-1-32,5-2 32,8 0 0,9 0-128,-20-7 128,14 3 0,-1-3-16,-10-12 1,17 19-113,-2-7 128,-5-15-16,1 5-16,1-7-32,5 24-64,-4-26 48,0 0-16,1-3-32,1 1 48,2 28-48,0-29 0,0 1 0,0 2 0,0 0-32,0 26 32,0-24 0,7 6-16,-3 1-32,3 10-48,-7 7 96,6-6-96,12-1-48,-18 1-16,6 6-1,-6 0 161,7-5-192,12 5 32,-14 0 16,14 0 80,-19 0 64,7 2-16,15 1-16,-5-3 64,-10 2-16,-7-2-16,26 2 0,-6-2 16,-1 0 16,3 0-16,-22 0-16,22-4 32,4-1-16,-2-1-16,2-1 32,-26 7-32,29-19 16,-1 14 0,2-1 16,-1-16-32,-29 22 0,30-5 16,-1-12-16,-5 13 48,-2-3-48,-22 7 0,17-20 32,0 16-32,-10-2 16,13-1 32,-20 7-48,4-7 16,3 1 16,-1 2-16,1-3-16,-7 7 0,6-4 0,1 4 0,-1-5 0,1 1 32,-7 4-32,4-4-32,1 4 64,1 0-64,-2-5 16,-4 5 16,5 0-32,-5 0 16,4 2-48,-4 5-16,0-7 80,5 6-48,-5 12 16,4-12 0,-4 16 16,0-22 16,0 9-32,0 15 16,-2-2 16,-5-3 16,7-19-16,-4 24-16,-1 0 16,-1 0-32,4 0 16,2-24 16,-2 27-16,-1-3-32,3 0 16,0 0-16,0-24 48,0 24-16,7-3-32,13 3 0,-16-4 48,-4-20 0,22 26 0,-5-4 32,5-2-16,2-1-16,-24-19 0,24 7 32,2 10 0,-2-12 0,2 1 32,-26-6-64,22 7 96,0-5 32,-2 0 64,-3-2 0,-17 0-192,7 0 209,17-6 47,-18-12-16,14 14 0,-20 4-240,0-24 240,6 6-32,-1-6-16,-5 0-48,0 24-144,4-26 160,-4-2-48,0-1-16,0-1 16,0 30-112,-2-31 64,-2-1-16,-3-1 33,-10-2-33,17 35-48,-7-37 32,-15 2 32,5-2-32,-3 2-32,20 35 0,-22-31 0,3-1-32,-5 6 64,0-3-32,24 29 0,-24-24-32,0 2 16,2 3-64,4 12 0,18 7 80,-17-17-113,8 17-111,-10 0 0,12 0-48,7 0 272,-17 6-256,10 18 80,-2-2-64,1 9 96,8-31 144,-9 30-112,2 5 32,1 4 16,1 5-16,3 2 16,2-46 64,0 43-64,0 3-16,7-6 64,-7-40 16,6 39 0,12-4 0,-14-3 0,16-3 0,-14-7 0,-6-22 0,24 21 0,-4-3 16,0-9-16,-1 8 32,-19-17-32,22 4 16,0 3 16,-3-5-16,1-2 32,-20 0-48,18 2 48,-12-2 0,18 0 16,-20-4-32,-4 4-32,18-4 48,-14-3 16,3 1 16,10-1-16,-17 7-64,5-7 96,-1-10-48,3 13 32,-1-3-16,-6 7-64,18-22 80,-18 18-16,6-16 32,-2 14 0,-4 6-96,7-24 128,-3 6-64,1 12-32,-5-20 16,0 26-48,4-18 16,-4 1 16,0-1 32,0 18-64,0-17 32,0 10 0,0-21 16,0 10-80,-2 1 32,2 17 0,-2-7 32,0-17-32,-1 18 0,1-12 0,2 18 0,0-6-48,0-1 16,0-10 0,0 17-32,0 0 64,0-5-80,5 5-32,-5 0-64,0 0-16,0 0 192,4 7-192,-4 13 0,4-1 48,-4 5 32,0-24 112,5 29-128,-1 3 64,0 1 0,1 0 32,-5-33 32,6 33-16,1-1 16,12-1-32,-14-1 32,-5-30 0,17 24 32,-12 0-32,14-2 48,-14-4 0,-5-18-48,19 17 16,-12-10 16,12-1-64,-12 1 16,-7-7 16,22 4-32,-16-4 80,16 2 0,-15-2 48,-7 0-96,22 0 112,-16-4-16,18-3 0,-17-10 0,-7 17-96,21-7 96,-14-17 32,15 18-32,-16-20 16,-6 26-112,18-20 96,-14 3-16,14-5-32,-14 4 0,-4 18-48,7-19 16,-1-1 32,1 0 0,-1-1 0,-6 21-48,7-20 48,-3 2 16,0-1-48,1 1 16,-5 18-32,0-17 16,0-1-16,0 1 0,0 0 48,0 17-48,0-7 0,0-13 0,-2 16 0,-1-3-16,3 7 16,-4-6-32,0 2 16,2-1 16,-3 1-48,5 4 48,-2 0-32,0 0-16,-3 0-32,3 0-32,2 0 112,-4 2-176,2 7-16,-3 13 0,3-5 48,2-17 144,-2 20-112,0 1-16,2 6 16,0 1-32,0-28 144,0 33-112,6-1 64,1-1 16,10-3 32,-17-28 0,7 24 0,13 0 0,-14-4 0,18 0 32,-24-20-32,7 17 16,19-8 16,-20 10-16,14-12 16,-20-7-32,7 7 16,12-1 48,-14-2-16,12-1 0,-17-3-48,4 2 80,3-2-64,13 0 32,-16 0 0,-4 0-48,6 0 0,14 0 48,-13 0 32,10 0-16,-17 0-64,4-5 96,3-1 0,0-1 48,10-14-48,-17 21-96,4-5 128,3-17-64,-1 16 32,1-20-16,-7 26-80,7-20 64,-1 3 16,-2-7 16,1 2-48,-5 22-48,4-26 48,-4-1-16,0-1-16,5 2-16,-5 26 0,0-29 32,0-3-32,4 6 0,-4-1 0,0 27 0,0-21-32,4 16-16,-4-1-16,0 1-96,0 5 160,0 0-192,0 0-16,0 18-80,0 4 64,0-22 224,-2 32-240,2 3 80,0 2 64,4 5 0,-4-42 96,7 41-48,13 1 32,-14-3-16,23 0 32,-29-39 0,24 39 0,0-4 32,2-2-16,2-7 16,-28-26-32,26 20 48,5-14 0,-3 12 16,3-14 48,-31-4-112,28 7 96,-2-5 48,-2 0 0,-2-2 0,-22 0-144,20-4 128,-1-1 16,-12-12-32,15 13-32,-22 4-80,6-7-32,12-17-416,-14 18-737,0-25-1312,-4 31 2497,5-20-4898,-5 3-2241,0 17 7139</inkml:trace>
  <inkml:trace contextRef="#ctx0" brushRef="#br0" timeOffset="496">1628 105 3249,'0'0'0,"0"0"0,0 0 1249,0 0 191,0-6-95,4-1-65,-4 7-1280,0-17 1169,5 12-241,-1-1-191,2-1-193,-6 7-544,7-6 432,10-12-80,-12 14-96,1-1-15,-6 5-241,18-6 144,-14 2-16,3-1-48,10 1-32,-17 4-48,5 0 0,1 0 0,12-5 0,-14 5-32,-4 0 32,17 0 32,-10 0-32,10 0 16,-12 0-32,-5 0 16,19 0-32,-12 3 64,13 1-64,-16-2 64,-4-2-32,17 7 0,-12-1-48,1 1 32,1-1 0,-7-6 16,6 9 32,-1 0-32,-1 0 16,-4 8 16,0-17-32,4 7-32,-4 1 80,0 10-48,0-12 48,0-6-48,-4 20 32,-2-11-32,-12 10 16,9-10-16,9-9 0,-19 20 32,10-12-16,-11 14-16,14-13 48,6-9-48,-9 17 16,3-10 64,-1 2 32,5-1-16,2-8-96,-2 18 176,2-16-32,0 5 0,0-3 32,0-4-176,0 2 160,4 0 32,0 0 17,3 1-1,-7-3-208,6 0 176,1 2-64,10-2-48,-10 2-48,-7-2-16,20 0 48,-14 0-48,12 0 0,-12 2 48,-6-2-48,22 2 0,-15 3 48,12-1 16,-12 0-48,-7-4-16,24 5-304,-18-3-1153,18 5-2401,2 12-3473,-26-19 7331,0 0 0</inkml:trace>
  <inkml:trace contextRef="#ctx0" brushRef="#br0" timeOffset="2389">3423 734 2176,'0'0'0,"0"0"385,0 0-385,0 0 528,0 0 112,0 0 97,-2 0-33,2 0-704,-4 0 720,0 0-15,1 0-17,-1-5-16,4 5-672,-2 0 656,0 0-47,-1 0-17,1 0-32,2 0-560,0 0 464,0 0-31,0 0-97,0 0-64,0 0-272,0 0 240,7 2-64,-1 1-16,12-1-64,-18-2-96,6 2 80,16 0 0,-15 0-32,21 0 64,-28-2-112,22 3 48,0-1 32,2-2 0,2 0-31,-26 0-49,26 0 80,2 0 0,1-5 0,-3 1 0,-26 4-80,26-4 96,-4-1-48,0 1 0,-5 0 32,-17 4-80,18-7 64,-12 1 48,16-1 0,-15 0 16,-7 7-128,6-6 96,12-1-16,-14 3 16,0 0-32,-4 4-64,0-5 64,5 1 0,-5 4-32,0-4-32,0 4 0,0 0-32,0 0 0,0 0 0,0 0 32,0 2-16,-2 4-192,-5 1-320,3-1-273,4-6 801,-7 7-1184,3-1-385,-1 1-560,-1 0-384,6-7 2513,-5 8-1921,-1 1-1168,6-9 3089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0:14.0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173 103 2353,'0'0'0,"0"0"0,0 0 672,0-7 176,0 1 145,0-12 63,0 18-1056,0-4 1057,5-16-129,-1 16-128,3-13-143,-7 17-657,6-5 560,-2-1-64,1 1-96,-5-1-95,0 6-305,4-5 240,-4 5-48,0 0 16,0 0 0,0 0-208,0 0 176,-2 0-64,0 5-32,-5 4-32,7-9-48,-6 17 32,-1-10 32,1 12 16,-3-12 16,9-7-96,-9 22 224,-10-5 1,12 0-1,-10 7 0,17-24-224,-7 27 144,-10 3-16,8 9 32,-11 3-16,20-42-144,-6 46 128,-12 4 16,16 4-16,-5 3 32,7-57-160,-4 57 160,2 0 48,0-3-16,-3-1 1,5-53-193,-2 52 176,-2-2 0,-1-4-32,1-2-32,4-44-112,-2 41 80,2 0-32,0-3 48,0-1-48,0-37-48,0 30 80,6-1 32,12-3 48,-14-4 48,-4-22-208,18 24 240,-12-5-16,14-10 17,-14 17-17,-6-26-224,20 7 192,-13 14 0,14-14-48,-3 0 32,-18-7-176,6 17 112,16-13 32,-15 3 0,15-1-16,-22-6-128,6 5 144,14-1 0,-14-2 0,1 3-16,-7-5-128,20 2 97,-16 0-17,0 0 0,1 0-16,-5-2-64,4 3 80,0-3-80,1 0-272,-5 0-465,0 0 737,0 0-1585,0-5-1072,0 5-1873,32 18-624,-32-18 5154,0 0-4386,0 0 4386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0:13.5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1056 4289,'0'0'0,"0"0"0,0 0 1601,0 0-64,0 0-192,0 0-241,0 0-1104,4 0 768,-4 3-335,4 3-161,3 12-64,-7-18-208,6 8 192,1 16 16,10-2 0,-12 0 16,-5-22-224,6 22 288,1 4 64,13-2-31,-16 4 15,-4-28-336,6 26 240,14 3 0,-16-1 0,1 1-16,-5-29-224,6 26 208,-1-4-16,-1-1 16,0-1-63,-4-20-145,0 17 160,5 1-32,-5-12 0,4 14 16,-4-20-144,0 7 112,0 1 16,0 12-16,0-16 32,0-4-144,0 7 160,0-1-48,0-1 0,0-1 0,0-4-112,0 7 112,0-1-16,0 1 16,0-5-32,0-2-80,0 2-416,0-2-816,0 0-1201,5 0-1809,-5 0 4242,43 24-5475,-43-24 5475</inkml:trace>
  <inkml:trace contextRef="#ctx0" brushRef="#br0" timeOffset="1">694 1471 6066,'0'0'0,"0"0"2001,0-7-656,0 1-177,0-12-79,0 14-113,0-3-207,0 7-769,0-6 624,5-16-96,-1 18-80,1-18-79,-5 22-369,6-7 304,1-17-48,12 7-32,-14 10 0,-5 7-224,17-24 224,-13 18-80,14-20 16,-14 8 0,-4 18-160,7-19 112,-1-1 80,1 0-79,10 1 31,-17 19-144,0-22 112,7-2 0,-1 2 64,-1-2-64,-5 24-112,6-26 128,1 2-64,-3-5-64,3 5 32,-7 24-32,4-26 0,3 7 16,-3-3-16,3 4-16,-7 18 16,4-4 0,3-3-80,-3 3-16,0 4-48,-4 0 144,5 2-256,-1 7 16,0 17 31,1-2 113,-5-24 96,4 35-64,0-4 16,3 4 32,0 4-32,-7-39 48,19 37-32,-12 4 16,12-1 32,-12-5-16,-7-35 0,20 32 80,-14-1-64,14-3 0,-14-4 32,-6-24-48,18 24 0,-14-2 48,14-5-16,-14 1-16,-4-18-16,4 6 80,3 14 0,-3-13 17,1 1-1,-5-8-96,0 7 144,4-1-48,-4 1 0,0-3 0,0-4-96,0 5 96,0-3 0,0 0 0,0-2-48,0 0-48,0 0 48,0 2 16,0 0-64,0 1 0,0-3 0,0 2 0,0 0 32,0-2 16,4 0 16,-4 0-64,5 0 48,-1 0-192,0 0-384,3-7-705,-7 7 1233,20-6-2225,-14-14-1505,25 16-255,-10-3-1394,-21 7 5379,0 0 0</inkml:trace>
  <inkml:trace contextRef="#ctx0" brushRef="#br0" timeOffset="2">1155 611 3473,'0'0'0,"0"0"0,0 0 1297,0 0 223,0 2-127,0 1-288,0-3-1105,0 2 784,0 2-272,6 3-192,12 15-32,-18-22-288,6 19 257,18 5 31,-4 5 32,2 3 64,-22-32-384,24 33 432,4 2 16,3 0 65,-1 2-1,-30-37-512,33 37 496,-2 2 48,-1-2-63,1-2-49,-31-35-432,32 33 368,-1-2-64,-1-1-48,-3 3-48,-27-33-208,21 33 224,-1-1-48,-13 1-15,12-2-1,-19-31-160,0 34 112,5 1 16,-5-2-32,0 6 16,0-39-112,0 37 144,-5 3 0,-3-1 32,-10-2-32,18-37-144,-6 37 160,-16-2 32,15-4 16,-10-5 0,17-26-208,-7 22 257,-10-5-33,10-8-16,-2 0-16,9-9-192,-8 17 176,-1-15 32,0 0-80,1 3 16,8-5-144,-7 2 80,0 0 32,1 0-48,-1-2 16,7 0-80,-4 0 32,0 0 0,-3 2-32,5-2-32,2 0 32,-4 0 32,1 3-16,1-3-16,2 0 0,-2 0 0,0 0 32,2 0-32,0 0-48,0 0 16,0 0 32,0 0-80,0 0-256,0 0-400,-2-5-449,2 5 1185,-3-4-1889,3 0-736,-2-1-1393,2 5 48,0 0 3970,0-6-5202,0 6 5202</inkml:trace>
  <inkml:trace contextRef="#ctx0" brushRef="#br0" timeOffset="1459">1587 517 2513,'0'0'0,"0"0"0,-5 0 816,-1-4 225,-12 4 159,14-4-15,4 4-1185,-4 0 992,-3-5-240,3 5-175,-1 0 15,5 0-592,-2-4 576,0 4-16,0 0-31,2-4-97,0 4-432,0 0 352,0 0-80,0-5-32,4 5-64,-4 0-176,5 0 112,1-4 0,12 4-80,-12 0-16,-6 0-16,18-4 0,-12 4-16,16 0 0,-15 0 32,-7 0-16,21 0 0,-16 2 16,17 0-16,-16 2 0,-6-4 0,20 7 33,-14-1-33,16 1 0,-15 2-49,-7-9 49,21 8 16,-14-1-16,15-1 33,-16 1-1,-6-7-32,7 7 0,-1-1 48,1 1-32,-3-1 0,-4-6-16,0 7 32,-2 1 0,-4 1 32,-1 9-16,7-18-48,-20 6 32,3 14 32,0-11-48,-3 15 16,20-24-32,-20 17 32,1 0 16,-1 1-32,0 4-16,20-22 0,-19 17-16,1 3 16,1-11 16,10 10 0,7-19-16,-17 7 32,12 10-32,1-12 0,0 3 0,4-8 0,-2 9 48,2 8 0,0-12-32,4 1 16,-4-6-32,4 9 64,14 9-16,-12-12 64,14 1 96,-20-7-208,17 6 272,1 1 48,1-3 64,3-2 1,-22-2-385,24 2 336,2-2-48,1 0-32,-1-4-96,-26 4-160,24-4 96,-2-1-16,-5-1 16,-10 1 0,-7 5-96,6-4 160,1 0-16,-3-1-16,0 5 1,-4 0-129,0-4 48,0 4-80,0 0-241,0 0 273,-6 0-816,-1 0-801,-1 0-1120,-10 4-1153,18-4 3890,-2 18-3233,-5-16-929,7-2 4162</inkml:trace>
  <inkml:trace contextRef="#ctx0" brushRef="#br0" timeOffset="2563">542 44 1824,'0'0'0,"-5"0"240,5 0-240,-6 0 353,-3-4 191,0-1 224,1 5 161,8 0-929,-7 0 1008,1 0 33,1 0-33,1 2-96,4-2-912,-2 3 833,-3-1-177,3 0-16,0 0-63,2-2-577,-2 2 592,2-2-48,0 0-16,0 0-47,0 0-481,0 0 384,4 0-16,-4 0-16,4 0-32,-4 0-320,5-4 304,-1 0 1,1-1-97,-1 1-16,-4 4-192,4 0 176,1 0-96,-1-4-16,0 4-16,-4 0-48,5-5-32,-1 5 64,0 0-80,1 0-16,-5 0 64,4 2 0,3 1-32,-1 1 16,1 0 64,-7-4-48,17 5 0,-12 1 0,14-1 32,-12-3-32,-7-2 0,24 4 48,-7-2 32,3-2-64,0 2 80,-20-2-96,19 0 64,3 0 32,2 0-32,2-4 32,-26 4-96,31-4 80,-1-1 32,1-1-64,-1 1 32,-30 5-80,31-4 48,-1-2-16,1-1 48,2 3-16,-33 4-64,32-7 48,1 3-48,0 4 0,0-5 0,-33 5 0,32 0 32,-3 0-32,1 3 0,-1-1 16,-29-2-16,28 6 16,0-1-16,-1 1 48,-1 1-96,-26-7 48,24 6 0,-2 1 0,-1-1 32,-1 1 17,-20-7-49,20 4 16,-1 1 32,3-3 32,-2-2 32,-20 0-112,17 0 64,1 0 64,-12 0-112,16 0 64,-22 0-80,7 0 64,12-5-32,-12 1 32,10 4-64,-17 0 0,5-4 48,12 4 32,-13 0-80,1-5 48,-1 5-32,-4 0-16,7 0 32,-3 0-16,0 0 16,1 0-64,-5 0 32,4 0 0,0 0-48,1 0 96,-5 0-48,4 0 0,1 0 0,-5 0 32,4 0-64,-4 0 32,4 0 0,1 3 32,-1-3-32,0 0-32,-4 0 32,5 0 32,1 0-64,1 2 64,-1-2-16,-6 0-16,7 2 48,-1-2-48,1 0 0,0 0 32,-7 0-32,6 0 0,1 0-32,-1 0 32,1 0 32,-7 0-32,6 0-32,-1 0 64,-5 0-80,0 0 16,0 0 32,0 0 32,0 0-16,0 0 16,-3 2-16,3-2-16,-2 2 0,0 0-192,0 3-64,0-3-176,2-2 432,0 4-497,0-1 81,4 1 96,3-2 128,-7-2 192,6 2-96,12 3 32,-14-3 16,3 0 48,-7-2 0,21 0-64,-16 0-144,14 0-256,-14-4-465,-5 4 929,17-5-1761,-12 1-1408,12 4-209,-13 0-1456,-4 0 4834,0 0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0:18.3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40 1792,'0'0'0,"0"0"897,0 0-897,0-5 896,-2 1 305,2-2 95,-2 1-31,2 5-1265,-2 0 1088,2 0-239,0 0-161,-3 0-96,3 0-592,0-4 465,-2 4-49,0 0-96,0 0 16,2 0-336,0 0 288,-2 0-48,0 0-32,-1 2-64,3-2-144,-2 2 145,0 3-49,2-1-16,-2 0-32,2-4-48,0 7 0,0-1 48,0 1-32,0-1 0,0-6-16,0 7 160,0 0 16,4-3 112,1 2 96,-5-6-384,4 5 320,0-3 0,3-2-31,-1 0-49,-6 0-240,7 0 176,10 2 16,-12-2-80,12 0 0,-17 0-112,7 0 144,15-4-48,-16 4-32,20-5-16,-26 5-48,22-4 16,2 0 32,4-1 0,1 1 16,-29 4-64,33-4 48,-3-1 16,5 1 16,0 0-48,-35 4-32,37-5 128,0-1-64,0 1 32,0-1-48,-37 6-48,35-5 0,-4 5 64,-3-4-64,-4 4 64,-24 0-64,20-4 48,-3 4-15,-10 0-17,10 0-16,-17 0 0,0 0 32,5 0 16,-1 0-32,-4 0 32,0 0-48,0 2 48,0 0-32,0 0 64,0 3-32,0-5-48,-2 4 48,0-2 16,-1 0-16,1 0 0,2-2-48,-4 3 48,2-1 0,-1 0 0,1-2 48,2 0-96,-2 0 96,2 0-48,0 0 32,0 0-32,0 0-48,0-4-32,4-1 112,1-1-16,1-1-32,-6 7-32,7-6 64,-1 1-32,-1 1-544,-1 0-1329,-4 4 1841,0 0-4690,0 0-3538,0 0 8228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0:31.1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240 24 1904,'0'0'0,"0"0"0,-2 0 240,-4 0 81,-3 0 111,0 0 144,9 0-576,-4 0 608,2 0 1,0 0-17,-1 0-48,3 0-544,-2 0 560,0 0-31,0 0-33,0-4-64,2 4-432,0 0 384,-3-5-80,3 5-47,-2 0-17,2 0-240,-2 0 240,0 0-16,-2 0-16,1 0-16,3 0-192,-4 0 176,2 0-16,-5 0 16,3 3-32,4-3-144,-7 2 144,1 0-32,-1 0 17,1 0-1,6-2-128,-7 2 80,3 1 16,-1 1 16,-1 3-16,6-7-96,-7 2 112,1 2 32,-1 0 0,3 1-16,4-5-128,-7 4 176,3 1-32,0-1-32,-1 2-16,5-6-96,-4 7 96,0 0-32,-1-1-16,1 1 0,4-7-48,-5 8 0,3 10 64,-2-14 0,2 3-48,2-7-16,-2 17 48,-3-12-48,3 3 16,-2 10 0,4-18-16,-3 6 0,1 12 48,0-12-48,2 14 16,0-20-16,-2 6 0,2 16 0,-2-15 16,0 17 0,2-24-16,0 9 33,0 15-1,0-7 0,0 0 0,0-17-32,0 18 80,-3-1 0,3 1 32,-2 1-16,2-19-96,0 18 128,-2-9 0,0 15-32,0-16-16,2-8-80,0 22 64,-3-15 0,3 15 0,0-16 0,0-6-64,0 18 64,0-12 16,0 12 48,0-12 240,0-6-368,5 9 481,-1 8-17,3-10-16,-1-1-224,-6-6-224,7 7 96,-1-1-32,1 1-32,-1 0 16,-6-7-48,18 6 32,-14 12 0,3-16 32,12 6 0,-19-8-64,5 7 80,12 0 16,-12-1-16,1-2 16,-6-4-96,7 5 96,10-3 1,-12 0-1,1 0 0,-6-2-96,7 3 80,10-3 16,-13 0 0,3 2-16,-7-2-80,7 0 48,-1 0 16,12 0-16,-14 0-16,-4 0-32,4 0 0,3 0 16,-1 0-16,12 0 0,-18 0 0,4 2 32,1-2-16,1 2-16,12 0 32,-18-2-32,0 2-32,4 1 32,2-1 0,-1-2 32,-5 0-32,6 0 16,1 0 64,-1 0-32,1 0 0,-7 0-48,7 0 48,-1 0 16,1 0 16,-1-5-16,-6 5-64,18-4 96,-18 4-48,6-4 32,1-1-16,-1 1-32,-6 4-32,7-4 16,-1-1 48,1 1-48,-1 4 32,-6 0-48,5-4 0,1 4 32,1-5-16,-7 5-16,6 0 0,-6 0 0,7-4 32,0 4-64,-1-5 32,1 1 0,-7 4 0,6 0 48,-1-4 0,1 4 0,1-5 64,-7 5-112,6-4 16,-1 0 64,-1-3-31,0 1-1,-4 6-48,5-7 32,1 3 16,1-3 16,-1-10-16,-6 17-48,7-5 80,-1-1 0,1-1-64,-1-12 64,-6 19-80,7-5 32,-3-1-16,1-12 32,-5 14-16,0 4-32,4-7 80,-4 3-64,0-3 64,0 1-48,0 6-32,0-7 48,0 1 0,0-1-32,0 1 16,0 6-32,0-7 48,0 1-48,-2-1 32,0 0-32,2 7 0,-2-17 0,2 13 16,-3-3 48,1-13-16,2 20-48,-2-6 48,0-14 0,2 14-48,-2-20 32,2 26-32,0-7 16,0-19-16,0 6 32,0 3 0,0 17-32,0-18 16,-3-1-16,1 1 0,0 1 32,2 17-32,-2-7 16,0-17-16,0 18 0,-3-12 0,5 18 0,-4-6-16,-1-1 32,1-13 16,-2 16-32,6 4 0,-5-4 80,-1-3-128,-1 1-16,1-1 64,6 7 0,-9-17-48,0 17 128,0-7-80,-8 1 0,17 6 0,-7-7 0,1-10 0,-14 12 32,14 1-16,6 4-16,-22-18 32,4 18-64,10-6 64,-16 1-64,24 5 32,-18-6 0,-1-1 32,1 1-80,-2 1 64,20 5-16,-17-4-48,0 4 16,-1 0-16,9 0-32,9 0 80,-24 2-16,16 5-64,-16 10 0,6-12 32,18-5 48,-9 17-160,-12-10 16,3 12-160,12-12-176,6-7 480,-20 17-689,13-10-175,-1-1-193,1 1-367,7-7 1424,-6 2-1761,6-2-368,0 0-400,4-4-193,-4 4 2722,7-7-2144,21 9 287,-28-2-368,0 0 2225</inkml:trace>
  <inkml:trace contextRef="#ctx0" brushRef="#br0" timeOffset="609">22 338 2160,'0'0'0,"0"5"401,-2-3 175,2-2-576,-2 2 768,0 2 113,2-4 15,0 0-48,0 0-848,0 0 737,0 0-113,0 0-96,4 0-47,-4 0-481,0 0 464,4 0-16,-4 0 0,5 0-64,-5 0-384,0 0 369,4 0-17,1 0 16,-5-4 0,0 4-368,6 0 400,-2 0-16,3 0 17,0 0-65,-7 0-336,6 0 272,12 0-32,-14 0-48,2 0 16,-6 0-208,7 2 192,13 0 16,-16 1-16,13-1-48,-17-2-144,7 2 177,15 0-17,-16 0-80,18 0 16,-24-2-96,18 3 64,-1-1 0,3 0-16,-3 0-32,-17-2-16,20 2 80,0 1-80,-3-1 16,1 0 32,-18-2-48,6 2 0,18 0 64,-17 0 32,12 1-16,-19-3-80,7 2 160,10-2-48,-12 0 32,1 0 0,-6 0-144,7 0 160,-1 0-32,1 0 16,-1-5 17,-6 5-161,7-4 128,-1-2 32,-1-1-48,-1 3 32,-4 4-144,0-5 128,5 1-32,-5 0 0,0 4-32,0 0-64,0-5 80,0 1-64,0 4 16,0 0-32,0 0-32,0 0 16,0 0-160,0 0 176,-3 0-736,1 0-993,2 2-1585,0 2-1136,0-4 4450,0 7-6163,0-7 6163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0:35.8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 1130 2176,'0'0'0,"0"0"353,-2 0 191,-1 0 224,1 0 225,2 0-993,-2 0 1056,0 0-79,0 0-97,0 0-176,2 0-704,0 0 593,0 0-49,0 0-80,0-4-64,0 4-400,0 0 304,0 0-127,0 0-65,0 0-80,0 0-32,4 0 32,2 0-32,1 0-32,0 0 80,-7 0-48,19 2 0,-14 0 16,12 0 16,-10 1-32,-7-3 0,19 2 16,-12 2-16,15 0 32,-5 1-16,-17-5-16,7 2 32,19 2-16,-9-1 48,1-1-16,-18-2-48,19 0 64,-1 0 64,-1 0-48,3 0 80,-20 0-160,19 0 160,1-5-16,4-1 48,-2-1-48,-22 7-144,22-6 160,0-1 16,-3 1 0,-1-1 17,-18 7-193,6-6 192,14-1-64,-16 3-64,3-1 0,-7 5-64,6 0 0,-1 0 16,-1 0-16,0 0 0,-4 0 0,0 0 16,5 2-32,-5 1 16,0-3 0,0 4 16,0 0-16,0 1 0,0-1 32,0-4-32,0 2 0,0 3 32,0-3-32,0 0 64,0-2-64,0 0 48,0 0-16,0 0 80,0 0-32,0 0-80,0 0 112,0 0-32,0 0 0,0 0-32,0 0-48,0 0 32,0 0-112,0 0-464,0 0-657,0 0 1201,0 0-2353,0 0-848,0 2 688,0 0-1201,0-2 3714,0 0 0</inkml:trace>
  <inkml:trace contextRef="#ctx0" brushRef="#br0" timeOffset="600">86 1534 3617,'0'0'0,"0"0"0,0 0 1089,-3 2 47,1 0 49,2 0 111,0-2-1296,0 3 1249,0-1-209,0-2-271,0 0-177,0 0-592,5 0 528,1 0-112,1 0-111,15 0-81,-22 0-224,6 0 128,18 0 0,-6 0-32,3 0 0,-21 0-96,24 0 96,0 0-80,5 0 48,1 0 32,-30 0-96,33-5 16,2 5 48,2-4-32,-2 4-48,-35 0 16,33 0 16,-3 0-16,-1 0 32,-5-4-16,-24 4-16,24 0 48,-5 0-32,-1 0 32,-1 0-32,-17 0-16,7 2 112,10 0 16,-17 5-64,4-1 0,-4-6-64,5 7 16,-1-1-16,1 3-16,-5-3 80,0-6-64,4 7 0,0 2 16,-4-3 16,5-1 0,-5-5-32,0 4 64,0 0 32,4-1 16,-4-1 33,0-2-145,4 2 128,-4-2 48,5 0-16,-1 0-32,-4 0-128,4 0-16,1 0-448,-5-4-753,0-1-1120,0 5 2337,0 0-3666,17 0 353,-17 0-753,0 0 4066</inkml:trace>
  <inkml:trace contextRef="#ctx0" brushRef="#br0" timeOffset="20903">1886 120 1648,'0'0'0,"4"0"400,3 0-127,10-6 127,-17 6-400,4-7 528,1-10 160,1 12 129,1-1 63,-7 6-880,17-7 929,-17 1 15,7-12-96,-3 14-143,-4 4-705,7-5 560,-3-1-64,0-1-32,1 3 1,-5 4-465,0-4 448,0-1 0,0 1-80,-2-1-80,2 5-288,-3 0 224,-3 0-96,2 0-80,-1 0-16,5 0-32,-6-4 16,1 4 0,-1 0-16,-1 0 49,7 0-49,-6 2 16,-1 0-16,1-2 48,-1 3-32,7-3-16,-17 0 0,12 2 0,-1 0 0,-12 0 16,18-2-16,-6 2 16,-1 1 48,-10-1-16,12 0-16,5-2-32,-8 2 0,-10 0 48,14-2-48,-3 2 16,1-2-16,6 0 0,-9 3-32,0-1 32,-8 0-32,10 0 80,7-2-48,-9 2 16,1 3 0,1-3 16,1 0-32,6-2 0,-7 2 0,3 0 16,-1 1 0,1-1 32,4-2-48,-2 2 32,-3 0 32,1 0-16,2 1-32,2-3-16,-4 2 48,1 2-16,1-2 16,-2 0 32,4-2-80,-5 0 64,3 3 0,-2-1 16,0 0-16,4-2-64,-5 4 64,3-1 0,0-1 0,-3 2-16,5-4-48,-2 2 16,-2 3 0,0-1 48,1 0-32,3-4-32,-2 5 32,0-1-32,0 3-16,0-3 16,2-4 0,0 7 0,-3-1 16,1 1-16,2 1 0,0-8 0,-2 7-16,2 2-32,0-3 48,0 3 0,0-9 0,0 9 32,-2-1-16,2 1-16,0 0 0,0-9 0,-2 6 0,2 12 0,-2-14 0,2 3 16,0-7-16,0 8 0,-3-1-16,3 0 16,0 1 16,0-8-16,0 7 0,0-1 32,0 1-32,0-1 0,0-6 0,0 7-32,0-3 80,5 3-64,-5-3 48,0-4-32,0 7 0,0-1 0,4 1 0,-4-1 0,0-6 0,0 9 48,0 0-48,4 0 0,-4-1 0,0-8 0,0 7 48,5 2-80,-5-1 64,0 1-64,0-9 32,4 9-16,-4 0 32,5-1 16,-5 1-32,0-9 0,0 9 16,0-1-64,0 10 80,0-12 0,0-6-32,0 9 32,0 9-16,0-12-32,0 3-16,0-9 32,0 17 0,0-12 32,0 3 0,0 1 16,0-9-48,4 9 0,-4 0 0,4 8-16,1-13 16,-5-4 0,0 7 0,4 0 48,0 10-32,1-13-16,-5-4 0,4 7 0,0 10-16,-4-12-16,5 1 16,-5-6 16,4 20 48,-4-14-48,5 3 0,-1 9 32,-4-18-32,0 6-32,4 12 48,1-12-16,-5 14 0,0-20 0,4 6 16,-4 3 32,0 11-32,4-14-16,-4-6 0,0 18 48,0-12-32,0 12-16,0-12 0,0-6 0,0 18-64,5-14 64,-5 16 32,0-14-16,0-6-16,4 18 48,-4-12-48,4 12 0,-4-12 0,0-6 0,5 18-32,-1-12 32,1 12 0,-1-12 0,-4-6 0,0 18-16,4-14 32,3 13-16,-1-10 0,-6-7 0,7 17 32,-3-10-32,1 2 32,-5 8 0,0-17-32,4 7 16,-4 10 16,4-10-32,-4 10 16,0-17-16,5 7 0,-5 10 0,0-10 0,4 1-16,-4-8 16,0 20 16,4-13 0,-4 12-16,5-12 0,-5-7 0,0 17 0,4-10 33,-4 10-17,5-10-16,-5-7 0,4 9 0,-4 8-49,4-10 82,-4 10-33,0-17 0,5 7 0,-5 10 16,4-10-16,-4 1-16,0-8 16,4 20-33,-4-14 33,5 12-16,-5-12 16,0-6 0,0 7 16,4 10-16,-4-10 33,0 10-66,0-17 33,0 7-16,0 13 16,4-14 0,-4 16 49,0-22-49,0 7 32,0 14 16,5-14-32,-5 15-16,0-22 0,0 6-64,4 12 96,-4-12-32,0 3 0,0-9 0,0 20 16,5-14 0,-5 3 16,0 11-16,0-20-16,0 6 32,0 12-16,4-12-64,-4 1 48,0-7 0,0 19 0,0-12 0,0 2 48,4 10-32,-4-19-16,0 5 32,0 12-32,0-10-32,5-1 64,-5-6-32,0 20-32,0-16 32,0 3-16,4 12 0,-4-19 16,0 7 32,0 10-48,0-10 64,0 10-80,0-17 32,4 7 0,-4 2 0,0-1-16,0 10 64,0-18-48,0 4 32,0 3 16,0 10-48,0-10 32,0-7-32,0 8 0,0 12 0,0-13 16,0 10-16,0-17 0,0 7 0,0 12 0,0-12-16,0 15 16,0-22 0,0 8 0,0 14 0,0-13 16,0 13 32,0-22-48,0 6 0,0 12 0,0-12 0,0 1 16,0-7-16,0 17-16,0-10 80,0-1 32,0 3-80,0-9-16,0 9 80,-2-3 0,0 1-64,-2 2 32,4-9-48,-7 6 80,1 3-48,1 8 32,-1-12 0,6-5-64,-7 8 32,1 10-16,-1-12 16,0 12-32,7-18 0,-6 6 0,-1 3 0,1 13 16,-1-16 0,7-6-16,-4 18-16,-3-12 16,1 3 0,-1 11 16,7-20-16,-6 6-16,-1 1 32,1-1-16,-3 3 32,9-9-32,-7 9 16,3-3 32,-3 3-16,3 0-16,4-9-16,-6 6 64,-1 1-32,3 2 16,-3-1-32,7-8-16,-6 9 0,-1 9 16,0-14 16,-1 3-32,8-7 0,-7 8 0,1-1 0,-1 10 0,1-12-32,6-5 32,-7 6 0,0 3 0,1-3 48,-1 1-16,7-7-32,-6 7 16,-1-1 48,1-2 16,1-1-16,5-3-64,-4 4 96,-3-2 16,1 0 0,-1 1 65,7-3-177,-6 0 128,-1 0-32,-1 0 48,-1 0-48,9 0-96,-7 0 128,-1-5 16,1 1-48,-2-1 48,9 5-144,-8-6 144,-1-14-48,-9 16 16,14-14-32,4 18-80,-9-4 96,1-16-16,-10 14-16,14-16-32,4 22-32,-9-6 0,-8-18 48,10 17-32,-2-13 16,9 20-32,-8-6 0,-1-1 0,0-12-32,0 19 16,9 0 16,-6-5-32,-1 1-16,1 4-16,-1-4 32,7 4 32,-6 0 0,1 0-48,1 0 48,0 0 0,4 0 0,-5-5 0,3 5 0,-2 0 0,-1 0 0,5 0 0,-4 0 0,0-4 0,-1 4 16,3-5-16,2 5 0,-2 0 0,0-4 32,-1 4 0,1-6-32,2 6 0,-2-7 16,2 0 16,-2 1-16,2-1 16,0 7-32,-2-17 0,0 13 16,-1-3-16,-1 0 0,4 7 0,-7-6 0,1-1-48,-12 3-368,12 0-720,6 4 1136,-18 0-2209,12 0-1601,-3 17-464,-8 1-1441,17-18 5715,0 0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1:12.0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376 587 2128,'0'0'0,"0"-4"337,0-3 111,0 7-448,4-17 592,-4 12 32,5-1 17,-5 1-113,0 5-528,0-4 480,0 0-96,0-1 0,0 1 33,0 4-417,0-4 304,0 4 16,0 0-64,0 0-32,0 0-224,0 0 272,0-5 0,-3 5 33,-1 0-33,4 0-272,-2 0 256,-5 0-16,3 0 32,-3 0 112,7 0-384,-6 0 368,4-4 49,-5 4-49,3-5-80,4 5-288,-5-4 208,-1 4 48,-1-4-112,3-1-16,4 5-128,-7 0 224,5-4-144,-2 0 64,0-1 1,4 5-145,-5-4 96,1 0 32,-1-1-32,1 5-16,4 0-80,-4-4 32,-3 4-16,1-5-16,-1 5 0,7 0 0,-6 0 16,-1 0 0,0 0 16,1 0-16,6 0-16,-9 0 16,3 0 16,-3 0-32,0 0 16,9 0-16,-6 0-16,-12 0-16,14 0 64,-3 3-64,7-3 32,-8 2 80,-1 0-16,0 0 0,0 0 16,9-2-80,-8 3 0,1-1 32,-2 0 0,1 0 0,8-2-32,-9 4 80,0 1-16,0 1 0,1 1-32,8-7-32,-9 9 0,2 8 0,1-10-16,-1 12 16,7-19 0,-6 7 0,1 15 0,1-14-16,0 14 16,4-22 0,-5 18 16,3 1-32,0 3 48,0 0 0,2-22-32,-2 24-32,2-2 64,0 0-80,0-1 48,0-21 0,0 22 0,0 0 16,0 0-16,0 0 0,0-22 0,4 21 0,3 1 32,12-2 112,-14-3 112,-5-17-256,19 9 304,-12 9 17,15-12-97,-16 12-128,-6-18-96,24 4 64,-6 5 16,-1 8 0,0-13 16,-17-4-96,20 9 80,0 9-16,-3-12-48,3 3 32,-20-9-48,17 9 16,1 8 16,-1-13 32,3 3-16,-20-7-48,17 9 64,3-3 0,-3 1-16,-10-3 64,-7-4-112,24 2 96,-18 1 16,14-1 0,-16 0-16,-4-2-96,7 2 112,0-2 32,10 0 49,-17 0-1,0 0-192,7-4 160,-1-3-48,12-12-16,-18 14 32,0 5-128,6-17 112,14 12 32,-16-12-48,3 10 0,-7 7-96,17-19 48,-13 12 0,3-17-16,10 18 16,-17 6-48,5-18 48,1 12-48,1-14 16,-1 13-32,-6 7 16,7-17 0,0 13 16,-3-14-16,0 14 80,-4 4-80,5-18 0,-1 14 64,-4-3-16,0 1 0,0 6-48,4-18 80,-4 14-96,0 0 16,0-3 0,0 7 0,0-6 16,0-1 32,0 1-64,0 1 16,0 5 0,0-4-48,0-1 64,-2 5-16,2-4 0,0 4 0,-2 0-16,2 0-64,0 0 48,-2 2-80,0 0 80,2-2 32,0 3-16,-3 1-32,1 0 64,0 3-16,2-7 0,0 6-16,0 1 16,0 0-48,-2 10 0,2-17 48,0 7-96,0 14 16,0-3 32,0 1-48,0-19 96,0 20-96,0 0 48,6 4 0,1-2 48,-7-22 0,7 24 32,12 0-16,-14-5 16,16 1-64,-21-20 32,7 19-48,19-1 48,-6-9 0,-1 12 32,-19-21-32,22 7 16,0 0-16,2-1 48,-2 1 0,-22-7-48,22 2 48,-1 0 0,-1-2 0,0 0-16,-20 0-32,19 0 64,3 0 32,-2-4-16,-3-1-32,-17 5-48,20-4 48,-14-3-80,21 1 80,-21-1 0,-6 7-48,18-6 48,-14-12 0,3 18-48,12-17 48,-19 17-48,5 0 0,1-18 64,1 14 32,10-3-80,-17 7-16,0-19 128,4 14-80,1-12-32,-1 10 112,-4 7-128,5-21 81,-5 14 47,0-13 16,0 14-96,0 6-48,0-24 80,0 6-64,-3-3 64,1-1 0,2 22-80,-2-22 16,-2-2 64,-3-2 0,1 0-112,6 26 32,-9-29 80,0-1-32,0-1-48,1 3 96,8 28-96,-18-31 32,12 5-80,-12 2 48,9 2-48,9 22 48,-21-17-48,1 10 48,0-12-32,1 14 0,19 5 32,-24-6-48,0 1 0,0 1-48,-2 4 0,26 0 96,-27 2-112,3 5-16,3 10 16,-3-8-16,24-9 128,-22 24-97,0-4-15,2 1 64,1 6 0,19-27 48,-20 26-16,11 2-32,-10-2 48,12-2-48,7-24 48,-6 24-48,-1-2 16,3 0 16,1-13-16,3-9 32,0 21 32,0-14-64,5 0-16,1 1 48,-6-8 0,20 9-32,-13 11-32,14-16 32,-1 5 16,-20-9 16,22 17 0,0-15 16,2 3-16,0 1 0,-24-6 0,24 7 0,2-1 0,-2 1 32,0-3-80,-24-4 48,24 5-32,0-3 32,0 0 32,-2 0 16,-22-2-48,19 0 0,1 0 64,-3 0-32,-10 0-64,-7 0 32,22-6 0,-16-12 32,14 14-32,-16-3 80,-4 7-80,20-22 64,-14 16-16,12-18 32,-14 17-64,-4 7-16,7-24 80,10 5-32,-12-1-48,1-4 48,-6 24-48,7-22 32,-1-6-32,1 2 64,-1 0-64,-6 26 0,7-29 0,10 7 33,-12 5-82,-1-1 49,-4 18 0,7-6 0,-1-12-80,12 18 32,-14-6-48,-4 6 96,4 0-128,3 0 80,10 0-48,-12 4 16,-5-4 80,17 7-64,-10-1 32,12 1-16,-12-1 32,-7-6 16,24 9-48,-18 0 16,21-3 80,-8 1-16,-19-7-32,20 7 48,2-1-32,0-2-112,-3 3 128,-19-7-32,20 4 0,4 3-48,0-5 64,2 2-16,-26-4 0,28 3-16,1 1 16,-1 0-32,-2 3 16,-26-7 16,26 6-32,-2 12 16,-2-12-64,-4 3 64,-18-9 16,6 22-32,12-15 32,-18 17 0,4-7 32,-4-17-32,4 17 16,-4 3 16,0 0-16,-2-1-16,2-19 0,-6 22 0,-16-2 48,4-1 0,-1 5-16,19-24-32,-22 22 16,0 0-32,-2-2 32,0 2 16,24-22-32,-22 17 0,-2 0 16,5 1 16,-3-12 16,22-6-48,-18 18 16,1-12 32,8-1-16,-13-1 16,22-4-48,-6 5 32,-12-3 32,12 0 16,-1-2-16,7 0-64,-17 0 160,13 0-48,-3-7 1,-10-12-17,17 19-96,-3-7 64,-3-15 16,-1 3 16,-1-1-32,8 20-64,-7-22 0,0-2 0,1 2 16,-1 1 32,7 21-48,-6-18 32,-1 12-16,3-16-64,2 15 32,2 7 16,-2-17 16,-1 12-64,1 1 48,0 0-48,2 4 48,0-5-96,0 5 16,0 0-16,0 0-32,0 0 128,0 3-81,0 3 33,4 3 32,1 8-32,-5-17 48,0 7-32,4 12 0,0-12 32,1 15 0,-5-22 0,4 6-48,1 14 48,-1-13-16,0 10-16,-4-17 32,5 4 0,1 3-432,-1-1-416,1 1-481,-6-7 1329,7 7-1953,-3-5-672,13 0-1281,7 26-576,-24-28 4482,7 0-3409,-7 0 3409</inkml:trace>
  <inkml:trace contextRef="#ctx0" brushRef="#br0" timeOffset="546">1467 5 2625,'0'0'0,"0"0"816,0 0 32,0 0 81,0 0-929,0 0 960,0 0 17,4-5-113,3 5-208,-7 0-656,6 0 449,-1 0-161,-1 0-112,3 0-64,-7 0-112,6 0 80,12 0 0,-12 2-16,16-2 48,-22 0-112,6 3 80,23-1 32,-7-2-48,-3 2 0,-19-2-64,22 2 48,2-2-16,-2 2 32,0 0-16,-22-2-48,19 3-16,-12 1 32,15 0 0,-18 3-16,-4-7 0,7 9 48,-3 8-32,0-10-16,-4 10 48,0-17-48,0 7 16,-2 12 0,-2-12 48,-3 12-32,7-19-32,-6 7 80,-12 17-15,12-15-17,-12 15-48,18-24 0,-8 8 48,-14 14-32,13-13 48,-13 13 0,13-13 16,9-9-80,-24 24 16,16-16 64,-14 12 0,15-11 32,7-9-112,-17 19 128,13-12 16,-3 2-16,7-9-128,-7 17 176,7-17-176,-2 2 192,0 5 0,0-1 0,2 1-32,0-7-160,0 2 96,4 2 16,3 1-47,10-1 15,-17-4-80,7 4 128,12 1-64,1-3 32,0 0-32,-20-2-64,24 2 64,0 0 16,2-2 32,2 0-16,-28 0-96,29 0 128,1 0-16,-1 0 32,-1 0-48,-28 0-96,24 0-432,-2 0-1073,2 0-2208,0 0-2674,-24 0 6387,0 0 0</inkml:trace>
  <inkml:trace contextRef="#ctx0" brushRef="#br0" timeOffset="1542">2316 766 1648,'0'0'0,"-3"0"208,-3 0 96,-1 0 145,7 0-449,-6 0 608,-1 0 128,1-4-15,1-1 15,5 5-736,-2 0 768,-2-4 1,2 4 47,-1 0-16,3 0-800,-2 0 705,0-5-33,0 5-48,0-4-47,2 4-577,0 0 528,0 0-48,0-4-80,0 4-80,0 0-320,0 0 273,0-5-65,0 5-48,-3 0-48,3 0-112,-2 0 64,0 0-16,0 3-16,0 3 0,2-6-32,-7 7 0,1 1 48,1 14 0,-1-4-32,6-18-16,-7 17 64,1 7-32,-1-2-32,5 2 32,2-24-32,-2 28 32,0 1 0,2-1 0,0-2 16,0-26-48,6 29 16,12-3 48,-14 0 48,16 0-16,-20-26-96,6 24 128,14-2-16,-3 0 0,1-3 64,-18-19-176,21 18 96,-1-12 80,2 14 49,0-16-97,-22-4-128,24 7 224,-2-3-128,2-2 16,0-2 224,-24 0-336,21 0 272,1 0 112,0 0-32,0-6-239,-22 6-113,22-7 128,-1 1 0,-3-1 0,-1-10 16,-17 17-144,7-5 96,15-12 0,-16 13 16,14-16 16,-20 20-128,4-7 112,14-19 32,-14 9-48,3-1 80,-7 18-176,17-17 112,-13-3 16,3 1 64,0 1-64,-7 18-128,6-19 145,-2 1-33,1-2-48,-5 3 64,0 17-128,0-20 32,0-1 64,0-1-16,-2 2-32,2 20-48,-7-22 48,-2-2 48,-8 0-96,10-2 48,7 26-48,-8-28 64,-12 2 0,13-3-32,-10 3-16,17 26-16,-7-31 0,-10 1-16,10-1 32,-10 1-64,17 30 48,-7-31-16,-10 5-32,8 4-64,-10 3 64,19 19 48,-18-5-128,9-1 64,-17 1-224,2 5-33,24 0 321,-22 0-176,-8 3-16,2 3 192,-5 3 48,33-9-48,-31 19-64,-1-10 112,-1 17-48,4-4 0,29-22 0,-30 22 48,6 0-176,2 0-192,-2 2-256,24-24 576,-20 21-961,3-1-319,8 0-417,-13-3-688,22-17 2385,-6 9-3282,-1 15 177,1-15-1329,6-9 4434</inkml:trace>
  <inkml:trace contextRef="#ctx0" brushRef="#br0" timeOffset="2018">2100 895 3985,'0'0'0,"0"0"2049,4-7-672,-4 7-1377,6-6 1120,14-12 33,-13 18 63,17-6-95,-24 6-1121,6-18 880,20 18-191,-4-6-145,2-1-176,-24 7-368,26-4 224,1-1-48,-1 5-112,-2 0-16,-24 0-48,24 2 0,0 3 16,-2 1-32,2-1-48,-24-5 64,19 6 16,3 3-32,0-2 208,0 10 49,-22-17-241,21 4-193,1 3-495,0-3-993,0 1-1232,-22-5 2913,24 4-3410,4-2-1616,-28-2 5026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1:14.7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178 673 3089,'0'0'0,"0"0"1200,-3 0 289,3 0-1489,0-5 1441,-2 5-225,2 0-287,0 0-385,0 0-544,0 0 336,0 7-128,0 12 16,-2-10-16,2-9-208,0 22 161,-2-5 15,0-8-48,-1 15 32,3-24-160,-2 20 176,0-3 16,0 3 0,2 2 32,0-22-224,0 21 224,0 3 0,0 0 0,6-2-79,1 4-1,13-2 16,-16 0-16,18 3 32,-22-27-176,6 21 208,21 1 32,-8-4 32,-1-1 0,-18-17-272,19 7 272,1 1 0,0 10-31,-1-16 15,-19-2-256,22 2 208,0 0 48,-3 1-16,3-3 0,-22 0-240,22 0 240,0-5 0,0-1-48,-3-14 17,-19 20-209,20-4 160,-3-16 32,1 3 0,-12-3-80,-6 20-112,24-20 144,-17-1-16,15-3-16,-18-3 16,-4 27-128,18-26 112,-18 0-16,6 0-48,1 0 48,-7 26-96,4-29 0,-4 1 112,4 2-64,-4 0 16,0 26-64,0-24 48,0 2-48,0 0 0,0-2 32,0 24-32,-2-20 0,-4 1 48,-12-1 0,12 13 0,6 7-48,-22-24 32,2 7-32,-2 10-32,-2-12 16,24 19 16,-28-5 0,0-12 0,-3 17 0,-4-17-80,35 17 80,-35-5-96,0 1-32,-2-3 32,5 3 0,32 4 96,-35-7-144,2 3-128,0 4-80,3 0-128,30 0 480,-31 0-593,3 7-95,-3 12-256,5 5-193,26-24 1137,-22 35-1633,3 9-736,12 8-784,-2 7 496,9-59 2657,-6 61-3826,6-61 3826</inkml:trace>
  <inkml:trace contextRef="#ctx0" brushRef="#br0" timeOffset="1192">653 1 2465,'0'0'0,"0"4"848,-2 18-64,-2-3-127,1 1-1,1-2 16,0-1-15,2-17-657,0 20 624,0-3-80,0 3-96,0 4-47,4 0-49,1 4 0,1 0-16,1 7 16,-7-35-352,6 35 416,1 7 49,0 6 47,-1-3-16,-6-45-496,7 51 480,-3 1-32,0 0-47,1 3-33,-5-55-368,4 54 320,-4 1-64,0-3-48,0 3-64,0-55-144,0 50 160,0 0-16,-2-2-16,0-2 32,2-46-160,-2 44 129,-1-9-33,1-7 0,0-2 16,2-26-112,0 20 112,0-1 48,4-12 16,1 13 16,-5-20-192,4 4 128,0 3-240,1-1-512,-1-2-849,-4-4 1473,7 0-2769,10 0-1329,-12 0-1601,-5 0 5699</inkml:trace>
  <inkml:trace contextRef="#ctx0" brushRef="#br0" timeOffset="1193">1120 865 4498,'0'0'0,"-2"-5"1344,2 5-1344,-2-17 993,0 10 15,-1-10 97,3 17-65,0 0-1040,-2-5 880,0 5-191,2-4-225,-2 4-160,2 0-304,-2 0 224,-1 2-128,1 5 16,-4-1 16,6-6-128,-7 20 96,1-11 49,-1 17 31,1-2 80,6-24-256,-7 26 288,0 5 96,1 1-16,4-1 0,2-31-368,0 35 304,0-3-79,4 1-49,3-4-64,-7-29-112,19 28 112,-12-2 0,21 0 0,-8 0 48,-20-26-160,26 24 160,0-4 0,5-2 0,1-12 0,-32-6-160,35 20 128,0-14-16,2 1 64,0-3-64,-37-4-112,38 5 161,-1-5-1,-2 0-32,-3-5 16,-32 5-144,29-6 144,-3-14-48,-4 13 96,-5-14 16,-17 21-208,18-7 192,-14-17 32,13 4-80,-17-4 32,0 24-176,0-26 192,0-4-95,0-3 31,-4-2-80,4 35-48,-17-39 32,-1-3 48,-2-3-80,-4-3 48,24 48-48,-28-46 16,-5 0 16,-6 2 48,-2 3-64,41 41-16,-44-39 32,0 1-32,-1 8-32,1 6 16,44 24 16,-42-7-112,3 1-64,4 1 32,0 8-49,35-3 193,-32 17-128,-1 3-16,0 8-32,3 3-64,1 1-336,29-32 576,-28 35-897,4 5-511,2-1-513,0 2-496,22-41 2417,-8 44-2609,-10-3 15,16 3 337,2-7 897,0-37 1360,6 33-2417,-6-33 2417</inkml:trace>
  <inkml:trace contextRef="#ctx0" brushRef="#br0" timeOffset="1194">1105 1017 3601,'0'0'0,"-2"0"1857,-3-4-48,5 4-1809,-6-7 1601,-1 7-81,5-4-63,0 4-257,2 0-1200,0 0 993,0 0-241,0 0-63,0 0-81,0 0-608,6 0 512,14 0-80,-13 0-176,21 0-31,-28 0-225,22 0 192,6 0-48,5-4-32,4-3-64,-37 7-48,39-6 48,0-12 32,3 14-32,2-3 48,-44 7-96,43-6 16,1-12-16,-1 14 48,-5-1-16,-38 5-32,32-6 48,-6 2 0,-6 4-48,-13-5-368,-7 5 368,6 0-1265,-1-4-1648,1 4-1969,1 2-1873,-7-2 6755,0 0 0</inkml:trace>
  <inkml:trace contextRef="#ctx0" brushRef="#br0" timeOffset="1650">2176 871 2032,'0'0'0,"-6"2"753,6-2-753,-9 5 1088,-9-3 369,16-2 0,0 0-193,2 0-1264,0 0 1009,0 0-113,0-5-112,4 1-143,-4 4-641,5-6 576,1-1-128,1 0-64,12-10-96,-19 17-288,5-4 289,12-3-81,-12 3-64,1-1 112,-6 5-256,20-4 144,-16 4 0,16 0-32,-14 0-112,-6 0 0,27 0 0,-8 0 0,1 2 0,2 5 32,-22-7-32,24 6 32,-5 1-16,3-1 0,-2 1-16,-20-7 0,19 6 0,-12-1 64,17-1 0,-18 1 32,-6-5-96,7 4 96,10-2 0,-12 0-16,-1-2 16,-4 0-96,5 0 96,1 0 16,-2 0 17,1 0-17,-5 0-112,4 0 144,1-4-32,-1-3 0,-4 1-16,0 6-96,4-7 96,1 1-80,-1-1 32,0 1 16,-4 6-64,0-7 0,5 1 32,-5-1-64,4 3-224,-4 4 256,0-7-576,0 3-513,0 4-608,0 0-608,0 0 2305,0 0-2849,0 0 304,0 6-945,0-6 3490</inkml:trace>
  <inkml:trace contextRef="#ctx0" brushRef="#br0" timeOffset="2165">2167 1185 4498,'0'0'0,"0"2"1680,0-2-1680,0 3 1345,7-1-177,-3 2-79,1-2-209,-5-2-880,0 5 689,4-1-65,0 0-48,1 3-128,-5-7-448,4 7 433,0-3-97,3 2-32,15 1 160,-22-7-464,6 4 496,16 1 33,-2-3-33,4 0-192,-24-2-304,28 0 256,7 0-80,4-4-32,5-3-32,-44 7-112,46-19 96,2 14-48,-5-1 48,-1-12-48,-42 18-48,35 0 48,-5-6-32,-3 1 0,-3 5-16,-24 0 0,17 0-16,-10 0 32,10 0-16,-13 2 0,-4-2 0,5 7 32,-1 0-16,0 10 33,-4-13-17,0-4-32,0 9 0,0 0-257,0 0-527,-2 8-689,2-17 1473,-2 2-2369,0 5-1056,2 1 143,0 1-1424,0-9 4706,0 0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1:18.0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1774 3089,'0'0'0,"0"0"1297,0 2 271,0-2-1568,0 0 1569,7 0-80,0 0-225,12-4-271,-19 4-993,7 0 800,21-5-80,-4 1-63,0 0-129,-24 4-528,28-5 464,5-1-80,2-1-144,2 3-48,-37 4-192,39-7 129,1 3-33,1-3-32,1 3-48,-42 4-16,41 0 64,-2-4 32,-4 4 32,-2 0 0,-33 0-128,28 0 144,-1 0-64,-3 0 0,-5 0-80,-1 0 0,-12 2 16,18 0 16,-17 0-16,-7-2-16,19 4 64,-12-1-64,15-1 64,-16-2-16,-6 0-48,20 0 48,-16 0 48,14 0-32,-14 0 32,-4 0-96,7 0 64,-1-5 0,12 1-16,-14 0-16,-4 4-32,4-5 16,1 5 32,-1 0 0,0 0 48,-4 0-96,0 0 16,0 0-176,0 0 160,0 0-480,-2 0-464,-4 0-593,-1-4-624,7 4 2161,-6 0-2977,-3 0-129,-9 0-1520,18 0 4626</inkml:trace>
  <inkml:trace contextRef="#ctx0" brushRef="#br0" timeOffset="1">321 1215 2977,'0'0'0,"0"0"0,0-4 1024,0 0 161,0-1 15,0 5-111,0 0-1089,0-4 960,0 4-159,0-5-161,-2 5-32,2 0-608,-2-4 529,0 4-49,-3-4-48,3-1-64,2 5-368,-2-4 432,0-3-47,0 1 15,2-16 0,0 22-400,-3-6 336,3-16-16,-2 15-48,0-19-96,2 26-176,-2-17 144,-3-1 17,1 1-49,2-1 32,2 18-144,-4-19 144,-1-1-96,3 0 64,-2-2-80,4 22-32,-3-19 64,1-3 32,2 0-80,0 0 80,0 22-96,0-19 16,5 12-32,-1-12 32,0 19-16,-4 0 0,5-7 0,-5 3 0,4 4-80,0 0-32,-4 0 112,5 8-96,-1 19 16,-4-3 32,5 4 0,-5-28 48,4 31-16,0 3-16,1 3 32,1 1 48,-6-38-48,5 37 48,-1 2 16,0 2-32,1-4-32,-5-37 0,6 38 16,-1-6-32,1-1 32,-2-3-16,-4-28 0,5 26 16,-1-2-16,-4-4 48,0-3 0,0-17-48,0 7 48,0 2-16,0-1 64,-2-1 16,2-7-112,-4 7 64,-1-3 48,1-2-32,0-2-112,4 0 32,-3 0-400,1 0-897,0 0-1536,0 0-1297,2 0 4130,0 0-5987,0 0 5987</inkml:trace>
  <inkml:trace contextRef="#ctx0" brushRef="#br0" timeOffset="550">206 2169 3969,'0'0'0,"0"-5"1585,0 1-272,0-3-209,0 7-1104,4-6 1089,0 2-1,1-1-111,-1 1-177,0-1-160,3 1-95,-1 0-113,12-3-80,-18 7-352,4-6 304,16 1-48,-14 1-16,16-3-48,-22 7-192,7-6 176,19 1-80,-4 1-16,-3 4-48,-19 0-32,22 0 0,2 0 49,2 0-33,-2 2-16,-24-2 0,27 7 32,1-3-32,0 3 32,3-3 16,-31-4-48,26 7 32,-2-1-64,-4 12-16,-16-12 32,-4-6 16,7 9 0,-3 11 16,-4-12 32,-7 16-16,7-24-32,-26 18 16,2 1 0,-4 5-16,-7-2 48,35-22-48,-37 29 0,-2-5 64,-1 2 0,-1-4-64,41-22 0,-37 19 0,2 1 0,7-11 32,4 12 16,24-21-48,-18 9 32,1 11 16,10-16 16,1 3 80,6-7-144,-7 6 192,3 1 64,1-3-32,3 0 0,0-4-224,0 3 240,7 1-16,13-2 17,-14 0-33,-6-2-208,24 3 176,-2-3-64,4 0-16,7 0-48,-33 0-48,37 0 32,7-5 32,-1 5-16,1-6 32,-44 6-80,48-5 64,-2 5-16,-3-4 32,-1 4-64,-42 0-16,37 0 48,-9 0-16,-4 0 16,-6 0 16,-18 0-64,17 0 48,-10 0 0,12 0 0,-14 0-256,-5-4-704,0 4 912,0-5-2273,-3 5-2482,-3 0-2992,6 0 7747,0 0 0</inkml:trace>
  <inkml:trace contextRef="#ctx0" brushRef="#br0" timeOffset="2211">1796 48 1712,'0'0'0,"0"0"160,0 0-160,-7 0 144,-10 0 97,10 0 143,1-4 224,6 4-608,-9-5 800,-8 5 81,10-4-17,1 0-79,6 4-785,-9-5 720,2 5-48,1-4-32,-1 4-95,7 0-545,-6-4 544,-3 4-48,2-5-80,1 1-15,6 4-401,-7 0 320,1-5-48,-1 5 0,1-4-96,6 4-176,-7 0 192,1 0-64,-12 0-32,14 0-48,4 0-48,-9 0 32,0 2 16,-10 3-48,12-1 64,7-4-64,-17 2 48,10 3-80,-10 1 64,10 1-32,7-7 0,-9 6 0,1 3 0,1-3 32,1 12 16,6-18-48,-7 4 16,1 5 0,-1 11-16,0-12 0,7-8 0,-6 22 16,2-4 32,-3 1-48,3 3 16,4-22-16,-5 22-16,3 2 32,-2 2 0,2 2 32,2-28-48,-3 27-16,1 1 16,0-6 32,0 2-64,2-24 32,-2 24 16,2-2 16,0-1-48,0 3 64,0-24-48,0 20 48,0 2-15,0-5 111,4 1 32,-4-18-176,4 9 192,1 15 16,1-7-48,1 3-96,-7-20-64,6 19 64,-1 1 0,-1 0-48,0-1 48,-4-19-64,0 20 48,5-3-32,-5 3 48,0 0-48,0-20-16,0 21 48,0 1 16,0 0-48,0 2 32,0-24-48,0 24 16,-2 0 32,-1 0-32,1-2-16,2-22 0,-2 22 48,2-1 16,0 1 64,0-2 48,0-20-176,0 22 176,0-3 17,0-1-65,0-1 64,0-17-192,0 18 128,0-1-48,0 1 16,0-10-48,0-8-48,0 22 0,0-13 16,4 13 48,-4-5-32,0-17-32,0 9 48,0 17-48,0-9-80,5 3 48,-5-20 32,0 22 0,0-2 32,0 1 48,4-1-32,-4-20-48,5 17 16,-5 3-64,4 2 32,-4 0-16,0-22 32,4 22 0,1 2 48,-1-5-16,0 1-16,-4-20-16,5 19 0,-1-1 0,0 4 16,1 0 32,-5-22-48,4 21 32,1-1-16,-1 0-32,-4-1 16,0-19 0,4 20 0,-4 0 16,0-1 32,0-1-32,0-18-16,5 21 0,-5-1 80,0 2-80,0 0 0,0-22 0,0 19 16,0-1-80,0 4 32,0-5 64,0-17-32,0 20 0,0 2 64,4-3 32,0 1-16,-4-20-80,5 19 753,-5 1 143,4-2 0,0 1 1,-4-19-897,5 18 208,-1-1-112,1-8-16,-5 15-32,0-24-48,4 9 48,0 15-16,1-7-32,-5-8 0,0-9 0,4 26 80,0-9-112,1 1 80,-1 1-48,-4-19 0,4 18-48,-4-9 80,5 12-96,-1-12 128,-4-9-64,0 22 16,5-5-16,-5 1 48,0-1-48,0-17 0,0 18 0,0 1 0,0 1 32,0 0 0,0-20-32,0 19 0,-3 1 16,1 2-16,2-3-16,0-19 16,-2 22 16,2-22-16,0 22 32,-2-2-32,2-1 16,0 1-16,0-20 0,0 24-16,0-2-16,0 0 64,0-5-64,0-17 32,0 7-16,0 14 64,0-14-48,0 15 48,0-22-48,0 6 48,0 12 0,0-12-16,0 12 0,0-18-32,0 6 48,0 3-48,-2 0 0,-3 8 16,5-17-16,-4 5 32,-3 1 16,3 12 16,-3-12-16,7-6-48,-6 9 0,2 0 16,-3 10-16,0-14 0,7-5 0,-8 8 32,-10 10 16,14-12-16,-3 1 0,7-7-32,-8 20 16,1-18 16,1 4 16,-1 1-48,7-7 0,-9 4 48,3 3-48,-1-3-16,1 0 16,6-4 0,-5 7 16,1-3 16,0 3-32,-3-3 32,7-4-32,-4 7 17,-1-5-17,1 0 48,4-2-48,-4 2 32,4-2-32,-5 0 80,1 0-32,-1 0 16,-1 0 16,6 0-80,-7 0 64,1 0 0,-1-6-16,-1-1 32,8 7-80,-9-6 32,0-12 16,0 18 32,-8-6-80,17 6 0,-7-5 0,1-1 32,-3-1-32,3 3 0,6 4 0,-7-7-32,0 3 32,1 0 0,-1-1 0,7 5 0,-6-4 32,4 4-16,-3 0-32,1 0-16,4 0 32,-2 0 0,0 0 0,-1 0 32,3 0-32,0 2-32,0 0 0,5 0-256,-5-2 288,4 3-545,0-3-383,1 0-433,-1 0-399,-4 0 1760,5 0-2337,-1 0-881,0 0-992,29 21-656,-33-21 4866,0 0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1:21.4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304 79 1872,'0'0'0,"0"-5"593,0 5-593,0-6 704,-2-16 224,0 16 129,-1-1-33,3 7-1024,-6-6 881,-1-1-129,-1 0-112,-1 3-111,9 4-529,-18-4 464,12-1-112,-3 5-48,-11 0-16,20 0-288,-6 0 256,-12 0-64,12 0 17,-12 3-65,18-3-144,-6 6 96,-12 3-16,12 8-64,-12-10 0,18-7-16,-6 22 32,-14-14 0,14 16-16,-12-2 48,18-22-64,-6 22 32,-3 2-16,0 4 80,1 5 16,8-33-112,-9 39 144,2 3 32,1 4-48,1-1 0,5-45-128,-2 48 144,0 3-32,0-1-16,0-2 16,2-48-112,0 48 80,0-2 48,0-1-47,4 1 47,-4-46-128,4 42 48,1-1 64,1-4-32,12-2 0,-18-35-80,4 35 80,14-4 0,-12-1 48,16-4-48,-22-26-80,6 24 128,14 0 0,-13-2-80,17-2 48,-24-20-96,17 19 96,-10 1-16,14-11 0,-14 15 16,-7-24-96,20 6 96,-14 12 16,18-12 16,-17 1-32,-7-7-96,24 6 177,-18-1 15,16-1 32,-15-2 0,-7-2-224,24 2 112,-18-2-480,18 0-609,-19 0-832,-5 0 1809,19-4-3009,-12 0-369,15-1-1632,-22 5 5010</inkml:trace>
  <inkml:trace contextRef="#ctx0" brushRef="#br0" timeOffset="971">880 943 4546,'0'0'0,"-2"2"1632,-3 0-255,-1 0-144,6-2-1233,-5 3 1168,3-1-208,0-2-207,0 0-113,2 0-640,-2 0 432,0-5-31,-1 1-65,3 4-112,0 0-224,0-4 224,0-3-48,0 3 0,0-3 0,0 7-176,0-6 176,5-1-80,-5-10 0,4 12 16,-4 5-112,0-17 96,4 12 32,1-14 49,-1 12-17,-4 7-160,5-24 128,-1 5-16,2-1 0,1 0-64,-7 20-48,7-21 80,10-1 0,-17 0-48,7-4 64,-7 26-96,4-22 64,0-2-64,1 6 80,-1 12-80,-4 6 0,0-24-32,4 17 80,-4-12-96,0 12 96,0 7-48,0-17 48,0 12-32,5-12-16,-5 13-48,0 4 48,0-18 0,4 14-16,-4-14 32,4 14 32,-4 4-48,0-18 48,5 12-64,-1-12 16,1 12-48,-5 6 48,4-7-32,-4-12 64,4 14-64,-4 1 112,0 4-80,5-7 0,-5 3 16,0 0 0,0-1-48,0 5 32,0 0-32,0 0 16,-3 0-32,3 0 48,0 3-112,-2 1 16,2 5 16,-2 10 80,2-19 0,0 7-48,0 15 48,0-16 0,0 14-48,0-20 48,0 6 64,0 14-64,0-16 0,4 5 32,-4-9-32,5 18-32,-5-12 16,4 3 32,1-3-32,-5-6 16,4 7-32,0-1 80,-4-3-64,0 1 64,0-4-48,0 2 0,0 5 16,0-1 0,0 1-16,0-7 0,0 17 0,0-8 0,0 15 0,-2-2 0,2-22 0,-2 24 0,2 4-16,0 5 32,0 2 16,0-35-32,0 37 64,0 2 48,4-2-16,1-6 32,-5-31-128,4 30 144,0-6-48,1 0-16,1-2 0,-6-22-80,7 22 64,-1-5 0,1 1 48,-1-9 16,-6-9-128,7 8 96,0 1-16,-3-2 49,0-1-81,-4-6-48,0 5 48,5-3 64,-5-2 48,0 0 64,0 0-224,0 0 192,0 0-32,0 0-80,-3 0 64,3 0-144,-2 0 160,-2 0-32,0-5-32,-1-1-16,5 6-80,-4-7 48,-1 1 48,3-1-32,0-10-352,2 17 288,0 0-528,0-7-496,0-10-545,7 17-448,-7 0 2017,17-7-2961,-10 3-849,28 4 864,-16 0-719,-19 0 3665,0 0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1:23.7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376 453 960,'0'0'0,"-24"2"944,24-2-944,-31 4 433,-6 0 175,5-1 256,1 1 65,31-4-929,-30 2 960,1 3-95,3-1-49,-2 0-48,28-4-768,-27 2 721,3 1-65,7 1-48,8-2-64,9-2-544,-17 0 481,15 2-33,-5-2 0,5 0 48,2 0-496,-2 0 432,2 0-111,0 0-49,6 0-112,-6 0-160,20-4 112,-3 4 16,3-4-64,2 4 64,-22 0-128,26-5 64,-2 1-32,4 4-16,1 0-32,-29 0 16,28 0 16,0 0 32,1 0-32,-3 0 16,-26 0-32,26 2 16,0 2-32,-2-1 48,0-1 0,-24-2-32,24 2 0,-4 0 80,2-2-16,-3 2 16,-19-2-80,18 0 96,2 0-64,-1 0 32,-1 0-32,-18 0-32,19-4 48,1 0 32,0-1-64,-3 5 48,-17 0-64,7-4 48,14 0 0,-16 4 0,1 0-16,-6 0-32,7-5-64,-3 5-320,1-4-448,-5-1-641,0 5 1473,4 0-2001,-4 0-336,0-4-176,0 4 592,4 7 625,-4-7 1296,0 0-2145,0 0 2145</inkml:trace>
  <inkml:trace contextRef="#ctx0" brushRef="#br0" timeOffset="2378">1336 53 1504,'0'0'0,"-2"0"320,2 0-320,-7-17 385,1 12 127,-1-1 160,1-1 16,6 7-688,-5-6 625,-1-1-81,-1 3-64,1 4 32,6 0-512,-9 0 513,0 0-1,3 0-32,-12 0-48,18 0-432,-4 0 400,-5 0-31,-11 0-33,14 2 16,6-2-352,-9 2 336,-10 0-48,12 1 32,-10-1-32,17-2-288,-7 2 321,-13-2-1,14 0-32,-12 0-16,18 0-272,-8 0 240,-10 0-80,12 0 0,-14 0-64,20 0-96,-7 0 80,-1 0-16,-10 2-32,12-2 16,6 0-48,-9 2-32,-11 5 64,14-1-32,-3 1 16,9-7-16,-17 20 0,10-12-16,-10 16-32,10-2 32,7-22 16,-9 22 0,-8 4 0,10 0 16,1 5-48,6-31 32,-7 33 0,1-1 16,1-1 0,3-1 48,2-30-64,0 31 16,0-3 32,5-1-32,1 1-32,-6-28 16,18 24-32,-12-4 64,16-1-16,-5-1 49,-17-18-65,7 17 64,19-8-32,-8 10 16,-1-14 32,-17-5-80,20 9 64,-1 8 48,3-13-32,0 3 16,-22-7-96,24 6 96,-2-1-16,-3-3 48,3 0-48,-22-2-80,20 0 96,2 0 0,2 0-32,-5 0 48,-19 0-112,24-4 80,-2-1 0,0 1 32,-2 0 16,-20 4-128,19-18 112,-19 18-112,20-4 80,-3-3-16,-10-10 0,15 13 48,-22 4-112,4-7 129,3-13-17,10 14-16,-13-14-16,-4 20-80,5-4 96,-1-16-32,0 16 48,-4-16-48,0 20-64,0-6 64,0-12-16,0 12 16,0-18 16,0 24-80,0-7 112,-2-17-48,-2 18-16,-3-16 0,7 22-48,-6-7 0,-3-12 16,0 14 16,3-1-64,6 6 32,-5-7-16,3 3-64,-2 4 0,0 0-16,4 0 96,-3 2-128,-1 4 16,2 14 16,0-11 32,2-9 64,-3 24-64,3-2 32,0 2-32,0 2 16,0-26 48,0 26 32,5 0-80,-1 0 64,3 5-32,-7-31 16,6 26 0,12 0-48,-14-4 32,18-4 32,-22-18-16,17 8 0,-10 10 32,21-14 0,-6 0-32,-22-4 0,20 3 32,2-1-16,2-2 32,-5 0 0,-19 0-48,22 0 80,0-5-32,-5-1-32,3-12 32,-20 18-48,17-4 32,-10-2 0,17-12 64,-18 14 0,-6 4-96,18-18 80,-14 12-32,1-12-16,-1 12 32,-4 6-64,4-22 96,1 15-32,-5-19 32,0 20 16,0 6-112,0-24 80,0 6-32,0-4 32,-2-2-16,2 24-64,-7-26 48,0 2 16,1-2-16,-3 2-16,9 24-32,-17-26 48,10-3-16,-17 1 0,15-2-16,9 30-16,-24-29-48,5-1 16,1 3 32,-1 3-32,19 24 32,-18-24 0,1 5-16,-1 12-128,10-10 32,8 17 112,-24-5-144,6 5-32,9-4 16,-10 4-80,19 0 240,-7 4-176,-15 16-32,14 4 16,-10 7 32,18-31 160,-6 37-192,-1 4 128,1 3 32,-1 2-49,7-46 81,-4 45 49,2 1-98,2-4 33,0-1 32,0-41-16,0 37-16,6 0 16,1-2-32,14 0 32,-21-35 0,7 29 0,21-5 0,-8-7 0,4-10 32,-24-7-32,26 6-48,3 1 48,-1-5-48,2 0 32,-30-2 16,29 0 32,-1 0-32,-2-7 32,-2 1 16,-24 6-48,20-20 32,4 16 1,-2-16-33,0 14 0,-22 6 0,17-22-33,-10 15 82,12-19 31,-14 20-48,-5 6-32,17-27 48,-13 8-32,1 1 32,1-3-32,-6 21-16,5-22 0,1-4 16,1-1-16,-1 1 32,-6 26-32,18-28 16,-14 2-16,16 2 0,-14-3 0,-6 27 0,20-21 0,-13 1-16,17 3-16,-7 10 16,-17 7 16,17-20-64,1 16 16,-1-3 80,3 1 0,-20 6-32,20-4 64,-3-1 32,3 5-464,-3 0-33,-17 0 401,18 7-384,-1 10-16,-10 3 336,14-1 48,-21-19 16,7 24-64,15 5 16,-16-1-16,14 5 32,-20-33 32,4 33-48,3-1 48,-3 5-16,1-2-16,-5-35 32,0 37 0,0 3-16,0-1 16,0-4-16,0-35 16,0 33-16,-3-5 16,-3-4 32,2 0-16,4-24-16,-7 26 0,-10-6 32,12-3-16,-4-10-16,9-7 0,-17 17 80,13-12 0,-5 1-32,-9 1 32,18-7-80,-6 2 96,-12 0-16,10-2 304,-12 0 16,20 0-400,-9 0 369,-12-6 15,14-1-368,-15-10-16,22 17 0,-17-5 80,8-17 0,-15 5 96,15-3-16,9 20-160,-17-19 160,10 12-112,-1-19-32,1 8 32,7 18-48,-7-6-48,1-12 80,4 14-64,0 0 32,2 4 0,0-5 0,0 1 0,0 0 0,0 4-64,0 0 64,4 0-48,2 0 0,1 0 16,10 0 0,-17 0 32,5 0-96,-1 0-224,14 2-593,-14 0-639,-4-2 1552,17 4-2385,-12 1-657,14 1 113,-1 1-1153,-18-7 4082,0 0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1:27.6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0 459 2545,'0'0'0,"0"-5"1184,0-12-95,0 17-1089,0-7 1024,4-12-47,1 14-81,-1-1-96,-4 6-800,4-20 689,1 16-65,-5-3-160,4-10-80,-4 17-384,5 0 257,-1-4-129,0-1-32,1 1-16,-5 4-80,4-5 16,3 1-16,-3 4 32,0 0-64,-4 0 32,7 0 0,-1 0 32,1 2-48,10 0 32,-17-2-16,5 3-32,14-1 32,-12 0 0,19 0 0,-26-2 0,20 2 16,2 1-16,2-1 16,0 0 32,-24-2-48,24 2 32,2 5-32,0-3 0,-2 3-16,-24-7 16,22 8-16,-5 1-32,-10 11 32,-1-12 16,-6-8 0,7 22-16,-7-2 16,0 4-16,0 4 0,0-28 16,-7 26 16,-17 1-16,0 1 16,0 0-32,24-28 16,-28 31-48,-3-1 32,1 3 32,-3-2 32,33-31-48,-33 30-16,5 1 32,-3-3-32,5-2 16,26-26 0,-24 22 32,5-4-16,12-12 0,1 14-16,6-20 0,-7 4 16,5 3-16,2-1 64,0 1 80,0-7-144,4 2 176,3 2 96,-1-2-64,16 3-32,-22-5-176,7 4 160,14-2-16,-14 1-32,17-1 0,-24-2-112,7 2 112,19-2-32,-7 2-15,3 0 15,-22-2-80,20 2 64,4 1 0,0-1 16,2-2 0,-26 0-80,28 0 64,3 0 16,-3 0-16,-2 0-80,-26 0 16,24 0-464,-2-5-817,-2 5-1360,4-4-817,-24 4 3458,24 0-4690,-24 0 4690</inkml:trace>
  <inkml:trace contextRef="#ctx0" brushRef="#br0" timeOffset="1">742 561 2513,'0'0'0,"0"0"992,-2 0 81,-1 3 47,3-3-1120,-4 4 1137,0 0-65,-1 3-79,1-1-97,4-6-896,-7 18 848,-1-12-111,-12 14-145,14 0-112,6-20-480,-9 21 384,2 6-31,3-3-49,0 4-16,4-28-288,-3 31 208,1 1-16,2 3-48,0-2-16,0-33-128,0 33 112,5-3-32,1 3-32,16 0-32,-22-33-16,17 26 64,7 0 16,5-4 80,-3-13 16,-26-9-176,33 21 145,-1-14 31,3-1-16,2 1 0,-37-7-160,35 2 144,0-2 208,2 0 0,-4-4 0,-33 4-352,35-7-80,-2-10-144,-7 10 0,0-12-80,-26 19 304,22-7 80,-3-17 32,-1 7-48,-12-3 80,-6 20-144,18-22 128,-14-2-32,-4-2 32,5-2 0,-5 28-128,0-31 112,0-6-16,-7 0-32,-15-7-32,22 44-32,-22-46 32,-2-2 0,0-2 33,-2-2 335,26 52-400,-26-55 384,-2 3 0,-1-3-64,1 7-544,28 48 224,-31-41-208,1 6 16,-3 11-144,-4 18 112,37 6 224,-37-7-304,-2 7-1,-1 2 33,-3 20-32,43-22 304,-39 20-288,1 4-32,8 4-48,4 7-49,26-35 417,-22 39-608,0 5-288,-2 2-273,2 2-431,22-48 1600,-17 48-1873,10-7-176,1-6-176,4-2 496,2-33 1729,-3 6-2641,3-6 2641</inkml:trace>
  <inkml:trace contextRef="#ctx0" brushRef="#br0" timeOffset="2">602 764 4193,'0'0'0,"0"0"2305,0 0-528,0 0-1777,0 0 1441,0 2-96,7-2-209,-1 0-191,-6 0-945,20 0 800,-14 0-144,21 0-128,-3 0-175,-24 0-353,30-4 240,3 0-48,2-3-16,4-10-16,-39 17-160,42-5 160,6-12-48,2 13 192,0-16-32,-50 20-272,48-4-48,-2-3-64,-9 3-224,-4 4-288,-33 0 624,26-5-1329,0 5-2513,-2 0-3729,-24 0 7571</inkml:trace>
  <inkml:trace contextRef="#ctx0" brushRef="#br0" timeOffset="997">1156 18 2465,'0'0'0,"0"0"1088,0 0-1088,5-4 1249,1-3-65,12 1-223,-12 6-305,-6 0-656,29 0 480,-5 0-64,0 6-15,4 14-65,-28-20-336,33 17 320,-3 5-96,5 7-64,0 3-16,-35-32-144,33 35 80,0 7 16,-1 3-48,-1 1 16,-31-46-64,28 50 32,1 1-48,-3-1 48,-4 0 32,-22-50-64,19 52 32,-1 3 32,-14-1 0,3 3-16,-7-57-48,4 59 96,-4-2 16,0-1 17,0-1-17,0-55-112,-7 50 128,-1-2-32,-14-4 32,4-1 16,-1-1 0,-3-5 32,-2 0 16,-4-6 48,28-31-240,-27 28 240,1-6-48,4-3 32,3-12 1,19-7-225,-9 17 144,-13-12 32,16-1-32,-1-2-32,7-2-112,-6 3 128,-1-3 16,0 0 64,1 0 0,6 0-208,-7-5 128,3-1-32,2-14-128,0 16 64,2 4-32,0-7 32,0-15-176,4 18-512,0-16-737,-4 20 1393,7-17-2337,10 10-1088,1-19 559,-12 6-575,-6 20 3441,0 0 0</inkml:trace>
  <inkml:trace contextRef="#ctx0" brushRef="#br0" timeOffset="998">1955 564 3537,'0'0'0,"0"2"1281,4 2-17,-4-4-1264,5 7 1281,1-1-161,-1 1-271,-5-1-209,0-6-640,4 9 448,0 13-80,1-3-47,-1 5-129,3 3 0,-7-27-192,6 26 112,1 2-16,-1 5-32,12 2-32,-18-35-32,4 35 128,3 2 0,10-4 32,-13-1 16,-4-32-176,18 29 192,-12-3 32,21-2 0,-10-5 17,-17-19-241,20 9 224,1 13-16,-1-18 64,2 3-48,-22-7-224,22 2 304,0-2 16,-1 0-16,3 0-47,-24 0-257,24-6 240,3-14-32,-1 13-208,-2-17 64,-24 24-64,22-17-96,-1-5 32,-14 0 208,15 0-64,-22 22-80,4-24 128,0 0 64,1-6-112,-5-5 16,0 35-96,0-37 96,0-2-32,-7-7-16,-12 2 112,19 44-160,-20-46 176,0-2 64,-6 0-16,-4-2-79,30 50-145,-35-52 80,0-1-80,-2 5-32,0 11-16,37 37 48,-35-26-64,-2 22-97,0 4-79,2 6-64,35-6 304,-35 33-240,2 4-32,0 11-448,1 11-721,32-59 1441,-31 66-2689,0 10-1537,5 2-1329,26-78 5555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1:29.8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1 2048,'0'0'0,"0"9"753,-2 17 15,2 0-112,0 4-15,0 1-97,0 4-192,0 9 96,4 4 17,-4-48-465,7 52 624,-1 5 128,1-1-31,-1 3 47,-6-59-768,20 57 672,-16-5-112,3 1-47,0-8-129,-7-45-384,6 46 272,1-2-96,-1 0-64,-1-1 32,-5-43-144,6 44 112,-2-5 0,1-4 32,-1 0 16,-4-35-160,5 30 160,-1-3 1,0-6 47,-4-1-48,0-20-160,0 9 144,5 8-160,-5-15-400,0 5-417,0-7 833,0 2-1424,0 0-577,0 3-368,0-5-177,0 0 2546,0 0-1760,0 0-401,0 0 2161</inkml:trace>
  <inkml:trace contextRef="#ctx0" brushRef="#br0" timeOffset="1">407 660 2609,'0'0'0,"0"0"0,0 2 1152,4 0-47,-4 0-33,4 5-47,-4-7-1025,5 6 784,-5 3-128,0 11-95,4-3-49,-4-17-512,0 18 432,0 8-128,0 6-32,0 3-64,0-35-208,5 40 305,-5-1 47,4-2-32,0 0-16,-4-37-304,7 33 224,15 0-48,-5-5 48,3-6 0,-20-22-224,24 22 240,4-5 49,0-8-97,7 10-16,-35-19-176,40 3 224,-3 3-48,2-2-16,-4-1 16,-35-3-176,33 2 128,-1 0 16,-1-2 16,-1 0 16,-30 0-176,29-4 144,-5-3-15,0 1-17,-18-1 0,-6 7-112,24-17 112,-17 12 16,-1-1 16,16-12-16,-22 18-128,5-4 176,12-14-64,-13 12 48,3-20-16,-7 26-144,7-7 128,-3-23 32,-4 10-32,-2-8 0,2 28-128,-7-31 48,-12-4-16,12 2-16,0-2-32,7 35 16,-17-37 0,10 2 16,-12-6 16,12 0 16,7 41-48,-22-42 32,14-2 0,-14 3-32,4-3-32,18 44 32,-19-37-16,-3 2 0,-2 0-16,-2 9-32,26 26 64,-26-22-128,-5 16-48,1-1 16,-8 3-48,38 4 208,-39 0-160,4 9-16,-2 19-32,7 3-16,30-31 224,-31 37-176,-2 6 112,1 10-176,-3 3-305,35-56 545,-35 64-896,0 1-465,7 1-175,8-1-97,20-65 1633,-7 63-1585,5-6 16,2-7-95,18-10 47,-18-40 1617,30 41-1153,-6-15-527,-24-26 1680</inkml:trace>
  <inkml:trace contextRef="#ctx0" brushRef="#br0" timeOffset="2">522 891 2257,'0'0'0,"-4"0"1616,-3 0 1,3 0-80,4 0-1537,-4 0 1472,2 0-175,2 0-225,0 2-255,0-2-817,0 2 768,0 0-79,0 3-113,6-3-96,-6-2-480,7 0 384,10 2-128,-13-2 64,18 0-111,-22 0-209,20 0 192,4 0-64,9-4-48,2-1 0,-35 5-80,32-4 32,3 0 0,-6-1 0,1 1-32,-30 4 0,35-7 64,-2 1-48,-1-1 32,-1 1 16,-31 6-64,24-5-16,-7 1 16,1 4 16,-14 0 16,-4 0-32,18 0 32,-14 0-32,0 2-64,1 5-288,-5-7 352,0 4-785,0 1-719,0 1-1025,-2 1-977,2-7 3506,-3 8-3202,-3 1-431,6-9 3633</inkml:trace>
  <inkml:trace contextRef="#ctx0" brushRef="#br0" timeOffset="1003">1439 799 4418,'0'0'0,"-7"0"1472,-15 0-287,22 0-1185,-17 0 1168,10 0-47,1 0-145,1 0-191,5 0-785,-4 0 640,2 0-80,2 0-48,0 0-63,0 0-449,4 0 304,1 0-48,16-4-48,-3 0-80,-18 4-128,22-5 192,4-1-48,0 1-64,7 1-16,-33 4-64,30-4 0,-1-1 0,-3 5-16,-4 0 80,-22 0-64,24 0 0,-2 0 48,-3 0 16,-1 0-64,-18 0 0,6 0 16,14 0 0,-14 0-16,1 0-32,-7 0 32,20 0 32,-20 2 0,6 1-64,1-1 80,-7-2-48,4 2 0,0 0 32,-4 2 32,0-1-96,0-3 32,0 2 0,0-2 32,0 0 48,0 0-80,0 0 48,0 0 16,0 0-48,0 0 32,0 0-48,0-5 113,0 5-161,0-4-193,0 4-303,0 0 544,5-4-992,-5-1-593,0 1-640,0 0-528,0 4 2753,0 0-2786,0 2 898,-2 2-225,2-4 2113</inkml:trace>
  <inkml:trace contextRef="#ctx0" brushRef="#br0" timeOffset="1004">1467 1116 2689,'0'0'0,"-2"6"1520,0-1-95,2-5-1425,-5 6 1425,3-2-33,0-1-207,0-1-257,2-2-928,-5 2 689,1 0-113,2 3-64,0-3-32,2-2-480,-7 2 401,5 0-49,0 0 0,-3 5-96,5-7-256,-2 2 336,2 0-16,0 0-32,0 1 65,0-3-353,0 2 288,5-2-32,1 0-48,14 0 16,-20 0-224,6 0 256,18 0-80,-17 0 32,26-5-16,-33 5-192,24-4 96,4-3 33,5 3-33,4-2-48,-37 6-48,39-7 64,-2 0 16,2 1-64,-1 2 32,-38 4-48,34-7-48,-1 3 48,0-1 48,-7 1-48,-26 4 0,22 0 32,0-4-64,0 4 16,-16 0 16,-6 0 0,24-5 16,-17 1 16,-1 4-80,12 0 96,-18 0-48,4 0 48,0 0-80,-4-5 160,0 5-160,0 0 32,0 0-48,0 0 96,-2 0-48,-2 0 48,4 0-48,-5 0 0,-1 0-160,-14 0-497,1 0-703,19 0 1360,-22 3-2465,0-1-1793,22 26 192,-17-28-240,17 0 4306,0 0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2:40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0 254 1152,'0'0'0,"0"-7"224,5-12-112,-5 19-112,4-18 96,0 12 16,1-16 96,1 15 64,-6 7-272,7-22 353,-3 18 79,-4-13 32,5 12 80,-5 5-544,0-6 545,0-1 47,0 1 32,0 1 64,0 5-688,0-4 705,0-1-33,0 1-16,0 0-111,0 4-545,-3-5 512,3 1-32,0-3-64,0 3-16,0 4-400,0-6 337,0 1-97,0-1-16,0-1-48,0 7-176,5-6 160,-1-1 16,-4 0-48,5 3 32,-5 4-160,0-4 192,0-1-64,4 1-32,-4 0-48,0 4-48,0 0 32,0 0 32,0 0-32,0 0 16,0 0-48,-2 0 16,0 0-16,-1 2 0,1 0-16,2-2 16,-4 7-16,-1-1 32,-1 1 49,2-1-33,4-6-32,-5 18 0,1-16 32,2 4-64,-1 3 64,3-9-32,-2 7-32,2-1 16,0 1 64,0-1-32,0-6-16,0 5 64,0 1-32,0-1-16,0-1-16,5 2 0,-5-6 0,4 7 32,0 0-16,1-3 32,-5-4-48,4 6 48,-4 1 16,4 0-16,1 1-16,-5 10 0,0-18-32,4 6 16,-4 14-16,0-3 16,5 5 16,-5-22-32,0 26-32,4 3 64,0 3-32,1-1 48,-5-31-48,4 31 48,0 1 32,3-1-16,-1-1 0,-6-30-64,7 27 128,0-3-16,10 0 32,-17-5-48,0-19-96,4 18 160,3-1-32,-3-8 16,1 10-16,-5-19-128,0 7 176,0 2 1,0-1 15,0-1 32,0-7-224,0 7 176,-3-3 16,1 0-64,-2 3-64,4-7-64,-4 4 144,-1 3-96,-1-1 16,-1 3 32,7-9-96,-6 17 0,-1-10 48,-2 2-80,3 8-16,6-17 48,-7 7-16,1 10-32,1-10 96,3 1-48,2-8 0,-2 9 64,2 0-16,0-3-32,0 1 80,0-7-96,4 7 48,1-5 64,-1 0-16,0 0 0,-4-2-96,5 0 64,-5 2 48,4-2 17,0 0 31,-4 0-160,0 0 160,5 0-32,-5-4-16,0 4-64,0 0-48,4-4 48,-4-1 80,5 1-80,-5-1 16,0 5-64,0-4 96,0 0-48,0-3-16,0 1-128,0 6 96,-3-7-656,-3-10-1153,-12 12-2865,12 1-3314,6 4 7988,0 0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3:13.2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114 5 1520,'0'0'0,"-4"0"480,-3 0 209,7 0-689,-20 0 768,14 0 80,-1 0 1,-10-5-65,17 5-784,-4 0 849,-5 0-81,0 0-112,0 0-111,9 0-545,-6 0 320,-1 0-96,3 0-48,2 0-16,2 0-160,-2 0 160,2 0-32,0 0-16,0 0-64,0 0-48,0 3 0,6-1 32,1 2-176,14-2 0,-21-2 144,7 2-96,15 3-64,-16 1 192,23 1-16,-29-7-16,17 4 256,7 1 16,0-3 0,2 2 0,-26-4-272,31 2 64,-1-2 16,1 3 0,2-3 1,-33 0-81,32 0 48,1 0 32,-2 0 16,1-5-16,-32 5-80,31-4 96,-3-1 0,-1 1-32,-3-2 32,-24 6-96,24-5 48,-3 5 16,1 0-32,-4 0 0,-18 0-32,19 0 0,-1 0 16,-1 0 0,-10 0 16,-7 0-32,24 2 32,-18 1-32,18-1 16,-17 0-16,-7-2 0,17 2 0,-12 0 48,1 0-16,1 1 16,-7-3-48,6 2 80,1 0 0,-1-2 16,1 0 0,-7 0-96,4 0 96,-4 0-96,5 0 112,-1 0-16,0 0 0,-4 0-96,5 0 96,-5 0-96,4 0 112,0-4-15,1-1 31,-1 1-32,-4 4-96,0 0 96,5 0 16,-5-4-32,0 4-16,0 0-64,0 0 32,0 0-80,0 0-336,0 0-497,0 0 881,-3 0-1665,1 2-1088,0 4-272,-2 3-1105,4-9 4130,0 0 0</inkml:trace>
  <inkml:trace contextRef="#ctx0" brushRef="#br0" timeOffset="503">73 452 2064,'0'0'0,"0"0"929,0 0-17,0 0 17,0 0-97,6 0-144,-6 0-688,4 0 513,3 0-177,10 0-112,-12 0 144,-5 0-368,19 0 352,-12 0 32,17 0 33,-4 0-209,-20 0-208,21 0 256,1-4-48,4 4-48,-2 0-32,-24 0-128,27 0 64,1 0 16,-2 0-16,3 0-32,-29 0-32,28-5 64,0 5-16,3 0 48,-3 0-16,-28 0-80,26-4 144,-2 4 48,0-4 33,0 4 15,-24 0-240,24-5 208,0 1-16,0-3-64,0 1-32,-24 6-96,27-5 64,-3-1-16,0 1 0,-5 1-32,-19 4-16,18 0 16,-12 0-16,16 0 0,-18 0 0,-4 0 0,7 0 0,10 0 0,-12 2 48,-1 0-48,-4-2 0,4 5 32,1-3 0,-1 2 16,1-1 0,-5-3-48,0 2 80,0 0-16,0 2 16,0-2 16,0-2-96,0 3 80,0-1 48,0-2 0,0 0 16,0 0-144,0 0 145,-3 0-1,-1 0-16,0 2-48,4-2-80,-5 2 80,1 0-80,-3 1-144,1 1-433,6-4 577,-7 4-1168,1 3-865,-1-1-624,5 1-32,2-7 2689,-2 9-3682,2-9 3682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3:16.4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295 524 1952,'0'0'0,"0"0"545,-4-6 47,4 6-592,-5-20 688,-1 20 33,4-6-17,0 1-64,2 5-640,-3-4 544,1 0-95,0 4-49,0-5-64,2 5-336,-2 0 320,-1 0-64,1 0-64,0 0-32,2 0-160,-2 0 176,0 0 17,0-4 31,2 4 0,0 0-224,0-5 256,0 1-32,0-2 16,0-1-64,0 7-176,0-17 176,0 12 0,4-14 16,-4 12 1,0 7-193,4-22 208,-4 16 16,5-21 0,-1 21 16,-4 6-240,4-28 224,-4 21-48,5-19-16,-5 8-48,0 18-112,0-6 112,0-20-32,0 19 0,0-17 0,0 24-80,0-6 16,0-12-32,0 14 16,0-1-48,0 5 48,0-6-16,0 1 16,4 1 0,-4 0 0,0 4 0,0-5 16,0 1-16,0 4-16,4 0 0,-4 0 16,5-4-32,-5-1 16,4 1 16,1 4 0,-5 0 0,4-4-16,0 4 0,-4-5-16,0 5 0,0 0 32,5 0-48,-5 0-32,0 0-32,4 2 0,-4-2 112,4 7-128,-4 13 16,7-3-16,-3 5 80,-4-22 48,5 26-32,-1 0 16,0 3 16,-4-1-32,0-28 32,0 26 0,5 0 32,-5 0-32,0 1 0,0-27 0,0 21 16,0-1-16,0 0 16,0-12 0,0-8-16,0 20 16,0-13 16,0 10-16,0-13 16,0-4-32,0 7 48,0 0-16,0-3 48,0 0 0,0-4-80,0 5 80,0-3 0,0 0 0,0 0-16,0-2-64,0 0 80,0 2 32,0-2-16,0 0 0,0 0-96,0 0 80,0 0-64,0 3-192,0-1-496,0-2 672,-2 2-1649,2 0-1120,0 7-144,0 0-1105,0-9 4018,0 0 0</inkml:trace>
  <inkml:trace contextRef="#ctx0" brushRef="#br0" timeOffset="1202">14 887 1728,'0'0'0,"-2"0"641,2 0-641,-3 0 768,-1 0 144,2 0 97,0-5 15,2 5-1024,0-4 897,0-3-225,0 1-128,4-1-128,-4 7-416,7-6 289,-1-1 159,16 1-80,-16-1-64,14 3-48,-20 4-256,18 0 16,-12 0 0,22 0-16,-28 0 0,20 2 0,-20-2 0,22 6 0,2 1 0,0-1 32,0 1-32,-24-7 0,24 7 16,2-1 16,0-4-16,3 3 16,-29-5-32,30 4 64,-1-2-16,-1 0 32,-2-2-16,-26 0-64,24 0 96,0 0-16,-2 0 1,-2-6 31,-20 6-112,6-5 96,18 1 16,-20 0 0,3 4 16,-7 0-128,7-5 160,-1 1-32,-2 0 32,-4 4-80,0 0-80,5 0 32,-5 0 16,0 0-112,0 0 64,0 0-208,-2 0-448,-1 2-625,-1 2-640,4-4 1921,-2 7-2289,0 10 224,-3-10-1008,5-7 3073</inkml:trace>
  <inkml:trace contextRef="#ctx0" brushRef="#br0" timeOffset="1203">164 1373 2513,'0'0'0,"0"0"864,0 0-864,0 0 993,-2-4 47,-2-3-16,-1 3-79,5 4-945,-4 0 816,0-5-111,1 1-97,1 0-128,2 4-480,-2-5 400,0-1-144,2-1-80,0-10-47,0 17-129,0-5 96,6-1 0,1-1-48,10 1 16,-17 6-64,5-18 32,12 14 16,-12 0-32,14-3 0,-19 7-16,7-6 0,19-1 0,-9 0 0,1 1 0,-18 6 0,20-7 0,-1 3 0,1 0-16,-1-1 16,-19 5 0,20 0-16,2 0-16,-2 0 16,-1 0-32,-19 0 48,18 2-48,-12 5 48,14 0 0,-16 1 0,-4-8 0,18 18 0,-18-12-16,6 16 32,-1-4 16,-5-18-32,4 17 0,-4 3 0,0 1-32,-4 6 32,4-27 0,-9 26 32,-11-2-16,3 4 0,-3 1 0,20-29-16,-20 28 0,-1 2-16,-3 1 16,0-3 16,24-28-16,-24 27 16,0-3 0,0-3-32,2 1-32,22-22 48,-20 18-64,3-1 0,10-10 0,-12 10 64,19-17 0,-3 4 0,-3 1 0,1-3 16,3 0 0,2-2-16,-2 2 48,2 1-32,0-3 32,0 2 16,0-2-64,0 0 48,0 0 16,7 2-32,-1-2 0,-6 0-32,5 0 48,1 0-16,12 0 16,-12 0-16,-6 0-32,22 0 48,-2 0-32,-1 0 32,5 0 48,-24 0-96,24 0 96,0 0 32,5 0 0,-3-4-16,-26 4-112,26 0 80,0-5 0,-4 5-16,2 0 0,-24 0-64,22 0 80,-3 0 0,1 0 0,-13 0 0,-7 0-80,24 0 96,-18 0 0,16 0-208,-16 0-512,-6 0 624,20 0-1392,-13 0-1074,19 0-591,-4 0-1313,-22 0 4370,0 0 0</inkml:trace>
  <inkml:trace contextRef="#ctx0" brushRef="#br0" timeOffset="1749">1589 53 2257,'0'0'0,"0"-6"816,0-12 48,0 14 33,0 4-897,-2-7 928,-5 3-79,-10-1-97,10 5-48,7 0-704,-17-4 592,10 4-63,-1-4-129,-12 4-128,20 0-272,-7 0 112,-10 0-48,10 2-80,-12 2-16,19-4 32,-7 9-16,-12 11 0,12-12 16,-10 19 0,17-27 0,-9 24 0,-13 6 0,15 5 0,-14 9 0,21-44 0,-7 54 0,-10 14 16,10 6 48,1 9-16,6-83-48,-9 85 48,0 0-32,0 2-16,1-4 16,8-83-16,-18 83 32,12-2-16,-1-7-16,-10-6 32,17-68-32,-5 61 0,-1-2 16,-1-5 32,3-4 16,4-50-64,-5 46 112,3-6-16,2-8 32,0-6 0,0-26-128,5 24 113,1-2-1,16-4-16,-15-1 16,-7-17-112,24 9 112,-24-9-112,21 20 96,1-12 16,4 14 0,3-13 32,-29-9-144,28 19 80,3-14-464,1 1-929,1 12-1280,-33-18 2593,46 24-2977,-13-18-961,-33-6 3938</inkml:trace>
  <inkml:trace contextRef="#ctx0" brushRef="#br0" timeOffset="2328">1870 791 1504,'0'0'0,"-2"0"416,0-7 33,2 7-449,-6-7 576,-1 1 128,3-1 113,-3 3 63,7 4-880,-6-4 848,-1 4-31,3 0-129,-3 0-64,5-5-63,-2 5-113,-1 0-96,1 0-128,4 0-224,-5 5 128,1 12-80,-2-10-32,-1 19 0,7-26-16,-7 24 0,1 2 0,-1 9 0,5 4 16,2-39-16,-2 42 64,2-1-32,4-2 32,3-2 32,-7-37-96,22 33 64,-5-4 32,3-3 16,2-4 32,-22-22-144,24 17 161,2-8 47,2 8-32,3-15 16,-31-2-192,32 7 144,-1-3 16,4-2 16,-2-2 16,-33 0-192,32 0 208,1 0 0,-2-4-16,-3-2 16,-28 6-208,28-18 241,1 14 47,-3-18 16,0 15 0,-26 7-304,24-26 288,0 7-32,-2-1-16,-2-2 16,-20 22-256,17-24 289,-10-4 15,12-1 32,-19-6-32,0 35-304,0-34 272,0-6-32,0 1-32,-6 0-32,6 39-176,-22-42 128,4 3 1,1 0-33,-5-1-32,22 40-64,-24-37 64,-4-2 16,-5 4-32,-2 2-32,35 33-16,-37-28 0,-7 8-16,-1 16-32,-3 0-48,48 4 96,-48 2-144,0 22 0,2 6-161,0 10-335,46-40 640,-44 46-1024,3 2-577,4 4-896,2 5-977,35-57 3474,-31 76-4930,31-76 4930</inkml:trace>
  <inkml:trace contextRef="#ctx0" brushRef="#br0" timeOffset="2735">1702 1004 3489,'0'0'0,"7"0"1377,-7 0-1377,17-4 1360,-10-13-95,17 12-225,-17-1-255,-7 6-785,26-7 496,-2 1-176,0 1-144,4 5-32,-28 0-144,31 0 112,1 0 16,3 0-16,0 5 0,-35-5-112,35 6 113,0 1-33,0 10-16,0-13 16,-35-4-80,33 9 48,-5-2 0,2 1 0,-1 1 16,-29-9-64,26 7 80,-2-1-16,-7 1 96,1-5 16,-18-2-176,6 2 192,14 0 48,-16 1-32,3-3 32,-7 0-240,4 0 224,1 0 17,-1 0 15,0-5-32,-4 5-224,0-4 208,0 4-112,-2-5-96,-4 1-304,6 4 304,-9-4-897,-8-1-1072,10 1-1056,0 4-32,7 0 3057,-8 0-4034,8 0 4034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3:21.0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0 324 1488,'0'0'0,"0"-4"480,0 4-480,7-7 577,-1 0 127,12-10 32,-12 13 33,-6 4-769,20-7 800,-14-10-64,1 12-15,10 1-129,-17 4-592,0-4 512,5-1-48,-5 1-47,4-1-49,-4 5-368,4-4 320,-4 0-96,5 4-64,-5 0-16,0 0-144,4 0 80,1 0 0,-5 0-16,4 0-16,-4 0-48,4 0 48,3 0-32,-1 0 0,1 2 32,-7-2-48,17 4 32,-12-2 16,1 5 16,16-5-32,-22-2-32,7 5 32,17-1 16,-3 2-32,-1 1-16,-20-7 0,24 7 16,0 1-16,0-1 33,2-1-17,-26-6-16,24 7 48,-2-1 0,2-3-32,0 1 48,-24-4-64,26 2 48,0 0 16,3-2 32,-3 0-32,-26 0-64,24 0 64,-2 0-16,0 0 0,-1-4 0,-21 4-48,22 0 64,-2-4 0,0 4-32,-3-5 0,-17 5-32,17-4 64,1 0-32,-1-1 48,-10 5-32,-7 0-48,24-6 48,-18 1 0,18 1-32,-17 0 16,-7 4-32,20-5 32,-16 5 0,3-4-16,-1 4 0,-6 0-16,7 0 32,-1 0-16,-1 0 0,-1 0 0,-4 0-16,0 0 32,0 0-16,0 0 0,0 0 32,0 0-48,0 2 32,0 0 32,0-2 32,0 2-16,0-2-80,0 0 112,-2 3 16,0-1-32,-3-2-31,5 0-65,-6 0-16,-1 0-145,1 0-287,-1 0-352,7 0 800,-17 0-1409,10 2-560,-10 0-272,10 5 96,7-7 2145,-9 8-2657,9-8 2657</inkml:trace>
  <inkml:trace contextRef="#ctx0" brushRef="#br0" timeOffset="552">314 104 2641,'0'0'0,"7"-7"832,15-17 145,-22 24-977,6-20 1056,18 3 49,-19 13-81,1-14-192,-6 18-832,18-4 593,-18-1-209,4 1-208,0 4-80,-4 0-96,0 2 16,5 16-16,-5 3-16,4 6 16,-4-27 0,0 32 16,0 3 16,4 5 0,-4-1 32,0-39-64,5 43 64,-1 1 80,0 0 64,-4-1 64,0-43-272,5 42 336,-1-7 1,1-3-65,-5-5-32,0-27-240,4 26 192,-4-4-48,4-5 16,-4 1-48,0-18-112,0 6 128,0 3 0,0 0-16,5-1 16,-5-8-128,0 7 192,0-3-15,0-2 31,0 1 0,0-3-208,0 0 208,0 0 16,0 0 0,-3 0 32,3 0-256,-2 0 192,0 0 32,0-5-32,0 1 1,2 4-193,-2-5 224,-1-1-272,-1-12-705,0 14-1632,4 4 2385,-5-17-4306,3 12-1857,2 5 6163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3:24.6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1061 1536,'0'0'0,"-2"0"368,2 0-368,-2 0 449,0 0 79,-1-4 48,1-1 16,2 5-592,0 0 593,0-4-17,0 0 0,0 4-96,0 0-480,0-5 401,5 5-97,-1 0-48,-4 0 0,0 0-256,4 0 256,1 0 48,-1-4-32,3 4-32,-7 0-240,4 0 225,2 0-17,1 0-16,0 0 0,-7 0-192,6 0 208,1-4-16,-1 4-16,12 0 0,-18 0-176,4 0 144,3-5-16,-1 5-32,12 0-48,-18 0-48,4 0 32,2 0 16,14 0-32,-13 0 32,-7 0-48,19 0 48,-12 0 0,17 0-16,-18 0 16,-6 0-48,27 0 32,-10 0 1,0 0-1,3 0 32,-20 0-64,18 0 48,1-4 0,1 4-16,-1 0-16,-19 0-16,18-5 64,2 5-32,-3 0 32,0 0-16,-17 0-48,7-4 64,19 4-16,-19-4 16,19 4-32,-26 0-32,20 0 48,-3 0-16,-10 0-16,17 0 32,-24 0-48,6 0 16,12 0 0,-14 0 0,13 0 0,-17 0-16,5 2 0,-1 2 0,3 1 0,10 1 0,-17-6 0,4 7 0,3-1 32,10 1-16,-12-3 0,-5-4-16,19 5 16,-12-3 0,13 0 32,-14 0 0,-6-2-48,22 0 48,-15 0 16,21 0-32,-11 0-16,-17 0-16,20 0 16,-3 0 16,3 0-16,0-4 0,-20 4-16,19-5 16,1 1 0,0 4 16,-3-4-16,-17 4-16,20 0 16,-1-5-16,-1 5 16,-1 0 16,-17 0-32,18-4 16,-12 4 0,20 0-16,-19 0 0,15 0 0,-22 0 0,6 2-16,14 0 16,-13 3 0,-7-5 0,19 4 0,-12 0 0,12 1 0,-12 1 0,15-1-16,-22-5 16,6 2-32,14 0 64,-14 0-16,18 0-16,-24-2 0,7 5 32,19-3 16,-8-2-16,-1 0 32,-17 0-64,22 0 16,-2 0 32,1-4-32,1 4 16,-22 0-32,20 0 32,2 0-16,-3 0 16,1-5 16,-20 5-48,17 0 32,3 0 48,-13 0 32,19 0-64,-26 0-48,17 0 65,1 0-1,-1 2-16,1 1 0,-18-3-48,17 2 48,-10 0 0,21 0-16,-11-2 16,-17 0-48,20 0 32,2 0 16,2 0-32,-2 0 48,-22 0-64,24 0 48,0 0-16,0 0 32,2-4-64,-26 4 0,26-5 48,2 1-16,-1 0 0,-1-1 0,-26 5-32,26 0 64,-4-4-48,2 0 16,-2-1-16,-22 5-16,24-4 0,0 4 0,-3 0 16,1 0 16,-22 0-32,22-5 32,-2 5-32,1 0 0,1 0 32,-22 0-32,22 0-32,0 0 64,2 0 0,-4 0 0,-20 0-32,24 0 32,-3 0-32,1 0 0,2 0 16,-24 0-16,20 0 32,2 0-16,-1 0-16,1-4 16,-22 4-16,24 0 0,-4 0 0,2 0 32,-3 0-32,-19 0 0,20 0-96,0 0 48,1 0-64,1 0 48,-22 0 64,22 0 0,0 0 0,2 0 16,2 0 16,-26 0-32,24 0 0,2 0 16,-4 0 0,2 0-16,-24 0 0,24 0 48,0 0-48,2 2 0,0-2 16,-26 0-16,24 2 0,3-2 32,-6 0-32,1 0 0,-22 0 0,22 3 16,0-3-16,2 0 16,-4 0-16,-20 0 0,21 0 0,-1 0 0,0 0 16,1 2 16,-21-2-32,20 2 16,4 0 0,2 0-16,0 1 32,-26-3-32,27 0 0,1 0 16,-2 0-16,3 0 16,-29 0-16,28 0 0,0-5 32,1 5 0,-3-4 32,-26 4-64,22 0 32,-5 0 0,-10-5 0,-1 5 0,-6 0-32,7 0 64,-7 0 0,0 3-336,-5-1-1072,5-2 1344,-8 6-3554,-10 1-3297,18-7 6851</inkml:trace>
  <inkml:trace contextRef="#ctx0" brushRef="#br0" timeOffset="1819">980 9 2689,'0'0'0,"-5"0"688,-3 0 32,-12-4 17,20 4-737,-9-4 832,-10 4 16,10 0-111,-13 0-49,22 0-688,-6 0 560,-16 0-95,13 0-81,-13 0-48,22 0-336,-17 2 272,-1 0 16,-1 0 32,1 0 32,18-2-352,-19 3 369,1-1-17,1-2-64,8 2-48,9-2-240,-24 2 176,15 0-48,-13 1-16,16-1-48,6-2-64,-22 2 32,16 0 48,-16 0-48,15 0 0,7-2-32,-19 3-16,12-1 16,-2 0 0,1 0 0,8-2 0,-7 5 16,-2-1-32,3 0 16,-1 1-16,7-5 16,-9 6 0,3 1 0,-3-1-32,0 1 16,9-7 16,-6 17 0,-3-10-16,-8 10-32,12-8 32,5-9 16,-6 22-32,-1-13-16,1 15 32,-1-7-32,7-17 48,-4 9 32,-1 15 0,3-18-32,2 14 0,0-20 0,0 6-16,0 3-32,5 0 48,1-3 48,-6-6-48,7 7 16,10 0 32,-12-1-16,1-2 32,-6-4-64,22 7 32,-16-3 16,18 3-48,-6-1 0,-18-6 0,17 5 0,5 1 0,0 1 16,2-1-16,-24-6 0,22 18 0,4-12 0,-4 3 0,0 11 0,-22-20 0,24 6-16,-5 12 32,1-12-16,0 12-16,-20-18 16,17 6 16,-10 12 0,14-12-32,-16 12 16,-5-18 0,17 6 16,-17-6-16,0 9 0,7 9 32,-3-12 0,-4 12 16,0-18-48,0 6 80,0 3 65,-2 8-17,-5-10 0,7-7-128,-17 9 128,10 10 16,-10-12-64,8 12 0,9-19-80,-24 7 112,5 10-48,-1-10 32,-2 2 16,22-9-112,-22 17 64,5-10 0,-3-1 0,1 1 0,19-7-64,-18 6 80,1-1 32,8-3-32,-11 0 48,20-2-128,-6 0 128,-1 0 32,1 0 17,1-4-33,5 4-144,-2-7 176,0-13-16,0 14 0,2-16-48,0 22-112,0-6 80,4-21 0,0 10-64,3-3 32,-7 20-48,17-19 0,-12-1 48,14 0-48,-12 1 0,-7 19 0,24-22-32,-17 2 16,19 1 32,-7-3-16,-19 22 0,22-22 0,2 2 0,0-1-16,2 3-32,-26 18 48,27-17-16,1-1-16,2 12-16,3-18 16,-33 24 32,35-7 0,2-15-32,2 16 64,-1-14-32,-38 20 0,37-6-32,-5-12 32,-1 14 32,-7-1-64,-24 5 32,22-4 0,-3 0 0,-12-1-16,13 1 16,-20 4 0,4 0 64,0-4-48,1 4 32,-5-5 32,0 5-80,4-4 32,-4-3 48,0 1 0,0-1 16,0 7-96,0-19 112,0 12 0,-2-10 0,-7 12-16,9 5-96,-20-6 80,12-12-16,-18 14-16,4-3-32,22 7-16,-22-17 0,-4 17-16,4-5-16,-2 5 16,24 0 16,-22 0-48,2 0-16,3 0-16,8 5 32,9-5 48,-19 6-80,12 1 32,-2 2-16,1 8-32,8-17 96,-7 7-64,-2 14-80,3-1 48,1 2 16,5-22 80,-4 22-80,2 0 64,0 4-48,2 0 16,0-26 48,0 28-96,0 5 16,6-2 32,1 3-16,-7-34 64,19 33-48,-12 0 32,13-3-16,-14 1 64,-6-31-32,26 28-32,-6-4 32,0-2-16,4-4 16,-24-18 0,24 6 16,4 12 16,3-16 32,-1 0-48,-30-2-16,31 0 80,-1 0-48,1-7 32,-3-12 32,-28 19-96,28-7 96,1-17-16,-1 7 16,1-3 0,-29 20-96,26-22 80,-2 1 32,-2-6-16,-3 3 16,-19 24-112,22-26 96,-5-4 0,3-1 32,-13-2-32,-7 33-96,21-30 128,-16 1-64,1 3-48,12 2 17,-18 24-33,0-17-49,0 10 49,4-12 0,-4 14 0,0 5 0,0-4 65,0 0-130,0 4-31,0 0-48,0 0 144,-2 2-160,-2 6 64,-1 16 16,-1-2-16,6-22 96,-7 26-96,1 7 32,-1 2 0,3 0 16,4-35 48,-5 37-32,3 0 16,2-2 0,0 0-16,0-35 32,7 33 0,12-7-16,-12 2 16,17-4 0,-24-24 0,20 18 0,-3-10 0,5 10 16,2-16 32,-24-2-48,24 2 48,2-2 0,-2 0 0,0-4 32,-24 4-80,24-7 80,0-14-16,0 14 32,0-21-32,-24 28-64,26-20 64,3-4 16,-1 0-16,-2-2 0,-26 26-64,24-31 48,-2 1 32,-2-3 33,-14 0-49,-6 33-64,24-30 32,-20 4 16,1 8-80,1 14 16,-6 4 16,5-7-48,-5 3-81,0 4 17,0 4 0,0-4 112,0 20-112,-2 4-16,-1 6 64,-1 5 16,4-35 48,-2 40-16,0 1-32,-1 5 32,1 0-16,2-46 32,0 45-48,0-3 48,0-5-16,5-4-32,-5-33 48,6 26-16,1-2 16,15-4 0,-5-12 16,-17-8-16,17 18 48,7-16 0,3 0-32,3-2-448,-30 0 432,31-6-1569,1-12-2032,23 44-881,-20-32-913,-35 6 5395,0 0 0</inkml:trace>
  <inkml:trace contextRef="#ctx0" brushRef="#br0" timeOffset="2546">2376 276 2257,'0'0'0,"0"0"0,0 0 688,-2-5 96,-5 1 145,1-3 159,6 7-1088,-4-19 1153,-1 14-129,1-12-191,2 13-113,2 4-720,0-18 560,0 14-80,0-3-47,0-12-81,0 19-352,4-5 304,0 1-48,3-3-64,-1 1-16,-6 6-176,18-18 144,-14 18-48,14-6-48,-14-1-16,-4 7-32,20-6 32,-14-1-48,18 1 16,-6-1 0,-18 7 0,19-7-16,3 3-16,-2 0 16,-1-1-16,-19 5 32,20 0-64,-2 0 0,1 5 32,1 3-32,-20-8 64,17 18 0,1-12 0,1 12-16,3-9 16,-22-9 0,20 19-64,2-10 48,-5 13 0,1-13 16,-18-9 0,6 21 16,1-3 0,-3-1 16,-4 3-16,0-20-16,0 22 32,-7-3-16,-14 3 48,-1 2-64,22-24 0,-26 24 80,-3 2-32,-1 3-16,-1-3 32,-2 0-64,33-26 0,-32 26 16,-1 0-16,2 1 0,31-27 0,-30 24 0,30-24 0,-26 21 0,2-1 16,4-2-16,20-18 0,-9 6 16,9-6-16,-19 20 128,14-16 48,1 3 65,2-3 15,2-4-256,0 2 192,0 0 0,4 1 0,3-1-32,-7-2-160,22 0 176,-16 0-80,22 0-48,-6 2 0,-22-2-48,26 2 0,3 0 0,6-2 0,2 0 16,-37 0-16,39 0 16,3 0-48,-3 0 32,-2 0 16,-37 0-16,37 0 48,-2 0 32,-7 0 0,-2 0-48,-26 0-32,20 0-176,-13 0-368,10 0-673,-13 2-912,-4-2 2129,5 5-2849,-1-1-48,1 3-1153,-5-7 4050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3:28.1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38 336 2913,'0'0'0,"4"-6"1761,-4 6-1761,0-18 1568,5 12 17,-1-12-80,-4 18-177,0 0-1328,0-4 1009,0 0-289,0-1-208,0 5-111,0 0-401,0 0 272,0 0-80,0 0-96,0 3-48,0-3-48,0 6 80,0 12-64,0-1 16,0 5 0,0-22-32,0 26 0,0 2 32,0 5-16,6 2-64,-6-35 48,7 35-32,15 2 0,-16-2 16,21-2 16,-27-33 0,19 30 48,5-4 16,5-2 32,1-6-16,-30-18-80,35 17 128,0-10-16,2 10 0,0-15 16,-37-2-128,35 5 144,-2-3 16,-1-2-16,-3 0 33,-29 0-177,28-4 176,1-3 32,-1-13 32,-2 14 32,-26 6-272,26-26 320,0 4 0,1 0 16,-3-4-31,-24 26-305,19-31 336,-1 1 0,-12-3 0,1-4 16,-7 37-352,4-39 320,-4-3-128,-2-4-32,-7 1-15,9 45-145,-26-46 80,-2 0 16,-5 2-80,-6 1 16,39 43-32,-44-40 0,-2 6 0,-4 3-32,-2 9-16,52 22 48,-55-4-112,1-1-17,1 8-143,5 14-368,48-17 640,-46 26-1088,7 7-785,0 8-1377,8 10-1056,31-51 4306,-26 54-6195,26-54 6195</inkml:trace>
  <inkml:trace contextRef="#ctx0" brushRef="#br0" timeOffset="1">7 422 3249,'0'0'0,"-2"0"1905,0 0-208,2 0-1697,-2 0 1568,2 0-223,4 0-241,14 0-239,-18 0-865,6 0 736,18 0-79,-6 2-49,1 0-80,-19-2-528,24 0 432,5 0-160,3 0-96,5 0-48,-37 0-128,42-4 129,4-3 15,2 0-16,-3 1-16,-45 6-112,42-7 64,-1 1 0,-4-1-16,-2 1 0,-35 6-48,31-5 48,-7 5-32,-18 0 0,16 0-528,-22 0 512,0 3-1953,5 3-2305,-5 18-2593,0-24 6851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3:28.9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94 134 2080,'0'0'0,"0"0"0,-2 0 1937,-2 0-544,-3 0-32,0 0-97,3-5-239,4 5-1025,-6-4 800,3 0-288,-1 4-144,2-5-63,2 5-305,0-4 256,0 0-16,0-3-32,4 3-64,-4 4-144,5-7 128,12-10-32,-13 12-16,18-1-32,-22 6-48,20-18 48,2 14-16,4-3-32,4-12 48,-30 19-48,31-5 32,2 1-16,-1 0 16,-1 4-32,-31 0 0,33 0-32,-5 0 16,0 2 16,-4 4-16,-24-6 16,20 20 0,0-11 0,-14 13 0,14-3 16,-20-19-16,4 20 0,1-1 16,-1 3 16,-4 0-16,0-22-16,-4 26 16,-14 0 0,1-2 0,-5 5 32,22-29-48,-29 26 32,-5 0 16,-4 3-96,-1 1 32,39-30 16,-43 28 0,1 3-32,1 0 32,-1-5-32,42-26 32,-35 24 32,5-2-32,1-3-32,5-1 32,24-18 0,-17 8-16,8 12 16,3-13 0,1-1 64,5-6-64,0 7 96,0-5 128,22 0 97,-15-2 31,-7 0-352,26 0 352,-4 0-144,2-4-80,2-1-48,-26 5-80,30-4 16,7 0 32,3-3-32,3 3 16,-43 4-32,46-7 16,2 1-16,2-1 64,3 3 64,-53 4-128,50-5 176,-2 1-32,-2 0 16,-5-1-96,-41 5-64,37 0 64,-6 0-15,-5 0-17,-6 2-32,-20-2 0,6 3 0,12 3 0,-18 1 32,4-1 0,-4-6-32,4 7 80,-4-3-16,0 3-32,0-3 64,0-4-96,-2 7 16,-4-1 80,-3 1-32,0 1 0,9-8-64,-9 9 64,1 9-32,-1-16 16,-8 4-32,17-6-16,-7 9 64,0-2 0,1-1-16,-3-2-96,9-4 48,-6 5-288,-3 1-304,0-1-593,0-1-896,9-4 2081,-6 4-3169,2 3-257,-1 0-1056,5-7 4482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3:33.1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24 1632,'0'0'0,"0"0"0,0 0 304,0-4-96,0 0 17,0-3 47,0 7-272,0-4 320,0 4 64,0-5 80,0 5-16,0 0-448,0 0 417,0 0-49,0 0-112,0 3 0,0-3-256,0 6 208,4 1-16,1 1-48,-1 1 0,-4-9-144,5 9 160,-1 8 49,0-12 15,3 1 32,-7-6-256,4 7 240,3-1-16,-1-1-16,1-1 16,-7-4-224,4 4 240,3-1 48,-3-1 33,0 0 31,-4-2-352,5 0 304,-5 0-32,4 0-48,-4 0-64,0 0-160,0-4 128,5 4-32,-5 0-32,0-5 0,0 5-64,0 0 48,4 0 64,-4 0-80,0 0-16,0 0-16,0 0 96,4 0-96,-4 5 96,5 1-31,-5-6-65,4 7 0,0-1 0,1 3 0,-1 8 0,-4-17 0,0 5 32,4 4-32,1-1 0,-1 10 0,-4-18 0,7 6 0,-1 1-32,1 2 64,10 8-289,-17-17 257,5 7-304,1 17 32,14-16 16,-16 16 256,-4-24 0,20 18 16,-14 1 0,16 1 0,-15 4 16,-7-24-32,19 26 48,-14 3 0,12 1-32,-10 3 0,-7-33-16,6 35 16,12-3 0,-18 3 0,6 2 16,-6-37-32,7 42 16,-1-1-16,1 3 0,-3 0 0,-4-44 0,7 43 0,-3 1 16,3-5 16,-1 0 0,-6-39-32,7 35 48,-1 2 0,14-4 16,-16 2 48,-4-35-112,18 33 144,-12-3 48,12 1-15,-14 2-1,-4-33-176,18 30 176,-14 3-48,3-3-16,-1-1 0,-6-29-112,4 28 80,1-4 16,-5 2-32,0 1 32,0-27-96,0 26 96,0 2-16,0-2 0,-2 0 0,2-26-80,-5 27 48,-1-1 80,1 0-48,-1-2 16,6-24-96,-7 24 112,1 0-32,-1-2 33,1 0-33,6-22-80,-7 21 96,1-1 16,-1-2-32,0-10 16,7-8-96,-6 24 80,-3-15 0,0 11 16,3-14-16,6-6-80,-9 20 64,3-14 0,-12 16-32,14-15 16,4-7-48,-9 19 48,-8-12-32,12 13 0,-3-14-16,8-6 0,-18 20 32,12-14-16,-3 16-16,-11-13-48,20-9 48,-6 22-16,-3-14-32,-11 12 80,16-13-32,4-7 0,-9 21 0,0-12 0,1 11 0,1-12 0,-2 14 0,9-22 0,-6 7 272,-3 15 16,3-16 0,-1 14 1,7-20-289,-6 6 0,1 3 0,1 0 32,2-3 16,2-6-48,-3 7 64,1-1 48,0-1 0,0-3 64,2-2-176,0 2 224,0-2 64,0 0-48,0 0-16,0 0-224,-2-4 160,0-1-96,2 1 80,0 0-96,0 4-48,0-7 64,-3 1 16,1-1-48,2 3 0,0 4-32,-2-5 16,2 5 17,0-4-66,0 4 17,0 0 16,-2 0-32,0 0 32,-1 0 0,1 0 0,2 0 0,-2 0-176,-2-4-720,-1 4-1169,3 0-1921,2 0 3986,-2 0-7299,2 0 7299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3:50.7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33 780 3137,'0'0'0,"-2"0"1265,0-7 15,-5 1-79,7 6-1201,-4-7 1040,2 3-288,-3-1-223,1 1-177,4 4-352,-2 0 240,-1 0 0,1 0-16,2 0-32,0 0-192,0 0 208,0 2-48,0 0 17,0 1 15,0-3-192,0 2 240,5 2 0,-1-2 16,3 1 32,-7-3-288,6 2 272,12-2 0,-14 0 16,13 0-47,-17 0-241,18 0 288,1-5-80,3 1 0,2-3-64,-24 7-144,20-6 96,2-1-16,-3 1-48,1 1 16,-20 5-48,17-4 16,-10 4 32,17 0-96,-17 0 48,-7 0 0,21 0 0,-14 2 0,17 5 48,-7-1-64,-17-6 16,7 7 0,17 2-32,-7-1 64,-10-1 32,-7-7-64,24 9 64,-18-1 0,14 1-32,-13-2-128,-7-7 96,17 2-96,-13 0 32,14 0 48,-14-2 96,-4 0-80,5 0 160,-1 0-32,3-6 0,-3-1 0,-4 7-128,0-6 80,4-12 16,-4 18-32,0-4 1,0 4-65,0-5 16,0 1 32,0 0-32,0-1-32,0 5 16,0-4 16,0 4-32,0 0 32,0 0-16,0 0-16,0 0 0,0 0-16,-2 0 16,2 0 16,0 0 0,0 2-113,0 0-159,-2 0-256,2-2 528,0 3-784,-2-1-257,0 0-255,-3 0-369,5-2 1665,-4 2-2097,-3 1-128,1 3 368,-12 1-1008,18-7 2865,0 0 0</inkml:trace>
  <inkml:trace contextRef="#ctx0" brushRef="#br0" timeOffset="465">50 1116 3537,'0'0'0,"0"0"1217,0 0-1217,0 0 1232,5 0-127,-1 0-161,1 0-239,-5 0-705,4 0 544,2 0-144,1 4-48,13 1-48,-20-5-304,4 6 240,3 1-32,12-3-63,-14 3-17,-5-7-128,19 6 160,-12 3-16,17 0 0,-7-3 48,-17-6-192,24 7 176,2-5 48,3 0 0,1-2 16,-30 0-240,35 0 192,0-4 32,2-3-31,0-10-161,-37 17-32,37-5 48,-2-1-48,0-1 0,-6 1 96,-29 6-96,24-5-16,-18 5-641,16 0-1360,-16 0-1488,-6 0 3505,18 2-5443,-18-2 5443</inkml:trace>
  <inkml:trace contextRef="#ctx0" brushRef="#br0" timeOffset="1030">1296 878 2641,'0'0'0,"0"0"0,-6 0 832,-3 0 81,-8 0 47,10 0 16,0 0-47,1-4-97,-1-1-79,5 1-81,2 4-672,-2-4 624,0-1-64,2 1-63,0-1-97,0 5-400,0-4 272,6 0-112,-1 4-64,1 0-64,-6 0-32,7 0 0,-1 0 16,1 0-16,15 0 0,-22 0 0,6 4 0,14 3-16,-14-3 32,21 3-16,-27-7 0,6 6 32,23 1-16,-8-3 0,3-2 0,-24-2-16,27 0 48,1 0-16,5 0 48,-1 0-16,-32 0-64,33-4 80,4-3-32,0 3 16,0-3 0,-37 7-64,40-4 32,-3 0-32,-5-1-16,-1 1 16,-31 4 0,24 0 16,2 0 48,-4 0-48,0 2 32,-22-2-48,19 7-48,-1 10 48,-12-13 0,18 3 0,-24-7 0,7 20 32,13-16-32,-16 13-32,13-12 64,-17-5-32,5 6 16,1-1 48,1-1 32,-1-2 33,-6-2-129,7 0 128,0 0 16,-1 0 48,-2-4 0,-4 4-192,5-4 160,-1-3 16,-4-10-80,5 12-16,-5 5-80,0-6 64,4-1-16,-4-10-48,0 17 0,0-7-224,0 1-384,0 1-641,-2-1-1008,2 6 2257,0-5-3073,-7 1-1537,7 4 4610</inkml:trace>
  <inkml:trace contextRef="#ctx0" brushRef="#br0" timeOffset="1580">1610 426 3057,'0'0'0,"0"0"992,0-4 161,0 4-17,0-7-31,0 1-193,5 2-207,-5 4-705,4-7 560,-4 0-96,5 1-96,-1-1-32,-4-10-79,4 13-17,-4-3-48,0-10 0,0 17-192,5-7 224,-1-10 48,0 10 48,1-17 16,-5 24-336,4-17 289,0-3-97,3 2-16,-3-1-80,-4 19-96,5-18 80,-1 1 0,0-3-32,3 1 0,-7 19-48,4-18 32,1-1 0,-1 1-16,0 12-16,-4 6 0,5-22 16,-1 17 0,-4-12-16,5 13 32,-5 4-32,4-5 0,-4-1 16,0 1-32,0 5 16,0-4 0,4 4-48,-4 0 32,0 0-96,0 0 112,0 0-96,0 2-64,0 7 32,0 10 48,0-19 80,0 9-128,0 20 32,0-3-33,5 6 17,-5-32 112,4 38-112,3 3 64,-1 3 16,12 1 0,-18-45 32,4 46 16,2 0 32,1-4-32,0-3 16,-7-39-32,6 35 32,1-7-16,-3-2-16,0-4 32,-4-22-32,0 20 0,0-3 80,-2 1 48,-2-12 1,4-6-129,-7 20 128,3-16 0,-3 3 0,3-1 16,4-6-144,-7 7 128,5-1-16,-2-3 48,2 1-32,2-4-128,-2 2 144,2 0 16,0-2-96,0 0-288,0 0 224,0 0-976,0 0-1457,0 0-1249,4 0-1809,-4 0 5491,0 0 0</inkml:trace>
  <inkml:trace contextRef="#ctx0" brushRef="#br0" timeOffset="2320">1523 1395 2481,'0'0'0,"5"0"912,-5 0-912,0-4 864,4-1 33,-4-1-17,0 1-111,0 5-769,0-4 608,0 0-176,0-1-80,-2-1 0,2 6-352,-5-5 353,1-1 31,-3-1 0,1 3-64,6 4-320,-4-7 352,-1 3-16,3 0-47,0-1-17,2 5-272,-2-4 240,2 0-16,0-1-48,0 1 0,0 4-176,0-4 112,4-1-32,3-1-16,-1 1 0,1 1-48,-7 4-16,19-4 16,-12-1 0,10 1 16,-10-3-32,-7 7 0,24-4 32,-18 0-16,23-1-16,-29 5 0,19-6 0,-19 6 0,22-7 0,4 1 0,1-1 0,-3 3-16,-24 4 16,24-5-32,-5 5-32,1 0 0,-14 5 0,-6-5 64,24 6-48,-19 12 0,12-12 32,-12 16 0,-5-22 16,6 9 16,1 13 32,-3-14-32,0 16 16,-4-24-32,0 18 0,0-1-32,0-8 16,0 11-16,0-20 32,-2 8-32,-4 14 64,-3-15-32,-9 14 32,18-21-32,-8 9 32,-14 13 0,2-13 16,-2 15-16,22-24-32,-24 17 48,-4 3-48,0 2 16,-3-3 0,31-19-16,-30 22 0,1-2 32,3-3-32,2 1 0,24-18 0,-20 17 0,3-10 0,10 1 0,1-1 0,6-7 0,-7 6 0,5 1-48,0 0 48,2-1 0,0-6 0,0 7 48,0-1 0,7 1 32,-1-1 0,-6-6-80,20 7 144,-14-1-32,18-1 16,-6-1 1,-18-4-129,24 2 80,0 0 16,4 1-32,3-3 16,-31 0-80,37 0 80,2-5 0,0 1-16,5 0 16,-44 4-80,39-7 112,-2-10-16,-4 17 32,-5-5-16,-28 5-112,22-4 80,-4-1 32,-12 5-16,14-4-48,-20 4-48,0 0 48,6 0-32,-1 0-32,-5 0 32,0 0-16,0 2 16,0 5-160,0-3-336,0 3-673,0-7 1153,-2 4-2273,-1 3-960,30 34 63,-27-39-415,0-2 3585,0 0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3:54.3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289 37 1968,'0'0'0,"0"0"657,0-4 15,-2-1 96,2 5-768,-3 0 769,1-4-33,-2-2-32,2 1-143,2 5-561,-2-4 448,-1-1-48,1 1-112,-2 4-48,4 0-240,-2 0 240,-1 0-64,1 0 33,0 0-33,2 0-176,-2 0 176,0 0-32,0 2-16,-3 0-32,5-2-96,-4 5 80,-1 1 0,1 1-32,-2 2 0,6-9-48,-5 8 64,-1 10-16,-1-12 16,-2 12-16,9-18-48,-8 17 48,-10 1-32,14 6-16,-5 0 16,9-24-16,-17 26-16,10 4 16,1 5 16,-12 5-32,18-40 16,-4 43 16,-3 5-16,-2 7-16,-8 6 32,17-61-16,-4 63 0,-3 7-16,-10 4 0,12 0 0,-3 3-16,8-77 32,-18 76 0,14-2-16,-3-2 16,5-4 16,2-68-16,-2 61 80,2-4 112,0-7 64,0-50-256,6 46 272,12-3-47,-12 1-49,16 0-48,-15-3 0,-7-41-128,24 42 112,-7-1 16,-10-2-16,21-4 32,-28-35-144,18 35 144,1-2-32,-1-5 32,-18-28-144,17 26 96,-17-26-96,18 24 160,-12-4 0,18-3 0,-17-10 17,-7-7-177,6 22 208,14-16 16,-20 1-32,4-1 16,-4-6-208,5 5 160,-1-1-32,0-2 0,1 1-48,-5-3-80,4 4 96,-4-2-16,4 5-64,-4-3 16,0-4-32,0 7 32,0-1-32,0 3 64,0 0 0,0-9-64,-2 8 112,-2 10-16,-3-14-64,1 5-224,6-9 192,-7 6-528,1 3-352,-1-2-497,1-1-448,6-6 1825,-7 7-2193,0-1-144,1 1 288,2-1-1056,4-6 3105,0 0 0</inkml:trace>
  <inkml:trace contextRef="#ctx0" brushRef="#br0" timeOffset="1218">764 694 1120,'0'0'0,"-4"0"688,4 0-688,-9 0 433,-10-4 95,12 4 64,-2 0 96,9 0-688,-8 0 785,1 0 63,-2 0 16,1 0-31,8 0-833,-9 0 720,0 0-112,3 0-31,-3 0-81,9 0-496,-7 0 432,1 2-80,-1 0-128,1 2-96,6-4-128,-7 7 49,-1 12-49,-1-12 32,0 15-16,9-22-16,-9 17 16,1 3 16,-1 2-48,2 0 32,7-22-16,-6 21 16,-1 1-16,3 2 64,2 2-16,2-26-48,0 27 96,0-1 16,0 0 48,4 0-32,-4-26-128,7 26 144,12 5-32,-14-3-16,14 1 0,-19-29-96,7 28 96,15-4-16,-16-2 16,18 0 0,-24-22-96,7 21 80,17-3 48,-18-1-32,18 1 16,-24-18-112,20 6 160,0 12 33,1-16 47,3 2 32,-24-4-272,20 2 224,6-2 48,-2 0 16,2-4-32,-26 4-256,29-17 240,-1 10-48,3-19-79,1 4-33,-32 22-80,33-22 96,0 0-32,-3-2 16,1-2 32,-31 26-112,28-26 112,-2-4 32,-4-1-16,-4-2 16,-18 33-144,4-28 144,3 0 48,-3-3-32,-4 3 0,0 28-160,0-31 144,-4 1-16,-5 1-32,-15-4 0,24 33-96,-20-32 97,-4-5-49,-2 4 0,-4 2-48,30 31 0,-33-28 16,-4 4 16,-3 0-64,-3 7 32,43 17 0,-48-7-48,-2-13 0,-1 20 0,1-4-49,50 4 97,-43 0-128,1 0-336,5 9-448,0 19-369,37-28 1281,-39 31-1985,6 4-448,2 8-464,5 7 144,26-50 2753,-26 53-3762,26-53 3762</inkml:trace>
  <inkml:trace contextRef="#ctx0" brushRef="#br0" timeOffset="1707">531 1021 4177,'0'0'0,"0"0"1489,7 0-128,12 2-273,-19-2-1088,7 5 881,19 1-145,-4-1-64,6-1 33,-28-4-705,28 2 640,5 0-80,0 1-160,-5-3-144,-28 0-256,31 2 161,-3-2-33,1 0-16,-1 0 32,-28 0-144,24 0 176,0 0-64,-7 0-64,1 0-544,-18 0 496,17-5-1585,5 5-1697,6 0-2928,-28 0 6210</inkml:trace>
  <inkml:trace contextRef="#ctx0" brushRef="#br0" timeOffset="2319">1755 919 1200,'0'0'0,"0"0"0,-7 2 928,-10-2-367,8 0 47,-15 0 32,24 0-640,-6 0 673,-1 2-17,-2-2 32,3 0 1,6 0-689,-7 0 736,1 0-16,4 0-47,-3 0 15,5 0-688,-2 0 576,2 0-48,0 0-47,0-4-65,0 4-416,0 0 368,4-5-64,1 5-32,1-4-80,-6 4-192,18-4 160,-12-1-16,18-1-48,-6 1-16,-18 5-80,22-4 33,2-3-33,2 1 16,7-1-97,-33 7 81,32-19-64,5 19 257,5-7-17,-1 1 96,-41 6-272,44-7 272,-5 0-272,0 1 16,-4 2 0,-35 4-16,33-5 0,-5 5 16,-6 0-16,-2 0 32,-20 0-32,6 0 16,12 2-16,-18 1 0,4-1 0,-4-2 0,0 4 0,0 0-16,-2 1 32,-4-1-16,6-4 0,-7 7 0,-2-5 16,1 2-16,1-2 0,7-2 0,-7 3-32,3-1-96,2-2-128,-2 0-144,4 0 400,-5 0-593,3 0-207,0 0-289,0 0-415,2 0 1504,-3 0-1937,3 0-96,0 2 272,0-2-1136,0 0 2897,0 0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3:57.3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2753,'0'0'0,"0"0"1392,0 0-95,0 0-1297,4 2 1201,-4 0-129,0 5-144,0-1-239,0-6-689,0 9 480,0 13-80,0-5-192,7 7 192,-7-24-400,6 33 401,1 2-17,0 4 48,10 3-224,-17-42-208,4 37 144,3 2 16,-1-2-48,1 0-16,-7-37-96,4 37 128,-4 0-32,0-2-16,5-4 33,-5-31-113,0 33 80,4-7 16,0-2 0,-4-5 32,0-19-128,5 18 128,-1-9-32,1 10 48,-1-12 16,-4-7-160,4 6 176,1 1 80,-1-3-16,0-2 0,-4-2-240,5 0 289,-1 0-33,-4 0-16,4 0-64,-4 0-176,0-4-32,0-3-400,0 1-641,0-12-1104,0 18 2177,0-4-3586,0-13-2736,0 17 6322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4:01.5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456 94 976,'0'0'0,"0"0"608,-2 0-240,2 0-368,-2 0 385,-4-4 95,-1-1 48,3 1 16,4 4-544,-5 0 577,1-5 31,2 5 0,0 0 48,2 0-656,-3-4 673,1 0-17,0-1 32,0 1-47,2 4-641,-5-4 576,-1-1-64,2-1-80,-3 1-48,7 5-384,-4-6 353,-3 1-33,3-1-48,-3 2-96,7 4-176,-6-5 96,-1 1-64,1-1-16,-3 1 32,9 4-48,-18 0 16,12 0 0,-12 0 0,12 0 16,6 0-32,-20 0-32,11 0 32,-12 0 32,12 2-32,9-2 0,-22 5 16,16 1-32,-14 1 16,11-1-32,9-6 32,-19 9 0,12 8-16,-15-10 0,16 10 0,6-17 16,-18 7 0,12 2 0,-12 8-16,14-10 16,4-7 0,-7 17 0,-1-8-32,-1 13 16,2-16-16,7-6 32,-6 22-16,1-15-32,3 12 48,2-1-32,0-18 32,0 8-48,0 16 32,7-6 0,-1-1 0,-6-17 16,18 18 0,-14-9-32,3 12 64,12-14-32,-19-7 0,7 20 16,15-14-16,-5 3 32,1 0-16,-18-9-16,19 8 32,3-1 0,0 2-32,0-1 16,-22-8-16,21 9 48,3 0-48,-4 8 0,0-10 0,-20-7 0,17 8-16,1 12-48,-12-13 0,16 14 16,-22-21 48,4 18-64,3 4 48,10-3-32,-17 5 48,0-24 0,7 20 0,-3 2 0,1-3 32,-5 1-16,0-20-16,0 9 32,-3 15 16,-1-15 16,-5 10 16,9-19-80,-19 9 128,10 11 16,-17-14 16,6 12-16,20-18-144,-22 4 112,-2 2 16,3 1-16,-3 0 1,24-7-113,-27 2 112,1 2 16,0-2-32,2 0 32,24-2-128,-24 0 80,2 0 32,5 0-16,-1 0 32,18 0-128,-8-6 144,-12-1-16,13-10 0,1 10 0,6 7-128,-9-19 112,3 1 16,1-1-64,1-3-32,4 22-32,-2-24 48,-1 2-16,3-2-32,0 2 16,0 22-16,0-22-16,5 3 32,-1-1-16,3 3-16,-7 17 16,6-7-32,12-15-32,-14 18 16,14-3-16,-18 7 64,4-6-64,18-1 0,-16 3 0,18 4-16,-24 0 80,7 0-64,19 0 0,-9 0 0,1 0 64,-18 0 0,17 0 0,3 0 16,0 0-16,1 0 32,-21 0-32,24 0 0,0 0-32,3-4 64,1-3-96,-28 7 64,33-17-48,2 12 48,2-14 0,2 12 64,-39 7-64,37-22 64,0 16-64,-2-18 0,-2 17 16,-33 7-16,26-22 0,-2 16 0,-7-14 48,-10 16-48,-7 4 0,17-18 16,-17 14 48,5-3-16,-5 1-48,0 6 0,0-18 48,-2 14-80,-5-3 80,1-10 0,6 17-48,-18-4 32,12-3 0,-14-10-32,2 12 0,18 5 0,-17-17-32,0 12 32,-3-1 0,0 2-16,20 4 16,-22 0-16,3 0-32,-1 0 0,3 4-32,17-4 80,-18 9-80,1 12-48,-1-3-16,10 4 16,8-22 128,-20 22-144,13 6 16,1 0 16,-1 5 32,7-33 80,-8 33-16,-1 2 0,2 0 16,5-3-32,2-32 32,-2 29-32,2-3-48,0 0 0,7-2 32,-7-24 48,19 24-16,-12-7 48,19 1 16,-6-12-16,-20-6-32,19 20 64,1-13-32,2 10 0,2-15-16,-24-2-16,24 5 64,0-1-16,0-2-16,-3 0 32,-21-2-64,24 0 48,-2 0-16,0 0 32,-2-6-16,-20 6-48,22-7 64,-3 1 16,1-14-16,-3 16 0,-17 4-64,18-7 64,-12-15-48,20 16 48,-19-14 0,-7 20-64,24-6 48,-17-21 16,14 10 0,-14 0 0,-7 17-64,17-18 64,-17 1 16,7 10 0,-1-19-16,-6 26-64,5-18 80,-5-1-48,0 1 16,0 1 0,0 17-48,0-18 16,0 1 0,0 10 16,-2-14-32,2 21 0,-3-5 16,1-1-32,-2-1-32,0 3 0,4 4 48,-5 0-64,3 0 32,-2 0-48,1 0 16,3 0 64,-6 6-64,2 3-16,-3 13-32,3-5 16,4-17 96,-7 22-96,3 2 32,-3 0 16,3 0-16,4-24 64,-2 26-64,2 5-64,0 2 16,17-1 16,-17-32 96,7 31-64,14-3 48,-3 1-16,4-3 64,-22-26-32,22 22 16,6-1 16,2-12 16,8 9 16,-38-18-64,39 2 80,2-2 48,1 0-48,-5-5-16,-37 5-64,39-17-368,-2 10-1057,-2-17-1536,4 18-609,-39 6 3570,35-22-4770,-35 22 4770</inkml:trace>
  <inkml:trace contextRef="#ctx0" brushRef="#br0" timeOffset="629">1128 692 2128,'0'0'0,"0"2"1217,5 0 64,-1 0 79,-4-2-1360,5 0 1265,-1 0-257,0 0-319,1 0-177,-5 0-512,6 0 336,12 0-48,-14-4-96,3 4-64,-7 0-128,6 0 48,1-4 0,-1 4-16,1 0 16,-7 0-48,6 0 64,1-5-16,-1 5 16,1-4-48,-7 4-16,6 0 48,-1-5 0,1 1 17,1 0 63,-7 4-128,6-5 192,1-1 64,10-14 64,-17 16-32,0 4-288,7-7 256,0-15-80,-1 16-48,12-16-16,-18 22-112,0-17 112,6 10 16,1-19-47,10 8 15,-17 18-96,0-6 80,7-22-32,-3 10-16,0 12 0,-4 6-32,5-24 0,-1 19 16,-4-1-32,4-1 16,-4 7 0,0-4-32,0-1-32,0 5 16,-2 0 0,2 0 48,-4 3-64,-3 3 32,1 3-1,-1 10 17,7-19 16,-8 7-16,1 13 32,0-14-16,1 1 16,6-7-16,-7 6 0,5 1-32,0 2-16,0-1-48,2-8 96,0 20-64,0-14-16,0 18 32,4-4 16,-4-20 32,7 20-16,-1 2 16,1-3 16,10-1-16,-17-18 0,5 19 32,1-1-16,12-10 0,-14 14 32,-4-22-48,17 7 48,-10 10 32,10-10-96,-10-1-384,-7-6 400,17 7-1024,-12 2-833,14-1-688,-12 10 0,-7-18 2545,20 4-3714,-20-4 3714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4:03.2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202 112 2241,'0'0'0,"-3"0"784,-1 0 176,4 0-960,-6 0 1137,1 0 95,3 0-95,0 0-161,2 0-976,-5 0 769,1 0-241,0 0-80,-1 2-144,5-2-304,-2 9 224,-2 8-96,-3 1-47,1 1-17,6-19-64,-7 24 32,-2 3-16,3 3 32,-1 3-32,7-33-16,-2 33 96,2 4 32,0-2 64,0 0 32,0-35-224,7 34 288,-1 1 0,14-2 0,-16-2-48,-4-31-240,22 30 176,-15-1-47,19-3-33,-20 0 32,-6-26-128,27 20 96,-21-3 0,20 0 48,-8-10 32,-18-7-176,6 20 144,20-14 32,-8 1 0,-1-1 48,-17-6-224,18 2 272,-1 1 32,3-3-15,4 0-17,-24 0-272,24-7 176,4-10-32,1 12-32,-1-14-16,-28 19-96,31-7 112,-1-17 0,1 2 0,-1 0 32,-30 22-144,29-26 144,-3-2 16,-4 0 0,-5-5 16,-17 33-176,4-33 225,3-2-49,-7-2 16,0 0-64,0 37-128,-4-39 112,-18-1-32,0 1-32,-4-2-32,26 41-16,-29-40 48,-6 3-16,-2 2-32,-4 5-32,41 30 32,-48-24-48,0 17-48,-4 1-16,-3 6 16,55 0 96,-55 0-224,1 6-385,2 21-415,1-6-481,51-21 1505,-43 27-2145,6 5-832,6 5-481,5 9-1408,26-46 4866,0 0 0</inkml:trace>
  <inkml:trace contextRef="#ctx0" brushRef="#br0" timeOffset="1">29 448 5266,'0'0'0,"-2"2"2049,0-2-288,2 0-1761,-2 2 1408,2 1-335,0-1-257,6 0-144,-6-2-672,20 0 657,-14 0-97,25 0-96,-7 0-96,-24 0-368,31-7 225,3 1-113,10-14 0,4 14-80,-48 6-32,52-22 96,3 15-32,-3-12-16,-6 14 0,-46 5-48,39-6 64,-6-1-48,-9 1-208,-4-1-961,-20 7 1153,17-4-3281,12 8-3138,-29-4 6419</inkml:trace>
  <inkml:trace contextRef="#ctx0" brushRef="#br0" timeOffset="2196">1504 95 2897,'0'0'0,"-2"0"944,-5-5 65,-10-1 31,17 6-1040,-7-18 993,1 18-81,-1-6-208,-10-12-143,17 18-561,-7 0 480,-12-6-80,10-1-48,-13 1-64,5-1 0,-1 0-47,-1 3 15,-1 0-16,20 4-240,-20 0 192,1 0-32,1 0-48,9 0-32,9 0-80,-21 2 64,3 4-48,10 12-32,-14-9 0,22-9 16,-18 28 0,12-4-32,-16 2 16,13 0 0,9-26 16,-20 29 0,12 1 0,-12 3 16,11 2-16,9-35 0,-21 33-16,3-1 16,9-1 0,-12-1 0,21-30 0,-7 29 16,0-1 32,1-2 16,6-2 48,0-24-112,4 22 112,14 0 0,-1 2 0,5-2 0,-22-22-112,24 24 96,2-5 32,5-1-31,-1-1 31,-30-17-128,33 7 128,-2 10-16,-1-12 16,1 1 0,-31-6-128,28 5 96,-2-3 48,-2 0 16,-4-2 0,-20 0-160,17 0 192,-10 0 0,15-4 32,-18-3 0,-4 7-224,17-20 225,-12 16-33,1-16 0,-1 14-48,-5 6-144,6-26 96,1 4 32,-1 2-32,-1-2-32,-5 22-64,4-21 64,0-3 16,1 0-48,-1 2 16,-4 22-48,0-20 32,0 1-16,0 12 16,0-13-32,0 20 0,0-4 0,0 0-48,0-1 16,0 5-16,0 0 48,-2 0-32,0 0-80,0 2-16,-3 7 16,5-9 112,-6 22-112,-1-13 32,1 19 16,-1-6-32,7-22 96,-6 24-64,-1 4 16,0 3 0,5 2 16,2-33 32,-2 30-48,2 1 32,0-5-16,4 0 32,-4-26 0,18 22 32,-1-3-32,1-1 0,4-9 16,-22-9-16,26 21 48,2-14-32,3 0 0,-1-1-16,-30-6 0,31 2 32,2-2-16,-1 0 16,3 0 48,-35 0-80,33-6 64,-3-14 48,-1 16 0,-7-14-16,-22 18-96,19-6 160,-12-16-32,12 15 64,-19-21-32,0 28-160,5-22 128,-5-4 32,0-7-64,-2 1 16,2 32-112,-5-35 80,-12 0-32,8-2-16,-15-3 16,24 40-48,-22-39 33,-2 2-17,-2-2-16,-4 2-16,30 37 16,-31-35 0,0 2 0,-1 5 16,1 8-32,31 20 16,-30-7-49,1 3 1,3 4-48,2 2-16,24-2 112,-24 9-64,2 13-64,3-3 80,-3 8 16,22-27 32,-20 28-80,1 5 32,10 2-16,-13 4-48,22-39 112,-7 41-96,1 5 32,-1 0-32,7 0 32,0-46 64,0 41-64,20-4 0,0-2-32,6-11 48,-26-24 48,30 20-64,5-11 48,0 8 32,4-13-64,-39-4 48,42 3 32,-7-1-32,2-2-32,-7-5 64,-30 5-32,29-6 0,-3-1 16,-2-10 0,-4 13 16,-20 4-32,19-7 48,-12-15-32,17 16-16,-18-14 48,-6 20-48,20-17 16,-16-1 48,14-2-32,-14-4 16,-4 24-48,18-24 48,-14-2-32,16-4 32,-3-1-48,-17 31 0,18-30-32,6-3 16,0 5-32,4 4 32,-28 24 16,28-18-48,1 12-16,-1-1-16,-2 3 16,-26 4 64,29 0-64,-3 0 16,0 0-16,0 6-16,-26-6 80,26 7-80,-2 12-32,2-1 32,-6 4 16,-20-22 64,18 26-64,-12 0 16,14 7 32,-16-1-17,-4-32 33,4 33-32,-4 6 0,0 1 16,0-3-16,0-37 32,-4 35 0,-2-3-16,-1-1 16,-10-3-16,17-28 16,-7 24 0,-15-2 16,5-4 0,8-10 64,9-8-80,-24 20 65,7-13 15,-1-1 16,-2 3-16,20-9-80,-17 6 96,-5 1 16,3-3-32,1-2 48,18-2-128,-20 0 96,12 0 0,-14 0-16,15 0 32,7 0-112,-19-6 112,12-1 32,1-10-48,-3 13-32,9 4-64,-7-18 64,3 12-112,2-16-224,0 4-368,2 18 640,-3-17-1153,3-1-576,0 12-736,7-14-512,-7 20 2977,28 0-2929,-21 0-913,-7 0 3842</inkml:trace>
  <inkml:trace contextRef="#ctx0" brushRef="#br0" timeOffset="2197">2800 415 2961,'0'0'0,"0"-4"1905,-2-3-321,2 7-1584,-7-21 1569,3 16-128,2-14-225,-3 14-239,5 5-977,-2-6 768,-4-1-112,1 3-95,1-1-161,4 5-400,-2 0 272,-3 0-112,3 0-112,-4 3 0,6-3-48,-7 6 0,3 1-32,-3 12 32,3 1-32,4-20 32,-7 22 0,-1 4-32,-1 4 32,-9 3 0,18-33 0,-2 39 0,-4 1 48,1 1-32,3-2 16,2-39-32,0 38 64,0-1-48,5-2 0,1-3 48,-6-32-64,24 31 48,-6-5 16,3-2 64,3-4 0,-24-20-128,27 17 160,1-8-15,0 8-1,1-10-32,-29-7-112,30 6 144,1 1 0,1-1 48,1-3-32,-33-3-160,31 0 176,1-5-48,-1-1 0,-3-16 32,-28 22-160,27-7 160,-1-17 80,0 5-15,-4-3 15,-22 22-240,17-26 256,-10-7-32,-1-2-32,-1-4-48,-5 39-144,0-48 96,0-2 0,-3-5-48,-5 1 0,8 54-48,-20-57 48,11 0-32,-15 0 32,3 3-48,21 54 0,-24-50 32,-5 4 16,-4 9-32,3 6 16,30 31-32,-33-19-48,3 14-48,-3 5-48,-4 2 16,37-2 128,-42 20-144,1 4-48,-3 9-208,1 6-209,43-39 609,-44 46-992,3 8-401,-1 3-736,3 6-1136,39-63 3265,-39 72-3570,-5-2-1248,44-70 4818</inkml:trace>
  <inkml:trace contextRef="#ctx0" brushRef="#br0" timeOffset="2198">2543 692 4466,'0'0'0,"0"0"0,0 0 2689,4-6-848,0 1-257,3 1-207,-7 4-1377,17 0 1088,-12 0-303,1 0-241,16 0-128,-22 0-416,18 0 400,1 0-79,5 0-65,5 0-112,-29 0-144,30 0 112,3 0 32,0-4-80,1-1 48,-34 5-112,38-6 96,1-1-64,0 1 16,0-1 32,-39 7-80,40-6 0,-1-1-32,2 1-96,-1 1-368,-40 5 496,37 0-865,0 0-559,-2 5-769,4 3-977,-39-8 3170,50 42-4962,-50-42 4962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4:06.1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73 123 704,'0'0'0,"0"0"0,-5-4 416,-1-3-224,-1-10 0,1 17 80,-1-7 80,5-12 129,0 14 191,-3-12 144,5 17-816,-2-7 945,0 1 95,-2-1-31,1 1-49,3 6-960,-2-7 801,0 3-145,0-1-96,-2 5-80,4 0-480,-3-4 417,1 4-81,0 0-80,0 0-112,2 0-144,-2 4 80,2 3-16,0 10-64,0-8-48,0-9 48,4 24 48,3-4-32,10 4 64,-10 0-32,-7-24-48,26 26 32,-7 4-32,5 3 16,5 2 0,-29-35-16,28 39 64,3 3 64,1 4 32,-1-1 0,-31-45-160,28 48 176,1 0-80,-3 7-32,-4 2-16,-22-57-48,17 56 16,-10 3-16,10-4 0,-17-3 0,0-52 0,4 53 0,1-1 0,-5 0 16,0-2 32,0-50-48,0 46 48,-2 0 17,-3-4 47,-3-5 48,8-37-160,-18 32 160,12-3 48,-1-5 64,-13-7 16,20-17-288,-6 7 368,-18 1 16,6-1-47,1 0-49,17-7-288,-9 4 240,-13-2-64,14-2 32,-16 0-48,24 0-160,-18 0 112,9 0 0,-12 0 0,14-4-16,7 4-96,-20-7 160,14 1-48,-1-12 16,3 18-80,4 0-48,-2-6-32,2-12-320,0 18-512,4-6-689,-4 6 1553,7-7-2465,15 1-768,-3 1-97,1 1-1168,-20 4 4498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4:06.8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 22 3265,'0'0'0,"0"0"0,-6 0 1441,-16 0 63,0-4-63,13 4-192,9 0-1249,-19 0 1024,14 0-176,-1 0-79,1 0-113,5 0-656,-2 0 512,0 0-144,0 2-79,2 0-97,0-2-192,0 0 160,4 3-32,3-1 0,15 2-32,-22-4-96,6 5 128,20-3-48,-6 0 16,4 0-16,-24-2-80,24 4 64,4-1 16,3-3 16,4 0 0,-35 0-96,37 0 64,0-5-16,0 1-16,-2 0-16,-35 4-16,37-5 16,-2 1 32,-2-1-32,-1 1-16,-32 4 0,31-4 0,2-1 0,-3 5-16,-1-4 80,-29 4-64,24 0 16,-7-4 16,-10 4-16,12 0-16,-19 0 0,5 0 0,1 0 16,1 2-16,-1 0 0,-6-2 0,7 2 0,-3 0 32,0 1-32,1 3 16,-5-6-16,0 4 32,4 3-64,1 0 64,-5-1 0,0-6-32,0 7 33,0-1-1,0-4 16,0 1 16,0-3-64,0 2 64,-3 2 0,-1-2 32,-3 0-48,7-2-48,-6 0 48,-1 0-32,1 0-80,-3-4-288,9 4 352,-9 0-673,3-4-607,-3-1-785,3 1-833,6 4 2898,-7 0-3153,3 0-1153,4 0 4306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4:07.4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 1 3473,'0'0'0,"-6"2"1809,6-2-1809,-9 7 1729,-13-1-209,16-1-255,-3 1-257,9-6-1008,-9 4 737,3 1-209,-1-1-32,3 1-80,4-5-416,-3 2 433,3 2-1,0-2-48,0 0-32,0-2-352,7 3 304,10-1-96,-10-2-48,19 0-79,-26 0-81,22 0 96,9 0-32,3 0 0,6 0-16,-40 0-48,48 0 16,4 0 16,7 0-16,6 0 0,-65 0-16,66 0 32,-1 2-16,3 0 16,-5 0-16,-63-2-16,59 5 0,-4 1 16,-12 1-16,-6-1 0,-37-6 0,29 7 48,-5-1-16,-7 1-16,-12 0 32,-5-7-48,6 4 16,1 0 32,-7 1 0,0-1-32,0-4-16,0 2 64,-2 0 0,-3 1-16,-4-1 32,9-2-80,-17 4 32,10 0 48,-12 1-16,10-1-48,9-4-16,-24 5 0,4-1-176,-1-2-384,-1 2-369,22-4 929,-22 3-1680,0-1-1330,3 0-784,-3 0-1296,22-2 5090,0 0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4:20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426 644 912,'0'0'0,"0"0"192,-3 0-32,-1 0 48,4 0-208,-4 0 256,1 0 64,-1 0 49,0-5 15,4 5-384,-7 0 384,1-4-48,-1 4-16,1-4-32,6 4-288,-18 0 273,12-5-17,-16 5 0,13 0-16,9 0-240,-20 0 240,12 0 0,-10 0-32,14 0 32,4 0-240,-7 0 208,1 0 32,-3 0 49,2 0 15,7 0-304,-8 2 352,-1 1 16,0-3 16,1 2 16,8-2-400,-18 2 369,12-2-49,-14 2-64,13 0-32,7-2-224,-19 3 176,12-1-32,-12 0 0,12 0 0,7-2-144,-17 0 176,10 0 32,0 0 1,-10 0-33,17 0-176,-2 0 224,-5 0-16,1 0 32,1 0-48,5 0-192,-6 0 160,1 0-48,-1-4 0,-1 4-48,7 0-64,-4-5 96,0 5-16,1 0-32,1 0-16,2 0-32,-2-4 48,2 4 0,0 0 16,0 0-16,0 0-48,0 0 16,4 0-16,3 0 0,-7 0 0,7 0 32,10 0-32,-10 0 48,14 0-64,-21 0 16,20 0 16,2 0-32,4 0 16,0 0 0,-26 0 0,29-4 16,-1 4 0,0-5 0,3 1 17,-31 4-33,33-4 16,-5-1-16,2 1 16,-3-1 32,-27 5-48,24-4 16,-3 0 32,1 4-48,0 0 32,-22 0-32,20 0 0,-3 0 0,1 0 16,-12 2-32,-6-2 16,24 4 16,-17 1-16,12 1 0,-12-1 32,-7-5-32,20 6 0,-14 1 0,14-1 16,-14-1 0,-6-5-16,18 4-32,-14-2 32,14 0 0,-14 0 64,-4-2-64,4 3 80,3-3 16,-3 0 32,1 0-64,-5 0-64,4 0 128,0 0-32,-4-5 16,5 1-16,-5 4-96,0-4 64,0-1 0,4-1-16,-4 1-16,0 5-32,4-6 0,-4-1 0,5 1 32,-5-1 0,0 7-32,4-6 32,0-1-16,3 0-16,-3 1 0,-4 6 0,5-7 16,-5 1-16,4 1 0,-4 5 0,0-4-16,0 4-192,0 0-528,0 0-769,0 0 1505,-2 0-2737,-2 7-705,-3 14-1280,7-21 4722</inkml:trace>
  <inkml:trace contextRef="#ctx0" brushRef="#br0" timeOffset="701">179 1180 1328,'0'0'0,"-2"3"352,2-3-352,-5 0 480,-1 0-15,-1 0-1,3 0-80,4 0-384,-4-5 336,1 1-16,-1 4-63,0-4 15,4 4-272,-2-5 320,-3 5 32,3-4 0,0 4 64,2 0-416,-5 0 497,3 0-33,0 0 32,0 0 0,2 0-496,-4 0 464,1 0 17,1 0-65,2 0-64,0 0-352,0 0 320,0 0-96,0 0 32,0 0-32,0 0-224,0 0 241,0 0-33,5 0-16,-5 0-16,0 0-176,4 0 176,-4 0 0,4 0-16,1 0-16,-5 0-144,4 0 128,0 0-16,1 0-16,-1 0-32,-4 0-64,7 0 48,10 0-16,-13 4 16,3 3-32,-7-7-16,22 6-160,-16 1 16,16-1 16,-4 1-16,-18-7 144,19 4 80,5 3 16,0-5 0,0 0 32,-24-2-128,24 2 112,0-2 48,0 0-16,5 0 65,-29 0-209,30-6 176,-1-1 224,3 1 16,-1-1-32,-31 7-384,26-6 368,-2-12-240,0 14-64,-2-1 16,-22 5-80,19-6 97,1-1-17,0 1-80,-14 1 48,-6 5-48,22-4 16,-15 4-16,14 0 32,-16 0-32,-5 0 0,17 0-32,-10 2 32,10 0 48,-17-2-48,0 7 0,7 0 0,-1-1 16,-1 1-32,-5-7 16,4 6 16,0 1-160,-4-1 16,0-1 128,0-5 0,5 4-145,-5-2 193,0 0 0,0 1-96,0-3 48,0 0 305,0 0-241,0 0 272,0 0-272,0 0-64,0 0 96,0 0 160,0-5-240,-2 1 240,2 4-256,0-5-32,0 1 64,0 0-80,0 4 48,0-5 48,0 5-32,-3-4-32,3 4 48,0 0-32,0 0-32,-2 0 32,2-4 16,-2 4-240,2 0 224,-2-5-656,0 5-753,0 0-1280,-1 0-1137,3 0 3826,-2 0-5971,2 0 5971</inkml:trace>
  <inkml:trace contextRef="#ctx0" brushRef="#br0" timeOffset="2785">1634 546 976,'0'0'0,"0"0"608,0 0-608,0 0 448,0 0 49,0 0 31,0 0-48,0 0-480,0-5 496,0 1-15,0 4 31,0-5 0,0 5-512,0-4 480,0 0 0,0-1-31,0-1-65,0 6-384,0-7 368,0-10-96,0 12-48,0-14-16,0 19-208,0-5 224,5-14 33,-5 12-1,4-19 48,-4 26-304,4-20 256,-4 1 0,5 1-16,-5-1-48,0 19-192,6-18 176,1-1-32,-1-1-32,1-4-16,-7 24-96,4-20 113,1-4-17,-5 3 0,4-1-32,-4 22-64,4-24 80,1 0-16,-1 2-32,0-2 16,-4 24-48,0-20 32,5 3-32,-1 10 0,1-10 16,-5 17-16,0 0 32,4-5 48,0 1-48,1 4 0,-5 0-32,4 2-32,0 5-32,3 15 0,-1-3-32,-6-19 96,18 26-32,-14 1 16,14 5 32,-14 1-16,-4-33 0,20 37 0,-14 2-16,14 1 16,-14-1 0,-6-39 0,18 39 0,-14 1 16,3-6-16,-1-1 0,-6-33 0,7 29 16,-3-5 16,1 0 16,-5-7-16,0-17-32,0 20 16,0-3 0,-3-8-16,1 13 64,2-22-64,-4 6 32,-3 12 32,1-12 0,1 3-64,5-9 0,-6 9 16,2 8-16,1-13 16,1 3-16,2-7 0,-2 9 16,2 8-16,0-12-16,0 1 16,0-6 0,7 20 0,-1-14 0,14 1 0,-16 2 64,-4-9-64,18 6 48,-12-2 16,14-1-80,-16-1-368,-4-2 384,7 0-929,12 0-543,-14-5-673,1 5-144,-6 0 2289,29 0-1905,-29 0-672,0 0 2577</inkml:trace>
  <inkml:trace contextRef="#ctx0" brushRef="#br0" timeOffset="3458">1394 783 1296,'0'0'0,"0"0"320,0 0-320,-2-6 272,0-1 16,0-10-31,0 17-17,2 0-240,-3-5 256,1 1 48,2 0 48,0 4 80,0 0-432,0 0 449,0 0-33,0 0-64,0 0-32,0 0-320,0 0 288,0 0-32,0 0 32,0 0-79,0 0-209,5 2 240,-1 0-32,0 5 0,3-1 16,-1 1 0,-6-7-224,7 17 240,-1-10-16,1-1 32,13 1-16,-20-7-240,4 6 321,13-1 63,-12-3 48,14 0 48,-19-2-480,7 2 400,17-2-79,-7 0-81,1 0-32,-18 0-208,17 0 128,3 0-32,2 0-64,4 0 16,-26 0-48,28 0 16,1 0-16,3 0 32,1 5-32,-33-5 0,33 4 0,2 3 48,2-3-64,0-2 16,-37-2 0,37 4 0,0-1 0,-4-1 16,0 0 0,-33-2-16,30 0 32,-1 0-32,-3 0 32,-2 0-16,-24 0-16,22 0 32,-3-4 48,-1-1-16,-12 1 16,-6 4-80,22 0 96,-18-4 0,14-1 16,-14 5 16,-4 0-128,5-4 128,1-1 16,1 5-16,-3-4-15,-4 4-113,7 0 80,-3 0-16,0-4 16,1 4-16,-5 0-64,0 0 64,4 0-48,0 0 32,-4 0-48,0 0 16,0 2-16,0 0 0,0-2 0,0 2 48,0 3-48,0-1 16,0 3 32,0-7-48,0 4 0,-2 0 16,0 1 16,0-1 16,2-4-48,-2 4 16,-5 1 48,1-1 0,-1 0 0,7-4-64,-7 5 112,1-3-48,-1 2-32,1-1 16,6-3-48,-9 2-144,3 0-624,-3-2-1073,2 2-1473,7-2 3314,-19 0-6035,19 0 6035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4:25.1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1366 2849,'0'0'0,"-2"0"848,-4-5-47,-1-1-17,7 6-784,-4-7 752,2 1-191,2-12-113,0 18-48,0 0-400,0-6 304,0-1 48,4 1-16,0-1 177,-4 7-513,7-17 464,-3 17 32,3-7-48,-1 1-240,-6 6-208,7-7 208,-1 1-31,1-1-1,10-10-16,-17 17-160,5-5 160,1-1-64,12-1 32,-14 1-48,-4 6-80,4-7 112,1-10-16,1 17 0,1-7 0,-7 7-96,6-4 96,12-1-16,-14 1-16,14-3 0,-18 7-64,4-4 32,16 0-16,-14-1 0,14 1-48,-20 4 32,6-4 16,14 4 0,-13-5-16,14 5 32,-21 0-32,7 0-32,17 0 16,-17 0 16,19 2 0,-26-2 0,6 3 16,18-1 16,-17 0-16,15 0 0,-22-2-16,6 4 16,14-1-32,-16 1 32,14-2-32,-18-2 16,4 7-16,3-3 48,-1 3-48,1-1 32,-7-6-16,4 7 0,-4 1-16,4 12 32,-4-13-16,0-7 0,0 24 32,0-7-240,0 1 0,-2-1-16,2-17 224,-4 20-208,-3 1 224,1-1-16,-1 0 32,7-20-32,-6 19 0,-1 1 0,1 0 16,-3-3 0,9-17-16,-18 20 32,12-3 16,-3 1 0,-13-1 0,22-17-48,-6 9 32,-16 15 16,4-18-16,10 16 32,8-22-64,-24 9 48,15 11 16,-15-14-48,4 12 32,20-18-48,-17 6 16,-1 14 0,-1-14 16,10 12 0,9-18-32,-22 6 0,14 3 32,-12 11-32,13-14 0,7-6 0,-19 9 48,14 0-48,-3-3 16,1-1 32,7-5-48,-4 4 0,2-2 48,2 0 0,0 0 32,0-2-80,0 0 96,0 0 0,4 0-32,13 0-15,-17 0-49,5-4 32,12 4 16,-12-4-16,1 4 16,-6 0-48,22-5 16,-16 1-16,16 4 0,-15 0-16,-7 0 16,26 0 0,-9 0 16,3 0-16,0 2 48,-20-2-48,22 2 0,-1 1 0,1-1 0,0-2 0,-22 0 0,20 2 16,-3-2-32,-10 0 32,17 0 0,-24 0-16,4 0 32,13 0 64,-12 0-32,-1 0 16,-4 0-80,7-4 64,-1-1-32,-1 5 16,-1 0-32,-4 0-16,4 0 32,1 0-16,-5 0 0,0 2-16,0-2 0,0 5 32,4 1-64,-4 1 32,0-1 32,0-6-32,4 7 0,-4-1 16,0 1-16,0 0 0,0-7 0,5 4 32,-5-2 16,4 0 64,1-2-32,-5 0-80,4 0 48,0-4-240,3-3-480,10 1-721,-17 6 1393,7-22-2337,15 15-769,-3-14-1952,-19 21 5058</inkml:trace>
  <inkml:trace contextRef="#ctx0" brushRef="#br0" timeOffset="998">1486 0 1152,'0'0'0,"0"0"320,0 0-320,0 0 304,0 2 64,0-2 33,0 0 31,0 0-432,0 2 448,0 1-16,0 1 32,-2 0 33,2-4-497,-2 2 464,-5 5 32,1-3-32,-1 1-47,7-5-417,-6 4 432,1 0 0,3-1-48,-2 1 16,4-4-400,-2 2 352,0 0-15,2 1-17,0-1-48,0-2-272,0 0 272,0 0-16,-3 0-32,3 0-64,0 0-160,-2 2 112,0-2-32,-2 4-32,-1 3-16,5-7-32,-6 6 16,-1 1-32,1-1 32,-1 12-16,7-18 0,-4 6 16,-3 12 16,3-12-32,-3 14 0,7-20 0,-4 7-16,2 12 32,-3-12 16,3 12-16,2-19-16,-4 7 81,-3 15-49,3-13 16,-3 10 16,7-19-64,-6 9 48,1 15 32,-1-15-32,-1 15 32,7-24-80,-4 17 32,-3 1 0,3-1 0,2 0 0,2-17-32,-2 9 80,0 17 0,2-8-48,0 8-16,0-26-16,0 28-16,4 1 32,-4 1-16,4-6 48,-4-24-48,5 24 16,-1 0-16,0-2 32,1 2-48,-5-24 16,0 24 48,4-2 0,-4-2 0,4-1 0,-4-19-48,0 18 48,0 1-32,5 1 0,-1 4 32,-4-24-48,5 24 32,-5 0 32,4 0-16,-4-2 48,0-22-96,0 22 112,0-3-16,4 3-16,-4 2-48,0-24-32,5 22 64,-5 2-48,4-2 32,0-1-16,-4-21-32,0 22 16,5 0 32,-1 0-16,0-2 16,-4-20-48,5 21 32,-1 1-240,1 0 16,1 0 0,-6-22 192,7 22-192,-1-1 240,1 1 16,-1 0 32,-6-22-96,7 18 96,-1-1 32,1-10-64,-1 12 16,-6-19-80,20 9 48,-16 13-16,14-16 0,-12 14 16,-6-20-48,7 6 32,13 14 16,-16-13 0,3 10-15,-7-17-33,19 7 32,-14 12 0,12-12-16,-13 10 16,-4-17-32,18 5 48,-14 3 16,3 1 16,10 0 0,-17-9-80,5 9 80,1-3 0,1 3 0,-1-3 16,-6-6-96,7 7 96,10-3 16,-12 1-32,1-1 0,-6-4-80,7 2 64,-1 0 48,12-2-16,-14 0 16,-4 0-112,7 3 128,10-3-48,-13 0 32,1 2-16,-5-2-96,4 0 96,0 2 48,1-2 1,-5 0 15,0 0-160,0 2 144,0-2 0,0 2-16,-2 3-16,2-5-112,-7 6-48,-10 1-496,8-3-737,-15 3-1312,24-7 2593,-9 8-3906,-13 10-1953,22-18 5859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4:30.0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0 884 1712,'0'0'0,"0"-5"561,5 1 47,-1-3 32,0-12 0,-4 19-640,5 0 625,-5-7-49,4-10-112,-4 17-64,0 0-400,0-5 320,0 1-79,0 0-1,0 4 0,0 0-240,0 0 240,0 0-32,-2 0-16,0 0-32,2 0-160,-3 2 96,1 0-16,-2 5-32,2 1-32,2-8-16,-2 20 0,-1-14 32,3 16-16,-2-13 32,2-9-48,0 22 32,0-13-16,0 17 32,0-9-16,0-17-32,5 18 48,-1 6 48,0-3 1,1 3 47,-5-24-144,6 24 112,-1-4 0,1-2 0,1 1-32,-7-19-80,6 18 64,12-10 48,-14 14-16,3-15 48,-7-7-144,19 8 160,-12 10-32,15-14-16,-5 3-16,-17-7-96,7 6 112,17-1 48,-7-3 32,-10 0 33,-7-2-225,26 2 240,-9-2 32,1 0-48,1-4 0,-19 4-224,18-4 208,1-1-48,-1-1 0,1-1-16,-19 7-144,18-6 144,2-12-32,-3 14 16,-10-3 0,-7 7-128,26-17 97,-20 12-1,14-1-16,-16-1 16,-4 7-96,5-17 128,1 17 16,-1-7-16,-1-10 16,-4 17-144,0 0 112,0-5 16,0-1 16,0-1-48,0 7-96,-2-19 160,0 12-64,-3-15-32,-1 5 32,6 17-96,-5-18 64,-1 12 48,-1-16-32,1 16-16,6 6-64,-9-29 113,0 10-49,0-1 0,-8 0 48,17 20-112,-7-22 48,-14 3-32,3-1 32,-4 3-64,22 17 16,-21-7 0,-3-15-32,0 18 16,0 0 16,24 4 0,-24-5-48,2 5 0,0 2 16,2 3-64,20-5 96,-17 9-64,-1 8 15,10-10 33,-12 12 0,20-19 16,-7 7 0,-10 12-32,10-12 64,-1 10-64,8-17 32,-9 7 0,2 2 32,1-1-32,-1 1 32,7-9-32,-6 7 0,4-1-64,-1 1 0,3 1-48,0-8 112,0 18-80,0-12-16,7 12-32,0-9 64,-7-9 64,21 28-96,-14-4 48,19 0-16,-8 0 16,-18-24 48,19 24-16,3-2 0,-2 0 32,1-3 0,-21-19-16,20 20 0,0 0 32,-3-12-32,1 14-32,-18-22 32,17 4 0,-10 3 0,14 0 48,-14-5-32,-7-2-16,20 2 48,-16-2 0,3 0-16,-1-4 64,-6 4-96,7-5 64,-1-1 0,-1-12 0,-1 14-48,-4 4-16,0-18 32,0 14 0,0-16-32,4 16 0,-4 4 0,5-20 0,-1 14 0,0-14 48,1 3-32,-5 17-16,6-20 32,1-2-32,-1-2 16,-1 0 0,-5 24-16,4-24 0,0 5 0,1 12 0,-1-13 0,-4 20 0,0-4 0,5 0 0,-5 4-32,0 0 0,0 0 32,0 0-32,0 0-16,0 0 0,0 0 48,0 4-64,0 0 16,-3 3 16,1 0 0,2-7 32,0 17-32,0-10-16,0 12-32,0-1 16,0-18 64,5 19-96,-1 3 32,2 0 48,1-2-48,-7-20 64,20 19-32,-16 1 0,16-1 16,-14 3 0,-6-22 16,26 18-48,-8 1 48,1-1-48,-1-9 96,-18-9-48,20 19 16,-3-12-16,0-1 32,1 1-16,-18-7-16,6 4 0,16-2 16,-17 1 16,1-3 0,-6 0-32,7 0 64,-1 0-16,-1 0 32,-1-7-16,-4 7-64,4-7 64,-4 3-16,5-2 16,-1-1 0,-4 7-64,0-7 16,4 1 64,-4-12 0,5 14-80,-5 4 0,4-17 16,1 10-32,-1-13 16,2 16 32,-6 4-32,7-17-16,0 12 16,10-1 16,-17-16-32,0 22 16,7-7 16,-1-14 16,1 14-32,10-15 32,-17 22-32,0-6 32,4-23 0,1 10 32,-1-3 32,-4 22-96,0-20 65,0 3-17,0-1-16,0-1 16,0 19-48,0-20 48,0-2 0,0-2-32,-2 2-16,2 22 0,-2-21 0,-3-1 0,3 0 0,0 2 0,2 20 0,0-6-16,0-16-16,0 18 0,7-1-16,-7 5 48,6-4-64,14-1-49,-16 5-47,18 3 64,-22-3 96,7 8-144,19 10 80,-9-14 48,5 14 32,-22-18-16,22 4 0,-3 3 32,1 1-16,-2 1-16,-18-9 0,6 7 0,18-1 0,-17-2 48,10 1-80,-17-5 32,4 2-16,3 2 32,0-1-16,10-1 32,-17-2-32,0 2 16,7 0 16,-1-2-16,1 0-64,-7 0 48,6 0 0,-1 0 0,1 0 0,-2 0 32,-4 0-32,5 0 16,-1 0-32,-4 0 32,0 0-16,0 0-16,0 2-16,0 5 16,0-7 16,-2 9-64,0 12 32,-3-3 16,1 1 0,4-19 16,-4 18 16,2 4-32,-3-3-48,3 5 16,2-24 48,-2 27-48,0 3 32,-1 3-32,1-3 16,2-30 32,0 31-64,0-5 16,5 0 48,1-2 0,-6-24 0,18 22 0,-12 0 0,18-13 0,-4 10 0,-20-19 0,17 7 0,3 2 16,-3 8-32,1-13 64,-18-4-48,17 7 0,-10-1 16,17-1 32,-18-3-48,-6-2 0,24 2 64,-17 0-32,17-2 32,-18 0 96,-6 0-160,24-4 80,-17-3 48,15 1 32,-16-16-144,-6 22-16,22-4 97,-15-16-65,15 14 32,-16-21 48,-6 27-112,7-6 96,10-23 16,-13 12-48,1-3 48,1 1 0,-6 19-112,5-22 80,-1 0 16,0-2-32,-4 0 16,0 24-80,5-26 32,-5-2 48,0-1 0,4 1-48,-4 28-32,0-24 16,0 0-16,5 2-16,-1 2 16,-4 20 0,0-17 16,4 10-64,1-12 48,-5 14-16,0 5 16,4-4-48,-4 0 48,4 4 0,-4-5-16,0 5 16,5 0 0,-1-4-32,-4 4-16,4 0 80,-4 0-32,5 0-32,-1-4 16,1 4 64,1 0-80,-6 0 32,7-5 0,10 5 0,-10 0-64,14 0 48,-21 0 16,7 0-48,17 0 16,-7 0 16,1 0 16,-18 0 0,17 2-16,1 3-16,-1-3 16,1 2 16,-18-4 0,6 5-32,18-1 16,-19 3 16,12-1 16,-17-6-16,0 4 0,4 3 32,1-5-32,-5 0-32,0-2 32,0 3-16,0 3 16,-2-2 16,-7 1-16,9-5 0,-18 4-16,10 3 32,-16-1-48,4 1 32,20-7 0,-24 6 32,-2 3-48,-2 9 16,-3-12 0,31-6 0,-31 24-48,-1-6 32,1-1-32,5 5-64,26-22 112,-26 24-48,6 2-32,3 0-32,10-2 64,7-24 48,-6 24-160,-1 0 64,7 0-1,0 0 17,0-24 80,4 22 0,14 2 0,-12-4 0,18-1 0,-24-19 0,18 18 0,2-10 0,1 12 16,3-16 0,-24-4-16,24 7 32,5 0-64,1-3 32,3-2 0,-33-2 0,35 0 32,0 0-16,0 2-16,0-2-16,-35 0 16,35 5-48,-1-1-16,1 3 16,2-1 48,-37-6 0,35 7-16,-2-1-288,-2 1-928,-5-5-1570,-26-2 2802,30 4-4130,-1-2-1104,-29-2 5234</inkml:trace>
  <inkml:trace contextRef="#ctx0" brushRef="#br0" timeOffset="1985">2289 35 1936,'0'0'0,"0"-4"657,0-3 47,0-13 80,0 20-784,0-4 673,0 4-65,-2 0-240,0 2-16,2-2-352,-3 5 208,1 1 48,0 1 33,2-1-129,0-6-160,0 18 192,0-10-80,0 14-32,0 0 0,0-22-80,0 22 64,4 4-16,3 5-48,10 3 0,-17-34 0,5 40-32,12 6 0,-10 4 16,17 2-32,-24-52 48,6 57-16,20 4-32,-19 4 16,19 3 16,-26-68 16,20 65-16,-3 1 0,1-5 32,-1-4 32,-17-57-48,7 56 64,15 1 32,-16-2 16,12-5 80,-18-50-192,4 46 256,2-7 32,-1-4 32,-5-2 33,0-33-353,4 26 416,-4-2 64,0-5 32,-6-1 81,6-18-593,-9 9 608,-11 8-32,12-10-208,-14-1-80,22-6-288,-20 7 225,-2-5-65,-2 2 144,-6-2-32,30-2-272,-31 0 256,-2 0-96,1 0 176,-1 0 16,33 0-352,-33-4 320,3 0 17,-1-3-209,3-10 16,28 17-144,-24-5 32,2-12 32,5 13-32,10-3-32,7 7 0,-7-7 16,1 1-32,4-12-16,2 18 0,0 0 32,0-4-112,0 0-32,6-1 16,1 1 0,-7 4 128,19-4-193,-12-1 33,15 1 32,-5 4 0,-17 0 128,20 0-48,4 0 32,2 0-48,2 0 64,-28 0 0,33 0-48,-2 0 64,1 0-16,1 0 0,-33 0 0,35 2-16,0-2 0,-2 0 16,-1 0-32,-32 0 32,33 0 32,-2 0-64,1-4 64,-1-1 0,-31 5-32,31-6 32,-3-12 32,-4 12-48,-2-12 32,-22 18-48,19-6 64,1-16-16,-13 15-32,19-17 32,-26 24-48,6-17 64,14 0-32,-16-1 64,14 1-32,-18 17-64,4-7 65,0-19 15,1 19-32,-1-17-16,-4 24-32,0-6 16,5-1-32,-5-12 16,0 19 0,0-5-32,0 1 16,0 4-32,0 0 0,0 0 48,0 0-32,0 6-81,0 12 1,0-12 0,0-6 112,0 20-80,-3-11-32,1 15 64,0-5-48,2-19 96,0 22-48,0 0 32,0 0-32,0 2 0,0-24 48,0 20-16,4-1-32,1-1 32,1-10 16,-6-8 0,22 20 0,-15-13-16,14 10 16,-3-10 0,-18-7 0,17 8 0,3-1 0,0-1 32,-1-1 0,-19-5-32,20 2 80,2 0-32,0-2 16,-1 0-32,-21 0-32,20-4 64,-3-3 48,3 1-48,-2-12 64,-18 18-128,17-4 64,0-16 32,-10 14 33,17-18 31,-17 4 16,-7 20-176,19-22 176,-14-2 0,1-2 16,1 0-64,-7 26-128,6-29 112,-1 1-96,-5 0-16,0-3 16,0 31-16,0-24 0,0 0 32,0 5 16,0 12 64,0 7-112,-5-22 48,-4 16 32,-10-16-48,10 15-64,9 7 32,-24-17 32,2 12-64,-2-12 64,-2 13-32,26 4 0,-26-7 0,-2 1 0,-1-1 0,3 0-32,26 7 32,-28-4-32,1 0 0,1 4-32,4 2-48,22-2 112,-17 6-160,0 12-32,10-12 0,-10 21 16,17-27 176,-7 21-176,0 3 32,1 3 16,4 5-49,2-32 177,-2 35-112,2 2-32,4 0 32,16-4 48,-20-33 64,17 29-64,7-3 16,2-2 16,3-2-16,-29-22 48,30 17-16,-2-8-16,3 10 32,-3-14 32,-28-5-32,29 6 16,-3 1 32,0-5-32,-4 0-16,-22-2 0,17 2 48,-10-2 16,10 0 16,-12 0 16,-5 0-96,4-4 96,3 0 0,-1-3 32,1-10-47,-7 17-81,6-5 64,1-14 16,-3 12-48,1-15 32,-5 22-64,4-17 144,-4-3-64,0 1 16,4-3 16,-4 22-112,0-18 64,0-1-48,0 12-16,0-15 0,0 22 0,0-4-16,0 0 0,0-1-16,0 1-16,0 4 48,0 0-64,0 0 0,-2 0 16,0 2 16,2-2 32,-7 7-32,1 10 16,-1-8-48,1 13-16,6-22 80,-9 17-32,2 0-64,1 1 48,-1 2 32,7-20 16,-2 21-64,0-1 48,2 0-33,0-3-15,0-17 64,0 18-32,4-10 0,1 14-16,12-13-16,-17-9 64,7 22-80,17-18 0,-7 5 64,3-3-32,-20-6 48,22 7 48,-1-3 0,1-2-32,0-2 48,-22 0-64,22 0 32,-5 0 0,3-4 64,-13 0-32,-7 4-64,21-5 64,-14-1 17,13-1-17,-16-12 48,-4 19-112,17-5 96,-12-14-16,12 14-80,-12-14 0,-5 19 0,19-7 0,-14-13 32,14 14 16,-14-16-80,-5 22 32,19-7 32,-14-14-16,12 14-32,-13-10 48,-4 17-32,7-5 0,-3-1 32,1-12 16,-1 14 16,-4 4-64,0-4 16,0-1-32,-2 5-16,2 0 32,-2 0-16,-5 0 32,1 0-16,-1 0-16,7 0 16,-9 0 0,3 0-16,-1 2 16,1 1 16,6-3-16,-5 2 0,3 0 0,0 0 0,0-2 16,2 0-16,-2 2 0,2-2 0,0 0 0,0 0 32,0 0-64,0 0 64,0 0-32,0 0-32,0 0 16,0 0 16,0 0 16,0-4-16,0 4 32,4-4-64,-4 4 32,0 0 0,0-5-16,0 1 16,4-1 16,-4 5-16,0 0 0,5-4 0,-1 0 32,0-1-64,-4 5 32,7-4 0,-1 0 32,1-1-32,0 1 0,-7 4 0,6-7-32,1 1 32,10-1 0,-17 3 0,0 4 0,4-4 32,1-1-64,-1 5 64,1-4-32,-5 4 0,0-5 16,0 5-32,0-4 16,0 4 0,0 0-32,-3 0 64,1 0-32,0 0-32,2 0 32,-2 0 0,0 0-16,-1 0 0,1 2 16,2-2 0,-2 2-32,0 1 64,0-1-16,0 0-16,2-2 0,-3 2 0,3-2 16,-2 2 16,0-2-32,2 0 0,0 0 16,-2 3-16,2-3-16,0 0 32,0 0-16,0 0 16,-2 0 32,2 0 0,0 0-48,-3 0 48,3-5-32,-2 5 16,2 0-64,0 0 32,-2 0 32,2 0-64,-2 0 32,0 0 0,2 0 0,-2 0-64,-3 2-96,1 3-689,-1-1-1648,5-4 2497,-2 7-4194,0-1-2145,2-6 6339</inkml:trace>
  <inkml:trace contextRef="#ctx0" brushRef="#br0" timeOffset="2369">1853 364 3393,'0'0'0,"-7"9"1201,-10 11-209,17-20-992,-7 8 832,0 14-127,7-15-209,0 12-208,0-19-288,7 7 176,19 13-80,-4-14 48,4 3-16,-26-9-128,33 9 144,4-3 49,7-4-1,-1 1 32,-43-3-224,50 2 256,1-2-32,1-5-16,5 1-16,-57 4-192,59-17 128,6 10-48,9-15-32,9 5-272,-83 17 224,90-22-672,3 0-721,3 2-704,9 16-176,-105 4 2273,98-24-3169,-98 24 3169</inkml:trace>
  <inkml:trace contextRef="#ctx0" brushRef="#br0" timeOffset="3214">3611 884 1520,'0'0'0,"0"0"0,0 0 528,4-5 161,3 1 79,-3 0 0,-4 4-768,0-5 705,5 5-1,-1 0-80,-4-4 1,0 4-625,4 0 624,1 0-64,-5 0-16,4-5 1,-4 5-545,0 0 480,0 0-32,0 0-32,0 0-48,0 0-368,0 0 257,0 0-65,0 3-64,0-1-48,0-2-80,0 6 16,0 1 0,0 2-48,0 15 0,0-24 32,0 8-32,0 23-16,0-1 64,5 3-16,-5-33 0,6 37 32,12 3 16,-12-3-48,14 2 0,-20-39 0,6 39 16,18-4-16,-4 0 16,0-7 0,-20-28-16,21 27 32,1-6 0,-2-1 0,2-11 16,-22-9-48,17 19 128,-10-14-112,17 1 144,-18-4 304,-6-2-464,7 0 560,12 0 289,-19-6-113,7-14-304,-7 20-432,6-4 353,1-16-81,0 14-32,-3-16-64,-4 22-176,4-18 160,1 12-48,-1-22-16,0 8 16,-4 20-112,5-18 144,1-6-128,1 0 48,-1 0-32,-6 24-32,18-26 0,-18 0 64,4-2-16,1-3 0,-5 31-48,6-33 48,-2 7 0,3 2-48,-3 5-32,-4 19 32,5-5 0,-1-12 0,0 12-48,1 1 48,-5 4 0,0 0-112,4 0 0,-4 0-48,0 0-32,0 0 192,0 7-128,0 1-32,0 14 48,0-2 16,0-20 96,0 22-96,0 2 0,0 2 0,5 0-32,-5-26 128,4 26-128,0 5-33,3-3 33,-1 3 16,-6-31 112,18 30-80,-14 1 16,14-7 16,-12 0 48,-6-24 0,24 19 16,-17-1 32,19-12-16,-9 3-16,-17-9-16,7 7 16,17-1 16,-18-1 48,14-3 0,-20-2-80,7 0 145,14 0-1,-14-5-32,15 1 0,-22 4-112,6-4 16,16-3-609,-15 1-1311,15-1-1762,-22 7 3666,6-7-6867,-6 7 6867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4:36.6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61 1936,'0'0'0,"0"3"673,-2-1 159,2-2-832,-2 2 896,0 0 1,0-2 15,2 0-47,0 0-865,0-4 848,0-1-32,4 1-15,-4-3-65,0 7-736,4-4 656,1 0-79,-5-1-65,4 1-64,-4 4-448,0-7 400,5 3-31,-5 0-113,4-1-48,-4 5-208,0 0 128,4 0-32,-4 0-16,0 0-32,0 0-48,5 0 48,-5 0-32,4 0 32,-4 0-16,0 0-32,4 0 48,-4 3-32,5 3-16,-1 1 0,-4-7 0,4 6 32,1 3-64,-1 11 64,3-14-32,-7-6 0,6 24 0,14-2 32,-14 0-32,16 2 16,-22-24-16,18 24 32,1-2-16,1-1-16,2 1-16,-22-22 16,22 18-32,-1-1-48,1-8 48,2 13 0,-24-22 32,26 6-16,-2 12 32,0-12-16,-2 3 32,-22-9-32,22 20 0,-2-14 16,-3 16-16,1-13 16,-18-9-16,6 24 0,14-5 48,-16-1-32,3 1 0,-7-19-16,4 18-112,0-1 0,-4 1 48,0-10 0,0-8 64,0 22 128,-2-15 0,0 12 16,-2-14 0,4-5-144,-7 6 160,3 3 0,-1-2-16,1-3-16,4-4-128,-4 4 96,2-1 0,-1-3-15,3 0 15,0 0-96,0 0 128,0 0-64,0 0 32,0 0-48,0 0-48,5-5 16,-1-1 32,0 1 16,1-1-16,-5 6-48,4-18 32,1 14 16,-1 0 0,0-3 0,-4 7-48,0-7 16,5-10-64,-5 13-80,0-3-32,0 7 160,0-17-432,0 12-305,0-14-543,0 12-721,0 7 2001,0-22-2642,4 16-351,-4-27-1505,0 33 4498</inkml:trace>
  <inkml:trace contextRef="#ctx0" brushRef="#br0" timeOffset="573">559 22 2273,'0'0'0,"0"0"1008,0-4 64,0 4-1072,0-7 1089,0 1-17,0 1-111,-2 5-113,2 0-848,-6 0 769,1 0-81,1 0-80,-1 0-96,5 0-512,-6 0 385,-1 2-33,3 5-128,-3 10 16,7-17-240,-6 7 224,-3 19 80,-10-2 48,12 0 1,7-24-353,-22 29 304,5-3-96,-1 0 16,1 2-32,17-28-192,-18 29 192,-1-3 0,1 0-64,10-2 32,8-24-160,-24 20 144,15-1 32,-11-1 17,14-12-17,6-6-176,-18 20 176,14-16-16,-3 3-48,1-1 96,6-6-208,-7 5 160,1-1-48,1 0 0,1 1-64,4-5-48,-2 6 16,-3-1-16,3 1 0,-2 1-48,4-7 48,-5 9 0,1-3 32,0 3-272,-1 0 48,5-9 192,-4 6-208,2 1 32,0-1 240,-1-4-48,3-2-16,0 3 80,0-1-80,0-2-96,5 0-288,-5 0 384,6 0-817,14-5-639,-13-1-849,21-12-833,-28 18 3138,26 0-5666,-26 0 5666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4:39.5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204 391 1664,'0'0'0,"-7"0"705,-17 0 31,24 0-736,-20 0 848,3 0 65,10 0 47,-12 0 17,19 0-977,-9 0 832,-8 0-80,10 0-127,-10 0-97,17 0-528,-5-5 496,-1 5-32,-3 0 33,2 0-49,7 0-448,-8 0 416,1 0-32,3 0-48,-1 0-32,5 0-304,-4 0 257,2 0-97,0 0-48,2 0-16,0 0-96,0 0 64,0 0 0,4 0 16,0 0-16,-4 0-64,7 0 48,-1 0-16,14 0 0,-16 0-16,-4 0-16,22 0 16,-4 0 32,1 0-32,5 0 32,-24 0-48,22 0 16,2 0 48,2-4-16,1 0 16,-27 4-64,28-7 80,2 0 16,1-10 0,2 13-16,-33 4-80,32-7 80,-1 1-32,-3-1 64,-4 0-32,-24 7-80,20-4 112,-3 0 0,-10 4-304,15 0 16,-22 0 176,4 0-224,14 2 32,-14 2 224,0 1-16,-4-5-16,7 6 0,-1-1 0,-1 1 0,1 1 16,-6-7-16,7 6 32,-3 1-16,1-1-16,1 1 16,-6-7-16,5 6 32,-1-1 0,0-3 64,1 0-16,-5-2-80,4 0 128,0 0 32,-4 0-32,5 0-16,-5 0-112,0-4 81,0-1-1,4 5 16,-4-4-48,0 4-48,4-4 64,1-1-48,-5 1-16,4 0 32,-4 4-32,0-5 16,5 5 0,-5-4 32,4-1-128,-4 5 80,0 0-256,0-4-257,4 0-367,-4 4-465,0 0 1345,0-5-1857,5 1-592,-1 4-224,3 0 416,-7 0 2257,4-4-2977,-4 4 2977</inkml:trace>
  <inkml:trace contextRef="#ctx0" brushRef="#br0" timeOffset="645">284 72 1616,'0'0'0,"-2"0"593,2-6 63,-2-12 144,2 18-800,0-4 897,0-1 31,0 1 16,0 0 17,0 4-961,0-7 928,0 3-31,4-3-97,1 3-112,-5 4-688,4-5 625,0 1-113,-4 4-112,5 0-96,-5 0-304,4 2 208,3 5-80,-1 12-48,1 3-16,-7-22-64,17 24 0,-12 2 32,1 5-48,1 4 32,-7-35-16,17 39 49,-17 0-49,7 1 0,-1-5 16,-6-35-16,5 35 48,-1-1-32,0-3 16,1 0 32,-5-31-64,4 26 48,0-4 48,-4-1 16,5-1-16,-5-20-96,0 17 144,0-10 16,4 10 16,-4-12 16,0-5-192,0 6 208,4-3-32,-4 1 32,5-2 16,-5-2-224,0 2-96,0 0 16,0 1 160,0-3 16,0 0-96,4 0 305,-4 0 47,0 0-240,0 0-32,0 0-80,0 0-144,0 0 208,0 0 16,0 0 16,0 0-96,0 0 64,0 0-128,5 0-240,-5 0-385,0 0 689,4-5-896,-4 1-881,4 0-768,1-3-688,-5 7 3233,6-7-5059,-6 7 5059,0 0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5:28.0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 1 1152,'0'0'0,"0"0"0,-2 2 752,-5 0-175,1 0 143,-1 0 144,7-2-864,-7 0 945,3 0 15,0 0-95,-3 0-129,7 0-736,-4 0 624,-1-4-128,1 4-79,0 0-81,4 0-336,-5 0 224,1 0-16,0 0-48,1 0 0,3 0-160,-2 2 144,0-2-48,2 2 0,0 1 16,0-3-112,0 2 96,0 0-16,0 0-16,0 0-32,0-2-32,0 3 33,4 1 47,-4-2 0,5 2-16,-5-4-64,0 3 112,4-1 48,-4 0 64,5 0 128,-5-2-352,4 0 320,0 0 48,1 2-80,-1-2-79,-4 0-209,7 0 144,-1 0-64,1 0 0,-1 0-32,-6 0-48,7-4 32,10 0 16,-12 4 0,1-5-16,-6 5-32,18 0 16,-14-4 16,13 4-32,-12 0 16,-5 0-16,17-4 16,-12 4-32,12-5 32,-10 5 16,-7 0-32,17 0 16,-10 0 32,12 0-48,-12-4 0,-7 4 0,19 0-32,-12 0 64,13 0-16,-16-5 16,-4 5-32,20-4 48,-16 4-48,2 0 0,14-4 0,-20 4 0,4 0-16,3 0 32,10 0-16,-12 0 0,-5 0 0,6 0 64,16 0-144,-17 0 16,14 0 0,-19 0 64,7 0-64,12 0 80,-12 0 32,15 0-48,-22 0 0,6 0-16,16 0 32,-15 0 0,17 0 32,-24 0-48,6 0 32,16 0 0,-15 0 0,14 0 16,-21 0-48,5 0 64,12 0 0,-12 0 16,1 0-16,-6 0-64,20 0 0,-16 0 48,3 0-96,12 0 48,-19 0 0,5 0 0,1 0 0,14 2 16,-16 0-16,-4-2 0,7 2 0,10 0 48,-12 1-32,12-3-16,-17 0 0,4 2 32,3 0-32,10 0 0,-10-2 16,-7 0-16,20 0 16,-16 0-16,16 0 64,-16 0-32,-4 0-32,20 0 16,-14 0 32,16 0 16,-5 0 0,-17 0-64,7 0 80,19-4-64,-8-1 16,-12 1-32,-6 4 0,26-4 16,-19 4-16,15 0 32,-16 0-32,-6 0 0,22 0-48,-15 0 64,12 0-16,-14 2 0,-5-2 0,6 4 48,1-2-32,10 1-16,-17-1 0,0-2 0,7 2 0,-1 0 32,1-2 0,-1 2 0,-6-2-32,7 3 16,-1-1 0,1-2 32,-1 0-48,-6 0 0,7 0 16,0 2 16,10-2-32,-17 0 16,0 0-16,7 0 32,10 0-64,-13 0 64,3 0-16,-7 0-16,6 0 0,14 0 16,-16 0 17,3 0-33,-7 0 0,17 0 0,-12 0 0,1 2-33,1 0 66,-7-2-33,6 2 16,12 1-16,-18-1 16,6 0-48,-6-2 32,7 2 16,0 0-16,-1 1 0,12-3 16,-18 0-16,4 2 32,2-2-32,12 0-32,-14 0 64,-4 0-32,20 0 0,-16 0 16,16 0 0,-14 0-16,-6 0 0,20 0 0,-13 0 0,14 0 32,-14-5-16,-7 5-16,24 0 0,-17-4 0,19 4 0,-9 0 32,-17 0-32,7-4 0,19 4 0,-20-5 16,18 5-32,-24 0 16,7 0 32,10 0 0,-10 0-32,10 0 16,-17 0-16,7 0 0,13 0 0,-14 0 0,12 0 0,-18 0 0,4 0 0,3 0 0,10 0 16,-13 0-16,-4 0 0,7 0 0,-1 0 48,14 0-48,-16 0 32,-4 0-32,7 0 16,10 0-32,-12 0 32,1 0 0,-6 0-16,7 0 32,13 0-16,-16 0-32,2 0 16,-6 0 0,22 0 16,-15 0-32,10 0 16,-10 0 0,-7 0 0,6 0 16,14 0-16,-16 2 0,3-2 32,-7 0-32,20 3-32,-14-1 64,12-2-16,-12 0-16,-6 0 0,20 0 0,-14 0 0,16 0 0,-15 0-16,-7 0 16,21 0 32,-14 0-32,17 0 48,-17-5 0,-7 5-48,24 0 0,-7 0 0,0-4-48,1 4 32,-18 0 16,17 0-32,-10 0 32,15 0 32,-16 0-64,-6 0 32,20 0 32,-16 0-64,14 0 16,-14 2 16,-4-2 0,4 5 0,3-1 48,0 3-32,10-1-16,-17-6 0,0 7 0,7-1-16,10-1-16,-13-1 32,-4-4 0,7 6 0,10-1-16,-12-3 32,12 2-16,-17-4 0,5 3 0,12-3 0,-13 0 80,16 0-48,-20 0-32,7 0 96,12 0-16,-14-5-32,1 1 16,-6 4-64,7 0 0,-7-5-416,0 1-1729,0 4-2641,0 0 4786,-7 0-6627,7 0 6627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5:35.6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0 217 1872,'0'0'0,"0"-5"705,0-1-33,0-1 16,0 7-688,0-17 689,0 17-17,0-5-96,0 1-128,0 4-448,0-4 417,4-1-33,-4 5-32,5 0-48,-5 0-304,4 0 272,3 0-48,-1 0-32,12 7-64,-18-7-128,6 6 80,12 14 1,-12-14-1,16 16-32,-22-22-48,7 18 80,14-10-32,-14 16 32,15-15 64,-22-9-144,6 22 112,21-5 16,-21-8-32,20 15-48,-26-24-48,18 18 64,1-1-48,3 3 16,-2-1-16,-20-19-16,22 20 48,-1 2-16,3 0 32,3-1-16,-27-21-48,28 22 96,-4-2-16,0 0 32,-2-3 0,-22-17-112,17 9 80,-10 13 48,17-14 0,-20 12-16,-4-20-112,18 6 112,-14 12-15,0-14 15,3 5 16,-7-9-128,6 9 112,-1-1 32,1-1 16,-1-3-16,-5-4-144,4 3 160,-4 1 0,4-2 32,-4-2-16,0 0-176,5 0 224,-5 0-48,0 0 49,0 0 15,0 0-240,0-4 208,0-1-48,0 1-16,0 4-16,0 0-128,0-4 128,0-1-48,-2-1 0,-1-1-32,3 7-48,-2-6-144,0-14-304,0 16-417,-2-3-495,4 7 1360,-5-22-1937,1 22-512,2-6-32,-1-12-1265,3 18 3746,0 0 0</inkml:trace>
  <inkml:trace contextRef="#ctx0" brushRef="#br0" timeOffset="576">642 18 3505,'0'0'0,"0"0"752,0-4 49,0-1 31,0 5-832,0-4 865,0 0-113,0 4-144,0 0-112,0 0-496,-3 0 449,1 0-97,0 0-48,0 0-80,2 0-224,-5 2 192,1 2 16,0 3 0,-3-1 16,7-6-224,-6 7 193,-1-1-17,1 12-64,-3-12-16,9-6-96,-18 24 48,12-2 0,-18 2-16,4 9 0,20-33-32,-24 35 32,-4 2 64,-3 2 16,1 0 0,30-39-112,-31 40 176,1-3-48,-3-2 16,2 0 16,31-35-160,-28 30 128,0 1 0,-1-3-16,3-2 16,26-26-128,-24 24 112,2-2 1,3-2-1,1-1 16,18-19-128,-17 9 112,8 8 32,-8-10-48,10 2 16,7-9-112,-9 8 112,3-1 0,-1 0 32,3-3 0,4-4-144,-2 2 128,-1-2 0,1 0-16,2 0-48,0 0-64,0 0 16,0-4-176,5-1-400,-1 1-577,-4 4 1137,4-7-1920,1 3-898,1 4-271,1-4-1089,-7 4 4178,0 0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5:37.4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18 435 3169,'0'0'0,"-4"17"864,4-17-864,-5 9 801,-1 17-97,4-8-144,2-10-128,0-8-432,0 24 321,4-6-81,13 1-48,-10 1-16,17 2-96,-24-22-80,17 22 112,5 0 0,0-1 64,4-3 80,-26-18-256,26 19 272,3-10 113,1 20-1,3-21-32,-33-8-352,31 22 368,-1-4-80,-1-14-48,-5 16-80,-24-20-160,19 4 160,1 13-96,-3-12-16,-17-5-48,20 8 33,-20-8-33,17 9 48,-10 0 32,10 0 32,-12 8 0,-5-17-112,6 4 144,1 3-16,-3 2 0,1-3 32,-5-6-160,4 7 128,-4-1 32,0-1 0,0-1 0,0-4-160,0 7 160,0-3-32,0 0 16,-2 3-16,2-7-128,-2 6 81,-3-3-17,3-1-16,0 0 16,2-2-64,-5 2 48,3-2 32,0 0 0,2 0-176,0 0 96,0 0-353,0 0-527,0 0-641,0 0-672,0 0 2193,0 0-2561,4 0 304,1-6-800,-5 6 3057</inkml:trace>
  <inkml:trace contextRef="#ctx0" brushRef="#br0" timeOffset="976">601 385 3377,'0'0'0,"-3"-5"1009,3 5-1009,-4-6 960,-2-1-16,-1 3-159,-10 6-177,17-2-608,-7 7 496,-10 12-80,10-10 33,-13 17-1,20-26-448,-8 20 384,-14 4-96,13 6 0,-15 3 16,24-33-304,-17 37 289,-3 2 31,3 1-48,-5 1-48,22-41-224,-22 42 192,-2-1 48,0-2-32,0-4 16,24-35-224,-22 31 192,2-3 1,3 0-17,0-1-32,17-27-144,-7 19 160,-13-1 32,14-12 32,-1 3 16,7-9-240,-6 7 208,1-1-32,3-4-80,0 0-32,2-2-64,0 0 48,0 0-128,0-6-336,7-14-384,-7 20 800,19-6-1425,-12-18-752,19 4-400,-4-4-128,-22 24 2705,24-24-3762,-24 24 3762</inkml:trace>
  <inkml:trace contextRef="#ctx0" brushRef="#br0" timeOffset="977">692 99 1872,'0'0'0,"-2"0"689,0-5 63,-5 1 0,7 4-752,-2-6 737,0-1-113,2 3-96,0-1-144,0 5-384,4-4 273,3-3-97,-1 3-48,16-3-32,-22 7-96,7-17 48,17 13 0,-7-3 0,1 1-16,-18 6-32,17-7 16,1 3-16,-12 4 0,20 0-32,-26 0 32,7 2-32,19 0 32,-19 5 0,17-1 16,-24-6-16,6 7 0,12-1 16,-14 1-32,3-1 32,-7-6-16,19 7 16,-14-1 0,1 3 0,1-2-16,-7-7 0,4 6 0,0 3 48,1 0 16,-5-1 48,0-8-112,0 9 128,0 0 0,-2-3 32,-5 1 32,7-7-192,-9 17 176,-8-10 0,10 10 32,-12-8-63,19-9-145,-9 22 192,-17-5-32,8 3 16,-4 0-48,22-20-128,-17 19 144,0 3-16,8 2-32,-13-2 32,22-22-128,-7 22 128,-12-5 0,12-8 48,-10 11-64,17-20-112,-2 6 160,-5 14 0,1-16 1,3 3-33,3-7-128,-2 8 112,2-1-48,0 2-48,5-3 0,-5-6-16,17 7 16,-13-1-32,18 1 16,-15 2 0,-7-9 0,26 6 16,-4 1 48,0-1-32,4-4 32,-26-2-64,30 3 32,1-3-256,2 0-641,1-7-992,-34 7 1857,38-7-2785,1-10-1681,-39 17 4466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5:39.1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542 0 4706,'0'0'0,"-5"7"2033,-12 10-641,10-8-415,-10 13-289,17-16-208,0 18-192,0-2-96,0-22-192,0 24 128,0 9-47,-2 2-1,-1 4 0,3-39-80,-2 39 64,0 0 0,0-2 16,2-2-32,0-35-48,-2 37 64,2 1-16,-3-4 16,3 1 32,0-35-96,0 31 80,0 4 32,0-7 16,0 1 16,0-29-144,0 24 128,5-7 48,-1-8 64,-4 8-16,0-17-224,0 7 289,0-1-17,0 3-16,0-2-32,0-7-224,0 6 208,0-2-16,-2 3-48,0 0-32,2-7-112,-2 6 144,-3-2-32,1 1 16,-3-1-16,7-4-112,-4 5-144,-3-3-272,3 0-448,0-2-481,4 0 1345,-7 0-1825,3 0-560,-1-4-176,10 6 320,-5-2 2241,0 0-2833,0 0 2833</inkml:trace>
  <inkml:trace contextRef="#ctx0" brushRef="#br0" timeOffset="1">0 482 3825,'0'0'0,"5"7"1905,-5-7-1905,6 6 1393,16 1-289,-15-1-239,15-1-81,-22-5-784,6 4 688,20 0-79,-19-1-81,21-1-80,-28-2-448,20 2 320,2-2-80,2 0-64,0 0-32,-24 0-144,28-4 97,0-1-1,5-1-32,0-12 16,-33 18-80,35-4 48,2-3-32,0-12 32,0 14-112,-37 5 64,37-6-497,-2-1-751,0 1-977,0 1-801,-35 5 3026,63 5-4113,-63-5 4113</inkml:trace>
  <inkml:trace contextRef="#ctx0" brushRef="#br0" timeOffset="590">1070 511 5554,'0'0'0,"-3"0"2129,1 0-576,-2-7-417,2 0-287,2 7-849,-3-6 576,3-1-208,0-10-64,5 13-64,-5 4-240,4-20 192,1 13-32,1-19 33,14 7-1,-20 19-192,4-22 240,14 2-32,-12-2-48,14 3-16,-20 19-144,6-22 144,14-2 32,-16-5-32,14 1-16,-18 28-128,4-26 144,14 0-112,-14 4 64,13 0-80,-17 22-16,5-20-16,1 14 32,1-18-32,-3 17 32,-4 7-16,7-6 0,-3-14 16,0 20 16,1-4 0,-5 4-32,4-7 0,1 3-32,-5 4 0,4 0-32,-4 0 64,0 0-16,4 0-32,1 2-32,-1 7-48,-4-9 128,4 24-128,1-5-64,1 10 64,1 1 16,-7-30 112,17 37-80,-12 5 80,1 2 0,1-3 16,-7-41-16,6 44 0,12-1 0,-18-1 32,6 4-64,-6-46 32,5 41 0,-1-2 0,0 3-16,1-1 32,-5-41-16,4 39 32,-4-4 0,4-6 32,-4-5 64,0-24-128,0 17 208,0 1 48,0-12 16,0 3 49,0-9-321,0 6 320,0-1-16,-2-3 64,2-2-128,0 0-240,0 0 240,-2 0-16,2 0-80,-2 0-32,2 0-112,0-4 64,0 4-15,-2-5-1,2 1 0,0 4-48,-2 0 96,-1-4-32,1-1-32,0-1-336,2 6 304,-4-18-1089,-3 14-1392,5-3-2065,2 1-2289,0 6 6835,0 0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5:56.6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 68 1616,'0'0'0,"-7"0"432,7 0-432,-6-4 417,-14-3 111,14 3 0,1 0-32,5 4-496,-4-5 513,0 1-49,1-1-16,1 5 0,2 0-448,0-4 416,0 0-47,0-1-17,0 5-352,0-4 320,0 4-320,0-4 272,-2 4 16,2-5-48,0 5-32,0 0-208,0-4 192,0 4-32,0-4 1,0 4 15,0 0-176,0 0 208,0 0-48,0 0 16,0 0-80,0 0-96,4 0 64,-4 0-16,5 0-16,-5 0 16,0 0-48,4 0 16,1 0 0,-1 0 0,0 0 0,-4 0-16,5 2 16,1 0-16,1 0 64,10 2-64,-17-4 0,5 3 16,1 1 0,16 3 0,-16-3 16,-6-4-32,24 6 0,-6 1-16,-12 0-32,21 1 0,-27-8 48,17 9-32,1 0 32,-1 8-16,-10-12 0,-7-5 16,21 8 16,-14 1-16,13 8 32,-16-10 32,-4-7-64,20 7 16,-16 1 0,13 10 0,-12-14-16,-5-4 0,17 18-16,-12-12 32,1 12-32,14-12 0,-20-6 16,4 22 0,3-5 0,-1 1-16,12-1 48,-18-17-32,4 20-80,3-3 0,12 3 48,-14 0 32,-5-20 0,6 17 96,14 3 32,-16-1 0,3 1-112,-7-20-16,17 20 16,-13-3 16,14 1-16,-14 1 48,-4-19-64,7 18 16,10-10 0,-12 14 16,1-13-16,-6-9-16,7 22 48,-1-5-16,1-8 0,-1 15 16,-6-24-48,7 17 0,-3 1 32,3-1-32,-3 1-16,-4-18 16,5 19 32,1-1-32,-2-1 16,3 3 16,-7-20-32,4 9 64,1 17 0,-1-9 16,3 1 33,-7-18-113,4 17 112,0 1-32,1-10-16,-5 14 0,0-22-64,4 9 48,0 11 32,-4-14-48,5 16 48,-5-22-80,0 9 16,4 12-16,1-1 48,-1-2-48,-4-18 0,4 17 32,-4-8-16,5 15 16,-1-7-16,-4-17-16,4 20 16,1-3 0,-5-8 0,4 17-16,-4-26 0,4 20 48,1 2 0,-5-3 16,4 1 16,-4-20-80,0 20 80,0-1 16,0 1 32,5-1 48,-5-19-176,0 20 224,0 0 0,0-3-47,0 1-145,0-18-32,0 19-32,0 1 0,0 0-49,0-1 162,0-19-81,0 20 32,0 2 0,-3-3 16,3 1-16,0-20-32,-2 20 48,0-3 0,0 0 16,-3 1-32,5-18-32,-2 9 48,0 12 0,0-3-32,0-1 0,2-17-16,-5 18 48,3-1-32,-2 1 0,2-1 16,2-17-32,-5 18 16,1 1 0,0 1-16,-3-3 16,7-17-16,-4 18 0,-1 4 32,-1-3-32,1 3 16,5-22-16,-4 20 16,0-3 16,-1 1-16,1-10 0,4-8-16,-4 22 48,-3-13-32,5 15 0,-3-7 48,5-17-64,-4 20 48,0-11 32,-1 8-16,1-10 0,4-7-64,-2 6 48,-3 12-32,1-12 0,2 3-16,-2 8 64,4-17-64,-5 5 48,-1 1 0,-1 3 80,1 0-64,6-9-64,-9 9 80,-9 8 32,12-10-96,-3-1 48,9-6-64,-20 18 48,14-12-32,-12 3 32,12 10-48,6-19 0,-18 7-16,14 2-32,-2 8 0,-3-10 32,9-7 16,-9 6 80,3-1 48,1-3 33,3 0-49,2-2-112,0 0 48,0 0-32,0-4-32,7-3-321,-7 7 337,6-6-736,14-12-593,-14 14-799,14-3-754,-20 7 2882,50 7-3313,-43-7-625,-7 0 3938</inkml:trace>
  <inkml:trace contextRef="#ctx0" brushRef="#br0" timeOffset="942">1270 1187 1776,'0'0'0,"0"0"0,0 3 609,-2 3 63,0 1 112,-1-5 33,3-2-817,-2 2 832,2 0 16,-2-2-63,2 0-49,0 0-736,0 0 688,0 0-127,0 0-97,0-4-128,0 4-336,0-4 224,4-1-64,3 1-16,-1-1-32,-6 5-112,7-4 80,10 0-32,-12-1-32,12 1-16,-17 4 0,7 0-16,19-4 0,-6-1 16,-1 5-16,-19 0 16,24 0-16,2 0-32,3 0 16,1 2 16,-30-2 16,31 3-16,-1 1 16,1-2 0,2 3 32,-33-5-32,28 2-16,3 2 64,-5-2-48,2-2 64,-28 0-64,29 0 176,-3 0 33,0-4 63,0 0 176,-26 4-448,26-7 352,0 3-32,-2-3-16,0 1-192,-24 6-112,22-7 160,-2 0 17,0 1-49,-1-1 0,-19 7-128,20-4 144,-3 0-96,1-1-32,-12 1 32,-6 4-48,22-4 16,-15 4 16,10 0 16,-13 0-32,-4 0-16,7 0 0,-3 0 32,3 0-64,-3 0 32,-4 0 0,5 2 0,-5 4-16,4-1 32,-4 1 16,0-6-32,0 5 0,0 1 0,0-2 32,0 1-32,0-5 0,0 4 64,0-2 16,-2 3-32,0-3 32,2-2-80,-5 2 96,1 0-16,0-2-64,-3 0-96,7 0 80,-2 0-400,-5 0-385,3 0-431,0 0-545,4 0 1761,-5 0-2017,-1 0-48,1 0 192,-1 0 513,6 0 1360,-7-4-2353,7 4 2353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5:58.1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31 3761,'0'0'0,"0"-5"1169,0 1-97,0-3-47,0 7-1025,0-6 864,6 2-128,-2-1-159,3 5-113,-7 0-464,4 0 400,1 0-64,-1 2-96,0 5-64,-4-7-176,5 9 177,-1 15-33,3-7-16,-3 7 0,-4-24-128,7 26 160,-3 7 32,0 2-48,1 2 64,-5-37-208,4 37 112,-4-2 0,4 0 32,-4 0-32,0-35-112,0 30 128,5-1-32,-5-3 16,0-4 16,0-22-128,4 17 145,-4-8-1,5 8 16,-5-10-32,0-7-128,4 6 208,-4 1-32,4-3 16,-4-1 16,0-3-208,0 2 224,5-2 0,-5 0 16,0 0-31,0 0-209,0 0 192,0-5-112,0 1 32,0-3-32,0 7-80,0-17-144,0 13-241,0-14-607,0 12-737,0 6 1729,0-27-2561,0 8-672,-3-14-1810,3 33 5043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5:58.9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620 304 2048,'0'0'0,"0"0"945,-2 0 143,-2 0 113,0-7 47,-1 1-63,5 6-1185,-4-5 1041,-3-1-129,3-1-80,2 1-111,2 6-721,-5-7 640,3 1-80,0-1-96,0 0-63,2 7-401,-2-6 352,-1-1 0,1 1-16,-2-1-80,4 7-256,-4-17 256,-1 12-32,-1-1-32,1-14 1,5 20-193,-6-4 176,-1-3-16,-2-12 0,1 14-48,8 5-112,-18-17 112,14 13-32,-5-3-32,0-15 16,9 22-64,-19-6 32,12-14 32,-12 16-48,10-3 32,9 7-48,-20-6 80,14-12-64,-14 14 32,11-1-32,9 5-16,-21-6-64,12 1 16,-13 5 0,5 0 0,17 0 48,-18 0 48,9 3-64,-15 3-16,5 3 16,19-9 16,-18 17-48,-1-10 32,-3 10-16,2-8 0,20-9 32,-22 24-128,3-2 0,1 4-32,1 2 96,17-28 64,-18 33-112,10 2 64,-12 2-32,13 7-48,7-44 128,-8 48-32,1 0-16,5 2 80,0-2-64,2-48 32,0 46-64,0-3 32,6 1 32,12 0 64,-18-44-64,6 43-209,16 1 17,-4-5-16,-1-2-16,-17-37 224,22 33 32,2-5-16,4-1 48,5-6-16,-33-21-48,33 22 32,4-4 32,0-12 48,2 14 16,-39-20-128,37 4 128,3 3 33,-6-1-1,-1 1-16,-33-7-144,35 2 208,-4 0-32,-3-2-16,-2 0-48,-26 0-112,24 0 112,-4-6 0,2 1 0,-1-1 32,-21 6-144,20-7 112,0 1 0,-3-12 32,-10 14-80,-7 4-64,22-7 96,-16 1-48,14-1-48,-16 1 16,-4 6-16,7-7 0,10 1 0,-13 6 0,3-5 0,-7 5 0,7 0 0,-3 0 48,0 0-48,-4 0-16,0 0 16,0 0-32,0 2 16,0 1 16,-2-1 48,2-2-48,-4 2 16,-3 0 32,1 0-48,-3 1 16,9-3-16,-18 2 0,12-2-64,-14 2-256,3-2-624,17 0 944,-20 0-2097,-4 0-1825,-2 0-3313,26 0 7235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6:04.580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7 2917 1312,'0'0'0,"0"-4"256,0 4-256,0-7 288,-2-10 16,-3 13-31,5-1-49,0 5-224,0-6 208,0-1-48,5 3-32,-1-1-32,-4 5-96,4-4 32,1 0-16,-1 4 0,-4 0-16,5 0-16,-1 2 16,-4 2-16,0-4 16,0 7 32,0-3-16,0 3 64,0-3 64,0-4-144,4 4 176,-4 1 64,5-1-16,-5 1-15,0-5-209,4 4 256,0-2 0,1-2-16,1 0-16,-6 0-224,7 0 144,-1 2-48,14-2-64,-16 0 16,-4 0-48,7 2 32,15-2-32,-5 0 16,1 0-16,-18 0 0,19 0 0,1 0 48,0 0-32,-3 0 64,-17 0-80,20 3 80,-20-3-80,21 0 80,-1 2 0,2-2-16,-22 0-64,22 2 64,-22-2-64,22 0 48,4 0 16,-2 0 32,4 0 33,-28 0-129,26 0 128,3 0 48,-1 0-48,3-7-16,-31 7-112,32-4 112,1-2-32,6-12 32,1 18 32,-40 0-144,39-6 80,2-1 0,1-10-16,1 12-48,-43 5-16,44-6 48,2-16-32,2 17 0,-2-12 176,-46 17-192,48-4 16,2-3 16,-2-10 176,0 17-176,-48 0-32,48-7 208,-2 1-15,-1-1-145,-1 0-16,-44 7-32,46-6 32,0-1 0,0 1-16,-1 1-32,-45 5 16,46-4 0,2-2 16,0 1 0,0-1 16,-48 6-32,44-5 16,-1 1 0,-1 0 16,-1-1-32,-41 5 0,40 0 16,-3 0-16,0 0 16,-2 0 0,-35 0-16,35 0 16,0 0 0,-5 0 0,3 7-16,-33-7 0,30 4 32,1-2-32,-3 3 16,3-1-16,-31-4 0,28 4 0,1 1-48,1-1 48,-2-2 32,-28-2-32,31 5-32,0-3 64,-1 0-32,1 2 32,-31-4-32,30 3 16,1-1-16,1 2 16,-1-2 0,-31-2-16,33 7-160,-1-3 0,-1 1 0,-3-1-1,-28-4 161,33 2 32,0 0-16,2 3-16,0-3 16,-35-2-16,30 4 16,1-2-16,4 1 33,-3-1-17,-32-2-16,33 2 16,2 0 0,-4 0-16,-1 0 16,-30-2-16,33 3 32,-3-1-16,1 0 0,-1 0 0,-30-2-16,31 2 16,0 1-16,3-1 16,-1 0-16,-33-2 0,35 0 0,-2 2 16,0-2 0,-1 2 16,-32-2-32,33 0 16,2 2 0,0 1 0,0-1 0,-35-2-16,32 2 16,3 0 16,-2 0 0,2-2 32,-35 0-64,33 0 16,2 0 0,-3 0 16,1 0-16,-33 0-16,33 0 16,-3 0 0,3 0 16,0 3 0,-33-3-32,33 2 16,-3-2 16,1 2-32,-1 0 0,-30-2 0,33 0 64,-3 2-64,3 0 32,-4 1-32,-29-3 0,30 2 0,1 0 0,1 0 0,1 0-16,-33-2 16,33 5 0,2-1 16,-5 0 0,1 1 0,-31-5-16,30 4-16,-1-2 16,3 3 0,-3-3-16,-29-2 16,28 2 32,3 0-32,-3-2 16,3 2 0,-31-2-16,30 0-32,-1 0 32,-1 0 32,0 0 0,-28 0-32,29-4 16,1 4 0,3 0 16,-3 0-16,-30 0-16,33-4 48,0 4-48,0-5 32,-1 5-16,-32 0-16,35-4-16,0 4 48,2-4-16,0-1 0,-37 5-16,42 0 48,-5 0-48,2 0 0,0 0 32,-39 0-32,38-4-32,-4 0 32,6 4 0,-3 0-16,-37 0 16,37 0 0,0 0 16,-4 0 0,2 0-32,-35 0 16,35 0 16,4 0 0,-2 0-16,0 0 0,-37 0 0,35 0 16,-5 0 0,3 0-16,0 0 16,-33 0-16,30 0-32,1 0 16,0 0 16,1 0 0,-32 0 0,29 0 0,3 0 0,-1 0-16,-1 0 32,-30 0-16,31 0-32,0 0 48,-1 0-16,3 0-16,-33 0 16,33-5 16,-1 5-32,1 0 0,0 0 16,-33 0 0,32-4 0,1 4 0,0 0 16,0 0-32,-33 0 16,32 0 16,-1 2-16,2 0-16,-3 3 16,-30-5 0,33 4 16,2 0-32,-2-2 16,-1 1 0,-32-3 0,35 2-32,2 2 64,0 1-32,0-3 16,-37-2-16,33 2 32,4 0-32,0-2 16,3 0 0,-40 0-16,37 0 0,0 0 0,-2-4 16,-3 4-16,-32 0 0,38-5 16,-6 1-16,1-3 0,0 3 0,-33 4 0,32-4 0,3-1 0,-2 5 0,2-4 0,-35 4 0,33 0 0,-3 0-16,3 0 0,-2 0 0,-31 0 16,32 0 0,-1 0-16,-1 0 16,3 0-32,-33 0 32,28 0-48,3 2 48,0 0 32,-1-2-32,-30 0 0,33 3 32,-3-3-32,1 2 16,-1-2 0,-30 0-16,31 0 32,-3 0-16,3 0-16,-1 0 0,-30 0 0,31 0 0,0-5 16,-3 1-16,2 0 48,-30 4-48,33 0 16,-2-5 0,1 5-16,-1-4 0,-31 4 0,31 0-16,-1 0 16,3 0 16,-3 0 0,-30 0-16,33 0-16,-2 0 16,-3 0-32,0 0 48,-28 0-16,29 0 16,-1 0-32,0 0 16,1 0-16,-29 0 16,28 0-16,-4 0 32,5 0-16,-3 2 32,-26-2-32,28 0-16,3 0 32,-1 0-32,1 0 16,-31 0 0,30-4 32,1-1-64,-1 1 64,3 4-48,-33 0 16,31-4 0,1-1 16,-1 1-32,-1 0-16,-30 4 32,31-5-64,0 5 48,-1 0-16,1 0 32,-31 0 0,30 0 0,-1 0-16,-1 0 16,-2 0 0,-26 0 0,28 2-16,1 3 32,1 1 0,-1-1 0,-29-5-16,28 2 16,0 0 0,1 0-32,-1 0 16,-28-2 0,31 0 16,-3 0-16,-2 0 16,0 0 16,-26 0-32,24 0 32,3 0 0,-1 0-16,-2 0 0,-24 0-16,24 0 16,0-4-16,-2 0 16,-1-1 0,-21 5-16,20 0-16,2 0 16,-2-4 0,1 4 0,-21 0 0,20 0 0,2 0 0,0 0 0,-3 0 0,-19 0 0,22 0 0,-2 0 0,2 0 0,-1 0 0,-21 0 0,24 0 16,0 0-16,0 0-16,3 0 64,-27 0-48,24 0-32,0 0 64,0-4-32,2 4-32,-26 0 32,24 0 32,2-5-16,0 1 0,0 4-32,-26 0 16,26-5-16,3 1-32,-3 0 0,0-1 16,-26 5 32,31-4-16,-3 4 0,0-7 192,3 3-160,-31 4-16,28-4 16,1 4-32,1 0 32,-1-5 144,-29 5-160,30 0 144,1-4 48,-3 4-224,0-4 32,-28 4 0,33 0 32,-2 0-32,4-5 16,-3 5 16,-32 0-32,33 0 0,2 0 16,0 0-16,2 0-16,-37 0 16,35 0 0,2 0 16,-2 0-16,0-4 0,-35 4 0,35 0 16,0 0-16,0 0 16,-3 0 16,3 0-64,-35 0 32,37 0 0,-4 0 0,2 0 0,0 0 32,-35 0-32,37 0-32,-2 2 64,4 0-32,-2 0 0,-37-2 0,35 0-32,2 0 64,-2 0-16,0 0 0,-35 0-16,37 0 16,-2 0 1,0-4-17,0 4 16,-35 0-16,35 0 0,0 0 48,0 0-80,-1 0 64,-34 0-32,35 0 0,0 0 0,0 0 16,2 0 0,-37 0-16,35-4 0,2 4 0,0 0 16,-2 0 0,-35 0-16,37 0 0,0-5 16,3 5-48,-3 0 16,-37 0 16,37 0-16,-2 0 16,2 0 16,-4 0 0,-33 0-16,37 0 16,-2 0 0,0-4-16,2 4-32,-37 0 32,32 0 0,5 0-16,-2 0 0,2 0 48,-37 0-32,40 0-16,-3 0 32,0 0-16,0 0-16,-37 0 16,37 0 16,0 0-16,0 0 16,0 0 48,-37 0-64,37 0 16,-2 2 16,2 0-16,1-2 16,-38 0-32,34 3 16,1-3-16,2 0 0,-2 0 0,-35 0 0,35 0 0,5 0 0,-3 0 0,2 2-224,-39-2 224,39 2 16,-2 0-16,0-2 0,3 0 224,-40 0-224,37 0-16,2 0 32,-4 0 0,-2 0-32,-33 0 16,32 0 16,1 0-16,0 0-16,0 2-208,-33-2 224,32 5-225,3-3 1,0 2 32,2 1 192,-37-5 0,37 6-16,3-2 16,1 1-32,-2-1-16,-39-4 48,42 5 0,-1-3 0,3 2 0,-3-2 48,-41-2-48,44 0 16,0 0-16,1-4 32,-1 0 0,-44 4-32,44 0 64,-1-5-16,1 1-16,0 4 16,-44 0-48,39-5 48,2 1 192,1 0 17,-1-1 15,-41 5-272,42 0 224,-1-4-224,3 0 16,-1-1-16,-43 5 0,46-4 0,-2 4 16,-1 0-32,-3 0 32,-40 0-16,39-4 16,2 4-16,-1-5 0,1 5-32,-41 0 32,44 0-16,-3 0 16,1 0 0,-3 0 0,-39 0 0,41-4 16,1 4-32,2 0 16,-3-5-16,-41 5 16,39 0-64,1 0 64,-1 0-16,0 0 32,-39 0-16,39-4 0,1 4 16,-3 0-32,2 0 48,-39 0-32,37 0 32,2 0-64,-2 0 64,-2-4-32,-35 4 0,40 0 0,-3 0 16,2 0-16,2 0 16,-41 0-16,40 0 16,-1 0-16,2-5 16,1 5 16,-42 0-32,44-4-48,-5 4 32,0 0 32,0-4-32,-39 4 16,42 0 64,-3 0-48,3 0-64,-1 0 48,-41 0 0,41-5-16,3 5 16,0 0 16,-3 0 16,-41 0-32,42-4 16,1 4-16,1-4-16,-3 4-32,-41 0 48,44 0-16,-3 0 0,1-5 0,-1 5 32,-41 0-16,42-4 0,-3 4 32,0-5 16,-2 5 0,-37 0-48,38-4 64,-6 4-48,3-4 16,-2 4 0,-33 0-32,33-5 16,-3 1 32,1 4 0,-1-4-16,-30 4-32,29-5 64,1-1 0,-1 1-48,-1 1 0,-28 4-16,28-4 16,1-1 0,-3 1-16,0 0 32,-26 4-32,26 0 0,-2-5-32,0 1 32,2 4 0,-26 0 0,27 0-16,1 0 32,0 0 16,-2-5-16,-26 5-16,27 0 0,1 0 0,-2-4 16,0 0 32,-26 4-48,27-5 16,-6 5 16,1-4 16,-4 0-16,-18 4-32,17-5 64,0 1 48,1 0 0,-1-1-32,-17 5-80,7-4 80,17-1-32,-18 5 16,14-6-15,-20 6-49,7-4 64,14-1-32,-14 1-16,13-1 48,-20 5-64,6-4 48,20 4-16,-2-4 0,3 4-32,-27 0 0,30 0 0,5 0 0,4 0-32,5 0 64,-44 0-32,48 0-32,0 0 64,-2 0-32,0 0 16,-46 0-16,43 0 32,-6 0 96,-2 0 16,-13 0-80,-22 0-64,7 0-496,-1 0-1505,-2 4-1761,-6 5-1889,2-9 5651,0 0 0</inkml:trace>
  <inkml:trace contextRef="#ctx0" brushRef="#br0" timeOffset="903">18925 249 1792,'0'0'0,"5"-7"384,-1-14 49,0 3 47,-4 18-480,7-17 480,-3 10-16,1-17 17,1 18 15,-6 6-496,7-20 544,-3 13-16,1-10-15,-1 10-49,-4 7-464,4-17 416,1 13-16,-1-3-48,0-15-16,-4 22-336,5-4 289,-1-16-65,-4 16-48,4-3-32,-4 7-144,0-4 96,5 0-64,-5-1-48,0 5-96,0 0 112,4 0-128,1 7-144,-5 17-81,6 4-15,1 7-48,-7-35 416,6 44-320,16 8 32,-15 5 16,17 8 32,-24-65 240,6 70-209,18 6 33,-17 3 16,17 0 32,-24-79 128,6 78-112,18-4-16,-19 3 48,14-1 32,-19-76 48,7 76-48,17 5 48,-5 0 112,1 2-160,-20-83 48,20 83 0,-1-3 0,1-3-64,0-3 144,-20-74-80,19 70 64,1-3 0,2 1 0,-3-3-16,-19-65-48,20 70 48,0-4 16,-1-3 0,1-4 48,-20-59-112,17 54 48,-10-1 64,17-1 16,-20-6 17,-4-46-145,7 44 208,10 4 16,-17-7 16,7 1 16,-7-42-256,6 37 288,1-9 32,-3-4 32,1-2-15,-5-22-337,4 19 304,-4-1-32,0-9-64,0 10 0,0-19-208,4 7 192,-4 10-32,0-10-48,0 15-64,0-22-48,0 8 80,0 14-32,-2-15 48,0 15-176,2-22 80,-2 6-48,0 12-32,-1-12 32,1 12 192,2-18-144,-2 4 208,0 2 1,0-3 79,-1-1 48,3-2-336,0 2 352,0-2 16,-2 0 0,2 0-32,0 0-336,0 0 369,0-7-81,0 1-16,0-1-16,0 7-256,0-21 400,0 14 32,0-13-15,0 14-49,0 6-368,0-20 160,0 14-32,0-14-32,0 13-144,0 7 48,0-24-288,0 18-497,-2-14-591,-2 16-817,4 4 2193,-2-7-2882,-1-10-255,1 10-1185,2 7 4322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6:06.651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1187 133 2176,'0'0'0,"-2"0"561,-4 0 31,-1 0-16,7 0-576,-9 0 497,3 2-65,-1 3-112,-2 12-64,9-17-256,-8 7 176,-1 21-48,-8-4-48,10 5 16,7-29-96,-17 34 64,10 4 16,-15-4 32,13 4 0,9-38-112,-28 37 144,8 2 33,1-2 47,-5-2 0,24-35-224,-22 33 272,-6-3 0,-1 3 32,-3-3-16,32-30-288,-35 33 288,0-2-64,-5 4-15,1 0-49,39-35-160,-39 39 144,0 2-16,2 3 16,2-3-64,35-41-80,-33 44 96,-2 0-48,0 1-32,0 3 0,35-48-16,-33 48-176,5-4 48,2-2 48,4-8 96,22-34-16,-17 31 240,10-9 0,-10-3 48,14-1 0,3-18-288,-6 4 288,4 3-15,0-3 15,2-2-32,0-2-256,0 3 320,0-3 0,0 0 0,0-5-32,0 5-288,4-4 240,0-3 33,-4 1-65,5-16-48,-5 22-160,4-7 144,-4-17-64,4 7 32,1-3-96,-5 20-16,6-17-208,-1-3-96,1-4-513,1 5-543,-7 19 1360,6-24-1857,12 2-560,-12 4 0,12-4-1265,-18 22 3682,0 0 0</inkml:trace>
  <inkml:trace contextRef="#ctx0" brushRef="#br0" timeOffset="1">845 0 1568,'0'0'0,"0"0"0,4 0 528,0 0-111,3 0-33,0 0-32,-7 0-352,17 0 304,-13 2-48,3 5-80,-1 15 0,-6-22-176,18 19 128,-18 3 1,4 2 31,-4 0 0,0-24-160,0 24 240,0 0 64,0 2 48,-4-2 32,4-24-384,-9 29 368,-13 3-31,5 1-1,-5 6 48,22-39-384,-24 42 432,-2-1 0,-5-1 1,1-1-65,30-39-368,-33 35 288,-4 2-96,0 2-32,-5-2 32,42-37-192,-39 40 176,0-6 48,-5 1 0,3-2-16,41-33-208,-42 31 193,5 4-33,2-5-16,5-2-16,30-28-128,-31 31 96,3-7-16,4 2-16,-2 0-16,26-26-48,-22 24 64,0 3-32,-2-3 16,7-5-16,17-19-32,-18 24 96,9-4 48,-12-3-16,14-8 48,7-9-176,-6 17 176,-1-14 48,0 3-32,3-1 1,4-5-193,-2 2 112,0 0 16,0-2 32,-1 0-32,3 0-128,0 0 144,0 0-32,0 0-32,0 0 0,0 0-80,0 0 64,0 0 0,0 0-16,0 0 16,0 0-64,0 0 80,0 0-32,0 0-288,0 2-384,0-2 624,0 0-1217,0 2-704,5-2-768,-1 2-192,-4-2 2881,4 5-4002,-4-5 4002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6:22.9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2922 186 1184,'0'0'0,"4"-4"240,0-3-128,-4 7-112,7-6 32,-1-1 16,12 0-16,-18 3 0,0 4-32,6-4-80,1-3-16,0 1 0,-1-1 0,-6 7 96,4-4 0,3-1 0,-3 1 16,1 0-16,-5 4 0,4 0 0,0 0 0,-4-5 0,5 5 0,-5 0 0,4 0 16,1-4-16,-1 4 0,-4-4 0,0 4 0,4 0 0,-4 0-16,0-5 0,5 5 0,-5 0 16,0-4-16,4 4 16,-4-5-16,0 1-16,0 4 32,0 0-16,0 0-16,0 0-16,0 0-96,0 0 144,0 0-944,0 0 944</inkml:trace>
  <inkml:trace contextRef="#ctx0" brushRef="#br0" timeOffset="2112">3011 79 896,'0'0'0,"-2"0"128,2 0-128,-2-4 48,-3 4-16,-1-7 16,4 3-32,2 4-16,-3-5 32,3 1-16,0 4 16,0-6-16,0 6-16,0-5 16,0 5 16,0-4 0,5-1 32,-5 5-64,4 0 96,-4 0 32,0-4 64,5 4 64,-5 0-256,4-4 273,-4 4 31,4-5 48,-4 5 32,0 0-384,0 0 400,0-4 16,0 4 1,5 0-1,-5 0-416,0-4 368,0 4 16,0 0 0,0-5-16,0 5-368,0 0 337,0 0-33,0 0-48,0 0-48,0 0-208,0 0 192,0 0-32,0 0-32,0 0-16,0 0-112,4 0 112,-4 0-112,0 0 112,4 0-16,-4 0 0,5-4 1,-5 4-97,0 0 112,0 0-32,0 0-16,4 0 16,-4 0-80,0 0 48,0 0 16,0 0-32,0 0-16,0 0-16,0-4 0,0 4 16,0 0 0,0 0 0,0 0-16,0 0 32,0 0-16,-2 2 16,2-2-32,-2 0 0,2 0 16,-2 2 0,2-2-32,0 0 16,-3 0 16,3 2 16,-2-2-16,0 2-16,2-2 0,-2 2 16,0-2 0,-1 3-16,1-1 0,2-2 0,-2 0 16,0 2-16,-2 0 16,1-2-16,3 0 0,-2 2-16,-2 1 16,2-1 16,-1 0-16,3-2 0,-2 4 16,0 1-16,0-3-16,-2 0 32,4-2-16,-3 2-16,1 0 32,0 3-32,0-3 32,2-2-16,-2 2 16,-1 0-16,1 0 16,0 1 0,2-3-16,-2 2 304,0 0-304,0 2 320,-1-1-16,3-3-304,-2 2 0,0 0 320,-2 2-320,-1 1-80,5-5 80,-4 4-112,-3 0 16,1 1 0,-1-1 96,7-4 0,-6 4 0,-1 3 0,3-3-16,-3 3 16,7-7 0,-4 6 0,-3 1 0,3 0 0,0 1 0,4-8 0,-7 7 16,3 2 16,-1-1-64,-1-1 64,6-7-32,-2 9 0,-3-3-32,1 1 80,2-1-48,2-6 0,-5 7 0,-1-3 0,1 0 0,-1 3 16,6-7-16,-9 7 16,3-1 16,-3 1-32,0-1 16,9-6-16,-9 9 0,1-3 32,-10 1-32,14 0-32,4-7 32,-7 8 32,-10 1-16,15 0-16,-5-1 0,7-8 0,-9 7 16,3 2-16,-1-1 16,1 1 0,6-9-16,-7 9 0,1 0-16,-3-1 16,2-1 0,7-7 0,-6 9-16,-1-1 32,1 1 0,-1 0-16,7-9 0,-6 6 16,-1 3 0,1 0 16,-1-3-16,7-6-16,-17 9 16,10-2 16,-10 1-80,10 1 32,7-9 16,-9 9-32,1 0 32,-1-3 48,0 1-16,9-7-32,-9 6 48,-8 3 0,10-3-16,1 3-15,6-9-17,-18 7 0,12 10 0,-1-12 0,-10 3 0,17-8 0,-7 9 0,1 0-17,-12 8 34,12-12-17,6-5 0,-7 8 16,-1 1 32,-10 8-16,14-10 0,4-7-32,-7 9 48,1 10-32,-12-12-16,14 10 32,4-17-32,-7 7 64,-1 2-32,-1 10 48,0-12-48,9-7-32,-17 9 0,12-1 64,-3 1-48,-10 8 0,18-17-16,-4 5 16,-14 4-32,12-1 16,-1 1 16,7-9-16,-17 7 32,12 1 0,-3-1-16,-1 2 16,9-9-32,-9 8-16,-10 1 32,12 0-32,-2 8 32,9-17-16,-19 7 16,12-1-16,-13 14 64,14-14-48,6-6-16,-20 18 0,14-12 0,-14 3 0,11 11 0,9-20 0,-19 6 16,12 14-16,-12-13 32,12 10 0,7-17-32,-20 4-32,14 5 0,-3 11 32,-8-14 0,17-6 0,-7 7 32,-2 10-16,-8-10-16,10 2 32,7-9-32,-6 17 0,-3-13-16,3 3 48,-1-1-32,7-6 0,-7 9 32,1-2 0,-1-1-48,1 1 32,6-7-16,-7 6 16,1 1 0,-3 2-16,0-3-16,9-6 16,-8 9 16,-10 0-32,12 8 16,-12-10 0,18-7 0,-9 17 0,-12-10 0,12 10-16,-13-10 32,22-7-16,-9 17 16,-10-8 32,10 10-48,-13-12-16,22-7 16,-6 17 0,-14-10 208,11 0 32,-8 1-16,17-8-224,-7 18 272,1-16-320,-1 4 16,-2 1 0,9-7 32,-6 7-32,-1-1 48,1 1 0,-3 1-16,9-8 0,-7 9-16,1-2 16,-3 1 16,0-1-16,9-7 0,-6 6-16,-3 3 32,3 0-16,-3 0 32,9-9-32,-18 8 32,14-1-16,-13 2 16,10-1 0,7-8-32,-9 9 64,-10 0 0,12 0 33,-12-1-49,19-8-48,-7 9 16,-13 8 16,14-12-48,-3 1 16,9-6 0,-17 9 16,10-2-32,-2 1 16,1 10 0,8-18 0,-18 4 0,14 3 48,-3-1-32,-1 3 0,8-9-16,-9 9 16,-11-1-32,14 1 0,-12 0 32,18-9-16,-6 9 0,-1-1 16,1-1-16,-1 2 32,7-9-32,-7 6 0,1 3-32,-1 0 80,1-3-96,6-6 48,-7 9-16,1-3 32,-1 1-32,3 2 16,4-9 0,-7 8 48,1-1-48,-1 0 64,1-1-48,6-6-16,-7 7 32,-2-1 0,1 1-32,-10 10 0,18-17 0,-6 5 0,-12 1 32,12 1 16,-12-1 16,18-6-64,-6 18 32,-3-14 32,-9 3-64,12-1 16,6-6-16,-9 7 0,-8 1 0,10 1 0,-10 0 0,17-9 0,-5 9 0,-3-1 32,-1-1-16,0-1-16,9-6 0,-9 9 16,-8 0 16,13 0-64,-5-1 64,9-8-32,-9 9 0,0-2-32,-8 1 64,13-1-64,4-7 32,-7 9 0,-2-1 0,3 1 0,-3 0 32,9-9-32,-9 8-32,3 1 32,-3 0 48,3 0-48,6-9 0,-7 6 16,0 3 16,1-3-64,-1 1 32,7-7 0,-6 9 32,-3-1-64,0 1 64,3 0-32,6-9 0,-9 6-32,-8 1 64,12 0-64,-3 1 64,8-8-32,-18 18 0,12-14-48,-3 5 96,-11 8-80,20-17 32,-6 5-16,-14 3 16,13 10 0,-1-14 16,8-4-16,-9 9 32,-8-3 0,12 3-32,-4-2 0,9-7 0,-8 6 16,-1 1-16,2-3 0,1 3 32,6-7-32,-7 4 32,1 0-48,1 3 16,-1 0-16,6-7 16,-7 4-32,1 2 80,-1-1-64,1-1 16,6-4 0,-7 7 16,1-3-16,-3 3 48,0-3-32,9-4-16,-6 4 0,-1 3 0,1-3 0,-3 3 0,9-7 0,-7 6 0,1-1 0,-3 1 0,-8 1 16,17-7-16,-5 6 0,-1 1-16,-1-1 16,-2 12 0,9-18 0,-8 4-16,-1 3 48,0-1-32,0 1 48,9-7-48,-6 6-16,-3-1 48,0-3 0,3 2 0,-1-1 32,7-3-64,-6 2 64,-1 2 64,-1-2-16,1 0 16,7-2-128,-7 3 32,1-1-48,-1 2 16,-1 1 0,8-5 0,-7 6-16,-10 1 16,10-3-32,-2 3 0,9-7 32,-19 6-32,12 1 32,-2-1 0,-8 1 0,17-7 0,-2 6 32,-5 3-32,1-2 0,-1 1 0,7-8 0,-6 7-48,1-1 96,1 1-48,2-1 16,2-6-16,-2 5 48,-1-1-48,1-2 16,0 1-32,2-3 16,-2 2 0,0-2 32,-1 0 0,1 0 32,2 0-64,-2 2 80,0-2 16,0 0 32,0 2 16,2-2-144,-3 0 129,1 0 15,2 0-64,0-4-256,0 4 176,0-5-561,0-1-543,0-1-833,7-10-1313,-7 17 3250,17 0-3105,-12-7-1329,-5 7 4434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6:29.3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2994 33 1280,'0'0'0,"0"-4"0,4-1 64,-4 5-64,0-6 96,4 1 16,1 1 32,-5 0 32,0 4-176,4 0 176,-4 0-15,0 0-1,0-5-32,0 5-128,-2 0 128,-3 0-16,-1 0 144,2 0 0,4 0-256,-7 0 272,0 0 16,1 2-176,-1 1 0,7-3-112,-4 4 112,0 2 16,1-1 49,1-1 79,2-4-256,-2 5 336,2-3 32,0-2 32,4 0-48,-4 0-352,5 0 272,1 0-304,14 0-16,-16 0-48,-4 0 96,7 0-112,-1-5 224,1 1-32,0 4 0,-7 0-80,4-4 112,-4 4-47,0 0 15,0 0 16,0 0-96,0 0 64,0 0-16,0 0-16,0 0 0,0 0-32,-2 0 16,0 0-16,-3 0 16,1 0-16,4 0 0,-5 0 0,1 2 16,2-2 240,0 2-272,2-2 16,-2 0 272,-1 2-16,1 0-240,2 1 304,0-3-320,0 2-240,0-2 32,0 2 16,0-2 256,0 0-64,0 0 64,0 2 16,5-2 16,-1 2-256,-4-2 160,0 0 112,4 0 16,1 0 0,-5 0-16,0 0-112,0 0 96,0 0-48,4 0-16,-4 2-16,0-2-16,0 0 16,0 3 0,0-1 16,0 0-16,0-2-16,0 2 0,0 0 16,0 1 0,-2 1-16,2-4 0,-2 4 16,2 1-32,0 1 16,-3-1 0,3-5 0,0 6 0,0 1 16,0-1-16,0 1 0,0-7 0,0 6 0,0-1 0,0 1 16,5-1-16,-5-5 0,0 6 16,4 1-16,1-1 16,-5 1 0,0-7-16,0 4 0,0 3 16,0-3 0,0 3 0,0-7-16,0 6 0,0-6 0,0 4 0,0 1 0,4-1 16,-4-4-16,0 2 16,0 1 16,0 1 16,0-2 0,0 0 17,0-2-65,0 5 64,0-3 32,0 0 16,0 0 0,0-2-112,0 2 128,0 1-16,0 1-32,0 2-32,0-6-48,0 5 16,0-1 0,0 3-16,0-3 16,0-4-16,0 7 0,4-1 16,1 3 0,-1-3 0,-4-6-16,4 7 32,-4 0 48,5-3-48,-1 0 32,-4-4-64,4 5 80,1 1-16,-5-4 16,4 1-16,-4-3-64,0 4 80,0-2 0,0 0-32,0 0 16,0-2-64,0 3 16,0-1 16,0 0 16,0 0 0,0-2-48,0 2 48,0 1-32,0-1 0,0 2-16,0-4 0,5 2 32,-5 3-32,0-3 16,0 2-16,0-4 0,0 5 0,0 1 0,0-4 0,0 3 0,0-5 0,0 4 16,0-2 0,0 5-16,0-3 0,0-4 0,0 4 0,0 1 16,4 1-16,-4 1 0,0-7 0,0 6 16,0 1-32,0 0 32,0-1-48,0-6 32,0 18-32,0-16-32,-2 2 32,0 3 64,2-7-32,0 4-16,-3 3 48,1-1 0,0 1-16,2-7-16,-2 2 48,0 4-64,-1 1-16,1-1 32,2-6 0,-2 5 0,2 1 16,-2-1 16,2 1-32,0-6 0,0 5 0,0 1-16,0 1 16,0-1 16,0-6-16,0 5 16,0 1 32,0-1-16,0 1-16,0-6-16,4 7 48,-4-3-16,5 0-16,-5 1 0,0-5-16,4 6-32,-4-1 48,0 1 16,0-1-15,0-5-17,0 4 32,0 2-32,0-1 32,0 1 0,0-6-32,0 7 16,0-3-16,0 1 32,0 1-32,0-6 0,0 7 32,-2-1 0,0 1-48,-3-1 16,5-6 0,-2 9 0,0 0 16,2 0 0,-2-1-32,2-8 16,0 9 0,0 8-32,0-12 48,0 1-16,0-6 0,0 18 0,0-14 16,4 3-16,0-1 32,-4-6-32,5 7 80,-5-1-48,4 1 32,1-1-32,-5-6-32,4 7 48,-4 0-32,0-1 0,4 1 0,-4-7-16,0 6 16,0 1 0,0-1 32,0-1-16,0-5-32,0 6 16,0 1 64,0-1-64,0 12 32,0-18-48,0 2 0,0 2 0,-2 3 16,0-1-16,2-6 0,0 7 32,0-1-32,-2 1 0,2 0 64,0-7-64,-2 6 0,2 3 16,0-3-16,0 3 0,0-9 0,0 7-16,0 1 0,0 1 16,0 0 0,0-9 0,0 6 0,0 12 32,0-14-32,0 5-16,0-9 16,0 20 0,-3-14 0,1 12-16,0-12 32,2-6-16,-2 9 16,0 0-16,-3-1 16,1 10-32,4-18 16,-4 4 0,1 5 16,1 0-32,0 8 32,2-17-16,-2 2 0,-3 5 0,3 1 32,0 1-32,2-9 0,-2 9 32,0 0-32,0-3 16,-1 3-16,3-9 0,0 9 16,0-3-16,0 3-48,0-3 48,0-6 0,0 7 0,0 0 16,0-1 48,0 1-48,0-7-16,0 6-16,5 1 32,-5 1-16,0 1 0,0-9 0,4 9 16,-4-3-16,4 1 0,1 0-16,-5-7 16,4 6 0,-4 1 0,0-1 16,5 1-16,-5-7 0,0 6-16,4 1 16,-4 2-16,4-1 32,-4-8-16,5 9 16,-5 0 0,0-1 16,4-1-64,-4-7 32,0 9 0,0-1 32,4-1-16,-4 2 0,0-9-16,0 8 16,0-1-16,0 2-16,5-1 0,-5-8 16,0 9 16,0 0-32,0 0 32,0-1 0,0-8-16,0 9-16,0 9 16,0-14 0,0 2 16,0-6-16,0 18 16,0-14-32,0 3 16,0 2 0,0-9 0,0 8 0,0 10 0,0-14 48,0 3-48,0-7 0,0 6 32,0 3-16,0 0 0,0-3-32,0-6 16,0 9 0,0 0 16,0-3-32,0 3 32,0-9-16,0 9 0,0-1 0,0 1 0,0-2-16,0-7 16,0 8 16,0-1-16,-2 2-16,2-1 80,0-8-64,-3 7 0,3 2 16,0-1 32,-2 1-48,2-9 0,0 9 16,-2-3-16,2 1 32,0-1 16,0-6-48,0 7 32,0 0 48,0-1-64,0 1 64,0-7-80,0 8 80,0-1 32,0-1 64,0 1 33,0-7-209,0 7 192,0-1 16,0 3-16,0-3-64,0-6-128,0 7 80,0-1-16,0 3-48,-2-2 48,2-7-64,-2 8 48,2 1-32,-3-2-16,3-1 0,0-6 0,0 7 16,0 2-16,0-3 32,0 1-16,0-7-16,0 6 16,0 3 48,0-3-64,0 1 32,0-7-32,0 7-32,0-1 32,0-2 32,0 3-32,0-7 0,0 7 32,0-1-32,5 3 0,-5-3 48,0-6-48,0 9 0,0 9-16,0-14 48,0 5-64,0-9 32,0 17 0,4-13 0,-4 5-48,5 0 48,-5-9 0,4 17 16,-4-10-32,4 2 64,-4 8-32,0-17-16,5 4 0,-1 3 16,-4 2-16,4 8 0,-4-17 0,0 7-16,5 10 32,-5-10-16,0-1 0,0-6 0,4 18 32,-4-14-80,0 3 112,0-1-64,0-6 0,0 7 48,0 1-32,0 1-32,0 0 48,0-9-32,0 6 0,0 1 32,0 0-64,-2 1 16,2-8 16,0 9 16,-2 8-16,0-12 32,2 4-16,0-9-16,0 17-48,0-15 48,0 5 32,0 1-64,0-8 32,0 7 64,0 0-32,0 1-32,0 1 0,0-9 0,0 7 0,4 1-48,-4-1 64,0-1 16,0-6-32,4 7 0,-4-1 16,0-1-16,0-1 16,0-4-16,0 5 48,5-1-48,-5-2 64,0 2-64,0-4 0,0 5 32,0-1-16,0 1-64,0-1 80,0-4-32,0 4 16,0 1-32,0 1 16,0 1-32,0-7 32,0 4 0,0 3-16,0-3 32,0 0-16,0-4 0,-3 7 48,3-3-32,-2 3-16,2-1 0,0 1-16,0-7 16,0 6 0,0 1 0,0 0 0,0-7 0,0 4 16,0-4-16,0 4 32,0-2-32,0 3 0,0-1 16,0-4-16,5 5 0,-5-1 48,4-2-32,-4 2 32,0-4-48,4 3 16,-4-1 0,5 0 16,-1 0-16,-4-2-16,0 2 32,4 1 0,1-1 1,-5 0-1,0-2-32,4 2-16,-4 0 32,5 0-16,-5 1 0,0-3 0,0 2 32,0 2-32,4 3 0,-4-3 0,0-4 0,4 7 16,-4-3-32,0 0-16,0 1 32,0-5 0,0 4 0,0 0 32,0 1-16,0-1 0,0-4-16,0 7-32,0-1 32,0-1 32,5 1-32,-5-6 0,0 5 48,0-1 16,0-2-16,0 0 48,0-2-96,0 2 80,0 1 16,0-3 16,4 0 32,-4 0-144,0 0 112,0 0 32,4-5-48,-4 1-336,0 4 240,0-4-896,0-14-1442,0 18-2240,0-6-1729,0 6 6307,0 0 0</inkml:trace>
  <inkml:trace contextRef="#ctx0" brushRef="#br0" timeOffset="968">2804 2557 1376,'0'0'0,"0"0"0,0 0 96,4 0-32,0 0-32,-4 0 16,0 0-48,0 0 16,0 0 0,0 0 0,0 0 16,0 0-32,0 0 16,0 0 16,0 0 32,0 0 96,0 0-160,0 0 208,0 0 97,0 0 63,0 0 0,0 0-368,5 0 416,1 0 48,-1 0 17,-1 0 31,-4 0-512,4-4 496,1 0-16,-1-1-96,-4 5 1,0 0-385,0-4 384,0 4-48,0-5 32,0 5-64,0 0-304,0-4 256,-2 4-48,0-4-95,0 4-17,2 0-96,-7 0 64,3-5-32,-1 5 16,1 0-16,4 0-32,-2 0 32,0 0-16,-1 0-16,1-4 32,2 4-32,-2-4 48,0 4 16,0 0 0,0-5 16,2 5-80,-3-4 96,1 0-32,0-1 0,0-1 16,2 6-80,0-5 48,-2-1-16,-1 1-16,1 1-32,2 4 16,-2-4 0,0-1 0,0 1-16,0 4 48,2 0-32,-3-4 0,1 4 16,0-5-16,0 5 0,2 0 0,-2-4 32,-1 4-64,1 0 16,-2 0 0,4 0 16,-4 0-32,-1 0 48,3 0 0,0 0-16,2 0 0,-2 0-16,-1 0-16,1 0 16,2 0 0,0 0 16,0 0-32,0 0 48,0 2-16,0-2 0,5 2 32,-1 0-32,-4 1 32,4 1-32,-4-4 0,5 4 32,-1 3 0,0-5 16,-4 2-16,0-4-32,5 5 32,-5-3-16,4 0 16,-4 5 16,0-7-48,0 6-16,0 1 32,5-1-64,-1 3 80,-4-9-32,0 9 0,4-1 0,-4 14 0,5-15-32,-5-7 32,0 19 32,0-12-16,0 2 16,-3 10 32,3-19-64,-2 7 80,2 2-16,-2 8 0,0-10-16,2-7-48,-2 17 16,-3-10 32,3 10 32,-2-10-32,4-7-48,-5 8 80,3 1 0,0 0-16,0-3 16,2-6-80,-2 7 113,0-1-49,2 1 48,-3 0-32,3-7-80,-2 4 112,0 0-16,0-2 48,2 3-48,0-5-96,-2 2 64,-1 0 16,1 0-64,0 1 64,2-3-80,0 2 48,-2 0 32,2 0 0,0-2-32,0 0-48,0 0 64,0 0 0,0 0 32,0 0 0,0 0-96,4 0 112,1 0-32,-5 0 16,4-4 0,-4 4-96,4 0 80,1-5 65,-1 1-17,0 0-16,-4 4-112,0-5 64,5 1-64,-5 0-176,4-3-289,-4 7 465,0-7-832,0-12-513,5 14-431,-5-1-385,0 6 2161,4-20-2113,0 14 592,-4-14 560,0-4-799,0 24 1760,0 0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6:30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48 1344,'0'0'0,"0"0"240,0 0-48,0 0-192,4-7 288,-4-10 113,5 17 175,-5-7 48,0 7-624,0-4 640,4 0-15,-4 4-33,0-5-16,0 5-576,0-4 577,4 4-1,-4 0-64,5 0-64,-5 0-448,0 0 320,0 0-63,0 0-65,0 0-48,0 0-144,4 2 144,1 0 48,-1 1-32,2-1 0,-6-2-160,5 2 176,1 2-16,12-2 0,-14 1 0,-4-3-160,7 2 176,15 0-32,-16 0 0,18-2 129,-24 0-273,7 0 256,19 0 0,-20 2 0,21-2-144,-27 0-112,6 0 96,18 0-320,-17 0-48,12 0 0,-19 0 272,5 0-272,1 0 288,12 0 32,-18 0 16,0 0-64,6 0 32,-1 0 0,-1 0 0,-4 3 0,0-3-32,0 2 0,0 0 32,0-2 16,0 2 16,-2 0 16,2-2-80,-2 2 80,-5 3-16,3-3-16,-1-2 16,5 0-64,-4 2 16,0-2 48,-1 2-16,3-2 16,2 0-64,-4 0 96,1 0 0,-1 0 272,0 0 0,4 0-368,-5 0 369,1 0-129,0-4-512,-1 4-353,5 0 625,-4-4-1104,-3-1-657,5 1-640,0 4-32,2 0 2433,-2 0-3922,2 0 3922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6:36.9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1 313 2000,'0'0'0,"0"0"0,0 2 497,0 0 111,0 0 96,0 0 145,0-2-849,0 0 912,0 0 64,0 0-31,0 0-65,0 0-880,0 0 769,0 0-161,0-6-112,4 1 0,-4 5-496,4-6 433,1-1 63,-1 1 0,3-1-16,-7 7-480,6-19 481,14 14-49,-16-12-48,3 12-48,-7 5-336,19-21 304,-14 14-48,12-17-80,-12 17 0,-5 7-176,19-24 129,-12 7-49,17 10 32,-18-17-48,-6 24-64,18-6 48,-14-16 0,3 16-48,10-16 0,-17 22 0,5-7-48,-1-10 80,2 12-32,1 1 0,-7 4 0,7-7 16,-3 1-16,0 2-16,1 4-16,-5 0 32,4 0-48,-4 0 32,4 0-48,-4 2 48,0-2 16,0 6-32,5 1 16,-5 2-16,0 8 16,0-17 16,4 9-16,-4 13 16,4-5 16,-4 0 0,0-17-16,5 20 0,1-2 0,1-1-32,-1 3 32,-6-20 0,7 17 16,0 3-32,12-12 48,-14 14-32,-5-22 0,6 20 0,1-11 32,-3 19-16,3-11 32,-7-17-48,4 18 64,0-1 48,3 1 0,-3 1 16,-4-19-128,0 9 96,0 15-32,0-17 0,0 12 32,0-19-96,0 7 112,0 2 0,0-1 48,0-1 0,0-7-160,0 6 256,0-1 0,0-3 49,0-2-1,0 0-304,0 0 288,0 0 16,0 0-64,0 0 0,0 0-240,0 0 176,0 0-48,0 0-16,0 0-80,0 0-32,0 0 48,0 0-32,0 0 16,0 0 16,0 0-48,5 0 48,-5 0 0,4-4-48,0 4 33,-4 0-33,5-5 16,-1 5-16,0 0 32,1-4-32,-5 4 0,4 0-32,0 0 64,1-4 0,-5 4-16,0 0-16,4-5 32,1 5-32,-1-6-177,0 1-639,-4 5 816,0-6-1777,0-1-2064,0 7-1234,-4 0-1200,4 0 6275,0 0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6:35.4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20 138 928,'0'0'0,"0"0"0,0 0 192,0-5-128,0-1 0,0-1-32,0 7-32,5-4 64,-1-3-32,-4 3 48,4-1 48,-4 5-128,5-4 192,-1 0 96,1-1 97,-1 5 111,-4 0-496,4-4 544,1 4 16,-5-4-15,0 4-17,0 0-528,0 0 544,4 0 0,-4 0 1,0 0-49,0 0-496,0-5 448,0 5-48,4 0-64,-4 0-64,0 0-272,5 0 193,-1 0-33,0 0-16,-4 0-16,0 0-128,7 0 176,-3 2-16,3 1-32,-1-1-32,-6-2-96,7 4 32,0 1 0,10-1-32,-17 2 0,0-6 0,7 7 16,-1 0-16,1-1 48,10 3-32,-17-9-16,0 6 32,4 1-32,3-1 48,-3 1 0,-4-7-48,7 7-16,-1-1 80,1 1-48,0-1 16,-7-6-32,6 7 80,1-1-32,10 1-16,-13-1 0,-4-6-32,7 9 64,13 0-16,-14 8 48,14-15 0,-20-2-96,6 9 80,18 0-16,-17 8 1,19-10-33,-26-7-32,18 17 32,-12-10 0,18 10 48,-17-10 0,-7-7-80,19 6 32,-14 12 16,12-14 32,-13 3 16,-4-7-96,5 9 112,1-3-16,-1-2-16,-1 1 16,-4-5-96,4 2 96,1 2 48,-1-1-16,-4 1 16,0-4-144,5 2 144,-5 0-16,4-2 48,0 0-16,-4 0-160,0 0 193,5 0-17,-1 0 16,-4 0-96,0 0-96,7 0 80,-1 0-32,1-4-48,10 4 16,-17 0-16,0 0 16,4 0 16,1 0-32,-1 0 32,-4 0-32,7 0 32,-3 0 0,0 0-16,1 2-32,-5-2 16,4 2 0,1 0-64,-5 1 96,4-1 0,-4-2-32,0 2 0,0 0 48,0 0-32,-2 1-16,2-3 0,-2 2 64,-1 0 0,-3-2 48,-1 0-32,7 0-80,-6 0 80,-3 0 0,2 0-208,1 0-288,6 0 416,-7-4-961,-10-1-575,13-1-705,-5-1-657,9 7 2898,-7-6-2369,5-1-928,2 7 3297</inkml:trace>
  <inkml:trace contextRef="#ctx0" brushRef="#br0" timeOffset="635">398 31 1568,'0'0'0,"0"0"384,0 0-384,0-5 561,0 1 175,4 0 48,1-1 33,-5 5-817,4-4 704,0-1-64,3 5-79,-1 0-81,-6 0-480,7-4 432,-3 4-16,1 0-16,-1 0-79,0 0-65,-4 0-48,0 0-80,0 0-32,0 0-96,0 0 80,0 0-64,-2 4 16,-4 3-16,6-7-16,-7 7 32,-2 12 0,1-12 0,-10 10 0,18-17-32,-6 7 64,-3 17 16,-9-7 0,12 1 16,6-18-96,-20 19 112,14 5 0,-16-4 80,15 4-16,7-24-176,-19 20 192,10 1-63,-11 1-17,14-2 16,6-20-128,-22 19 96,15-1 64,-14 2-16,3-12-16,18-8-128,-17 24 176,-1-15-48,10 8 64,-16-10 16,24-7-208,-18 17 192,9-10 48,-10 0-15,12 1 15,7-8-240,-19 9 272,12-2-48,0-3-48,-1 0-16,8-4-160,-7 5 176,1-3-32,-1-2-32,5 0 32,2 0-144,-2 0 128,2 0-16,0 0 16,0 0-32,0 0-96,0 0 32,0 0 17,0 0-33,4 0 48,-4 0-64,4 0 48,1 0 0,-1 0 16,1-5-48,-5 5-16,4 0 48,0-4-48,1 4-48,-5-4-449,0 4 497,0 0-1344,0 0-1265,0 0-1393,4 0-1489,-4 0 5491,0 0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6:39.8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 1059 1504,'0'0'0,"0"0"256,0-7-16,0 0 81,0 7-321,-2-17 432,0 17 80,2-7-48,0 1-64,0 6-400,0-18 337,0 18 15,0 0-32,0-4-16,0 4-304,0 0 288,4 0-32,0 0 16,1 0 49,-5 0-321,17 0 320,-12 2 0,14 3-16,-1-1 0,-18-4-304,17 4 368,3 1 0,-1-1 33,1-2-65,-20-2-336,22 5 256,0-3 0,-3-2-16,3 0-16,-22 0-224,20 0 240,-1 0-16,-1 0-31,-1 0 31,-17 0-224,7-5 208,10 1 16,-12 0 16,-1-1-16,-4 5-224,7 0 208,-1-4 16,-2 0 0,1-1-64,-5 5-160,4-4 128,1 0-15,-1 4-49,0-5-48,-4 5-16,5-4 16,-1 4 0,0 0 16,1 0-32,-5 0 0,4 0 16,0 0 0,1 0-32,-1 0 32,-4 0-16,5 0 16,-1 2 48,-4-2 16,4 0 32,-4 0-112,0 0 96,0 0 48,0 0-16,0-4 0,0 4-128,0-5 80,0-1-48,0-1-160,0 1-288,0 6 416,-2-7-737,0 1-399,0-1-385,-3 0-384,5 7 1905,-6-6-2209,1 2 208,-1-1 609,2 5-961,4 0 2353,0 0 0</inkml:trace>
  <inkml:trace contextRef="#ctx0" brushRef="#br0" timeOffset="736">1 0 1680,'0'0'0,"0"0"0,0 0 256,0 0 113,4 0 159,-4 0 96,0 0-624,4 0 608,-4 0-15,5 0-113,-5 0 16,0 0-496,4 0 480,1 0-31,-1 0 15,0 3-64,-4-3-400,5 0 384,-1 2-16,0 0 0,1 0-15,-5-2-353,4 4 320,0 1-16,1 1-64,-1 3-64,-4-9-176,5 18 160,-5-12-48,4 14-32,0-12 16,-4-8-96,0 22 96,5-2-16,1 2-64,1 2 16,-7-24-32,17 26 0,-10 2-32,19 3 64,-4 4-16,-22-35-16,22 39 16,-1-2 16,1 2 0,0 1 48,-22-40-80,20 35 96,-14 4 33,20-2 15,-19-2 32,-7-35-176,20 33 224,-16 1 0,2-3 48,1 0-16,-7-31-256,7 28 240,-1-4 16,-2-2-32,1 0 49,-5-22-273,4 17 288,1-10-48,-1 10-16,0-13-80,-4-4-144,0 7 128,5-3-16,-1-2-32,-4 1 32,0-3-112,4 2 80,-4 0-16,5 2 0,-5 3-80,0-7 16,4 9 16,0-1-16,1 16 16,-1-6 16,-4-18-32,5 17 48,-1 7-32,0-4 0,1 0 16,-5-20-32,4 19 0,3-10 16,-1 11-16,1-16 64,-7-4-64,4 4 64,0-2 64,1-2 49,-1 0-49,-4 0-128,4-17 144,1 10-144,-5-23-529,0 10-767,0 20 1296,0-22-2385,4 5-1217,-4 10 561,5-19-993,-5 26 4034,0 0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6:43.0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446 1916 2160,'0'0'0,"0"0"561,0 0-561,0 0 752,4 0 161,3-6 31,-3-1-32,-4 7-912,0-7 785,0 7-785,4-6 688,1-1-112,-1 3-111,3 0-81,-7 4-384,6-7 304,14 3-128,-14 4-32,16-5-48,-22 5-96,18 0 48,1 0 0,1 3-16,2 3 32,-22-6-64,22 9 0,2 8 16,2-10 0,2 10 32,-28-17-48,28 7 112,1 2 32,-3-3 96,-2 1 48,-24-7-288,26 6 321,-2-4 31,-2 1-144,0-3 16,-22 0-224,22 0 192,-3-5 0,-1 1 80,-1-1 16,-17 5-288,7 0 289,17-4-113,-20 0 32,3-1-112,-7 5-96,17 0 112,-13 0-32,1-4-80,1 4 16,-6 0-16,18 0 0,-12 0 32,-1 2 0,-5-2-32,6 2 32,1 1 32,-3-1-32,1 0 64,-5-2-96,4 4 96,-4-2 16,4-2-16,-4 0 80,0 0-176,0 0 224,0 0-32,0 0 65,0 0-81,0 0-176,-2 0 128,0 0-16,-2 0-32,-1 0 0,5 0-80,-2-4 16,0 4 64,-3-4 0,1-3-80,4 7 0,-6-6-304,-1-1-369,0 3-543,1-1-481,6 5 1697,-7-4-2305,1 4-736,-3 0 479,0 0-1087,9 0 3649,0 0 0</inkml:trace>
  <inkml:trace contextRef="#ctx0" brushRef="#br0" timeOffset="1">729 1576 1856,'0'0'0,"0"2"737,-4 0-1,-3 0 144,7-2-880,-4 5 881,2-5 31,0 0 1,2 0-17,0 0-896,-2 0 768,2 2-159,0 0-161,0 2-112,0-4-336,0 7 272,0 13 32,0-14-16,0 16 49,0-22-337,4 22 336,0 0-16,-4 4-16,5 2-16,-5-28-288,4 28 240,0 5 0,1 2-15,-1 4-65,-4-39-160,0 40 160,4-1 16,-4 0-64,0-2 64,0-37-176,0 37 192,0-2-16,0-4-48,5-3-16,-5-28-112,0 24 112,0-2-16,0-2 16,4-3 0,-4-17-112,5 9 112,-5 10-48,4-16 0,0 3 49,-4-6-113,5 7 64,-5-5 0,4 0 64,-4-2-32,0 0-96,4 0 144,-4 0 16,5-4 16,-1-3-80,-4 7-96,0-19 96,4 1-96,1 1-496,-1-5-625,-4 22 1121,0-26-2161,5 2-1392,-1 0 175,-4-5-1184,0 29 4562,0 0 0</inkml:trace>
  <inkml:trace contextRef="#ctx0" brushRef="#br0" timeOffset="2">640 1360 1808,'0'0'0,"0"0"0,0 0 401,-2-7 143,-5 1 208,1-1 96,6 7-848,-5-6 833,1 1-49,2 1-79,-3 4-49,5 0-656,-2-5 624,0 5-48,0-4-47,2 4-17,0 0-512,-2-4 464,-1 4-48,3 0-32,0-5-47,0 5-337,0-4 320,0 0-64,0-1-48,0 1-32,0 4-176,0-4 96,0-3 16,0 0-48,5-10-48,-5 17-16,4-4 48,1-3-48,1-10 16,-2 12 0,-4 5-16,7-6 0,0-12 16,-1 14 16,1-14-16,-7 18-16,17-4 16,-13-2-16,3-14-32,10 16-16,-17 4 48,5-5 0,1-1-32,1 1 32,10 1 0,-17 4 0,7 0 16,-1 2-32,1 2 48,-7-4-32,7 5-32,-1 1 32,-2 1 32,3 2-48,-7-9 16,7 6 16,-3 1-48,2-1 32,-1 1 16,-5-7-16,4 4 0,1-2 32,1 1-32,1-1-16,-7-2 16,4 2 16,0 2-16,-4-2 48,5 5-32,-5-7-16,0 7 64,0-1-48,0 3 64,-2 10-64,2-19-16,-5 9 0,1 15 0,-3-2-16,3 2 16,4-24 0,-7 24 0,3 0 16,2 0 16,0-7-32,2-17 0,0 9 0,0 11 0,0-16 0,0 3 16,0-7-16,0 6-16,6 1 32,-1-3 16,1-2 0,-6-2-32,7 3 80,-1-3-48,-1 0 32,1 0 1,-6 0-65,7-5 96,-1 1 32,12-3-32,-14-12 48,-4 19-144,20-5 80,-14-17-96,16 16-32,-15-16 16,-7 22 32,19-17-48,-12 10 96,15-15-32,-18 18-16,-4 4 0,17-7 16,-12 1 16,-1 1-32,3 5 0,-7 0 0,17-4-32,-13 4 16,3 0 32,0 0 16,-7 0-32,17 0 32,-17 0 0,7 0-16,-1 0 0,-6 0-16,7 0 16,-3 0 32,3 0-288,-3 0-513,-4 0 753,4 0-1504,-4 0-1041,5 0-497,12 2 737,-17-2 2305,0 0-2977,0 0 2977</inkml:trace>
  <inkml:trace contextRef="#ctx0" brushRef="#br0" timeOffset="3">1288 1113 2193,'0'0'0,"0"0"784,0-4 224,0 4-1008,0-5 1009,0 1-81,0 4-159,0-4-161,0 4-608,0 0 464,0 0-464,4-5 416,-4 1-32,0 4-15,5-4-33,-5 4-336,0-5 288,0 5-32,4 0 16,-4-4-48,0 4-224,0 0 256,0 0 0,4-4-15,-4 4-49,0 0-192,5 0 144,-5 0-64,0 2 0,4 0-32,-4-2-48,4 6 32,1 1 0,1 13-32,14-14 0,-20-6 0,4 22 32,16-5 32,-13 1 0,17-1 32,-24-17-96,19 18 96,1-9 32,4 15 48,-2-16 16,-22-8-192,24 24 240,2-15-80,-4 13 0,2-16-15,-24-6-145,19 20 144,-12-13 32,17 1-64,-20 1 16,-4-9-128,18 9 112,-14-1-32,0 1 16,3 0 16,-7-9-112,6 9 96,-1-3 64,-1 3-32,1-3-32,-5-6-96,4 7 96,0 0-64,-4-3 64,0-2 32,0-2-128,5 2 112,-5 3 0,0-3-80,0 0 1,0-2-33,0 4 32,0-1 16,0-3 16,4 0 0,-4 0-64,0 0 32,0 0 0,0 0 0,4 0-16,-4 0-16,0 0 64,0 0-32,5 0 32,-5 0 0,0 0-64,0 0 64,4 0 32,-4-5-16,0 1-80,0 4 0,0-5-240,0 1-369,0 0-399,-2-1-497,2 5 1505,-2-4-1841,-3 0-688,-1 4-352,4 0 704,2 0 2177,-9 2-2897,9-2 2897</inkml:trace>
  <inkml:trace contextRef="#ctx0" brushRef="#br0" timeOffset="4">1257 1560 3073,'0'0'0,"0"0"0,5-4 1184,1-16 49,14 14 32,-16-16-33,-4 22-1232,7-6 1009,-1-14-257,1 13-112,-1-17-31,-6 24-609,18-6 560,-18-16-64,6 18-128,1-14-80,-7 18-288,7 0 192,10-6-48,-13-1-15,3 1-81,-7 6-48,17-7 48,-12 3 16,1-1-48,14 1 0,-20 4-16,4-4 32,14-1-80,-12 5 64,12-4 16,-18 4-32,6-5 48,18 1 80,-17-2 16,17-1-32,-24 7-112,6-17 96,18 12 16,-17-12-112,13 10-304,-20 7 304,4-6-705,2-14-639,12 16-769,-18-1-640,0 5 2753,6-6-2514,1-12-1087,-7 18 3601</inkml:trace>
  <inkml:trace contextRef="#ctx0" brushRef="#br0" timeOffset="615">1956 1096 2289,'0'0'0,"-5"4"752,5-4-752,-4 4 864,-3 1 65,1-1 127,4-4-31,2 0-1025,0 0 912,0 0-144,0 0-143,0-4-65,0-1-80,-3-1-64,3-1-31,-2-10-81,2 17-304,-2-4 320,0-3-64,0-10-80,-1 12 80,3 5-256,-2-22 144,0 16 16,2-14 32,-2 14-64,2 6-128,0-24 129,-2 6-1,2-4-48,0-2 0,0 24-80,-2-24 64,2 0 16,-3-2 16,1 0 16,2 26-112,-6-26 80,-1-3 0,-2 3 0,1 7-16,8 19-64,-9-20 48,2 13-32,1-17-16,-1 20 32,7 4-32,-4-6 0,2 1-32,0 1 16,2 4-32,0 0 48,0 0-80,0 0 0,0 0 0,4 4 16,-4-4 64,17 9-48,-10 11 16,15-12 0,-16 12 16,-6-20 16,31 9-16,-14 12-16,3-12 16,4 13 0,-24-22 16,20 17-16,4-8-16,0 11 32,-3-11 0,-21-9 0,24 19 0,3-12 32,-6 12-32,3-12 16,-24-7-16,24 9 16,-4-1 0,0 1-16,1 9 96,-21-18-96,18 4 96,2 2 16,-14 12-160,14-12-80,-20-6 128,4 7-80,3 13-16,-1-14 176,1 1-16,-7-7-64,6 17 80,-1-10-48,-1 10-48,-4-10 16,0-7 0,4 19-64,3-12 48,-3 13 32,1-14 32,-5-6-48,6 7 64,1-1 16,10-1 64,-17-3-32,0-2-112,7 0 208,10-5-64,-12-1-16,1-1 0,-6 7-128,7-19 64,-1 14 32,1-12-32,-1 12-272,-6 5 208,5-6-672,-5-12-865,0 14-1472,0 0-641,0 4 3650,-3-7-4818,3 7 4818</inkml:trace>
  <inkml:trace contextRef="#ctx0" brushRef="#br0" timeOffset="1892">40 1578 1552,'0'0'0,"0"2"128,0 0-32,0 3 16,0-5-112,0 2 176,0 0 65,0 2-1,0-1-32,0-3-208,0 2 160,-2 0-48,0 0 0,-1 0 48,3-2-160,0 2 160,0 1 48,-2-3 32,0 0 64,2 0-304,-2 0 305,-3 0 15,3 0 48,-2-5 0,4 5-368,-2-4 448,-3 0 16,3-3 1,0 3-33,2 4-432,-2-5 352,0-1-32,2-1-96,0 1-64,0 6-160,0-7 128,0 3-48,0-1 17,4-1 15,-4 6-112,4-5 48,1-1 0,1-1-16,1 3-16,-7 4-16,6-7 48,1 1 0,-1-1-16,1 1 48,-7 6-80,7-18 48,-1 18 32,12-6-16,-14-12 64,-4 18-128,6-4 96,1-3-16,13 1-16,-16-14-16,-4 20-48,22-6 48,-16-16 0,21 15 0,-8-19-48,-19 26 0,18-19 32,3-3-32,1-2 0,0 0 48,-22 24-48,24-24 32,-2-2-16,2 2 16,0 0 0,-24 24-32,24-27 80,0-1 80,-2 0 96,0 1-32,-22 27-224,24-30 241,0 4-65,0-3-16,-3 3 0,-21 26-160,20-24 144,2 0 0,-3 2-64,-1 1 0,-18 21-80,20-18 16,-3 12-32,0-16 64,3 17-48,-20 5 0,18-19 16,-1 14-16,3 1-48,-1-3 80,-19 7-32,20-4-48,2-2 64,-3-1-16,3-10 0,-22 17 0,22-5 48,0-14-112,2 14 32,-2-12 0,-22 17 32,19-5-32,3-14 96,-2 12 16,-1-17-32,-19 24-48,18-6 80,-1-18 0,-10 6-16,19 12-16,-26 6-48,20-27 32,-14 21 16,23-20-32,-10 6 16,-19 20-32,20-20 0,2-1 16,-1-1 0,1-2-16,-22 24 0,22-22 0,2 0 16,0 0-32,-2 1 32,-22 21-16,22-20-16,0-4 16,-3 4 0,1 3 0,-20 17 0,19-18 16,-1 12 32,-12-12-32,16 12 0,-22 6-16,7-7 32,10-12-16,-10 14 16,-1-1 16,-6 6-48,18-18 32,-14 18 16,1-4-48,1 0 16,-6 4-16,7-5 0,-1-1 0,1-1 48,-3 1-32,-4 6-16,4-5 0,1 1 16,1-1 32,-1-1-48,-5 6 0,4-4 16,3-1-16,-3-1 32,3-1 1,-7 7-33,4-6 64,2-1-48,-1 0 0,1 1-16,-6 6 0,5-4 0,-1-3 0,0 3 16,1-1 16,-5 5-32,4 0 0,1 0 0,-1 0 16,-4 0-16,0-4 0,4 4 0,-4 0-16,0 0 16,5 0 0,-1 0 0,-4 0 0,0 0-32,4 0 64,-4 0-32,5 0 16,-1 0-16,0 0-16,-4 0 48,0 0-32,5-4 0,-1 4 0,1 0 0,-1 0-16,-4 0 16,4 0 0,1-5-16,-1 5 16,0 0 0,-4 0 0,5 0 0,-1 0 0,0-4-32,1 4 64,-5 0-32,4 0 0,1 0 16,-1 0 16,0 0 16,-4 0-48,5-5 0,-1 5 0,0 0 16,1 0 16,-5 0-32,6 0 16,1 3 16,-1-3-32,1 4 0,-7-4 0,6 7 32,1 1-16,10 12 0,-12-14 32,-5-6-48,17 9 64,-12 11 32,12-3 112,-13-8 144,-4-9-352,7 22 480,0-5 16,-1-10-63,1 15-65,-7-22-368,6 17 272,1 1-48,-3-10 0,3 14-16,-7-22-208,4 9 208,0 10-48,3-10 1,-1 11-17,-6-20-144,7 6 112,-3 3 32,1 0-64,-1 0 16,-4-9-96,4 17 64,1-15 32,-1 5 0,1-1-16,-5-6-80,4 5 96,-4-3 0,4 0 16,-4 0 16,0-2-128,5 0 64,-5 0 64,0 0-32,4 0 32,-4 0-128,0 0 112,0 0-16,4 0 16,-4-4-15,0 4-97,0-5 96,0 1 32,0 4-80,0-4 32,0 4-80,0 0 96,-2 0-48,0-5 32,-2 1-32,4 4-48,-7 0-224,1-4-593,-3-1-1200,-9 1-2257,18 4 4274,24 30-7187,-24-30 7187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6:48.9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164 611 1104,'0'0'0,"0"3"304,0-3-176,0 0-128,0 0 176,0 0 128,0 0 145,0 0 159,0 0-608,0 2 720,0-2 33,0 0-17,0 0-48,0 0-688,0 0 576,-2 0-95,2 2-65,-2-2-80,2 0-336,-2 2 304,0 0-48,-3 0-48,3 5 17,2-7-225,-2 4 208,0 3-32,-3-3 32,3 3-32,2-7-176,-4 6 160,2 3 0,-3 0-32,3 8 48,2-17-176,-2 5 208,0 12 0,2-10 16,-2-1 1,2-6-225,0 18 160,0-12 32,0 3 0,0 8-64,0-17-128,0 7 240,4 2-64,-4 8-48,0-13 32,0-4-160,4 18 64,-4-14 16,5 14 0,-1-12-48,-4-6-32,4 9 64,1 8-32,1-10 32,1 2-64,-7-9 0,6 19 48,16-12 0,-15 13 32,19-16 65,-26-4-145,17 6 128,-10 3 32,17-2 48,-17-1-48,19-1 48,-26-5-208,6 4 176,16-2 16,-15 0 0,12 1 0,-19-3-192,5 2 144,14-2-32,-14 0 16,12 0-32,-17 0-96,4 0 97,3 0 15,10-5-48,-17 1 0,0 4-64,7 0 80,0-4-48,12 4 16,-14-5 16,-5 5-64,6-4 48,12 0 0,-14-1 16,16 1-16,-20 4-48,6-7 64,20 3 0,-6-3 48,-3 1 0,-17 6-112,7-7 96,15 1 16,-16-1-48,12 1 64,-18 6-128,4-7 80,3 1 16,-1-1-32,1 0 16,-7 7-80,6-17 80,1 13 0,-3-3 16,1 1-48,-5 6-48,0-7 113,4 0-17,-4 1 0,0-12-32,0 18-64,0 0 16,0-6 64,0-14-32,0 16 16,0 4-64,0-7 96,0-12 0,0 14-48,0-14 32,0 19-80,-2-7 96,0-17-96,-3 18 64,1-21-16,4 27-48,-7-6 0,-1-20 48,-10 8 0,12-1-48,6 19 0,-20-18 32,13 12-32,-14-14 16,1 16-16,20 4 0,-20-20 48,3 16-48,-1-3 0,10 1 0,8 6 0,-22-18 0,13 18 0,-13-6 0,5-1 0,17 7 0,-18-7 0,1 3 0,-3 0-48,1-1 0,19 5 48,-20-4-64,-2 4 32,-2 0 32,-2 0-16,26 0 16,-24 0-32,-4 0-16,1 0 0,1 0-16,26 0 64,-24 0-80,2 0-16,5 2 80,0 0-16,17-2 32,-9 5-64,-11 1 16,14 1-128,-3 10 16,9-17 160,-18 9-161,14 17 49,-2-4-16,1 4 16,5-26 112,-2 24-464,0 2-320,2-2-417,0 3-560,0-27 1761,4 26-2241,14-2-752,-1 2 224,3-4-1217,-20-22 3986,0 0 0</inkml:trace>
  <inkml:trace contextRef="#ctx0" brushRef="#br0" timeOffset="552">173 729 1600,'0'0'0,"-4"0"224,4 0-224,-7 0 320,-1 0 129,-1 0 175,2 0 96,7 0-720,-6 2 801,-1 1-33,5-1 0,2 0-63,0-2-705,0 2 704,4 0-32,3 3 17,17-3-49,-24-2-640,17 2 576,5 5 0,0-5-47,2 0-97,-24-2-432,24 2 368,0-2-80,2 0-80,0 0 16,3-4-32,1-1-47,-4 1 31,3-3-64,-29 7-112,26-6 80,-4-1 32,4 1-48,-4-1 32,-22 7-96,19-6 80,1-1-16,-13 1 0,10 1-304,-17 5 240,4-4-913,3 4-943,0 0-1106,12 0-15,-19 0 2977,7 0-4162,-7 0 4162</inkml:trace>
  <inkml:trace contextRef="#ctx0" brushRef="#br0" timeOffset="1422">743 0 1248,'0'0'0,"0"3"176,0-1-112,0-2-64,0 4 80,4 1 48,-4-3 32,0 2 64,0-4-224,0 2 257,4 3-1,-4-3-16,5 0-16,-5-2-224,0 4 208,4-1-16,0-1 0,-4 2 48,0-4-240,5 2 304,-5 3 65,4-3 47,1 0 16,-5-2-432,4 2 400,0 0-16,1 1-15,-5-3-49,0 0-320,4 2 304,0 0-16,1 0-48,1 0 32,-6-2-272,5 2 240,1 1-48,1 1 32,-1 3-63,-6-7-161,18 4 208,-14 2 48,3-1-32,12 1 32,-19-6-256,5 5 240,12 1-80,-13 1-16,14-1-32,-14 1-240,-4-7 128,18 9-144,-14-1-16,3 1 0,-7-9 160,19 7 16,-19-7-16,5 8 32,1 1-16,1 0-16,-1 0 16,-6-9-16,7 17 32,10-13 16,-12 5 0,1 11 0,-6-20-48,18 6 32,-14 12 0,3-12 64,10 3 16,-17-9-112,4 17 112,3-10 80,10 10-48,-12-10 1,-5-7-145,6 7 176,1 10-16,10-13 32,-17 3-96,0-7-96,5 9 128,-1-1-32,0 1-48,1 9 16,-5-18-64,4 4 32,-4 5 0,4 8 0,1-10 0,-5-7-32,4 8 32,1 10-32,-1-12-16,-4 12 48,0-18-32,4 9 0,1 10 32,-5-10-16,4 8 0,-4-17-16,4 7 64,-4 13-96,5-14 96,-5 3-48,0-9-16,0 17-16,0-10 80,0 2-48,4 10 0,-4-19-16,0 7 48,0 10-32,4-10-16,-4 12 0,0-19 0,0 7 16,5 10 0,-5-10-16,4 2 64,-4-9-64,0 17 16,5-10 0,-5 1 32,4 12-64,-4-20 16,4 7 32,-4 10-16,5-10 32,-5 1-16,0-8-32,4 18 64,-4-12-16,0 1 0,0 10 32,0-17-80,4 5 64,-4 1 0,0 12-32,5-16 1,-5-2-33,0 9 64,0-1-16,0 10 16,0-12 64,0-6-128,0 7 128,0 10 32,0-12 0,0 1-16,0-6-144,0 7 176,0 1-48,4-1 16,-4 0 0,0-7-144,0 6 160,4-2-64,-4 1 64,5-3-32,-5-2-128,0 2 128,0 0 49,0-2-49,0 0 80,0 0-208,0 0 240,0 0-32,0-4 0,4 0-16,-4 4-192,0-7 128,0 1-48,0-1 0,0-13-112,0 20 32,0-4-368,0-13-496,-2 10-657,0-19-1312,2 26 2833,-2-7-4082,-1-17-1521,3 24 5603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7:04.6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1 1248,'0'0'0,"0"0"0,0 0 256,0 2-160,0-2-16,0 0-16,0 0-64,0 0 80,-2 0 16,2 0 48,0 0 17,0 0-161,0 2 192,-2-2 0,2 0 48,0 0 48,0 0-288,-2 0 336,2 0 0,0 0 0,0 0-31,0 0-305,0 0 256,0 0-48,0 0-32,0 0-32,0 0-144,0 0 176,0 0-16,0-4 0,0 4 16,0 0-176,0 0 144,0 0-144,-3 0 128,1 0-16,-2 0 0,0 0-32,4 0-80,-7 0 81,3 0-1,-3 0-16,3 0 48,4 0-112,-5 0 80,1 0 48,0 0 32,1 0 16,3 0-176,-2 2 224,0 0 16,0 0 48,0-2-32,2 0-256,-2 0 272,-1 0-31,1 0-65,-2 0-32,4 0-144,-2 0 128,-1 0 0,-1 0-16,2 0 0,2 0-112,-2 0 80,0 0-48,-1 0 0,3 0 0,0 0-32,-2 0 0,2 0 32,0 0-16,0 0 0,0 0-16,0 0 32,5 0-16,-5 0 48,0 0-64,0 0 48,0 0 32,4 0 32,0 0-16,-4 0-96,5 0 112,-1 0 32,0 0 0,3 0 17,-7 0-161,6 0 112,1 0-16,0 0-64,10 0-16,-17 0-16,0 2 64,7 1-80,-1-1 48,12 0-48,-18-2 16,4 0 16,2 0-16,12 0 16,-14 2 0,-4-2-16,20 2-16,-14 0 80,14 1-48,-13-1 64,-7-2-80,21 2 48,-14-2 0,10 0 16,-12 0-16,-5 0-48,6 0 48,14 0 32,-16 0-32,3 2-80,-7-2 32,17 0 0,-12 0-32,1 0 32,12 0 128,-18 0-128,4 2 224,3 1 48,14-3-16,-14 0-32,-7 0-224,20 0 176,-16 0-31,16 0-33,-14 0 32,-6 0-144,20 0 144,-14 0 0,16 0-32,-17 0-32,-5 0-80,21-5 64,-14 5-48,13-4 48,-14 4 0,-6 0-64,7 0 32,12 0 0,-14 0-32,1 0 32,-6 0-32,7 0 16,-1 0-32,1 0 32,-1 0-32,-6 0 16,7 2-32,-1 0 64,-1 0-32,-1 1 0,-4-3 0,5 2 16,1 2 0,-2-2-16,1 0 16,-5-2-16,6 7-16,1-5 32,-1 0-16,1 1 32,-7-3-32,7 0 16,-1 0-16,1 0 48,10 0-16,-17 0-32,4 0 64,14 0 0,-14 0-16,16 0-48,-20 0 0,6 0 16,14 0 16,-13-5 0,10 5 16,-17 0-48,7 0-16,12 0 16,-14-4 0,1 4-32,-6 0 32,7 0 48,-1 0-48,-1 0 0,-1 0-16,-4 0 16,4 0 0,1 2-32,-1 2 32,0-1 0,-4-3 0,7 4 0,-3 0 0,1 1 0,-1-3 32,-4-2-32,4 4 16,3-2-16,0 1 16,-1-1-16,-6-2 0,7 0 32,10 2-16,-13-2 0,14 2 16,-18-2-32,4 0 32,3 0 16,10 0 0,-12 0-32,-5 0-16,6 0 0,12 0 0,-18 0-16,17 0 16,-17 0 0,4 0-16,1 0 16,1 0 16,1 0-64,-7 0 48,6 2 32,12 0-32,-14 1 0,14 1 16,-18-4-16,4 2 16,16 0-32,-14 1 0,12-1 32,-18-2-16,6 2-16,12 0 32,-12 0 0,14-2-16,-20 0 0,6 0 32,14 0-64,-16 0 80,16 0-64,-20 0 16,4 0 16,14 2-16,-12-2-16,16 0 16,-22 0 0,18 3 0,-12-3 0,16 0 16,-18 0-16,-4 0 0,7 0 0,10 0 16,-12 0 16,1 0-32,-6 0 0,7 0 0,-1 0 0,1 2 0,0 0 0,-7-2 0,17 2 0,-13 0 0,3-2 0,10 3 16,-17-3-16,5 2 0,14 0 0,-14 0-16,14 0-16,-19-2 32,7 2 0,13-2 32,-14 0-32,16 0 16,-22 0-16,6 0 48,18 0 80,-17 0 17,15 0-33,-22 0-112,6 0 64,12 0-64,-14 0 0,3 0 32,-7 0-32,17 0-240,-17 0-1,7 0-47,10 0-16,-17 0 304,5 0 0,-1 3 0,2-3 32,1 2-32,-7-2 0,17 0 0,-17 2 0,18 0 16,-14-2-32,-4 0 16,7 2 0,10 1 16,-12-3-16,1 2 0,-6-2 0,7 0 16,10 0 16,-12 0-32,1 0 32,-6 0-32,18 0 32,-14 0-32,2 0 16,1 0 48,-7 0-64,17 0 48,-12 0 16,1 0-16,12 0-32,-18 0-16,4-5 0,3 5 0,12 0 16,-14-4-16,-5 4 0,19 0 32,-14-4-64,14 4 64,-14 0-16,-5 0-16,6 0 0,14 0 0,-16 0-16,3 0 16,-7 0 0,6 0-32,-1 0 80,1 0-48,-1 0-16,-5 0 16,4 0 16,3 0-16,-3 0 16,0 0 16,-4 0-32,5 2 16,-1 0-16,3-2 16,-1 0-16,-6 0 0,7 0-16,-1 0 16,1 0-16,-1 0 16,-6 0 0,7 0 16,10 0 0,-12 0-16,1 0-16,-6 0 16,18 0 48,-14 0-80,3 0 32,-1 0 48,-6 0-48,7 2-16,-1-2 32,1 2 0,-1-2-48,-6 0 32,5 3 16,1-1-32,1-2 48,-3 2-32,-4-2 0,7 2-32,-1 0 64,1 0-64,-1-2 48,-6 0-16,7 0 48,-1 0-80,1 3 64,-1-3-16,-6 0-16,7 0 0,13 0-16,-16 0 16,3 0 0,-7 0 0,17 2 0,-13-2 0,3 2 16,-1-2-32,-6 0 16,7 2-32,10-2 32,-12 2 0,-1-2 0,-4 0 0,7 3 0,10-3 0,-17 0-16,7 0 32,-7 0-16,6 2-16,1-2 64,-1 0-32,12 0 16,-18 0-32,0 0 16,6 2-16,14-2-16,-16 0 16,-4 0 0,7 0 32,15 0 1,-18 0-1,3 0-48,-7 0 16,17 0 16,-17 0 16,7-4 0,-1 4-32,-6 0 0,7 0 0,-1 0 0,1 0 32,-1 0-16,-6 0-16,7 0-48,-1 0 32,1 0 0,0 0 16,-7 0 0,6 0 16,1 0-16,-1 0-16,1 2 16,-7-2 0,17 0 0,-17 2 0,7 2 16,-1-2-16,-6-2 0,7 3 16,-1-1 32,14 0-64,-16 0 16,-4-2 0,18 2 0,-14-2-32,3 3 64,-1-3-32,-6 0 0,7 0 0,10 0 16,-12 0-64,1 0 80,-6 0-32,7 0 0,-1 0-32,1 0 32,-1 0 0,1 0 32,-7 0-32,6 0 48,1 0-48,0 0 16,-1 0-32,-6 0 16,7 0 0,-1 0 0,1 0 0,-1 0 0,-6 0 0,7 0 0,-1 0 0,-1 0-32,1 0 32,-6 0 0,18 0-16,-14 0 32,3 0-32,-1 0 64,-6 0-48,18 2 0,-18 0 0,4 0 0,0-2 0,-4 0 0,5 0 16,-1 0-32,0 0 32,1 0 32,-5 0-48,4 2-48,-4-2 112,5 0-64,-1 0-16,-4 0 16,0 0 32,4 0-32,1 0 160,-1 0 64,-4 0-224,0 0 160,4 0-160,-4 0 48,0 0-96,0 0 48,5 0 16,-5 0 208,4 0-192,-4-4 48,0 4-80,0 0 96,0-4-48,0 4 64,0 0-80,0 0-32,0 0 32,0 0-48,0-5 16,0 5 0,0 0 16,0-4-32,4 4 16,1 0 0,-5 0 0,0 0 16,4 0 16,3-5-16,-1 5 32,-6 0-48,20-4 0,-16 0-320,1 4 352,-5-5-32,0 5 0,0-4-48,0 4-336,-9-4-1681,-11 4-2513,20 0 4578,-17 0-6899,17 0 6899</inkml:trace>
  <inkml:trace contextRef="#ctx0" brushRef="#br0" timeOffset="1491">2915 114 880,'0'0'0,"0"0"208,0 0-208,-2 0 128,0 0-32,2 2-16,0-2-16,0 0-64,0 0 48,0 0 0,0 0 32,0 0 64,0 0-144,0 0 192,0 0 49,0 0 31,0 0 0,0 0-272,0 0 288,0 0 0,0-4-32,0 4 0,0 0-256,0-4 272,0 4 17,0-5 15,0 5 32,0 0-32,0 0-304,0-4 304,0 4-48,0 0-48,0 0-32,0 0-176,0 0 112,0 0 0,0 0-47,0 0-33,0 0-32,0 0 32,0 0-48,0 0 0,0 0 16,0 0-16,0 0 0,0 2 0,0 5 16,0-7 0,4 4-17,0 0 17,1 1 17,-1-1-17,-4-4 0,7 2 16,-1 0 0,-1 1 0,1-1 48,-6-2-64,7 2 208,-1 0 96,12-2 48,-18 0-208,0 0-144,17 0 16,-12 0-80,1 0-16,14 0 160,-20 0-80,4 0 112,0-4-32,3 4 16,0 0-48,-7 0-48,6-5 64,1 5-32,-1 0-16,1 0 16,-7 0-32,4 0 0,0 0 16,3 0 0,-3 0-16,-4 0 0,5 0 0,-1 0 0,0 3 0,-4-3 0,5 2 16,-5 0 0,0 0 0,0-2 16,0 0-32,0 0 32,0 2 16,0 0-16,0-2 48,0 0-80,0 0 64,-2 0 0,2 0 32,0 0-32,0 0-64,-3 0 97,3 0-1,-2 0-16,0 0 32,2 0-112,0 0 96,0-4-32,0 0 16,0-1-32,0 5-48,0 0 32,0-4 16,0-3-48,4 3 0,-4 4 0,5-4 32,-1 4-32,1-5 0,-1 5-32,-4 0 32,4 0-16,-4-4-64,0 4-480,0 0-1441,0 0 2001,5 24-3682,-5-24 3682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1T02:07:10.9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 14 1056,'0'0'0,"0"0"176,0 0-176,-2 0 80,0 0-16,-5 0-16,5-4 32,2 4-80,-2 0 80,0 0-16,0 0 16,-1 0 16,3 0-96,-2 0 96,0 0 0,2 0-16,0 0-16,0 0-64,0 0 65,0 0 31,0 0 32,4 0 48,-4 0-176,0 0 224,5 0 48,-1 0 16,-4 0 0,0 0-288,0 0 304,4 0-16,-4 0 17,0 0-17,0 0-288,0 0 320,0-5-32,-2 5-32,-2-4-64,4 4-192,-4 0 144,-1 0-48,1 0-16,-1 0-16,5 0-64,-2 0 64,-4 0-48,1 0 0,1 0-32,4 0 16,-2 0 0,0 2-16,-1 0 16,1 0 16,2-2-16,-2 5 0,0-3 64,2 0 49,0 0 143,0-2-256,0 3 368,4-1 48,1-2 16,1 0-96,-6 0-336,7 0 320,-1-5-47,1 1-17,-3 4 0,-4 0-256,5-4 208,-1 4-16,0-5-48,1 1-64,-5 4-80,4 0 96,-4 0-48,4 0-16,-4 0-16,0 0-16,5 0 0,-1 0 32,-4 0-32,4 0 16,-4 2 0,5 0 0,-5 3-16,0-5 0,0 4 16,0 0 0,0 3-16,4-3 16,-4-4-16,0 7 16,0-3 48,0 1-16,0-3 16,0-2-64,0 4 48,0 3-32,-2-1 48,0-1 16,2-5-80,-5 4 80,1 0 1,0-2-33,-1 3-16,5-5-32,-4 2 32,2 2 16,0 1-32,-1-3 0,3-2-16,-2 4 32,0 1 0,0-3 0,2 2 32,0-4-64,0 5 32,0-3-16,0 0 32,0 0-32,0-2-16,0 2 16,0 0 64,0 1-32,0-1 16,0-2-64,0 2 96,0 0-32,0-2 0,0 0 0,0 0-64,0 0 32,0 0 32,0 0 0,0 2-48,0-2-16,0 3 64,0-1-64,-2 0 32,0 0-16,2-2-16,-3 4 0,1-1 0,0 1 0,0 0 16,2-4-16,-5 5 0,1-1 48,0 0-64,-3 1 32,7-5-16,-6 4 16,3 1-16,-1-1 16,0 0 16,4-4-32,-2 5 0,-3-1 0,3-2 0,0 0-32,2-2 32,-2 3 48,-1 1-64,1-2 64,0 0-16,2-2-32,-2 2 0,0 1 0,0 1 0,2 0 0,0-4 0,-3 3 0,1-1-32,2 2 64,0-2-32,0-2 0,0 7 0,-2-1 0,2 1 0,0-1-32,0-6 32,0 7 32,0 0-32,0-1 0,4-2 16,-4-4-16,5 5 0,-5 1 32,4-3 32,-4-1 16,0-2-80,4 2 144,-4-2-16,0 0 65,0 0-1,0 0-192,0 0 176,0-4-16,0-1-32,-2-1-112,2 6-16,-4-18-576,0 14-1505,4-3-1809,-3-15-1745,3 22 5635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176F61-5CB1-F147-9D81-C269177D6DFC}" type="datetimeFigureOut">
              <a:rPr lang="es-US" smtClean="0"/>
              <a:t>4/20/2021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B2A40E-65B8-2945-9019-DCFE4E1A15D7}" type="slidenum">
              <a:rPr lang="es-US" smtClean="0"/>
              <a:t>‹Nº›</a:t>
            </a:fld>
            <a:endParaRPr lang="es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7429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6F61-5CB1-F147-9D81-C269177D6DFC}" type="datetimeFigureOut">
              <a:rPr lang="es-US" smtClean="0"/>
              <a:t>4/20/2021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A40E-65B8-2945-9019-DCFE4E1A15D7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605002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6F61-5CB1-F147-9D81-C269177D6DFC}" type="datetimeFigureOut">
              <a:rPr lang="es-US" smtClean="0"/>
              <a:t>4/20/2021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A40E-65B8-2945-9019-DCFE4E1A15D7}" type="slidenum">
              <a:rPr lang="es-US" smtClean="0"/>
              <a:t>‹Nº›</a:t>
            </a:fld>
            <a:endParaRPr lang="es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241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6F61-5CB1-F147-9D81-C269177D6DFC}" type="datetimeFigureOut">
              <a:rPr lang="es-US" smtClean="0"/>
              <a:t>4/20/2021</a:t>
            </a:fld>
            <a:endParaRPr lang="es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A40E-65B8-2945-9019-DCFE4E1A15D7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831276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6F61-5CB1-F147-9D81-C269177D6DFC}" type="datetimeFigureOut">
              <a:rPr lang="es-US" smtClean="0"/>
              <a:t>4/20/2021</a:t>
            </a:fld>
            <a:endParaRPr lang="es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A40E-65B8-2945-9019-DCFE4E1A15D7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579343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6F61-5CB1-F147-9D81-C269177D6DFC}" type="datetimeFigureOut">
              <a:rPr lang="es-US" smtClean="0"/>
              <a:t>4/20/2021</a:t>
            </a:fld>
            <a:endParaRPr lang="es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A40E-65B8-2945-9019-DCFE4E1A15D7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800033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6F61-5CB1-F147-9D81-C269177D6DFC}" type="datetimeFigureOut">
              <a:rPr lang="es-US" smtClean="0"/>
              <a:t>4/20/2021</a:t>
            </a:fld>
            <a:endParaRPr lang="es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A40E-65B8-2945-9019-DCFE4E1A15D7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344917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6F61-5CB1-F147-9D81-C269177D6DFC}" type="datetimeFigureOut">
              <a:rPr lang="es-US" smtClean="0"/>
              <a:t>4/20/2021</a:t>
            </a:fld>
            <a:endParaRPr lang="es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A40E-65B8-2945-9019-DCFE4E1A15D7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4158350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6F61-5CB1-F147-9D81-C269177D6DFC}" type="datetimeFigureOut">
              <a:rPr lang="es-US" smtClean="0"/>
              <a:t>4/20/2021</a:t>
            </a:fld>
            <a:endParaRPr lang="es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A40E-65B8-2945-9019-DCFE4E1A15D7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769862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6F61-5CB1-F147-9D81-C269177D6DFC}" type="datetimeFigureOut">
              <a:rPr lang="es-US" smtClean="0"/>
              <a:t>4/20/2021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A40E-65B8-2945-9019-DCFE4E1A15D7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21630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6F61-5CB1-F147-9D81-C269177D6DFC}" type="datetimeFigureOut">
              <a:rPr lang="es-US" smtClean="0"/>
              <a:t>4/20/2021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A40E-65B8-2945-9019-DCFE4E1A15D7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016599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C0176F61-5CB1-F147-9D81-C269177D6DFC}" type="datetimeFigureOut">
              <a:rPr lang="es-US" smtClean="0"/>
              <a:t>4/20/2021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DB2A40E-65B8-2945-9019-DCFE4E1A15D7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925999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7" r:id="rId1"/>
    <p:sldLayoutId id="2147484708" r:id="rId2"/>
    <p:sldLayoutId id="2147484709" r:id="rId3"/>
    <p:sldLayoutId id="2147484710" r:id="rId4"/>
    <p:sldLayoutId id="2147484711" r:id="rId5"/>
    <p:sldLayoutId id="2147484712" r:id="rId6"/>
    <p:sldLayoutId id="2147484713" r:id="rId7"/>
    <p:sldLayoutId id="2147484714" r:id="rId8"/>
    <p:sldLayoutId id="2147484715" r:id="rId9"/>
    <p:sldLayoutId id="2147484716" r:id="rId10"/>
    <p:sldLayoutId id="2147484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.xml" /><Relationship Id="rId21" Type="http://schemas.openxmlformats.org/officeDocument/2006/relationships/image" Target="../media/image10.emf" /><Relationship Id="rId34" Type="http://schemas.openxmlformats.org/officeDocument/2006/relationships/customXml" Target="../ink/ink17.xml" /><Relationship Id="rId42" Type="http://schemas.openxmlformats.org/officeDocument/2006/relationships/customXml" Target="../ink/ink21.xml" /><Relationship Id="rId47" Type="http://schemas.openxmlformats.org/officeDocument/2006/relationships/image" Target="../media/image23.emf" /><Relationship Id="rId50" Type="http://schemas.openxmlformats.org/officeDocument/2006/relationships/customXml" Target="../ink/ink25.xml" /><Relationship Id="rId55" Type="http://schemas.openxmlformats.org/officeDocument/2006/relationships/image" Target="../media/image3.png" /><Relationship Id="rId63" Type="http://schemas.openxmlformats.org/officeDocument/2006/relationships/image" Target="../media/image7.png" /><Relationship Id="rId68" Type="http://schemas.openxmlformats.org/officeDocument/2006/relationships/customXml" Target="../ink/ink34.xml" /><Relationship Id="rId76" Type="http://schemas.openxmlformats.org/officeDocument/2006/relationships/customXml" Target="../ink/ink38.xml" /><Relationship Id="rId84" Type="http://schemas.openxmlformats.org/officeDocument/2006/relationships/customXml" Target="../ink/ink42.xml" /><Relationship Id="rId89" Type="http://schemas.openxmlformats.org/officeDocument/2006/relationships/image" Target="../media/image19.png" /><Relationship Id="rId97" Type="http://schemas.openxmlformats.org/officeDocument/2006/relationships/image" Target="../media/image48.emf" /><Relationship Id="rId7" Type="http://schemas.openxmlformats.org/officeDocument/2006/relationships/image" Target="../media/image3.emf" /><Relationship Id="rId71" Type="http://schemas.openxmlformats.org/officeDocument/2006/relationships/image" Target="../media/image10.png" /><Relationship Id="rId92" Type="http://schemas.openxmlformats.org/officeDocument/2006/relationships/customXml" Target="../ink/ink46.xml" /><Relationship Id="rId2" Type="http://schemas.openxmlformats.org/officeDocument/2006/relationships/customXml" Target="../ink/ink1.xml" /><Relationship Id="rId16" Type="http://schemas.openxmlformats.org/officeDocument/2006/relationships/customXml" Target="../ink/ink8.xml" /><Relationship Id="rId29" Type="http://schemas.openxmlformats.org/officeDocument/2006/relationships/image" Target="../media/image14.emf" /><Relationship Id="rId11" Type="http://schemas.openxmlformats.org/officeDocument/2006/relationships/image" Target="../media/image5.emf" /><Relationship Id="rId24" Type="http://schemas.openxmlformats.org/officeDocument/2006/relationships/customXml" Target="../ink/ink12.xml" /><Relationship Id="rId32" Type="http://schemas.openxmlformats.org/officeDocument/2006/relationships/customXml" Target="../ink/ink16.xml" /><Relationship Id="rId37" Type="http://schemas.openxmlformats.org/officeDocument/2006/relationships/image" Target="../media/image18.emf" /><Relationship Id="rId40" Type="http://schemas.openxmlformats.org/officeDocument/2006/relationships/customXml" Target="../ink/ink20.xml" /><Relationship Id="rId45" Type="http://schemas.openxmlformats.org/officeDocument/2006/relationships/image" Target="../media/image22.emf" /><Relationship Id="rId53" Type="http://schemas.openxmlformats.org/officeDocument/2006/relationships/image" Target="../media/image2.png" /><Relationship Id="rId58" Type="http://schemas.openxmlformats.org/officeDocument/2006/relationships/customXml" Target="../ink/ink29.xml" /><Relationship Id="rId66" Type="http://schemas.openxmlformats.org/officeDocument/2006/relationships/customXml" Target="../ink/ink33.xml" /><Relationship Id="rId74" Type="http://schemas.openxmlformats.org/officeDocument/2006/relationships/customXml" Target="../ink/ink37.xml" /><Relationship Id="rId79" Type="http://schemas.openxmlformats.org/officeDocument/2006/relationships/image" Target="../media/image14.png" /><Relationship Id="rId87" Type="http://schemas.openxmlformats.org/officeDocument/2006/relationships/image" Target="../media/image18.png" /><Relationship Id="rId5" Type="http://schemas.openxmlformats.org/officeDocument/2006/relationships/image" Target="../media/image2.emf" /><Relationship Id="rId61" Type="http://schemas.openxmlformats.org/officeDocument/2006/relationships/image" Target="../media/image6.png" /><Relationship Id="rId82" Type="http://schemas.openxmlformats.org/officeDocument/2006/relationships/customXml" Target="../ink/ink41.xml" /><Relationship Id="rId90" Type="http://schemas.openxmlformats.org/officeDocument/2006/relationships/customXml" Target="../ink/ink45.xml" /><Relationship Id="rId95" Type="http://schemas.openxmlformats.org/officeDocument/2006/relationships/image" Target="../media/image47.emf" /><Relationship Id="rId19" Type="http://schemas.openxmlformats.org/officeDocument/2006/relationships/image" Target="../media/image9.emf" /><Relationship Id="rId14" Type="http://schemas.openxmlformats.org/officeDocument/2006/relationships/customXml" Target="../ink/ink7.xml" /><Relationship Id="rId22" Type="http://schemas.openxmlformats.org/officeDocument/2006/relationships/customXml" Target="../ink/ink11.xml" /><Relationship Id="rId27" Type="http://schemas.openxmlformats.org/officeDocument/2006/relationships/image" Target="../media/image13.emf" /><Relationship Id="rId30" Type="http://schemas.openxmlformats.org/officeDocument/2006/relationships/customXml" Target="../ink/ink15.xml" /><Relationship Id="rId35" Type="http://schemas.openxmlformats.org/officeDocument/2006/relationships/image" Target="../media/image17.emf" /><Relationship Id="rId43" Type="http://schemas.openxmlformats.org/officeDocument/2006/relationships/image" Target="../media/image21.emf" /><Relationship Id="rId48" Type="http://schemas.openxmlformats.org/officeDocument/2006/relationships/customXml" Target="../ink/ink24.xml" /><Relationship Id="rId56" Type="http://schemas.openxmlformats.org/officeDocument/2006/relationships/customXml" Target="../ink/ink28.xml" /><Relationship Id="rId64" Type="http://schemas.openxmlformats.org/officeDocument/2006/relationships/customXml" Target="../ink/ink32.xml" /><Relationship Id="rId69" Type="http://schemas.openxmlformats.org/officeDocument/2006/relationships/image" Target="../media/image9.png" /><Relationship Id="rId77" Type="http://schemas.openxmlformats.org/officeDocument/2006/relationships/image" Target="../media/image13.png" /><Relationship Id="rId100" Type="http://schemas.openxmlformats.org/officeDocument/2006/relationships/customXml" Target="../ink/ink50.xml" /><Relationship Id="rId8" Type="http://schemas.openxmlformats.org/officeDocument/2006/relationships/customXml" Target="../ink/ink4.xml" /><Relationship Id="rId51" Type="http://schemas.openxmlformats.org/officeDocument/2006/relationships/image" Target="../media/image25.emf" /><Relationship Id="rId72" Type="http://schemas.openxmlformats.org/officeDocument/2006/relationships/customXml" Target="../ink/ink36.xml" /><Relationship Id="rId80" Type="http://schemas.openxmlformats.org/officeDocument/2006/relationships/customXml" Target="../ink/ink40.xml" /><Relationship Id="rId85" Type="http://schemas.openxmlformats.org/officeDocument/2006/relationships/image" Target="../media/image17.png" /><Relationship Id="rId93" Type="http://schemas.openxmlformats.org/officeDocument/2006/relationships/image" Target="../media/image46.emf" /><Relationship Id="rId98" Type="http://schemas.openxmlformats.org/officeDocument/2006/relationships/customXml" Target="../ink/ink49.xml" /><Relationship Id="rId3" Type="http://schemas.openxmlformats.org/officeDocument/2006/relationships/image" Target="../media/image1.emf" /><Relationship Id="rId12" Type="http://schemas.openxmlformats.org/officeDocument/2006/relationships/customXml" Target="../ink/ink6.xml" /><Relationship Id="rId17" Type="http://schemas.openxmlformats.org/officeDocument/2006/relationships/image" Target="../media/image8.emf" /><Relationship Id="rId25" Type="http://schemas.openxmlformats.org/officeDocument/2006/relationships/image" Target="../media/image12.emf" /><Relationship Id="rId33" Type="http://schemas.openxmlformats.org/officeDocument/2006/relationships/image" Target="../media/image16.emf" /><Relationship Id="rId38" Type="http://schemas.openxmlformats.org/officeDocument/2006/relationships/customXml" Target="../ink/ink19.xml" /><Relationship Id="rId46" Type="http://schemas.openxmlformats.org/officeDocument/2006/relationships/customXml" Target="../ink/ink23.xml" /><Relationship Id="rId59" Type="http://schemas.openxmlformats.org/officeDocument/2006/relationships/image" Target="../media/image5.png" /><Relationship Id="rId67" Type="http://schemas.openxmlformats.org/officeDocument/2006/relationships/image" Target="../media/image8.png" /><Relationship Id="rId20" Type="http://schemas.openxmlformats.org/officeDocument/2006/relationships/customXml" Target="../ink/ink10.xml" /><Relationship Id="rId41" Type="http://schemas.openxmlformats.org/officeDocument/2006/relationships/image" Target="../media/image20.emf" /><Relationship Id="rId54" Type="http://schemas.openxmlformats.org/officeDocument/2006/relationships/customXml" Target="../ink/ink27.xml" /><Relationship Id="rId62" Type="http://schemas.openxmlformats.org/officeDocument/2006/relationships/customXml" Target="../ink/ink31.xml" /><Relationship Id="rId70" Type="http://schemas.openxmlformats.org/officeDocument/2006/relationships/customXml" Target="../ink/ink35.xml" /><Relationship Id="rId75" Type="http://schemas.openxmlformats.org/officeDocument/2006/relationships/image" Target="../media/image12.png" /><Relationship Id="rId83" Type="http://schemas.openxmlformats.org/officeDocument/2006/relationships/image" Target="../media/image16.png" /><Relationship Id="rId88" Type="http://schemas.openxmlformats.org/officeDocument/2006/relationships/customXml" Target="../ink/ink44.xml" /><Relationship Id="rId91" Type="http://schemas.openxmlformats.org/officeDocument/2006/relationships/image" Target="../media/image45.emf" /><Relationship Id="rId96" Type="http://schemas.openxmlformats.org/officeDocument/2006/relationships/customXml" Target="../ink/ink48.xml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3.xml" /><Relationship Id="rId15" Type="http://schemas.openxmlformats.org/officeDocument/2006/relationships/image" Target="../media/image7.emf" /><Relationship Id="rId23" Type="http://schemas.openxmlformats.org/officeDocument/2006/relationships/image" Target="../media/image11.emf" /><Relationship Id="rId28" Type="http://schemas.openxmlformats.org/officeDocument/2006/relationships/customXml" Target="../ink/ink14.xml" /><Relationship Id="rId36" Type="http://schemas.openxmlformats.org/officeDocument/2006/relationships/customXml" Target="../ink/ink18.xml" /><Relationship Id="rId49" Type="http://schemas.openxmlformats.org/officeDocument/2006/relationships/image" Target="../media/image24.emf" /><Relationship Id="rId57" Type="http://schemas.openxmlformats.org/officeDocument/2006/relationships/image" Target="../media/image4.png" /><Relationship Id="rId10" Type="http://schemas.openxmlformats.org/officeDocument/2006/relationships/customXml" Target="../ink/ink5.xml" /><Relationship Id="rId31" Type="http://schemas.openxmlformats.org/officeDocument/2006/relationships/image" Target="../media/image15.emf" /><Relationship Id="rId44" Type="http://schemas.openxmlformats.org/officeDocument/2006/relationships/customXml" Target="../ink/ink22.xml" /><Relationship Id="rId52" Type="http://schemas.openxmlformats.org/officeDocument/2006/relationships/customXml" Target="../ink/ink26.xml" /><Relationship Id="rId60" Type="http://schemas.openxmlformats.org/officeDocument/2006/relationships/customXml" Target="../ink/ink30.xml" /><Relationship Id="rId65" Type="http://schemas.openxmlformats.org/officeDocument/2006/relationships/image" Target="../media/image32.emf" /><Relationship Id="rId73" Type="http://schemas.openxmlformats.org/officeDocument/2006/relationships/image" Target="../media/image11.png" /><Relationship Id="rId78" Type="http://schemas.openxmlformats.org/officeDocument/2006/relationships/customXml" Target="../ink/ink39.xml" /><Relationship Id="rId81" Type="http://schemas.openxmlformats.org/officeDocument/2006/relationships/image" Target="../media/image15.png" /><Relationship Id="rId86" Type="http://schemas.openxmlformats.org/officeDocument/2006/relationships/customXml" Target="../ink/ink43.xml" /><Relationship Id="rId94" Type="http://schemas.openxmlformats.org/officeDocument/2006/relationships/customXml" Target="../ink/ink47.xml" /><Relationship Id="rId99" Type="http://schemas.openxmlformats.org/officeDocument/2006/relationships/image" Target="../media/image49.emf" /><Relationship Id="rId101" Type="http://schemas.openxmlformats.org/officeDocument/2006/relationships/image" Target="../media/image50.emf" /><Relationship Id="rId4" Type="http://schemas.openxmlformats.org/officeDocument/2006/relationships/customXml" Target="../ink/ink2.xml" /><Relationship Id="rId9" Type="http://schemas.openxmlformats.org/officeDocument/2006/relationships/image" Target="../media/image4.emf" /><Relationship Id="rId13" Type="http://schemas.openxmlformats.org/officeDocument/2006/relationships/image" Target="../media/image6.emf" /><Relationship Id="rId18" Type="http://schemas.openxmlformats.org/officeDocument/2006/relationships/customXml" Target="../ink/ink9.xml" /><Relationship Id="rId39" Type="http://schemas.openxmlformats.org/officeDocument/2006/relationships/image" Target="../media/image19.emf" 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63.xml" /><Relationship Id="rId117" Type="http://schemas.openxmlformats.org/officeDocument/2006/relationships/image" Target="../media/image108.emf" /><Relationship Id="rId21" Type="http://schemas.openxmlformats.org/officeDocument/2006/relationships/image" Target="../media/image60.emf" /><Relationship Id="rId42" Type="http://schemas.openxmlformats.org/officeDocument/2006/relationships/customXml" Target="../ink/ink71.xml" /><Relationship Id="rId47" Type="http://schemas.openxmlformats.org/officeDocument/2006/relationships/image" Target="../media/image73.emf" /><Relationship Id="rId63" Type="http://schemas.openxmlformats.org/officeDocument/2006/relationships/image" Target="../media/image81.emf" /><Relationship Id="rId68" Type="http://schemas.openxmlformats.org/officeDocument/2006/relationships/customXml" Target="../ink/ink84.xml" /><Relationship Id="rId84" Type="http://schemas.openxmlformats.org/officeDocument/2006/relationships/customXml" Target="../ink/ink92.xml" /><Relationship Id="rId89" Type="http://schemas.openxmlformats.org/officeDocument/2006/relationships/image" Target="../media/image94.emf" /><Relationship Id="rId112" Type="http://schemas.openxmlformats.org/officeDocument/2006/relationships/customXml" Target="../ink/ink106.xml" /><Relationship Id="rId133" Type="http://schemas.openxmlformats.org/officeDocument/2006/relationships/image" Target="../media/image116.emf" /><Relationship Id="rId138" Type="http://schemas.openxmlformats.org/officeDocument/2006/relationships/customXml" Target="../ink/ink119.xml" /><Relationship Id="rId16" Type="http://schemas.openxmlformats.org/officeDocument/2006/relationships/customXml" Target="../ink/ink58.xml" /><Relationship Id="rId107" Type="http://schemas.openxmlformats.org/officeDocument/2006/relationships/image" Target="../media/image103.emf" /><Relationship Id="rId11" Type="http://schemas.openxmlformats.org/officeDocument/2006/relationships/image" Target="../media/image55.emf" /><Relationship Id="rId32" Type="http://schemas.openxmlformats.org/officeDocument/2006/relationships/customXml" Target="../ink/ink66.xml" /><Relationship Id="rId37" Type="http://schemas.openxmlformats.org/officeDocument/2006/relationships/image" Target="../media/image68.emf" /><Relationship Id="rId53" Type="http://schemas.openxmlformats.org/officeDocument/2006/relationships/image" Target="../media/image76.emf" /><Relationship Id="rId58" Type="http://schemas.openxmlformats.org/officeDocument/2006/relationships/customXml" Target="../ink/ink79.xml" /><Relationship Id="rId74" Type="http://schemas.openxmlformats.org/officeDocument/2006/relationships/customXml" Target="../ink/ink87.xml" /><Relationship Id="rId79" Type="http://schemas.openxmlformats.org/officeDocument/2006/relationships/image" Target="../media/image89.emf" /><Relationship Id="rId102" Type="http://schemas.openxmlformats.org/officeDocument/2006/relationships/customXml" Target="../ink/ink101.xml" /><Relationship Id="rId123" Type="http://schemas.openxmlformats.org/officeDocument/2006/relationships/image" Target="../media/image111.emf" /><Relationship Id="rId128" Type="http://schemas.openxmlformats.org/officeDocument/2006/relationships/customXml" Target="../ink/ink114.xml" /><Relationship Id="rId5" Type="http://schemas.openxmlformats.org/officeDocument/2006/relationships/image" Target="../media/image52.emf" /><Relationship Id="rId90" Type="http://schemas.openxmlformats.org/officeDocument/2006/relationships/customXml" Target="../ink/ink95.xml" /><Relationship Id="rId95" Type="http://schemas.openxmlformats.org/officeDocument/2006/relationships/image" Target="../media/image97.emf" /><Relationship Id="rId22" Type="http://schemas.openxmlformats.org/officeDocument/2006/relationships/customXml" Target="../ink/ink61.xml" /><Relationship Id="rId27" Type="http://schemas.openxmlformats.org/officeDocument/2006/relationships/image" Target="../media/image63.emf" /><Relationship Id="rId43" Type="http://schemas.openxmlformats.org/officeDocument/2006/relationships/image" Target="../media/image71.emf" /><Relationship Id="rId48" Type="http://schemas.openxmlformats.org/officeDocument/2006/relationships/customXml" Target="../ink/ink74.xml" /><Relationship Id="rId64" Type="http://schemas.openxmlformats.org/officeDocument/2006/relationships/customXml" Target="../ink/ink82.xml" /><Relationship Id="rId69" Type="http://schemas.openxmlformats.org/officeDocument/2006/relationships/image" Target="../media/image84.emf" /><Relationship Id="rId113" Type="http://schemas.openxmlformats.org/officeDocument/2006/relationships/image" Target="../media/image106.emf" /><Relationship Id="rId118" Type="http://schemas.openxmlformats.org/officeDocument/2006/relationships/customXml" Target="../ink/ink109.xml" /><Relationship Id="rId134" Type="http://schemas.openxmlformats.org/officeDocument/2006/relationships/customXml" Target="../ink/ink117.xml" /><Relationship Id="rId139" Type="http://schemas.openxmlformats.org/officeDocument/2006/relationships/image" Target="../media/image119.emf" /><Relationship Id="rId8" Type="http://schemas.openxmlformats.org/officeDocument/2006/relationships/customXml" Target="../ink/ink54.xml" /><Relationship Id="rId51" Type="http://schemas.openxmlformats.org/officeDocument/2006/relationships/image" Target="../media/image75.emf" /><Relationship Id="rId72" Type="http://schemas.openxmlformats.org/officeDocument/2006/relationships/customXml" Target="../ink/ink86.xml" /><Relationship Id="rId80" Type="http://schemas.openxmlformats.org/officeDocument/2006/relationships/customXml" Target="../ink/ink90.xml" /><Relationship Id="rId85" Type="http://schemas.openxmlformats.org/officeDocument/2006/relationships/image" Target="../media/image92.emf" /><Relationship Id="rId93" Type="http://schemas.openxmlformats.org/officeDocument/2006/relationships/image" Target="../media/image96.emf" /><Relationship Id="rId98" Type="http://schemas.openxmlformats.org/officeDocument/2006/relationships/customXml" Target="../ink/ink99.xml" /><Relationship Id="rId121" Type="http://schemas.openxmlformats.org/officeDocument/2006/relationships/image" Target="../media/image110.emf" /><Relationship Id="rId3" Type="http://schemas.openxmlformats.org/officeDocument/2006/relationships/image" Target="../media/image51.emf" /><Relationship Id="rId12" Type="http://schemas.openxmlformats.org/officeDocument/2006/relationships/customXml" Target="../ink/ink56.xml" /><Relationship Id="rId17" Type="http://schemas.openxmlformats.org/officeDocument/2006/relationships/image" Target="../media/image58.emf" /><Relationship Id="rId25" Type="http://schemas.openxmlformats.org/officeDocument/2006/relationships/image" Target="../media/image62.emf" /><Relationship Id="rId33" Type="http://schemas.openxmlformats.org/officeDocument/2006/relationships/image" Target="../media/image66.emf" /><Relationship Id="rId38" Type="http://schemas.openxmlformats.org/officeDocument/2006/relationships/customXml" Target="../ink/ink69.xml" /><Relationship Id="rId46" Type="http://schemas.openxmlformats.org/officeDocument/2006/relationships/customXml" Target="../ink/ink73.xml" /><Relationship Id="rId59" Type="http://schemas.openxmlformats.org/officeDocument/2006/relationships/image" Target="../media/image79.emf" /><Relationship Id="rId67" Type="http://schemas.openxmlformats.org/officeDocument/2006/relationships/image" Target="../media/image83.emf" /><Relationship Id="rId103" Type="http://schemas.openxmlformats.org/officeDocument/2006/relationships/image" Target="../media/image101.emf" /><Relationship Id="rId108" Type="http://schemas.openxmlformats.org/officeDocument/2006/relationships/customXml" Target="../ink/ink104.xml" /><Relationship Id="rId116" Type="http://schemas.openxmlformats.org/officeDocument/2006/relationships/customXml" Target="../ink/ink108.xml" /><Relationship Id="rId124" Type="http://schemas.openxmlformats.org/officeDocument/2006/relationships/customXml" Target="../ink/ink112.xml" /><Relationship Id="rId129" Type="http://schemas.openxmlformats.org/officeDocument/2006/relationships/image" Target="../media/image114.emf" /><Relationship Id="rId137" Type="http://schemas.openxmlformats.org/officeDocument/2006/relationships/image" Target="../media/image118.emf" /><Relationship Id="rId20" Type="http://schemas.openxmlformats.org/officeDocument/2006/relationships/customXml" Target="../ink/ink60.xml" /><Relationship Id="rId41" Type="http://schemas.openxmlformats.org/officeDocument/2006/relationships/image" Target="../media/image70.emf" /><Relationship Id="rId54" Type="http://schemas.openxmlformats.org/officeDocument/2006/relationships/customXml" Target="../ink/ink77.xml" /><Relationship Id="rId62" Type="http://schemas.openxmlformats.org/officeDocument/2006/relationships/customXml" Target="../ink/ink81.xml" /><Relationship Id="rId70" Type="http://schemas.openxmlformats.org/officeDocument/2006/relationships/customXml" Target="../ink/ink85.xml" /><Relationship Id="rId75" Type="http://schemas.openxmlformats.org/officeDocument/2006/relationships/image" Target="../media/image87.emf" /><Relationship Id="rId83" Type="http://schemas.openxmlformats.org/officeDocument/2006/relationships/image" Target="../media/image91.emf" /><Relationship Id="rId88" Type="http://schemas.openxmlformats.org/officeDocument/2006/relationships/customXml" Target="../ink/ink94.xml" /><Relationship Id="rId91" Type="http://schemas.openxmlformats.org/officeDocument/2006/relationships/image" Target="../media/image95.emf" /><Relationship Id="rId96" Type="http://schemas.openxmlformats.org/officeDocument/2006/relationships/customXml" Target="../ink/ink98.xml" /><Relationship Id="rId111" Type="http://schemas.openxmlformats.org/officeDocument/2006/relationships/image" Target="../media/image105.emf" /><Relationship Id="rId132" Type="http://schemas.openxmlformats.org/officeDocument/2006/relationships/customXml" Target="../ink/ink116.xml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53.xml" /><Relationship Id="rId15" Type="http://schemas.openxmlformats.org/officeDocument/2006/relationships/image" Target="../media/image57.emf" /><Relationship Id="rId23" Type="http://schemas.openxmlformats.org/officeDocument/2006/relationships/image" Target="../media/image61.emf" /><Relationship Id="rId28" Type="http://schemas.openxmlformats.org/officeDocument/2006/relationships/customXml" Target="../ink/ink64.xml" /><Relationship Id="rId36" Type="http://schemas.openxmlformats.org/officeDocument/2006/relationships/customXml" Target="../ink/ink68.xml" /><Relationship Id="rId49" Type="http://schemas.openxmlformats.org/officeDocument/2006/relationships/image" Target="../media/image74.emf" /><Relationship Id="rId57" Type="http://schemas.openxmlformats.org/officeDocument/2006/relationships/image" Target="../media/image78.emf" /><Relationship Id="rId106" Type="http://schemas.openxmlformats.org/officeDocument/2006/relationships/customXml" Target="../ink/ink103.xml" /><Relationship Id="rId114" Type="http://schemas.openxmlformats.org/officeDocument/2006/relationships/customXml" Target="../ink/ink107.xml" /><Relationship Id="rId119" Type="http://schemas.openxmlformats.org/officeDocument/2006/relationships/image" Target="../media/image109.emf" /><Relationship Id="rId127" Type="http://schemas.openxmlformats.org/officeDocument/2006/relationships/image" Target="../media/image113.emf" /><Relationship Id="rId10" Type="http://schemas.openxmlformats.org/officeDocument/2006/relationships/customXml" Target="../ink/ink55.xml" /><Relationship Id="rId31" Type="http://schemas.openxmlformats.org/officeDocument/2006/relationships/image" Target="../media/image65.emf" /><Relationship Id="rId44" Type="http://schemas.openxmlformats.org/officeDocument/2006/relationships/customXml" Target="../ink/ink72.xml" /><Relationship Id="rId52" Type="http://schemas.openxmlformats.org/officeDocument/2006/relationships/customXml" Target="../ink/ink76.xml" /><Relationship Id="rId60" Type="http://schemas.openxmlformats.org/officeDocument/2006/relationships/customXml" Target="../ink/ink80.xml" /><Relationship Id="rId65" Type="http://schemas.openxmlformats.org/officeDocument/2006/relationships/image" Target="../media/image82.emf" /><Relationship Id="rId73" Type="http://schemas.openxmlformats.org/officeDocument/2006/relationships/image" Target="../media/image86.emf" /><Relationship Id="rId78" Type="http://schemas.openxmlformats.org/officeDocument/2006/relationships/customXml" Target="../ink/ink89.xml" /><Relationship Id="rId81" Type="http://schemas.openxmlformats.org/officeDocument/2006/relationships/image" Target="../media/image90.emf" /><Relationship Id="rId86" Type="http://schemas.openxmlformats.org/officeDocument/2006/relationships/customXml" Target="../ink/ink93.xml" /><Relationship Id="rId94" Type="http://schemas.openxmlformats.org/officeDocument/2006/relationships/customXml" Target="../ink/ink97.xml" /><Relationship Id="rId99" Type="http://schemas.openxmlformats.org/officeDocument/2006/relationships/image" Target="../media/image99.emf" /><Relationship Id="rId101" Type="http://schemas.openxmlformats.org/officeDocument/2006/relationships/image" Target="../media/image100.emf" /><Relationship Id="rId122" Type="http://schemas.openxmlformats.org/officeDocument/2006/relationships/customXml" Target="../ink/ink111.xml" /><Relationship Id="rId130" Type="http://schemas.openxmlformats.org/officeDocument/2006/relationships/customXml" Target="../ink/ink115.xml" /><Relationship Id="rId135" Type="http://schemas.openxmlformats.org/officeDocument/2006/relationships/image" Target="../media/image117.emf" /><Relationship Id="rId4" Type="http://schemas.openxmlformats.org/officeDocument/2006/relationships/customXml" Target="../ink/ink52.xml" /><Relationship Id="rId9" Type="http://schemas.openxmlformats.org/officeDocument/2006/relationships/image" Target="../media/image54.emf" /><Relationship Id="rId13" Type="http://schemas.openxmlformats.org/officeDocument/2006/relationships/image" Target="../media/image56.emf" /><Relationship Id="rId18" Type="http://schemas.openxmlformats.org/officeDocument/2006/relationships/customXml" Target="../ink/ink59.xml" /><Relationship Id="rId39" Type="http://schemas.openxmlformats.org/officeDocument/2006/relationships/image" Target="../media/image69.emf" /><Relationship Id="rId109" Type="http://schemas.openxmlformats.org/officeDocument/2006/relationships/image" Target="../media/image104.emf" /><Relationship Id="rId34" Type="http://schemas.openxmlformats.org/officeDocument/2006/relationships/customXml" Target="../ink/ink67.xml" /><Relationship Id="rId50" Type="http://schemas.openxmlformats.org/officeDocument/2006/relationships/customXml" Target="../ink/ink75.xml" /><Relationship Id="rId55" Type="http://schemas.openxmlformats.org/officeDocument/2006/relationships/image" Target="../media/image77.emf" /><Relationship Id="rId76" Type="http://schemas.openxmlformats.org/officeDocument/2006/relationships/customXml" Target="../ink/ink88.xml" /><Relationship Id="rId97" Type="http://schemas.openxmlformats.org/officeDocument/2006/relationships/image" Target="../media/image98.emf" /><Relationship Id="rId104" Type="http://schemas.openxmlformats.org/officeDocument/2006/relationships/customXml" Target="../ink/ink102.xml" /><Relationship Id="rId120" Type="http://schemas.openxmlformats.org/officeDocument/2006/relationships/customXml" Target="../ink/ink110.xml" /><Relationship Id="rId125" Type="http://schemas.openxmlformats.org/officeDocument/2006/relationships/image" Target="../media/image112.emf" /><Relationship Id="rId7" Type="http://schemas.openxmlformats.org/officeDocument/2006/relationships/image" Target="../media/image53.emf" /><Relationship Id="rId71" Type="http://schemas.openxmlformats.org/officeDocument/2006/relationships/image" Target="../media/image85.emf" /><Relationship Id="rId92" Type="http://schemas.openxmlformats.org/officeDocument/2006/relationships/customXml" Target="../ink/ink96.xml" /><Relationship Id="rId2" Type="http://schemas.openxmlformats.org/officeDocument/2006/relationships/customXml" Target="../ink/ink51.xml" /><Relationship Id="rId29" Type="http://schemas.openxmlformats.org/officeDocument/2006/relationships/image" Target="../media/image64.emf" /><Relationship Id="rId24" Type="http://schemas.openxmlformats.org/officeDocument/2006/relationships/customXml" Target="../ink/ink62.xml" /><Relationship Id="rId40" Type="http://schemas.openxmlformats.org/officeDocument/2006/relationships/customXml" Target="../ink/ink70.xml" /><Relationship Id="rId45" Type="http://schemas.openxmlformats.org/officeDocument/2006/relationships/image" Target="../media/image72.emf" /><Relationship Id="rId66" Type="http://schemas.openxmlformats.org/officeDocument/2006/relationships/customXml" Target="../ink/ink83.xml" /><Relationship Id="rId87" Type="http://schemas.openxmlformats.org/officeDocument/2006/relationships/image" Target="../media/image93.emf" /><Relationship Id="rId110" Type="http://schemas.openxmlformats.org/officeDocument/2006/relationships/customXml" Target="../ink/ink105.xml" /><Relationship Id="rId115" Type="http://schemas.openxmlformats.org/officeDocument/2006/relationships/image" Target="../media/image107.emf" /><Relationship Id="rId131" Type="http://schemas.openxmlformats.org/officeDocument/2006/relationships/image" Target="../media/image115.emf" /><Relationship Id="rId136" Type="http://schemas.openxmlformats.org/officeDocument/2006/relationships/customXml" Target="../ink/ink118.xml" /><Relationship Id="rId61" Type="http://schemas.openxmlformats.org/officeDocument/2006/relationships/image" Target="../media/image80.emf" /><Relationship Id="rId82" Type="http://schemas.openxmlformats.org/officeDocument/2006/relationships/customXml" Target="../ink/ink91.xml" /><Relationship Id="rId19" Type="http://schemas.openxmlformats.org/officeDocument/2006/relationships/image" Target="../media/image59.emf" /><Relationship Id="rId14" Type="http://schemas.openxmlformats.org/officeDocument/2006/relationships/customXml" Target="../ink/ink57.xml" /><Relationship Id="rId30" Type="http://schemas.openxmlformats.org/officeDocument/2006/relationships/customXml" Target="../ink/ink65.xml" /><Relationship Id="rId35" Type="http://schemas.openxmlformats.org/officeDocument/2006/relationships/image" Target="../media/image67.emf" /><Relationship Id="rId56" Type="http://schemas.openxmlformats.org/officeDocument/2006/relationships/customXml" Target="../ink/ink78.xml" /><Relationship Id="rId77" Type="http://schemas.openxmlformats.org/officeDocument/2006/relationships/image" Target="../media/image88.emf" /><Relationship Id="rId100" Type="http://schemas.openxmlformats.org/officeDocument/2006/relationships/customXml" Target="../ink/ink100.xml" /><Relationship Id="rId105" Type="http://schemas.openxmlformats.org/officeDocument/2006/relationships/image" Target="../media/image102.emf" /><Relationship Id="rId126" Type="http://schemas.openxmlformats.org/officeDocument/2006/relationships/customXml" Target="../ink/ink113.xml" 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5.emf" /><Relationship Id="rId18" Type="http://schemas.openxmlformats.org/officeDocument/2006/relationships/customXml" Target="../ink/ink128.xml" /><Relationship Id="rId26" Type="http://schemas.openxmlformats.org/officeDocument/2006/relationships/customXml" Target="../ink/ink132.xml" /><Relationship Id="rId39" Type="http://schemas.openxmlformats.org/officeDocument/2006/relationships/image" Target="../media/image138.emf" /><Relationship Id="rId21" Type="http://schemas.openxmlformats.org/officeDocument/2006/relationships/image" Target="../media/image129.emf" /><Relationship Id="rId34" Type="http://schemas.openxmlformats.org/officeDocument/2006/relationships/customXml" Target="../ink/ink136.xml" /><Relationship Id="rId42" Type="http://schemas.openxmlformats.org/officeDocument/2006/relationships/customXml" Target="../ink/ink140.xml" /><Relationship Id="rId47" Type="http://schemas.openxmlformats.org/officeDocument/2006/relationships/image" Target="../media/image142.emf" /><Relationship Id="rId50" Type="http://schemas.openxmlformats.org/officeDocument/2006/relationships/customXml" Target="../ink/ink144.xml" /><Relationship Id="rId55" Type="http://schemas.openxmlformats.org/officeDocument/2006/relationships/image" Target="../media/image146.emf" /><Relationship Id="rId63" Type="http://schemas.openxmlformats.org/officeDocument/2006/relationships/image" Target="../media/image150.emf" /><Relationship Id="rId68" Type="http://schemas.openxmlformats.org/officeDocument/2006/relationships/customXml" Target="../ink/ink153.xml" /><Relationship Id="rId76" Type="http://schemas.openxmlformats.org/officeDocument/2006/relationships/customXml" Target="../ink/ink157.xml" /><Relationship Id="rId84" Type="http://schemas.openxmlformats.org/officeDocument/2006/relationships/customXml" Target="../ink/ink161.xml" /><Relationship Id="rId89" Type="http://schemas.openxmlformats.org/officeDocument/2006/relationships/image" Target="../media/image32.png" /><Relationship Id="rId7" Type="http://schemas.openxmlformats.org/officeDocument/2006/relationships/image" Target="../media/image122.emf" /><Relationship Id="rId71" Type="http://schemas.openxmlformats.org/officeDocument/2006/relationships/image" Target="../media/image23.png" /><Relationship Id="rId92" Type="http://schemas.openxmlformats.org/officeDocument/2006/relationships/customXml" Target="../ink/ink165.xml" /><Relationship Id="rId2" Type="http://schemas.openxmlformats.org/officeDocument/2006/relationships/customXml" Target="../ink/ink120.xml" /><Relationship Id="rId16" Type="http://schemas.openxmlformats.org/officeDocument/2006/relationships/customXml" Target="../ink/ink127.xml" /><Relationship Id="rId29" Type="http://schemas.openxmlformats.org/officeDocument/2006/relationships/image" Target="../media/image133.emf" /><Relationship Id="rId11" Type="http://schemas.openxmlformats.org/officeDocument/2006/relationships/image" Target="../media/image124.emf" /><Relationship Id="rId24" Type="http://schemas.openxmlformats.org/officeDocument/2006/relationships/customXml" Target="../ink/ink131.xml" /><Relationship Id="rId32" Type="http://schemas.openxmlformats.org/officeDocument/2006/relationships/customXml" Target="../ink/ink135.xml" /><Relationship Id="rId37" Type="http://schemas.openxmlformats.org/officeDocument/2006/relationships/image" Target="../media/image137.emf" /><Relationship Id="rId40" Type="http://schemas.openxmlformats.org/officeDocument/2006/relationships/customXml" Target="../ink/ink139.xml" /><Relationship Id="rId45" Type="http://schemas.openxmlformats.org/officeDocument/2006/relationships/image" Target="../media/image141.emf" /><Relationship Id="rId53" Type="http://schemas.openxmlformats.org/officeDocument/2006/relationships/image" Target="../media/image145.emf" /><Relationship Id="rId58" Type="http://schemas.openxmlformats.org/officeDocument/2006/relationships/customXml" Target="../ink/ink148.xml" /><Relationship Id="rId66" Type="http://schemas.openxmlformats.org/officeDocument/2006/relationships/customXml" Target="../ink/ink152.xml" /><Relationship Id="rId74" Type="http://schemas.openxmlformats.org/officeDocument/2006/relationships/customXml" Target="../ink/ink156.xml" /><Relationship Id="rId79" Type="http://schemas.openxmlformats.org/officeDocument/2006/relationships/image" Target="../media/image27.png" /><Relationship Id="rId87" Type="http://schemas.openxmlformats.org/officeDocument/2006/relationships/image" Target="../media/image31.png" /><Relationship Id="rId5" Type="http://schemas.openxmlformats.org/officeDocument/2006/relationships/image" Target="../media/image121.emf" /><Relationship Id="rId61" Type="http://schemas.openxmlformats.org/officeDocument/2006/relationships/image" Target="../media/image149.emf" /><Relationship Id="rId82" Type="http://schemas.openxmlformats.org/officeDocument/2006/relationships/customXml" Target="../ink/ink160.xml" /><Relationship Id="rId90" Type="http://schemas.openxmlformats.org/officeDocument/2006/relationships/customXml" Target="../ink/ink164.xml" /><Relationship Id="rId19" Type="http://schemas.openxmlformats.org/officeDocument/2006/relationships/image" Target="../media/image128.emf" /><Relationship Id="rId14" Type="http://schemas.openxmlformats.org/officeDocument/2006/relationships/customXml" Target="../ink/ink126.xml" /><Relationship Id="rId22" Type="http://schemas.openxmlformats.org/officeDocument/2006/relationships/customXml" Target="../ink/ink130.xml" /><Relationship Id="rId27" Type="http://schemas.openxmlformats.org/officeDocument/2006/relationships/image" Target="../media/image132.emf" /><Relationship Id="rId30" Type="http://schemas.openxmlformats.org/officeDocument/2006/relationships/customXml" Target="../ink/ink134.xml" /><Relationship Id="rId35" Type="http://schemas.openxmlformats.org/officeDocument/2006/relationships/image" Target="../media/image136.emf" /><Relationship Id="rId43" Type="http://schemas.openxmlformats.org/officeDocument/2006/relationships/image" Target="../media/image140.emf" /><Relationship Id="rId48" Type="http://schemas.openxmlformats.org/officeDocument/2006/relationships/customXml" Target="../ink/ink143.xml" /><Relationship Id="rId56" Type="http://schemas.openxmlformats.org/officeDocument/2006/relationships/customXml" Target="../ink/ink147.xml" /><Relationship Id="rId64" Type="http://schemas.openxmlformats.org/officeDocument/2006/relationships/customXml" Target="../ink/ink151.xml" /><Relationship Id="rId69" Type="http://schemas.openxmlformats.org/officeDocument/2006/relationships/image" Target="../media/image22.png" /><Relationship Id="rId77" Type="http://schemas.openxmlformats.org/officeDocument/2006/relationships/image" Target="../media/image26.png" /><Relationship Id="rId8" Type="http://schemas.openxmlformats.org/officeDocument/2006/relationships/customXml" Target="../ink/ink123.xml" /><Relationship Id="rId51" Type="http://schemas.openxmlformats.org/officeDocument/2006/relationships/image" Target="../media/image144.emf" /><Relationship Id="rId72" Type="http://schemas.openxmlformats.org/officeDocument/2006/relationships/customXml" Target="../ink/ink155.xml" /><Relationship Id="rId80" Type="http://schemas.openxmlformats.org/officeDocument/2006/relationships/customXml" Target="../ink/ink159.xml" /><Relationship Id="rId85" Type="http://schemas.openxmlformats.org/officeDocument/2006/relationships/image" Target="../media/image30.png" /><Relationship Id="rId93" Type="http://schemas.openxmlformats.org/officeDocument/2006/relationships/image" Target="../media/image34.png" /><Relationship Id="rId3" Type="http://schemas.openxmlformats.org/officeDocument/2006/relationships/image" Target="../media/image120.emf" /><Relationship Id="rId12" Type="http://schemas.openxmlformats.org/officeDocument/2006/relationships/customXml" Target="../ink/ink125.xml" /><Relationship Id="rId17" Type="http://schemas.openxmlformats.org/officeDocument/2006/relationships/image" Target="../media/image127.emf" /><Relationship Id="rId25" Type="http://schemas.openxmlformats.org/officeDocument/2006/relationships/image" Target="../media/image131.emf" /><Relationship Id="rId33" Type="http://schemas.openxmlformats.org/officeDocument/2006/relationships/image" Target="../media/image135.emf" /><Relationship Id="rId38" Type="http://schemas.openxmlformats.org/officeDocument/2006/relationships/customXml" Target="../ink/ink138.xml" /><Relationship Id="rId46" Type="http://schemas.openxmlformats.org/officeDocument/2006/relationships/customXml" Target="../ink/ink142.xml" /><Relationship Id="rId59" Type="http://schemas.openxmlformats.org/officeDocument/2006/relationships/image" Target="../media/image148.emf" /><Relationship Id="rId67" Type="http://schemas.openxmlformats.org/officeDocument/2006/relationships/image" Target="../media/image21.png" /><Relationship Id="rId20" Type="http://schemas.openxmlformats.org/officeDocument/2006/relationships/customXml" Target="../ink/ink129.xml" /><Relationship Id="rId41" Type="http://schemas.openxmlformats.org/officeDocument/2006/relationships/image" Target="../media/image139.emf" /><Relationship Id="rId54" Type="http://schemas.openxmlformats.org/officeDocument/2006/relationships/customXml" Target="../ink/ink146.xml" /><Relationship Id="rId62" Type="http://schemas.openxmlformats.org/officeDocument/2006/relationships/customXml" Target="../ink/ink150.xml" /><Relationship Id="rId70" Type="http://schemas.openxmlformats.org/officeDocument/2006/relationships/customXml" Target="../ink/ink154.xml" /><Relationship Id="rId75" Type="http://schemas.openxmlformats.org/officeDocument/2006/relationships/image" Target="../media/image25.png" /><Relationship Id="rId83" Type="http://schemas.openxmlformats.org/officeDocument/2006/relationships/image" Target="../media/image29.png" /><Relationship Id="rId88" Type="http://schemas.openxmlformats.org/officeDocument/2006/relationships/customXml" Target="../ink/ink163.xml" /><Relationship Id="rId91" Type="http://schemas.openxmlformats.org/officeDocument/2006/relationships/image" Target="../media/image33.png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122.xml" /><Relationship Id="rId15" Type="http://schemas.openxmlformats.org/officeDocument/2006/relationships/image" Target="../media/image126.emf" /><Relationship Id="rId23" Type="http://schemas.openxmlformats.org/officeDocument/2006/relationships/image" Target="../media/image130.emf" /><Relationship Id="rId28" Type="http://schemas.openxmlformats.org/officeDocument/2006/relationships/customXml" Target="../ink/ink133.xml" /><Relationship Id="rId36" Type="http://schemas.openxmlformats.org/officeDocument/2006/relationships/customXml" Target="../ink/ink137.xml" /><Relationship Id="rId49" Type="http://schemas.openxmlformats.org/officeDocument/2006/relationships/image" Target="../media/image143.emf" /><Relationship Id="rId57" Type="http://schemas.openxmlformats.org/officeDocument/2006/relationships/image" Target="../media/image147.emf" /><Relationship Id="rId10" Type="http://schemas.openxmlformats.org/officeDocument/2006/relationships/customXml" Target="../ink/ink124.xml" /><Relationship Id="rId31" Type="http://schemas.openxmlformats.org/officeDocument/2006/relationships/image" Target="../media/image134.emf" /><Relationship Id="rId44" Type="http://schemas.openxmlformats.org/officeDocument/2006/relationships/customXml" Target="../ink/ink141.xml" /><Relationship Id="rId52" Type="http://schemas.openxmlformats.org/officeDocument/2006/relationships/customXml" Target="../ink/ink145.xml" /><Relationship Id="rId60" Type="http://schemas.openxmlformats.org/officeDocument/2006/relationships/customXml" Target="../ink/ink149.xml" /><Relationship Id="rId65" Type="http://schemas.openxmlformats.org/officeDocument/2006/relationships/image" Target="../media/image20.png" /><Relationship Id="rId73" Type="http://schemas.openxmlformats.org/officeDocument/2006/relationships/image" Target="../media/image24.png" /><Relationship Id="rId78" Type="http://schemas.openxmlformats.org/officeDocument/2006/relationships/customXml" Target="../ink/ink158.xml" /><Relationship Id="rId81" Type="http://schemas.openxmlformats.org/officeDocument/2006/relationships/image" Target="../media/image28.png" /><Relationship Id="rId86" Type="http://schemas.openxmlformats.org/officeDocument/2006/relationships/customXml" Target="../ink/ink162.xml" /><Relationship Id="rId4" Type="http://schemas.openxmlformats.org/officeDocument/2006/relationships/customXml" Target="../ink/ink121.xml" /><Relationship Id="rId9" Type="http://schemas.openxmlformats.org/officeDocument/2006/relationships/image" Target="../media/image123.emf" 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.png" /><Relationship Id="rId18" Type="http://schemas.openxmlformats.org/officeDocument/2006/relationships/customXml" Target="../ink/ink174.xml" /><Relationship Id="rId26" Type="http://schemas.openxmlformats.org/officeDocument/2006/relationships/customXml" Target="../ink/ink178.xml" /><Relationship Id="rId39" Type="http://schemas.openxmlformats.org/officeDocument/2006/relationships/image" Target="../media/image53.png" /><Relationship Id="rId21" Type="http://schemas.openxmlformats.org/officeDocument/2006/relationships/image" Target="../media/image44.png" /><Relationship Id="rId34" Type="http://schemas.openxmlformats.org/officeDocument/2006/relationships/customXml" Target="../ink/ink182.xml" /><Relationship Id="rId42" Type="http://schemas.openxmlformats.org/officeDocument/2006/relationships/customXml" Target="../ink/ink186.xml" /><Relationship Id="rId47" Type="http://schemas.openxmlformats.org/officeDocument/2006/relationships/image" Target="../media/image57.png" /><Relationship Id="rId50" Type="http://schemas.openxmlformats.org/officeDocument/2006/relationships/customXml" Target="../ink/ink190.xml" /><Relationship Id="rId55" Type="http://schemas.openxmlformats.org/officeDocument/2006/relationships/image" Target="../media/image61.png" /><Relationship Id="rId63" Type="http://schemas.openxmlformats.org/officeDocument/2006/relationships/image" Target="../media/image65.png" /><Relationship Id="rId68" Type="http://schemas.openxmlformats.org/officeDocument/2006/relationships/customXml" Target="../ink/ink199.xml" /><Relationship Id="rId7" Type="http://schemas.openxmlformats.org/officeDocument/2006/relationships/image" Target="../media/image37.png" /><Relationship Id="rId2" Type="http://schemas.openxmlformats.org/officeDocument/2006/relationships/customXml" Target="../ink/ink166.xml" /><Relationship Id="rId16" Type="http://schemas.openxmlformats.org/officeDocument/2006/relationships/customXml" Target="../ink/ink173.xml" /><Relationship Id="rId29" Type="http://schemas.openxmlformats.org/officeDocument/2006/relationships/image" Target="../media/image48.png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168.xml" /><Relationship Id="rId11" Type="http://schemas.openxmlformats.org/officeDocument/2006/relationships/image" Target="../media/image39.png" /><Relationship Id="rId24" Type="http://schemas.openxmlformats.org/officeDocument/2006/relationships/customXml" Target="../ink/ink177.xml" /><Relationship Id="rId32" Type="http://schemas.openxmlformats.org/officeDocument/2006/relationships/customXml" Target="../ink/ink181.xml" /><Relationship Id="rId37" Type="http://schemas.openxmlformats.org/officeDocument/2006/relationships/image" Target="../media/image52.png" /><Relationship Id="rId40" Type="http://schemas.openxmlformats.org/officeDocument/2006/relationships/customXml" Target="../ink/ink185.xml" /><Relationship Id="rId45" Type="http://schemas.openxmlformats.org/officeDocument/2006/relationships/image" Target="../media/image56.png" /><Relationship Id="rId53" Type="http://schemas.openxmlformats.org/officeDocument/2006/relationships/image" Target="../media/image60.png" /><Relationship Id="rId58" Type="http://schemas.openxmlformats.org/officeDocument/2006/relationships/customXml" Target="../ink/ink194.xml" /><Relationship Id="rId66" Type="http://schemas.openxmlformats.org/officeDocument/2006/relationships/customXml" Target="../ink/ink198.xml" /><Relationship Id="rId5" Type="http://schemas.openxmlformats.org/officeDocument/2006/relationships/image" Target="../media/image36.png" /><Relationship Id="rId15" Type="http://schemas.openxmlformats.org/officeDocument/2006/relationships/image" Target="../media/image41.png" /><Relationship Id="rId23" Type="http://schemas.openxmlformats.org/officeDocument/2006/relationships/image" Target="../media/image45.png" /><Relationship Id="rId28" Type="http://schemas.openxmlformats.org/officeDocument/2006/relationships/customXml" Target="../ink/ink179.xml" /><Relationship Id="rId36" Type="http://schemas.openxmlformats.org/officeDocument/2006/relationships/customXml" Target="../ink/ink183.xml" /><Relationship Id="rId49" Type="http://schemas.openxmlformats.org/officeDocument/2006/relationships/image" Target="../media/image58.png" /><Relationship Id="rId57" Type="http://schemas.openxmlformats.org/officeDocument/2006/relationships/image" Target="../media/image62.png" /><Relationship Id="rId61" Type="http://schemas.openxmlformats.org/officeDocument/2006/relationships/image" Target="../media/image64.png" /><Relationship Id="rId10" Type="http://schemas.openxmlformats.org/officeDocument/2006/relationships/customXml" Target="../ink/ink170.xml" /><Relationship Id="rId19" Type="http://schemas.openxmlformats.org/officeDocument/2006/relationships/image" Target="../media/image43.png" /><Relationship Id="rId31" Type="http://schemas.openxmlformats.org/officeDocument/2006/relationships/image" Target="../media/image49.png" /><Relationship Id="rId44" Type="http://schemas.openxmlformats.org/officeDocument/2006/relationships/customXml" Target="../ink/ink187.xml" /><Relationship Id="rId52" Type="http://schemas.openxmlformats.org/officeDocument/2006/relationships/customXml" Target="../ink/ink191.xml" /><Relationship Id="rId60" Type="http://schemas.openxmlformats.org/officeDocument/2006/relationships/customXml" Target="../ink/ink195.xml" /><Relationship Id="rId65" Type="http://schemas.openxmlformats.org/officeDocument/2006/relationships/image" Target="../media/image66.png" /><Relationship Id="rId4" Type="http://schemas.openxmlformats.org/officeDocument/2006/relationships/customXml" Target="../ink/ink167.xml" /><Relationship Id="rId9" Type="http://schemas.openxmlformats.org/officeDocument/2006/relationships/image" Target="../media/image38.png" /><Relationship Id="rId14" Type="http://schemas.openxmlformats.org/officeDocument/2006/relationships/customXml" Target="../ink/ink172.xml" /><Relationship Id="rId22" Type="http://schemas.openxmlformats.org/officeDocument/2006/relationships/customXml" Target="../ink/ink176.xml" /><Relationship Id="rId27" Type="http://schemas.openxmlformats.org/officeDocument/2006/relationships/image" Target="../media/image47.png" /><Relationship Id="rId30" Type="http://schemas.openxmlformats.org/officeDocument/2006/relationships/customXml" Target="../ink/ink180.xml" /><Relationship Id="rId35" Type="http://schemas.openxmlformats.org/officeDocument/2006/relationships/image" Target="../media/image51.png" /><Relationship Id="rId43" Type="http://schemas.openxmlformats.org/officeDocument/2006/relationships/image" Target="../media/image55.png" /><Relationship Id="rId48" Type="http://schemas.openxmlformats.org/officeDocument/2006/relationships/customXml" Target="../ink/ink189.xml" /><Relationship Id="rId56" Type="http://schemas.openxmlformats.org/officeDocument/2006/relationships/customXml" Target="../ink/ink193.xml" /><Relationship Id="rId64" Type="http://schemas.openxmlformats.org/officeDocument/2006/relationships/customXml" Target="../ink/ink197.xml" /><Relationship Id="rId69" Type="http://schemas.openxmlformats.org/officeDocument/2006/relationships/image" Target="../media/image68.png" /><Relationship Id="rId8" Type="http://schemas.openxmlformats.org/officeDocument/2006/relationships/customXml" Target="../ink/ink169.xml" /><Relationship Id="rId51" Type="http://schemas.openxmlformats.org/officeDocument/2006/relationships/image" Target="../media/image59.png" /><Relationship Id="rId3" Type="http://schemas.openxmlformats.org/officeDocument/2006/relationships/image" Target="../media/image35.png" /><Relationship Id="rId12" Type="http://schemas.openxmlformats.org/officeDocument/2006/relationships/customXml" Target="../ink/ink171.xml" /><Relationship Id="rId17" Type="http://schemas.openxmlformats.org/officeDocument/2006/relationships/image" Target="../media/image42.png" /><Relationship Id="rId25" Type="http://schemas.openxmlformats.org/officeDocument/2006/relationships/image" Target="../media/image46.png" /><Relationship Id="rId33" Type="http://schemas.openxmlformats.org/officeDocument/2006/relationships/image" Target="../media/image50.png" /><Relationship Id="rId38" Type="http://schemas.openxmlformats.org/officeDocument/2006/relationships/customXml" Target="../ink/ink184.xml" /><Relationship Id="rId46" Type="http://schemas.openxmlformats.org/officeDocument/2006/relationships/customXml" Target="../ink/ink188.xml" /><Relationship Id="rId59" Type="http://schemas.openxmlformats.org/officeDocument/2006/relationships/image" Target="../media/image63.png" /><Relationship Id="rId67" Type="http://schemas.openxmlformats.org/officeDocument/2006/relationships/image" Target="../media/image67.png" /><Relationship Id="rId20" Type="http://schemas.openxmlformats.org/officeDocument/2006/relationships/customXml" Target="../ink/ink175.xml" /><Relationship Id="rId41" Type="http://schemas.openxmlformats.org/officeDocument/2006/relationships/image" Target="../media/image54.png" /><Relationship Id="rId54" Type="http://schemas.openxmlformats.org/officeDocument/2006/relationships/customXml" Target="../ink/ink192.xml" /><Relationship Id="rId62" Type="http://schemas.openxmlformats.org/officeDocument/2006/relationships/customXml" Target="../ink/ink196.xml" 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12.xml" /><Relationship Id="rId21" Type="http://schemas.openxmlformats.org/officeDocument/2006/relationships/image" Target="../media/image209.emf" /><Relationship Id="rId42" Type="http://schemas.openxmlformats.org/officeDocument/2006/relationships/customXml" Target="../ink/ink220.xml" /><Relationship Id="rId47" Type="http://schemas.openxmlformats.org/officeDocument/2006/relationships/image" Target="../media/image222.emf" /><Relationship Id="rId63" Type="http://schemas.openxmlformats.org/officeDocument/2006/relationships/image" Target="../media/image69.png" /><Relationship Id="rId68" Type="http://schemas.openxmlformats.org/officeDocument/2006/relationships/customXml" Target="../ink/ink233.xml" /><Relationship Id="rId84" Type="http://schemas.openxmlformats.org/officeDocument/2006/relationships/customXml" Target="../ink/ink241.xml" /><Relationship Id="rId89" Type="http://schemas.openxmlformats.org/officeDocument/2006/relationships/image" Target="../media/image82.png" /><Relationship Id="rId7" Type="http://schemas.openxmlformats.org/officeDocument/2006/relationships/image" Target="../media/image202.emf" /><Relationship Id="rId71" Type="http://schemas.openxmlformats.org/officeDocument/2006/relationships/image" Target="../media/image73.png" /><Relationship Id="rId92" Type="http://schemas.openxmlformats.org/officeDocument/2006/relationships/customXml" Target="../ink/ink245.xml" /><Relationship Id="rId2" Type="http://schemas.openxmlformats.org/officeDocument/2006/relationships/customXml" Target="../ink/ink200.xml" /><Relationship Id="rId16" Type="http://schemas.openxmlformats.org/officeDocument/2006/relationships/customXml" Target="../ink/ink207.xml" /><Relationship Id="rId29" Type="http://schemas.openxmlformats.org/officeDocument/2006/relationships/image" Target="../media/image213.emf" /><Relationship Id="rId107" Type="http://schemas.openxmlformats.org/officeDocument/2006/relationships/image" Target="../media/image91.png" /><Relationship Id="rId11" Type="http://schemas.openxmlformats.org/officeDocument/2006/relationships/image" Target="../media/image204.emf" /><Relationship Id="rId24" Type="http://schemas.openxmlformats.org/officeDocument/2006/relationships/customXml" Target="../ink/ink211.xml" /><Relationship Id="rId32" Type="http://schemas.openxmlformats.org/officeDocument/2006/relationships/customXml" Target="../ink/ink215.xml" /><Relationship Id="rId37" Type="http://schemas.openxmlformats.org/officeDocument/2006/relationships/image" Target="../media/image217.emf" /><Relationship Id="rId40" Type="http://schemas.openxmlformats.org/officeDocument/2006/relationships/customXml" Target="../ink/ink219.xml" /><Relationship Id="rId45" Type="http://schemas.openxmlformats.org/officeDocument/2006/relationships/image" Target="../media/image221.emf" /><Relationship Id="rId53" Type="http://schemas.openxmlformats.org/officeDocument/2006/relationships/image" Target="../media/image225.emf" /><Relationship Id="rId58" Type="http://schemas.openxmlformats.org/officeDocument/2006/relationships/customXml" Target="../ink/ink228.xml" /><Relationship Id="rId66" Type="http://schemas.openxmlformats.org/officeDocument/2006/relationships/customXml" Target="../ink/ink232.xml" /><Relationship Id="rId74" Type="http://schemas.openxmlformats.org/officeDocument/2006/relationships/customXml" Target="../ink/ink236.xml" /><Relationship Id="rId79" Type="http://schemas.openxmlformats.org/officeDocument/2006/relationships/image" Target="../media/image77.png" /><Relationship Id="rId87" Type="http://schemas.openxmlformats.org/officeDocument/2006/relationships/image" Target="../media/image81.png" /><Relationship Id="rId102" Type="http://schemas.openxmlformats.org/officeDocument/2006/relationships/customXml" Target="../ink/ink250.xml" /><Relationship Id="rId5" Type="http://schemas.openxmlformats.org/officeDocument/2006/relationships/image" Target="../media/image201.emf" /><Relationship Id="rId61" Type="http://schemas.openxmlformats.org/officeDocument/2006/relationships/image" Target="../media/image229.emf" /><Relationship Id="rId82" Type="http://schemas.openxmlformats.org/officeDocument/2006/relationships/customXml" Target="../ink/ink240.xml" /><Relationship Id="rId90" Type="http://schemas.openxmlformats.org/officeDocument/2006/relationships/customXml" Target="../ink/ink244.xml" /><Relationship Id="rId95" Type="http://schemas.openxmlformats.org/officeDocument/2006/relationships/image" Target="../media/image85.png" /><Relationship Id="rId19" Type="http://schemas.openxmlformats.org/officeDocument/2006/relationships/image" Target="../media/image208.emf" /><Relationship Id="rId14" Type="http://schemas.openxmlformats.org/officeDocument/2006/relationships/customXml" Target="../ink/ink206.xml" /><Relationship Id="rId22" Type="http://schemas.openxmlformats.org/officeDocument/2006/relationships/customXml" Target="../ink/ink210.xml" /><Relationship Id="rId27" Type="http://schemas.openxmlformats.org/officeDocument/2006/relationships/image" Target="../media/image212.emf" /><Relationship Id="rId30" Type="http://schemas.openxmlformats.org/officeDocument/2006/relationships/customXml" Target="../ink/ink214.xml" /><Relationship Id="rId35" Type="http://schemas.openxmlformats.org/officeDocument/2006/relationships/image" Target="../media/image216.emf" /><Relationship Id="rId43" Type="http://schemas.openxmlformats.org/officeDocument/2006/relationships/image" Target="../media/image220.emf" /><Relationship Id="rId48" Type="http://schemas.openxmlformats.org/officeDocument/2006/relationships/customXml" Target="../ink/ink223.xml" /><Relationship Id="rId56" Type="http://schemas.openxmlformats.org/officeDocument/2006/relationships/customXml" Target="../ink/ink227.xml" /><Relationship Id="rId64" Type="http://schemas.openxmlformats.org/officeDocument/2006/relationships/customXml" Target="../ink/ink231.xml" /><Relationship Id="rId69" Type="http://schemas.openxmlformats.org/officeDocument/2006/relationships/image" Target="../media/image72.png" /><Relationship Id="rId77" Type="http://schemas.openxmlformats.org/officeDocument/2006/relationships/image" Target="../media/image76.png" /><Relationship Id="rId100" Type="http://schemas.openxmlformats.org/officeDocument/2006/relationships/customXml" Target="../ink/ink249.xml" /><Relationship Id="rId105" Type="http://schemas.openxmlformats.org/officeDocument/2006/relationships/image" Target="../media/image90.png" /><Relationship Id="rId8" Type="http://schemas.openxmlformats.org/officeDocument/2006/relationships/customXml" Target="../ink/ink203.xml" /><Relationship Id="rId51" Type="http://schemas.openxmlformats.org/officeDocument/2006/relationships/image" Target="../media/image224.emf" /><Relationship Id="rId72" Type="http://schemas.openxmlformats.org/officeDocument/2006/relationships/customXml" Target="../ink/ink235.xml" /><Relationship Id="rId80" Type="http://schemas.openxmlformats.org/officeDocument/2006/relationships/customXml" Target="../ink/ink239.xml" /><Relationship Id="rId85" Type="http://schemas.openxmlformats.org/officeDocument/2006/relationships/image" Target="../media/image80.png" /><Relationship Id="rId93" Type="http://schemas.openxmlformats.org/officeDocument/2006/relationships/image" Target="../media/image84.png" /><Relationship Id="rId98" Type="http://schemas.openxmlformats.org/officeDocument/2006/relationships/customXml" Target="../ink/ink248.xml" /><Relationship Id="rId3" Type="http://schemas.openxmlformats.org/officeDocument/2006/relationships/image" Target="../media/image200.emf" /><Relationship Id="rId12" Type="http://schemas.openxmlformats.org/officeDocument/2006/relationships/customXml" Target="../ink/ink205.xml" /><Relationship Id="rId17" Type="http://schemas.openxmlformats.org/officeDocument/2006/relationships/image" Target="../media/image207.emf" /><Relationship Id="rId25" Type="http://schemas.openxmlformats.org/officeDocument/2006/relationships/image" Target="../media/image211.emf" /><Relationship Id="rId33" Type="http://schemas.openxmlformats.org/officeDocument/2006/relationships/image" Target="../media/image215.emf" /><Relationship Id="rId38" Type="http://schemas.openxmlformats.org/officeDocument/2006/relationships/customXml" Target="../ink/ink218.xml" /><Relationship Id="rId46" Type="http://schemas.openxmlformats.org/officeDocument/2006/relationships/customXml" Target="../ink/ink222.xml" /><Relationship Id="rId59" Type="http://schemas.openxmlformats.org/officeDocument/2006/relationships/image" Target="../media/image228.emf" /><Relationship Id="rId67" Type="http://schemas.openxmlformats.org/officeDocument/2006/relationships/image" Target="../media/image71.png" /><Relationship Id="rId103" Type="http://schemas.openxmlformats.org/officeDocument/2006/relationships/image" Target="../media/image89.png" /><Relationship Id="rId20" Type="http://schemas.openxmlformats.org/officeDocument/2006/relationships/customXml" Target="../ink/ink209.xml" /><Relationship Id="rId41" Type="http://schemas.openxmlformats.org/officeDocument/2006/relationships/image" Target="../media/image219.emf" /><Relationship Id="rId54" Type="http://schemas.openxmlformats.org/officeDocument/2006/relationships/customXml" Target="../ink/ink226.xml" /><Relationship Id="rId62" Type="http://schemas.openxmlformats.org/officeDocument/2006/relationships/customXml" Target="../ink/ink230.xml" /><Relationship Id="rId70" Type="http://schemas.openxmlformats.org/officeDocument/2006/relationships/customXml" Target="../ink/ink234.xml" /><Relationship Id="rId75" Type="http://schemas.openxmlformats.org/officeDocument/2006/relationships/image" Target="../media/image75.png" /><Relationship Id="rId83" Type="http://schemas.openxmlformats.org/officeDocument/2006/relationships/image" Target="../media/image79.png" /><Relationship Id="rId88" Type="http://schemas.openxmlformats.org/officeDocument/2006/relationships/customXml" Target="../ink/ink243.xml" /><Relationship Id="rId91" Type="http://schemas.openxmlformats.org/officeDocument/2006/relationships/image" Target="../media/image83.png" /><Relationship Id="rId96" Type="http://schemas.openxmlformats.org/officeDocument/2006/relationships/customXml" Target="../ink/ink247.xml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202.xml" /><Relationship Id="rId15" Type="http://schemas.openxmlformats.org/officeDocument/2006/relationships/image" Target="../media/image206.emf" /><Relationship Id="rId23" Type="http://schemas.openxmlformats.org/officeDocument/2006/relationships/image" Target="../media/image210.emf" /><Relationship Id="rId28" Type="http://schemas.openxmlformats.org/officeDocument/2006/relationships/customXml" Target="../ink/ink213.xml" /><Relationship Id="rId36" Type="http://schemas.openxmlformats.org/officeDocument/2006/relationships/customXml" Target="../ink/ink217.xml" /><Relationship Id="rId49" Type="http://schemas.openxmlformats.org/officeDocument/2006/relationships/image" Target="../media/image223.emf" /><Relationship Id="rId57" Type="http://schemas.openxmlformats.org/officeDocument/2006/relationships/image" Target="../media/image227.emf" /><Relationship Id="rId106" Type="http://schemas.openxmlformats.org/officeDocument/2006/relationships/customXml" Target="../ink/ink252.xml" /><Relationship Id="rId10" Type="http://schemas.openxmlformats.org/officeDocument/2006/relationships/customXml" Target="../ink/ink204.xml" /><Relationship Id="rId31" Type="http://schemas.openxmlformats.org/officeDocument/2006/relationships/image" Target="../media/image214.emf" /><Relationship Id="rId44" Type="http://schemas.openxmlformats.org/officeDocument/2006/relationships/customXml" Target="../ink/ink221.xml" /><Relationship Id="rId52" Type="http://schemas.openxmlformats.org/officeDocument/2006/relationships/customXml" Target="../ink/ink225.xml" /><Relationship Id="rId60" Type="http://schemas.openxmlformats.org/officeDocument/2006/relationships/customXml" Target="../ink/ink229.xml" /><Relationship Id="rId65" Type="http://schemas.openxmlformats.org/officeDocument/2006/relationships/image" Target="../media/image70.png" /><Relationship Id="rId73" Type="http://schemas.openxmlformats.org/officeDocument/2006/relationships/image" Target="../media/image74.png" /><Relationship Id="rId78" Type="http://schemas.openxmlformats.org/officeDocument/2006/relationships/customXml" Target="../ink/ink238.xml" /><Relationship Id="rId81" Type="http://schemas.openxmlformats.org/officeDocument/2006/relationships/image" Target="../media/image78.png" /><Relationship Id="rId86" Type="http://schemas.openxmlformats.org/officeDocument/2006/relationships/customXml" Target="../ink/ink242.xml" /><Relationship Id="rId94" Type="http://schemas.openxmlformats.org/officeDocument/2006/relationships/customXml" Target="../ink/ink246.xml" /><Relationship Id="rId99" Type="http://schemas.openxmlformats.org/officeDocument/2006/relationships/image" Target="../media/image87.png" /><Relationship Id="rId101" Type="http://schemas.openxmlformats.org/officeDocument/2006/relationships/image" Target="../media/image88.png" /><Relationship Id="rId4" Type="http://schemas.openxmlformats.org/officeDocument/2006/relationships/customXml" Target="../ink/ink201.xml" /><Relationship Id="rId9" Type="http://schemas.openxmlformats.org/officeDocument/2006/relationships/image" Target="../media/image203.emf" /><Relationship Id="rId13" Type="http://schemas.openxmlformats.org/officeDocument/2006/relationships/image" Target="../media/image205.emf" /><Relationship Id="rId18" Type="http://schemas.openxmlformats.org/officeDocument/2006/relationships/customXml" Target="../ink/ink208.xml" /><Relationship Id="rId39" Type="http://schemas.openxmlformats.org/officeDocument/2006/relationships/image" Target="../media/image218.emf" /><Relationship Id="rId34" Type="http://schemas.openxmlformats.org/officeDocument/2006/relationships/customXml" Target="../ink/ink216.xml" /><Relationship Id="rId50" Type="http://schemas.openxmlformats.org/officeDocument/2006/relationships/customXml" Target="../ink/ink224.xml" /><Relationship Id="rId55" Type="http://schemas.openxmlformats.org/officeDocument/2006/relationships/image" Target="../media/image226.emf" /><Relationship Id="rId76" Type="http://schemas.openxmlformats.org/officeDocument/2006/relationships/customXml" Target="../ink/ink237.xml" /><Relationship Id="rId97" Type="http://schemas.openxmlformats.org/officeDocument/2006/relationships/image" Target="../media/image86.png" /><Relationship Id="rId104" Type="http://schemas.openxmlformats.org/officeDocument/2006/relationships/customXml" Target="../ink/ink251.xml" 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8.emf" /><Relationship Id="rId18" Type="http://schemas.openxmlformats.org/officeDocument/2006/relationships/customXml" Target="../ink/ink261.xml" /><Relationship Id="rId26" Type="http://schemas.openxmlformats.org/officeDocument/2006/relationships/customXml" Target="../ink/ink265.xml" /><Relationship Id="rId39" Type="http://schemas.openxmlformats.org/officeDocument/2006/relationships/image" Target="../media/image271.emf" /><Relationship Id="rId21" Type="http://schemas.openxmlformats.org/officeDocument/2006/relationships/image" Target="../media/image262.emf" /><Relationship Id="rId34" Type="http://schemas.openxmlformats.org/officeDocument/2006/relationships/customXml" Target="../ink/ink269.xml" /><Relationship Id="rId42" Type="http://schemas.openxmlformats.org/officeDocument/2006/relationships/customXml" Target="../ink/ink273.xml" /><Relationship Id="rId47" Type="http://schemas.openxmlformats.org/officeDocument/2006/relationships/image" Target="../media/image275.emf" /><Relationship Id="rId50" Type="http://schemas.openxmlformats.org/officeDocument/2006/relationships/customXml" Target="../ink/ink277.xml" /><Relationship Id="rId55" Type="http://schemas.openxmlformats.org/officeDocument/2006/relationships/image" Target="../media/image279.emf" /><Relationship Id="rId63" Type="http://schemas.openxmlformats.org/officeDocument/2006/relationships/image" Target="../media/image283.emf" /><Relationship Id="rId68" Type="http://schemas.openxmlformats.org/officeDocument/2006/relationships/customXml" Target="../ink/ink286.xml" /><Relationship Id="rId76" Type="http://schemas.openxmlformats.org/officeDocument/2006/relationships/customXml" Target="../ink/ink290.xml" /><Relationship Id="rId84" Type="http://schemas.openxmlformats.org/officeDocument/2006/relationships/customXml" Target="../ink/ink294.xml" /><Relationship Id="rId89" Type="http://schemas.openxmlformats.org/officeDocument/2006/relationships/image" Target="../media/image98.png" /><Relationship Id="rId7" Type="http://schemas.openxmlformats.org/officeDocument/2006/relationships/image" Target="../media/image255.emf" /><Relationship Id="rId71" Type="http://schemas.openxmlformats.org/officeDocument/2006/relationships/image" Target="../media/image287.emf" /><Relationship Id="rId2" Type="http://schemas.openxmlformats.org/officeDocument/2006/relationships/customXml" Target="../ink/ink253.xml" /><Relationship Id="rId16" Type="http://schemas.openxmlformats.org/officeDocument/2006/relationships/customXml" Target="../ink/ink260.xml" /><Relationship Id="rId29" Type="http://schemas.openxmlformats.org/officeDocument/2006/relationships/image" Target="../media/image266.emf" /><Relationship Id="rId11" Type="http://schemas.openxmlformats.org/officeDocument/2006/relationships/image" Target="../media/image257.emf" /><Relationship Id="rId24" Type="http://schemas.openxmlformats.org/officeDocument/2006/relationships/customXml" Target="../ink/ink264.xml" /><Relationship Id="rId32" Type="http://schemas.openxmlformats.org/officeDocument/2006/relationships/customXml" Target="../ink/ink268.xml" /><Relationship Id="rId37" Type="http://schemas.openxmlformats.org/officeDocument/2006/relationships/image" Target="../media/image270.emf" /><Relationship Id="rId40" Type="http://schemas.openxmlformats.org/officeDocument/2006/relationships/customXml" Target="../ink/ink272.xml" /><Relationship Id="rId45" Type="http://schemas.openxmlformats.org/officeDocument/2006/relationships/image" Target="../media/image274.emf" /><Relationship Id="rId53" Type="http://schemas.openxmlformats.org/officeDocument/2006/relationships/image" Target="../media/image278.emf" /><Relationship Id="rId58" Type="http://schemas.openxmlformats.org/officeDocument/2006/relationships/customXml" Target="../ink/ink281.xml" /><Relationship Id="rId66" Type="http://schemas.openxmlformats.org/officeDocument/2006/relationships/customXml" Target="../ink/ink285.xml" /><Relationship Id="rId74" Type="http://schemas.openxmlformats.org/officeDocument/2006/relationships/customXml" Target="../ink/ink289.xml" /><Relationship Id="rId79" Type="http://schemas.openxmlformats.org/officeDocument/2006/relationships/image" Target="../media/image93.png" /><Relationship Id="rId87" Type="http://schemas.openxmlformats.org/officeDocument/2006/relationships/image" Target="../media/image97.png" /><Relationship Id="rId5" Type="http://schemas.openxmlformats.org/officeDocument/2006/relationships/image" Target="../media/image254.emf" /><Relationship Id="rId61" Type="http://schemas.openxmlformats.org/officeDocument/2006/relationships/image" Target="../media/image282.emf" /><Relationship Id="rId82" Type="http://schemas.openxmlformats.org/officeDocument/2006/relationships/customXml" Target="../ink/ink293.xml" /><Relationship Id="rId90" Type="http://schemas.openxmlformats.org/officeDocument/2006/relationships/customXml" Target="../ink/ink297.xml" /><Relationship Id="rId19" Type="http://schemas.openxmlformats.org/officeDocument/2006/relationships/image" Target="../media/image261.emf" /><Relationship Id="rId14" Type="http://schemas.openxmlformats.org/officeDocument/2006/relationships/customXml" Target="../ink/ink259.xml" /><Relationship Id="rId22" Type="http://schemas.openxmlformats.org/officeDocument/2006/relationships/customXml" Target="../ink/ink263.xml" /><Relationship Id="rId27" Type="http://schemas.openxmlformats.org/officeDocument/2006/relationships/image" Target="../media/image265.emf" /><Relationship Id="rId30" Type="http://schemas.openxmlformats.org/officeDocument/2006/relationships/customXml" Target="../ink/ink267.xml" /><Relationship Id="rId35" Type="http://schemas.openxmlformats.org/officeDocument/2006/relationships/image" Target="../media/image269.emf" /><Relationship Id="rId43" Type="http://schemas.openxmlformats.org/officeDocument/2006/relationships/image" Target="../media/image273.emf" /><Relationship Id="rId48" Type="http://schemas.openxmlformats.org/officeDocument/2006/relationships/customXml" Target="../ink/ink276.xml" /><Relationship Id="rId56" Type="http://schemas.openxmlformats.org/officeDocument/2006/relationships/customXml" Target="../ink/ink280.xml" /><Relationship Id="rId64" Type="http://schemas.openxmlformats.org/officeDocument/2006/relationships/customXml" Target="../ink/ink284.xml" /><Relationship Id="rId69" Type="http://schemas.openxmlformats.org/officeDocument/2006/relationships/image" Target="../media/image286.emf" /><Relationship Id="rId77" Type="http://schemas.openxmlformats.org/officeDocument/2006/relationships/image" Target="../media/image92.png" /><Relationship Id="rId8" Type="http://schemas.openxmlformats.org/officeDocument/2006/relationships/customXml" Target="../ink/ink256.xml" /><Relationship Id="rId51" Type="http://schemas.openxmlformats.org/officeDocument/2006/relationships/image" Target="../media/image277.emf" /><Relationship Id="rId72" Type="http://schemas.openxmlformats.org/officeDocument/2006/relationships/customXml" Target="../ink/ink288.xml" /><Relationship Id="rId80" Type="http://schemas.openxmlformats.org/officeDocument/2006/relationships/customXml" Target="../ink/ink292.xml" /><Relationship Id="rId85" Type="http://schemas.openxmlformats.org/officeDocument/2006/relationships/image" Target="../media/image96.png" /><Relationship Id="rId3" Type="http://schemas.openxmlformats.org/officeDocument/2006/relationships/image" Target="../media/image253.emf" /><Relationship Id="rId12" Type="http://schemas.openxmlformats.org/officeDocument/2006/relationships/customXml" Target="../ink/ink258.xml" /><Relationship Id="rId17" Type="http://schemas.openxmlformats.org/officeDocument/2006/relationships/image" Target="../media/image260.emf" /><Relationship Id="rId25" Type="http://schemas.openxmlformats.org/officeDocument/2006/relationships/image" Target="../media/image264.emf" /><Relationship Id="rId33" Type="http://schemas.openxmlformats.org/officeDocument/2006/relationships/image" Target="../media/image268.emf" /><Relationship Id="rId38" Type="http://schemas.openxmlformats.org/officeDocument/2006/relationships/customXml" Target="../ink/ink271.xml" /><Relationship Id="rId46" Type="http://schemas.openxmlformats.org/officeDocument/2006/relationships/customXml" Target="../ink/ink275.xml" /><Relationship Id="rId59" Type="http://schemas.openxmlformats.org/officeDocument/2006/relationships/image" Target="../media/image281.emf" /><Relationship Id="rId67" Type="http://schemas.openxmlformats.org/officeDocument/2006/relationships/image" Target="../media/image285.emf" /><Relationship Id="rId20" Type="http://schemas.openxmlformats.org/officeDocument/2006/relationships/customXml" Target="../ink/ink262.xml" /><Relationship Id="rId41" Type="http://schemas.openxmlformats.org/officeDocument/2006/relationships/image" Target="../media/image272.emf" /><Relationship Id="rId54" Type="http://schemas.openxmlformats.org/officeDocument/2006/relationships/customXml" Target="../ink/ink279.xml" /><Relationship Id="rId62" Type="http://schemas.openxmlformats.org/officeDocument/2006/relationships/customXml" Target="../ink/ink283.xml" /><Relationship Id="rId70" Type="http://schemas.openxmlformats.org/officeDocument/2006/relationships/customXml" Target="../ink/ink287.xml" /><Relationship Id="rId75" Type="http://schemas.openxmlformats.org/officeDocument/2006/relationships/image" Target="../media/image289.emf" /><Relationship Id="rId83" Type="http://schemas.openxmlformats.org/officeDocument/2006/relationships/image" Target="../media/image95.png" /><Relationship Id="rId88" Type="http://schemas.openxmlformats.org/officeDocument/2006/relationships/customXml" Target="../ink/ink296.xml" /><Relationship Id="rId91" Type="http://schemas.openxmlformats.org/officeDocument/2006/relationships/image" Target="../media/image99.png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255.xml" /><Relationship Id="rId15" Type="http://schemas.openxmlformats.org/officeDocument/2006/relationships/image" Target="../media/image259.emf" /><Relationship Id="rId23" Type="http://schemas.openxmlformats.org/officeDocument/2006/relationships/image" Target="../media/image263.emf" /><Relationship Id="rId28" Type="http://schemas.openxmlformats.org/officeDocument/2006/relationships/customXml" Target="../ink/ink266.xml" /><Relationship Id="rId36" Type="http://schemas.openxmlformats.org/officeDocument/2006/relationships/customXml" Target="../ink/ink270.xml" /><Relationship Id="rId49" Type="http://schemas.openxmlformats.org/officeDocument/2006/relationships/image" Target="../media/image276.emf" /><Relationship Id="rId57" Type="http://schemas.openxmlformats.org/officeDocument/2006/relationships/image" Target="../media/image280.emf" /><Relationship Id="rId10" Type="http://schemas.openxmlformats.org/officeDocument/2006/relationships/customXml" Target="../ink/ink257.xml" /><Relationship Id="rId31" Type="http://schemas.openxmlformats.org/officeDocument/2006/relationships/image" Target="../media/image267.emf" /><Relationship Id="rId44" Type="http://schemas.openxmlformats.org/officeDocument/2006/relationships/customXml" Target="../ink/ink274.xml" /><Relationship Id="rId52" Type="http://schemas.openxmlformats.org/officeDocument/2006/relationships/customXml" Target="../ink/ink278.xml" /><Relationship Id="rId60" Type="http://schemas.openxmlformats.org/officeDocument/2006/relationships/customXml" Target="../ink/ink282.xml" /><Relationship Id="rId65" Type="http://schemas.openxmlformats.org/officeDocument/2006/relationships/image" Target="../media/image284.emf" /><Relationship Id="rId73" Type="http://schemas.openxmlformats.org/officeDocument/2006/relationships/image" Target="../media/image288.emf" /><Relationship Id="rId78" Type="http://schemas.openxmlformats.org/officeDocument/2006/relationships/customXml" Target="../ink/ink291.xml" /><Relationship Id="rId81" Type="http://schemas.openxmlformats.org/officeDocument/2006/relationships/image" Target="../media/image94.png" /><Relationship Id="rId86" Type="http://schemas.openxmlformats.org/officeDocument/2006/relationships/customXml" Target="../ink/ink295.xml" /><Relationship Id="rId4" Type="http://schemas.openxmlformats.org/officeDocument/2006/relationships/customXml" Target="../ink/ink254.xml" /><Relationship Id="rId9" Type="http://schemas.openxmlformats.org/officeDocument/2006/relationships/image" Target="../media/image256.emf" 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10.xml" /><Relationship Id="rId117" Type="http://schemas.openxmlformats.org/officeDocument/2006/relationships/image" Target="../media/image355.emf" /><Relationship Id="rId21" Type="http://schemas.openxmlformats.org/officeDocument/2006/relationships/image" Target="../media/image307.emf" /><Relationship Id="rId42" Type="http://schemas.openxmlformats.org/officeDocument/2006/relationships/customXml" Target="../ink/ink318.xml" /><Relationship Id="rId47" Type="http://schemas.openxmlformats.org/officeDocument/2006/relationships/image" Target="../media/image320.emf" /><Relationship Id="rId63" Type="http://schemas.openxmlformats.org/officeDocument/2006/relationships/image" Target="../media/image328.emf" /><Relationship Id="rId68" Type="http://schemas.openxmlformats.org/officeDocument/2006/relationships/customXml" Target="../ink/ink331.xml" /><Relationship Id="rId84" Type="http://schemas.openxmlformats.org/officeDocument/2006/relationships/customXml" Target="../ink/ink339.xml" /><Relationship Id="rId89" Type="http://schemas.openxmlformats.org/officeDocument/2006/relationships/image" Target="../media/image341.emf" /><Relationship Id="rId112" Type="http://schemas.openxmlformats.org/officeDocument/2006/relationships/customXml" Target="../ink/ink353.xml" /><Relationship Id="rId16" Type="http://schemas.openxmlformats.org/officeDocument/2006/relationships/customXml" Target="../ink/ink305.xml" /><Relationship Id="rId107" Type="http://schemas.openxmlformats.org/officeDocument/2006/relationships/image" Target="../media/image350.emf" /><Relationship Id="rId11" Type="http://schemas.openxmlformats.org/officeDocument/2006/relationships/image" Target="../media/image302.emf" /><Relationship Id="rId32" Type="http://schemas.openxmlformats.org/officeDocument/2006/relationships/customXml" Target="../ink/ink313.xml" /><Relationship Id="rId37" Type="http://schemas.openxmlformats.org/officeDocument/2006/relationships/image" Target="../media/image315.emf" /><Relationship Id="rId53" Type="http://schemas.openxmlformats.org/officeDocument/2006/relationships/image" Target="../media/image323.emf" /><Relationship Id="rId58" Type="http://schemas.openxmlformats.org/officeDocument/2006/relationships/customXml" Target="../ink/ink326.xml" /><Relationship Id="rId74" Type="http://schemas.openxmlformats.org/officeDocument/2006/relationships/customXml" Target="../ink/ink334.xml" /><Relationship Id="rId79" Type="http://schemas.openxmlformats.org/officeDocument/2006/relationships/image" Target="../media/image336.emf" /><Relationship Id="rId102" Type="http://schemas.openxmlformats.org/officeDocument/2006/relationships/customXml" Target="../ink/ink348.xml" /><Relationship Id="rId123" Type="http://schemas.openxmlformats.org/officeDocument/2006/relationships/image" Target="../media/image358.emf" /><Relationship Id="rId5" Type="http://schemas.openxmlformats.org/officeDocument/2006/relationships/image" Target="../media/image299.emf" /><Relationship Id="rId61" Type="http://schemas.openxmlformats.org/officeDocument/2006/relationships/image" Target="../media/image327.emf" /><Relationship Id="rId82" Type="http://schemas.openxmlformats.org/officeDocument/2006/relationships/customXml" Target="../ink/ink338.xml" /><Relationship Id="rId90" Type="http://schemas.openxmlformats.org/officeDocument/2006/relationships/customXml" Target="../ink/ink342.xml" /><Relationship Id="rId95" Type="http://schemas.openxmlformats.org/officeDocument/2006/relationships/image" Target="../media/image344.emf" /><Relationship Id="rId19" Type="http://schemas.openxmlformats.org/officeDocument/2006/relationships/image" Target="../media/image306.emf" /><Relationship Id="rId14" Type="http://schemas.openxmlformats.org/officeDocument/2006/relationships/customXml" Target="../ink/ink304.xml" /><Relationship Id="rId22" Type="http://schemas.openxmlformats.org/officeDocument/2006/relationships/customXml" Target="../ink/ink308.xml" /><Relationship Id="rId27" Type="http://schemas.openxmlformats.org/officeDocument/2006/relationships/image" Target="../media/image310.emf" /><Relationship Id="rId30" Type="http://schemas.openxmlformats.org/officeDocument/2006/relationships/customXml" Target="../ink/ink312.xml" /><Relationship Id="rId35" Type="http://schemas.openxmlformats.org/officeDocument/2006/relationships/image" Target="../media/image314.emf" /><Relationship Id="rId43" Type="http://schemas.openxmlformats.org/officeDocument/2006/relationships/image" Target="../media/image318.emf" /><Relationship Id="rId48" Type="http://schemas.openxmlformats.org/officeDocument/2006/relationships/customXml" Target="../ink/ink321.xml" /><Relationship Id="rId56" Type="http://schemas.openxmlformats.org/officeDocument/2006/relationships/customXml" Target="../ink/ink325.xml" /><Relationship Id="rId64" Type="http://schemas.openxmlformats.org/officeDocument/2006/relationships/customXml" Target="../ink/ink329.xml" /><Relationship Id="rId69" Type="http://schemas.openxmlformats.org/officeDocument/2006/relationships/image" Target="../media/image331.emf" /><Relationship Id="rId77" Type="http://schemas.openxmlformats.org/officeDocument/2006/relationships/image" Target="../media/image335.emf" /><Relationship Id="rId100" Type="http://schemas.openxmlformats.org/officeDocument/2006/relationships/customXml" Target="../ink/ink347.xml" /><Relationship Id="rId105" Type="http://schemas.openxmlformats.org/officeDocument/2006/relationships/image" Target="../media/image349.emf" /><Relationship Id="rId113" Type="http://schemas.openxmlformats.org/officeDocument/2006/relationships/image" Target="../media/image353.emf" /><Relationship Id="rId118" Type="http://schemas.openxmlformats.org/officeDocument/2006/relationships/customXml" Target="../ink/ink356.xml" /><Relationship Id="rId8" Type="http://schemas.openxmlformats.org/officeDocument/2006/relationships/customXml" Target="../ink/ink301.xml" /><Relationship Id="rId51" Type="http://schemas.openxmlformats.org/officeDocument/2006/relationships/image" Target="../media/image322.emf" /><Relationship Id="rId72" Type="http://schemas.openxmlformats.org/officeDocument/2006/relationships/customXml" Target="../ink/ink333.xml" /><Relationship Id="rId80" Type="http://schemas.openxmlformats.org/officeDocument/2006/relationships/customXml" Target="../ink/ink337.xml" /><Relationship Id="rId85" Type="http://schemas.openxmlformats.org/officeDocument/2006/relationships/image" Target="../media/image339.emf" /><Relationship Id="rId93" Type="http://schemas.openxmlformats.org/officeDocument/2006/relationships/image" Target="../media/image343.emf" /><Relationship Id="rId98" Type="http://schemas.openxmlformats.org/officeDocument/2006/relationships/customXml" Target="../ink/ink346.xml" /><Relationship Id="rId121" Type="http://schemas.openxmlformats.org/officeDocument/2006/relationships/image" Target="../media/image357.emf" /><Relationship Id="rId3" Type="http://schemas.openxmlformats.org/officeDocument/2006/relationships/image" Target="../media/image298.emf" /><Relationship Id="rId12" Type="http://schemas.openxmlformats.org/officeDocument/2006/relationships/customXml" Target="../ink/ink303.xml" /><Relationship Id="rId17" Type="http://schemas.openxmlformats.org/officeDocument/2006/relationships/image" Target="../media/image305.emf" /><Relationship Id="rId25" Type="http://schemas.openxmlformats.org/officeDocument/2006/relationships/image" Target="../media/image309.emf" /><Relationship Id="rId33" Type="http://schemas.openxmlformats.org/officeDocument/2006/relationships/image" Target="../media/image313.emf" /><Relationship Id="rId38" Type="http://schemas.openxmlformats.org/officeDocument/2006/relationships/customXml" Target="../ink/ink316.xml" /><Relationship Id="rId46" Type="http://schemas.openxmlformats.org/officeDocument/2006/relationships/customXml" Target="../ink/ink320.xml" /><Relationship Id="rId59" Type="http://schemas.openxmlformats.org/officeDocument/2006/relationships/image" Target="../media/image326.emf" /><Relationship Id="rId67" Type="http://schemas.openxmlformats.org/officeDocument/2006/relationships/image" Target="../media/image330.emf" /><Relationship Id="rId103" Type="http://schemas.openxmlformats.org/officeDocument/2006/relationships/image" Target="../media/image348.emf" /><Relationship Id="rId108" Type="http://schemas.openxmlformats.org/officeDocument/2006/relationships/customXml" Target="../ink/ink351.xml" /><Relationship Id="rId116" Type="http://schemas.openxmlformats.org/officeDocument/2006/relationships/customXml" Target="../ink/ink355.xml" /><Relationship Id="rId124" Type="http://schemas.openxmlformats.org/officeDocument/2006/relationships/customXml" Target="../ink/ink359.xml" /><Relationship Id="rId20" Type="http://schemas.openxmlformats.org/officeDocument/2006/relationships/customXml" Target="../ink/ink307.xml" /><Relationship Id="rId41" Type="http://schemas.openxmlformats.org/officeDocument/2006/relationships/image" Target="../media/image317.emf" /><Relationship Id="rId54" Type="http://schemas.openxmlformats.org/officeDocument/2006/relationships/customXml" Target="../ink/ink324.xml" /><Relationship Id="rId62" Type="http://schemas.openxmlformats.org/officeDocument/2006/relationships/customXml" Target="../ink/ink328.xml" /><Relationship Id="rId70" Type="http://schemas.openxmlformats.org/officeDocument/2006/relationships/customXml" Target="../ink/ink332.xml" /><Relationship Id="rId75" Type="http://schemas.openxmlformats.org/officeDocument/2006/relationships/image" Target="../media/image334.emf" /><Relationship Id="rId83" Type="http://schemas.openxmlformats.org/officeDocument/2006/relationships/image" Target="../media/image338.emf" /><Relationship Id="rId88" Type="http://schemas.openxmlformats.org/officeDocument/2006/relationships/customXml" Target="../ink/ink341.xml" /><Relationship Id="rId91" Type="http://schemas.openxmlformats.org/officeDocument/2006/relationships/image" Target="../media/image342.emf" /><Relationship Id="rId96" Type="http://schemas.openxmlformats.org/officeDocument/2006/relationships/customXml" Target="../ink/ink345.xml" /><Relationship Id="rId111" Type="http://schemas.openxmlformats.org/officeDocument/2006/relationships/image" Target="../media/image352.emf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300.xml" /><Relationship Id="rId15" Type="http://schemas.openxmlformats.org/officeDocument/2006/relationships/image" Target="../media/image304.emf" /><Relationship Id="rId23" Type="http://schemas.openxmlformats.org/officeDocument/2006/relationships/image" Target="../media/image308.emf" /><Relationship Id="rId28" Type="http://schemas.openxmlformats.org/officeDocument/2006/relationships/customXml" Target="../ink/ink311.xml" /><Relationship Id="rId36" Type="http://schemas.openxmlformats.org/officeDocument/2006/relationships/customXml" Target="../ink/ink315.xml" /><Relationship Id="rId49" Type="http://schemas.openxmlformats.org/officeDocument/2006/relationships/image" Target="../media/image321.emf" /><Relationship Id="rId57" Type="http://schemas.openxmlformats.org/officeDocument/2006/relationships/image" Target="../media/image325.emf" /><Relationship Id="rId106" Type="http://schemas.openxmlformats.org/officeDocument/2006/relationships/customXml" Target="../ink/ink350.xml" /><Relationship Id="rId114" Type="http://schemas.openxmlformats.org/officeDocument/2006/relationships/customXml" Target="../ink/ink354.xml" /><Relationship Id="rId119" Type="http://schemas.openxmlformats.org/officeDocument/2006/relationships/image" Target="../media/image356.emf" /><Relationship Id="rId10" Type="http://schemas.openxmlformats.org/officeDocument/2006/relationships/customXml" Target="../ink/ink302.xml" /><Relationship Id="rId31" Type="http://schemas.openxmlformats.org/officeDocument/2006/relationships/image" Target="../media/image312.emf" /><Relationship Id="rId44" Type="http://schemas.openxmlformats.org/officeDocument/2006/relationships/customXml" Target="../ink/ink319.xml" /><Relationship Id="rId52" Type="http://schemas.openxmlformats.org/officeDocument/2006/relationships/customXml" Target="../ink/ink323.xml" /><Relationship Id="rId60" Type="http://schemas.openxmlformats.org/officeDocument/2006/relationships/customXml" Target="../ink/ink327.xml" /><Relationship Id="rId65" Type="http://schemas.openxmlformats.org/officeDocument/2006/relationships/image" Target="../media/image329.emf" /><Relationship Id="rId73" Type="http://schemas.openxmlformats.org/officeDocument/2006/relationships/image" Target="../media/image333.emf" /><Relationship Id="rId78" Type="http://schemas.openxmlformats.org/officeDocument/2006/relationships/customXml" Target="../ink/ink336.xml" /><Relationship Id="rId81" Type="http://schemas.openxmlformats.org/officeDocument/2006/relationships/image" Target="../media/image337.emf" /><Relationship Id="rId86" Type="http://schemas.openxmlformats.org/officeDocument/2006/relationships/customXml" Target="../ink/ink340.xml" /><Relationship Id="rId94" Type="http://schemas.openxmlformats.org/officeDocument/2006/relationships/customXml" Target="../ink/ink344.xml" /><Relationship Id="rId99" Type="http://schemas.openxmlformats.org/officeDocument/2006/relationships/image" Target="../media/image346.emf" /><Relationship Id="rId101" Type="http://schemas.openxmlformats.org/officeDocument/2006/relationships/image" Target="../media/image347.emf" /><Relationship Id="rId122" Type="http://schemas.openxmlformats.org/officeDocument/2006/relationships/customXml" Target="../ink/ink358.xml" /><Relationship Id="rId4" Type="http://schemas.openxmlformats.org/officeDocument/2006/relationships/customXml" Target="../ink/ink299.xml" /><Relationship Id="rId9" Type="http://schemas.openxmlformats.org/officeDocument/2006/relationships/image" Target="../media/image301.emf" /><Relationship Id="rId13" Type="http://schemas.openxmlformats.org/officeDocument/2006/relationships/image" Target="../media/image303.emf" /><Relationship Id="rId18" Type="http://schemas.openxmlformats.org/officeDocument/2006/relationships/customXml" Target="../ink/ink306.xml" /><Relationship Id="rId39" Type="http://schemas.openxmlformats.org/officeDocument/2006/relationships/image" Target="../media/image316.emf" /><Relationship Id="rId109" Type="http://schemas.openxmlformats.org/officeDocument/2006/relationships/image" Target="../media/image351.emf" /><Relationship Id="rId34" Type="http://schemas.openxmlformats.org/officeDocument/2006/relationships/customXml" Target="../ink/ink314.xml" /><Relationship Id="rId50" Type="http://schemas.openxmlformats.org/officeDocument/2006/relationships/customXml" Target="../ink/ink322.xml" /><Relationship Id="rId55" Type="http://schemas.openxmlformats.org/officeDocument/2006/relationships/image" Target="../media/image324.emf" /><Relationship Id="rId76" Type="http://schemas.openxmlformats.org/officeDocument/2006/relationships/customXml" Target="../ink/ink335.xml" /><Relationship Id="rId97" Type="http://schemas.openxmlformats.org/officeDocument/2006/relationships/image" Target="../media/image345.emf" /><Relationship Id="rId104" Type="http://schemas.openxmlformats.org/officeDocument/2006/relationships/customXml" Target="../ink/ink349.xml" /><Relationship Id="rId120" Type="http://schemas.openxmlformats.org/officeDocument/2006/relationships/customXml" Target="../ink/ink357.xml" /><Relationship Id="rId125" Type="http://schemas.openxmlformats.org/officeDocument/2006/relationships/image" Target="../media/image359.emf" /><Relationship Id="rId7" Type="http://schemas.openxmlformats.org/officeDocument/2006/relationships/image" Target="../media/image300.emf" /><Relationship Id="rId71" Type="http://schemas.openxmlformats.org/officeDocument/2006/relationships/image" Target="../media/image332.emf" /><Relationship Id="rId92" Type="http://schemas.openxmlformats.org/officeDocument/2006/relationships/customXml" Target="../ink/ink343.xml" /><Relationship Id="rId2" Type="http://schemas.openxmlformats.org/officeDocument/2006/relationships/customXml" Target="../ink/ink298.xml" /><Relationship Id="rId29" Type="http://schemas.openxmlformats.org/officeDocument/2006/relationships/image" Target="../media/image311.emf" /><Relationship Id="rId24" Type="http://schemas.openxmlformats.org/officeDocument/2006/relationships/customXml" Target="../ink/ink309.xml" /><Relationship Id="rId40" Type="http://schemas.openxmlformats.org/officeDocument/2006/relationships/customXml" Target="../ink/ink317.xml" /><Relationship Id="rId45" Type="http://schemas.openxmlformats.org/officeDocument/2006/relationships/image" Target="../media/image319.emf" /><Relationship Id="rId66" Type="http://schemas.openxmlformats.org/officeDocument/2006/relationships/customXml" Target="../ink/ink330.xml" /><Relationship Id="rId87" Type="http://schemas.openxmlformats.org/officeDocument/2006/relationships/image" Target="../media/image340.emf" /><Relationship Id="rId110" Type="http://schemas.openxmlformats.org/officeDocument/2006/relationships/customXml" Target="../ink/ink352.xml" /><Relationship Id="rId115" Type="http://schemas.openxmlformats.org/officeDocument/2006/relationships/image" Target="../media/image354.emf" 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72.xml" /><Relationship Id="rId21" Type="http://schemas.openxmlformats.org/officeDocument/2006/relationships/image" Target="../media/image109.png" /><Relationship Id="rId34" Type="http://schemas.openxmlformats.org/officeDocument/2006/relationships/customXml" Target="../ink/ink376.xml" /><Relationship Id="rId42" Type="http://schemas.openxmlformats.org/officeDocument/2006/relationships/customXml" Target="../ink/ink380.xml" /><Relationship Id="rId47" Type="http://schemas.openxmlformats.org/officeDocument/2006/relationships/image" Target="../media/image122.png" /><Relationship Id="rId50" Type="http://schemas.openxmlformats.org/officeDocument/2006/relationships/customXml" Target="../ink/ink384.xml" /><Relationship Id="rId55" Type="http://schemas.openxmlformats.org/officeDocument/2006/relationships/image" Target="../media/image126.png" /><Relationship Id="rId63" Type="http://schemas.openxmlformats.org/officeDocument/2006/relationships/image" Target="../media/image130.png" /><Relationship Id="rId68" Type="http://schemas.openxmlformats.org/officeDocument/2006/relationships/customXml" Target="../ink/ink393.xml" /><Relationship Id="rId76" Type="http://schemas.openxmlformats.org/officeDocument/2006/relationships/customXml" Target="../ink/ink397.xml" /><Relationship Id="rId84" Type="http://schemas.openxmlformats.org/officeDocument/2006/relationships/customXml" Target="../ink/ink401.xml" /><Relationship Id="rId89" Type="http://schemas.openxmlformats.org/officeDocument/2006/relationships/image" Target="../media/image143.png" /><Relationship Id="rId97" Type="http://schemas.openxmlformats.org/officeDocument/2006/relationships/image" Target="../media/image147.png" /><Relationship Id="rId7" Type="http://schemas.openxmlformats.org/officeDocument/2006/relationships/image" Target="../media/image102.png" /><Relationship Id="rId71" Type="http://schemas.openxmlformats.org/officeDocument/2006/relationships/image" Target="../media/image134.png" /><Relationship Id="rId92" Type="http://schemas.openxmlformats.org/officeDocument/2006/relationships/customXml" Target="../ink/ink405.xml" /><Relationship Id="rId2" Type="http://schemas.openxmlformats.org/officeDocument/2006/relationships/customXml" Target="../ink/ink360.xml" /><Relationship Id="rId16" Type="http://schemas.openxmlformats.org/officeDocument/2006/relationships/customXml" Target="../ink/ink367.xml" /><Relationship Id="rId29" Type="http://schemas.openxmlformats.org/officeDocument/2006/relationships/image" Target="../media/image113.png" /><Relationship Id="rId11" Type="http://schemas.openxmlformats.org/officeDocument/2006/relationships/image" Target="../media/image104.png" /><Relationship Id="rId24" Type="http://schemas.openxmlformats.org/officeDocument/2006/relationships/customXml" Target="../ink/ink371.xml" /><Relationship Id="rId32" Type="http://schemas.openxmlformats.org/officeDocument/2006/relationships/customXml" Target="../ink/ink375.xml" /><Relationship Id="rId37" Type="http://schemas.openxmlformats.org/officeDocument/2006/relationships/image" Target="../media/image117.png" /><Relationship Id="rId40" Type="http://schemas.openxmlformats.org/officeDocument/2006/relationships/customXml" Target="../ink/ink379.xml" /><Relationship Id="rId45" Type="http://schemas.openxmlformats.org/officeDocument/2006/relationships/image" Target="../media/image121.png" /><Relationship Id="rId53" Type="http://schemas.openxmlformats.org/officeDocument/2006/relationships/image" Target="../media/image125.png" /><Relationship Id="rId58" Type="http://schemas.openxmlformats.org/officeDocument/2006/relationships/customXml" Target="../ink/ink388.xml" /><Relationship Id="rId66" Type="http://schemas.openxmlformats.org/officeDocument/2006/relationships/customXml" Target="../ink/ink392.xml" /><Relationship Id="rId74" Type="http://schemas.openxmlformats.org/officeDocument/2006/relationships/customXml" Target="../ink/ink396.xml" /><Relationship Id="rId79" Type="http://schemas.openxmlformats.org/officeDocument/2006/relationships/image" Target="../media/image138.png" /><Relationship Id="rId87" Type="http://schemas.openxmlformats.org/officeDocument/2006/relationships/image" Target="../media/image142.png" /><Relationship Id="rId5" Type="http://schemas.openxmlformats.org/officeDocument/2006/relationships/image" Target="../media/image101.png" /><Relationship Id="rId61" Type="http://schemas.openxmlformats.org/officeDocument/2006/relationships/image" Target="../media/image129.png" /><Relationship Id="rId82" Type="http://schemas.openxmlformats.org/officeDocument/2006/relationships/customXml" Target="../ink/ink400.xml" /><Relationship Id="rId90" Type="http://schemas.openxmlformats.org/officeDocument/2006/relationships/customXml" Target="../ink/ink404.xml" /><Relationship Id="rId95" Type="http://schemas.openxmlformats.org/officeDocument/2006/relationships/image" Target="../media/image146.png" /><Relationship Id="rId19" Type="http://schemas.openxmlformats.org/officeDocument/2006/relationships/image" Target="../media/image108.png" /><Relationship Id="rId14" Type="http://schemas.openxmlformats.org/officeDocument/2006/relationships/customXml" Target="../ink/ink366.xml" /><Relationship Id="rId22" Type="http://schemas.openxmlformats.org/officeDocument/2006/relationships/customXml" Target="../ink/ink370.xml" /><Relationship Id="rId27" Type="http://schemas.openxmlformats.org/officeDocument/2006/relationships/image" Target="../media/image112.png" /><Relationship Id="rId30" Type="http://schemas.openxmlformats.org/officeDocument/2006/relationships/customXml" Target="../ink/ink374.xml" /><Relationship Id="rId35" Type="http://schemas.openxmlformats.org/officeDocument/2006/relationships/image" Target="../media/image116.png" /><Relationship Id="rId43" Type="http://schemas.openxmlformats.org/officeDocument/2006/relationships/image" Target="../media/image120.png" /><Relationship Id="rId48" Type="http://schemas.openxmlformats.org/officeDocument/2006/relationships/customXml" Target="../ink/ink383.xml" /><Relationship Id="rId56" Type="http://schemas.openxmlformats.org/officeDocument/2006/relationships/customXml" Target="../ink/ink387.xml" /><Relationship Id="rId64" Type="http://schemas.openxmlformats.org/officeDocument/2006/relationships/customXml" Target="../ink/ink391.xml" /><Relationship Id="rId69" Type="http://schemas.openxmlformats.org/officeDocument/2006/relationships/image" Target="../media/image133.png" /><Relationship Id="rId77" Type="http://schemas.openxmlformats.org/officeDocument/2006/relationships/image" Target="../media/image137.png" /><Relationship Id="rId8" Type="http://schemas.openxmlformats.org/officeDocument/2006/relationships/customXml" Target="../ink/ink363.xml" /><Relationship Id="rId51" Type="http://schemas.openxmlformats.org/officeDocument/2006/relationships/image" Target="../media/image124.png" /><Relationship Id="rId72" Type="http://schemas.openxmlformats.org/officeDocument/2006/relationships/customXml" Target="../ink/ink395.xml" /><Relationship Id="rId80" Type="http://schemas.openxmlformats.org/officeDocument/2006/relationships/customXml" Target="../ink/ink399.xml" /><Relationship Id="rId85" Type="http://schemas.openxmlformats.org/officeDocument/2006/relationships/image" Target="../media/image141.png" /><Relationship Id="rId93" Type="http://schemas.openxmlformats.org/officeDocument/2006/relationships/image" Target="../media/image145.png" /><Relationship Id="rId3" Type="http://schemas.openxmlformats.org/officeDocument/2006/relationships/image" Target="../media/image100.png" /><Relationship Id="rId12" Type="http://schemas.openxmlformats.org/officeDocument/2006/relationships/customXml" Target="../ink/ink365.xml" /><Relationship Id="rId17" Type="http://schemas.openxmlformats.org/officeDocument/2006/relationships/image" Target="../media/image107.png" /><Relationship Id="rId25" Type="http://schemas.openxmlformats.org/officeDocument/2006/relationships/image" Target="../media/image111.png" /><Relationship Id="rId33" Type="http://schemas.openxmlformats.org/officeDocument/2006/relationships/image" Target="../media/image115.png" /><Relationship Id="rId38" Type="http://schemas.openxmlformats.org/officeDocument/2006/relationships/customXml" Target="../ink/ink378.xml" /><Relationship Id="rId46" Type="http://schemas.openxmlformats.org/officeDocument/2006/relationships/customXml" Target="../ink/ink382.xml" /><Relationship Id="rId59" Type="http://schemas.openxmlformats.org/officeDocument/2006/relationships/image" Target="../media/image128.png" /><Relationship Id="rId67" Type="http://schemas.openxmlformats.org/officeDocument/2006/relationships/image" Target="../media/image132.png" /><Relationship Id="rId20" Type="http://schemas.openxmlformats.org/officeDocument/2006/relationships/customXml" Target="../ink/ink369.xml" /><Relationship Id="rId41" Type="http://schemas.openxmlformats.org/officeDocument/2006/relationships/image" Target="../media/image119.png" /><Relationship Id="rId54" Type="http://schemas.openxmlformats.org/officeDocument/2006/relationships/customXml" Target="../ink/ink386.xml" /><Relationship Id="rId62" Type="http://schemas.openxmlformats.org/officeDocument/2006/relationships/customXml" Target="../ink/ink390.xml" /><Relationship Id="rId70" Type="http://schemas.openxmlformats.org/officeDocument/2006/relationships/customXml" Target="../ink/ink394.xml" /><Relationship Id="rId75" Type="http://schemas.openxmlformats.org/officeDocument/2006/relationships/image" Target="../media/image136.png" /><Relationship Id="rId83" Type="http://schemas.openxmlformats.org/officeDocument/2006/relationships/image" Target="../media/image140.png" /><Relationship Id="rId88" Type="http://schemas.openxmlformats.org/officeDocument/2006/relationships/customXml" Target="../ink/ink403.xml" /><Relationship Id="rId91" Type="http://schemas.openxmlformats.org/officeDocument/2006/relationships/image" Target="../media/image144.png" /><Relationship Id="rId96" Type="http://schemas.openxmlformats.org/officeDocument/2006/relationships/customXml" Target="../ink/ink407.xml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362.xml" /><Relationship Id="rId15" Type="http://schemas.openxmlformats.org/officeDocument/2006/relationships/image" Target="../media/image106.png" /><Relationship Id="rId23" Type="http://schemas.openxmlformats.org/officeDocument/2006/relationships/image" Target="../media/image110.png" /><Relationship Id="rId28" Type="http://schemas.openxmlformats.org/officeDocument/2006/relationships/customXml" Target="../ink/ink373.xml" /><Relationship Id="rId36" Type="http://schemas.openxmlformats.org/officeDocument/2006/relationships/customXml" Target="../ink/ink377.xml" /><Relationship Id="rId49" Type="http://schemas.openxmlformats.org/officeDocument/2006/relationships/image" Target="../media/image123.png" /><Relationship Id="rId57" Type="http://schemas.openxmlformats.org/officeDocument/2006/relationships/image" Target="../media/image127.png" /><Relationship Id="rId10" Type="http://schemas.openxmlformats.org/officeDocument/2006/relationships/customXml" Target="../ink/ink364.xml" /><Relationship Id="rId31" Type="http://schemas.openxmlformats.org/officeDocument/2006/relationships/image" Target="../media/image114.png" /><Relationship Id="rId44" Type="http://schemas.openxmlformats.org/officeDocument/2006/relationships/customXml" Target="../ink/ink381.xml" /><Relationship Id="rId52" Type="http://schemas.openxmlformats.org/officeDocument/2006/relationships/customXml" Target="../ink/ink385.xml" /><Relationship Id="rId60" Type="http://schemas.openxmlformats.org/officeDocument/2006/relationships/customXml" Target="../ink/ink389.xml" /><Relationship Id="rId65" Type="http://schemas.openxmlformats.org/officeDocument/2006/relationships/image" Target="../media/image131.png" /><Relationship Id="rId73" Type="http://schemas.openxmlformats.org/officeDocument/2006/relationships/image" Target="../media/image135.png" /><Relationship Id="rId78" Type="http://schemas.openxmlformats.org/officeDocument/2006/relationships/customXml" Target="../ink/ink398.xml" /><Relationship Id="rId81" Type="http://schemas.openxmlformats.org/officeDocument/2006/relationships/image" Target="../media/image139.png" /><Relationship Id="rId86" Type="http://schemas.openxmlformats.org/officeDocument/2006/relationships/customXml" Target="../ink/ink402.xml" /><Relationship Id="rId94" Type="http://schemas.openxmlformats.org/officeDocument/2006/relationships/customXml" Target="../ink/ink406.xml" /><Relationship Id="rId4" Type="http://schemas.openxmlformats.org/officeDocument/2006/relationships/customXml" Target="../ink/ink361.xml" /><Relationship Id="rId9" Type="http://schemas.openxmlformats.org/officeDocument/2006/relationships/image" Target="../media/image103.png" /><Relationship Id="rId13" Type="http://schemas.openxmlformats.org/officeDocument/2006/relationships/image" Target="../media/image105.png" /><Relationship Id="rId18" Type="http://schemas.openxmlformats.org/officeDocument/2006/relationships/customXml" Target="../ink/ink368.xml" /><Relationship Id="rId39" Type="http://schemas.openxmlformats.org/officeDocument/2006/relationships/image" Target="../media/image118.png" 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20.xml" /><Relationship Id="rId117" Type="http://schemas.openxmlformats.org/officeDocument/2006/relationships/image" Target="../media/image205.png" /><Relationship Id="rId21" Type="http://schemas.openxmlformats.org/officeDocument/2006/relationships/image" Target="../media/image157.png" /><Relationship Id="rId42" Type="http://schemas.openxmlformats.org/officeDocument/2006/relationships/customXml" Target="../ink/ink428.xml" /><Relationship Id="rId47" Type="http://schemas.openxmlformats.org/officeDocument/2006/relationships/image" Target="../media/image170.png" /><Relationship Id="rId63" Type="http://schemas.openxmlformats.org/officeDocument/2006/relationships/image" Target="../media/image178.png" /><Relationship Id="rId68" Type="http://schemas.openxmlformats.org/officeDocument/2006/relationships/customXml" Target="../ink/ink441.xml" /><Relationship Id="rId84" Type="http://schemas.openxmlformats.org/officeDocument/2006/relationships/customXml" Target="../ink/ink449.xml" /><Relationship Id="rId89" Type="http://schemas.openxmlformats.org/officeDocument/2006/relationships/image" Target="../media/image191.png" /><Relationship Id="rId112" Type="http://schemas.openxmlformats.org/officeDocument/2006/relationships/customXml" Target="../ink/ink463.xml" /><Relationship Id="rId16" Type="http://schemas.openxmlformats.org/officeDocument/2006/relationships/customXml" Target="../ink/ink415.xml" /><Relationship Id="rId107" Type="http://schemas.openxmlformats.org/officeDocument/2006/relationships/image" Target="../media/image200.png" /><Relationship Id="rId11" Type="http://schemas.openxmlformats.org/officeDocument/2006/relationships/image" Target="../media/image152.png" /><Relationship Id="rId32" Type="http://schemas.openxmlformats.org/officeDocument/2006/relationships/customXml" Target="../ink/ink423.xml" /><Relationship Id="rId37" Type="http://schemas.openxmlformats.org/officeDocument/2006/relationships/image" Target="../media/image165.png" /><Relationship Id="rId53" Type="http://schemas.openxmlformats.org/officeDocument/2006/relationships/image" Target="../media/image173.png" /><Relationship Id="rId58" Type="http://schemas.openxmlformats.org/officeDocument/2006/relationships/customXml" Target="../ink/ink436.xml" /><Relationship Id="rId74" Type="http://schemas.openxmlformats.org/officeDocument/2006/relationships/customXml" Target="../ink/ink444.xml" /><Relationship Id="rId79" Type="http://schemas.openxmlformats.org/officeDocument/2006/relationships/image" Target="../media/image186.png" /><Relationship Id="rId102" Type="http://schemas.openxmlformats.org/officeDocument/2006/relationships/customXml" Target="../ink/ink458.xml" /><Relationship Id="rId123" Type="http://schemas.openxmlformats.org/officeDocument/2006/relationships/image" Target="../media/image208.png" /><Relationship Id="rId128" Type="http://schemas.openxmlformats.org/officeDocument/2006/relationships/customXml" Target="../ink/ink471.xml" /><Relationship Id="rId5" Type="http://schemas.openxmlformats.org/officeDocument/2006/relationships/image" Target="../media/image149.png" /><Relationship Id="rId90" Type="http://schemas.openxmlformats.org/officeDocument/2006/relationships/customXml" Target="../ink/ink452.xml" /><Relationship Id="rId95" Type="http://schemas.openxmlformats.org/officeDocument/2006/relationships/image" Target="../media/image194.png" /><Relationship Id="rId19" Type="http://schemas.openxmlformats.org/officeDocument/2006/relationships/image" Target="../media/image156.png" /><Relationship Id="rId14" Type="http://schemas.openxmlformats.org/officeDocument/2006/relationships/customXml" Target="../ink/ink414.xml" /><Relationship Id="rId22" Type="http://schemas.openxmlformats.org/officeDocument/2006/relationships/customXml" Target="../ink/ink418.xml" /><Relationship Id="rId27" Type="http://schemas.openxmlformats.org/officeDocument/2006/relationships/image" Target="../media/image160.png" /><Relationship Id="rId30" Type="http://schemas.openxmlformats.org/officeDocument/2006/relationships/customXml" Target="../ink/ink422.xml" /><Relationship Id="rId35" Type="http://schemas.openxmlformats.org/officeDocument/2006/relationships/image" Target="../media/image164.png" /><Relationship Id="rId43" Type="http://schemas.openxmlformats.org/officeDocument/2006/relationships/image" Target="../media/image168.png" /><Relationship Id="rId48" Type="http://schemas.openxmlformats.org/officeDocument/2006/relationships/customXml" Target="../ink/ink431.xml" /><Relationship Id="rId56" Type="http://schemas.openxmlformats.org/officeDocument/2006/relationships/customXml" Target="../ink/ink435.xml" /><Relationship Id="rId64" Type="http://schemas.openxmlformats.org/officeDocument/2006/relationships/customXml" Target="../ink/ink439.xml" /><Relationship Id="rId69" Type="http://schemas.openxmlformats.org/officeDocument/2006/relationships/image" Target="../media/image181.png" /><Relationship Id="rId77" Type="http://schemas.openxmlformats.org/officeDocument/2006/relationships/image" Target="../media/image185.png" /><Relationship Id="rId100" Type="http://schemas.openxmlformats.org/officeDocument/2006/relationships/customXml" Target="../ink/ink457.xml" /><Relationship Id="rId105" Type="http://schemas.openxmlformats.org/officeDocument/2006/relationships/image" Target="../media/image199.png" /><Relationship Id="rId113" Type="http://schemas.openxmlformats.org/officeDocument/2006/relationships/image" Target="../media/image203.png" /><Relationship Id="rId118" Type="http://schemas.openxmlformats.org/officeDocument/2006/relationships/customXml" Target="../ink/ink466.xml" /><Relationship Id="rId126" Type="http://schemas.openxmlformats.org/officeDocument/2006/relationships/customXml" Target="../ink/ink470.xml" /><Relationship Id="rId8" Type="http://schemas.openxmlformats.org/officeDocument/2006/relationships/customXml" Target="../ink/ink411.xml" /><Relationship Id="rId51" Type="http://schemas.openxmlformats.org/officeDocument/2006/relationships/image" Target="../media/image172.png" /><Relationship Id="rId72" Type="http://schemas.openxmlformats.org/officeDocument/2006/relationships/customXml" Target="../ink/ink443.xml" /><Relationship Id="rId80" Type="http://schemas.openxmlformats.org/officeDocument/2006/relationships/customXml" Target="../ink/ink447.xml" /><Relationship Id="rId85" Type="http://schemas.openxmlformats.org/officeDocument/2006/relationships/image" Target="../media/image189.png" /><Relationship Id="rId93" Type="http://schemas.openxmlformats.org/officeDocument/2006/relationships/image" Target="../media/image193.png" /><Relationship Id="rId98" Type="http://schemas.openxmlformats.org/officeDocument/2006/relationships/customXml" Target="../ink/ink456.xml" /><Relationship Id="rId121" Type="http://schemas.openxmlformats.org/officeDocument/2006/relationships/image" Target="../media/image207.png" /><Relationship Id="rId3" Type="http://schemas.openxmlformats.org/officeDocument/2006/relationships/image" Target="../media/image148.png" /><Relationship Id="rId12" Type="http://schemas.openxmlformats.org/officeDocument/2006/relationships/customXml" Target="../ink/ink413.xml" /><Relationship Id="rId17" Type="http://schemas.openxmlformats.org/officeDocument/2006/relationships/image" Target="../media/image155.png" /><Relationship Id="rId25" Type="http://schemas.openxmlformats.org/officeDocument/2006/relationships/image" Target="../media/image159.png" /><Relationship Id="rId33" Type="http://schemas.openxmlformats.org/officeDocument/2006/relationships/image" Target="../media/image163.png" /><Relationship Id="rId38" Type="http://schemas.openxmlformats.org/officeDocument/2006/relationships/customXml" Target="../ink/ink426.xml" /><Relationship Id="rId46" Type="http://schemas.openxmlformats.org/officeDocument/2006/relationships/customXml" Target="../ink/ink430.xml" /><Relationship Id="rId59" Type="http://schemas.openxmlformats.org/officeDocument/2006/relationships/image" Target="../media/image176.png" /><Relationship Id="rId67" Type="http://schemas.openxmlformats.org/officeDocument/2006/relationships/image" Target="../media/image180.png" /><Relationship Id="rId103" Type="http://schemas.openxmlformats.org/officeDocument/2006/relationships/image" Target="../media/image198.png" /><Relationship Id="rId108" Type="http://schemas.openxmlformats.org/officeDocument/2006/relationships/customXml" Target="../ink/ink461.xml" /><Relationship Id="rId116" Type="http://schemas.openxmlformats.org/officeDocument/2006/relationships/customXml" Target="../ink/ink465.xml" /><Relationship Id="rId124" Type="http://schemas.openxmlformats.org/officeDocument/2006/relationships/customXml" Target="../ink/ink469.xml" /><Relationship Id="rId129" Type="http://schemas.openxmlformats.org/officeDocument/2006/relationships/image" Target="../media/image211.png" /><Relationship Id="rId20" Type="http://schemas.openxmlformats.org/officeDocument/2006/relationships/customXml" Target="../ink/ink417.xml" /><Relationship Id="rId41" Type="http://schemas.openxmlformats.org/officeDocument/2006/relationships/image" Target="../media/image167.png" /><Relationship Id="rId54" Type="http://schemas.openxmlformats.org/officeDocument/2006/relationships/customXml" Target="../ink/ink434.xml" /><Relationship Id="rId62" Type="http://schemas.openxmlformats.org/officeDocument/2006/relationships/customXml" Target="../ink/ink438.xml" /><Relationship Id="rId70" Type="http://schemas.openxmlformats.org/officeDocument/2006/relationships/customXml" Target="../ink/ink442.xml" /><Relationship Id="rId75" Type="http://schemas.openxmlformats.org/officeDocument/2006/relationships/image" Target="../media/image184.png" /><Relationship Id="rId83" Type="http://schemas.openxmlformats.org/officeDocument/2006/relationships/image" Target="../media/image188.png" /><Relationship Id="rId88" Type="http://schemas.openxmlformats.org/officeDocument/2006/relationships/customXml" Target="../ink/ink451.xml" /><Relationship Id="rId91" Type="http://schemas.openxmlformats.org/officeDocument/2006/relationships/image" Target="../media/image192.png" /><Relationship Id="rId96" Type="http://schemas.openxmlformats.org/officeDocument/2006/relationships/customXml" Target="../ink/ink455.xml" /><Relationship Id="rId111" Type="http://schemas.openxmlformats.org/officeDocument/2006/relationships/image" Target="../media/image202.png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410.xml" /><Relationship Id="rId15" Type="http://schemas.openxmlformats.org/officeDocument/2006/relationships/image" Target="../media/image154.png" /><Relationship Id="rId23" Type="http://schemas.openxmlformats.org/officeDocument/2006/relationships/image" Target="../media/image158.png" /><Relationship Id="rId28" Type="http://schemas.openxmlformats.org/officeDocument/2006/relationships/customXml" Target="../ink/ink421.xml" /><Relationship Id="rId36" Type="http://schemas.openxmlformats.org/officeDocument/2006/relationships/customXml" Target="../ink/ink425.xml" /><Relationship Id="rId49" Type="http://schemas.openxmlformats.org/officeDocument/2006/relationships/image" Target="../media/image171.png" /><Relationship Id="rId57" Type="http://schemas.openxmlformats.org/officeDocument/2006/relationships/image" Target="../media/image175.png" /><Relationship Id="rId106" Type="http://schemas.openxmlformats.org/officeDocument/2006/relationships/customXml" Target="../ink/ink460.xml" /><Relationship Id="rId114" Type="http://schemas.openxmlformats.org/officeDocument/2006/relationships/customXml" Target="../ink/ink464.xml" /><Relationship Id="rId119" Type="http://schemas.openxmlformats.org/officeDocument/2006/relationships/image" Target="../media/image206.png" /><Relationship Id="rId127" Type="http://schemas.openxmlformats.org/officeDocument/2006/relationships/image" Target="../media/image210.png" /><Relationship Id="rId10" Type="http://schemas.openxmlformats.org/officeDocument/2006/relationships/customXml" Target="../ink/ink412.xml" /><Relationship Id="rId31" Type="http://schemas.openxmlformats.org/officeDocument/2006/relationships/image" Target="../media/image162.png" /><Relationship Id="rId44" Type="http://schemas.openxmlformats.org/officeDocument/2006/relationships/customXml" Target="../ink/ink429.xml" /><Relationship Id="rId52" Type="http://schemas.openxmlformats.org/officeDocument/2006/relationships/customXml" Target="../ink/ink433.xml" /><Relationship Id="rId60" Type="http://schemas.openxmlformats.org/officeDocument/2006/relationships/customXml" Target="../ink/ink437.xml" /><Relationship Id="rId65" Type="http://schemas.openxmlformats.org/officeDocument/2006/relationships/image" Target="../media/image179.png" /><Relationship Id="rId73" Type="http://schemas.openxmlformats.org/officeDocument/2006/relationships/image" Target="../media/image183.png" /><Relationship Id="rId78" Type="http://schemas.openxmlformats.org/officeDocument/2006/relationships/customXml" Target="../ink/ink446.xml" /><Relationship Id="rId81" Type="http://schemas.openxmlformats.org/officeDocument/2006/relationships/image" Target="../media/image187.png" /><Relationship Id="rId86" Type="http://schemas.openxmlformats.org/officeDocument/2006/relationships/customXml" Target="../ink/ink450.xml" /><Relationship Id="rId94" Type="http://schemas.openxmlformats.org/officeDocument/2006/relationships/customXml" Target="../ink/ink454.xml" /><Relationship Id="rId99" Type="http://schemas.openxmlformats.org/officeDocument/2006/relationships/image" Target="../media/image196.png" /><Relationship Id="rId101" Type="http://schemas.openxmlformats.org/officeDocument/2006/relationships/image" Target="../media/image197.png" /><Relationship Id="rId122" Type="http://schemas.openxmlformats.org/officeDocument/2006/relationships/customXml" Target="../ink/ink468.xml" /><Relationship Id="rId4" Type="http://schemas.openxmlformats.org/officeDocument/2006/relationships/customXml" Target="../ink/ink409.xml" /><Relationship Id="rId9" Type="http://schemas.openxmlformats.org/officeDocument/2006/relationships/image" Target="../media/image151.png" /><Relationship Id="rId13" Type="http://schemas.openxmlformats.org/officeDocument/2006/relationships/image" Target="../media/image153.png" /><Relationship Id="rId18" Type="http://schemas.openxmlformats.org/officeDocument/2006/relationships/customXml" Target="../ink/ink416.xml" /><Relationship Id="rId39" Type="http://schemas.openxmlformats.org/officeDocument/2006/relationships/image" Target="../media/image166.png" /><Relationship Id="rId109" Type="http://schemas.openxmlformats.org/officeDocument/2006/relationships/image" Target="../media/image201.png" /><Relationship Id="rId34" Type="http://schemas.openxmlformats.org/officeDocument/2006/relationships/customXml" Target="../ink/ink424.xml" /><Relationship Id="rId50" Type="http://schemas.openxmlformats.org/officeDocument/2006/relationships/customXml" Target="../ink/ink432.xml" /><Relationship Id="rId55" Type="http://schemas.openxmlformats.org/officeDocument/2006/relationships/image" Target="../media/image174.png" /><Relationship Id="rId76" Type="http://schemas.openxmlformats.org/officeDocument/2006/relationships/customXml" Target="../ink/ink445.xml" /><Relationship Id="rId97" Type="http://schemas.openxmlformats.org/officeDocument/2006/relationships/image" Target="../media/image195.png" /><Relationship Id="rId104" Type="http://schemas.openxmlformats.org/officeDocument/2006/relationships/customXml" Target="../ink/ink459.xml" /><Relationship Id="rId120" Type="http://schemas.openxmlformats.org/officeDocument/2006/relationships/customXml" Target="../ink/ink467.xml" /><Relationship Id="rId125" Type="http://schemas.openxmlformats.org/officeDocument/2006/relationships/image" Target="../media/image209.png" /><Relationship Id="rId7" Type="http://schemas.openxmlformats.org/officeDocument/2006/relationships/image" Target="../media/image150.png" /><Relationship Id="rId71" Type="http://schemas.openxmlformats.org/officeDocument/2006/relationships/image" Target="../media/image182.png" /><Relationship Id="rId92" Type="http://schemas.openxmlformats.org/officeDocument/2006/relationships/customXml" Target="../ink/ink453.xml" /><Relationship Id="rId2" Type="http://schemas.openxmlformats.org/officeDocument/2006/relationships/customXml" Target="../ink/ink408.xml" /><Relationship Id="rId29" Type="http://schemas.openxmlformats.org/officeDocument/2006/relationships/image" Target="../media/image161.png" /><Relationship Id="rId24" Type="http://schemas.openxmlformats.org/officeDocument/2006/relationships/customXml" Target="../ink/ink419.xml" /><Relationship Id="rId40" Type="http://schemas.openxmlformats.org/officeDocument/2006/relationships/customXml" Target="../ink/ink427.xml" /><Relationship Id="rId45" Type="http://schemas.openxmlformats.org/officeDocument/2006/relationships/image" Target="../media/image169.png" /><Relationship Id="rId66" Type="http://schemas.openxmlformats.org/officeDocument/2006/relationships/customXml" Target="../ink/ink440.xml" /><Relationship Id="rId87" Type="http://schemas.openxmlformats.org/officeDocument/2006/relationships/image" Target="../media/image190.png" /><Relationship Id="rId110" Type="http://schemas.openxmlformats.org/officeDocument/2006/relationships/customXml" Target="../ink/ink462.xml" /><Relationship Id="rId115" Type="http://schemas.openxmlformats.org/officeDocument/2006/relationships/image" Target="../media/image204.png" /><Relationship Id="rId61" Type="http://schemas.openxmlformats.org/officeDocument/2006/relationships/image" Target="../media/image177.png" /><Relationship Id="rId82" Type="http://schemas.openxmlformats.org/officeDocument/2006/relationships/customXml" Target="../ink/ink448.xml" 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84.xml" /><Relationship Id="rId21" Type="http://schemas.openxmlformats.org/officeDocument/2006/relationships/image" Target="../media/image221.png" /><Relationship Id="rId42" Type="http://schemas.openxmlformats.org/officeDocument/2006/relationships/customXml" Target="../ink/ink492.xml" /><Relationship Id="rId47" Type="http://schemas.openxmlformats.org/officeDocument/2006/relationships/image" Target="../media/image234.png" /><Relationship Id="rId63" Type="http://schemas.openxmlformats.org/officeDocument/2006/relationships/image" Target="../media/image242.png" /><Relationship Id="rId68" Type="http://schemas.openxmlformats.org/officeDocument/2006/relationships/customXml" Target="../ink/ink505.xml" /><Relationship Id="rId84" Type="http://schemas.openxmlformats.org/officeDocument/2006/relationships/customXml" Target="../ink/ink513.xml" /><Relationship Id="rId89" Type="http://schemas.openxmlformats.org/officeDocument/2006/relationships/image" Target="../media/image255.png" /><Relationship Id="rId112" Type="http://schemas.openxmlformats.org/officeDocument/2006/relationships/customXml" Target="../ink/ink527.xml" /><Relationship Id="rId16" Type="http://schemas.openxmlformats.org/officeDocument/2006/relationships/customXml" Target="../ink/ink479.xml" /><Relationship Id="rId107" Type="http://schemas.openxmlformats.org/officeDocument/2006/relationships/image" Target="../media/image264.png" /><Relationship Id="rId11" Type="http://schemas.openxmlformats.org/officeDocument/2006/relationships/image" Target="../media/image216.png" /><Relationship Id="rId24" Type="http://schemas.openxmlformats.org/officeDocument/2006/relationships/customXml" Target="../ink/ink483.xml" /><Relationship Id="rId32" Type="http://schemas.openxmlformats.org/officeDocument/2006/relationships/customXml" Target="../ink/ink487.xml" /><Relationship Id="rId37" Type="http://schemas.openxmlformats.org/officeDocument/2006/relationships/image" Target="../media/image229.png" /><Relationship Id="rId40" Type="http://schemas.openxmlformats.org/officeDocument/2006/relationships/customXml" Target="../ink/ink491.xml" /><Relationship Id="rId45" Type="http://schemas.openxmlformats.org/officeDocument/2006/relationships/image" Target="../media/image233.png" /><Relationship Id="rId53" Type="http://schemas.openxmlformats.org/officeDocument/2006/relationships/image" Target="../media/image237.png" /><Relationship Id="rId58" Type="http://schemas.openxmlformats.org/officeDocument/2006/relationships/customXml" Target="../ink/ink500.xml" /><Relationship Id="rId66" Type="http://schemas.openxmlformats.org/officeDocument/2006/relationships/customXml" Target="../ink/ink504.xml" /><Relationship Id="rId74" Type="http://schemas.openxmlformats.org/officeDocument/2006/relationships/customXml" Target="../ink/ink508.xml" /><Relationship Id="rId79" Type="http://schemas.openxmlformats.org/officeDocument/2006/relationships/image" Target="../media/image250.png" /><Relationship Id="rId87" Type="http://schemas.openxmlformats.org/officeDocument/2006/relationships/image" Target="../media/image254.png" /><Relationship Id="rId102" Type="http://schemas.openxmlformats.org/officeDocument/2006/relationships/customXml" Target="../ink/ink522.xml" /><Relationship Id="rId110" Type="http://schemas.openxmlformats.org/officeDocument/2006/relationships/customXml" Target="../ink/ink526.xml" /><Relationship Id="rId115" Type="http://schemas.openxmlformats.org/officeDocument/2006/relationships/image" Target="../media/image268.png" /><Relationship Id="rId5" Type="http://schemas.openxmlformats.org/officeDocument/2006/relationships/image" Target="../media/image213.png" /><Relationship Id="rId61" Type="http://schemas.openxmlformats.org/officeDocument/2006/relationships/image" Target="../media/image241.png" /><Relationship Id="rId82" Type="http://schemas.openxmlformats.org/officeDocument/2006/relationships/customXml" Target="../ink/ink512.xml" /><Relationship Id="rId90" Type="http://schemas.openxmlformats.org/officeDocument/2006/relationships/customXml" Target="../ink/ink516.xml" /><Relationship Id="rId95" Type="http://schemas.openxmlformats.org/officeDocument/2006/relationships/image" Target="../media/image258.png" /><Relationship Id="rId19" Type="http://schemas.openxmlformats.org/officeDocument/2006/relationships/image" Target="../media/image220.png" /><Relationship Id="rId14" Type="http://schemas.openxmlformats.org/officeDocument/2006/relationships/customXml" Target="../ink/ink478.xml" /><Relationship Id="rId22" Type="http://schemas.openxmlformats.org/officeDocument/2006/relationships/customXml" Target="../ink/ink482.xml" /><Relationship Id="rId27" Type="http://schemas.openxmlformats.org/officeDocument/2006/relationships/image" Target="../media/image224.png" /><Relationship Id="rId30" Type="http://schemas.openxmlformats.org/officeDocument/2006/relationships/customXml" Target="../ink/ink486.xml" /><Relationship Id="rId35" Type="http://schemas.openxmlformats.org/officeDocument/2006/relationships/image" Target="../media/image228.png" /><Relationship Id="rId43" Type="http://schemas.openxmlformats.org/officeDocument/2006/relationships/image" Target="../media/image232.png" /><Relationship Id="rId48" Type="http://schemas.openxmlformats.org/officeDocument/2006/relationships/customXml" Target="../ink/ink495.xml" /><Relationship Id="rId56" Type="http://schemas.openxmlformats.org/officeDocument/2006/relationships/customXml" Target="../ink/ink499.xml" /><Relationship Id="rId64" Type="http://schemas.openxmlformats.org/officeDocument/2006/relationships/customXml" Target="../ink/ink503.xml" /><Relationship Id="rId69" Type="http://schemas.openxmlformats.org/officeDocument/2006/relationships/image" Target="../media/image245.png" /><Relationship Id="rId77" Type="http://schemas.openxmlformats.org/officeDocument/2006/relationships/image" Target="../media/image249.png" /><Relationship Id="rId100" Type="http://schemas.openxmlformats.org/officeDocument/2006/relationships/customXml" Target="../ink/ink521.xml" /><Relationship Id="rId105" Type="http://schemas.openxmlformats.org/officeDocument/2006/relationships/image" Target="../media/image263.png" /><Relationship Id="rId113" Type="http://schemas.openxmlformats.org/officeDocument/2006/relationships/image" Target="../media/image267.png" /><Relationship Id="rId8" Type="http://schemas.openxmlformats.org/officeDocument/2006/relationships/customXml" Target="../ink/ink475.xml" /><Relationship Id="rId51" Type="http://schemas.openxmlformats.org/officeDocument/2006/relationships/image" Target="../media/image236.png" /><Relationship Id="rId72" Type="http://schemas.openxmlformats.org/officeDocument/2006/relationships/customXml" Target="../ink/ink507.xml" /><Relationship Id="rId80" Type="http://schemas.openxmlformats.org/officeDocument/2006/relationships/customXml" Target="../ink/ink511.xml" /><Relationship Id="rId85" Type="http://schemas.openxmlformats.org/officeDocument/2006/relationships/image" Target="../media/image253.png" /><Relationship Id="rId93" Type="http://schemas.openxmlformats.org/officeDocument/2006/relationships/image" Target="../media/image257.png" /><Relationship Id="rId98" Type="http://schemas.openxmlformats.org/officeDocument/2006/relationships/customXml" Target="../ink/ink520.xml" /><Relationship Id="rId3" Type="http://schemas.openxmlformats.org/officeDocument/2006/relationships/image" Target="../media/image212.png" /><Relationship Id="rId12" Type="http://schemas.openxmlformats.org/officeDocument/2006/relationships/customXml" Target="../ink/ink477.xml" /><Relationship Id="rId17" Type="http://schemas.openxmlformats.org/officeDocument/2006/relationships/image" Target="../media/image219.png" /><Relationship Id="rId25" Type="http://schemas.openxmlformats.org/officeDocument/2006/relationships/image" Target="../media/image223.png" /><Relationship Id="rId33" Type="http://schemas.openxmlformats.org/officeDocument/2006/relationships/image" Target="../media/image227.png" /><Relationship Id="rId38" Type="http://schemas.openxmlformats.org/officeDocument/2006/relationships/customXml" Target="../ink/ink490.xml" /><Relationship Id="rId46" Type="http://schemas.openxmlformats.org/officeDocument/2006/relationships/customXml" Target="../ink/ink494.xml" /><Relationship Id="rId59" Type="http://schemas.openxmlformats.org/officeDocument/2006/relationships/image" Target="../media/image240.png" /><Relationship Id="rId67" Type="http://schemas.openxmlformats.org/officeDocument/2006/relationships/image" Target="../media/image244.png" /><Relationship Id="rId103" Type="http://schemas.openxmlformats.org/officeDocument/2006/relationships/image" Target="../media/image262.png" /><Relationship Id="rId108" Type="http://schemas.openxmlformats.org/officeDocument/2006/relationships/customXml" Target="../ink/ink525.xml" /><Relationship Id="rId20" Type="http://schemas.openxmlformats.org/officeDocument/2006/relationships/customXml" Target="../ink/ink481.xml" /><Relationship Id="rId41" Type="http://schemas.openxmlformats.org/officeDocument/2006/relationships/image" Target="../media/image231.png" /><Relationship Id="rId54" Type="http://schemas.openxmlformats.org/officeDocument/2006/relationships/customXml" Target="../ink/ink498.xml" /><Relationship Id="rId62" Type="http://schemas.openxmlformats.org/officeDocument/2006/relationships/customXml" Target="../ink/ink502.xml" /><Relationship Id="rId70" Type="http://schemas.openxmlformats.org/officeDocument/2006/relationships/customXml" Target="../ink/ink506.xml" /><Relationship Id="rId75" Type="http://schemas.openxmlformats.org/officeDocument/2006/relationships/image" Target="../media/image248.png" /><Relationship Id="rId83" Type="http://schemas.openxmlformats.org/officeDocument/2006/relationships/image" Target="../media/image252.png" /><Relationship Id="rId88" Type="http://schemas.openxmlformats.org/officeDocument/2006/relationships/customXml" Target="../ink/ink515.xml" /><Relationship Id="rId91" Type="http://schemas.openxmlformats.org/officeDocument/2006/relationships/image" Target="../media/image256.png" /><Relationship Id="rId96" Type="http://schemas.openxmlformats.org/officeDocument/2006/relationships/customXml" Target="../ink/ink519.xml" /><Relationship Id="rId111" Type="http://schemas.openxmlformats.org/officeDocument/2006/relationships/image" Target="../media/image266.png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474.xml" /><Relationship Id="rId15" Type="http://schemas.openxmlformats.org/officeDocument/2006/relationships/image" Target="../media/image218.png" /><Relationship Id="rId23" Type="http://schemas.openxmlformats.org/officeDocument/2006/relationships/image" Target="../media/image222.png" /><Relationship Id="rId28" Type="http://schemas.openxmlformats.org/officeDocument/2006/relationships/customXml" Target="../ink/ink485.xml" /><Relationship Id="rId36" Type="http://schemas.openxmlformats.org/officeDocument/2006/relationships/customXml" Target="../ink/ink489.xml" /><Relationship Id="rId49" Type="http://schemas.openxmlformats.org/officeDocument/2006/relationships/image" Target="../media/image235.png" /><Relationship Id="rId57" Type="http://schemas.openxmlformats.org/officeDocument/2006/relationships/image" Target="../media/image239.png" /><Relationship Id="rId106" Type="http://schemas.openxmlformats.org/officeDocument/2006/relationships/customXml" Target="../ink/ink524.xml" /><Relationship Id="rId114" Type="http://schemas.openxmlformats.org/officeDocument/2006/relationships/customXml" Target="../ink/ink528.xml" /><Relationship Id="rId10" Type="http://schemas.openxmlformats.org/officeDocument/2006/relationships/customXml" Target="../ink/ink476.xml" /><Relationship Id="rId31" Type="http://schemas.openxmlformats.org/officeDocument/2006/relationships/image" Target="../media/image226.png" /><Relationship Id="rId44" Type="http://schemas.openxmlformats.org/officeDocument/2006/relationships/customXml" Target="../ink/ink493.xml" /><Relationship Id="rId52" Type="http://schemas.openxmlformats.org/officeDocument/2006/relationships/customXml" Target="../ink/ink497.xml" /><Relationship Id="rId60" Type="http://schemas.openxmlformats.org/officeDocument/2006/relationships/customXml" Target="../ink/ink501.xml" /><Relationship Id="rId65" Type="http://schemas.openxmlformats.org/officeDocument/2006/relationships/image" Target="../media/image243.png" /><Relationship Id="rId73" Type="http://schemas.openxmlformats.org/officeDocument/2006/relationships/image" Target="../media/image247.png" /><Relationship Id="rId78" Type="http://schemas.openxmlformats.org/officeDocument/2006/relationships/customXml" Target="../ink/ink510.xml" /><Relationship Id="rId81" Type="http://schemas.openxmlformats.org/officeDocument/2006/relationships/image" Target="../media/image251.png" /><Relationship Id="rId86" Type="http://schemas.openxmlformats.org/officeDocument/2006/relationships/customXml" Target="../ink/ink514.xml" /><Relationship Id="rId94" Type="http://schemas.openxmlformats.org/officeDocument/2006/relationships/customXml" Target="../ink/ink518.xml" /><Relationship Id="rId99" Type="http://schemas.openxmlformats.org/officeDocument/2006/relationships/image" Target="../media/image260.png" /><Relationship Id="rId101" Type="http://schemas.openxmlformats.org/officeDocument/2006/relationships/image" Target="../media/image261.png" /><Relationship Id="rId4" Type="http://schemas.openxmlformats.org/officeDocument/2006/relationships/customXml" Target="../ink/ink473.xml" /><Relationship Id="rId9" Type="http://schemas.openxmlformats.org/officeDocument/2006/relationships/image" Target="../media/image215.png" /><Relationship Id="rId13" Type="http://schemas.openxmlformats.org/officeDocument/2006/relationships/image" Target="../media/image217.png" /><Relationship Id="rId18" Type="http://schemas.openxmlformats.org/officeDocument/2006/relationships/customXml" Target="../ink/ink480.xml" /><Relationship Id="rId39" Type="http://schemas.openxmlformats.org/officeDocument/2006/relationships/image" Target="../media/image230.png" /><Relationship Id="rId109" Type="http://schemas.openxmlformats.org/officeDocument/2006/relationships/image" Target="../media/image265.png" /><Relationship Id="rId34" Type="http://schemas.openxmlformats.org/officeDocument/2006/relationships/customXml" Target="../ink/ink488.xml" /><Relationship Id="rId50" Type="http://schemas.openxmlformats.org/officeDocument/2006/relationships/customXml" Target="../ink/ink496.xml" /><Relationship Id="rId55" Type="http://schemas.openxmlformats.org/officeDocument/2006/relationships/image" Target="../media/image238.png" /><Relationship Id="rId76" Type="http://schemas.openxmlformats.org/officeDocument/2006/relationships/customXml" Target="../ink/ink509.xml" /><Relationship Id="rId97" Type="http://schemas.openxmlformats.org/officeDocument/2006/relationships/image" Target="../media/image259.png" /><Relationship Id="rId104" Type="http://schemas.openxmlformats.org/officeDocument/2006/relationships/customXml" Target="../ink/ink523.xml" /><Relationship Id="rId7" Type="http://schemas.openxmlformats.org/officeDocument/2006/relationships/image" Target="../media/image214.png" /><Relationship Id="rId71" Type="http://schemas.openxmlformats.org/officeDocument/2006/relationships/image" Target="../media/image246.png" /><Relationship Id="rId92" Type="http://schemas.openxmlformats.org/officeDocument/2006/relationships/customXml" Target="../ink/ink517.xml" /><Relationship Id="rId2" Type="http://schemas.openxmlformats.org/officeDocument/2006/relationships/customXml" Target="../ink/ink472.xml" /><Relationship Id="rId29" Type="http://schemas.openxmlformats.org/officeDocument/2006/relationships/image" Target="../media/image225.png" 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541.xml" /><Relationship Id="rId117" Type="http://schemas.openxmlformats.org/officeDocument/2006/relationships/image" Target="../media/image326.png" /><Relationship Id="rId21" Type="http://schemas.openxmlformats.org/officeDocument/2006/relationships/image" Target="../media/image278.png" /><Relationship Id="rId42" Type="http://schemas.openxmlformats.org/officeDocument/2006/relationships/customXml" Target="../ink/ink549.xml" /><Relationship Id="rId47" Type="http://schemas.openxmlformats.org/officeDocument/2006/relationships/image" Target="../media/image291.png" /><Relationship Id="rId63" Type="http://schemas.openxmlformats.org/officeDocument/2006/relationships/image" Target="../media/image299.png" /><Relationship Id="rId68" Type="http://schemas.openxmlformats.org/officeDocument/2006/relationships/customXml" Target="../ink/ink562.xml" /><Relationship Id="rId84" Type="http://schemas.openxmlformats.org/officeDocument/2006/relationships/customXml" Target="../ink/ink570.xml" /><Relationship Id="rId89" Type="http://schemas.openxmlformats.org/officeDocument/2006/relationships/image" Target="../media/image312.png" /><Relationship Id="rId112" Type="http://schemas.openxmlformats.org/officeDocument/2006/relationships/customXml" Target="../ink/ink584.xml" /><Relationship Id="rId133" Type="http://schemas.openxmlformats.org/officeDocument/2006/relationships/image" Target="../media/image334.png" /><Relationship Id="rId138" Type="http://schemas.openxmlformats.org/officeDocument/2006/relationships/customXml" Target="../ink/ink594.xml" /><Relationship Id="rId16" Type="http://schemas.openxmlformats.org/officeDocument/2006/relationships/customXml" Target="../ink/ink536.xml" /><Relationship Id="rId107" Type="http://schemas.openxmlformats.org/officeDocument/2006/relationships/image" Target="../media/image321.png" /><Relationship Id="rId11" Type="http://schemas.openxmlformats.org/officeDocument/2006/relationships/image" Target="../media/image273.png" /><Relationship Id="rId32" Type="http://schemas.openxmlformats.org/officeDocument/2006/relationships/customXml" Target="../ink/ink544.xml" /><Relationship Id="rId37" Type="http://schemas.openxmlformats.org/officeDocument/2006/relationships/image" Target="../media/image286.png" /><Relationship Id="rId53" Type="http://schemas.openxmlformats.org/officeDocument/2006/relationships/image" Target="../media/image294.png" /><Relationship Id="rId58" Type="http://schemas.openxmlformats.org/officeDocument/2006/relationships/customXml" Target="../ink/ink557.xml" /><Relationship Id="rId74" Type="http://schemas.openxmlformats.org/officeDocument/2006/relationships/customXml" Target="../ink/ink565.xml" /><Relationship Id="rId79" Type="http://schemas.openxmlformats.org/officeDocument/2006/relationships/image" Target="../media/image307.png" /><Relationship Id="rId102" Type="http://schemas.openxmlformats.org/officeDocument/2006/relationships/customXml" Target="../ink/ink579.xml" /><Relationship Id="rId128" Type="http://schemas.openxmlformats.org/officeDocument/2006/relationships/customXml" Target="../ink/ink589.xml" /><Relationship Id="rId144" Type="http://schemas.openxmlformats.org/officeDocument/2006/relationships/customXml" Target="../ink/ink597.xml" /><Relationship Id="rId149" Type="http://schemas.openxmlformats.org/officeDocument/2006/relationships/image" Target="../media/image342.png" /><Relationship Id="rId5" Type="http://schemas.openxmlformats.org/officeDocument/2006/relationships/image" Target="../media/image270.png" /><Relationship Id="rId90" Type="http://schemas.openxmlformats.org/officeDocument/2006/relationships/customXml" Target="../ink/ink573.xml" /><Relationship Id="rId95" Type="http://schemas.openxmlformats.org/officeDocument/2006/relationships/image" Target="../media/image315.png" /><Relationship Id="rId22" Type="http://schemas.openxmlformats.org/officeDocument/2006/relationships/customXml" Target="../ink/ink539.xml" /><Relationship Id="rId27" Type="http://schemas.openxmlformats.org/officeDocument/2006/relationships/image" Target="../media/image281.png" /><Relationship Id="rId43" Type="http://schemas.openxmlformats.org/officeDocument/2006/relationships/image" Target="../media/image289.png" /><Relationship Id="rId48" Type="http://schemas.openxmlformats.org/officeDocument/2006/relationships/customXml" Target="../ink/ink552.xml" /><Relationship Id="rId64" Type="http://schemas.openxmlformats.org/officeDocument/2006/relationships/customXml" Target="../ink/ink560.xml" /><Relationship Id="rId69" Type="http://schemas.openxmlformats.org/officeDocument/2006/relationships/image" Target="../media/image302.png" /><Relationship Id="rId113" Type="http://schemas.openxmlformats.org/officeDocument/2006/relationships/image" Target="../media/image324.png" /><Relationship Id="rId118" Type="http://schemas.openxmlformats.org/officeDocument/2006/relationships/customXml" Target="../ink/ink587.xml" /><Relationship Id="rId134" Type="http://schemas.openxmlformats.org/officeDocument/2006/relationships/customXml" Target="../ink/ink592.xml" /><Relationship Id="rId139" Type="http://schemas.openxmlformats.org/officeDocument/2006/relationships/image" Target="../media/image337.png" /><Relationship Id="rId8" Type="http://schemas.openxmlformats.org/officeDocument/2006/relationships/customXml" Target="../ink/ink532.xml" /><Relationship Id="rId51" Type="http://schemas.openxmlformats.org/officeDocument/2006/relationships/image" Target="../media/image293.png" /><Relationship Id="rId72" Type="http://schemas.openxmlformats.org/officeDocument/2006/relationships/customXml" Target="../ink/ink564.xml" /><Relationship Id="rId80" Type="http://schemas.openxmlformats.org/officeDocument/2006/relationships/customXml" Target="../ink/ink568.xml" /><Relationship Id="rId85" Type="http://schemas.openxmlformats.org/officeDocument/2006/relationships/image" Target="../media/image310.png" /><Relationship Id="rId93" Type="http://schemas.openxmlformats.org/officeDocument/2006/relationships/image" Target="../media/image314.png" /><Relationship Id="rId98" Type="http://schemas.openxmlformats.org/officeDocument/2006/relationships/customXml" Target="../ink/ink577.xml" /><Relationship Id="rId142" Type="http://schemas.openxmlformats.org/officeDocument/2006/relationships/customXml" Target="../ink/ink596.xml" /><Relationship Id="rId3" Type="http://schemas.openxmlformats.org/officeDocument/2006/relationships/image" Target="../media/image269.png" /><Relationship Id="rId12" Type="http://schemas.openxmlformats.org/officeDocument/2006/relationships/customXml" Target="../ink/ink534.xml" /><Relationship Id="rId17" Type="http://schemas.openxmlformats.org/officeDocument/2006/relationships/image" Target="../media/image276.png" /><Relationship Id="rId25" Type="http://schemas.openxmlformats.org/officeDocument/2006/relationships/image" Target="../media/image280.png" /><Relationship Id="rId33" Type="http://schemas.openxmlformats.org/officeDocument/2006/relationships/image" Target="../media/image284.png" /><Relationship Id="rId38" Type="http://schemas.openxmlformats.org/officeDocument/2006/relationships/customXml" Target="../ink/ink547.xml" /><Relationship Id="rId46" Type="http://schemas.openxmlformats.org/officeDocument/2006/relationships/customXml" Target="../ink/ink551.xml" /><Relationship Id="rId59" Type="http://schemas.openxmlformats.org/officeDocument/2006/relationships/image" Target="../media/image297.png" /><Relationship Id="rId67" Type="http://schemas.openxmlformats.org/officeDocument/2006/relationships/image" Target="../media/image301.png" /><Relationship Id="rId103" Type="http://schemas.openxmlformats.org/officeDocument/2006/relationships/image" Target="../media/image319.png" /><Relationship Id="rId108" Type="http://schemas.openxmlformats.org/officeDocument/2006/relationships/customXml" Target="../ink/ink582.xml" /><Relationship Id="rId116" Type="http://schemas.openxmlformats.org/officeDocument/2006/relationships/customXml" Target="../ink/ink586.xml" /><Relationship Id="rId129" Type="http://schemas.openxmlformats.org/officeDocument/2006/relationships/image" Target="../media/image332.png" /><Relationship Id="rId137" Type="http://schemas.openxmlformats.org/officeDocument/2006/relationships/image" Target="../media/image336.png" /><Relationship Id="rId20" Type="http://schemas.openxmlformats.org/officeDocument/2006/relationships/customXml" Target="../ink/ink538.xml" /><Relationship Id="rId41" Type="http://schemas.openxmlformats.org/officeDocument/2006/relationships/image" Target="../media/image288.png" /><Relationship Id="rId54" Type="http://schemas.openxmlformats.org/officeDocument/2006/relationships/customXml" Target="../ink/ink555.xml" /><Relationship Id="rId62" Type="http://schemas.openxmlformats.org/officeDocument/2006/relationships/customXml" Target="../ink/ink559.xml" /><Relationship Id="rId70" Type="http://schemas.openxmlformats.org/officeDocument/2006/relationships/customXml" Target="../ink/ink563.xml" /><Relationship Id="rId75" Type="http://schemas.openxmlformats.org/officeDocument/2006/relationships/image" Target="../media/image305.png" /><Relationship Id="rId83" Type="http://schemas.openxmlformats.org/officeDocument/2006/relationships/image" Target="../media/image309.png" /><Relationship Id="rId88" Type="http://schemas.openxmlformats.org/officeDocument/2006/relationships/customXml" Target="../ink/ink572.xml" /><Relationship Id="rId91" Type="http://schemas.openxmlformats.org/officeDocument/2006/relationships/image" Target="../media/image313.png" /><Relationship Id="rId96" Type="http://schemas.openxmlformats.org/officeDocument/2006/relationships/customXml" Target="../ink/ink576.xml" /><Relationship Id="rId111" Type="http://schemas.openxmlformats.org/officeDocument/2006/relationships/image" Target="../media/image323.png" /><Relationship Id="rId132" Type="http://schemas.openxmlformats.org/officeDocument/2006/relationships/customXml" Target="../ink/ink591.xml" /><Relationship Id="rId140" Type="http://schemas.openxmlformats.org/officeDocument/2006/relationships/customXml" Target="../ink/ink595.xml" /><Relationship Id="rId145" Type="http://schemas.openxmlformats.org/officeDocument/2006/relationships/image" Target="../media/image340.png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531.xml" /><Relationship Id="rId15" Type="http://schemas.openxmlformats.org/officeDocument/2006/relationships/image" Target="../media/image275.png" /><Relationship Id="rId23" Type="http://schemas.openxmlformats.org/officeDocument/2006/relationships/image" Target="../media/image279.png" /><Relationship Id="rId28" Type="http://schemas.openxmlformats.org/officeDocument/2006/relationships/customXml" Target="../ink/ink542.xml" /><Relationship Id="rId36" Type="http://schemas.openxmlformats.org/officeDocument/2006/relationships/customXml" Target="../ink/ink546.xml" /><Relationship Id="rId49" Type="http://schemas.openxmlformats.org/officeDocument/2006/relationships/image" Target="../media/image292.png" /><Relationship Id="rId57" Type="http://schemas.openxmlformats.org/officeDocument/2006/relationships/image" Target="../media/image296.png" /><Relationship Id="rId106" Type="http://schemas.openxmlformats.org/officeDocument/2006/relationships/customXml" Target="../ink/ink581.xml" /><Relationship Id="rId114" Type="http://schemas.openxmlformats.org/officeDocument/2006/relationships/customXml" Target="../ink/ink585.xml" /><Relationship Id="rId127" Type="http://schemas.openxmlformats.org/officeDocument/2006/relationships/image" Target="../media/image331.png" /><Relationship Id="rId10" Type="http://schemas.openxmlformats.org/officeDocument/2006/relationships/customXml" Target="../ink/ink533.xml" /><Relationship Id="rId31" Type="http://schemas.openxmlformats.org/officeDocument/2006/relationships/image" Target="../media/image283.png" /><Relationship Id="rId44" Type="http://schemas.openxmlformats.org/officeDocument/2006/relationships/customXml" Target="../ink/ink550.xml" /><Relationship Id="rId52" Type="http://schemas.openxmlformats.org/officeDocument/2006/relationships/customXml" Target="../ink/ink554.xml" /><Relationship Id="rId60" Type="http://schemas.openxmlformats.org/officeDocument/2006/relationships/customXml" Target="../ink/ink558.xml" /><Relationship Id="rId65" Type="http://schemas.openxmlformats.org/officeDocument/2006/relationships/image" Target="../media/image300.png" /><Relationship Id="rId73" Type="http://schemas.openxmlformats.org/officeDocument/2006/relationships/image" Target="../media/image304.png" /><Relationship Id="rId78" Type="http://schemas.openxmlformats.org/officeDocument/2006/relationships/customXml" Target="../ink/ink567.xml" /><Relationship Id="rId81" Type="http://schemas.openxmlformats.org/officeDocument/2006/relationships/image" Target="../media/image308.png" /><Relationship Id="rId86" Type="http://schemas.openxmlformats.org/officeDocument/2006/relationships/customXml" Target="../ink/ink571.xml" /><Relationship Id="rId94" Type="http://schemas.openxmlformats.org/officeDocument/2006/relationships/customXml" Target="../ink/ink575.xml" /><Relationship Id="rId99" Type="http://schemas.openxmlformats.org/officeDocument/2006/relationships/image" Target="../media/image317.png" /><Relationship Id="rId101" Type="http://schemas.openxmlformats.org/officeDocument/2006/relationships/image" Target="../media/image318.png" /><Relationship Id="rId130" Type="http://schemas.openxmlformats.org/officeDocument/2006/relationships/customXml" Target="../ink/ink590.xml" /><Relationship Id="rId135" Type="http://schemas.openxmlformats.org/officeDocument/2006/relationships/image" Target="../media/image335.png" /><Relationship Id="rId143" Type="http://schemas.openxmlformats.org/officeDocument/2006/relationships/image" Target="../media/image339.png" /><Relationship Id="rId148" Type="http://schemas.openxmlformats.org/officeDocument/2006/relationships/customXml" Target="../ink/ink599.xml" /><Relationship Id="rId4" Type="http://schemas.openxmlformats.org/officeDocument/2006/relationships/customXml" Target="../ink/ink530.xml" /><Relationship Id="rId9" Type="http://schemas.openxmlformats.org/officeDocument/2006/relationships/image" Target="../media/image272.png" /><Relationship Id="rId13" Type="http://schemas.openxmlformats.org/officeDocument/2006/relationships/image" Target="../media/image274.png" /><Relationship Id="rId18" Type="http://schemas.openxmlformats.org/officeDocument/2006/relationships/customXml" Target="../ink/ink537.xml" /><Relationship Id="rId39" Type="http://schemas.openxmlformats.org/officeDocument/2006/relationships/image" Target="../media/image287.png" /><Relationship Id="rId109" Type="http://schemas.openxmlformats.org/officeDocument/2006/relationships/image" Target="../media/image322.png" /><Relationship Id="rId34" Type="http://schemas.openxmlformats.org/officeDocument/2006/relationships/customXml" Target="../ink/ink545.xml" /><Relationship Id="rId50" Type="http://schemas.openxmlformats.org/officeDocument/2006/relationships/customXml" Target="../ink/ink553.xml" /><Relationship Id="rId55" Type="http://schemas.openxmlformats.org/officeDocument/2006/relationships/image" Target="../media/image295.png" /><Relationship Id="rId76" Type="http://schemas.openxmlformats.org/officeDocument/2006/relationships/customXml" Target="../ink/ink566.xml" /><Relationship Id="rId97" Type="http://schemas.openxmlformats.org/officeDocument/2006/relationships/image" Target="../media/image316.png" /><Relationship Id="rId104" Type="http://schemas.openxmlformats.org/officeDocument/2006/relationships/customXml" Target="../ink/ink580.xml" /><Relationship Id="rId125" Type="http://schemas.openxmlformats.org/officeDocument/2006/relationships/image" Target="../media/image330.png" /><Relationship Id="rId141" Type="http://schemas.openxmlformats.org/officeDocument/2006/relationships/image" Target="../media/image338.png" /><Relationship Id="rId146" Type="http://schemas.openxmlformats.org/officeDocument/2006/relationships/customXml" Target="../ink/ink598.xml" /><Relationship Id="rId7" Type="http://schemas.openxmlformats.org/officeDocument/2006/relationships/image" Target="../media/image271.png" /><Relationship Id="rId71" Type="http://schemas.openxmlformats.org/officeDocument/2006/relationships/image" Target="../media/image303.png" /><Relationship Id="rId92" Type="http://schemas.openxmlformats.org/officeDocument/2006/relationships/customXml" Target="../ink/ink574.xml" /><Relationship Id="rId2" Type="http://schemas.openxmlformats.org/officeDocument/2006/relationships/customXml" Target="../ink/ink529.xml" /><Relationship Id="rId29" Type="http://schemas.openxmlformats.org/officeDocument/2006/relationships/image" Target="../media/image282.png" /><Relationship Id="rId24" Type="http://schemas.openxmlformats.org/officeDocument/2006/relationships/customXml" Target="../ink/ink540.xml" /><Relationship Id="rId40" Type="http://schemas.openxmlformats.org/officeDocument/2006/relationships/customXml" Target="../ink/ink548.xml" /><Relationship Id="rId45" Type="http://schemas.openxmlformats.org/officeDocument/2006/relationships/image" Target="../media/image290.png" /><Relationship Id="rId66" Type="http://schemas.openxmlformats.org/officeDocument/2006/relationships/customXml" Target="../ink/ink561.xml" /><Relationship Id="rId87" Type="http://schemas.openxmlformats.org/officeDocument/2006/relationships/image" Target="../media/image311.png" /><Relationship Id="rId110" Type="http://schemas.openxmlformats.org/officeDocument/2006/relationships/customXml" Target="../ink/ink583.xml" /><Relationship Id="rId115" Type="http://schemas.openxmlformats.org/officeDocument/2006/relationships/image" Target="../media/image325.png" /><Relationship Id="rId131" Type="http://schemas.openxmlformats.org/officeDocument/2006/relationships/image" Target="../media/image333.png" /><Relationship Id="rId136" Type="http://schemas.openxmlformats.org/officeDocument/2006/relationships/customXml" Target="../ink/ink593.xml" /><Relationship Id="rId61" Type="http://schemas.openxmlformats.org/officeDocument/2006/relationships/image" Target="../media/image298.png" /><Relationship Id="rId82" Type="http://schemas.openxmlformats.org/officeDocument/2006/relationships/customXml" Target="../ink/ink569.xml" /><Relationship Id="rId19" Type="http://schemas.openxmlformats.org/officeDocument/2006/relationships/image" Target="../media/image277.png" /><Relationship Id="rId14" Type="http://schemas.openxmlformats.org/officeDocument/2006/relationships/customXml" Target="../ink/ink535.xml" /><Relationship Id="rId30" Type="http://schemas.openxmlformats.org/officeDocument/2006/relationships/customXml" Target="../ink/ink543.xml" /><Relationship Id="rId35" Type="http://schemas.openxmlformats.org/officeDocument/2006/relationships/image" Target="../media/image285.png" /><Relationship Id="rId56" Type="http://schemas.openxmlformats.org/officeDocument/2006/relationships/customXml" Target="../ink/ink556.xml" /><Relationship Id="rId77" Type="http://schemas.openxmlformats.org/officeDocument/2006/relationships/image" Target="../media/image306.png" /><Relationship Id="rId100" Type="http://schemas.openxmlformats.org/officeDocument/2006/relationships/customXml" Target="../ink/ink578.xml" /><Relationship Id="rId105" Type="http://schemas.openxmlformats.org/officeDocument/2006/relationships/image" Target="../media/image320.png" /><Relationship Id="rId126" Type="http://schemas.openxmlformats.org/officeDocument/2006/relationships/customXml" Target="../ink/ink588.xml" /><Relationship Id="rId147" Type="http://schemas.openxmlformats.org/officeDocument/2006/relationships/image" Target="../media/image341.png" 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28.png" /><Relationship Id="rId21" Type="http://schemas.openxmlformats.org/officeDocument/2006/relationships/image" Target="../media/image352.png" /><Relationship Id="rId42" Type="http://schemas.openxmlformats.org/officeDocument/2006/relationships/customXml" Target="../ink/ink620.xml" /><Relationship Id="rId63" Type="http://schemas.openxmlformats.org/officeDocument/2006/relationships/image" Target="../media/image373.png" /><Relationship Id="rId84" Type="http://schemas.openxmlformats.org/officeDocument/2006/relationships/customXml" Target="../ink/ink640.xml" /><Relationship Id="rId138" Type="http://schemas.openxmlformats.org/officeDocument/2006/relationships/customXml" Target="../ink/ink667.xml" /><Relationship Id="rId159" Type="http://schemas.openxmlformats.org/officeDocument/2006/relationships/image" Target="../media/image417.png" /><Relationship Id="rId170" Type="http://schemas.openxmlformats.org/officeDocument/2006/relationships/customXml" Target="../ink/ink683.xml" /><Relationship Id="rId191" Type="http://schemas.openxmlformats.org/officeDocument/2006/relationships/image" Target="../media/image433.png" /><Relationship Id="rId205" Type="http://schemas.openxmlformats.org/officeDocument/2006/relationships/image" Target="../media/image440.png" /><Relationship Id="rId107" Type="http://schemas.openxmlformats.org/officeDocument/2006/relationships/image" Target="../media/image395.png" /><Relationship Id="rId11" Type="http://schemas.openxmlformats.org/officeDocument/2006/relationships/image" Target="../media/image347.png" /><Relationship Id="rId32" Type="http://schemas.openxmlformats.org/officeDocument/2006/relationships/customXml" Target="../ink/ink615.xml" /><Relationship Id="rId74" Type="http://schemas.openxmlformats.org/officeDocument/2006/relationships/customXml" Target="../ink/ink635.xml" /><Relationship Id="rId128" Type="http://schemas.openxmlformats.org/officeDocument/2006/relationships/customXml" Target="../ink/ink662.xml" /><Relationship Id="rId149" Type="http://schemas.openxmlformats.org/officeDocument/2006/relationships/image" Target="../media/image412.png" /><Relationship Id="rId5" Type="http://schemas.openxmlformats.org/officeDocument/2006/relationships/image" Target="../media/image344.png" /><Relationship Id="rId90" Type="http://schemas.openxmlformats.org/officeDocument/2006/relationships/customXml" Target="../ink/ink643.xml" /><Relationship Id="rId95" Type="http://schemas.openxmlformats.org/officeDocument/2006/relationships/image" Target="../media/image389.png" /><Relationship Id="rId160" Type="http://schemas.openxmlformats.org/officeDocument/2006/relationships/customXml" Target="../ink/ink678.xml" /><Relationship Id="rId165" Type="http://schemas.openxmlformats.org/officeDocument/2006/relationships/image" Target="../media/image420.png" /><Relationship Id="rId181" Type="http://schemas.openxmlformats.org/officeDocument/2006/relationships/image" Target="../media/image428.png" /><Relationship Id="rId186" Type="http://schemas.openxmlformats.org/officeDocument/2006/relationships/customXml" Target="../ink/ink691.xml" /><Relationship Id="rId216" Type="http://schemas.openxmlformats.org/officeDocument/2006/relationships/customXml" Target="../ink/ink706.xml" /><Relationship Id="rId211" Type="http://schemas.openxmlformats.org/officeDocument/2006/relationships/image" Target="../media/image443.png" /><Relationship Id="rId22" Type="http://schemas.openxmlformats.org/officeDocument/2006/relationships/customXml" Target="../ink/ink610.xml" /><Relationship Id="rId27" Type="http://schemas.openxmlformats.org/officeDocument/2006/relationships/image" Target="../media/image355.png" /><Relationship Id="rId43" Type="http://schemas.openxmlformats.org/officeDocument/2006/relationships/image" Target="../media/image363.png" /><Relationship Id="rId48" Type="http://schemas.openxmlformats.org/officeDocument/2006/relationships/customXml" Target="../ink/ink623.xml" /><Relationship Id="rId64" Type="http://schemas.openxmlformats.org/officeDocument/2006/relationships/customXml" Target="../ink/ink630.xml" /><Relationship Id="rId69" Type="http://schemas.openxmlformats.org/officeDocument/2006/relationships/image" Target="../media/image376.png" /><Relationship Id="rId113" Type="http://schemas.openxmlformats.org/officeDocument/2006/relationships/image" Target="../media/image398.png" /><Relationship Id="rId118" Type="http://schemas.openxmlformats.org/officeDocument/2006/relationships/customXml" Target="../ink/ink657.xml" /><Relationship Id="rId134" Type="http://schemas.openxmlformats.org/officeDocument/2006/relationships/customXml" Target="../ink/ink665.xml" /><Relationship Id="rId139" Type="http://schemas.openxmlformats.org/officeDocument/2006/relationships/image" Target="../media/image407.png" /><Relationship Id="rId80" Type="http://schemas.openxmlformats.org/officeDocument/2006/relationships/customXml" Target="../ink/ink638.xml" /><Relationship Id="rId85" Type="http://schemas.openxmlformats.org/officeDocument/2006/relationships/image" Target="../media/image384.png" /><Relationship Id="rId150" Type="http://schemas.openxmlformats.org/officeDocument/2006/relationships/customXml" Target="../ink/ink673.xml" /><Relationship Id="rId155" Type="http://schemas.openxmlformats.org/officeDocument/2006/relationships/image" Target="../media/image415.png" /><Relationship Id="rId171" Type="http://schemas.openxmlformats.org/officeDocument/2006/relationships/image" Target="../media/image423.png" /><Relationship Id="rId176" Type="http://schemas.openxmlformats.org/officeDocument/2006/relationships/customXml" Target="../ink/ink686.xml" /><Relationship Id="rId192" Type="http://schemas.openxmlformats.org/officeDocument/2006/relationships/customXml" Target="../ink/ink694.xml" /><Relationship Id="rId197" Type="http://schemas.openxmlformats.org/officeDocument/2006/relationships/image" Target="../media/image436.png" /><Relationship Id="rId206" Type="http://schemas.openxmlformats.org/officeDocument/2006/relationships/customXml" Target="../ink/ink701.xml" /><Relationship Id="rId201" Type="http://schemas.openxmlformats.org/officeDocument/2006/relationships/image" Target="../media/image438.png" /><Relationship Id="rId12" Type="http://schemas.openxmlformats.org/officeDocument/2006/relationships/customXml" Target="../ink/ink605.xml" /><Relationship Id="rId17" Type="http://schemas.openxmlformats.org/officeDocument/2006/relationships/image" Target="../media/image350.png" /><Relationship Id="rId33" Type="http://schemas.openxmlformats.org/officeDocument/2006/relationships/image" Target="../media/image358.png" /><Relationship Id="rId38" Type="http://schemas.openxmlformats.org/officeDocument/2006/relationships/customXml" Target="../ink/ink618.xml" /><Relationship Id="rId59" Type="http://schemas.openxmlformats.org/officeDocument/2006/relationships/image" Target="../media/image371.png" /><Relationship Id="rId103" Type="http://schemas.openxmlformats.org/officeDocument/2006/relationships/image" Target="../media/image393.png" /><Relationship Id="rId108" Type="http://schemas.openxmlformats.org/officeDocument/2006/relationships/customXml" Target="../ink/ink652.xml" /><Relationship Id="rId124" Type="http://schemas.openxmlformats.org/officeDocument/2006/relationships/customXml" Target="../ink/ink660.xml" /><Relationship Id="rId129" Type="http://schemas.openxmlformats.org/officeDocument/2006/relationships/image" Target="../media/image402.png" /><Relationship Id="rId70" Type="http://schemas.openxmlformats.org/officeDocument/2006/relationships/customXml" Target="../ink/ink633.xml" /><Relationship Id="rId75" Type="http://schemas.openxmlformats.org/officeDocument/2006/relationships/image" Target="../media/image379.png" /><Relationship Id="rId91" Type="http://schemas.openxmlformats.org/officeDocument/2006/relationships/image" Target="../media/image387.png" /><Relationship Id="rId96" Type="http://schemas.openxmlformats.org/officeDocument/2006/relationships/customXml" Target="../ink/ink646.xml" /><Relationship Id="rId140" Type="http://schemas.openxmlformats.org/officeDocument/2006/relationships/customXml" Target="../ink/ink668.xml" /><Relationship Id="rId145" Type="http://schemas.openxmlformats.org/officeDocument/2006/relationships/image" Target="../media/image410.png" /><Relationship Id="rId161" Type="http://schemas.openxmlformats.org/officeDocument/2006/relationships/image" Target="../media/image418.png" /><Relationship Id="rId166" Type="http://schemas.openxmlformats.org/officeDocument/2006/relationships/customXml" Target="../ink/ink681.xml" /><Relationship Id="rId182" Type="http://schemas.openxmlformats.org/officeDocument/2006/relationships/customXml" Target="../ink/ink689.xml" /><Relationship Id="rId187" Type="http://schemas.openxmlformats.org/officeDocument/2006/relationships/image" Target="../media/image431.png" /><Relationship Id="rId217" Type="http://schemas.openxmlformats.org/officeDocument/2006/relationships/image" Target="../media/image446.png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602.xml" /><Relationship Id="rId212" Type="http://schemas.openxmlformats.org/officeDocument/2006/relationships/customXml" Target="../ink/ink704.xml" /><Relationship Id="rId23" Type="http://schemas.openxmlformats.org/officeDocument/2006/relationships/image" Target="../media/image353.png" /><Relationship Id="rId28" Type="http://schemas.openxmlformats.org/officeDocument/2006/relationships/customXml" Target="../ink/ink613.xml" /><Relationship Id="rId49" Type="http://schemas.openxmlformats.org/officeDocument/2006/relationships/image" Target="../media/image366.png" /><Relationship Id="rId114" Type="http://schemas.openxmlformats.org/officeDocument/2006/relationships/customXml" Target="../ink/ink655.xml" /><Relationship Id="rId119" Type="http://schemas.openxmlformats.org/officeDocument/2006/relationships/image" Target="../media/image329.png" /><Relationship Id="rId44" Type="http://schemas.openxmlformats.org/officeDocument/2006/relationships/customXml" Target="../ink/ink621.xml" /><Relationship Id="rId60" Type="http://schemas.openxmlformats.org/officeDocument/2006/relationships/customXml" Target="../ink/ink628.xml" /><Relationship Id="rId65" Type="http://schemas.openxmlformats.org/officeDocument/2006/relationships/image" Target="../media/image374.png" /><Relationship Id="rId81" Type="http://schemas.openxmlformats.org/officeDocument/2006/relationships/image" Target="../media/image382.png" /><Relationship Id="rId86" Type="http://schemas.openxmlformats.org/officeDocument/2006/relationships/customXml" Target="../ink/ink641.xml" /><Relationship Id="rId130" Type="http://schemas.openxmlformats.org/officeDocument/2006/relationships/customXml" Target="../ink/ink663.xml" /><Relationship Id="rId135" Type="http://schemas.openxmlformats.org/officeDocument/2006/relationships/image" Target="../media/image405.png" /><Relationship Id="rId151" Type="http://schemas.openxmlformats.org/officeDocument/2006/relationships/image" Target="../media/image413.png" /><Relationship Id="rId156" Type="http://schemas.openxmlformats.org/officeDocument/2006/relationships/customXml" Target="../ink/ink676.xml" /><Relationship Id="rId177" Type="http://schemas.openxmlformats.org/officeDocument/2006/relationships/image" Target="../media/image426.png" /><Relationship Id="rId198" Type="http://schemas.openxmlformats.org/officeDocument/2006/relationships/customXml" Target="../ink/ink697.xml" /><Relationship Id="rId172" Type="http://schemas.openxmlformats.org/officeDocument/2006/relationships/customXml" Target="../ink/ink684.xml" /><Relationship Id="rId193" Type="http://schemas.openxmlformats.org/officeDocument/2006/relationships/image" Target="../media/image434.png" /><Relationship Id="rId202" Type="http://schemas.openxmlformats.org/officeDocument/2006/relationships/customXml" Target="../ink/ink699.xml" /><Relationship Id="rId207" Type="http://schemas.openxmlformats.org/officeDocument/2006/relationships/image" Target="../media/image441.png" /><Relationship Id="rId13" Type="http://schemas.openxmlformats.org/officeDocument/2006/relationships/image" Target="../media/image348.png" /><Relationship Id="rId18" Type="http://schemas.openxmlformats.org/officeDocument/2006/relationships/customXml" Target="../ink/ink608.xml" /><Relationship Id="rId39" Type="http://schemas.openxmlformats.org/officeDocument/2006/relationships/image" Target="../media/image361.png" /><Relationship Id="rId109" Type="http://schemas.openxmlformats.org/officeDocument/2006/relationships/image" Target="../media/image396.png" /><Relationship Id="rId34" Type="http://schemas.openxmlformats.org/officeDocument/2006/relationships/customXml" Target="../ink/ink616.xml" /><Relationship Id="rId50" Type="http://schemas.openxmlformats.org/officeDocument/2006/relationships/customXml" Target="../ink/ink624.xml" /><Relationship Id="rId55" Type="http://schemas.openxmlformats.org/officeDocument/2006/relationships/image" Target="../media/image369.png" /><Relationship Id="rId76" Type="http://schemas.openxmlformats.org/officeDocument/2006/relationships/customXml" Target="../ink/ink636.xml" /><Relationship Id="rId97" Type="http://schemas.openxmlformats.org/officeDocument/2006/relationships/image" Target="../media/image390.png" /><Relationship Id="rId104" Type="http://schemas.openxmlformats.org/officeDocument/2006/relationships/customXml" Target="../ink/ink650.xml" /><Relationship Id="rId120" Type="http://schemas.openxmlformats.org/officeDocument/2006/relationships/customXml" Target="../ink/ink658.xml" /><Relationship Id="rId125" Type="http://schemas.openxmlformats.org/officeDocument/2006/relationships/image" Target="../media/image400.png" /><Relationship Id="rId141" Type="http://schemas.openxmlformats.org/officeDocument/2006/relationships/image" Target="../media/image408.png" /><Relationship Id="rId146" Type="http://schemas.openxmlformats.org/officeDocument/2006/relationships/customXml" Target="../ink/ink671.xml" /><Relationship Id="rId167" Type="http://schemas.openxmlformats.org/officeDocument/2006/relationships/image" Target="../media/image421.png" /><Relationship Id="rId188" Type="http://schemas.openxmlformats.org/officeDocument/2006/relationships/customXml" Target="../ink/ink692.xml" /><Relationship Id="rId7" Type="http://schemas.openxmlformats.org/officeDocument/2006/relationships/image" Target="../media/image345.png" /><Relationship Id="rId71" Type="http://schemas.openxmlformats.org/officeDocument/2006/relationships/image" Target="../media/image377.png" /><Relationship Id="rId92" Type="http://schemas.openxmlformats.org/officeDocument/2006/relationships/customXml" Target="../ink/ink644.xml" /><Relationship Id="rId162" Type="http://schemas.openxmlformats.org/officeDocument/2006/relationships/customXml" Target="../ink/ink679.xml" /><Relationship Id="rId183" Type="http://schemas.openxmlformats.org/officeDocument/2006/relationships/image" Target="../media/image429.png" /><Relationship Id="rId213" Type="http://schemas.openxmlformats.org/officeDocument/2006/relationships/image" Target="../media/image444.png" /><Relationship Id="rId218" Type="http://schemas.openxmlformats.org/officeDocument/2006/relationships/customXml" Target="../ink/ink707.xml" /><Relationship Id="rId2" Type="http://schemas.openxmlformats.org/officeDocument/2006/relationships/customXml" Target="../ink/ink600.xml" /><Relationship Id="rId29" Type="http://schemas.openxmlformats.org/officeDocument/2006/relationships/image" Target="../media/image356.png" /><Relationship Id="rId24" Type="http://schemas.openxmlformats.org/officeDocument/2006/relationships/customXml" Target="../ink/ink611.xml" /><Relationship Id="rId40" Type="http://schemas.openxmlformats.org/officeDocument/2006/relationships/customXml" Target="../ink/ink619.xml" /><Relationship Id="rId45" Type="http://schemas.openxmlformats.org/officeDocument/2006/relationships/image" Target="../media/image364.png" /><Relationship Id="rId66" Type="http://schemas.openxmlformats.org/officeDocument/2006/relationships/customXml" Target="../ink/ink631.xml" /><Relationship Id="rId87" Type="http://schemas.openxmlformats.org/officeDocument/2006/relationships/image" Target="../media/image385.png" /><Relationship Id="rId110" Type="http://schemas.openxmlformats.org/officeDocument/2006/relationships/customXml" Target="../ink/ink653.xml" /><Relationship Id="rId115" Type="http://schemas.openxmlformats.org/officeDocument/2006/relationships/image" Target="../media/image327.png" /><Relationship Id="rId131" Type="http://schemas.openxmlformats.org/officeDocument/2006/relationships/image" Target="../media/image403.png" /><Relationship Id="rId136" Type="http://schemas.openxmlformats.org/officeDocument/2006/relationships/customXml" Target="../ink/ink666.xml" /><Relationship Id="rId157" Type="http://schemas.openxmlformats.org/officeDocument/2006/relationships/image" Target="../media/image416.png" /><Relationship Id="rId178" Type="http://schemas.openxmlformats.org/officeDocument/2006/relationships/customXml" Target="../ink/ink687.xml" /><Relationship Id="rId61" Type="http://schemas.openxmlformats.org/officeDocument/2006/relationships/image" Target="../media/image372.png" /><Relationship Id="rId82" Type="http://schemas.openxmlformats.org/officeDocument/2006/relationships/customXml" Target="../ink/ink639.xml" /><Relationship Id="rId152" Type="http://schemas.openxmlformats.org/officeDocument/2006/relationships/customXml" Target="../ink/ink674.xml" /><Relationship Id="rId173" Type="http://schemas.openxmlformats.org/officeDocument/2006/relationships/image" Target="../media/image424.png" /><Relationship Id="rId194" Type="http://schemas.openxmlformats.org/officeDocument/2006/relationships/customXml" Target="../ink/ink695.xml" /><Relationship Id="rId199" Type="http://schemas.openxmlformats.org/officeDocument/2006/relationships/image" Target="../media/image437.png" /><Relationship Id="rId203" Type="http://schemas.openxmlformats.org/officeDocument/2006/relationships/image" Target="../media/image439.png" /><Relationship Id="rId208" Type="http://schemas.openxmlformats.org/officeDocument/2006/relationships/customXml" Target="../ink/ink702.xml" /><Relationship Id="rId19" Type="http://schemas.openxmlformats.org/officeDocument/2006/relationships/image" Target="../media/image351.png" /><Relationship Id="rId14" Type="http://schemas.openxmlformats.org/officeDocument/2006/relationships/customXml" Target="../ink/ink606.xml" /><Relationship Id="rId30" Type="http://schemas.openxmlformats.org/officeDocument/2006/relationships/customXml" Target="../ink/ink614.xml" /><Relationship Id="rId35" Type="http://schemas.openxmlformats.org/officeDocument/2006/relationships/image" Target="../media/image359.png" /><Relationship Id="rId56" Type="http://schemas.openxmlformats.org/officeDocument/2006/relationships/customXml" Target="../ink/ink626.xml" /><Relationship Id="rId77" Type="http://schemas.openxmlformats.org/officeDocument/2006/relationships/image" Target="../media/image380.png" /><Relationship Id="rId100" Type="http://schemas.openxmlformats.org/officeDocument/2006/relationships/customXml" Target="../ink/ink648.xml" /><Relationship Id="rId105" Type="http://schemas.openxmlformats.org/officeDocument/2006/relationships/image" Target="../media/image394.png" /><Relationship Id="rId126" Type="http://schemas.openxmlformats.org/officeDocument/2006/relationships/customXml" Target="../ink/ink661.xml" /><Relationship Id="rId147" Type="http://schemas.openxmlformats.org/officeDocument/2006/relationships/image" Target="../media/image411.png" /><Relationship Id="rId168" Type="http://schemas.openxmlformats.org/officeDocument/2006/relationships/customXml" Target="../ink/ink682.xml" /><Relationship Id="rId8" Type="http://schemas.openxmlformats.org/officeDocument/2006/relationships/customXml" Target="../ink/ink603.xml" /><Relationship Id="rId51" Type="http://schemas.openxmlformats.org/officeDocument/2006/relationships/image" Target="../media/image367.png" /><Relationship Id="rId72" Type="http://schemas.openxmlformats.org/officeDocument/2006/relationships/customXml" Target="../ink/ink634.xml" /><Relationship Id="rId93" Type="http://schemas.openxmlformats.org/officeDocument/2006/relationships/image" Target="../media/image388.png" /><Relationship Id="rId98" Type="http://schemas.openxmlformats.org/officeDocument/2006/relationships/customXml" Target="../ink/ink647.xml" /><Relationship Id="rId121" Type="http://schemas.openxmlformats.org/officeDocument/2006/relationships/image" Target="../media/image368.png" /><Relationship Id="rId142" Type="http://schemas.openxmlformats.org/officeDocument/2006/relationships/customXml" Target="../ink/ink669.xml" /><Relationship Id="rId163" Type="http://schemas.openxmlformats.org/officeDocument/2006/relationships/image" Target="../media/image419.png" /><Relationship Id="rId184" Type="http://schemas.openxmlformats.org/officeDocument/2006/relationships/customXml" Target="../ink/ink690.xml" /><Relationship Id="rId189" Type="http://schemas.openxmlformats.org/officeDocument/2006/relationships/image" Target="../media/image432.png" /><Relationship Id="rId219" Type="http://schemas.openxmlformats.org/officeDocument/2006/relationships/image" Target="../media/image447.png" /><Relationship Id="rId3" Type="http://schemas.openxmlformats.org/officeDocument/2006/relationships/image" Target="../media/image343.png" /><Relationship Id="rId214" Type="http://schemas.openxmlformats.org/officeDocument/2006/relationships/customXml" Target="../ink/ink705.xml" /><Relationship Id="rId25" Type="http://schemas.openxmlformats.org/officeDocument/2006/relationships/image" Target="../media/image354.png" /><Relationship Id="rId46" Type="http://schemas.openxmlformats.org/officeDocument/2006/relationships/customXml" Target="../ink/ink622.xml" /><Relationship Id="rId67" Type="http://schemas.openxmlformats.org/officeDocument/2006/relationships/image" Target="../media/image375.png" /><Relationship Id="rId116" Type="http://schemas.openxmlformats.org/officeDocument/2006/relationships/customXml" Target="../ink/ink656.xml" /><Relationship Id="rId137" Type="http://schemas.openxmlformats.org/officeDocument/2006/relationships/image" Target="../media/image406.png" /><Relationship Id="rId158" Type="http://schemas.openxmlformats.org/officeDocument/2006/relationships/customXml" Target="../ink/ink677.xml" /><Relationship Id="rId20" Type="http://schemas.openxmlformats.org/officeDocument/2006/relationships/customXml" Target="../ink/ink609.xml" /><Relationship Id="rId41" Type="http://schemas.openxmlformats.org/officeDocument/2006/relationships/image" Target="../media/image362.png" /><Relationship Id="rId62" Type="http://schemas.openxmlformats.org/officeDocument/2006/relationships/customXml" Target="../ink/ink629.xml" /><Relationship Id="rId83" Type="http://schemas.openxmlformats.org/officeDocument/2006/relationships/image" Target="../media/image383.png" /><Relationship Id="rId88" Type="http://schemas.openxmlformats.org/officeDocument/2006/relationships/customXml" Target="../ink/ink642.xml" /><Relationship Id="rId111" Type="http://schemas.openxmlformats.org/officeDocument/2006/relationships/image" Target="../media/image397.png" /><Relationship Id="rId132" Type="http://schemas.openxmlformats.org/officeDocument/2006/relationships/customXml" Target="../ink/ink664.xml" /><Relationship Id="rId153" Type="http://schemas.openxmlformats.org/officeDocument/2006/relationships/image" Target="../media/image414.png" /><Relationship Id="rId174" Type="http://schemas.openxmlformats.org/officeDocument/2006/relationships/customXml" Target="../ink/ink685.xml" /><Relationship Id="rId179" Type="http://schemas.openxmlformats.org/officeDocument/2006/relationships/image" Target="../media/image427.png" /><Relationship Id="rId195" Type="http://schemas.openxmlformats.org/officeDocument/2006/relationships/image" Target="../media/image435.png" /><Relationship Id="rId209" Type="http://schemas.openxmlformats.org/officeDocument/2006/relationships/image" Target="../media/image442.png" /><Relationship Id="rId190" Type="http://schemas.openxmlformats.org/officeDocument/2006/relationships/customXml" Target="../ink/ink693.xml" /><Relationship Id="rId204" Type="http://schemas.openxmlformats.org/officeDocument/2006/relationships/customXml" Target="../ink/ink700.xml" /><Relationship Id="rId15" Type="http://schemas.openxmlformats.org/officeDocument/2006/relationships/image" Target="../media/image349.png" /><Relationship Id="rId36" Type="http://schemas.openxmlformats.org/officeDocument/2006/relationships/customXml" Target="../ink/ink617.xml" /><Relationship Id="rId57" Type="http://schemas.openxmlformats.org/officeDocument/2006/relationships/image" Target="../media/image370.png" /><Relationship Id="rId106" Type="http://schemas.openxmlformats.org/officeDocument/2006/relationships/customXml" Target="../ink/ink651.xml" /><Relationship Id="rId127" Type="http://schemas.openxmlformats.org/officeDocument/2006/relationships/image" Target="../media/image401.png" /><Relationship Id="rId10" Type="http://schemas.openxmlformats.org/officeDocument/2006/relationships/customXml" Target="../ink/ink604.xml" /><Relationship Id="rId31" Type="http://schemas.openxmlformats.org/officeDocument/2006/relationships/image" Target="../media/image357.png" /><Relationship Id="rId52" Type="http://schemas.openxmlformats.org/officeDocument/2006/relationships/customXml" Target="../ink/ink625.xml" /><Relationship Id="rId73" Type="http://schemas.openxmlformats.org/officeDocument/2006/relationships/image" Target="../media/image378.png" /><Relationship Id="rId78" Type="http://schemas.openxmlformats.org/officeDocument/2006/relationships/customXml" Target="../ink/ink637.xml" /><Relationship Id="rId94" Type="http://schemas.openxmlformats.org/officeDocument/2006/relationships/customXml" Target="../ink/ink645.xml" /><Relationship Id="rId99" Type="http://schemas.openxmlformats.org/officeDocument/2006/relationships/image" Target="../media/image391.png" /><Relationship Id="rId101" Type="http://schemas.openxmlformats.org/officeDocument/2006/relationships/image" Target="../media/image392.png" /><Relationship Id="rId122" Type="http://schemas.openxmlformats.org/officeDocument/2006/relationships/customXml" Target="../ink/ink659.xml" /><Relationship Id="rId143" Type="http://schemas.openxmlformats.org/officeDocument/2006/relationships/image" Target="../media/image409.png" /><Relationship Id="rId148" Type="http://schemas.openxmlformats.org/officeDocument/2006/relationships/customXml" Target="../ink/ink672.xml" /><Relationship Id="rId164" Type="http://schemas.openxmlformats.org/officeDocument/2006/relationships/customXml" Target="../ink/ink680.xml" /><Relationship Id="rId169" Type="http://schemas.openxmlformats.org/officeDocument/2006/relationships/image" Target="../media/image422.png" /><Relationship Id="rId185" Type="http://schemas.openxmlformats.org/officeDocument/2006/relationships/image" Target="../media/image430.png" /><Relationship Id="rId4" Type="http://schemas.openxmlformats.org/officeDocument/2006/relationships/customXml" Target="../ink/ink601.xml" /><Relationship Id="rId9" Type="http://schemas.openxmlformats.org/officeDocument/2006/relationships/image" Target="../media/image346.png" /><Relationship Id="rId180" Type="http://schemas.openxmlformats.org/officeDocument/2006/relationships/customXml" Target="../ink/ink688.xml" /><Relationship Id="rId210" Type="http://schemas.openxmlformats.org/officeDocument/2006/relationships/customXml" Target="../ink/ink703.xml" /><Relationship Id="rId215" Type="http://schemas.openxmlformats.org/officeDocument/2006/relationships/image" Target="../media/image445.png" /><Relationship Id="rId26" Type="http://schemas.openxmlformats.org/officeDocument/2006/relationships/customXml" Target="../ink/ink612.xml" /><Relationship Id="rId47" Type="http://schemas.openxmlformats.org/officeDocument/2006/relationships/image" Target="../media/image365.png" /><Relationship Id="rId68" Type="http://schemas.openxmlformats.org/officeDocument/2006/relationships/customXml" Target="../ink/ink632.xml" /><Relationship Id="rId89" Type="http://schemas.openxmlformats.org/officeDocument/2006/relationships/image" Target="../media/image386.png" /><Relationship Id="rId112" Type="http://schemas.openxmlformats.org/officeDocument/2006/relationships/customXml" Target="../ink/ink654.xml" /><Relationship Id="rId133" Type="http://schemas.openxmlformats.org/officeDocument/2006/relationships/image" Target="../media/image404.png" /><Relationship Id="rId154" Type="http://schemas.openxmlformats.org/officeDocument/2006/relationships/customXml" Target="../ink/ink675.xml" /><Relationship Id="rId175" Type="http://schemas.openxmlformats.org/officeDocument/2006/relationships/image" Target="../media/image425.png" /><Relationship Id="rId196" Type="http://schemas.openxmlformats.org/officeDocument/2006/relationships/customXml" Target="../ink/ink696.xml" /><Relationship Id="rId200" Type="http://schemas.openxmlformats.org/officeDocument/2006/relationships/customXml" Target="../ink/ink698.xml" /><Relationship Id="rId16" Type="http://schemas.openxmlformats.org/officeDocument/2006/relationships/customXml" Target="../ink/ink607.xml" /><Relationship Id="rId37" Type="http://schemas.openxmlformats.org/officeDocument/2006/relationships/image" Target="../media/image360.png" /><Relationship Id="rId58" Type="http://schemas.openxmlformats.org/officeDocument/2006/relationships/customXml" Target="../ink/ink627.xml" /><Relationship Id="rId79" Type="http://schemas.openxmlformats.org/officeDocument/2006/relationships/image" Target="../media/image381.png" /><Relationship Id="rId102" Type="http://schemas.openxmlformats.org/officeDocument/2006/relationships/customXml" Target="../ink/ink649.xml" /><Relationship Id="rId123" Type="http://schemas.openxmlformats.org/officeDocument/2006/relationships/image" Target="../media/image399.png" /><Relationship Id="rId144" Type="http://schemas.openxmlformats.org/officeDocument/2006/relationships/customXml" Target="../ink/ink670.xml" 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20.xml" /><Relationship Id="rId117" Type="http://schemas.openxmlformats.org/officeDocument/2006/relationships/image" Target="../media/image505.png" /><Relationship Id="rId21" Type="http://schemas.openxmlformats.org/officeDocument/2006/relationships/image" Target="../media/image457.png" /><Relationship Id="rId42" Type="http://schemas.openxmlformats.org/officeDocument/2006/relationships/customXml" Target="../ink/ink728.xml" /><Relationship Id="rId47" Type="http://schemas.openxmlformats.org/officeDocument/2006/relationships/image" Target="../media/image470.png" /><Relationship Id="rId63" Type="http://schemas.openxmlformats.org/officeDocument/2006/relationships/image" Target="../media/image478.png" /><Relationship Id="rId68" Type="http://schemas.openxmlformats.org/officeDocument/2006/relationships/customXml" Target="../ink/ink741.xml" /><Relationship Id="rId84" Type="http://schemas.openxmlformats.org/officeDocument/2006/relationships/customXml" Target="../ink/ink749.xml" /><Relationship Id="rId89" Type="http://schemas.openxmlformats.org/officeDocument/2006/relationships/image" Target="../media/image491.png" /><Relationship Id="rId112" Type="http://schemas.openxmlformats.org/officeDocument/2006/relationships/customXml" Target="../ink/ink763.xml" /><Relationship Id="rId133" Type="http://schemas.openxmlformats.org/officeDocument/2006/relationships/image" Target="../media/image513.png" /><Relationship Id="rId138" Type="http://schemas.openxmlformats.org/officeDocument/2006/relationships/customXml" Target="../ink/ink776.xml" /><Relationship Id="rId16" Type="http://schemas.openxmlformats.org/officeDocument/2006/relationships/customXml" Target="../ink/ink715.xml" /><Relationship Id="rId107" Type="http://schemas.openxmlformats.org/officeDocument/2006/relationships/image" Target="../media/image500.png" /><Relationship Id="rId11" Type="http://schemas.openxmlformats.org/officeDocument/2006/relationships/image" Target="../media/image452.png" /><Relationship Id="rId32" Type="http://schemas.openxmlformats.org/officeDocument/2006/relationships/customXml" Target="../ink/ink723.xml" /><Relationship Id="rId37" Type="http://schemas.openxmlformats.org/officeDocument/2006/relationships/image" Target="../media/image465.png" /><Relationship Id="rId53" Type="http://schemas.openxmlformats.org/officeDocument/2006/relationships/image" Target="../media/image473.png" /><Relationship Id="rId58" Type="http://schemas.openxmlformats.org/officeDocument/2006/relationships/customXml" Target="../ink/ink736.xml" /><Relationship Id="rId74" Type="http://schemas.openxmlformats.org/officeDocument/2006/relationships/customXml" Target="../ink/ink744.xml" /><Relationship Id="rId79" Type="http://schemas.openxmlformats.org/officeDocument/2006/relationships/image" Target="../media/image486.png" /><Relationship Id="rId102" Type="http://schemas.openxmlformats.org/officeDocument/2006/relationships/customXml" Target="../ink/ink758.xml" /><Relationship Id="rId123" Type="http://schemas.openxmlformats.org/officeDocument/2006/relationships/image" Target="../media/image508.png" /><Relationship Id="rId128" Type="http://schemas.openxmlformats.org/officeDocument/2006/relationships/customXml" Target="../ink/ink771.xml" /><Relationship Id="rId144" Type="http://schemas.openxmlformats.org/officeDocument/2006/relationships/customXml" Target="../ink/ink779.xml" /><Relationship Id="rId5" Type="http://schemas.openxmlformats.org/officeDocument/2006/relationships/image" Target="../media/image449.png" /><Relationship Id="rId90" Type="http://schemas.openxmlformats.org/officeDocument/2006/relationships/customXml" Target="../ink/ink752.xml" /><Relationship Id="rId95" Type="http://schemas.openxmlformats.org/officeDocument/2006/relationships/image" Target="../media/image494.png" /><Relationship Id="rId22" Type="http://schemas.openxmlformats.org/officeDocument/2006/relationships/customXml" Target="../ink/ink718.xml" /><Relationship Id="rId27" Type="http://schemas.openxmlformats.org/officeDocument/2006/relationships/image" Target="../media/image460.png" /><Relationship Id="rId43" Type="http://schemas.openxmlformats.org/officeDocument/2006/relationships/image" Target="../media/image468.png" /><Relationship Id="rId48" Type="http://schemas.openxmlformats.org/officeDocument/2006/relationships/customXml" Target="../ink/ink731.xml" /><Relationship Id="rId64" Type="http://schemas.openxmlformats.org/officeDocument/2006/relationships/customXml" Target="../ink/ink739.xml" /><Relationship Id="rId69" Type="http://schemas.openxmlformats.org/officeDocument/2006/relationships/image" Target="../media/image481.png" /><Relationship Id="rId113" Type="http://schemas.openxmlformats.org/officeDocument/2006/relationships/image" Target="../media/image503.png" /><Relationship Id="rId118" Type="http://schemas.openxmlformats.org/officeDocument/2006/relationships/customXml" Target="../ink/ink766.xml" /><Relationship Id="rId134" Type="http://schemas.openxmlformats.org/officeDocument/2006/relationships/customXml" Target="../ink/ink774.xml" /><Relationship Id="rId139" Type="http://schemas.openxmlformats.org/officeDocument/2006/relationships/image" Target="../media/image516.png" /><Relationship Id="rId80" Type="http://schemas.openxmlformats.org/officeDocument/2006/relationships/customXml" Target="../ink/ink747.xml" /><Relationship Id="rId85" Type="http://schemas.openxmlformats.org/officeDocument/2006/relationships/image" Target="../media/image489.png" /><Relationship Id="rId3" Type="http://schemas.openxmlformats.org/officeDocument/2006/relationships/image" Target="../media/image448.png" /><Relationship Id="rId12" Type="http://schemas.openxmlformats.org/officeDocument/2006/relationships/customXml" Target="../ink/ink713.xml" /><Relationship Id="rId17" Type="http://schemas.openxmlformats.org/officeDocument/2006/relationships/image" Target="../media/image455.png" /><Relationship Id="rId25" Type="http://schemas.openxmlformats.org/officeDocument/2006/relationships/image" Target="../media/image459.png" /><Relationship Id="rId33" Type="http://schemas.openxmlformats.org/officeDocument/2006/relationships/image" Target="../media/image463.png" /><Relationship Id="rId38" Type="http://schemas.openxmlformats.org/officeDocument/2006/relationships/customXml" Target="../ink/ink726.xml" /><Relationship Id="rId46" Type="http://schemas.openxmlformats.org/officeDocument/2006/relationships/customXml" Target="../ink/ink730.xml" /><Relationship Id="rId59" Type="http://schemas.openxmlformats.org/officeDocument/2006/relationships/image" Target="../media/image476.png" /><Relationship Id="rId67" Type="http://schemas.openxmlformats.org/officeDocument/2006/relationships/image" Target="../media/image480.png" /><Relationship Id="rId103" Type="http://schemas.openxmlformats.org/officeDocument/2006/relationships/image" Target="../media/image498.png" /><Relationship Id="rId108" Type="http://schemas.openxmlformats.org/officeDocument/2006/relationships/customXml" Target="../ink/ink761.xml" /><Relationship Id="rId116" Type="http://schemas.openxmlformats.org/officeDocument/2006/relationships/customXml" Target="../ink/ink765.xml" /><Relationship Id="rId124" Type="http://schemas.openxmlformats.org/officeDocument/2006/relationships/customXml" Target="../ink/ink769.xml" /><Relationship Id="rId129" Type="http://schemas.openxmlformats.org/officeDocument/2006/relationships/image" Target="../media/image511.png" /><Relationship Id="rId137" Type="http://schemas.openxmlformats.org/officeDocument/2006/relationships/image" Target="../media/image515.png" /><Relationship Id="rId20" Type="http://schemas.openxmlformats.org/officeDocument/2006/relationships/customXml" Target="../ink/ink717.xml" /><Relationship Id="rId41" Type="http://schemas.openxmlformats.org/officeDocument/2006/relationships/image" Target="../media/image467.png" /><Relationship Id="rId54" Type="http://schemas.openxmlformats.org/officeDocument/2006/relationships/customXml" Target="../ink/ink734.xml" /><Relationship Id="rId62" Type="http://schemas.openxmlformats.org/officeDocument/2006/relationships/customXml" Target="../ink/ink738.xml" /><Relationship Id="rId70" Type="http://schemas.openxmlformats.org/officeDocument/2006/relationships/customXml" Target="../ink/ink742.xml" /><Relationship Id="rId75" Type="http://schemas.openxmlformats.org/officeDocument/2006/relationships/image" Target="../media/image484.png" /><Relationship Id="rId83" Type="http://schemas.openxmlformats.org/officeDocument/2006/relationships/image" Target="../media/image488.png" /><Relationship Id="rId88" Type="http://schemas.openxmlformats.org/officeDocument/2006/relationships/customXml" Target="../ink/ink751.xml" /><Relationship Id="rId91" Type="http://schemas.openxmlformats.org/officeDocument/2006/relationships/image" Target="../media/image492.png" /><Relationship Id="rId96" Type="http://schemas.openxmlformats.org/officeDocument/2006/relationships/customXml" Target="../ink/ink755.xml" /><Relationship Id="rId111" Type="http://schemas.openxmlformats.org/officeDocument/2006/relationships/image" Target="../media/image502.png" /><Relationship Id="rId132" Type="http://schemas.openxmlformats.org/officeDocument/2006/relationships/customXml" Target="../ink/ink773.xml" /><Relationship Id="rId140" Type="http://schemas.openxmlformats.org/officeDocument/2006/relationships/customXml" Target="../ink/ink777.xml" /><Relationship Id="rId145" Type="http://schemas.openxmlformats.org/officeDocument/2006/relationships/image" Target="../media/image519.png" /><Relationship Id="rId1" Type="http://schemas.openxmlformats.org/officeDocument/2006/relationships/slideLayout" Target="../slideLayouts/slideLayout7.xml" /><Relationship Id="rId6" Type="http://schemas.openxmlformats.org/officeDocument/2006/relationships/customXml" Target="../ink/ink710.xml" /><Relationship Id="rId15" Type="http://schemas.openxmlformats.org/officeDocument/2006/relationships/image" Target="../media/image454.png" /><Relationship Id="rId23" Type="http://schemas.openxmlformats.org/officeDocument/2006/relationships/image" Target="../media/image458.png" /><Relationship Id="rId28" Type="http://schemas.openxmlformats.org/officeDocument/2006/relationships/customXml" Target="../ink/ink721.xml" /><Relationship Id="rId36" Type="http://schemas.openxmlformats.org/officeDocument/2006/relationships/customXml" Target="../ink/ink725.xml" /><Relationship Id="rId49" Type="http://schemas.openxmlformats.org/officeDocument/2006/relationships/image" Target="../media/image471.png" /><Relationship Id="rId57" Type="http://schemas.openxmlformats.org/officeDocument/2006/relationships/image" Target="../media/image475.png" /><Relationship Id="rId106" Type="http://schemas.openxmlformats.org/officeDocument/2006/relationships/customXml" Target="../ink/ink760.xml" /><Relationship Id="rId114" Type="http://schemas.openxmlformats.org/officeDocument/2006/relationships/customXml" Target="../ink/ink764.xml" /><Relationship Id="rId119" Type="http://schemas.openxmlformats.org/officeDocument/2006/relationships/image" Target="../media/image506.png" /><Relationship Id="rId127" Type="http://schemas.openxmlformats.org/officeDocument/2006/relationships/image" Target="../media/image510.png" /><Relationship Id="rId10" Type="http://schemas.openxmlformats.org/officeDocument/2006/relationships/customXml" Target="../ink/ink712.xml" /><Relationship Id="rId31" Type="http://schemas.openxmlformats.org/officeDocument/2006/relationships/image" Target="../media/image462.png" /><Relationship Id="rId44" Type="http://schemas.openxmlformats.org/officeDocument/2006/relationships/customXml" Target="../ink/ink729.xml" /><Relationship Id="rId52" Type="http://schemas.openxmlformats.org/officeDocument/2006/relationships/customXml" Target="../ink/ink733.xml" /><Relationship Id="rId60" Type="http://schemas.openxmlformats.org/officeDocument/2006/relationships/customXml" Target="../ink/ink737.xml" /><Relationship Id="rId65" Type="http://schemas.openxmlformats.org/officeDocument/2006/relationships/image" Target="../media/image479.png" /><Relationship Id="rId73" Type="http://schemas.openxmlformats.org/officeDocument/2006/relationships/image" Target="../media/image483.png" /><Relationship Id="rId78" Type="http://schemas.openxmlformats.org/officeDocument/2006/relationships/customXml" Target="../ink/ink746.xml" /><Relationship Id="rId81" Type="http://schemas.openxmlformats.org/officeDocument/2006/relationships/image" Target="../media/image487.png" /><Relationship Id="rId86" Type="http://schemas.openxmlformats.org/officeDocument/2006/relationships/customXml" Target="../ink/ink750.xml" /><Relationship Id="rId94" Type="http://schemas.openxmlformats.org/officeDocument/2006/relationships/customXml" Target="../ink/ink754.xml" /><Relationship Id="rId99" Type="http://schemas.openxmlformats.org/officeDocument/2006/relationships/image" Target="../media/image496.png" /><Relationship Id="rId101" Type="http://schemas.openxmlformats.org/officeDocument/2006/relationships/image" Target="../media/image497.png" /><Relationship Id="rId122" Type="http://schemas.openxmlformats.org/officeDocument/2006/relationships/customXml" Target="../ink/ink768.xml" /><Relationship Id="rId130" Type="http://schemas.openxmlformats.org/officeDocument/2006/relationships/customXml" Target="../ink/ink772.xml" /><Relationship Id="rId135" Type="http://schemas.openxmlformats.org/officeDocument/2006/relationships/image" Target="../media/image514.png" /><Relationship Id="rId143" Type="http://schemas.openxmlformats.org/officeDocument/2006/relationships/image" Target="../media/image518.png" /><Relationship Id="rId4" Type="http://schemas.openxmlformats.org/officeDocument/2006/relationships/customXml" Target="../ink/ink709.xml" /><Relationship Id="rId9" Type="http://schemas.openxmlformats.org/officeDocument/2006/relationships/image" Target="../media/image451.png" /><Relationship Id="rId13" Type="http://schemas.openxmlformats.org/officeDocument/2006/relationships/image" Target="../media/image453.png" /><Relationship Id="rId18" Type="http://schemas.openxmlformats.org/officeDocument/2006/relationships/customXml" Target="../ink/ink716.xml" /><Relationship Id="rId39" Type="http://schemas.openxmlformats.org/officeDocument/2006/relationships/image" Target="../media/image466.png" /><Relationship Id="rId109" Type="http://schemas.openxmlformats.org/officeDocument/2006/relationships/image" Target="../media/image501.png" /><Relationship Id="rId34" Type="http://schemas.openxmlformats.org/officeDocument/2006/relationships/customXml" Target="../ink/ink724.xml" /><Relationship Id="rId50" Type="http://schemas.openxmlformats.org/officeDocument/2006/relationships/customXml" Target="../ink/ink732.xml" /><Relationship Id="rId55" Type="http://schemas.openxmlformats.org/officeDocument/2006/relationships/image" Target="../media/image474.png" /><Relationship Id="rId76" Type="http://schemas.openxmlformats.org/officeDocument/2006/relationships/customXml" Target="../ink/ink745.xml" /><Relationship Id="rId97" Type="http://schemas.openxmlformats.org/officeDocument/2006/relationships/image" Target="../media/image495.png" /><Relationship Id="rId104" Type="http://schemas.openxmlformats.org/officeDocument/2006/relationships/customXml" Target="../ink/ink759.xml" /><Relationship Id="rId120" Type="http://schemas.openxmlformats.org/officeDocument/2006/relationships/customXml" Target="../ink/ink767.xml" /><Relationship Id="rId125" Type="http://schemas.openxmlformats.org/officeDocument/2006/relationships/image" Target="../media/image509.png" /><Relationship Id="rId141" Type="http://schemas.openxmlformats.org/officeDocument/2006/relationships/image" Target="../media/image517.png" /><Relationship Id="rId7" Type="http://schemas.openxmlformats.org/officeDocument/2006/relationships/image" Target="../media/image450.png" /><Relationship Id="rId71" Type="http://schemas.openxmlformats.org/officeDocument/2006/relationships/image" Target="../media/image482.png" /><Relationship Id="rId92" Type="http://schemas.openxmlformats.org/officeDocument/2006/relationships/customXml" Target="../ink/ink753.xml" /><Relationship Id="rId2" Type="http://schemas.openxmlformats.org/officeDocument/2006/relationships/customXml" Target="../ink/ink708.xml" /><Relationship Id="rId29" Type="http://schemas.openxmlformats.org/officeDocument/2006/relationships/image" Target="../media/image461.png" /><Relationship Id="rId24" Type="http://schemas.openxmlformats.org/officeDocument/2006/relationships/customXml" Target="../ink/ink719.xml" /><Relationship Id="rId40" Type="http://schemas.openxmlformats.org/officeDocument/2006/relationships/customXml" Target="../ink/ink727.xml" /><Relationship Id="rId45" Type="http://schemas.openxmlformats.org/officeDocument/2006/relationships/image" Target="../media/image469.png" /><Relationship Id="rId66" Type="http://schemas.openxmlformats.org/officeDocument/2006/relationships/customXml" Target="../ink/ink740.xml" /><Relationship Id="rId87" Type="http://schemas.openxmlformats.org/officeDocument/2006/relationships/image" Target="../media/image490.png" /><Relationship Id="rId110" Type="http://schemas.openxmlformats.org/officeDocument/2006/relationships/customXml" Target="../ink/ink762.xml" /><Relationship Id="rId115" Type="http://schemas.openxmlformats.org/officeDocument/2006/relationships/image" Target="../media/image504.png" /><Relationship Id="rId131" Type="http://schemas.openxmlformats.org/officeDocument/2006/relationships/image" Target="../media/image512.png" /><Relationship Id="rId136" Type="http://schemas.openxmlformats.org/officeDocument/2006/relationships/customXml" Target="../ink/ink775.xml" /><Relationship Id="rId61" Type="http://schemas.openxmlformats.org/officeDocument/2006/relationships/image" Target="../media/image477.png" /><Relationship Id="rId82" Type="http://schemas.openxmlformats.org/officeDocument/2006/relationships/customXml" Target="../ink/ink748.xml" /><Relationship Id="rId19" Type="http://schemas.openxmlformats.org/officeDocument/2006/relationships/image" Target="../media/image456.png" /><Relationship Id="rId14" Type="http://schemas.openxmlformats.org/officeDocument/2006/relationships/customXml" Target="../ink/ink714.xml" /><Relationship Id="rId30" Type="http://schemas.openxmlformats.org/officeDocument/2006/relationships/customXml" Target="../ink/ink722.xml" /><Relationship Id="rId35" Type="http://schemas.openxmlformats.org/officeDocument/2006/relationships/image" Target="../media/image464.png" /><Relationship Id="rId56" Type="http://schemas.openxmlformats.org/officeDocument/2006/relationships/customXml" Target="../ink/ink735.xml" /><Relationship Id="rId77" Type="http://schemas.openxmlformats.org/officeDocument/2006/relationships/image" Target="../media/image485.png" /><Relationship Id="rId100" Type="http://schemas.openxmlformats.org/officeDocument/2006/relationships/customXml" Target="../ink/ink757.xml" /><Relationship Id="rId105" Type="http://schemas.openxmlformats.org/officeDocument/2006/relationships/image" Target="../media/image499.png" /><Relationship Id="rId126" Type="http://schemas.openxmlformats.org/officeDocument/2006/relationships/customXml" Target="../ink/ink770.xml" /><Relationship Id="rId8" Type="http://schemas.openxmlformats.org/officeDocument/2006/relationships/customXml" Target="../ink/ink711.xml" /><Relationship Id="rId51" Type="http://schemas.openxmlformats.org/officeDocument/2006/relationships/image" Target="../media/image472.png" /><Relationship Id="rId72" Type="http://schemas.openxmlformats.org/officeDocument/2006/relationships/customXml" Target="../ink/ink743.xml" /><Relationship Id="rId93" Type="http://schemas.openxmlformats.org/officeDocument/2006/relationships/image" Target="../media/image493.png" /><Relationship Id="rId98" Type="http://schemas.openxmlformats.org/officeDocument/2006/relationships/customXml" Target="../ink/ink756.xml" /><Relationship Id="rId121" Type="http://schemas.openxmlformats.org/officeDocument/2006/relationships/image" Target="../media/image507.png" /><Relationship Id="rId142" Type="http://schemas.openxmlformats.org/officeDocument/2006/relationships/customXml" Target="../ink/ink77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195231-59D4-0B4F-BA5D-51512A2D77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US" dirty="0"/>
              <a:t>INTEGRALES INDEFINIDAS</a:t>
            </a:r>
            <a:br>
              <a:rPr lang="es-US" dirty="0"/>
            </a:br>
            <a:r>
              <a:rPr lang="es-US" dirty="0"/>
              <a:t>Fracciones Parciales</a:t>
            </a:r>
            <a:endParaRPr lang="es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8AFB2E-43B6-C244-8945-914AB05B05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US" dirty="0"/>
              <a:t>Profesor: Carlos Ruz Leiva</a:t>
            </a:r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517930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Entrada de lápiz 7">
                <a:extLst>
                  <a:ext uri="{FF2B5EF4-FFF2-40B4-BE49-F238E27FC236}">
                    <a16:creationId xmlns:a16="http://schemas.microsoft.com/office/drawing/2014/main" id="{BFE9E2FE-9C6B-084D-B716-03352FD22AE6}"/>
                  </a:ext>
                </a:extLst>
              </p14:cNvPr>
              <p14:cNvContentPartPr/>
              <p14:nvPr/>
            </p14:nvContentPartPr>
            <p14:xfrm>
              <a:off x="3355055" y="538005"/>
              <a:ext cx="480240" cy="381240"/>
            </p14:xfrm>
          </p:contentPart>
        </mc:Choice>
        <mc:Fallback xmlns="">
          <p:pic>
            <p:nvPicPr>
              <p:cNvPr id="7" name="Entrada de lápiz 7">
                <a:extLst>
                  <a:ext uri="{FF2B5EF4-FFF2-40B4-BE49-F238E27FC236}">
                    <a16:creationId xmlns:a16="http://schemas.microsoft.com/office/drawing/2014/main" id="{BFE9E2FE-9C6B-084D-B716-03352FD22AE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42455" y="525417"/>
                <a:ext cx="505080" cy="4060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trada de lápiz 12">
                <a:extLst>
                  <a:ext uri="{FF2B5EF4-FFF2-40B4-BE49-F238E27FC236}">
                    <a16:creationId xmlns:a16="http://schemas.microsoft.com/office/drawing/2014/main" id="{A332E951-2DE3-354F-A33D-96121AA7F41C}"/>
                  </a:ext>
                </a:extLst>
              </p14:cNvPr>
              <p14:cNvContentPartPr/>
              <p14:nvPr/>
            </p14:nvContentPartPr>
            <p14:xfrm>
              <a:off x="3787055" y="561405"/>
              <a:ext cx="1468440" cy="433080"/>
            </p14:xfrm>
          </p:contentPart>
        </mc:Choice>
        <mc:Fallback xmlns="">
          <p:pic>
            <p:nvPicPr>
              <p:cNvPr id="12" name="Entrada de lápiz 12">
                <a:extLst>
                  <a:ext uri="{FF2B5EF4-FFF2-40B4-BE49-F238E27FC236}">
                    <a16:creationId xmlns:a16="http://schemas.microsoft.com/office/drawing/2014/main" id="{A332E951-2DE3-354F-A33D-96121AA7F41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4452" y="548805"/>
                <a:ext cx="1493286" cy="4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Entrada de lápiz 15">
                <a:extLst>
                  <a:ext uri="{FF2B5EF4-FFF2-40B4-BE49-F238E27FC236}">
                    <a16:creationId xmlns:a16="http://schemas.microsoft.com/office/drawing/2014/main" id="{C39913FA-A50B-9C4C-A5F0-0A9BDF38B498}"/>
                  </a:ext>
                </a:extLst>
              </p14:cNvPr>
              <p14:cNvContentPartPr/>
              <p14:nvPr/>
            </p14:nvContentPartPr>
            <p14:xfrm>
              <a:off x="5391935" y="522165"/>
              <a:ext cx="562680" cy="387720"/>
            </p14:xfrm>
          </p:contentPart>
        </mc:Choice>
        <mc:Fallback xmlns="">
          <p:pic>
            <p:nvPicPr>
              <p:cNvPr id="15" name="Entrada de lápiz 15">
                <a:extLst>
                  <a:ext uri="{FF2B5EF4-FFF2-40B4-BE49-F238E27FC236}">
                    <a16:creationId xmlns:a16="http://schemas.microsoft.com/office/drawing/2014/main" id="{C39913FA-A50B-9C4C-A5F0-0A9BDF38B49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79335" y="509553"/>
                <a:ext cx="587520" cy="4125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7C2E6406-D548-1840-B36C-B463BD255A70}"/>
                  </a:ext>
                </a:extLst>
              </p14:cNvPr>
              <p14:cNvContentPartPr/>
              <p14:nvPr/>
            </p14:nvContentPartPr>
            <p14:xfrm>
              <a:off x="6026255" y="559245"/>
              <a:ext cx="726120" cy="312120"/>
            </p14:xfrm>
          </p:contentPart>
        </mc:Choice>
        <mc:Fallback xmlns=""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7C2E6406-D548-1840-B36C-B463BD255A7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13655" y="546645"/>
                <a:ext cx="750960" cy="3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" name="Entrada de lápiz 21">
                <a:extLst>
                  <a:ext uri="{FF2B5EF4-FFF2-40B4-BE49-F238E27FC236}">
                    <a16:creationId xmlns:a16="http://schemas.microsoft.com/office/drawing/2014/main" id="{593DF16E-A3C3-1942-918F-6F7D73A4C85B}"/>
                  </a:ext>
                </a:extLst>
              </p14:cNvPr>
              <p14:cNvContentPartPr/>
              <p14:nvPr/>
            </p14:nvContentPartPr>
            <p14:xfrm>
              <a:off x="7109495" y="414525"/>
              <a:ext cx="1392840" cy="496080"/>
            </p14:xfrm>
          </p:contentPart>
        </mc:Choice>
        <mc:Fallback xmlns="">
          <p:pic>
            <p:nvPicPr>
              <p:cNvPr id="21" name="Entrada de lápiz 21">
                <a:extLst>
                  <a:ext uri="{FF2B5EF4-FFF2-40B4-BE49-F238E27FC236}">
                    <a16:creationId xmlns:a16="http://schemas.microsoft.com/office/drawing/2014/main" id="{593DF16E-A3C3-1942-918F-6F7D73A4C85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096895" y="401925"/>
                <a:ext cx="1417680" cy="52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5" name="Entrada de lápiz 25">
                <a:extLst>
                  <a:ext uri="{FF2B5EF4-FFF2-40B4-BE49-F238E27FC236}">
                    <a16:creationId xmlns:a16="http://schemas.microsoft.com/office/drawing/2014/main" id="{37CCA74F-2E24-8E44-9CA5-3490D086CB43}"/>
                  </a:ext>
                </a:extLst>
              </p14:cNvPr>
              <p14:cNvContentPartPr/>
              <p14:nvPr/>
            </p14:nvContentPartPr>
            <p14:xfrm>
              <a:off x="8430695" y="414525"/>
              <a:ext cx="1503720" cy="464760"/>
            </p14:xfrm>
          </p:contentPart>
        </mc:Choice>
        <mc:Fallback xmlns="">
          <p:pic>
            <p:nvPicPr>
              <p:cNvPr id="25" name="Entrada de lápiz 25">
                <a:extLst>
                  <a:ext uri="{FF2B5EF4-FFF2-40B4-BE49-F238E27FC236}">
                    <a16:creationId xmlns:a16="http://schemas.microsoft.com/office/drawing/2014/main" id="{37CCA74F-2E24-8E44-9CA5-3490D086CB4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418095" y="401915"/>
                <a:ext cx="1528560" cy="4896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6" name="Entrada de lápiz 25">
                <a:extLst>
                  <a:ext uri="{FF2B5EF4-FFF2-40B4-BE49-F238E27FC236}">
                    <a16:creationId xmlns:a16="http://schemas.microsoft.com/office/drawing/2014/main" id="{48BAF710-772D-8E45-80D2-C6873733C773}"/>
                  </a:ext>
                </a:extLst>
              </p14:cNvPr>
              <p14:cNvContentPartPr/>
              <p14:nvPr/>
            </p14:nvContentPartPr>
            <p14:xfrm>
              <a:off x="3315815" y="907005"/>
              <a:ext cx="6859080" cy="325440"/>
            </p14:xfrm>
          </p:contentPart>
        </mc:Choice>
        <mc:Fallback xmlns="">
          <p:pic>
            <p:nvPicPr>
              <p:cNvPr id="26" name="Entrada de lápiz 25">
                <a:extLst>
                  <a:ext uri="{FF2B5EF4-FFF2-40B4-BE49-F238E27FC236}">
                    <a16:creationId xmlns:a16="http://schemas.microsoft.com/office/drawing/2014/main" id="{48BAF710-772D-8E45-80D2-C6873733C77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03214" y="894405"/>
                <a:ext cx="6883921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0" name="Entrada de lápiz 30">
                <a:extLst>
                  <a:ext uri="{FF2B5EF4-FFF2-40B4-BE49-F238E27FC236}">
                    <a16:creationId xmlns:a16="http://schemas.microsoft.com/office/drawing/2014/main" id="{7A611279-837C-6440-A059-F11CF35CE4C4}"/>
                  </a:ext>
                </a:extLst>
              </p14:cNvPr>
              <p14:cNvContentPartPr/>
              <p14:nvPr/>
            </p14:nvContentPartPr>
            <p14:xfrm>
              <a:off x="862055" y="1834005"/>
              <a:ext cx="739440" cy="605160"/>
            </p14:xfrm>
          </p:contentPart>
        </mc:Choice>
        <mc:Fallback xmlns="">
          <p:pic>
            <p:nvPicPr>
              <p:cNvPr id="30" name="Entrada de lápiz 30">
                <a:extLst>
                  <a:ext uri="{FF2B5EF4-FFF2-40B4-BE49-F238E27FC236}">
                    <a16:creationId xmlns:a16="http://schemas.microsoft.com/office/drawing/2014/main" id="{7A611279-837C-6440-A059-F11CF35CE4C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49455" y="1821405"/>
                <a:ext cx="764280" cy="63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3" name="Entrada de lápiz 33">
                <a:extLst>
                  <a:ext uri="{FF2B5EF4-FFF2-40B4-BE49-F238E27FC236}">
                    <a16:creationId xmlns:a16="http://schemas.microsoft.com/office/drawing/2014/main" id="{AC752B13-9F92-D544-9784-55B89589622A}"/>
                  </a:ext>
                </a:extLst>
              </p14:cNvPr>
              <p14:cNvContentPartPr/>
              <p14:nvPr/>
            </p14:nvContentPartPr>
            <p14:xfrm>
              <a:off x="2601215" y="1651125"/>
              <a:ext cx="306360" cy="1031760"/>
            </p14:xfrm>
          </p:contentPart>
        </mc:Choice>
        <mc:Fallback xmlns="">
          <p:pic>
            <p:nvPicPr>
              <p:cNvPr id="33" name="Entrada de lápiz 33">
                <a:extLst>
                  <a:ext uri="{FF2B5EF4-FFF2-40B4-BE49-F238E27FC236}">
                    <a16:creationId xmlns:a16="http://schemas.microsoft.com/office/drawing/2014/main" id="{AC752B13-9F92-D544-9784-55B89589622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588630" y="1638525"/>
                <a:ext cx="331171" cy="10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4" name="Entrada de lápiz 33">
                <a:extLst>
                  <a:ext uri="{FF2B5EF4-FFF2-40B4-BE49-F238E27FC236}">
                    <a16:creationId xmlns:a16="http://schemas.microsoft.com/office/drawing/2014/main" id="{FBC1969E-F038-6A4B-A1E7-1C158FE9B767}"/>
                  </a:ext>
                </a:extLst>
              </p14:cNvPr>
              <p14:cNvContentPartPr/>
              <p14:nvPr/>
            </p14:nvContentPartPr>
            <p14:xfrm>
              <a:off x="3056615" y="2113725"/>
              <a:ext cx="1737720" cy="124560"/>
            </p14:xfrm>
          </p:contentPart>
        </mc:Choice>
        <mc:Fallback xmlns="">
          <p:pic>
            <p:nvPicPr>
              <p:cNvPr id="34" name="Entrada de lápiz 33">
                <a:extLst>
                  <a:ext uri="{FF2B5EF4-FFF2-40B4-BE49-F238E27FC236}">
                    <a16:creationId xmlns:a16="http://schemas.microsoft.com/office/drawing/2014/main" id="{FBC1969E-F038-6A4B-A1E7-1C158FE9B76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044015" y="2101125"/>
                <a:ext cx="176256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8" name="Entrada de lápiz 37">
                <a:extLst>
                  <a:ext uri="{FF2B5EF4-FFF2-40B4-BE49-F238E27FC236}">
                    <a16:creationId xmlns:a16="http://schemas.microsoft.com/office/drawing/2014/main" id="{905C029B-515D-584B-BBFF-67A6426EA8F3}"/>
                  </a:ext>
                </a:extLst>
              </p14:cNvPr>
              <p14:cNvContentPartPr/>
              <p14:nvPr/>
            </p14:nvContentPartPr>
            <p14:xfrm>
              <a:off x="3066695" y="2347725"/>
              <a:ext cx="125280" cy="370440"/>
            </p14:xfrm>
          </p:contentPart>
        </mc:Choice>
        <mc:Fallback xmlns="">
          <p:pic>
            <p:nvPicPr>
              <p:cNvPr id="38" name="Entrada de lápiz 37">
                <a:extLst>
                  <a:ext uri="{FF2B5EF4-FFF2-40B4-BE49-F238E27FC236}">
                    <a16:creationId xmlns:a16="http://schemas.microsoft.com/office/drawing/2014/main" id="{905C029B-515D-584B-BBFF-67A6426EA8F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054095" y="2335125"/>
                <a:ext cx="150120" cy="39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Entrada de lápiz 39">
                <a:extLst>
                  <a:ext uri="{FF2B5EF4-FFF2-40B4-BE49-F238E27FC236}">
                    <a16:creationId xmlns:a16="http://schemas.microsoft.com/office/drawing/2014/main" id="{7A42FB56-8E5A-294C-ADE8-24698498D2F2}"/>
                  </a:ext>
                </a:extLst>
              </p14:cNvPr>
              <p14:cNvContentPartPr/>
              <p14:nvPr/>
            </p14:nvContentPartPr>
            <p14:xfrm>
              <a:off x="3501215" y="1866045"/>
              <a:ext cx="556200" cy="201600"/>
            </p14:xfrm>
          </p:contentPart>
        </mc:Choice>
        <mc:Fallback xmlns="">
          <p:pic>
            <p:nvPicPr>
              <p:cNvPr id="39" name="Entrada de lápiz 39">
                <a:extLst>
                  <a:ext uri="{FF2B5EF4-FFF2-40B4-BE49-F238E27FC236}">
                    <a16:creationId xmlns:a16="http://schemas.microsoft.com/office/drawing/2014/main" id="{7A42FB56-8E5A-294C-ADE8-24698498D2F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488623" y="1853422"/>
                <a:ext cx="581024" cy="2264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5" name="Entrada de lápiz 45">
                <a:extLst>
                  <a:ext uri="{FF2B5EF4-FFF2-40B4-BE49-F238E27FC236}">
                    <a16:creationId xmlns:a16="http://schemas.microsoft.com/office/drawing/2014/main" id="{463DD169-80E8-3446-AD25-91C1E7393FF6}"/>
                  </a:ext>
                </a:extLst>
              </p14:cNvPr>
              <p14:cNvContentPartPr/>
              <p14:nvPr/>
            </p14:nvContentPartPr>
            <p14:xfrm>
              <a:off x="3198815" y="2425485"/>
              <a:ext cx="673560" cy="274320"/>
            </p14:xfrm>
          </p:contentPart>
        </mc:Choice>
        <mc:Fallback xmlns="">
          <p:pic>
            <p:nvPicPr>
              <p:cNvPr id="45" name="Entrada de lápiz 45">
                <a:extLst>
                  <a:ext uri="{FF2B5EF4-FFF2-40B4-BE49-F238E27FC236}">
                    <a16:creationId xmlns:a16="http://schemas.microsoft.com/office/drawing/2014/main" id="{463DD169-80E8-3446-AD25-91C1E7393FF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186215" y="2412902"/>
                <a:ext cx="698400" cy="2991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2" name="Entrada de lápiz 52">
                <a:extLst>
                  <a:ext uri="{FF2B5EF4-FFF2-40B4-BE49-F238E27FC236}">
                    <a16:creationId xmlns:a16="http://schemas.microsoft.com/office/drawing/2014/main" id="{F9B2DF13-0078-0B47-B07B-0814056B55E4}"/>
                  </a:ext>
                </a:extLst>
              </p14:cNvPr>
              <p14:cNvContentPartPr/>
              <p14:nvPr/>
            </p14:nvContentPartPr>
            <p14:xfrm>
              <a:off x="3893975" y="2335125"/>
              <a:ext cx="871560" cy="414360"/>
            </p14:xfrm>
          </p:contentPart>
        </mc:Choice>
        <mc:Fallback xmlns="">
          <p:pic>
            <p:nvPicPr>
              <p:cNvPr id="52" name="Entrada de lápiz 52">
                <a:extLst>
                  <a:ext uri="{FF2B5EF4-FFF2-40B4-BE49-F238E27FC236}">
                    <a16:creationId xmlns:a16="http://schemas.microsoft.com/office/drawing/2014/main" id="{F9B2DF13-0078-0B47-B07B-0814056B55E4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881375" y="2322525"/>
                <a:ext cx="896400" cy="43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9" name="Entrada de lápiz 60">
                <a:extLst>
                  <a:ext uri="{FF2B5EF4-FFF2-40B4-BE49-F238E27FC236}">
                    <a16:creationId xmlns:a16="http://schemas.microsoft.com/office/drawing/2014/main" id="{B83864F2-2F48-DD46-847F-E408705CF70B}"/>
                  </a:ext>
                </a:extLst>
              </p14:cNvPr>
              <p14:cNvContentPartPr/>
              <p14:nvPr/>
            </p14:nvContentPartPr>
            <p14:xfrm>
              <a:off x="4998095" y="1817445"/>
              <a:ext cx="616320" cy="379440"/>
            </p14:xfrm>
          </p:contentPart>
        </mc:Choice>
        <mc:Fallback xmlns="">
          <p:pic>
            <p:nvPicPr>
              <p:cNvPr id="59" name="Entrada de lápiz 60">
                <a:extLst>
                  <a:ext uri="{FF2B5EF4-FFF2-40B4-BE49-F238E27FC236}">
                    <a16:creationId xmlns:a16="http://schemas.microsoft.com/office/drawing/2014/main" id="{B83864F2-2F48-DD46-847F-E408705CF70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985495" y="1804845"/>
                <a:ext cx="641160" cy="40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60" name="Entrada de lápiz 60">
                <a:extLst>
                  <a:ext uri="{FF2B5EF4-FFF2-40B4-BE49-F238E27FC236}">
                    <a16:creationId xmlns:a16="http://schemas.microsoft.com/office/drawing/2014/main" id="{4D46342D-3BBF-0E4A-BB83-CF82EF1BCF58}"/>
                  </a:ext>
                </a:extLst>
              </p14:cNvPr>
              <p14:cNvContentPartPr/>
              <p14:nvPr/>
            </p14:nvContentPartPr>
            <p14:xfrm>
              <a:off x="4849775" y="2343765"/>
              <a:ext cx="410400" cy="341280"/>
            </p14:xfrm>
          </p:contentPart>
        </mc:Choice>
        <mc:Fallback xmlns="">
          <p:pic>
            <p:nvPicPr>
              <p:cNvPr id="60" name="Entrada de lápiz 60">
                <a:extLst>
                  <a:ext uri="{FF2B5EF4-FFF2-40B4-BE49-F238E27FC236}">
                    <a16:creationId xmlns:a16="http://schemas.microsoft.com/office/drawing/2014/main" id="{4D46342D-3BBF-0E4A-BB83-CF82EF1BCF5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837175" y="2331165"/>
                <a:ext cx="435240" cy="36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64" name="Entrada de lápiz 64">
                <a:extLst>
                  <a:ext uri="{FF2B5EF4-FFF2-40B4-BE49-F238E27FC236}">
                    <a16:creationId xmlns:a16="http://schemas.microsoft.com/office/drawing/2014/main" id="{0D4C71AC-2127-0A4A-B030-A6E8D2A797DA}"/>
                  </a:ext>
                </a:extLst>
              </p14:cNvPr>
              <p14:cNvContentPartPr/>
              <p14:nvPr/>
            </p14:nvContentPartPr>
            <p14:xfrm>
              <a:off x="6039935" y="1646085"/>
              <a:ext cx="945000" cy="989280"/>
            </p14:xfrm>
          </p:contentPart>
        </mc:Choice>
        <mc:Fallback xmlns="">
          <p:pic>
            <p:nvPicPr>
              <p:cNvPr id="64" name="Entrada de lápiz 64">
                <a:extLst>
                  <a:ext uri="{FF2B5EF4-FFF2-40B4-BE49-F238E27FC236}">
                    <a16:creationId xmlns:a16="http://schemas.microsoft.com/office/drawing/2014/main" id="{0D4C71AC-2127-0A4A-B030-A6E8D2A797D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027340" y="1633485"/>
                <a:ext cx="969831" cy="10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68" name="Entrada de lápiz 68">
                <a:extLst>
                  <a:ext uri="{FF2B5EF4-FFF2-40B4-BE49-F238E27FC236}">
                    <a16:creationId xmlns:a16="http://schemas.microsoft.com/office/drawing/2014/main" id="{65C4975F-8F90-D547-81CE-A74133513AF7}"/>
                  </a:ext>
                </a:extLst>
              </p14:cNvPr>
              <p14:cNvContentPartPr/>
              <p14:nvPr/>
            </p14:nvContentPartPr>
            <p14:xfrm>
              <a:off x="7143335" y="2014725"/>
              <a:ext cx="2480760" cy="516960"/>
            </p14:xfrm>
          </p:contentPart>
        </mc:Choice>
        <mc:Fallback xmlns="">
          <p:pic>
            <p:nvPicPr>
              <p:cNvPr id="68" name="Entrada de lápiz 68">
                <a:extLst>
                  <a:ext uri="{FF2B5EF4-FFF2-40B4-BE49-F238E27FC236}">
                    <a16:creationId xmlns:a16="http://schemas.microsoft.com/office/drawing/2014/main" id="{65C4975F-8F90-D547-81CE-A74133513AF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130735" y="2002134"/>
                <a:ext cx="2505600" cy="5417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72" name="Entrada de lápiz 72">
                <a:extLst>
                  <a:ext uri="{FF2B5EF4-FFF2-40B4-BE49-F238E27FC236}">
                    <a16:creationId xmlns:a16="http://schemas.microsoft.com/office/drawing/2014/main" id="{3BD993F7-6D49-8B40-AA97-2C5FCFA7DF06}"/>
                  </a:ext>
                </a:extLst>
              </p14:cNvPr>
              <p14:cNvContentPartPr/>
              <p14:nvPr/>
            </p14:nvContentPartPr>
            <p14:xfrm>
              <a:off x="8096255" y="2272125"/>
              <a:ext cx="1180080" cy="324000"/>
            </p14:xfrm>
          </p:contentPart>
        </mc:Choice>
        <mc:Fallback xmlns="">
          <p:pic>
            <p:nvPicPr>
              <p:cNvPr id="72" name="Entrada de lápiz 72">
                <a:extLst>
                  <a:ext uri="{FF2B5EF4-FFF2-40B4-BE49-F238E27FC236}">
                    <a16:creationId xmlns:a16="http://schemas.microsoft.com/office/drawing/2014/main" id="{3BD993F7-6D49-8B40-AA97-2C5FCFA7DF0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083655" y="2259525"/>
                <a:ext cx="1204920" cy="3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73" name="Entrada de lápiz 72">
                <a:extLst>
                  <a:ext uri="{FF2B5EF4-FFF2-40B4-BE49-F238E27FC236}">
                    <a16:creationId xmlns:a16="http://schemas.microsoft.com/office/drawing/2014/main" id="{F73C5E21-EF86-7048-8A0F-3A199B3351EF}"/>
                  </a:ext>
                </a:extLst>
              </p14:cNvPr>
              <p14:cNvContentPartPr/>
              <p14:nvPr/>
            </p14:nvContentPartPr>
            <p14:xfrm>
              <a:off x="9047375" y="2222085"/>
              <a:ext cx="561960" cy="273600"/>
            </p14:xfrm>
          </p:contentPart>
        </mc:Choice>
        <mc:Fallback xmlns="">
          <p:pic>
            <p:nvPicPr>
              <p:cNvPr id="73" name="Entrada de lápiz 72">
                <a:extLst>
                  <a:ext uri="{FF2B5EF4-FFF2-40B4-BE49-F238E27FC236}">
                    <a16:creationId xmlns:a16="http://schemas.microsoft.com/office/drawing/2014/main" id="{F73C5E21-EF86-7048-8A0F-3A199B3351EF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034775" y="2209485"/>
                <a:ext cx="586800" cy="2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76" name="Entrada de lápiz 76">
                <a:extLst>
                  <a:ext uri="{FF2B5EF4-FFF2-40B4-BE49-F238E27FC236}">
                    <a16:creationId xmlns:a16="http://schemas.microsoft.com/office/drawing/2014/main" id="{89D8AEA8-AAE7-E242-A86E-4019A665BD4A}"/>
                  </a:ext>
                </a:extLst>
              </p14:cNvPr>
              <p14:cNvContentPartPr/>
              <p14:nvPr/>
            </p14:nvContentPartPr>
            <p14:xfrm>
              <a:off x="8011295" y="1717005"/>
              <a:ext cx="549360" cy="234360"/>
            </p14:xfrm>
          </p:contentPart>
        </mc:Choice>
        <mc:Fallback xmlns="">
          <p:pic>
            <p:nvPicPr>
              <p:cNvPr id="76" name="Entrada de lápiz 76">
                <a:extLst>
                  <a:ext uri="{FF2B5EF4-FFF2-40B4-BE49-F238E27FC236}">
                    <a16:creationId xmlns:a16="http://schemas.microsoft.com/office/drawing/2014/main" id="{89D8AEA8-AAE7-E242-A86E-4019A665BD4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998695" y="1704405"/>
                <a:ext cx="574200" cy="25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79" name="Entrada de lápiz 79">
                <a:extLst>
                  <a:ext uri="{FF2B5EF4-FFF2-40B4-BE49-F238E27FC236}">
                    <a16:creationId xmlns:a16="http://schemas.microsoft.com/office/drawing/2014/main" id="{4121D6BC-D323-7240-B2B1-1E2CB731D358}"/>
                  </a:ext>
                </a:extLst>
              </p14:cNvPr>
              <p14:cNvContentPartPr/>
              <p14:nvPr/>
            </p14:nvContentPartPr>
            <p14:xfrm>
              <a:off x="9782495" y="1696485"/>
              <a:ext cx="300600" cy="389160"/>
            </p14:xfrm>
          </p:contentPart>
        </mc:Choice>
        <mc:Fallback xmlns="">
          <p:pic>
            <p:nvPicPr>
              <p:cNvPr id="79" name="Entrada de lápiz 79">
                <a:extLst>
                  <a:ext uri="{FF2B5EF4-FFF2-40B4-BE49-F238E27FC236}">
                    <a16:creationId xmlns:a16="http://schemas.microsoft.com/office/drawing/2014/main" id="{4121D6BC-D323-7240-B2B1-1E2CB731D358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769895" y="1683885"/>
                <a:ext cx="325440" cy="41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80" name="Entrada de lápiz 79">
                <a:extLst>
                  <a:ext uri="{FF2B5EF4-FFF2-40B4-BE49-F238E27FC236}">
                    <a16:creationId xmlns:a16="http://schemas.microsoft.com/office/drawing/2014/main" id="{54F069A5-B10E-2A49-8E24-0ABCE6FC47A7}"/>
                  </a:ext>
                </a:extLst>
              </p14:cNvPr>
              <p14:cNvContentPartPr/>
              <p14:nvPr/>
            </p14:nvContentPartPr>
            <p14:xfrm>
              <a:off x="10143935" y="1858125"/>
              <a:ext cx="281520" cy="254880"/>
            </p14:xfrm>
          </p:contentPart>
        </mc:Choice>
        <mc:Fallback xmlns="">
          <p:pic>
            <p:nvPicPr>
              <p:cNvPr id="80" name="Entrada de lápiz 79">
                <a:extLst>
                  <a:ext uri="{FF2B5EF4-FFF2-40B4-BE49-F238E27FC236}">
                    <a16:creationId xmlns:a16="http://schemas.microsoft.com/office/drawing/2014/main" id="{54F069A5-B10E-2A49-8E24-0ABCE6FC47A7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131335" y="1845525"/>
                <a:ext cx="306360" cy="27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89" name="Entrada de lápiz 88">
                <a:extLst>
                  <a:ext uri="{FF2B5EF4-FFF2-40B4-BE49-F238E27FC236}">
                    <a16:creationId xmlns:a16="http://schemas.microsoft.com/office/drawing/2014/main" id="{75342276-9AAA-3C48-B5D0-421C1A579DB7}"/>
                  </a:ext>
                </a:extLst>
              </p14:cNvPr>
              <p14:cNvContentPartPr/>
              <p14:nvPr/>
            </p14:nvContentPartPr>
            <p14:xfrm>
              <a:off x="5241095" y="450885"/>
              <a:ext cx="42120" cy="20880"/>
            </p14:xfrm>
          </p:contentPart>
        </mc:Choice>
        <mc:Fallback xmlns="">
          <p:pic>
            <p:nvPicPr>
              <p:cNvPr id="89" name="Entrada de lápiz 88">
                <a:extLst>
                  <a:ext uri="{FF2B5EF4-FFF2-40B4-BE49-F238E27FC236}">
                    <a16:creationId xmlns:a16="http://schemas.microsoft.com/office/drawing/2014/main" id="{75342276-9AAA-3C48-B5D0-421C1A579DB7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228495" y="438285"/>
                <a:ext cx="6696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96" name="Entrada de lápiz 96">
                <a:extLst>
                  <a:ext uri="{FF2B5EF4-FFF2-40B4-BE49-F238E27FC236}">
                    <a16:creationId xmlns:a16="http://schemas.microsoft.com/office/drawing/2014/main" id="{624143C5-74EF-294E-9AC3-9F193AFBDA73}"/>
                  </a:ext>
                </a:extLst>
              </p14:cNvPr>
              <p14:cNvContentPartPr/>
              <p14:nvPr/>
            </p14:nvContentPartPr>
            <p14:xfrm>
              <a:off x="1228050" y="2980425"/>
              <a:ext cx="2589120" cy="609120"/>
            </p14:xfrm>
          </p:contentPart>
        </mc:Choice>
        <mc:Fallback xmlns="">
          <p:pic>
            <p:nvPicPr>
              <p:cNvPr id="96" name="Entrada de lápiz 96">
                <a:extLst>
                  <a:ext uri="{FF2B5EF4-FFF2-40B4-BE49-F238E27FC236}">
                    <a16:creationId xmlns:a16="http://schemas.microsoft.com/office/drawing/2014/main" id="{624143C5-74EF-294E-9AC3-9F193AFBDA73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215450" y="2967825"/>
                <a:ext cx="2613960" cy="63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01" name="Entrada de lápiz 101">
                <a:extLst>
                  <a:ext uri="{FF2B5EF4-FFF2-40B4-BE49-F238E27FC236}">
                    <a16:creationId xmlns:a16="http://schemas.microsoft.com/office/drawing/2014/main" id="{8ACECAAF-0092-C34E-90E6-4593955B8ADD}"/>
                  </a:ext>
                </a:extLst>
              </p14:cNvPr>
              <p14:cNvContentPartPr/>
              <p14:nvPr/>
            </p14:nvContentPartPr>
            <p14:xfrm>
              <a:off x="1296215" y="4326316"/>
              <a:ext cx="2360520" cy="482760"/>
            </p14:xfrm>
          </p:contentPart>
        </mc:Choice>
        <mc:Fallback xmlns="">
          <p:pic>
            <p:nvPicPr>
              <p:cNvPr id="101" name="Entrada de lápiz 101">
                <a:extLst>
                  <a:ext uri="{FF2B5EF4-FFF2-40B4-BE49-F238E27FC236}">
                    <a16:creationId xmlns:a16="http://schemas.microsoft.com/office/drawing/2014/main" id="{8ACECAAF-0092-C34E-90E6-4593955B8ADD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283617" y="4313716"/>
                <a:ext cx="2385356" cy="50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04" name="Entrada de lápiz 104">
                <a:extLst>
                  <a:ext uri="{FF2B5EF4-FFF2-40B4-BE49-F238E27FC236}">
                    <a16:creationId xmlns:a16="http://schemas.microsoft.com/office/drawing/2014/main" id="{93188584-6D5F-0342-B0B7-1F4BD78FB898}"/>
                  </a:ext>
                </a:extLst>
              </p14:cNvPr>
              <p14:cNvContentPartPr/>
              <p14:nvPr/>
            </p14:nvContentPartPr>
            <p14:xfrm>
              <a:off x="1569455" y="4993396"/>
              <a:ext cx="317160" cy="330120"/>
            </p14:xfrm>
          </p:contentPart>
        </mc:Choice>
        <mc:Fallback xmlns="">
          <p:pic>
            <p:nvPicPr>
              <p:cNvPr id="104" name="Entrada de lápiz 104">
                <a:extLst>
                  <a:ext uri="{FF2B5EF4-FFF2-40B4-BE49-F238E27FC236}">
                    <a16:creationId xmlns:a16="http://schemas.microsoft.com/office/drawing/2014/main" id="{93188584-6D5F-0342-B0B7-1F4BD78FB898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556841" y="4980810"/>
                <a:ext cx="342028" cy="3549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07" name="Entrada de lápiz 107">
                <a:extLst>
                  <a:ext uri="{FF2B5EF4-FFF2-40B4-BE49-F238E27FC236}">
                    <a16:creationId xmlns:a16="http://schemas.microsoft.com/office/drawing/2014/main" id="{1844E00E-5E6F-4741-BB9F-C4086EE27808}"/>
                  </a:ext>
                </a:extLst>
              </p14:cNvPr>
              <p14:cNvContentPartPr/>
              <p14:nvPr/>
            </p14:nvContentPartPr>
            <p14:xfrm>
              <a:off x="2022695" y="4946956"/>
              <a:ext cx="686160" cy="378000"/>
            </p14:xfrm>
          </p:contentPart>
        </mc:Choice>
        <mc:Fallback xmlns="">
          <p:pic>
            <p:nvPicPr>
              <p:cNvPr id="107" name="Entrada de lápiz 107">
                <a:extLst>
                  <a:ext uri="{FF2B5EF4-FFF2-40B4-BE49-F238E27FC236}">
                    <a16:creationId xmlns:a16="http://schemas.microsoft.com/office/drawing/2014/main" id="{1844E00E-5E6F-4741-BB9F-C4086EE27808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010088" y="4934356"/>
                <a:ext cx="711013" cy="40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10" name="Entrada de lápiz 110">
                <a:extLst>
                  <a:ext uri="{FF2B5EF4-FFF2-40B4-BE49-F238E27FC236}">
                    <a16:creationId xmlns:a16="http://schemas.microsoft.com/office/drawing/2014/main" id="{E7BD7E95-A143-0741-899C-A27A8A15578D}"/>
                  </a:ext>
                </a:extLst>
              </p14:cNvPr>
              <p14:cNvContentPartPr/>
              <p14:nvPr/>
            </p14:nvContentPartPr>
            <p14:xfrm>
              <a:off x="2838095" y="4928956"/>
              <a:ext cx="603360" cy="335880"/>
            </p14:xfrm>
          </p:contentPart>
        </mc:Choice>
        <mc:Fallback xmlns="">
          <p:pic>
            <p:nvPicPr>
              <p:cNvPr id="110" name="Entrada de lápiz 110">
                <a:extLst>
                  <a:ext uri="{FF2B5EF4-FFF2-40B4-BE49-F238E27FC236}">
                    <a16:creationId xmlns:a16="http://schemas.microsoft.com/office/drawing/2014/main" id="{E7BD7E95-A143-0741-899C-A27A8A15578D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825503" y="4916356"/>
                <a:ext cx="628185" cy="36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13" name="Entrada de lápiz 113">
                <a:extLst>
                  <a:ext uri="{FF2B5EF4-FFF2-40B4-BE49-F238E27FC236}">
                    <a16:creationId xmlns:a16="http://schemas.microsoft.com/office/drawing/2014/main" id="{32A699F0-0273-5E47-B27E-5A41B9A6EA7C}"/>
                  </a:ext>
                </a:extLst>
              </p14:cNvPr>
              <p14:cNvContentPartPr/>
              <p14:nvPr/>
            </p14:nvContentPartPr>
            <p14:xfrm>
              <a:off x="3292775" y="4854436"/>
              <a:ext cx="601200" cy="384480"/>
            </p14:xfrm>
          </p:contentPart>
        </mc:Choice>
        <mc:Fallback xmlns="">
          <p:pic>
            <p:nvPicPr>
              <p:cNvPr id="113" name="Entrada de lápiz 113">
                <a:extLst>
                  <a:ext uri="{FF2B5EF4-FFF2-40B4-BE49-F238E27FC236}">
                    <a16:creationId xmlns:a16="http://schemas.microsoft.com/office/drawing/2014/main" id="{32A699F0-0273-5E47-B27E-5A41B9A6EA7C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280175" y="4841836"/>
                <a:ext cx="626040" cy="40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17" name="Entrada de lápiz 117">
                <a:extLst>
                  <a:ext uri="{FF2B5EF4-FFF2-40B4-BE49-F238E27FC236}">
                    <a16:creationId xmlns:a16="http://schemas.microsoft.com/office/drawing/2014/main" id="{F02D2777-A062-E642-A325-68FC4F81682A}"/>
                  </a:ext>
                </a:extLst>
              </p14:cNvPr>
              <p14:cNvContentPartPr/>
              <p14:nvPr/>
            </p14:nvContentPartPr>
            <p14:xfrm>
              <a:off x="3606335" y="4626556"/>
              <a:ext cx="912240" cy="177120"/>
            </p14:xfrm>
          </p:contentPart>
        </mc:Choice>
        <mc:Fallback xmlns="">
          <p:pic>
            <p:nvPicPr>
              <p:cNvPr id="117" name="Entrada de lápiz 117">
                <a:extLst>
                  <a:ext uri="{FF2B5EF4-FFF2-40B4-BE49-F238E27FC236}">
                    <a16:creationId xmlns:a16="http://schemas.microsoft.com/office/drawing/2014/main" id="{F02D2777-A062-E642-A325-68FC4F81682A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3593735" y="4613956"/>
                <a:ext cx="937080" cy="2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18" name="Entrada de lápiz 117">
                <a:extLst>
                  <a:ext uri="{FF2B5EF4-FFF2-40B4-BE49-F238E27FC236}">
                    <a16:creationId xmlns:a16="http://schemas.microsoft.com/office/drawing/2014/main" id="{704723A4-048F-4A4B-A0A9-D8638BFD93BF}"/>
                  </a:ext>
                </a:extLst>
              </p14:cNvPr>
              <p14:cNvContentPartPr/>
              <p14:nvPr/>
            </p14:nvContentPartPr>
            <p14:xfrm>
              <a:off x="1217610" y="3643185"/>
              <a:ext cx="2260080" cy="66960"/>
            </p14:xfrm>
          </p:contentPart>
        </mc:Choice>
        <mc:Fallback xmlns="">
          <p:pic>
            <p:nvPicPr>
              <p:cNvPr id="118" name="Entrada de lápiz 117">
                <a:extLst>
                  <a:ext uri="{FF2B5EF4-FFF2-40B4-BE49-F238E27FC236}">
                    <a16:creationId xmlns:a16="http://schemas.microsoft.com/office/drawing/2014/main" id="{704723A4-048F-4A4B-A0A9-D8638BFD93BF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205010" y="3630585"/>
                <a:ext cx="228492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19" name="Entrada de lápiz 118">
                <a:extLst>
                  <a:ext uri="{FF2B5EF4-FFF2-40B4-BE49-F238E27FC236}">
                    <a16:creationId xmlns:a16="http://schemas.microsoft.com/office/drawing/2014/main" id="{2558955E-1DCA-9E4E-8DC3-AD1B6CEA92AB}"/>
                  </a:ext>
                </a:extLst>
              </p14:cNvPr>
              <p14:cNvContentPartPr/>
              <p14:nvPr/>
            </p14:nvContentPartPr>
            <p14:xfrm>
              <a:off x="4765535" y="4661116"/>
              <a:ext cx="1971000" cy="61560"/>
            </p14:xfrm>
          </p:contentPart>
        </mc:Choice>
        <mc:Fallback xmlns="">
          <p:pic>
            <p:nvPicPr>
              <p:cNvPr id="119" name="Entrada de lápiz 118">
                <a:extLst>
                  <a:ext uri="{FF2B5EF4-FFF2-40B4-BE49-F238E27FC236}">
                    <a16:creationId xmlns:a16="http://schemas.microsoft.com/office/drawing/2014/main" id="{2558955E-1DCA-9E4E-8DC3-AD1B6CEA92AB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4752935" y="4648589"/>
                <a:ext cx="1995840" cy="862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23" name="Entrada de lápiz 123">
                <a:extLst>
                  <a:ext uri="{FF2B5EF4-FFF2-40B4-BE49-F238E27FC236}">
                    <a16:creationId xmlns:a16="http://schemas.microsoft.com/office/drawing/2014/main" id="{B3DAA074-16B1-124B-B0B4-DD7B4A3ACA49}"/>
                  </a:ext>
                </a:extLst>
              </p14:cNvPr>
              <p14:cNvContentPartPr/>
              <p14:nvPr/>
            </p14:nvContentPartPr>
            <p14:xfrm>
              <a:off x="5498495" y="4170076"/>
              <a:ext cx="322560" cy="399240"/>
            </p14:xfrm>
          </p:contentPart>
        </mc:Choice>
        <mc:Fallback xmlns="">
          <p:pic>
            <p:nvPicPr>
              <p:cNvPr id="123" name="Entrada de lápiz 123">
                <a:extLst>
                  <a:ext uri="{FF2B5EF4-FFF2-40B4-BE49-F238E27FC236}">
                    <a16:creationId xmlns:a16="http://schemas.microsoft.com/office/drawing/2014/main" id="{B3DAA074-16B1-124B-B0B4-DD7B4A3ACA49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485895" y="4157476"/>
                <a:ext cx="347400" cy="42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25" name="Entrada de lápiz 125">
                <a:extLst>
                  <a:ext uri="{FF2B5EF4-FFF2-40B4-BE49-F238E27FC236}">
                    <a16:creationId xmlns:a16="http://schemas.microsoft.com/office/drawing/2014/main" id="{E4FAAF75-34C4-1F45-9EB3-517CC7979082}"/>
                  </a:ext>
                </a:extLst>
              </p14:cNvPr>
              <p14:cNvContentPartPr/>
              <p14:nvPr/>
            </p14:nvContentPartPr>
            <p14:xfrm>
              <a:off x="5336495" y="4822036"/>
              <a:ext cx="296640" cy="237600"/>
            </p14:xfrm>
          </p:contentPart>
        </mc:Choice>
        <mc:Fallback xmlns="">
          <p:pic>
            <p:nvPicPr>
              <p:cNvPr id="125" name="Entrada de lápiz 125">
                <a:extLst>
                  <a:ext uri="{FF2B5EF4-FFF2-40B4-BE49-F238E27FC236}">
                    <a16:creationId xmlns:a16="http://schemas.microsoft.com/office/drawing/2014/main" id="{E4FAAF75-34C4-1F45-9EB3-517CC7979082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323880" y="4809436"/>
                <a:ext cx="32151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32" name="Entrada de lápiz 133">
                <a:extLst>
                  <a:ext uri="{FF2B5EF4-FFF2-40B4-BE49-F238E27FC236}">
                    <a16:creationId xmlns:a16="http://schemas.microsoft.com/office/drawing/2014/main" id="{20F5EB7F-A04B-3645-A93A-A008C394CB71}"/>
                  </a:ext>
                </a:extLst>
              </p14:cNvPr>
              <p14:cNvContentPartPr/>
              <p14:nvPr/>
            </p14:nvContentPartPr>
            <p14:xfrm>
              <a:off x="6943535" y="4552756"/>
              <a:ext cx="1852560" cy="250920"/>
            </p14:xfrm>
          </p:contentPart>
        </mc:Choice>
        <mc:Fallback xmlns="">
          <p:pic>
            <p:nvPicPr>
              <p:cNvPr id="132" name="Entrada de lápiz 133">
                <a:extLst>
                  <a:ext uri="{FF2B5EF4-FFF2-40B4-BE49-F238E27FC236}">
                    <a16:creationId xmlns:a16="http://schemas.microsoft.com/office/drawing/2014/main" id="{20F5EB7F-A04B-3645-A93A-A008C394CB71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6930933" y="4540156"/>
                <a:ext cx="1877405" cy="27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33" name="Entrada de lápiz 133">
                <a:extLst>
                  <a:ext uri="{FF2B5EF4-FFF2-40B4-BE49-F238E27FC236}">
                    <a16:creationId xmlns:a16="http://schemas.microsoft.com/office/drawing/2014/main" id="{67C0C79F-FD03-B84D-AEC5-D4E296AA2AB2}"/>
                  </a:ext>
                </a:extLst>
              </p14:cNvPr>
              <p14:cNvContentPartPr/>
              <p14:nvPr/>
            </p14:nvContentPartPr>
            <p14:xfrm>
              <a:off x="5763815" y="4852636"/>
              <a:ext cx="678960" cy="277560"/>
            </p14:xfrm>
          </p:contentPart>
        </mc:Choice>
        <mc:Fallback xmlns="">
          <p:pic>
            <p:nvPicPr>
              <p:cNvPr id="133" name="Entrada de lápiz 133">
                <a:extLst>
                  <a:ext uri="{FF2B5EF4-FFF2-40B4-BE49-F238E27FC236}">
                    <a16:creationId xmlns:a16="http://schemas.microsoft.com/office/drawing/2014/main" id="{67C0C79F-FD03-B84D-AEC5-D4E296AA2AB2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5751215" y="4840036"/>
                <a:ext cx="703800" cy="3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37" name="Entrada de lápiz 138">
                <a:extLst>
                  <a:ext uri="{FF2B5EF4-FFF2-40B4-BE49-F238E27FC236}">
                    <a16:creationId xmlns:a16="http://schemas.microsoft.com/office/drawing/2014/main" id="{838AE8DB-35F7-C947-ADB3-914FB0F5D507}"/>
                  </a:ext>
                </a:extLst>
              </p14:cNvPr>
              <p14:cNvContentPartPr/>
              <p14:nvPr/>
            </p14:nvContentPartPr>
            <p14:xfrm>
              <a:off x="7785575" y="4766236"/>
              <a:ext cx="287280" cy="303480"/>
            </p14:xfrm>
          </p:contentPart>
        </mc:Choice>
        <mc:Fallback xmlns="">
          <p:pic>
            <p:nvPicPr>
              <p:cNvPr id="137" name="Entrada de lápiz 138">
                <a:extLst>
                  <a:ext uri="{FF2B5EF4-FFF2-40B4-BE49-F238E27FC236}">
                    <a16:creationId xmlns:a16="http://schemas.microsoft.com/office/drawing/2014/main" id="{838AE8DB-35F7-C947-ADB3-914FB0F5D507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772959" y="4753636"/>
                <a:ext cx="312151" cy="32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38" name="Entrada de lápiz 138">
                <a:extLst>
                  <a:ext uri="{FF2B5EF4-FFF2-40B4-BE49-F238E27FC236}">
                    <a16:creationId xmlns:a16="http://schemas.microsoft.com/office/drawing/2014/main" id="{EA10F311-ADF2-D749-A6C5-87CDB410DA6C}"/>
                  </a:ext>
                </a:extLst>
              </p14:cNvPr>
              <p14:cNvContentPartPr/>
              <p14:nvPr/>
            </p14:nvContentPartPr>
            <p14:xfrm>
              <a:off x="7840655" y="4100236"/>
              <a:ext cx="328680" cy="361800"/>
            </p14:xfrm>
          </p:contentPart>
        </mc:Choice>
        <mc:Fallback xmlns="">
          <p:pic>
            <p:nvPicPr>
              <p:cNvPr id="138" name="Entrada de lápiz 138">
                <a:extLst>
                  <a:ext uri="{FF2B5EF4-FFF2-40B4-BE49-F238E27FC236}">
                    <a16:creationId xmlns:a16="http://schemas.microsoft.com/office/drawing/2014/main" id="{EA10F311-ADF2-D749-A6C5-87CDB410DA6C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828055" y="4087623"/>
                <a:ext cx="353520" cy="3866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41" name="Entrada de lápiz 141">
                <a:extLst>
                  <a:ext uri="{FF2B5EF4-FFF2-40B4-BE49-F238E27FC236}">
                    <a16:creationId xmlns:a16="http://schemas.microsoft.com/office/drawing/2014/main" id="{3D7057E0-C88C-6541-A254-1A21AFD673FD}"/>
                  </a:ext>
                </a:extLst>
              </p14:cNvPr>
              <p14:cNvContentPartPr/>
              <p14:nvPr/>
            </p14:nvContentPartPr>
            <p14:xfrm>
              <a:off x="8170415" y="4734196"/>
              <a:ext cx="757440" cy="272160"/>
            </p14:xfrm>
          </p:contentPart>
        </mc:Choice>
        <mc:Fallback xmlns="">
          <p:pic>
            <p:nvPicPr>
              <p:cNvPr id="141" name="Entrada de lápiz 141">
                <a:extLst>
                  <a:ext uri="{FF2B5EF4-FFF2-40B4-BE49-F238E27FC236}">
                    <a16:creationId xmlns:a16="http://schemas.microsoft.com/office/drawing/2014/main" id="{3D7057E0-C88C-6541-A254-1A21AFD673FD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8157815" y="4721596"/>
                <a:ext cx="782280" cy="29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50" name="Entrada de lápiz 150">
                <a:extLst>
                  <a:ext uri="{FF2B5EF4-FFF2-40B4-BE49-F238E27FC236}">
                    <a16:creationId xmlns:a16="http://schemas.microsoft.com/office/drawing/2014/main" id="{AF1EEC03-419F-A048-B144-E697A7A16336}"/>
                  </a:ext>
                </a:extLst>
              </p14:cNvPr>
              <p14:cNvContentPartPr/>
              <p14:nvPr/>
            </p14:nvContentPartPr>
            <p14:xfrm>
              <a:off x="9331415" y="3900076"/>
              <a:ext cx="441720" cy="1440720"/>
            </p14:xfrm>
          </p:contentPart>
        </mc:Choice>
        <mc:Fallback xmlns="">
          <p:pic>
            <p:nvPicPr>
              <p:cNvPr id="150" name="Entrada de lápiz 150">
                <a:extLst>
                  <a:ext uri="{FF2B5EF4-FFF2-40B4-BE49-F238E27FC236}">
                    <a16:creationId xmlns:a16="http://schemas.microsoft.com/office/drawing/2014/main" id="{AF1EEC03-419F-A048-B144-E697A7A16336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9318825" y="3887479"/>
                <a:ext cx="466540" cy="14655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53" name="Entrada de lápiz 153">
                <a:extLst>
                  <a:ext uri="{FF2B5EF4-FFF2-40B4-BE49-F238E27FC236}">
                    <a16:creationId xmlns:a16="http://schemas.microsoft.com/office/drawing/2014/main" id="{0BC86792-E41D-4C43-A648-03F435545421}"/>
                  </a:ext>
                </a:extLst>
              </p14:cNvPr>
              <p14:cNvContentPartPr/>
              <p14:nvPr/>
            </p14:nvContentPartPr>
            <p14:xfrm>
              <a:off x="9907775" y="4459156"/>
              <a:ext cx="715320" cy="464400"/>
            </p14:xfrm>
          </p:contentPart>
        </mc:Choice>
        <mc:Fallback xmlns="">
          <p:pic>
            <p:nvPicPr>
              <p:cNvPr id="153" name="Entrada de lápiz 153">
                <a:extLst>
                  <a:ext uri="{FF2B5EF4-FFF2-40B4-BE49-F238E27FC236}">
                    <a16:creationId xmlns:a16="http://schemas.microsoft.com/office/drawing/2014/main" id="{0BC86792-E41D-4C43-A648-03F435545421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9895169" y="4446556"/>
                <a:ext cx="740173" cy="48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56" name="Entrada de lápiz 156">
                <a:extLst>
                  <a:ext uri="{FF2B5EF4-FFF2-40B4-BE49-F238E27FC236}">
                    <a16:creationId xmlns:a16="http://schemas.microsoft.com/office/drawing/2014/main" id="{06BF6D3B-ADCC-5A44-BF99-22F721FB7D65}"/>
                  </a:ext>
                </a:extLst>
              </p14:cNvPr>
              <p14:cNvContentPartPr/>
              <p14:nvPr/>
            </p14:nvContentPartPr>
            <p14:xfrm>
              <a:off x="10701935" y="4536916"/>
              <a:ext cx="646200" cy="374400"/>
            </p14:xfrm>
          </p:contentPart>
        </mc:Choice>
        <mc:Fallback xmlns="">
          <p:pic>
            <p:nvPicPr>
              <p:cNvPr id="156" name="Entrada de lápiz 156">
                <a:extLst>
                  <a:ext uri="{FF2B5EF4-FFF2-40B4-BE49-F238E27FC236}">
                    <a16:creationId xmlns:a16="http://schemas.microsoft.com/office/drawing/2014/main" id="{06BF6D3B-ADCC-5A44-BF99-22F721FB7D65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10689328" y="4524304"/>
                <a:ext cx="671054" cy="3992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57" name="Entrada de lápiz 156">
                <a:extLst>
                  <a:ext uri="{FF2B5EF4-FFF2-40B4-BE49-F238E27FC236}">
                    <a16:creationId xmlns:a16="http://schemas.microsoft.com/office/drawing/2014/main" id="{BBECA92D-070B-D945-8DA8-F1F5BDCDDD79}"/>
                  </a:ext>
                </a:extLst>
              </p14:cNvPr>
              <p14:cNvContentPartPr/>
              <p14:nvPr/>
            </p14:nvContentPartPr>
            <p14:xfrm>
              <a:off x="11280095" y="4435756"/>
              <a:ext cx="244800" cy="623160"/>
            </p14:xfrm>
          </p:contentPart>
        </mc:Choice>
        <mc:Fallback xmlns="">
          <p:pic>
            <p:nvPicPr>
              <p:cNvPr id="157" name="Entrada de lápiz 156">
                <a:extLst>
                  <a:ext uri="{FF2B5EF4-FFF2-40B4-BE49-F238E27FC236}">
                    <a16:creationId xmlns:a16="http://schemas.microsoft.com/office/drawing/2014/main" id="{BBECA92D-070B-D945-8DA8-F1F5BDCDDD79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11267495" y="4423156"/>
                <a:ext cx="269640" cy="64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60" name="Entrada de lápiz 160">
                <a:extLst>
                  <a:ext uri="{FF2B5EF4-FFF2-40B4-BE49-F238E27FC236}">
                    <a16:creationId xmlns:a16="http://schemas.microsoft.com/office/drawing/2014/main" id="{8329E11A-38B3-834C-B0F3-B0C745302156}"/>
                  </a:ext>
                </a:extLst>
              </p14:cNvPr>
              <p14:cNvContentPartPr/>
              <p14:nvPr/>
            </p14:nvContentPartPr>
            <p14:xfrm>
              <a:off x="3012695" y="6034485"/>
              <a:ext cx="873000" cy="380520"/>
            </p14:xfrm>
          </p:contentPart>
        </mc:Choice>
        <mc:Fallback xmlns="">
          <p:pic>
            <p:nvPicPr>
              <p:cNvPr id="160" name="Entrada de lápiz 160">
                <a:extLst>
                  <a:ext uri="{FF2B5EF4-FFF2-40B4-BE49-F238E27FC236}">
                    <a16:creationId xmlns:a16="http://schemas.microsoft.com/office/drawing/2014/main" id="{8329E11A-38B3-834C-B0F3-B0C745302156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3000095" y="6021885"/>
                <a:ext cx="897840" cy="40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68" name="Entrada de lápiz 168">
                <a:extLst>
                  <a:ext uri="{FF2B5EF4-FFF2-40B4-BE49-F238E27FC236}">
                    <a16:creationId xmlns:a16="http://schemas.microsoft.com/office/drawing/2014/main" id="{726EBF69-437E-1643-B694-14119BDB850C}"/>
                  </a:ext>
                </a:extLst>
              </p14:cNvPr>
              <p14:cNvContentPartPr/>
              <p14:nvPr/>
            </p14:nvContentPartPr>
            <p14:xfrm>
              <a:off x="4344695" y="5926125"/>
              <a:ext cx="1772280" cy="460080"/>
            </p14:xfrm>
          </p:contentPart>
        </mc:Choice>
        <mc:Fallback xmlns="">
          <p:pic>
            <p:nvPicPr>
              <p:cNvPr id="168" name="Entrada de lápiz 168">
                <a:extLst>
                  <a:ext uri="{FF2B5EF4-FFF2-40B4-BE49-F238E27FC236}">
                    <a16:creationId xmlns:a16="http://schemas.microsoft.com/office/drawing/2014/main" id="{726EBF69-437E-1643-B694-14119BDB850C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4332095" y="5913525"/>
                <a:ext cx="1797120" cy="48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72" name="Entrada de lápiz 172">
                <a:extLst>
                  <a:ext uri="{FF2B5EF4-FFF2-40B4-BE49-F238E27FC236}">
                    <a16:creationId xmlns:a16="http://schemas.microsoft.com/office/drawing/2014/main" id="{CE640B57-72B1-B545-B7D1-02BB20C4B9E3}"/>
                  </a:ext>
                </a:extLst>
              </p14:cNvPr>
              <p14:cNvContentPartPr/>
              <p14:nvPr/>
            </p14:nvContentPartPr>
            <p14:xfrm>
              <a:off x="6206255" y="6006405"/>
              <a:ext cx="935640" cy="492120"/>
            </p14:xfrm>
          </p:contentPart>
        </mc:Choice>
        <mc:Fallback xmlns="">
          <p:pic>
            <p:nvPicPr>
              <p:cNvPr id="172" name="Entrada de lápiz 172">
                <a:extLst>
                  <a:ext uri="{FF2B5EF4-FFF2-40B4-BE49-F238E27FC236}">
                    <a16:creationId xmlns:a16="http://schemas.microsoft.com/office/drawing/2014/main" id="{CE640B57-72B1-B545-B7D1-02BB20C4B9E3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6193655" y="5993805"/>
                <a:ext cx="960480" cy="51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73" name="Entrada de lápiz 172">
                <a:extLst>
                  <a:ext uri="{FF2B5EF4-FFF2-40B4-BE49-F238E27FC236}">
                    <a16:creationId xmlns:a16="http://schemas.microsoft.com/office/drawing/2014/main" id="{8C25CD88-A7F4-3640-8670-1072AB2990A3}"/>
                  </a:ext>
                </a:extLst>
              </p14:cNvPr>
              <p14:cNvContentPartPr/>
              <p14:nvPr/>
            </p14:nvContentPartPr>
            <p14:xfrm>
              <a:off x="7390655" y="6125565"/>
              <a:ext cx="391680" cy="322560"/>
            </p14:xfrm>
          </p:contentPart>
        </mc:Choice>
        <mc:Fallback xmlns="">
          <p:pic>
            <p:nvPicPr>
              <p:cNvPr id="173" name="Entrada de lápiz 172">
                <a:extLst>
                  <a:ext uri="{FF2B5EF4-FFF2-40B4-BE49-F238E27FC236}">
                    <a16:creationId xmlns:a16="http://schemas.microsoft.com/office/drawing/2014/main" id="{8C25CD88-A7F4-3640-8670-1072AB2990A3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7378043" y="6112951"/>
                <a:ext cx="416543" cy="3474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80" name="Entrada de lápiz 180">
                <a:extLst>
                  <a:ext uri="{FF2B5EF4-FFF2-40B4-BE49-F238E27FC236}">
                    <a16:creationId xmlns:a16="http://schemas.microsoft.com/office/drawing/2014/main" id="{5AE3F812-2F46-0048-A495-70B2B4D0407F}"/>
                  </a:ext>
                </a:extLst>
              </p14:cNvPr>
              <p14:cNvContentPartPr/>
              <p14:nvPr/>
            </p14:nvContentPartPr>
            <p14:xfrm>
              <a:off x="8033975" y="5991285"/>
              <a:ext cx="1266480" cy="504720"/>
            </p14:xfrm>
          </p:contentPart>
        </mc:Choice>
        <mc:Fallback xmlns="">
          <p:pic>
            <p:nvPicPr>
              <p:cNvPr id="180" name="Entrada de lápiz 180">
                <a:extLst>
                  <a:ext uri="{FF2B5EF4-FFF2-40B4-BE49-F238E27FC236}">
                    <a16:creationId xmlns:a16="http://schemas.microsoft.com/office/drawing/2014/main" id="{5AE3F812-2F46-0048-A495-70B2B4D0407F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8021375" y="5978676"/>
                <a:ext cx="1291320" cy="5295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81" name="Entrada de lápiz 180">
                <a:extLst>
                  <a:ext uri="{FF2B5EF4-FFF2-40B4-BE49-F238E27FC236}">
                    <a16:creationId xmlns:a16="http://schemas.microsoft.com/office/drawing/2014/main" id="{A8211534-5CC7-6647-9E9F-FCF11451831C}"/>
                  </a:ext>
                </a:extLst>
              </p14:cNvPr>
              <p14:cNvContentPartPr/>
              <p14:nvPr/>
            </p14:nvContentPartPr>
            <p14:xfrm>
              <a:off x="9442295" y="5970765"/>
              <a:ext cx="543240" cy="514080"/>
            </p14:xfrm>
          </p:contentPart>
        </mc:Choice>
        <mc:Fallback xmlns="">
          <p:pic>
            <p:nvPicPr>
              <p:cNvPr id="181" name="Entrada de lápiz 180">
                <a:extLst>
                  <a:ext uri="{FF2B5EF4-FFF2-40B4-BE49-F238E27FC236}">
                    <a16:creationId xmlns:a16="http://schemas.microsoft.com/office/drawing/2014/main" id="{A8211534-5CC7-6647-9E9F-FCF11451831C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9429687" y="5958165"/>
                <a:ext cx="568096" cy="53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7394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F06DF327-F601-4140-A2EE-17300FA6EACA}"/>
                  </a:ext>
                </a:extLst>
              </p14:cNvPr>
              <p14:cNvContentPartPr/>
              <p14:nvPr/>
            </p14:nvContentPartPr>
            <p14:xfrm>
              <a:off x="3828815" y="826365"/>
              <a:ext cx="247680" cy="38880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F06DF327-F601-4140-A2EE-17300FA6EAC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16233" y="813765"/>
                <a:ext cx="272484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trada de lápiz 6">
                <a:extLst>
                  <a:ext uri="{FF2B5EF4-FFF2-40B4-BE49-F238E27FC236}">
                    <a16:creationId xmlns:a16="http://schemas.microsoft.com/office/drawing/2014/main" id="{9B0450C3-219B-F74A-9170-91032F49C9BC}"/>
                  </a:ext>
                </a:extLst>
              </p14:cNvPr>
              <p14:cNvContentPartPr/>
              <p14:nvPr/>
            </p14:nvContentPartPr>
            <p14:xfrm>
              <a:off x="2795975" y="769845"/>
              <a:ext cx="651240" cy="294120"/>
            </p14:xfrm>
          </p:contentPart>
        </mc:Choice>
        <mc:Fallback xmlns="">
          <p:pic>
            <p:nvPicPr>
              <p:cNvPr id="6" name="Entrada de lápiz 6">
                <a:extLst>
                  <a:ext uri="{FF2B5EF4-FFF2-40B4-BE49-F238E27FC236}">
                    <a16:creationId xmlns:a16="http://schemas.microsoft.com/office/drawing/2014/main" id="{9B0450C3-219B-F74A-9170-91032F49C9B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83382" y="757245"/>
                <a:ext cx="676066" cy="31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0ADE27A3-C2CF-A34A-A954-40A3D1F6EC64}"/>
                  </a:ext>
                </a:extLst>
              </p14:cNvPr>
              <p14:cNvContentPartPr/>
              <p14:nvPr/>
            </p14:nvContentPartPr>
            <p14:xfrm>
              <a:off x="3870215" y="997365"/>
              <a:ext cx="266760" cy="40320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0ADE27A3-C2CF-A34A-A954-40A3D1F6EC6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57615" y="984765"/>
                <a:ext cx="29160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D63CE2E4-A6EB-6546-A52E-6CC947F4B84C}"/>
                  </a:ext>
                </a:extLst>
              </p14:cNvPr>
              <p14:cNvContentPartPr/>
              <p14:nvPr/>
            </p14:nvContentPartPr>
            <p14:xfrm>
              <a:off x="4399055" y="739965"/>
              <a:ext cx="185040" cy="325440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D63CE2E4-A6EB-6546-A52E-6CC947F4B84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86455" y="727365"/>
                <a:ext cx="20988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Entrada de lápiz 14">
                <a:extLst>
                  <a:ext uri="{FF2B5EF4-FFF2-40B4-BE49-F238E27FC236}">
                    <a16:creationId xmlns:a16="http://schemas.microsoft.com/office/drawing/2014/main" id="{4849C9E6-8AF5-B547-8CF3-CA26E6A1BF1C}"/>
                  </a:ext>
                </a:extLst>
              </p14:cNvPr>
              <p14:cNvContentPartPr/>
              <p14:nvPr/>
            </p14:nvContentPartPr>
            <p14:xfrm>
              <a:off x="4399055" y="731325"/>
              <a:ext cx="1166760" cy="359280"/>
            </p14:xfrm>
          </p:contentPart>
        </mc:Choice>
        <mc:Fallback xmlns="">
          <p:pic>
            <p:nvPicPr>
              <p:cNvPr id="14" name="Entrada de lápiz 14">
                <a:extLst>
                  <a:ext uri="{FF2B5EF4-FFF2-40B4-BE49-F238E27FC236}">
                    <a16:creationId xmlns:a16="http://schemas.microsoft.com/office/drawing/2014/main" id="{4849C9E6-8AF5-B547-8CF3-CA26E6A1BF1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86455" y="718725"/>
                <a:ext cx="1191600" cy="38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Entrada de lápiz 17">
                <a:extLst>
                  <a:ext uri="{FF2B5EF4-FFF2-40B4-BE49-F238E27FC236}">
                    <a16:creationId xmlns:a16="http://schemas.microsoft.com/office/drawing/2014/main" id="{55F8E4E1-D29B-154C-AEB7-1C3A45BE9B67}"/>
                  </a:ext>
                </a:extLst>
              </p14:cNvPr>
              <p14:cNvContentPartPr/>
              <p14:nvPr/>
            </p14:nvContentPartPr>
            <p14:xfrm>
              <a:off x="5416775" y="847605"/>
              <a:ext cx="437400" cy="233640"/>
            </p14:xfrm>
          </p:contentPart>
        </mc:Choice>
        <mc:Fallback xmlns="">
          <p:pic>
            <p:nvPicPr>
              <p:cNvPr id="17" name="Entrada de lápiz 17">
                <a:extLst>
                  <a:ext uri="{FF2B5EF4-FFF2-40B4-BE49-F238E27FC236}">
                    <a16:creationId xmlns:a16="http://schemas.microsoft.com/office/drawing/2014/main" id="{55F8E4E1-D29B-154C-AEB7-1C3A45BE9B6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404165" y="835005"/>
                <a:ext cx="462260" cy="25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0" name="Entrada de lápiz 20">
                <a:extLst>
                  <a:ext uri="{FF2B5EF4-FFF2-40B4-BE49-F238E27FC236}">
                    <a16:creationId xmlns:a16="http://schemas.microsoft.com/office/drawing/2014/main" id="{F6DAA92A-7C77-2E43-85BD-6826840F8749}"/>
                  </a:ext>
                </a:extLst>
              </p14:cNvPr>
              <p14:cNvContentPartPr/>
              <p14:nvPr/>
            </p14:nvContentPartPr>
            <p14:xfrm>
              <a:off x="5798015" y="791805"/>
              <a:ext cx="667080" cy="294120"/>
            </p14:xfrm>
          </p:contentPart>
        </mc:Choice>
        <mc:Fallback xmlns="">
          <p:pic>
            <p:nvPicPr>
              <p:cNvPr id="20" name="Entrada de lápiz 20">
                <a:extLst>
                  <a:ext uri="{FF2B5EF4-FFF2-40B4-BE49-F238E27FC236}">
                    <a16:creationId xmlns:a16="http://schemas.microsoft.com/office/drawing/2014/main" id="{F6DAA92A-7C77-2E43-85BD-6826840F874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785415" y="779205"/>
                <a:ext cx="691920" cy="31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" name="Entrada de lápiz 25">
                <a:extLst>
                  <a:ext uri="{FF2B5EF4-FFF2-40B4-BE49-F238E27FC236}">
                    <a16:creationId xmlns:a16="http://schemas.microsoft.com/office/drawing/2014/main" id="{4A6B3BB9-2997-1246-A59A-F5EC406B8B24}"/>
                  </a:ext>
                </a:extLst>
              </p14:cNvPr>
              <p14:cNvContentPartPr/>
              <p14:nvPr/>
            </p14:nvContentPartPr>
            <p14:xfrm>
              <a:off x="6306695" y="680205"/>
              <a:ext cx="1235160" cy="441720"/>
            </p14:xfrm>
          </p:contentPart>
        </mc:Choice>
        <mc:Fallback xmlns="">
          <p:pic>
            <p:nvPicPr>
              <p:cNvPr id="25" name="Entrada de lápiz 25">
                <a:extLst>
                  <a:ext uri="{FF2B5EF4-FFF2-40B4-BE49-F238E27FC236}">
                    <a16:creationId xmlns:a16="http://schemas.microsoft.com/office/drawing/2014/main" id="{4A6B3BB9-2997-1246-A59A-F5EC406B8B2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94095" y="667605"/>
                <a:ext cx="1260000" cy="46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8" name="Entrada de lápiz 28">
                <a:extLst>
                  <a:ext uri="{FF2B5EF4-FFF2-40B4-BE49-F238E27FC236}">
                    <a16:creationId xmlns:a16="http://schemas.microsoft.com/office/drawing/2014/main" id="{E914B77B-301D-3243-9DD4-FA52EDEA23FB}"/>
                  </a:ext>
                </a:extLst>
              </p14:cNvPr>
              <p14:cNvContentPartPr/>
              <p14:nvPr/>
            </p14:nvContentPartPr>
            <p14:xfrm>
              <a:off x="7680455" y="788565"/>
              <a:ext cx="290160" cy="213120"/>
            </p14:xfrm>
          </p:contentPart>
        </mc:Choice>
        <mc:Fallback xmlns="">
          <p:pic>
            <p:nvPicPr>
              <p:cNvPr id="28" name="Entrada de lápiz 28">
                <a:extLst>
                  <a:ext uri="{FF2B5EF4-FFF2-40B4-BE49-F238E27FC236}">
                    <a16:creationId xmlns:a16="http://schemas.microsoft.com/office/drawing/2014/main" id="{E914B77B-301D-3243-9DD4-FA52EDEA23F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667855" y="775986"/>
                <a:ext cx="315000" cy="2379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1" name="Entrada de lápiz 31">
                <a:extLst>
                  <a:ext uri="{FF2B5EF4-FFF2-40B4-BE49-F238E27FC236}">
                    <a16:creationId xmlns:a16="http://schemas.microsoft.com/office/drawing/2014/main" id="{04285B87-68D1-C34F-A2EF-9DC867FE48A1}"/>
                  </a:ext>
                </a:extLst>
              </p14:cNvPr>
              <p14:cNvContentPartPr/>
              <p14:nvPr/>
            </p14:nvContentPartPr>
            <p14:xfrm>
              <a:off x="8081135" y="695685"/>
              <a:ext cx="456840" cy="357120"/>
            </p14:xfrm>
          </p:contentPart>
        </mc:Choice>
        <mc:Fallback xmlns="">
          <p:pic>
            <p:nvPicPr>
              <p:cNvPr id="31" name="Entrada de lápiz 31">
                <a:extLst>
                  <a:ext uri="{FF2B5EF4-FFF2-40B4-BE49-F238E27FC236}">
                    <a16:creationId xmlns:a16="http://schemas.microsoft.com/office/drawing/2014/main" id="{04285B87-68D1-C34F-A2EF-9DC867FE48A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068525" y="683072"/>
                <a:ext cx="481700" cy="3819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4" name="Entrada de lápiz 34">
                <a:extLst>
                  <a:ext uri="{FF2B5EF4-FFF2-40B4-BE49-F238E27FC236}">
                    <a16:creationId xmlns:a16="http://schemas.microsoft.com/office/drawing/2014/main" id="{FC070E5D-1B11-0447-99F4-E3EF95AD5319}"/>
                  </a:ext>
                </a:extLst>
              </p14:cNvPr>
              <p14:cNvContentPartPr/>
              <p14:nvPr/>
            </p14:nvContentPartPr>
            <p14:xfrm>
              <a:off x="1632455" y="1717005"/>
              <a:ext cx="601920" cy="429120"/>
            </p14:xfrm>
          </p:contentPart>
        </mc:Choice>
        <mc:Fallback xmlns="">
          <p:pic>
            <p:nvPicPr>
              <p:cNvPr id="34" name="Entrada de lápiz 34">
                <a:extLst>
                  <a:ext uri="{FF2B5EF4-FFF2-40B4-BE49-F238E27FC236}">
                    <a16:creationId xmlns:a16="http://schemas.microsoft.com/office/drawing/2014/main" id="{FC070E5D-1B11-0447-99F4-E3EF95AD531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619855" y="1704416"/>
                <a:ext cx="626760" cy="4539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8" name="Entrada de lápiz 38">
                <a:extLst>
                  <a:ext uri="{FF2B5EF4-FFF2-40B4-BE49-F238E27FC236}">
                    <a16:creationId xmlns:a16="http://schemas.microsoft.com/office/drawing/2014/main" id="{2CAE72AD-7F2F-C440-B63C-1E2F1471A0B0}"/>
                  </a:ext>
                </a:extLst>
              </p14:cNvPr>
              <p14:cNvContentPartPr/>
              <p14:nvPr/>
            </p14:nvContentPartPr>
            <p14:xfrm>
              <a:off x="2585375" y="1806285"/>
              <a:ext cx="738720" cy="312480"/>
            </p14:xfrm>
          </p:contentPart>
        </mc:Choice>
        <mc:Fallback xmlns="">
          <p:pic>
            <p:nvPicPr>
              <p:cNvPr id="38" name="Entrada de lápiz 38">
                <a:extLst>
                  <a:ext uri="{FF2B5EF4-FFF2-40B4-BE49-F238E27FC236}">
                    <a16:creationId xmlns:a16="http://schemas.microsoft.com/office/drawing/2014/main" id="{2CAE72AD-7F2F-C440-B63C-1E2F1471A0B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572775" y="1793670"/>
                <a:ext cx="763560" cy="3373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2" name="Entrada de lápiz 41">
                <a:extLst>
                  <a:ext uri="{FF2B5EF4-FFF2-40B4-BE49-F238E27FC236}">
                    <a16:creationId xmlns:a16="http://schemas.microsoft.com/office/drawing/2014/main" id="{16B3F265-EA99-4F4B-9600-25A18154BE01}"/>
                  </a:ext>
                </a:extLst>
              </p14:cNvPr>
              <p14:cNvContentPartPr/>
              <p14:nvPr/>
            </p14:nvContentPartPr>
            <p14:xfrm>
              <a:off x="4256135" y="1791525"/>
              <a:ext cx="68760" cy="64800"/>
            </p14:xfrm>
          </p:contentPart>
        </mc:Choice>
        <mc:Fallback xmlns="">
          <p:pic>
            <p:nvPicPr>
              <p:cNvPr id="42" name="Entrada de lápiz 41">
                <a:extLst>
                  <a:ext uri="{FF2B5EF4-FFF2-40B4-BE49-F238E27FC236}">
                    <a16:creationId xmlns:a16="http://schemas.microsoft.com/office/drawing/2014/main" id="{16B3F265-EA99-4F4B-9600-25A18154BE0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243535" y="1778855"/>
                <a:ext cx="93600" cy="897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3" name="Entrada de lápiz 42">
                <a:extLst>
                  <a:ext uri="{FF2B5EF4-FFF2-40B4-BE49-F238E27FC236}">
                    <a16:creationId xmlns:a16="http://schemas.microsoft.com/office/drawing/2014/main" id="{1176658A-1FDA-9948-ADB1-87EC35C041D8}"/>
                  </a:ext>
                </a:extLst>
              </p14:cNvPr>
              <p14:cNvContentPartPr/>
              <p14:nvPr/>
            </p14:nvContentPartPr>
            <p14:xfrm>
              <a:off x="4273415" y="2097885"/>
              <a:ext cx="360" cy="360"/>
            </p14:xfrm>
          </p:contentPart>
        </mc:Choice>
        <mc:Fallback xmlns="">
          <p:pic>
            <p:nvPicPr>
              <p:cNvPr id="43" name="Entrada de lápiz 42">
                <a:extLst>
                  <a:ext uri="{FF2B5EF4-FFF2-40B4-BE49-F238E27FC236}">
                    <a16:creationId xmlns:a16="http://schemas.microsoft.com/office/drawing/2014/main" id="{1176658A-1FDA-9948-ADB1-87EC35C041D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260815" y="2085285"/>
                <a:ext cx="2520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4" name="Entrada de lápiz 44">
                <a:extLst>
                  <a:ext uri="{FF2B5EF4-FFF2-40B4-BE49-F238E27FC236}">
                    <a16:creationId xmlns:a16="http://schemas.microsoft.com/office/drawing/2014/main" id="{06E9D1EE-2690-7C48-AA2E-BE73BD59E315}"/>
                  </a:ext>
                </a:extLst>
              </p14:cNvPr>
              <p14:cNvContentPartPr/>
              <p14:nvPr/>
            </p14:nvContentPartPr>
            <p14:xfrm>
              <a:off x="3112415" y="1774965"/>
              <a:ext cx="864360" cy="326160"/>
            </p14:xfrm>
          </p:contentPart>
        </mc:Choice>
        <mc:Fallback xmlns="">
          <p:pic>
            <p:nvPicPr>
              <p:cNvPr id="44" name="Entrada de lápiz 44">
                <a:extLst>
                  <a:ext uri="{FF2B5EF4-FFF2-40B4-BE49-F238E27FC236}">
                    <a16:creationId xmlns:a16="http://schemas.microsoft.com/office/drawing/2014/main" id="{06E9D1EE-2690-7C48-AA2E-BE73BD59E31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099815" y="1762365"/>
                <a:ext cx="889200" cy="35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5" name="Entrada de lápiz 44">
                <a:extLst>
                  <a:ext uri="{FF2B5EF4-FFF2-40B4-BE49-F238E27FC236}">
                    <a16:creationId xmlns:a16="http://schemas.microsoft.com/office/drawing/2014/main" id="{D018E43C-F007-4547-9A18-E63E3794A336}"/>
                  </a:ext>
                </a:extLst>
              </p14:cNvPr>
              <p14:cNvContentPartPr/>
              <p14:nvPr/>
            </p14:nvContentPartPr>
            <p14:xfrm>
              <a:off x="4241735" y="2064765"/>
              <a:ext cx="95400" cy="78840"/>
            </p14:xfrm>
          </p:contentPart>
        </mc:Choice>
        <mc:Fallback xmlns="">
          <p:pic>
            <p:nvPicPr>
              <p:cNvPr id="45" name="Entrada de lápiz 44">
                <a:extLst>
                  <a:ext uri="{FF2B5EF4-FFF2-40B4-BE49-F238E27FC236}">
                    <a16:creationId xmlns:a16="http://schemas.microsoft.com/office/drawing/2014/main" id="{D018E43C-F007-4547-9A18-E63E3794A33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229135" y="2052165"/>
                <a:ext cx="120240" cy="1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8" name="Entrada de lápiz 48">
                <a:extLst>
                  <a:ext uri="{FF2B5EF4-FFF2-40B4-BE49-F238E27FC236}">
                    <a16:creationId xmlns:a16="http://schemas.microsoft.com/office/drawing/2014/main" id="{91F19B67-B58E-B446-AA5E-C0606402B18B}"/>
                  </a:ext>
                </a:extLst>
              </p14:cNvPr>
              <p14:cNvContentPartPr/>
              <p14:nvPr/>
            </p14:nvContentPartPr>
            <p14:xfrm>
              <a:off x="4816655" y="1724925"/>
              <a:ext cx="565920" cy="308160"/>
            </p14:xfrm>
          </p:contentPart>
        </mc:Choice>
        <mc:Fallback xmlns="">
          <p:pic>
            <p:nvPicPr>
              <p:cNvPr id="48" name="Entrada de lápiz 48">
                <a:extLst>
                  <a:ext uri="{FF2B5EF4-FFF2-40B4-BE49-F238E27FC236}">
                    <a16:creationId xmlns:a16="http://schemas.microsoft.com/office/drawing/2014/main" id="{91F19B67-B58E-B446-AA5E-C0606402B18B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804055" y="1712325"/>
                <a:ext cx="590760" cy="33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9" name="Entrada de lápiz 48">
                <a:extLst>
                  <a:ext uri="{FF2B5EF4-FFF2-40B4-BE49-F238E27FC236}">
                    <a16:creationId xmlns:a16="http://schemas.microsoft.com/office/drawing/2014/main" id="{C8F36556-BD3C-1D43-9316-18ECA752B0FA}"/>
                  </a:ext>
                </a:extLst>
              </p14:cNvPr>
              <p14:cNvContentPartPr/>
              <p14:nvPr/>
            </p14:nvContentPartPr>
            <p14:xfrm>
              <a:off x="5637455" y="1797645"/>
              <a:ext cx="219600" cy="22320"/>
            </p14:xfrm>
          </p:contentPart>
        </mc:Choice>
        <mc:Fallback xmlns="">
          <p:pic>
            <p:nvPicPr>
              <p:cNvPr id="49" name="Entrada de lápiz 48">
                <a:extLst>
                  <a:ext uri="{FF2B5EF4-FFF2-40B4-BE49-F238E27FC236}">
                    <a16:creationId xmlns:a16="http://schemas.microsoft.com/office/drawing/2014/main" id="{C8F36556-BD3C-1D43-9316-18ECA752B0F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624855" y="1785045"/>
                <a:ext cx="24444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0" name="Entrada de lápiz 49">
                <a:extLst>
                  <a:ext uri="{FF2B5EF4-FFF2-40B4-BE49-F238E27FC236}">
                    <a16:creationId xmlns:a16="http://schemas.microsoft.com/office/drawing/2014/main" id="{3DD225C0-CAB5-D341-8D21-69FC709EEBE6}"/>
                  </a:ext>
                </a:extLst>
              </p14:cNvPr>
              <p14:cNvContentPartPr/>
              <p14:nvPr/>
            </p14:nvContentPartPr>
            <p14:xfrm>
              <a:off x="5632055" y="1967565"/>
              <a:ext cx="277560" cy="21600"/>
            </p14:xfrm>
          </p:contentPart>
        </mc:Choice>
        <mc:Fallback xmlns="">
          <p:pic>
            <p:nvPicPr>
              <p:cNvPr id="50" name="Entrada de lápiz 49">
                <a:extLst>
                  <a:ext uri="{FF2B5EF4-FFF2-40B4-BE49-F238E27FC236}">
                    <a16:creationId xmlns:a16="http://schemas.microsoft.com/office/drawing/2014/main" id="{3DD225C0-CAB5-D341-8D21-69FC709EEBE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619455" y="1954965"/>
                <a:ext cx="30240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3" name="Entrada de lápiz 53">
                <a:extLst>
                  <a:ext uri="{FF2B5EF4-FFF2-40B4-BE49-F238E27FC236}">
                    <a16:creationId xmlns:a16="http://schemas.microsoft.com/office/drawing/2014/main" id="{75CECB06-0441-5048-A6A4-59B47D8815B8}"/>
                  </a:ext>
                </a:extLst>
              </p14:cNvPr>
              <p14:cNvContentPartPr/>
              <p14:nvPr/>
            </p14:nvContentPartPr>
            <p14:xfrm>
              <a:off x="6242255" y="1578045"/>
              <a:ext cx="300240" cy="395280"/>
            </p14:xfrm>
          </p:contentPart>
        </mc:Choice>
        <mc:Fallback xmlns="">
          <p:pic>
            <p:nvPicPr>
              <p:cNvPr id="53" name="Entrada de lápiz 53">
                <a:extLst>
                  <a:ext uri="{FF2B5EF4-FFF2-40B4-BE49-F238E27FC236}">
                    <a16:creationId xmlns:a16="http://schemas.microsoft.com/office/drawing/2014/main" id="{75CECB06-0441-5048-A6A4-59B47D8815B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229655" y="1565456"/>
                <a:ext cx="325080" cy="42009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6" name="Entrada de lápiz 56">
                <a:extLst>
                  <a:ext uri="{FF2B5EF4-FFF2-40B4-BE49-F238E27FC236}">
                    <a16:creationId xmlns:a16="http://schemas.microsoft.com/office/drawing/2014/main" id="{87A4DCC0-9675-1D4F-84B3-17FCC952045F}"/>
                  </a:ext>
                </a:extLst>
              </p14:cNvPr>
              <p14:cNvContentPartPr/>
              <p14:nvPr/>
            </p14:nvContentPartPr>
            <p14:xfrm>
              <a:off x="4784615" y="1492365"/>
              <a:ext cx="2025360" cy="720720"/>
            </p14:xfrm>
          </p:contentPart>
        </mc:Choice>
        <mc:Fallback xmlns="">
          <p:pic>
            <p:nvPicPr>
              <p:cNvPr id="56" name="Entrada de lápiz 56">
                <a:extLst>
                  <a:ext uri="{FF2B5EF4-FFF2-40B4-BE49-F238E27FC236}">
                    <a16:creationId xmlns:a16="http://schemas.microsoft.com/office/drawing/2014/main" id="{87A4DCC0-9675-1D4F-84B3-17FCC952045F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772013" y="1479765"/>
                <a:ext cx="2050204" cy="74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57" name="Entrada de lápiz 56">
                <a:extLst>
                  <a:ext uri="{FF2B5EF4-FFF2-40B4-BE49-F238E27FC236}">
                    <a16:creationId xmlns:a16="http://schemas.microsoft.com/office/drawing/2014/main" id="{CB8E65A0-DB26-1746-825C-624A4D1F1EB0}"/>
                  </a:ext>
                </a:extLst>
              </p14:cNvPr>
              <p14:cNvContentPartPr/>
              <p14:nvPr/>
            </p14:nvContentPartPr>
            <p14:xfrm>
              <a:off x="6475535" y="1899165"/>
              <a:ext cx="406440" cy="371880"/>
            </p14:xfrm>
          </p:contentPart>
        </mc:Choice>
        <mc:Fallback xmlns="">
          <p:pic>
            <p:nvPicPr>
              <p:cNvPr id="57" name="Entrada de lápiz 56">
                <a:extLst>
                  <a:ext uri="{FF2B5EF4-FFF2-40B4-BE49-F238E27FC236}">
                    <a16:creationId xmlns:a16="http://schemas.microsoft.com/office/drawing/2014/main" id="{CB8E65A0-DB26-1746-825C-624A4D1F1EB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462935" y="1886565"/>
                <a:ext cx="431280" cy="39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60" name="Entrada de lápiz 60">
                <a:extLst>
                  <a:ext uri="{FF2B5EF4-FFF2-40B4-BE49-F238E27FC236}">
                    <a16:creationId xmlns:a16="http://schemas.microsoft.com/office/drawing/2014/main" id="{269076E5-F91A-AE48-8CA3-343DB4AF712E}"/>
                  </a:ext>
                </a:extLst>
              </p14:cNvPr>
              <p14:cNvContentPartPr/>
              <p14:nvPr/>
            </p14:nvContentPartPr>
            <p14:xfrm>
              <a:off x="1715975" y="2763165"/>
              <a:ext cx="565200" cy="433080"/>
            </p14:xfrm>
          </p:contentPart>
        </mc:Choice>
        <mc:Fallback xmlns="">
          <p:pic>
            <p:nvPicPr>
              <p:cNvPr id="60" name="Entrada de lápiz 60">
                <a:extLst>
                  <a:ext uri="{FF2B5EF4-FFF2-40B4-BE49-F238E27FC236}">
                    <a16:creationId xmlns:a16="http://schemas.microsoft.com/office/drawing/2014/main" id="{269076E5-F91A-AE48-8CA3-343DB4AF712E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703375" y="2750575"/>
                <a:ext cx="590040" cy="4578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64" name="Entrada de lápiz 64">
                <a:extLst>
                  <a:ext uri="{FF2B5EF4-FFF2-40B4-BE49-F238E27FC236}">
                    <a16:creationId xmlns:a16="http://schemas.microsoft.com/office/drawing/2014/main" id="{04AAE8BE-2169-594D-80B5-B086978069E9}"/>
                  </a:ext>
                </a:extLst>
              </p14:cNvPr>
              <p14:cNvContentPartPr/>
              <p14:nvPr/>
            </p14:nvContentPartPr>
            <p14:xfrm>
              <a:off x="2626055" y="2833725"/>
              <a:ext cx="765720" cy="322560"/>
            </p14:xfrm>
          </p:contentPart>
        </mc:Choice>
        <mc:Fallback xmlns="">
          <p:pic>
            <p:nvPicPr>
              <p:cNvPr id="64" name="Entrada de lápiz 64">
                <a:extLst>
                  <a:ext uri="{FF2B5EF4-FFF2-40B4-BE49-F238E27FC236}">
                    <a16:creationId xmlns:a16="http://schemas.microsoft.com/office/drawing/2014/main" id="{04AAE8BE-2169-594D-80B5-B086978069E9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2613449" y="2821111"/>
                <a:ext cx="790572" cy="3474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67" name="Entrada de lápiz 67">
                <a:extLst>
                  <a:ext uri="{FF2B5EF4-FFF2-40B4-BE49-F238E27FC236}">
                    <a16:creationId xmlns:a16="http://schemas.microsoft.com/office/drawing/2014/main" id="{93387BDB-F904-D143-A5C5-3045CB3BC778}"/>
                  </a:ext>
                </a:extLst>
              </p14:cNvPr>
              <p14:cNvContentPartPr/>
              <p14:nvPr/>
            </p14:nvContentPartPr>
            <p14:xfrm>
              <a:off x="3172175" y="2950005"/>
              <a:ext cx="639000" cy="147960"/>
            </p14:xfrm>
          </p:contentPart>
        </mc:Choice>
        <mc:Fallback xmlns="">
          <p:pic>
            <p:nvPicPr>
              <p:cNvPr id="67" name="Entrada de lápiz 67">
                <a:extLst>
                  <a:ext uri="{FF2B5EF4-FFF2-40B4-BE49-F238E27FC236}">
                    <a16:creationId xmlns:a16="http://schemas.microsoft.com/office/drawing/2014/main" id="{93387BDB-F904-D143-A5C5-3045CB3BC778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159575" y="2937405"/>
                <a:ext cx="663840" cy="17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68" name="Entrada de lápiz 67">
                <a:extLst>
                  <a:ext uri="{FF2B5EF4-FFF2-40B4-BE49-F238E27FC236}">
                    <a16:creationId xmlns:a16="http://schemas.microsoft.com/office/drawing/2014/main" id="{7426CDC1-B485-F74E-B79B-6E8FEB29B5A6}"/>
                  </a:ext>
                </a:extLst>
              </p14:cNvPr>
              <p14:cNvContentPartPr/>
              <p14:nvPr/>
            </p14:nvContentPartPr>
            <p14:xfrm>
              <a:off x="3885335" y="2808525"/>
              <a:ext cx="262080" cy="290160"/>
            </p14:xfrm>
          </p:contentPart>
        </mc:Choice>
        <mc:Fallback xmlns="">
          <p:pic>
            <p:nvPicPr>
              <p:cNvPr id="68" name="Entrada de lápiz 67">
                <a:extLst>
                  <a:ext uri="{FF2B5EF4-FFF2-40B4-BE49-F238E27FC236}">
                    <a16:creationId xmlns:a16="http://schemas.microsoft.com/office/drawing/2014/main" id="{7426CDC1-B485-F74E-B79B-6E8FEB29B5A6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872735" y="2795925"/>
                <a:ext cx="286920" cy="31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69" name="Entrada de lápiz 68">
                <a:extLst>
                  <a:ext uri="{FF2B5EF4-FFF2-40B4-BE49-F238E27FC236}">
                    <a16:creationId xmlns:a16="http://schemas.microsoft.com/office/drawing/2014/main" id="{B3246BDD-F315-AE47-8256-C8E72BFCA17F}"/>
                  </a:ext>
                </a:extLst>
              </p14:cNvPr>
              <p14:cNvContentPartPr/>
              <p14:nvPr/>
            </p14:nvContentPartPr>
            <p14:xfrm>
              <a:off x="4429655" y="2797005"/>
              <a:ext cx="46080" cy="54720"/>
            </p14:xfrm>
          </p:contentPart>
        </mc:Choice>
        <mc:Fallback xmlns="">
          <p:pic>
            <p:nvPicPr>
              <p:cNvPr id="69" name="Entrada de lápiz 68">
                <a:extLst>
                  <a:ext uri="{FF2B5EF4-FFF2-40B4-BE49-F238E27FC236}">
                    <a16:creationId xmlns:a16="http://schemas.microsoft.com/office/drawing/2014/main" id="{B3246BDD-F315-AE47-8256-C8E72BFCA17F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417055" y="2784405"/>
                <a:ext cx="7092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71" name="Entrada de lápiz 70">
                <a:extLst>
                  <a:ext uri="{FF2B5EF4-FFF2-40B4-BE49-F238E27FC236}">
                    <a16:creationId xmlns:a16="http://schemas.microsoft.com/office/drawing/2014/main" id="{56B7BE7E-307A-2D44-8444-B6923771818C}"/>
                  </a:ext>
                </a:extLst>
              </p14:cNvPr>
              <p14:cNvContentPartPr/>
              <p14:nvPr/>
            </p14:nvContentPartPr>
            <p14:xfrm>
              <a:off x="4417055" y="3013005"/>
              <a:ext cx="117360" cy="75600"/>
            </p14:xfrm>
          </p:contentPart>
        </mc:Choice>
        <mc:Fallback xmlns="">
          <p:pic>
            <p:nvPicPr>
              <p:cNvPr id="71" name="Entrada de lápiz 70">
                <a:extLst>
                  <a:ext uri="{FF2B5EF4-FFF2-40B4-BE49-F238E27FC236}">
                    <a16:creationId xmlns:a16="http://schemas.microsoft.com/office/drawing/2014/main" id="{56B7BE7E-307A-2D44-8444-B6923771818C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404494" y="3000465"/>
                <a:ext cx="142124" cy="1003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75" name="Entrada de lápiz 75">
                <a:extLst>
                  <a:ext uri="{FF2B5EF4-FFF2-40B4-BE49-F238E27FC236}">
                    <a16:creationId xmlns:a16="http://schemas.microsoft.com/office/drawing/2014/main" id="{B6FFD867-F30D-224D-BA1C-689DECDB4C14}"/>
                  </a:ext>
                </a:extLst>
              </p14:cNvPr>
              <p14:cNvContentPartPr/>
              <p14:nvPr/>
            </p14:nvContentPartPr>
            <p14:xfrm>
              <a:off x="5151455" y="2670285"/>
              <a:ext cx="1086840" cy="328680"/>
            </p14:xfrm>
          </p:contentPart>
        </mc:Choice>
        <mc:Fallback xmlns="">
          <p:pic>
            <p:nvPicPr>
              <p:cNvPr id="75" name="Entrada de lápiz 75">
                <a:extLst>
                  <a:ext uri="{FF2B5EF4-FFF2-40B4-BE49-F238E27FC236}">
                    <a16:creationId xmlns:a16="http://schemas.microsoft.com/office/drawing/2014/main" id="{B6FFD867-F30D-224D-BA1C-689DECDB4C14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138855" y="2657685"/>
                <a:ext cx="1111680" cy="35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76" name="Entrada de lápiz 75">
                <a:extLst>
                  <a:ext uri="{FF2B5EF4-FFF2-40B4-BE49-F238E27FC236}">
                    <a16:creationId xmlns:a16="http://schemas.microsoft.com/office/drawing/2014/main" id="{BFF56946-3F0A-C044-8FB5-529EC859B545}"/>
                  </a:ext>
                </a:extLst>
              </p14:cNvPr>
              <p14:cNvContentPartPr/>
              <p14:nvPr/>
            </p14:nvContentPartPr>
            <p14:xfrm>
              <a:off x="6021575" y="2927325"/>
              <a:ext cx="275400" cy="25560"/>
            </p14:xfrm>
          </p:contentPart>
        </mc:Choice>
        <mc:Fallback xmlns="">
          <p:pic>
            <p:nvPicPr>
              <p:cNvPr id="76" name="Entrada de lápiz 75">
                <a:extLst>
                  <a:ext uri="{FF2B5EF4-FFF2-40B4-BE49-F238E27FC236}">
                    <a16:creationId xmlns:a16="http://schemas.microsoft.com/office/drawing/2014/main" id="{BFF56946-3F0A-C044-8FB5-529EC859B545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008975" y="2914725"/>
                <a:ext cx="30024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80" name="Entrada de lápiz 80">
                <a:extLst>
                  <a:ext uri="{FF2B5EF4-FFF2-40B4-BE49-F238E27FC236}">
                    <a16:creationId xmlns:a16="http://schemas.microsoft.com/office/drawing/2014/main" id="{6F94F78D-C0A6-554A-8639-B0D9CDCA5445}"/>
                  </a:ext>
                </a:extLst>
              </p14:cNvPr>
              <p14:cNvContentPartPr/>
              <p14:nvPr/>
            </p14:nvContentPartPr>
            <p14:xfrm>
              <a:off x="6507935" y="2620245"/>
              <a:ext cx="649080" cy="342000"/>
            </p14:xfrm>
          </p:contentPart>
        </mc:Choice>
        <mc:Fallback xmlns="">
          <p:pic>
            <p:nvPicPr>
              <p:cNvPr id="80" name="Entrada de lápiz 80">
                <a:extLst>
                  <a:ext uri="{FF2B5EF4-FFF2-40B4-BE49-F238E27FC236}">
                    <a16:creationId xmlns:a16="http://schemas.microsoft.com/office/drawing/2014/main" id="{6F94F78D-C0A6-554A-8639-B0D9CDCA5445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6495342" y="2607645"/>
                <a:ext cx="673906" cy="36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83" name="Entrada de lápiz 83">
                <a:extLst>
                  <a:ext uri="{FF2B5EF4-FFF2-40B4-BE49-F238E27FC236}">
                    <a16:creationId xmlns:a16="http://schemas.microsoft.com/office/drawing/2014/main" id="{80FADD97-9326-C044-ACC3-7B52E207AFFF}"/>
                  </a:ext>
                </a:extLst>
              </p14:cNvPr>
              <p14:cNvContentPartPr/>
              <p14:nvPr/>
            </p14:nvContentPartPr>
            <p14:xfrm>
              <a:off x="7432415" y="2719245"/>
              <a:ext cx="521280" cy="227520"/>
            </p14:xfrm>
          </p:contentPart>
        </mc:Choice>
        <mc:Fallback xmlns="">
          <p:pic>
            <p:nvPicPr>
              <p:cNvPr id="83" name="Entrada de lápiz 83">
                <a:extLst>
                  <a:ext uri="{FF2B5EF4-FFF2-40B4-BE49-F238E27FC236}">
                    <a16:creationId xmlns:a16="http://schemas.microsoft.com/office/drawing/2014/main" id="{80FADD97-9326-C044-ACC3-7B52E207AFFF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7419815" y="2706645"/>
                <a:ext cx="546120" cy="25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88" name="Entrada de lápiz 88">
                <a:extLst>
                  <a:ext uri="{FF2B5EF4-FFF2-40B4-BE49-F238E27FC236}">
                    <a16:creationId xmlns:a16="http://schemas.microsoft.com/office/drawing/2014/main" id="{5AAE6452-B1A9-6C4D-AF51-E2AEA1053763}"/>
                  </a:ext>
                </a:extLst>
              </p14:cNvPr>
              <p14:cNvContentPartPr/>
              <p14:nvPr/>
            </p14:nvContentPartPr>
            <p14:xfrm>
              <a:off x="8269775" y="2537805"/>
              <a:ext cx="1386000" cy="387720"/>
            </p14:xfrm>
          </p:contentPart>
        </mc:Choice>
        <mc:Fallback xmlns="">
          <p:pic>
            <p:nvPicPr>
              <p:cNvPr id="88" name="Entrada de lápiz 88">
                <a:extLst>
                  <a:ext uri="{FF2B5EF4-FFF2-40B4-BE49-F238E27FC236}">
                    <a16:creationId xmlns:a16="http://schemas.microsoft.com/office/drawing/2014/main" id="{5AAE6452-B1A9-6C4D-AF51-E2AEA1053763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257175" y="2525205"/>
                <a:ext cx="1410840" cy="41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89" name="Entrada de lápiz 88">
                <a:extLst>
                  <a:ext uri="{FF2B5EF4-FFF2-40B4-BE49-F238E27FC236}">
                    <a16:creationId xmlns:a16="http://schemas.microsoft.com/office/drawing/2014/main" id="{1D879924-7F20-C940-A245-1C155048F346}"/>
                  </a:ext>
                </a:extLst>
              </p14:cNvPr>
              <p14:cNvContentPartPr/>
              <p14:nvPr/>
            </p14:nvContentPartPr>
            <p14:xfrm>
              <a:off x="9532655" y="2591805"/>
              <a:ext cx="59400" cy="324720"/>
            </p14:xfrm>
          </p:contentPart>
        </mc:Choice>
        <mc:Fallback xmlns="">
          <p:pic>
            <p:nvPicPr>
              <p:cNvPr id="89" name="Entrada de lápiz 88">
                <a:extLst>
                  <a:ext uri="{FF2B5EF4-FFF2-40B4-BE49-F238E27FC236}">
                    <a16:creationId xmlns:a16="http://schemas.microsoft.com/office/drawing/2014/main" id="{1D879924-7F20-C940-A245-1C155048F346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9519978" y="2579205"/>
                <a:ext cx="84391" cy="3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92" name="Entrada de lápiz 92">
                <a:extLst>
                  <a:ext uri="{FF2B5EF4-FFF2-40B4-BE49-F238E27FC236}">
                    <a16:creationId xmlns:a16="http://schemas.microsoft.com/office/drawing/2014/main" id="{29A00DE0-8F2B-184A-9D21-9989FEBD6477}"/>
                  </a:ext>
                </a:extLst>
              </p14:cNvPr>
              <p14:cNvContentPartPr/>
              <p14:nvPr/>
            </p14:nvContentPartPr>
            <p14:xfrm>
              <a:off x="8264015" y="2412165"/>
              <a:ext cx="1820520" cy="675720"/>
            </p14:xfrm>
          </p:contentPart>
        </mc:Choice>
        <mc:Fallback xmlns="">
          <p:pic>
            <p:nvPicPr>
              <p:cNvPr id="92" name="Entrada de lápiz 92">
                <a:extLst>
                  <a:ext uri="{FF2B5EF4-FFF2-40B4-BE49-F238E27FC236}">
                    <a16:creationId xmlns:a16="http://schemas.microsoft.com/office/drawing/2014/main" id="{29A00DE0-8F2B-184A-9D21-9989FEBD6477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8251413" y="2399565"/>
                <a:ext cx="1845365" cy="70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93" name="Entrada de lápiz 92">
                <a:extLst>
                  <a:ext uri="{FF2B5EF4-FFF2-40B4-BE49-F238E27FC236}">
                    <a16:creationId xmlns:a16="http://schemas.microsoft.com/office/drawing/2014/main" id="{C710ACB1-6017-E148-9654-3EF5E7EC7995}"/>
                  </a:ext>
                </a:extLst>
              </p14:cNvPr>
              <p14:cNvContentPartPr/>
              <p14:nvPr/>
            </p14:nvContentPartPr>
            <p14:xfrm>
              <a:off x="9995255" y="2862885"/>
              <a:ext cx="210240" cy="301320"/>
            </p14:xfrm>
          </p:contentPart>
        </mc:Choice>
        <mc:Fallback xmlns="">
          <p:pic>
            <p:nvPicPr>
              <p:cNvPr id="93" name="Entrada de lápiz 92">
                <a:extLst>
                  <a:ext uri="{FF2B5EF4-FFF2-40B4-BE49-F238E27FC236}">
                    <a16:creationId xmlns:a16="http://schemas.microsoft.com/office/drawing/2014/main" id="{C710ACB1-6017-E148-9654-3EF5E7EC7995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9982633" y="2850270"/>
                <a:ext cx="235123" cy="3261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94" name="Entrada de lápiz 93">
                <a:extLst>
                  <a:ext uri="{FF2B5EF4-FFF2-40B4-BE49-F238E27FC236}">
                    <a16:creationId xmlns:a16="http://schemas.microsoft.com/office/drawing/2014/main" id="{0B4208E3-8348-4749-AEA7-CFF93B706350}"/>
                  </a:ext>
                </a:extLst>
              </p14:cNvPr>
              <p14:cNvContentPartPr/>
              <p14:nvPr/>
            </p14:nvContentPartPr>
            <p14:xfrm>
              <a:off x="800855" y="4062405"/>
              <a:ext cx="55440" cy="109440"/>
            </p14:xfrm>
          </p:contentPart>
        </mc:Choice>
        <mc:Fallback xmlns="">
          <p:pic>
            <p:nvPicPr>
              <p:cNvPr id="94" name="Entrada de lápiz 93">
                <a:extLst>
                  <a:ext uri="{FF2B5EF4-FFF2-40B4-BE49-F238E27FC236}">
                    <a16:creationId xmlns:a16="http://schemas.microsoft.com/office/drawing/2014/main" id="{0B4208E3-8348-4749-AEA7-CFF93B706350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88255" y="4049805"/>
                <a:ext cx="80280" cy="1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97" name="Entrada de lápiz 97">
                <a:extLst>
                  <a:ext uri="{FF2B5EF4-FFF2-40B4-BE49-F238E27FC236}">
                    <a16:creationId xmlns:a16="http://schemas.microsoft.com/office/drawing/2014/main" id="{B0B139F4-7C4F-2141-816E-14FB4161ABDB}"/>
                  </a:ext>
                </a:extLst>
              </p14:cNvPr>
              <p14:cNvContentPartPr/>
              <p14:nvPr/>
            </p14:nvContentPartPr>
            <p14:xfrm>
              <a:off x="892655" y="3686925"/>
              <a:ext cx="5760" cy="27720"/>
            </p14:xfrm>
          </p:contentPart>
        </mc:Choice>
        <mc:Fallback xmlns="">
          <p:pic>
            <p:nvPicPr>
              <p:cNvPr id="97" name="Entrada de lápiz 97">
                <a:extLst>
                  <a:ext uri="{FF2B5EF4-FFF2-40B4-BE49-F238E27FC236}">
                    <a16:creationId xmlns:a16="http://schemas.microsoft.com/office/drawing/2014/main" id="{B0B139F4-7C4F-2141-816E-14FB4161ABDB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880055" y="3674487"/>
                <a:ext cx="30600" cy="522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98" name="Entrada de lápiz 97">
                <a:extLst>
                  <a:ext uri="{FF2B5EF4-FFF2-40B4-BE49-F238E27FC236}">
                    <a16:creationId xmlns:a16="http://schemas.microsoft.com/office/drawing/2014/main" id="{72D3E0CF-927C-ED49-A3ED-F773E2F8781A}"/>
                  </a:ext>
                </a:extLst>
              </p14:cNvPr>
              <p14:cNvContentPartPr/>
              <p14:nvPr/>
            </p14:nvContentPartPr>
            <p14:xfrm>
              <a:off x="857375" y="3687645"/>
              <a:ext cx="105480" cy="85320"/>
            </p14:xfrm>
          </p:contentPart>
        </mc:Choice>
        <mc:Fallback xmlns="">
          <p:pic>
            <p:nvPicPr>
              <p:cNvPr id="98" name="Entrada de lápiz 97">
                <a:extLst>
                  <a:ext uri="{FF2B5EF4-FFF2-40B4-BE49-F238E27FC236}">
                    <a16:creationId xmlns:a16="http://schemas.microsoft.com/office/drawing/2014/main" id="{72D3E0CF-927C-ED49-A3ED-F773E2F8781A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44818" y="3675045"/>
                <a:ext cx="130236" cy="11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00" name="Entrada de lápiz 99">
                <a:extLst>
                  <a:ext uri="{FF2B5EF4-FFF2-40B4-BE49-F238E27FC236}">
                    <a16:creationId xmlns:a16="http://schemas.microsoft.com/office/drawing/2014/main" id="{A02E4766-874D-9945-BE73-A57647906BE2}"/>
                  </a:ext>
                </a:extLst>
              </p14:cNvPr>
              <p14:cNvContentPartPr/>
              <p14:nvPr/>
            </p14:nvContentPartPr>
            <p14:xfrm>
              <a:off x="1194335" y="4035405"/>
              <a:ext cx="72720" cy="115920"/>
            </p14:xfrm>
          </p:contentPart>
        </mc:Choice>
        <mc:Fallback xmlns="">
          <p:pic>
            <p:nvPicPr>
              <p:cNvPr id="100" name="Entrada de lápiz 99">
                <a:extLst>
                  <a:ext uri="{FF2B5EF4-FFF2-40B4-BE49-F238E27FC236}">
                    <a16:creationId xmlns:a16="http://schemas.microsoft.com/office/drawing/2014/main" id="{A02E4766-874D-9945-BE73-A57647906BE2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181735" y="4022805"/>
                <a:ext cx="9756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03" name="Entrada de lápiz 103">
                <a:extLst>
                  <a:ext uri="{FF2B5EF4-FFF2-40B4-BE49-F238E27FC236}">
                    <a16:creationId xmlns:a16="http://schemas.microsoft.com/office/drawing/2014/main" id="{09BEA6D1-2BE6-FE4F-8422-8143B17C93FA}"/>
                  </a:ext>
                </a:extLst>
              </p14:cNvPr>
              <p14:cNvContentPartPr/>
              <p14:nvPr/>
            </p14:nvContentPartPr>
            <p14:xfrm>
              <a:off x="1847015" y="3584685"/>
              <a:ext cx="2007360" cy="1037880"/>
            </p14:xfrm>
          </p:contentPart>
        </mc:Choice>
        <mc:Fallback xmlns="">
          <p:pic>
            <p:nvPicPr>
              <p:cNvPr id="103" name="Entrada de lápiz 103">
                <a:extLst>
                  <a:ext uri="{FF2B5EF4-FFF2-40B4-BE49-F238E27FC236}">
                    <a16:creationId xmlns:a16="http://schemas.microsoft.com/office/drawing/2014/main" id="{09BEA6D1-2BE6-FE4F-8422-8143B17C93FA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834413" y="3572085"/>
                <a:ext cx="2032204" cy="10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07" name="Entrada de lápiz 107">
                <a:extLst>
                  <a:ext uri="{FF2B5EF4-FFF2-40B4-BE49-F238E27FC236}">
                    <a16:creationId xmlns:a16="http://schemas.microsoft.com/office/drawing/2014/main" id="{9167E154-66BB-A74C-8236-8C61606D7840}"/>
                  </a:ext>
                </a:extLst>
              </p14:cNvPr>
              <p14:cNvContentPartPr/>
              <p14:nvPr/>
            </p14:nvContentPartPr>
            <p14:xfrm>
              <a:off x="2711015" y="3758205"/>
              <a:ext cx="609120" cy="226080"/>
            </p14:xfrm>
          </p:contentPart>
        </mc:Choice>
        <mc:Fallback xmlns="">
          <p:pic>
            <p:nvPicPr>
              <p:cNvPr id="107" name="Entrada de lápiz 107">
                <a:extLst>
                  <a:ext uri="{FF2B5EF4-FFF2-40B4-BE49-F238E27FC236}">
                    <a16:creationId xmlns:a16="http://schemas.microsoft.com/office/drawing/2014/main" id="{9167E154-66BB-A74C-8236-8C61606D7840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2698408" y="3745585"/>
                <a:ext cx="633975" cy="25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10" name="Entrada de lápiz 110">
                <a:extLst>
                  <a:ext uri="{FF2B5EF4-FFF2-40B4-BE49-F238E27FC236}">
                    <a16:creationId xmlns:a16="http://schemas.microsoft.com/office/drawing/2014/main" id="{499DBF80-9809-6843-B0C8-8E39FBE3ECCB}"/>
                  </a:ext>
                </a:extLst>
              </p14:cNvPr>
              <p14:cNvContentPartPr/>
              <p14:nvPr/>
            </p14:nvContentPartPr>
            <p14:xfrm>
              <a:off x="2378735" y="4248525"/>
              <a:ext cx="804240" cy="413280"/>
            </p14:xfrm>
          </p:contentPart>
        </mc:Choice>
        <mc:Fallback xmlns="">
          <p:pic>
            <p:nvPicPr>
              <p:cNvPr id="110" name="Entrada de lápiz 110">
                <a:extLst>
                  <a:ext uri="{FF2B5EF4-FFF2-40B4-BE49-F238E27FC236}">
                    <a16:creationId xmlns:a16="http://schemas.microsoft.com/office/drawing/2014/main" id="{499DBF80-9809-6843-B0C8-8E39FBE3ECCB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2366129" y="4235936"/>
                <a:ext cx="829091" cy="4380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13" name="Entrada de lápiz 113">
                <a:extLst>
                  <a:ext uri="{FF2B5EF4-FFF2-40B4-BE49-F238E27FC236}">
                    <a16:creationId xmlns:a16="http://schemas.microsoft.com/office/drawing/2014/main" id="{D605C0CC-E3AC-2C48-BAD2-1076A53BFB16}"/>
                  </a:ext>
                </a:extLst>
              </p14:cNvPr>
              <p14:cNvContentPartPr/>
              <p14:nvPr/>
            </p14:nvContentPartPr>
            <p14:xfrm>
              <a:off x="3278015" y="4260045"/>
              <a:ext cx="557280" cy="338760"/>
            </p14:xfrm>
          </p:contentPart>
        </mc:Choice>
        <mc:Fallback xmlns="">
          <p:pic>
            <p:nvPicPr>
              <p:cNvPr id="113" name="Entrada de lápiz 113">
                <a:extLst>
                  <a:ext uri="{FF2B5EF4-FFF2-40B4-BE49-F238E27FC236}">
                    <a16:creationId xmlns:a16="http://schemas.microsoft.com/office/drawing/2014/main" id="{D605C0CC-E3AC-2C48-BAD2-1076A53BFB16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3265415" y="4247445"/>
                <a:ext cx="582120" cy="36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18" name="Entrada de lápiz 118">
                <a:extLst>
                  <a:ext uri="{FF2B5EF4-FFF2-40B4-BE49-F238E27FC236}">
                    <a16:creationId xmlns:a16="http://schemas.microsoft.com/office/drawing/2014/main" id="{B19CBADA-B6BC-C444-ADBB-5D04A06EFD60}"/>
                  </a:ext>
                </a:extLst>
              </p14:cNvPr>
              <p14:cNvContentPartPr/>
              <p14:nvPr/>
            </p14:nvContentPartPr>
            <p14:xfrm>
              <a:off x="3677975" y="3774765"/>
              <a:ext cx="888480" cy="843840"/>
            </p14:xfrm>
          </p:contentPart>
        </mc:Choice>
        <mc:Fallback xmlns="">
          <p:pic>
            <p:nvPicPr>
              <p:cNvPr id="118" name="Entrada de lápiz 118">
                <a:extLst>
                  <a:ext uri="{FF2B5EF4-FFF2-40B4-BE49-F238E27FC236}">
                    <a16:creationId xmlns:a16="http://schemas.microsoft.com/office/drawing/2014/main" id="{B19CBADA-B6BC-C444-ADBB-5D04A06EFD60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3665380" y="3762165"/>
                <a:ext cx="913310" cy="86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19" name="Entrada de lápiz 118">
                <a:extLst>
                  <a:ext uri="{FF2B5EF4-FFF2-40B4-BE49-F238E27FC236}">
                    <a16:creationId xmlns:a16="http://schemas.microsoft.com/office/drawing/2014/main" id="{9ADD9DE2-7987-2B4E-AD0D-920423F1AFE6}"/>
                  </a:ext>
                </a:extLst>
              </p14:cNvPr>
              <p14:cNvContentPartPr/>
              <p14:nvPr/>
            </p14:nvContentPartPr>
            <p14:xfrm>
              <a:off x="4718015" y="3907605"/>
              <a:ext cx="258840" cy="233640"/>
            </p14:xfrm>
          </p:contentPart>
        </mc:Choice>
        <mc:Fallback xmlns="">
          <p:pic>
            <p:nvPicPr>
              <p:cNvPr id="119" name="Entrada de lápiz 118">
                <a:extLst>
                  <a:ext uri="{FF2B5EF4-FFF2-40B4-BE49-F238E27FC236}">
                    <a16:creationId xmlns:a16="http://schemas.microsoft.com/office/drawing/2014/main" id="{9ADD9DE2-7987-2B4E-AD0D-920423F1AFE6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4705415" y="3895005"/>
                <a:ext cx="283680" cy="25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20" name="Entrada de lápiz 119">
                <a:extLst>
                  <a:ext uri="{FF2B5EF4-FFF2-40B4-BE49-F238E27FC236}">
                    <a16:creationId xmlns:a16="http://schemas.microsoft.com/office/drawing/2014/main" id="{5433037C-5434-244C-8A7B-F75F80E5A1F2}"/>
                  </a:ext>
                </a:extLst>
              </p14:cNvPr>
              <p14:cNvContentPartPr/>
              <p14:nvPr/>
            </p14:nvContentPartPr>
            <p14:xfrm>
              <a:off x="5292935" y="3946125"/>
              <a:ext cx="231120" cy="38880"/>
            </p14:xfrm>
          </p:contentPart>
        </mc:Choice>
        <mc:Fallback xmlns="">
          <p:pic>
            <p:nvPicPr>
              <p:cNvPr id="120" name="Entrada de lápiz 119">
                <a:extLst>
                  <a:ext uri="{FF2B5EF4-FFF2-40B4-BE49-F238E27FC236}">
                    <a16:creationId xmlns:a16="http://schemas.microsoft.com/office/drawing/2014/main" id="{5433037C-5434-244C-8A7B-F75F80E5A1F2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5280355" y="3933525"/>
                <a:ext cx="255921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21" name="Entrada de lápiz 120">
                <a:extLst>
                  <a:ext uri="{FF2B5EF4-FFF2-40B4-BE49-F238E27FC236}">
                    <a16:creationId xmlns:a16="http://schemas.microsoft.com/office/drawing/2014/main" id="{8FFFB835-6089-0E40-9AF2-A3E51BD34B95}"/>
                  </a:ext>
                </a:extLst>
              </p14:cNvPr>
              <p14:cNvContentPartPr/>
              <p14:nvPr/>
            </p14:nvContentPartPr>
            <p14:xfrm>
              <a:off x="5300495" y="4093005"/>
              <a:ext cx="310680" cy="63360"/>
            </p14:xfrm>
          </p:contentPart>
        </mc:Choice>
        <mc:Fallback xmlns="">
          <p:pic>
            <p:nvPicPr>
              <p:cNvPr id="121" name="Entrada de lápiz 120">
                <a:extLst>
                  <a:ext uri="{FF2B5EF4-FFF2-40B4-BE49-F238E27FC236}">
                    <a16:creationId xmlns:a16="http://schemas.microsoft.com/office/drawing/2014/main" id="{8FFFB835-6089-0E40-9AF2-A3E51BD34B95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5287895" y="4080405"/>
                <a:ext cx="33552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28" name="Entrada de lápiz 128">
                <a:extLst>
                  <a:ext uri="{FF2B5EF4-FFF2-40B4-BE49-F238E27FC236}">
                    <a16:creationId xmlns:a16="http://schemas.microsoft.com/office/drawing/2014/main" id="{6CA5A408-ADC3-C14F-8191-F6327EE46058}"/>
                  </a:ext>
                </a:extLst>
              </p14:cNvPr>
              <p14:cNvContentPartPr/>
              <p14:nvPr/>
            </p14:nvContentPartPr>
            <p14:xfrm>
              <a:off x="5831495" y="3454365"/>
              <a:ext cx="1797480" cy="1071720"/>
            </p14:xfrm>
          </p:contentPart>
        </mc:Choice>
        <mc:Fallback xmlns="">
          <p:pic>
            <p:nvPicPr>
              <p:cNvPr id="128" name="Entrada de lápiz 128">
                <a:extLst>
                  <a:ext uri="{FF2B5EF4-FFF2-40B4-BE49-F238E27FC236}">
                    <a16:creationId xmlns:a16="http://schemas.microsoft.com/office/drawing/2014/main" id="{6CA5A408-ADC3-C14F-8191-F6327EE46058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5818895" y="3441765"/>
                <a:ext cx="1822320" cy="109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33" name="Entrada de lápiz 134">
                <a:extLst>
                  <a:ext uri="{FF2B5EF4-FFF2-40B4-BE49-F238E27FC236}">
                    <a16:creationId xmlns:a16="http://schemas.microsoft.com/office/drawing/2014/main" id="{80704FE2-2F6E-B346-BED2-40EFA73A53EE}"/>
                  </a:ext>
                </a:extLst>
              </p14:cNvPr>
              <p14:cNvContentPartPr/>
              <p14:nvPr/>
            </p14:nvContentPartPr>
            <p14:xfrm>
              <a:off x="7760735" y="3679725"/>
              <a:ext cx="269640" cy="386280"/>
            </p14:xfrm>
          </p:contentPart>
        </mc:Choice>
        <mc:Fallback xmlns="">
          <p:pic>
            <p:nvPicPr>
              <p:cNvPr id="133" name="Entrada de lápiz 134">
                <a:extLst>
                  <a:ext uri="{FF2B5EF4-FFF2-40B4-BE49-F238E27FC236}">
                    <a16:creationId xmlns:a16="http://schemas.microsoft.com/office/drawing/2014/main" id="{80704FE2-2F6E-B346-BED2-40EFA73A53EE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7748152" y="3667113"/>
                <a:ext cx="294447" cy="4111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34" name="Entrada de lápiz 134">
                <a:extLst>
                  <a:ext uri="{FF2B5EF4-FFF2-40B4-BE49-F238E27FC236}">
                    <a16:creationId xmlns:a16="http://schemas.microsoft.com/office/drawing/2014/main" id="{444BD251-4BD9-B743-A9E7-F33B241C75B5}"/>
                  </a:ext>
                </a:extLst>
              </p14:cNvPr>
              <p14:cNvContentPartPr/>
              <p14:nvPr/>
            </p14:nvContentPartPr>
            <p14:xfrm>
              <a:off x="6947855" y="4194165"/>
              <a:ext cx="786960" cy="264960"/>
            </p14:xfrm>
          </p:contentPart>
        </mc:Choice>
        <mc:Fallback xmlns="">
          <p:pic>
            <p:nvPicPr>
              <p:cNvPr id="134" name="Entrada de lápiz 134">
                <a:extLst>
                  <a:ext uri="{FF2B5EF4-FFF2-40B4-BE49-F238E27FC236}">
                    <a16:creationId xmlns:a16="http://schemas.microsoft.com/office/drawing/2014/main" id="{444BD251-4BD9-B743-A9E7-F33B241C75B5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6935261" y="4181565"/>
                <a:ext cx="811789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35" name="Entrada de lápiz 134">
                <a:extLst>
                  <a:ext uri="{FF2B5EF4-FFF2-40B4-BE49-F238E27FC236}">
                    <a16:creationId xmlns:a16="http://schemas.microsoft.com/office/drawing/2014/main" id="{8EE78FE6-6855-CF49-9005-2DE2FA14F9E1}"/>
                  </a:ext>
                </a:extLst>
              </p14:cNvPr>
              <p14:cNvContentPartPr/>
              <p14:nvPr/>
            </p14:nvContentPartPr>
            <p14:xfrm>
              <a:off x="8087615" y="3862605"/>
              <a:ext cx="267480" cy="240840"/>
            </p14:xfrm>
          </p:contentPart>
        </mc:Choice>
        <mc:Fallback xmlns="">
          <p:pic>
            <p:nvPicPr>
              <p:cNvPr id="135" name="Entrada de lápiz 134">
                <a:extLst>
                  <a:ext uri="{FF2B5EF4-FFF2-40B4-BE49-F238E27FC236}">
                    <a16:creationId xmlns:a16="http://schemas.microsoft.com/office/drawing/2014/main" id="{8EE78FE6-6855-CF49-9005-2DE2FA14F9E1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8075015" y="3850005"/>
                <a:ext cx="292320" cy="2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42" name="Entrada de lápiz 142">
                <a:extLst>
                  <a:ext uri="{FF2B5EF4-FFF2-40B4-BE49-F238E27FC236}">
                    <a16:creationId xmlns:a16="http://schemas.microsoft.com/office/drawing/2014/main" id="{2AF60697-E862-C849-BF30-D93B4397A72B}"/>
                  </a:ext>
                </a:extLst>
              </p14:cNvPr>
              <p14:cNvContentPartPr/>
              <p14:nvPr/>
            </p14:nvContentPartPr>
            <p14:xfrm>
              <a:off x="8494415" y="3480285"/>
              <a:ext cx="1573560" cy="1034640"/>
            </p14:xfrm>
          </p:contentPart>
        </mc:Choice>
        <mc:Fallback xmlns="">
          <p:pic>
            <p:nvPicPr>
              <p:cNvPr id="142" name="Entrada de lápiz 142">
                <a:extLst>
                  <a:ext uri="{FF2B5EF4-FFF2-40B4-BE49-F238E27FC236}">
                    <a16:creationId xmlns:a16="http://schemas.microsoft.com/office/drawing/2014/main" id="{2AF60697-E862-C849-BF30-D93B4397A72B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8481815" y="3467689"/>
                <a:ext cx="1598400" cy="10594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43" name="Entrada de lápiz 142">
                <a:extLst>
                  <a:ext uri="{FF2B5EF4-FFF2-40B4-BE49-F238E27FC236}">
                    <a16:creationId xmlns:a16="http://schemas.microsoft.com/office/drawing/2014/main" id="{F17AD834-F71C-A84D-9DB0-DA246711A8A0}"/>
                  </a:ext>
                </a:extLst>
              </p14:cNvPr>
              <p14:cNvContentPartPr/>
              <p14:nvPr/>
            </p14:nvContentPartPr>
            <p14:xfrm>
              <a:off x="9711935" y="4189485"/>
              <a:ext cx="743400" cy="276840"/>
            </p14:xfrm>
          </p:contentPart>
        </mc:Choice>
        <mc:Fallback xmlns="">
          <p:pic>
            <p:nvPicPr>
              <p:cNvPr id="143" name="Entrada de lápiz 142">
                <a:extLst>
                  <a:ext uri="{FF2B5EF4-FFF2-40B4-BE49-F238E27FC236}">
                    <a16:creationId xmlns:a16="http://schemas.microsoft.com/office/drawing/2014/main" id="{F17AD834-F71C-A84D-9DB0-DA246711A8A0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9699335" y="4176885"/>
                <a:ext cx="768240" cy="30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46" name="Entrada de lápiz 146">
                <a:extLst>
                  <a:ext uri="{FF2B5EF4-FFF2-40B4-BE49-F238E27FC236}">
                    <a16:creationId xmlns:a16="http://schemas.microsoft.com/office/drawing/2014/main" id="{272F6D95-26D6-EE44-B79E-581B72CC0AA2}"/>
                  </a:ext>
                </a:extLst>
              </p14:cNvPr>
              <p14:cNvContentPartPr/>
              <p14:nvPr/>
            </p14:nvContentPartPr>
            <p14:xfrm>
              <a:off x="9978695" y="3890325"/>
              <a:ext cx="773640" cy="169200"/>
            </p14:xfrm>
          </p:contentPart>
        </mc:Choice>
        <mc:Fallback xmlns="">
          <p:pic>
            <p:nvPicPr>
              <p:cNvPr id="146" name="Entrada de lápiz 146">
                <a:extLst>
                  <a:ext uri="{FF2B5EF4-FFF2-40B4-BE49-F238E27FC236}">
                    <a16:creationId xmlns:a16="http://schemas.microsoft.com/office/drawing/2014/main" id="{272F6D95-26D6-EE44-B79E-581B72CC0AA2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9966089" y="3877725"/>
                <a:ext cx="798492" cy="19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47" name="Entrada de lápiz 146">
                <a:extLst>
                  <a:ext uri="{FF2B5EF4-FFF2-40B4-BE49-F238E27FC236}">
                    <a16:creationId xmlns:a16="http://schemas.microsoft.com/office/drawing/2014/main" id="{06967BC2-B3F8-7344-A239-F88776BC6ABA}"/>
                  </a:ext>
                </a:extLst>
              </p14:cNvPr>
              <p14:cNvContentPartPr/>
              <p14:nvPr/>
            </p14:nvContentPartPr>
            <p14:xfrm>
              <a:off x="10711655" y="3704925"/>
              <a:ext cx="512640" cy="486720"/>
            </p14:xfrm>
          </p:contentPart>
        </mc:Choice>
        <mc:Fallback xmlns="">
          <p:pic>
            <p:nvPicPr>
              <p:cNvPr id="147" name="Entrada de lápiz 146">
                <a:extLst>
                  <a:ext uri="{FF2B5EF4-FFF2-40B4-BE49-F238E27FC236}">
                    <a16:creationId xmlns:a16="http://schemas.microsoft.com/office/drawing/2014/main" id="{06967BC2-B3F8-7344-A239-F88776BC6ABA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10699055" y="3692325"/>
                <a:ext cx="537480" cy="51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148" name="Entrada de lápiz 147">
                <a:extLst>
                  <a:ext uri="{FF2B5EF4-FFF2-40B4-BE49-F238E27FC236}">
                    <a16:creationId xmlns:a16="http://schemas.microsoft.com/office/drawing/2014/main" id="{9D192617-3BFC-9049-87EB-5695BFAEA475}"/>
                  </a:ext>
                </a:extLst>
              </p14:cNvPr>
              <p14:cNvContentPartPr/>
              <p14:nvPr/>
            </p14:nvContentPartPr>
            <p14:xfrm>
              <a:off x="2150135" y="5401605"/>
              <a:ext cx="285480" cy="18360"/>
            </p14:xfrm>
          </p:contentPart>
        </mc:Choice>
        <mc:Fallback xmlns="">
          <p:pic>
            <p:nvPicPr>
              <p:cNvPr id="148" name="Entrada de lápiz 147">
                <a:extLst>
                  <a:ext uri="{FF2B5EF4-FFF2-40B4-BE49-F238E27FC236}">
                    <a16:creationId xmlns:a16="http://schemas.microsoft.com/office/drawing/2014/main" id="{9D192617-3BFC-9049-87EB-5695BFAEA475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2137535" y="5389005"/>
                <a:ext cx="31032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49" name="Entrada de lápiz 148">
                <a:extLst>
                  <a:ext uri="{FF2B5EF4-FFF2-40B4-BE49-F238E27FC236}">
                    <a16:creationId xmlns:a16="http://schemas.microsoft.com/office/drawing/2014/main" id="{EAEEB331-91C1-8442-A382-28CD4B3BA6D3}"/>
                  </a:ext>
                </a:extLst>
              </p14:cNvPr>
              <p14:cNvContentPartPr/>
              <p14:nvPr/>
            </p14:nvContentPartPr>
            <p14:xfrm>
              <a:off x="2161295" y="5578005"/>
              <a:ext cx="272880" cy="27000"/>
            </p14:xfrm>
          </p:contentPart>
        </mc:Choice>
        <mc:Fallback xmlns="">
          <p:pic>
            <p:nvPicPr>
              <p:cNvPr id="149" name="Entrada de lápiz 148">
                <a:extLst>
                  <a:ext uri="{FF2B5EF4-FFF2-40B4-BE49-F238E27FC236}">
                    <a16:creationId xmlns:a16="http://schemas.microsoft.com/office/drawing/2014/main" id="{EAEEB331-91C1-8442-A382-28CD4B3BA6D3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2148695" y="5565405"/>
                <a:ext cx="29772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155" name="Entrada de lápiz 155">
                <a:extLst>
                  <a:ext uri="{FF2B5EF4-FFF2-40B4-BE49-F238E27FC236}">
                    <a16:creationId xmlns:a16="http://schemas.microsoft.com/office/drawing/2014/main" id="{D79CCA80-7B04-964E-B702-26F93BA3C19B}"/>
                  </a:ext>
                </a:extLst>
              </p14:cNvPr>
              <p14:cNvContentPartPr/>
              <p14:nvPr/>
            </p14:nvContentPartPr>
            <p14:xfrm>
              <a:off x="2750255" y="5248965"/>
              <a:ext cx="597600" cy="305280"/>
            </p14:xfrm>
          </p:contentPart>
        </mc:Choice>
        <mc:Fallback xmlns="">
          <p:pic>
            <p:nvPicPr>
              <p:cNvPr id="155" name="Entrada de lápiz 155">
                <a:extLst>
                  <a:ext uri="{FF2B5EF4-FFF2-40B4-BE49-F238E27FC236}">
                    <a16:creationId xmlns:a16="http://schemas.microsoft.com/office/drawing/2014/main" id="{D79CCA80-7B04-964E-B702-26F93BA3C19B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2737647" y="5236350"/>
                <a:ext cx="622455" cy="3301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157" name="Entrada de lápiz 157">
                <a:extLst>
                  <a:ext uri="{FF2B5EF4-FFF2-40B4-BE49-F238E27FC236}">
                    <a16:creationId xmlns:a16="http://schemas.microsoft.com/office/drawing/2014/main" id="{2531F4CC-5411-CA44-9F9A-86E7EDD744DA}"/>
                  </a:ext>
                </a:extLst>
              </p14:cNvPr>
              <p14:cNvContentPartPr/>
              <p14:nvPr/>
            </p14:nvContentPartPr>
            <p14:xfrm>
              <a:off x="3624695" y="4993005"/>
              <a:ext cx="728280" cy="652320"/>
            </p14:xfrm>
          </p:contentPart>
        </mc:Choice>
        <mc:Fallback xmlns="">
          <p:pic>
            <p:nvPicPr>
              <p:cNvPr id="157" name="Entrada de lápiz 157">
                <a:extLst>
                  <a:ext uri="{FF2B5EF4-FFF2-40B4-BE49-F238E27FC236}">
                    <a16:creationId xmlns:a16="http://schemas.microsoft.com/office/drawing/2014/main" id="{2531F4CC-5411-CA44-9F9A-86E7EDD744DA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3612101" y="4980398"/>
                <a:ext cx="753108" cy="6771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160" name="Entrada de lápiz 160">
                <a:extLst>
                  <a:ext uri="{FF2B5EF4-FFF2-40B4-BE49-F238E27FC236}">
                    <a16:creationId xmlns:a16="http://schemas.microsoft.com/office/drawing/2014/main" id="{1B9EEB4E-68A7-8545-AF8A-F593E957631D}"/>
                  </a:ext>
                </a:extLst>
              </p14:cNvPr>
              <p14:cNvContentPartPr/>
              <p14:nvPr/>
            </p14:nvContentPartPr>
            <p14:xfrm>
              <a:off x="4428935" y="5323845"/>
              <a:ext cx="527400" cy="243000"/>
            </p14:xfrm>
          </p:contentPart>
        </mc:Choice>
        <mc:Fallback xmlns="">
          <p:pic>
            <p:nvPicPr>
              <p:cNvPr id="160" name="Entrada de lápiz 160">
                <a:extLst>
                  <a:ext uri="{FF2B5EF4-FFF2-40B4-BE49-F238E27FC236}">
                    <a16:creationId xmlns:a16="http://schemas.microsoft.com/office/drawing/2014/main" id="{1B9EEB4E-68A7-8545-AF8A-F593E957631D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4416335" y="5311245"/>
                <a:ext cx="552240" cy="26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163" name="Entrada de lápiz 163">
                <a:extLst>
                  <a:ext uri="{FF2B5EF4-FFF2-40B4-BE49-F238E27FC236}">
                    <a16:creationId xmlns:a16="http://schemas.microsoft.com/office/drawing/2014/main" id="{576893CF-8EFA-7D49-886B-25FE0B1D7343}"/>
                  </a:ext>
                </a:extLst>
              </p14:cNvPr>
              <p14:cNvContentPartPr/>
              <p14:nvPr/>
            </p14:nvContentPartPr>
            <p14:xfrm>
              <a:off x="5064335" y="5256165"/>
              <a:ext cx="378000" cy="360000"/>
            </p14:xfrm>
          </p:contentPart>
        </mc:Choice>
        <mc:Fallback xmlns="">
          <p:pic>
            <p:nvPicPr>
              <p:cNvPr id="163" name="Entrada de lápiz 163">
                <a:extLst>
                  <a:ext uri="{FF2B5EF4-FFF2-40B4-BE49-F238E27FC236}">
                    <a16:creationId xmlns:a16="http://schemas.microsoft.com/office/drawing/2014/main" id="{576893CF-8EFA-7D49-886B-25FE0B1D7343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5051747" y="5243578"/>
                <a:ext cx="402816" cy="3848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167" name="Entrada de lápiz 167">
                <a:extLst>
                  <a:ext uri="{FF2B5EF4-FFF2-40B4-BE49-F238E27FC236}">
                    <a16:creationId xmlns:a16="http://schemas.microsoft.com/office/drawing/2014/main" id="{0564B4DA-6184-594D-9ED5-EA3A11F66826}"/>
                  </a:ext>
                </a:extLst>
              </p14:cNvPr>
              <p14:cNvContentPartPr/>
              <p14:nvPr/>
            </p14:nvContentPartPr>
            <p14:xfrm>
              <a:off x="5471855" y="5246805"/>
              <a:ext cx="821160" cy="304200"/>
            </p14:xfrm>
          </p:contentPart>
        </mc:Choice>
        <mc:Fallback xmlns="">
          <p:pic>
            <p:nvPicPr>
              <p:cNvPr id="167" name="Entrada de lápiz 167">
                <a:extLst>
                  <a:ext uri="{FF2B5EF4-FFF2-40B4-BE49-F238E27FC236}">
                    <a16:creationId xmlns:a16="http://schemas.microsoft.com/office/drawing/2014/main" id="{0564B4DA-6184-594D-9ED5-EA3A11F66826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5459255" y="5234220"/>
                <a:ext cx="846000" cy="3290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168" name="Entrada de lápiz 167">
                <a:extLst>
                  <a:ext uri="{FF2B5EF4-FFF2-40B4-BE49-F238E27FC236}">
                    <a16:creationId xmlns:a16="http://schemas.microsoft.com/office/drawing/2014/main" id="{1B3D2A27-516E-D44F-A864-5DAC12E6C25D}"/>
                  </a:ext>
                </a:extLst>
              </p14:cNvPr>
              <p14:cNvContentPartPr/>
              <p14:nvPr/>
            </p14:nvContentPartPr>
            <p14:xfrm>
              <a:off x="6151175" y="5264085"/>
              <a:ext cx="44280" cy="320760"/>
            </p14:xfrm>
          </p:contentPart>
        </mc:Choice>
        <mc:Fallback xmlns="">
          <p:pic>
            <p:nvPicPr>
              <p:cNvPr id="168" name="Entrada de lápiz 167">
                <a:extLst>
                  <a:ext uri="{FF2B5EF4-FFF2-40B4-BE49-F238E27FC236}">
                    <a16:creationId xmlns:a16="http://schemas.microsoft.com/office/drawing/2014/main" id="{1B3D2A27-516E-D44F-A864-5DAC12E6C25D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6138575" y="5251485"/>
                <a:ext cx="69120" cy="34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173" name="Entrada de lápiz 173">
                <a:extLst>
                  <a:ext uri="{FF2B5EF4-FFF2-40B4-BE49-F238E27FC236}">
                    <a16:creationId xmlns:a16="http://schemas.microsoft.com/office/drawing/2014/main" id="{C3F816DB-C972-1942-90BE-8A516ADC417A}"/>
                  </a:ext>
                </a:extLst>
              </p14:cNvPr>
              <p14:cNvContentPartPr/>
              <p14:nvPr/>
            </p14:nvContentPartPr>
            <p14:xfrm>
              <a:off x="6459335" y="5049525"/>
              <a:ext cx="1024560" cy="564480"/>
            </p14:xfrm>
          </p:contentPart>
        </mc:Choice>
        <mc:Fallback xmlns="">
          <p:pic>
            <p:nvPicPr>
              <p:cNvPr id="173" name="Entrada de lápiz 173">
                <a:extLst>
                  <a:ext uri="{FF2B5EF4-FFF2-40B4-BE49-F238E27FC236}">
                    <a16:creationId xmlns:a16="http://schemas.microsoft.com/office/drawing/2014/main" id="{C3F816DB-C972-1942-90BE-8A516ADC417A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6446735" y="5036917"/>
                <a:ext cx="1049400" cy="5893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178" name="Entrada de lápiz 178">
                <a:extLst>
                  <a:ext uri="{FF2B5EF4-FFF2-40B4-BE49-F238E27FC236}">
                    <a16:creationId xmlns:a16="http://schemas.microsoft.com/office/drawing/2014/main" id="{B7CF22A9-074F-6542-8005-F854EA4D135D}"/>
                  </a:ext>
                </a:extLst>
              </p14:cNvPr>
              <p14:cNvContentPartPr/>
              <p14:nvPr/>
            </p14:nvContentPartPr>
            <p14:xfrm>
              <a:off x="7608455" y="5185605"/>
              <a:ext cx="1360800" cy="434880"/>
            </p14:xfrm>
          </p:contentPart>
        </mc:Choice>
        <mc:Fallback xmlns="">
          <p:pic>
            <p:nvPicPr>
              <p:cNvPr id="178" name="Entrada de lápiz 178">
                <a:extLst>
                  <a:ext uri="{FF2B5EF4-FFF2-40B4-BE49-F238E27FC236}">
                    <a16:creationId xmlns:a16="http://schemas.microsoft.com/office/drawing/2014/main" id="{B7CF22A9-074F-6542-8005-F854EA4D135D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7595855" y="5173005"/>
                <a:ext cx="1385640" cy="45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179" name="Entrada de lápiz 178">
                <a:extLst>
                  <a:ext uri="{FF2B5EF4-FFF2-40B4-BE49-F238E27FC236}">
                    <a16:creationId xmlns:a16="http://schemas.microsoft.com/office/drawing/2014/main" id="{3529408F-5ED7-9B40-A454-EE7C9D8DACEE}"/>
                  </a:ext>
                </a:extLst>
              </p14:cNvPr>
              <p14:cNvContentPartPr/>
              <p14:nvPr/>
            </p14:nvContentPartPr>
            <p14:xfrm>
              <a:off x="8777015" y="5231685"/>
              <a:ext cx="104760" cy="284760"/>
            </p14:xfrm>
          </p:contentPart>
        </mc:Choice>
        <mc:Fallback xmlns="">
          <p:pic>
            <p:nvPicPr>
              <p:cNvPr id="179" name="Entrada de lápiz 178">
                <a:extLst>
                  <a:ext uri="{FF2B5EF4-FFF2-40B4-BE49-F238E27FC236}">
                    <a16:creationId xmlns:a16="http://schemas.microsoft.com/office/drawing/2014/main" id="{3529408F-5ED7-9B40-A454-EE7C9D8DACEE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8764415" y="5219085"/>
                <a:ext cx="129600" cy="30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180" name="Entrada de lápiz 179">
                <a:extLst>
                  <a:ext uri="{FF2B5EF4-FFF2-40B4-BE49-F238E27FC236}">
                    <a16:creationId xmlns:a16="http://schemas.microsoft.com/office/drawing/2014/main" id="{D6958B61-DE50-0548-9872-7914980BFF03}"/>
                  </a:ext>
                </a:extLst>
              </p14:cNvPr>
              <p14:cNvContentPartPr/>
              <p14:nvPr/>
            </p14:nvContentPartPr>
            <p14:xfrm>
              <a:off x="9341855" y="5253645"/>
              <a:ext cx="333360" cy="351360"/>
            </p14:xfrm>
          </p:contentPart>
        </mc:Choice>
        <mc:Fallback xmlns="">
          <p:pic>
            <p:nvPicPr>
              <p:cNvPr id="180" name="Entrada de lápiz 179">
                <a:extLst>
                  <a:ext uri="{FF2B5EF4-FFF2-40B4-BE49-F238E27FC236}">
                    <a16:creationId xmlns:a16="http://schemas.microsoft.com/office/drawing/2014/main" id="{D6958B61-DE50-0548-9872-7914980BFF03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9329255" y="5241045"/>
                <a:ext cx="358200" cy="37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183" name="Entrada de lápiz 183">
                <a:extLst>
                  <a:ext uri="{FF2B5EF4-FFF2-40B4-BE49-F238E27FC236}">
                    <a16:creationId xmlns:a16="http://schemas.microsoft.com/office/drawing/2014/main" id="{91614419-9EE2-FD45-B33F-350B354D3AC0}"/>
                  </a:ext>
                </a:extLst>
              </p14:cNvPr>
              <p14:cNvContentPartPr/>
              <p14:nvPr/>
            </p14:nvContentPartPr>
            <p14:xfrm>
              <a:off x="2238335" y="4876725"/>
              <a:ext cx="7917840" cy="958680"/>
            </p14:xfrm>
          </p:contentPart>
        </mc:Choice>
        <mc:Fallback xmlns="">
          <p:pic>
            <p:nvPicPr>
              <p:cNvPr id="183" name="Entrada de lápiz 183">
                <a:extLst>
                  <a:ext uri="{FF2B5EF4-FFF2-40B4-BE49-F238E27FC236}">
                    <a16:creationId xmlns:a16="http://schemas.microsoft.com/office/drawing/2014/main" id="{91614419-9EE2-FD45-B33F-350B354D3AC0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2225735" y="4864120"/>
                <a:ext cx="7942680" cy="98352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5399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trada de lápiz 5">
                <a:extLst>
                  <a:ext uri="{FF2B5EF4-FFF2-40B4-BE49-F238E27FC236}">
                    <a16:creationId xmlns:a16="http://schemas.microsoft.com/office/drawing/2014/main" id="{EABF91B8-176B-DE4B-A8E5-1411AA22C0B5}"/>
                  </a:ext>
                </a:extLst>
              </p14:cNvPr>
              <p14:cNvContentPartPr/>
              <p14:nvPr/>
            </p14:nvContentPartPr>
            <p14:xfrm>
              <a:off x="2284415" y="412365"/>
              <a:ext cx="2700000" cy="1114920"/>
            </p14:xfrm>
          </p:contentPart>
        </mc:Choice>
        <mc:Fallback xmlns="">
          <p:pic>
            <p:nvPicPr>
              <p:cNvPr id="5" name="Entrada de lápiz 5">
                <a:extLst>
                  <a:ext uri="{FF2B5EF4-FFF2-40B4-BE49-F238E27FC236}">
                    <a16:creationId xmlns:a16="http://schemas.microsoft.com/office/drawing/2014/main" id="{EABF91B8-176B-DE4B-A8E5-1411AA22C0B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71815" y="399765"/>
                <a:ext cx="2724840" cy="113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Entrada de lápiz 8">
                <a:extLst>
                  <a:ext uri="{FF2B5EF4-FFF2-40B4-BE49-F238E27FC236}">
                    <a16:creationId xmlns:a16="http://schemas.microsoft.com/office/drawing/2014/main" id="{9A5A87AB-39B1-5A49-BF3B-07BABFE8AF36}"/>
                  </a:ext>
                </a:extLst>
              </p14:cNvPr>
              <p14:cNvContentPartPr/>
              <p14:nvPr/>
            </p14:nvContentPartPr>
            <p14:xfrm>
              <a:off x="3384215" y="699645"/>
              <a:ext cx="217800" cy="246240"/>
            </p14:xfrm>
          </p:contentPart>
        </mc:Choice>
        <mc:Fallback xmlns="">
          <p:pic>
            <p:nvPicPr>
              <p:cNvPr id="8" name="Entrada de lápiz 8">
                <a:extLst>
                  <a:ext uri="{FF2B5EF4-FFF2-40B4-BE49-F238E27FC236}">
                    <a16:creationId xmlns:a16="http://schemas.microsoft.com/office/drawing/2014/main" id="{9A5A87AB-39B1-5A49-BF3B-07BABFE8AF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71636" y="687045"/>
                <a:ext cx="242599" cy="27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Entrada de lápiz 11">
                <a:extLst>
                  <a:ext uri="{FF2B5EF4-FFF2-40B4-BE49-F238E27FC236}">
                    <a16:creationId xmlns:a16="http://schemas.microsoft.com/office/drawing/2014/main" id="{00BCF3A9-7B34-BF47-927E-CA181DF15FD8}"/>
                  </a:ext>
                </a:extLst>
              </p14:cNvPr>
              <p14:cNvContentPartPr/>
              <p14:nvPr/>
            </p14:nvContentPartPr>
            <p14:xfrm>
              <a:off x="3721175" y="718725"/>
              <a:ext cx="661680" cy="276120"/>
            </p14:xfrm>
          </p:contentPart>
        </mc:Choice>
        <mc:Fallback xmlns="">
          <p:pic>
            <p:nvPicPr>
              <p:cNvPr id="11" name="Entrada de lápiz 11">
                <a:extLst>
                  <a:ext uri="{FF2B5EF4-FFF2-40B4-BE49-F238E27FC236}">
                    <a16:creationId xmlns:a16="http://schemas.microsoft.com/office/drawing/2014/main" id="{00BCF3A9-7B34-BF47-927E-CA181DF15FD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08575" y="706125"/>
                <a:ext cx="686520" cy="30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Entrada de lápiz 14">
                <a:extLst>
                  <a:ext uri="{FF2B5EF4-FFF2-40B4-BE49-F238E27FC236}">
                    <a16:creationId xmlns:a16="http://schemas.microsoft.com/office/drawing/2014/main" id="{22ECB652-4FF6-2F42-A2F8-F81A4D68E366}"/>
                  </a:ext>
                </a:extLst>
              </p14:cNvPr>
              <p14:cNvContentPartPr/>
              <p14:nvPr/>
            </p14:nvContentPartPr>
            <p14:xfrm>
              <a:off x="2900375" y="1182765"/>
              <a:ext cx="370440" cy="371160"/>
            </p14:xfrm>
          </p:contentPart>
        </mc:Choice>
        <mc:Fallback xmlns="">
          <p:pic>
            <p:nvPicPr>
              <p:cNvPr id="14" name="Entrada de lápiz 14">
                <a:extLst>
                  <a:ext uri="{FF2B5EF4-FFF2-40B4-BE49-F238E27FC236}">
                    <a16:creationId xmlns:a16="http://schemas.microsoft.com/office/drawing/2014/main" id="{22ECB652-4FF6-2F42-A2F8-F81A4D68E36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87775" y="1170153"/>
                <a:ext cx="395280" cy="3960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Entrada de lápiz 19">
                <a:extLst>
                  <a:ext uri="{FF2B5EF4-FFF2-40B4-BE49-F238E27FC236}">
                    <a16:creationId xmlns:a16="http://schemas.microsoft.com/office/drawing/2014/main" id="{781BF50A-69B9-CD49-AA20-BA94FC148AAB}"/>
                  </a:ext>
                </a:extLst>
              </p14:cNvPr>
              <p14:cNvContentPartPr/>
              <p14:nvPr/>
            </p14:nvContentPartPr>
            <p14:xfrm>
              <a:off x="3323735" y="1273845"/>
              <a:ext cx="812160" cy="272160"/>
            </p14:xfrm>
          </p:contentPart>
        </mc:Choice>
        <mc:Fallback xmlns="">
          <p:pic>
            <p:nvPicPr>
              <p:cNvPr id="19" name="Entrada de lápiz 19">
                <a:extLst>
                  <a:ext uri="{FF2B5EF4-FFF2-40B4-BE49-F238E27FC236}">
                    <a16:creationId xmlns:a16="http://schemas.microsoft.com/office/drawing/2014/main" id="{781BF50A-69B9-CD49-AA20-BA94FC148AA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11141" y="1261245"/>
                <a:ext cx="836989" cy="29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" name="Entrada de lápiz 19">
                <a:extLst>
                  <a:ext uri="{FF2B5EF4-FFF2-40B4-BE49-F238E27FC236}">
                    <a16:creationId xmlns:a16="http://schemas.microsoft.com/office/drawing/2014/main" id="{C4AF0694-62ED-BF49-B827-7CA8DBCDAC68}"/>
                  </a:ext>
                </a:extLst>
              </p14:cNvPr>
              <p14:cNvContentPartPr/>
              <p14:nvPr/>
            </p14:nvContentPartPr>
            <p14:xfrm>
              <a:off x="4132655" y="1210485"/>
              <a:ext cx="197640" cy="389160"/>
            </p14:xfrm>
          </p:contentPart>
        </mc:Choice>
        <mc:Fallback xmlns="">
          <p:pic>
            <p:nvPicPr>
              <p:cNvPr id="20" name="Entrada de lápiz 19">
                <a:extLst>
                  <a:ext uri="{FF2B5EF4-FFF2-40B4-BE49-F238E27FC236}">
                    <a16:creationId xmlns:a16="http://schemas.microsoft.com/office/drawing/2014/main" id="{C4AF0694-62ED-BF49-B827-7CA8DBCDAC6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120032" y="1197885"/>
                <a:ext cx="222525" cy="41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" name="Entrada de lápiz 20">
                <a:extLst>
                  <a:ext uri="{FF2B5EF4-FFF2-40B4-BE49-F238E27FC236}">
                    <a16:creationId xmlns:a16="http://schemas.microsoft.com/office/drawing/2014/main" id="{D1F250CB-96D6-1A4E-9A42-B539D71C7957}"/>
                  </a:ext>
                </a:extLst>
              </p14:cNvPr>
              <p14:cNvContentPartPr/>
              <p14:nvPr/>
            </p14:nvContentPartPr>
            <p14:xfrm>
              <a:off x="4551335" y="1135605"/>
              <a:ext cx="139320" cy="445680"/>
            </p14:xfrm>
          </p:contentPart>
        </mc:Choice>
        <mc:Fallback xmlns="">
          <p:pic>
            <p:nvPicPr>
              <p:cNvPr id="21" name="Entrada de lápiz 20">
                <a:extLst>
                  <a:ext uri="{FF2B5EF4-FFF2-40B4-BE49-F238E27FC236}">
                    <a16:creationId xmlns:a16="http://schemas.microsoft.com/office/drawing/2014/main" id="{D1F250CB-96D6-1A4E-9A42-B539D71C795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538735" y="1123005"/>
                <a:ext cx="164160" cy="4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4" name="Entrada de lápiz 24">
                <a:extLst>
                  <a:ext uri="{FF2B5EF4-FFF2-40B4-BE49-F238E27FC236}">
                    <a16:creationId xmlns:a16="http://schemas.microsoft.com/office/drawing/2014/main" id="{5B9B4E07-6D24-4A4A-90CE-894D24D6A0FF}"/>
                  </a:ext>
                </a:extLst>
              </p14:cNvPr>
              <p14:cNvContentPartPr/>
              <p14:nvPr/>
            </p14:nvContentPartPr>
            <p14:xfrm>
              <a:off x="4793975" y="1255845"/>
              <a:ext cx="473400" cy="289440"/>
            </p14:xfrm>
          </p:contentPart>
        </mc:Choice>
        <mc:Fallback xmlns="">
          <p:pic>
            <p:nvPicPr>
              <p:cNvPr id="24" name="Entrada de lápiz 24">
                <a:extLst>
                  <a:ext uri="{FF2B5EF4-FFF2-40B4-BE49-F238E27FC236}">
                    <a16:creationId xmlns:a16="http://schemas.microsoft.com/office/drawing/2014/main" id="{5B9B4E07-6D24-4A4A-90CE-894D24D6A0F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781365" y="1243229"/>
                <a:ext cx="498259" cy="3143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" name="Entrada de lápiz 31">
                <a:extLst>
                  <a:ext uri="{FF2B5EF4-FFF2-40B4-BE49-F238E27FC236}">
                    <a16:creationId xmlns:a16="http://schemas.microsoft.com/office/drawing/2014/main" id="{A60A6E52-7D69-DE4C-B217-49A6297E891C}"/>
                  </a:ext>
                </a:extLst>
              </p14:cNvPr>
              <p14:cNvContentPartPr/>
              <p14:nvPr/>
            </p14:nvContentPartPr>
            <p14:xfrm>
              <a:off x="4837895" y="578685"/>
              <a:ext cx="1485720" cy="439560"/>
            </p14:xfrm>
          </p:contentPart>
        </mc:Choice>
        <mc:Fallback xmlns="">
          <p:pic>
            <p:nvPicPr>
              <p:cNvPr id="30" name="Entrada de lápiz 31">
                <a:extLst>
                  <a:ext uri="{FF2B5EF4-FFF2-40B4-BE49-F238E27FC236}">
                    <a16:creationId xmlns:a16="http://schemas.microsoft.com/office/drawing/2014/main" id="{A60A6E52-7D69-DE4C-B217-49A6297E891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825295" y="566075"/>
                <a:ext cx="1510560" cy="4644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1" name="Entrada de lápiz 31">
                <a:extLst>
                  <a:ext uri="{FF2B5EF4-FFF2-40B4-BE49-F238E27FC236}">
                    <a16:creationId xmlns:a16="http://schemas.microsoft.com/office/drawing/2014/main" id="{F0250964-8856-3746-A514-581C4F1C11B0}"/>
                  </a:ext>
                </a:extLst>
              </p14:cNvPr>
              <p14:cNvContentPartPr/>
              <p14:nvPr/>
            </p14:nvContentPartPr>
            <p14:xfrm>
              <a:off x="5431895" y="1225245"/>
              <a:ext cx="712800" cy="361800"/>
            </p14:xfrm>
          </p:contentPart>
        </mc:Choice>
        <mc:Fallback xmlns="">
          <p:pic>
            <p:nvPicPr>
              <p:cNvPr id="31" name="Entrada de lápiz 31">
                <a:extLst>
                  <a:ext uri="{FF2B5EF4-FFF2-40B4-BE49-F238E27FC236}">
                    <a16:creationId xmlns:a16="http://schemas.microsoft.com/office/drawing/2014/main" id="{F0250964-8856-3746-A514-581C4F1C11B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419295" y="1212645"/>
                <a:ext cx="737640" cy="38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2" name="Entrada de lápiz 31">
                <a:extLst>
                  <a:ext uri="{FF2B5EF4-FFF2-40B4-BE49-F238E27FC236}">
                    <a16:creationId xmlns:a16="http://schemas.microsoft.com/office/drawing/2014/main" id="{D8CFBC33-3541-A448-B699-D171B7180132}"/>
                  </a:ext>
                </a:extLst>
              </p14:cNvPr>
              <p14:cNvContentPartPr/>
              <p14:nvPr/>
            </p14:nvContentPartPr>
            <p14:xfrm>
              <a:off x="6414335" y="815205"/>
              <a:ext cx="261000" cy="210240"/>
            </p14:xfrm>
          </p:contentPart>
        </mc:Choice>
        <mc:Fallback xmlns="">
          <p:pic>
            <p:nvPicPr>
              <p:cNvPr id="32" name="Entrada de lápiz 31">
                <a:extLst>
                  <a:ext uri="{FF2B5EF4-FFF2-40B4-BE49-F238E27FC236}">
                    <a16:creationId xmlns:a16="http://schemas.microsoft.com/office/drawing/2014/main" id="{D8CFBC33-3541-A448-B699-D171B718013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401735" y="802583"/>
                <a:ext cx="285840" cy="2351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4" name="Entrada de lápiz 84">
                <a:extLst>
                  <a:ext uri="{FF2B5EF4-FFF2-40B4-BE49-F238E27FC236}">
                    <a16:creationId xmlns:a16="http://schemas.microsoft.com/office/drawing/2014/main" id="{550D5137-0C7E-6C4D-9154-2F935480CCD7}"/>
                  </a:ext>
                </a:extLst>
              </p14:cNvPr>
              <p14:cNvContentPartPr/>
              <p14:nvPr/>
            </p14:nvContentPartPr>
            <p14:xfrm>
              <a:off x="836855" y="1921845"/>
              <a:ext cx="2181600" cy="526680"/>
            </p14:xfrm>
          </p:contentPart>
        </mc:Choice>
        <mc:Fallback xmlns="">
          <p:pic>
            <p:nvPicPr>
              <p:cNvPr id="84" name="Entrada de lápiz 84">
                <a:extLst>
                  <a:ext uri="{FF2B5EF4-FFF2-40B4-BE49-F238E27FC236}">
                    <a16:creationId xmlns:a16="http://schemas.microsoft.com/office/drawing/2014/main" id="{550D5137-0C7E-6C4D-9154-2F935480CCD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24255" y="1909245"/>
                <a:ext cx="2206440" cy="55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5" name="Entrada de lápiz 84">
                <a:extLst>
                  <a:ext uri="{FF2B5EF4-FFF2-40B4-BE49-F238E27FC236}">
                    <a16:creationId xmlns:a16="http://schemas.microsoft.com/office/drawing/2014/main" id="{54FD89A3-5189-FA43-8E62-6FF7BA284812}"/>
                  </a:ext>
                </a:extLst>
              </p14:cNvPr>
              <p14:cNvContentPartPr/>
              <p14:nvPr/>
            </p14:nvContentPartPr>
            <p14:xfrm>
              <a:off x="3008735" y="2402445"/>
              <a:ext cx="57600" cy="30960"/>
            </p14:xfrm>
          </p:contentPart>
        </mc:Choice>
        <mc:Fallback xmlns="">
          <p:pic>
            <p:nvPicPr>
              <p:cNvPr id="85" name="Entrada de lápiz 84">
                <a:extLst>
                  <a:ext uri="{FF2B5EF4-FFF2-40B4-BE49-F238E27FC236}">
                    <a16:creationId xmlns:a16="http://schemas.microsoft.com/office/drawing/2014/main" id="{54FD89A3-5189-FA43-8E62-6FF7BA28481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996213" y="2389845"/>
                <a:ext cx="82286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9" name="Entrada de lápiz 88">
                <a:extLst>
                  <a:ext uri="{FF2B5EF4-FFF2-40B4-BE49-F238E27FC236}">
                    <a16:creationId xmlns:a16="http://schemas.microsoft.com/office/drawing/2014/main" id="{02087403-3878-3744-A1E7-D8D00DEA0338}"/>
                  </a:ext>
                </a:extLst>
              </p14:cNvPr>
              <p14:cNvContentPartPr/>
              <p14:nvPr/>
            </p14:nvContentPartPr>
            <p14:xfrm>
              <a:off x="904535" y="2553285"/>
              <a:ext cx="2004120" cy="81360"/>
            </p14:xfrm>
          </p:contentPart>
        </mc:Choice>
        <mc:Fallback xmlns="">
          <p:pic>
            <p:nvPicPr>
              <p:cNvPr id="89" name="Entrada de lápiz 88">
                <a:extLst>
                  <a:ext uri="{FF2B5EF4-FFF2-40B4-BE49-F238E27FC236}">
                    <a16:creationId xmlns:a16="http://schemas.microsoft.com/office/drawing/2014/main" id="{02087403-3878-3744-A1E7-D8D00DEA033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91935" y="2540685"/>
                <a:ext cx="202896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1" name="Entrada de lápiz 101">
                <a:extLst>
                  <a:ext uri="{FF2B5EF4-FFF2-40B4-BE49-F238E27FC236}">
                    <a16:creationId xmlns:a16="http://schemas.microsoft.com/office/drawing/2014/main" id="{47372764-E815-574C-A88F-04762057EA06}"/>
                  </a:ext>
                </a:extLst>
              </p14:cNvPr>
              <p14:cNvContentPartPr/>
              <p14:nvPr/>
            </p14:nvContentPartPr>
            <p14:xfrm>
              <a:off x="4185215" y="1908525"/>
              <a:ext cx="1026000" cy="353160"/>
            </p14:xfrm>
          </p:contentPart>
        </mc:Choice>
        <mc:Fallback xmlns="">
          <p:pic>
            <p:nvPicPr>
              <p:cNvPr id="101" name="Entrada de lápiz 101">
                <a:extLst>
                  <a:ext uri="{FF2B5EF4-FFF2-40B4-BE49-F238E27FC236}">
                    <a16:creationId xmlns:a16="http://schemas.microsoft.com/office/drawing/2014/main" id="{47372764-E815-574C-A88F-04762057EA0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172615" y="1895912"/>
                <a:ext cx="1050840" cy="3780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10" name="Entrada de lápiz 110">
                <a:extLst>
                  <a:ext uri="{FF2B5EF4-FFF2-40B4-BE49-F238E27FC236}">
                    <a16:creationId xmlns:a16="http://schemas.microsoft.com/office/drawing/2014/main" id="{F1CE2A01-9B35-8D4B-A516-81AF63D1897E}"/>
                  </a:ext>
                </a:extLst>
              </p14:cNvPr>
              <p14:cNvContentPartPr/>
              <p14:nvPr/>
            </p14:nvContentPartPr>
            <p14:xfrm>
              <a:off x="3596255" y="2331165"/>
              <a:ext cx="2860200" cy="645120"/>
            </p14:xfrm>
          </p:contentPart>
        </mc:Choice>
        <mc:Fallback xmlns="">
          <p:pic>
            <p:nvPicPr>
              <p:cNvPr id="110" name="Entrada de lápiz 110">
                <a:extLst>
                  <a:ext uri="{FF2B5EF4-FFF2-40B4-BE49-F238E27FC236}">
                    <a16:creationId xmlns:a16="http://schemas.microsoft.com/office/drawing/2014/main" id="{F1CE2A01-9B35-8D4B-A516-81AF63D1897E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583655" y="2318572"/>
                <a:ext cx="2885040" cy="6699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15" name="Entrada de lápiz 115">
                <a:extLst>
                  <a:ext uri="{FF2B5EF4-FFF2-40B4-BE49-F238E27FC236}">
                    <a16:creationId xmlns:a16="http://schemas.microsoft.com/office/drawing/2014/main" id="{0249DA37-7559-634D-97B6-70B8213991C3}"/>
                  </a:ext>
                </a:extLst>
              </p14:cNvPr>
              <p14:cNvContentPartPr/>
              <p14:nvPr/>
            </p14:nvContentPartPr>
            <p14:xfrm>
              <a:off x="5890535" y="2537085"/>
              <a:ext cx="1384200" cy="378000"/>
            </p14:xfrm>
          </p:contentPart>
        </mc:Choice>
        <mc:Fallback xmlns="">
          <p:pic>
            <p:nvPicPr>
              <p:cNvPr id="115" name="Entrada de lápiz 115">
                <a:extLst>
                  <a:ext uri="{FF2B5EF4-FFF2-40B4-BE49-F238E27FC236}">
                    <a16:creationId xmlns:a16="http://schemas.microsoft.com/office/drawing/2014/main" id="{0249DA37-7559-634D-97B6-70B8213991C3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877935" y="2524485"/>
                <a:ext cx="1409040" cy="40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21" name="Entrada de lápiz 121">
                <a:extLst>
                  <a:ext uri="{FF2B5EF4-FFF2-40B4-BE49-F238E27FC236}">
                    <a16:creationId xmlns:a16="http://schemas.microsoft.com/office/drawing/2014/main" id="{2A07AFD8-D1B9-3240-81F7-16EAFF83F4B9}"/>
                  </a:ext>
                </a:extLst>
              </p14:cNvPr>
              <p14:cNvContentPartPr/>
              <p14:nvPr/>
            </p14:nvContentPartPr>
            <p14:xfrm>
              <a:off x="6398855" y="1806285"/>
              <a:ext cx="3308040" cy="635760"/>
            </p14:xfrm>
          </p:contentPart>
        </mc:Choice>
        <mc:Fallback xmlns="">
          <p:pic>
            <p:nvPicPr>
              <p:cNvPr id="121" name="Entrada de lápiz 121">
                <a:extLst>
                  <a:ext uri="{FF2B5EF4-FFF2-40B4-BE49-F238E27FC236}">
                    <a16:creationId xmlns:a16="http://schemas.microsoft.com/office/drawing/2014/main" id="{2A07AFD8-D1B9-3240-81F7-16EAFF83F4B9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386255" y="1793685"/>
                <a:ext cx="3332880" cy="66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23" name="Entrada de lápiz 123">
                <a:extLst>
                  <a:ext uri="{FF2B5EF4-FFF2-40B4-BE49-F238E27FC236}">
                    <a16:creationId xmlns:a16="http://schemas.microsoft.com/office/drawing/2014/main" id="{1F8B7EAD-1C41-164D-9893-9E7A7EE37ACE}"/>
                  </a:ext>
                </a:extLst>
              </p14:cNvPr>
              <p14:cNvContentPartPr/>
              <p14:nvPr/>
            </p14:nvContentPartPr>
            <p14:xfrm>
              <a:off x="8412695" y="2547165"/>
              <a:ext cx="990720" cy="368640"/>
            </p14:xfrm>
          </p:contentPart>
        </mc:Choice>
        <mc:Fallback xmlns="">
          <p:pic>
            <p:nvPicPr>
              <p:cNvPr id="123" name="Entrada de lápiz 123">
                <a:extLst>
                  <a:ext uri="{FF2B5EF4-FFF2-40B4-BE49-F238E27FC236}">
                    <a16:creationId xmlns:a16="http://schemas.microsoft.com/office/drawing/2014/main" id="{1F8B7EAD-1C41-164D-9893-9E7A7EE37ACE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400100" y="2534577"/>
                <a:ext cx="1015551" cy="3934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27" name="Entrada de lápiz 127">
                <a:extLst>
                  <a:ext uri="{FF2B5EF4-FFF2-40B4-BE49-F238E27FC236}">
                    <a16:creationId xmlns:a16="http://schemas.microsoft.com/office/drawing/2014/main" id="{289614A1-D5C0-6941-A22E-1815E82A411D}"/>
                  </a:ext>
                </a:extLst>
              </p14:cNvPr>
              <p14:cNvContentPartPr/>
              <p14:nvPr/>
            </p14:nvContentPartPr>
            <p14:xfrm>
              <a:off x="9864935" y="2232885"/>
              <a:ext cx="1777680" cy="189000"/>
            </p14:xfrm>
          </p:contentPart>
        </mc:Choice>
        <mc:Fallback xmlns="">
          <p:pic>
            <p:nvPicPr>
              <p:cNvPr id="127" name="Entrada de lápiz 127">
                <a:extLst>
                  <a:ext uri="{FF2B5EF4-FFF2-40B4-BE49-F238E27FC236}">
                    <a16:creationId xmlns:a16="http://schemas.microsoft.com/office/drawing/2014/main" id="{289614A1-D5C0-6941-A22E-1815E82A411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852338" y="2220261"/>
                <a:ext cx="1802515" cy="2138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29" name="Entrada de lápiz 129">
                <a:extLst>
                  <a:ext uri="{FF2B5EF4-FFF2-40B4-BE49-F238E27FC236}">
                    <a16:creationId xmlns:a16="http://schemas.microsoft.com/office/drawing/2014/main" id="{89FC994C-0904-5F41-945D-EFDF29C8C2A4}"/>
                  </a:ext>
                </a:extLst>
              </p14:cNvPr>
              <p14:cNvContentPartPr/>
              <p14:nvPr/>
            </p14:nvContentPartPr>
            <p14:xfrm>
              <a:off x="10720295" y="1774965"/>
              <a:ext cx="199080" cy="360720"/>
            </p14:xfrm>
          </p:contentPart>
        </mc:Choice>
        <mc:Fallback xmlns="">
          <p:pic>
            <p:nvPicPr>
              <p:cNvPr id="129" name="Entrada de lápiz 129">
                <a:extLst>
                  <a:ext uri="{FF2B5EF4-FFF2-40B4-BE49-F238E27FC236}">
                    <a16:creationId xmlns:a16="http://schemas.microsoft.com/office/drawing/2014/main" id="{89FC994C-0904-5F41-945D-EFDF29C8C2A4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707695" y="1762365"/>
                <a:ext cx="223920" cy="38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32" name="Entrada de lápiz 132">
                <a:extLst>
                  <a:ext uri="{FF2B5EF4-FFF2-40B4-BE49-F238E27FC236}">
                    <a16:creationId xmlns:a16="http://schemas.microsoft.com/office/drawing/2014/main" id="{777FF2A8-741C-9A45-96F8-0B97C6FC540B}"/>
                  </a:ext>
                </a:extLst>
              </p14:cNvPr>
              <p14:cNvContentPartPr/>
              <p14:nvPr/>
            </p14:nvContentPartPr>
            <p14:xfrm>
              <a:off x="10456415" y="2464005"/>
              <a:ext cx="767880" cy="352800"/>
            </p14:xfrm>
          </p:contentPart>
        </mc:Choice>
        <mc:Fallback xmlns="">
          <p:pic>
            <p:nvPicPr>
              <p:cNvPr id="132" name="Entrada de lápiz 132">
                <a:extLst>
                  <a:ext uri="{FF2B5EF4-FFF2-40B4-BE49-F238E27FC236}">
                    <a16:creationId xmlns:a16="http://schemas.microsoft.com/office/drawing/2014/main" id="{777FF2A8-741C-9A45-96F8-0B97C6FC540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443815" y="2451418"/>
                <a:ext cx="792720" cy="3776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33" name="Entrada de lápiz 132">
                <a:extLst>
                  <a:ext uri="{FF2B5EF4-FFF2-40B4-BE49-F238E27FC236}">
                    <a16:creationId xmlns:a16="http://schemas.microsoft.com/office/drawing/2014/main" id="{02653AAA-CD93-4B4B-8100-381E231EC8F9}"/>
                  </a:ext>
                </a:extLst>
              </p14:cNvPr>
              <p14:cNvContentPartPr/>
              <p14:nvPr/>
            </p14:nvContentPartPr>
            <p14:xfrm>
              <a:off x="11323655" y="2500005"/>
              <a:ext cx="203760" cy="342000"/>
            </p14:xfrm>
          </p:contentPart>
        </mc:Choice>
        <mc:Fallback xmlns="">
          <p:pic>
            <p:nvPicPr>
              <p:cNvPr id="133" name="Entrada de lápiz 132">
                <a:extLst>
                  <a:ext uri="{FF2B5EF4-FFF2-40B4-BE49-F238E27FC236}">
                    <a16:creationId xmlns:a16="http://schemas.microsoft.com/office/drawing/2014/main" id="{02653AAA-CD93-4B4B-8100-381E231EC8F9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1311055" y="2487405"/>
                <a:ext cx="228600" cy="36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36" name="Entrada de lápiz 136">
                <a:extLst>
                  <a:ext uri="{FF2B5EF4-FFF2-40B4-BE49-F238E27FC236}">
                    <a16:creationId xmlns:a16="http://schemas.microsoft.com/office/drawing/2014/main" id="{108602D8-30DC-6F49-B0ED-CA1487AE59F8}"/>
                  </a:ext>
                </a:extLst>
              </p14:cNvPr>
              <p14:cNvContentPartPr/>
              <p14:nvPr/>
            </p14:nvContentPartPr>
            <p14:xfrm>
              <a:off x="1710215" y="3525645"/>
              <a:ext cx="318600" cy="284760"/>
            </p14:xfrm>
          </p:contentPart>
        </mc:Choice>
        <mc:Fallback xmlns="">
          <p:pic>
            <p:nvPicPr>
              <p:cNvPr id="136" name="Entrada de lápiz 136">
                <a:extLst>
                  <a:ext uri="{FF2B5EF4-FFF2-40B4-BE49-F238E27FC236}">
                    <a16:creationId xmlns:a16="http://schemas.microsoft.com/office/drawing/2014/main" id="{108602D8-30DC-6F49-B0ED-CA1487AE59F8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697615" y="3513045"/>
                <a:ext cx="343440" cy="30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40" name="Entrada de lápiz 140">
                <a:extLst>
                  <a:ext uri="{FF2B5EF4-FFF2-40B4-BE49-F238E27FC236}">
                    <a16:creationId xmlns:a16="http://schemas.microsoft.com/office/drawing/2014/main" id="{9CB96E91-2F32-AA49-80B7-5E5CC25F734B}"/>
                  </a:ext>
                </a:extLst>
              </p14:cNvPr>
              <p14:cNvContentPartPr/>
              <p14:nvPr/>
            </p14:nvContentPartPr>
            <p14:xfrm>
              <a:off x="2144015" y="3490365"/>
              <a:ext cx="1235160" cy="350640"/>
            </p14:xfrm>
          </p:contentPart>
        </mc:Choice>
        <mc:Fallback xmlns="">
          <p:pic>
            <p:nvPicPr>
              <p:cNvPr id="140" name="Entrada de lápiz 140">
                <a:extLst>
                  <a:ext uri="{FF2B5EF4-FFF2-40B4-BE49-F238E27FC236}">
                    <a16:creationId xmlns:a16="http://schemas.microsoft.com/office/drawing/2014/main" id="{9CB96E91-2F32-AA49-80B7-5E5CC25F734B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131415" y="3477765"/>
                <a:ext cx="1260000" cy="3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44" name="Entrada de lápiz 144">
                <a:extLst>
                  <a:ext uri="{FF2B5EF4-FFF2-40B4-BE49-F238E27FC236}">
                    <a16:creationId xmlns:a16="http://schemas.microsoft.com/office/drawing/2014/main" id="{AE2F7F34-5426-DD40-B353-094F3394990D}"/>
                  </a:ext>
                </a:extLst>
              </p14:cNvPr>
              <p14:cNvContentPartPr/>
              <p14:nvPr/>
            </p14:nvContentPartPr>
            <p14:xfrm>
              <a:off x="3191615" y="3411165"/>
              <a:ext cx="829080" cy="430920"/>
            </p14:xfrm>
          </p:contentPart>
        </mc:Choice>
        <mc:Fallback xmlns="">
          <p:pic>
            <p:nvPicPr>
              <p:cNvPr id="144" name="Entrada de lápiz 144">
                <a:extLst>
                  <a:ext uri="{FF2B5EF4-FFF2-40B4-BE49-F238E27FC236}">
                    <a16:creationId xmlns:a16="http://schemas.microsoft.com/office/drawing/2014/main" id="{AE2F7F34-5426-DD40-B353-094F3394990D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179015" y="3398565"/>
                <a:ext cx="853920" cy="45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47" name="Entrada de lápiz 147">
                <a:extLst>
                  <a:ext uri="{FF2B5EF4-FFF2-40B4-BE49-F238E27FC236}">
                    <a16:creationId xmlns:a16="http://schemas.microsoft.com/office/drawing/2014/main" id="{9C1B2297-5D3B-5F4C-9612-47F7285F86A6}"/>
                  </a:ext>
                </a:extLst>
              </p14:cNvPr>
              <p14:cNvContentPartPr/>
              <p14:nvPr/>
            </p14:nvContentPartPr>
            <p14:xfrm>
              <a:off x="4143815" y="3384525"/>
              <a:ext cx="629280" cy="461520"/>
            </p14:xfrm>
          </p:contentPart>
        </mc:Choice>
        <mc:Fallback xmlns="">
          <p:pic>
            <p:nvPicPr>
              <p:cNvPr id="147" name="Entrada de lápiz 147">
                <a:extLst>
                  <a:ext uri="{FF2B5EF4-FFF2-40B4-BE49-F238E27FC236}">
                    <a16:creationId xmlns:a16="http://schemas.microsoft.com/office/drawing/2014/main" id="{9C1B2297-5D3B-5F4C-9612-47F7285F86A6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131222" y="3371925"/>
                <a:ext cx="654106" cy="48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50" name="Entrada de lápiz 150">
                <a:extLst>
                  <a:ext uri="{FF2B5EF4-FFF2-40B4-BE49-F238E27FC236}">
                    <a16:creationId xmlns:a16="http://schemas.microsoft.com/office/drawing/2014/main" id="{EA3ABF34-C327-6F41-9444-FB440C7C733B}"/>
                  </a:ext>
                </a:extLst>
              </p14:cNvPr>
              <p14:cNvContentPartPr/>
              <p14:nvPr/>
            </p14:nvContentPartPr>
            <p14:xfrm>
              <a:off x="4792535" y="3478845"/>
              <a:ext cx="1197360" cy="411120"/>
            </p14:xfrm>
          </p:contentPart>
        </mc:Choice>
        <mc:Fallback xmlns="">
          <p:pic>
            <p:nvPicPr>
              <p:cNvPr id="150" name="Entrada de lápiz 150">
                <a:extLst>
                  <a:ext uri="{FF2B5EF4-FFF2-40B4-BE49-F238E27FC236}">
                    <a16:creationId xmlns:a16="http://schemas.microsoft.com/office/drawing/2014/main" id="{EA3ABF34-C327-6F41-9444-FB440C7C733B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779935" y="3466245"/>
                <a:ext cx="1222200" cy="43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53" name="Entrada de lápiz 153">
                <a:extLst>
                  <a:ext uri="{FF2B5EF4-FFF2-40B4-BE49-F238E27FC236}">
                    <a16:creationId xmlns:a16="http://schemas.microsoft.com/office/drawing/2014/main" id="{7316434E-FDA5-F043-A3B3-D6F86C00DC50}"/>
                  </a:ext>
                </a:extLst>
              </p14:cNvPr>
              <p14:cNvContentPartPr/>
              <p14:nvPr/>
            </p14:nvContentPartPr>
            <p14:xfrm>
              <a:off x="6204815" y="3389205"/>
              <a:ext cx="722160" cy="488160"/>
            </p14:xfrm>
          </p:contentPart>
        </mc:Choice>
        <mc:Fallback xmlns="">
          <p:pic>
            <p:nvPicPr>
              <p:cNvPr id="153" name="Entrada de lápiz 153">
                <a:extLst>
                  <a:ext uri="{FF2B5EF4-FFF2-40B4-BE49-F238E27FC236}">
                    <a16:creationId xmlns:a16="http://schemas.microsoft.com/office/drawing/2014/main" id="{7316434E-FDA5-F043-A3B3-D6F86C00DC50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6192215" y="3376605"/>
                <a:ext cx="747000" cy="51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56" name="Entrada de lápiz 156">
                <a:extLst>
                  <a:ext uri="{FF2B5EF4-FFF2-40B4-BE49-F238E27FC236}">
                    <a16:creationId xmlns:a16="http://schemas.microsoft.com/office/drawing/2014/main" id="{954F94AA-E606-C649-A591-667218C23218}"/>
                  </a:ext>
                </a:extLst>
              </p14:cNvPr>
              <p14:cNvContentPartPr/>
              <p14:nvPr/>
            </p14:nvContentPartPr>
            <p14:xfrm>
              <a:off x="6923375" y="3528885"/>
              <a:ext cx="901440" cy="263520"/>
            </p14:xfrm>
          </p:contentPart>
        </mc:Choice>
        <mc:Fallback xmlns="">
          <p:pic>
            <p:nvPicPr>
              <p:cNvPr id="156" name="Entrada de lápiz 156">
                <a:extLst>
                  <a:ext uri="{FF2B5EF4-FFF2-40B4-BE49-F238E27FC236}">
                    <a16:creationId xmlns:a16="http://schemas.microsoft.com/office/drawing/2014/main" id="{954F94AA-E606-C649-A591-667218C23218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910770" y="3516285"/>
                <a:ext cx="92629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59" name="Entrada de lápiz 159">
                <a:extLst>
                  <a:ext uri="{FF2B5EF4-FFF2-40B4-BE49-F238E27FC236}">
                    <a16:creationId xmlns:a16="http://schemas.microsoft.com/office/drawing/2014/main" id="{7946F1D3-FC23-2843-85A7-4AF2AB0800CC}"/>
                  </a:ext>
                </a:extLst>
              </p14:cNvPr>
              <p14:cNvContentPartPr/>
              <p14:nvPr/>
            </p14:nvContentPartPr>
            <p14:xfrm>
              <a:off x="7988615" y="3447885"/>
              <a:ext cx="609120" cy="433800"/>
            </p14:xfrm>
          </p:contentPart>
        </mc:Choice>
        <mc:Fallback xmlns="">
          <p:pic>
            <p:nvPicPr>
              <p:cNvPr id="159" name="Entrada de lápiz 159">
                <a:extLst>
                  <a:ext uri="{FF2B5EF4-FFF2-40B4-BE49-F238E27FC236}">
                    <a16:creationId xmlns:a16="http://schemas.microsoft.com/office/drawing/2014/main" id="{7946F1D3-FC23-2843-85A7-4AF2AB0800CC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7976015" y="3435285"/>
                <a:ext cx="633960" cy="45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62" name="Entrada de lápiz 162">
                <a:extLst>
                  <a:ext uri="{FF2B5EF4-FFF2-40B4-BE49-F238E27FC236}">
                    <a16:creationId xmlns:a16="http://schemas.microsoft.com/office/drawing/2014/main" id="{82EAC786-92E9-6649-9CBC-89C7729AABF8}"/>
                  </a:ext>
                </a:extLst>
              </p14:cNvPr>
              <p14:cNvContentPartPr/>
              <p14:nvPr/>
            </p14:nvContentPartPr>
            <p14:xfrm>
              <a:off x="1816415" y="4679094"/>
              <a:ext cx="324000" cy="267863"/>
            </p14:xfrm>
          </p:contentPart>
        </mc:Choice>
        <mc:Fallback xmlns="">
          <p:pic>
            <p:nvPicPr>
              <p:cNvPr id="162" name="Entrada de lápiz 162">
                <a:extLst>
                  <a:ext uri="{FF2B5EF4-FFF2-40B4-BE49-F238E27FC236}">
                    <a16:creationId xmlns:a16="http://schemas.microsoft.com/office/drawing/2014/main" id="{82EAC786-92E9-6649-9CBC-89C7729AABF8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803815" y="4666493"/>
                <a:ext cx="348840" cy="2927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66" name="Entrada de lápiz 166">
                <a:extLst>
                  <a:ext uri="{FF2B5EF4-FFF2-40B4-BE49-F238E27FC236}">
                    <a16:creationId xmlns:a16="http://schemas.microsoft.com/office/drawing/2014/main" id="{5CC99788-A970-7B45-9427-0FD55A9429B9}"/>
                  </a:ext>
                </a:extLst>
              </p14:cNvPr>
              <p14:cNvContentPartPr/>
              <p14:nvPr/>
            </p14:nvContentPartPr>
            <p14:xfrm>
              <a:off x="2234735" y="4610301"/>
              <a:ext cx="1376640" cy="327351"/>
            </p14:xfrm>
          </p:contentPart>
        </mc:Choice>
        <mc:Fallback xmlns="">
          <p:pic>
            <p:nvPicPr>
              <p:cNvPr id="166" name="Entrada de lápiz 166">
                <a:extLst>
                  <a:ext uri="{FF2B5EF4-FFF2-40B4-BE49-F238E27FC236}">
                    <a16:creationId xmlns:a16="http://schemas.microsoft.com/office/drawing/2014/main" id="{5CC99788-A970-7B45-9427-0FD55A9429B9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222132" y="4597711"/>
                <a:ext cx="1401486" cy="3521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67" name="Entrada de lápiz 166">
                <a:extLst>
                  <a:ext uri="{FF2B5EF4-FFF2-40B4-BE49-F238E27FC236}">
                    <a16:creationId xmlns:a16="http://schemas.microsoft.com/office/drawing/2014/main" id="{AA0906EB-40BB-C74C-A911-15FFE5B0E600}"/>
                  </a:ext>
                </a:extLst>
              </p14:cNvPr>
              <p14:cNvContentPartPr/>
              <p14:nvPr/>
            </p14:nvContentPartPr>
            <p14:xfrm>
              <a:off x="3427055" y="4853238"/>
              <a:ext cx="265680" cy="34563"/>
            </p14:xfrm>
          </p:contentPart>
        </mc:Choice>
        <mc:Fallback xmlns="">
          <p:pic>
            <p:nvPicPr>
              <p:cNvPr id="167" name="Entrada de lápiz 166">
                <a:extLst>
                  <a:ext uri="{FF2B5EF4-FFF2-40B4-BE49-F238E27FC236}">
                    <a16:creationId xmlns:a16="http://schemas.microsoft.com/office/drawing/2014/main" id="{AA0906EB-40BB-C74C-A911-15FFE5B0E600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3414455" y="4840637"/>
                <a:ext cx="290520" cy="594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73" name="Entrada de lápiz 173">
                <a:extLst>
                  <a:ext uri="{FF2B5EF4-FFF2-40B4-BE49-F238E27FC236}">
                    <a16:creationId xmlns:a16="http://schemas.microsoft.com/office/drawing/2014/main" id="{BBC28968-583F-9D41-A0F1-AFBF3FAE93F2}"/>
                  </a:ext>
                </a:extLst>
              </p14:cNvPr>
              <p14:cNvContentPartPr/>
              <p14:nvPr/>
            </p14:nvContentPartPr>
            <p14:xfrm>
              <a:off x="4034375" y="4559453"/>
              <a:ext cx="787320" cy="454969"/>
            </p14:xfrm>
          </p:contentPart>
        </mc:Choice>
        <mc:Fallback xmlns="">
          <p:pic>
            <p:nvPicPr>
              <p:cNvPr id="173" name="Entrada de lápiz 173">
                <a:extLst>
                  <a:ext uri="{FF2B5EF4-FFF2-40B4-BE49-F238E27FC236}">
                    <a16:creationId xmlns:a16="http://schemas.microsoft.com/office/drawing/2014/main" id="{BBC28968-583F-9D41-A0F1-AFBF3FAE93F2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4021781" y="4546845"/>
                <a:ext cx="812149" cy="4798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76" name="Entrada de lápiz 176">
                <a:extLst>
                  <a:ext uri="{FF2B5EF4-FFF2-40B4-BE49-F238E27FC236}">
                    <a16:creationId xmlns:a16="http://schemas.microsoft.com/office/drawing/2014/main" id="{3231E2E2-69D1-8E4A-BAB9-1C59C43C9962}"/>
                  </a:ext>
                </a:extLst>
              </p14:cNvPr>
              <p14:cNvContentPartPr/>
              <p14:nvPr/>
            </p14:nvContentPartPr>
            <p14:xfrm>
              <a:off x="4923575" y="4686406"/>
              <a:ext cx="229680" cy="207710"/>
            </p14:xfrm>
          </p:contentPart>
        </mc:Choice>
        <mc:Fallback xmlns="">
          <p:pic>
            <p:nvPicPr>
              <p:cNvPr id="176" name="Entrada de lápiz 176">
                <a:extLst>
                  <a:ext uri="{FF2B5EF4-FFF2-40B4-BE49-F238E27FC236}">
                    <a16:creationId xmlns:a16="http://schemas.microsoft.com/office/drawing/2014/main" id="{3231E2E2-69D1-8E4A-BAB9-1C59C43C9962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4910975" y="4673807"/>
                <a:ext cx="254520" cy="2325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79" name="Entrada de lápiz 179">
                <a:extLst>
                  <a:ext uri="{FF2B5EF4-FFF2-40B4-BE49-F238E27FC236}">
                    <a16:creationId xmlns:a16="http://schemas.microsoft.com/office/drawing/2014/main" id="{B9DD36A2-45CF-764B-A8A5-1E1430607738}"/>
                  </a:ext>
                </a:extLst>
              </p14:cNvPr>
              <p14:cNvContentPartPr/>
              <p14:nvPr/>
            </p14:nvContentPartPr>
            <p14:xfrm>
              <a:off x="5267375" y="4571085"/>
              <a:ext cx="791640" cy="489863"/>
            </p14:xfrm>
          </p:contentPart>
        </mc:Choice>
        <mc:Fallback xmlns="">
          <p:pic>
            <p:nvPicPr>
              <p:cNvPr id="179" name="Entrada de lápiz 179">
                <a:extLst>
                  <a:ext uri="{FF2B5EF4-FFF2-40B4-BE49-F238E27FC236}">
                    <a16:creationId xmlns:a16="http://schemas.microsoft.com/office/drawing/2014/main" id="{B9DD36A2-45CF-764B-A8A5-1E1430607738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5254769" y="4558478"/>
                <a:ext cx="816491" cy="5147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80" name="Entrada de lápiz 179">
                <a:extLst>
                  <a:ext uri="{FF2B5EF4-FFF2-40B4-BE49-F238E27FC236}">
                    <a16:creationId xmlns:a16="http://schemas.microsoft.com/office/drawing/2014/main" id="{EFA1BB97-6EF3-0543-B7BB-D464E7F65806}"/>
                  </a:ext>
                </a:extLst>
              </p14:cNvPr>
              <p14:cNvContentPartPr/>
              <p14:nvPr/>
            </p14:nvContentPartPr>
            <p14:xfrm>
              <a:off x="6126695" y="4693717"/>
              <a:ext cx="272880" cy="224327"/>
            </p14:xfrm>
          </p:contentPart>
        </mc:Choice>
        <mc:Fallback xmlns="">
          <p:pic>
            <p:nvPicPr>
              <p:cNvPr id="180" name="Entrada de lápiz 179">
                <a:extLst>
                  <a:ext uri="{FF2B5EF4-FFF2-40B4-BE49-F238E27FC236}">
                    <a16:creationId xmlns:a16="http://schemas.microsoft.com/office/drawing/2014/main" id="{EFA1BB97-6EF3-0543-B7BB-D464E7F65806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114095" y="4681135"/>
                <a:ext cx="297720" cy="2491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84" name="Entrada de lápiz 184">
                <a:extLst>
                  <a:ext uri="{FF2B5EF4-FFF2-40B4-BE49-F238E27FC236}">
                    <a16:creationId xmlns:a16="http://schemas.microsoft.com/office/drawing/2014/main" id="{4927968B-E550-A448-88E1-F5CD35F65F2A}"/>
                  </a:ext>
                </a:extLst>
              </p14:cNvPr>
              <p14:cNvContentPartPr/>
              <p14:nvPr/>
            </p14:nvContentPartPr>
            <p14:xfrm>
              <a:off x="6619175" y="4718974"/>
              <a:ext cx="274320" cy="205384"/>
            </p14:xfrm>
          </p:contentPart>
        </mc:Choice>
        <mc:Fallback xmlns="">
          <p:pic>
            <p:nvPicPr>
              <p:cNvPr id="184" name="Entrada de lápiz 184">
                <a:extLst>
                  <a:ext uri="{FF2B5EF4-FFF2-40B4-BE49-F238E27FC236}">
                    <a16:creationId xmlns:a16="http://schemas.microsoft.com/office/drawing/2014/main" id="{4927968B-E550-A448-88E1-F5CD35F65F2A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6606575" y="4706385"/>
                <a:ext cx="299160" cy="2302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89" name="Entrada de lápiz 190">
                <a:extLst>
                  <a:ext uri="{FF2B5EF4-FFF2-40B4-BE49-F238E27FC236}">
                    <a16:creationId xmlns:a16="http://schemas.microsoft.com/office/drawing/2014/main" id="{3DD71E60-80B8-8C44-A64C-7606574812D3}"/>
                  </a:ext>
                </a:extLst>
              </p14:cNvPr>
              <p14:cNvContentPartPr/>
              <p14:nvPr/>
            </p14:nvContentPartPr>
            <p14:xfrm>
              <a:off x="7981415" y="4594349"/>
              <a:ext cx="275400" cy="243270"/>
            </p14:xfrm>
          </p:contentPart>
        </mc:Choice>
        <mc:Fallback xmlns="">
          <p:pic>
            <p:nvPicPr>
              <p:cNvPr id="189" name="Entrada de lápiz 190">
                <a:extLst>
                  <a:ext uri="{FF2B5EF4-FFF2-40B4-BE49-F238E27FC236}">
                    <a16:creationId xmlns:a16="http://schemas.microsoft.com/office/drawing/2014/main" id="{3DD71E60-80B8-8C44-A64C-7606574812D3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7968815" y="4581754"/>
                <a:ext cx="300240" cy="2681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90" name="Entrada de lápiz 190">
                <a:extLst>
                  <a:ext uri="{FF2B5EF4-FFF2-40B4-BE49-F238E27FC236}">
                    <a16:creationId xmlns:a16="http://schemas.microsoft.com/office/drawing/2014/main" id="{8FA36064-2355-D149-8DDA-CE8F9EFEC8B2}"/>
                  </a:ext>
                </a:extLst>
              </p14:cNvPr>
              <p14:cNvContentPartPr/>
              <p14:nvPr/>
            </p14:nvContentPartPr>
            <p14:xfrm>
              <a:off x="7127495" y="4566100"/>
              <a:ext cx="574560" cy="402791"/>
            </p14:xfrm>
          </p:contentPart>
        </mc:Choice>
        <mc:Fallback xmlns="">
          <p:pic>
            <p:nvPicPr>
              <p:cNvPr id="190" name="Entrada de lápiz 190">
                <a:extLst>
                  <a:ext uri="{FF2B5EF4-FFF2-40B4-BE49-F238E27FC236}">
                    <a16:creationId xmlns:a16="http://schemas.microsoft.com/office/drawing/2014/main" id="{8FA36064-2355-D149-8DDA-CE8F9EFEC8B2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7114895" y="4553502"/>
                <a:ext cx="599400" cy="4276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92" name="Entrada de lápiz 192">
                <a:extLst>
                  <a:ext uri="{FF2B5EF4-FFF2-40B4-BE49-F238E27FC236}">
                    <a16:creationId xmlns:a16="http://schemas.microsoft.com/office/drawing/2014/main" id="{0391AF9C-1AC0-804E-9221-4F9A52BA1B1C}"/>
                  </a:ext>
                </a:extLst>
              </p14:cNvPr>
              <p14:cNvContentPartPr/>
              <p14:nvPr/>
            </p14:nvContentPartPr>
            <p14:xfrm>
              <a:off x="8490095" y="4541507"/>
              <a:ext cx="262080" cy="335327"/>
            </p14:xfrm>
          </p:contentPart>
        </mc:Choice>
        <mc:Fallback xmlns="">
          <p:pic>
            <p:nvPicPr>
              <p:cNvPr id="192" name="Entrada de lápiz 192">
                <a:extLst>
                  <a:ext uri="{FF2B5EF4-FFF2-40B4-BE49-F238E27FC236}">
                    <a16:creationId xmlns:a16="http://schemas.microsoft.com/office/drawing/2014/main" id="{0391AF9C-1AC0-804E-9221-4F9A52BA1B1C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8477478" y="4528914"/>
                <a:ext cx="286954" cy="3601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201" name="Entrada de lápiz 200">
                <a:extLst>
                  <a:ext uri="{FF2B5EF4-FFF2-40B4-BE49-F238E27FC236}">
                    <a16:creationId xmlns:a16="http://schemas.microsoft.com/office/drawing/2014/main" id="{C803CFDF-8CAA-2F43-AC30-A7608B967AAF}"/>
                  </a:ext>
                </a:extLst>
              </p14:cNvPr>
              <p14:cNvContentPartPr/>
              <p14:nvPr/>
            </p14:nvContentPartPr>
            <p14:xfrm>
              <a:off x="4272335" y="5145362"/>
              <a:ext cx="1615320" cy="128614"/>
            </p14:xfrm>
          </p:contentPart>
        </mc:Choice>
        <mc:Fallback xmlns="">
          <p:pic>
            <p:nvPicPr>
              <p:cNvPr id="201" name="Entrada de lápiz 200">
                <a:extLst>
                  <a:ext uri="{FF2B5EF4-FFF2-40B4-BE49-F238E27FC236}">
                    <a16:creationId xmlns:a16="http://schemas.microsoft.com/office/drawing/2014/main" id="{C803CFDF-8CAA-2F43-AC30-A7608B967AAF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4259732" y="5132788"/>
                <a:ext cx="1640166" cy="1534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202" name="Entrada de lápiz 201">
                <a:extLst>
                  <a:ext uri="{FF2B5EF4-FFF2-40B4-BE49-F238E27FC236}">
                    <a16:creationId xmlns:a16="http://schemas.microsoft.com/office/drawing/2014/main" id="{3D59B014-DF4A-904A-8B98-2B3251E54BAA}"/>
                  </a:ext>
                </a:extLst>
              </p14:cNvPr>
              <p14:cNvContentPartPr/>
              <p14:nvPr/>
            </p14:nvContentPartPr>
            <p14:xfrm>
              <a:off x="5030135" y="5411563"/>
              <a:ext cx="187920" cy="216351"/>
            </p14:xfrm>
          </p:contentPart>
        </mc:Choice>
        <mc:Fallback xmlns="">
          <p:pic>
            <p:nvPicPr>
              <p:cNvPr id="202" name="Entrada de lápiz 201">
                <a:extLst>
                  <a:ext uri="{FF2B5EF4-FFF2-40B4-BE49-F238E27FC236}">
                    <a16:creationId xmlns:a16="http://schemas.microsoft.com/office/drawing/2014/main" id="{3D59B014-DF4A-904A-8B98-2B3251E54BAA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5017535" y="5398964"/>
                <a:ext cx="212760" cy="2411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203" name="Entrada de lápiz 202">
                <a:extLst>
                  <a:ext uri="{FF2B5EF4-FFF2-40B4-BE49-F238E27FC236}">
                    <a16:creationId xmlns:a16="http://schemas.microsoft.com/office/drawing/2014/main" id="{6E58F082-1721-0D4C-84E3-DF0689239E0D}"/>
                  </a:ext>
                </a:extLst>
              </p14:cNvPr>
              <p14:cNvContentPartPr/>
              <p14:nvPr/>
            </p14:nvContentPartPr>
            <p14:xfrm>
              <a:off x="7019855" y="5005449"/>
              <a:ext cx="1870560" cy="181456"/>
            </p14:xfrm>
          </p:contentPart>
        </mc:Choice>
        <mc:Fallback xmlns="">
          <p:pic>
            <p:nvPicPr>
              <p:cNvPr id="203" name="Entrada de lápiz 202">
                <a:extLst>
                  <a:ext uri="{FF2B5EF4-FFF2-40B4-BE49-F238E27FC236}">
                    <a16:creationId xmlns:a16="http://schemas.microsoft.com/office/drawing/2014/main" id="{6E58F082-1721-0D4C-84E3-DF0689239E0D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7007253" y="4992873"/>
                <a:ext cx="1895405" cy="206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204" name="Entrada de lápiz 203">
                <a:extLst>
                  <a:ext uri="{FF2B5EF4-FFF2-40B4-BE49-F238E27FC236}">
                    <a16:creationId xmlns:a16="http://schemas.microsoft.com/office/drawing/2014/main" id="{4A15B444-3783-D24C-9B5F-F7541DBCF00C}"/>
                  </a:ext>
                </a:extLst>
              </p14:cNvPr>
              <p14:cNvContentPartPr/>
              <p14:nvPr/>
            </p14:nvContentPartPr>
            <p14:xfrm>
              <a:off x="7832015" y="5276635"/>
              <a:ext cx="306000" cy="233964"/>
            </p14:xfrm>
          </p:contentPart>
        </mc:Choice>
        <mc:Fallback xmlns="">
          <p:pic>
            <p:nvPicPr>
              <p:cNvPr id="204" name="Entrada de lápiz 203">
                <a:extLst>
                  <a:ext uri="{FF2B5EF4-FFF2-40B4-BE49-F238E27FC236}">
                    <a16:creationId xmlns:a16="http://schemas.microsoft.com/office/drawing/2014/main" id="{4A15B444-3783-D24C-9B5F-F7541DBCF00C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7819400" y="5264037"/>
                <a:ext cx="330869" cy="25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88803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trada de lápiz 5">
                <a:extLst>
                  <a:ext uri="{FF2B5EF4-FFF2-40B4-BE49-F238E27FC236}">
                    <a16:creationId xmlns:a16="http://schemas.microsoft.com/office/drawing/2014/main" id="{6562247C-2FEE-1E44-99D2-A0F916A0B4BF}"/>
                  </a:ext>
                </a:extLst>
              </p14:cNvPr>
              <p14:cNvContentPartPr/>
              <p14:nvPr/>
            </p14:nvContentPartPr>
            <p14:xfrm>
              <a:off x="3078075" y="907414"/>
              <a:ext cx="1057822" cy="358329"/>
            </p14:xfrm>
          </p:contentPart>
        </mc:Choice>
        <mc:Fallback xmlns="">
          <p:pic>
            <p:nvPicPr>
              <p:cNvPr id="5" name="Entrada de lápiz 5">
                <a:extLst>
                  <a:ext uri="{FF2B5EF4-FFF2-40B4-BE49-F238E27FC236}">
                    <a16:creationId xmlns:a16="http://schemas.microsoft.com/office/drawing/2014/main" id="{6562247C-2FEE-1E44-99D2-A0F916A0B4B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65478" y="894809"/>
                <a:ext cx="1082657" cy="3831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7246E8D3-2962-F948-A692-CBA62536D221}"/>
                  </a:ext>
                </a:extLst>
              </p14:cNvPr>
              <p14:cNvContentPartPr/>
              <p14:nvPr/>
            </p14:nvContentPartPr>
            <p14:xfrm>
              <a:off x="3904135" y="924609"/>
              <a:ext cx="1025634" cy="321534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7246E8D3-2962-F948-A692-CBA62536D22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91539" y="911993"/>
                <a:ext cx="1050465" cy="3464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F354CDD5-2916-234B-8453-09EFDF91DA92}"/>
                  </a:ext>
                </a:extLst>
              </p14:cNvPr>
              <p14:cNvContentPartPr/>
              <p14:nvPr/>
            </p14:nvContentPartPr>
            <p14:xfrm>
              <a:off x="5874123" y="994418"/>
              <a:ext cx="162958" cy="252412"/>
            </p14:xfrm>
          </p:contentPart>
        </mc:Choice>
        <mc:Fallback xmlns=""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F354CDD5-2916-234B-8453-09EFDF91DA9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61532" y="981815"/>
                <a:ext cx="187779" cy="2772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Entrada de lápiz 10">
                <a:extLst>
                  <a:ext uri="{FF2B5EF4-FFF2-40B4-BE49-F238E27FC236}">
                    <a16:creationId xmlns:a16="http://schemas.microsoft.com/office/drawing/2014/main" id="{2810440C-1FE6-B543-BE9E-581D3FCB378D}"/>
                  </a:ext>
                </a:extLst>
              </p14:cNvPr>
              <p14:cNvContentPartPr/>
              <p14:nvPr/>
            </p14:nvContentPartPr>
            <p14:xfrm>
              <a:off x="5233152" y="1027431"/>
              <a:ext cx="301373" cy="148215"/>
            </p14:xfrm>
          </p:contentPart>
        </mc:Choice>
        <mc:Fallback xmlns="">
          <p:pic>
            <p:nvPicPr>
              <p:cNvPr id="10" name="Entrada de lápiz 10">
                <a:extLst>
                  <a:ext uri="{FF2B5EF4-FFF2-40B4-BE49-F238E27FC236}">
                    <a16:creationId xmlns:a16="http://schemas.microsoft.com/office/drawing/2014/main" id="{2810440C-1FE6-B543-BE9E-581D3FCB378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20565" y="1014809"/>
                <a:ext cx="326188" cy="1730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Entrada de lápiz 13">
                <a:extLst>
                  <a:ext uri="{FF2B5EF4-FFF2-40B4-BE49-F238E27FC236}">
                    <a16:creationId xmlns:a16="http://schemas.microsoft.com/office/drawing/2014/main" id="{57A33064-A02F-8E45-8070-CE77F71ED81A}"/>
                  </a:ext>
                </a:extLst>
              </p14:cNvPr>
              <p14:cNvContentPartPr/>
              <p14:nvPr/>
            </p14:nvContentPartPr>
            <p14:xfrm>
              <a:off x="3779400" y="1026055"/>
              <a:ext cx="197965" cy="197734"/>
            </p14:xfrm>
          </p:contentPart>
        </mc:Choice>
        <mc:Fallback xmlns="">
          <p:pic>
            <p:nvPicPr>
              <p:cNvPr id="13" name="Entrada de lápiz 13">
                <a:extLst>
                  <a:ext uri="{FF2B5EF4-FFF2-40B4-BE49-F238E27FC236}">
                    <a16:creationId xmlns:a16="http://schemas.microsoft.com/office/drawing/2014/main" id="{57A33064-A02F-8E45-8070-CE77F71ED81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66802" y="1013449"/>
                <a:ext cx="222801" cy="2225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Entrada de lápiz 16">
                <a:extLst>
                  <a:ext uri="{FF2B5EF4-FFF2-40B4-BE49-F238E27FC236}">
                    <a16:creationId xmlns:a16="http://schemas.microsoft.com/office/drawing/2014/main" id="{E911C109-1E4A-0C46-ADD8-47AB964CD085}"/>
                  </a:ext>
                </a:extLst>
              </p14:cNvPr>
              <p14:cNvContentPartPr/>
              <p14:nvPr/>
            </p14:nvContentPartPr>
            <p14:xfrm>
              <a:off x="3202406" y="1451442"/>
              <a:ext cx="1572852" cy="349388"/>
            </p14:xfrm>
          </p:contentPart>
        </mc:Choice>
        <mc:Fallback xmlns="">
          <p:pic>
            <p:nvPicPr>
              <p:cNvPr id="16" name="Entrada de lápiz 16">
                <a:extLst>
                  <a:ext uri="{FF2B5EF4-FFF2-40B4-BE49-F238E27FC236}">
                    <a16:creationId xmlns:a16="http://schemas.microsoft.com/office/drawing/2014/main" id="{E911C109-1E4A-0C46-ADD8-47AB964CD08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89806" y="1438848"/>
                <a:ext cx="1597692" cy="3742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2" name="Entrada de lápiz 22">
                <a:extLst>
                  <a:ext uri="{FF2B5EF4-FFF2-40B4-BE49-F238E27FC236}">
                    <a16:creationId xmlns:a16="http://schemas.microsoft.com/office/drawing/2014/main" id="{2CF63674-818A-3740-BEA6-DDC871F0786C}"/>
                  </a:ext>
                </a:extLst>
              </p14:cNvPr>
              <p14:cNvContentPartPr/>
              <p14:nvPr/>
            </p14:nvContentPartPr>
            <p14:xfrm>
              <a:off x="2223045" y="878872"/>
              <a:ext cx="4654178" cy="1171621"/>
            </p14:xfrm>
          </p:contentPart>
        </mc:Choice>
        <mc:Fallback xmlns="">
          <p:pic>
            <p:nvPicPr>
              <p:cNvPr id="22" name="Entrada de lápiz 22">
                <a:extLst>
                  <a:ext uri="{FF2B5EF4-FFF2-40B4-BE49-F238E27FC236}">
                    <a16:creationId xmlns:a16="http://schemas.microsoft.com/office/drawing/2014/main" id="{2CF63674-818A-3740-BEA6-DDC871F0786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210445" y="866270"/>
                <a:ext cx="4679019" cy="11964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" name="Entrada de lápiz 25">
                <a:extLst>
                  <a:ext uri="{FF2B5EF4-FFF2-40B4-BE49-F238E27FC236}">
                    <a16:creationId xmlns:a16="http://schemas.microsoft.com/office/drawing/2014/main" id="{347E3CCF-FAA7-1A46-BE9D-1D105349655C}"/>
                  </a:ext>
                </a:extLst>
              </p14:cNvPr>
              <p14:cNvContentPartPr/>
              <p14:nvPr/>
            </p14:nvContentPartPr>
            <p14:xfrm>
              <a:off x="7093294" y="1515749"/>
              <a:ext cx="443811" cy="97320"/>
            </p14:xfrm>
          </p:contentPart>
        </mc:Choice>
        <mc:Fallback xmlns="">
          <p:pic>
            <p:nvPicPr>
              <p:cNvPr id="25" name="Entrada de lápiz 25">
                <a:extLst>
                  <a:ext uri="{FF2B5EF4-FFF2-40B4-BE49-F238E27FC236}">
                    <a16:creationId xmlns:a16="http://schemas.microsoft.com/office/drawing/2014/main" id="{347E3CCF-FAA7-1A46-BE9D-1D105349655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080696" y="1503087"/>
                <a:ext cx="468647" cy="1222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" name="Entrada de lápiz 25">
                <a:extLst>
                  <a:ext uri="{FF2B5EF4-FFF2-40B4-BE49-F238E27FC236}">
                    <a16:creationId xmlns:a16="http://schemas.microsoft.com/office/drawing/2014/main" id="{EB94740C-6808-3646-BDC9-2338D63ED3DA}"/>
                  </a:ext>
                </a:extLst>
              </p14:cNvPr>
              <p14:cNvContentPartPr/>
              <p14:nvPr/>
            </p14:nvContentPartPr>
            <p14:xfrm>
              <a:off x="7633270" y="1368909"/>
              <a:ext cx="253089" cy="218712"/>
            </p14:xfrm>
          </p:contentPart>
        </mc:Choice>
        <mc:Fallback xmlns="">
          <p:pic>
            <p:nvPicPr>
              <p:cNvPr id="26" name="Entrada de lápiz 25">
                <a:extLst>
                  <a:ext uri="{FF2B5EF4-FFF2-40B4-BE49-F238E27FC236}">
                    <a16:creationId xmlns:a16="http://schemas.microsoft.com/office/drawing/2014/main" id="{EB94740C-6808-3646-BDC9-2338D63ED3D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620670" y="1356319"/>
                <a:ext cx="277930" cy="2435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9" name="Entrada de lápiz 29">
                <a:extLst>
                  <a:ext uri="{FF2B5EF4-FFF2-40B4-BE49-F238E27FC236}">
                    <a16:creationId xmlns:a16="http://schemas.microsoft.com/office/drawing/2014/main" id="{B744BCBC-D1CD-5A40-93F1-26295A0B5D2F}"/>
                  </a:ext>
                </a:extLst>
              </p14:cNvPr>
              <p14:cNvContentPartPr/>
              <p14:nvPr/>
            </p14:nvContentPartPr>
            <p14:xfrm>
              <a:off x="2091069" y="1624761"/>
              <a:ext cx="273610" cy="216304"/>
            </p14:xfrm>
          </p:contentPart>
        </mc:Choice>
        <mc:Fallback xmlns="">
          <p:pic>
            <p:nvPicPr>
              <p:cNvPr id="29" name="Entrada de lápiz 29">
                <a:extLst>
                  <a:ext uri="{FF2B5EF4-FFF2-40B4-BE49-F238E27FC236}">
                    <a16:creationId xmlns:a16="http://schemas.microsoft.com/office/drawing/2014/main" id="{B744BCBC-D1CD-5A40-93F1-26295A0B5D2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078452" y="1612185"/>
                <a:ext cx="298484" cy="2410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2" name="Entrada de lápiz 32">
                <a:extLst>
                  <a:ext uri="{FF2B5EF4-FFF2-40B4-BE49-F238E27FC236}">
                    <a16:creationId xmlns:a16="http://schemas.microsoft.com/office/drawing/2014/main" id="{280608E5-887B-4849-AC81-A53B58903B66}"/>
                  </a:ext>
                </a:extLst>
              </p14:cNvPr>
              <p14:cNvContentPartPr/>
              <p14:nvPr/>
            </p14:nvContentPartPr>
            <p14:xfrm>
              <a:off x="3175448" y="2189766"/>
              <a:ext cx="816402" cy="336321"/>
            </p14:xfrm>
          </p:contentPart>
        </mc:Choice>
        <mc:Fallback xmlns="">
          <p:pic>
            <p:nvPicPr>
              <p:cNvPr id="32" name="Entrada de lápiz 32">
                <a:extLst>
                  <a:ext uri="{FF2B5EF4-FFF2-40B4-BE49-F238E27FC236}">
                    <a16:creationId xmlns:a16="http://schemas.microsoft.com/office/drawing/2014/main" id="{280608E5-887B-4849-AC81-A53B58903B6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162855" y="2177176"/>
                <a:ext cx="841229" cy="3611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5" name="Entrada de lápiz 35">
                <a:extLst>
                  <a:ext uri="{FF2B5EF4-FFF2-40B4-BE49-F238E27FC236}">
                    <a16:creationId xmlns:a16="http://schemas.microsoft.com/office/drawing/2014/main" id="{DDE257EB-8935-9441-91B2-B2955DC43D15}"/>
                  </a:ext>
                </a:extLst>
              </p14:cNvPr>
              <p14:cNvContentPartPr/>
              <p14:nvPr/>
            </p14:nvContentPartPr>
            <p14:xfrm>
              <a:off x="5184868" y="2239286"/>
              <a:ext cx="368165" cy="169192"/>
            </p14:xfrm>
          </p:contentPart>
        </mc:Choice>
        <mc:Fallback xmlns="">
          <p:pic>
            <p:nvPicPr>
              <p:cNvPr id="35" name="Entrada de lápiz 35">
                <a:extLst>
                  <a:ext uri="{FF2B5EF4-FFF2-40B4-BE49-F238E27FC236}">
                    <a16:creationId xmlns:a16="http://schemas.microsoft.com/office/drawing/2014/main" id="{DDE257EB-8935-9441-91B2-B2955DC43D1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172284" y="2226687"/>
                <a:ext cx="392973" cy="1940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Entrada de lápiz 40">
                <a:extLst>
                  <a:ext uri="{FF2B5EF4-FFF2-40B4-BE49-F238E27FC236}">
                    <a16:creationId xmlns:a16="http://schemas.microsoft.com/office/drawing/2014/main" id="{B13F97B7-E143-E646-8E90-D94AC2D5AB9D}"/>
                  </a:ext>
                </a:extLst>
              </p14:cNvPr>
              <p14:cNvContentPartPr/>
              <p14:nvPr/>
            </p14:nvContentPartPr>
            <p14:xfrm>
              <a:off x="5780774" y="2094510"/>
              <a:ext cx="664308" cy="291959"/>
            </p14:xfrm>
          </p:contentPart>
        </mc:Choice>
        <mc:Fallback xmlns="">
          <p:pic>
            <p:nvPicPr>
              <p:cNvPr id="40" name="Entrada de lápiz 40">
                <a:extLst>
                  <a:ext uri="{FF2B5EF4-FFF2-40B4-BE49-F238E27FC236}">
                    <a16:creationId xmlns:a16="http://schemas.microsoft.com/office/drawing/2014/main" id="{B13F97B7-E143-E646-8E90-D94AC2D5AB9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768165" y="2081926"/>
                <a:ext cx="689166" cy="3167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2" name="Entrada de lápiz 42">
                <a:extLst>
                  <a:ext uri="{FF2B5EF4-FFF2-40B4-BE49-F238E27FC236}">
                    <a16:creationId xmlns:a16="http://schemas.microsoft.com/office/drawing/2014/main" id="{0FEFA465-4C5C-174C-81A5-82F4549C86D0}"/>
                  </a:ext>
                </a:extLst>
              </p14:cNvPr>
              <p14:cNvContentPartPr/>
              <p14:nvPr/>
            </p14:nvContentPartPr>
            <p14:xfrm>
              <a:off x="3412442" y="3082495"/>
              <a:ext cx="705349" cy="492445"/>
            </p14:xfrm>
          </p:contentPart>
        </mc:Choice>
        <mc:Fallback xmlns="">
          <p:pic>
            <p:nvPicPr>
              <p:cNvPr id="42" name="Entrada de lápiz 42">
                <a:extLst>
                  <a:ext uri="{FF2B5EF4-FFF2-40B4-BE49-F238E27FC236}">
                    <a16:creationId xmlns:a16="http://schemas.microsoft.com/office/drawing/2014/main" id="{0FEFA465-4C5C-174C-81A5-82F4549C86D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399840" y="3069896"/>
                <a:ext cx="730193" cy="5172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7" name="Entrada de lápiz 47">
                <a:extLst>
                  <a:ext uri="{FF2B5EF4-FFF2-40B4-BE49-F238E27FC236}">
                    <a16:creationId xmlns:a16="http://schemas.microsoft.com/office/drawing/2014/main" id="{0E005A6E-086B-CF47-9DC5-E3F4E1AEF7E5}"/>
                  </a:ext>
                </a:extLst>
              </p14:cNvPr>
              <p14:cNvContentPartPr/>
              <p14:nvPr/>
            </p14:nvContentPartPr>
            <p14:xfrm>
              <a:off x="5375188" y="3092124"/>
              <a:ext cx="824048" cy="277173"/>
            </p14:xfrm>
          </p:contentPart>
        </mc:Choice>
        <mc:Fallback xmlns="">
          <p:pic>
            <p:nvPicPr>
              <p:cNvPr id="47" name="Entrada de lápiz 47">
                <a:extLst>
                  <a:ext uri="{FF2B5EF4-FFF2-40B4-BE49-F238E27FC236}">
                    <a16:creationId xmlns:a16="http://schemas.microsoft.com/office/drawing/2014/main" id="{0E005A6E-086B-CF47-9DC5-E3F4E1AEF7E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362582" y="3079525"/>
                <a:ext cx="848899" cy="3020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1" name="Entrada de lápiz 51">
                <a:extLst>
                  <a:ext uri="{FF2B5EF4-FFF2-40B4-BE49-F238E27FC236}">
                    <a16:creationId xmlns:a16="http://schemas.microsoft.com/office/drawing/2014/main" id="{D44629B8-8AB2-7940-87D1-A7A0F5FE8114}"/>
                  </a:ext>
                </a:extLst>
              </p14:cNvPr>
              <p14:cNvContentPartPr/>
              <p14:nvPr/>
            </p14:nvContentPartPr>
            <p14:xfrm>
              <a:off x="4615921" y="3018876"/>
              <a:ext cx="2152261" cy="651665"/>
            </p14:xfrm>
          </p:contentPart>
        </mc:Choice>
        <mc:Fallback xmlns="">
          <p:pic>
            <p:nvPicPr>
              <p:cNvPr id="51" name="Entrada de lápiz 51">
                <a:extLst>
                  <a:ext uri="{FF2B5EF4-FFF2-40B4-BE49-F238E27FC236}">
                    <a16:creationId xmlns:a16="http://schemas.microsoft.com/office/drawing/2014/main" id="{D44629B8-8AB2-7940-87D1-A7A0F5FE811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603318" y="3006275"/>
                <a:ext cx="2177107" cy="6765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2" name="Entrada de lápiz 51">
                <a:extLst>
                  <a:ext uri="{FF2B5EF4-FFF2-40B4-BE49-F238E27FC236}">
                    <a16:creationId xmlns:a16="http://schemas.microsoft.com/office/drawing/2014/main" id="{B48913CF-2854-3745-BABC-5CA2AB09ECA2}"/>
                  </a:ext>
                </a:extLst>
              </p14:cNvPr>
              <p14:cNvContentPartPr/>
              <p14:nvPr/>
            </p14:nvContentPartPr>
            <p14:xfrm>
              <a:off x="6343685" y="3345224"/>
              <a:ext cx="476402" cy="343199"/>
            </p14:xfrm>
          </p:contentPart>
        </mc:Choice>
        <mc:Fallback xmlns="">
          <p:pic>
            <p:nvPicPr>
              <p:cNvPr id="52" name="Entrada de lápiz 51">
                <a:extLst>
                  <a:ext uri="{FF2B5EF4-FFF2-40B4-BE49-F238E27FC236}">
                    <a16:creationId xmlns:a16="http://schemas.microsoft.com/office/drawing/2014/main" id="{B48913CF-2854-3745-BABC-5CA2AB09ECA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331082" y="3332620"/>
                <a:ext cx="501248" cy="3680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5" name="Entrada de lápiz 55">
                <a:extLst>
                  <a:ext uri="{FF2B5EF4-FFF2-40B4-BE49-F238E27FC236}">
                    <a16:creationId xmlns:a16="http://schemas.microsoft.com/office/drawing/2014/main" id="{76AFD9CE-A1D2-4643-A1C0-DC64BADC8246}"/>
                  </a:ext>
                </a:extLst>
              </p14:cNvPr>
              <p14:cNvContentPartPr/>
              <p14:nvPr/>
            </p14:nvContentPartPr>
            <p14:xfrm>
              <a:off x="2579140" y="747507"/>
              <a:ext cx="5674178" cy="3200206"/>
            </p14:xfrm>
          </p:contentPart>
        </mc:Choice>
        <mc:Fallback xmlns="">
          <p:pic>
            <p:nvPicPr>
              <p:cNvPr id="55" name="Entrada de lápiz 55">
                <a:extLst>
                  <a:ext uri="{FF2B5EF4-FFF2-40B4-BE49-F238E27FC236}">
                    <a16:creationId xmlns:a16="http://schemas.microsoft.com/office/drawing/2014/main" id="{76AFD9CE-A1D2-4643-A1C0-DC64BADC824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566540" y="734908"/>
                <a:ext cx="5699019" cy="32250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8" name="Entrada de lápiz 58">
                <a:extLst>
                  <a:ext uri="{FF2B5EF4-FFF2-40B4-BE49-F238E27FC236}">
                    <a16:creationId xmlns:a16="http://schemas.microsoft.com/office/drawing/2014/main" id="{AEFBFD23-B648-5745-95C3-9ADCAD0BE295}"/>
                  </a:ext>
                </a:extLst>
              </p14:cNvPr>
              <p14:cNvContentPartPr/>
              <p14:nvPr/>
            </p14:nvContentPartPr>
            <p14:xfrm>
              <a:off x="2339732" y="3537113"/>
              <a:ext cx="296142" cy="230747"/>
            </p14:xfrm>
          </p:contentPart>
        </mc:Choice>
        <mc:Fallback xmlns="">
          <p:pic>
            <p:nvPicPr>
              <p:cNvPr id="58" name="Entrada de lápiz 58">
                <a:extLst>
                  <a:ext uri="{FF2B5EF4-FFF2-40B4-BE49-F238E27FC236}">
                    <a16:creationId xmlns:a16="http://schemas.microsoft.com/office/drawing/2014/main" id="{AEFBFD23-B648-5745-95C3-9ADCAD0BE29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327123" y="3524494"/>
                <a:ext cx="321001" cy="2556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63" name="Entrada de lápiz 63">
                <a:extLst>
                  <a:ext uri="{FF2B5EF4-FFF2-40B4-BE49-F238E27FC236}">
                    <a16:creationId xmlns:a16="http://schemas.microsoft.com/office/drawing/2014/main" id="{E4822E62-055D-B048-B53B-CFFA845EA831}"/>
                  </a:ext>
                </a:extLst>
              </p14:cNvPr>
              <p14:cNvContentPartPr/>
              <p14:nvPr/>
            </p14:nvContentPartPr>
            <p14:xfrm>
              <a:off x="8607804" y="1446972"/>
              <a:ext cx="279242" cy="305715"/>
            </p14:xfrm>
          </p:contentPart>
        </mc:Choice>
        <mc:Fallback xmlns="">
          <p:pic>
            <p:nvPicPr>
              <p:cNvPr id="63" name="Entrada de lápiz 63">
                <a:extLst>
                  <a:ext uri="{FF2B5EF4-FFF2-40B4-BE49-F238E27FC236}">
                    <a16:creationId xmlns:a16="http://schemas.microsoft.com/office/drawing/2014/main" id="{E4822E62-055D-B048-B53B-CFFA845EA83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595226" y="1434369"/>
                <a:ext cx="304040" cy="3305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64" name="Entrada de lápiz 63">
                <a:extLst>
                  <a:ext uri="{FF2B5EF4-FFF2-40B4-BE49-F238E27FC236}">
                    <a16:creationId xmlns:a16="http://schemas.microsoft.com/office/drawing/2014/main" id="{75B4928A-2501-0F49-8F53-2006E8C3E2BA}"/>
                  </a:ext>
                </a:extLst>
              </p14:cNvPr>
              <p14:cNvContentPartPr/>
              <p14:nvPr/>
            </p14:nvContentPartPr>
            <p14:xfrm>
              <a:off x="8316087" y="1612725"/>
              <a:ext cx="32994" cy="62588"/>
            </p14:xfrm>
          </p:contentPart>
        </mc:Choice>
        <mc:Fallback xmlns="">
          <p:pic>
            <p:nvPicPr>
              <p:cNvPr id="64" name="Entrada de lápiz 63">
                <a:extLst>
                  <a:ext uri="{FF2B5EF4-FFF2-40B4-BE49-F238E27FC236}">
                    <a16:creationId xmlns:a16="http://schemas.microsoft.com/office/drawing/2014/main" id="{75B4928A-2501-0F49-8F53-2006E8C3E2B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303535" y="1600135"/>
                <a:ext cx="57740" cy="874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71" name="Entrada de lápiz 71">
                <a:extLst>
                  <a:ext uri="{FF2B5EF4-FFF2-40B4-BE49-F238E27FC236}">
                    <a16:creationId xmlns:a16="http://schemas.microsoft.com/office/drawing/2014/main" id="{9122B890-285B-6449-8114-F16DA6AFC065}"/>
                  </a:ext>
                </a:extLst>
              </p14:cNvPr>
              <p14:cNvContentPartPr/>
              <p14:nvPr/>
            </p14:nvContentPartPr>
            <p14:xfrm>
              <a:off x="8252915" y="1076263"/>
              <a:ext cx="298958" cy="77718"/>
            </p14:xfrm>
          </p:contentPart>
        </mc:Choice>
        <mc:Fallback xmlns="">
          <p:pic>
            <p:nvPicPr>
              <p:cNvPr id="71" name="Entrada de lápiz 71">
                <a:extLst>
                  <a:ext uri="{FF2B5EF4-FFF2-40B4-BE49-F238E27FC236}">
                    <a16:creationId xmlns:a16="http://schemas.microsoft.com/office/drawing/2014/main" id="{9122B890-285B-6449-8114-F16DA6AFC06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240308" y="1063670"/>
                <a:ext cx="323811" cy="1025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72" name="Entrada de lápiz 71">
                <a:extLst>
                  <a:ext uri="{FF2B5EF4-FFF2-40B4-BE49-F238E27FC236}">
                    <a16:creationId xmlns:a16="http://schemas.microsoft.com/office/drawing/2014/main" id="{42FE6227-D604-0440-AB70-69F4502B48D1}"/>
                  </a:ext>
                </a:extLst>
              </p14:cNvPr>
              <p14:cNvContentPartPr/>
              <p14:nvPr/>
            </p14:nvContentPartPr>
            <p14:xfrm>
              <a:off x="8625105" y="1004046"/>
              <a:ext cx="171408" cy="226277"/>
            </p14:xfrm>
          </p:contentPart>
        </mc:Choice>
        <mc:Fallback xmlns="">
          <p:pic>
            <p:nvPicPr>
              <p:cNvPr id="72" name="Entrada de lápiz 71">
                <a:extLst>
                  <a:ext uri="{FF2B5EF4-FFF2-40B4-BE49-F238E27FC236}">
                    <a16:creationId xmlns:a16="http://schemas.microsoft.com/office/drawing/2014/main" id="{42FE6227-D604-0440-AB70-69F4502B48D1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612501" y="991455"/>
                <a:ext cx="196255" cy="2510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76" name="Entrada de lápiz 75">
                <a:extLst>
                  <a:ext uri="{FF2B5EF4-FFF2-40B4-BE49-F238E27FC236}">
                    <a16:creationId xmlns:a16="http://schemas.microsoft.com/office/drawing/2014/main" id="{81C87BEC-6542-C743-BB23-CF16BE9D9A69}"/>
                  </a:ext>
                </a:extLst>
              </p14:cNvPr>
              <p14:cNvContentPartPr/>
              <p14:nvPr/>
            </p14:nvContentPartPr>
            <p14:xfrm>
              <a:off x="5169455" y="4494849"/>
              <a:ext cx="223560" cy="30079"/>
            </p14:xfrm>
          </p:contentPart>
        </mc:Choice>
        <mc:Fallback xmlns="">
          <p:pic>
            <p:nvPicPr>
              <p:cNvPr id="76" name="Entrada de lápiz 75">
                <a:extLst>
                  <a:ext uri="{FF2B5EF4-FFF2-40B4-BE49-F238E27FC236}">
                    <a16:creationId xmlns:a16="http://schemas.microsoft.com/office/drawing/2014/main" id="{81C87BEC-6542-C743-BB23-CF16BE9D9A69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156835" y="4482316"/>
                <a:ext cx="248440" cy="547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77" name="Entrada de lápiz 77">
                <a:extLst>
                  <a:ext uri="{FF2B5EF4-FFF2-40B4-BE49-F238E27FC236}">
                    <a16:creationId xmlns:a16="http://schemas.microsoft.com/office/drawing/2014/main" id="{34FA4D3B-AA46-4247-9271-A080AA9E656D}"/>
                  </a:ext>
                </a:extLst>
              </p14:cNvPr>
              <p14:cNvContentPartPr/>
              <p14:nvPr/>
            </p14:nvContentPartPr>
            <p14:xfrm>
              <a:off x="4043015" y="4309725"/>
              <a:ext cx="889560" cy="422169"/>
            </p14:xfrm>
          </p:contentPart>
        </mc:Choice>
        <mc:Fallback xmlns="">
          <p:pic>
            <p:nvPicPr>
              <p:cNvPr id="77" name="Entrada de lápiz 77">
                <a:extLst>
                  <a:ext uri="{FF2B5EF4-FFF2-40B4-BE49-F238E27FC236}">
                    <a16:creationId xmlns:a16="http://schemas.microsoft.com/office/drawing/2014/main" id="{34FA4D3B-AA46-4247-9271-A080AA9E656D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030415" y="4297128"/>
                <a:ext cx="914400" cy="4470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78" name="Entrada de lápiz 77">
                <a:extLst>
                  <a:ext uri="{FF2B5EF4-FFF2-40B4-BE49-F238E27FC236}">
                    <a16:creationId xmlns:a16="http://schemas.microsoft.com/office/drawing/2014/main" id="{C1EAFA97-993C-F048-BA82-08507C451B46}"/>
                  </a:ext>
                </a:extLst>
              </p14:cNvPr>
              <p14:cNvContentPartPr/>
              <p14:nvPr/>
            </p14:nvContentPartPr>
            <p14:xfrm>
              <a:off x="5187455" y="4665650"/>
              <a:ext cx="255600" cy="12891"/>
            </p14:xfrm>
          </p:contentPart>
        </mc:Choice>
        <mc:Fallback xmlns="">
          <p:pic>
            <p:nvPicPr>
              <p:cNvPr id="78" name="Entrada de lápiz 77">
                <a:extLst>
                  <a:ext uri="{FF2B5EF4-FFF2-40B4-BE49-F238E27FC236}">
                    <a16:creationId xmlns:a16="http://schemas.microsoft.com/office/drawing/2014/main" id="{C1EAFA97-993C-F048-BA82-08507C451B46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174855" y="4653117"/>
                <a:ext cx="280440" cy="375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81" name="Entrada de lápiz 80">
                <a:extLst>
                  <a:ext uri="{FF2B5EF4-FFF2-40B4-BE49-F238E27FC236}">
                    <a16:creationId xmlns:a16="http://schemas.microsoft.com/office/drawing/2014/main" id="{7F34ECBD-E397-8549-9147-C212E7691B82}"/>
                  </a:ext>
                </a:extLst>
              </p14:cNvPr>
              <p14:cNvContentPartPr/>
              <p14:nvPr/>
            </p14:nvContentPartPr>
            <p14:xfrm>
              <a:off x="4331375" y="5511061"/>
              <a:ext cx="147960" cy="151823"/>
            </p14:xfrm>
          </p:contentPart>
        </mc:Choice>
        <mc:Fallback xmlns="">
          <p:pic>
            <p:nvPicPr>
              <p:cNvPr id="81" name="Entrada de lápiz 80">
                <a:extLst>
                  <a:ext uri="{FF2B5EF4-FFF2-40B4-BE49-F238E27FC236}">
                    <a16:creationId xmlns:a16="http://schemas.microsoft.com/office/drawing/2014/main" id="{7F34ECBD-E397-8549-9147-C212E7691B82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318775" y="5498469"/>
                <a:ext cx="172800" cy="1766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83" name="Entrada de lápiz 83">
                <a:extLst>
                  <a:ext uri="{FF2B5EF4-FFF2-40B4-BE49-F238E27FC236}">
                    <a16:creationId xmlns:a16="http://schemas.microsoft.com/office/drawing/2014/main" id="{581D177A-9DAB-2F45-91F9-DD5B8DEA0F63}"/>
                  </a:ext>
                </a:extLst>
              </p14:cNvPr>
              <p14:cNvContentPartPr/>
              <p14:nvPr/>
            </p14:nvContentPartPr>
            <p14:xfrm>
              <a:off x="5722415" y="4380624"/>
              <a:ext cx="522720" cy="341602"/>
            </p14:xfrm>
          </p:contentPart>
        </mc:Choice>
        <mc:Fallback xmlns="">
          <p:pic>
            <p:nvPicPr>
              <p:cNvPr id="83" name="Entrada de lápiz 83">
                <a:extLst>
                  <a:ext uri="{FF2B5EF4-FFF2-40B4-BE49-F238E27FC236}">
                    <a16:creationId xmlns:a16="http://schemas.microsoft.com/office/drawing/2014/main" id="{581D177A-9DAB-2F45-91F9-DD5B8DEA0F63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709815" y="4368025"/>
                <a:ext cx="547560" cy="3664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84" name="Entrada de lápiz 83">
                <a:extLst>
                  <a:ext uri="{FF2B5EF4-FFF2-40B4-BE49-F238E27FC236}">
                    <a16:creationId xmlns:a16="http://schemas.microsoft.com/office/drawing/2014/main" id="{67C7768F-D5A6-9145-84F0-453CA2BE920D}"/>
                  </a:ext>
                </a:extLst>
              </p14:cNvPr>
              <p14:cNvContentPartPr/>
              <p14:nvPr/>
            </p14:nvContentPartPr>
            <p14:xfrm>
              <a:off x="4664375" y="5160149"/>
              <a:ext cx="98640" cy="103484"/>
            </p14:xfrm>
          </p:contentPart>
        </mc:Choice>
        <mc:Fallback xmlns="">
          <p:pic>
            <p:nvPicPr>
              <p:cNvPr id="84" name="Entrada de lápiz 83">
                <a:extLst>
                  <a:ext uri="{FF2B5EF4-FFF2-40B4-BE49-F238E27FC236}">
                    <a16:creationId xmlns:a16="http://schemas.microsoft.com/office/drawing/2014/main" id="{67C7768F-D5A6-9145-84F0-453CA2BE920D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651729" y="5147529"/>
                <a:ext cx="123571" cy="1283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86" name="Entrada de lápiz 85">
                <a:extLst>
                  <a:ext uri="{FF2B5EF4-FFF2-40B4-BE49-F238E27FC236}">
                    <a16:creationId xmlns:a16="http://schemas.microsoft.com/office/drawing/2014/main" id="{EEC3D032-D419-A44D-94F1-F16DFD945642}"/>
                  </a:ext>
                </a:extLst>
              </p14:cNvPr>
              <p14:cNvContentPartPr/>
              <p14:nvPr/>
            </p14:nvContentPartPr>
            <p14:xfrm>
              <a:off x="4910255" y="5575873"/>
              <a:ext cx="65520" cy="81641"/>
            </p14:xfrm>
          </p:contentPart>
        </mc:Choice>
        <mc:Fallback xmlns="">
          <p:pic>
            <p:nvPicPr>
              <p:cNvPr id="86" name="Entrada de lápiz 85">
                <a:extLst>
                  <a:ext uri="{FF2B5EF4-FFF2-40B4-BE49-F238E27FC236}">
                    <a16:creationId xmlns:a16="http://schemas.microsoft.com/office/drawing/2014/main" id="{EEC3D032-D419-A44D-94F1-F16DFD945642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897655" y="5563285"/>
                <a:ext cx="90360" cy="1064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89" name="Entrada de lápiz 89">
                <a:extLst>
                  <a:ext uri="{FF2B5EF4-FFF2-40B4-BE49-F238E27FC236}">
                    <a16:creationId xmlns:a16="http://schemas.microsoft.com/office/drawing/2014/main" id="{7E3E1E3A-59A3-364C-A489-22E65FAB895A}"/>
                  </a:ext>
                </a:extLst>
              </p14:cNvPr>
              <p14:cNvContentPartPr/>
              <p14:nvPr/>
            </p14:nvContentPartPr>
            <p14:xfrm>
              <a:off x="5816735" y="5163372"/>
              <a:ext cx="375840" cy="444011"/>
            </p14:xfrm>
          </p:contentPart>
        </mc:Choice>
        <mc:Fallback xmlns="">
          <p:pic>
            <p:nvPicPr>
              <p:cNvPr id="89" name="Entrada de lápiz 89">
                <a:extLst>
                  <a:ext uri="{FF2B5EF4-FFF2-40B4-BE49-F238E27FC236}">
                    <a16:creationId xmlns:a16="http://schemas.microsoft.com/office/drawing/2014/main" id="{7E3E1E3A-59A3-364C-A489-22E65FAB895A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804135" y="5150768"/>
                <a:ext cx="400680" cy="4688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92" name="Entrada de lápiz 92">
                <a:extLst>
                  <a:ext uri="{FF2B5EF4-FFF2-40B4-BE49-F238E27FC236}">
                    <a16:creationId xmlns:a16="http://schemas.microsoft.com/office/drawing/2014/main" id="{55028C5B-C39B-6147-AEE0-66B57B58B873}"/>
                  </a:ext>
                </a:extLst>
              </p14:cNvPr>
              <p14:cNvContentPartPr/>
              <p14:nvPr/>
            </p14:nvContentPartPr>
            <p14:xfrm>
              <a:off x="6399575" y="5331308"/>
              <a:ext cx="771480" cy="145736"/>
            </p14:xfrm>
          </p:contentPart>
        </mc:Choice>
        <mc:Fallback xmlns="">
          <p:pic>
            <p:nvPicPr>
              <p:cNvPr id="92" name="Entrada de lápiz 92">
                <a:extLst>
                  <a:ext uri="{FF2B5EF4-FFF2-40B4-BE49-F238E27FC236}">
                    <a16:creationId xmlns:a16="http://schemas.microsoft.com/office/drawing/2014/main" id="{55028C5B-C39B-6147-AEE0-66B57B58B873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386981" y="5318714"/>
                <a:ext cx="796308" cy="1705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93" name="Entrada de lápiz 92">
                <a:extLst>
                  <a:ext uri="{FF2B5EF4-FFF2-40B4-BE49-F238E27FC236}">
                    <a16:creationId xmlns:a16="http://schemas.microsoft.com/office/drawing/2014/main" id="{E5C5FE63-5F63-894D-93C1-DE98CDED8182}"/>
                  </a:ext>
                </a:extLst>
              </p14:cNvPr>
              <p14:cNvContentPartPr/>
              <p14:nvPr/>
            </p14:nvContentPartPr>
            <p14:xfrm>
              <a:off x="7329455" y="5132219"/>
              <a:ext cx="613080" cy="398894"/>
            </p14:xfrm>
          </p:contentPart>
        </mc:Choice>
        <mc:Fallback xmlns="">
          <p:pic>
            <p:nvPicPr>
              <p:cNvPr id="93" name="Entrada de lápiz 92">
                <a:extLst>
                  <a:ext uri="{FF2B5EF4-FFF2-40B4-BE49-F238E27FC236}">
                    <a16:creationId xmlns:a16="http://schemas.microsoft.com/office/drawing/2014/main" id="{E5C5FE63-5F63-894D-93C1-DE98CDED8182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7316848" y="5119619"/>
                <a:ext cx="637935" cy="4237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96" name="Entrada de lápiz 96">
                <a:extLst>
                  <a:ext uri="{FF2B5EF4-FFF2-40B4-BE49-F238E27FC236}">
                    <a16:creationId xmlns:a16="http://schemas.microsoft.com/office/drawing/2014/main" id="{5BEBAF76-9677-3C4A-8CF4-F7B643DAF28A}"/>
                  </a:ext>
                </a:extLst>
              </p14:cNvPr>
              <p14:cNvContentPartPr/>
              <p14:nvPr/>
            </p14:nvContentPartPr>
            <p14:xfrm>
              <a:off x="5643215" y="5017278"/>
              <a:ext cx="2886480" cy="892677"/>
            </p14:xfrm>
          </p:contentPart>
        </mc:Choice>
        <mc:Fallback xmlns="">
          <p:pic>
            <p:nvPicPr>
              <p:cNvPr id="96" name="Entrada de lápiz 96">
                <a:extLst>
                  <a:ext uri="{FF2B5EF4-FFF2-40B4-BE49-F238E27FC236}">
                    <a16:creationId xmlns:a16="http://schemas.microsoft.com/office/drawing/2014/main" id="{5BEBAF76-9677-3C4A-8CF4-F7B643DAF28A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630617" y="5004675"/>
                <a:ext cx="2911317" cy="91752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8778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8BC00043-2BB7-9E4A-930A-82A00E83586B}"/>
                  </a:ext>
                </a:extLst>
              </p14:cNvPr>
              <p14:cNvContentPartPr/>
              <p14:nvPr/>
            </p14:nvContentPartPr>
            <p14:xfrm>
              <a:off x="409993" y="1307685"/>
              <a:ext cx="104760" cy="84240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8BC00043-2BB7-9E4A-930A-82A00E83586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7393" y="1295139"/>
                <a:ext cx="129600" cy="1089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909DF6AE-291B-2E42-B09B-84D5F1B33D6A}"/>
                  </a:ext>
                </a:extLst>
              </p14:cNvPr>
              <p14:cNvContentPartPr/>
              <p14:nvPr/>
            </p14:nvContentPartPr>
            <p14:xfrm>
              <a:off x="731113" y="825285"/>
              <a:ext cx="86760" cy="11196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909DF6AE-291B-2E42-B09B-84D5F1B33D6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8513" y="812685"/>
                <a:ext cx="111600" cy="1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E55C5C81-8283-924C-9026-03FCA3327C97}"/>
                  </a:ext>
                </a:extLst>
              </p14:cNvPr>
              <p14:cNvContentPartPr/>
              <p14:nvPr/>
            </p14:nvContentPartPr>
            <p14:xfrm>
              <a:off x="948193" y="1332885"/>
              <a:ext cx="150480" cy="68760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E55C5C81-8283-924C-9026-03FCA3327C9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5593" y="1320285"/>
                <a:ext cx="17532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8CA11E10-0701-8240-BF22-0E56473176CB}"/>
                  </a:ext>
                </a:extLst>
              </p14:cNvPr>
              <p14:cNvContentPartPr/>
              <p14:nvPr/>
            </p14:nvContentPartPr>
            <p14:xfrm>
              <a:off x="1408307" y="574225"/>
              <a:ext cx="224280" cy="1205280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8CA11E10-0701-8240-BF22-0E56473176C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95687" y="561621"/>
                <a:ext cx="249160" cy="12301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Entrada de lápiz 9">
                <a:extLst>
                  <a:ext uri="{FF2B5EF4-FFF2-40B4-BE49-F238E27FC236}">
                    <a16:creationId xmlns:a16="http://schemas.microsoft.com/office/drawing/2014/main" id="{0CDDBFF0-5CA9-014C-BA32-483591C83193}"/>
                  </a:ext>
                </a:extLst>
              </p14:cNvPr>
              <p14:cNvContentPartPr/>
              <p14:nvPr/>
            </p14:nvContentPartPr>
            <p14:xfrm>
              <a:off x="1823747" y="842785"/>
              <a:ext cx="1945800" cy="365040"/>
            </p14:xfrm>
          </p:contentPart>
        </mc:Choice>
        <mc:Fallback xmlns="">
          <p:pic>
            <p:nvPicPr>
              <p:cNvPr id="9" name="Entrada de lápiz 9">
                <a:extLst>
                  <a:ext uri="{FF2B5EF4-FFF2-40B4-BE49-F238E27FC236}">
                    <a16:creationId xmlns:a16="http://schemas.microsoft.com/office/drawing/2014/main" id="{0CDDBFF0-5CA9-014C-BA32-483591C8319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11147" y="830173"/>
                <a:ext cx="1970640" cy="3899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4ECCD7F9-CF0A-5E4E-908C-F5F8D1D100E8}"/>
                  </a:ext>
                </a:extLst>
              </p14:cNvPr>
              <p14:cNvContentPartPr/>
              <p14:nvPr/>
            </p14:nvContentPartPr>
            <p14:xfrm>
              <a:off x="2322707" y="757105"/>
              <a:ext cx="928800" cy="277560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4ECCD7F9-CF0A-5E4E-908C-F5F8D1D100E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10107" y="744505"/>
                <a:ext cx="953640" cy="3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" name="Entrada de lápiz 13">
                <a:extLst>
                  <a:ext uri="{FF2B5EF4-FFF2-40B4-BE49-F238E27FC236}">
                    <a16:creationId xmlns:a16="http://schemas.microsoft.com/office/drawing/2014/main" id="{8C8EAF3A-599A-CB49-86CB-E9870762BDD9}"/>
                  </a:ext>
                </a:extLst>
              </p14:cNvPr>
              <p14:cNvContentPartPr/>
              <p14:nvPr/>
            </p14:nvContentPartPr>
            <p14:xfrm>
              <a:off x="1858307" y="1344625"/>
              <a:ext cx="359280" cy="336600"/>
            </p14:xfrm>
          </p:contentPart>
        </mc:Choice>
        <mc:Fallback xmlns="">
          <p:pic>
            <p:nvPicPr>
              <p:cNvPr id="13" name="Entrada de lápiz 13">
                <a:extLst>
                  <a:ext uri="{FF2B5EF4-FFF2-40B4-BE49-F238E27FC236}">
                    <a16:creationId xmlns:a16="http://schemas.microsoft.com/office/drawing/2014/main" id="{8C8EAF3A-599A-CB49-86CB-E9870762BDD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45707" y="1332025"/>
                <a:ext cx="384120" cy="36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27256E9D-4EF9-094F-BCC2-79400EEBC483}"/>
                  </a:ext>
                </a:extLst>
              </p14:cNvPr>
              <p14:cNvContentPartPr/>
              <p14:nvPr/>
            </p14:nvContentPartPr>
            <p14:xfrm>
              <a:off x="2171867" y="1349665"/>
              <a:ext cx="837720" cy="397080"/>
            </p14:xfrm>
          </p:contentPart>
        </mc:Choice>
        <mc:Fallback xmlns=""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27256E9D-4EF9-094F-BCC2-79400EEBC48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159267" y="1337065"/>
                <a:ext cx="862560" cy="42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7" name="Entrada de lápiz 17">
                <a:extLst>
                  <a:ext uri="{FF2B5EF4-FFF2-40B4-BE49-F238E27FC236}">
                    <a16:creationId xmlns:a16="http://schemas.microsoft.com/office/drawing/2014/main" id="{74B203E4-84ED-6F44-A3C4-52C12836DD70}"/>
                  </a:ext>
                </a:extLst>
              </p14:cNvPr>
              <p14:cNvContentPartPr/>
              <p14:nvPr/>
            </p14:nvContentPartPr>
            <p14:xfrm>
              <a:off x="3107867" y="1099825"/>
              <a:ext cx="1404720" cy="556920"/>
            </p14:xfrm>
          </p:contentPart>
        </mc:Choice>
        <mc:Fallback xmlns="">
          <p:pic>
            <p:nvPicPr>
              <p:cNvPr id="17" name="Entrada de lápiz 17">
                <a:extLst>
                  <a:ext uri="{FF2B5EF4-FFF2-40B4-BE49-F238E27FC236}">
                    <a16:creationId xmlns:a16="http://schemas.microsoft.com/office/drawing/2014/main" id="{74B203E4-84ED-6F44-A3C4-52C12836DD7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095267" y="1087233"/>
                <a:ext cx="1429560" cy="5817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8" name="Entrada de lápiz 17">
                <a:extLst>
                  <a:ext uri="{FF2B5EF4-FFF2-40B4-BE49-F238E27FC236}">
                    <a16:creationId xmlns:a16="http://schemas.microsoft.com/office/drawing/2014/main" id="{9F7E7A30-CF67-E647-9421-382695814C6D}"/>
                  </a:ext>
                </a:extLst>
              </p14:cNvPr>
              <p14:cNvContentPartPr/>
              <p14:nvPr/>
            </p14:nvContentPartPr>
            <p14:xfrm>
              <a:off x="4457507" y="785545"/>
              <a:ext cx="619920" cy="418320"/>
            </p14:xfrm>
          </p:contentPart>
        </mc:Choice>
        <mc:Fallback xmlns="">
          <p:pic>
            <p:nvPicPr>
              <p:cNvPr id="18" name="Entrada de lápiz 17">
                <a:extLst>
                  <a:ext uri="{FF2B5EF4-FFF2-40B4-BE49-F238E27FC236}">
                    <a16:creationId xmlns:a16="http://schemas.microsoft.com/office/drawing/2014/main" id="{9F7E7A30-CF67-E647-9421-382695814C6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444914" y="772945"/>
                <a:ext cx="644746" cy="44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1" name="Entrada de lápiz 21">
                <a:extLst>
                  <a:ext uri="{FF2B5EF4-FFF2-40B4-BE49-F238E27FC236}">
                    <a16:creationId xmlns:a16="http://schemas.microsoft.com/office/drawing/2014/main" id="{C815642C-966E-F040-A77C-7DABAEFF2731}"/>
                  </a:ext>
                </a:extLst>
              </p14:cNvPr>
              <p14:cNvContentPartPr/>
              <p14:nvPr/>
            </p14:nvContentPartPr>
            <p14:xfrm>
              <a:off x="5352107" y="1002985"/>
              <a:ext cx="344520" cy="172440"/>
            </p14:xfrm>
          </p:contentPart>
        </mc:Choice>
        <mc:Fallback xmlns="">
          <p:pic>
            <p:nvPicPr>
              <p:cNvPr id="21" name="Entrada de lápiz 21">
                <a:extLst>
                  <a:ext uri="{FF2B5EF4-FFF2-40B4-BE49-F238E27FC236}">
                    <a16:creationId xmlns:a16="http://schemas.microsoft.com/office/drawing/2014/main" id="{C815642C-966E-F040-A77C-7DABAEFF273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339507" y="990385"/>
                <a:ext cx="36936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5" name="Entrada de lápiz 25">
                <a:extLst>
                  <a:ext uri="{FF2B5EF4-FFF2-40B4-BE49-F238E27FC236}">
                    <a16:creationId xmlns:a16="http://schemas.microsoft.com/office/drawing/2014/main" id="{722D109D-A63A-EE40-A354-B92C5A252F93}"/>
                  </a:ext>
                </a:extLst>
              </p14:cNvPr>
              <p14:cNvContentPartPr/>
              <p14:nvPr/>
            </p14:nvContentPartPr>
            <p14:xfrm>
              <a:off x="6062027" y="439225"/>
              <a:ext cx="603720" cy="1211400"/>
            </p14:xfrm>
          </p:contentPart>
        </mc:Choice>
        <mc:Fallback xmlns="">
          <p:pic>
            <p:nvPicPr>
              <p:cNvPr id="25" name="Entrada de lápiz 25">
                <a:extLst>
                  <a:ext uri="{FF2B5EF4-FFF2-40B4-BE49-F238E27FC236}">
                    <a16:creationId xmlns:a16="http://schemas.microsoft.com/office/drawing/2014/main" id="{722D109D-A63A-EE40-A354-B92C5A252F9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049419" y="426629"/>
                <a:ext cx="628575" cy="12362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2" name="Entrada de lápiz 32">
                <a:extLst>
                  <a:ext uri="{FF2B5EF4-FFF2-40B4-BE49-F238E27FC236}">
                    <a16:creationId xmlns:a16="http://schemas.microsoft.com/office/drawing/2014/main" id="{A9CE16B3-DDFE-B24A-8AB1-DFFB6DB04F7B}"/>
                  </a:ext>
                </a:extLst>
              </p14:cNvPr>
              <p14:cNvContentPartPr/>
              <p14:nvPr/>
            </p14:nvContentPartPr>
            <p14:xfrm>
              <a:off x="6773027" y="648025"/>
              <a:ext cx="1439280" cy="938880"/>
            </p14:xfrm>
          </p:contentPart>
        </mc:Choice>
        <mc:Fallback xmlns="">
          <p:pic>
            <p:nvPicPr>
              <p:cNvPr id="32" name="Entrada de lápiz 32">
                <a:extLst>
                  <a:ext uri="{FF2B5EF4-FFF2-40B4-BE49-F238E27FC236}">
                    <a16:creationId xmlns:a16="http://schemas.microsoft.com/office/drawing/2014/main" id="{A9CE16B3-DDFE-B24A-8AB1-DFFB6DB04F7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760427" y="635425"/>
                <a:ext cx="1464120" cy="9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5" name="Entrada de lápiz 35">
                <a:extLst>
                  <a:ext uri="{FF2B5EF4-FFF2-40B4-BE49-F238E27FC236}">
                    <a16:creationId xmlns:a16="http://schemas.microsoft.com/office/drawing/2014/main" id="{C70BFAE6-43DC-3E41-A893-6E0E94AF0BA0}"/>
                  </a:ext>
                </a:extLst>
              </p14:cNvPr>
              <p14:cNvContentPartPr/>
              <p14:nvPr/>
            </p14:nvContentPartPr>
            <p14:xfrm>
              <a:off x="8242547" y="1022065"/>
              <a:ext cx="247680" cy="224280"/>
            </p14:xfrm>
          </p:contentPart>
        </mc:Choice>
        <mc:Fallback xmlns="">
          <p:pic>
            <p:nvPicPr>
              <p:cNvPr id="35" name="Entrada de lápiz 35">
                <a:extLst>
                  <a:ext uri="{FF2B5EF4-FFF2-40B4-BE49-F238E27FC236}">
                    <a16:creationId xmlns:a16="http://schemas.microsoft.com/office/drawing/2014/main" id="{C70BFAE6-43DC-3E41-A893-6E0E94AF0BA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229965" y="1009465"/>
                <a:ext cx="272484" cy="24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9" name="Entrada de lápiz 39">
                <a:extLst>
                  <a:ext uri="{FF2B5EF4-FFF2-40B4-BE49-F238E27FC236}">
                    <a16:creationId xmlns:a16="http://schemas.microsoft.com/office/drawing/2014/main" id="{F1C4D4F7-4B90-6343-A6E1-974E3B51A0AE}"/>
                  </a:ext>
                </a:extLst>
              </p14:cNvPr>
              <p14:cNvContentPartPr/>
              <p14:nvPr/>
            </p14:nvContentPartPr>
            <p14:xfrm>
              <a:off x="8596067" y="531745"/>
              <a:ext cx="1056600" cy="1150200"/>
            </p14:xfrm>
          </p:contentPart>
        </mc:Choice>
        <mc:Fallback xmlns="">
          <p:pic>
            <p:nvPicPr>
              <p:cNvPr id="39" name="Entrada de lápiz 39">
                <a:extLst>
                  <a:ext uri="{FF2B5EF4-FFF2-40B4-BE49-F238E27FC236}">
                    <a16:creationId xmlns:a16="http://schemas.microsoft.com/office/drawing/2014/main" id="{F1C4D4F7-4B90-6343-A6E1-974E3B51A0A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583471" y="519145"/>
                <a:ext cx="1081432" cy="11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2" name="Entrada de lápiz 42">
                <a:extLst>
                  <a:ext uri="{FF2B5EF4-FFF2-40B4-BE49-F238E27FC236}">
                    <a16:creationId xmlns:a16="http://schemas.microsoft.com/office/drawing/2014/main" id="{2622AF49-5EFC-124E-A992-519D37A7E77E}"/>
                  </a:ext>
                </a:extLst>
              </p14:cNvPr>
              <p14:cNvContentPartPr/>
              <p14:nvPr/>
            </p14:nvContentPartPr>
            <p14:xfrm>
              <a:off x="9748427" y="728305"/>
              <a:ext cx="686160" cy="437760"/>
            </p14:xfrm>
          </p:contentPart>
        </mc:Choice>
        <mc:Fallback xmlns="">
          <p:pic>
            <p:nvPicPr>
              <p:cNvPr id="42" name="Entrada de lápiz 42">
                <a:extLst>
                  <a:ext uri="{FF2B5EF4-FFF2-40B4-BE49-F238E27FC236}">
                    <a16:creationId xmlns:a16="http://schemas.microsoft.com/office/drawing/2014/main" id="{2622AF49-5EFC-124E-A992-519D37A7E77E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735827" y="715705"/>
                <a:ext cx="711000" cy="46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9" name="Entrada de lápiz 49">
                <a:extLst>
                  <a:ext uri="{FF2B5EF4-FFF2-40B4-BE49-F238E27FC236}">
                    <a16:creationId xmlns:a16="http://schemas.microsoft.com/office/drawing/2014/main" id="{59B6C732-5944-9445-9D74-1DA226565A0C}"/>
                  </a:ext>
                </a:extLst>
              </p14:cNvPr>
              <p14:cNvContentPartPr/>
              <p14:nvPr/>
            </p14:nvContentPartPr>
            <p14:xfrm>
              <a:off x="9714849" y="1270105"/>
              <a:ext cx="284760" cy="324000"/>
            </p14:xfrm>
          </p:contentPart>
        </mc:Choice>
        <mc:Fallback xmlns="">
          <p:pic>
            <p:nvPicPr>
              <p:cNvPr id="49" name="Entrada de lápiz 49">
                <a:extLst>
                  <a:ext uri="{FF2B5EF4-FFF2-40B4-BE49-F238E27FC236}">
                    <a16:creationId xmlns:a16="http://schemas.microsoft.com/office/drawing/2014/main" id="{59B6C732-5944-9445-9D74-1DA226565A0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702233" y="1257505"/>
                <a:ext cx="309631" cy="3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3" name="Entrada de lápiz 53">
                <a:extLst>
                  <a:ext uri="{FF2B5EF4-FFF2-40B4-BE49-F238E27FC236}">
                    <a16:creationId xmlns:a16="http://schemas.microsoft.com/office/drawing/2014/main" id="{5290C600-B26D-5449-B0AA-5475F198FC29}"/>
                  </a:ext>
                </a:extLst>
              </p14:cNvPr>
              <p14:cNvContentPartPr/>
              <p14:nvPr/>
            </p14:nvContentPartPr>
            <p14:xfrm>
              <a:off x="9922929" y="735505"/>
              <a:ext cx="895680" cy="855720"/>
            </p14:xfrm>
          </p:contentPart>
        </mc:Choice>
        <mc:Fallback xmlns="">
          <p:pic>
            <p:nvPicPr>
              <p:cNvPr id="53" name="Entrada de lápiz 53">
                <a:extLst>
                  <a:ext uri="{FF2B5EF4-FFF2-40B4-BE49-F238E27FC236}">
                    <a16:creationId xmlns:a16="http://schemas.microsoft.com/office/drawing/2014/main" id="{5290C600-B26D-5449-B0AA-5475F198FC29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910329" y="722905"/>
                <a:ext cx="920520" cy="88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4" name="Entrada de lápiz 53">
                <a:extLst>
                  <a:ext uri="{FF2B5EF4-FFF2-40B4-BE49-F238E27FC236}">
                    <a16:creationId xmlns:a16="http://schemas.microsoft.com/office/drawing/2014/main" id="{BA74E0F0-91E2-354B-931D-A7E2EF54E7F2}"/>
                  </a:ext>
                </a:extLst>
              </p14:cNvPr>
              <p14:cNvContentPartPr/>
              <p14:nvPr/>
            </p14:nvContentPartPr>
            <p14:xfrm>
              <a:off x="10860729" y="984985"/>
              <a:ext cx="234360" cy="273600"/>
            </p14:xfrm>
          </p:contentPart>
        </mc:Choice>
        <mc:Fallback xmlns="">
          <p:pic>
            <p:nvPicPr>
              <p:cNvPr id="54" name="Entrada de lápiz 53">
                <a:extLst>
                  <a:ext uri="{FF2B5EF4-FFF2-40B4-BE49-F238E27FC236}">
                    <a16:creationId xmlns:a16="http://schemas.microsoft.com/office/drawing/2014/main" id="{BA74E0F0-91E2-354B-931D-A7E2EF54E7F2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848129" y="972385"/>
                <a:ext cx="259200" cy="2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5" name="Entrada de lápiz 54">
                <a:extLst>
                  <a:ext uri="{FF2B5EF4-FFF2-40B4-BE49-F238E27FC236}">
                    <a16:creationId xmlns:a16="http://schemas.microsoft.com/office/drawing/2014/main" id="{CC1E53AE-0E30-D64D-BB60-80FE03BCCCFC}"/>
                  </a:ext>
                </a:extLst>
              </p14:cNvPr>
              <p14:cNvContentPartPr/>
              <p14:nvPr/>
            </p14:nvContentPartPr>
            <p14:xfrm>
              <a:off x="2039615" y="2870805"/>
              <a:ext cx="314640" cy="41040"/>
            </p14:xfrm>
          </p:contentPart>
        </mc:Choice>
        <mc:Fallback xmlns="">
          <p:pic>
            <p:nvPicPr>
              <p:cNvPr id="55" name="Entrada de lápiz 54">
                <a:extLst>
                  <a:ext uri="{FF2B5EF4-FFF2-40B4-BE49-F238E27FC236}">
                    <a16:creationId xmlns:a16="http://schemas.microsoft.com/office/drawing/2014/main" id="{CC1E53AE-0E30-D64D-BB60-80FE03BCCCFC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027015" y="2858315"/>
                <a:ext cx="339480" cy="656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6" name="Entrada de lápiz 55">
                <a:extLst>
                  <a:ext uri="{FF2B5EF4-FFF2-40B4-BE49-F238E27FC236}">
                    <a16:creationId xmlns:a16="http://schemas.microsoft.com/office/drawing/2014/main" id="{AC51BCFE-921F-744C-B6F9-15101670CE58}"/>
                  </a:ext>
                </a:extLst>
              </p14:cNvPr>
              <p14:cNvContentPartPr/>
              <p14:nvPr/>
            </p14:nvContentPartPr>
            <p14:xfrm>
              <a:off x="2051135" y="3060165"/>
              <a:ext cx="374400" cy="72000"/>
            </p14:xfrm>
          </p:contentPart>
        </mc:Choice>
        <mc:Fallback xmlns="">
          <p:pic>
            <p:nvPicPr>
              <p:cNvPr id="56" name="Entrada de lápiz 55">
                <a:extLst>
                  <a:ext uri="{FF2B5EF4-FFF2-40B4-BE49-F238E27FC236}">
                    <a16:creationId xmlns:a16="http://schemas.microsoft.com/office/drawing/2014/main" id="{AC51BCFE-921F-744C-B6F9-15101670CE58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038523" y="3047565"/>
                <a:ext cx="399264" cy="9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65" name="Entrada de lápiz 65">
                <a:extLst>
                  <a:ext uri="{FF2B5EF4-FFF2-40B4-BE49-F238E27FC236}">
                    <a16:creationId xmlns:a16="http://schemas.microsoft.com/office/drawing/2014/main" id="{21F0472A-98F7-0742-BD2A-1A4779611F5D}"/>
                  </a:ext>
                </a:extLst>
              </p14:cNvPr>
              <p14:cNvContentPartPr/>
              <p14:nvPr/>
            </p14:nvContentPartPr>
            <p14:xfrm>
              <a:off x="2678975" y="2478765"/>
              <a:ext cx="541440" cy="910800"/>
            </p14:xfrm>
          </p:contentPart>
        </mc:Choice>
        <mc:Fallback xmlns="">
          <p:pic>
            <p:nvPicPr>
              <p:cNvPr id="65" name="Entrada de lápiz 65">
                <a:extLst>
                  <a:ext uri="{FF2B5EF4-FFF2-40B4-BE49-F238E27FC236}">
                    <a16:creationId xmlns:a16="http://schemas.microsoft.com/office/drawing/2014/main" id="{21F0472A-98F7-0742-BD2A-1A4779611F5D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666375" y="2466160"/>
                <a:ext cx="566280" cy="9356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69" name="Entrada de lápiz 69">
                <a:extLst>
                  <a:ext uri="{FF2B5EF4-FFF2-40B4-BE49-F238E27FC236}">
                    <a16:creationId xmlns:a16="http://schemas.microsoft.com/office/drawing/2014/main" id="{D0DF52AF-F9A4-104A-B0A9-E2C1E22B1CC5}"/>
                  </a:ext>
                </a:extLst>
              </p14:cNvPr>
              <p14:cNvContentPartPr/>
              <p14:nvPr/>
            </p14:nvContentPartPr>
            <p14:xfrm>
              <a:off x="3463415" y="2597565"/>
              <a:ext cx="1107360" cy="484920"/>
            </p14:xfrm>
          </p:contentPart>
        </mc:Choice>
        <mc:Fallback xmlns="">
          <p:pic>
            <p:nvPicPr>
              <p:cNvPr id="69" name="Entrada de lápiz 69">
                <a:extLst>
                  <a:ext uri="{FF2B5EF4-FFF2-40B4-BE49-F238E27FC236}">
                    <a16:creationId xmlns:a16="http://schemas.microsoft.com/office/drawing/2014/main" id="{D0DF52AF-F9A4-104A-B0A9-E2C1E22B1CC5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450811" y="2584965"/>
                <a:ext cx="1132208" cy="50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72" name="Entrada de lápiz 72">
                <a:extLst>
                  <a:ext uri="{FF2B5EF4-FFF2-40B4-BE49-F238E27FC236}">
                    <a16:creationId xmlns:a16="http://schemas.microsoft.com/office/drawing/2014/main" id="{B74D9610-015C-8045-90AD-2123D8C5ADFB}"/>
                  </a:ext>
                </a:extLst>
              </p14:cNvPr>
              <p14:cNvContentPartPr/>
              <p14:nvPr/>
            </p14:nvContentPartPr>
            <p14:xfrm>
              <a:off x="4647095" y="2752005"/>
              <a:ext cx="633240" cy="226080"/>
            </p14:xfrm>
          </p:contentPart>
        </mc:Choice>
        <mc:Fallback xmlns="">
          <p:pic>
            <p:nvPicPr>
              <p:cNvPr id="72" name="Entrada de lápiz 72">
                <a:extLst>
                  <a:ext uri="{FF2B5EF4-FFF2-40B4-BE49-F238E27FC236}">
                    <a16:creationId xmlns:a16="http://schemas.microsoft.com/office/drawing/2014/main" id="{B74D9610-015C-8045-90AD-2123D8C5ADFB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634495" y="2739385"/>
                <a:ext cx="658080" cy="25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76" name="Entrada de lápiz 76">
                <a:extLst>
                  <a:ext uri="{FF2B5EF4-FFF2-40B4-BE49-F238E27FC236}">
                    <a16:creationId xmlns:a16="http://schemas.microsoft.com/office/drawing/2014/main" id="{7D1E757E-38EA-E84E-93B7-A84096EAB864}"/>
                  </a:ext>
                </a:extLst>
              </p14:cNvPr>
              <p14:cNvContentPartPr/>
              <p14:nvPr/>
            </p14:nvContentPartPr>
            <p14:xfrm>
              <a:off x="5401295" y="2597565"/>
              <a:ext cx="919800" cy="487440"/>
            </p14:xfrm>
          </p:contentPart>
        </mc:Choice>
        <mc:Fallback xmlns="">
          <p:pic>
            <p:nvPicPr>
              <p:cNvPr id="76" name="Entrada de lápiz 76">
                <a:extLst>
                  <a:ext uri="{FF2B5EF4-FFF2-40B4-BE49-F238E27FC236}">
                    <a16:creationId xmlns:a16="http://schemas.microsoft.com/office/drawing/2014/main" id="{7D1E757E-38EA-E84E-93B7-A84096EAB86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388700" y="2584965"/>
                <a:ext cx="944630" cy="51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85" name="Entrada de lápiz 85">
                <a:extLst>
                  <a:ext uri="{FF2B5EF4-FFF2-40B4-BE49-F238E27FC236}">
                    <a16:creationId xmlns:a16="http://schemas.microsoft.com/office/drawing/2014/main" id="{393D7410-3720-E04B-A226-A51CF5A16B0A}"/>
                  </a:ext>
                </a:extLst>
              </p14:cNvPr>
              <p14:cNvContentPartPr/>
              <p14:nvPr/>
            </p14:nvContentPartPr>
            <p14:xfrm>
              <a:off x="6543215" y="2442765"/>
              <a:ext cx="1534320" cy="858960"/>
            </p14:xfrm>
          </p:contentPart>
        </mc:Choice>
        <mc:Fallback xmlns="">
          <p:pic>
            <p:nvPicPr>
              <p:cNvPr id="85" name="Entrada de lápiz 85">
                <a:extLst>
                  <a:ext uri="{FF2B5EF4-FFF2-40B4-BE49-F238E27FC236}">
                    <a16:creationId xmlns:a16="http://schemas.microsoft.com/office/drawing/2014/main" id="{393D7410-3720-E04B-A226-A51CF5A16B0A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530615" y="2430165"/>
                <a:ext cx="1559160" cy="88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89" name="Entrada de lápiz 89">
                <a:extLst>
                  <a:ext uri="{FF2B5EF4-FFF2-40B4-BE49-F238E27FC236}">
                    <a16:creationId xmlns:a16="http://schemas.microsoft.com/office/drawing/2014/main" id="{4B0B4E05-DDE3-2546-88D3-06FA3174C8E0}"/>
                  </a:ext>
                </a:extLst>
              </p14:cNvPr>
              <p14:cNvContentPartPr/>
              <p14:nvPr/>
            </p14:nvContentPartPr>
            <p14:xfrm>
              <a:off x="8229455" y="2530605"/>
              <a:ext cx="1793880" cy="552600"/>
            </p14:xfrm>
          </p:contentPart>
        </mc:Choice>
        <mc:Fallback xmlns="">
          <p:pic>
            <p:nvPicPr>
              <p:cNvPr id="89" name="Entrada de lápiz 89">
                <a:extLst>
                  <a:ext uri="{FF2B5EF4-FFF2-40B4-BE49-F238E27FC236}">
                    <a16:creationId xmlns:a16="http://schemas.microsoft.com/office/drawing/2014/main" id="{4B0B4E05-DDE3-2546-88D3-06FA3174C8E0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216852" y="2517997"/>
                <a:ext cx="1818725" cy="5774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90" name="Entrada de lápiz 89">
                <a:extLst>
                  <a:ext uri="{FF2B5EF4-FFF2-40B4-BE49-F238E27FC236}">
                    <a16:creationId xmlns:a16="http://schemas.microsoft.com/office/drawing/2014/main" id="{33B2336A-6A7D-004D-AD5B-DD1240D363A1}"/>
                  </a:ext>
                </a:extLst>
              </p14:cNvPr>
              <p14:cNvContentPartPr/>
              <p14:nvPr/>
            </p14:nvContentPartPr>
            <p14:xfrm>
              <a:off x="10282895" y="2594325"/>
              <a:ext cx="361800" cy="298800"/>
            </p14:xfrm>
          </p:contentPart>
        </mc:Choice>
        <mc:Fallback xmlns="">
          <p:pic>
            <p:nvPicPr>
              <p:cNvPr id="90" name="Entrada de lápiz 89">
                <a:extLst>
                  <a:ext uri="{FF2B5EF4-FFF2-40B4-BE49-F238E27FC236}">
                    <a16:creationId xmlns:a16="http://schemas.microsoft.com/office/drawing/2014/main" id="{33B2336A-6A7D-004D-AD5B-DD1240D363A1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0270295" y="2581725"/>
                <a:ext cx="386640" cy="32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03" name="Entrada de lápiz 103">
                <a:extLst>
                  <a:ext uri="{FF2B5EF4-FFF2-40B4-BE49-F238E27FC236}">
                    <a16:creationId xmlns:a16="http://schemas.microsoft.com/office/drawing/2014/main" id="{5486D3BE-5EA5-2540-A203-ED175ABB3E40}"/>
                  </a:ext>
                </a:extLst>
              </p14:cNvPr>
              <p14:cNvContentPartPr/>
              <p14:nvPr/>
            </p14:nvContentPartPr>
            <p14:xfrm>
              <a:off x="1779335" y="2384445"/>
              <a:ext cx="9372240" cy="1240560"/>
            </p14:xfrm>
          </p:contentPart>
        </mc:Choice>
        <mc:Fallback xmlns="">
          <p:pic>
            <p:nvPicPr>
              <p:cNvPr id="103" name="Entrada de lápiz 103">
                <a:extLst>
                  <a:ext uri="{FF2B5EF4-FFF2-40B4-BE49-F238E27FC236}">
                    <a16:creationId xmlns:a16="http://schemas.microsoft.com/office/drawing/2014/main" id="{5486D3BE-5EA5-2540-A203-ED175ABB3E40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766735" y="2371845"/>
                <a:ext cx="9397080" cy="12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04" name="Entrada de lápiz 103">
                <a:extLst>
                  <a:ext uri="{FF2B5EF4-FFF2-40B4-BE49-F238E27FC236}">
                    <a16:creationId xmlns:a16="http://schemas.microsoft.com/office/drawing/2014/main" id="{9C0FA48C-D226-3A4E-928F-716AFB382267}"/>
                  </a:ext>
                </a:extLst>
              </p14:cNvPr>
              <p14:cNvContentPartPr/>
              <p14:nvPr/>
            </p14:nvContentPartPr>
            <p14:xfrm>
              <a:off x="10688255" y="3031005"/>
              <a:ext cx="449640" cy="518760"/>
            </p14:xfrm>
          </p:contentPart>
        </mc:Choice>
        <mc:Fallback xmlns="">
          <p:pic>
            <p:nvPicPr>
              <p:cNvPr id="104" name="Entrada de lápiz 103">
                <a:extLst>
                  <a:ext uri="{FF2B5EF4-FFF2-40B4-BE49-F238E27FC236}">
                    <a16:creationId xmlns:a16="http://schemas.microsoft.com/office/drawing/2014/main" id="{9C0FA48C-D226-3A4E-928F-716AFB382267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0675655" y="3018405"/>
                <a:ext cx="474480" cy="54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07" name="Entrada de lápiz 107">
                <a:extLst>
                  <a:ext uri="{FF2B5EF4-FFF2-40B4-BE49-F238E27FC236}">
                    <a16:creationId xmlns:a16="http://schemas.microsoft.com/office/drawing/2014/main" id="{382192CA-22FA-3F4E-AA1E-7932BC84C960}"/>
                  </a:ext>
                </a:extLst>
              </p14:cNvPr>
              <p14:cNvContentPartPr/>
              <p14:nvPr/>
            </p14:nvContentPartPr>
            <p14:xfrm>
              <a:off x="1098673" y="4300365"/>
              <a:ext cx="671551" cy="445320"/>
            </p14:xfrm>
          </p:contentPart>
        </mc:Choice>
        <mc:Fallback xmlns="">
          <p:pic>
            <p:nvPicPr>
              <p:cNvPr id="107" name="Entrada de lápiz 107">
                <a:extLst>
                  <a:ext uri="{FF2B5EF4-FFF2-40B4-BE49-F238E27FC236}">
                    <a16:creationId xmlns:a16="http://schemas.microsoft.com/office/drawing/2014/main" id="{382192CA-22FA-3F4E-AA1E-7932BC84C960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086084" y="4287775"/>
                <a:ext cx="696370" cy="4701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08" name="Entrada de lápiz 107">
                <a:extLst>
                  <a:ext uri="{FF2B5EF4-FFF2-40B4-BE49-F238E27FC236}">
                    <a16:creationId xmlns:a16="http://schemas.microsoft.com/office/drawing/2014/main" id="{F981A129-C18D-6B44-BCCC-3377C74C0BC0}"/>
                  </a:ext>
                </a:extLst>
              </p14:cNvPr>
              <p14:cNvContentPartPr/>
              <p14:nvPr/>
            </p14:nvContentPartPr>
            <p14:xfrm>
              <a:off x="1906896" y="4355085"/>
              <a:ext cx="242319" cy="381240"/>
            </p14:xfrm>
          </p:contentPart>
        </mc:Choice>
        <mc:Fallback xmlns="">
          <p:pic>
            <p:nvPicPr>
              <p:cNvPr id="108" name="Entrada de lápiz 107">
                <a:extLst>
                  <a:ext uri="{FF2B5EF4-FFF2-40B4-BE49-F238E27FC236}">
                    <a16:creationId xmlns:a16="http://schemas.microsoft.com/office/drawing/2014/main" id="{F981A129-C18D-6B44-BCCC-3377C74C0BC0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894275" y="4342485"/>
                <a:ext cx="267200" cy="40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09" name="Entrada de lápiz 108">
                <a:extLst>
                  <a:ext uri="{FF2B5EF4-FFF2-40B4-BE49-F238E27FC236}">
                    <a16:creationId xmlns:a16="http://schemas.microsoft.com/office/drawing/2014/main" id="{A24B709A-5C84-4647-8D31-AF1AEB93F282}"/>
                  </a:ext>
                </a:extLst>
              </p14:cNvPr>
              <p14:cNvContentPartPr/>
              <p14:nvPr/>
            </p14:nvContentPartPr>
            <p14:xfrm>
              <a:off x="2386366" y="4370925"/>
              <a:ext cx="136674" cy="302760"/>
            </p14:xfrm>
          </p:contentPart>
        </mc:Choice>
        <mc:Fallback xmlns="">
          <p:pic>
            <p:nvPicPr>
              <p:cNvPr id="109" name="Entrada de lápiz 108">
                <a:extLst>
                  <a:ext uri="{FF2B5EF4-FFF2-40B4-BE49-F238E27FC236}">
                    <a16:creationId xmlns:a16="http://schemas.microsoft.com/office/drawing/2014/main" id="{A24B709A-5C84-4647-8D31-AF1AEB93F282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373744" y="4358325"/>
                <a:ext cx="161557" cy="32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10" name="Entrada de lápiz 109">
                <a:extLst>
                  <a:ext uri="{FF2B5EF4-FFF2-40B4-BE49-F238E27FC236}">
                    <a16:creationId xmlns:a16="http://schemas.microsoft.com/office/drawing/2014/main" id="{93F4AC60-6CA3-E641-89B8-CDBADB94366A}"/>
                  </a:ext>
                </a:extLst>
              </p14:cNvPr>
              <p14:cNvContentPartPr/>
              <p14:nvPr/>
            </p14:nvContentPartPr>
            <p14:xfrm>
              <a:off x="3334218" y="3909765"/>
              <a:ext cx="254140" cy="1000080"/>
            </p14:xfrm>
          </p:contentPart>
        </mc:Choice>
        <mc:Fallback xmlns="">
          <p:pic>
            <p:nvPicPr>
              <p:cNvPr id="110" name="Entrada de lápiz 109">
                <a:extLst>
                  <a:ext uri="{FF2B5EF4-FFF2-40B4-BE49-F238E27FC236}">
                    <a16:creationId xmlns:a16="http://schemas.microsoft.com/office/drawing/2014/main" id="{93F4AC60-6CA3-E641-89B8-CDBADB94366A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3321619" y="3897165"/>
                <a:ext cx="278978" cy="10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14" name="Entrada de lápiz 114">
                <a:extLst>
                  <a:ext uri="{FF2B5EF4-FFF2-40B4-BE49-F238E27FC236}">
                    <a16:creationId xmlns:a16="http://schemas.microsoft.com/office/drawing/2014/main" id="{FDDE9596-CF7C-4C44-9272-C8161CF7431E}"/>
                  </a:ext>
                </a:extLst>
              </p14:cNvPr>
              <p14:cNvContentPartPr/>
              <p14:nvPr/>
            </p14:nvContentPartPr>
            <p14:xfrm>
              <a:off x="3823659" y="4048005"/>
              <a:ext cx="1375974" cy="473400"/>
            </p14:xfrm>
          </p:contentPart>
        </mc:Choice>
        <mc:Fallback xmlns="">
          <p:pic>
            <p:nvPicPr>
              <p:cNvPr id="114" name="Entrada de lápiz 114">
                <a:extLst>
                  <a:ext uri="{FF2B5EF4-FFF2-40B4-BE49-F238E27FC236}">
                    <a16:creationId xmlns:a16="http://schemas.microsoft.com/office/drawing/2014/main" id="{FDDE9596-CF7C-4C44-9272-C8161CF7431E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811062" y="4035395"/>
                <a:ext cx="1400808" cy="4982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16" name="Entrada de lápiz 116">
                <a:extLst>
                  <a:ext uri="{FF2B5EF4-FFF2-40B4-BE49-F238E27FC236}">
                    <a16:creationId xmlns:a16="http://schemas.microsoft.com/office/drawing/2014/main" id="{BEDBFAB2-0F4A-8640-9BF8-AB37325016F7}"/>
                  </a:ext>
                </a:extLst>
              </p14:cNvPr>
              <p14:cNvContentPartPr/>
              <p14:nvPr/>
            </p14:nvContentPartPr>
            <p14:xfrm>
              <a:off x="3985451" y="4670085"/>
              <a:ext cx="1145476" cy="298800"/>
            </p14:xfrm>
          </p:contentPart>
        </mc:Choice>
        <mc:Fallback xmlns="">
          <p:pic>
            <p:nvPicPr>
              <p:cNvPr id="116" name="Entrada de lápiz 116">
                <a:extLst>
                  <a:ext uri="{FF2B5EF4-FFF2-40B4-BE49-F238E27FC236}">
                    <a16:creationId xmlns:a16="http://schemas.microsoft.com/office/drawing/2014/main" id="{BEDBFAB2-0F4A-8640-9BF8-AB37325016F7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3972851" y="4657485"/>
                <a:ext cx="1170315" cy="32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17" name="Entrada de lápiz 116">
                <a:extLst>
                  <a:ext uri="{FF2B5EF4-FFF2-40B4-BE49-F238E27FC236}">
                    <a16:creationId xmlns:a16="http://schemas.microsoft.com/office/drawing/2014/main" id="{5B1995B1-904D-0D41-98F4-1E696893D4A5}"/>
                  </a:ext>
                </a:extLst>
              </p14:cNvPr>
              <p14:cNvContentPartPr/>
              <p14:nvPr/>
            </p14:nvContentPartPr>
            <p14:xfrm>
              <a:off x="5262799" y="4090485"/>
              <a:ext cx="652342" cy="573840"/>
            </p14:xfrm>
          </p:contentPart>
        </mc:Choice>
        <mc:Fallback xmlns="">
          <p:pic>
            <p:nvPicPr>
              <p:cNvPr id="117" name="Entrada de lápiz 116">
                <a:extLst>
                  <a:ext uri="{FF2B5EF4-FFF2-40B4-BE49-F238E27FC236}">
                    <a16:creationId xmlns:a16="http://schemas.microsoft.com/office/drawing/2014/main" id="{5B1995B1-904D-0D41-98F4-1E696893D4A5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5250199" y="4077877"/>
                <a:ext cx="677183" cy="5986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18" name="Entrada de lápiz 117">
                <a:extLst>
                  <a:ext uri="{FF2B5EF4-FFF2-40B4-BE49-F238E27FC236}">
                    <a16:creationId xmlns:a16="http://schemas.microsoft.com/office/drawing/2014/main" id="{BF7F7C66-6E22-1A4D-AC19-DA542F11A7D8}"/>
                  </a:ext>
                </a:extLst>
              </p14:cNvPr>
              <p14:cNvContentPartPr/>
              <p14:nvPr/>
            </p14:nvContentPartPr>
            <p14:xfrm>
              <a:off x="2051328" y="5490885"/>
              <a:ext cx="318783" cy="238320"/>
            </p14:xfrm>
          </p:contentPart>
        </mc:Choice>
        <mc:Fallback xmlns="">
          <p:pic>
            <p:nvPicPr>
              <p:cNvPr id="118" name="Entrada de lápiz 117">
                <a:extLst>
                  <a:ext uri="{FF2B5EF4-FFF2-40B4-BE49-F238E27FC236}">
                    <a16:creationId xmlns:a16="http://schemas.microsoft.com/office/drawing/2014/main" id="{BF7F7C66-6E22-1A4D-AC19-DA542F11A7D8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2038721" y="5478285"/>
                <a:ext cx="343637" cy="26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21" name="Entrada de lápiz 121">
                <a:extLst>
                  <a:ext uri="{FF2B5EF4-FFF2-40B4-BE49-F238E27FC236}">
                    <a16:creationId xmlns:a16="http://schemas.microsoft.com/office/drawing/2014/main" id="{0204035E-0A8F-5743-8D7A-73564D4BECE6}"/>
                  </a:ext>
                </a:extLst>
              </p14:cNvPr>
              <p14:cNvContentPartPr/>
              <p14:nvPr/>
            </p14:nvContentPartPr>
            <p14:xfrm>
              <a:off x="2651586" y="5346525"/>
              <a:ext cx="1602411" cy="393120"/>
            </p14:xfrm>
          </p:contentPart>
        </mc:Choice>
        <mc:Fallback xmlns="">
          <p:pic>
            <p:nvPicPr>
              <p:cNvPr id="121" name="Entrada de lápiz 121">
                <a:extLst>
                  <a:ext uri="{FF2B5EF4-FFF2-40B4-BE49-F238E27FC236}">
                    <a16:creationId xmlns:a16="http://schemas.microsoft.com/office/drawing/2014/main" id="{0204035E-0A8F-5743-8D7A-73564D4BECE6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2638988" y="5333925"/>
                <a:ext cx="1627246" cy="41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26" name="Entrada de lápiz 126">
                <a:extLst>
                  <a:ext uri="{FF2B5EF4-FFF2-40B4-BE49-F238E27FC236}">
                    <a16:creationId xmlns:a16="http://schemas.microsoft.com/office/drawing/2014/main" id="{2890A090-1FBB-E94A-9D19-9FAB680AA7CA}"/>
                  </a:ext>
                </a:extLst>
              </p14:cNvPr>
              <p14:cNvContentPartPr/>
              <p14:nvPr/>
            </p14:nvContentPartPr>
            <p14:xfrm>
              <a:off x="4647028" y="5197845"/>
              <a:ext cx="2005046" cy="514800"/>
            </p14:xfrm>
          </p:contentPart>
        </mc:Choice>
        <mc:Fallback xmlns="">
          <p:pic>
            <p:nvPicPr>
              <p:cNvPr id="126" name="Entrada de lápiz 126">
                <a:extLst>
                  <a:ext uri="{FF2B5EF4-FFF2-40B4-BE49-F238E27FC236}">
                    <a16:creationId xmlns:a16="http://schemas.microsoft.com/office/drawing/2014/main" id="{2890A090-1FBB-E94A-9D19-9FAB680AA7CA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4634427" y="5185245"/>
                <a:ext cx="2029889" cy="53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27" name="Entrada de lápiz 126">
                <a:extLst>
                  <a:ext uri="{FF2B5EF4-FFF2-40B4-BE49-F238E27FC236}">
                    <a16:creationId xmlns:a16="http://schemas.microsoft.com/office/drawing/2014/main" id="{F041BAED-739A-6C45-A5C1-1A55694145D1}"/>
                  </a:ext>
                </a:extLst>
              </p14:cNvPr>
              <p14:cNvContentPartPr/>
              <p14:nvPr/>
            </p14:nvContentPartPr>
            <p14:xfrm>
              <a:off x="6718564" y="5065365"/>
              <a:ext cx="1002153" cy="514800"/>
            </p14:xfrm>
          </p:contentPart>
        </mc:Choice>
        <mc:Fallback xmlns="">
          <p:pic>
            <p:nvPicPr>
              <p:cNvPr id="127" name="Entrada de lápiz 126">
                <a:extLst>
                  <a:ext uri="{FF2B5EF4-FFF2-40B4-BE49-F238E27FC236}">
                    <a16:creationId xmlns:a16="http://schemas.microsoft.com/office/drawing/2014/main" id="{F041BAED-739A-6C45-A5C1-1A55694145D1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6705965" y="5052765"/>
                <a:ext cx="1026991" cy="53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30" name="Entrada de lápiz 130">
                <a:extLst>
                  <a:ext uri="{FF2B5EF4-FFF2-40B4-BE49-F238E27FC236}">
                    <a16:creationId xmlns:a16="http://schemas.microsoft.com/office/drawing/2014/main" id="{E02A0CFC-2757-2141-96FF-9CDFDFA9C0D0}"/>
                  </a:ext>
                </a:extLst>
              </p14:cNvPr>
              <p14:cNvContentPartPr/>
              <p14:nvPr/>
            </p14:nvContentPartPr>
            <p14:xfrm>
              <a:off x="6263845" y="4425285"/>
              <a:ext cx="298468" cy="195840"/>
            </p14:xfrm>
          </p:contentPart>
        </mc:Choice>
        <mc:Fallback xmlns="">
          <p:pic>
            <p:nvPicPr>
              <p:cNvPr id="130" name="Entrada de lápiz 130">
                <a:extLst>
                  <a:ext uri="{FF2B5EF4-FFF2-40B4-BE49-F238E27FC236}">
                    <a16:creationId xmlns:a16="http://schemas.microsoft.com/office/drawing/2014/main" id="{E02A0CFC-2757-2141-96FF-9CDFDFA9C0D0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6251244" y="4412685"/>
                <a:ext cx="323310" cy="22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33" name="Entrada de lápiz 133">
                <a:extLst>
                  <a:ext uri="{FF2B5EF4-FFF2-40B4-BE49-F238E27FC236}">
                    <a16:creationId xmlns:a16="http://schemas.microsoft.com/office/drawing/2014/main" id="{6BB43A4D-CB7E-9A4A-A7D6-5CA457670D50}"/>
                  </a:ext>
                </a:extLst>
              </p14:cNvPr>
              <p14:cNvContentPartPr/>
              <p14:nvPr/>
            </p14:nvContentPartPr>
            <p14:xfrm>
              <a:off x="6924683" y="3966285"/>
              <a:ext cx="712183" cy="850320"/>
            </p14:xfrm>
          </p:contentPart>
        </mc:Choice>
        <mc:Fallback xmlns="">
          <p:pic>
            <p:nvPicPr>
              <p:cNvPr id="133" name="Entrada de lápiz 133">
                <a:extLst>
                  <a:ext uri="{FF2B5EF4-FFF2-40B4-BE49-F238E27FC236}">
                    <a16:creationId xmlns:a16="http://schemas.microsoft.com/office/drawing/2014/main" id="{6BB43A4D-CB7E-9A4A-A7D6-5CA457670D50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6912081" y="3953685"/>
                <a:ext cx="737027" cy="87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34" name="Entrada de lápiz 133">
                <a:extLst>
                  <a:ext uri="{FF2B5EF4-FFF2-40B4-BE49-F238E27FC236}">
                    <a16:creationId xmlns:a16="http://schemas.microsoft.com/office/drawing/2014/main" id="{1E7919C6-0D03-234B-98C5-BD7E268ADDDA}"/>
                  </a:ext>
                </a:extLst>
              </p14:cNvPr>
              <p14:cNvContentPartPr/>
              <p14:nvPr/>
            </p14:nvContentPartPr>
            <p14:xfrm>
              <a:off x="7381618" y="3978165"/>
              <a:ext cx="78680" cy="290160"/>
            </p14:xfrm>
          </p:contentPart>
        </mc:Choice>
        <mc:Fallback xmlns="">
          <p:pic>
            <p:nvPicPr>
              <p:cNvPr id="134" name="Entrada de lápiz 133">
                <a:extLst>
                  <a:ext uri="{FF2B5EF4-FFF2-40B4-BE49-F238E27FC236}">
                    <a16:creationId xmlns:a16="http://schemas.microsoft.com/office/drawing/2014/main" id="{1E7919C6-0D03-234B-98C5-BD7E268ADDDA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7368986" y="3965565"/>
                <a:ext cx="103583" cy="31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37" name="Entrada de lápiz 137">
                <a:extLst>
                  <a:ext uri="{FF2B5EF4-FFF2-40B4-BE49-F238E27FC236}">
                    <a16:creationId xmlns:a16="http://schemas.microsoft.com/office/drawing/2014/main" id="{D92160BD-4715-DB49-BA6B-23EC36430D6D}"/>
                  </a:ext>
                </a:extLst>
              </p14:cNvPr>
              <p14:cNvContentPartPr/>
              <p14:nvPr/>
            </p14:nvContentPartPr>
            <p14:xfrm>
              <a:off x="7392330" y="4433925"/>
              <a:ext cx="486855" cy="398160"/>
            </p14:xfrm>
          </p:contentPart>
        </mc:Choice>
        <mc:Fallback xmlns="">
          <p:pic>
            <p:nvPicPr>
              <p:cNvPr id="137" name="Entrada de lápiz 137">
                <a:extLst>
                  <a:ext uri="{FF2B5EF4-FFF2-40B4-BE49-F238E27FC236}">
                    <a16:creationId xmlns:a16="http://schemas.microsoft.com/office/drawing/2014/main" id="{D92160BD-4715-DB49-BA6B-23EC36430D6D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7379736" y="4421336"/>
                <a:ext cx="511684" cy="4229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40" name="Entrada de lápiz 140">
                <a:extLst>
                  <a:ext uri="{FF2B5EF4-FFF2-40B4-BE49-F238E27FC236}">
                    <a16:creationId xmlns:a16="http://schemas.microsoft.com/office/drawing/2014/main" id="{B023F16A-0534-D141-AF16-14DAB8558036}"/>
                  </a:ext>
                </a:extLst>
              </p14:cNvPr>
              <p14:cNvContentPartPr/>
              <p14:nvPr/>
            </p14:nvContentPartPr>
            <p14:xfrm>
              <a:off x="8005515" y="4060605"/>
              <a:ext cx="655666" cy="562320"/>
            </p14:xfrm>
          </p:contentPart>
        </mc:Choice>
        <mc:Fallback xmlns="">
          <p:pic>
            <p:nvPicPr>
              <p:cNvPr id="140" name="Entrada de lápiz 140">
                <a:extLst>
                  <a:ext uri="{FF2B5EF4-FFF2-40B4-BE49-F238E27FC236}">
                    <a16:creationId xmlns:a16="http://schemas.microsoft.com/office/drawing/2014/main" id="{B023F16A-0534-D141-AF16-14DAB8558036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7992913" y="4047997"/>
                <a:ext cx="680510" cy="5871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41" name="Entrada de lápiz 140">
                <a:extLst>
                  <a:ext uri="{FF2B5EF4-FFF2-40B4-BE49-F238E27FC236}">
                    <a16:creationId xmlns:a16="http://schemas.microsoft.com/office/drawing/2014/main" id="{F354A194-221C-6149-B290-88BB65009C83}"/>
                  </a:ext>
                </a:extLst>
              </p14:cNvPr>
              <p14:cNvContentPartPr/>
              <p14:nvPr/>
            </p14:nvContentPartPr>
            <p14:xfrm>
              <a:off x="8229736" y="4725885"/>
              <a:ext cx="232345" cy="306000"/>
            </p14:xfrm>
          </p:contentPart>
        </mc:Choice>
        <mc:Fallback xmlns="">
          <p:pic>
            <p:nvPicPr>
              <p:cNvPr id="141" name="Entrada de lápiz 140">
                <a:extLst>
                  <a:ext uri="{FF2B5EF4-FFF2-40B4-BE49-F238E27FC236}">
                    <a16:creationId xmlns:a16="http://schemas.microsoft.com/office/drawing/2014/main" id="{F354A194-221C-6149-B290-88BB65009C83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8217148" y="4713270"/>
                <a:ext cx="257162" cy="3308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44" name="Entrada de lápiz 144">
                <a:extLst>
                  <a:ext uri="{FF2B5EF4-FFF2-40B4-BE49-F238E27FC236}">
                    <a16:creationId xmlns:a16="http://schemas.microsoft.com/office/drawing/2014/main" id="{4528828B-6C52-CE4B-A66B-E3E479491285}"/>
                  </a:ext>
                </a:extLst>
              </p14:cNvPr>
              <p14:cNvContentPartPr/>
              <p14:nvPr/>
            </p14:nvContentPartPr>
            <p14:xfrm>
              <a:off x="8744664" y="4501965"/>
              <a:ext cx="675612" cy="194400"/>
            </p14:xfrm>
          </p:contentPart>
        </mc:Choice>
        <mc:Fallback xmlns="">
          <p:pic>
            <p:nvPicPr>
              <p:cNvPr id="144" name="Entrada de lápiz 144">
                <a:extLst>
                  <a:ext uri="{FF2B5EF4-FFF2-40B4-BE49-F238E27FC236}">
                    <a16:creationId xmlns:a16="http://schemas.microsoft.com/office/drawing/2014/main" id="{4528828B-6C52-CE4B-A66B-E3E479491285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8732066" y="4489365"/>
                <a:ext cx="700448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49" name="Entrada de lápiz 149">
                <a:extLst>
                  <a:ext uri="{FF2B5EF4-FFF2-40B4-BE49-F238E27FC236}">
                    <a16:creationId xmlns:a16="http://schemas.microsoft.com/office/drawing/2014/main" id="{1D750517-E4D9-B148-9DFF-87DC6D0D6980}"/>
                  </a:ext>
                </a:extLst>
              </p14:cNvPr>
              <p14:cNvContentPartPr/>
              <p14:nvPr/>
            </p14:nvContentPartPr>
            <p14:xfrm>
              <a:off x="9128830" y="4210005"/>
              <a:ext cx="1099672" cy="821160"/>
            </p14:xfrm>
          </p:contentPart>
        </mc:Choice>
        <mc:Fallback xmlns="">
          <p:pic>
            <p:nvPicPr>
              <p:cNvPr id="149" name="Entrada de lápiz 149">
                <a:extLst>
                  <a:ext uri="{FF2B5EF4-FFF2-40B4-BE49-F238E27FC236}">
                    <a16:creationId xmlns:a16="http://schemas.microsoft.com/office/drawing/2014/main" id="{1D750517-E4D9-B148-9DFF-87DC6D0D6980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9116231" y="4197405"/>
                <a:ext cx="1124509" cy="84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52" name="Entrada de lápiz 152">
                <a:extLst>
                  <a:ext uri="{FF2B5EF4-FFF2-40B4-BE49-F238E27FC236}">
                    <a16:creationId xmlns:a16="http://schemas.microsoft.com/office/drawing/2014/main" id="{39D7CD5A-0003-7C45-ADB5-2BB2F28E014B}"/>
                  </a:ext>
                </a:extLst>
              </p14:cNvPr>
              <p14:cNvContentPartPr/>
              <p14:nvPr/>
            </p14:nvContentPartPr>
            <p14:xfrm>
              <a:off x="10322696" y="4361565"/>
              <a:ext cx="531551" cy="562680"/>
            </p14:xfrm>
          </p:contentPart>
        </mc:Choice>
        <mc:Fallback xmlns="">
          <p:pic>
            <p:nvPicPr>
              <p:cNvPr id="152" name="Entrada de lápiz 152">
                <a:extLst>
                  <a:ext uri="{FF2B5EF4-FFF2-40B4-BE49-F238E27FC236}">
                    <a16:creationId xmlns:a16="http://schemas.microsoft.com/office/drawing/2014/main" id="{39D7CD5A-0003-7C45-ADB5-2BB2F28E014B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0310091" y="4348973"/>
                <a:ext cx="556400" cy="5875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55" name="Entrada de lápiz 155">
                <a:extLst>
                  <a:ext uri="{FF2B5EF4-FFF2-40B4-BE49-F238E27FC236}">
                    <a16:creationId xmlns:a16="http://schemas.microsoft.com/office/drawing/2014/main" id="{E47B9895-949A-264E-AC1B-D1B897AB8A9D}"/>
                  </a:ext>
                </a:extLst>
              </p14:cNvPr>
              <p14:cNvContentPartPr/>
              <p14:nvPr/>
            </p14:nvContentPartPr>
            <p14:xfrm>
              <a:off x="8729889" y="5680965"/>
              <a:ext cx="331711" cy="162360"/>
            </p14:xfrm>
          </p:contentPart>
        </mc:Choice>
        <mc:Fallback xmlns="">
          <p:pic>
            <p:nvPicPr>
              <p:cNvPr id="155" name="Entrada de lápiz 155">
                <a:extLst>
                  <a:ext uri="{FF2B5EF4-FFF2-40B4-BE49-F238E27FC236}">
                    <a16:creationId xmlns:a16="http://schemas.microsoft.com/office/drawing/2014/main" id="{E47B9895-949A-264E-AC1B-D1B897AB8A9D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8717283" y="5668337"/>
                <a:ext cx="356562" cy="1872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60" name="Entrada de lápiz 160">
                <a:extLst>
                  <a:ext uri="{FF2B5EF4-FFF2-40B4-BE49-F238E27FC236}">
                    <a16:creationId xmlns:a16="http://schemas.microsoft.com/office/drawing/2014/main" id="{39FFEAC7-63EE-A94E-BA6C-1A8A6E4DBBA7}"/>
                  </a:ext>
                </a:extLst>
              </p14:cNvPr>
              <p14:cNvContentPartPr/>
              <p14:nvPr/>
            </p14:nvContentPartPr>
            <p14:xfrm>
              <a:off x="9192734" y="5365245"/>
              <a:ext cx="952286" cy="799920"/>
            </p14:xfrm>
          </p:contentPart>
        </mc:Choice>
        <mc:Fallback xmlns="">
          <p:pic>
            <p:nvPicPr>
              <p:cNvPr id="160" name="Entrada de lápiz 160">
                <a:extLst>
                  <a:ext uri="{FF2B5EF4-FFF2-40B4-BE49-F238E27FC236}">
                    <a16:creationId xmlns:a16="http://schemas.microsoft.com/office/drawing/2014/main" id="{39FFEAC7-63EE-A94E-BA6C-1A8A6E4DBBA7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9180133" y="5352645"/>
                <a:ext cx="977128" cy="82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61" name="Entrada de lápiz 160">
                <a:extLst>
                  <a:ext uri="{FF2B5EF4-FFF2-40B4-BE49-F238E27FC236}">
                    <a16:creationId xmlns:a16="http://schemas.microsoft.com/office/drawing/2014/main" id="{894CB406-C319-1A4A-B4F6-E4A6556D6D20}"/>
                  </a:ext>
                </a:extLst>
              </p14:cNvPr>
              <p14:cNvContentPartPr/>
              <p14:nvPr/>
            </p14:nvContentPartPr>
            <p14:xfrm>
              <a:off x="10183066" y="5348685"/>
              <a:ext cx="912023" cy="581760"/>
            </p14:xfrm>
          </p:contentPart>
        </mc:Choice>
        <mc:Fallback xmlns="">
          <p:pic>
            <p:nvPicPr>
              <p:cNvPr id="161" name="Entrada de lápiz 160">
                <a:extLst>
                  <a:ext uri="{FF2B5EF4-FFF2-40B4-BE49-F238E27FC236}">
                    <a16:creationId xmlns:a16="http://schemas.microsoft.com/office/drawing/2014/main" id="{894CB406-C319-1A4A-B4F6-E4A6556D6D20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10170464" y="5336077"/>
                <a:ext cx="936867" cy="60661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9194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trada de lápiz 5">
                <a:extLst>
                  <a:ext uri="{FF2B5EF4-FFF2-40B4-BE49-F238E27FC236}">
                    <a16:creationId xmlns:a16="http://schemas.microsoft.com/office/drawing/2014/main" id="{D946D946-BFCE-CA4E-AEDF-2E2364009548}"/>
                  </a:ext>
                </a:extLst>
              </p14:cNvPr>
              <p14:cNvContentPartPr/>
              <p14:nvPr/>
            </p14:nvContentPartPr>
            <p14:xfrm>
              <a:off x="1030895" y="524685"/>
              <a:ext cx="817200" cy="627840"/>
            </p14:xfrm>
          </p:contentPart>
        </mc:Choice>
        <mc:Fallback xmlns="">
          <p:pic>
            <p:nvPicPr>
              <p:cNvPr id="5" name="Entrada de lápiz 5">
                <a:extLst>
                  <a:ext uri="{FF2B5EF4-FFF2-40B4-BE49-F238E27FC236}">
                    <a16:creationId xmlns:a16="http://schemas.microsoft.com/office/drawing/2014/main" id="{D946D946-BFCE-CA4E-AEDF-2E236400954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8295" y="512092"/>
                <a:ext cx="842040" cy="6526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Entrada de lápiz 8">
                <a:extLst>
                  <a:ext uri="{FF2B5EF4-FFF2-40B4-BE49-F238E27FC236}">
                    <a16:creationId xmlns:a16="http://schemas.microsoft.com/office/drawing/2014/main" id="{3B0180C3-1C37-9F4E-A1F7-CB92180F86C7}"/>
                  </a:ext>
                </a:extLst>
              </p14:cNvPr>
              <p14:cNvContentPartPr/>
              <p14:nvPr/>
            </p14:nvContentPartPr>
            <p14:xfrm>
              <a:off x="2732975" y="454845"/>
              <a:ext cx="1927080" cy="1080360"/>
            </p14:xfrm>
          </p:contentPart>
        </mc:Choice>
        <mc:Fallback xmlns="">
          <p:pic>
            <p:nvPicPr>
              <p:cNvPr id="8" name="Entrada de lápiz 8">
                <a:extLst>
                  <a:ext uri="{FF2B5EF4-FFF2-40B4-BE49-F238E27FC236}">
                    <a16:creationId xmlns:a16="http://schemas.microsoft.com/office/drawing/2014/main" id="{3B0180C3-1C37-9F4E-A1F7-CB92180F86C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20375" y="442245"/>
                <a:ext cx="1951920" cy="11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E7281F0F-4F7E-9C47-8DDB-E98467B5A84D}"/>
                  </a:ext>
                </a:extLst>
              </p14:cNvPr>
              <p14:cNvContentPartPr/>
              <p14:nvPr/>
            </p14:nvContentPartPr>
            <p14:xfrm>
              <a:off x="3854015" y="673005"/>
              <a:ext cx="96120" cy="250920"/>
            </p14:xfrm>
          </p:contentPart>
        </mc:Choice>
        <mc:Fallback xmlns=""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E7281F0F-4F7E-9C47-8DDB-E98467B5A84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41415" y="660405"/>
                <a:ext cx="120960" cy="27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" name="Entrada de lápiz 21">
                <a:extLst>
                  <a:ext uri="{FF2B5EF4-FFF2-40B4-BE49-F238E27FC236}">
                    <a16:creationId xmlns:a16="http://schemas.microsoft.com/office/drawing/2014/main" id="{8AC83D5F-BAFD-0C4F-8864-AC710FC46EB8}"/>
                  </a:ext>
                </a:extLst>
              </p14:cNvPr>
              <p14:cNvContentPartPr/>
              <p14:nvPr/>
            </p14:nvContentPartPr>
            <p14:xfrm>
              <a:off x="3353615" y="1306245"/>
              <a:ext cx="294840" cy="239040"/>
            </p14:xfrm>
          </p:contentPart>
        </mc:Choice>
        <mc:Fallback xmlns="">
          <p:pic>
            <p:nvPicPr>
              <p:cNvPr id="21" name="Entrada de lápiz 21">
                <a:extLst>
                  <a:ext uri="{FF2B5EF4-FFF2-40B4-BE49-F238E27FC236}">
                    <a16:creationId xmlns:a16="http://schemas.microsoft.com/office/drawing/2014/main" id="{8AC83D5F-BAFD-0C4F-8864-AC710FC46EB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41015" y="1293645"/>
                <a:ext cx="31968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" name="Entrada de lápiz 25">
                <a:extLst>
                  <a:ext uri="{FF2B5EF4-FFF2-40B4-BE49-F238E27FC236}">
                    <a16:creationId xmlns:a16="http://schemas.microsoft.com/office/drawing/2014/main" id="{EB34A790-3917-1146-A6DF-0712CF0A3422}"/>
                  </a:ext>
                </a:extLst>
              </p14:cNvPr>
              <p14:cNvContentPartPr/>
              <p14:nvPr/>
            </p14:nvContentPartPr>
            <p14:xfrm>
              <a:off x="3715775" y="885765"/>
              <a:ext cx="1558440" cy="717480"/>
            </p14:xfrm>
          </p:contentPart>
        </mc:Choice>
        <mc:Fallback xmlns="">
          <p:pic>
            <p:nvPicPr>
              <p:cNvPr id="25" name="Entrada de lápiz 25">
                <a:extLst>
                  <a:ext uri="{FF2B5EF4-FFF2-40B4-BE49-F238E27FC236}">
                    <a16:creationId xmlns:a16="http://schemas.microsoft.com/office/drawing/2014/main" id="{EB34A790-3917-1146-A6DF-0712CF0A342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03178" y="873165"/>
                <a:ext cx="1583274" cy="74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" name="Entrada de lápiz 25">
                <a:extLst>
                  <a:ext uri="{FF2B5EF4-FFF2-40B4-BE49-F238E27FC236}">
                    <a16:creationId xmlns:a16="http://schemas.microsoft.com/office/drawing/2014/main" id="{45531493-A6C0-E647-885C-9A40897A27F5}"/>
                  </a:ext>
                </a:extLst>
              </p14:cNvPr>
              <p14:cNvContentPartPr/>
              <p14:nvPr/>
            </p14:nvContentPartPr>
            <p14:xfrm>
              <a:off x="5237135" y="757245"/>
              <a:ext cx="494280" cy="423720"/>
            </p14:xfrm>
          </p:contentPart>
        </mc:Choice>
        <mc:Fallback xmlns="">
          <p:pic>
            <p:nvPicPr>
              <p:cNvPr id="26" name="Entrada de lápiz 25">
                <a:extLst>
                  <a:ext uri="{FF2B5EF4-FFF2-40B4-BE49-F238E27FC236}">
                    <a16:creationId xmlns:a16="http://schemas.microsoft.com/office/drawing/2014/main" id="{45531493-A6C0-E647-885C-9A40897A27F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24544" y="744645"/>
                <a:ext cx="519102" cy="44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5" name="Entrada de lápiz 35">
                <a:extLst>
                  <a:ext uri="{FF2B5EF4-FFF2-40B4-BE49-F238E27FC236}">
                    <a16:creationId xmlns:a16="http://schemas.microsoft.com/office/drawing/2014/main" id="{3C039C3C-165C-0042-BA25-54368A5BC3A6}"/>
                  </a:ext>
                </a:extLst>
              </p14:cNvPr>
              <p14:cNvContentPartPr/>
              <p14:nvPr/>
            </p14:nvContentPartPr>
            <p14:xfrm>
              <a:off x="1163015" y="2002845"/>
              <a:ext cx="2344680" cy="579240"/>
            </p14:xfrm>
          </p:contentPart>
        </mc:Choice>
        <mc:Fallback xmlns="">
          <p:pic>
            <p:nvPicPr>
              <p:cNvPr id="35" name="Entrada de lápiz 35">
                <a:extLst>
                  <a:ext uri="{FF2B5EF4-FFF2-40B4-BE49-F238E27FC236}">
                    <a16:creationId xmlns:a16="http://schemas.microsoft.com/office/drawing/2014/main" id="{3C039C3C-165C-0042-BA25-54368A5BC3A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50417" y="1990245"/>
                <a:ext cx="2369516" cy="60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8" name="Entrada de lápiz 38">
                <a:extLst>
                  <a:ext uri="{FF2B5EF4-FFF2-40B4-BE49-F238E27FC236}">
                    <a16:creationId xmlns:a16="http://schemas.microsoft.com/office/drawing/2014/main" id="{6F1105BC-4C3C-6A47-A356-2C34C54D0D79}"/>
                  </a:ext>
                </a:extLst>
              </p14:cNvPr>
              <p14:cNvContentPartPr/>
              <p14:nvPr/>
            </p14:nvContentPartPr>
            <p14:xfrm>
              <a:off x="4268735" y="2051445"/>
              <a:ext cx="1456560" cy="445680"/>
            </p14:xfrm>
          </p:contentPart>
        </mc:Choice>
        <mc:Fallback xmlns="">
          <p:pic>
            <p:nvPicPr>
              <p:cNvPr id="38" name="Entrada de lápiz 38">
                <a:extLst>
                  <a:ext uri="{FF2B5EF4-FFF2-40B4-BE49-F238E27FC236}">
                    <a16:creationId xmlns:a16="http://schemas.microsoft.com/office/drawing/2014/main" id="{6F1105BC-4C3C-6A47-A356-2C34C54D0D7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256135" y="2038845"/>
                <a:ext cx="1481400" cy="4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9" name="Entrada de lápiz 38">
                <a:extLst>
                  <a:ext uri="{FF2B5EF4-FFF2-40B4-BE49-F238E27FC236}">
                    <a16:creationId xmlns:a16="http://schemas.microsoft.com/office/drawing/2014/main" id="{0934655E-79D1-8C42-A365-FCE709265A7E}"/>
                  </a:ext>
                </a:extLst>
              </p14:cNvPr>
              <p14:cNvContentPartPr/>
              <p14:nvPr/>
            </p14:nvContentPartPr>
            <p14:xfrm>
              <a:off x="4441535" y="2791245"/>
              <a:ext cx="332640" cy="212400"/>
            </p14:xfrm>
          </p:contentPart>
        </mc:Choice>
        <mc:Fallback xmlns="">
          <p:pic>
            <p:nvPicPr>
              <p:cNvPr id="39" name="Entrada de lápiz 38">
                <a:extLst>
                  <a:ext uri="{FF2B5EF4-FFF2-40B4-BE49-F238E27FC236}">
                    <a16:creationId xmlns:a16="http://schemas.microsoft.com/office/drawing/2014/main" id="{0934655E-79D1-8C42-A365-FCE709265A7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428935" y="2778645"/>
                <a:ext cx="35748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0" name="Entrada de lápiz 39">
                <a:extLst>
                  <a:ext uri="{FF2B5EF4-FFF2-40B4-BE49-F238E27FC236}">
                    <a16:creationId xmlns:a16="http://schemas.microsoft.com/office/drawing/2014/main" id="{D730F147-2AD7-E641-ABC0-881C60455C86}"/>
                  </a:ext>
                </a:extLst>
              </p14:cNvPr>
              <p14:cNvContentPartPr/>
              <p14:nvPr/>
            </p14:nvContentPartPr>
            <p14:xfrm>
              <a:off x="4531535" y="2599005"/>
              <a:ext cx="1378800" cy="435600"/>
            </p14:xfrm>
          </p:contentPart>
        </mc:Choice>
        <mc:Fallback xmlns="">
          <p:pic>
            <p:nvPicPr>
              <p:cNvPr id="40" name="Entrada de lápiz 39">
                <a:extLst>
                  <a:ext uri="{FF2B5EF4-FFF2-40B4-BE49-F238E27FC236}">
                    <a16:creationId xmlns:a16="http://schemas.microsoft.com/office/drawing/2014/main" id="{D730F147-2AD7-E641-ABC0-881C60455C8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518935" y="2586405"/>
                <a:ext cx="1403640" cy="46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1" name="Entrada de lápiz 40">
                <a:extLst>
                  <a:ext uri="{FF2B5EF4-FFF2-40B4-BE49-F238E27FC236}">
                    <a16:creationId xmlns:a16="http://schemas.microsoft.com/office/drawing/2014/main" id="{9A938548-B24D-6847-A29B-38363BCFBA52}"/>
                  </a:ext>
                </a:extLst>
              </p14:cNvPr>
              <p14:cNvContentPartPr/>
              <p14:nvPr/>
            </p14:nvContentPartPr>
            <p14:xfrm>
              <a:off x="5980895" y="2347725"/>
              <a:ext cx="138600" cy="12240"/>
            </p14:xfrm>
          </p:contentPart>
        </mc:Choice>
        <mc:Fallback xmlns="">
          <p:pic>
            <p:nvPicPr>
              <p:cNvPr id="41" name="Entrada de lápiz 40">
                <a:extLst>
                  <a:ext uri="{FF2B5EF4-FFF2-40B4-BE49-F238E27FC236}">
                    <a16:creationId xmlns:a16="http://schemas.microsoft.com/office/drawing/2014/main" id="{9A938548-B24D-6847-A29B-38363BCFBA5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968295" y="2335125"/>
                <a:ext cx="16344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2" name="Entrada de lápiz 41">
                <a:extLst>
                  <a:ext uri="{FF2B5EF4-FFF2-40B4-BE49-F238E27FC236}">
                    <a16:creationId xmlns:a16="http://schemas.microsoft.com/office/drawing/2014/main" id="{1E8A9F0D-8BEA-7C42-8E52-DB8822F0884A}"/>
                  </a:ext>
                </a:extLst>
              </p14:cNvPr>
              <p14:cNvContentPartPr/>
              <p14:nvPr/>
            </p14:nvContentPartPr>
            <p14:xfrm>
              <a:off x="5989535" y="2464725"/>
              <a:ext cx="154440" cy="39600"/>
            </p14:xfrm>
          </p:contentPart>
        </mc:Choice>
        <mc:Fallback xmlns="">
          <p:pic>
            <p:nvPicPr>
              <p:cNvPr id="42" name="Entrada de lápiz 41">
                <a:extLst>
                  <a:ext uri="{FF2B5EF4-FFF2-40B4-BE49-F238E27FC236}">
                    <a16:creationId xmlns:a16="http://schemas.microsoft.com/office/drawing/2014/main" id="{1E8A9F0D-8BEA-7C42-8E52-DB8822F0884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976935" y="2452125"/>
                <a:ext cx="17928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3" name="Entrada de lápiz 42">
                <a:extLst>
                  <a:ext uri="{FF2B5EF4-FFF2-40B4-BE49-F238E27FC236}">
                    <a16:creationId xmlns:a16="http://schemas.microsoft.com/office/drawing/2014/main" id="{83A07640-E9CE-BB41-B578-7C45590429B2}"/>
                  </a:ext>
                </a:extLst>
              </p14:cNvPr>
              <p14:cNvContentPartPr/>
              <p14:nvPr/>
            </p14:nvContentPartPr>
            <p14:xfrm>
              <a:off x="6466895" y="2388405"/>
              <a:ext cx="659520" cy="52200"/>
            </p14:xfrm>
          </p:contentPart>
        </mc:Choice>
        <mc:Fallback xmlns="">
          <p:pic>
            <p:nvPicPr>
              <p:cNvPr id="43" name="Entrada de lápiz 42">
                <a:extLst>
                  <a:ext uri="{FF2B5EF4-FFF2-40B4-BE49-F238E27FC236}">
                    <a16:creationId xmlns:a16="http://schemas.microsoft.com/office/drawing/2014/main" id="{83A07640-E9CE-BB41-B578-7C45590429B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454295" y="2375805"/>
                <a:ext cx="68436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Entrada de lápiz 43">
                <a:extLst>
                  <a:ext uri="{FF2B5EF4-FFF2-40B4-BE49-F238E27FC236}">
                    <a16:creationId xmlns:a16="http://schemas.microsoft.com/office/drawing/2014/main" id="{0C4B35F7-F703-6646-83F9-F05D9454D68F}"/>
                  </a:ext>
                </a:extLst>
              </p14:cNvPr>
              <p14:cNvContentPartPr/>
              <p14:nvPr/>
            </p14:nvContentPartPr>
            <p14:xfrm>
              <a:off x="6629615" y="1937685"/>
              <a:ext cx="231120" cy="371880"/>
            </p14:xfrm>
          </p:contentPart>
        </mc:Choice>
        <mc:Fallback xmlns="">
          <p:pic>
            <p:nvPicPr>
              <p:cNvPr id="44" name="Entrada de lápiz 43">
                <a:extLst>
                  <a:ext uri="{FF2B5EF4-FFF2-40B4-BE49-F238E27FC236}">
                    <a16:creationId xmlns:a16="http://schemas.microsoft.com/office/drawing/2014/main" id="{0C4B35F7-F703-6646-83F9-F05D9454D68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617015" y="1925085"/>
                <a:ext cx="255960" cy="39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5" name="Entrada de lápiz 44">
                <a:extLst>
                  <a:ext uri="{FF2B5EF4-FFF2-40B4-BE49-F238E27FC236}">
                    <a16:creationId xmlns:a16="http://schemas.microsoft.com/office/drawing/2014/main" id="{B2EFDCCF-8802-EB4A-8628-20618A9B0E63}"/>
                  </a:ext>
                </a:extLst>
              </p14:cNvPr>
              <p14:cNvContentPartPr/>
              <p14:nvPr/>
            </p14:nvContentPartPr>
            <p14:xfrm>
              <a:off x="6673535" y="2162325"/>
              <a:ext cx="127440" cy="16920"/>
            </p14:xfrm>
          </p:contentPart>
        </mc:Choice>
        <mc:Fallback xmlns="">
          <p:pic>
            <p:nvPicPr>
              <p:cNvPr id="45" name="Entrada de lápiz 44">
                <a:extLst>
                  <a:ext uri="{FF2B5EF4-FFF2-40B4-BE49-F238E27FC236}">
                    <a16:creationId xmlns:a16="http://schemas.microsoft.com/office/drawing/2014/main" id="{B2EFDCCF-8802-EB4A-8628-20618A9B0E6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660935" y="2149725"/>
                <a:ext cx="15228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6" name="Entrada de lápiz 45">
                <a:extLst>
                  <a:ext uri="{FF2B5EF4-FFF2-40B4-BE49-F238E27FC236}">
                    <a16:creationId xmlns:a16="http://schemas.microsoft.com/office/drawing/2014/main" id="{D5A53C6C-9760-074B-B0D4-E1CE94D7B0B5}"/>
                  </a:ext>
                </a:extLst>
              </p14:cNvPr>
              <p14:cNvContentPartPr/>
              <p14:nvPr/>
            </p14:nvContentPartPr>
            <p14:xfrm>
              <a:off x="6710615" y="2627085"/>
              <a:ext cx="248400" cy="165960"/>
            </p14:xfrm>
          </p:contentPart>
        </mc:Choice>
        <mc:Fallback xmlns="">
          <p:pic>
            <p:nvPicPr>
              <p:cNvPr id="46" name="Entrada de lápiz 45">
                <a:extLst>
                  <a:ext uri="{FF2B5EF4-FFF2-40B4-BE49-F238E27FC236}">
                    <a16:creationId xmlns:a16="http://schemas.microsoft.com/office/drawing/2014/main" id="{D5A53C6C-9760-074B-B0D4-E1CE94D7B0B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698033" y="2614485"/>
                <a:ext cx="273204" cy="19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7" name="Entrada de lápiz 46">
                <a:extLst>
                  <a:ext uri="{FF2B5EF4-FFF2-40B4-BE49-F238E27FC236}">
                    <a16:creationId xmlns:a16="http://schemas.microsoft.com/office/drawing/2014/main" id="{DF4CEAEE-84D2-F14A-850F-FAFDEAB844D4}"/>
                  </a:ext>
                </a:extLst>
              </p14:cNvPr>
              <p14:cNvContentPartPr/>
              <p14:nvPr/>
            </p14:nvContentPartPr>
            <p14:xfrm>
              <a:off x="6830855" y="2610885"/>
              <a:ext cx="87480" cy="232200"/>
            </p14:xfrm>
          </p:contentPart>
        </mc:Choice>
        <mc:Fallback xmlns="">
          <p:pic>
            <p:nvPicPr>
              <p:cNvPr id="47" name="Entrada de lápiz 46">
                <a:extLst>
                  <a:ext uri="{FF2B5EF4-FFF2-40B4-BE49-F238E27FC236}">
                    <a16:creationId xmlns:a16="http://schemas.microsoft.com/office/drawing/2014/main" id="{DF4CEAEE-84D2-F14A-850F-FAFDEAB844D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818255" y="2598285"/>
                <a:ext cx="112320" cy="25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8" name="Entrada de lápiz 58">
                <a:extLst>
                  <a:ext uri="{FF2B5EF4-FFF2-40B4-BE49-F238E27FC236}">
                    <a16:creationId xmlns:a16="http://schemas.microsoft.com/office/drawing/2014/main" id="{64163558-9083-3141-86CA-E061099E19F0}"/>
                  </a:ext>
                </a:extLst>
              </p14:cNvPr>
              <p14:cNvContentPartPr/>
              <p14:nvPr/>
            </p14:nvContentPartPr>
            <p14:xfrm>
              <a:off x="7324775" y="1965765"/>
              <a:ext cx="1363320" cy="610560"/>
            </p14:xfrm>
          </p:contentPart>
        </mc:Choice>
        <mc:Fallback xmlns="">
          <p:pic>
            <p:nvPicPr>
              <p:cNvPr id="58" name="Entrada de lápiz 58">
                <a:extLst>
                  <a:ext uri="{FF2B5EF4-FFF2-40B4-BE49-F238E27FC236}">
                    <a16:creationId xmlns:a16="http://schemas.microsoft.com/office/drawing/2014/main" id="{64163558-9083-3141-86CA-E061099E19F0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312172" y="1953165"/>
                <a:ext cx="1388167" cy="63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62" name="Entrada de lápiz 63">
                <a:extLst>
                  <a:ext uri="{FF2B5EF4-FFF2-40B4-BE49-F238E27FC236}">
                    <a16:creationId xmlns:a16="http://schemas.microsoft.com/office/drawing/2014/main" id="{33743E80-1B86-4E48-BEED-03CDE4CDD37F}"/>
                  </a:ext>
                </a:extLst>
              </p14:cNvPr>
              <p14:cNvContentPartPr/>
              <p14:nvPr/>
            </p14:nvContentPartPr>
            <p14:xfrm>
              <a:off x="8811575" y="2295885"/>
              <a:ext cx="238320" cy="206280"/>
            </p14:xfrm>
          </p:contentPart>
        </mc:Choice>
        <mc:Fallback xmlns="">
          <p:pic>
            <p:nvPicPr>
              <p:cNvPr id="62" name="Entrada de lápiz 63">
                <a:extLst>
                  <a:ext uri="{FF2B5EF4-FFF2-40B4-BE49-F238E27FC236}">
                    <a16:creationId xmlns:a16="http://schemas.microsoft.com/office/drawing/2014/main" id="{33743E80-1B86-4E48-BEED-03CDE4CDD37F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798975" y="2283285"/>
                <a:ext cx="263160" cy="23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63" name="Entrada de lápiz 63">
                <a:extLst>
                  <a:ext uri="{FF2B5EF4-FFF2-40B4-BE49-F238E27FC236}">
                    <a16:creationId xmlns:a16="http://schemas.microsoft.com/office/drawing/2014/main" id="{EC1EE9FD-6E56-1347-96F0-7BF24DA4B5B3}"/>
                  </a:ext>
                </a:extLst>
              </p14:cNvPr>
              <p14:cNvContentPartPr/>
              <p14:nvPr/>
            </p14:nvContentPartPr>
            <p14:xfrm>
              <a:off x="7897535" y="2635725"/>
              <a:ext cx="689040" cy="260280"/>
            </p14:xfrm>
          </p:contentPart>
        </mc:Choice>
        <mc:Fallback xmlns="">
          <p:pic>
            <p:nvPicPr>
              <p:cNvPr id="63" name="Entrada de lápiz 63">
                <a:extLst>
                  <a:ext uri="{FF2B5EF4-FFF2-40B4-BE49-F238E27FC236}">
                    <a16:creationId xmlns:a16="http://schemas.microsoft.com/office/drawing/2014/main" id="{EC1EE9FD-6E56-1347-96F0-7BF24DA4B5B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884935" y="2623125"/>
                <a:ext cx="713880" cy="2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67" name="Entrada de lápiz 67">
                <a:extLst>
                  <a:ext uri="{FF2B5EF4-FFF2-40B4-BE49-F238E27FC236}">
                    <a16:creationId xmlns:a16="http://schemas.microsoft.com/office/drawing/2014/main" id="{5B78C8AD-9322-CE45-BF66-B73CFAE29C27}"/>
                  </a:ext>
                </a:extLst>
              </p14:cNvPr>
              <p14:cNvContentPartPr/>
              <p14:nvPr/>
            </p14:nvContentPartPr>
            <p14:xfrm>
              <a:off x="9307295" y="1999605"/>
              <a:ext cx="736200" cy="421560"/>
            </p14:xfrm>
          </p:contentPart>
        </mc:Choice>
        <mc:Fallback xmlns="">
          <p:pic>
            <p:nvPicPr>
              <p:cNvPr id="67" name="Entrada de lápiz 67">
                <a:extLst>
                  <a:ext uri="{FF2B5EF4-FFF2-40B4-BE49-F238E27FC236}">
                    <a16:creationId xmlns:a16="http://schemas.microsoft.com/office/drawing/2014/main" id="{5B78C8AD-9322-CE45-BF66-B73CFAE29C27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294701" y="1986994"/>
                <a:ext cx="761028" cy="4464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69" name="Entrada de lápiz 69">
                <a:extLst>
                  <a:ext uri="{FF2B5EF4-FFF2-40B4-BE49-F238E27FC236}">
                    <a16:creationId xmlns:a16="http://schemas.microsoft.com/office/drawing/2014/main" id="{0AB3BB49-B3F5-1F4F-B655-8DA33F3F9B41}"/>
                  </a:ext>
                </a:extLst>
              </p14:cNvPr>
              <p14:cNvContentPartPr/>
              <p14:nvPr/>
            </p14:nvContentPartPr>
            <p14:xfrm>
              <a:off x="9333935" y="2503245"/>
              <a:ext cx="774000" cy="362520"/>
            </p14:xfrm>
          </p:contentPart>
        </mc:Choice>
        <mc:Fallback xmlns="">
          <p:pic>
            <p:nvPicPr>
              <p:cNvPr id="69" name="Entrada de lápiz 69">
                <a:extLst>
                  <a:ext uri="{FF2B5EF4-FFF2-40B4-BE49-F238E27FC236}">
                    <a16:creationId xmlns:a16="http://schemas.microsoft.com/office/drawing/2014/main" id="{0AB3BB49-B3F5-1F4F-B655-8DA33F3F9B41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321335" y="2490645"/>
                <a:ext cx="798840" cy="38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70" name="Entrada de lápiz 69">
                <a:extLst>
                  <a:ext uri="{FF2B5EF4-FFF2-40B4-BE49-F238E27FC236}">
                    <a16:creationId xmlns:a16="http://schemas.microsoft.com/office/drawing/2014/main" id="{20A6875E-3646-6649-8C0E-3F29567BBB25}"/>
                  </a:ext>
                </a:extLst>
              </p14:cNvPr>
              <p14:cNvContentPartPr/>
              <p14:nvPr/>
            </p14:nvContentPartPr>
            <p14:xfrm>
              <a:off x="9196415" y="2569845"/>
              <a:ext cx="108000" cy="330120"/>
            </p14:xfrm>
          </p:contentPart>
        </mc:Choice>
        <mc:Fallback xmlns="">
          <p:pic>
            <p:nvPicPr>
              <p:cNvPr id="70" name="Entrada de lápiz 69">
                <a:extLst>
                  <a:ext uri="{FF2B5EF4-FFF2-40B4-BE49-F238E27FC236}">
                    <a16:creationId xmlns:a16="http://schemas.microsoft.com/office/drawing/2014/main" id="{20A6875E-3646-6649-8C0E-3F29567BBB25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9183815" y="2557245"/>
                <a:ext cx="132840" cy="35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71" name="Entrada de lápiz 70">
                <a:extLst>
                  <a:ext uri="{FF2B5EF4-FFF2-40B4-BE49-F238E27FC236}">
                    <a16:creationId xmlns:a16="http://schemas.microsoft.com/office/drawing/2014/main" id="{E987338A-132E-6544-A808-B3256CED3836}"/>
                  </a:ext>
                </a:extLst>
              </p14:cNvPr>
              <p14:cNvContentPartPr/>
              <p14:nvPr/>
            </p14:nvContentPartPr>
            <p14:xfrm>
              <a:off x="10084895" y="2407485"/>
              <a:ext cx="156600" cy="149760"/>
            </p14:xfrm>
          </p:contentPart>
        </mc:Choice>
        <mc:Fallback xmlns="">
          <p:pic>
            <p:nvPicPr>
              <p:cNvPr id="71" name="Entrada de lápiz 70">
                <a:extLst>
                  <a:ext uri="{FF2B5EF4-FFF2-40B4-BE49-F238E27FC236}">
                    <a16:creationId xmlns:a16="http://schemas.microsoft.com/office/drawing/2014/main" id="{E987338A-132E-6544-A808-B3256CED3836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0072324" y="2394885"/>
                <a:ext cx="181383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72" name="Entrada de lápiz 71">
                <a:extLst>
                  <a:ext uri="{FF2B5EF4-FFF2-40B4-BE49-F238E27FC236}">
                    <a16:creationId xmlns:a16="http://schemas.microsoft.com/office/drawing/2014/main" id="{3E36A477-DB2D-8846-A5AC-0203DE1860FD}"/>
                  </a:ext>
                </a:extLst>
              </p14:cNvPr>
              <p14:cNvContentPartPr/>
              <p14:nvPr/>
            </p14:nvContentPartPr>
            <p14:xfrm>
              <a:off x="1028735" y="2695485"/>
              <a:ext cx="2374920" cy="84240"/>
            </p14:xfrm>
          </p:contentPart>
        </mc:Choice>
        <mc:Fallback xmlns="">
          <p:pic>
            <p:nvPicPr>
              <p:cNvPr id="72" name="Entrada de lápiz 71">
                <a:extLst>
                  <a:ext uri="{FF2B5EF4-FFF2-40B4-BE49-F238E27FC236}">
                    <a16:creationId xmlns:a16="http://schemas.microsoft.com/office/drawing/2014/main" id="{3E36A477-DB2D-8846-A5AC-0203DE1860FD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016135" y="2682885"/>
                <a:ext cx="239976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83" name="Entrada de lápiz 83">
                <a:extLst>
                  <a:ext uri="{FF2B5EF4-FFF2-40B4-BE49-F238E27FC236}">
                    <a16:creationId xmlns:a16="http://schemas.microsoft.com/office/drawing/2014/main" id="{216E2541-AAA2-0842-A704-C568333FECA1}"/>
                  </a:ext>
                </a:extLst>
              </p14:cNvPr>
              <p14:cNvContentPartPr/>
              <p14:nvPr/>
            </p14:nvContentPartPr>
            <p14:xfrm>
              <a:off x="2429135" y="3960885"/>
              <a:ext cx="771480" cy="338760"/>
            </p14:xfrm>
          </p:contentPart>
        </mc:Choice>
        <mc:Fallback xmlns="">
          <p:pic>
            <p:nvPicPr>
              <p:cNvPr id="83" name="Entrada de lápiz 83">
                <a:extLst>
                  <a:ext uri="{FF2B5EF4-FFF2-40B4-BE49-F238E27FC236}">
                    <a16:creationId xmlns:a16="http://schemas.microsoft.com/office/drawing/2014/main" id="{216E2541-AAA2-0842-A704-C568333FECA1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416541" y="3948285"/>
                <a:ext cx="796308" cy="36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84" name="Entrada de lápiz 83">
                <a:extLst>
                  <a:ext uri="{FF2B5EF4-FFF2-40B4-BE49-F238E27FC236}">
                    <a16:creationId xmlns:a16="http://schemas.microsoft.com/office/drawing/2014/main" id="{5A44646D-A051-F843-8BDC-1AB98949D4FF}"/>
                  </a:ext>
                </a:extLst>
              </p14:cNvPr>
              <p14:cNvContentPartPr/>
              <p14:nvPr/>
            </p14:nvContentPartPr>
            <p14:xfrm>
              <a:off x="2985335" y="4254645"/>
              <a:ext cx="292680" cy="26280"/>
            </p14:xfrm>
          </p:contentPart>
        </mc:Choice>
        <mc:Fallback xmlns="">
          <p:pic>
            <p:nvPicPr>
              <p:cNvPr id="84" name="Entrada de lápiz 83">
                <a:extLst>
                  <a:ext uri="{FF2B5EF4-FFF2-40B4-BE49-F238E27FC236}">
                    <a16:creationId xmlns:a16="http://schemas.microsoft.com/office/drawing/2014/main" id="{5A44646D-A051-F843-8BDC-1AB98949D4FF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972735" y="4242045"/>
                <a:ext cx="31752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87" name="Entrada de lápiz 87">
                <a:extLst>
                  <a:ext uri="{FF2B5EF4-FFF2-40B4-BE49-F238E27FC236}">
                    <a16:creationId xmlns:a16="http://schemas.microsoft.com/office/drawing/2014/main" id="{98309FF2-B4DC-D045-B962-EBADD77C91F8}"/>
                  </a:ext>
                </a:extLst>
              </p14:cNvPr>
              <p14:cNvContentPartPr/>
              <p14:nvPr/>
            </p14:nvContentPartPr>
            <p14:xfrm>
              <a:off x="3661415" y="3885645"/>
              <a:ext cx="339840" cy="429120"/>
            </p14:xfrm>
          </p:contentPart>
        </mc:Choice>
        <mc:Fallback xmlns="">
          <p:pic>
            <p:nvPicPr>
              <p:cNvPr id="87" name="Entrada de lápiz 87">
                <a:extLst>
                  <a:ext uri="{FF2B5EF4-FFF2-40B4-BE49-F238E27FC236}">
                    <a16:creationId xmlns:a16="http://schemas.microsoft.com/office/drawing/2014/main" id="{98309FF2-B4DC-D045-B962-EBADD77C91F8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648802" y="3873045"/>
                <a:ext cx="364706" cy="45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90" name="Entrada de lápiz 90">
                <a:extLst>
                  <a:ext uri="{FF2B5EF4-FFF2-40B4-BE49-F238E27FC236}">
                    <a16:creationId xmlns:a16="http://schemas.microsoft.com/office/drawing/2014/main" id="{80B94098-AC0D-7049-8026-5CEC87D24011}"/>
                  </a:ext>
                </a:extLst>
              </p14:cNvPr>
              <p14:cNvContentPartPr/>
              <p14:nvPr/>
            </p14:nvContentPartPr>
            <p14:xfrm>
              <a:off x="4139135" y="3947565"/>
              <a:ext cx="381600" cy="392400"/>
            </p14:xfrm>
          </p:contentPart>
        </mc:Choice>
        <mc:Fallback xmlns="">
          <p:pic>
            <p:nvPicPr>
              <p:cNvPr id="90" name="Entrada de lápiz 90">
                <a:extLst>
                  <a:ext uri="{FF2B5EF4-FFF2-40B4-BE49-F238E27FC236}">
                    <a16:creationId xmlns:a16="http://schemas.microsoft.com/office/drawing/2014/main" id="{80B94098-AC0D-7049-8026-5CEC87D24011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126547" y="3934953"/>
                <a:ext cx="406417" cy="4172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93" name="Entrada de lápiz 93">
                <a:extLst>
                  <a:ext uri="{FF2B5EF4-FFF2-40B4-BE49-F238E27FC236}">
                    <a16:creationId xmlns:a16="http://schemas.microsoft.com/office/drawing/2014/main" id="{F6AE3298-CCFB-C944-86FB-F440FEE23A42}"/>
                  </a:ext>
                </a:extLst>
              </p14:cNvPr>
              <p14:cNvContentPartPr/>
              <p14:nvPr/>
            </p14:nvContentPartPr>
            <p14:xfrm>
              <a:off x="4607855" y="3726165"/>
              <a:ext cx="853560" cy="649080"/>
            </p14:xfrm>
          </p:contentPart>
        </mc:Choice>
        <mc:Fallback xmlns="">
          <p:pic>
            <p:nvPicPr>
              <p:cNvPr id="93" name="Entrada de lápiz 93">
                <a:extLst>
                  <a:ext uri="{FF2B5EF4-FFF2-40B4-BE49-F238E27FC236}">
                    <a16:creationId xmlns:a16="http://schemas.microsoft.com/office/drawing/2014/main" id="{F6AE3298-CCFB-C944-86FB-F440FEE23A42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595250" y="3713565"/>
                <a:ext cx="878410" cy="67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97" name="Entrada de lápiz 97">
                <a:extLst>
                  <a:ext uri="{FF2B5EF4-FFF2-40B4-BE49-F238E27FC236}">
                    <a16:creationId xmlns:a16="http://schemas.microsoft.com/office/drawing/2014/main" id="{0CF8A317-C2EB-4F41-B6B0-B7AC49DE43BD}"/>
                  </a:ext>
                </a:extLst>
              </p14:cNvPr>
              <p14:cNvContentPartPr/>
              <p14:nvPr/>
            </p14:nvContentPartPr>
            <p14:xfrm>
              <a:off x="5567615" y="4042605"/>
              <a:ext cx="308880" cy="257040"/>
            </p14:xfrm>
          </p:contentPart>
        </mc:Choice>
        <mc:Fallback xmlns="">
          <p:pic>
            <p:nvPicPr>
              <p:cNvPr id="97" name="Entrada de lápiz 97">
                <a:extLst>
                  <a:ext uri="{FF2B5EF4-FFF2-40B4-BE49-F238E27FC236}">
                    <a16:creationId xmlns:a16="http://schemas.microsoft.com/office/drawing/2014/main" id="{0CF8A317-C2EB-4F41-B6B0-B7AC49DE43BD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555015" y="4030005"/>
                <a:ext cx="33372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99" name="Entrada de lápiz 99">
                <a:extLst>
                  <a:ext uri="{FF2B5EF4-FFF2-40B4-BE49-F238E27FC236}">
                    <a16:creationId xmlns:a16="http://schemas.microsoft.com/office/drawing/2014/main" id="{75B738D9-577F-3542-86E4-A9B795728868}"/>
                  </a:ext>
                </a:extLst>
              </p14:cNvPr>
              <p14:cNvContentPartPr/>
              <p14:nvPr/>
            </p14:nvContentPartPr>
            <p14:xfrm>
              <a:off x="6120575" y="3954765"/>
              <a:ext cx="288720" cy="352080"/>
            </p14:xfrm>
          </p:contentPart>
        </mc:Choice>
        <mc:Fallback xmlns="">
          <p:pic>
            <p:nvPicPr>
              <p:cNvPr id="99" name="Entrada de lápiz 99">
                <a:extLst>
                  <a:ext uri="{FF2B5EF4-FFF2-40B4-BE49-F238E27FC236}">
                    <a16:creationId xmlns:a16="http://schemas.microsoft.com/office/drawing/2014/main" id="{75B738D9-577F-3542-86E4-A9B795728868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107975" y="3942178"/>
                <a:ext cx="313560" cy="3768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02" name="Entrada de lápiz 102">
                <a:extLst>
                  <a:ext uri="{FF2B5EF4-FFF2-40B4-BE49-F238E27FC236}">
                    <a16:creationId xmlns:a16="http://schemas.microsoft.com/office/drawing/2014/main" id="{F795A590-B76F-A348-AE57-18CE5D7D8B31}"/>
                  </a:ext>
                </a:extLst>
              </p14:cNvPr>
              <p14:cNvContentPartPr/>
              <p14:nvPr/>
            </p14:nvContentPartPr>
            <p14:xfrm>
              <a:off x="6494615" y="4015965"/>
              <a:ext cx="257040" cy="222480"/>
            </p14:xfrm>
          </p:contentPart>
        </mc:Choice>
        <mc:Fallback xmlns="">
          <p:pic>
            <p:nvPicPr>
              <p:cNvPr id="102" name="Entrada de lápiz 102">
                <a:extLst>
                  <a:ext uri="{FF2B5EF4-FFF2-40B4-BE49-F238E27FC236}">
                    <a16:creationId xmlns:a16="http://schemas.microsoft.com/office/drawing/2014/main" id="{F795A590-B76F-A348-AE57-18CE5D7D8B31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482033" y="4003385"/>
                <a:ext cx="281845" cy="24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05" name="Entrada de lápiz 105">
                <a:extLst>
                  <a:ext uri="{FF2B5EF4-FFF2-40B4-BE49-F238E27FC236}">
                    <a16:creationId xmlns:a16="http://schemas.microsoft.com/office/drawing/2014/main" id="{55B311EC-0F42-924E-8E57-6EB1689C7BDC}"/>
                  </a:ext>
                </a:extLst>
              </p14:cNvPr>
              <p14:cNvContentPartPr/>
              <p14:nvPr/>
            </p14:nvContentPartPr>
            <p14:xfrm>
              <a:off x="6884855" y="3942885"/>
              <a:ext cx="302760" cy="374400"/>
            </p14:xfrm>
          </p:contentPart>
        </mc:Choice>
        <mc:Fallback xmlns="">
          <p:pic>
            <p:nvPicPr>
              <p:cNvPr id="105" name="Entrada de lápiz 105">
                <a:extLst>
                  <a:ext uri="{FF2B5EF4-FFF2-40B4-BE49-F238E27FC236}">
                    <a16:creationId xmlns:a16="http://schemas.microsoft.com/office/drawing/2014/main" id="{55B311EC-0F42-924E-8E57-6EB1689C7BDC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6872255" y="3930285"/>
                <a:ext cx="327600" cy="39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08" name="Entrada de lápiz 108">
                <a:extLst>
                  <a:ext uri="{FF2B5EF4-FFF2-40B4-BE49-F238E27FC236}">
                    <a16:creationId xmlns:a16="http://schemas.microsoft.com/office/drawing/2014/main" id="{9B59EC8B-8C8F-7743-B590-90E768FC425A}"/>
                  </a:ext>
                </a:extLst>
              </p14:cNvPr>
              <p14:cNvContentPartPr/>
              <p14:nvPr/>
            </p14:nvContentPartPr>
            <p14:xfrm>
              <a:off x="7235855" y="4002645"/>
              <a:ext cx="694800" cy="431640"/>
            </p14:xfrm>
          </p:contentPart>
        </mc:Choice>
        <mc:Fallback xmlns="">
          <p:pic>
            <p:nvPicPr>
              <p:cNvPr id="108" name="Entrada de lápiz 108">
                <a:extLst>
                  <a:ext uri="{FF2B5EF4-FFF2-40B4-BE49-F238E27FC236}">
                    <a16:creationId xmlns:a16="http://schemas.microsoft.com/office/drawing/2014/main" id="{9B59EC8B-8C8F-7743-B590-90E768FC425A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7223255" y="3990045"/>
                <a:ext cx="719640" cy="45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12" name="Entrada de lápiz 112">
                <a:extLst>
                  <a:ext uri="{FF2B5EF4-FFF2-40B4-BE49-F238E27FC236}">
                    <a16:creationId xmlns:a16="http://schemas.microsoft.com/office/drawing/2014/main" id="{A2B65213-3D33-C540-81A6-FC9EF8EAF5F4}"/>
                  </a:ext>
                </a:extLst>
              </p14:cNvPr>
              <p14:cNvContentPartPr/>
              <p14:nvPr/>
            </p14:nvContentPartPr>
            <p14:xfrm>
              <a:off x="8113535" y="3976725"/>
              <a:ext cx="768600" cy="366480"/>
            </p14:xfrm>
          </p:contentPart>
        </mc:Choice>
        <mc:Fallback xmlns="">
          <p:pic>
            <p:nvPicPr>
              <p:cNvPr id="112" name="Entrada de lápiz 112">
                <a:extLst>
                  <a:ext uri="{FF2B5EF4-FFF2-40B4-BE49-F238E27FC236}">
                    <a16:creationId xmlns:a16="http://schemas.microsoft.com/office/drawing/2014/main" id="{A2B65213-3D33-C540-81A6-FC9EF8EAF5F4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8100935" y="3964125"/>
                <a:ext cx="793440" cy="39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15" name="Entrada de lápiz 115">
                <a:extLst>
                  <a:ext uri="{FF2B5EF4-FFF2-40B4-BE49-F238E27FC236}">
                    <a16:creationId xmlns:a16="http://schemas.microsoft.com/office/drawing/2014/main" id="{36952C7E-D7A1-6743-ADDD-B2C85A694ECA}"/>
                  </a:ext>
                </a:extLst>
              </p14:cNvPr>
              <p14:cNvContentPartPr/>
              <p14:nvPr/>
            </p14:nvContentPartPr>
            <p14:xfrm>
              <a:off x="8932535" y="4019925"/>
              <a:ext cx="294120" cy="245520"/>
            </p14:xfrm>
          </p:contentPart>
        </mc:Choice>
        <mc:Fallback xmlns="">
          <p:pic>
            <p:nvPicPr>
              <p:cNvPr id="115" name="Entrada de lápiz 115">
                <a:extLst>
                  <a:ext uri="{FF2B5EF4-FFF2-40B4-BE49-F238E27FC236}">
                    <a16:creationId xmlns:a16="http://schemas.microsoft.com/office/drawing/2014/main" id="{36952C7E-D7A1-6743-ADDD-B2C85A694ECA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8919935" y="4007325"/>
                <a:ext cx="318960" cy="2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18" name="Entrada de lápiz 118">
                <a:extLst>
                  <a:ext uri="{FF2B5EF4-FFF2-40B4-BE49-F238E27FC236}">
                    <a16:creationId xmlns:a16="http://schemas.microsoft.com/office/drawing/2014/main" id="{28A31DDE-8B8C-FB45-A26A-55C84268BE90}"/>
                  </a:ext>
                </a:extLst>
              </p14:cNvPr>
              <p14:cNvContentPartPr/>
              <p14:nvPr/>
            </p14:nvContentPartPr>
            <p14:xfrm>
              <a:off x="2516421" y="5001355"/>
              <a:ext cx="536669" cy="507203"/>
            </p14:xfrm>
          </p:contentPart>
        </mc:Choice>
        <mc:Fallback xmlns="">
          <p:pic>
            <p:nvPicPr>
              <p:cNvPr id="118" name="Entrada de lápiz 118">
                <a:extLst>
                  <a:ext uri="{FF2B5EF4-FFF2-40B4-BE49-F238E27FC236}">
                    <a16:creationId xmlns:a16="http://schemas.microsoft.com/office/drawing/2014/main" id="{28A31DDE-8B8C-FB45-A26A-55C84268BE90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2503815" y="4988756"/>
                <a:ext cx="561521" cy="5320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21" name="Entrada de lápiz 121">
                <a:extLst>
                  <a:ext uri="{FF2B5EF4-FFF2-40B4-BE49-F238E27FC236}">
                    <a16:creationId xmlns:a16="http://schemas.microsoft.com/office/drawing/2014/main" id="{65661083-F304-AC43-99F4-9895F5FC7A7A}"/>
                  </a:ext>
                </a:extLst>
              </p14:cNvPr>
              <p14:cNvContentPartPr/>
              <p14:nvPr/>
            </p14:nvContentPartPr>
            <p14:xfrm>
              <a:off x="3374786" y="5166610"/>
              <a:ext cx="693150" cy="311185"/>
            </p14:xfrm>
          </p:contentPart>
        </mc:Choice>
        <mc:Fallback xmlns="">
          <p:pic>
            <p:nvPicPr>
              <p:cNvPr id="121" name="Entrada de lápiz 121">
                <a:extLst>
                  <a:ext uri="{FF2B5EF4-FFF2-40B4-BE49-F238E27FC236}">
                    <a16:creationId xmlns:a16="http://schemas.microsoft.com/office/drawing/2014/main" id="{65661083-F304-AC43-99F4-9895F5FC7A7A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3362183" y="5153990"/>
                <a:ext cx="717995" cy="3360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24" name="Entrada de lápiz 124">
                <a:extLst>
                  <a:ext uri="{FF2B5EF4-FFF2-40B4-BE49-F238E27FC236}">
                    <a16:creationId xmlns:a16="http://schemas.microsoft.com/office/drawing/2014/main" id="{5224ABFA-018E-C24D-AEA5-F794AB161994}"/>
                  </a:ext>
                </a:extLst>
              </p14:cNvPr>
              <p14:cNvContentPartPr/>
              <p14:nvPr/>
            </p14:nvContentPartPr>
            <p14:xfrm>
              <a:off x="4251764" y="5166610"/>
              <a:ext cx="641875" cy="281998"/>
            </p14:xfrm>
          </p:contentPart>
        </mc:Choice>
        <mc:Fallback xmlns="">
          <p:pic>
            <p:nvPicPr>
              <p:cNvPr id="124" name="Entrada de lápiz 124">
                <a:extLst>
                  <a:ext uri="{FF2B5EF4-FFF2-40B4-BE49-F238E27FC236}">
                    <a16:creationId xmlns:a16="http://schemas.microsoft.com/office/drawing/2014/main" id="{5224ABFA-018E-C24D-AEA5-F794AB161994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4239164" y="5153989"/>
                <a:ext cx="666715" cy="30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27" name="Entrada de lápiz 127">
                <a:extLst>
                  <a:ext uri="{FF2B5EF4-FFF2-40B4-BE49-F238E27FC236}">
                    <a16:creationId xmlns:a16="http://schemas.microsoft.com/office/drawing/2014/main" id="{1D672D11-DEE9-9C47-A9A2-1F6CE23F1681}"/>
                  </a:ext>
                </a:extLst>
              </p14:cNvPr>
              <p14:cNvContentPartPr/>
              <p14:nvPr/>
            </p14:nvContentPartPr>
            <p14:xfrm>
              <a:off x="4787672" y="5426523"/>
              <a:ext cx="120779" cy="85586"/>
            </p14:xfrm>
          </p:contentPart>
        </mc:Choice>
        <mc:Fallback xmlns="">
          <p:pic>
            <p:nvPicPr>
              <p:cNvPr id="127" name="Entrada de lápiz 127">
                <a:extLst>
                  <a:ext uri="{FF2B5EF4-FFF2-40B4-BE49-F238E27FC236}">
                    <a16:creationId xmlns:a16="http://schemas.microsoft.com/office/drawing/2014/main" id="{1D672D11-DEE9-9C47-A9A2-1F6CE23F1681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4775016" y="5413937"/>
                <a:ext cx="145730" cy="1103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30" name="Entrada de lápiz 130">
                <a:extLst>
                  <a:ext uri="{FF2B5EF4-FFF2-40B4-BE49-F238E27FC236}">
                    <a16:creationId xmlns:a16="http://schemas.microsoft.com/office/drawing/2014/main" id="{C363CCC6-3B7D-BD43-A495-5B99624B3D4B}"/>
                  </a:ext>
                </a:extLst>
              </p14:cNvPr>
              <p14:cNvContentPartPr/>
              <p14:nvPr/>
            </p14:nvContentPartPr>
            <p14:xfrm>
              <a:off x="5443221" y="5097591"/>
              <a:ext cx="741005" cy="386910"/>
            </p14:xfrm>
          </p:contentPart>
        </mc:Choice>
        <mc:Fallback xmlns="">
          <p:pic>
            <p:nvPicPr>
              <p:cNvPr id="130" name="Entrada de lápiz 130">
                <a:extLst>
                  <a:ext uri="{FF2B5EF4-FFF2-40B4-BE49-F238E27FC236}">
                    <a16:creationId xmlns:a16="http://schemas.microsoft.com/office/drawing/2014/main" id="{C363CCC6-3B7D-BD43-A495-5B99624B3D4B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5430619" y="5084994"/>
                <a:ext cx="765849" cy="4117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31" name="Entrada de lápiz 130">
                <a:extLst>
                  <a:ext uri="{FF2B5EF4-FFF2-40B4-BE49-F238E27FC236}">
                    <a16:creationId xmlns:a16="http://schemas.microsoft.com/office/drawing/2014/main" id="{524B0FB3-E148-AD4E-8980-4BF5516D2C83}"/>
                  </a:ext>
                </a:extLst>
              </p14:cNvPr>
              <p14:cNvContentPartPr/>
              <p14:nvPr/>
            </p14:nvContentPartPr>
            <p14:xfrm>
              <a:off x="5917981" y="5404043"/>
              <a:ext cx="336130" cy="32341"/>
            </p14:xfrm>
          </p:contentPart>
        </mc:Choice>
        <mc:Fallback xmlns="">
          <p:pic>
            <p:nvPicPr>
              <p:cNvPr id="131" name="Entrada de lápiz 130">
                <a:extLst>
                  <a:ext uri="{FF2B5EF4-FFF2-40B4-BE49-F238E27FC236}">
                    <a16:creationId xmlns:a16="http://schemas.microsoft.com/office/drawing/2014/main" id="{524B0FB3-E148-AD4E-8980-4BF5516D2C83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5905385" y="5391325"/>
                <a:ext cx="360962" cy="574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34" name="Entrada de lápiz 134">
                <a:extLst>
                  <a:ext uri="{FF2B5EF4-FFF2-40B4-BE49-F238E27FC236}">
                    <a16:creationId xmlns:a16="http://schemas.microsoft.com/office/drawing/2014/main" id="{FEE568F8-EBC5-2B42-9022-1A9C15515EEB}"/>
                  </a:ext>
                </a:extLst>
              </p14:cNvPr>
              <p14:cNvContentPartPr/>
              <p14:nvPr/>
            </p14:nvContentPartPr>
            <p14:xfrm>
              <a:off x="6567832" y="5066038"/>
              <a:ext cx="350942" cy="373106"/>
            </p14:xfrm>
          </p:contentPart>
        </mc:Choice>
        <mc:Fallback xmlns="">
          <p:pic>
            <p:nvPicPr>
              <p:cNvPr id="134" name="Entrada de lápiz 134">
                <a:extLst>
                  <a:ext uri="{FF2B5EF4-FFF2-40B4-BE49-F238E27FC236}">
                    <a16:creationId xmlns:a16="http://schemas.microsoft.com/office/drawing/2014/main" id="{FEE568F8-EBC5-2B42-9022-1A9C15515EEB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6555234" y="5053433"/>
                <a:ext cx="375778" cy="3979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37" name="Entrada de lápiz 137">
                <a:extLst>
                  <a:ext uri="{FF2B5EF4-FFF2-40B4-BE49-F238E27FC236}">
                    <a16:creationId xmlns:a16="http://schemas.microsoft.com/office/drawing/2014/main" id="{B3D93574-DC48-5E42-B9C5-11BE4A90457D}"/>
                  </a:ext>
                </a:extLst>
              </p14:cNvPr>
              <p14:cNvContentPartPr/>
              <p14:nvPr/>
            </p14:nvContentPartPr>
            <p14:xfrm>
              <a:off x="5304213" y="4876724"/>
              <a:ext cx="2174019" cy="900425"/>
            </p14:xfrm>
          </p:contentPart>
        </mc:Choice>
        <mc:Fallback xmlns="">
          <p:pic>
            <p:nvPicPr>
              <p:cNvPr id="137" name="Entrada de lápiz 137">
                <a:extLst>
                  <a:ext uri="{FF2B5EF4-FFF2-40B4-BE49-F238E27FC236}">
                    <a16:creationId xmlns:a16="http://schemas.microsoft.com/office/drawing/2014/main" id="{B3D93574-DC48-5E42-B9C5-11BE4A90457D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5291613" y="4864123"/>
                <a:ext cx="2198859" cy="92526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3900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trada de lápiz 5">
                <a:extLst>
                  <a:ext uri="{FF2B5EF4-FFF2-40B4-BE49-F238E27FC236}">
                    <a16:creationId xmlns:a16="http://schemas.microsoft.com/office/drawing/2014/main" id="{28756F76-09C6-244E-9CAB-A78546B8B3D9}"/>
                  </a:ext>
                </a:extLst>
              </p14:cNvPr>
              <p14:cNvContentPartPr/>
              <p14:nvPr/>
            </p14:nvContentPartPr>
            <p14:xfrm>
              <a:off x="1811735" y="585165"/>
              <a:ext cx="979560" cy="412560"/>
            </p14:xfrm>
          </p:contentPart>
        </mc:Choice>
        <mc:Fallback xmlns="">
          <p:pic>
            <p:nvPicPr>
              <p:cNvPr id="5" name="Entrada de lápiz 5">
                <a:extLst>
                  <a:ext uri="{FF2B5EF4-FFF2-40B4-BE49-F238E27FC236}">
                    <a16:creationId xmlns:a16="http://schemas.microsoft.com/office/drawing/2014/main" id="{28756F76-09C6-244E-9CAB-A78546B8B3D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99140" y="572576"/>
                <a:ext cx="1004391" cy="4373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Entrada de lápiz 8">
                <a:extLst>
                  <a:ext uri="{FF2B5EF4-FFF2-40B4-BE49-F238E27FC236}">
                    <a16:creationId xmlns:a16="http://schemas.microsoft.com/office/drawing/2014/main" id="{554E9C13-FC34-0748-960A-5822ED6ACDE8}"/>
                  </a:ext>
                </a:extLst>
              </p14:cNvPr>
              <p14:cNvContentPartPr/>
              <p14:nvPr/>
            </p14:nvContentPartPr>
            <p14:xfrm>
              <a:off x="2528135" y="728085"/>
              <a:ext cx="651240" cy="199080"/>
            </p14:xfrm>
          </p:contentPart>
        </mc:Choice>
        <mc:Fallback xmlns="">
          <p:pic>
            <p:nvPicPr>
              <p:cNvPr id="8" name="Entrada de lápiz 8">
                <a:extLst>
                  <a:ext uri="{FF2B5EF4-FFF2-40B4-BE49-F238E27FC236}">
                    <a16:creationId xmlns:a16="http://schemas.microsoft.com/office/drawing/2014/main" id="{554E9C13-FC34-0748-960A-5822ED6ACDE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15542" y="715485"/>
                <a:ext cx="676066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Entrada de lápiz 16">
                <a:extLst>
                  <a:ext uri="{FF2B5EF4-FFF2-40B4-BE49-F238E27FC236}">
                    <a16:creationId xmlns:a16="http://schemas.microsoft.com/office/drawing/2014/main" id="{CE8978F5-0304-504E-BB7F-5B9D46B98CF6}"/>
                  </a:ext>
                </a:extLst>
              </p14:cNvPr>
              <p14:cNvContentPartPr/>
              <p14:nvPr/>
            </p14:nvContentPartPr>
            <p14:xfrm>
              <a:off x="2927735" y="688125"/>
              <a:ext cx="915480" cy="231120"/>
            </p14:xfrm>
          </p:contentPart>
        </mc:Choice>
        <mc:Fallback xmlns="">
          <p:pic>
            <p:nvPicPr>
              <p:cNvPr id="16" name="Entrada de lápiz 16">
                <a:extLst>
                  <a:ext uri="{FF2B5EF4-FFF2-40B4-BE49-F238E27FC236}">
                    <a16:creationId xmlns:a16="http://schemas.microsoft.com/office/drawing/2014/main" id="{CE8978F5-0304-504E-BB7F-5B9D46B98CF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15135" y="675545"/>
                <a:ext cx="940320" cy="2559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" name="Entrada de lápiz 18">
                <a:extLst>
                  <a:ext uri="{FF2B5EF4-FFF2-40B4-BE49-F238E27FC236}">
                    <a16:creationId xmlns:a16="http://schemas.microsoft.com/office/drawing/2014/main" id="{D2C0307A-64C4-5742-A78D-24CAF5255FF3}"/>
                  </a:ext>
                </a:extLst>
              </p14:cNvPr>
              <p14:cNvContentPartPr/>
              <p14:nvPr/>
            </p14:nvContentPartPr>
            <p14:xfrm>
              <a:off x="4147775" y="689565"/>
              <a:ext cx="55440" cy="63360"/>
            </p14:xfrm>
          </p:contentPart>
        </mc:Choice>
        <mc:Fallback xmlns="">
          <p:pic>
            <p:nvPicPr>
              <p:cNvPr id="19" name="Entrada de lápiz 18">
                <a:extLst>
                  <a:ext uri="{FF2B5EF4-FFF2-40B4-BE49-F238E27FC236}">
                    <a16:creationId xmlns:a16="http://schemas.microsoft.com/office/drawing/2014/main" id="{D2C0307A-64C4-5742-A78D-24CAF5255FF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35175" y="676965"/>
                <a:ext cx="8028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" name="Entrada de lápiz 19">
                <a:extLst>
                  <a:ext uri="{FF2B5EF4-FFF2-40B4-BE49-F238E27FC236}">
                    <a16:creationId xmlns:a16="http://schemas.microsoft.com/office/drawing/2014/main" id="{67C01A8A-4B7D-3D41-9455-E26738AE9019}"/>
                  </a:ext>
                </a:extLst>
              </p14:cNvPr>
              <p14:cNvContentPartPr/>
              <p14:nvPr/>
            </p14:nvContentPartPr>
            <p14:xfrm>
              <a:off x="4114655" y="910965"/>
              <a:ext cx="49680" cy="53640"/>
            </p14:xfrm>
          </p:contentPart>
        </mc:Choice>
        <mc:Fallback xmlns="">
          <p:pic>
            <p:nvPicPr>
              <p:cNvPr id="20" name="Entrada de lápiz 19">
                <a:extLst>
                  <a:ext uri="{FF2B5EF4-FFF2-40B4-BE49-F238E27FC236}">
                    <a16:creationId xmlns:a16="http://schemas.microsoft.com/office/drawing/2014/main" id="{67C01A8A-4B7D-3D41-9455-E26738AE901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02146" y="898365"/>
                <a:ext cx="74341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1" name="Entrada de lápiz 20">
                <a:extLst>
                  <a:ext uri="{FF2B5EF4-FFF2-40B4-BE49-F238E27FC236}">
                    <a16:creationId xmlns:a16="http://schemas.microsoft.com/office/drawing/2014/main" id="{0E47C55D-F561-F249-BF23-5E711716E910}"/>
                  </a:ext>
                </a:extLst>
              </p14:cNvPr>
              <p14:cNvContentPartPr/>
              <p14:nvPr/>
            </p14:nvContentPartPr>
            <p14:xfrm>
              <a:off x="4990535" y="653565"/>
              <a:ext cx="161280" cy="354600"/>
            </p14:xfrm>
          </p:contentPart>
        </mc:Choice>
        <mc:Fallback xmlns="">
          <p:pic>
            <p:nvPicPr>
              <p:cNvPr id="21" name="Entrada de lápiz 20">
                <a:extLst>
                  <a:ext uri="{FF2B5EF4-FFF2-40B4-BE49-F238E27FC236}">
                    <a16:creationId xmlns:a16="http://schemas.microsoft.com/office/drawing/2014/main" id="{0E47C55D-F561-F249-BF23-5E711716E91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77935" y="640965"/>
                <a:ext cx="186120" cy="37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2" name="Entrada de lápiz 21">
                <a:extLst>
                  <a:ext uri="{FF2B5EF4-FFF2-40B4-BE49-F238E27FC236}">
                    <a16:creationId xmlns:a16="http://schemas.microsoft.com/office/drawing/2014/main" id="{0CA0E5CB-F3B1-544A-97C4-3EC5A8EB96B5}"/>
                  </a:ext>
                </a:extLst>
              </p14:cNvPr>
              <p14:cNvContentPartPr/>
              <p14:nvPr/>
            </p14:nvContentPartPr>
            <p14:xfrm>
              <a:off x="5442695" y="744645"/>
              <a:ext cx="209160" cy="37440"/>
            </p14:xfrm>
          </p:contentPart>
        </mc:Choice>
        <mc:Fallback xmlns="">
          <p:pic>
            <p:nvPicPr>
              <p:cNvPr id="22" name="Entrada de lápiz 21">
                <a:extLst>
                  <a:ext uri="{FF2B5EF4-FFF2-40B4-BE49-F238E27FC236}">
                    <a16:creationId xmlns:a16="http://schemas.microsoft.com/office/drawing/2014/main" id="{0CA0E5CB-F3B1-544A-97C4-3EC5A8EB96B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430095" y="732045"/>
                <a:ext cx="23400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3" name="Entrada de lápiz 22">
                <a:extLst>
                  <a:ext uri="{FF2B5EF4-FFF2-40B4-BE49-F238E27FC236}">
                    <a16:creationId xmlns:a16="http://schemas.microsoft.com/office/drawing/2014/main" id="{BE29CA43-B095-7645-8D14-5851088BB6BD}"/>
                  </a:ext>
                </a:extLst>
              </p14:cNvPr>
              <p14:cNvContentPartPr/>
              <p14:nvPr/>
            </p14:nvContentPartPr>
            <p14:xfrm>
              <a:off x="5474375" y="881085"/>
              <a:ext cx="247680" cy="38880"/>
            </p14:xfrm>
          </p:contentPart>
        </mc:Choice>
        <mc:Fallback xmlns="">
          <p:pic>
            <p:nvPicPr>
              <p:cNvPr id="23" name="Entrada de lápiz 22">
                <a:extLst>
                  <a:ext uri="{FF2B5EF4-FFF2-40B4-BE49-F238E27FC236}">
                    <a16:creationId xmlns:a16="http://schemas.microsoft.com/office/drawing/2014/main" id="{BE29CA43-B095-7645-8D14-5851088BB6B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61775" y="868485"/>
                <a:ext cx="27252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7" name="Entrada de lápiz 27">
                <a:extLst>
                  <a:ext uri="{FF2B5EF4-FFF2-40B4-BE49-F238E27FC236}">
                    <a16:creationId xmlns:a16="http://schemas.microsoft.com/office/drawing/2014/main" id="{9B5B1F3C-49BF-AD48-BFFC-7B6650E9B6EF}"/>
                  </a:ext>
                </a:extLst>
              </p14:cNvPr>
              <p14:cNvContentPartPr/>
              <p14:nvPr/>
            </p14:nvContentPartPr>
            <p14:xfrm>
              <a:off x="5904575" y="625125"/>
              <a:ext cx="594360" cy="246240"/>
            </p14:xfrm>
          </p:contentPart>
        </mc:Choice>
        <mc:Fallback xmlns="">
          <p:pic>
            <p:nvPicPr>
              <p:cNvPr id="27" name="Entrada de lápiz 27">
                <a:extLst>
                  <a:ext uri="{FF2B5EF4-FFF2-40B4-BE49-F238E27FC236}">
                    <a16:creationId xmlns:a16="http://schemas.microsoft.com/office/drawing/2014/main" id="{9B5B1F3C-49BF-AD48-BFFC-7B6650E9B6E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891967" y="612507"/>
                <a:ext cx="619215" cy="2711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Entrada de lápiz 30">
                <a:extLst>
                  <a:ext uri="{FF2B5EF4-FFF2-40B4-BE49-F238E27FC236}">
                    <a16:creationId xmlns:a16="http://schemas.microsoft.com/office/drawing/2014/main" id="{9158896F-DA7B-6747-B2CB-5BE692F35EF0}"/>
                  </a:ext>
                </a:extLst>
              </p14:cNvPr>
              <p14:cNvContentPartPr/>
              <p14:nvPr/>
            </p14:nvContentPartPr>
            <p14:xfrm>
              <a:off x="6945335" y="647085"/>
              <a:ext cx="575280" cy="286200"/>
            </p14:xfrm>
          </p:contentPart>
        </mc:Choice>
        <mc:Fallback xmlns="">
          <p:pic>
            <p:nvPicPr>
              <p:cNvPr id="30" name="Entrada de lápiz 30">
                <a:extLst>
                  <a:ext uri="{FF2B5EF4-FFF2-40B4-BE49-F238E27FC236}">
                    <a16:creationId xmlns:a16="http://schemas.microsoft.com/office/drawing/2014/main" id="{9158896F-DA7B-6747-B2CB-5BE692F35EF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932735" y="634485"/>
                <a:ext cx="600120" cy="31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2" name="Entrada de lápiz 32">
                <a:extLst>
                  <a:ext uri="{FF2B5EF4-FFF2-40B4-BE49-F238E27FC236}">
                    <a16:creationId xmlns:a16="http://schemas.microsoft.com/office/drawing/2014/main" id="{D0C12FCC-760B-8A41-A75E-5F177E43C5DC}"/>
                  </a:ext>
                </a:extLst>
              </p14:cNvPr>
              <p14:cNvContentPartPr/>
              <p14:nvPr/>
            </p14:nvContentPartPr>
            <p14:xfrm>
              <a:off x="7949375" y="604605"/>
              <a:ext cx="1333080" cy="291960"/>
            </p14:xfrm>
          </p:contentPart>
        </mc:Choice>
        <mc:Fallback xmlns="">
          <p:pic>
            <p:nvPicPr>
              <p:cNvPr id="32" name="Entrada de lápiz 32">
                <a:extLst>
                  <a:ext uri="{FF2B5EF4-FFF2-40B4-BE49-F238E27FC236}">
                    <a16:creationId xmlns:a16="http://schemas.microsoft.com/office/drawing/2014/main" id="{D0C12FCC-760B-8A41-A75E-5F177E43C5DC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936778" y="591989"/>
                <a:ext cx="1357913" cy="3168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5" name="Entrada de lápiz 35">
                <a:extLst>
                  <a:ext uri="{FF2B5EF4-FFF2-40B4-BE49-F238E27FC236}">
                    <a16:creationId xmlns:a16="http://schemas.microsoft.com/office/drawing/2014/main" id="{5EC0E4AF-B288-A740-8D7C-B61A01BC660E}"/>
                  </a:ext>
                </a:extLst>
              </p14:cNvPr>
              <p14:cNvContentPartPr/>
              <p14:nvPr/>
            </p14:nvContentPartPr>
            <p14:xfrm>
              <a:off x="7631135" y="438285"/>
              <a:ext cx="2159280" cy="825840"/>
            </p14:xfrm>
          </p:contentPart>
        </mc:Choice>
        <mc:Fallback xmlns="">
          <p:pic>
            <p:nvPicPr>
              <p:cNvPr id="35" name="Entrada de lápiz 35">
                <a:extLst>
                  <a:ext uri="{FF2B5EF4-FFF2-40B4-BE49-F238E27FC236}">
                    <a16:creationId xmlns:a16="http://schemas.microsoft.com/office/drawing/2014/main" id="{5EC0E4AF-B288-A740-8D7C-B61A01BC660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618537" y="425685"/>
                <a:ext cx="2184116" cy="85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8" name="Entrada de lápiz 38">
                <a:extLst>
                  <a:ext uri="{FF2B5EF4-FFF2-40B4-BE49-F238E27FC236}">
                    <a16:creationId xmlns:a16="http://schemas.microsoft.com/office/drawing/2014/main" id="{D1B5C0CA-A1D1-BF47-B29B-6D2D79AD6936}"/>
                  </a:ext>
                </a:extLst>
              </p14:cNvPr>
              <p14:cNvContentPartPr/>
              <p14:nvPr/>
            </p14:nvContentPartPr>
            <p14:xfrm>
              <a:off x="1927295" y="1656525"/>
              <a:ext cx="519480" cy="431640"/>
            </p14:xfrm>
          </p:contentPart>
        </mc:Choice>
        <mc:Fallback xmlns="">
          <p:pic>
            <p:nvPicPr>
              <p:cNvPr id="38" name="Entrada de lápiz 38">
                <a:extLst>
                  <a:ext uri="{FF2B5EF4-FFF2-40B4-BE49-F238E27FC236}">
                    <a16:creationId xmlns:a16="http://schemas.microsoft.com/office/drawing/2014/main" id="{D1B5C0CA-A1D1-BF47-B29B-6D2D79AD693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914695" y="1643925"/>
                <a:ext cx="544320" cy="45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3" name="Entrada de lápiz 43">
                <a:extLst>
                  <a:ext uri="{FF2B5EF4-FFF2-40B4-BE49-F238E27FC236}">
                    <a16:creationId xmlns:a16="http://schemas.microsoft.com/office/drawing/2014/main" id="{670EFC61-1437-A34D-8B3A-DC4F7F4756B5}"/>
                  </a:ext>
                </a:extLst>
              </p14:cNvPr>
              <p14:cNvContentPartPr/>
              <p14:nvPr/>
            </p14:nvContentPartPr>
            <p14:xfrm>
              <a:off x="2710295" y="1688565"/>
              <a:ext cx="713520" cy="302040"/>
            </p14:xfrm>
          </p:contentPart>
        </mc:Choice>
        <mc:Fallback xmlns="">
          <p:pic>
            <p:nvPicPr>
              <p:cNvPr id="43" name="Entrada de lápiz 43">
                <a:extLst>
                  <a:ext uri="{FF2B5EF4-FFF2-40B4-BE49-F238E27FC236}">
                    <a16:creationId xmlns:a16="http://schemas.microsoft.com/office/drawing/2014/main" id="{670EFC61-1437-A34D-8B3A-DC4F7F4756B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697695" y="1675965"/>
                <a:ext cx="738360" cy="32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4" name="Entrada de lápiz 43">
                <a:extLst>
                  <a:ext uri="{FF2B5EF4-FFF2-40B4-BE49-F238E27FC236}">
                    <a16:creationId xmlns:a16="http://schemas.microsoft.com/office/drawing/2014/main" id="{2D3C16A9-F4AD-6046-A4A3-6830D4607FF4}"/>
                  </a:ext>
                </a:extLst>
              </p14:cNvPr>
              <p14:cNvContentPartPr/>
              <p14:nvPr/>
            </p14:nvContentPartPr>
            <p14:xfrm>
              <a:off x="3661415" y="1661205"/>
              <a:ext cx="195840" cy="286920"/>
            </p14:xfrm>
          </p:contentPart>
        </mc:Choice>
        <mc:Fallback xmlns="">
          <p:pic>
            <p:nvPicPr>
              <p:cNvPr id="44" name="Entrada de lápiz 43">
                <a:extLst>
                  <a:ext uri="{FF2B5EF4-FFF2-40B4-BE49-F238E27FC236}">
                    <a16:creationId xmlns:a16="http://schemas.microsoft.com/office/drawing/2014/main" id="{2D3C16A9-F4AD-6046-A4A3-6830D4607FF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648815" y="1648621"/>
                <a:ext cx="220680" cy="3117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5" name="Entrada de lápiz 44">
                <a:extLst>
                  <a:ext uri="{FF2B5EF4-FFF2-40B4-BE49-F238E27FC236}">
                    <a16:creationId xmlns:a16="http://schemas.microsoft.com/office/drawing/2014/main" id="{FD7D98C5-A57B-3140-8421-8F1AF40736C9}"/>
                  </a:ext>
                </a:extLst>
              </p14:cNvPr>
              <p14:cNvContentPartPr/>
              <p14:nvPr/>
            </p14:nvContentPartPr>
            <p14:xfrm>
              <a:off x="4209695" y="1697205"/>
              <a:ext cx="66960" cy="77400"/>
            </p14:xfrm>
          </p:contentPart>
        </mc:Choice>
        <mc:Fallback xmlns="">
          <p:pic>
            <p:nvPicPr>
              <p:cNvPr id="45" name="Entrada de lápiz 44">
                <a:extLst>
                  <a:ext uri="{FF2B5EF4-FFF2-40B4-BE49-F238E27FC236}">
                    <a16:creationId xmlns:a16="http://schemas.microsoft.com/office/drawing/2014/main" id="{FD7D98C5-A57B-3140-8421-8F1AF40736C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197162" y="1684605"/>
                <a:ext cx="91667" cy="10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6" name="Entrada de lápiz 45">
                <a:extLst>
                  <a:ext uri="{FF2B5EF4-FFF2-40B4-BE49-F238E27FC236}">
                    <a16:creationId xmlns:a16="http://schemas.microsoft.com/office/drawing/2014/main" id="{88FAF1AA-E8B2-634A-A345-A3D9A27EEE86}"/>
                  </a:ext>
                </a:extLst>
              </p14:cNvPr>
              <p14:cNvContentPartPr/>
              <p14:nvPr/>
            </p14:nvContentPartPr>
            <p14:xfrm>
              <a:off x="4249655" y="1928325"/>
              <a:ext cx="51480" cy="53640"/>
            </p14:xfrm>
          </p:contentPart>
        </mc:Choice>
        <mc:Fallback xmlns="">
          <p:pic>
            <p:nvPicPr>
              <p:cNvPr id="46" name="Entrada de lápiz 45">
                <a:extLst>
                  <a:ext uri="{FF2B5EF4-FFF2-40B4-BE49-F238E27FC236}">
                    <a16:creationId xmlns:a16="http://schemas.microsoft.com/office/drawing/2014/main" id="{88FAF1AA-E8B2-634A-A345-A3D9A27EEE8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237055" y="1915809"/>
                <a:ext cx="76320" cy="783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7" name="Entrada de lápiz 46">
                <a:extLst>
                  <a:ext uri="{FF2B5EF4-FFF2-40B4-BE49-F238E27FC236}">
                    <a16:creationId xmlns:a16="http://schemas.microsoft.com/office/drawing/2014/main" id="{D0DCA154-3E4F-4448-B6B8-915F082BA0F3}"/>
                  </a:ext>
                </a:extLst>
              </p14:cNvPr>
              <p14:cNvContentPartPr/>
              <p14:nvPr/>
            </p14:nvContentPartPr>
            <p14:xfrm>
              <a:off x="4876415" y="1669125"/>
              <a:ext cx="159120" cy="324000"/>
            </p14:xfrm>
          </p:contentPart>
        </mc:Choice>
        <mc:Fallback xmlns="">
          <p:pic>
            <p:nvPicPr>
              <p:cNvPr id="47" name="Entrada de lápiz 46">
                <a:extLst>
                  <a:ext uri="{FF2B5EF4-FFF2-40B4-BE49-F238E27FC236}">
                    <a16:creationId xmlns:a16="http://schemas.microsoft.com/office/drawing/2014/main" id="{D0DCA154-3E4F-4448-B6B8-915F082BA0F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863815" y="1656525"/>
                <a:ext cx="183960" cy="3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0" name="Entrada de lápiz 50">
                <a:extLst>
                  <a:ext uri="{FF2B5EF4-FFF2-40B4-BE49-F238E27FC236}">
                    <a16:creationId xmlns:a16="http://schemas.microsoft.com/office/drawing/2014/main" id="{ECA6507B-3751-0C48-9EAD-89A3EF1C02C8}"/>
                  </a:ext>
                </a:extLst>
              </p14:cNvPr>
              <p14:cNvContentPartPr/>
              <p14:nvPr/>
            </p14:nvContentPartPr>
            <p14:xfrm>
              <a:off x="5273855" y="1731045"/>
              <a:ext cx="207000" cy="157320"/>
            </p14:xfrm>
          </p:contentPart>
        </mc:Choice>
        <mc:Fallback xmlns="">
          <p:pic>
            <p:nvPicPr>
              <p:cNvPr id="50" name="Entrada de lápiz 50">
                <a:extLst>
                  <a:ext uri="{FF2B5EF4-FFF2-40B4-BE49-F238E27FC236}">
                    <a16:creationId xmlns:a16="http://schemas.microsoft.com/office/drawing/2014/main" id="{ECA6507B-3751-0C48-9EAD-89A3EF1C02C8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261255" y="1718445"/>
                <a:ext cx="23184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3" name="Entrada de lápiz 53">
                <a:extLst>
                  <a:ext uri="{FF2B5EF4-FFF2-40B4-BE49-F238E27FC236}">
                    <a16:creationId xmlns:a16="http://schemas.microsoft.com/office/drawing/2014/main" id="{9AB64EA5-0667-1E4F-BA17-6599CA7F1BA5}"/>
                  </a:ext>
                </a:extLst>
              </p14:cNvPr>
              <p14:cNvContentPartPr/>
              <p14:nvPr/>
            </p14:nvContentPartPr>
            <p14:xfrm>
              <a:off x="5837255" y="1578045"/>
              <a:ext cx="227520" cy="377280"/>
            </p14:xfrm>
          </p:contentPart>
        </mc:Choice>
        <mc:Fallback xmlns="">
          <p:pic>
            <p:nvPicPr>
              <p:cNvPr id="53" name="Entrada de lápiz 53">
                <a:extLst>
                  <a:ext uri="{FF2B5EF4-FFF2-40B4-BE49-F238E27FC236}">
                    <a16:creationId xmlns:a16="http://schemas.microsoft.com/office/drawing/2014/main" id="{9AB64EA5-0667-1E4F-BA17-6599CA7F1BA5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824655" y="1565445"/>
                <a:ext cx="252360" cy="40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6" name="Entrada de lápiz 56">
                <a:extLst>
                  <a:ext uri="{FF2B5EF4-FFF2-40B4-BE49-F238E27FC236}">
                    <a16:creationId xmlns:a16="http://schemas.microsoft.com/office/drawing/2014/main" id="{1175CE6F-B8D0-A743-BD4E-195131A1BCF5}"/>
                  </a:ext>
                </a:extLst>
              </p14:cNvPr>
              <p14:cNvContentPartPr/>
              <p14:nvPr/>
            </p14:nvContentPartPr>
            <p14:xfrm>
              <a:off x="6299135" y="1630605"/>
              <a:ext cx="684360" cy="245520"/>
            </p14:xfrm>
          </p:contentPart>
        </mc:Choice>
        <mc:Fallback xmlns="">
          <p:pic>
            <p:nvPicPr>
              <p:cNvPr id="56" name="Entrada de lápiz 56">
                <a:extLst>
                  <a:ext uri="{FF2B5EF4-FFF2-40B4-BE49-F238E27FC236}">
                    <a16:creationId xmlns:a16="http://schemas.microsoft.com/office/drawing/2014/main" id="{1175CE6F-B8D0-A743-BD4E-195131A1BCF5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286535" y="1618005"/>
                <a:ext cx="709200" cy="2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57" name="Entrada de lápiz 56">
                <a:extLst>
                  <a:ext uri="{FF2B5EF4-FFF2-40B4-BE49-F238E27FC236}">
                    <a16:creationId xmlns:a16="http://schemas.microsoft.com/office/drawing/2014/main" id="{EC505AB1-3116-EC42-BB27-BC5240D5A5B7}"/>
                  </a:ext>
                </a:extLst>
              </p14:cNvPr>
              <p14:cNvContentPartPr/>
              <p14:nvPr/>
            </p14:nvContentPartPr>
            <p14:xfrm>
              <a:off x="7060175" y="1594245"/>
              <a:ext cx="289440" cy="321480"/>
            </p14:xfrm>
          </p:contentPart>
        </mc:Choice>
        <mc:Fallback xmlns="">
          <p:pic>
            <p:nvPicPr>
              <p:cNvPr id="57" name="Entrada de lápiz 56">
                <a:extLst>
                  <a:ext uri="{FF2B5EF4-FFF2-40B4-BE49-F238E27FC236}">
                    <a16:creationId xmlns:a16="http://schemas.microsoft.com/office/drawing/2014/main" id="{EC505AB1-3116-EC42-BB27-BC5240D5A5B7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047575" y="1581645"/>
                <a:ext cx="314280" cy="34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60" name="Entrada de lápiz 60">
                <a:extLst>
                  <a:ext uri="{FF2B5EF4-FFF2-40B4-BE49-F238E27FC236}">
                    <a16:creationId xmlns:a16="http://schemas.microsoft.com/office/drawing/2014/main" id="{054A6CCD-A371-A448-85D4-F34A3CB2B1B3}"/>
                  </a:ext>
                </a:extLst>
              </p14:cNvPr>
              <p14:cNvContentPartPr/>
              <p14:nvPr/>
            </p14:nvContentPartPr>
            <p14:xfrm>
              <a:off x="7600535" y="1576965"/>
              <a:ext cx="631800" cy="308880"/>
            </p14:xfrm>
          </p:contentPart>
        </mc:Choice>
        <mc:Fallback xmlns="">
          <p:pic>
            <p:nvPicPr>
              <p:cNvPr id="60" name="Entrada de lápiz 60">
                <a:extLst>
                  <a:ext uri="{FF2B5EF4-FFF2-40B4-BE49-F238E27FC236}">
                    <a16:creationId xmlns:a16="http://schemas.microsoft.com/office/drawing/2014/main" id="{054A6CCD-A371-A448-85D4-F34A3CB2B1B3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587942" y="1564365"/>
                <a:ext cx="656626" cy="33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64" name="Entrada de lápiz 64">
                <a:extLst>
                  <a:ext uri="{FF2B5EF4-FFF2-40B4-BE49-F238E27FC236}">
                    <a16:creationId xmlns:a16="http://schemas.microsoft.com/office/drawing/2014/main" id="{7A7B21E3-A3D2-DE4C-A861-7C5A0D9637FD}"/>
                  </a:ext>
                </a:extLst>
              </p14:cNvPr>
              <p14:cNvContentPartPr/>
              <p14:nvPr/>
            </p14:nvContentPartPr>
            <p14:xfrm>
              <a:off x="8876735" y="1602885"/>
              <a:ext cx="624240" cy="277560"/>
            </p14:xfrm>
          </p:contentPart>
        </mc:Choice>
        <mc:Fallback xmlns="">
          <p:pic>
            <p:nvPicPr>
              <p:cNvPr id="64" name="Entrada de lápiz 64">
                <a:extLst>
                  <a:ext uri="{FF2B5EF4-FFF2-40B4-BE49-F238E27FC236}">
                    <a16:creationId xmlns:a16="http://schemas.microsoft.com/office/drawing/2014/main" id="{7A7B21E3-A3D2-DE4C-A861-7C5A0D9637FD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864128" y="1590285"/>
                <a:ext cx="649094" cy="3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66" name="Entrada de lápiz 66">
                <a:extLst>
                  <a:ext uri="{FF2B5EF4-FFF2-40B4-BE49-F238E27FC236}">
                    <a16:creationId xmlns:a16="http://schemas.microsoft.com/office/drawing/2014/main" id="{79FDC6BC-9E61-8B41-890A-37C004C19BCA}"/>
                  </a:ext>
                </a:extLst>
              </p14:cNvPr>
              <p14:cNvContentPartPr/>
              <p14:nvPr/>
            </p14:nvContentPartPr>
            <p14:xfrm>
              <a:off x="9758735" y="1484445"/>
              <a:ext cx="670320" cy="418320"/>
            </p14:xfrm>
          </p:contentPart>
        </mc:Choice>
        <mc:Fallback xmlns="">
          <p:pic>
            <p:nvPicPr>
              <p:cNvPr id="66" name="Entrada de lápiz 66">
                <a:extLst>
                  <a:ext uri="{FF2B5EF4-FFF2-40B4-BE49-F238E27FC236}">
                    <a16:creationId xmlns:a16="http://schemas.microsoft.com/office/drawing/2014/main" id="{79FDC6BC-9E61-8B41-890A-37C004C19BCA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746135" y="1471845"/>
                <a:ext cx="695160" cy="44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69" name="Entrada de lápiz 69">
                <a:extLst>
                  <a:ext uri="{FF2B5EF4-FFF2-40B4-BE49-F238E27FC236}">
                    <a16:creationId xmlns:a16="http://schemas.microsoft.com/office/drawing/2014/main" id="{B834DA2A-C8C4-EB4D-A228-8341058A858B}"/>
                  </a:ext>
                </a:extLst>
              </p14:cNvPr>
              <p14:cNvContentPartPr/>
              <p14:nvPr/>
            </p14:nvContentPartPr>
            <p14:xfrm>
              <a:off x="10626695" y="1445205"/>
              <a:ext cx="540000" cy="335880"/>
            </p14:xfrm>
          </p:contentPart>
        </mc:Choice>
        <mc:Fallback xmlns="">
          <p:pic>
            <p:nvPicPr>
              <p:cNvPr id="69" name="Entrada de lápiz 69">
                <a:extLst>
                  <a:ext uri="{FF2B5EF4-FFF2-40B4-BE49-F238E27FC236}">
                    <a16:creationId xmlns:a16="http://schemas.microsoft.com/office/drawing/2014/main" id="{B834DA2A-C8C4-EB4D-A228-8341058A858B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0614095" y="1432605"/>
                <a:ext cx="564840" cy="36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72" name="Entrada de lápiz 72">
                <a:extLst>
                  <a:ext uri="{FF2B5EF4-FFF2-40B4-BE49-F238E27FC236}">
                    <a16:creationId xmlns:a16="http://schemas.microsoft.com/office/drawing/2014/main" id="{8ED44078-D9FB-744D-A978-895AE1CFA0E8}"/>
                  </a:ext>
                </a:extLst>
              </p14:cNvPr>
              <p14:cNvContentPartPr/>
              <p14:nvPr/>
            </p14:nvContentPartPr>
            <p14:xfrm>
              <a:off x="9659015" y="1358805"/>
              <a:ext cx="1869120" cy="824400"/>
            </p14:xfrm>
          </p:contentPart>
        </mc:Choice>
        <mc:Fallback xmlns="">
          <p:pic>
            <p:nvPicPr>
              <p:cNvPr id="72" name="Entrada de lápiz 72">
                <a:extLst>
                  <a:ext uri="{FF2B5EF4-FFF2-40B4-BE49-F238E27FC236}">
                    <a16:creationId xmlns:a16="http://schemas.microsoft.com/office/drawing/2014/main" id="{8ED44078-D9FB-744D-A978-895AE1CFA0E8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9646413" y="1346205"/>
                <a:ext cx="1893965" cy="84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73" name="Entrada de lápiz 72">
                <a:extLst>
                  <a:ext uri="{FF2B5EF4-FFF2-40B4-BE49-F238E27FC236}">
                    <a16:creationId xmlns:a16="http://schemas.microsoft.com/office/drawing/2014/main" id="{8EDA136C-16F0-1146-A146-3BDDE540D8B1}"/>
                  </a:ext>
                </a:extLst>
              </p14:cNvPr>
              <p14:cNvContentPartPr/>
              <p14:nvPr/>
            </p14:nvContentPartPr>
            <p14:xfrm>
              <a:off x="11108375" y="1756245"/>
              <a:ext cx="518040" cy="482760"/>
            </p14:xfrm>
          </p:contentPart>
        </mc:Choice>
        <mc:Fallback xmlns="">
          <p:pic>
            <p:nvPicPr>
              <p:cNvPr id="73" name="Entrada de lápiz 72">
                <a:extLst>
                  <a:ext uri="{FF2B5EF4-FFF2-40B4-BE49-F238E27FC236}">
                    <a16:creationId xmlns:a16="http://schemas.microsoft.com/office/drawing/2014/main" id="{8EDA136C-16F0-1146-A146-3BDDE540D8B1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1095775" y="1743645"/>
                <a:ext cx="542880" cy="50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74" name="Entrada de lápiz 73">
                <a:extLst>
                  <a:ext uri="{FF2B5EF4-FFF2-40B4-BE49-F238E27FC236}">
                    <a16:creationId xmlns:a16="http://schemas.microsoft.com/office/drawing/2014/main" id="{85FCFAFC-3A7B-054A-A2C0-9468EA0A0EA4}"/>
                  </a:ext>
                </a:extLst>
              </p14:cNvPr>
              <p14:cNvContentPartPr/>
              <p14:nvPr/>
            </p14:nvContentPartPr>
            <p14:xfrm>
              <a:off x="472032" y="3216405"/>
              <a:ext cx="101520" cy="92880"/>
            </p14:xfrm>
          </p:contentPart>
        </mc:Choice>
        <mc:Fallback xmlns="">
          <p:pic>
            <p:nvPicPr>
              <p:cNvPr id="74" name="Entrada de lápiz 73">
                <a:extLst>
                  <a:ext uri="{FF2B5EF4-FFF2-40B4-BE49-F238E27FC236}">
                    <a16:creationId xmlns:a16="http://schemas.microsoft.com/office/drawing/2014/main" id="{85FCFAFC-3A7B-054A-A2C0-9468EA0A0EA4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59432" y="3203854"/>
                <a:ext cx="126360" cy="1176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75" name="Entrada de lápiz 74">
                <a:extLst>
                  <a:ext uri="{FF2B5EF4-FFF2-40B4-BE49-F238E27FC236}">
                    <a16:creationId xmlns:a16="http://schemas.microsoft.com/office/drawing/2014/main" id="{DEC26785-2DBB-7445-95A7-206FD0E51DD8}"/>
                  </a:ext>
                </a:extLst>
              </p14:cNvPr>
              <p14:cNvContentPartPr/>
              <p14:nvPr/>
            </p14:nvContentPartPr>
            <p14:xfrm>
              <a:off x="520992" y="2691885"/>
              <a:ext cx="149760" cy="225720"/>
            </p14:xfrm>
          </p:contentPart>
        </mc:Choice>
        <mc:Fallback xmlns="">
          <p:pic>
            <p:nvPicPr>
              <p:cNvPr id="75" name="Entrada de lápiz 74">
                <a:extLst>
                  <a:ext uri="{FF2B5EF4-FFF2-40B4-BE49-F238E27FC236}">
                    <a16:creationId xmlns:a16="http://schemas.microsoft.com/office/drawing/2014/main" id="{DEC26785-2DBB-7445-95A7-206FD0E51DD8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08392" y="2679285"/>
                <a:ext cx="17460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76" name="Entrada de lápiz 75">
                <a:extLst>
                  <a:ext uri="{FF2B5EF4-FFF2-40B4-BE49-F238E27FC236}">
                    <a16:creationId xmlns:a16="http://schemas.microsoft.com/office/drawing/2014/main" id="{AFE2DE69-5995-3C4C-8B74-7B4F6D38CA5B}"/>
                  </a:ext>
                </a:extLst>
              </p14:cNvPr>
              <p14:cNvContentPartPr/>
              <p14:nvPr/>
            </p14:nvContentPartPr>
            <p14:xfrm>
              <a:off x="889272" y="3236205"/>
              <a:ext cx="79560" cy="123840"/>
            </p14:xfrm>
          </p:contentPart>
        </mc:Choice>
        <mc:Fallback xmlns="">
          <p:pic>
            <p:nvPicPr>
              <p:cNvPr id="76" name="Entrada de lápiz 75">
                <a:extLst>
                  <a:ext uri="{FF2B5EF4-FFF2-40B4-BE49-F238E27FC236}">
                    <a16:creationId xmlns:a16="http://schemas.microsoft.com/office/drawing/2014/main" id="{AFE2DE69-5995-3C4C-8B74-7B4F6D38CA5B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76729" y="3223605"/>
                <a:ext cx="104288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79" name="Entrada de lápiz 79">
                <a:extLst>
                  <a:ext uri="{FF2B5EF4-FFF2-40B4-BE49-F238E27FC236}">
                    <a16:creationId xmlns:a16="http://schemas.microsoft.com/office/drawing/2014/main" id="{247847D6-92FB-6A4F-9461-318BD9407FF7}"/>
                  </a:ext>
                </a:extLst>
              </p14:cNvPr>
              <p14:cNvContentPartPr/>
              <p14:nvPr/>
            </p14:nvContentPartPr>
            <p14:xfrm>
              <a:off x="1443672" y="2619525"/>
              <a:ext cx="2335680" cy="1094400"/>
            </p14:xfrm>
          </p:contentPart>
        </mc:Choice>
        <mc:Fallback xmlns="">
          <p:pic>
            <p:nvPicPr>
              <p:cNvPr id="79" name="Entrada de lápiz 79">
                <a:extLst>
                  <a:ext uri="{FF2B5EF4-FFF2-40B4-BE49-F238E27FC236}">
                    <a16:creationId xmlns:a16="http://schemas.microsoft.com/office/drawing/2014/main" id="{247847D6-92FB-6A4F-9461-318BD9407FF7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431070" y="2606929"/>
                <a:ext cx="2360524" cy="11192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80" name="Entrada de lápiz 79">
                <a:extLst>
                  <a:ext uri="{FF2B5EF4-FFF2-40B4-BE49-F238E27FC236}">
                    <a16:creationId xmlns:a16="http://schemas.microsoft.com/office/drawing/2014/main" id="{6C2B1905-2846-A44F-A72D-5466FB010DAB}"/>
                  </a:ext>
                </a:extLst>
              </p14:cNvPr>
              <p14:cNvContentPartPr/>
              <p14:nvPr/>
            </p14:nvContentPartPr>
            <p14:xfrm>
              <a:off x="2624112" y="2774325"/>
              <a:ext cx="176400" cy="261000"/>
            </p14:xfrm>
          </p:contentPart>
        </mc:Choice>
        <mc:Fallback xmlns="">
          <p:pic>
            <p:nvPicPr>
              <p:cNvPr id="80" name="Entrada de lápiz 79">
                <a:extLst>
                  <a:ext uri="{FF2B5EF4-FFF2-40B4-BE49-F238E27FC236}">
                    <a16:creationId xmlns:a16="http://schemas.microsoft.com/office/drawing/2014/main" id="{6C2B1905-2846-A44F-A72D-5466FB010DAB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611512" y="2761725"/>
                <a:ext cx="201240" cy="2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83" name="Entrada de lápiz 83">
                <a:extLst>
                  <a:ext uri="{FF2B5EF4-FFF2-40B4-BE49-F238E27FC236}">
                    <a16:creationId xmlns:a16="http://schemas.microsoft.com/office/drawing/2014/main" id="{AEB7D577-CF9A-AC4F-A6E5-416BCB181AC0}"/>
                  </a:ext>
                </a:extLst>
              </p14:cNvPr>
              <p14:cNvContentPartPr/>
              <p14:nvPr/>
            </p14:nvContentPartPr>
            <p14:xfrm>
              <a:off x="2115432" y="3401805"/>
              <a:ext cx="177840" cy="270000"/>
            </p14:xfrm>
          </p:contentPart>
        </mc:Choice>
        <mc:Fallback xmlns="">
          <p:pic>
            <p:nvPicPr>
              <p:cNvPr id="83" name="Entrada de lápiz 83">
                <a:extLst>
                  <a:ext uri="{FF2B5EF4-FFF2-40B4-BE49-F238E27FC236}">
                    <a16:creationId xmlns:a16="http://schemas.microsoft.com/office/drawing/2014/main" id="{AEB7D577-CF9A-AC4F-A6E5-416BCB181AC0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102832" y="3389205"/>
                <a:ext cx="202680" cy="2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86" name="Entrada de lápiz 86">
                <a:extLst>
                  <a:ext uri="{FF2B5EF4-FFF2-40B4-BE49-F238E27FC236}">
                    <a16:creationId xmlns:a16="http://schemas.microsoft.com/office/drawing/2014/main" id="{AEF8AA18-256C-954B-894F-89B4F3967E1D}"/>
                  </a:ext>
                </a:extLst>
              </p14:cNvPr>
              <p14:cNvContentPartPr/>
              <p14:nvPr/>
            </p14:nvContentPartPr>
            <p14:xfrm>
              <a:off x="2522952" y="3353205"/>
              <a:ext cx="659520" cy="307440"/>
            </p14:xfrm>
          </p:contentPart>
        </mc:Choice>
        <mc:Fallback xmlns="">
          <p:pic>
            <p:nvPicPr>
              <p:cNvPr id="86" name="Entrada de lápiz 86">
                <a:extLst>
                  <a:ext uri="{FF2B5EF4-FFF2-40B4-BE49-F238E27FC236}">
                    <a16:creationId xmlns:a16="http://schemas.microsoft.com/office/drawing/2014/main" id="{AEF8AA18-256C-954B-894F-89B4F3967E1D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510352" y="3340605"/>
                <a:ext cx="684360" cy="33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89" name="Entrada de lápiz 89">
                <a:extLst>
                  <a:ext uri="{FF2B5EF4-FFF2-40B4-BE49-F238E27FC236}">
                    <a16:creationId xmlns:a16="http://schemas.microsoft.com/office/drawing/2014/main" id="{47801698-3DDF-4C45-BED0-7B4F634F008F}"/>
                  </a:ext>
                </a:extLst>
              </p14:cNvPr>
              <p14:cNvContentPartPr/>
              <p14:nvPr/>
            </p14:nvContentPartPr>
            <p14:xfrm>
              <a:off x="3239352" y="3022365"/>
              <a:ext cx="823320" cy="704880"/>
            </p14:xfrm>
          </p:contentPart>
        </mc:Choice>
        <mc:Fallback xmlns="">
          <p:pic>
            <p:nvPicPr>
              <p:cNvPr id="89" name="Entrada de lápiz 89">
                <a:extLst>
                  <a:ext uri="{FF2B5EF4-FFF2-40B4-BE49-F238E27FC236}">
                    <a16:creationId xmlns:a16="http://schemas.microsoft.com/office/drawing/2014/main" id="{47801698-3DDF-4C45-BED0-7B4F634F008F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3226758" y="3009765"/>
                <a:ext cx="848149" cy="72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90" name="Entrada de lápiz 89">
                <a:extLst>
                  <a:ext uri="{FF2B5EF4-FFF2-40B4-BE49-F238E27FC236}">
                    <a16:creationId xmlns:a16="http://schemas.microsoft.com/office/drawing/2014/main" id="{52E014B2-D84A-0743-B0D5-A85D8F3C4917}"/>
                  </a:ext>
                </a:extLst>
              </p14:cNvPr>
              <p14:cNvContentPartPr/>
              <p14:nvPr/>
            </p14:nvContentPartPr>
            <p14:xfrm>
              <a:off x="4046832" y="2790525"/>
              <a:ext cx="420480" cy="477000"/>
            </p14:xfrm>
          </p:contentPart>
        </mc:Choice>
        <mc:Fallback xmlns="">
          <p:pic>
            <p:nvPicPr>
              <p:cNvPr id="90" name="Entrada de lápiz 89">
                <a:extLst>
                  <a:ext uri="{FF2B5EF4-FFF2-40B4-BE49-F238E27FC236}">
                    <a16:creationId xmlns:a16="http://schemas.microsoft.com/office/drawing/2014/main" id="{52E014B2-D84A-0743-B0D5-A85D8F3C4917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4034232" y="2777925"/>
                <a:ext cx="445320" cy="50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93" name="Entrada de lápiz 93">
                <a:extLst>
                  <a:ext uri="{FF2B5EF4-FFF2-40B4-BE49-F238E27FC236}">
                    <a16:creationId xmlns:a16="http://schemas.microsoft.com/office/drawing/2014/main" id="{3F6520CB-B5FD-DC40-A642-8A6095E2769B}"/>
                  </a:ext>
                </a:extLst>
              </p14:cNvPr>
              <p14:cNvContentPartPr/>
              <p14:nvPr/>
            </p14:nvContentPartPr>
            <p14:xfrm>
              <a:off x="4675752" y="3112725"/>
              <a:ext cx="303120" cy="160560"/>
            </p14:xfrm>
          </p:contentPart>
        </mc:Choice>
        <mc:Fallback xmlns="">
          <p:pic>
            <p:nvPicPr>
              <p:cNvPr id="93" name="Entrada de lápiz 93">
                <a:extLst>
                  <a:ext uri="{FF2B5EF4-FFF2-40B4-BE49-F238E27FC236}">
                    <a16:creationId xmlns:a16="http://schemas.microsoft.com/office/drawing/2014/main" id="{3F6520CB-B5FD-DC40-A642-8A6095E2769B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663137" y="3100153"/>
                <a:ext cx="327990" cy="1853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00" name="Entrada de lápiz 100">
                <a:extLst>
                  <a:ext uri="{FF2B5EF4-FFF2-40B4-BE49-F238E27FC236}">
                    <a16:creationId xmlns:a16="http://schemas.microsoft.com/office/drawing/2014/main" id="{2D5FB422-7506-4641-AC2B-799C665606C3}"/>
                  </a:ext>
                </a:extLst>
              </p14:cNvPr>
              <p14:cNvContentPartPr/>
              <p14:nvPr/>
            </p14:nvContentPartPr>
            <p14:xfrm>
              <a:off x="5339592" y="2708085"/>
              <a:ext cx="1092240" cy="993240"/>
            </p14:xfrm>
          </p:contentPart>
        </mc:Choice>
        <mc:Fallback xmlns="">
          <p:pic>
            <p:nvPicPr>
              <p:cNvPr id="100" name="Entrada de lápiz 100">
                <a:extLst>
                  <a:ext uri="{FF2B5EF4-FFF2-40B4-BE49-F238E27FC236}">
                    <a16:creationId xmlns:a16="http://schemas.microsoft.com/office/drawing/2014/main" id="{2D5FB422-7506-4641-AC2B-799C665606C3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5326992" y="2695485"/>
                <a:ext cx="1117080" cy="10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01" name="Entrada de lápiz 100">
                <a:extLst>
                  <a:ext uri="{FF2B5EF4-FFF2-40B4-BE49-F238E27FC236}">
                    <a16:creationId xmlns:a16="http://schemas.microsoft.com/office/drawing/2014/main" id="{5FEBB61A-2166-8047-A202-B22DB1CB7DBE}"/>
                  </a:ext>
                </a:extLst>
              </p14:cNvPr>
              <p14:cNvContentPartPr/>
              <p14:nvPr/>
            </p14:nvContentPartPr>
            <p14:xfrm>
              <a:off x="6388272" y="2849565"/>
              <a:ext cx="396360" cy="436320"/>
            </p14:xfrm>
          </p:contentPart>
        </mc:Choice>
        <mc:Fallback xmlns="">
          <p:pic>
            <p:nvPicPr>
              <p:cNvPr id="101" name="Entrada de lápiz 100">
                <a:extLst>
                  <a:ext uri="{FF2B5EF4-FFF2-40B4-BE49-F238E27FC236}">
                    <a16:creationId xmlns:a16="http://schemas.microsoft.com/office/drawing/2014/main" id="{5FEBB61A-2166-8047-A202-B22DB1CB7DBE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6375672" y="2836955"/>
                <a:ext cx="421200" cy="4611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02" name="Entrada de lápiz 101">
                <a:extLst>
                  <a:ext uri="{FF2B5EF4-FFF2-40B4-BE49-F238E27FC236}">
                    <a16:creationId xmlns:a16="http://schemas.microsoft.com/office/drawing/2014/main" id="{FC6A3E87-3416-114E-AD29-9A968E35BE49}"/>
                  </a:ext>
                </a:extLst>
              </p14:cNvPr>
              <p14:cNvContentPartPr/>
              <p14:nvPr/>
            </p14:nvContentPartPr>
            <p14:xfrm>
              <a:off x="5836752" y="3400365"/>
              <a:ext cx="109440" cy="185760"/>
            </p14:xfrm>
          </p:contentPart>
        </mc:Choice>
        <mc:Fallback xmlns="">
          <p:pic>
            <p:nvPicPr>
              <p:cNvPr id="102" name="Entrada de lápiz 101">
                <a:extLst>
                  <a:ext uri="{FF2B5EF4-FFF2-40B4-BE49-F238E27FC236}">
                    <a16:creationId xmlns:a16="http://schemas.microsoft.com/office/drawing/2014/main" id="{FC6A3E87-3416-114E-AD29-9A968E35BE49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5824152" y="3387765"/>
                <a:ext cx="134280" cy="2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05" name="Entrada de lápiz 105">
                <a:extLst>
                  <a:ext uri="{FF2B5EF4-FFF2-40B4-BE49-F238E27FC236}">
                    <a16:creationId xmlns:a16="http://schemas.microsoft.com/office/drawing/2014/main" id="{66CD1885-4F87-3D4E-8355-CC5D296A0714}"/>
                  </a:ext>
                </a:extLst>
              </p14:cNvPr>
              <p14:cNvContentPartPr/>
              <p14:nvPr/>
            </p14:nvContentPartPr>
            <p14:xfrm>
              <a:off x="7030512" y="2668845"/>
              <a:ext cx="509400" cy="1063080"/>
            </p14:xfrm>
          </p:contentPart>
        </mc:Choice>
        <mc:Fallback xmlns="">
          <p:pic>
            <p:nvPicPr>
              <p:cNvPr id="105" name="Entrada de lápiz 105">
                <a:extLst>
                  <a:ext uri="{FF2B5EF4-FFF2-40B4-BE49-F238E27FC236}">
                    <a16:creationId xmlns:a16="http://schemas.microsoft.com/office/drawing/2014/main" id="{66CD1885-4F87-3D4E-8355-CC5D296A0714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7017912" y="2656245"/>
                <a:ext cx="534240" cy="10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08" name="Entrada de lápiz 108">
                <a:extLst>
                  <a:ext uri="{FF2B5EF4-FFF2-40B4-BE49-F238E27FC236}">
                    <a16:creationId xmlns:a16="http://schemas.microsoft.com/office/drawing/2014/main" id="{E9626C4D-3946-1146-9FAE-1022F1FDBC6E}"/>
                  </a:ext>
                </a:extLst>
              </p14:cNvPr>
              <p14:cNvContentPartPr/>
              <p14:nvPr/>
            </p14:nvContentPartPr>
            <p14:xfrm>
              <a:off x="7589232" y="2731125"/>
              <a:ext cx="1032480" cy="448560"/>
            </p14:xfrm>
          </p:contentPart>
        </mc:Choice>
        <mc:Fallback xmlns="">
          <p:pic>
            <p:nvPicPr>
              <p:cNvPr id="108" name="Entrada de lápiz 108">
                <a:extLst>
                  <a:ext uri="{FF2B5EF4-FFF2-40B4-BE49-F238E27FC236}">
                    <a16:creationId xmlns:a16="http://schemas.microsoft.com/office/drawing/2014/main" id="{E9626C4D-3946-1146-9FAE-1022F1FDBC6E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7576632" y="2718535"/>
                <a:ext cx="1057320" cy="4733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12" name="Entrada de lápiz 112">
                <a:extLst>
                  <a:ext uri="{FF2B5EF4-FFF2-40B4-BE49-F238E27FC236}">
                    <a16:creationId xmlns:a16="http://schemas.microsoft.com/office/drawing/2014/main" id="{8E16FAC0-78D6-AB42-8333-F2B3EBE675C8}"/>
                  </a:ext>
                </a:extLst>
              </p14:cNvPr>
              <p14:cNvContentPartPr/>
              <p14:nvPr/>
            </p14:nvContentPartPr>
            <p14:xfrm>
              <a:off x="7816752" y="3036405"/>
              <a:ext cx="1169280" cy="603000"/>
            </p14:xfrm>
          </p:contentPart>
        </mc:Choice>
        <mc:Fallback xmlns="">
          <p:pic>
            <p:nvPicPr>
              <p:cNvPr id="112" name="Entrada de lápiz 112">
                <a:extLst>
                  <a:ext uri="{FF2B5EF4-FFF2-40B4-BE49-F238E27FC236}">
                    <a16:creationId xmlns:a16="http://schemas.microsoft.com/office/drawing/2014/main" id="{8E16FAC0-78D6-AB42-8333-F2B3EBE675C8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7804148" y="3023797"/>
                <a:ext cx="1194128" cy="6278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15" name="Entrada de lápiz 115">
                <a:extLst>
                  <a:ext uri="{FF2B5EF4-FFF2-40B4-BE49-F238E27FC236}">
                    <a16:creationId xmlns:a16="http://schemas.microsoft.com/office/drawing/2014/main" id="{CF1C8A87-4002-F047-B8CF-8B2AB95B1791}"/>
                  </a:ext>
                </a:extLst>
              </p14:cNvPr>
              <p14:cNvContentPartPr/>
              <p14:nvPr/>
            </p14:nvContentPartPr>
            <p14:xfrm>
              <a:off x="8938512" y="2882685"/>
              <a:ext cx="669600" cy="443520"/>
            </p14:xfrm>
          </p:contentPart>
        </mc:Choice>
        <mc:Fallback xmlns="">
          <p:pic>
            <p:nvPicPr>
              <p:cNvPr id="115" name="Entrada de lápiz 115">
                <a:extLst>
                  <a:ext uri="{FF2B5EF4-FFF2-40B4-BE49-F238E27FC236}">
                    <a16:creationId xmlns:a16="http://schemas.microsoft.com/office/drawing/2014/main" id="{CF1C8A87-4002-F047-B8CF-8B2AB95B1791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8925912" y="2870085"/>
                <a:ext cx="694440" cy="46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19" name="Entrada de lápiz 119">
                <a:extLst>
                  <a:ext uri="{FF2B5EF4-FFF2-40B4-BE49-F238E27FC236}">
                    <a16:creationId xmlns:a16="http://schemas.microsoft.com/office/drawing/2014/main" id="{41864928-059D-824F-B9F5-86175C1B53CB}"/>
                  </a:ext>
                </a:extLst>
              </p14:cNvPr>
              <p14:cNvContentPartPr/>
              <p14:nvPr/>
            </p14:nvContentPartPr>
            <p14:xfrm>
              <a:off x="9815112" y="2767125"/>
              <a:ext cx="1051200" cy="903600"/>
            </p14:xfrm>
          </p:contentPart>
        </mc:Choice>
        <mc:Fallback xmlns="">
          <p:pic>
            <p:nvPicPr>
              <p:cNvPr id="119" name="Entrada de lápiz 119">
                <a:extLst>
                  <a:ext uri="{FF2B5EF4-FFF2-40B4-BE49-F238E27FC236}">
                    <a16:creationId xmlns:a16="http://schemas.microsoft.com/office/drawing/2014/main" id="{41864928-059D-824F-B9F5-86175C1B53CB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9802516" y="2754525"/>
                <a:ext cx="1076031" cy="9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20" name="Entrada de lápiz 119">
                <a:extLst>
                  <a:ext uri="{FF2B5EF4-FFF2-40B4-BE49-F238E27FC236}">
                    <a16:creationId xmlns:a16="http://schemas.microsoft.com/office/drawing/2014/main" id="{3D3E8C3E-9065-9D4F-B31D-54878FA94333}"/>
                  </a:ext>
                </a:extLst>
              </p14:cNvPr>
              <p14:cNvContentPartPr/>
              <p14:nvPr/>
            </p14:nvContentPartPr>
            <p14:xfrm>
              <a:off x="10174752" y="3310725"/>
              <a:ext cx="94680" cy="354600"/>
            </p14:xfrm>
          </p:contentPart>
        </mc:Choice>
        <mc:Fallback xmlns="">
          <p:pic>
            <p:nvPicPr>
              <p:cNvPr id="120" name="Entrada de lápiz 119">
                <a:extLst>
                  <a:ext uri="{FF2B5EF4-FFF2-40B4-BE49-F238E27FC236}">
                    <a16:creationId xmlns:a16="http://schemas.microsoft.com/office/drawing/2014/main" id="{3D3E8C3E-9065-9D4F-B31D-54878FA94333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0162104" y="3298125"/>
                <a:ext cx="119615" cy="37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24" name="Entrada de lápiz 124">
                <a:extLst>
                  <a:ext uri="{FF2B5EF4-FFF2-40B4-BE49-F238E27FC236}">
                    <a16:creationId xmlns:a16="http://schemas.microsoft.com/office/drawing/2014/main" id="{6799AAE3-598F-5F47-BD9E-D68094ADF3E9}"/>
                  </a:ext>
                </a:extLst>
              </p14:cNvPr>
              <p14:cNvContentPartPr/>
              <p14:nvPr/>
            </p14:nvContentPartPr>
            <p14:xfrm>
              <a:off x="10243872" y="2831565"/>
              <a:ext cx="936000" cy="809280"/>
            </p14:xfrm>
          </p:contentPart>
        </mc:Choice>
        <mc:Fallback xmlns="">
          <p:pic>
            <p:nvPicPr>
              <p:cNvPr id="124" name="Entrada de lápiz 124">
                <a:extLst>
                  <a:ext uri="{FF2B5EF4-FFF2-40B4-BE49-F238E27FC236}">
                    <a16:creationId xmlns:a16="http://schemas.microsoft.com/office/drawing/2014/main" id="{6799AAE3-598F-5F47-BD9E-D68094ADF3E9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10231267" y="2818971"/>
                <a:ext cx="960850" cy="8341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25" name="Entrada de lápiz 124">
                <a:extLst>
                  <a:ext uri="{FF2B5EF4-FFF2-40B4-BE49-F238E27FC236}">
                    <a16:creationId xmlns:a16="http://schemas.microsoft.com/office/drawing/2014/main" id="{FD4539A7-D808-5D43-917C-9A0772F285BF}"/>
                  </a:ext>
                </a:extLst>
              </p14:cNvPr>
              <p14:cNvContentPartPr/>
              <p14:nvPr/>
            </p14:nvContentPartPr>
            <p14:xfrm>
              <a:off x="11232072" y="3073485"/>
              <a:ext cx="210960" cy="195840"/>
            </p14:xfrm>
          </p:contentPart>
        </mc:Choice>
        <mc:Fallback xmlns="">
          <p:pic>
            <p:nvPicPr>
              <p:cNvPr id="125" name="Entrada de lápiz 124">
                <a:extLst>
                  <a:ext uri="{FF2B5EF4-FFF2-40B4-BE49-F238E27FC236}">
                    <a16:creationId xmlns:a16="http://schemas.microsoft.com/office/drawing/2014/main" id="{FD4539A7-D808-5D43-917C-9A0772F285BF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1219472" y="3060908"/>
                <a:ext cx="235800" cy="2206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45" name="Entrada de lápiz 144">
                <a:extLst>
                  <a:ext uri="{FF2B5EF4-FFF2-40B4-BE49-F238E27FC236}">
                    <a16:creationId xmlns:a16="http://schemas.microsoft.com/office/drawing/2014/main" id="{255F989E-37C0-DD47-B63B-CD402F3D46CF}"/>
                  </a:ext>
                </a:extLst>
              </p14:cNvPr>
              <p14:cNvContentPartPr/>
              <p14:nvPr/>
            </p14:nvContentPartPr>
            <p14:xfrm>
              <a:off x="1421495" y="4897245"/>
              <a:ext cx="379800" cy="18360"/>
            </p14:xfrm>
          </p:contentPart>
        </mc:Choice>
        <mc:Fallback xmlns="">
          <p:pic>
            <p:nvPicPr>
              <p:cNvPr id="145" name="Entrada de lápiz 144">
                <a:extLst>
                  <a:ext uri="{FF2B5EF4-FFF2-40B4-BE49-F238E27FC236}">
                    <a16:creationId xmlns:a16="http://schemas.microsoft.com/office/drawing/2014/main" id="{255F989E-37C0-DD47-B63B-CD402F3D46CF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408895" y="4884887"/>
                <a:ext cx="404640" cy="427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46" name="Entrada de lápiz 145">
                <a:extLst>
                  <a:ext uri="{FF2B5EF4-FFF2-40B4-BE49-F238E27FC236}">
                    <a16:creationId xmlns:a16="http://schemas.microsoft.com/office/drawing/2014/main" id="{F264FBCB-C0EE-D04F-AD85-B4B4BB2DA52E}"/>
                  </a:ext>
                </a:extLst>
              </p14:cNvPr>
              <p14:cNvContentPartPr/>
              <p14:nvPr/>
            </p14:nvContentPartPr>
            <p14:xfrm>
              <a:off x="1502855" y="5102805"/>
              <a:ext cx="319320" cy="45000"/>
            </p14:xfrm>
          </p:contentPart>
        </mc:Choice>
        <mc:Fallback xmlns="">
          <p:pic>
            <p:nvPicPr>
              <p:cNvPr id="146" name="Entrada de lápiz 145">
                <a:extLst>
                  <a:ext uri="{FF2B5EF4-FFF2-40B4-BE49-F238E27FC236}">
                    <a16:creationId xmlns:a16="http://schemas.microsoft.com/office/drawing/2014/main" id="{F264FBCB-C0EE-D04F-AD85-B4B4BB2DA52E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1490255" y="5090205"/>
                <a:ext cx="34416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49" name="Entrada de lápiz 149">
                <a:extLst>
                  <a:ext uri="{FF2B5EF4-FFF2-40B4-BE49-F238E27FC236}">
                    <a16:creationId xmlns:a16="http://schemas.microsoft.com/office/drawing/2014/main" id="{93380E17-C378-B841-BA4C-318520C01728}"/>
                  </a:ext>
                </a:extLst>
              </p14:cNvPr>
              <p14:cNvContentPartPr/>
              <p14:nvPr/>
            </p14:nvContentPartPr>
            <p14:xfrm>
              <a:off x="2213855" y="4547685"/>
              <a:ext cx="666360" cy="619920"/>
            </p14:xfrm>
          </p:contentPart>
        </mc:Choice>
        <mc:Fallback xmlns="">
          <p:pic>
            <p:nvPicPr>
              <p:cNvPr id="149" name="Entrada de lápiz 149">
                <a:extLst>
                  <a:ext uri="{FF2B5EF4-FFF2-40B4-BE49-F238E27FC236}">
                    <a16:creationId xmlns:a16="http://schemas.microsoft.com/office/drawing/2014/main" id="{93380E17-C378-B841-BA4C-318520C01728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2201262" y="4535092"/>
                <a:ext cx="691187" cy="6447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54" name="Entrada de lápiz 155">
                <a:extLst>
                  <a:ext uri="{FF2B5EF4-FFF2-40B4-BE49-F238E27FC236}">
                    <a16:creationId xmlns:a16="http://schemas.microsoft.com/office/drawing/2014/main" id="{7CE7E475-3698-DC4F-831E-53C3737084C6}"/>
                  </a:ext>
                </a:extLst>
              </p14:cNvPr>
              <p14:cNvContentPartPr/>
              <p14:nvPr/>
            </p14:nvContentPartPr>
            <p14:xfrm>
              <a:off x="3670055" y="5007045"/>
              <a:ext cx="303480" cy="45000"/>
            </p14:xfrm>
          </p:contentPart>
        </mc:Choice>
        <mc:Fallback xmlns="">
          <p:pic>
            <p:nvPicPr>
              <p:cNvPr id="154" name="Entrada de lápiz 155">
                <a:extLst>
                  <a:ext uri="{FF2B5EF4-FFF2-40B4-BE49-F238E27FC236}">
                    <a16:creationId xmlns:a16="http://schemas.microsoft.com/office/drawing/2014/main" id="{7CE7E475-3698-DC4F-831E-53C3737084C6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3657455" y="4994445"/>
                <a:ext cx="32832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55" name="Entrada de lápiz 155">
                <a:extLst>
                  <a:ext uri="{FF2B5EF4-FFF2-40B4-BE49-F238E27FC236}">
                    <a16:creationId xmlns:a16="http://schemas.microsoft.com/office/drawing/2014/main" id="{8E677517-A67B-3147-825B-0F5E97812C31}"/>
                  </a:ext>
                </a:extLst>
              </p14:cNvPr>
              <p14:cNvContentPartPr/>
              <p14:nvPr/>
            </p14:nvContentPartPr>
            <p14:xfrm>
              <a:off x="2900375" y="4814805"/>
              <a:ext cx="517320" cy="417600"/>
            </p14:xfrm>
          </p:contentPart>
        </mc:Choice>
        <mc:Fallback xmlns="">
          <p:pic>
            <p:nvPicPr>
              <p:cNvPr id="155" name="Entrada de lápiz 155">
                <a:extLst>
                  <a:ext uri="{FF2B5EF4-FFF2-40B4-BE49-F238E27FC236}">
                    <a16:creationId xmlns:a16="http://schemas.microsoft.com/office/drawing/2014/main" id="{8E677517-A67B-3147-825B-0F5E97812C31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2887775" y="4802205"/>
                <a:ext cx="542160" cy="44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58" name="Entrada de lápiz 158">
                <a:extLst>
                  <a:ext uri="{FF2B5EF4-FFF2-40B4-BE49-F238E27FC236}">
                    <a16:creationId xmlns:a16="http://schemas.microsoft.com/office/drawing/2014/main" id="{81FB2D2D-8BDF-4149-B315-DB86D08E9F04}"/>
                  </a:ext>
                </a:extLst>
              </p14:cNvPr>
              <p14:cNvContentPartPr/>
              <p14:nvPr/>
            </p14:nvContentPartPr>
            <p14:xfrm>
              <a:off x="4183775" y="4584405"/>
              <a:ext cx="705600" cy="727920"/>
            </p14:xfrm>
          </p:contentPart>
        </mc:Choice>
        <mc:Fallback xmlns="">
          <p:pic>
            <p:nvPicPr>
              <p:cNvPr id="158" name="Entrada de lápiz 158">
                <a:extLst>
                  <a:ext uri="{FF2B5EF4-FFF2-40B4-BE49-F238E27FC236}">
                    <a16:creationId xmlns:a16="http://schemas.microsoft.com/office/drawing/2014/main" id="{81FB2D2D-8BDF-4149-B315-DB86D08E9F04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4171181" y="4571799"/>
                <a:ext cx="730427" cy="7527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61" name="Entrada de lápiz 161">
                <a:extLst>
                  <a:ext uri="{FF2B5EF4-FFF2-40B4-BE49-F238E27FC236}">
                    <a16:creationId xmlns:a16="http://schemas.microsoft.com/office/drawing/2014/main" id="{0E72048F-D125-5D47-801F-34064E18FED4}"/>
                  </a:ext>
                </a:extLst>
              </p14:cNvPr>
              <p14:cNvContentPartPr/>
              <p14:nvPr/>
            </p14:nvContentPartPr>
            <p14:xfrm>
              <a:off x="4895495" y="4829565"/>
              <a:ext cx="1001520" cy="498960"/>
            </p14:xfrm>
          </p:contentPart>
        </mc:Choice>
        <mc:Fallback xmlns="">
          <p:pic>
            <p:nvPicPr>
              <p:cNvPr id="161" name="Entrada de lápiz 161">
                <a:extLst>
                  <a:ext uri="{FF2B5EF4-FFF2-40B4-BE49-F238E27FC236}">
                    <a16:creationId xmlns:a16="http://schemas.microsoft.com/office/drawing/2014/main" id="{0E72048F-D125-5D47-801F-34064E18FED4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4882900" y="4816965"/>
                <a:ext cx="1026351" cy="52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164" name="Entrada de lápiz 164">
                <a:extLst>
                  <a:ext uri="{FF2B5EF4-FFF2-40B4-BE49-F238E27FC236}">
                    <a16:creationId xmlns:a16="http://schemas.microsoft.com/office/drawing/2014/main" id="{C620D84E-7923-6A49-83D6-356897B029E7}"/>
                  </a:ext>
                </a:extLst>
              </p14:cNvPr>
              <p14:cNvContentPartPr/>
              <p14:nvPr/>
            </p14:nvContentPartPr>
            <p14:xfrm>
              <a:off x="6058655" y="4890045"/>
              <a:ext cx="259560" cy="278280"/>
            </p14:xfrm>
          </p:contentPart>
        </mc:Choice>
        <mc:Fallback xmlns="">
          <p:pic>
            <p:nvPicPr>
              <p:cNvPr id="164" name="Entrada de lápiz 164">
                <a:extLst>
                  <a:ext uri="{FF2B5EF4-FFF2-40B4-BE49-F238E27FC236}">
                    <a16:creationId xmlns:a16="http://schemas.microsoft.com/office/drawing/2014/main" id="{C620D84E-7923-6A49-83D6-356897B029E7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6046055" y="4877445"/>
                <a:ext cx="284400" cy="30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67" name="Entrada de lápiz 167">
                <a:extLst>
                  <a:ext uri="{FF2B5EF4-FFF2-40B4-BE49-F238E27FC236}">
                    <a16:creationId xmlns:a16="http://schemas.microsoft.com/office/drawing/2014/main" id="{8F1B1821-EB72-BC40-AEB2-BB2A027B637E}"/>
                  </a:ext>
                </a:extLst>
              </p14:cNvPr>
              <p14:cNvContentPartPr/>
              <p14:nvPr/>
            </p14:nvContentPartPr>
            <p14:xfrm>
              <a:off x="6569135" y="4676565"/>
              <a:ext cx="1167480" cy="401040"/>
            </p14:xfrm>
          </p:contentPart>
        </mc:Choice>
        <mc:Fallback xmlns="">
          <p:pic>
            <p:nvPicPr>
              <p:cNvPr id="167" name="Entrada de lápiz 167">
                <a:extLst>
                  <a:ext uri="{FF2B5EF4-FFF2-40B4-BE49-F238E27FC236}">
                    <a16:creationId xmlns:a16="http://schemas.microsoft.com/office/drawing/2014/main" id="{8F1B1821-EB72-BC40-AEB2-BB2A027B637E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6556535" y="4663965"/>
                <a:ext cx="1192320" cy="42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170" name="Entrada de lápiz 170">
                <a:extLst>
                  <a:ext uri="{FF2B5EF4-FFF2-40B4-BE49-F238E27FC236}">
                    <a16:creationId xmlns:a16="http://schemas.microsoft.com/office/drawing/2014/main" id="{119C3C86-94D2-4341-A11F-0EB629941860}"/>
                  </a:ext>
                </a:extLst>
              </p14:cNvPr>
              <p14:cNvContentPartPr/>
              <p14:nvPr/>
            </p14:nvContentPartPr>
            <p14:xfrm>
              <a:off x="6750575" y="5242125"/>
              <a:ext cx="780480" cy="315360"/>
            </p14:xfrm>
          </p:contentPart>
        </mc:Choice>
        <mc:Fallback xmlns="">
          <p:pic>
            <p:nvPicPr>
              <p:cNvPr id="170" name="Entrada de lápiz 170">
                <a:extLst>
                  <a:ext uri="{FF2B5EF4-FFF2-40B4-BE49-F238E27FC236}">
                    <a16:creationId xmlns:a16="http://schemas.microsoft.com/office/drawing/2014/main" id="{119C3C86-94D2-4341-A11F-0EB629941860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6737969" y="5229525"/>
                <a:ext cx="805331" cy="34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171" name="Entrada de lápiz 170">
                <a:extLst>
                  <a:ext uri="{FF2B5EF4-FFF2-40B4-BE49-F238E27FC236}">
                    <a16:creationId xmlns:a16="http://schemas.microsoft.com/office/drawing/2014/main" id="{DD4EE67F-0582-574B-86C1-AD5EED929F66}"/>
                  </a:ext>
                </a:extLst>
              </p14:cNvPr>
              <p14:cNvContentPartPr/>
              <p14:nvPr/>
            </p14:nvContentPartPr>
            <p14:xfrm>
              <a:off x="7920935" y="4856205"/>
              <a:ext cx="756720" cy="316080"/>
            </p14:xfrm>
          </p:contentPart>
        </mc:Choice>
        <mc:Fallback xmlns="">
          <p:pic>
            <p:nvPicPr>
              <p:cNvPr id="171" name="Entrada de lápiz 170">
                <a:extLst>
                  <a:ext uri="{FF2B5EF4-FFF2-40B4-BE49-F238E27FC236}">
                    <a16:creationId xmlns:a16="http://schemas.microsoft.com/office/drawing/2014/main" id="{DD4EE67F-0582-574B-86C1-AD5EED929F66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7908335" y="4843605"/>
                <a:ext cx="781560" cy="34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174" name="Entrada de lápiz 174">
                <a:extLst>
                  <a:ext uri="{FF2B5EF4-FFF2-40B4-BE49-F238E27FC236}">
                    <a16:creationId xmlns:a16="http://schemas.microsoft.com/office/drawing/2014/main" id="{A354D3B0-5E18-124B-AF90-0300EFF80AAF}"/>
                  </a:ext>
                </a:extLst>
              </p14:cNvPr>
              <p14:cNvContentPartPr/>
              <p14:nvPr/>
            </p14:nvContentPartPr>
            <p14:xfrm>
              <a:off x="2343455" y="5706165"/>
              <a:ext cx="6762960" cy="120600"/>
            </p14:xfrm>
          </p:contentPart>
        </mc:Choice>
        <mc:Fallback xmlns="">
          <p:pic>
            <p:nvPicPr>
              <p:cNvPr id="174" name="Entrada de lápiz 174">
                <a:extLst>
                  <a:ext uri="{FF2B5EF4-FFF2-40B4-BE49-F238E27FC236}">
                    <a16:creationId xmlns:a16="http://schemas.microsoft.com/office/drawing/2014/main" id="{A354D3B0-5E18-124B-AF90-0300EFF80AAF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2330856" y="5693527"/>
                <a:ext cx="6787799" cy="1455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175" name="Entrada de lápiz 174">
                <a:extLst>
                  <a:ext uri="{FF2B5EF4-FFF2-40B4-BE49-F238E27FC236}">
                    <a16:creationId xmlns:a16="http://schemas.microsoft.com/office/drawing/2014/main" id="{11C2306F-1172-CE4A-A28D-5A89A7DC9FB8}"/>
                  </a:ext>
                </a:extLst>
              </p14:cNvPr>
              <p14:cNvContentPartPr/>
              <p14:nvPr/>
            </p14:nvContentPartPr>
            <p14:xfrm>
              <a:off x="8663255" y="4678005"/>
              <a:ext cx="562680" cy="1184760"/>
            </p14:xfrm>
          </p:contentPart>
        </mc:Choice>
        <mc:Fallback xmlns="">
          <p:pic>
            <p:nvPicPr>
              <p:cNvPr id="175" name="Entrada de lápiz 174">
                <a:extLst>
                  <a:ext uri="{FF2B5EF4-FFF2-40B4-BE49-F238E27FC236}">
                    <a16:creationId xmlns:a16="http://schemas.microsoft.com/office/drawing/2014/main" id="{11C2306F-1172-CE4A-A28D-5A89A7DC9FB8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8650655" y="4665405"/>
                <a:ext cx="587520" cy="120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4293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AC76F2FA-1A62-6D4A-9539-57466FE10AAE}"/>
                  </a:ext>
                </a:extLst>
              </p14:cNvPr>
              <p14:cNvContentPartPr/>
              <p14:nvPr/>
            </p14:nvContentPartPr>
            <p14:xfrm>
              <a:off x="2338775" y="801165"/>
              <a:ext cx="213120" cy="109152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AC76F2FA-1A62-6D4A-9539-57466FE10AA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20775" y="783165"/>
                <a:ext cx="248760" cy="11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1C7D1C4D-E5E3-4B43-A972-7FDE69785922}"/>
                  </a:ext>
                </a:extLst>
              </p14:cNvPr>
              <p14:cNvContentPartPr/>
              <p14:nvPr/>
            </p14:nvContentPartPr>
            <p14:xfrm>
              <a:off x="2659895" y="1259805"/>
              <a:ext cx="2098440" cy="9540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1C7D1C4D-E5E3-4B43-A972-7FDE6978592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41892" y="1241805"/>
                <a:ext cx="2134086" cy="1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Entrada de lápiz 11">
                <a:extLst>
                  <a:ext uri="{FF2B5EF4-FFF2-40B4-BE49-F238E27FC236}">
                    <a16:creationId xmlns:a16="http://schemas.microsoft.com/office/drawing/2014/main" id="{8976B68A-78EA-3B4E-8268-AA35741F2AFE}"/>
                  </a:ext>
                </a:extLst>
              </p14:cNvPr>
              <p14:cNvContentPartPr/>
              <p14:nvPr/>
            </p14:nvContentPartPr>
            <p14:xfrm>
              <a:off x="2942135" y="1454565"/>
              <a:ext cx="564120" cy="350640"/>
            </p14:xfrm>
          </p:contentPart>
        </mc:Choice>
        <mc:Fallback xmlns="">
          <p:pic>
            <p:nvPicPr>
              <p:cNvPr id="11" name="Entrada de lápiz 11">
                <a:extLst>
                  <a:ext uri="{FF2B5EF4-FFF2-40B4-BE49-F238E27FC236}">
                    <a16:creationId xmlns:a16="http://schemas.microsoft.com/office/drawing/2014/main" id="{8976B68A-78EA-3B4E-8268-AA35741F2AF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24146" y="1436925"/>
                <a:ext cx="599737" cy="38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758F4C32-9164-4F4F-9D62-8AA899A42952}"/>
                  </a:ext>
                </a:extLst>
              </p14:cNvPr>
              <p14:cNvContentPartPr/>
              <p14:nvPr/>
            </p14:nvContentPartPr>
            <p14:xfrm>
              <a:off x="3392135" y="1595325"/>
              <a:ext cx="46800" cy="232920"/>
            </p14:xfrm>
          </p:contentPart>
        </mc:Choice>
        <mc:Fallback xmlns=""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758F4C32-9164-4F4F-9D62-8AA899A4295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74135" y="1577325"/>
                <a:ext cx="8244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C68E5F1F-287E-C74C-9928-EFFDE01F1A3D}"/>
                  </a:ext>
                </a:extLst>
              </p14:cNvPr>
              <p14:cNvContentPartPr/>
              <p14:nvPr/>
            </p14:nvContentPartPr>
            <p14:xfrm>
              <a:off x="2750255" y="1415325"/>
              <a:ext cx="116640" cy="501480"/>
            </p14:xfrm>
          </p:contentPart>
        </mc:Choice>
        <mc:Fallback xmlns=""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C68E5F1F-287E-C74C-9928-EFFDE01F1A3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32615" y="1397325"/>
                <a:ext cx="152280" cy="53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Entrada de lápiz 16">
                <a:extLst>
                  <a:ext uri="{FF2B5EF4-FFF2-40B4-BE49-F238E27FC236}">
                    <a16:creationId xmlns:a16="http://schemas.microsoft.com/office/drawing/2014/main" id="{A267E1A2-6919-474B-8548-3EBF6A881311}"/>
                  </a:ext>
                </a:extLst>
              </p14:cNvPr>
              <p14:cNvContentPartPr/>
              <p14:nvPr/>
            </p14:nvContentPartPr>
            <p14:xfrm>
              <a:off x="3617495" y="1481205"/>
              <a:ext cx="363960" cy="479520"/>
            </p14:xfrm>
          </p:contentPart>
        </mc:Choice>
        <mc:Fallback xmlns="">
          <p:pic>
            <p:nvPicPr>
              <p:cNvPr id="16" name="Entrada de lápiz 16">
                <a:extLst>
                  <a:ext uri="{FF2B5EF4-FFF2-40B4-BE49-F238E27FC236}">
                    <a16:creationId xmlns:a16="http://schemas.microsoft.com/office/drawing/2014/main" id="{A267E1A2-6919-474B-8548-3EBF6A88131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99495" y="1463565"/>
                <a:ext cx="399600" cy="51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9" name="Entrada de lápiz 19">
                <a:extLst>
                  <a:ext uri="{FF2B5EF4-FFF2-40B4-BE49-F238E27FC236}">
                    <a16:creationId xmlns:a16="http://schemas.microsoft.com/office/drawing/2014/main" id="{214519C2-9D21-674B-9002-B84351116502}"/>
                  </a:ext>
                </a:extLst>
              </p14:cNvPr>
              <p14:cNvContentPartPr/>
              <p14:nvPr/>
            </p14:nvContentPartPr>
            <p14:xfrm>
              <a:off x="4099895" y="1529085"/>
              <a:ext cx="372240" cy="393120"/>
            </p14:xfrm>
          </p:contentPart>
        </mc:Choice>
        <mc:Fallback xmlns="">
          <p:pic>
            <p:nvPicPr>
              <p:cNvPr id="19" name="Entrada de lápiz 19">
                <a:extLst>
                  <a:ext uri="{FF2B5EF4-FFF2-40B4-BE49-F238E27FC236}">
                    <a16:creationId xmlns:a16="http://schemas.microsoft.com/office/drawing/2014/main" id="{214519C2-9D21-674B-9002-B8435111650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081912" y="1511445"/>
                <a:ext cx="407846" cy="42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4" name="Entrada de lápiz 24">
                <a:extLst>
                  <a:ext uri="{FF2B5EF4-FFF2-40B4-BE49-F238E27FC236}">
                    <a16:creationId xmlns:a16="http://schemas.microsoft.com/office/drawing/2014/main" id="{6EDCBCA9-44C8-E745-B8A2-6093AC1F7D32}"/>
                  </a:ext>
                </a:extLst>
              </p14:cNvPr>
              <p14:cNvContentPartPr/>
              <p14:nvPr/>
            </p14:nvContentPartPr>
            <p14:xfrm>
              <a:off x="4283495" y="1505685"/>
              <a:ext cx="994680" cy="340560"/>
            </p14:xfrm>
          </p:contentPart>
        </mc:Choice>
        <mc:Fallback xmlns="">
          <p:pic>
            <p:nvPicPr>
              <p:cNvPr id="24" name="Entrada de lápiz 24">
                <a:extLst>
                  <a:ext uri="{FF2B5EF4-FFF2-40B4-BE49-F238E27FC236}">
                    <a16:creationId xmlns:a16="http://schemas.microsoft.com/office/drawing/2014/main" id="{6EDCBCA9-44C8-E745-B8A2-6093AC1F7D3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265855" y="1487685"/>
                <a:ext cx="1030320" cy="37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7" name="Entrada de lápiz 27">
                <a:extLst>
                  <a:ext uri="{FF2B5EF4-FFF2-40B4-BE49-F238E27FC236}">
                    <a16:creationId xmlns:a16="http://schemas.microsoft.com/office/drawing/2014/main" id="{E6299107-EF10-5B4F-A82D-85A056E1D41C}"/>
                  </a:ext>
                </a:extLst>
              </p14:cNvPr>
              <p14:cNvContentPartPr/>
              <p14:nvPr/>
            </p14:nvContentPartPr>
            <p14:xfrm>
              <a:off x="3208175" y="988725"/>
              <a:ext cx="293400" cy="230040"/>
            </p14:xfrm>
          </p:contentPart>
        </mc:Choice>
        <mc:Fallback xmlns="">
          <p:pic>
            <p:nvPicPr>
              <p:cNvPr id="27" name="Entrada de lápiz 27">
                <a:extLst>
                  <a:ext uri="{FF2B5EF4-FFF2-40B4-BE49-F238E27FC236}">
                    <a16:creationId xmlns:a16="http://schemas.microsoft.com/office/drawing/2014/main" id="{E6299107-EF10-5B4F-A82D-85A056E1D41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90535" y="971057"/>
                <a:ext cx="329040" cy="2657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1" name="Entrada de lápiz 31">
                <a:extLst>
                  <a:ext uri="{FF2B5EF4-FFF2-40B4-BE49-F238E27FC236}">
                    <a16:creationId xmlns:a16="http://schemas.microsoft.com/office/drawing/2014/main" id="{67C1C7F1-58D3-5244-9571-179C074C0E82}"/>
                  </a:ext>
                </a:extLst>
              </p14:cNvPr>
              <p14:cNvContentPartPr/>
              <p14:nvPr/>
            </p14:nvContentPartPr>
            <p14:xfrm>
              <a:off x="4970735" y="889725"/>
              <a:ext cx="622440" cy="421560"/>
            </p14:xfrm>
          </p:contentPart>
        </mc:Choice>
        <mc:Fallback xmlns="">
          <p:pic>
            <p:nvPicPr>
              <p:cNvPr id="31" name="Entrada de lápiz 31">
                <a:extLst>
                  <a:ext uri="{FF2B5EF4-FFF2-40B4-BE49-F238E27FC236}">
                    <a16:creationId xmlns:a16="http://schemas.microsoft.com/office/drawing/2014/main" id="{67C1C7F1-58D3-5244-9571-179C074C0E8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953095" y="872070"/>
                <a:ext cx="658080" cy="4572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2" name="Entrada de lápiz 31">
                <a:extLst>
                  <a:ext uri="{FF2B5EF4-FFF2-40B4-BE49-F238E27FC236}">
                    <a16:creationId xmlns:a16="http://schemas.microsoft.com/office/drawing/2014/main" id="{3143D556-FCC2-AF44-BA8F-DFDDFE1748A7}"/>
                  </a:ext>
                </a:extLst>
              </p14:cNvPr>
              <p14:cNvContentPartPr/>
              <p14:nvPr/>
            </p14:nvContentPartPr>
            <p14:xfrm>
              <a:off x="5368175" y="1105005"/>
              <a:ext cx="181080" cy="201600"/>
            </p14:xfrm>
          </p:contentPart>
        </mc:Choice>
        <mc:Fallback xmlns="">
          <p:pic>
            <p:nvPicPr>
              <p:cNvPr id="32" name="Entrada de lápiz 31">
                <a:extLst>
                  <a:ext uri="{FF2B5EF4-FFF2-40B4-BE49-F238E27FC236}">
                    <a16:creationId xmlns:a16="http://schemas.microsoft.com/office/drawing/2014/main" id="{3143D556-FCC2-AF44-BA8F-DFDDFE1748A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350535" y="1087365"/>
                <a:ext cx="21672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8" name="Entrada de lápiz 38">
                <a:extLst>
                  <a:ext uri="{FF2B5EF4-FFF2-40B4-BE49-F238E27FC236}">
                    <a16:creationId xmlns:a16="http://schemas.microsoft.com/office/drawing/2014/main" id="{D58D2A24-290D-E14C-B76A-6723833CC886}"/>
                  </a:ext>
                </a:extLst>
              </p14:cNvPr>
              <p14:cNvContentPartPr/>
              <p14:nvPr/>
            </p14:nvContentPartPr>
            <p14:xfrm>
              <a:off x="1191095" y="2258085"/>
              <a:ext cx="1664280" cy="487080"/>
            </p14:xfrm>
          </p:contentPart>
        </mc:Choice>
        <mc:Fallback xmlns="">
          <p:pic>
            <p:nvPicPr>
              <p:cNvPr id="38" name="Entrada de lápiz 38">
                <a:extLst>
                  <a:ext uri="{FF2B5EF4-FFF2-40B4-BE49-F238E27FC236}">
                    <a16:creationId xmlns:a16="http://schemas.microsoft.com/office/drawing/2014/main" id="{D58D2A24-290D-E14C-B76A-6723833CC886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173451" y="2240458"/>
                <a:ext cx="1699928" cy="5226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1" name="Entrada de lápiz 40">
                <a:extLst>
                  <a:ext uri="{FF2B5EF4-FFF2-40B4-BE49-F238E27FC236}">
                    <a16:creationId xmlns:a16="http://schemas.microsoft.com/office/drawing/2014/main" id="{824EEADE-1ED8-8D42-8A21-501127296F5A}"/>
                  </a:ext>
                </a:extLst>
              </p14:cNvPr>
              <p14:cNvContentPartPr/>
              <p14:nvPr/>
            </p14:nvContentPartPr>
            <p14:xfrm>
              <a:off x="2550815" y="2191485"/>
              <a:ext cx="11520" cy="24840"/>
            </p14:xfrm>
          </p:contentPart>
        </mc:Choice>
        <mc:Fallback xmlns="">
          <p:pic>
            <p:nvPicPr>
              <p:cNvPr id="41" name="Entrada de lápiz 40">
                <a:extLst>
                  <a:ext uri="{FF2B5EF4-FFF2-40B4-BE49-F238E27FC236}">
                    <a16:creationId xmlns:a16="http://schemas.microsoft.com/office/drawing/2014/main" id="{824EEADE-1ED8-8D42-8A21-501127296F5A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532815" y="2173485"/>
                <a:ext cx="4716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3" name="Entrada de lápiz 43">
                <a:extLst>
                  <a:ext uri="{FF2B5EF4-FFF2-40B4-BE49-F238E27FC236}">
                    <a16:creationId xmlns:a16="http://schemas.microsoft.com/office/drawing/2014/main" id="{35437560-5280-D94A-B425-8950AE540D12}"/>
                  </a:ext>
                </a:extLst>
              </p14:cNvPr>
              <p14:cNvContentPartPr/>
              <p14:nvPr/>
            </p14:nvContentPartPr>
            <p14:xfrm>
              <a:off x="2824775" y="2198325"/>
              <a:ext cx="692640" cy="527400"/>
            </p14:xfrm>
          </p:contentPart>
        </mc:Choice>
        <mc:Fallback xmlns="">
          <p:pic>
            <p:nvPicPr>
              <p:cNvPr id="43" name="Entrada de lápiz 43">
                <a:extLst>
                  <a:ext uri="{FF2B5EF4-FFF2-40B4-BE49-F238E27FC236}">
                    <a16:creationId xmlns:a16="http://schemas.microsoft.com/office/drawing/2014/main" id="{35437560-5280-D94A-B425-8950AE540D1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807126" y="2180685"/>
                <a:ext cx="728299" cy="56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4" name="Entrada de lápiz 43">
                <a:extLst>
                  <a:ext uri="{FF2B5EF4-FFF2-40B4-BE49-F238E27FC236}">
                    <a16:creationId xmlns:a16="http://schemas.microsoft.com/office/drawing/2014/main" id="{441112AA-1AD8-EF4F-8BA5-A7D7D851EB1E}"/>
                  </a:ext>
                </a:extLst>
              </p14:cNvPr>
              <p14:cNvContentPartPr/>
              <p14:nvPr/>
            </p14:nvContentPartPr>
            <p14:xfrm>
              <a:off x="3506615" y="2698725"/>
              <a:ext cx="47520" cy="65520"/>
            </p14:xfrm>
          </p:contentPart>
        </mc:Choice>
        <mc:Fallback xmlns="">
          <p:pic>
            <p:nvPicPr>
              <p:cNvPr id="44" name="Entrada de lápiz 43">
                <a:extLst>
                  <a:ext uri="{FF2B5EF4-FFF2-40B4-BE49-F238E27FC236}">
                    <a16:creationId xmlns:a16="http://schemas.microsoft.com/office/drawing/2014/main" id="{441112AA-1AD8-EF4F-8BA5-A7D7D851EB1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488975" y="2681085"/>
                <a:ext cx="8316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8" name="Entrada de lápiz 48">
                <a:extLst>
                  <a:ext uri="{FF2B5EF4-FFF2-40B4-BE49-F238E27FC236}">
                    <a16:creationId xmlns:a16="http://schemas.microsoft.com/office/drawing/2014/main" id="{6BC2262A-6209-3C49-B8B2-3C1B0707F1B3}"/>
                  </a:ext>
                </a:extLst>
              </p14:cNvPr>
              <p14:cNvContentPartPr/>
              <p14:nvPr/>
            </p14:nvContentPartPr>
            <p14:xfrm>
              <a:off x="1454255" y="3471645"/>
              <a:ext cx="1805400" cy="449640"/>
            </p14:xfrm>
          </p:contentPart>
        </mc:Choice>
        <mc:Fallback xmlns="">
          <p:pic>
            <p:nvPicPr>
              <p:cNvPr id="48" name="Entrada de lápiz 48">
                <a:extLst>
                  <a:ext uri="{FF2B5EF4-FFF2-40B4-BE49-F238E27FC236}">
                    <a16:creationId xmlns:a16="http://schemas.microsoft.com/office/drawing/2014/main" id="{6BC2262A-6209-3C49-B8B2-3C1B0707F1B3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436615" y="3453645"/>
                <a:ext cx="1841040" cy="48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2" name="Entrada de lápiz 52">
                <a:extLst>
                  <a:ext uri="{FF2B5EF4-FFF2-40B4-BE49-F238E27FC236}">
                    <a16:creationId xmlns:a16="http://schemas.microsoft.com/office/drawing/2014/main" id="{719B96A8-D435-664D-BA12-574EC2C49C6A}"/>
                  </a:ext>
                </a:extLst>
              </p14:cNvPr>
              <p14:cNvContentPartPr/>
              <p14:nvPr/>
            </p14:nvContentPartPr>
            <p14:xfrm>
              <a:off x="1672775" y="4071045"/>
              <a:ext cx="845280" cy="406080"/>
            </p14:xfrm>
          </p:contentPart>
        </mc:Choice>
        <mc:Fallback xmlns="">
          <p:pic>
            <p:nvPicPr>
              <p:cNvPr id="52" name="Entrada de lápiz 52">
                <a:extLst>
                  <a:ext uri="{FF2B5EF4-FFF2-40B4-BE49-F238E27FC236}">
                    <a16:creationId xmlns:a16="http://schemas.microsoft.com/office/drawing/2014/main" id="{719B96A8-D435-664D-BA12-574EC2C49C6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654783" y="4053061"/>
                <a:ext cx="880905" cy="4416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4" name="Entrada de lápiz 53">
                <a:extLst>
                  <a:ext uri="{FF2B5EF4-FFF2-40B4-BE49-F238E27FC236}">
                    <a16:creationId xmlns:a16="http://schemas.microsoft.com/office/drawing/2014/main" id="{A6836759-168F-784B-9221-476704225333}"/>
                  </a:ext>
                </a:extLst>
              </p14:cNvPr>
              <p14:cNvContentPartPr/>
              <p14:nvPr/>
            </p14:nvContentPartPr>
            <p14:xfrm>
              <a:off x="1488095" y="4099125"/>
              <a:ext cx="145800" cy="411120"/>
            </p14:xfrm>
          </p:contentPart>
        </mc:Choice>
        <mc:Fallback xmlns="">
          <p:pic>
            <p:nvPicPr>
              <p:cNvPr id="54" name="Entrada de lápiz 53">
                <a:extLst>
                  <a:ext uri="{FF2B5EF4-FFF2-40B4-BE49-F238E27FC236}">
                    <a16:creationId xmlns:a16="http://schemas.microsoft.com/office/drawing/2014/main" id="{A6836759-168F-784B-9221-47670422533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470095" y="4081485"/>
                <a:ext cx="181440" cy="44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7" name="Entrada de lápiz 57">
                <a:extLst>
                  <a:ext uri="{FF2B5EF4-FFF2-40B4-BE49-F238E27FC236}">
                    <a16:creationId xmlns:a16="http://schemas.microsoft.com/office/drawing/2014/main" id="{1E75F990-3868-D844-9A15-E71678A591CE}"/>
                  </a:ext>
                </a:extLst>
              </p14:cNvPr>
              <p14:cNvContentPartPr/>
              <p14:nvPr/>
            </p14:nvContentPartPr>
            <p14:xfrm>
              <a:off x="2456495" y="4049805"/>
              <a:ext cx="601200" cy="437040"/>
            </p14:xfrm>
          </p:contentPart>
        </mc:Choice>
        <mc:Fallback xmlns="">
          <p:pic>
            <p:nvPicPr>
              <p:cNvPr id="57" name="Entrada de lápiz 57">
                <a:extLst>
                  <a:ext uri="{FF2B5EF4-FFF2-40B4-BE49-F238E27FC236}">
                    <a16:creationId xmlns:a16="http://schemas.microsoft.com/office/drawing/2014/main" id="{1E75F990-3868-D844-9A15-E71678A591CE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438855" y="4031805"/>
                <a:ext cx="636840" cy="47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60" name="Entrada de lápiz 60">
                <a:extLst>
                  <a:ext uri="{FF2B5EF4-FFF2-40B4-BE49-F238E27FC236}">
                    <a16:creationId xmlns:a16="http://schemas.microsoft.com/office/drawing/2014/main" id="{D35A5AB3-B649-5B47-81C7-4B42D7E326CD}"/>
                  </a:ext>
                </a:extLst>
              </p14:cNvPr>
              <p14:cNvContentPartPr/>
              <p14:nvPr/>
            </p14:nvContentPartPr>
            <p14:xfrm>
              <a:off x="2892455" y="4033965"/>
              <a:ext cx="491040" cy="378720"/>
            </p14:xfrm>
          </p:contentPart>
        </mc:Choice>
        <mc:Fallback xmlns="">
          <p:pic>
            <p:nvPicPr>
              <p:cNvPr id="60" name="Entrada de lápiz 60">
                <a:extLst>
                  <a:ext uri="{FF2B5EF4-FFF2-40B4-BE49-F238E27FC236}">
                    <a16:creationId xmlns:a16="http://schemas.microsoft.com/office/drawing/2014/main" id="{D35A5AB3-B649-5B47-81C7-4B42D7E326C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874828" y="4016342"/>
                <a:ext cx="526654" cy="41432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64" name="Entrada de lápiz 64">
                <a:extLst>
                  <a:ext uri="{FF2B5EF4-FFF2-40B4-BE49-F238E27FC236}">
                    <a16:creationId xmlns:a16="http://schemas.microsoft.com/office/drawing/2014/main" id="{7F2619EB-4F36-7643-AD73-77C3308A6B18}"/>
                  </a:ext>
                </a:extLst>
              </p14:cNvPr>
              <p14:cNvContentPartPr/>
              <p14:nvPr/>
            </p14:nvContentPartPr>
            <p14:xfrm>
              <a:off x="3127175" y="3892485"/>
              <a:ext cx="801360" cy="571680"/>
            </p14:xfrm>
          </p:contentPart>
        </mc:Choice>
        <mc:Fallback xmlns="">
          <p:pic>
            <p:nvPicPr>
              <p:cNvPr id="64" name="Entrada de lápiz 64">
                <a:extLst>
                  <a:ext uri="{FF2B5EF4-FFF2-40B4-BE49-F238E27FC236}">
                    <a16:creationId xmlns:a16="http://schemas.microsoft.com/office/drawing/2014/main" id="{7F2619EB-4F36-7643-AD73-77C3308A6B18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109535" y="3874834"/>
                <a:ext cx="837000" cy="6073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67" name="Entrada de lápiz 67">
                <a:extLst>
                  <a:ext uri="{FF2B5EF4-FFF2-40B4-BE49-F238E27FC236}">
                    <a16:creationId xmlns:a16="http://schemas.microsoft.com/office/drawing/2014/main" id="{19D844CC-CDD1-0F48-9628-B148FA0E7550}"/>
                  </a:ext>
                </a:extLst>
              </p14:cNvPr>
              <p14:cNvContentPartPr/>
              <p14:nvPr/>
            </p14:nvContentPartPr>
            <p14:xfrm>
              <a:off x="4151735" y="3862605"/>
              <a:ext cx="285120" cy="156600"/>
            </p14:xfrm>
          </p:contentPart>
        </mc:Choice>
        <mc:Fallback xmlns="">
          <p:pic>
            <p:nvPicPr>
              <p:cNvPr id="67" name="Entrada de lápiz 67">
                <a:extLst>
                  <a:ext uri="{FF2B5EF4-FFF2-40B4-BE49-F238E27FC236}">
                    <a16:creationId xmlns:a16="http://schemas.microsoft.com/office/drawing/2014/main" id="{19D844CC-CDD1-0F48-9628-B148FA0E755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133758" y="3844965"/>
                <a:ext cx="320715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71" name="Entrada de lápiz 71">
                <a:extLst>
                  <a:ext uri="{FF2B5EF4-FFF2-40B4-BE49-F238E27FC236}">
                    <a16:creationId xmlns:a16="http://schemas.microsoft.com/office/drawing/2014/main" id="{AA8E02A7-6CA0-324F-9F63-D99DF990446C}"/>
                  </a:ext>
                </a:extLst>
              </p14:cNvPr>
              <p14:cNvContentPartPr/>
              <p14:nvPr/>
            </p14:nvContentPartPr>
            <p14:xfrm>
              <a:off x="4652495" y="3398565"/>
              <a:ext cx="1458000" cy="550080"/>
            </p14:xfrm>
          </p:contentPart>
        </mc:Choice>
        <mc:Fallback xmlns="">
          <p:pic>
            <p:nvPicPr>
              <p:cNvPr id="71" name="Entrada de lápiz 71">
                <a:extLst>
                  <a:ext uri="{FF2B5EF4-FFF2-40B4-BE49-F238E27FC236}">
                    <a16:creationId xmlns:a16="http://schemas.microsoft.com/office/drawing/2014/main" id="{AA8E02A7-6CA0-324F-9F63-D99DF990446C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634855" y="3380565"/>
                <a:ext cx="1493640" cy="58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75" name="Entrada de lápiz 75">
                <a:extLst>
                  <a:ext uri="{FF2B5EF4-FFF2-40B4-BE49-F238E27FC236}">
                    <a16:creationId xmlns:a16="http://schemas.microsoft.com/office/drawing/2014/main" id="{E8C06AE0-B205-7342-B5BF-C1DE6ECFD732}"/>
                  </a:ext>
                </a:extLst>
              </p14:cNvPr>
              <p14:cNvContentPartPr/>
              <p14:nvPr/>
            </p14:nvContentPartPr>
            <p14:xfrm>
              <a:off x="5109695" y="3484245"/>
              <a:ext cx="474120" cy="246240"/>
            </p14:xfrm>
          </p:contentPart>
        </mc:Choice>
        <mc:Fallback xmlns="">
          <p:pic>
            <p:nvPicPr>
              <p:cNvPr id="75" name="Entrada de lápiz 75">
                <a:extLst>
                  <a:ext uri="{FF2B5EF4-FFF2-40B4-BE49-F238E27FC236}">
                    <a16:creationId xmlns:a16="http://schemas.microsoft.com/office/drawing/2014/main" id="{E8C06AE0-B205-7342-B5BF-C1DE6ECFD732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092055" y="3466245"/>
                <a:ext cx="50976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77" name="Entrada de lápiz 77">
                <a:extLst>
                  <a:ext uri="{FF2B5EF4-FFF2-40B4-BE49-F238E27FC236}">
                    <a16:creationId xmlns:a16="http://schemas.microsoft.com/office/drawing/2014/main" id="{FF4ED14A-3E93-B548-A599-0B0569357747}"/>
                  </a:ext>
                </a:extLst>
              </p14:cNvPr>
              <p14:cNvContentPartPr/>
              <p14:nvPr/>
            </p14:nvContentPartPr>
            <p14:xfrm>
              <a:off x="5738975" y="3432405"/>
              <a:ext cx="202320" cy="350640"/>
            </p14:xfrm>
          </p:contentPart>
        </mc:Choice>
        <mc:Fallback xmlns="">
          <p:pic>
            <p:nvPicPr>
              <p:cNvPr id="77" name="Entrada de lápiz 77">
                <a:extLst>
                  <a:ext uri="{FF2B5EF4-FFF2-40B4-BE49-F238E27FC236}">
                    <a16:creationId xmlns:a16="http://schemas.microsoft.com/office/drawing/2014/main" id="{FF4ED14A-3E93-B548-A599-0B0569357747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720975" y="3414405"/>
                <a:ext cx="237960" cy="38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81" name="Entrada de lápiz 81">
                <a:extLst>
                  <a:ext uri="{FF2B5EF4-FFF2-40B4-BE49-F238E27FC236}">
                    <a16:creationId xmlns:a16="http://schemas.microsoft.com/office/drawing/2014/main" id="{C8A1BC19-AC2F-154B-8F9B-367E1CE84083}"/>
                  </a:ext>
                </a:extLst>
              </p14:cNvPr>
              <p14:cNvContentPartPr/>
              <p14:nvPr/>
            </p14:nvContentPartPr>
            <p14:xfrm>
              <a:off x="5016455" y="4072485"/>
              <a:ext cx="846000" cy="385920"/>
            </p14:xfrm>
          </p:contentPart>
        </mc:Choice>
        <mc:Fallback xmlns="">
          <p:pic>
            <p:nvPicPr>
              <p:cNvPr id="81" name="Entrada de lápiz 81">
                <a:extLst>
                  <a:ext uri="{FF2B5EF4-FFF2-40B4-BE49-F238E27FC236}">
                    <a16:creationId xmlns:a16="http://schemas.microsoft.com/office/drawing/2014/main" id="{C8A1BC19-AC2F-154B-8F9B-367E1CE84083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998463" y="4054485"/>
                <a:ext cx="881625" cy="42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85" name="Entrada de lápiz 85">
                <a:extLst>
                  <a:ext uri="{FF2B5EF4-FFF2-40B4-BE49-F238E27FC236}">
                    <a16:creationId xmlns:a16="http://schemas.microsoft.com/office/drawing/2014/main" id="{4830FC69-8CA7-0F42-BC72-210FF35AB1FE}"/>
                  </a:ext>
                </a:extLst>
              </p14:cNvPr>
              <p14:cNvContentPartPr/>
              <p14:nvPr/>
            </p14:nvContentPartPr>
            <p14:xfrm>
              <a:off x="6344495" y="3832005"/>
              <a:ext cx="1963440" cy="228240"/>
            </p14:xfrm>
          </p:contentPart>
        </mc:Choice>
        <mc:Fallback xmlns="">
          <p:pic>
            <p:nvPicPr>
              <p:cNvPr id="85" name="Entrada de lápiz 85">
                <a:extLst>
                  <a:ext uri="{FF2B5EF4-FFF2-40B4-BE49-F238E27FC236}">
                    <a16:creationId xmlns:a16="http://schemas.microsoft.com/office/drawing/2014/main" id="{4830FC69-8CA7-0F42-BC72-210FF35AB1FE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326852" y="3814365"/>
                <a:ext cx="1999087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89" name="Entrada de lápiz 89">
                <a:extLst>
                  <a:ext uri="{FF2B5EF4-FFF2-40B4-BE49-F238E27FC236}">
                    <a16:creationId xmlns:a16="http://schemas.microsoft.com/office/drawing/2014/main" id="{2611642B-6DEF-274E-A9A5-DC6EF2691957}"/>
                  </a:ext>
                </a:extLst>
              </p14:cNvPr>
              <p14:cNvContentPartPr/>
              <p14:nvPr/>
            </p14:nvContentPartPr>
            <p14:xfrm>
              <a:off x="6932015" y="3475605"/>
              <a:ext cx="496800" cy="314640"/>
            </p14:xfrm>
          </p:contentPart>
        </mc:Choice>
        <mc:Fallback xmlns="">
          <p:pic>
            <p:nvPicPr>
              <p:cNvPr id="89" name="Entrada de lápiz 89">
                <a:extLst>
                  <a:ext uri="{FF2B5EF4-FFF2-40B4-BE49-F238E27FC236}">
                    <a16:creationId xmlns:a16="http://schemas.microsoft.com/office/drawing/2014/main" id="{2611642B-6DEF-274E-A9A5-DC6EF2691957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914375" y="3457605"/>
                <a:ext cx="53244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92" name="Entrada de lápiz 92">
                <a:extLst>
                  <a:ext uri="{FF2B5EF4-FFF2-40B4-BE49-F238E27FC236}">
                    <a16:creationId xmlns:a16="http://schemas.microsoft.com/office/drawing/2014/main" id="{68EBEF50-9DD0-A247-9D63-8A91D907BADD}"/>
                  </a:ext>
                </a:extLst>
              </p14:cNvPr>
              <p14:cNvContentPartPr/>
              <p14:nvPr/>
            </p14:nvContentPartPr>
            <p14:xfrm>
              <a:off x="7542215" y="3432405"/>
              <a:ext cx="623520" cy="367920"/>
            </p14:xfrm>
          </p:contentPart>
        </mc:Choice>
        <mc:Fallback xmlns="">
          <p:pic>
            <p:nvPicPr>
              <p:cNvPr id="92" name="Entrada de lápiz 92">
                <a:extLst>
                  <a:ext uri="{FF2B5EF4-FFF2-40B4-BE49-F238E27FC236}">
                    <a16:creationId xmlns:a16="http://schemas.microsoft.com/office/drawing/2014/main" id="{68EBEF50-9DD0-A247-9D63-8A91D907BADD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524565" y="3414405"/>
                <a:ext cx="659181" cy="40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95" name="Entrada de lápiz 95">
                <a:extLst>
                  <a:ext uri="{FF2B5EF4-FFF2-40B4-BE49-F238E27FC236}">
                    <a16:creationId xmlns:a16="http://schemas.microsoft.com/office/drawing/2014/main" id="{57758649-A83B-0F49-A54A-86F5F66E0CBD}"/>
                  </a:ext>
                </a:extLst>
              </p14:cNvPr>
              <p14:cNvContentPartPr/>
              <p14:nvPr/>
            </p14:nvContentPartPr>
            <p14:xfrm>
              <a:off x="6965855" y="4121805"/>
              <a:ext cx="433080" cy="391680"/>
            </p14:xfrm>
          </p:contentPart>
        </mc:Choice>
        <mc:Fallback xmlns="">
          <p:pic>
            <p:nvPicPr>
              <p:cNvPr id="95" name="Entrada de lápiz 95">
                <a:extLst>
                  <a:ext uri="{FF2B5EF4-FFF2-40B4-BE49-F238E27FC236}">
                    <a16:creationId xmlns:a16="http://schemas.microsoft.com/office/drawing/2014/main" id="{57758649-A83B-0F49-A54A-86F5F66E0CBD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947855" y="4104165"/>
                <a:ext cx="468720" cy="42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98" name="Entrada de lápiz 98">
                <a:extLst>
                  <a:ext uri="{FF2B5EF4-FFF2-40B4-BE49-F238E27FC236}">
                    <a16:creationId xmlns:a16="http://schemas.microsoft.com/office/drawing/2014/main" id="{A9189638-B824-884E-A645-976CD4DC5256}"/>
                  </a:ext>
                </a:extLst>
              </p14:cNvPr>
              <p14:cNvContentPartPr/>
              <p14:nvPr/>
            </p14:nvContentPartPr>
            <p14:xfrm>
              <a:off x="7453655" y="4107045"/>
              <a:ext cx="703080" cy="330120"/>
            </p14:xfrm>
          </p:contentPart>
        </mc:Choice>
        <mc:Fallback xmlns="">
          <p:pic>
            <p:nvPicPr>
              <p:cNvPr id="98" name="Entrada de lápiz 98">
                <a:extLst>
                  <a:ext uri="{FF2B5EF4-FFF2-40B4-BE49-F238E27FC236}">
                    <a16:creationId xmlns:a16="http://schemas.microsoft.com/office/drawing/2014/main" id="{A9189638-B824-884E-A645-976CD4DC5256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7435664" y="4089045"/>
                <a:ext cx="738702" cy="36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99" name="Entrada de lápiz 98">
                <a:extLst>
                  <a:ext uri="{FF2B5EF4-FFF2-40B4-BE49-F238E27FC236}">
                    <a16:creationId xmlns:a16="http://schemas.microsoft.com/office/drawing/2014/main" id="{616E211A-5D09-7641-87E0-7A9BF0FADA4C}"/>
                  </a:ext>
                </a:extLst>
              </p14:cNvPr>
              <p14:cNvContentPartPr/>
              <p14:nvPr/>
            </p14:nvContentPartPr>
            <p14:xfrm>
              <a:off x="8037215" y="4194885"/>
              <a:ext cx="34920" cy="291600"/>
            </p14:xfrm>
          </p:contentPart>
        </mc:Choice>
        <mc:Fallback xmlns="">
          <p:pic>
            <p:nvPicPr>
              <p:cNvPr id="99" name="Entrada de lápiz 98">
                <a:extLst>
                  <a:ext uri="{FF2B5EF4-FFF2-40B4-BE49-F238E27FC236}">
                    <a16:creationId xmlns:a16="http://schemas.microsoft.com/office/drawing/2014/main" id="{616E211A-5D09-7641-87E0-7A9BF0FADA4C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8019215" y="4177245"/>
                <a:ext cx="70560" cy="32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03" name="Entrada de lápiz 103">
                <a:extLst>
                  <a:ext uri="{FF2B5EF4-FFF2-40B4-BE49-F238E27FC236}">
                    <a16:creationId xmlns:a16="http://schemas.microsoft.com/office/drawing/2014/main" id="{54A5B17F-1F70-FF47-98AC-4616F6A0BDAA}"/>
                  </a:ext>
                </a:extLst>
              </p14:cNvPr>
              <p14:cNvContentPartPr/>
              <p14:nvPr/>
            </p14:nvContentPartPr>
            <p14:xfrm>
              <a:off x="1985975" y="5377845"/>
              <a:ext cx="677520" cy="266760"/>
            </p14:xfrm>
          </p:contentPart>
        </mc:Choice>
        <mc:Fallback xmlns="">
          <p:pic>
            <p:nvPicPr>
              <p:cNvPr id="103" name="Entrada de lápiz 103">
                <a:extLst>
                  <a:ext uri="{FF2B5EF4-FFF2-40B4-BE49-F238E27FC236}">
                    <a16:creationId xmlns:a16="http://schemas.microsoft.com/office/drawing/2014/main" id="{54A5B17F-1F70-FF47-98AC-4616F6A0BDAA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968335" y="5360205"/>
                <a:ext cx="713160" cy="3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04" name="Entrada de lápiz 103">
                <a:extLst>
                  <a:ext uri="{FF2B5EF4-FFF2-40B4-BE49-F238E27FC236}">
                    <a16:creationId xmlns:a16="http://schemas.microsoft.com/office/drawing/2014/main" id="{130DBC4F-1A94-DE4C-82F3-A8E2B81C4532}"/>
                  </a:ext>
                </a:extLst>
              </p14:cNvPr>
              <p14:cNvContentPartPr/>
              <p14:nvPr/>
            </p14:nvContentPartPr>
            <p14:xfrm>
              <a:off x="2449655" y="5601765"/>
              <a:ext cx="238320" cy="25560"/>
            </p14:xfrm>
          </p:contentPart>
        </mc:Choice>
        <mc:Fallback xmlns="">
          <p:pic>
            <p:nvPicPr>
              <p:cNvPr id="104" name="Entrada de lápiz 103">
                <a:extLst>
                  <a:ext uri="{FF2B5EF4-FFF2-40B4-BE49-F238E27FC236}">
                    <a16:creationId xmlns:a16="http://schemas.microsoft.com/office/drawing/2014/main" id="{130DBC4F-1A94-DE4C-82F3-A8E2B81C4532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431655" y="5583765"/>
                <a:ext cx="27396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12" name="Entrada de lápiz 112">
                <a:extLst>
                  <a:ext uri="{FF2B5EF4-FFF2-40B4-BE49-F238E27FC236}">
                    <a16:creationId xmlns:a16="http://schemas.microsoft.com/office/drawing/2014/main" id="{C985B5FD-A525-A24A-B125-A4D88AA6EEFE}"/>
                  </a:ext>
                </a:extLst>
              </p14:cNvPr>
              <p14:cNvContentPartPr/>
              <p14:nvPr/>
            </p14:nvContentPartPr>
            <p14:xfrm>
              <a:off x="2985335" y="5274165"/>
              <a:ext cx="1026000" cy="536760"/>
            </p14:xfrm>
          </p:contentPart>
        </mc:Choice>
        <mc:Fallback xmlns="">
          <p:pic>
            <p:nvPicPr>
              <p:cNvPr id="112" name="Entrada de lápiz 112">
                <a:extLst>
                  <a:ext uri="{FF2B5EF4-FFF2-40B4-BE49-F238E27FC236}">
                    <a16:creationId xmlns:a16="http://schemas.microsoft.com/office/drawing/2014/main" id="{C985B5FD-A525-A24A-B125-A4D88AA6EEFE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967335" y="5256525"/>
                <a:ext cx="1061640" cy="57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15" name="Entrada de lápiz 115">
                <a:extLst>
                  <a:ext uri="{FF2B5EF4-FFF2-40B4-BE49-F238E27FC236}">
                    <a16:creationId xmlns:a16="http://schemas.microsoft.com/office/drawing/2014/main" id="{C4DE11BC-D9C4-7A4D-ACAE-04F269ECF593}"/>
                  </a:ext>
                </a:extLst>
              </p14:cNvPr>
              <p14:cNvContentPartPr/>
              <p14:nvPr/>
            </p14:nvContentPartPr>
            <p14:xfrm>
              <a:off x="4147775" y="5285325"/>
              <a:ext cx="499680" cy="579960"/>
            </p14:xfrm>
          </p:contentPart>
        </mc:Choice>
        <mc:Fallback xmlns="">
          <p:pic>
            <p:nvPicPr>
              <p:cNvPr id="115" name="Entrada de lápiz 115">
                <a:extLst>
                  <a:ext uri="{FF2B5EF4-FFF2-40B4-BE49-F238E27FC236}">
                    <a16:creationId xmlns:a16="http://schemas.microsoft.com/office/drawing/2014/main" id="{C4DE11BC-D9C4-7A4D-ACAE-04F269ECF593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4129788" y="5267325"/>
                <a:ext cx="535294" cy="61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18" name="Entrada de lápiz 118">
                <a:extLst>
                  <a:ext uri="{FF2B5EF4-FFF2-40B4-BE49-F238E27FC236}">
                    <a16:creationId xmlns:a16="http://schemas.microsoft.com/office/drawing/2014/main" id="{74875D57-AA62-D247-B87E-C20730634BD8}"/>
                  </a:ext>
                </a:extLst>
              </p14:cNvPr>
              <p14:cNvContentPartPr/>
              <p14:nvPr/>
            </p14:nvContentPartPr>
            <p14:xfrm>
              <a:off x="4798655" y="5298645"/>
              <a:ext cx="353160" cy="481680"/>
            </p14:xfrm>
          </p:contentPart>
        </mc:Choice>
        <mc:Fallback xmlns="">
          <p:pic>
            <p:nvPicPr>
              <p:cNvPr id="118" name="Entrada de lápiz 118">
                <a:extLst>
                  <a:ext uri="{FF2B5EF4-FFF2-40B4-BE49-F238E27FC236}">
                    <a16:creationId xmlns:a16="http://schemas.microsoft.com/office/drawing/2014/main" id="{74875D57-AA62-D247-B87E-C20730634BD8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4781015" y="5280645"/>
                <a:ext cx="388800" cy="51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21" name="Entrada de lápiz 121">
                <a:extLst>
                  <a:ext uri="{FF2B5EF4-FFF2-40B4-BE49-F238E27FC236}">
                    <a16:creationId xmlns:a16="http://schemas.microsoft.com/office/drawing/2014/main" id="{F4089B38-CE4D-C143-9C4E-CE6256C4D272}"/>
                  </a:ext>
                </a:extLst>
              </p14:cNvPr>
              <p14:cNvContentPartPr/>
              <p14:nvPr/>
            </p14:nvContentPartPr>
            <p14:xfrm>
              <a:off x="4927535" y="5252925"/>
              <a:ext cx="614160" cy="403200"/>
            </p14:xfrm>
          </p:contentPart>
        </mc:Choice>
        <mc:Fallback xmlns="">
          <p:pic>
            <p:nvPicPr>
              <p:cNvPr id="121" name="Entrada de lápiz 121">
                <a:extLst>
                  <a:ext uri="{FF2B5EF4-FFF2-40B4-BE49-F238E27FC236}">
                    <a16:creationId xmlns:a16="http://schemas.microsoft.com/office/drawing/2014/main" id="{F4089B38-CE4D-C143-9C4E-CE6256C4D272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909885" y="5235285"/>
                <a:ext cx="649821" cy="43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24" name="Entrada de lápiz 124">
                <a:extLst>
                  <a:ext uri="{FF2B5EF4-FFF2-40B4-BE49-F238E27FC236}">
                    <a16:creationId xmlns:a16="http://schemas.microsoft.com/office/drawing/2014/main" id="{1FF21F9E-8EAC-974D-911E-B3AB1783978B}"/>
                  </a:ext>
                </a:extLst>
              </p14:cNvPr>
              <p14:cNvContentPartPr/>
              <p14:nvPr/>
            </p14:nvContentPartPr>
            <p14:xfrm>
              <a:off x="5679215" y="5310165"/>
              <a:ext cx="356040" cy="465480"/>
            </p14:xfrm>
          </p:contentPart>
        </mc:Choice>
        <mc:Fallback xmlns="">
          <p:pic>
            <p:nvPicPr>
              <p:cNvPr id="124" name="Entrada de lápiz 124">
                <a:extLst>
                  <a:ext uri="{FF2B5EF4-FFF2-40B4-BE49-F238E27FC236}">
                    <a16:creationId xmlns:a16="http://schemas.microsoft.com/office/drawing/2014/main" id="{1FF21F9E-8EAC-974D-911E-B3AB1783978B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5661575" y="5292525"/>
                <a:ext cx="391680" cy="50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27" name="Entrada de lápiz 127">
                <a:extLst>
                  <a:ext uri="{FF2B5EF4-FFF2-40B4-BE49-F238E27FC236}">
                    <a16:creationId xmlns:a16="http://schemas.microsoft.com/office/drawing/2014/main" id="{38FB1FB9-9203-B742-B1D7-7BC8FC020945}"/>
                  </a:ext>
                </a:extLst>
              </p14:cNvPr>
              <p14:cNvContentPartPr/>
              <p14:nvPr/>
            </p14:nvContentPartPr>
            <p14:xfrm>
              <a:off x="6317135" y="5468205"/>
              <a:ext cx="278280" cy="239040"/>
            </p14:xfrm>
          </p:contentPart>
        </mc:Choice>
        <mc:Fallback xmlns="">
          <p:pic>
            <p:nvPicPr>
              <p:cNvPr id="127" name="Entrada de lápiz 127">
                <a:extLst>
                  <a:ext uri="{FF2B5EF4-FFF2-40B4-BE49-F238E27FC236}">
                    <a16:creationId xmlns:a16="http://schemas.microsoft.com/office/drawing/2014/main" id="{38FB1FB9-9203-B742-B1D7-7BC8FC020945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6299135" y="5450205"/>
                <a:ext cx="313920" cy="2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30" name="Entrada de lápiz 130">
                <a:extLst>
                  <a:ext uri="{FF2B5EF4-FFF2-40B4-BE49-F238E27FC236}">
                    <a16:creationId xmlns:a16="http://schemas.microsoft.com/office/drawing/2014/main" id="{EF4EA0C6-5065-5547-BA7D-195ED6A2E39B}"/>
                  </a:ext>
                </a:extLst>
              </p14:cNvPr>
              <p14:cNvContentPartPr/>
              <p14:nvPr/>
            </p14:nvContentPartPr>
            <p14:xfrm>
              <a:off x="6803135" y="5266245"/>
              <a:ext cx="207000" cy="485640"/>
            </p14:xfrm>
          </p:contentPart>
        </mc:Choice>
        <mc:Fallback xmlns="">
          <p:pic>
            <p:nvPicPr>
              <p:cNvPr id="130" name="Entrada de lápiz 130">
                <a:extLst>
                  <a:ext uri="{FF2B5EF4-FFF2-40B4-BE49-F238E27FC236}">
                    <a16:creationId xmlns:a16="http://schemas.microsoft.com/office/drawing/2014/main" id="{EF4EA0C6-5065-5547-BA7D-195ED6A2E39B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6785495" y="5248605"/>
                <a:ext cx="242640" cy="52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35" name="Entrada de lápiz 135">
                <a:extLst>
                  <a:ext uri="{FF2B5EF4-FFF2-40B4-BE49-F238E27FC236}">
                    <a16:creationId xmlns:a16="http://schemas.microsoft.com/office/drawing/2014/main" id="{C94D4F08-84AA-7242-A279-9C5130BBC73E}"/>
                  </a:ext>
                </a:extLst>
              </p14:cNvPr>
              <p14:cNvContentPartPr/>
              <p14:nvPr/>
            </p14:nvContentPartPr>
            <p14:xfrm>
              <a:off x="7356095" y="5403045"/>
              <a:ext cx="587520" cy="264960"/>
            </p14:xfrm>
          </p:contentPart>
        </mc:Choice>
        <mc:Fallback xmlns="">
          <p:pic>
            <p:nvPicPr>
              <p:cNvPr id="135" name="Entrada de lápiz 135">
                <a:extLst>
                  <a:ext uri="{FF2B5EF4-FFF2-40B4-BE49-F238E27FC236}">
                    <a16:creationId xmlns:a16="http://schemas.microsoft.com/office/drawing/2014/main" id="{C94D4F08-84AA-7242-A279-9C5130BBC73E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7338444" y="5385045"/>
                <a:ext cx="623182" cy="30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39" name="Entrada de lápiz 139">
                <a:extLst>
                  <a:ext uri="{FF2B5EF4-FFF2-40B4-BE49-F238E27FC236}">
                    <a16:creationId xmlns:a16="http://schemas.microsoft.com/office/drawing/2014/main" id="{F4BABE73-41BA-DC47-BF3E-1C88FEEEE9A0}"/>
                  </a:ext>
                </a:extLst>
              </p14:cNvPr>
              <p14:cNvContentPartPr/>
              <p14:nvPr/>
            </p14:nvContentPartPr>
            <p14:xfrm>
              <a:off x="8026055" y="5279565"/>
              <a:ext cx="824400" cy="561240"/>
            </p14:xfrm>
          </p:contentPart>
        </mc:Choice>
        <mc:Fallback xmlns="">
          <p:pic>
            <p:nvPicPr>
              <p:cNvPr id="139" name="Entrada de lápiz 139">
                <a:extLst>
                  <a:ext uri="{FF2B5EF4-FFF2-40B4-BE49-F238E27FC236}">
                    <a16:creationId xmlns:a16="http://schemas.microsoft.com/office/drawing/2014/main" id="{F4BABE73-41BA-DC47-BF3E-1C88FEEEE9A0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8008415" y="5261925"/>
                <a:ext cx="860040" cy="59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42" name="Entrada de lápiz 142">
                <a:extLst>
                  <a:ext uri="{FF2B5EF4-FFF2-40B4-BE49-F238E27FC236}">
                    <a16:creationId xmlns:a16="http://schemas.microsoft.com/office/drawing/2014/main" id="{FE1728D5-2156-0345-87C6-013627852F2F}"/>
                  </a:ext>
                </a:extLst>
              </p14:cNvPr>
              <p14:cNvContentPartPr/>
              <p14:nvPr/>
            </p14:nvContentPartPr>
            <p14:xfrm>
              <a:off x="8737775" y="5304765"/>
              <a:ext cx="921960" cy="441720"/>
            </p14:xfrm>
          </p:contentPart>
        </mc:Choice>
        <mc:Fallback xmlns="">
          <p:pic>
            <p:nvPicPr>
              <p:cNvPr id="142" name="Entrada de lápiz 142">
                <a:extLst>
                  <a:ext uri="{FF2B5EF4-FFF2-40B4-BE49-F238E27FC236}">
                    <a16:creationId xmlns:a16="http://schemas.microsoft.com/office/drawing/2014/main" id="{FE1728D5-2156-0345-87C6-013627852F2F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8720128" y="5287125"/>
                <a:ext cx="957614" cy="47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43" name="Entrada de lápiz 142">
                <a:extLst>
                  <a:ext uri="{FF2B5EF4-FFF2-40B4-BE49-F238E27FC236}">
                    <a16:creationId xmlns:a16="http://schemas.microsoft.com/office/drawing/2014/main" id="{6747714F-76E9-2048-9C0D-90A711A44038}"/>
                  </a:ext>
                </a:extLst>
              </p14:cNvPr>
              <p14:cNvContentPartPr/>
              <p14:nvPr/>
            </p14:nvContentPartPr>
            <p14:xfrm>
              <a:off x="9716615" y="5302605"/>
              <a:ext cx="262800" cy="495360"/>
            </p14:xfrm>
          </p:contentPart>
        </mc:Choice>
        <mc:Fallback xmlns="">
          <p:pic>
            <p:nvPicPr>
              <p:cNvPr id="143" name="Entrada de lápiz 142">
                <a:extLst>
                  <a:ext uri="{FF2B5EF4-FFF2-40B4-BE49-F238E27FC236}">
                    <a16:creationId xmlns:a16="http://schemas.microsoft.com/office/drawing/2014/main" id="{6747714F-76E9-2048-9C0D-90A711A44038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9698615" y="5284605"/>
                <a:ext cx="298440" cy="53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44" name="Entrada de lápiz 143">
                <a:extLst>
                  <a:ext uri="{FF2B5EF4-FFF2-40B4-BE49-F238E27FC236}">
                    <a16:creationId xmlns:a16="http://schemas.microsoft.com/office/drawing/2014/main" id="{64C1364A-DAD0-3643-ABF9-4B16A556D3FA}"/>
                  </a:ext>
                </a:extLst>
              </p14:cNvPr>
              <p14:cNvContentPartPr/>
              <p14:nvPr/>
            </p14:nvContentPartPr>
            <p14:xfrm>
              <a:off x="7005815" y="5361285"/>
              <a:ext cx="239040" cy="294840"/>
            </p14:xfrm>
          </p:contentPart>
        </mc:Choice>
        <mc:Fallback xmlns="">
          <p:pic>
            <p:nvPicPr>
              <p:cNvPr id="144" name="Entrada de lápiz 143">
                <a:extLst>
                  <a:ext uri="{FF2B5EF4-FFF2-40B4-BE49-F238E27FC236}">
                    <a16:creationId xmlns:a16="http://schemas.microsoft.com/office/drawing/2014/main" id="{64C1364A-DAD0-3643-ABF9-4B16A556D3FA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6988175" y="5343645"/>
                <a:ext cx="27468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45" name="Entrada de lápiz 144">
                <a:extLst>
                  <a:ext uri="{FF2B5EF4-FFF2-40B4-BE49-F238E27FC236}">
                    <a16:creationId xmlns:a16="http://schemas.microsoft.com/office/drawing/2014/main" id="{C5B0D93C-1710-984C-8E0C-3AF862F6CF67}"/>
                  </a:ext>
                </a:extLst>
              </p14:cNvPr>
              <p14:cNvContentPartPr/>
              <p14:nvPr/>
            </p14:nvContentPartPr>
            <p14:xfrm>
              <a:off x="1168415" y="2815005"/>
              <a:ext cx="2565000" cy="41040"/>
            </p14:xfrm>
          </p:contentPart>
        </mc:Choice>
        <mc:Fallback xmlns="">
          <p:pic>
            <p:nvPicPr>
              <p:cNvPr id="145" name="Entrada de lápiz 144">
                <a:extLst>
                  <a:ext uri="{FF2B5EF4-FFF2-40B4-BE49-F238E27FC236}">
                    <a16:creationId xmlns:a16="http://schemas.microsoft.com/office/drawing/2014/main" id="{C5B0D93C-1710-984C-8E0C-3AF862F6CF67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150415" y="2797005"/>
                <a:ext cx="260064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49" name="Entrada de lápiz 149">
                <a:extLst>
                  <a:ext uri="{FF2B5EF4-FFF2-40B4-BE49-F238E27FC236}">
                    <a16:creationId xmlns:a16="http://schemas.microsoft.com/office/drawing/2014/main" id="{5ACE1AB2-91A1-6A44-8DFA-35A6B87E0582}"/>
                  </a:ext>
                </a:extLst>
              </p14:cNvPr>
              <p14:cNvContentPartPr/>
              <p14:nvPr/>
            </p14:nvContentPartPr>
            <p14:xfrm>
              <a:off x="983015" y="1032645"/>
              <a:ext cx="609120" cy="512640"/>
            </p14:xfrm>
          </p:contentPart>
        </mc:Choice>
        <mc:Fallback xmlns="">
          <p:pic>
            <p:nvPicPr>
              <p:cNvPr id="149" name="Entrada de lápiz 149">
                <a:extLst>
                  <a:ext uri="{FF2B5EF4-FFF2-40B4-BE49-F238E27FC236}">
                    <a16:creationId xmlns:a16="http://schemas.microsoft.com/office/drawing/2014/main" id="{5ACE1AB2-91A1-6A44-8DFA-35A6B87E0582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965375" y="1015005"/>
                <a:ext cx="644760" cy="54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4153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Entrada de lápiz 6">
                <a:extLst>
                  <a:ext uri="{FF2B5EF4-FFF2-40B4-BE49-F238E27FC236}">
                    <a16:creationId xmlns:a16="http://schemas.microsoft.com/office/drawing/2014/main" id="{19C06842-A4DA-3444-A8C0-8A719F22A243}"/>
                  </a:ext>
                </a:extLst>
              </p14:cNvPr>
              <p14:cNvContentPartPr/>
              <p14:nvPr/>
            </p14:nvContentPartPr>
            <p14:xfrm>
              <a:off x="2048975" y="1076925"/>
              <a:ext cx="274320" cy="273600"/>
            </p14:xfrm>
          </p:contentPart>
        </mc:Choice>
        <mc:Fallback xmlns="">
          <p:pic>
            <p:nvPicPr>
              <p:cNvPr id="6" name="Entrada de lápiz 6">
                <a:extLst>
                  <a:ext uri="{FF2B5EF4-FFF2-40B4-BE49-F238E27FC236}">
                    <a16:creationId xmlns:a16="http://schemas.microsoft.com/office/drawing/2014/main" id="{19C06842-A4DA-3444-A8C0-8A719F22A24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30975" y="1058925"/>
                <a:ext cx="309960" cy="30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Entrada de lápiz 13">
                <a:extLst>
                  <a:ext uri="{FF2B5EF4-FFF2-40B4-BE49-F238E27FC236}">
                    <a16:creationId xmlns:a16="http://schemas.microsoft.com/office/drawing/2014/main" id="{7D5412CF-123B-5D42-9D32-10E01EB0A589}"/>
                  </a:ext>
                </a:extLst>
              </p14:cNvPr>
              <p14:cNvContentPartPr/>
              <p14:nvPr/>
            </p14:nvContentPartPr>
            <p14:xfrm>
              <a:off x="3236615" y="1013925"/>
              <a:ext cx="302040" cy="303480"/>
            </p14:xfrm>
          </p:contentPart>
        </mc:Choice>
        <mc:Fallback xmlns="">
          <p:pic>
            <p:nvPicPr>
              <p:cNvPr id="13" name="Entrada de lápiz 13">
                <a:extLst>
                  <a:ext uri="{FF2B5EF4-FFF2-40B4-BE49-F238E27FC236}">
                    <a16:creationId xmlns:a16="http://schemas.microsoft.com/office/drawing/2014/main" id="{7D5412CF-123B-5D42-9D32-10E01EB0A58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18615" y="996285"/>
                <a:ext cx="337680" cy="33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" name="Entrada de lápiz 20">
                <a:extLst>
                  <a:ext uri="{FF2B5EF4-FFF2-40B4-BE49-F238E27FC236}">
                    <a16:creationId xmlns:a16="http://schemas.microsoft.com/office/drawing/2014/main" id="{1A304F3E-74F9-5F4E-9C28-90DC9B46B034}"/>
                  </a:ext>
                </a:extLst>
              </p14:cNvPr>
              <p14:cNvContentPartPr/>
              <p14:nvPr/>
            </p14:nvContentPartPr>
            <p14:xfrm>
              <a:off x="2539655" y="917445"/>
              <a:ext cx="639360" cy="507600"/>
            </p14:xfrm>
          </p:contentPart>
        </mc:Choice>
        <mc:Fallback xmlns="">
          <p:pic>
            <p:nvPicPr>
              <p:cNvPr id="19" name="Entrada de lápiz 20">
                <a:extLst>
                  <a:ext uri="{FF2B5EF4-FFF2-40B4-BE49-F238E27FC236}">
                    <a16:creationId xmlns:a16="http://schemas.microsoft.com/office/drawing/2014/main" id="{1A304F3E-74F9-5F4E-9C28-90DC9B46B03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22005" y="899445"/>
                <a:ext cx="675020" cy="54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Entrada de lápiz 20">
                <a:extLst>
                  <a:ext uri="{FF2B5EF4-FFF2-40B4-BE49-F238E27FC236}">
                    <a16:creationId xmlns:a16="http://schemas.microsoft.com/office/drawing/2014/main" id="{2AF2D14D-5947-6240-8D0A-0D7CB7397BBE}"/>
                  </a:ext>
                </a:extLst>
              </p14:cNvPr>
              <p14:cNvContentPartPr/>
              <p14:nvPr/>
            </p14:nvContentPartPr>
            <p14:xfrm>
              <a:off x="3666095" y="882165"/>
              <a:ext cx="821880" cy="480240"/>
            </p14:xfrm>
          </p:contentPart>
        </mc:Choice>
        <mc:Fallback xmlns="">
          <p:pic>
            <p:nvPicPr>
              <p:cNvPr id="20" name="Entrada de lápiz 20">
                <a:extLst>
                  <a:ext uri="{FF2B5EF4-FFF2-40B4-BE49-F238E27FC236}">
                    <a16:creationId xmlns:a16="http://schemas.microsoft.com/office/drawing/2014/main" id="{2AF2D14D-5947-6240-8D0A-0D7CB7397BB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48455" y="864165"/>
                <a:ext cx="857520" cy="51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4" name="Entrada de lápiz 24">
                <a:extLst>
                  <a:ext uri="{FF2B5EF4-FFF2-40B4-BE49-F238E27FC236}">
                    <a16:creationId xmlns:a16="http://schemas.microsoft.com/office/drawing/2014/main" id="{725B3EA1-741A-A04C-BA7E-CEAE1711DF01}"/>
                  </a:ext>
                </a:extLst>
              </p14:cNvPr>
              <p14:cNvContentPartPr/>
              <p14:nvPr/>
            </p14:nvContentPartPr>
            <p14:xfrm>
              <a:off x="4557455" y="796485"/>
              <a:ext cx="437040" cy="541440"/>
            </p14:xfrm>
          </p:contentPart>
        </mc:Choice>
        <mc:Fallback xmlns="">
          <p:pic>
            <p:nvPicPr>
              <p:cNvPr id="24" name="Entrada de lápiz 24">
                <a:extLst>
                  <a:ext uri="{FF2B5EF4-FFF2-40B4-BE49-F238E27FC236}">
                    <a16:creationId xmlns:a16="http://schemas.microsoft.com/office/drawing/2014/main" id="{725B3EA1-741A-A04C-BA7E-CEAE1711DF0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539815" y="778485"/>
                <a:ext cx="472680" cy="57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7" name="Entrada de lápiz 27">
                <a:extLst>
                  <a:ext uri="{FF2B5EF4-FFF2-40B4-BE49-F238E27FC236}">
                    <a16:creationId xmlns:a16="http://schemas.microsoft.com/office/drawing/2014/main" id="{38851922-9E9F-8341-B3A9-1939736451A0}"/>
                  </a:ext>
                </a:extLst>
              </p14:cNvPr>
              <p14:cNvContentPartPr/>
              <p14:nvPr/>
            </p14:nvContentPartPr>
            <p14:xfrm>
              <a:off x="4953455" y="1080885"/>
              <a:ext cx="268920" cy="242280"/>
            </p14:xfrm>
          </p:contentPart>
        </mc:Choice>
        <mc:Fallback xmlns="">
          <p:pic>
            <p:nvPicPr>
              <p:cNvPr id="27" name="Entrada de lápiz 27">
                <a:extLst>
                  <a:ext uri="{FF2B5EF4-FFF2-40B4-BE49-F238E27FC236}">
                    <a16:creationId xmlns:a16="http://schemas.microsoft.com/office/drawing/2014/main" id="{38851922-9E9F-8341-B3A9-1939736451A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35815" y="1062885"/>
                <a:ext cx="304560" cy="27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0" name="Entrada de lápiz 30">
                <a:extLst>
                  <a:ext uri="{FF2B5EF4-FFF2-40B4-BE49-F238E27FC236}">
                    <a16:creationId xmlns:a16="http://schemas.microsoft.com/office/drawing/2014/main" id="{1CC4E0BA-D59D-2448-8235-F5BE93F83F38}"/>
                  </a:ext>
                </a:extLst>
              </p14:cNvPr>
              <p14:cNvContentPartPr/>
              <p14:nvPr/>
            </p14:nvContentPartPr>
            <p14:xfrm>
              <a:off x="5535575" y="928965"/>
              <a:ext cx="195840" cy="407880"/>
            </p14:xfrm>
          </p:contentPart>
        </mc:Choice>
        <mc:Fallback xmlns="">
          <p:pic>
            <p:nvPicPr>
              <p:cNvPr id="30" name="Entrada de lápiz 30">
                <a:extLst>
                  <a:ext uri="{FF2B5EF4-FFF2-40B4-BE49-F238E27FC236}">
                    <a16:creationId xmlns:a16="http://schemas.microsoft.com/office/drawing/2014/main" id="{1CC4E0BA-D59D-2448-8235-F5BE93F83F3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17575" y="911325"/>
                <a:ext cx="231480" cy="44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3" name="Entrada de lápiz 33">
                <a:extLst>
                  <a:ext uri="{FF2B5EF4-FFF2-40B4-BE49-F238E27FC236}">
                    <a16:creationId xmlns:a16="http://schemas.microsoft.com/office/drawing/2014/main" id="{FF358F5D-B2DD-9044-A80F-A278B58200BD}"/>
                  </a:ext>
                </a:extLst>
              </p14:cNvPr>
              <p14:cNvContentPartPr/>
              <p14:nvPr/>
            </p14:nvContentPartPr>
            <p14:xfrm>
              <a:off x="5651855" y="1015365"/>
              <a:ext cx="506880" cy="316800"/>
            </p14:xfrm>
          </p:contentPart>
        </mc:Choice>
        <mc:Fallback xmlns="">
          <p:pic>
            <p:nvPicPr>
              <p:cNvPr id="33" name="Entrada de lápiz 33">
                <a:extLst>
                  <a:ext uri="{FF2B5EF4-FFF2-40B4-BE49-F238E27FC236}">
                    <a16:creationId xmlns:a16="http://schemas.microsoft.com/office/drawing/2014/main" id="{FF358F5D-B2DD-9044-A80F-A278B58200B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633855" y="997725"/>
                <a:ext cx="542520" cy="35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8" name="Entrada de lápiz 38">
                <a:extLst>
                  <a:ext uri="{FF2B5EF4-FFF2-40B4-BE49-F238E27FC236}">
                    <a16:creationId xmlns:a16="http://schemas.microsoft.com/office/drawing/2014/main" id="{91853454-6883-C04B-9D00-45332361B9B5}"/>
                  </a:ext>
                </a:extLst>
              </p14:cNvPr>
              <p14:cNvContentPartPr/>
              <p14:nvPr/>
            </p14:nvContentPartPr>
            <p14:xfrm>
              <a:off x="6313175" y="966045"/>
              <a:ext cx="759240" cy="441720"/>
            </p14:xfrm>
          </p:contentPart>
        </mc:Choice>
        <mc:Fallback xmlns="">
          <p:pic>
            <p:nvPicPr>
              <p:cNvPr id="38" name="Entrada de lápiz 38">
                <a:extLst>
                  <a:ext uri="{FF2B5EF4-FFF2-40B4-BE49-F238E27FC236}">
                    <a16:creationId xmlns:a16="http://schemas.microsoft.com/office/drawing/2014/main" id="{91853454-6883-C04B-9D00-45332361B9B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295175" y="948045"/>
                <a:ext cx="794880" cy="47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2" name="Entrada de lápiz 42">
                <a:extLst>
                  <a:ext uri="{FF2B5EF4-FFF2-40B4-BE49-F238E27FC236}">
                    <a16:creationId xmlns:a16="http://schemas.microsoft.com/office/drawing/2014/main" id="{D1C7DB20-0C65-BE46-A0AB-ACD553472F66}"/>
                  </a:ext>
                </a:extLst>
              </p14:cNvPr>
              <p14:cNvContentPartPr/>
              <p14:nvPr/>
            </p14:nvContentPartPr>
            <p14:xfrm>
              <a:off x="7004375" y="881085"/>
              <a:ext cx="571320" cy="432360"/>
            </p14:xfrm>
          </p:contentPart>
        </mc:Choice>
        <mc:Fallback xmlns="">
          <p:pic>
            <p:nvPicPr>
              <p:cNvPr id="42" name="Entrada de lápiz 42">
                <a:extLst>
                  <a:ext uri="{FF2B5EF4-FFF2-40B4-BE49-F238E27FC236}">
                    <a16:creationId xmlns:a16="http://schemas.microsoft.com/office/drawing/2014/main" id="{D1C7DB20-0C65-BE46-A0AB-ACD553472F6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986375" y="863445"/>
                <a:ext cx="606960" cy="46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5" name="Entrada de lápiz 45">
                <a:extLst>
                  <a:ext uri="{FF2B5EF4-FFF2-40B4-BE49-F238E27FC236}">
                    <a16:creationId xmlns:a16="http://schemas.microsoft.com/office/drawing/2014/main" id="{984A1021-85D5-0C48-BA71-C08AED9FC701}"/>
                  </a:ext>
                </a:extLst>
              </p14:cNvPr>
              <p14:cNvContentPartPr/>
              <p14:nvPr/>
            </p14:nvContentPartPr>
            <p14:xfrm>
              <a:off x="7693055" y="970005"/>
              <a:ext cx="326160" cy="352080"/>
            </p14:xfrm>
          </p:contentPart>
        </mc:Choice>
        <mc:Fallback xmlns="">
          <p:pic>
            <p:nvPicPr>
              <p:cNvPr id="45" name="Entrada de lápiz 45">
                <a:extLst>
                  <a:ext uri="{FF2B5EF4-FFF2-40B4-BE49-F238E27FC236}">
                    <a16:creationId xmlns:a16="http://schemas.microsoft.com/office/drawing/2014/main" id="{984A1021-85D5-0C48-BA71-C08AED9FC70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675415" y="952005"/>
                <a:ext cx="361800" cy="38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1" name="Entrada de lápiz 51">
                <a:extLst>
                  <a:ext uri="{FF2B5EF4-FFF2-40B4-BE49-F238E27FC236}">
                    <a16:creationId xmlns:a16="http://schemas.microsoft.com/office/drawing/2014/main" id="{499BA2E0-8DA3-1E49-A47B-7EE014A8E29C}"/>
                  </a:ext>
                </a:extLst>
              </p14:cNvPr>
              <p14:cNvContentPartPr/>
              <p14:nvPr/>
            </p14:nvContentPartPr>
            <p14:xfrm>
              <a:off x="7924175" y="954885"/>
              <a:ext cx="1465200" cy="419040"/>
            </p14:xfrm>
          </p:contentPart>
        </mc:Choice>
        <mc:Fallback xmlns="">
          <p:pic>
            <p:nvPicPr>
              <p:cNvPr id="51" name="Entrada de lápiz 51">
                <a:extLst>
                  <a:ext uri="{FF2B5EF4-FFF2-40B4-BE49-F238E27FC236}">
                    <a16:creationId xmlns:a16="http://schemas.microsoft.com/office/drawing/2014/main" id="{499BA2E0-8DA3-1E49-A47B-7EE014A8E29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906175" y="937245"/>
                <a:ext cx="1500840" cy="45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2" name="Entrada de lápiz 51">
                <a:extLst>
                  <a:ext uri="{FF2B5EF4-FFF2-40B4-BE49-F238E27FC236}">
                    <a16:creationId xmlns:a16="http://schemas.microsoft.com/office/drawing/2014/main" id="{12121302-09EE-2649-966B-5AFC23DA4509}"/>
                  </a:ext>
                </a:extLst>
              </p14:cNvPr>
              <p14:cNvContentPartPr/>
              <p14:nvPr/>
            </p14:nvContentPartPr>
            <p14:xfrm>
              <a:off x="9127295" y="1049925"/>
              <a:ext cx="174600" cy="280800"/>
            </p14:xfrm>
          </p:contentPart>
        </mc:Choice>
        <mc:Fallback xmlns="">
          <p:pic>
            <p:nvPicPr>
              <p:cNvPr id="52" name="Entrada de lápiz 51">
                <a:extLst>
                  <a:ext uri="{FF2B5EF4-FFF2-40B4-BE49-F238E27FC236}">
                    <a16:creationId xmlns:a16="http://schemas.microsoft.com/office/drawing/2014/main" id="{12121302-09EE-2649-966B-5AFC23DA4509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109655" y="1032285"/>
                <a:ext cx="210240" cy="31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5" name="Entrada de lápiz 55">
                <a:extLst>
                  <a:ext uri="{FF2B5EF4-FFF2-40B4-BE49-F238E27FC236}">
                    <a16:creationId xmlns:a16="http://schemas.microsoft.com/office/drawing/2014/main" id="{75FFCE82-ADD1-9343-A032-4657B8ABFE02}"/>
                  </a:ext>
                </a:extLst>
              </p14:cNvPr>
              <p14:cNvContentPartPr/>
              <p14:nvPr/>
            </p14:nvContentPartPr>
            <p14:xfrm>
              <a:off x="9520055" y="1029045"/>
              <a:ext cx="191880" cy="239040"/>
            </p14:xfrm>
          </p:contentPart>
        </mc:Choice>
        <mc:Fallback xmlns="">
          <p:pic>
            <p:nvPicPr>
              <p:cNvPr id="55" name="Entrada de lápiz 55">
                <a:extLst>
                  <a:ext uri="{FF2B5EF4-FFF2-40B4-BE49-F238E27FC236}">
                    <a16:creationId xmlns:a16="http://schemas.microsoft.com/office/drawing/2014/main" id="{75FFCE82-ADD1-9343-A032-4657B8ABFE0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502415" y="1011045"/>
                <a:ext cx="227520" cy="2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9" name="Entrada de lápiz 59">
                <a:extLst>
                  <a:ext uri="{FF2B5EF4-FFF2-40B4-BE49-F238E27FC236}">
                    <a16:creationId xmlns:a16="http://schemas.microsoft.com/office/drawing/2014/main" id="{232BBA09-8613-9949-A095-C36F4760E394}"/>
                  </a:ext>
                </a:extLst>
              </p14:cNvPr>
              <p14:cNvContentPartPr/>
              <p14:nvPr/>
            </p14:nvContentPartPr>
            <p14:xfrm>
              <a:off x="9838295" y="924285"/>
              <a:ext cx="829440" cy="395280"/>
            </p14:xfrm>
          </p:contentPart>
        </mc:Choice>
        <mc:Fallback xmlns="">
          <p:pic>
            <p:nvPicPr>
              <p:cNvPr id="59" name="Entrada de lápiz 59">
                <a:extLst>
                  <a:ext uri="{FF2B5EF4-FFF2-40B4-BE49-F238E27FC236}">
                    <a16:creationId xmlns:a16="http://schemas.microsoft.com/office/drawing/2014/main" id="{232BBA09-8613-9949-A095-C36F4760E39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820303" y="906645"/>
                <a:ext cx="865065" cy="43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61" name="Entrada de lápiz 61">
                <a:extLst>
                  <a:ext uri="{FF2B5EF4-FFF2-40B4-BE49-F238E27FC236}">
                    <a16:creationId xmlns:a16="http://schemas.microsoft.com/office/drawing/2014/main" id="{64547A9B-D595-6F48-A866-3BFD2CCE9C86}"/>
                  </a:ext>
                </a:extLst>
              </p14:cNvPr>
              <p14:cNvContentPartPr/>
              <p14:nvPr/>
            </p14:nvContentPartPr>
            <p14:xfrm>
              <a:off x="10764215" y="944805"/>
              <a:ext cx="267480" cy="337320"/>
            </p14:xfrm>
          </p:contentPart>
        </mc:Choice>
        <mc:Fallback xmlns="">
          <p:pic>
            <p:nvPicPr>
              <p:cNvPr id="61" name="Entrada de lápiz 61">
                <a:extLst>
                  <a:ext uri="{FF2B5EF4-FFF2-40B4-BE49-F238E27FC236}">
                    <a16:creationId xmlns:a16="http://schemas.microsoft.com/office/drawing/2014/main" id="{64547A9B-D595-6F48-A866-3BFD2CCE9C8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746575" y="927165"/>
                <a:ext cx="303120" cy="37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64" name="Entrada de lápiz 64">
                <a:extLst>
                  <a:ext uri="{FF2B5EF4-FFF2-40B4-BE49-F238E27FC236}">
                    <a16:creationId xmlns:a16="http://schemas.microsoft.com/office/drawing/2014/main" id="{3F4B9308-8A18-3241-87DE-B86552AEA825}"/>
                  </a:ext>
                </a:extLst>
              </p14:cNvPr>
              <p14:cNvContentPartPr/>
              <p14:nvPr/>
            </p14:nvContentPartPr>
            <p14:xfrm>
              <a:off x="3267935" y="1449885"/>
              <a:ext cx="1022400" cy="429840"/>
            </p14:xfrm>
          </p:contentPart>
        </mc:Choice>
        <mc:Fallback xmlns="">
          <p:pic>
            <p:nvPicPr>
              <p:cNvPr id="64" name="Entrada de lápiz 64">
                <a:extLst>
                  <a:ext uri="{FF2B5EF4-FFF2-40B4-BE49-F238E27FC236}">
                    <a16:creationId xmlns:a16="http://schemas.microsoft.com/office/drawing/2014/main" id="{3F4B9308-8A18-3241-87DE-B86552AEA82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249935" y="1431885"/>
                <a:ext cx="1058040" cy="46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67" name="Entrada de lápiz 67">
                <a:extLst>
                  <a:ext uri="{FF2B5EF4-FFF2-40B4-BE49-F238E27FC236}">
                    <a16:creationId xmlns:a16="http://schemas.microsoft.com/office/drawing/2014/main" id="{2B09DB8A-55D8-D04C-A8EB-02F9823C9295}"/>
                  </a:ext>
                </a:extLst>
              </p14:cNvPr>
              <p14:cNvContentPartPr/>
              <p14:nvPr/>
            </p14:nvContentPartPr>
            <p14:xfrm>
              <a:off x="5602175" y="1479045"/>
              <a:ext cx="934920" cy="490320"/>
            </p14:xfrm>
          </p:contentPart>
        </mc:Choice>
        <mc:Fallback xmlns="">
          <p:pic>
            <p:nvPicPr>
              <p:cNvPr id="67" name="Entrada de lápiz 67">
                <a:extLst>
                  <a:ext uri="{FF2B5EF4-FFF2-40B4-BE49-F238E27FC236}">
                    <a16:creationId xmlns:a16="http://schemas.microsoft.com/office/drawing/2014/main" id="{2B09DB8A-55D8-D04C-A8EB-02F9823C929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584535" y="1461045"/>
                <a:ext cx="970560" cy="52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68" name="Entrada de lápiz 67">
                <a:extLst>
                  <a:ext uri="{FF2B5EF4-FFF2-40B4-BE49-F238E27FC236}">
                    <a16:creationId xmlns:a16="http://schemas.microsoft.com/office/drawing/2014/main" id="{DA0C702A-9C52-3E4F-A2A5-A553DEAF2AF5}"/>
                  </a:ext>
                </a:extLst>
              </p14:cNvPr>
              <p14:cNvContentPartPr/>
              <p14:nvPr/>
            </p14:nvContentPartPr>
            <p14:xfrm>
              <a:off x="7776575" y="1461765"/>
              <a:ext cx="1059120" cy="133920"/>
            </p14:xfrm>
          </p:contentPart>
        </mc:Choice>
        <mc:Fallback xmlns="">
          <p:pic>
            <p:nvPicPr>
              <p:cNvPr id="68" name="Entrada de lápiz 67">
                <a:extLst>
                  <a:ext uri="{FF2B5EF4-FFF2-40B4-BE49-F238E27FC236}">
                    <a16:creationId xmlns:a16="http://schemas.microsoft.com/office/drawing/2014/main" id="{DA0C702A-9C52-3E4F-A2A5-A553DEAF2AF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758575" y="1443765"/>
                <a:ext cx="1094760" cy="1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69" name="Entrada de lápiz 68">
                <a:extLst>
                  <a:ext uri="{FF2B5EF4-FFF2-40B4-BE49-F238E27FC236}">
                    <a16:creationId xmlns:a16="http://schemas.microsoft.com/office/drawing/2014/main" id="{7D8DF2D7-ABD9-5E45-9AA0-1815124FB6EF}"/>
                  </a:ext>
                </a:extLst>
              </p14:cNvPr>
              <p14:cNvContentPartPr/>
              <p14:nvPr/>
            </p14:nvContentPartPr>
            <p14:xfrm>
              <a:off x="8320895" y="1727805"/>
              <a:ext cx="134640" cy="207000"/>
            </p14:xfrm>
          </p:contentPart>
        </mc:Choice>
        <mc:Fallback xmlns="">
          <p:pic>
            <p:nvPicPr>
              <p:cNvPr id="69" name="Entrada de lápiz 68">
                <a:extLst>
                  <a:ext uri="{FF2B5EF4-FFF2-40B4-BE49-F238E27FC236}">
                    <a16:creationId xmlns:a16="http://schemas.microsoft.com/office/drawing/2014/main" id="{7D8DF2D7-ABD9-5E45-9AA0-1815124FB6EF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302895" y="1710165"/>
                <a:ext cx="17028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70" name="Entrada de lápiz 69">
                <a:extLst>
                  <a:ext uri="{FF2B5EF4-FFF2-40B4-BE49-F238E27FC236}">
                    <a16:creationId xmlns:a16="http://schemas.microsoft.com/office/drawing/2014/main" id="{43AD91DD-89B5-0D40-B933-C040DD1D89F5}"/>
                  </a:ext>
                </a:extLst>
              </p14:cNvPr>
              <p14:cNvContentPartPr/>
              <p14:nvPr/>
            </p14:nvContentPartPr>
            <p14:xfrm>
              <a:off x="9821735" y="1427205"/>
              <a:ext cx="1101600" cy="119880"/>
            </p14:xfrm>
          </p:contentPart>
        </mc:Choice>
        <mc:Fallback xmlns="">
          <p:pic>
            <p:nvPicPr>
              <p:cNvPr id="70" name="Entrada de lápiz 69">
                <a:extLst>
                  <a:ext uri="{FF2B5EF4-FFF2-40B4-BE49-F238E27FC236}">
                    <a16:creationId xmlns:a16="http://schemas.microsoft.com/office/drawing/2014/main" id="{43AD91DD-89B5-0D40-B933-C040DD1D89F5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803735" y="1409205"/>
                <a:ext cx="1137240" cy="15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71" name="Entrada de lápiz 70">
                <a:extLst>
                  <a:ext uri="{FF2B5EF4-FFF2-40B4-BE49-F238E27FC236}">
                    <a16:creationId xmlns:a16="http://schemas.microsoft.com/office/drawing/2014/main" id="{E2585F7C-3F5F-7D44-974E-165D82C04740}"/>
                  </a:ext>
                </a:extLst>
              </p14:cNvPr>
              <p14:cNvContentPartPr/>
              <p14:nvPr/>
            </p14:nvContentPartPr>
            <p14:xfrm>
              <a:off x="10335455" y="1727805"/>
              <a:ext cx="221760" cy="197640"/>
            </p14:xfrm>
          </p:contentPart>
        </mc:Choice>
        <mc:Fallback xmlns="">
          <p:pic>
            <p:nvPicPr>
              <p:cNvPr id="71" name="Entrada de lápiz 70">
                <a:extLst>
                  <a:ext uri="{FF2B5EF4-FFF2-40B4-BE49-F238E27FC236}">
                    <a16:creationId xmlns:a16="http://schemas.microsoft.com/office/drawing/2014/main" id="{E2585F7C-3F5F-7D44-974E-165D82C0474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317455" y="1710165"/>
                <a:ext cx="257400" cy="23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74" name="Entrada de lápiz 74">
                <a:extLst>
                  <a:ext uri="{FF2B5EF4-FFF2-40B4-BE49-F238E27FC236}">
                    <a16:creationId xmlns:a16="http://schemas.microsoft.com/office/drawing/2014/main" id="{E85A8D8E-5D4E-C346-BE1E-73E2CC8E448E}"/>
                  </a:ext>
                </a:extLst>
              </p14:cNvPr>
              <p14:cNvContentPartPr/>
              <p14:nvPr/>
            </p14:nvContentPartPr>
            <p14:xfrm>
              <a:off x="2045735" y="2313165"/>
              <a:ext cx="243000" cy="405720"/>
            </p14:xfrm>
          </p:contentPart>
        </mc:Choice>
        <mc:Fallback xmlns="">
          <p:pic>
            <p:nvPicPr>
              <p:cNvPr id="74" name="Entrada de lápiz 74">
                <a:extLst>
                  <a:ext uri="{FF2B5EF4-FFF2-40B4-BE49-F238E27FC236}">
                    <a16:creationId xmlns:a16="http://schemas.microsoft.com/office/drawing/2014/main" id="{E85A8D8E-5D4E-C346-BE1E-73E2CC8E448E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028095" y="2295165"/>
                <a:ext cx="278640" cy="44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77" name="Entrada de lápiz 77">
                <a:extLst>
                  <a:ext uri="{FF2B5EF4-FFF2-40B4-BE49-F238E27FC236}">
                    <a16:creationId xmlns:a16="http://schemas.microsoft.com/office/drawing/2014/main" id="{B12F7B55-476F-864B-8D36-88FF9DD26899}"/>
                  </a:ext>
                </a:extLst>
              </p14:cNvPr>
              <p14:cNvContentPartPr/>
              <p14:nvPr/>
            </p14:nvContentPartPr>
            <p14:xfrm>
              <a:off x="2442455" y="2347005"/>
              <a:ext cx="510120" cy="275400"/>
            </p14:xfrm>
          </p:contentPart>
        </mc:Choice>
        <mc:Fallback xmlns="">
          <p:pic>
            <p:nvPicPr>
              <p:cNvPr id="77" name="Entrada de lápiz 77">
                <a:extLst>
                  <a:ext uri="{FF2B5EF4-FFF2-40B4-BE49-F238E27FC236}">
                    <a16:creationId xmlns:a16="http://schemas.microsoft.com/office/drawing/2014/main" id="{B12F7B55-476F-864B-8D36-88FF9DD26899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2424455" y="2329005"/>
                <a:ext cx="545760" cy="31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83" name="Entrada de lápiz 83">
                <a:extLst>
                  <a:ext uri="{FF2B5EF4-FFF2-40B4-BE49-F238E27FC236}">
                    <a16:creationId xmlns:a16="http://schemas.microsoft.com/office/drawing/2014/main" id="{496E1902-1F1B-DE4E-8550-26FAE696C2A2}"/>
                  </a:ext>
                </a:extLst>
              </p14:cNvPr>
              <p14:cNvContentPartPr/>
              <p14:nvPr/>
            </p14:nvContentPartPr>
            <p14:xfrm>
              <a:off x="1729295" y="3151245"/>
              <a:ext cx="250200" cy="344160"/>
            </p14:xfrm>
          </p:contentPart>
        </mc:Choice>
        <mc:Fallback xmlns="">
          <p:pic>
            <p:nvPicPr>
              <p:cNvPr id="83" name="Entrada de lápiz 83">
                <a:extLst>
                  <a:ext uri="{FF2B5EF4-FFF2-40B4-BE49-F238E27FC236}">
                    <a16:creationId xmlns:a16="http://schemas.microsoft.com/office/drawing/2014/main" id="{496E1902-1F1B-DE4E-8550-26FAE696C2A2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711295" y="3133264"/>
                <a:ext cx="285840" cy="3797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92" name="Entrada de lápiz 92">
                <a:extLst>
                  <a:ext uri="{FF2B5EF4-FFF2-40B4-BE49-F238E27FC236}">
                    <a16:creationId xmlns:a16="http://schemas.microsoft.com/office/drawing/2014/main" id="{705DFE19-DEE7-864F-9A99-57F650EA54FB}"/>
                  </a:ext>
                </a:extLst>
              </p14:cNvPr>
              <p14:cNvContentPartPr/>
              <p14:nvPr/>
            </p14:nvContentPartPr>
            <p14:xfrm>
              <a:off x="2076335" y="3126765"/>
              <a:ext cx="995760" cy="385200"/>
            </p14:xfrm>
          </p:contentPart>
        </mc:Choice>
        <mc:Fallback xmlns="">
          <p:pic>
            <p:nvPicPr>
              <p:cNvPr id="92" name="Entrada de lápiz 92">
                <a:extLst>
                  <a:ext uri="{FF2B5EF4-FFF2-40B4-BE49-F238E27FC236}">
                    <a16:creationId xmlns:a16="http://schemas.microsoft.com/office/drawing/2014/main" id="{705DFE19-DEE7-864F-9A99-57F650EA54FB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058689" y="3109125"/>
                <a:ext cx="1031413" cy="42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95" name="Entrada de lápiz 95">
                <a:extLst>
                  <a:ext uri="{FF2B5EF4-FFF2-40B4-BE49-F238E27FC236}">
                    <a16:creationId xmlns:a16="http://schemas.microsoft.com/office/drawing/2014/main" id="{082F0798-8CF5-EE43-A6F4-618D8D102153}"/>
                  </a:ext>
                </a:extLst>
              </p14:cNvPr>
              <p14:cNvContentPartPr/>
              <p14:nvPr/>
            </p14:nvContentPartPr>
            <p14:xfrm>
              <a:off x="7218575" y="2393085"/>
              <a:ext cx="216360" cy="362520"/>
            </p14:xfrm>
          </p:contentPart>
        </mc:Choice>
        <mc:Fallback xmlns="">
          <p:pic>
            <p:nvPicPr>
              <p:cNvPr id="95" name="Entrada de lápiz 95">
                <a:extLst>
                  <a:ext uri="{FF2B5EF4-FFF2-40B4-BE49-F238E27FC236}">
                    <a16:creationId xmlns:a16="http://schemas.microsoft.com/office/drawing/2014/main" id="{082F0798-8CF5-EE43-A6F4-618D8D102153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200935" y="2375445"/>
                <a:ext cx="252000" cy="39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99" name="Entrada de lápiz 99">
                <a:extLst>
                  <a:ext uri="{FF2B5EF4-FFF2-40B4-BE49-F238E27FC236}">
                    <a16:creationId xmlns:a16="http://schemas.microsoft.com/office/drawing/2014/main" id="{01CEEAC9-A5CC-4A4A-A633-3ED6011F9CE3}"/>
                  </a:ext>
                </a:extLst>
              </p14:cNvPr>
              <p14:cNvContentPartPr/>
              <p14:nvPr/>
            </p14:nvContentPartPr>
            <p14:xfrm>
              <a:off x="7531415" y="2357805"/>
              <a:ext cx="990720" cy="338040"/>
            </p14:xfrm>
          </p:contentPart>
        </mc:Choice>
        <mc:Fallback xmlns="">
          <p:pic>
            <p:nvPicPr>
              <p:cNvPr id="99" name="Entrada de lápiz 99">
                <a:extLst>
                  <a:ext uri="{FF2B5EF4-FFF2-40B4-BE49-F238E27FC236}">
                    <a16:creationId xmlns:a16="http://schemas.microsoft.com/office/drawing/2014/main" id="{01CEEAC9-A5CC-4A4A-A633-3ED6011F9CE3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513415" y="2340165"/>
                <a:ext cx="1026360" cy="3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00" name="Entrada de lápiz 99">
                <a:extLst>
                  <a:ext uri="{FF2B5EF4-FFF2-40B4-BE49-F238E27FC236}">
                    <a16:creationId xmlns:a16="http://schemas.microsoft.com/office/drawing/2014/main" id="{6E3B2ED6-F2C6-C54D-A18C-6A6FC209D814}"/>
                  </a:ext>
                </a:extLst>
              </p14:cNvPr>
              <p14:cNvContentPartPr/>
              <p14:nvPr/>
            </p14:nvContentPartPr>
            <p14:xfrm>
              <a:off x="8743175" y="2454285"/>
              <a:ext cx="255600" cy="203040"/>
            </p14:xfrm>
          </p:contentPart>
        </mc:Choice>
        <mc:Fallback xmlns="">
          <p:pic>
            <p:nvPicPr>
              <p:cNvPr id="100" name="Entrada de lápiz 99">
                <a:extLst>
                  <a:ext uri="{FF2B5EF4-FFF2-40B4-BE49-F238E27FC236}">
                    <a16:creationId xmlns:a16="http://schemas.microsoft.com/office/drawing/2014/main" id="{6E3B2ED6-F2C6-C54D-A18C-6A6FC209D814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8725535" y="2436645"/>
                <a:ext cx="29124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03" name="Entrada de lápiz 103">
                <a:extLst>
                  <a:ext uri="{FF2B5EF4-FFF2-40B4-BE49-F238E27FC236}">
                    <a16:creationId xmlns:a16="http://schemas.microsoft.com/office/drawing/2014/main" id="{8595615F-3ED0-8D40-A4DC-8BB689C5EC52}"/>
                  </a:ext>
                </a:extLst>
              </p14:cNvPr>
              <p14:cNvContentPartPr/>
              <p14:nvPr/>
            </p14:nvContentPartPr>
            <p14:xfrm>
              <a:off x="7151975" y="3118125"/>
              <a:ext cx="783360" cy="383760"/>
            </p14:xfrm>
          </p:contentPart>
        </mc:Choice>
        <mc:Fallback xmlns="">
          <p:pic>
            <p:nvPicPr>
              <p:cNvPr id="103" name="Entrada de lápiz 103">
                <a:extLst>
                  <a:ext uri="{FF2B5EF4-FFF2-40B4-BE49-F238E27FC236}">
                    <a16:creationId xmlns:a16="http://schemas.microsoft.com/office/drawing/2014/main" id="{8595615F-3ED0-8D40-A4DC-8BB689C5EC52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7134335" y="3100485"/>
                <a:ext cx="819000" cy="41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07" name="Entrada de lápiz 107">
                <a:extLst>
                  <a:ext uri="{FF2B5EF4-FFF2-40B4-BE49-F238E27FC236}">
                    <a16:creationId xmlns:a16="http://schemas.microsoft.com/office/drawing/2014/main" id="{31C37BED-9FF0-A540-ADC4-801437981152}"/>
                  </a:ext>
                </a:extLst>
              </p14:cNvPr>
              <p14:cNvContentPartPr/>
              <p14:nvPr/>
            </p14:nvContentPartPr>
            <p14:xfrm>
              <a:off x="8073935" y="3070965"/>
              <a:ext cx="1309680" cy="348480"/>
            </p14:xfrm>
          </p:contentPart>
        </mc:Choice>
        <mc:Fallback xmlns="">
          <p:pic>
            <p:nvPicPr>
              <p:cNvPr id="107" name="Entrada de lápiz 107">
                <a:extLst>
                  <a:ext uri="{FF2B5EF4-FFF2-40B4-BE49-F238E27FC236}">
                    <a16:creationId xmlns:a16="http://schemas.microsoft.com/office/drawing/2014/main" id="{31C37BED-9FF0-A540-ADC4-801437981152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056295" y="3053325"/>
                <a:ext cx="1345320" cy="38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08" name="Entrada de lápiz 107">
                <a:extLst>
                  <a:ext uri="{FF2B5EF4-FFF2-40B4-BE49-F238E27FC236}">
                    <a16:creationId xmlns:a16="http://schemas.microsoft.com/office/drawing/2014/main" id="{B6BEB2FB-B433-4347-BB89-DB7F9892BCB0}"/>
                  </a:ext>
                </a:extLst>
              </p14:cNvPr>
              <p14:cNvContentPartPr/>
              <p14:nvPr/>
            </p14:nvContentPartPr>
            <p14:xfrm>
              <a:off x="6728615" y="2298765"/>
              <a:ext cx="163080" cy="1164240"/>
            </p14:xfrm>
          </p:contentPart>
        </mc:Choice>
        <mc:Fallback xmlns="">
          <p:pic>
            <p:nvPicPr>
              <p:cNvPr id="108" name="Entrada de lápiz 107">
                <a:extLst>
                  <a:ext uri="{FF2B5EF4-FFF2-40B4-BE49-F238E27FC236}">
                    <a16:creationId xmlns:a16="http://schemas.microsoft.com/office/drawing/2014/main" id="{B6BEB2FB-B433-4347-BB89-DB7F9892BCB0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710975" y="2281125"/>
                <a:ext cx="198720" cy="11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11" name="Entrada de lápiz 111">
                <a:extLst>
                  <a:ext uri="{FF2B5EF4-FFF2-40B4-BE49-F238E27FC236}">
                    <a16:creationId xmlns:a16="http://schemas.microsoft.com/office/drawing/2014/main" id="{E2B23F6E-1357-2F4D-A34E-77E738C7911D}"/>
                  </a:ext>
                </a:extLst>
              </p14:cNvPr>
              <p14:cNvContentPartPr/>
              <p14:nvPr/>
            </p14:nvContentPartPr>
            <p14:xfrm>
              <a:off x="1333295" y="2330445"/>
              <a:ext cx="3178440" cy="1586880"/>
            </p14:xfrm>
          </p:contentPart>
        </mc:Choice>
        <mc:Fallback xmlns="">
          <p:pic>
            <p:nvPicPr>
              <p:cNvPr id="111" name="Entrada de lápiz 111">
                <a:extLst>
                  <a:ext uri="{FF2B5EF4-FFF2-40B4-BE49-F238E27FC236}">
                    <a16:creationId xmlns:a16="http://schemas.microsoft.com/office/drawing/2014/main" id="{E2B23F6E-1357-2F4D-A34E-77E738C7911D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315655" y="2312445"/>
                <a:ext cx="3214080" cy="162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15" name="Entrada de lápiz 115">
                <a:extLst>
                  <a:ext uri="{FF2B5EF4-FFF2-40B4-BE49-F238E27FC236}">
                    <a16:creationId xmlns:a16="http://schemas.microsoft.com/office/drawing/2014/main" id="{B723236D-9ABD-7F42-A5CE-B1CCC187DB7F}"/>
                  </a:ext>
                </a:extLst>
              </p14:cNvPr>
              <p14:cNvContentPartPr/>
              <p14:nvPr/>
            </p14:nvContentPartPr>
            <p14:xfrm>
              <a:off x="4453055" y="2396325"/>
              <a:ext cx="503280" cy="200520"/>
            </p14:xfrm>
          </p:contentPart>
        </mc:Choice>
        <mc:Fallback xmlns="">
          <p:pic>
            <p:nvPicPr>
              <p:cNvPr id="115" name="Entrada de lápiz 115">
                <a:extLst>
                  <a:ext uri="{FF2B5EF4-FFF2-40B4-BE49-F238E27FC236}">
                    <a16:creationId xmlns:a16="http://schemas.microsoft.com/office/drawing/2014/main" id="{B723236D-9ABD-7F42-A5CE-B1CCC187DB7F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4435402" y="2378685"/>
                <a:ext cx="538946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18" name="Entrada de lápiz 118">
                <a:extLst>
                  <a:ext uri="{FF2B5EF4-FFF2-40B4-BE49-F238E27FC236}">
                    <a16:creationId xmlns:a16="http://schemas.microsoft.com/office/drawing/2014/main" id="{66599B4E-9FDE-164A-B244-D3CF4B760931}"/>
                  </a:ext>
                </a:extLst>
              </p14:cNvPr>
              <p14:cNvContentPartPr/>
              <p14:nvPr/>
            </p14:nvContentPartPr>
            <p14:xfrm>
              <a:off x="949895" y="3580005"/>
              <a:ext cx="198360" cy="237600"/>
            </p14:xfrm>
          </p:contentPart>
        </mc:Choice>
        <mc:Fallback xmlns="">
          <p:pic>
            <p:nvPicPr>
              <p:cNvPr id="118" name="Entrada de lápiz 118">
                <a:extLst>
                  <a:ext uri="{FF2B5EF4-FFF2-40B4-BE49-F238E27FC236}">
                    <a16:creationId xmlns:a16="http://schemas.microsoft.com/office/drawing/2014/main" id="{66599B4E-9FDE-164A-B244-D3CF4B760931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932255" y="3562005"/>
                <a:ext cx="234000" cy="2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22" name="Entrada de lápiz 122">
                <a:extLst>
                  <a:ext uri="{FF2B5EF4-FFF2-40B4-BE49-F238E27FC236}">
                    <a16:creationId xmlns:a16="http://schemas.microsoft.com/office/drawing/2014/main" id="{8F7B21DE-C9D3-854A-8689-C639EC1FA550}"/>
                  </a:ext>
                </a:extLst>
              </p14:cNvPr>
              <p14:cNvContentPartPr/>
              <p14:nvPr/>
            </p14:nvContentPartPr>
            <p14:xfrm>
              <a:off x="2035655" y="4093725"/>
              <a:ext cx="605880" cy="360000"/>
            </p14:xfrm>
          </p:contentPart>
        </mc:Choice>
        <mc:Fallback xmlns="">
          <p:pic>
            <p:nvPicPr>
              <p:cNvPr id="122" name="Entrada de lápiz 122">
                <a:extLst>
                  <a:ext uri="{FF2B5EF4-FFF2-40B4-BE49-F238E27FC236}">
                    <a16:creationId xmlns:a16="http://schemas.microsoft.com/office/drawing/2014/main" id="{8F7B21DE-C9D3-854A-8689-C639EC1FA550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2017655" y="4075725"/>
                <a:ext cx="641520" cy="39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25" name="Entrada de lápiz 124">
                <a:extLst>
                  <a:ext uri="{FF2B5EF4-FFF2-40B4-BE49-F238E27FC236}">
                    <a16:creationId xmlns:a16="http://schemas.microsoft.com/office/drawing/2014/main" id="{A438DF3D-DA8F-1A4E-AAFF-A1DAB219DE9C}"/>
                  </a:ext>
                </a:extLst>
              </p14:cNvPr>
              <p14:cNvContentPartPr/>
              <p14:nvPr/>
            </p14:nvContentPartPr>
            <p14:xfrm>
              <a:off x="3881375" y="4100925"/>
              <a:ext cx="167040" cy="262800"/>
            </p14:xfrm>
          </p:contentPart>
        </mc:Choice>
        <mc:Fallback xmlns="">
          <p:pic>
            <p:nvPicPr>
              <p:cNvPr id="125" name="Entrada de lápiz 124">
                <a:extLst>
                  <a:ext uri="{FF2B5EF4-FFF2-40B4-BE49-F238E27FC236}">
                    <a16:creationId xmlns:a16="http://schemas.microsoft.com/office/drawing/2014/main" id="{A438DF3D-DA8F-1A4E-AAFF-A1DAB219DE9C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863375" y="4082925"/>
                <a:ext cx="202680" cy="2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26" name="Entrada de lápiz 126">
                <a:extLst>
                  <a:ext uri="{FF2B5EF4-FFF2-40B4-BE49-F238E27FC236}">
                    <a16:creationId xmlns:a16="http://schemas.microsoft.com/office/drawing/2014/main" id="{2BE84D9E-8124-7342-854F-79A27DAD1789}"/>
                  </a:ext>
                </a:extLst>
              </p14:cNvPr>
              <p14:cNvContentPartPr/>
              <p14:nvPr/>
            </p14:nvContentPartPr>
            <p14:xfrm>
              <a:off x="3414815" y="4249965"/>
              <a:ext cx="218880" cy="115920"/>
            </p14:xfrm>
          </p:contentPart>
        </mc:Choice>
        <mc:Fallback xmlns="">
          <p:pic>
            <p:nvPicPr>
              <p:cNvPr id="126" name="Entrada de lápiz 126">
                <a:extLst>
                  <a:ext uri="{FF2B5EF4-FFF2-40B4-BE49-F238E27FC236}">
                    <a16:creationId xmlns:a16="http://schemas.microsoft.com/office/drawing/2014/main" id="{2BE84D9E-8124-7342-854F-79A27DAD1789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396815" y="4232325"/>
                <a:ext cx="254520" cy="15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31" name="Entrada de lápiz 130">
                <a:extLst>
                  <a:ext uri="{FF2B5EF4-FFF2-40B4-BE49-F238E27FC236}">
                    <a16:creationId xmlns:a16="http://schemas.microsoft.com/office/drawing/2014/main" id="{2986529C-D2AF-9D4F-8350-869931D409E7}"/>
                  </a:ext>
                </a:extLst>
              </p14:cNvPr>
              <p14:cNvContentPartPr/>
              <p14:nvPr/>
            </p14:nvContentPartPr>
            <p14:xfrm>
              <a:off x="1942055" y="5298645"/>
              <a:ext cx="102600" cy="84240"/>
            </p14:xfrm>
          </p:contentPart>
        </mc:Choice>
        <mc:Fallback xmlns="">
          <p:pic>
            <p:nvPicPr>
              <p:cNvPr id="131" name="Entrada de lápiz 130">
                <a:extLst>
                  <a:ext uri="{FF2B5EF4-FFF2-40B4-BE49-F238E27FC236}">
                    <a16:creationId xmlns:a16="http://schemas.microsoft.com/office/drawing/2014/main" id="{2986529C-D2AF-9D4F-8350-869931D409E7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1924415" y="5280645"/>
                <a:ext cx="138240" cy="11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35" name="Entrada de lápiz 137">
                <a:extLst>
                  <a:ext uri="{FF2B5EF4-FFF2-40B4-BE49-F238E27FC236}">
                    <a16:creationId xmlns:a16="http://schemas.microsoft.com/office/drawing/2014/main" id="{519B81CE-1F3A-7C4B-AE78-808FC172337F}"/>
                  </a:ext>
                </a:extLst>
              </p14:cNvPr>
              <p14:cNvContentPartPr/>
              <p14:nvPr/>
            </p14:nvContentPartPr>
            <p14:xfrm>
              <a:off x="2678975" y="4939725"/>
              <a:ext cx="279000" cy="407880"/>
            </p14:xfrm>
          </p:contentPart>
        </mc:Choice>
        <mc:Fallback xmlns="">
          <p:pic>
            <p:nvPicPr>
              <p:cNvPr id="135" name="Entrada de lápiz 137">
                <a:extLst>
                  <a:ext uri="{FF2B5EF4-FFF2-40B4-BE49-F238E27FC236}">
                    <a16:creationId xmlns:a16="http://schemas.microsoft.com/office/drawing/2014/main" id="{519B81CE-1F3A-7C4B-AE78-808FC172337F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2660998" y="4921725"/>
                <a:ext cx="314594" cy="44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36" name="Entrada de lápiz 137">
                <a:extLst>
                  <a:ext uri="{FF2B5EF4-FFF2-40B4-BE49-F238E27FC236}">
                    <a16:creationId xmlns:a16="http://schemas.microsoft.com/office/drawing/2014/main" id="{9678E454-F456-9641-AB91-8EABB52914C3}"/>
                  </a:ext>
                </a:extLst>
              </p14:cNvPr>
              <p14:cNvContentPartPr/>
              <p14:nvPr/>
            </p14:nvContentPartPr>
            <p14:xfrm>
              <a:off x="1662335" y="4864845"/>
              <a:ext cx="112680" cy="144720"/>
            </p14:xfrm>
          </p:contentPart>
        </mc:Choice>
        <mc:Fallback xmlns="">
          <p:pic>
            <p:nvPicPr>
              <p:cNvPr id="136" name="Entrada de lápiz 137">
                <a:extLst>
                  <a:ext uri="{FF2B5EF4-FFF2-40B4-BE49-F238E27FC236}">
                    <a16:creationId xmlns:a16="http://schemas.microsoft.com/office/drawing/2014/main" id="{9678E454-F456-9641-AB91-8EABB52914C3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644695" y="4847205"/>
                <a:ext cx="148320" cy="18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37" name="Entrada de lápiz 137">
                <a:extLst>
                  <a:ext uri="{FF2B5EF4-FFF2-40B4-BE49-F238E27FC236}">
                    <a16:creationId xmlns:a16="http://schemas.microsoft.com/office/drawing/2014/main" id="{985705D0-F810-1E4C-B18A-B6B5779417EC}"/>
                  </a:ext>
                </a:extLst>
              </p14:cNvPr>
              <p14:cNvContentPartPr/>
              <p14:nvPr/>
            </p14:nvContentPartPr>
            <p14:xfrm>
              <a:off x="1509335" y="5262285"/>
              <a:ext cx="124560" cy="123120"/>
            </p14:xfrm>
          </p:contentPart>
        </mc:Choice>
        <mc:Fallback xmlns="">
          <p:pic>
            <p:nvPicPr>
              <p:cNvPr id="137" name="Entrada de lápiz 137">
                <a:extLst>
                  <a:ext uri="{FF2B5EF4-FFF2-40B4-BE49-F238E27FC236}">
                    <a16:creationId xmlns:a16="http://schemas.microsoft.com/office/drawing/2014/main" id="{985705D0-F810-1E4C-B18A-B6B5779417EC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491335" y="5244593"/>
                <a:ext cx="160200" cy="1588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39" name="Entrada de lápiz 139">
                <a:extLst>
                  <a:ext uri="{FF2B5EF4-FFF2-40B4-BE49-F238E27FC236}">
                    <a16:creationId xmlns:a16="http://schemas.microsoft.com/office/drawing/2014/main" id="{21E32A74-3A55-0D42-B6AB-BDFF9E7F8F2B}"/>
                  </a:ext>
                </a:extLst>
              </p14:cNvPr>
              <p14:cNvContentPartPr/>
              <p14:nvPr/>
            </p14:nvContentPartPr>
            <p14:xfrm>
              <a:off x="3171455" y="5025045"/>
              <a:ext cx="258480" cy="163080"/>
            </p14:xfrm>
          </p:contentPart>
        </mc:Choice>
        <mc:Fallback xmlns="">
          <p:pic>
            <p:nvPicPr>
              <p:cNvPr id="139" name="Entrada de lápiz 139">
                <a:extLst>
                  <a:ext uri="{FF2B5EF4-FFF2-40B4-BE49-F238E27FC236}">
                    <a16:creationId xmlns:a16="http://schemas.microsoft.com/office/drawing/2014/main" id="{21E32A74-3A55-0D42-B6AB-BDFF9E7F8F2B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3153480" y="5007405"/>
                <a:ext cx="29407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43" name="Entrada de lápiz 143">
                <a:extLst>
                  <a:ext uri="{FF2B5EF4-FFF2-40B4-BE49-F238E27FC236}">
                    <a16:creationId xmlns:a16="http://schemas.microsoft.com/office/drawing/2014/main" id="{E280182D-3F3B-BA40-A39C-F6C4C71A052A}"/>
                  </a:ext>
                </a:extLst>
              </p14:cNvPr>
              <p14:cNvContentPartPr/>
              <p14:nvPr/>
            </p14:nvContentPartPr>
            <p14:xfrm>
              <a:off x="3575735" y="4710405"/>
              <a:ext cx="375120" cy="790200"/>
            </p14:xfrm>
          </p:contentPart>
        </mc:Choice>
        <mc:Fallback xmlns="">
          <p:pic>
            <p:nvPicPr>
              <p:cNvPr id="143" name="Entrada de lápiz 143">
                <a:extLst>
                  <a:ext uri="{FF2B5EF4-FFF2-40B4-BE49-F238E27FC236}">
                    <a16:creationId xmlns:a16="http://schemas.microsoft.com/office/drawing/2014/main" id="{E280182D-3F3B-BA40-A39C-F6C4C71A052A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3558095" y="4692413"/>
                <a:ext cx="410760" cy="8258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44" name="Entrada de lápiz 143">
                <a:extLst>
                  <a:ext uri="{FF2B5EF4-FFF2-40B4-BE49-F238E27FC236}">
                    <a16:creationId xmlns:a16="http://schemas.microsoft.com/office/drawing/2014/main" id="{FB3024F1-3784-B446-B650-C2B1745D6AEE}"/>
                  </a:ext>
                </a:extLst>
              </p14:cNvPr>
              <p14:cNvContentPartPr/>
              <p14:nvPr/>
            </p14:nvContentPartPr>
            <p14:xfrm>
              <a:off x="2849255" y="5769165"/>
              <a:ext cx="194400" cy="376560"/>
            </p14:xfrm>
          </p:contentPart>
        </mc:Choice>
        <mc:Fallback xmlns="">
          <p:pic>
            <p:nvPicPr>
              <p:cNvPr id="144" name="Entrada de lápiz 143">
                <a:extLst>
                  <a:ext uri="{FF2B5EF4-FFF2-40B4-BE49-F238E27FC236}">
                    <a16:creationId xmlns:a16="http://schemas.microsoft.com/office/drawing/2014/main" id="{FB3024F1-3784-B446-B650-C2B1745D6AEE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2831615" y="5751165"/>
                <a:ext cx="230040" cy="41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50" name="Entrada de lápiz 150">
                <a:extLst>
                  <a:ext uri="{FF2B5EF4-FFF2-40B4-BE49-F238E27FC236}">
                    <a16:creationId xmlns:a16="http://schemas.microsoft.com/office/drawing/2014/main" id="{86C319D5-F58C-1B48-843E-175B8B1C180F}"/>
                  </a:ext>
                </a:extLst>
              </p14:cNvPr>
              <p14:cNvContentPartPr/>
              <p14:nvPr/>
            </p14:nvContentPartPr>
            <p14:xfrm>
              <a:off x="3238775" y="5593125"/>
              <a:ext cx="913320" cy="437760"/>
            </p14:xfrm>
          </p:contentPart>
        </mc:Choice>
        <mc:Fallback xmlns="">
          <p:pic>
            <p:nvPicPr>
              <p:cNvPr id="150" name="Entrada de lápiz 150">
                <a:extLst>
                  <a:ext uri="{FF2B5EF4-FFF2-40B4-BE49-F238E27FC236}">
                    <a16:creationId xmlns:a16="http://schemas.microsoft.com/office/drawing/2014/main" id="{86C319D5-F58C-1B48-843E-175B8B1C180F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3221128" y="5575125"/>
                <a:ext cx="948974" cy="47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51" name="Entrada de lápiz 150">
                <a:extLst>
                  <a:ext uri="{FF2B5EF4-FFF2-40B4-BE49-F238E27FC236}">
                    <a16:creationId xmlns:a16="http://schemas.microsoft.com/office/drawing/2014/main" id="{7F714CDD-C811-0246-9D82-40764C6951B1}"/>
                  </a:ext>
                </a:extLst>
              </p14:cNvPr>
              <p14:cNvContentPartPr/>
              <p14:nvPr/>
            </p14:nvContentPartPr>
            <p14:xfrm>
              <a:off x="4012415" y="5890845"/>
              <a:ext cx="214920" cy="351360"/>
            </p14:xfrm>
          </p:contentPart>
        </mc:Choice>
        <mc:Fallback xmlns="">
          <p:pic>
            <p:nvPicPr>
              <p:cNvPr id="151" name="Entrada de lápiz 150">
                <a:extLst>
                  <a:ext uri="{FF2B5EF4-FFF2-40B4-BE49-F238E27FC236}">
                    <a16:creationId xmlns:a16="http://schemas.microsoft.com/office/drawing/2014/main" id="{7F714CDD-C811-0246-9D82-40764C6951B1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3994775" y="5872845"/>
                <a:ext cx="250560" cy="38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54" name="Entrada de lápiz 154">
                <a:extLst>
                  <a:ext uri="{FF2B5EF4-FFF2-40B4-BE49-F238E27FC236}">
                    <a16:creationId xmlns:a16="http://schemas.microsoft.com/office/drawing/2014/main" id="{9E319822-64B2-6948-9413-96345EC7C44B}"/>
                  </a:ext>
                </a:extLst>
              </p14:cNvPr>
              <p14:cNvContentPartPr/>
              <p14:nvPr/>
            </p14:nvContentPartPr>
            <p14:xfrm>
              <a:off x="2595455" y="4788165"/>
              <a:ext cx="2121120" cy="787320"/>
            </p14:xfrm>
          </p:contentPart>
        </mc:Choice>
        <mc:Fallback xmlns="">
          <p:pic>
            <p:nvPicPr>
              <p:cNvPr id="154" name="Entrada de lápiz 154">
                <a:extLst>
                  <a:ext uri="{FF2B5EF4-FFF2-40B4-BE49-F238E27FC236}">
                    <a16:creationId xmlns:a16="http://schemas.microsoft.com/office/drawing/2014/main" id="{9E319822-64B2-6948-9413-96345EC7C44B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2577815" y="4770165"/>
                <a:ext cx="2156760" cy="82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58" name="Entrada de lápiz 158">
                <a:extLst>
                  <a:ext uri="{FF2B5EF4-FFF2-40B4-BE49-F238E27FC236}">
                    <a16:creationId xmlns:a16="http://schemas.microsoft.com/office/drawing/2014/main" id="{3ECF1B1B-735C-1F45-B991-5B078BA2AFA5}"/>
                  </a:ext>
                </a:extLst>
              </p14:cNvPr>
              <p14:cNvContentPartPr/>
              <p14:nvPr/>
            </p14:nvContentPartPr>
            <p14:xfrm>
              <a:off x="2501495" y="5206485"/>
              <a:ext cx="2361600" cy="1187280"/>
            </p14:xfrm>
          </p:contentPart>
        </mc:Choice>
        <mc:Fallback xmlns="">
          <p:pic>
            <p:nvPicPr>
              <p:cNvPr id="158" name="Entrada de lápiz 158">
                <a:extLst>
                  <a:ext uri="{FF2B5EF4-FFF2-40B4-BE49-F238E27FC236}">
                    <a16:creationId xmlns:a16="http://schemas.microsoft.com/office/drawing/2014/main" id="{3ECF1B1B-735C-1F45-B991-5B078BA2AFA5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2483495" y="5188845"/>
                <a:ext cx="2397240" cy="12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59" name="Entrada de lápiz 158">
                <a:extLst>
                  <a:ext uri="{FF2B5EF4-FFF2-40B4-BE49-F238E27FC236}">
                    <a16:creationId xmlns:a16="http://schemas.microsoft.com/office/drawing/2014/main" id="{EDFBB212-E09C-A647-864D-0511C5BF24A7}"/>
                  </a:ext>
                </a:extLst>
              </p14:cNvPr>
              <p14:cNvContentPartPr/>
              <p14:nvPr/>
            </p14:nvContentPartPr>
            <p14:xfrm>
              <a:off x="4371335" y="6055005"/>
              <a:ext cx="439560" cy="380520"/>
            </p14:xfrm>
          </p:contentPart>
        </mc:Choice>
        <mc:Fallback xmlns="">
          <p:pic>
            <p:nvPicPr>
              <p:cNvPr id="159" name="Entrada de lápiz 158">
                <a:extLst>
                  <a:ext uri="{FF2B5EF4-FFF2-40B4-BE49-F238E27FC236}">
                    <a16:creationId xmlns:a16="http://schemas.microsoft.com/office/drawing/2014/main" id="{EDFBB212-E09C-A647-864D-0511C5BF24A7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4353695" y="6037005"/>
                <a:ext cx="475200" cy="41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63" name="Entrada de lápiz 163">
                <a:extLst>
                  <a:ext uri="{FF2B5EF4-FFF2-40B4-BE49-F238E27FC236}">
                    <a16:creationId xmlns:a16="http://schemas.microsoft.com/office/drawing/2014/main" id="{9BCB2E8A-1180-F14E-824E-3CC81C9F7499}"/>
                  </a:ext>
                </a:extLst>
              </p14:cNvPr>
              <p14:cNvContentPartPr/>
              <p14:nvPr/>
            </p14:nvContentPartPr>
            <p14:xfrm>
              <a:off x="6715295" y="2322525"/>
              <a:ext cx="2936160" cy="1369440"/>
            </p14:xfrm>
          </p:contentPart>
        </mc:Choice>
        <mc:Fallback xmlns="">
          <p:pic>
            <p:nvPicPr>
              <p:cNvPr id="163" name="Entrada de lápiz 163">
                <a:extLst>
                  <a:ext uri="{FF2B5EF4-FFF2-40B4-BE49-F238E27FC236}">
                    <a16:creationId xmlns:a16="http://schemas.microsoft.com/office/drawing/2014/main" id="{9BCB2E8A-1180-F14E-824E-3CC81C9F7499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6697297" y="2304525"/>
                <a:ext cx="2971796" cy="140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68" name="Entrada de lápiz 168">
                <a:extLst>
                  <a:ext uri="{FF2B5EF4-FFF2-40B4-BE49-F238E27FC236}">
                    <a16:creationId xmlns:a16="http://schemas.microsoft.com/office/drawing/2014/main" id="{B08537FC-DB76-5A46-8308-73E1A4D0277A}"/>
                  </a:ext>
                </a:extLst>
              </p14:cNvPr>
              <p14:cNvContentPartPr/>
              <p14:nvPr/>
            </p14:nvContentPartPr>
            <p14:xfrm>
              <a:off x="9721295" y="2462925"/>
              <a:ext cx="540720" cy="254160"/>
            </p14:xfrm>
          </p:contentPart>
        </mc:Choice>
        <mc:Fallback xmlns="">
          <p:pic>
            <p:nvPicPr>
              <p:cNvPr id="168" name="Entrada de lápiz 168">
                <a:extLst>
                  <a:ext uri="{FF2B5EF4-FFF2-40B4-BE49-F238E27FC236}">
                    <a16:creationId xmlns:a16="http://schemas.microsoft.com/office/drawing/2014/main" id="{B08537FC-DB76-5A46-8308-73E1A4D0277A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9703295" y="2445285"/>
                <a:ext cx="576360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71" name="Entrada de lápiz 171">
                <a:extLst>
                  <a:ext uri="{FF2B5EF4-FFF2-40B4-BE49-F238E27FC236}">
                    <a16:creationId xmlns:a16="http://schemas.microsoft.com/office/drawing/2014/main" id="{E49E7D93-4A2F-2F4E-90BB-2166DD4857C2}"/>
                  </a:ext>
                </a:extLst>
              </p14:cNvPr>
              <p14:cNvContentPartPr/>
              <p14:nvPr/>
            </p14:nvContentPartPr>
            <p14:xfrm>
              <a:off x="7385975" y="3888525"/>
              <a:ext cx="405720" cy="365760"/>
            </p14:xfrm>
          </p:contentPart>
        </mc:Choice>
        <mc:Fallback xmlns="">
          <p:pic>
            <p:nvPicPr>
              <p:cNvPr id="171" name="Entrada de lápiz 171">
                <a:extLst>
                  <a:ext uri="{FF2B5EF4-FFF2-40B4-BE49-F238E27FC236}">
                    <a16:creationId xmlns:a16="http://schemas.microsoft.com/office/drawing/2014/main" id="{E49E7D93-4A2F-2F4E-90BB-2166DD4857C2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7368335" y="3870885"/>
                <a:ext cx="44136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74" name="Entrada de lápiz 174">
                <a:extLst>
                  <a:ext uri="{FF2B5EF4-FFF2-40B4-BE49-F238E27FC236}">
                    <a16:creationId xmlns:a16="http://schemas.microsoft.com/office/drawing/2014/main" id="{3063FC8D-2CC2-EE43-9819-A11AEFB8464F}"/>
                  </a:ext>
                </a:extLst>
              </p14:cNvPr>
              <p14:cNvContentPartPr/>
              <p14:nvPr/>
            </p14:nvContentPartPr>
            <p14:xfrm>
              <a:off x="7756775" y="3857925"/>
              <a:ext cx="1421280" cy="393840"/>
            </p14:xfrm>
          </p:contentPart>
        </mc:Choice>
        <mc:Fallback xmlns="">
          <p:pic>
            <p:nvPicPr>
              <p:cNvPr id="174" name="Entrada de lápiz 174">
                <a:extLst>
                  <a:ext uri="{FF2B5EF4-FFF2-40B4-BE49-F238E27FC236}">
                    <a16:creationId xmlns:a16="http://schemas.microsoft.com/office/drawing/2014/main" id="{3063FC8D-2CC2-EE43-9819-A11AEFB8464F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7739135" y="3840285"/>
                <a:ext cx="1456920" cy="42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75" name="Entrada de lápiz 174">
                <a:extLst>
                  <a:ext uri="{FF2B5EF4-FFF2-40B4-BE49-F238E27FC236}">
                    <a16:creationId xmlns:a16="http://schemas.microsoft.com/office/drawing/2014/main" id="{67B88F3A-C15D-F34B-B5DA-BD2932F90FE1}"/>
                  </a:ext>
                </a:extLst>
              </p14:cNvPr>
              <p14:cNvContentPartPr/>
              <p14:nvPr/>
            </p14:nvContentPartPr>
            <p14:xfrm>
              <a:off x="6359615" y="5028285"/>
              <a:ext cx="94680" cy="149760"/>
            </p14:xfrm>
          </p:contentPart>
        </mc:Choice>
        <mc:Fallback xmlns="">
          <p:pic>
            <p:nvPicPr>
              <p:cNvPr id="175" name="Entrada de lápiz 174">
                <a:extLst>
                  <a:ext uri="{FF2B5EF4-FFF2-40B4-BE49-F238E27FC236}">
                    <a16:creationId xmlns:a16="http://schemas.microsoft.com/office/drawing/2014/main" id="{67B88F3A-C15D-F34B-B5DA-BD2932F90FE1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6341615" y="5010645"/>
                <a:ext cx="130320" cy="18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76" name="Entrada de lápiz 175">
                <a:extLst>
                  <a:ext uri="{FF2B5EF4-FFF2-40B4-BE49-F238E27FC236}">
                    <a16:creationId xmlns:a16="http://schemas.microsoft.com/office/drawing/2014/main" id="{C179184D-C177-B142-B35F-D8D1F21BDB7B}"/>
                  </a:ext>
                </a:extLst>
              </p14:cNvPr>
              <p14:cNvContentPartPr/>
              <p14:nvPr/>
            </p14:nvContentPartPr>
            <p14:xfrm>
              <a:off x="6519815" y="4697805"/>
              <a:ext cx="105480" cy="82800"/>
            </p14:xfrm>
          </p:contentPart>
        </mc:Choice>
        <mc:Fallback xmlns="">
          <p:pic>
            <p:nvPicPr>
              <p:cNvPr id="176" name="Entrada de lápiz 175">
                <a:extLst>
                  <a:ext uri="{FF2B5EF4-FFF2-40B4-BE49-F238E27FC236}">
                    <a16:creationId xmlns:a16="http://schemas.microsoft.com/office/drawing/2014/main" id="{C179184D-C177-B142-B35F-D8D1F21BDB7B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6501815" y="4679805"/>
                <a:ext cx="141120" cy="11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178" name="Entrada de lápiz 177">
                <a:extLst>
                  <a:ext uri="{FF2B5EF4-FFF2-40B4-BE49-F238E27FC236}">
                    <a16:creationId xmlns:a16="http://schemas.microsoft.com/office/drawing/2014/main" id="{DA869C8C-385C-7F41-9096-FDAADCB4BB34}"/>
                  </a:ext>
                </a:extLst>
              </p14:cNvPr>
              <p14:cNvContentPartPr/>
              <p14:nvPr/>
            </p14:nvContentPartPr>
            <p14:xfrm>
              <a:off x="6764615" y="5074005"/>
              <a:ext cx="78840" cy="74160"/>
            </p14:xfrm>
          </p:contentPart>
        </mc:Choice>
        <mc:Fallback xmlns="">
          <p:pic>
            <p:nvPicPr>
              <p:cNvPr id="178" name="Entrada de lápiz 177">
                <a:extLst>
                  <a:ext uri="{FF2B5EF4-FFF2-40B4-BE49-F238E27FC236}">
                    <a16:creationId xmlns:a16="http://schemas.microsoft.com/office/drawing/2014/main" id="{DA869C8C-385C-7F41-9096-FDAADCB4BB34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6746975" y="5056005"/>
                <a:ext cx="11448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81" name="Entrada de lápiz 181">
                <a:extLst>
                  <a:ext uri="{FF2B5EF4-FFF2-40B4-BE49-F238E27FC236}">
                    <a16:creationId xmlns:a16="http://schemas.microsoft.com/office/drawing/2014/main" id="{6AF5ECA2-07A8-C644-A171-A4A03B6F1C01}"/>
                  </a:ext>
                </a:extLst>
              </p14:cNvPr>
              <p14:cNvContentPartPr/>
              <p14:nvPr/>
            </p14:nvContentPartPr>
            <p14:xfrm>
              <a:off x="7619255" y="4624725"/>
              <a:ext cx="296640" cy="336600"/>
            </p14:xfrm>
          </p:contentPart>
        </mc:Choice>
        <mc:Fallback xmlns="">
          <p:pic>
            <p:nvPicPr>
              <p:cNvPr id="181" name="Entrada de lápiz 181">
                <a:extLst>
                  <a:ext uri="{FF2B5EF4-FFF2-40B4-BE49-F238E27FC236}">
                    <a16:creationId xmlns:a16="http://schemas.microsoft.com/office/drawing/2014/main" id="{6AF5ECA2-07A8-C644-A171-A4A03B6F1C01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7601615" y="4606725"/>
                <a:ext cx="332280" cy="37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184" name="Entrada de lápiz 184">
                <a:extLst>
                  <a:ext uri="{FF2B5EF4-FFF2-40B4-BE49-F238E27FC236}">
                    <a16:creationId xmlns:a16="http://schemas.microsoft.com/office/drawing/2014/main" id="{7601A72C-2DA4-7344-B317-120B4F7558EE}"/>
                  </a:ext>
                </a:extLst>
              </p14:cNvPr>
              <p14:cNvContentPartPr/>
              <p14:nvPr/>
            </p14:nvContentPartPr>
            <p14:xfrm>
              <a:off x="8136935" y="4598805"/>
              <a:ext cx="844560" cy="253800"/>
            </p14:xfrm>
          </p:contentPart>
        </mc:Choice>
        <mc:Fallback xmlns="">
          <p:pic>
            <p:nvPicPr>
              <p:cNvPr id="184" name="Entrada de lápiz 184">
                <a:extLst>
                  <a:ext uri="{FF2B5EF4-FFF2-40B4-BE49-F238E27FC236}">
                    <a16:creationId xmlns:a16="http://schemas.microsoft.com/office/drawing/2014/main" id="{7601A72C-2DA4-7344-B317-120B4F7558EE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8119295" y="4580830"/>
                <a:ext cx="880200" cy="2893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188" name="Entrada de lápiz 188">
                <a:extLst>
                  <a:ext uri="{FF2B5EF4-FFF2-40B4-BE49-F238E27FC236}">
                    <a16:creationId xmlns:a16="http://schemas.microsoft.com/office/drawing/2014/main" id="{BD5F44ED-7523-BC42-BFE1-FED772C2A201}"/>
                  </a:ext>
                </a:extLst>
              </p14:cNvPr>
              <p14:cNvContentPartPr/>
              <p14:nvPr/>
            </p14:nvContentPartPr>
            <p14:xfrm>
              <a:off x="7843175" y="5337885"/>
              <a:ext cx="759240" cy="338040"/>
            </p14:xfrm>
          </p:contentPart>
        </mc:Choice>
        <mc:Fallback xmlns="">
          <p:pic>
            <p:nvPicPr>
              <p:cNvPr id="188" name="Entrada de lápiz 188">
                <a:extLst>
                  <a:ext uri="{FF2B5EF4-FFF2-40B4-BE49-F238E27FC236}">
                    <a16:creationId xmlns:a16="http://schemas.microsoft.com/office/drawing/2014/main" id="{BD5F44ED-7523-BC42-BFE1-FED772C2A201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7825535" y="5319885"/>
                <a:ext cx="794880" cy="3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189" name="Entrada de lápiz 188">
                <a:extLst>
                  <a:ext uri="{FF2B5EF4-FFF2-40B4-BE49-F238E27FC236}">
                    <a16:creationId xmlns:a16="http://schemas.microsoft.com/office/drawing/2014/main" id="{03AABCF0-EA58-E246-ACD8-E6A7CB84AB36}"/>
                  </a:ext>
                </a:extLst>
              </p14:cNvPr>
              <p14:cNvContentPartPr/>
              <p14:nvPr/>
            </p14:nvContentPartPr>
            <p14:xfrm>
              <a:off x="8802215" y="5341125"/>
              <a:ext cx="288000" cy="281520"/>
            </p14:xfrm>
          </p:contentPart>
        </mc:Choice>
        <mc:Fallback xmlns="">
          <p:pic>
            <p:nvPicPr>
              <p:cNvPr id="189" name="Entrada de lápiz 188">
                <a:extLst>
                  <a:ext uri="{FF2B5EF4-FFF2-40B4-BE49-F238E27FC236}">
                    <a16:creationId xmlns:a16="http://schemas.microsoft.com/office/drawing/2014/main" id="{03AABCF0-EA58-E246-ACD8-E6A7CB84AB36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8784215" y="5323125"/>
                <a:ext cx="323640" cy="31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192" name="Entrada de lápiz 192">
                <a:extLst>
                  <a:ext uri="{FF2B5EF4-FFF2-40B4-BE49-F238E27FC236}">
                    <a16:creationId xmlns:a16="http://schemas.microsoft.com/office/drawing/2014/main" id="{6D73FD6C-03E4-C343-86A6-FE90718A1454}"/>
                  </a:ext>
                </a:extLst>
              </p14:cNvPr>
              <p14:cNvContentPartPr/>
              <p14:nvPr/>
            </p14:nvContentPartPr>
            <p14:xfrm>
              <a:off x="7379855" y="4296405"/>
              <a:ext cx="2124360" cy="804600"/>
            </p14:xfrm>
          </p:contentPart>
        </mc:Choice>
        <mc:Fallback xmlns="">
          <p:pic>
            <p:nvPicPr>
              <p:cNvPr id="192" name="Entrada de lápiz 192">
                <a:extLst>
                  <a:ext uri="{FF2B5EF4-FFF2-40B4-BE49-F238E27FC236}">
                    <a16:creationId xmlns:a16="http://schemas.microsoft.com/office/drawing/2014/main" id="{6D73FD6C-03E4-C343-86A6-FE90718A1454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7361855" y="4278405"/>
                <a:ext cx="2160000" cy="84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196" name="Entrada de lápiz 196">
                <a:extLst>
                  <a:ext uri="{FF2B5EF4-FFF2-40B4-BE49-F238E27FC236}">
                    <a16:creationId xmlns:a16="http://schemas.microsoft.com/office/drawing/2014/main" id="{5F83C97C-830A-6441-B332-D663C35FEAC2}"/>
                  </a:ext>
                </a:extLst>
              </p14:cNvPr>
              <p14:cNvContentPartPr/>
              <p14:nvPr/>
            </p14:nvContentPartPr>
            <p14:xfrm>
              <a:off x="7407215" y="5248245"/>
              <a:ext cx="2196000" cy="775800"/>
            </p14:xfrm>
          </p:contentPart>
        </mc:Choice>
        <mc:Fallback xmlns="">
          <p:pic>
            <p:nvPicPr>
              <p:cNvPr id="196" name="Entrada de lápiz 196">
                <a:extLst>
                  <a:ext uri="{FF2B5EF4-FFF2-40B4-BE49-F238E27FC236}">
                    <a16:creationId xmlns:a16="http://schemas.microsoft.com/office/drawing/2014/main" id="{5F83C97C-830A-6441-B332-D663C35FEAC2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7389572" y="5230597"/>
                <a:ext cx="2231646" cy="8114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197" name="Entrada de lápiz 196">
                <a:extLst>
                  <a:ext uri="{FF2B5EF4-FFF2-40B4-BE49-F238E27FC236}">
                    <a16:creationId xmlns:a16="http://schemas.microsoft.com/office/drawing/2014/main" id="{017F579D-3AE5-624E-856E-ACBFB0CC4C3D}"/>
                  </a:ext>
                </a:extLst>
              </p14:cNvPr>
              <p14:cNvContentPartPr/>
              <p14:nvPr/>
            </p14:nvContentPartPr>
            <p14:xfrm>
              <a:off x="9115775" y="5527965"/>
              <a:ext cx="437040" cy="492840"/>
            </p14:xfrm>
          </p:contentPart>
        </mc:Choice>
        <mc:Fallback xmlns="">
          <p:pic>
            <p:nvPicPr>
              <p:cNvPr id="197" name="Entrada de lápiz 196">
                <a:extLst>
                  <a:ext uri="{FF2B5EF4-FFF2-40B4-BE49-F238E27FC236}">
                    <a16:creationId xmlns:a16="http://schemas.microsoft.com/office/drawing/2014/main" id="{017F579D-3AE5-624E-856E-ACBFB0CC4C3D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9097775" y="5509965"/>
                <a:ext cx="472680" cy="528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1779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trada de lápiz 5">
                <a:extLst>
                  <a:ext uri="{FF2B5EF4-FFF2-40B4-BE49-F238E27FC236}">
                    <a16:creationId xmlns:a16="http://schemas.microsoft.com/office/drawing/2014/main" id="{E9B2F11D-C46E-4743-AFEB-40061067D655}"/>
                  </a:ext>
                </a:extLst>
              </p14:cNvPr>
              <p14:cNvContentPartPr/>
              <p14:nvPr/>
            </p14:nvContentPartPr>
            <p14:xfrm>
              <a:off x="1194335" y="554565"/>
              <a:ext cx="1378080" cy="835200"/>
            </p14:xfrm>
          </p:contentPart>
        </mc:Choice>
        <mc:Fallback xmlns="">
          <p:pic>
            <p:nvPicPr>
              <p:cNvPr id="5" name="Entrada de lápiz 5">
                <a:extLst>
                  <a:ext uri="{FF2B5EF4-FFF2-40B4-BE49-F238E27FC236}">
                    <a16:creationId xmlns:a16="http://schemas.microsoft.com/office/drawing/2014/main" id="{E9B2F11D-C46E-4743-AFEB-40061067D65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76335" y="536565"/>
                <a:ext cx="1413720" cy="87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4500A422-7C9C-BA46-9977-557319D3D9EC}"/>
                  </a:ext>
                </a:extLst>
              </p14:cNvPr>
              <p14:cNvContentPartPr/>
              <p14:nvPr/>
            </p14:nvContentPartPr>
            <p14:xfrm>
              <a:off x="2553335" y="1090245"/>
              <a:ext cx="98640" cy="75600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4500A422-7C9C-BA46-9977-557319D3D9E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35335" y="1072245"/>
                <a:ext cx="13428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Entrada de lápiz 9">
                <a:extLst>
                  <a:ext uri="{FF2B5EF4-FFF2-40B4-BE49-F238E27FC236}">
                    <a16:creationId xmlns:a16="http://schemas.microsoft.com/office/drawing/2014/main" id="{AB495806-5090-4A40-B134-B96DE151C57E}"/>
                  </a:ext>
                </a:extLst>
              </p14:cNvPr>
              <p14:cNvContentPartPr/>
              <p14:nvPr/>
            </p14:nvContentPartPr>
            <p14:xfrm>
              <a:off x="3911255" y="724125"/>
              <a:ext cx="207000" cy="186480"/>
            </p14:xfrm>
          </p:contentPart>
        </mc:Choice>
        <mc:Fallback xmlns="">
          <p:pic>
            <p:nvPicPr>
              <p:cNvPr id="9" name="Entrada de lápiz 9">
                <a:extLst>
                  <a:ext uri="{FF2B5EF4-FFF2-40B4-BE49-F238E27FC236}">
                    <a16:creationId xmlns:a16="http://schemas.microsoft.com/office/drawing/2014/main" id="{AB495806-5090-4A40-B134-B96DE151C57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93255" y="706125"/>
                <a:ext cx="24264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109915A4-8DB5-434F-B1D5-4359E9C24A65}"/>
                  </a:ext>
                </a:extLst>
              </p14:cNvPr>
              <p14:cNvContentPartPr/>
              <p14:nvPr/>
            </p14:nvContentPartPr>
            <p14:xfrm>
              <a:off x="3275855" y="1034445"/>
              <a:ext cx="1499040" cy="46800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109915A4-8DB5-434F-B1D5-4359E9C24A6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57855" y="1016445"/>
                <a:ext cx="153468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Entrada de lápiz 13">
                <a:extLst>
                  <a:ext uri="{FF2B5EF4-FFF2-40B4-BE49-F238E27FC236}">
                    <a16:creationId xmlns:a16="http://schemas.microsoft.com/office/drawing/2014/main" id="{D47EC89F-7376-5747-B47F-537BF6A89481}"/>
                  </a:ext>
                </a:extLst>
              </p14:cNvPr>
              <p14:cNvContentPartPr/>
              <p14:nvPr/>
            </p14:nvContentPartPr>
            <p14:xfrm>
              <a:off x="3334535" y="1264485"/>
              <a:ext cx="297720" cy="403920"/>
            </p14:xfrm>
          </p:contentPart>
        </mc:Choice>
        <mc:Fallback xmlns="">
          <p:pic>
            <p:nvPicPr>
              <p:cNvPr id="13" name="Entrada de lápiz 13">
                <a:extLst>
                  <a:ext uri="{FF2B5EF4-FFF2-40B4-BE49-F238E27FC236}">
                    <a16:creationId xmlns:a16="http://schemas.microsoft.com/office/drawing/2014/main" id="{D47EC89F-7376-5747-B47F-537BF6A8948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16874" y="1246845"/>
                <a:ext cx="333403" cy="43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Entrada de lápiz 17">
                <a:extLst>
                  <a:ext uri="{FF2B5EF4-FFF2-40B4-BE49-F238E27FC236}">
                    <a16:creationId xmlns:a16="http://schemas.microsoft.com/office/drawing/2014/main" id="{E5FED4C8-ABC2-A84E-8C33-C8E8BFCA8279}"/>
                  </a:ext>
                </a:extLst>
              </p14:cNvPr>
              <p14:cNvContentPartPr/>
              <p14:nvPr/>
            </p14:nvContentPartPr>
            <p14:xfrm>
              <a:off x="3453335" y="1213365"/>
              <a:ext cx="1103040" cy="460080"/>
            </p14:xfrm>
          </p:contentPart>
        </mc:Choice>
        <mc:Fallback xmlns="">
          <p:pic>
            <p:nvPicPr>
              <p:cNvPr id="17" name="Entrada de lápiz 17">
                <a:extLst>
                  <a:ext uri="{FF2B5EF4-FFF2-40B4-BE49-F238E27FC236}">
                    <a16:creationId xmlns:a16="http://schemas.microsoft.com/office/drawing/2014/main" id="{E5FED4C8-ABC2-A84E-8C33-C8E8BFCA827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435335" y="1195711"/>
                <a:ext cx="1138680" cy="4957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2" name="Entrada de lápiz 23">
                <a:extLst>
                  <a:ext uri="{FF2B5EF4-FFF2-40B4-BE49-F238E27FC236}">
                    <a16:creationId xmlns:a16="http://schemas.microsoft.com/office/drawing/2014/main" id="{22A00C50-CC02-A74B-AE0F-43BB461EF267}"/>
                  </a:ext>
                </a:extLst>
              </p14:cNvPr>
              <p14:cNvContentPartPr/>
              <p14:nvPr/>
            </p14:nvContentPartPr>
            <p14:xfrm>
              <a:off x="4709375" y="961365"/>
              <a:ext cx="1364040" cy="75240"/>
            </p14:xfrm>
          </p:contentPart>
        </mc:Choice>
        <mc:Fallback xmlns="">
          <p:pic>
            <p:nvPicPr>
              <p:cNvPr id="22" name="Entrada de lápiz 23">
                <a:extLst>
                  <a:ext uri="{FF2B5EF4-FFF2-40B4-BE49-F238E27FC236}">
                    <a16:creationId xmlns:a16="http://schemas.microsoft.com/office/drawing/2014/main" id="{22A00C50-CC02-A74B-AE0F-43BB461EF26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691375" y="943278"/>
                <a:ext cx="1399680" cy="1110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3" name="Entrada de lápiz 23">
                <a:extLst>
                  <a:ext uri="{FF2B5EF4-FFF2-40B4-BE49-F238E27FC236}">
                    <a16:creationId xmlns:a16="http://schemas.microsoft.com/office/drawing/2014/main" id="{93719BD9-D985-2441-B196-AF12BE3972E8}"/>
                  </a:ext>
                </a:extLst>
              </p14:cNvPr>
              <p14:cNvContentPartPr/>
              <p14:nvPr/>
            </p14:nvContentPartPr>
            <p14:xfrm>
              <a:off x="4520735" y="1211925"/>
              <a:ext cx="1161000" cy="419760"/>
            </p14:xfrm>
          </p:contentPart>
        </mc:Choice>
        <mc:Fallback xmlns="">
          <p:pic>
            <p:nvPicPr>
              <p:cNvPr id="23" name="Entrada de lápiz 23">
                <a:extLst>
                  <a:ext uri="{FF2B5EF4-FFF2-40B4-BE49-F238E27FC236}">
                    <a16:creationId xmlns:a16="http://schemas.microsoft.com/office/drawing/2014/main" id="{93719BD9-D985-2441-B196-AF12BE3972E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502741" y="1193925"/>
                <a:ext cx="1196629" cy="45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4" name="Entrada de lápiz 23">
                <a:extLst>
                  <a:ext uri="{FF2B5EF4-FFF2-40B4-BE49-F238E27FC236}">
                    <a16:creationId xmlns:a16="http://schemas.microsoft.com/office/drawing/2014/main" id="{DA32D47D-2F93-2C4F-8F8B-D0AE3E0E8579}"/>
                  </a:ext>
                </a:extLst>
              </p14:cNvPr>
              <p14:cNvContentPartPr/>
              <p14:nvPr/>
            </p14:nvContentPartPr>
            <p14:xfrm>
              <a:off x="5889815" y="1103565"/>
              <a:ext cx="264240" cy="35640"/>
            </p14:xfrm>
          </p:contentPart>
        </mc:Choice>
        <mc:Fallback xmlns="">
          <p:pic>
            <p:nvPicPr>
              <p:cNvPr id="24" name="Entrada de lápiz 23">
                <a:extLst>
                  <a:ext uri="{FF2B5EF4-FFF2-40B4-BE49-F238E27FC236}">
                    <a16:creationId xmlns:a16="http://schemas.microsoft.com/office/drawing/2014/main" id="{DA32D47D-2F93-2C4F-8F8B-D0AE3E0E857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871815" y="1085565"/>
                <a:ext cx="29988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5" name="Entrada de lápiz 24">
                <a:extLst>
                  <a:ext uri="{FF2B5EF4-FFF2-40B4-BE49-F238E27FC236}">
                    <a16:creationId xmlns:a16="http://schemas.microsoft.com/office/drawing/2014/main" id="{A0686D7C-EFAB-8E41-B600-24E1115E674C}"/>
                  </a:ext>
                </a:extLst>
              </p14:cNvPr>
              <p14:cNvContentPartPr/>
              <p14:nvPr/>
            </p14:nvContentPartPr>
            <p14:xfrm>
              <a:off x="6364295" y="967485"/>
              <a:ext cx="1491840" cy="40320"/>
            </p14:xfrm>
          </p:contentPart>
        </mc:Choice>
        <mc:Fallback xmlns="">
          <p:pic>
            <p:nvPicPr>
              <p:cNvPr id="25" name="Entrada de lápiz 24">
                <a:extLst>
                  <a:ext uri="{FF2B5EF4-FFF2-40B4-BE49-F238E27FC236}">
                    <a16:creationId xmlns:a16="http://schemas.microsoft.com/office/drawing/2014/main" id="{A0686D7C-EFAB-8E41-B600-24E1115E674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346295" y="949845"/>
                <a:ext cx="152748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8" name="Entrada de lápiz 28">
                <a:extLst>
                  <a:ext uri="{FF2B5EF4-FFF2-40B4-BE49-F238E27FC236}">
                    <a16:creationId xmlns:a16="http://schemas.microsoft.com/office/drawing/2014/main" id="{EDD4588E-EA5C-9642-A193-A898FFAC8B04}"/>
                  </a:ext>
                </a:extLst>
              </p14:cNvPr>
              <p14:cNvContentPartPr/>
              <p14:nvPr/>
            </p14:nvContentPartPr>
            <p14:xfrm>
              <a:off x="6575615" y="495525"/>
              <a:ext cx="302040" cy="225720"/>
            </p14:xfrm>
          </p:contentPart>
        </mc:Choice>
        <mc:Fallback xmlns="">
          <p:pic>
            <p:nvPicPr>
              <p:cNvPr id="28" name="Entrada de lápiz 28">
                <a:extLst>
                  <a:ext uri="{FF2B5EF4-FFF2-40B4-BE49-F238E27FC236}">
                    <a16:creationId xmlns:a16="http://schemas.microsoft.com/office/drawing/2014/main" id="{EDD4588E-EA5C-9642-A193-A898FFAC8B0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557615" y="477885"/>
                <a:ext cx="337680" cy="26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1" name="Entrada de lápiz 31">
                <a:extLst>
                  <a:ext uri="{FF2B5EF4-FFF2-40B4-BE49-F238E27FC236}">
                    <a16:creationId xmlns:a16="http://schemas.microsoft.com/office/drawing/2014/main" id="{1C2A5F17-E3F2-E846-8AFD-E7AAE5AB7B2F}"/>
                  </a:ext>
                </a:extLst>
              </p14:cNvPr>
              <p14:cNvContentPartPr/>
              <p14:nvPr/>
            </p14:nvContentPartPr>
            <p14:xfrm>
              <a:off x="6673535" y="594525"/>
              <a:ext cx="551880" cy="361080"/>
            </p14:xfrm>
          </p:contentPart>
        </mc:Choice>
        <mc:Fallback xmlns="">
          <p:pic>
            <p:nvPicPr>
              <p:cNvPr id="31" name="Entrada de lápiz 31">
                <a:extLst>
                  <a:ext uri="{FF2B5EF4-FFF2-40B4-BE49-F238E27FC236}">
                    <a16:creationId xmlns:a16="http://schemas.microsoft.com/office/drawing/2014/main" id="{1C2A5F17-E3F2-E846-8AFD-E7AAE5AB7B2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55895" y="576507"/>
                <a:ext cx="587520" cy="3967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2" name="Entrada de lápiz 31">
                <a:extLst>
                  <a:ext uri="{FF2B5EF4-FFF2-40B4-BE49-F238E27FC236}">
                    <a16:creationId xmlns:a16="http://schemas.microsoft.com/office/drawing/2014/main" id="{A13E560A-86AE-8247-B1E8-65EF85AF9D1F}"/>
                  </a:ext>
                </a:extLst>
              </p14:cNvPr>
              <p14:cNvContentPartPr/>
              <p14:nvPr/>
            </p14:nvContentPartPr>
            <p14:xfrm>
              <a:off x="7027055" y="577965"/>
              <a:ext cx="168480" cy="218880"/>
            </p14:xfrm>
          </p:contentPart>
        </mc:Choice>
        <mc:Fallback xmlns="">
          <p:pic>
            <p:nvPicPr>
              <p:cNvPr id="32" name="Entrada de lápiz 31">
                <a:extLst>
                  <a:ext uri="{FF2B5EF4-FFF2-40B4-BE49-F238E27FC236}">
                    <a16:creationId xmlns:a16="http://schemas.microsoft.com/office/drawing/2014/main" id="{A13E560A-86AE-8247-B1E8-65EF85AF9D1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009415" y="560325"/>
                <a:ext cx="204120" cy="25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5" name="Entrada de lápiz 35">
                <a:extLst>
                  <a:ext uri="{FF2B5EF4-FFF2-40B4-BE49-F238E27FC236}">
                    <a16:creationId xmlns:a16="http://schemas.microsoft.com/office/drawing/2014/main" id="{DCF4F7E2-A02D-6443-AFD1-CD20D26F5546}"/>
                  </a:ext>
                </a:extLst>
              </p14:cNvPr>
              <p14:cNvContentPartPr/>
              <p14:nvPr/>
            </p14:nvContentPartPr>
            <p14:xfrm>
              <a:off x="6626375" y="1146045"/>
              <a:ext cx="719280" cy="345240"/>
            </p14:xfrm>
          </p:contentPart>
        </mc:Choice>
        <mc:Fallback xmlns="">
          <p:pic>
            <p:nvPicPr>
              <p:cNvPr id="35" name="Entrada de lápiz 35">
                <a:extLst>
                  <a:ext uri="{FF2B5EF4-FFF2-40B4-BE49-F238E27FC236}">
                    <a16:creationId xmlns:a16="http://schemas.microsoft.com/office/drawing/2014/main" id="{DCF4F7E2-A02D-6443-AFD1-CD20D26F5546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608726" y="1128045"/>
                <a:ext cx="754938" cy="38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6" name="Entrada de lápiz 35">
                <a:extLst>
                  <a:ext uri="{FF2B5EF4-FFF2-40B4-BE49-F238E27FC236}">
                    <a16:creationId xmlns:a16="http://schemas.microsoft.com/office/drawing/2014/main" id="{70B5F04A-04DC-9645-8AC4-AAB37C78E9D1}"/>
                  </a:ext>
                </a:extLst>
              </p14:cNvPr>
              <p14:cNvContentPartPr/>
              <p14:nvPr/>
            </p14:nvContentPartPr>
            <p14:xfrm>
              <a:off x="7558775" y="1200765"/>
              <a:ext cx="199080" cy="301320"/>
            </p14:xfrm>
          </p:contentPart>
        </mc:Choice>
        <mc:Fallback xmlns="">
          <p:pic>
            <p:nvPicPr>
              <p:cNvPr id="36" name="Entrada de lápiz 35">
                <a:extLst>
                  <a:ext uri="{FF2B5EF4-FFF2-40B4-BE49-F238E27FC236}">
                    <a16:creationId xmlns:a16="http://schemas.microsoft.com/office/drawing/2014/main" id="{70B5F04A-04DC-9645-8AC4-AAB37C78E9D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541135" y="1183125"/>
                <a:ext cx="234720" cy="3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3" name="Entrada de lápiz 44">
                <a:extLst>
                  <a:ext uri="{FF2B5EF4-FFF2-40B4-BE49-F238E27FC236}">
                    <a16:creationId xmlns:a16="http://schemas.microsoft.com/office/drawing/2014/main" id="{AF6EE47A-31E0-D94F-A1F7-DFA47A9643DA}"/>
                  </a:ext>
                </a:extLst>
              </p14:cNvPr>
              <p14:cNvContentPartPr/>
              <p14:nvPr/>
            </p14:nvContentPartPr>
            <p14:xfrm>
              <a:off x="8673335" y="405165"/>
              <a:ext cx="659520" cy="298080"/>
            </p14:xfrm>
          </p:contentPart>
        </mc:Choice>
        <mc:Fallback xmlns="">
          <p:pic>
            <p:nvPicPr>
              <p:cNvPr id="43" name="Entrada de lápiz 44">
                <a:extLst>
                  <a:ext uri="{FF2B5EF4-FFF2-40B4-BE49-F238E27FC236}">
                    <a16:creationId xmlns:a16="http://schemas.microsoft.com/office/drawing/2014/main" id="{AF6EE47A-31E0-D94F-A1F7-DFA47A9643D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655695" y="387525"/>
                <a:ext cx="695160" cy="33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4" name="Entrada de lápiz 44">
                <a:extLst>
                  <a:ext uri="{FF2B5EF4-FFF2-40B4-BE49-F238E27FC236}">
                    <a16:creationId xmlns:a16="http://schemas.microsoft.com/office/drawing/2014/main" id="{F7BDA09B-2C56-B545-BE35-647456F62D20}"/>
                  </a:ext>
                </a:extLst>
              </p14:cNvPr>
              <p14:cNvContentPartPr/>
              <p14:nvPr/>
            </p14:nvContentPartPr>
            <p14:xfrm>
              <a:off x="8079695" y="868485"/>
              <a:ext cx="1909080" cy="213840"/>
            </p14:xfrm>
          </p:contentPart>
        </mc:Choice>
        <mc:Fallback xmlns="">
          <p:pic>
            <p:nvPicPr>
              <p:cNvPr id="44" name="Entrada de lápiz 44">
                <a:extLst>
                  <a:ext uri="{FF2B5EF4-FFF2-40B4-BE49-F238E27FC236}">
                    <a16:creationId xmlns:a16="http://schemas.microsoft.com/office/drawing/2014/main" id="{F7BDA09B-2C56-B545-BE35-647456F62D20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061695" y="850845"/>
                <a:ext cx="194472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7" name="Entrada de lápiz 47">
                <a:extLst>
                  <a:ext uri="{FF2B5EF4-FFF2-40B4-BE49-F238E27FC236}">
                    <a16:creationId xmlns:a16="http://schemas.microsoft.com/office/drawing/2014/main" id="{F76DD567-83D3-7E45-81D9-0FBA19A13076}"/>
                  </a:ext>
                </a:extLst>
              </p14:cNvPr>
              <p14:cNvContentPartPr/>
              <p14:nvPr/>
            </p14:nvContentPartPr>
            <p14:xfrm>
              <a:off x="9169055" y="563925"/>
              <a:ext cx="537480" cy="389160"/>
            </p14:xfrm>
          </p:contentPart>
        </mc:Choice>
        <mc:Fallback xmlns="">
          <p:pic>
            <p:nvPicPr>
              <p:cNvPr id="47" name="Entrada de lápiz 47">
                <a:extLst>
                  <a:ext uri="{FF2B5EF4-FFF2-40B4-BE49-F238E27FC236}">
                    <a16:creationId xmlns:a16="http://schemas.microsoft.com/office/drawing/2014/main" id="{F76DD567-83D3-7E45-81D9-0FBA19A1307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151055" y="545925"/>
                <a:ext cx="573120" cy="42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0" name="Entrada de lápiz 50">
                <a:extLst>
                  <a:ext uri="{FF2B5EF4-FFF2-40B4-BE49-F238E27FC236}">
                    <a16:creationId xmlns:a16="http://schemas.microsoft.com/office/drawing/2014/main" id="{135FEA41-3182-BE4A-9900-45F2366738F4}"/>
                  </a:ext>
                </a:extLst>
              </p14:cNvPr>
              <p14:cNvContentPartPr/>
              <p14:nvPr/>
            </p14:nvContentPartPr>
            <p14:xfrm>
              <a:off x="8842175" y="1173405"/>
              <a:ext cx="1165320" cy="396360"/>
            </p14:xfrm>
          </p:contentPart>
        </mc:Choice>
        <mc:Fallback xmlns="">
          <p:pic>
            <p:nvPicPr>
              <p:cNvPr id="50" name="Entrada de lápiz 50">
                <a:extLst>
                  <a:ext uri="{FF2B5EF4-FFF2-40B4-BE49-F238E27FC236}">
                    <a16:creationId xmlns:a16="http://schemas.microsoft.com/office/drawing/2014/main" id="{135FEA41-3182-BE4A-9900-45F2366738F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824535" y="1155405"/>
                <a:ext cx="120096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7" name="Entrada de lápiz 57">
                <a:extLst>
                  <a:ext uri="{FF2B5EF4-FFF2-40B4-BE49-F238E27FC236}">
                    <a16:creationId xmlns:a16="http://schemas.microsoft.com/office/drawing/2014/main" id="{2911ACE6-F1BE-2A4D-A473-6B4A8EFCDF78}"/>
                  </a:ext>
                </a:extLst>
              </p14:cNvPr>
              <p14:cNvContentPartPr/>
              <p14:nvPr/>
            </p14:nvContentPartPr>
            <p14:xfrm>
              <a:off x="1363895" y="2074125"/>
              <a:ext cx="3619800" cy="789120"/>
            </p14:xfrm>
          </p:contentPart>
        </mc:Choice>
        <mc:Fallback xmlns="">
          <p:pic>
            <p:nvPicPr>
              <p:cNvPr id="57" name="Entrada de lápiz 57">
                <a:extLst>
                  <a:ext uri="{FF2B5EF4-FFF2-40B4-BE49-F238E27FC236}">
                    <a16:creationId xmlns:a16="http://schemas.microsoft.com/office/drawing/2014/main" id="{2911ACE6-F1BE-2A4D-A473-6B4A8EFCDF7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346255" y="2056485"/>
                <a:ext cx="3655440" cy="82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8" name="Entrada de lápiz 57">
                <a:extLst>
                  <a:ext uri="{FF2B5EF4-FFF2-40B4-BE49-F238E27FC236}">
                    <a16:creationId xmlns:a16="http://schemas.microsoft.com/office/drawing/2014/main" id="{C0D26187-0F0F-F147-9118-F2A0267D3ED4}"/>
                  </a:ext>
                </a:extLst>
              </p14:cNvPr>
              <p14:cNvContentPartPr/>
              <p14:nvPr/>
            </p14:nvContentPartPr>
            <p14:xfrm>
              <a:off x="2064455" y="2203005"/>
              <a:ext cx="288720" cy="20880"/>
            </p14:xfrm>
          </p:contentPart>
        </mc:Choice>
        <mc:Fallback xmlns="">
          <p:pic>
            <p:nvPicPr>
              <p:cNvPr id="58" name="Entrada de lápiz 57">
                <a:extLst>
                  <a:ext uri="{FF2B5EF4-FFF2-40B4-BE49-F238E27FC236}">
                    <a16:creationId xmlns:a16="http://schemas.microsoft.com/office/drawing/2014/main" id="{C0D26187-0F0F-F147-9118-F2A0267D3ED4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046815" y="2185365"/>
                <a:ext cx="32436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61" name="Entrada de lápiz 61">
                <a:extLst>
                  <a:ext uri="{FF2B5EF4-FFF2-40B4-BE49-F238E27FC236}">
                    <a16:creationId xmlns:a16="http://schemas.microsoft.com/office/drawing/2014/main" id="{C61B0E78-69CA-BF4C-8A88-24BBF171C9A5}"/>
                  </a:ext>
                </a:extLst>
              </p14:cNvPr>
              <p14:cNvContentPartPr/>
              <p14:nvPr/>
            </p14:nvContentPartPr>
            <p14:xfrm>
              <a:off x="1362034" y="3217647"/>
              <a:ext cx="247320" cy="1074960"/>
            </p14:xfrm>
          </p:contentPart>
        </mc:Choice>
        <mc:Fallback xmlns="">
          <p:pic>
            <p:nvPicPr>
              <p:cNvPr id="61" name="Entrada de lápiz 61">
                <a:extLst>
                  <a:ext uri="{FF2B5EF4-FFF2-40B4-BE49-F238E27FC236}">
                    <a16:creationId xmlns:a16="http://schemas.microsoft.com/office/drawing/2014/main" id="{C61B0E78-69CA-BF4C-8A88-24BBF171C9A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344368" y="3199647"/>
                <a:ext cx="283012" cy="11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62" name="Entrada de lápiz 61">
                <a:extLst>
                  <a:ext uri="{FF2B5EF4-FFF2-40B4-BE49-F238E27FC236}">
                    <a16:creationId xmlns:a16="http://schemas.microsoft.com/office/drawing/2014/main" id="{7ADAF5A8-70ED-3E47-B5CE-F62C24D775EE}"/>
                  </a:ext>
                </a:extLst>
              </p14:cNvPr>
              <p14:cNvContentPartPr/>
              <p14:nvPr/>
            </p14:nvContentPartPr>
            <p14:xfrm>
              <a:off x="1802674" y="3654327"/>
              <a:ext cx="2020680" cy="92880"/>
            </p14:xfrm>
          </p:contentPart>
        </mc:Choice>
        <mc:Fallback xmlns="">
          <p:pic>
            <p:nvPicPr>
              <p:cNvPr id="62" name="Entrada de lápiz 61">
                <a:extLst>
                  <a:ext uri="{FF2B5EF4-FFF2-40B4-BE49-F238E27FC236}">
                    <a16:creationId xmlns:a16="http://schemas.microsoft.com/office/drawing/2014/main" id="{7ADAF5A8-70ED-3E47-B5CE-F62C24D775EE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785034" y="3636327"/>
                <a:ext cx="205632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65" name="Entrada de lápiz 65">
                <a:extLst>
                  <a:ext uri="{FF2B5EF4-FFF2-40B4-BE49-F238E27FC236}">
                    <a16:creationId xmlns:a16="http://schemas.microsoft.com/office/drawing/2014/main" id="{3C663940-2DFF-CD4F-A610-BCF68C3C1674}"/>
                  </a:ext>
                </a:extLst>
              </p14:cNvPr>
              <p14:cNvContentPartPr/>
              <p14:nvPr/>
            </p14:nvContentPartPr>
            <p14:xfrm>
              <a:off x="2544994" y="3329967"/>
              <a:ext cx="295560" cy="225720"/>
            </p14:xfrm>
          </p:contentPart>
        </mc:Choice>
        <mc:Fallback xmlns="">
          <p:pic>
            <p:nvPicPr>
              <p:cNvPr id="65" name="Entrada de lápiz 65">
                <a:extLst>
                  <a:ext uri="{FF2B5EF4-FFF2-40B4-BE49-F238E27FC236}">
                    <a16:creationId xmlns:a16="http://schemas.microsoft.com/office/drawing/2014/main" id="{3C663940-2DFF-CD4F-A610-BCF68C3C167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2527354" y="3311967"/>
                <a:ext cx="331200" cy="26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68" name="Entrada de lápiz 68">
                <a:extLst>
                  <a:ext uri="{FF2B5EF4-FFF2-40B4-BE49-F238E27FC236}">
                    <a16:creationId xmlns:a16="http://schemas.microsoft.com/office/drawing/2014/main" id="{73012845-BE89-CE4D-9E4F-EBCEC85DB921}"/>
                  </a:ext>
                </a:extLst>
              </p14:cNvPr>
              <p14:cNvContentPartPr/>
              <p14:nvPr/>
            </p14:nvContentPartPr>
            <p14:xfrm>
              <a:off x="1770634" y="3900927"/>
              <a:ext cx="317880" cy="363960"/>
            </p14:xfrm>
          </p:contentPart>
        </mc:Choice>
        <mc:Fallback xmlns="">
          <p:pic>
            <p:nvPicPr>
              <p:cNvPr id="68" name="Entrada de lápiz 68">
                <a:extLst>
                  <a:ext uri="{FF2B5EF4-FFF2-40B4-BE49-F238E27FC236}">
                    <a16:creationId xmlns:a16="http://schemas.microsoft.com/office/drawing/2014/main" id="{73012845-BE89-CE4D-9E4F-EBCEC85DB921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752614" y="3882927"/>
                <a:ext cx="353560" cy="39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71" name="Entrada de lápiz 71">
                <a:extLst>
                  <a:ext uri="{FF2B5EF4-FFF2-40B4-BE49-F238E27FC236}">
                    <a16:creationId xmlns:a16="http://schemas.microsoft.com/office/drawing/2014/main" id="{B1AF8847-8C95-DF48-89B8-8E738C55F953}"/>
                  </a:ext>
                </a:extLst>
              </p14:cNvPr>
              <p14:cNvContentPartPr/>
              <p14:nvPr/>
            </p14:nvContentPartPr>
            <p14:xfrm>
              <a:off x="1904194" y="3884367"/>
              <a:ext cx="889200" cy="312120"/>
            </p14:xfrm>
          </p:contentPart>
        </mc:Choice>
        <mc:Fallback xmlns="">
          <p:pic>
            <p:nvPicPr>
              <p:cNvPr id="71" name="Entrada de lápiz 71">
                <a:extLst>
                  <a:ext uri="{FF2B5EF4-FFF2-40B4-BE49-F238E27FC236}">
                    <a16:creationId xmlns:a16="http://schemas.microsoft.com/office/drawing/2014/main" id="{B1AF8847-8C95-DF48-89B8-8E738C55F953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886201" y="3866367"/>
                <a:ext cx="924826" cy="3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75" name="Entrada de lápiz 75">
                <a:extLst>
                  <a:ext uri="{FF2B5EF4-FFF2-40B4-BE49-F238E27FC236}">
                    <a16:creationId xmlns:a16="http://schemas.microsoft.com/office/drawing/2014/main" id="{B4E9ED8D-F434-2F41-9DB8-45EC2F49DA71}"/>
                  </a:ext>
                </a:extLst>
              </p14:cNvPr>
              <p14:cNvContentPartPr/>
              <p14:nvPr/>
            </p14:nvContentPartPr>
            <p14:xfrm>
              <a:off x="2750914" y="3845127"/>
              <a:ext cx="657000" cy="429120"/>
            </p14:xfrm>
          </p:contentPart>
        </mc:Choice>
        <mc:Fallback xmlns="">
          <p:pic>
            <p:nvPicPr>
              <p:cNvPr id="75" name="Entrada de lápiz 75">
                <a:extLst>
                  <a:ext uri="{FF2B5EF4-FFF2-40B4-BE49-F238E27FC236}">
                    <a16:creationId xmlns:a16="http://schemas.microsoft.com/office/drawing/2014/main" id="{B4E9ED8D-F434-2F41-9DB8-45EC2F49DA71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732914" y="3827127"/>
                <a:ext cx="692640" cy="46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78" name="Entrada de lápiz 78">
                <a:extLst>
                  <a:ext uri="{FF2B5EF4-FFF2-40B4-BE49-F238E27FC236}">
                    <a16:creationId xmlns:a16="http://schemas.microsoft.com/office/drawing/2014/main" id="{391BF9A0-AD4B-7F45-A4E8-8E8207B63925}"/>
                  </a:ext>
                </a:extLst>
              </p14:cNvPr>
              <p14:cNvContentPartPr/>
              <p14:nvPr/>
            </p14:nvContentPartPr>
            <p14:xfrm>
              <a:off x="3208114" y="3818487"/>
              <a:ext cx="941400" cy="359280"/>
            </p14:xfrm>
          </p:contentPart>
        </mc:Choice>
        <mc:Fallback xmlns="">
          <p:pic>
            <p:nvPicPr>
              <p:cNvPr id="78" name="Entrada de lápiz 78">
                <a:extLst>
                  <a:ext uri="{FF2B5EF4-FFF2-40B4-BE49-F238E27FC236}">
                    <a16:creationId xmlns:a16="http://schemas.microsoft.com/office/drawing/2014/main" id="{391BF9A0-AD4B-7F45-A4E8-8E8207B63925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190114" y="3800487"/>
                <a:ext cx="977040" cy="3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81" name="Entrada de lápiz 81">
                <a:extLst>
                  <a:ext uri="{FF2B5EF4-FFF2-40B4-BE49-F238E27FC236}">
                    <a16:creationId xmlns:a16="http://schemas.microsoft.com/office/drawing/2014/main" id="{604E240A-7432-6A49-ACF9-74BC2359E904}"/>
                  </a:ext>
                </a:extLst>
              </p14:cNvPr>
              <p14:cNvContentPartPr/>
              <p14:nvPr/>
            </p14:nvContentPartPr>
            <p14:xfrm>
              <a:off x="4048354" y="3748647"/>
              <a:ext cx="313920" cy="461520"/>
            </p14:xfrm>
          </p:contentPart>
        </mc:Choice>
        <mc:Fallback xmlns="">
          <p:pic>
            <p:nvPicPr>
              <p:cNvPr id="81" name="Entrada de lápiz 81">
                <a:extLst>
                  <a:ext uri="{FF2B5EF4-FFF2-40B4-BE49-F238E27FC236}">
                    <a16:creationId xmlns:a16="http://schemas.microsoft.com/office/drawing/2014/main" id="{604E240A-7432-6A49-ACF9-74BC2359E904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030714" y="3730647"/>
                <a:ext cx="349560" cy="49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88" name="Entrada de lápiz 88">
                <a:extLst>
                  <a:ext uri="{FF2B5EF4-FFF2-40B4-BE49-F238E27FC236}">
                    <a16:creationId xmlns:a16="http://schemas.microsoft.com/office/drawing/2014/main" id="{1C5106A7-3E8F-C343-B556-3CB5E0455383}"/>
                  </a:ext>
                </a:extLst>
              </p14:cNvPr>
              <p14:cNvContentPartPr/>
              <p14:nvPr/>
            </p14:nvContentPartPr>
            <p14:xfrm>
              <a:off x="3790594" y="3197847"/>
              <a:ext cx="1924200" cy="503280"/>
            </p14:xfrm>
          </p:contentPart>
        </mc:Choice>
        <mc:Fallback xmlns="">
          <p:pic>
            <p:nvPicPr>
              <p:cNvPr id="88" name="Entrada de lápiz 88">
                <a:extLst>
                  <a:ext uri="{FF2B5EF4-FFF2-40B4-BE49-F238E27FC236}">
                    <a16:creationId xmlns:a16="http://schemas.microsoft.com/office/drawing/2014/main" id="{1C5106A7-3E8F-C343-B556-3CB5E0455383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772951" y="3180194"/>
                <a:ext cx="1959847" cy="5389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93" name="Entrada de lápiz 93">
                <a:extLst>
                  <a:ext uri="{FF2B5EF4-FFF2-40B4-BE49-F238E27FC236}">
                    <a16:creationId xmlns:a16="http://schemas.microsoft.com/office/drawing/2014/main" id="{C7C8203A-D000-5E43-B085-E63A57FEE087}"/>
                  </a:ext>
                </a:extLst>
              </p14:cNvPr>
              <p14:cNvContentPartPr/>
              <p14:nvPr/>
            </p14:nvContentPartPr>
            <p14:xfrm>
              <a:off x="5512474" y="3302967"/>
              <a:ext cx="897480" cy="392400"/>
            </p14:xfrm>
          </p:contentPart>
        </mc:Choice>
        <mc:Fallback xmlns="">
          <p:pic>
            <p:nvPicPr>
              <p:cNvPr id="93" name="Entrada de lápiz 93">
                <a:extLst>
                  <a:ext uri="{FF2B5EF4-FFF2-40B4-BE49-F238E27FC236}">
                    <a16:creationId xmlns:a16="http://schemas.microsoft.com/office/drawing/2014/main" id="{C7C8203A-D000-5E43-B085-E63A57FEE087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494834" y="3285327"/>
                <a:ext cx="933120" cy="42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96" name="Entrada de lápiz 96">
                <a:extLst>
                  <a:ext uri="{FF2B5EF4-FFF2-40B4-BE49-F238E27FC236}">
                    <a16:creationId xmlns:a16="http://schemas.microsoft.com/office/drawing/2014/main" id="{29560319-D453-B54A-967F-3AB6F7ABB96E}"/>
                  </a:ext>
                </a:extLst>
              </p14:cNvPr>
              <p14:cNvContentPartPr/>
              <p14:nvPr/>
            </p14:nvContentPartPr>
            <p14:xfrm>
              <a:off x="6215554" y="3036927"/>
              <a:ext cx="559440" cy="1350360"/>
            </p14:xfrm>
          </p:contentPart>
        </mc:Choice>
        <mc:Fallback xmlns="">
          <p:pic>
            <p:nvPicPr>
              <p:cNvPr id="96" name="Entrada de lápiz 96">
                <a:extLst>
                  <a:ext uri="{FF2B5EF4-FFF2-40B4-BE49-F238E27FC236}">
                    <a16:creationId xmlns:a16="http://schemas.microsoft.com/office/drawing/2014/main" id="{29560319-D453-B54A-967F-3AB6F7ABB96E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197554" y="3018927"/>
                <a:ext cx="595080" cy="138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97" name="Entrada de lápiz 96">
                <a:extLst>
                  <a:ext uri="{FF2B5EF4-FFF2-40B4-BE49-F238E27FC236}">
                    <a16:creationId xmlns:a16="http://schemas.microsoft.com/office/drawing/2014/main" id="{27CAD9AC-36EE-0247-BD0B-36B7218817DE}"/>
                  </a:ext>
                </a:extLst>
              </p14:cNvPr>
              <p14:cNvContentPartPr/>
              <p14:nvPr/>
            </p14:nvContentPartPr>
            <p14:xfrm>
              <a:off x="6870394" y="3601767"/>
              <a:ext cx="1172160" cy="43560"/>
            </p14:xfrm>
          </p:contentPart>
        </mc:Choice>
        <mc:Fallback xmlns="">
          <p:pic>
            <p:nvPicPr>
              <p:cNvPr id="97" name="Entrada de lápiz 96">
                <a:extLst>
                  <a:ext uri="{FF2B5EF4-FFF2-40B4-BE49-F238E27FC236}">
                    <a16:creationId xmlns:a16="http://schemas.microsoft.com/office/drawing/2014/main" id="{27CAD9AC-36EE-0247-BD0B-36B7218817DE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852754" y="3583767"/>
                <a:ext cx="120780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01" name="Entrada de lápiz 101">
                <a:extLst>
                  <a:ext uri="{FF2B5EF4-FFF2-40B4-BE49-F238E27FC236}">
                    <a16:creationId xmlns:a16="http://schemas.microsoft.com/office/drawing/2014/main" id="{A756C739-4398-554A-8794-A112C36B3B0A}"/>
                  </a:ext>
                </a:extLst>
              </p14:cNvPr>
              <p14:cNvContentPartPr/>
              <p14:nvPr/>
            </p14:nvContentPartPr>
            <p14:xfrm>
              <a:off x="7387354" y="3247527"/>
              <a:ext cx="232560" cy="217080"/>
            </p14:xfrm>
          </p:contentPart>
        </mc:Choice>
        <mc:Fallback xmlns="">
          <p:pic>
            <p:nvPicPr>
              <p:cNvPr id="101" name="Entrada de lápiz 101">
                <a:extLst>
                  <a:ext uri="{FF2B5EF4-FFF2-40B4-BE49-F238E27FC236}">
                    <a16:creationId xmlns:a16="http://schemas.microsoft.com/office/drawing/2014/main" id="{A756C739-4398-554A-8794-A112C36B3B0A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7369741" y="3229527"/>
                <a:ext cx="268145" cy="25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03" name="Entrada de lápiz 103">
                <a:extLst>
                  <a:ext uri="{FF2B5EF4-FFF2-40B4-BE49-F238E27FC236}">
                    <a16:creationId xmlns:a16="http://schemas.microsoft.com/office/drawing/2014/main" id="{718E0D4A-2C40-1849-B356-8EEB83A926FB}"/>
                  </a:ext>
                </a:extLst>
              </p14:cNvPr>
              <p14:cNvContentPartPr/>
              <p14:nvPr/>
            </p14:nvContentPartPr>
            <p14:xfrm>
              <a:off x="7051834" y="3789327"/>
              <a:ext cx="583920" cy="385200"/>
            </p14:xfrm>
          </p:contentPart>
        </mc:Choice>
        <mc:Fallback xmlns="">
          <p:pic>
            <p:nvPicPr>
              <p:cNvPr id="103" name="Entrada de lápiz 103">
                <a:extLst>
                  <a:ext uri="{FF2B5EF4-FFF2-40B4-BE49-F238E27FC236}">
                    <a16:creationId xmlns:a16="http://schemas.microsoft.com/office/drawing/2014/main" id="{718E0D4A-2C40-1849-B356-8EEB83A926FB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7034194" y="3771327"/>
                <a:ext cx="619560" cy="42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10" name="Entrada de lápiz 110">
                <a:extLst>
                  <a:ext uri="{FF2B5EF4-FFF2-40B4-BE49-F238E27FC236}">
                    <a16:creationId xmlns:a16="http://schemas.microsoft.com/office/drawing/2014/main" id="{98AA44D5-A1B4-0D44-87DD-C7C4440204AA}"/>
                  </a:ext>
                </a:extLst>
              </p14:cNvPr>
              <p14:cNvContentPartPr/>
              <p14:nvPr/>
            </p14:nvContentPartPr>
            <p14:xfrm>
              <a:off x="7783354" y="3243567"/>
              <a:ext cx="1269720" cy="863280"/>
            </p14:xfrm>
          </p:contentPart>
        </mc:Choice>
        <mc:Fallback xmlns="">
          <p:pic>
            <p:nvPicPr>
              <p:cNvPr id="110" name="Entrada de lápiz 110">
                <a:extLst>
                  <a:ext uri="{FF2B5EF4-FFF2-40B4-BE49-F238E27FC236}">
                    <a16:creationId xmlns:a16="http://schemas.microsoft.com/office/drawing/2014/main" id="{98AA44D5-A1B4-0D44-87DD-C7C4440204AA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765354" y="3225575"/>
                <a:ext cx="1305360" cy="8989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13" name="Entrada de lápiz 113">
                <a:extLst>
                  <a:ext uri="{FF2B5EF4-FFF2-40B4-BE49-F238E27FC236}">
                    <a16:creationId xmlns:a16="http://schemas.microsoft.com/office/drawing/2014/main" id="{4A0D4AF6-743B-5B46-98D8-5E46077B6372}"/>
                  </a:ext>
                </a:extLst>
              </p14:cNvPr>
              <p14:cNvContentPartPr/>
              <p14:nvPr/>
            </p14:nvContentPartPr>
            <p14:xfrm>
              <a:off x="9178354" y="2985087"/>
              <a:ext cx="619200" cy="1239120"/>
            </p14:xfrm>
          </p:contentPart>
        </mc:Choice>
        <mc:Fallback xmlns="">
          <p:pic>
            <p:nvPicPr>
              <p:cNvPr id="113" name="Entrada de lápiz 113">
                <a:extLst>
                  <a:ext uri="{FF2B5EF4-FFF2-40B4-BE49-F238E27FC236}">
                    <a16:creationId xmlns:a16="http://schemas.microsoft.com/office/drawing/2014/main" id="{4A0D4AF6-743B-5B46-98D8-5E46077B6372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9160354" y="2967087"/>
                <a:ext cx="654840" cy="127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17" name="Entrada de lápiz 117">
                <a:extLst>
                  <a:ext uri="{FF2B5EF4-FFF2-40B4-BE49-F238E27FC236}">
                    <a16:creationId xmlns:a16="http://schemas.microsoft.com/office/drawing/2014/main" id="{A5FCF8FC-8D48-464F-A874-77D88D5E3FB6}"/>
                  </a:ext>
                </a:extLst>
              </p14:cNvPr>
              <p14:cNvContentPartPr/>
              <p14:nvPr/>
            </p14:nvContentPartPr>
            <p14:xfrm>
              <a:off x="9859114" y="3556047"/>
              <a:ext cx="850320" cy="27000"/>
            </p14:xfrm>
          </p:contentPart>
        </mc:Choice>
        <mc:Fallback xmlns="">
          <p:pic>
            <p:nvPicPr>
              <p:cNvPr id="117" name="Entrada de lápiz 117">
                <a:extLst>
                  <a:ext uri="{FF2B5EF4-FFF2-40B4-BE49-F238E27FC236}">
                    <a16:creationId xmlns:a16="http://schemas.microsoft.com/office/drawing/2014/main" id="{A5FCF8FC-8D48-464F-A874-77D88D5E3FB6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9841474" y="3538047"/>
                <a:ext cx="88596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22" name="Entrada de lápiz 122">
                <a:extLst>
                  <a:ext uri="{FF2B5EF4-FFF2-40B4-BE49-F238E27FC236}">
                    <a16:creationId xmlns:a16="http://schemas.microsoft.com/office/drawing/2014/main" id="{8E936A53-DC57-8249-8A58-4925B192BC2F}"/>
                  </a:ext>
                </a:extLst>
              </p14:cNvPr>
              <p14:cNvContentPartPr/>
              <p14:nvPr/>
            </p14:nvContentPartPr>
            <p14:xfrm>
              <a:off x="10098874" y="3216567"/>
              <a:ext cx="219600" cy="262800"/>
            </p14:xfrm>
          </p:contentPart>
        </mc:Choice>
        <mc:Fallback xmlns="">
          <p:pic>
            <p:nvPicPr>
              <p:cNvPr id="122" name="Entrada de lápiz 122">
                <a:extLst>
                  <a:ext uri="{FF2B5EF4-FFF2-40B4-BE49-F238E27FC236}">
                    <a16:creationId xmlns:a16="http://schemas.microsoft.com/office/drawing/2014/main" id="{8E936A53-DC57-8249-8A58-4925B192BC2F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10080874" y="3198927"/>
                <a:ext cx="255240" cy="2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24" name="Entrada de lápiz 124">
                <a:extLst>
                  <a:ext uri="{FF2B5EF4-FFF2-40B4-BE49-F238E27FC236}">
                    <a16:creationId xmlns:a16="http://schemas.microsoft.com/office/drawing/2014/main" id="{8D6127B7-E0B5-4B46-89F1-FDED8F1C215B}"/>
                  </a:ext>
                </a:extLst>
              </p14:cNvPr>
              <p14:cNvContentPartPr/>
              <p14:nvPr/>
            </p14:nvContentPartPr>
            <p14:xfrm>
              <a:off x="9914914" y="3632367"/>
              <a:ext cx="829800" cy="412560"/>
            </p14:xfrm>
          </p:contentPart>
        </mc:Choice>
        <mc:Fallback xmlns="">
          <p:pic>
            <p:nvPicPr>
              <p:cNvPr id="124" name="Entrada de lápiz 124">
                <a:extLst>
                  <a:ext uri="{FF2B5EF4-FFF2-40B4-BE49-F238E27FC236}">
                    <a16:creationId xmlns:a16="http://schemas.microsoft.com/office/drawing/2014/main" id="{8D6127B7-E0B5-4B46-89F1-FDED8F1C215B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9897274" y="3614367"/>
                <a:ext cx="865440" cy="44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28" name="Entrada de lápiz 128">
                <a:extLst>
                  <a:ext uri="{FF2B5EF4-FFF2-40B4-BE49-F238E27FC236}">
                    <a16:creationId xmlns:a16="http://schemas.microsoft.com/office/drawing/2014/main" id="{BD28ED3B-D6DE-904C-B54F-5AACE3869980}"/>
                  </a:ext>
                </a:extLst>
              </p14:cNvPr>
              <p14:cNvContentPartPr/>
              <p14:nvPr/>
            </p14:nvContentPartPr>
            <p14:xfrm>
              <a:off x="10831895" y="3180045"/>
              <a:ext cx="572040" cy="508680"/>
            </p14:xfrm>
          </p:contentPart>
        </mc:Choice>
        <mc:Fallback xmlns="">
          <p:pic>
            <p:nvPicPr>
              <p:cNvPr id="128" name="Entrada de lápiz 128">
                <a:extLst>
                  <a:ext uri="{FF2B5EF4-FFF2-40B4-BE49-F238E27FC236}">
                    <a16:creationId xmlns:a16="http://schemas.microsoft.com/office/drawing/2014/main" id="{BD28ED3B-D6DE-904C-B54F-5AACE3869980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0813895" y="3162405"/>
                <a:ext cx="607680" cy="54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29" name="Entrada de lápiz 128">
                <a:extLst>
                  <a:ext uri="{FF2B5EF4-FFF2-40B4-BE49-F238E27FC236}">
                    <a16:creationId xmlns:a16="http://schemas.microsoft.com/office/drawing/2014/main" id="{F1E707AF-D0D1-6348-8582-051B7235CEDE}"/>
                  </a:ext>
                </a:extLst>
              </p14:cNvPr>
              <p14:cNvContentPartPr/>
              <p14:nvPr/>
            </p14:nvContentPartPr>
            <p14:xfrm>
              <a:off x="11205575" y="3398565"/>
              <a:ext cx="159120" cy="215640"/>
            </p14:xfrm>
          </p:contentPart>
        </mc:Choice>
        <mc:Fallback xmlns="">
          <p:pic>
            <p:nvPicPr>
              <p:cNvPr id="129" name="Entrada de lápiz 128">
                <a:extLst>
                  <a:ext uri="{FF2B5EF4-FFF2-40B4-BE49-F238E27FC236}">
                    <a16:creationId xmlns:a16="http://schemas.microsoft.com/office/drawing/2014/main" id="{F1E707AF-D0D1-6348-8582-051B7235CEDE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1187935" y="3380565"/>
                <a:ext cx="194760" cy="25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31" name="Entrada de lápiz 130">
                <a:extLst>
                  <a:ext uri="{FF2B5EF4-FFF2-40B4-BE49-F238E27FC236}">
                    <a16:creationId xmlns:a16="http://schemas.microsoft.com/office/drawing/2014/main" id="{93F8B8A5-6ACD-1640-98EF-C7A14FC54E62}"/>
                  </a:ext>
                </a:extLst>
              </p14:cNvPr>
              <p14:cNvContentPartPr/>
              <p14:nvPr/>
            </p14:nvContentPartPr>
            <p14:xfrm>
              <a:off x="3771575" y="5436885"/>
              <a:ext cx="221040" cy="27000"/>
            </p14:xfrm>
          </p:contentPart>
        </mc:Choice>
        <mc:Fallback xmlns="">
          <p:pic>
            <p:nvPicPr>
              <p:cNvPr id="131" name="Entrada de lápiz 130">
                <a:extLst>
                  <a:ext uri="{FF2B5EF4-FFF2-40B4-BE49-F238E27FC236}">
                    <a16:creationId xmlns:a16="http://schemas.microsoft.com/office/drawing/2014/main" id="{93F8B8A5-6ACD-1640-98EF-C7A14FC54E62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3753575" y="5418885"/>
                <a:ext cx="25668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33" name="Entrada de lápiz 133">
                <a:extLst>
                  <a:ext uri="{FF2B5EF4-FFF2-40B4-BE49-F238E27FC236}">
                    <a16:creationId xmlns:a16="http://schemas.microsoft.com/office/drawing/2014/main" id="{9A170371-59C3-9F4F-923D-D336F3A985AF}"/>
                  </a:ext>
                </a:extLst>
              </p14:cNvPr>
              <p14:cNvContentPartPr/>
              <p14:nvPr/>
            </p14:nvContentPartPr>
            <p14:xfrm>
              <a:off x="3745655" y="5272005"/>
              <a:ext cx="691920" cy="72360"/>
            </p14:xfrm>
          </p:contentPart>
        </mc:Choice>
        <mc:Fallback xmlns="">
          <p:pic>
            <p:nvPicPr>
              <p:cNvPr id="133" name="Entrada de lápiz 133">
                <a:extLst>
                  <a:ext uri="{FF2B5EF4-FFF2-40B4-BE49-F238E27FC236}">
                    <a16:creationId xmlns:a16="http://schemas.microsoft.com/office/drawing/2014/main" id="{9A170371-59C3-9F4F-923D-D336F3A985AF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3727664" y="5254094"/>
                <a:ext cx="727541" cy="1078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36" name="Entrada de lápiz 136">
                <a:extLst>
                  <a:ext uri="{FF2B5EF4-FFF2-40B4-BE49-F238E27FC236}">
                    <a16:creationId xmlns:a16="http://schemas.microsoft.com/office/drawing/2014/main" id="{C883B18A-4673-1447-93B1-3FF2376D1A33}"/>
                  </a:ext>
                </a:extLst>
              </p14:cNvPr>
              <p14:cNvContentPartPr/>
              <p14:nvPr/>
            </p14:nvContentPartPr>
            <p14:xfrm>
              <a:off x="4571135" y="4923885"/>
              <a:ext cx="239760" cy="341280"/>
            </p14:xfrm>
          </p:contentPart>
        </mc:Choice>
        <mc:Fallback xmlns="">
          <p:pic>
            <p:nvPicPr>
              <p:cNvPr id="136" name="Entrada de lápiz 136">
                <a:extLst>
                  <a:ext uri="{FF2B5EF4-FFF2-40B4-BE49-F238E27FC236}">
                    <a16:creationId xmlns:a16="http://schemas.microsoft.com/office/drawing/2014/main" id="{C883B18A-4673-1447-93B1-3FF2376D1A33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4553135" y="4906245"/>
                <a:ext cx="275400" cy="37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40" name="Entrada de lápiz 140">
                <a:extLst>
                  <a:ext uri="{FF2B5EF4-FFF2-40B4-BE49-F238E27FC236}">
                    <a16:creationId xmlns:a16="http://schemas.microsoft.com/office/drawing/2014/main" id="{75BC2F0D-9BAE-BB48-BD72-90C0B61B86B0}"/>
                  </a:ext>
                </a:extLst>
              </p14:cNvPr>
              <p14:cNvContentPartPr/>
              <p14:nvPr/>
            </p14:nvContentPartPr>
            <p14:xfrm>
              <a:off x="4611095" y="4892565"/>
              <a:ext cx="1172880" cy="710280"/>
            </p14:xfrm>
          </p:contentPart>
        </mc:Choice>
        <mc:Fallback xmlns="">
          <p:pic>
            <p:nvPicPr>
              <p:cNvPr id="140" name="Entrada de lápiz 140">
                <a:extLst>
                  <a:ext uri="{FF2B5EF4-FFF2-40B4-BE49-F238E27FC236}">
                    <a16:creationId xmlns:a16="http://schemas.microsoft.com/office/drawing/2014/main" id="{75BC2F0D-9BAE-BB48-BD72-90C0B61B86B0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4593095" y="4874565"/>
                <a:ext cx="1208520" cy="74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43" name="Entrada de lápiz 143">
                <a:extLst>
                  <a:ext uri="{FF2B5EF4-FFF2-40B4-BE49-F238E27FC236}">
                    <a16:creationId xmlns:a16="http://schemas.microsoft.com/office/drawing/2014/main" id="{1B796604-1580-A24C-8D27-B454DBB119F3}"/>
                  </a:ext>
                </a:extLst>
              </p14:cNvPr>
              <p14:cNvContentPartPr/>
              <p14:nvPr/>
            </p14:nvContentPartPr>
            <p14:xfrm>
              <a:off x="5771015" y="4940445"/>
              <a:ext cx="286200" cy="420480"/>
            </p14:xfrm>
          </p:contentPart>
        </mc:Choice>
        <mc:Fallback xmlns="">
          <p:pic>
            <p:nvPicPr>
              <p:cNvPr id="143" name="Entrada de lápiz 143">
                <a:extLst>
                  <a:ext uri="{FF2B5EF4-FFF2-40B4-BE49-F238E27FC236}">
                    <a16:creationId xmlns:a16="http://schemas.microsoft.com/office/drawing/2014/main" id="{1B796604-1580-A24C-8D27-B454DBB119F3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5753375" y="4922445"/>
                <a:ext cx="321840" cy="45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46" name="Entrada de lápiz 146">
                <a:extLst>
                  <a:ext uri="{FF2B5EF4-FFF2-40B4-BE49-F238E27FC236}">
                    <a16:creationId xmlns:a16="http://schemas.microsoft.com/office/drawing/2014/main" id="{EB7D1E6A-1D72-1C4F-97DC-0603EFC67A2F}"/>
                  </a:ext>
                </a:extLst>
              </p14:cNvPr>
              <p14:cNvContentPartPr/>
              <p14:nvPr/>
            </p14:nvContentPartPr>
            <p14:xfrm>
              <a:off x="5886575" y="4953765"/>
              <a:ext cx="529200" cy="338040"/>
            </p14:xfrm>
          </p:contentPart>
        </mc:Choice>
        <mc:Fallback xmlns="">
          <p:pic>
            <p:nvPicPr>
              <p:cNvPr id="146" name="Entrada de lápiz 146">
                <a:extLst>
                  <a:ext uri="{FF2B5EF4-FFF2-40B4-BE49-F238E27FC236}">
                    <a16:creationId xmlns:a16="http://schemas.microsoft.com/office/drawing/2014/main" id="{EB7D1E6A-1D72-1C4F-97DC-0603EFC67A2F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5868923" y="4935765"/>
                <a:ext cx="564864" cy="3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47" name="Entrada de lápiz 146">
                <a:extLst>
                  <a:ext uri="{FF2B5EF4-FFF2-40B4-BE49-F238E27FC236}">
                    <a16:creationId xmlns:a16="http://schemas.microsoft.com/office/drawing/2014/main" id="{DE3F3164-FF67-2844-BCD6-939948049FA9}"/>
                  </a:ext>
                </a:extLst>
              </p14:cNvPr>
              <p14:cNvContentPartPr/>
              <p14:nvPr/>
            </p14:nvContentPartPr>
            <p14:xfrm>
              <a:off x="6510095" y="4978245"/>
              <a:ext cx="349920" cy="338040"/>
            </p14:xfrm>
          </p:contentPart>
        </mc:Choice>
        <mc:Fallback xmlns="">
          <p:pic>
            <p:nvPicPr>
              <p:cNvPr id="147" name="Entrada de lápiz 146">
                <a:extLst>
                  <a:ext uri="{FF2B5EF4-FFF2-40B4-BE49-F238E27FC236}">
                    <a16:creationId xmlns:a16="http://schemas.microsoft.com/office/drawing/2014/main" id="{DE3F3164-FF67-2844-BCD6-939948049FA9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6492455" y="4960245"/>
                <a:ext cx="385560" cy="3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51" name="Entrada de lápiz 151">
                <a:extLst>
                  <a:ext uri="{FF2B5EF4-FFF2-40B4-BE49-F238E27FC236}">
                    <a16:creationId xmlns:a16="http://schemas.microsoft.com/office/drawing/2014/main" id="{8E5A8CD7-AF30-7E4C-9A3E-AE9DFEBB8030}"/>
                  </a:ext>
                </a:extLst>
              </p14:cNvPr>
              <p14:cNvContentPartPr/>
              <p14:nvPr/>
            </p14:nvContentPartPr>
            <p14:xfrm>
              <a:off x="7133255" y="4929285"/>
              <a:ext cx="799200" cy="300600"/>
            </p14:xfrm>
          </p:contentPart>
        </mc:Choice>
        <mc:Fallback xmlns="">
          <p:pic>
            <p:nvPicPr>
              <p:cNvPr id="151" name="Entrada de lápiz 151">
                <a:extLst>
                  <a:ext uri="{FF2B5EF4-FFF2-40B4-BE49-F238E27FC236}">
                    <a16:creationId xmlns:a16="http://schemas.microsoft.com/office/drawing/2014/main" id="{8E5A8CD7-AF30-7E4C-9A3E-AE9DFEBB8030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7115255" y="4911624"/>
                <a:ext cx="834840" cy="3362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52" name="Entrada de lápiz 151">
                <a:extLst>
                  <a:ext uri="{FF2B5EF4-FFF2-40B4-BE49-F238E27FC236}">
                    <a16:creationId xmlns:a16="http://schemas.microsoft.com/office/drawing/2014/main" id="{B08CB435-8E29-7048-9022-BC698A1D7D92}"/>
                  </a:ext>
                </a:extLst>
              </p14:cNvPr>
              <p14:cNvContentPartPr/>
              <p14:nvPr/>
            </p14:nvContentPartPr>
            <p14:xfrm>
              <a:off x="7744175" y="5326725"/>
              <a:ext cx="207720" cy="271440"/>
            </p14:xfrm>
          </p:contentPart>
        </mc:Choice>
        <mc:Fallback xmlns="">
          <p:pic>
            <p:nvPicPr>
              <p:cNvPr id="152" name="Entrada de lápiz 151">
                <a:extLst>
                  <a:ext uri="{FF2B5EF4-FFF2-40B4-BE49-F238E27FC236}">
                    <a16:creationId xmlns:a16="http://schemas.microsoft.com/office/drawing/2014/main" id="{B08CB435-8E29-7048-9022-BC698A1D7D92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7726535" y="5309085"/>
                <a:ext cx="243360" cy="30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56" name="Entrada de lápiz 156">
                <a:extLst>
                  <a:ext uri="{FF2B5EF4-FFF2-40B4-BE49-F238E27FC236}">
                    <a16:creationId xmlns:a16="http://schemas.microsoft.com/office/drawing/2014/main" id="{7630D40B-3FFD-924A-9922-9E6181E91DA9}"/>
                  </a:ext>
                </a:extLst>
              </p14:cNvPr>
              <p14:cNvContentPartPr/>
              <p14:nvPr/>
            </p14:nvContentPartPr>
            <p14:xfrm>
              <a:off x="8152775" y="4892565"/>
              <a:ext cx="1025280" cy="497520"/>
            </p14:xfrm>
          </p:contentPart>
        </mc:Choice>
        <mc:Fallback xmlns="">
          <p:pic>
            <p:nvPicPr>
              <p:cNvPr id="156" name="Entrada de lápiz 156">
                <a:extLst>
                  <a:ext uri="{FF2B5EF4-FFF2-40B4-BE49-F238E27FC236}">
                    <a16:creationId xmlns:a16="http://schemas.microsoft.com/office/drawing/2014/main" id="{7630D40B-3FFD-924A-9922-9E6181E91DA9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8134775" y="4874565"/>
                <a:ext cx="1060920" cy="53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59" name="Entrada de lápiz 159">
                <a:extLst>
                  <a:ext uri="{FF2B5EF4-FFF2-40B4-BE49-F238E27FC236}">
                    <a16:creationId xmlns:a16="http://schemas.microsoft.com/office/drawing/2014/main" id="{15F7D539-C40E-084E-9782-CBC54AB606F9}"/>
                  </a:ext>
                </a:extLst>
              </p14:cNvPr>
              <p14:cNvContentPartPr/>
              <p14:nvPr/>
            </p14:nvContentPartPr>
            <p14:xfrm>
              <a:off x="8943695" y="4847565"/>
              <a:ext cx="655560" cy="448200"/>
            </p14:xfrm>
          </p:contentPart>
        </mc:Choice>
        <mc:Fallback xmlns="">
          <p:pic>
            <p:nvPicPr>
              <p:cNvPr id="159" name="Entrada de lápiz 159">
                <a:extLst>
                  <a:ext uri="{FF2B5EF4-FFF2-40B4-BE49-F238E27FC236}">
                    <a16:creationId xmlns:a16="http://schemas.microsoft.com/office/drawing/2014/main" id="{15F7D539-C40E-084E-9782-CBC54AB606F9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8925695" y="4829925"/>
                <a:ext cx="691200" cy="48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62" name="Entrada de lápiz 162">
                <a:extLst>
                  <a:ext uri="{FF2B5EF4-FFF2-40B4-BE49-F238E27FC236}">
                    <a16:creationId xmlns:a16="http://schemas.microsoft.com/office/drawing/2014/main" id="{647F6A1C-B60E-5C48-A2B0-C488C58879D7}"/>
                  </a:ext>
                </a:extLst>
              </p14:cNvPr>
              <p14:cNvContentPartPr/>
              <p14:nvPr/>
            </p14:nvContentPartPr>
            <p14:xfrm>
              <a:off x="9672335" y="4861965"/>
              <a:ext cx="388440" cy="554040"/>
            </p14:xfrm>
          </p:contentPart>
        </mc:Choice>
        <mc:Fallback xmlns="">
          <p:pic>
            <p:nvPicPr>
              <p:cNvPr id="162" name="Entrada de lápiz 162">
                <a:extLst>
                  <a:ext uri="{FF2B5EF4-FFF2-40B4-BE49-F238E27FC236}">
                    <a16:creationId xmlns:a16="http://schemas.microsoft.com/office/drawing/2014/main" id="{647F6A1C-B60E-5C48-A2B0-C488C58879D7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9654695" y="4843965"/>
                <a:ext cx="424080" cy="58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65" name="Entrada de lápiz 165">
                <a:extLst>
                  <a:ext uri="{FF2B5EF4-FFF2-40B4-BE49-F238E27FC236}">
                    <a16:creationId xmlns:a16="http://schemas.microsoft.com/office/drawing/2014/main" id="{806569E1-B8B4-6646-A516-E5D19B71E14F}"/>
                  </a:ext>
                </a:extLst>
              </p14:cNvPr>
              <p14:cNvContentPartPr/>
              <p14:nvPr/>
            </p14:nvContentPartPr>
            <p14:xfrm>
              <a:off x="10211975" y="4886805"/>
              <a:ext cx="694800" cy="393840"/>
            </p14:xfrm>
          </p:contentPart>
        </mc:Choice>
        <mc:Fallback xmlns="">
          <p:pic>
            <p:nvPicPr>
              <p:cNvPr id="165" name="Entrada de lápiz 165">
                <a:extLst>
                  <a:ext uri="{FF2B5EF4-FFF2-40B4-BE49-F238E27FC236}">
                    <a16:creationId xmlns:a16="http://schemas.microsoft.com/office/drawing/2014/main" id="{806569E1-B8B4-6646-A516-E5D19B71E14F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10194335" y="4869165"/>
                <a:ext cx="730440" cy="42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68" name="Entrada de lápiz 168">
                <a:extLst>
                  <a:ext uri="{FF2B5EF4-FFF2-40B4-BE49-F238E27FC236}">
                    <a16:creationId xmlns:a16="http://schemas.microsoft.com/office/drawing/2014/main" id="{1B223671-1F57-4244-97BA-FE91BDFD9766}"/>
                  </a:ext>
                </a:extLst>
              </p14:cNvPr>
              <p14:cNvContentPartPr/>
              <p14:nvPr/>
            </p14:nvContentPartPr>
            <p14:xfrm>
              <a:off x="3559175" y="4739205"/>
              <a:ext cx="7905960" cy="1198800"/>
            </p14:xfrm>
          </p:contentPart>
        </mc:Choice>
        <mc:Fallback xmlns="">
          <p:pic>
            <p:nvPicPr>
              <p:cNvPr id="168" name="Entrada de lápiz 168">
                <a:extLst>
                  <a:ext uri="{FF2B5EF4-FFF2-40B4-BE49-F238E27FC236}">
                    <a16:creationId xmlns:a16="http://schemas.microsoft.com/office/drawing/2014/main" id="{1B223671-1F57-4244-97BA-FE91BDFD9766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3541535" y="4721565"/>
                <a:ext cx="7941600" cy="123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169" name="Entrada de lápiz 168">
                <a:extLst>
                  <a:ext uri="{FF2B5EF4-FFF2-40B4-BE49-F238E27FC236}">
                    <a16:creationId xmlns:a16="http://schemas.microsoft.com/office/drawing/2014/main" id="{CDBEF3F8-19E9-F34F-BB8D-39CB748DA1AF}"/>
                  </a:ext>
                </a:extLst>
              </p14:cNvPr>
              <p14:cNvContentPartPr/>
              <p14:nvPr/>
            </p14:nvContentPartPr>
            <p14:xfrm>
              <a:off x="11026655" y="5373165"/>
              <a:ext cx="528120" cy="544680"/>
            </p14:xfrm>
          </p:contentPart>
        </mc:Choice>
        <mc:Fallback xmlns="">
          <p:pic>
            <p:nvPicPr>
              <p:cNvPr id="169" name="Entrada de lápiz 168">
                <a:extLst>
                  <a:ext uri="{FF2B5EF4-FFF2-40B4-BE49-F238E27FC236}">
                    <a16:creationId xmlns:a16="http://schemas.microsoft.com/office/drawing/2014/main" id="{CDBEF3F8-19E9-F34F-BB8D-39CB748DA1AF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11008655" y="5355165"/>
                <a:ext cx="563760" cy="58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1608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Entrada de lápiz 9">
                <a:extLst>
                  <a:ext uri="{FF2B5EF4-FFF2-40B4-BE49-F238E27FC236}">
                    <a16:creationId xmlns:a16="http://schemas.microsoft.com/office/drawing/2014/main" id="{D05B6DD9-A6B3-B641-B52A-828CDB726371}"/>
                  </a:ext>
                </a:extLst>
              </p14:cNvPr>
              <p14:cNvContentPartPr/>
              <p14:nvPr/>
            </p14:nvContentPartPr>
            <p14:xfrm>
              <a:off x="1034855" y="765885"/>
              <a:ext cx="806400" cy="640440"/>
            </p14:xfrm>
          </p:contentPart>
        </mc:Choice>
        <mc:Fallback xmlns="">
          <p:pic>
            <p:nvPicPr>
              <p:cNvPr id="9" name="Entrada de lápiz 9">
                <a:extLst>
                  <a:ext uri="{FF2B5EF4-FFF2-40B4-BE49-F238E27FC236}">
                    <a16:creationId xmlns:a16="http://schemas.microsoft.com/office/drawing/2014/main" id="{D05B6DD9-A6B3-B641-B52A-828CDB72637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7215" y="747885"/>
                <a:ext cx="842040" cy="67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3375435D-E452-1044-814C-6E03BB2D0BEF}"/>
                  </a:ext>
                </a:extLst>
              </p14:cNvPr>
              <p14:cNvContentPartPr/>
              <p14:nvPr/>
            </p14:nvContentPartPr>
            <p14:xfrm>
              <a:off x="2480975" y="646365"/>
              <a:ext cx="230400" cy="865080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3375435D-E452-1044-814C-6E03BB2D0B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62975" y="628365"/>
                <a:ext cx="266040" cy="90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3AE1604F-926F-0143-9937-35345ACBCB62}"/>
                  </a:ext>
                </a:extLst>
              </p14:cNvPr>
              <p14:cNvContentPartPr/>
              <p14:nvPr/>
            </p14:nvContentPartPr>
            <p14:xfrm>
              <a:off x="2961575" y="1134165"/>
              <a:ext cx="2165040" cy="30960"/>
            </p14:xfrm>
          </p:contentPart>
        </mc:Choice>
        <mc:Fallback xmlns=""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3AE1604F-926F-0143-9937-35345ACBCB6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43935" y="1116165"/>
                <a:ext cx="220068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Entrada de lápiz 16">
                <a:extLst>
                  <a:ext uri="{FF2B5EF4-FFF2-40B4-BE49-F238E27FC236}">
                    <a16:creationId xmlns:a16="http://schemas.microsoft.com/office/drawing/2014/main" id="{F221E66A-9CDD-4D4D-8A5D-B5C16E1302E8}"/>
                  </a:ext>
                </a:extLst>
              </p14:cNvPr>
              <p14:cNvContentPartPr/>
              <p14:nvPr/>
            </p14:nvContentPartPr>
            <p14:xfrm>
              <a:off x="3339575" y="1227765"/>
              <a:ext cx="748080" cy="411840"/>
            </p14:xfrm>
          </p:contentPart>
        </mc:Choice>
        <mc:Fallback xmlns="">
          <p:pic>
            <p:nvPicPr>
              <p:cNvPr id="16" name="Entrada de lápiz 16">
                <a:extLst>
                  <a:ext uri="{FF2B5EF4-FFF2-40B4-BE49-F238E27FC236}">
                    <a16:creationId xmlns:a16="http://schemas.microsoft.com/office/drawing/2014/main" id="{F221E66A-9CDD-4D4D-8A5D-B5C16E1302E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21575" y="1209765"/>
                <a:ext cx="783720" cy="44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Entrada de lápiz 19">
                <a:extLst>
                  <a:ext uri="{FF2B5EF4-FFF2-40B4-BE49-F238E27FC236}">
                    <a16:creationId xmlns:a16="http://schemas.microsoft.com/office/drawing/2014/main" id="{4A023B78-F588-6B4F-AE21-0B539675350A}"/>
                  </a:ext>
                </a:extLst>
              </p14:cNvPr>
              <p14:cNvContentPartPr/>
              <p14:nvPr/>
            </p14:nvContentPartPr>
            <p14:xfrm>
              <a:off x="3893975" y="1229205"/>
              <a:ext cx="595080" cy="309960"/>
            </p14:xfrm>
          </p:contentPart>
        </mc:Choice>
        <mc:Fallback xmlns="">
          <p:pic>
            <p:nvPicPr>
              <p:cNvPr id="19" name="Entrada de lápiz 19">
                <a:extLst>
                  <a:ext uri="{FF2B5EF4-FFF2-40B4-BE49-F238E27FC236}">
                    <a16:creationId xmlns:a16="http://schemas.microsoft.com/office/drawing/2014/main" id="{4A023B78-F588-6B4F-AE21-0B539675350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75975" y="1211205"/>
                <a:ext cx="630720" cy="34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2" name="Entrada de lápiz 22">
                <a:extLst>
                  <a:ext uri="{FF2B5EF4-FFF2-40B4-BE49-F238E27FC236}">
                    <a16:creationId xmlns:a16="http://schemas.microsoft.com/office/drawing/2014/main" id="{539F40F9-4826-CB45-8C67-CB31FC84CDDD}"/>
                  </a:ext>
                </a:extLst>
              </p14:cNvPr>
              <p14:cNvContentPartPr/>
              <p14:nvPr/>
            </p14:nvContentPartPr>
            <p14:xfrm>
              <a:off x="4633775" y="1222005"/>
              <a:ext cx="635760" cy="352080"/>
            </p14:xfrm>
          </p:contentPart>
        </mc:Choice>
        <mc:Fallback xmlns="">
          <p:pic>
            <p:nvPicPr>
              <p:cNvPr id="22" name="Entrada de lápiz 22">
                <a:extLst>
                  <a:ext uri="{FF2B5EF4-FFF2-40B4-BE49-F238E27FC236}">
                    <a16:creationId xmlns:a16="http://schemas.microsoft.com/office/drawing/2014/main" id="{539F40F9-4826-CB45-8C67-CB31FC84CDD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616135" y="1204365"/>
                <a:ext cx="671400" cy="38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5" name="Entrada de lápiz 25">
                <a:extLst>
                  <a:ext uri="{FF2B5EF4-FFF2-40B4-BE49-F238E27FC236}">
                    <a16:creationId xmlns:a16="http://schemas.microsoft.com/office/drawing/2014/main" id="{D645886A-9254-5D4E-8094-4642B13A0423}"/>
                  </a:ext>
                </a:extLst>
              </p14:cNvPr>
              <p14:cNvContentPartPr/>
              <p14:nvPr/>
            </p14:nvContentPartPr>
            <p14:xfrm>
              <a:off x="5401295" y="833205"/>
              <a:ext cx="337320" cy="405720"/>
            </p14:xfrm>
          </p:contentPart>
        </mc:Choice>
        <mc:Fallback xmlns="">
          <p:pic>
            <p:nvPicPr>
              <p:cNvPr id="25" name="Entrada de lápiz 25">
                <a:extLst>
                  <a:ext uri="{FF2B5EF4-FFF2-40B4-BE49-F238E27FC236}">
                    <a16:creationId xmlns:a16="http://schemas.microsoft.com/office/drawing/2014/main" id="{D645886A-9254-5D4E-8094-4642B13A042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383295" y="815565"/>
                <a:ext cx="372960" cy="44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6" name="Entrada de lápiz 25">
                <a:extLst>
                  <a:ext uri="{FF2B5EF4-FFF2-40B4-BE49-F238E27FC236}">
                    <a16:creationId xmlns:a16="http://schemas.microsoft.com/office/drawing/2014/main" id="{96289D31-6319-F342-A00F-6D56C79BB3FD}"/>
                  </a:ext>
                </a:extLst>
              </p14:cNvPr>
              <p14:cNvContentPartPr/>
              <p14:nvPr/>
            </p14:nvContentPartPr>
            <p14:xfrm>
              <a:off x="5800175" y="1065045"/>
              <a:ext cx="268200" cy="209160"/>
            </p14:xfrm>
          </p:contentPart>
        </mc:Choice>
        <mc:Fallback xmlns="">
          <p:pic>
            <p:nvPicPr>
              <p:cNvPr id="26" name="Entrada de lápiz 25">
                <a:extLst>
                  <a:ext uri="{FF2B5EF4-FFF2-40B4-BE49-F238E27FC236}">
                    <a16:creationId xmlns:a16="http://schemas.microsoft.com/office/drawing/2014/main" id="{96289D31-6319-F342-A00F-6D56C79BB3F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782535" y="1047045"/>
                <a:ext cx="30384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9" name="Entrada de lápiz 29">
                <a:extLst>
                  <a:ext uri="{FF2B5EF4-FFF2-40B4-BE49-F238E27FC236}">
                    <a16:creationId xmlns:a16="http://schemas.microsoft.com/office/drawing/2014/main" id="{85F605C6-9615-9940-ACE4-742B4AD47E0B}"/>
                  </a:ext>
                </a:extLst>
              </p14:cNvPr>
              <p14:cNvContentPartPr/>
              <p14:nvPr/>
            </p14:nvContentPartPr>
            <p14:xfrm>
              <a:off x="3558455" y="805845"/>
              <a:ext cx="459000" cy="207000"/>
            </p14:xfrm>
          </p:contentPart>
        </mc:Choice>
        <mc:Fallback xmlns="">
          <p:pic>
            <p:nvPicPr>
              <p:cNvPr id="29" name="Entrada de lápiz 29">
                <a:extLst>
                  <a:ext uri="{FF2B5EF4-FFF2-40B4-BE49-F238E27FC236}">
                    <a16:creationId xmlns:a16="http://schemas.microsoft.com/office/drawing/2014/main" id="{85F605C6-9615-9940-ACE4-742B4AD47E0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540815" y="787845"/>
                <a:ext cx="49464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2" name="Entrada de lápiz 32">
                <a:extLst>
                  <a:ext uri="{FF2B5EF4-FFF2-40B4-BE49-F238E27FC236}">
                    <a16:creationId xmlns:a16="http://schemas.microsoft.com/office/drawing/2014/main" id="{84F9F8EC-5CBA-2F4B-AD31-C0A9177CC7AA}"/>
                  </a:ext>
                </a:extLst>
              </p14:cNvPr>
              <p14:cNvContentPartPr/>
              <p14:nvPr/>
            </p14:nvContentPartPr>
            <p14:xfrm>
              <a:off x="3848255" y="805125"/>
              <a:ext cx="492120" cy="213120"/>
            </p14:xfrm>
          </p:contentPart>
        </mc:Choice>
        <mc:Fallback xmlns="">
          <p:pic>
            <p:nvPicPr>
              <p:cNvPr id="32" name="Entrada de lápiz 32">
                <a:extLst>
                  <a:ext uri="{FF2B5EF4-FFF2-40B4-BE49-F238E27FC236}">
                    <a16:creationId xmlns:a16="http://schemas.microsoft.com/office/drawing/2014/main" id="{84F9F8EC-5CBA-2F4B-AD31-C0A9177CC7A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830615" y="787125"/>
                <a:ext cx="527760" cy="2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3" name="Entrada de lápiz 32">
                <a:extLst>
                  <a:ext uri="{FF2B5EF4-FFF2-40B4-BE49-F238E27FC236}">
                    <a16:creationId xmlns:a16="http://schemas.microsoft.com/office/drawing/2014/main" id="{86823C39-1556-E248-99CE-F85A967BD04C}"/>
                  </a:ext>
                </a:extLst>
              </p14:cNvPr>
              <p14:cNvContentPartPr/>
              <p14:nvPr/>
            </p14:nvContentPartPr>
            <p14:xfrm>
              <a:off x="4449095" y="801165"/>
              <a:ext cx="189720" cy="232200"/>
            </p14:xfrm>
          </p:contentPart>
        </mc:Choice>
        <mc:Fallback xmlns="">
          <p:pic>
            <p:nvPicPr>
              <p:cNvPr id="33" name="Entrada de lápiz 32">
                <a:extLst>
                  <a:ext uri="{FF2B5EF4-FFF2-40B4-BE49-F238E27FC236}">
                    <a16:creationId xmlns:a16="http://schemas.microsoft.com/office/drawing/2014/main" id="{86823C39-1556-E248-99CE-F85A967BD04C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431455" y="783165"/>
                <a:ext cx="225360" cy="26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6" name="Entrada de lápiz 36">
                <a:extLst>
                  <a:ext uri="{FF2B5EF4-FFF2-40B4-BE49-F238E27FC236}">
                    <a16:creationId xmlns:a16="http://schemas.microsoft.com/office/drawing/2014/main" id="{2E48D073-4EDD-AA4D-8EF2-B193552F4082}"/>
                  </a:ext>
                </a:extLst>
              </p14:cNvPr>
              <p14:cNvContentPartPr/>
              <p14:nvPr/>
            </p14:nvContentPartPr>
            <p14:xfrm>
              <a:off x="1118015" y="2093205"/>
              <a:ext cx="1787400" cy="457560"/>
            </p14:xfrm>
          </p:contentPart>
        </mc:Choice>
        <mc:Fallback xmlns="">
          <p:pic>
            <p:nvPicPr>
              <p:cNvPr id="36" name="Entrada de lápiz 36">
                <a:extLst>
                  <a:ext uri="{FF2B5EF4-FFF2-40B4-BE49-F238E27FC236}">
                    <a16:creationId xmlns:a16="http://schemas.microsoft.com/office/drawing/2014/main" id="{2E48D073-4EDD-AA4D-8EF2-B193552F408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100375" y="2075205"/>
                <a:ext cx="1823040" cy="49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Entrada de lápiz 40">
                <a:extLst>
                  <a:ext uri="{FF2B5EF4-FFF2-40B4-BE49-F238E27FC236}">
                    <a16:creationId xmlns:a16="http://schemas.microsoft.com/office/drawing/2014/main" id="{D944D713-EBF6-5247-854F-F746CE740A92}"/>
                  </a:ext>
                </a:extLst>
              </p14:cNvPr>
              <p14:cNvContentPartPr/>
              <p14:nvPr/>
            </p14:nvContentPartPr>
            <p14:xfrm>
              <a:off x="2529575" y="1977645"/>
              <a:ext cx="1045080" cy="486720"/>
            </p14:xfrm>
          </p:contentPart>
        </mc:Choice>
        <mc:Fallback xmlns="">
          <p:pic>
            <p:nvPicPr>
              <p:cNvPr id="40" name="Entrada de lápiz 40">
                <a:extLst>
                  <a:ext uri="{FF2B5EF4-FFF2-40B4-BE49-F238E27FC236}">
                    <a16:creationId xmlns:a16="http://schemas.microsoft.com/office/drawing/2014/main" id="{D944D713-EBF6-5247-854F-F746CE740A9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511935" y="1960005"/>
                <a:ext cx="1080720" cy="52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3" name="Entrada de lápiz 43">
                <a:extLst>
                  <a:ext uri="{FF2B5EF4-FFF2-40B4-BE49-F238E27FC236}">
                    <a16:creationId xmlns:a16="http://schemas.microsoft.com/office/drawing/2014/main" id="{C2B3A3CE-059C-ED43-B838-086CD725AEF5}"/>
                  </a:ext>
                </a:extLst>
              </p14:cNvPr>
              <p14:cNvContentPartPr/>
              <p14:nvPr/>
            </p14:nvContentPartPr>
            <p14:xfrm>
              <a:off x="3571775" y="2404245"/>
              <a:ext cx="70200" cy="90720"/>
            </p14:xfrm>
          </p:contentPart>
        </mc:Choice>
        <mc:Fallback xmlns="">
          <p:pic>
            <p:nvPicPr>
              <p:cNvPr id="43" name="Entrada de lápiz 43">
                <a:extLst>
                  <a:ext uri="{FF2B5EF4-FFF2-40B4-BE49-F238E27FC236}">
                    <a16:creationId xmlns:a16="http://schemas.microsoft.com/office/drawing/2014/main" id="{C2B3A3CE-059C-ED43-B838-086CD725AEF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554135" y="2386245"/>
                <a:ext cx="10584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4" name="Entrada de lápiz 43">
                <a:extLst>
                  <a:ext uri="{FF2B5EF4-FFF2-40B4-BE49-F238E27FC236}">
                    <a16:creationId xmlns:a16="http://schemas.microsoft.com/office/drawing/2014/main" id="{449D0D34-C33F-7745-8B5A-FFA9202AAFE5}"/>
                  </a:ext>
                </a:extLst>
              </p14:cNvPr>
              <p14:cNvContentPartPr/>
              <p14:nvPr/>
            </p14:nvContentPartPr>
            <p14:xfrm>
              <a:off x="1039535" y="2613045"/>
              <a:ext cx="2670840" cy="151920"/>
            </p14:xfrm>
          </p:contentPart>
        </mc:Choice>
        <mc:Fallback xmlns="">
          <p:pic>
            <p:nvPicPr>
              <p:cNvPr id="44" name="Entrada de lápiz 43">
                <a:extLst>
                  <a:ext uri="{FF2B5EF4-FFF2-40B4-BE49-F238E27FC236}">
                    <a16:creationId xmlns:a16="http://schemas.microsoft.com/office/drawing/2014/main" id="{449D0D34-C33F-7745-8B5A-FFA9202AAFE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21895" y="2595405"/>
                <a:ext cx="2706480" cy="18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0" name="Entrada de lápiz 50">
                <a:extLst>
                  <a:ext uri="{FF2B5EF4-FFF2-40B4-BE49-F238E27FC236}">
                    <a16:creationId xmlns:a16="http://schemas.microsoft.com/office/drawing/2014/main" id="{D05E0AE7-B37B-2944-8713-D6FCA4783131}"/>
                  </a:ext>
                </a:extLst>
              </p14:cNvPr>
              <p14:cNvContentPartPr/>
              <p14:nvPr/>
            </p14:nvContentPartPr>
            <p14:xfrm>
              <a:off x="1889495" y="3038925"/>
              <a:ext cx="1944360" cy="457560"/>
            </p14:xfrm>
          </p:contentPart>
        </mc:Choice>
        <mc:Fallback xmlns="">
          <p:pic>
            <p:nvPicPr>
              <p:cNvPr id="50" name="Entrada de lápiz 50">
                <a:extLst>
                  <a:ext uri="{FF2B5EF4-FFF2-40B4-BE49-F238E27FC236}">
                    <a16:creationId xmlns:a16="http://schemas.microsoft.com/office/drawing/2014/main" id="{D05E0AE7-B37B-2944-8713-D6FCA478313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871495" y="3020925"/>
                <a:ext cx="1980000" cy="49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3" name="Entrada de lápiz 53">
                <a:extLst>
                  <a:ext uri="{FF2B5EF4-FFF2-40B4-BE49-F238E27FC236}">
                    <a16:creationId xmlns:a16="http://schemas.microsoft.com/office/drawing/2014/main" id="{C9DCD072-5DF4-F040-9D81-C1E906A698F5}"/>
                  </a:ext>
                </a:extLst>
              </p14:cNvPr>
              <p14:cNvContentPartPr/>
              <p14:nvPr/>
            </p14:nvContentPartPr>
            <p14:xfrm>
              <a:off x="2949695" y="2971965"/>
              <a:ext cx="617760" cy="308880"/>
            </p14:xfrm>
          </p:contentPart>
        </mc:Choice>
        <mc:Fallback xmlns="">
          <p:pic>
            <p:nvPicPr>
              <p:cNvPr id="53" name="Entrada de lápiz 53">
                <a:extLst>
                  <a:ext uri="{FF2B5EF4-FFF2-40B4-BE49-F238E27FC236}">
                    <a16:creationId xmlns:a16="http://schemas.microsoft.com/office/drawing/2014/main" id="{C9DCD072-5DF4-F040-9D81-C1E906A698F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932055" y="2954325"/>
                <a:ext cx="653400" cy="34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7" name="Entrada de lápiz 57">
                <a:extLst>
                  <a:ext uri="{FF2B5EF4-FFF2-40B4-BE49-F238E27FC236}">
                    <a16:creationId xmlns:a16="http://schemas.microsoft.com/office/drawing/2014/main" id="{F66BCCD4-A04A-514B-B77E-0D949657C07C}"/>
                  </a:ext>
                </a:extLst>
              </p14:cNvPr>
              <p14:cNvContentPartPr/>
              <p14:nvPr/>
            </p14:nvContentPartPr>
            <p14:xfrm>
              <a:off x="1827575" y="3606645"/>
              <a:ext cx="508320" cy="427680"/>
            </p14:xfrm>
          </p:contentPart>
        </mc:Choice>
        <mc:Fallback xmlns="">
          <p:pic>
            <p:nvPicPr>
              <p:cNvPr id="57" name="Entrada de lápiz 57">
                <a:extLst>
                  <a:ext uri="{FF2B5EF4-FFF2-40B4-BE49-F238E27FC236}">
                    <a16:creationId xmlns:a16="http://schemas.microsoft.com/office/drawing/2014/main" id="{F66BCCD4-A04A-514B-B77E-0D949657C07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809588" y="3589005"/>
                <a:ext cx="543935" cy="46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63" name="Entrada de lápiz 63">
                <a:extLst>
                  <a:ext uri="{FF2B5EF4-FFF2-40B4-BE49-F238E27FC236}">
                    <a16:creationId xmlns:a16="http://schemas.microsoft.com/office/drawing/2014/main" id="{471AB35F-722D-1D48-8704-82AC7F3ADE3A}"/>
                  </a:ext>
                </a:extLst>
              </p14:cNvPr>
              <p14:cNvContentPartPr/>
              <p14:nvPr/>
            </p14:nvContentPartPr>
            <p14:xfrm>
              <a:off x="2375495" y="3584685"/>
              <a:ext cx="1018440" cy="353160"/>
            </p14:xfrm>
          </p:contentPart>
        </mc:Choice>
        <mc:Fallback xmlns="">
          <p:pic>
            <p:nvPicPr>
              <p:cNvPr id="63" name="Entrada de lápiz 63">
                <a:extLst>
                  <a:ext uri="{FF2B5EF4-FFF2-40B4-BE49-F238E27FC236}">
                    <a16:creationId xmlns:a16="http://schemas.microsoft.com/office/drawing/2014/main" id="{471AB35F-722D-1D48-8704-82AC7F3ADE3A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357855" y="3567045"/>
                <a:ext cx="1054080" cy="38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68" name="Entrada de lápiz 68">
                <a:extLst>
                  <a:ext uri="{FF2B5EF4-FFF2-40B4-BE49-F238E27FC236}">
                    <a16:creationId xmlns:a16="http://schemas.microsoft.com/office/drawing/2014/main" id="{3AB79895-BADE-D643-91A9-593158BF9F47}"/>
                  </a:ext>
                </a:extLst>
              </p14:cNvPr>
              <p14:cNvContentPartPr/>
              <p14:nvPr/>
            </p14:nvContentPartPr>
            <p14:xfrm>
              <a:off x="3344975" y="3281565"/>
              <a:ext cx="923400" cy="667080"/>
            </p14:xfrm>
          </p:contentPart>
        </mc:Choice>
        <mc:Fallback xmlns="">
          <p:pic>
            <p:nvPicPr>
              <p:cNvPr id="68" name="Entrada de lápiz 68">
                <a:extLst>
                  <a:ext uri="{FF2B5EF4-FFF2-40B4-BE49-F238E27FC236}">
                    <a16:creationId xmlns:a16="http://schemas.microsoft.com/office/drawing/2014/main" id="{3AB79895-BADE-D643-91A9-593158BF9F4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326975" y="3263565"/>
                <a:ext cx="959040" cy="70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77" name="Entrada de lápiz 77">
                <a:extLst>
                  <a:ext uri="{FF2B5EF4-FFF2-40B4-BE49-F238E27FC236}">
                    <a16:creationId xmlns:a16="http://schemas.microsoft.com/office/drawing/2014/main" id="{59793985-FCC0-754C-9FF8-7746CCFCD418}"/>
                  </a:ext>
                </a:extLst>
              </p14:cNvPr>
              <p14:cNvContentPartPr/>
              <p14:nvPr/>
            </p14:nvContentPartPr>
            <p14:xfrm>
              <a:off x="4520735" y="2811045"/>
              <a:ext cx="2680200" cy="879480"/>
            </p14:xfrm>
          </p:contentPart>
        </mc:Choice>
        <mc:Fallback xmlns="">
          <p:pic>
            <p:nvPicPr>
              <p:cNvPr id="77" name="Entrada de lápiz 77">
                <a:extLst>
                  <a:ext uri="{FF2B5EF4-FFF2-40B4-BE49-F238E27FC236}">
                    <a16:creationId xmlns:a16="http://schemas.microsoft.com/office/drawing/2014/main" id="{59793985-FCC0-754C-9FF8-7746CCFCD418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502735" y="2793398"/>
                <a:ext cx="2715840" cy="9151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81" name="Entrada de lápiz 81">
                <a:extLst>
                  <a:ext uri="{FF2B5EF4-FFF2-40B4-BE49-F238E27FC236}">
                    <a16:creationId xmlns:a16="http://schemas.microsoft.com/office/drawing/2014/main" id="{C9FCAD83-8564-504D-9708-6F70C58ED95D}"/>
                  </a:ext>
                </a:extLst>
              </p14:cNvPr>
              <p14:cNvContentPartPr/>
              <p14:nvPr/>
            </p14:nvContentPartPr>
            <p14:xfrm>
              <a:off x="5915735" y="2779005"/>
              <a:ext cx="1185480" cy="426240"/>
            </p14:xfrm>
          </p:contentPart>
        </mc:Choice>
        <mc:Fallback xmlns="">
          <p:pic>
            <p:nvPicPr>
              <p:cNvPr id="81" name="Entrada de lápiz 81">
                <a:extLst>
                  <a:ext uri="{FF2B5EF4-FFF2-40B4-BE49-F238E27FC236}">
                    <a16:creationId xmlns:a16="http://schemas.microsoft.com/office/drawing/2014/main" id="{C9FCAD83-8564-504D-9708-6F70C58ED95D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897735" y="2761005"/>
                <a:ext cx="1221120" cy="46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84" name="Entrada de lápiz 84">
                <a:extLst>
                  <a:ext uri="{FF2B5EF4-FFF2-40B4-BE49-F238E27FC236}">
                    <a16:creationId xmlns:a16="http://schemas.microsoft.com/office/drawing/2014/main" id="{447013DA-21E1-CB4A-9B61-518C70CA990D}"/>
                  </a:ext>
                </a:extLst>
              </p14:cNvPr>
              <p14:cNvContentPartPr/>
              <p14:nvPr/>
            </p14:nvContentPartPr>
            <p14:xfrm>
              <a:off x="6147215" y="3393885"/>
              <a:ext cx="619560" cy="355320"/>
            </p14:xfrm>
          </p:contentPart>
        </mc:Choice>
        <mc:Fallback xmlns="">
          <p:pic>
            <p:nvPicPr>
              <p:cNvPr id="84" name="Entrada de lápiz 84">
                <a:extLst>
                  <a:ext uri="{FF2B5EF4-FFF2-40B4-BE49-F238E27FC236}">
                    <a16:creationId xmlns:a16="http://schemas.microsoft.com/office/drawing/2014/main" id="{447013DA-21E1-CB4A-9B61-518C70CA990D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129565" y="3375885"/>
                <a:ext cx="655221" cy="3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89" name="Entrada de lápiz 89">
                <a:extLst>
                  <a:ext uri="{FF2B5EF4-FFF2-40B4-BE49-F238E27FC236}">
                    <a16:creationId xmlns:a16="http://schemas.microsoft.com/office/drawing/2014/main" id="{D044751A-C64A-264C-9A21-613C84365E79}"/>
                  </a:ext>
                </a:extLst>
              </p14:cNvPr>
              <p14:cNvContentPartPr/>
              <p14:nvPr/>
            </p14:nvContentPartPr>
            <p14:xfrm>
              <a:off x="6870815" y="3133245"/>
              <a:ext cx="2378160" cy="535320"/>
            </p14:xfrm>
          </p:contentPart>
        </mc:Choice>
        <mc:Fallback xmlns="">
          <p:pic>
            <p:nvPicPr>
              <p:cNvPr id="89" name="Entrada de lápiz 89">
                <a:extLst>
                  <a:ext uri="{FF2B5EF4-FFF2-40B4-BE49-F238E27FC236}">
                    <a16:creationId xmlns:a16="http://schemas.microsoft.com/office/drawing/2014/main" id="{D044751A-C64A-264C-9A21-613C84365E79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852812" y="3115245"/>
                <a:ext cx="2413805" cy="57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92" name="Entrada de lápiz 92">
                <a:extLst>
                  <a:ext uri="{FF2B5EF4-FFF2-40B4-BE49-F238E27FC236}">
                    <a16:creationId xmlns:a16="http://schemas.microsoft.com/office/drawing/2014/main" id="{0C13949D-4BB3-1241-84E8-42E34DDCDA91}"/>
                  </a:ext>
                </a:extLst>
              </p14:cNvPr>
              <p14:cNvContentPartPr/>
              <p14:nvPr/>
            </p14:nvContentPartPr>
            <p14:xfrm>
              <a:off x="8025335" y="2757765"/>
              <a:ext cx="233640" cy="373320"/>
            </p14:xfrm>
          </p:contentPart>
        </mc:Choice>
        <mc:Fallback xmlns="">
          <p:pic>
            <p:nvPicPr>
              <p:cNvPr id="92" name="Entrada de lápiz 92">
                <a:extLst>
                  <a:ext uri="{FF2B5EF4-FFF2-40B4-BE49-F238E27FC236}">
                    <a16:creationId xmlns:a16="http://schemas.microsoft.com/office/drawing/2014/main" id="{0C13949D-4BB3-1241-84E8-42E34DDCDA91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007695" y="2739765"/>
                <a:ext cx="269280" cy="40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95" name="Entrada de lápiz 95">
                <a:extLst>
                  <a:ext uri="{FF2B5EF4-FFF2-40B4-BE49-F238E27FC236}">
                    <a16:creationId xmlns:a16="http://schemas.microsoft.com/office/drawing/2014/main" id="{4F13FB4B-27F4-D442-B338-BABD32F502B7}"/>
                  </a:ext>
                </a:extLst>
              </p14:cNvPr>
              <p14:cNvContentPartPr/>
              <p14:nvPr/>
            </p14:nvContentPartPr>
            <p14:xfrm>
              <a:off x="8316935" y="2840925"/>
              <a:ext cx="565560" cy="236880"/>
            </p14:xfrm>
          </p:contentPart>
        </mc:Choice>
        <mc:Fallback xmlns="">
          <p:pic>
            <p:nvPicPr>
              <p:cNvPr id="95" name="Entrada de lápiz 95">
                <a:extLst>
                  <a:ext uri="{FF2B5EF4-FFF2-40B4-BE49-F238E27FC236}">
                    <a16:creationId xmlns:a16="http://schemas.microsoft.com/office/drawing/2014/main" id="{4F13FB4B-27F4-D442-B338-BABD32F502B7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298946" y="2822925"/>
                <a:ext cx="601177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98" name="Entrada de lápiz 97">
                <a:extLst>
                  <a:ext uri="{FF2B5EF4-FFF2-40B4-BE49-F238E27FC236}">
                    <a16:creationId xmlns:a16="http://schemas.microsoft.com/office/drawing/2014/main" id="{3AF3CADC-18D2-1145-B289-B5A44BD23554}"/>
                  </a:ext>
                </a:extLst>
              </p14:cNvPr>
              <p14:cNvContentPartPr/>
              <p14:nvPr/>
            </p14:nvContentPartPr>
            <p14:xfrm>
              <a:off x="9118655" y="3187965"/>
              <a:ext cx="436320" cy="29520"/>
            </p14:xfrm>
          </p:contentPart>
        </mc:Choice>
        <mc:Fallback xmlns="">
          <p:pic>
            <p:nvPicPr>
              <p:cNvPr id="98" name="Entrada de lápiz 97">
                <a:extLst>
                  <a:ext uri="{FF2B5EF4-FFF2-40B4-BE49-F238E27FC236}">
                    <a16:creationId xmlns:a16="http://schemas.microsoft.com/office/drawing/2014/main" id="{3AF3CADC-18D2-1145-B289-B5A44BD23554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9101015" y="3170325"/>
                <a:ext cx="47196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99" name="Entrada de lápiz 99">
                <a:extLst>
                  <a:ext uri="{FF2B5EF4-FFF2-40B4-BE49-F238E27FC236}">
                    <a16:creationId xmlns:a16="http://schemas.microsoft.com/office/drawing/2014/main" id="{109B8967-0481-FC42-8454-A2C93B45104E}"/>
                  </a:ext>
                </a:extLst>
              </p14:cNvPr>
              <p14:cNvContentPartPr/>
              <p14:nvPr/>
            </p14:nvContentPartPr>
            <p14:xfrm>
              <a:off x="9030815" y="2745885"/>
              <a:ext cx="235080" cy="316080"/>
            </p14:xfrm>
          </p:contentPart>
        </mc:Choice>
        <mc:Fallback xmlns="">
          <p:pic>
            <p:nvPicPr>
              <p:cNvPr id="99" name="Entrada de lápiz 99">
                <a:extLst>
                  <a:ext uri="{FF2B5EF4-FFF2-40B4-BE49-F238E27FC236}">
                    <a16:creationId xmlns:a16="http://schemas.microsoft.com/office/drawing/2014/main" id="{109B8967-0481-FC42-8454-A2C93B45104E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9012815" y="2727885"/>
                <a:ext cx="270720" cy="35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02" name="Entrada de lápiz 102">
                <a:extLst>
                  <a:ext uri="{FF2B5EF4-FFF2-40B4-BE49-F238E27FC236}">
                    <a16:creationId xmlns:a16="http://schemas.microsoft.com/office/drawing/2014/main" id="{BA3C1D72-89F6-A349-92FE-DD40B93AE288}"/>
                  </a:ext>
                </a:extLst>
              </p14:cNvPr>
              <p14:cNvContentPartPr/>
              <p14:nvPr/>
            </p14:nvContentPartPr>
            <p14:xfrm>
              <a:off x="8246015" y="3381285"/>
              <a:ext cx="644400" cy="328680"/>
            </p14:xfrm>
          </p:contentPart>
        </mc:Choice>
        <mc:Fallback xmlns="">
          <p:pic>
            <p:nvPicPr>
              <p:cNvPr id="102" name="Entrada de lápiz 102">
                <a:extLst>
                  <a:ext uri="{FF2B5EF4-FFF2-40B4-BE49-F238E27FC236}">
                    <a16:creationId xmlns:a16="http://schemas.microsoft.com/office/drawing/2014/main" id="{BA3C1D72-89F6-A349-92FE-DD40B93AE288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8228375" y="3363285"/>
                <a:ext cx="680040" cy="36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04" name="Entrada de lápiz 103">
                <a:extLst>
                  <a:ext uri="{FF2B5EF4-FFF2-40B4-BE49-F238E27FC236}">
                    <a16:creationId xmlns:a16="http://schemas.microsoft.com/office/drawing/2014/main" id="{A648305B-E6DB-7A4C-BEC6-7EFA322A26AE}"/>
                  </a:ext>
                </a:extLst>
              </p14:cNvPr>
              <p14:cNvContentPartPr/>
              <p14:nvPr/>
            </p14:nvContentPartPr>
            <p14:xfrm>
              <a:off x="8056655" y="3353925"/>
              <a:ext cx="139320" cy="429120"/>
            </p14:xfrm>
          </p:contentPart>
        </mc:Choice>
        <mc:Fallback xmlns="">
          <p:pic>
            <p:nvPicPr>
              <p:cNvPr id="104" name="Entrada de lápiz 103">
                <a:extLst>
                  <a:ext uri="{FF2B5EF4-FFF2-40B4-BE49-F238E27FC236}">
                    <a16:creationId xmlns:a16="http://schemas.microsoft.com/office/drawing/2014/main" id="{A648305B-E6DB-7A4C-BEC6-7EFA322A26AE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039015" y="3335925"/>
                <a:ext cx="174960" cy="46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06" name="Entrada de lápiz 106">
                <a:extLst>
                  <a:ext uri="{FF2B5EF4-FFF2-40B4-BE49-F238E27FC236}">
                    <a16:creationId xmlns:a16="http://schemas.microsoft.com/office/drawing/2014/main" id="{2F6C4C74-576B-804F-B66E-9CFC33604C7D}"/>
                  </a:ext>
                </a:extLst>
              </p14:cNvPr>
              <p14:cNvContentPartPr/>
              <p14:nvPr/>
            </p14:nvContentPartPr>
            <p14:xfrm>
              <a:off x="8966375" y="3286245"/>
              <a:ext cx="606600" cy="439200"/>
            </p14:xfrm>
          </p:contentPart>
        </mc:Choice>
        <mc:Fallback xmlns="">
          <p:pic>
            <p:nvPicPr>
              <p:cNvPr id="106" name="Entrada de lápiz 106">
                <a:extLst>
                  <a:ext uri="{FF2B5EF4-FFF2-40B4-BE49-F238E27FC236}">
                    <a16:creationId xmlns:a16="http://schemas.microsoft.com/office/drawing/2014/main" id="{2F6C4C74-576B-804F-B66E-9CFC33604C7D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948375" y="3268260"/>
                <a:ext cx="642240" cy="4748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10" name="Entrada de lápiz 110">
                <a:extLst>
                  <a:ext uri="{FF2B5EF4-FFF2-40B4-BE49-F238E27FC236}">
                    <a16:creationId xmlns:a16="http://schemas.microsoft.com/office/drawing/2014/main" id="{27AE74A9-4287-B841-99A6-784ACA43184E}"/>
                  </a:ext>
                </a:extLst>
              </p14:cNvPr>
              <p14:cNvContentPartPr/>
              <p14:nvPr/>
            </p14:nvContentPartPr>
            <p14:xfrm>
              <a:off x="1453875" y="4728225"/>
              <a:ext cx="910800" cy="284760"/>
            </p14:xfrm>
          </p:contentPart>
        </mc:Choice>
        <mc:Fallback xmlns="">
          <p:pic>
            <p:nvPicPr>
              <p:cNvPr id="110" name="Entrada de lápiz 110">
                <a:extLst>
                  <a:ext uri="{FF2B5EF4-FFF2-40B4-BE49-F238E27FC236}">
                    <a16:creationId xmlns:a16="http://schemas.microsoft.com/office/drawing/2014/main" id="{27AE74A9-4287-B841-99A6-784ACA43184E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436235" y="4710585"/>
                <a:ext cx="946440" cy="32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13" name="Entrada de lápiz 113">
                <a:extLst>
                  <a:ext uri="{FF2B5EF4-FFF2-40B4-BE49-F238E27FC236}">
                    <a16:creationId xmlns:a16="http://schemas.microsoft.com/office/drawing/2014/main" id="{1CBF29EF-7D74-BC4A-92BE-1E799F77BE39}"/>
                  </a:ext>
                </a:extLst>
              </p14:cNvPr>
              <p14:cNvContentPartPr/>
              <p14:nvPr/>
            </p14:nvContentPartPr>
            <p14:xfrm>
              <a:off x="2241915" y="4653705"/>
              <a:ext cx="855000" cy="317520"/>
            </p14:xfrm>
          </p:contentPart>
        </mc:Choice>
        <mc:Fallback xmlns="">
          <p:pic>
            <p:nvPicPr>
              <p:cNvPr id="113" name="Entrada de lápiz 113">
                <a:extLst>
                  <a:ext uri="{FF2B5EF4-FFF2-40B4-BE49-F238E27FC236}">
                    <a16:creationId xmlns:a16="http://schemas.microsoft.com/office/drawing/2014/main" id="{1CBF29EF-7D74-BC4A-92BE-1E799F77BE39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223915" y="4635705"/>
                <a:ext cx="890640" cy="35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14" name="Entrada de lápiz 113">
                <a:extLst>
                  <a:ext uri="{FF2B5EF4-FFF2-40B4-BE49-F238E27FC236}">
                    <a16:creationId xmlns:a16="http://schemas.microsoft.com/office/drawing/2014/main" id="{D91205BC-389D-0C4C-AA1D-B5E6F043C326}"/>
                  </a:ext>
                </a:extLst>
              </p14:cNvPr>
              <p14:cNvContentPartPr/>
              <p14:nvPr/>
            </p14:nvContentPartPr>
            <p14:xfrm>
              <a:off x="2929155" y="4879065"/>
              <a:ext cx="250200" cy="34200"/>
            </p14:xfrm>
          </p:contentPart>
        </mc:Choice>
        <mc:Fallback xmlns="">
          <p:pic>
            <p:nvPicPr>
              <p:cNvPr id="114" name="Entrada de lápiz 113">
                <a:extLst>
                  <a:ext uri="{FF2B5EF4-FFF2-40B4-BE49-F238E27FC236}">
                    <a16:creationId xmlns:a16="http://schemas.microsoft.com/office/drawing/2014/main" id="{D91205BC-389D-0C4C-AA1D-B5E6F043C326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911155" y="4861425"/>
                <a:ext cx="28584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17" name="Entrada de lápiz 117">
                <a:extLst>
                  <a:ext uri="{FF2B5EF4-FFF2-40B4-BE49-F238E27FC236}">
                    <a16:creationId xmlns:a16="http://schemas.microsoft.com/office/drawing/2014/main" id="{3EDAC51F-C07E-3C49-955E-FFE850E63705}"/>
                  </a:ext>
                </a:extLst>
              </p14:cNvPr>
              <p14:cNvContentPartPr/>
              <p14:nvPr/>
            </p14:nvContentPartPr>
            <p14:xfrm>
              <a:off x="3440355" y="4542105"/>
              <a:ext cx="253440" cy="374400"/>
            </p14:xfrm>
          </p:contentPart>
        </mc:Choice>
        <mc:Fallback xmlns="">
          <p:pic>
            <p:nvPicPr>
              <p:cNvPr id="117" name="Entrada de lápiz 117">
                <a:extLst>
                  <a:ext uri="{FF2B5EF4-FFF2-40B4-BE49-F238E27FC236}">
                    <a16:creationId xmlns:a16="http://schemas.microsoft.com/office/drawing/2014/main" id="{3EDAC51F-C07E-3C49-955E-FFE850E63705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422715" y="4524465"/>
                <a:ext cx="289080" cy="41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18" name="Entrada de lápiz 117">
                <a:extLst>
                  <a:ext uri="{FF2B5EF4-FFF2-40B4-BE49-F238E27FC236}">
                    <a16:creationId xmlns:a16="http://schemas.microsoft.com/office/drawing/2014/main" id="{BD2410F9-C70A-E446-8A97-52692E0B3E06}"/>
                  </a:ext>
                </a:extLst>
              </p14:cNvPr>
              <p14:cNvContentPartPr/>
              <p14:nvPr/>
            </p14:nvContentPartPr>
            <p14:xfrm>
              <a:off x="3869115" y="4575225"/>
              <a:ext cx="94680" cy="378000"/>
            </p14:xfrm>
          </p:contentPart>
        </mc:Choice>
        <mc:Fallback xmlns="">
          <p:pic>
            <p:nvPicPr>
              <p:cNvPr id="118" name="Entrada de lápiz 117">
                <a:extLst>
                  <a:ext uri="{FF2B5EF4-FFF2-40B4-BE49-F238E27FC236}">
                    <a16:creationId xmlns:a16="http://schemas.microsoft.com/office/drawing/2014/main" id="{BD2410F9-C70A-E446-8A97-52692E0B3E06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3851475" y="4557225"/>
                <a:ext cx="130320" cy="41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21" name="Entrada de lápiz 121">
                <a:extLst>
                  <a:ext uri="{FF2B5EF4-FFF2-40B4-BE49-F238E27FC236}">
                    <a16:creationId xmlns:a16="http://schemas.microsoft.com/office/drawing/2014/main" id="{0CDDC2D0-DADC-824C-B2D6-64BF6A976161}"/>
                  </a:ext>
                </a:extLst>
              </p14:cNvPr>
              <p14:cNvContentPartPr/>
              <p14:nvPr/>
            </p14:nvContentPartPr>
            <p14:xfrm>
              <a:off x="3969915" y="4547505"/>
              <a:ext cx="978120" cy="422280"/>
            </p14:xfrm>
          </p:contentPart>
        </mc:Choice>
        <mc:Fallback xmlns="">
          <p:pic>
            <p:nvPicPr>
              <p:cNvPr id="121" name="Entrada de lápiz 121">
                <a:extLst>
                  <a:ext uri="{FF2B5EF4-FFF2-40B4-BE49-F238E27FC236}">
                    <a16:creationId xmlns:a16="http://schemas.microsoft.com/office/drawing/2014/main" id="{0CDDC2D0-DADC-824C-B2D6-64BF6A976161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951915" y="4529865"/>
                <a:ext cx="1013760" cy="4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25" name="Entrada de lápiz 125">
                <a:extLst>
                  <a:ext uri="{FF2B5EF4-FFF2-40B4-BE49-F238E27FC236}">
                    <a16:creationId xmlns:a16="http://schemas.microsoft.com/office/drawing/2014/main" id="{10A36D0B-79FC-7B4B-A1D8-45B7D0443AEA}"/>
                  </a:ext>
                </a:extLst>
              </p14:cNvPr>
              <p14:cNvContentPartPr/>
              <p14:nvPr/>
            </p14:nvContentPartPr>
            <p14:xfrm>
              <a:off x="4870635" y="4382625"/>
              <a:ext cx="540000" cy="459000"/>
            </p14:xfrm>
          </p:contentPart>
        </mc:Choice>
        <mc:Fallback xmlns="">
          <p:pic>
            <p:nvPicPr>
              <p:cNvPr id="125" name="Entrada de lápiz 125">
                <a:extLst>
                  <a:ext uri="{FF2B5EF4-FFF2-40B4-BE49-F238E27FC236}">
                    <a16:creationId xmlns:a16="http://schemas.microsoft.com/office/drawing/2014/main" id="{10A36D0B-79FC-7B4B-A1D8-45B7D0443AEA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852995" y="4364985"/>
                <a:ext cx="575640" cy="49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28" name="Entrada de lápiz 128">
                <a:extLst>
                  <a:ext uri="{FF2B5EF4-FFF2-40B4-BE49-F238E27FC236}">
                    <a16:creationId xmlns:a16="http://schemas.microsoft.com/office/drawing/2014/main" id="{EABADAA7-C152-9D4E-A689-DD9E6258061C}"/>
                  </a:ext>
                </a:extLst>
              </p14:cNvPr>
              <p14:cNvContentPartPr/>
              <p14:nvPr/>
            </p14:nvContentPartPr>
            <p14:xfrm>
              <a:off x="5615475" y="4460385"/>
              <a:ext cx="209160" cy="422280"/>
            </p14:xfrm>
          </p:contentPart>
        </mc:Choice>
        <mc:Fallback xmlns="">
          <p:pic>
            <p:nvPicPr>
              <p:cNvPr id="128" name="Entrada de lápiz 128">
                <a:extLst>
                  <a:ext uri="{FF2B5EF4-FFF2-40B4-BE49-F238E27FC236}">
                    <a16:creationId xmlns:a16="http://schemas.microsoft.com/office/drawing/2014/main" id="{EABADAA7-C152-9D4E-A689-DD9E6258061C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5597475" y="4442745"/>
                <a:ext cx="244800" cy="4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33" name="Entrada de lápiz 133">
                <a:extLst>
                  <a:ext uri="{FF2B5EF4-FFF2-40B4-BE49-F238E27FC236}">
                    <a16:creationId xmlns:a16="http://schemas.microsoft.com/office/drawing/2014/main" id="{BD00F242-A752-424F-8A14-4A0D7BA40C98}"/>
                  </a:ext>
                </a:extLst>
              </p14:cNvPr>
              <p14:cNvContentPartPr/>
              <p14:nvPr/>
            </p14:nvContentPartPr>
            <p14:xfrm>
              <a:off x="5801595" y="4539945"/>
              <a:ext cx="808560" cy="330120"/>
            </p14:xfrm>
          </p:contentPart>
        </mc:Choice>
        <mc:Fallback xmlns="">
          <p:pic>
            <p:nvPicPr>
              <p:cNvPr id="133" name="Entrada de lápiz 133">
                <a:extLst>
                  <a:ext uri="{FF2B5EF4-FFF2-40B4-BE49-F238E27FC236}">
                    <a16:creationId xmlns:a16="http://schemas.microsoft.com/office/drawing/2014/main" id="{BD00F242-A752-424F-8A14-4A0D7BA40C98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5783595" y="4521945"/>
                <a:ext cx="844200" cy="36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37" name="Entrada de lápiz 137">
                <a:extLst>
                  <a:ext uri="{FF2B5EF4-FFF2-40B4-BE49-F238E27FC236}">
                    <a16:creationId xmlns:a16="http://schemas.microsoft.com/office/drawing/2014/main" id="{7E5F6F42-8269-9040-8827-BFDD2465904D}"/>
                  </a:ext>
                </a:extLst>
              </p14:cNvPr>
              <p14:cNvContentPartPr/>
              <p14:nvPr/>
            </p14:nvContentPartPr>
            <p14:xfrm>
              <a:off x="6446355" y="4354545"/>
              <a:ext cx="732240" cy="573120"/>
            </p14:xfrm>
          </p:contentPart>
        </mc:Choice>
        <mc:Fallback xmlns="">
          <p:pic>
            <p:nvPicPr>
              <p:cNvPr id="137" name="Entrada de lápiz 137">
                <a:extLst>
                  <a:ext uri="{FF2B5EF4-FFF2-40B4-BE49-F238E27FC236}">
                    <a16:creationId xmlns:a16="http://schemas.microsoft.com/office/drawing/2014/main" id="{7E5F6F42-8269-9040-8827-BFDD2465904D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6428715" y="4336545"/>
                <a:ext cx="767880" cy="60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40" name="Entrada de lápiz 140">
                <a:extLst>
                  <a:ext uri="{FF2B5EF4-FFF2-40B4-BE49-F238E27FC236}">
                    <a16:creationId xmlns:a16="http://schemas.microsoft.com/office/drawing/2014/main" id="{B9010E4C-D68E-6042-819C-2885A02C4010}"/>
                  </a:ext>
                </a:extLst>
              </p14:cNvPr>
              <p14:cNvContentPartPr/>
              <p14:nvPr/>
            </p14:nvContentPartPr>
            <p14:xfrm>
              <a:off x="7238715" y="4539945"/>
              <a:ext cx="228960" cy="307440"/>
            </p14:xfrm>
          </p:contentPart>
        </mc:Choice>
        <mc:Fallback xmlns="">
          <p:pic>
            <p:nvPicPr>
              <p:cNvPr id="140" name="Entrada de lápiz 140">
                <a:extLst>
                  <a:ext uri="{FF2B5EF4-FFF2-40B4-BE49-F238E27FC236}">
                    <a16:creationId xmlns:a16="http://schemas.microsoft.com/office/drawing/2014/main" id="{B9010E4C-D68E-6042-819C-2885A02C4010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7221075" y="4521945"/>
                <a:ext cx="264600" cy="34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43" name="Entrada de lápiz 143">
                <a:extLst>
                  <a:ext uri="{FF2B5EF4-FFF2-40B4-BE49-F238E27FC236}">
                    <a16:creationId xmlns:a16="http://schemas.microsoft.com/office/drawing/2014/main" id="{CB8AEC88-6F70-C645-BCDE-933DD227D429}"/>
                  </a:ext>
                </a:extLst>
              </p14:cNvPr>
              <p14:cNvContentPartPr/>
              <p14:nvPr/>
            </p14:nvContentPartPr>
            <p14:xfrm>
              <a:off x="7656675" y="4333305"/>
              <a:ext cx="633960" cy="507960"/>
            </p14:xfrm>
          </p:contentPart>
        </mc:Choice>
        <mc:Fallback xmlns="">
          <p:pic>
            <p:nvPicPr>
              <p:cNvPr id="143" name="Entrada de lápiz 143">
                <a:extLst>
                  <a:ext uri="{FF2B5EF4-FFF2-40B4-BE49-F238E27FC236}">
                    <a16:creationId xmlns:a16="http://schemas.microsoft.com/office/drawing/2014/main" id="{CB8AEC88-6F70-C645-BCDE-933DD227D429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7639045" y="4315292"/>
                <a:ext cx="669580" cy="5436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46" name="Entrada de lápiz 146">
                <a:extLst>
                  <a:ext uri="{FF2B5EF4-FFF2-40B4-BE49-F238E27FC236}">
                    <a16:creationId xmlns:a16="http://schemas.microsoft.com/office/drawing/2014/main" id="{DDF37B18-F7AB-D94D-86D5-8EE3086FF291}"/>
                  </a:ext>
                </a:extLst>
              </p14:cNvPr>
              <p14:cNvContentPartPr/>
              <p14:nvPr/>
            </p14:nvContentPartPr>
            <p14:xfrm>
              <a:off x="8399715" y="4344105"/>
              <a:ext cx="336600" cy="493560"/>
            </p14:xfrm>
          </p:contentPart>
        </mc:Choice>
        <mc:Fallback xmlns="">
          <p:pic>
            <p:nvPicPr>
              <p:cNvPr id="146" name="Entrada de lápiz 146">
                <a:extLst>
                  <a:ext uri="{FF2B5EF4-FFF2-40B4-BE49-F238E27FC236}">
                    <a16:creationId xmlns:a16="http://schemas.microsoft.com/office/drawing/2014/main" id="{DDF37B18-F7AB-D94D-86D5-8EE3086FF291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8382075" y="4326465"/>
                <a:ext cx="372240" cy="52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49" name="Entrada de lápiz 149">
                <a:extLst>
                  <a:ext uri="{FF2B5EF4-FFF2-40B4-BE49-F238E27FC236}">
                    <a16:creationId xmlns:a16="http://schemas.microsoft.com/office/drawing/2014/main" id="{8CAC1D85-C380-9246-8457-F235559220EE}"/>
                  </a:ext>
                </a:extLst>
              </p14:cNvPr>
              <p14:cNvContentPartPr/>
              <p14:nvPr/>
            </p14:nvContentPartPr>
            <p14:xfrm>
              <a:off x="8917395" y="4526265"/>
              <a:ext cx="258120" cy="246960"/>
            </p14:xfrm>
          </p:contentPart>
        </mc:Choice>
        <mc:Fallback xmlns="">
          <p:pic>
            <p:nvPicPr>
              <p:cNvPr id="149" name="Entrada de lápiz 149">
                <a:extLst>
                  <a:ext uri="{FF2B5EF4-FFF2-40B4-BE49-F238E27FC236}">
                    <a16:creationId xmlns:a16="http://schemas.microsoft.com/office/drawing/2014/main" id="{8CAC1D85-C380-9246-8457-F235559220EE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8899395" y="4508625"/>
                <a:ext cx="293760" cy="2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52" name="Entrada de lápiz 152">
                <a:extLst>
                  <a:ext uri="{FF2B5EF4-FFF2-40B4-BE49-F238E27FC236}">
                    <a16:creationId xmlns:a16="http://schemas.microsoft.com/office/drawing/2014/main" id="{F5DB05C0-F993-7F46-83B3-42493A320BD2}"/>
                  </a:ext>
                </a:extLst>
              </p14:cNvPr>
              <p14:cNvContentPartPr/>
              <p14:nvPr/>
            </p14:nvContentPartPr>
            <p14:xfrm>
              <a:off x="9384335" y="4260045"/>
              <a:ext cx="225720" cy="488160"/>
            </p14:xfrm>
          </p:contentPart>
        </mc:Choice>
        <mc:Fallback xmlns="">
          <p:pic>
            <p:nvPicPr>
              <p:cNvPr id="152" name="Entrada de lápiz 152">
                <a:extLst>
                  <a:ext uri="{FF2B5EF4-FFF2-40B4-BE49-F238E27FC236}">
                    <a16:creationId xmlns:a16="http://schemas.microsoft.com/office/drawing/2014/main" id="{F5DB05C0-F993-7F46-83B3-42493A320BD2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9366335" y="4242405"/>
                <a:ext cx="261360" cy="52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55" name="Entrada de lápiz 155">
                <a:extLst>
                  <a:ext uri="{FF2B5EF4-FFF2-40B4-BE49-F238E27FC236}">
                    <a16:creationId xmlns:a16="http://schemas.microsoft.com/office/drawing/2014/main" id="{D4F27B68-9D1A-4941-9E57-D0B68FA2984B}"/>
                  </a:ext>
                </a:extLst>
              </p14:cNvPr>
              <p14:cNvContentPartPr/>
              <p14:nvPr/>
            </p14:nvContentPartPr>
            <p14:xfrm>
              <a:off x="9560015" y="4315125"/>
              <a:ext cx="252360" cy="454320"/>
            </p14:xfrm>
          </p:contentPart>
        </mc:Choice>
        <mc:Fallback xmlns="">
          <p:pic>
            <p:nvPicPr>
              <p:cNvPr id="155" name="Entrada de lápiz 155">
                <a:extLst>
                  <a:ext uri="{FF2B5EF4-FFF2-40B4-BE49-F238E27FC236}">
                    <a16:creationId xmlns:a16="http://schemas.microsoft.com/office/drawing/2014/main" id="{D4F27B68-9D1A-4941-9E57-D0B68FA2984B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9542375" y="4297485"/>
                <a:ext cx="288000" cy="48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58" name="Entrada de lápiz 158">
                <a:extLst>
                  <a:ext uri="{FF2B5EF4-FFF2-40B4-BE49-F238E27FC236}">
                    <a16:creationId xmlns:a16="http://schemas.microsoft.com/office/drawing/2014/main" id="{CC6557ED-D93B-6E4E-86A5-E36ABA3AFD2C}"/>
                  </a:ext>
                </a:extLst>
              </p14:cNvPr>
              <p14:cNvContentPartPr/>
              <p14:nvPr/>
            </p14:nvContentPartPr>
            <p14:xfrm>
              <a:off x="9803015" y="4464525"/>
              <a:ext cx="223920" cy="317520"/>
            </p14:xfrm>
          </p:contentPart>
        </mc:Choice>
        <mc:Fallback xmlns="">
          <p:pic>
            <p:nvPicPr>
              <p:cNvPr id="158" name="Entrada de lápiz 158">
                <a:extLst>
                  <a:ext uri="{FF2B5EF4-FFF2-40B4-BE49-F238E27FC236}">
                    <a16:creationId xmlns:a16="http://schemas.microsoft.com/office/drawing/2014/main" id="{CC6557ED-D93B-6E4E-86A5-E36ABA3AFD2C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9785044" y="4446525"/>
                <a:ext cx="259503" cy="35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63" name="Entrada de lápiz 163">
                <a:extLst>
                  <a:ext uri="{FF2B5EF4-FFF2-40B4-BE49-F238E27FC236}">
                    <a16:creationId xmlns:a16="http://schemas.microsoft.com/office/drawing/2014/main" id="{48F81369-706F-0E4B-BB04-95DBE7AAA7DA}"/>
                  </a:ext>
                </a:extLst>
              </p14:cNvPr>
              <p14:cNvContentPartPr/>
              <p14:nvPr/>
            </p14:nvContentPartPr>
            <p14:xfrm>
              <a:off x="10128095" y="4138365"/>
              <a:ext cx="1173960" cy="761400"/>
            </p14:xfrm>
          </p:contentPart>
        </mc:Choice>
        <mc:Fallback xmlns="">
          <p:pic>
            <p:nvPicPr>
              <p:cNvPr id="163" name="Entrada de lápiz 163">
                <a:extLst>
                  <a:ext uri="{FF2B5EF4-FFF2-40B4-BE49-F238E27FC236}">
                    <a16:creationId xmlns:a16="http://schemas.microsoft.com/office/drawing/2014/main" id="{48F81369-706F-0E4B-BB04-95DBE7AAA7DA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0110095" y="4120725"/>
                <a:ext cx="1209600" cy="79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64" name="Entrada de lápiz 163">
                <a:extLst>
                  <a:ext uri="{FF2B5EF4-FFF2-40B4-BE49-F238E27FC236}">
                    <a16:creationId xmlns:a16="http://schemas.microsoft.com/office/drawing/2014/main" id="{88BF75C2-05AD-744E-A26C-0FB82FC93D9B}"/>
                  </a:ext>
                </a:extLst>
              </p14:cNvPr>
              <p14:cNvContentPartPr/>
              <p14:nvPr/>
            </p14:nvContentPartPr>
            <p14:xfrm>
              <a:off x="11032775" y="4341045"/>
              <a:ext cx="187200" cy="268200"/>
            </p14:xfrm>
          </p:contentPart>
        </mc:Choice>
        <mc:Fallback xmlns="">
          <p:pic>
            <p:nvPicPr>
              <p:cNvPr id="164" name="Entrada de lápiz 163">
                <a:extLst>
                  <a:ext uri="{FF2B5EF4-FFF2-40B4-BE49-F238E27FC236}">
                    <a16:creationId xmlns:a16="http://schemas.microsoft.com/office/drawing/2014/main" id="{88BF75C2-05AD-744E-A26C-0FB82FC93D9B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1015135" y="4323405"/>
                <a:ext cx="222840" cy="30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68" name="Entrada de lápiz 168">
                <a:extLst>
                  <a:ext uri="{FF2B5EF4-FFF2-40B4-BE49-F238E27FC236}">
                    <a16:creationId xmlns:a16="http://schemas.microsoft.com/office/drawing/2014/main" id="{3D45C68C-1B9B-5146-A37F-6F1318430A99}"/>
                  </a:ext>
                </a:extLst>
              </p14:cNvPr>
              <p14:cNvContentPartPr/>
              <p14:nvPr/>
            </p14:nvContentPartPr>
            <p14:xfrm>
              <a:off x="757655" y="5824965"/>
              <a:ext cx="508680" cy="267480"/>
            </p14:xfrm>
          </p:contentPart>
        </mc:Choice>
        <mc:Fallback xmlns="">
          <p:pic>
            <p:nvPicPr>
              <p:cNvPr id="168" name="Entrada de lápiz 168">
                <a:extLst>
                  <a:ext uri="{FF2B5EF4-FFF2-40B4-BE49-F238E27FC236}">
                    <a16:creationId xmlns:a16="http://schemas.microsoft.com/office/drawing/2014/main" id="{3D45C68C-1B9B-5146-A37F-6F1318430A99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740015" y="5807325"/>
                <a:ext cx="544320" cy="30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72" name="Entrada de lápiz 172">
                <a:extLst>
                  <a:ext uri="{FF2B5EF4-FFF2-40B4-BE49-F238E27FC236}">
                    <a16:creationId xmlns:a16="http://schemas.microsoft.com/office/drawing/2014/main" id="{0602E2C1-089D-2843-9F09-AD7D0D5C1C68}"/>
                  </a:ext>
                </a:extLst>
              </p14:cNvPr>
              <p14:cNvContentPartPr/>
              <p14:nvPr/>
            </p14:nvContentPartPr>
            <p14:xfrm>
              <a:off x="1321775" y="5782485"/>
              <a:ext cx="1135440" cy="278640"/>
            </p14:xfrm>
          </p:contentPart>
        </mc:Choice>
        <mc:Fallback xmlns="">
          <p:pic>
            <p:nvPicPr>
              <p:cNvPr id="172" name="Entrada de lápiz 172">
                <a:extLst>
                  <a:ext uri="{FF2B5EF4-FFF2-40B4-BE49-F238E27FC236}">
                    <a16:creationId xmlns:a16="http://schemas.microsoft.com/office/drawing/2014/main" id="{0602E2C1-089D-2843-9F09-AD7D0D5C1C68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1303775" y="5764822"/>
                <a:ext cx="1171080" cy="31432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78" name="Entrada de lápiz 178">
                <a:extLst>
                  <a:ext uri="{FF2B5EF4-FFF2-40B4-BE49-F238E27FC236}">
                    <a16:creationId xmlns:a16="http://schemas.microsoft.com/office/drawing/2014/main" id="{856E8781-F859-B447-B81B-9E1E63E27046}"/>
                  </a:ext>
                </a:extLst>
              </p14:cNvPr>
              <p14:cNvContentPartPr/>
              <p14:nvPr/>
            </p14:nvContentPartPr>
            <p14:xfrm>
              <a:off x="2182535" y="5623005"/>
              <a:ext cx="1385280" cy="436320"/>
            </p14:xfrm>
          </p:contentPart>
        </mc:Choice>
        <mc:Fallback xmlns="">
          <p:pic>
            <p:nvPicPr>
              <p:cNvPr id="178" name="Entrada de lápiz 178">
                <a:extLst>
                  <a:ext uri="{FF2B5EF4-FFF2-40B4-BE49-F238E27FC236}">
                    <a16:creationId xmlns:a16="http://schemas.microsoft.com/office/drawing/2014/main" id="{856E8781-F859-B447-B81B-9E1E63E27046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2164895" y="5605365"/>
                <a:ext cx="1420920" cy="47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84" name="Entrada de lápiz 184">
                <a:extLst>
                  <a:ext uri="{FF2B5EF4-FFF2-40B4-BE49-F238E27FC236}">
                    <a16:creationId xmlns:a16="http://schemas.microsoft.com/office/drawing/2014/main" id="{8D1D63C5-9FB8-0248-90EE-1747B06B6642}"/>
                  </a:ext>
                </a:extLst>
              </p14:cNvPr>
              <p14:cNvContentPartPr/>
              <p14:nvPr/>
            </p14:nvContentPartPr>
            <p14:xfrm>
              <a:off x="3322295" y="5704725"/>
              <a:ext cx="1110960" cy="281520"/>
            </p14:xfrm>
          </p:contentPart>
        </mc:Choice>
        <mc:Fallback xmlns="">
          <p:pic>
            <p:nvPicPr>
              <p:cNvPr id="184" name="Entrada de lápiz 184">
                <a:extLst>
                  <a:ext uri="{FF2B5EF4-FFF2-40B4-BE49-F238E27FC236}">
                    <a16:creationId xmlns:a16="http://schemas.microsoft.com/office/drawing/2014/main" id="{8D1D63C5-9FB8-0248-90EE-1747B06B6642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3304295" y="5687085"/>
                <a:ext cx="1146600" cy="31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87" name="Entrada de lápiz 187">
                <a:extLst>
                  <a:ext uri="{FF2B5EF4-FFF2-40B4-BE49-F238E27FC236}">
                    <a16:creationId xmlns:a16="http://schemas.microsoft.com/office/drawing/2014/main" id="{F6E203CD-5BEE-4046-8EBC-9A4E3FF96CBE}"/>
                  </a:ext>
                </a:extLst>
              </p14:cNvPr>
              <p14:cNvContentPartPr/>
              <p14:nvPr/>
            </p14:nvContentPartPr>
            <p14:xfrm>
              <a:off x="3494375" y="5489805"/>
              <a:ext cx="167040" cy="221040"/>
            </p14:xfrm>
          </p:contentPart>
        </mc:Choice>
        <mc:Fallback xmlns="">
          <p:pic>
            <p:nvPicPr>
              <p:cNvPr id="187" name="Entrada de lápiz 187">
                <a:extLst>
                  <a:ext uri="{FF2B5EF4-FFF2-40B4-BE49-F238E27FC236}">
                    <a16:creationId xmlns:a16="http://schemas.microsoft.com/office/drawing/2014/main" id="{F6E203CD-5BEE-4046-8EBC-9A4E3FF96CBE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3476375" y="5471805"/>
                <a:ext cx="202680" cy="25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91" name="Entrada de lápiz 191">
                <a:extLst>
                  <a:ext uri="{FF2B5EF4-FFF2-40B4-BE49-F238E27FC236}">
                    <a16:creationId xmlns:a16="http://schemas.microsoft.com/office/drawing/2014/main" id="{DFC4DE3B-D414-4746-8FC5-FFB30CB4F693}"/>
                  </a:ext>
                </a:extLst>
              </p14:cNvPr>
              <p14:cNvContentPartPr/>
              <p14:nvPr/>
            </p14:nvContentPartPr>
            <p14:xfrm>
              <a:off x="4347935" y="5470725"/>
              <a:ext cx="483480" cy="452880"/>
            </p14:xfrm>
          </p:contentPart>
        </mc:Choice>
        <mc:Fallback xmlns="">
          <p:pic>
            <p:nvPicPr>
              <p:cNvPr id="191" name="Entrada de lápiz 191">
                <a:extLst>
                  <a:ext uri="{FF2B5EF4-FFF2-40B4-BE49-F238E27FC236}">
                    <a16:creationId xmlns:a16="http://schemas.microsoft.com/office/drawing/2014/main" id="{DFC4DE3B-D414-4746-8FC5-FFB30CB4F693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4330295" y="5453085"/>
                <a:ext cx="519120" cy="48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194" name="Entrada de lápiz 194">
                <a:extLst>
                  <a:ext uri="{FF2B5EF4-FFF2-40B4-BE49-F238E27FC236}">
                    <a16:creationId xmlns:a16="http://schemas.microsoft.com/office/drawing/2014/main" id="{1E3BD11A-3E37-2640-81B9-6DF891C92806}"/>
                  </a:ext>
                </a:extLst>
              </p14:cNvPr>
              <p14:cNvContentPartPr/>
              <p14:nvPr/>
            </p14:nvContentPartPr>
            <p14:xfrm>
              <a:off x="4937975" y="5539125"/>
              <a:ext cx="409680" cy="459720"/>
            </p14:xfrm>
          </p:contentPart>
        </mc:Choice>
        <mc:Fallback xmlns="">
          <p:pic>
            <p:nvPicPr>
              <p:cNvPr id="194" name="Entrada de lápiz 194">
                <a:extLst>
                  <a:ext uri="{FF2B5EF4-FFF2-40B4-BE49-F238E27FC236}">
                    <a16:creationId xmlns:a16="http://schemas.microsoft.com/office/drawing/2014/main" id="{1E3BD11A-3E37-2640-81B9-6DF891C92806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4919975" y="5521125"/>
                <a:ext cx="445320" cy="49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97" name="Entrada de lápiz 197">
                <a:extLst>
                  <a:ext uri="{FF2B5EF4-FFF2-40B4-BE49-F238E27FC236}">
                    <a16:creationId xmlns:a16="http://schemas.microsoft.com/office/drawing/2014/main" id="{09048515-875A-0140-A404-BA0A2864ABE8}"/>
                  </a:ext>
                </a:extLst>
              </p14:cNvPr>
              <p14:cNvContentPartPr/>
              <p14:nvPr/>
            </p14:nvContentPartPr>
            <p14:xfrm>
              <a:off x="5435855" y="5646765"/>
              <a:ext cx="302760" cy="253440"/>
            </p14:xfrm>
          </p:contentPart>
        </mc:Choice>
        <mc:Fallback xmlns="">
          <p:pic>
            <p:nvPicPr>
              <p:cNvPr id="197" name="Entrada de lápiz 197">
                <a:extLst>
                  <a:ext uri="{FF2B5EF4-FFF2-40B4-BE49-F238E27FC236}">
                    <a16:creationId xmlns:a16="http://schemas.microsoft.com/office/drawing/2014/main" id="{09048515-875A-0140-A404-BA0A2864ABE8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5418215" y="5628765"/>
                <a:ext cx="33840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249" name="Entrada de lápiz 248">
                <a:extLst>
                  <a:ext uri="{FF2B5EF4-FFF2-40B4-BE49-F238E27FC236}">
                    <a16:creationId xmlns:a16="http://schemas.microsoft.com/office/drawing/2014/main" id="{72AB737E-CCCC-1148-B32D-9B739FD7352C}"/>
                  </a:ext>
                </a:extLst>
              </p14:cNvPr>
              <p14:cNvContentPartPr/>
              <p14:nvPr/>
            </p14:nvContentPartPr>
            <p14:xfrm>
              <a:off x="5912315" y="5464605"/>
              <a:ext cx="100080" cy="492840"/>
            </p14:xfrm>
          </p:contentPart>
        </mc:Choice>
        <mc:Fallback xmlns="">
          <p:pic>
            <p:nvPicPr>
              <p:cNvPr id="249" name="Entrada de lápiz 248">
                <a:extLst>
                  <a:ext uri="{FF2B5EF4-FFF2-40B4-BE49-F238E27FC236}">
                    <a16:creationId xmlns:a16="http://schemas.microsoft.com/office/drawing/2014/main" id="{72AB737E-CCCC-1148-B32D-9B739FD7352C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5894675" y="5446605"/>
                <a:ext cx="135720" cy="52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253" name="Entrada de lápiz 253">
                <a:extLst>
                  <a:ext uri="{FF2B5EF4-FFF2-40B4-BE49-F238E27FC236}">
                    <a16:creationId xmlns:a16="http://schemas.microsoft.com/office/drawing/2014/main" id="{FDBD3B15-0064-B448-8D38-13DDC2528E19}"/>
                  </a:ext>
                </a:extLst>
              </p14:cNvPr>
              <p14:cNvContentPartPr/>
              <p14:nvPr/>
            </p14:nvContentPartPr>
            <p14:xfrm>
              <a:off x="6095555" y="5539125"/>
              <a:ext cx="546120" cy="338760"/>
            </p14:xfrm>
          </p:contentPart>
        </mc:Choice>
        <mc:Fallback xmlns="">
          <p:pic>
            <p:nvPicPr>
              <p:cNvPr id="253" name="Entrada de lápiz 253">
                <a:extLst>
                  <a:ext uri="{FF2B5EF4-FFF2-40B4-BE49-F238E27FC236}">
                    <a16:creationId xmlns:a16="http://schemas.microsoft.com/office/drawing/2014/main" id="{FDBD3B15-0064-B448-8D38-13DDC2528E19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6077555" y="5521125"/>
                <a:ext cx="581760" cy="37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256" name="Entrada de lápiz 256">
                <a:extLst>
                  <a:ext uri="{FF2B5EF4-FFF2-40B4-BE49-F238E27FC236}">
                    <a16:creationId xmlns:a16="http://schemas.microsoft.com/office/drawing/2014/main" id="{A385790D-051E-0644-9936-B1F3B51ADF28}"/>
                  </a:ext>
                </a:extLst>
              </p14:cNvPr>
              <p14:cNvContentPartPr/>
              <p14:nvPr/>
            </p14:nvContentPartPr>
            <p14:xfrm>
              <a:off x="6385355" y="5421405"/>
              <a:ext cx="422640" cy="392760"/>
            </p14:xfrm>
          </p:contentPart>
        </mc:Choice>
        <mc:Fallback xmlns="">
          <p:pic>
            <p:nvPicPr>
              <p:cNvPr id="256" name="Entrada de lápiz 256">
                <a:extLst>
                  <a:ext uri="{FF2B5EF4-FFF2-40B4-BE49-F238E27FC236}">
                    <a16:creationId xmlns:a16="http://schemas.microsoft.com/office/drawing/2014/main" id="{A385790D-051E-0644-9936-B1F3B51ADF28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6367370" y="5403421"/>
                <a:ext cx="458250" cy="4283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261" name="Entrada de lápiz 261">
                <a:extLst>
                  <a:ext uri="{FF2B5EF4-FFF2-40B4-BE49-F238E27FC236}">
                    <a16:creationId xmlns:a16="http://schemas.microsoft.com/office/drawing/2014/main" id="{50F8B6D7-DBC7-DE42-B9CA-E053DCF802CA}"/>
                  </a:ext>
                </a:extLst>
              </p14:cNvPr>
              <p14:cNvContentPartPr/>
              <p14:nvPr/>
            </p14:nvContentPartPr>
            <p14:xfrm>
              <a:off x="6847235" y="5504565"/>
              <a:ext cx="865800" cy="339480"/>
            </p14:xfrm>
          </p:contentPart>
        </mc:Choice>
        <mc:Fallback xmlns="">
          <p:pic>
            <p:nvPicPr>
              <p:cNvPr id="261" name="Entrada de lápiz 261">
                <a:extLst>
                  <a:ext uri="{FF2B5EF4-FFF2-40B4-BE49-F238E27FC236}">
                    <a16:creationId xmlns:a16="http://schemas.microsoft.com/office/drawing/2014/main" id="{50F8B6D7-DBC7-DE42-B9CA-E053DCF802CA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6829235" y="5486584"/>
                <a:ext cx="901440" cy="3750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264" name="Entrada de lápiz 264">
                <a:extLst>
                  <a:ext uri="{FF2B5EF4-FFF2-40B4-BE49-F238E27FC236}">
                    <a16:creationId xmlns:a16="http://schemas.microsoft.com/office/drawing/2014/main" id="{007625F5-5DD2-6A44-837A-43E9DC669686}"/>
                  </a:ext>
                </a:extLst>
              </p14:cNvPr>
              <p14:cNvContentPartPr/>
              <p14:nvPr/>
            </p14:nvContentPartPr>
            <p14:xfrm>
              <a:off x="7491995" y="5341845"/>
              <a:ext cx="358200" cy="452880"/>
            </p14:xfrm>
          </p:contentPart>
        </mc:Choice>
        <mc:Fallback xmlns="">
          <p:pic>
            <p:nvPicPr>
              <p:cNvPr id="264" name="Entrada de lápiz 264">
                <a:extLst>
                  <a:ext uri="{FF2B5EF4-FFF2-40B4-BE49-F238E27FC236}">
                    <a16:creationId xmlns:a16="http://schemas.microsoft.com/office/drawing/2014/main" id="{007625F5-5DD2-6A44-837A-43E9DC669686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7474013" y="5324205"/>
                <a:ext cx="393804" cy="48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267" name="Entrada de lápiz 267">
                <a:extLst>
                  <a:ext uri="{FF2B5EF4-FFF2-40B4-BE49-F238E27FC236}">
                    <a16:creationId xmlns:a16="http://schemas.microsoft.com/office/drawing/2014/main" id="{4F58C3D4-40FF-114B-BCBC-9C117555ED67}"/>
                  </a:ext>
                </a:extLst>
              </p14:cNvPr>
              <p14:cNvContentPartPr/>
              <p14:nvPr/>
            </p14:nvContentPartPr>
            <p14:xfrm>
              <a:off x="7984475" y="5533725"/>
              <a:ext cx="237600" cy="258840"/>
            </p14:xfrm>
          </p:contentPart>
        </mc:Choice>
        <mc:Fallback xmlns="">
          <p:pic>
            <p:nvPicPr>
              <p:cNvPr id="267" name="Entrada de lápiz 267">
                <a:extLst>
                  <a:ext uri="{FF2B5EF4-FFF2-40B4-BE49-F238E27FC236}">
                    <a16:creationId xmlns:a16="http://schemas.microsoft.com/office/drawing/2014/main" id="{4F58C3D4-40FF-114B-BCBC-9C117555ED67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7966475" y="5515725"/>
                <a:ext cx="273240" cy="29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270" name="Entrada de lápiz 270">
                <a:extLst>
                  <a:ext uri="{FF2B5EF4-FFF2-40B4-BE49-F238E27FC236}">
                    <a16:creationId xmlns:a16="http://schemas.microsoft.com/office/drawing/2014/main" id="{BA75820F-4CD2-EE47-A91E-45C412C5B7A4}"/>
                  </a:ext>
                </a:extLst>
              </p14:cNvPr>
              <p14:cNvContentPartPr/>
              <p14:nvPr/>
            </p14:nvContentPartPr>
            <p14:xfrm>
              <a:off x="8286155" y="5477925"/>
              <a:ext cx="450360" cy="367200"/>
            </p14:xfrm>
          </p:contentPart>
        </mc:Choice>
        <mc:Fallback xmlns="">
          <p:pic>
            <p:nvPicPr>
              <p:cNvPr id="270" name="Entrada de lápiz 270">
                <a:extLst>
                  <a:ext uri="{FF2B5EF4-FFF2-40B4-BE49-F238E27FC236}">
                    <a16:creationId xmlns:a16="http://schemas.microsoft.com/office/drawing/2014/main" id="{BA75820F-4CD2-EE47-A91E-45C412C5B7A4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8268155" y="5459925"/>
                <a:ext cx="486000" cy="40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271" name="Entrada de lápiz 270">
                <a:extLst>
                  <a:ext uri="{FF2B5EF4-FFF2-40B4-BE49-F238E27FC236}">
                    <a16:creationId xmlns:a16="http://schemas.microsoft.com/office/drawing/2014/main" id="{F4B7C1C4-FC2C-CB49-AD58-971FA1255A0C}"/>
                  </a:ext>
                </a:extLst>
              </p14:cNvPr>
              <p14:cNvContentPartPr/>
              <p14:nvPr/>
            </p14:nvContentPartPr>
            <p14:xfrm>
              <a:off x="8670275" y="5422125"/>
              <a:ext cx="159840" cy="130680"/>
            </p14:xfrm>
          </p:contentPart>
        </mc:Choice>
        <mc:Fallback xmlns="">
          <p:pic>
            <p:nvPicPr>
              <p:cNvPr id="271" name="Entrada de lápiz 270">
                <a:extLst>
                  <a:ext uri="{FF2B5EF4-FFF2-40B4-BE49-F238E27FC236}">
                    <a16:creationId xmlns:a16="http://schemas.microsoft.com/office/drawing/2014/main" id="{F4B7C1C4-FC2C-CB49-AD58-971FA1255A0C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8652275" y="5404125"/>
                <a:ext cx="19548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277" name="Entrada de lápiz 277">
                <a:extLst>
                  <a:ext uri="{FF2B5EF4-FFF2-40B4-BE49-F238E27FC236}">
                    <a16:creationId xmlns:a16="http://schemas.microsoft.com/office/drawing/2014/main" id="{2C20191B-9C3E-8540-9002-6930C12F58DE}"/>
                  </a:ext>
                </a:extLst>
              </p14:cNvPr>
              <p14:cNvContentPartPr/>
              <p14:nvPr/>
            </p14:nvContentPartPr>
            <p14:xfrm>
              <a:off x="8808515" y="5504565"/>
              <a:ext cx="786960" cy="302760"/>
            </p14:xfrm>
          </p:contentPart>
        </mc:Choice>
        <mc:Fallback xmlns="">
          <p:pic>
            <p:nvPicPr>
              <p:cNvPr id="277" name="Entrada de lápiz 277">
                <a:extLst>
                  <a:ext uri="{FF2B5EF4-FFF2-40B4-BE49-F238E27FC236}">
                    <a16:creationId xmlns:a16="http://schemas.microsoft.com/office/drawing/2014/main" id="{2C20191B-9C3E-8540-9002-6930C12F58DE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8790523" y="5486565"/>
                <a:ext cx="822584" cy="33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280" name="Entrada de lápiz 280">
                <a:extLst>
                  <a:ext uri="{FF2B5EF4-FFF2-40B4-BE49-F238E27FC236}">
                    <a16:creationId xmlns:a16="http://schemas.microsoft.com/office/drawing/2014/main" id="{AD7BADB1-FA67-5C4E-8268-A5EB17B58CBC}"/>
                  </a:ext>
                </a:extLst>
              </p14:cNvPr>
              <p14:cNvContentPartPr/>
              <p14:nvPr/>
            </p14:nvContentPartPr>
            <p14:xfrm>
              <a:off x="9528515" y="5379645"/>
              <a:ext cx="547920" cy="587160"/>
            </p14:xfrm>
          </p:contentPart>
        </mc:Choice>
        <mc:Fallback xmlns="">
          <p:pic>
            <p:nvPicPr>
              <p:cNvPr id="280" name="Entrada de lápiz 280">
                <a:extLst>
                  <a:ext uri="{FF2B5EF4-FFF2-40B4-BE49-F238E27FC236}">
                    <a16:creationId xmlns:a16="http://schemas.microsoft.com/office/drawing/2014/main" id="{AD7BADB1-FA67-5C4E-8268-A5EB17B58CBC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9510875" y="5361645"/>
                <a:ext cx="583560" cy="62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283" name="Entrada de lápiz 283">
                <a:extLst>
                  <a:ext uri="{FF2B5EF4-FFF2-40B4-BE49-F238E27FC236}">
                    <a16:creationId xmlns:a16="http://schemas.microsoft.com/office/drawing/2014/main" id="{8D717147-DEA5-2346-B793-1A9CC57118A7}"/>
                  </a:ext>
                </a:extLst>
              </p14:cNvPr>
              <p14:cNvContentPartPr/>
              <p14:nvPr/>
            </p14:nvContentPartPr>
            <p14:xfrm>
              <a:off x="9933155" y="5533725"/>
              <a:ext cx="286560" cy="266400"/>
            </p14:xfrm>
          </p:contentPart>
        </mc:Choice>
        <mc:Fallback xmlns="">
          <p:pic>
            <p:nvPicPr>
              <p:cNvPr id="283" name="Entrada de lápiz 283">
                <a:extLst>
                  <a:ext uri="{FF2B5EF4-FFF2-40B4-BE49-F238E27FC236}">
                    <a16:creationId xmlns:a16="http://schemas.microsoft.com/office/drawing/2014/main" id="{8D717147-DEA5-2346-B793-1A9CC57118A7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9915132" y="5515749"/>
                <a:ext cx="322245" cy="3019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287" name="Entrada de lápiz 287">
                <a:extLst>
                  <a:ext uri="{FF2B5EF4-FFF2-40B4-BE49-F238E27FC236}">
                    <a16:creationId xmlns:a16="http://schemas.microsoft.com/office/drawing/2014/main" id="{7E16B931-D113-1C4A-AC28-B4D1022B4A17}"/>
                  </a:ext>
                </a:extLst>
              </p14:cNvPr>
              <p14:cNvContentPartPr/>
              <p14:nvPr/>
            </p14:nvContentPartPr>
            <p14:xfrm>
              <a:off x="10141955" y="5377125"/>
              <a:ext cx="773640" cy="484200"/>
            </p14:xfrm>
          </p:contentPart>
        </mc:Choice>
        <mc:Fallback xmlns="">
          <p:pic>
            <p:nvPicPr>
              <p:cNvPr id="287" name="Entrada de lápiz 287">
                <a:extLst>
                  <a:ext uri="{FF2B5EF4-FFF2-40B4-BE49-F238E27FC236}">
                    <a16:creationId xmlns:a16="http://schemas.microsoft.com/office/drawing/2014/main" id="{7E16B931-D113-1C4A-AC28-B4D1022B4A17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10124307" y="5359485"/>
                <a:ext cx="809297" cy="51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290" name="Entrada de lápiz 290">
                <a:extLst>
                  <a:ext uri="{FF2B5EF4-FFF2-40B4-BE49-F238E27FC236}">
                    <a16:creationId xmlns:a16="http://schemas.microsoft.com/office/drawing/2014/main" id="{5383A3E4-5F09-334D-B458-BD03083CACA4}"/>
                  </a:ext>
                </a:extLst>
              </p14:cNvPr>
              <p14:cNvContentPartPr/>
              <p14:nvPr/>
            </p14:nvContentPartPr>
            <p14:xfrm>
              <a:off x="10787075" y="5407725"/>
              <a:ext cx="811080" cy="357120"/>
            </p14:xfrm>
          </p:contentPart>
        </mc:Choice>
        <mc:Fallback xmlns="">
          <p:pic>
            <p:nvPicPr>
              <p:cNvPr id="290" name="Entrada de lápiz 290">
                <a:extLst>
                  <a:ext uri="{FF2B5EF4-FFF2-40B4-BE49-F238E27FC236}">
                    <a16:creationId xmlns:a16="http://schemas.microsoft.com/office/drawing/2014/main" id="{5383A3E4-5F09-334D-B458-BD03083CACA4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10769075" y="5390085"/>
                <a:ext cx="846720" cy="39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86615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Entrada de lápiz 4">
                <a:extLst>
                  <a:ext uri="{FF2B5EF4-FFF2-40B4-BE49-F238E27FC236}">
                    <a16:creationId xmlns:a16="http://schemas.microsoft.com/office/drawing/2014/main" id="{A348A1FA-3043-AC4C-A98D-1A2D5F791D41}"/>
                  </a:ext>
                </a:extLst>
              </p14:cNvPr>
              <p14:cNvContentPartPr/>
              <p14:nvPr/>
            </p14:nvContentPartPr>
            <p14:xfrm>
              <a:off x="1440935" y="787125"/>
              <a:ext cx="603000" cy="250920"/>
            </p14:xfrm>
          </p:contentPart>
        </mc:Choice>
        <mc:Fallback xmlns="">
          <p:pic>
            <p:nvPicPr>
              <p:cNvPr id="4" name="Entrada de lápiz 4">
                <a:extLst>
                  <a:ext uri="{FF2B5EF4-FFF2-40B4-BE49-F238E27FC236}">
                    <a16:creationId xmlns:a16="http://schemas.microsoft.com/office/drawing/2014/main" id="{A348A1FA-3043-AC4C-A98D-1A2D5F791D4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23284" y="769125"/>
                <a:ext cx="638661" cy="28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Entrada de lápiz 9">
                <a:extLst>
                  <a:ext uri="{FF2B5EF4-FFF2-40B4-BE49-F238E27FC236}">
                    <a16:creationId xmlns:a16="http://schemas.microsoft.com/office/drawing/2014/main" id="{F9E1F2FF-3419-1C4F-9220-341BAC6F544D}"/>
                  </a:ext>
                </a:extLst>
              </p14:cNvPr>
              <p14:cNvContentPartPr/>
              <p14:nvPr/>
            </p14:nvContentPartPr>
            <p14:xfrm>
              <a:off x="1817855" y="782085"/>
              <a:ext cx="838440" cy="274680"/>
            </p14:xfrm>
          </p:contentPart>
        </mc:Choice>
        <mc:Fallback xmlns="">
          <p:pic>
            <p:nvPicPr>
              <p:cNvPr id="9" name="Entrada de lápiz 9">
                <a:extLst>
                  <a:ext uri="{FF2B5EF4-FFF2-40B4-BE49-F238E27FC236}">
                    <a16:creationId xmlns:a16="http://schemas.microsoft.com/office/drawing/2014/main" id="{F9E1F2FF-3419-1C4F-9220-341BAC6F544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00215" y="764422"/>
                <a:ext cx="874080" cy="3103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Entrada de lápiz 13">
                <a:extLst>
                  <a:ext uri="{FF2B5EF4-FFF2-40B4-BE49-F238E27FC236}">
                    <a16:creationId xmlns:a16="http://schemas.microsoft.com/office/drawing/2014/main" id="{8FCBE4CF-2C51-754D-8D88-F443163CBAEA}"/>
                  </a:ext>
                </a:extLst>
              </p14:cNvPr>
              <p14:cNvContentPartPr/>
              <p14:nvPr/>
            </p14:nvContentPartPr>
            <p14:xfrm>
              <a:off x="2893175" y="732765"/>
              <a:ext cx="816840" cy="440280"/>
            </p14:xfrm>
          </p:contentPart>
        </mc:Choice>
        <mc:Fallback xmlns="">
          <p:pic>
            <p:nvPicPr>
              <p:cNvPr id="13" name="Entrada de lápiz 13">
                <a:extLst>
                  <a:ext uri="{FF2B5EF4-FFF2-40B4-BE49-F238E27FC236}">
                    <a16:creationId xmlns:a16="http://schemas.microsoft.com/office/drawing/2014/main" id="{8FCBE4CF-2C51-754D-8D88-F443163CBAE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75527" y="714765"/>
                <a:ext cx="852496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Entrada de lápiz 16">
                <a:extLst>
                  <a:ext uri="{FF2B5EF4-FFF2-40B4-BE49-F238E27FC236}">
                    <a16:creationId xmlns:a16="http://schemas.microsoft.com/office/drawing/2014/main" id="{F2475494-4EAB-CC44-9AAE-F07860EB9DFF}"/>
                  </a:ext>
                </a:extLst>
              </p14:cNvPr>
              <p14:cNvContentPartPr/>
              <p14:nvPr/>
            </p14:nvContentPartPr>
            <p14:xfrm>
              <a:off x="3509855" y="742845"/>
              <a:ext cx="1186200" cy="456840"/>
            </p14:xfrm>
          </p:contentPart>
        </mc:Choice>
        <mc:Fallback xmlns="">
          <p:pic>
            <p:nvPicPr>
              <p:cNvPr id="16" name="Entrada de lápiz 16">
                <a:extLst>
                  <a:ext uri="{FF2B5EF4-FFF2-40B4-BE49-F238E27FC236}">
                    <a16:creationId xmlns:a16="http://schemas.microsoft.com/office/drawing/2014/main" id="{F2475494-4EAB-CC44-9AAE-F07860EB9DF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91860" y="725205"/>
                <a:ext cx="1221829" cy="49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Entrada de lápiz 16">
                <a:extLst>
                  <a:ext uri="{FF2B5EF4-FFF2-40B4-BE49-F238E27FC236}">
                    <a16:creationId xmlns:a16="http://schemas.microsoft.com/office/drawing/2014/main" id="{B50391E0-C069-B44E-A49B-085297203C5E}"/>
                  </a:ext>
                </a:extLst>
              </p14:cNvPr>
              <p14:cNvContentPartPr/>
              <p14:nvPr/>
            </p14:nvContentPartPr>
            <p14:xfrm>
              <a:off x="4560695" y="684165"/>
              <a:ext cx="290160" cy="368640"/>
            </p14:xfrm>
          </p:contentPart>
        </mc:Choice>
        <mc:Fallback xmlns="">
          <p:pic>
            <p:nvPicPr>
              <p:cNvPr id="17" name="Entrada de lápiz 16">
                <a:extLst>
                  <a:ext uri="{FF2B5EF4-FFF2-40B4-BE49-F238E27FC236}">
                    <a16:creationId xmlns:a16="http://schemas.microsoft.com/office/drawing/2014/main" id="{B50391E0-C069-B44E-A49B-085297203C5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543055" y="666165"/>
                <a:ext cx="325800" cy="40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" name="Entrada de lápiz 20">
                <a:extLst>
                  <a:ext uri="{FF2B5EF4-FFF2-40B4-BE49-F238E27FC236}">
                    <a16:creationId xmlns:a16="http://schemas.microsoft.com/office/drawing/2014/main" id="{9EAAB3CC-BC01-A840-B8BE-CDE4CB4AD1C8}"/>
                  </a:ext>
                </a:extLst>
              </p14:cNvPr>
              <p14:cNvContentPartPr/>
              <p14:nvPr/>
            </p14:nvContentPartPr>
            <p14:xfrm>
              <a:off x="4850495" y="891525"/>
              <a:ext cx="212400" cy="200520"/>
            </p14:xfrm>
          </p:contentPart>
        </mc:Choice>
        <mc:Fallback xmlns="">
          <p:pic>
            <p:nvPicPr>
              <p:cNvPr id="20" name="Entrada de lápiz 20">
                <a:extLst>
                  <a:ext uri="{FF2B5EF4-FFF2-40B4-BE49-F238E27FC236}">
                    <a16:creationId xmlns:a16="http://schemas.microsoft.com/office/drawing/2014/main" id="{9EAAB3CC-BC01-A840-B8BE-CDE4CB4AD1C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832855" y="873525"/>
                <a:ext cx="24804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" name="Entrada de lápiz 24">
                <a:extLst>
                  <a:ext uri="{FF2B5EF4-FFF2-40B4-BE49-F238E27FC236}">
                    <a16:creationId xmlns:a16="http://schemas.microsoft.com/office/drawing/2014/main" id="{BBC1DC14-6241-9049-B3A1-06A59C7C7EFE}"/>
                  </a:ext>
                </a:extLst>
              </p14:cNvPr>
              <p14:cNvContentPartPr/>
              <p14:nvPr/>
            </p14:nvContentPartPr>
            <p14:xfrm>
              <a:off x="5204735" y="769845"/>
              <a:ext cx="280080" cy="289440"/>
            </p14:xfrm>
          </p:contentPart>
        </mc:Choice>
        <mc:Fallback xmlns="">
          <p:pic>
            <p:nvPicPr>
              <p:cNvPr id="24" name="Entrada de lápiz 24">
                <a:extLst>
                  <a:ext uri="{FF2B5EF4-FFF2-40B4-BE49-F238E27FC236}">
                    <a16:creationId xmlns:a16="http://schemas.microsoft.com/office/drawing/2014/main" id="{BBC1DC14-6241-9049-B3A1-06A59C7C7EF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87095" y="751845"/>
                <a:ext cx="315720" cy="3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7" name="Entrada de lápiz 27">
                <a:extLst>
                  <a:ext uri="{FF2B5EF4-FFF2-40B4-BE49-F238E27FC236}">
                    <a16:creationId xmlns:a16="http://schemas.microsoft.com/office/drawing/2014/main" id="{A75EA227-5387-8B49-97AE-58778B8651E7}"/>
                  </a:ext>
                </a:extLst>
              </p14:cNvPr>
              <p14:cNvContentPartPr/>
              <p14:nvPr/>
            </p14:nvContentPartPr>
            <p14:xfrm>
              <a:off x="5462495" y="597045"/>
              <a:ext cx="340560" cy="469080"/>
            </p14:xfrm>
          </p:contentPart>
        </mc:Choice>
        <mc:Fallback xmlns="">
          <p:pic>
            <p:nvPicPr>
              <p:cNvPr id="27" name="Entrada de lápiz 27">
                <a:extLst>
                  <a:ext uri="{FF2B5EF4-FFF2-40B4-BE49-F238E27FC236}">
                    <a16:creationId xmlns:a16="http://schemas.microsoft.com/office/drawing/2014/main" id="{A75EA227-5387-8B49-97AE-58778B8651E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44495" y="579059"/>
                <a:ext cx="376200" cy="5046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2" name="Entrada de lápiz 32">
                <a:extLst>
                  <a:ext uri="{FF2B5EF4-FFF2-40B4-BE49-F238E27FC236}">
                    <a16:creationId xmlns:a16="http://schemas.microsoft.com/office/drawing/2014/main" id="{20A7BFAF-8C06-4747-ADFE-124CCF153C1F}"/>
                  </a:ext>
                </a:extLst>
              </p14:cNvPr>
              <p14:cNvContentPartPr/>
              <p14:nvPr/>
            </p14:nvContentPartPr>
            <p14:xfrm>
              <a:off x="5848775" y="673005"/>
              <a:ext cx="685440" cy="445680"/>
            </p14:xfrm>
          </p:contentPart>
        </mc:Choice>
        <mc:Fallback xmlns="">
          <p:pic>
            <p:nvPicPr>
              <p:cNvPr id="32" name="Entrada de lápiz 32">
                <a:extLst>
                  <a:ext uri="{FF2B5EF4-FFF2-40B4-BE49-F238E27FC236}">
                    <a16:creationId xmlns:a16="http://schemas.microsoft.com/office/drawing/2014/main" id="{20A7BFAF-8C06-4747-ADFE-124CCF153C1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831135" y="655365"/>
                <a:ext cx="721080" cy="48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3" name="Entrada de lápiz 32">
                <a:extLst>
                  <a:ext uri="{FF2B5EF4-FFF2-40B4-BE49-F238E27FC236}">
                    <a16:creationId xmlns:a16="http://schemas.microsoft.com/office/drawing/2014/main" id="{16173CB1-1D29-AF48-B942-10F5737AD94A}"/>
                  </a:ext>
                </a:extLst>
              </p14:cNvPr>
              <p14:cNvContentPartPr/>
              <p14:nvPr/>
            </p14:nvContentPartPr>
            <p14:xfrm>
              <a:off x="6523775" y="746805"/>
              <a:ext cx="258120" cy="357120"/>
            </p14:xfrm>
          </p:contentPart>
        </mc:Choice>
        <mc:Fallback xmlns="">
          <p:pic>
            <p:nvPicPr>
              <p:cNvPr id="33" name="Entrada de lápiz 32">
                <a:extLst>
                  <a:ext uri="{FF2B5EF4-FFF2-40B4-BE49-F238E27FC236}">
                    <a16:creationId xmlns:a16="http://schemas.microsoft.com/office/drawing/2014/main" id="{16173CB1-1D29-AF48-B942-10F5737AD94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505775" y="729165"/>
                <a:ext cx="293760" cy="39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6" name="Entrada de lápiz 36">
                <a:extLst>
                  <a:ext uri="{FF2B5EF4-FFF2-40B4-BE49-F238E27FC236}">
                    <a16:creationId xmlns:a16="http://schemas.microsoft.com/office/drawing/2014/main" id="{9B397908-0F19-934D-A6D1-232C27AF4BA3}"/>
                  </a:ext>
                </a:extLst>
              </p14:cNvPr>
              <p14:cNvContentPartPr/>
              <p14:nvPr/>
            </p14:nvContentPartPr>
            <p14:xfrm>
              <a:off x="6833735" y="761205"/>
              <a:ext cx="750600" cy="321480"/>
            </p14:xfrm>
          </p:contentPart>
        </mc:Choice>
        <mc:Fallback xmlns="">
          <p:pic>
            <p:nvPicPr>
              <p:cNvPr id="36" name="Entrada de lápiz 36">
                <a:extLst>
                  <a:ext uri="{FF2B5EF4-FFF2-40B4-BE49-F238E27FC236}">
                    <a16:creationId xmlns:a16="http://schemas.microsoft.com/office/drawing/2014/main" id="{9B397908-0F19-934D-A6D1-232C27AF4BA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816095" y="743205"/>
                <a:ext cx="786240" cy="35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Entrada de lápiz 39">
                <a:extLst>
                  <a:ext uri="{FF2B5EF4-FFF2-40B4-BE49-F238E27FC236}">
                    <a16:creationId xmlns:a16="http://schemas.microsoft.com/office/drawing/2014/main" id="{036EFCB6-90D6-264F-9670-AF63A0EACA84}"/>
                  </a:ext>
                </a:extLst>
              </p14:cNvPr>
              <p14:cNvContentPartPr/>
              <p14:nvPr/>
            </p14:nvContentPartPr>
            <p14:xfrm>
              <a:off x="7702415" y="733485"/>
              <a:ext cx="407520" cy="403920"/>
            </p14:xfrm>
          </p:contentPart>
        </mc:Choice>
        <mc:Fallback xmlns="">
          <p:pic>
            <p:nvPicPr>
              <p:cNvPr id="39" name="Entrada de lápiz 39">
                <a:extLst>
                  <a:ext uri="{FF2B5EF4-FFF2-40B4-BE49-F238E27FC236}">
                    <a16:creationId xmlns:a16="http://schemas.microsoft.com/office/drawing/2014/main" id="{036EFCB6-90D6-264F-9670-AF63A0EACA8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684759" y="715845"/>
                <a:ext cx="443192" cy="43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2" name="Entrada de lápiz 42">
                <a:extLst>
                  <a:ext uri="{FF2B5EF4-FFF2-40B4-BE49-F238E27FC236}">
                    <a16:creationId xmlns:a16="http://schemas.microsoft.com/office/drawing/2014/main" id="{98B5771C-53BB-2541-8E03-6869A930C9DC}"/>
                  </a:ext>
                </a:extLst>
              </p14:cNvPr>
              <p14:cNvContentPartPr/>
              <p14:nvPr/>
            </p14:nvContentPartPr>
            <p14:xfrm>
              <a:off x="8099855" y="697485"/>
              <a:ext cx="431640" cy="353160"/>
            </p14:xfrm>
          </p:contentPart>
        </mc:Choice>
        <mc:Fallback xmlns="">
          <p:pic>
            <p:nvPicPr>
              <p:cNvPr id="42" name="Entrada de lápiz 42">
                <a:extLst>
                  <a:ext uri="{FF2B5EF4-FFF2-40B4-BE49-F238E27FC236}">
                    <a16:creationId xmlns:a16="http://schemas.microsoft.com/office/drawing/2014/main" id="{98B5771C-53BB-2541-8E03-6869A930C9D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082215" y="679485"/>
                <a:ext cx="467280" cy="38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5" name="Entrada de lápiz 45">
                <a:extLst>
                  <a:ext uri="{FF2B5EF4-FFF2-40B4-BE49-F238E27FC236}">
                    <a16:creationId xmlns:a16="http://schemas.microsoft.com/office/drawing/2014/main" id="{848EF064-1DEF-2E4E-BC98-CA9ECFA5F6CF}"/>
                  </a:ext>
                </a:extLst>
              </p14:cNvPr>
              <p14:cNvContentPartPr/>
              <p14:nvPr/>
            </p14:nvContentPartPr>
            <p14:xfrm>
              <a:off x="8576135" y="833205"/>
              <a:ext cx="276840" cy="242280"/>
            </p14:xfrm>
          </p:contentPart>
        </mc:Choice>
        <mc:Fallback xmlns="">
          <p:pic>
            <p:nvPicPr>
              <p:cNvPr id="45" name="Entrada de lápiz 45">
                <a:extLst>
                  <a:ext uri="{FF2B5EF4-FFF2-40B4-BE49-F238E27FC236}">
                    <a16:creationId xmlns:a16="http://schemas.microsoft.com/office/drawing/2014/main" id="{848EF064-1DEF-2E4E-BC98-CA9ECFA5F6C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558135" y="815565"/>
                <a:ext cx="312480" cy="27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8" name="Entrada de lápiz 48">
                <a:extLst>
                  <a:ext uri="{FF2B5EF4-FFF2-40B4-BE49-F238E27FC236}">
                    <a16:creationId xmlns:a16="http://schemas.microsoft.com/office/drawing/2014/main" id="{CD4C2029-5FA8-7443-95A8-AC30905EBF27}"/>
                  </a:ext>
                </a:extLst>
              </p14:cNvPr>
              <p14:cNvContentPartPr/>
              <p14:nvPr/>
            </p14:nvContentPartPr>
            <p14:xfrm>
              <a:off x="8999495" y="706125"/>
              <a:ext cx="384120" cy="363240"/>
            </p14:xfrm>
          </p:contentPart>
        </mc:Choice>
        <mc:Fallback xmlns="">
          <p:pic>
            <p:nvPicPr>
              <p:cNvPr id="48" name="Entrada de lápiz 48">
                <a:extLst>
                  <a:ext uri="{FF2B5EF4-FFF2-40B4-BE49-F238E27FC236}">
                    <a16:creationId xmlns:a16="http://schemas.microsoft.com/office/drawing/2014/main" id="{CD4C2029-5FA8-7443-95A8-AC30905EBF2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981512" y="688125"/>
                <a:ext cx="419727" cy="39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1" name="Entrada de lápiz 51">
                <a:extLst>
                  <a:ext uri="{FF2B5EF4-FFF2-40B4-BE49-F238E27FC236}">
                    <a16:creationId xmlns:a16="http://schemas.microsoft.com/office/drawing/2014/main" id="{58F06A1F-A007-684D-A5C8-22B141BE0611}"/>
                  </a:ext>
                </a:extLst>
              </p14:cNvPr>
              <p14:cNvContentPartPr/>
              <p14:nvPr/>
            </p14:nvContentPartPr>
            <p14:xfrm>
              <a:off x="9360575" y="779925"/>
              <a:ext cx="191880" cy="232200"/>
            </p14:xfrm>
          </p:contentPart>
        </mc:Choice>
        <mc:Fallback xmlns="">
          <p:pic>
            <p:nvPicPr>
              <p:cNvPr id="51" name="Entrada de lápiz 51">
                <a:extLst>
                  <a:ext uri="{FF2B5EF4-FFF2-40B4-BE49-F238E27FC236}">
                    <a16:creationId xmlns:a16="http://schemas.microsoft.com/office/drawing/2014/main" id="{58F06A1F-A007-684D-A5C8-22B141BE061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342935" y="761925"/>
                <a:ext cx="227520" cy="26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2" name="Entrada de lápiz 51">
                <a:extLst>
                  <a:ext uri="{FF2B5EF4-FFF2-40B4-BE49-F238E27FC236}">
                    <a16:creationId xmlns:a16="http://schemas.microsoft.com/office/drawing/2014/main" id="{9104CE18-CC36-154B-92B7-F96D4AFCC1E6}"/>
                  </a:ext>
                </a:extLst>
              </p14:cNvPr>
              <p14:cNvContentPartPr/>
              <p14:nvPr/>
            </p14:nvContentPartPr>
            <p14:xfrm>
              <a:off x="9795095" y="643125"/>
              <a:ext cx="8280" cy="3600"/>
            </p14:xfrm>
          </p:contentPart>
        </mc:Choice>
        <mc:Fallback xmlns="">
          <p:pic>
            <p:nvPicPr>
              <p:cNvPr id="52" name="Entrada de lápiz 51">
                <a:extLst>
                  <a:ext uri="{FF2B5EF4-FFF2-40B4-BE49-F238E27FC236}">
                    <a16:creationId xmlns:a16="http://schemas.microsoft.com/office/drawing/2014/main" id="{9104CE18-CC36-154B-92B7-F96D4AFCC1E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777095" y="625485"/>
                <a:ext cx="43920" cy="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5" name="Entrada de lápiz 55">
                <a:extLst>
                  <a:ext uri="{FF2B5EF4-FFF2-40B4-BE49-F238E27FC236}">
                    <a16:creationId xmlns:a16="http://schemas.microsoft.com/office/drawing/2014/main" id="{FB93129B-CF0C-DA41-8D96-5D0B3650318E}"/>
                  </a:ext>
                </a:extLst>
              </p14:cNvPr>
              <p14:cNvContentPartPr/>
              <p14:nvPr/>
            </p14:nvContentPartPr>
            <p14:xfrm>
              <a:off x="9800495" y="644925"/>
              <a:ext cx="508680" cy="433080"/>
            </p14:xfrm>
          </p:contentPart>
        </mc:Choice>
        <mc:Fallback xmlns="">
          <p:pic>
            <p:nvPicPr>
              <p:cNvPr id="55" name="Entrada de lápiz 55">
                <a:extLst>
                  <a:ext uri="{FF2B5EF4-FFF2-40B4-BE49-F238E27FC236}">
                    <a16:creationId xmlns:a16="http://schemas.microsoft.com/office/drawing/2014/main" id="{FB93129B-CF0C-DA41-8D96-5D0B3650318E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782855" y="626925"/>
                <a:ext cx="544320" cy="46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6" name="Entrada de lápiz 55">
                <a:extLst>
                  <a:ext uri="{FF2B5EF4-FFF2-40B4-BE49-F238E27FC236}">
                    <a16:creationId xmlns:a16="http://schemas.microsoft.com/office/drawing/2014/main" id="{004EEFC9-11AA-3B49-8E64-B42E2E0DA3B4}"/>
                  </a:ext>
                </a:extLst>
              </p14:cNvPr>
              <p14:cNvContentPartPr/>
              <p14:nvPr/>
            </p14:nvContentPartPr>
            <p14:xfrm>
              <a:off x="10082375" y="764085"/>
              <a:ext cx="155160" cy="236160"/>
            </p14:xfrm>
          </p:contentPart>
        </mc:Choice>
        <mc:Fallback xmlns="">
          <p:pic>
            <p:nvPicPr>
              <p:cNvPr id="56" name="Entrada de lápiz 55">
                <a:extLst>
                  <a:ext uri="{FF2B5EF4-FFF2-40B4-BE49-F238E27FC236}">
                    <a16:creationId xmlns:a16="http://schemas.microsoft.com/office/drawing/2014/main" id="{004EEFC9-11AA-3B49-8E64-B42E2E0DA3B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064735" y="746445"/>
                <a:ext cx="19080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9" name="Entrada de lápiz 59">
                <a:extLst>
                  <a:ext uri="{FF2B5EF4-FFF2-40B4-BE49-F238E27FC236}">
                    <a16:creationId xmlns:a16="http://schemas.microsoft.com/office/drawing/2014/main" id="{F8411B4D-E6FB-3E4C-A62C-56FEE3F5DB7F}"/>
                  </a:ext>
                </a:extLst>
              </p14:cNvPr>
              <p14:cNvContentPartPr/>
              <p14:nvPr/>
            </p14:nvContentPartPr>
            <p14:xfrm>
              <a:off x="9625535" y="757245"/>
              <a:ext cx="176400" cy="216360"/>
            </p14:xfrm>
          </p:contentPart>
        </mc:Choice>
        <mc:Fallback xmlns="">
          <p:pic>
            <p:nvPicPr>
              <p:cNvPr id="59" name="Entrada de lápiz 59">
                <a:extLst>
                  <a:ext uri="{FF2B5EF4-FFF2-40B4-BE49-F238E27FC236}">
                    <a16:creationId xmlns:a16="http://schemas.microsoft.com/office/drawing/2014/main" id="{F8411B4D-E6FB-3E4C-A62C-56FEE3F5DB7F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607535" y="739245"/>
                <a:ext cx="21204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60" name="Entrada de lápiz 59">
                <a:extLst>
                  <a:ext uri="{FF2B5EF4-FFF2-40B4-BE49-F238E27FC236}">
                    <a16:creationId xmlns:a16="http://schemas.microsoft.com/office/drawing/2014/main" id="{60BD1AA3-28DB-F943-8194-6404EF6DD912}"/>
                  </a:ext>
                </a:extLst>
              </p14:cNvPr>
              <p14:cNvContentPartPr/>
              <p14:nvPr/>
            </p14:nvContentPartPr>
            <p14:xfrm>
              <a:off x="9575855" y="750045"/>
              <a:ext cx="178560" cy="28800"/>
            </p14:xfrm>
          </p:contentPart>
        </mc:Choice>
        <mc:Fallback xmlns="">
          <p:pic>
            <p:nvPicPr>
              <p:cNvPr id="60" name="Entrada de lápiz 59">
                <a:extLst>
                  <a:ext uri="{FF2B5EF4-FFF2-40B4-BE49-F238E27FC236}">
                    <a16:creationId xmlns:a16="http://schemas.microsoft.com/office/drawing/2014/main" id="{60BD1AA3-28DB-F943-8194-6404EF6DD912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558215" y="732045"/>
                <a:ext cx="21420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63" name="Entrada de lápiz 63">
                <a:extLst>
                  <a:ext uri="{FF2B5EF4-FFF2-40B4-BE49-F238E27FC236}">
                    <a16:creationId xmlns:a16="http://schemas.microsoft.com/office/drawing/2014/main" id="{89CB5151-C897-F549-8FEB-D56987906410}"/>
                  </a:ext>
                </a:extLst>
              </p14:cNvPr>
              <p14:cNvContentPartPr/>
              <p14:nvPr/>
            </p14:nvContentPartPr>
            <p14:xfrm>
              <a:off x="10384775" y="751485"/>
              <a:ext cx="229680" cy="205200"/>
            </p14:xfrm>
          </p:contentPart>
        </mc:Choice>
        <mc:Fallback xmlns="">
          <p:pic>
            <p:nvPicPr>
              <p:cNvPr id="63" name="Entrada de lápiz 63">
                <a:extLst>
                  <a:ext uri="{FF2B5EF4-FFF2-40B4-BE49-F238E27FC236}">
                    <a16:creationId xmlns:a16="http://schemas.microsoft.com/office/drawing/2014/main" id="{89CB5151-C897-F549-8FEB-D5698790641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367135" y="733845"/>
                <a:ext cx="26532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64" name="Entrada de lápiz 63">
                <a:extLst>
                  <a:ext uri="{FF2B5EF4-FFF2-40B4-BE49-F238E27FC236}">
                    <a16:creationId xmlns:a16="http://schemas.microsoft.com/office/drawing/2014/main" id="{7A33CB3B-39E6-0C4A-B35E-F9CD88D1A0C3}"/>
                  </a:ext>
                </a:extLst>
              </p14:cNvPr>
              <p14:cNvContentPartPr/>
              <p14:nvPr/>
            </p14:nvContentPartPr>
            <p14:xfrm>
              <a:off x="10785455" y="638445"/>
              <a:ext cx="270720" cy="340560"/>
            </p14:xfrm>
          </p:contentPart>
        </mc:Choice>
        <mc:Fallback xmlns="">
          <p:pic>
            <p:nvPicPr>
              <p:cNvPr id="64" name="Entrada de lápiz 63">
                <a:extLst>
                  <a:ext uri="{FF2B5EF4-FFF2-40B4-BE49-F238E27FC236}">
                    <a16:creationId xmlns:a16="http://schemas.microsoft.com/office/drawing/2014/main" id="{7A33CB3B-39E6-0C4A-B35E-F9CD88D1A0C3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767815" y="620805"/>
                <a:ext cx="306360" cy="37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67" name="Entrada de lápiz 67">
                <a:extLst>
                  <a:ext uri="{FF2B5EF4-FFF2-40B4-BE49-F238E27FC236}">
                    <a16:creationId xmlns:a16="http://schemas.microsoft.com/office/drawing/2014/main" id="{5561E487-6EC6-D74B-A9FB-79F11C971A8B}"/>
                  </a:ext>
                </a:extLst>
              </p14:cNvPr>
              <p14:cNvContentPartPr/>
              <p14:nvPr/>
            </p14:nvContentPartPr>
            <p14:xfrm>
              <a:off x="3473855" y="1263765"/>
              <a:ext cx="770040" cy="308160"/>
            </p14:xfrm>
          </p:contentPart>
        </mc:Choice>
        <mc:Fallback xmlns="">
          <p:pic>
            <p:nvPicPr>
              <p:cNvPr id="67" name="Entrada de lápiz 67">
                <a:extLst>
                  <a:ext uri="{FF2B5EF4-FFF2-40B4-BE49-F238E27FC236}">
                    <a16:creationId xmlns:a16="http://schemas.microsoft.com/office/drawing/2014/main" id="{5561E487-6EC6-D74B-A9FB-79F11C971A8B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455855" y="1245765"/>
                <a:ext cx="805680" cy="34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68" name="Entrada de lápiz 67">
                <a:extLst>
                  <a:ext uri="{FF2B5EF4-FFF2-40B4-BE49-F238E27FC236}">
                    <a16:creationId xmlns:a16="http://schemas.microsoft.com/office/drawing/2014/main" id="{A806B908-28C8-5549-A236-D4984B462718}"/>
                  </a:ext>
                </a:extLst>
              </p14:cNvPr>
              <p14:cNvContentPartPr/>
              <p14:nvPr/>
            </p14:nvContentPartPr>
            <p14:xfrm>
              <a:off x="5132735" y="1231365"/>
              <a:ext cx="403200" cy="83520"/>
            </p14:xfrm>
          </p:contentPart>
        </mc:Choice>
        <mc:Fallback xmlns="">
          <p:pic>
            <p:nvPicPr>
              <p:cNvPr id="68" name="Entrada de lápiz 67">
                <a:extLst>
                  <a:ext uri="{FF2B5EF4-FFF2-40B4-BE49-F238E27FC236}">
                    <a16:creationId xmlns:a16="http://schemas.microsoft.com/office/drawing/2014/main" id="{A806B908-28C8-5549-A236-D4984B462718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114735" y="1213725"/>
                <a:ext cx="43884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70" name="Entrada de lápiz 69">
                <a:extLst>
                  <a:ext uri="{FF2B5EF4-FFF2-40B4-BE49-F238E27FC236}">
                    <a16:creationId xmlns:a16="http://schemas.microsoft.com/office/drawing/2014/main" id="{E3A358BF-EDEE-C64A-88CD-1B09FE1639B3}"/>
                  </a:ext>
                </a:extLst>
              </p14:cNvPr>
              <p14:cNvContentPartPr/>
              <p14:nvPr/>
            </p14:nvContentPartPr>
            <p14:xfrm>
              <a:off x="6426935" y="1242525"/>
              <a:ext cx="1428480" cy="100800"/>
            </p14:xfrm>
          </p:contentPart>
        </mc:Choice>
        <mc:Fallback xmlns="">
          <p:pic>
            <p:nvPicPr>
              <p:cNvPr id="70" name="Entrada de lápiz 69">
                <a:extLst>
                  <a:ext uri="{FF2B5EF4-FFF2-40B4-BE49-F238E27FC236}">
                    <a16:creationId xmlns:a16="http://schemas.microsoft.com/office/drawing/2014/main" id="{E3A358BF-EDEE-C64A-88CD-1B09FE1639B3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409295" y="1224525"/>
                <a:ext cx="1464120" cy="13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71" name="Entrada de lápiz 70">
                <a:extLst>
                  <a:ext uri="{FF2B5EF4-FFF2-40B4-BE49-F238E27FC236}">
                    <a16:creationId xmlns:a16="http://schemas.microsoft.com/office/drawing/2014/main" id="{FCFCDABB-5102-CF4E-B674-1B93E5E2DA40}"/>
                  </a:ext>
                </a:extLst>
              </p14:cNvPr>
              <p14:cNvContentPartPr/>
              <p14:nvPr/>
            </p14:nvContentPartPr>
            <p14:xfrm>
              <a:off x="7076735" y="1504245"/>
              <a:ext cx="231120" cy="151200"/>
            </p14:xfrm>
          </p:contentPart>
        </mc:Choice>
        <mc:Fallback xmlns="">
          <p:pic>
            <p:nvPicPr>
              <p:cNvPr id="71" name="Entrada de lápiz 70">
                <a:extLst>
                  <a:ext uri="{FF2B5EF4-FFF2-40B4-BE49-F238E27FC236}">
                    <a16:creationId xmlns:a16="http://schemas.microsoft.com/office/drawing/2014/main" id="{FCFCDABB-5102-CF4E-B674-1B93E5E2DA40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058735" y="1486245"/>
                <a:ext cx="266760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72" name="Entrada de lápiz 71">
                <a:extLst>
                  <a:ext uri="{FF2B5EF4-FFF2-40B4-BE49-F238E27FC236}">
                    <a16:creationId xmlns:a16="http://schemas.microsoft.com/office/drawing/2014/main" id="{2B758FCA-D9B0-8340-A42E-AB9B21A81BE8}"/>
                  </a:ext>
                </a:extLst>
              </p14:cNvPr>
              <p14:cNvContentPartPr/>
              <p14:nvPr/>
            </p14:nvContentPartPr>
            <p14:xfrm>
              <a:off x="9170495" y="1229205"/>
              <a:ext cx="726120" cy="92160"/>
            </p14:xfrm>
          </p:contentPart>
        </mc:Choice>
        <mc:Fallback xmlns="">
          <p:pic>
            <p:nvPicPr>
              <p:cNvPr id="72" name="Entrada de lápiz 71">
                <a:extLst>
                  <a:ext uri="{FF2B5EF4-FFF2-40B4-BE49-F238E27FC236}">
                    <a16:creationId xmlns:a16="http://schemas.microsoft.com/office/drawing/2014/main" id="{2B758FCA-D9B0-8340-A42E-AB9B21A81BE8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9152855" y="1211205"/>
                <a:ext cx="76176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73" name="Entrada de lápiz 72">
                <a:extLst>
                  <a:ext uri="{FF2B5EF4-FFF2-40B4-BE49-F238E27FC236}">
                    <a16:creationId xmlns:a16="http://schemas.microsoft.com/office/drawing/2014/main" id="{88A25C14-33B6-6349-B700-52ED77700398}"/>
                  </a:ext>
                </a:extLst>
              </p14:cNvPr>
              <p14:cNvContentPartPr/>
              <p14:nvPr/>
            </p14:nvContentPartPr>
            <p14:xfrm>
              <a:off x="9462815" y="1494525"/>
              <a:ext cx="236160" cy="186480"/>
            </p14:xfrm>
          </p:contentPart>
        </mc:Choice>
        <mc:Fallback xmlns="">
          <p:pic>
            <p:nvPicPr>
              <p:cNvPr id="73" name="Entrada de lápiz 72">
                <a:extLst>
                  <a:ext uri="{FF2B5EF4-FFF2-40B4-BE49-F238E27FC236}">
                    <a16:creationId xmlns:a16="http://schemas.microsoft.com/office/drawing/2014/main" id="{88A25C14-33B6-6349-B700-52ED77700398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9444815" y="1476885"/>
                <a:ext cx="27180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74" name="Entrada de lápiz 73">
                <a:extLst>
                  <a:ext uri="{FF2B5EF4-FFF2-40B4-BE49-F238E27FC236}">
                    <a16:creationId xmlns:a16="http://schemas.microsoft.com/office/drawing/2014/main" id="{1965327E-64DA-3E49-A474-CE78E45028E6}"/>
                  </a:ext>
                </a:extLst>
              </p14:cNvPr>
              <p14:cNvContentPartPr/>
              <p14:nvPr/>
            </p14:nvContentPartPr>
            <p14:xfrm>
              <a:off x="10677095" y="1098885"/>
              <a:ext cx="474120" cy="59400"/>
            </p14:xfrm>
          </p:contentPart>
        </mc:Choice>
        <mc:Fallback xmlns="">
          <p:pic>
            <p:nvPicPr>
              <p:cNvPr id="74" name="Entrada de lápiz 73">
                <a:extLst>
                  <a:ext uri="{FF2B5EF4-FFF2-40B4-BE49-F238E27FC236}">
                    <a16:creationId xmlns:a16="http://schemas.microsoft.com/office/drawing/2014/main" id="{1965327E-64DA-3E49-A474-CE78E45028E6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0659095" y="1080885"/>
                <a:ext cx="50976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75" name="Entrada de lápiz 74">
                <a:extLst>
                  <a:ext uri="{FF2B5EF4-FFF2-40B4-BE49-F238E27FC236}">
                    <a16:creationId xmlns:a16="http://schemas.microsoft.com/office/drawing/2014/main" id="{0E8F36B4-F8E9-634F-9646-DEB8CCC8AED8}"/>
                  </a:ext>
                </a:extLst>
              </p14:cNvPr>
              <p14:cNvContentPartPr/>
              <p14:nvPr/>
            </p14:nvContentPartPr>
            <p14:xfrm>
              <a:off x="10875095" y="1281045"/>
              <a:ext cx="176400" cy="279360"/>
            </p14:xfrm>
          </p:contentPart>
        </mc:Choice>
        <mc:Fallback xmlns="">
          <p:pic>
            <p:nvPicPr>
              <p:cNvPr id="75" name="Entrada de lápiz 74">
                <a:extLst>
                  <a:ext uri="{FF2B5EF4-FFF2-40B4-BE49-F238E27FC236}">
                    <a16:creationId xmlns:a16="http://schemas.microsoft.com/office/drawing/2014/main" id="{0E8F36B4-F8E9-634F-9646-DEB8CCC8AED8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0857095" y="1263045"/>
                <a:ext cx="212040" cy="31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78" name="Entrada de lápiz 78">
                <a:extLst>
                  <a:ext uri="{FF2B5EF4-FFF2-40B4-BE49-F238E27FC236}">
                    <a16:creationId xmlns:a16="http://schemas.microsoft.com/office/drawing/2014/main" id="{C264558A-C619-264A-9780-AF7F72094FEA}"/>
                  </a:ext>
                </a:extLst>
              </p14:cNvPr>
              <p14:cNvContentPartPr/>
              <p14:nvPr/>
            </p14:nvContentPartPr>
            <p14:xfrm>
              <a:off x="1935935" y="2008245"/>
              <a:ext cx="319320" cy="335880"/>
            </p14:xfrm>
          </p:contentPart>
        </mc:Choice>
        <mc:Fallback xmlns="">
          <p:pic>
            <p:nvPicPr>
              <p:cNvPr id="78" name="Entrada de lápiz 78">
                <a:extLst>
                  <a:ext uri="{FF2B5EF4-FFF2-40B4-BE49-F238E27FC236}">
                    <a16:creationId xmlns:a16="http://schemas.microsoft.com/office/drawing/2014/main" id="{C264558A-C619-264A-9780-AF7F72094FEA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917935" y="1990605"/>
                <a:ext cx="35496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79" name="Entrada de lápiz 78">
                <a:extLst>
                  <a:ext uri="{FF2B5EF4-FFF2-40B4-BE49-F238E27FC236}">
                    <a16:creationId xmlns:a16="http://schemas.microsoft.com/office/drawing/2014/main" id="{5F371AA6-5AA7-8C46-B856-B6FDA8056114}"/>
                  </a:ext>
                </a:extLst>
              </p14:cNvPr>
              <p14:cNvContentPartPr/>
              <p14:nvPr/>
            </p14:nvContentPartPr>
            <p14:xfrm>
              <a:off x="2383415" y="2124525"/>
              <a:ext cx="215640" cy="104760"/>
            </p14:xfrm>
          </p:contentPart>
        </mc:Choice>
        <mc:Fallback xmlns="">
          <p:pic>
            <p:nvPicPr>
              <p:cNvPr id="79" name="Entrada de lápiz 78">
                <a:extLst>
                  <a:ext uri="{FF2B5EF4-FFF2-40B4-BE49-F238E27FC236}">
                    <a16:creationId xmlns:a16="http://schemas.microsoft.com/office/drawing/2014/main" id="{5F371AA6-5AA7-8C46-B856-B6FDA8056114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365775" y="2106885"/>
                <a:ext cx="25128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80" name="Entrada de lápiz 79">
                <a:extLst>
                  <a:ext uri="{FF2B5EF4-FFF2-40B4-BE49-F238E27FC236}">
                    <a16:creationId xmlns:a16="http://schemas.microsoft.com/office/drawing/2014/main" id="{394FE0A6-193C-4D4A-A5AB-AC0FD829E477}"/>
                  </a:ext>
                </a:extLst>
              </p14:cNvPr>
              <p14:cNvContentPartPr/>
              <p14:nvPr/>
            </p14:nvContentPartPr>
            <p14:xfrm>
              <a:off x="2812535" y="2016885"/>
              <a:ext cx="159120" cy="245520"/>
            </p14:xfrm>
          </p:contentPart>
        </mc:Choice>
        <mc:Fallback xmlns="">
          <p:pic>
            <p:nvPicPr>
              <p:cNvPr id="80" name="Entrada de lápiz 79">
                <a:extLst>
                  <a:ext uri="{FF2B5EF4-FFF2-40B4-BE49-F238E27FC236}">
                    <a16:creationId xmlns:a16="http://schemas.microsoft.com/office/drawing/2014/main" id="{394FE0A6-193C-4D4A-A5AB-AC0FD829E477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794535" y="1999245"/>
                <a:ext cx="194760" cy="28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81" name="Entrada de lápiz 80">
                <a:extLst>
                  <a:ext uri="{FF2B5EF4-FFF2-40B4-BE49-F238E27FC236}">
                    <a16:creationId xmlns:a16="http://schemas.microsoft.com/office/drawing/2014/main" id="{EE2768E0-B9EC-EA4E-8190-79222A8B2A01}"/>
                  </a:ext>
                </a:extLst>
              </p14:cNvPr>
              <p14:cNvContentPartPr/>
              <p14:nvPr/>
            </p14:nvContentPartPr>
            <p14:xfrm>
              <a:off x="3328415" y="2250885"/>
              <a:ext cx="29520" cy="135360"/>
            </p14:xfrm>
          </p:contentPart>
        </mc:Choice>
        <mc:Fallback xmlns="">
          <p:pic>
            <p:nvPicPr>
              <p:cNvPr id="81" name="Entrada de lápiz 80">
                <a:extLst>
                  <a:ext uri="{FF2B5EF4-FFF2-40B4-BE49-F238E27FC236}">
                    <a16:creationId xmlns:a16="http://schemas.microsoft.com/office/drawing/2014/main" id="{EE2768E0-B9EC-EA4E-8190-79222A8B2A01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3310415" y="2233245"/>
                <a:ext cx="6516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85" name="Entrada de lápiz 85">
                <a:extLst>
                  <a:ext uri="{FF2B5EF4-FFF2-40B4-BE49-F238E27FC236}">
                    <a16:creationId xmlns:a16="http://schemas.microsoft.com/office/drawing/2014/main" id="{52548AA0-6F9D-3F48-8109-B66F99B88641}"/>
                  </a:ext>
                </a:extLst>
              </p14:cNvPr>
              <p14:cNvContentPartPr/>
              <p14:nvPr/>
            </p14:nvContentPartPr>
            <p14:xfrm>
              <a:off x="3689855" y="1958925"/>
              <a:ext cx="532800" cy="328680"/>
            </p14:xfrm>
          </p:contentPart>
        </mc:Choice>
        <mc:Fallback xmlns="">
          <p:pic>
            <p:nvPicPr>
              <p:cNvPr id="85" name="Entrada de lápiz 85">
                <a:extLst>
                  <a:ext uri="{FF2B5EF4-FFF2-40B4-BE49-F238E27FC236}">
                    <a16:creationId xmlns:a16="http://schemas.microsoft.com/office/drawing/2014/main" id="{52548AA0-6F9D-3F48-8109-B66F99B88641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671855" y="1940925"/>
                <a:ext cx="568440" cy="36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88" name="Entrada de lápiz 88">
                <a:extLst>
                  <a:ext uri="{FF2B5EF4-FFF2-40B4-BE49-F238E27FC236}">
                    <a16:creationId xmlns:a16="http://schemas.microsoft.com/office/drawing/2014/main" id="{24998BC0-C956-334E-A96E-805907A75C33}"/>
                  </a:ext>
                </a:extLst>
              </p14:cNvPr>
              <p14:cNvContentPartPr/>
              <p14:nvPr/>
            </p14:nvContentPartPr>
            <p14:xfrm>
              <a:off x="4067495" y="2119845"/>
              <a:ext cx="465480" cy="92880"/>
            </p14:xfrm>
          </p:contentPart>
        </mc:Choice>
        <mc:Fallback xmlns="">
          <p:pic>
            <p:nvPicPr>
              <p:cNvPr id="88" name="Entrada de lápiz 88">
                <a:extLst>
                  <a:ext uri="{FF2B5EF4-FFF2-40B4-BE49-F238E27FC236}">
                    <a16:creationId xmlns:a16="http://schemas.microsoft.com/office/drawing/2014/main" id="{24998BC0-C956-334E-A96E-805907A75C33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049855" y="2102205"/>
                <a:ext cx="50112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91" name="Entrada de lápiz 91">
                <a:extLst>
                  <a:ext uri="{FF2B5EF4-FFF2-40B4-BE49-F238E27FC236}">
                    <a16:creationId xmlns:a16="http://schemas.microsoft.com/office/drawing/2014/main" id="{97F5F5A7-6D00-EB42-BD64-9BE458389ED5}"/>
                  </a:ext>
                </a:extLst>
              </p14:cNvPr>
              <p14:cNvContentPartPr/>
              <p14:nvPr/>
            </p14:nvContentPartPr>
            <p14:xfrm>
              <a:off x="4610375" y="1983045"/>
              <a:ext cx="470880" cy="432720"/>
            </p14:xfrm>
          </p:contentPart>
        </mc:Choice>
        <mc:Fallback xmlns="">
          <p:pic>
            <p:nvPicPr>
              <p:cNvPr id="91" name="Entrada de lápiz 91">
                <a:extLst>
                  <a:ext uri="{FF2B5EF4-FFF2-40B4-BE49-F238E27FC236}">
                    <a16:creationId xmlns:a16="http://schemas.microsoft.com/office/drawing/2014/main" id="{97F5F5A7-6D00-EB42-BD64-9BE458389ED5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4592375" y="1965390"/>
                <a:ext cx="506520" cy="4683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94" name="Entrada de lápiz 94">
                <a:extLst>
                  <a:ext uri="{FF2B5EF4-FFF2-40B4-BE49-F238E27FC236}">
                    <a16:creationId xmlns:a16="http://schemas.microsoft.com/office/drawing/2014/main" id="{E243B8FE-C0A9-0049-B825-9D30C6B2351C}"/>
                  </a:ext>
                </a:extLst>
              </p14:cNvPr>
              <p14:cNvContentPartPr/>
              <p14:nvPr/>
            </p14:nvContentPartPr>
            <p14:xfrm>
              <a:off x="5328935" y="1954245"/>
              <a:ext cx="587160" cy="314640"/>
            </p14:xfrm>
          </p:contentPart>
        </mc:Choice>
        <mc:Fallback xmlns="">
          <p:pic>
            <p:nvPicPr>
              <p:cNvPr id="94" name="Entrada de lápiz 94">
                <a:extLst>
                  <a:ext uri="{FF2B5EF4-FFF2-40B4-BE49-F238E27FC236}">
                    <a16:creationId xmlns:a16="http://schemas.microsoft.com/office/drawing/2014/main" id="{E243B8FE-C0A9-0049-B825-9D30C6B2351C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5311295" y="1936245"/>
                <a:ext cx="62280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97" name="Entrada de lápiz 97">
                <a:extLst>
                  <a:ext uri="{FF2B5EF4-FFF2-40B4-BE49-F238E27FC236}">
                    <a16:creationId xmlns:a16="http://schemas.microsoft.com/office/drawing/2014/main" id="{C212B3E9-F6FF-0E4E-A5BB-9473F2A05497}"/>
                  </a:ext>
                </a:extLst>
              </p14:cNvPr>
              <p14:cNvContentPartPr/>
              <p14:nvPr/>
            </p14:nvContentPartPr>
            <p14:xfrm>
              <a:off x="5761655" y="2015445"/>
              <a:ext cx="968040" cy="388080"/>
            </p14:xfrm>
          </p:contentPart>
        </mc:Choice>
        <mc:Fallback xmlns="">
          <p:pic>
            <p:nvPicPr>
              <p:cNvPr id="97" name="Entrada de lápiz 97">
                <a:extLst>
                  <a:ext uri="{FF2B5EF4-FFF2-40B4-BE49-F238E27FC236}">
                    <a16:creationId xmlns:a16="http://schemas.microsoft.com/office/drawing/2014/main" id="{C212B3E9-F6FF-0E4E-A5BB-9473F2A05497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5744015" y="1997462"/>
                <a:ext cx="1003680" cy="4236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00" name="Entrada de lápiz 100">
                <a:extLst>
                  <a:ext uri="{FF2B5EF4-FFF2-40B4-BE49-F238E27FC236}">
                    <a16:creationId xmlns:a16="http://schemas.microsoft.com/office/drawing/2014/main" id="{A24A18F7-D6F8-1F47-97CB-EDD0DD1BBFC1}"/>
                  </a:ext>
                </a:extLst>
              </p14:cNvPr>
              <p14:cNvContentPartPr/>
              <p14:nvPr/>
            </p14:nvContentPartPr>
            <p14:xfrm>
              <a:off x="6976655" y="1957125"/>
              <a:ext cx="500040" cy="348480"/>
            </p14:xfrm>
          </p:contentPart>
        </mc:Choice>
        <mc:Fallback xmlns="">
          <p:pic>
            <p:nvPicPr>
              <p:cNvPr id="100" name="Entrada de lápiz 100">
                <a:extLst>
                  <a:ext uri="{FF2B5EF4-FFF2-40B4-BE49-F238E27FC236}">
                    <a16:creationId xmlns:a16="http://schemas.microsoft.com/office/drawing/2014/main" id="{A24A18F7-D6F8-1F47-97CB-EDD0DD1BBFC1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6959015" y="1939485"/>
                <a:ext cx="535680" cy="38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03" name="Entrada de lápiz 103">
                <a:extLst>
                  <a:ext uri="{FF2B5EF4-FFF2-40B4-BE49-F238E27FC236}">
                    <a16:creationId xmlns:a16="http://schemas.microsoft.com/office/drawing/2014/main" id="{96560C46-9460-7344-964B-F6790BFCD7B2}"/>
                  </a:ext>
                </a:extLst>
              </p14:cNvPr>
              <p14:cNvContentPartPr/>
              <p14:nvPr/>
            </p14:nvContentPartPr>
            <p14:xfrm>
              <a:off x="7292735" y="1947765"/>
              <a:ext cx="823320" cy="282240"/>
            </p14:xfrm>
          </p:contentPart>
        </mc:Choice>
        <mc:Fallback xmlns="">
          <p:pic>
            <p:nvPicPr>
              <p:cNvPr id="103" name="Entrada de lápiz 103">
                <a:extLst>
                  <a:ext uri="{FF2B5EF4-FFF2-40B4-BE49-F238E27FC236}">
                    <a16:creationId xmlns:a16="http://schemas.microsoft.com/office/drawing/2014/main" id="{96560C46-9460-7344-964B-F6790BFCD7B2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7274743" y="1930125"/>
                <a:ext cx="858944" cy="31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06" name="Entrada de lápiz 106">
                <a:extLst>
                  <a:ext uri="{FF2B5EF4-FFF2-40B4-BE49-F238E27FC236}">
                    <a16:creationId xmlns:a16="http://schemas.microsoft.com/office/drawing/2014/main" id="{D2BF01CB-195D-034F-8A0C-7294CE6BF1DC}"/>
                  </a:ext>
                </a:extLst>
              </p14:cNvPr>
              <p14:cNvContentPartPr/>
              <p14:nvPr/>
            </p14:nvContentPartPr>
            <p14:xfrm>
              <a:off x="8422775" y="1967565"/>
              <a:ext cx="527400" cy="493560"/>
            </p14:xfrm>
          </p:contentPart>
        </mc:Choice>
        <mc:Fallback xmlns="">
          <p:pic>
            <p:nvPicPr>
              <p:cNvPr id="106" name="Entrada de lápiz 106">
                <a:extLst>
                  <a:ext uri="{FF2B5EF4-FFF2-40B4-BE49-F238E27FC236}">
                    <a16:creationId xmlns:a16="http://schemas.microsoft.com/office/drawing/2014/main" id="{D2BF01CB-195D-034F-8A0C-7294CE6BF1DC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8405135" y="1949565"/>
                <a:ext cx="563040" cy="52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07" name="Entrada de lápiz 106">
                <a:extLst>
                  <a:ext uri="{FF2B5EF4-FFF2-40B4-BE49-F238E27FC236}">
                    <a16:creationId xmlns:a16="http://schemas.microsoft.com/office/drawing/2014/main" id="{24851918-D6C3-A146-9B47-54A4742EF547}"/>
                  </a:ext>
                </a:extLst>
              </p14:cNvPr>
              <p14:cNvContentPartPr/>
              <p14:nvPr/>
            </p14:nvContentPartPr>
            <p14:xfrm>
              <a:off x="8699255" y="1938405"/>
              <a:ext cx="231120" cy="170640"/>
            </p14:xfrm>
          </p:contentPart>
        </mc:Choice>
        <mc:Fallback xmlns="">
          <p:pic>
            <p:nvPicPr>
              <p:cNvPr id="107" name="Entrada de lápiz 106">
                <a:extLst>
                  <a:ext uri="{FF2B5EF4-FFF2-40B4-BE49-F238E27FC236}">
                    <a16:creationId xmlns:a16="http://schemas.microsoft.com/office/drawing/2014/main" id="{24851918-D6C3-A146-9B47-54A4742EF547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8681615" y="1920765"/>
                <a:ext cx="266760" cy="2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10" name="Entrada de lápiz 110">
                <a:extLst>
                  <a:ext uri="{FF2B5EF4-FFF2-40B4-BE49-F238E27FC236}">
                    <a16:creationId xmlns:a16="http://schemas.microsoft.com/office/drawing/2014/main" id="{B8C4CE9F-FA9B-6740-80CD-9D65AF8AEDE7}"/>
                  </a:ext>
                </a:extLst>
              </p14:cNvPr>
              <p14:cNvContentPartPr/>
              <p14:nvPr/>
            </p14:nvContentPartPr>
            <p14:xfrm>
              <a:off x="9172295" y="2069445"/>
              <a:ext cx="189360" cy="103680"/>
            </p14:xfrm>
          </p:contentPart>
        </mc:Choice>
        <mc:Fallback xmlns="">
          <p:pic>
            <p:nvPicPr>
              <p:cNvPr id="110" name="Entrada de lápiz 110">
                <a:extLst>
                  <a:ext uri="{FF2B5EF4-FFF2-40B4-BE49-F238E27FC236}">
                    <a16:creationId xmlns:a16="http://schemas.microsoft.com/office/drawing/2014/main" id="{B8C4CE9F-FA9B-6740-80CD-9D65AF8AEDE7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9154329" y="2051744"/>
                <a:ext cx="224932" cy="1394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11" name="Entrada de lápiz 110">
                <a:extLst>
                  <a:ext uri="{FF2B5EF4-FFF2-40B4-BE49-F238E27FC236}">
                    <a16:creationId xmlns:a16="http://schemas.microsoft.com/office/drawing/2014/main" id="{92BB934B-B1B3-5B4F-A0CD-3F822B522E90}"/>
                  </a:ext>
                </a:extLst>
              </p14:cNvPr>
              <p14:cNvContentPartPr/>
              <p14:nvPr/>
            </p14:nvContentPartPr>
            <p14:xfrm>
              <a:off x="9553895" y="1918605"/>
              <a:ext cx="274320" cy="312840"/>
            </p14:xfrm>
          </p:contentPart>
        </mc:Choice>
        <mc:Fallback xmlns="">
          <p:pic>
            <p:nvPicPr>
              <p:cNvPr id="111" name="Entrada de lápiz 110">
                <a:extLst>
                  <a:ext uri="{FF2B5EF4-FFF2-40B4-BE49-F238E27FC236}">
                    <a16:creationId xmlns:a16="http://schemas.microsoft.com/office/drawing/2014/main" id="{92BB934B-B1B3-5B4F-A0CD-3F822B522E90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9535895" y="1900965"/>
                <a:ext cx="309960" cy="34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14" name="Entrada de lápiz 114">
                <a:extLst>
                  <a:ext uri="{FF2B5EF4-FFF2-40B4-BE49-F238E27FC236}">
                    <a16:creationId xmlns:a16="http://schemas.microsoft.com/office/drawing/2014/main" id="{D598CC94-C38E-994A-958D-5C5D1B04ED77}"/>
                  </a:ext>
                </a:extLst>
              </p14:cNvPr>
              <p14:cNvContentPartPr/>
              <p14:nvPr/>
            </p14:nvContentPartPr>
            <p14:xfrm>
              <a:off x="1876175" y="1932285"/>
              <a:ext cx="1336320" cy="663120"/>
            </p14:xfrm>
          </p:contentPart>
        </mc:Choice>
        <mc:Fallback xmlns="">
          <p:pic>
            <p:nvPicPr>
              <p:cNvPr id="114" name="Entrada de lápiz 114">
                <a:extLst>
                  <a:ext uri="{FF2B5EF4-FFF2-40B4-BE49-F238E27FC236}">
                    <a16:creationId xmlns:a16="http://schemas.microsoft.com/office/drawing/2014/main" id="{D598CC94-C38E-994A-958D-5C5D1B04ED77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1858175" y="1914285"/>
                <a:ext cx="1371960" cy="69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17" name="Entrada de lápiz 117">
                <a:extLst>
                  <a:ext uri="{FF2B5EF4-FFF2-40B4-BE49-F238E27FC236}">
                    <a16:creationId xmlns:a16="http://schemas.microsoft.com/office/drawing/2014/main" id="{5A4BE7F5-8720-AB4A-8652-0DEAA61497FC}"/>
                  </a:ext>
                </a:extLst>
              </p14:cNvPr>
              <p14:cNvContentPartPr/>
              <p14:nvPr/>
            </p14:nvContentPartPr>
            <p14:xfrm>
              <a:off x="3005495" y="2282565"/>
              <a:ext cx="1948320" cy="315360"/>
            </p14:xfrm>
          </p:contentPart>
        </mc:Choice>
        <mc:Fallback xmlns="">
          <p:pic>
            <p:nvPicPr>
              <p:cNvPr id="117" name="Entrada de lápiz 117">
                <a:extLst>
                  <a:ext uri="{FF2B5EF4-FFF2-40B4-BE49-F238E27FC236}">
                    <a16:creationId xmlns:a16="http://schemas.microsoft.com/office/drawing/2014/main" id="{5A4BE7F5-8720-AB4A-8652-0DEAA61497FC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2987855" y="2264565"/>
                <a:ext cx="1983960" cy="35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18" name="Entrada de lápiz 117">
                <a:extLst>
                  <a:ext uri="{FF2B5EF4-FFF2-40B4-BE49-F238E27FC236}">
                    <a16:creationId xmlns:a16="http://schemas.microsoft.com/office/drawing/2014/main" id="{7FB704E9-8658-AF41-A42D-B9461DE92BCC}"/>
                  </a:ext>
                </a:extLst>
              </p14:cNvPr>
              <p14:cNvContentPartPr/>
              <p14:nvPr/>
            </p14:nvContentPartPr>
            <p14:xfrm>
              <a:off x="4663655" y="1877205"/>
              <a:ext cx="264240" cy="687600"/>
            </p14:xfrm>
          </p:contentPart>
        </mc:Choice>
        <mc:Fallback xmlns="">
          <p:pic>
            <p:nvPicPr>
              <p:cNvPr id="118" name="Entrada de lápiz 117">
                <a:extLst>
                  <a:ext uri="{FF2B5EF4-FFF2-40B4-BE49-F238E27FC236}">
                    <a16:creationId xmlns:a16="http://schemas.microsoft.com/office/drawing/2014/main" id="{7FB704E9-8658-AF41-A42D-B9461DE92BCC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4646015" y="1859205"/>
                <a:ext cx="299880" cy="72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21" name="Entrada de lápiz 121">
                <a:extLst>
                  <a:ext uri="{FF2B5EF4-FFF2-40B4-BE49-F238E27FC236}">
                    <a16:creationId xmlns:a16="http://schemas.microsoft.com/office/drawing/2014/main" id="{F1111BE8-7A48-0144-B7F9-447FDB6F5C49}"/>
                  </a:ext>
                </a:extLst>
              </p14:cNvPr>
              <p14:cNvContentPartPr/>
              <p14:nvPr/>
            </p14:nvContentPartPr>
            <p14:xfrm>
              <a:off x="5360975" y="1873965"/>
              <a:ext cx="1217880" cy="691560"/>
            </p14:xfrm>
          </p:contentPart>
        </mc:Choice>
        <mc:Fallback xmlns="">
          <p:pic>
            <p:nvPicPr>
              <p:cNvPr id="121" name="Entrada de lápiz 121">
                <a:extLst>
                  <a:ext uri="{FF2B5EF4-FFF2-40B4-BE49-F238E27FC236}">
                    <a16:creationId xmlns:a16="http://schemas.microsoft.com/office/drawing/2014/main" id="{F1111BE8-7A48-0144-B7F9-447FDB6F5C49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5343335" y="1856325"/>
                <a:ext cx="1253520" cy="72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22" name="Entrada de lápiz 121">
                <a:extLst>
                  <a:ext uri="{FF2B5EF4-FFF2-40B4-BE49-F238E27FC236}">
                    <a16:creationId xmlns:a16="http://schemas.microsoft.com/office/drawing/2014/main" id="{A71C9946-627C-3546-B99A-2934299F0088}"/>
                  </a:ext>
                </a:extLst>
              </p14:cNvPr>
              <p14:cNvContentPartPr/>
              <p14:nvPr/>
            </p14:nvContentPartPr>
            <p14:xfrm>
              <a:off x="6361055" y="2290125"/>
              <a:ext cx="194400" cy="277560"/>
            </p14:xfrm>
          </p:contentPart>
        </mc:Choice>
        <mc:Fallback xmlns="">
          <p:pic>
            <p:nvPicPr>
              <p:cNvPr id="122" name="Entrada de lápiz 121">
                <a:extLst>
                  <a:ext uri="{FF2B5EF4-FFF2-40B4-BE49-F238E27FC236}">
                    <a16:creationId xmlns:a16="http://schemas.microsoft.com/office/drawing/2014/main" id="{A71C9946-627C-3546-B99A-2934299F0088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6343055" y="2272485"/>
                <a:ext cx="230040" cy="3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25" name="Entrada de lápiz 125">
                <a:extLst>
                  <a:ext uri="{FF2B5EF4-FFF2-40B4-BE49-F238E27FC236}">
                    <a16:creationId xmlns:a16="http://schemas.microsoft.com/office/drawing/2014/main" id="{14D33B23-35C1-684E-9AF4-F26F9657D108}"/>
                  </a:ext>
                </a:extLst>
              </p14:cNvPr>
              <p14:cNvContentPartPr/>
              <p14:nvPr/>
            </p14:nvContentPartPr>
            <p14:xfrm>
              <a:off x="6993935" y="1830765"/>
              <a:ext cx="1290960" cy="716040"/>
            </p14:xfrm>
          </p:contentPart>
        </mc:Choice>
        <mc:Fallback xmlns="">
          <p:pic>
            <p:nvPicPr>
              <p:cNvPr id="125" name="Entrada de lápiz 125">
                <a:extLst>
                  <a:ext uri="{FF2B5EF4-FFF2-40B4-BE49-F238E27FC236}">
                    <a16:creationId xmlns:a16="http://schemas.microsoft.com/office/drawing/2014/main" id="{14D33B23-35C1-684E-9AF4-F26F9657D108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6976295" y="1813125"/>
                <a:ext cx="1326600" cy="75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26" name="Entrada de lápiz 125">
                <a:extLst>
                  <a:ext uri="{FF2B5EF4-FFF2-40B4-BE49-F238E27FC236}">
                    <a16:creationId xmlns:a16="http://schemas.microsoft.com/office/drawing/2014/main" id="{9D430C8C-D7EF-DF45-A107-F1A51D9277AC}"/>
                  </a:ext>
                </a:extLst>
              </p14:cNvPr>
              <p14:cNvContentPartPr/>
              <p14:nvPr/>
            </p14:nvContentPartPr>
            <p14:xfrm>
              <a:off x="8036495" y="2217405"/>
              <a:ext cx="242280" cy="313920"/>
            </p14:xfrm>
          </p:contentPart>
        </mc:Choice>
        <mc:Fallback xmlns="">
          <p:pic>
            <p:nvPicPr>
              <p:cNvPr id="126" name="Entrada de lápiz 125">
                <a:extLst>
                  <a:ext uri="{FF2B5EF4-FFF2-40B4-BE49-F238E27FC236}">
                    <a16:creationId xmlns:a16="http://schemas.microsoft.com/office/drawing/2014/main" id="{9D430C8C-D7EF-DF45-A107-F1A51D9277AC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8018495" y="2199405"/>
                <a:ext cx="277920" cy="3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29" name="Entrada de lápiz 129">
                <a:extLst>
                  <a:ext uri="{FF2B5EF4-FFF2-40B4-BE49-F238E27FC236}">
                    <a16:creationId xmlns:a16="http://schemas.microsoft.com/office/drawing/2014/main" id="{838F2C00-5198-A945-A84B-802C1972C555}"/>
                  </a:ext>
                </a:extLst>
              </p14:cNvPr>
              <p14:cNvContentPartPr/>
              <p14:nvPr/>
            </p14:nvContentPartPr>
            <p14:xfrm>
              <a:off x="8727695" y="1782165"/>
              <a:ext cx="1627920" cy="683640"/>
            </p14:xfrm>
          </p:contentPart>
        </mc:Choice>
        <mc:Fallback xmlns="">
          <p:pic>
            <p:nvPicPr>
              <p:cNvPr id="129" name="Entrada de lápiz 129">
                <a:extLst>
                  <a:ext uri="{FF2B5EF4-FFF2-40B4-BE49-F238E27FC236}">
                    <a16:creationId xmlns:a16="http://schemas.microsoft.com/office/drawing/2014/main" id="{838F2C00-5198-A945-A84B-802C1972C555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8709695" y="1764165"/>
                <a:ext cx="1663560" cy="71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30" name="Entrada de lápiz 129">
                <a:extLst>
                  <a:ext uri="{FF2B5EF4-FFF2-40B4-BE49-F238E27FC236}">
                    <a16:creationId xmlns:a16="http://schemas.microsoft.com/office/drawing/2014/main" id="{C92F7F87-A078-D04C-81B9-EBD3B8D24F5C}"/>
                  </a:ext>
                </a:extLst>
              </p14:cNvPr>
              <p14:cNvContentPartPr/>
              <p14:nvPr/>
            </p14:nvContentPartPr>
            <p14:xfrm>
              <a:off x="9902735" y="2169165"/>
              <a:ext cx="367920" cy="277560"/>
            </p14:xfrm>
          </p:contentPart>
        </mc:Choice>
        <mc:Fallback xmlns="">
          <p:pic>
            <p:nvPicPr>
              <p:cNvPr id="130" name="Entrada de lápiz 129">
                <a:extLst>
                  <a:ext uri="{FF2B5EF4-FFF2-40B4-BE49-F238E27FC236}">
                    <a16:creationId xmlns:a16="http://schemas.microsoft.com/office/drawing/2014/main" id="{C92F7F87-A078-D04C-81B9-EBD3B8D24F5C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9884735" y="2151525"/>
                <a:ext cx="403560" cy="3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A3CEA69A-E968-4F48-8CFF-E58C944870B8}"/>
                  </a:ext>
                </a:extLst>
              </p14:cNvPr>
              <p14:cNvContentPartPr/>
              <p14:nvPr/>
            </p14:nvContentPartPr>
            <p14:xfrm>
              <a:off x="652535" y="3088245"/>
              <a:ext cx="306720" cy="108360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A3CEA69A-E968-4F48-8CFF-E58C944870B8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634535" y="3070245"/>
                <a:ext cx="342360" cy="11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66D899EF-378E-E845-8BB1-A50E128B3A9D}"/>
                  </a:ext>
                </a:extLst>
              </p14:cNvPr>
              <p14:cNvContentPartPr/>
              <p14:nvPr/>
            </p14:nvContentPartPr>
            <p14:xfrm>
              <a:off x="979055" y="3605925"/>
              <a:ext cx="1701000" cy="8676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66D899EF-378E-E845-8BB1-A50E128B3A9D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961415" y="3587925"/>
                <a:ext cx="173664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12" name="Entrada de lápiz 13">
                <a:extLst>
                  <a:ext uri="{FF2B5EF4-FFF2-40B4-BE49-F238E27FC236}">
                    <a16:creationId xmlns:a16="http://schemas.microsoft.com/office/drawing/2014/main" id="{7F1F2475-CDF6-6F4E-A6B3-57D825EFEB14}"/>
                  </a:ext>
                </a:extLst>
              </p14:cNvPr>
              <p14:cNvContentPartPr/>
              <p14:nvPr/>
            </p14:nvContentPartPr>
            <p14:xfrm>
              <a:off x="1232135" y="3369405"/>
              <a:ext cx="404640" cy="189720"/>
            </p14:xfrm>
          </p:contentPart>
        </mc:Choice>
        <mc:Fallback>
          <p:pic>
            <p:nvPicPr>
              <p:cNvPr id="12" name="Entrada de lápiz 13">
                <a:extLst>
                  <a:ext uri="{FF2B5EF4-FFF2-40B4-BE49-F238E27FC236}">
                    <a16:creationId xmlns:a16="http://schemas.microsoft.com/office/drawing/2014/main" id="{7F1F2475-CDF6-6F4E-A6B3-57D825EFEB14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1214151" y="3351765"/>
                <a:ext cx="440248" cy="2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18" name="Entrada de lápiz 18">
                <a:extLst>
                  <a:ext uri="{FF2B5EF4-FFF2-40B4-BE49-F238E27FC236}">
                    <a16:creationId xmlns:a16="http://schemas.microsoft.com/office/drawing/2014/main" id="{F4E48B1C-A192-5A40-A793-8B1FEABCD492}"/>
                  </a:ext>
                </a:extLst>
              </p14:cNvPr>
              <p14:cNvContentPartPr/>
              <p14:nvPr/>
            </p14:nvContentPartPr>
            <p14:xfrm>
              <a:off x="1742615" y="3298845"/>
              <a:ext cx="510840" cy="254160"/>
            </p14:xfrm>
          </p:contentPart>
        </mc:Choice>
        <mc:Fallback>
          <p:pic>
            <p:nvPicPr>
              <p:cNvPr id="18" name="Entrada de lápiz 18">
                <a:extLst>
                  <a:ext uri="{FF2B5EF4-FFF2-40B4-BE49-F238E27FC236}">
                    <a16:creationId xmlns:a16="http://schemas.microsoft.com/office/drawing/2014/main" id="{F4E48B1C-A192-5A40-A793-8B1FEABCD492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724975" y="3280845"/>
                <a:ext cx="546480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25" name="Entrada de lápiz 25">
                <a:extLst>
                  <a:ext uri="{FF2B5EF4-FFF2-40B4-BE49-F238E27FC236}">
                    <a16:creationId xmlns:a16="http://schemas.microsoft.com/office/drawing/2014/main" id="{338D5171-2424-494F-922D-57FED72AF2F6}"/>
                  </a:ext>
                </a:extLst>
              </p14:cNvPr>
              <p14:cNvContentPartPr/>
              <p14:nvPr/>
            </p14:nvContentPartPr>
            <p14:xfrm>
              <a:off x="1096055" y="3800685"/>
              <a:ext cx="662040" cy="340560"/>
            </p14:xfrm>
          </p:contentPart>
        </mc:Choice>
        <mc:Fallback>
          <p:pic>
            <p:nvPicPr>
              <p:cNvPr id="25" name="Entrada de lápiz 25">
                <a:extLst>
                  <a:ext uri="{FF2B5EF4-FFF2-40B4-BE49-F238E27FC236}">
                    <a16:creationId xmlns:a16="http://schemas.microsoft.com/office/drawing/2014/main" id="{338D5171-2424-494F-922D-57FED72AF2F6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1078405" y="3782685"/>
                <a:ext cx="697699" cy="37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30" name="Entrada de lápiz 30">
                <a:extLst>
                  <a:ext uri="{FF2B5EF4-FFF2-40B4-BE49-F238E27FC236}">
                    <a16:creationId xmlns:a16="http://schemas.microsoft.com/office/drawing/2014/main" id="{EDB55E29-3E2F-5E4D-A3CC-35834D9AA902}"/>
                  </a:ext>
                </a:extLst>
              </p14:cNvPr>
              <p14:cNvContentPartPr/>
              <p14:nvPr/>
            </p14:nvContentPartPr>
            <p14:xfrm>
              <a:off x="1620215" y="3495045"/>
              <a:ext cx="1479960" cy="597960"/>
            </p14:xfrm>
          </p:contentPart>
        </mc:Choice>
        <mc:Fallback>
          <p:pic>
            <p:nvPicPr>
              <p:cNvPr id="30" name="Entrada de lápiz 30">
                <a:extLst>
                  <a:ext uri="{FF2B5EF4-FFF2-40B4-BE49-F238E27FC236}">
                    <a16:creationId xmlns:a16="http://schemas.microsoft.com/office/drawing/2014/main" id="{EDB55E29-3E2F-5E4D-A3CC-35834D9AA902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1602219" y="3477405"/>
                <a:ext cx="1515591" cy="63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35" name="Entrada de lápiz 36">
                <a:extLst>
                  <a:ext uri="{FF2B5EF4-FFF2-40B4-BE49-F238E27FC236}">
                    <a16:creationId xmlns:a16="http://schemas.microsoft.com/office/drawing/2014/main" id="{44866FF2-11E5-AF4B-ACB3-EB710B7A870B}"/>
                  </a:ext>
                </a:extLst>
              </p14:cNvPr>
              <p14:cNvContentPartPr/>
              <p14:nvPr/>
            </p14:nvContentPartPr>
            <p14:xfrm>
              <a:off x="3049775" y="3346725"/>
              <a:ext cx="864720" cy="342720"/>
            </p14:xfrm>
          </p:contentPart>
        </mc:Choice>
        <mc:Fallback>
          <p:pic>
            <p:nvPicPr>
              <p:cNvPr id="35" name="Entrada de lápiz 36">
                <a:extLst>
                  <a:ext uri="{FF2B5EF4-FFF2-40B4-BE49-F238E27FC236}">
                    <a16:creationId xmlns:a16="http://schemas.microsoft.com/office/drawing/2014/main" id="{44866FF2-11E5-AF4B-ACB3-EB710B7A870B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3031782" y="3328725"/>
                <a:ext cx="900345" cy="37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37" name="Entrada de lápiz 36">
                <a:extLst>
                  <a:ext uri="{FF2B5EF4-FFF2-40B4-BE49-F238E27FC236}">
                    <a16:creationId xmlns:a16="http://schemas.microsoft.com/office/drawing/2014/main" id="{4F7F4849-CCDE-2645-91C4-568D9F476766}"/>
                  </a:ext>
                </a:extLst>
              </p14:cNvPr>
              <p14:cNvContentPartPr/>
              <p14:nvPr/>
            </p14:nvContentPartPr>
            <p14:xfrm>
              <a:off x="3717215" y="3631125"/>
              <a:ext cx="286200" cy="66240"/>
            </p14:xfrm>
          </p:contentPart>
        </mc:Choice>
        <mc:Fallback>
          <p:pic>
            <p:nvPicPr>
              <p:cNvPr id="37" name="Entrada de lápiz 36">
                <a:extLst>
                  <a:ext uri="{FF2B5EF4-FFF2-40B4-BE49-F238E27FC236}">
                    <a16:creationId xmlns:a16="http://schemas.microsoft.com/office/drawing/2014/main" id="{4F7F4849-CCDE-2645-91C4-568D9F476766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3699575" y="3613125"/>
                <a:ext cx="32184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46" name="Entrada de lápiz 46">
                <a:extLst>
                  <a:ext uri="{FF2B5EF4-FFF2-40B4-BE49-F238E27FC236}">
                    <a16:creationId xmlns:a16="http://schemas.microsoft.com/office/drawing/2014/main" id="{8F4E0C21-9731-D34D-B7F0-C043BC90C008}"/>
                  </a:ext>
                </a:extLst>
              </p14:cNvPr>
              <p14:cNvContentPartPr/>
              <p14:nvPr/>
            </p14:nvContentPartPr>
            <p14:xfrm>
              <a:off x="4000558" y="3154343"/>
              <a:ext cx="666360" cy="884880"/>
            </p14:xfrm>
          </p:contentPart>
        </mc:Choice>
        <mc:Fallback>
          <p:pic>
            <p:nvPicPr>
              <p:cNvPr id="46" name="Entrada de lápiz 46">
                <a:extLst>
                  <a:ext uri="{FF2B5EF4-FFF2-40B4-BE49-F238E27FC236}">
                    <a16:creationId xmlns:a16="http://schemas.microsoft.com/office/drawing/2014/main" id="{8F4E0C21-9731-D34D-B7F0-C043BC90C008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3982558" y="3136343"/>
                <a:ext cx="702000" cy="9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50" name="Entrada de lápiz 52">
                <a:extLst>
                  <a:ext uri="{FF2B5EF4-FFF2-40B4-BE49-F238E27FC236}">
                    <a16:creationId xmlns:a16="http://schemas.microsoft.com/office/drawing/2014/main" id="{0F8FEF59-742B-DF4F-AD31-288D0F555796}"/>
                  </a:ext>
                </a:extLst>
              </p14:cNvPr>
              <p14:cNvContentPartPr/>
              <p14:nvPr/>
            </p14:nvContentPartPr>
            <p14:xfrm>
              <a:off x="4752238" y="3272783"/>
              <a:ext cx="248400" cy="364320"/>
            </p14:xfrm>
          </p:contentPart>
        </mc:Choice>
        <mc:Fallback>
          <p:pic>
            <p:nvPicPr>
              <p:cNvPr id="50" name="Entrada de lápiz 52">
                <a:extLst>
                  <a:ext uri="{FF2B5EF4-FFF2-40B4-BE49-F238E27FC236}">
                    <a16:creationId xmlns:a16="http://schemas.microsoft.com/office/drawing/2014/main" id="{0F8FEF59-742B-DF4F-AD31-288D0F555796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4734238" y="3255126"/>
                <a:ext cx="284040" cy="3999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53" name="Entrada de lápiz 52">
                <a:extLst>
                  <a:ext uri="{FF2B5EF4-FFF2-40B4-BE49-F238E27FC236}">
                    <a16:creationId xmlns:a16="http://schemas.microsoft.com/office/drawing/2014/main" id="{29F2B6FA-E262-F941-A046-4C8D1480AC0A}"/>
                  </a:ext>
                </a:extLst>
              </p14:cNvPr>
              <p14:cNvContentPartPr/>
              <p14:nvPr/>
            </p14:nvContentPartPr>
            <p14:xfrm>
              <a:off x="5063998" y="3436943"/>
              <a:ext cx="282960" cy="259560"/>
            </p14:xfrm>
          </p:contentPart>
        </mc:Choice>
        <mc:Fallback>
          <p:pic>
            <p:nvPicPr>
              <p:cNvPr id="53" name="Entrada de lápiz 52">
                <a:extLst>
                  <a:ext uri="{FF2B5EF4-FFF2-40B4-BE49-F238E27FC236}">
                    <a16:creationId xmlns:a16="http://schemas.microsoft.com/office/drawing/2014/main" id="{29F2B6FA-E262-F941-A046-4C8D1480AC0A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5045998" y="3419303"/>
                <a:ext cx="318600" cy="29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6">
            <p14:nvContentPartPr>
              <p14:cNvPr id="58" name="Entrada de lápiz 60">
                <a:extLst>
                  <a:ext uri="{FF2B5EF4-FFF2-40B4-BE49-F238E27FC236}">
                    <a16:creationId xmlns:a16="http://schemas.microsoft.com/office/drawing/2014/main" id="{440B7965-5915-EE4F-BA17-D14735B3D384}"/>
                  </a:ext>
                </a:extLst>
              </p14:cNvPr>
              <p14:cNvContentPartPr/>
              <p14:nvPr/>
            </p14:nvContentPartPr>
            <p14:xfrm>
              <a:off x="5430118" y="3044903"/>
              <a:ext cx="427320" cy="927360"/>
            </p14:xfrm>
          </p:contentPart>
        </mc:Choice>
        <mc:Fallback>
          <p:pic>
            <p:nvPicPr>
              <p:cNvPr id="58" name="Entrada de lápiz 60">
                <a:extLst>
                  <a:ext uri="{FF2B5EF4-FFF2-40B4-BE49-F238E27FC236}">
                    <a16:creationId xmlns:a16="http://schemas.microsoft.com/office/drawing/2014/main" id="{440B7965-5915-EE4F-BA17-D14735B3D384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5412133" y="3027263"/>
                <a:ext cx="462930" cy="9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8">
            <p14:nvContentPartPr>
              <p14:cNvPr id="61" name="Entrada de lápiz 60">
                <a:extLst>
                  <a:ext uri="{FF2B5EF4-FFF2-40B4-BE49-F238E27FC236}">
                    <a16:creationId xmlns:a16="http://schemas.microsoft.com/office/drawing/2014/main" id="{C3E39BAA-CD3C-D44D-994D-990023D633E8}"/>
                  </a:ext>
                </a:extLst>
              </p14:cNvPr>
              <p14:cNvContentPartPr/>
              <p14:nvPr/>
            </p14:nvContentPartPr>
            <p14:xfrm>
              <a:off x="5957158" y="3448103"/>
              <a:ext cx="718200" cy="53640"/>
            </p14:xfrm>
          </p:contentPart>
        </mc:Choice>
        <mc:Fallback>
          <p:pic>
            <p:nvPicPr>
              <p:cNvPr id="61" name="Entrada de lápiz 60">
                <a:extLst>
                  <a:ext uri="{FF2B5EF4-FFF2-40B4-BE49-F238E27FC236}">
                    <a16:creationId xmlns:a16="http://schemas.microsoft.com/office/drawing/2014/main" id="{C3E39BAA-CD3C-D44D-994D-990023D633E8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5939158" y="3430103"/>
                <a:ext cx="75384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0">
            <p14:nvContentPartPr>
              <p14:cNvPr id="66" name="Entrada de lápiz 75">
                <a:extLst>
                  <a:ext uri="{FF2B5EF4-FFF2-40B4-BE49-F238E27FC236}">
                    <a16:creationId xmlns:a16="http://schemas.microsoft.com/office/drawing/2014/main" id="{E9D05548-7953-C34A-9AD1-A5DBC0D54945}"/>
                  </a:ext>
                </a:extLst>
              </p14:cNvPr>
              <p14:cNvContentPartPr/>
              <p14:nvPr/>
            </p14:nvContentPartPr>
            <p14:xfrm>
              <a:off x="6173158" y="3178463"/>
              <a:ext cx="230400" cy="199800"/>
            </p14:xfrm>
          </p:contentPart>
        </mc:Choice>
        <mc:Fallback>
          <p:pic>
            <p:nvPicPr>
              <p:cNvPr id="66" name="Entrada de lápiz 75">
                <a:extLst>
                  <a:ext uri="{FF2B5EF4-FFF2-40B4-BE49-F238E27FC236}">
                    <a16:creationId xmlns:a16="http://schemas.microsoft.com/office/drawing/2014/main" id="{E9D05548-7953-C34A-9AD1-A5DBC0D54945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6155158" y="3160823"/>
                <a:ext cx="26604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2">
            <p14:nvContentPartPr>
              <p14:cNvPr id="83" name="Entrada de lápiz 83">
                <a:extLst>
                  <a:ext uri="{FF2B5EF4-FFF2-40B4-BE49-F238E27FC236}">
                    <a16:creationId xmlns:a16="http://schemas.microsoft.com/office/drawing/2014/main" id="{9EE213D8-2667-0046-9290-D75BB865F95F}"/>
                  </a:ext>
                </a:extLst>
              </p14:cNvPr>
              <p14:cNvContentPartPr/>
              <p14:nvPr/>
            </p14:nvContentPartPr>
            <p14:xfrm>
              <a:off x="6065518" y="3346583"/>
              <a:ext cx="987840" cy="549360"/>
            </p14:xfrm>
          </p:contentPart>
        </mc:Choice>
        <mc:Fallback>
          <p:pic>
            <p:nvPicPr>
              <p:cNvPr id="83" name="Entrada de lápiz 83">
                <a:extLst>
                  <a:ext uri="{FF2B5EF4-FFF2-40B4-BE49-F238E27FC236}">
                    <a16:creationId xmlns:a16="http://schemas.microsoft.com/office/drawing/2014/main" id="{9EE213D8-2667-0046-9290-D75BB865F95F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6047518" y="3328943"/>
                <a:ext cx="1023480" cy="58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4">
            <p14:nvContentPartPr>
              <p14:cNvPr id="84" name="Entrada de lápiz 83">
                <a:extLst>
                  <a:ext uri="{FF2B5EF4-FFF2-40B4-BE49-F238E27FC236}">
                    <a16:creationId xmlns:a16="http://schemas.microsoft.com/office/drawing/2014/main" id="{0942FFA7-40D9-E94E-9772-E28E66A16916}"/>
                  </a:ext>
                </a:extLst>
              </p14:cNvPr>
              <p14:cNvContentPartPr/>
              <p14:nvPr/>
            </p14:nvContentPartPr>
            <p14:xfrm>
              <a:off x="7031398" y="3193583"/>
              <a:ext cx="409680" cy="341280"/>
            </p14:xfrm>
          </p:contentPart>
        </mc:Choice>
        <mc:Fallback>
          <p:pic>
            <p:nvPicPr>
              <p:cNvPr id="84" name="Entrada de lápiz 83">
                <a:extLst>
                  <a:ext uri="{FF2B5EF4-FFF2-40B4-BE49-F238E27FC236}">
                    <a16:creationId xmlns:a16="http://schemas.microsoft.com/office/drawing/2014/main" id="{0942FFA7-40D9-E94E-9772-E28E66A16916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7013758" y="3175583"/>
                <a:ext cx="445320" cy="37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6">
            <p14:nvContentPartPr>
              <p14:cNvPr id="86" name="Entrada de lápiz 85">
                <a:extLst>
                  <a:ext uri="{FF2B5EF4-FFF2-40B4-BE49-F238E27FC236}">
                    <a16:creationId xmlns:a16="http://schemas.microsoft.com/office/drawing/2014/main" id="{BCB0C1CC-511C-8E4C-B083-E5CE5B68B380}"/>
                  </a:ext>
                </a:extLst>
              </p14:cNvPr>
              <p14:cNvContentPartPr/>
              <p14:nvPr/>
            </p14:nvContentPartPr>
            <p14:xfrm>
              <a:off x="6604078" y="3595703"/>
              <a:ext cx="153360" cy="281520"/>
            </p14:xfrm>
          </p:contentPart>
        </mc:Choice>
        <mc:Fallback>
          <p:pic>
            <p:nvPicPr>
              <p:cNvPr id="86" name="Entrada de lápiz 85">
                <a:extLst>
                  <a:ext uri="{FF2B5EF4-FFF2-40B4-BE49-F238E27FC236}">
                    <a16:creationId xmlns:a16="http://schemas.microsoft.com/office/drawing/2014/main" id="{BCB0C1CC-511C-8E4C-B083-E5CE5B68B380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6586438" y="3577703"/>
                <a:ext cx="189000" cy="31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8">
            <p14:nvContentPartPr>
              <p14:cNvPr id="87" name="Entrada de lápiz 86">
                <a:extLst>
                  <a:ext uri="{FF2B5EF4-FFF2-40B4-BE49-F238E27FC236}">
                    <a16:creationId xmlns:a16="http://schemas.microsoft.com/office/drawing/2014/main" id="{11E61256-E0BA-C045-99B9-5BD6FDBE1DDA}"/>
                  </a:ext>
                </a:extLst>
              </p14:cNvPr>
              <p14:cNvContentPartPr/>
              <p14:nvPr/>
            </p14:nvContentPartPr>
            <p14:xfrm>
              <a:off x="7600198" y="3398423"/>
              <a:ext cx="217800" cy="16920"/>
            </p14:xfrm>
          </p:contentPart>
        </mc:Choice>
        <mc:Fallback>
          <p:pic>
            <p:nvPicPr>
              <p:cNvPr id="87" name="Entrada de lápiz 86">
                <a:extLst>
                  <a:ext uri="{FF2B5EF4-FFF2-40B4-BE49-F238E27FC236}">
                    <a16:creationId xmlns:a16="http://schemas.microsoft.com/office/drawing/2014/main" id="{11E61256-E0BA-C045-99B9-5BD6FDBE1DDA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7582198" y="3380783"/>
                <a:ext cx="253440" cy="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92" name="Entrada de lápiz 92">
                <a:extLst>
                  <a:ext uri="{FF2B5EF4-FFF2-40B4-BE49-F238E27FC236}">
                    <a16:creationId xmlns:a16="http://schemas.microsoft.com/office/drawing/2014/main" id="{A985A8CC-3FD5-3E4C-9102-7FE066F87BD9}"/>
                  </a:ext>
                </a:extLst>
              </p14:cNvPr>
              <p14:cNvContentPartPr/>
              <p14:nvPr/>
            </p14:nvContentPartPr>
            <p14:xfrm>
              <a:off x="7886758" y="2961743"/>
              <a:ext cx="993240" cy="1011960"/>
            </p14:xfrm>
          </p:contentPart>
        </mc:Choice>
        <mc:Fallback>
          <p:pic>
            <p:nvPicPr>
              <p:cNvPr id="92" name="Entrada de lápiz 92">
                <a:extLst>
                  <a:ext uri="{FF2B5EF4-FFF2-40B4-BE49-F238E27FC236}">
                    <a16:creationId xmlns:a16="http://schemas.microsoft.com/office/drawing/2014/main" id="{A985A8CC-3FD5-3E4C-9102-7FE066F87BD9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7869118" y="2944103"/>
                <a:ext cx="1028880" cy="10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2">
            <p14:nvContentPartPr>
              <p14:cNvPr id="96" name="Entrada de lápiz 97">
                <a:extLst>
                  <a:ext uri="{FF2B5EF4-FFF2-40B4-BE49-F238E27FC236}">
                    <a16:creationId xmlns:a16="http://schemas.microsoft.com/office/drawing/2014/main" id="{C6D7CA74-DA39-A24F-AA21-5017152B5D46}"/>
                  </a:ext>
                </a:extLst>
              </p14:cNvPr>
              <p14:cNvContentPartPr/>
              <p14:nvPr/>
            </p14:nvContentPartPr>
            <p14:xfrm>
              <a:off x="8310118" y="3092783"/>
              <a:ext cx="271440" cy="260280"/>
            </p14:xfrm>
          </p:contentPart>
        </mc:Choice>
        <mc:Fallback>
          <p:pic>
            <p:nvPicPr>
              <p:cNvPr id="96" name="Entrada de lápiz 97">
                <a:extLst>
                  <a:ext uri="{FF2B5EF4-FFF2-40B4-BE49-F238E27FC236}">
                    <a16:creationId xmlns:a16="http://schemas.microsoft.com/office/drawing/2014/main" id="{C6D7CA74-DA39-A24F-AA21-5017152B5D46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8292478" y="3075143"/>
                <a:ext cx="307080" cy="29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4">
            <p14:nvContentPartPr>
              <p14:cNvPr id="108" name="Entrada de lápiz 108">
                <a:extLst>
                  <a:ext uri="{FF2B5EF4-FFF2-40B4-BE49-F238E27FC236}">
                    <a16:creationId xmlns:a16="http://schemas.microsoft.com/office/drawing/2014/main" id="{39AF74C7-4B50-E542-8761-2A39E7AF84D2}"/>
                  </a:ext>
                </a:extLst>
              </p14:cNvPr>
              <p14:cNvContentPartPr/>
              <p14:nvPr/>
            </p14:nvContentPartPr>
            <p14:xfrm>
              <a:off x="8138038" y="3115823"/>
              <a:ext cx="1245240" cy="883080"/>
            </p14:xfrm>
          </p:contentPart>
        </mc:Choice>
        <mc:Fallback>
          <p:pic>
            <p:nvPicPr>
              <p:cNvPr id="108" name="Entrada de lápiz 108">
                <a:extLst>
                  <a:ext uri="{FF2B5EF4-FFF2-40B4-BE49-F238E27FC236}">
                    <a16:creationId xmlns:a16="http://schemas.microsoft.com/office/drawing/2014/main" id="{39AF74C7-4B50-E542-8761-2A39E7AF84D2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8120398" y="3097823"/>
                <a:ext cx="1280880" cy="9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6">
            <p14:nvContentPartPr>
              <p14:cNvPr id="109" name="Entrada de lápiz 108">
                <a:extLst>
                  <a:ext uri="{FF2B5EF4-FFF2-40B4-BE49-F238E27FC236}">
                    <a16:creationId xmlns:a16="http://schemas.microsoft.com/office/drawing/2014/main" id="{66E8FA45-7CA1-2B4E-8B39-9FFEBA85BBD6}"/>
                  </a:ext>
                </a:extLst>
              </p14:cNvPr>
              <p14:cNvContentPartPr/>
              <p14:nvPr/>
            </p14:nvContentPartPr>
            <p14:xfrm>
              <a:off x="9403438" y="3315983"/>
              <a:ext cx="255600" cy="256320"/>
            </p14:xfrm>
          </p:contentPart>
        </mc:Choice>
        <mc:Fallback>
          <p:pic>
            <p:nvPicPr>
              <p:cNvPr id="109" name="Entrada de lápiz 108">
                <a:extLst>
                  <a:ext uri="{FF2B5EF4-FFF2-40B4-BE49-F238E27FC236}">
                    <a16:creationId xmlns:a16="http://schemas.microsoft.com/office/drawing/2014/main" id="{66E8FA45-7CA1-2B4E-8B39-9FFEBA85BBD6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9385798" y="3298343"/>
                <a:ext cx="29124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8">
            <p14:nvContentPartPr>
              <p14:cNvPr id="131" name="Entrada de lápiz 131">
                <a:extLst>
                  <a:ext uri="{FF2B5EF4-FFF2-40B4-BE49-F238E27FC236}">
                    <a16:creationId xmlns:a16="http://schemas.microsoft.com/office/drawing/2014/main" id="{3D1649A4-303B-9549-98EA-CB6A1C24FD5B}"/>
                  </a:ext>
                </a:extLst>
              </p14:cNvPr>
              <p14:cNvContentPartPr/>
              <p14:nvPr/>
            </p14:nvContentPartPr>
            <p14:xfrm>
              <a:off x="9810687" y="3323523"/>
              <a:ext cx="267120" cy="209880"/>
            </p14:xfrm>
          </p:contentPart>
        </mc:Choice>
        <mc:Fallback>
          <p:pic>
            <p:nvPicPr>
              <p:cNvPr id="131" name="Entrada de lápiz 131">
                <a:extLst>
                  <a:ext uri="{FF2B5EF4-FFF2-40B4-BE49-F238E27FC236}">
                    <a16:creationId xmlns:a16="http://schemas.microsoft.com/office/drawing/2014/main" id="{3D1649A4-303B-9549-98EA-CB6A1C24FD5B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9792687" y="3305883"/>
                <a:ext cx="30276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0">
            <p14:nvContentPartPr>
              <p14:cNvPr id="135" name="Entrada de lápiz 135">
                <a:extLst>
                  <a:ext uri="{FF2B5EF4-FFF2-40B4-BE49-F238E27FC236}">
                    <a16:creationId xmlns:a16="http://schemas.microsoft.com/office/drawing/2014/main" id="{88476DDE-1CAF-3248-8CC8-38CDF209D0A1}"/>
                  </a:ext>
                </a:extLst>
              </p14:cNvPr>
              <p14:cNvContentPartPr/>
              <p14:nvPr/>
            </p14:nvContentPartPr>
            <p14:xfrm>
              <a:off x="10057647" y="2952003"/>
              <a:ext cx="1518120" cy="991080"/>
            </p14:xfrm>
          </p:contentPart>
        </mc:Choice>
        <mc:Fallback>
          <p:pic>
            <p:nvPicPr>
              <p:cNvPr id="135" name="Entrada de lápiz 135">
                <a:extLst>
                  <a:ext uri="{FF2B5EF4-FFF2-40B4-BE49-F238E27FC236}">
                    <a16:creationId xmlns:a16="http://schemas.microsoft.com/office/drawing/2014/main" id="{88476DDE-1CAF-3248-8CC8-38CDF209D0A1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10039647" y="2934363"/>
                <a:ext cx="1553760" cy="10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2">
            <p14:nvContentPartPr>
              <p14:cNvPr id="141" name="Entrada de lápiz 141">
                <a:extLst>
                  <a:ext uri="{FF2B5EF4-FFF2-40B4-BE49-F238E27FC236}">
                    <a16:creationId xmlns:a16="http://schemas.microsoft.com/office/drawing/2014/main" id="{35DB1B78-7F50-D944-A750-AEB39FC56200}"/>
                  </a:ext>
                </a:extLst>
              </p14:cNvPr>
              <p14:cNvContentPartPr/>
              <p14:nvPr/>
            </p14:nvContentPartPr>
            <p14:xfrm>
              <a:off x="10788087" y="2932203"/>
              <a:ext cx="361800" cy="410760"/>
            </p14:xfrm>
          </p:contentPart>
        </mc:Choice>
        <mc:Fallback>
          <p:pic>
            <p:nvPicPr>
              <p:cNvPr id="141" name="Entrada de lápiz 141">
                <a:extLst>
                  <a:ext uri="{FF2B5EF4-FFF2-40B4-BE49-F238E27FC236}">
                    <a16:creationId xmlns:a16="http://schemas.microsoft.com/office/drawing/2014/main" id="{35DB1B78-7F50-D944-A750-AEB39FC56200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10770087" y="2914219"/>
                <a:ext cx="397440" cy="4460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4">
            <p14:nvContentPartPr>
              <p14:cNvPr id="142" name="Entrada de lápiz 141">
                <a:extLst>
                  <a:ext uri="{FF2B5EF4-FFF2-40B4-BE49-F238E27FC236}">
                    <a16:creationId xmlns:a16="http://schemas.microsoft.com/office/drawing/2014/main" id="{51824059-D625-4242-88F7-772D5AB05EA7}"/>
                  </a:ext>
                </a:extLst>
              </p14:cNvPr>
              <p14:cNvContentPartPr/>
              <p14:nvPr/>
            </p14:nvContentPartPr>
            <p14:xfrm>
              <a:off x="11108847" y="3089163"/>
              <a:ext cx="270360" cy="256320"/>
            </p14:xfrm>
          </p:contentPart>
        </mc:Choice>
        <mc:Fallback>
          <p:pic>
            <p:nvPicPr>
              <p:cNvPr id="142" name="Entrada de lápiz 141">
                <a:extLst>
                  <a:ext uri="{FF2B5EF4-FFF2-40B4-BE49-F238E27FC236}">
                    <a16:creationId xmlns:a16="http://schemas.microsoft.com/office/drawing/2014/main" id="{51824059-D625-4242-88F7-772D5AB05EA7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11091207" y="3071523"/>
                <a:ext cx="30600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6">
            <p14:nvContentPartPr>
              <p14:cNvPr id="143" name="Entrada de lápiz 142">
                <a:extLst>
                  <a:ext uri="{FF2B5EF4-FFF2-40B4-BE49-F238E27FC236}">
                    <a16:creationId xmlns:a16="http://schemas.microsoft.com/office/drawing/2014/main" id="{E2C3B328-3BF9-C446-8735-4AB9D68FA724}"/>
                  </a:ext>
                </a:extLst>
              </p14:cNvPr>
              <p14:cNvContentPartPr/>
              <p14:nvPr/>
            </p14:nvContentPartPr>
            <p14:xfrm>
              <a:off x="10693407" y="3531243"/>
              <a:ext cx="116640" cy="439920"/>
            </p14:xfrm>
          </p:contentPart>
        </mc:Choice>
        <mc:Fallback>
          <p:pic>
            <p:nvPicPr>
              <p:cNvPr id="143" name="Entrada de lápiz 142">
                <a:extLst>
                  <a:ext uri="{FF2B5EF4-FFF2-40B4-BE49-F238E27FC236}">
                    <a16:creationId xmlns:a16="http://schemas.microsoft.com/office/drawing/2014/main" id="{E2C3B328-3BF9-C446-8735-4AB9D68FA724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10675407" y="3513603"/>
                <a:ext cx="152280" cy="47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8">
            <p14:nvContentPartPr>
              <p14:cNvPr id="144" name="Entrada de lápiz 143">
                <a:extLst>
                  <a:ext uri="{FF2B5EF4-FFF2-40B4-BE49-F238E27FC236}">
                    <a16:creationId xmlns:a16="http://schemas.microsoft.com/office/drawing/2014/main" id="{5693A062-AC08-F045-8ABB-AD9341F718B4}"/>
                  </a:ext>
                </a:extLst>
              </p14:cNvPr>
              <p14:cNvContentPartPr/>
              <p14:nvPr/>
            </p14:nvContentPartPr>
            <p14:xfrm>
              <a:off x="10726504" y="3516265"/>
              <a:ext cx="706680" cy="347040"/>
            </p14:xfrm>
          </p:contentPart>
        </mc:Choice>
        <mc:Fallback>
          <p:pic>
            <p:nvPicPr>
              <p:cNvPr id="144" name="Entrada de lápiz 143">
                <a:extLst>
                  <a:ext uri="{FF2B5EF4-FFF2-40B4-BE49-F238E27FC236}">
                    <a16:creationId xmlns:a16="http://schemas.microsoft.com/office/drawing/2014/main" id="{5693A062-AC08-F045-8ABB-AD9341F718B4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10708864" y="3498625"/>
                <a:ext cx="742320" cy="38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147" name="Entrada de lápiz 147">
                <a:extLst>
                  <a:ext uri="{FF2B5EF4-FFF2-40B4-BE49-F238E27FC236}">
                    <a16:creationId xmlns:a16="http://schemas.microsoft.com/office/drawing/2014/main" id="{C1F033EC-AF21-5E4A-B4E1-97C6D542C10D}"/>
                  </a:ext>
                </a:extLst>
              </p14:cNvPr>
              <p14:cNvContentPartPr/>
              <p14:nvPr/>
            </p14:nvContentPartPr>
            <p14:xfrm>
              <a:off x="11446144" y="3465865"/>
              <a:ext cx="320400" cy="490680"/>
            </p14:xfrm>
          </p:contentPart>
        </mc:Choice>
        <mc:Fallback>
          <p:pic>
            <p:nvPicPr>
              <p:cNvPr id="147" name="Entrada de lápiz 147">
                <a:extLst>
                  <a:ext uri="{FF2B5EF4-FFF2-40B4-BE49-F238E27FC236}">
                    <a16:creationId xmlns:a16="http://schemas.microsoft.com/office/drawing/2014/main" id="{C1F033EC-AF21-5E4A-B4E1-97C6D542C10D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11428144" y="3448225"/>
                <a:ext cx="356040" cy="52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152" name="Entrada de lápiz 152">
                <a:extLst>
                  <a:ext uri="{FF2B5EF4-FFF2-40B4-BE49-F238E27FC236}">
                    <a16:creationId xmlns:a16="http://schemas.microsoft.com/office/drawing/2014/main" id="{7DAB46AB-019B-6347-8BE8-CDF432BC223E}"/>
                  </a:ext>
                </a:extLst>
              </p14:cNvPr>
              <p14:cNvContentPartPr/>
              <p14:nvPr/>
            </p14:nvContentPartPr>
            <p14:xfrm>
              <a:off x="586924" y="4925849"/>
              <a:ext cx="1087560" cy="572400"/>
            </p14:xfrm>
          </p:contentPart>
        </mc:Choice>
        <mc:Fallback>
          <p:pic>
            <p:nvPicPr>
              <p:cNvPr id="152" name="Entrada de lápiz 152">
                <a:extLst>
                  <a:ext uri="{FF2B5EF4-FFF2-40B4-BE49-F238E27FC236}">
                    <a16:creationId xmlns:a16="http://schemas.microsoft.com/office/drawing/2014/main" id="{7DAB46AB-019B-6347-8BE8-CDF432BC223E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568924" y="4908198"/>
                <a:ext cx="1123200" cy="6080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155" name="Entrada de lápiz 155">
                <a:extLst>
                  <a:ext uri="{FF2B5EF4-FFF2-40B4-BE49-F238E27FC236}">
                    <a16:creationId xmlns:a16="http://schemas.microsoft.com/office/drawing/2014/main" id="{C0282E64-3F8F-7F46-B358-E7AA31ED969A}"/>
                  </a:ext>
                </a:extLst>
              </p14:cNvPr>
              <p14:cNvContentPartPr/>
              <p14:nvPr/>
            </p14:nvContentPartPr>
            <p14:xfrm>
              <a:off x="1701484" y="5102249"/>
              <a:ext cx="420120" cy="426600"/>
            </p14:xfrm>
          </p:contentPart>
        </mc:Choice>
        <mc:Fallback>
          <p:pic>
            <p:nvPicPr>
              <p:cNvPr id="155" name="Entrada de lápiz 155">
                <a:extLst>
                  <a:ext uri="{FF2B5EF4-FFF2-40B4-BE49-F238E27FC236}">
                    <a16:creationId xmlns:a16="http://schemas.microsoft.com/office/drawing/2014/main" id="{C0282E64-3F8F-7F46-B358-E7AA31ED969A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1683844" y="5084249"/>
                <a:ext cx="455760" cy="46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156" name="Entrada de lápiz 155">
                <a:extLst>
                  <a:ext uri="{FF2B5EF4-FFF2-40B4-BE49-F238E27FC236}">
                    <a16:creationId xmlns:a16="http://schemas.microsoft.com/office/drawing/2014/main" id="{F46CCE9A-C77B-B947-880F-CA68BC5CD003}"/>
                  </a:ext>
                </a:extLst>
              </p14:cNvPr>
              <p14:cNvContentPartPr/>
              <p14:nvPr/>
            </p14:nvContentPartPr>
            <p14:xfrm>
              <a:off x="2253364" y="5317529"/>
              <a:ext cx="258840" cy="37080"/>
            </p14:xfrm>
          </p:contentPart>
        </mc:Choice>
        <mc:Fallback>
          <p:pic>
            <p:nvPicPr>
              <p:cNvPr id="156" name="Entrada de lápiz 155">
                <a:extLst>
                  <a:ext uri="{FF2B5EF4-FFF2-40B4-BE49-F238E27FC236}">
                    <a16:creationId xmlns:a16="http://schemas.microsoft.com/office/drawing/2014/main" id="{F46CCE9A-C77B-B947-880F-CA68BC5CD003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2235724" y="5299529"/>
                <a:ext cx="29448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161" name="Entrada de lápiz 161">
                <a:extLst>
                  <a:ext uri="{FF2B5EF4-FFF2-40B4-BE49-F238E27FC236}">
                    <a16:creationId xmlns:a16="http://schemas.microsoft.com/office/drawing/2014/main" id="{20B5BE50-FBC7-AA4A-83C5-9945705CA57A}"/>
                  </a:ext>
                </a:extLst>
              </p14:cNvPr>
              <p14:cNvContentPartPr/>
              <p14:nvPr/>
            </p14:nvContentPartPr>
            <p14:xfrm>
              <a:off x="2729644" y="4979129"/>
              <a:ext cx="1062360" cy="691200"/>
            </p14:xfrm>
          </p:contentPart>
        </mc:Choice>
        <mc:Fallback>
          <p:pic>
            <p:nvPicPr>
              <p:cNvPr id="161" name="Entrada de lápiz 161">
                <a:extLst>
                  <a:ext uri="{FF2B5EF4-FFF2-40B4-BE49-F238E27FC236}">
                    <a16:creationId xmlns:a16="http://schemas.microsoft.com/office/drawing/2014/main" id="{20B5BE50-FBC7-AA4A-83C5-9945705CA57A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2712010" y="4961489"/>
                <a:ext cx="1097988" cy="72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164" name="Entrada de lápiz 164">
                <a:extLst>
                  <a:ext uri="{FF2B5EF4-FFF2-40B4-BE49-F238E27FC236}">
                    <a16:creationId xmlns:a16="http://schemas.microsoft.com/office/drawing/2014/main" id="{A4AEDC4C-5514-3046-953A-5A35775543AF}"/>
                  </a:ext>
                </a:extLst>
              </p14:cNvPr>
              <p14:cNvContentPartPr/>
              <p14:nvPr/>
            </p14:nvContentPartPr>
            <p14:xfrm>
              <a:off x="3943924" y="5030609"/>
              <a:ext cx="821520" cy="398520"/>
            </p14:xfrm>
          </p:contentPart>
        </mc:Choice>
        <mc:Fallback>
          <p:pic>
            <p:nvPicPr>
              <p:cNvPr id="164" name="Entrada de lápiz 164">
                <a:extLst>
                  <a:ext uri="{FF2B5EF4-FFF2-40B4-BE49-F238E27FC236}">
                    <a16:creationId xmlns:a16="http://schemas.microsoft.com/office/drawing/2014/main" id="{A4AEDC4C-5514-3046-953A-5A35775543AF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3926284" y="5012969"/>
                <a:ext cx="857160" cy="43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2">
            <p14:nvContentPartPr>
              <p14:cNvPr id="165" name="Entrada de lápiz 164">
                <a:extLst>
                  <a:ext uri="{FF2B5EF4-FFF2-40B4-BE49-F238E27FC236}">
                    <a16:creationId xmlns:a16="http://schemas.microsoft.com/office/drawing/2014/main" id="{2A22F99C-04B4-7847-A639-7D1655AC5C49}"/>
                  </a:ext>
                </a:extLst>
              </p14:cNvPr>
              <p14:cNvContentPartPr/>
              <p14:nvPr/>
            </p14:nvContentPartPr>
            <p14:xfrm>
              <a:off x="4747804" y="5059769"/>
              <a:ext cx="180720" cy="382680"/>
            </p14:xfrm>
          </p:contentPart>
        </mc:Choice>
        <mc:Fallback>
          <p:pic>
            <p:nvPicPr>
              <p:cNvPr id="165" name="Entrada de lápiz 164">
                <a:extLst>
                  <a:ext uri="{FF2B5EF4-FFF2-40B4-BE49-F238E27FC236}">
                    <a16:creationId xmlns:a16="http://schemas.microsoft.com/office/drawing/2014/main" id="{2A22F99C-04B4-7847-A639-7D1655AC5C49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4729804" y="5042129"/>
                <a:ext cx="216360" cy="41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4">
            <p14:nvContentPartPr>
              <p14:cNvPr id="166" name="Entrada de lápiz 165">
                <a:extLst>
                  <a:ext uri="{FF2B5EF4-FFF2-40B4-BE49-F238E27FC236}">
                    <a16:creationId xmlns:a16="http://schemas.microsoft.com/office/drawing/2014/main" id="{0038273F-14CD-7C4D-BF85-7B4D18F6515B}"/>
                  </a:ext>
                </a:extLst>
              </p14:cNvPr>
              <p14:cNvContentPartPr/>
              <p14:nvPr/>
            </p14:nvContentPartPr>
            <p14:xfrm>
              <a:off x="5082604" y="5243369"/>
              <a:ext cx="250560" cy="24480"/>
            </p14:xfrm>
          </p:contentPart>
        </mc:Choice>
        <mc:Fallback>
          <p:pic>
            <p:nvPicPr>
              <p:cNvPr id="166" name="Entrada de lápiz 165">
                <a:extLst>
                  <a:ext uri="{FF2B5EF4-FFF2-40B4-BE49-F238E27FC236}">
                    <a16:creationId xmlns:a16="http://schemas.microsoft.com/office/drawing/2014/main" id="{0038273F-14CD-7C4D-BF85-7B4D18F6515B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5064964" y="5225729"/>
                <a:ext cx="28620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6">
            <p14:nvContentPartPr>
              <p14:cNvPr id="167" name="Entrada de lápiz 166">
                <a:extLst>
                  <a:ext uri="{FF2B5EF4-FFF2-40B4-BE49-F238E27FC236}">
                    <a16:creationId xmlns:a16="http://schemas.microsoft.com/office/drawing/2014/main" id="{B4387396-871E-134B-89A6-900D813710D7}"/>
                  </a:ext>
                </a:extLst>
              </p14:cNvPr>
              <p14:cNvContentPartPr/>
              <p14:nvPr/>
            </p14:nvContentPartPr>
            <p14:xfrm>
              <a:off x="5137684" y="5083169"/>
              <a:ext cx="58680" cy="272880"/>
            </p14:xfrm>
          </p:contentPart>
        </mc:Choice>
        <mc:Fallback>
          <p:pic>
            <p:nvPicPr>
              <p:cNvPr id="167" name="Entrada de lápiz 166">
                <a:extLst>
                  <a:ext uri="{FF2B5EF4-FFF2-40B4-BE49-F238E27FC236}">
                    <a16:creationId xmlns:a16="http://schemas.microsoft.com/office/drawing/2014/main" id="{B4387396-871E-134B-89A6-900D813710D7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5119684" y="5065169"/>
                <a:ext cx="94320" cy="30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8">
            <p14:nvContentPartPr>
              <p14:cNvPr id="171" name="Entrada de lápiz 171">
                <a:extLst>
                  <a:ext uri="{FF2B5EF4-FFF2-40B4-BE49-F238E27FC236}">
                    <a16:creationId xmlns:a16="http://schemas.microsoft.com/office/drawing/2014/main" id="{EDA963FD-F561-6B42-AF25-03C2084BCE97}"/>
                  </a:ext>
                </a:extLst>
              </p14:cNvPr>
              <p14:cNvContentPartPr/>
              <p14:nvPr/>
            </p14:nvContentPartPr>
            <p14:xfrm>
              <a:off x="5849044" y="5215289"/>
              <a:ext cx="1261080" cy="489240"/>
            </p14:xfrm>
          </p:contentPart>
        </mc:Choice>
        <mc:Fallback>
          <p:pic>
            <p:nvPicPr>
              <p:cNvPr id="171" name="Entrada de lápiz 171">
                <a:extLst>
                  <a:ext uri="{FF2B5EF4-FFF2-40B4-BE49-F238E27FC236}">
                    <a16:creationId xmlns:a16="http://schemas.microsoft.com/office/drawing/2014/main" id="{EDA963FD-F561-6B42-AF25-03C2084BCE97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5831404" y="5197289"/>
                <a:ext cx="1296720" cy="52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0">
            <p14:nvContentPartPr>
              <p14:cNvPr id="172" name="Entrada de lápiz 171">
                <a:extLst>
                  <a:ext uri="{FF2B5EF4-FFF2-40B4-BE49-F238E27FC236}">
                    <a16:creationId xmlns:a16="http://schemas.microsoft.com/office/drawing/2014/main" id="{DDA34860-E774-0A4B-86A7-CBE4E0654173}"/>
                  </a:ext>
                </a:extLst>
              </p14:cNvPr>
              <p14:cNvContentPartPr/>
              <p14:nvPr/>
            </p14:nvContentPartPr>
            <p14:xfrm>
              <a:off x="6818164" y="5421209"/>
              <a:ext cx="152640" cy="253800"/>
            </p14:xfrm>
          </p:contentPart>
        </mc:Choice>
        <mc:Fallback>
          <p:pic>
            <p:nvPicPr>
              <p:cNvPr id="172" name="Entrada de lápiz 171">
                <a:extLst>
                  <a:ext uri="{FF2B5EF4-FFF2-40B4-BE49-F238E27FC236}">
                    <a16:creationId xmlns:a16="http://schemas.microsoft.com/office/drawing/2014/main" id="{DDA34860-E774-0A4B-86A7-CBE4E0654173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6800524" y="5403569"/>
                <a:ext cx="187920" cy="2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2">
            <p14:nvContentPartPr>
              <p14:cNvPr id="173" name="Entrada de lápiz 172">
                <a:extLst>
                  <a:ext uri="{FF2B5EF4-FFF2-40B4-BE49-F238E27FC236}">
                    <a16:creationId xmlns:a16="http://schemas.microsoft.com/office/drawing/2014/main" id="{64829466-8C17-0242-B7A9-6E71B0D74252}"/>
                  </a:ext>
                </a:extLst>
              </p14:cNvPr>
              <p14:cNvContentPartPr/>
              <p14:nvPr/>
            </p14:nvContentPartPr>
            <p14:xfrm>
              <a:off x="6303724" y="4824689"/>
              <a:ext cx="152640" cy="263160"/>
            </p14:xfrm>
          </p:contentPart>
        </mc:Choice>
        <mc:Fallback>
          <p:pic>
            <p:nvPicPr>
              <p:cNvPr id="173" name="Entrada de lápiz 172">
                <a:extLst>
                  <a:ext uri="{FF2B5EF4-FFF2-40B4-BE49-F238E27FC236}">
                    <a16:creationId xmlns:a16="http://schemas.microsoft.com/office/drawing/2014/main" id="{64829466-8C17-0242-B7A9-6E71B0D74252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6285724" y="4806689"/>
                <a:ext cx="187920" cy="2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176" name="Entrada de lápiz 176">
                <a:extLst>
                  <a:ext uri="{FF2B5EF4-FFF2-40B4-BE49-F238E27FC236}">
                    <a16:creationId xmlns:a16="http://schemas.microsoft.com/office/drawing/2014/main" id="{411CA75A-37DF-5E4F-A906-68A1D1D202AF}"/>
                  </a:ext>
                </a:extLst>
              </p14:cNvPr>
              <p14:cNvContentPartPr/>
              <p14:nvPr/>
            </p14:nvContentPartPr>
            <p14:xfrm>
              <a:off x="5431804" y="4928369"/>
              <a:ext cx="177480" cy="303120"/>
            </p14:xfrm>
          </p:contentPart>
        </mc:Choice>
        <mc:Fallback>
          <p:pic>
            <p:nvPicPr>
              <p:cNvPr id="176" name="Entrada de lápiz 176">
                <a:extLst>
                  <a:ext uri="{FF2B5EF4-FFF2-40B4-BE49-F238E27FC236}">
                    <a16:creationId xmlns:a16="http://schemas.microsoft.com/office/drawing/2014/main" id="{411CA75A-37DF-5E4F-A906-68A1D1D202AF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5414164" y="4910708"/>
                <a:ext cx="213120" cy="3388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179" name="Entrada de lápiz 179">
                <a:extLst>
                  <a:ext uri="{FF2B5EF4-FFF2-40B4-BE49-F238E27FC236}">
                    <a16:creationId xmlns:a16="http://schemas.microsoft.com/office/drawing/2014/main" id="{E001B882-D807-B54A-8A81-AC5C91148370}"/>
                  </a:ext>
                </a:extLst>
              </p14:cNvPr>
              <p14:cNvContentPartPr/>
              <p14:nvPr/>
            </p14:nvContentPartPr>
            <p14:xfrm>
              <a:off x="5426044" y="5186849"/>
              <a:ext cx="312120" cy="372600"/>
            </p14:xfrm>
          </p:contentPart>
        </mc:Choice>
        <mc:Fallback>
          <p:pic>
            <p:nvPicPr>
              <p:cNvPr id="179" name="Entrada de lápiz 179">
                <a:extLst>
                  <a:ext uri="{FF2B5EF4-FFF2-40B4-BE49-F238E27FC236}">
                    <a16:creationId xmlns:a16="http://schemas.microsoft.com/office/drawing/2014/main" id="{E001B882-D807-B54A-8A81-AC5C91148370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5408044" y="5169209"/>
                <a:ext cx="347760" cy="40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8">
            <p14:nvContentPartPr>
              <p14:cNvPr id="182" name="Entrada de lápiz 182">
                <a:extLst>
                  <a:ext uri="{FF2B5EF4-FFF2-40B4-BE49-F238E27FC236}">
                    <a16:creationId xmlns:a16="http://schemas.microsoft.com/office/drawing/2014/main" id="{CBD1622A-2F53-A24E-BBDE-0851F511876C}"/>
                  </a:ext>
                </a:extLst>
              </p14:cNvPr>
              <p14:cNvContentPartPr/>
              <p14:nvPr/>
            </p14:nvContentPartPr>
            <p14:xfrm>
              <a:off x="7294444" y="5064089"/>
              <a:ext cx="241560" cy="288000"/>
            </p14:xfrm>
          </p:contentPart>
        </mc:Choice>
        <mc:Fallback>
          <p:pic>
            <p:nvPicPr>
              <p:cNvPr id="182" name="Entrada de lápiz 182">
                <a:extLst>
                  <a:ext uri="{FF2B5EF4-FFF2-40B4-BE49-F238E27FC236}">
                    <a16:creationId xmlns:a16="http://schemas.microsoft.com/office/drawing/2014/main" id="{CBD1622A-2F53-A24E-BBDE-0851F511876C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7276804" y="5046089"/>
                <a:ext cx="276840" cy="32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0">
            <p14:nvContentPartPr>
              <p14:cNvPr id="185" name="Entrada de lápiz 185">
                <a:extLst>
                  <a:ext uri="{FF2B5EF4-FFF2-40B4-BE49-F238E27FC236}">
                    <a16:creationId xmlns:a16="http://schemas.microsoft.com/office/drawing/2014/main" id="{92239F48-BF2C-6C44-90B8-549465D067D0}"/>
                  </a:ext>
                </a:extLst>
              </p14:cNvPr>
              <p14:cNvContentPartPr/>
              <p14:nvPr/>
            </p14:nvContentPartPr>
            <p14:xfrm>
              <a:off x="7704664" y="4941601"/>
              <a:ext cx="345960" cy="312480"/>
            </p14:xfrm>
          </p:contentPart>
        </mc:Choice>
        <mc:Fallback>
          <p:pic>
            <p:nvPicPr>
              <p:cNvPr id="185" name="Entrada de lápiz 185">
                <a:extLst>
                  <a:ext uri="{FF2B5EF4-FFF2-40B4-BE49-F238E27FC236}">
                    <a16:creationId xmlns:a16="http://schemas.microsoft.com/office/drawing/2014/main" id="{92239F48-BF2C-6C44-90B8-549465D067D0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7686664" y="4923941"/>
                <a:ext cx="381600" cy="3481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2">
            <p14:nvContentPartPr>
              <p14:cNvPr id="189" name="Entrada de lápiz 189">
                <a:extLst>
                  <a:ext uri="{FF2B5EF4-FFF2-40B4-BE49-F238E27FC236}">
                    <a16:creationId xmlns:a16="http://schemas.microsoft.com/office/drawing/2014/main" id="{CFCAB2EE-F3B8-0345-BE20-966C0AF06F9C}"/>
                  </a:ext>
                </a:extLst>
              </p14:cNvPr>
              <p14:cNvContentPartPr/>
              <p14:nvPr/>
            </p14:nvContentPartPr>
            <p14:xfrm>
              <a:off x="7773064" y="4777441"/>
              <a:ext cx="1275840" cy="870480"/>
            </p14:xfrm>
          </p:contentPart>
        </mc:Choice>
        <mc:Fallback>
          <p:pic>
            <p:nvPicPr>
              <p:cNvPr id="189" name="Entrada de lápiz 189">
                <a:extLst>
                  <a:ext uri="{FF2B5EF4-FFF2-40B4-BE49-F238E27FC236}">
                    <a16:creationId xmlns:a16="http://schemas.microsoft.com/office/drawing/2014/main" id="{CFCAB2EE-F3B8-0345-BE20-966C0AF06F9C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7755064" y="4759801"/>
                <a:ext cx="1311480" cy="90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4">
            <p14:nvContentPartPr>
              <p14:cNvPr id="194" name="Entrada de lápiz 194">
                <a:extLst>
                  <a:ext uri="{FF2B5EF4-FFF2-40B4-BE49-F238E27FC236}">
                    <a16:creationId xmlns:a16="http://schemas.microsoft.com/office/drawing/2014/main" id="{EC8AFE52-7AC5-CF49-A346-EFF6E142CE99}"/>
                  </a:ext>
                </a:extLst>
              </p14:cNvPr>
              <p14:cNvContentPartPr/>
              <p14:nvPr/>
            </p14:nvContentPartPr>
            <p14:xfrm>
              <a:off x="8912824" y="4863121"/>
              <a:ext cx="942840" cy="595080"/>
            </p14:xfrm>
          </p:contentPart>
        </mc:Choice>
        <mc:Fallback>
          <p:pic>
            <p:nvPicPr>
              <p:cNvPr id="194" name="Entrada de lápiz 194">
                <a:extLst>
                  <a:ext uri="{FF2B5EF4-FFF2-40B4-BE49-F238E27FC236}">
                    <a16:creationId xmlns:a16="http://schemas.microsoft.com/office/drawing/2014/main" id="{EC8AFE52-7AC5-CF49-A346-EFF6E142CE99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8894824" y="4845481"/>
                <a:ext cx="978480" cy="63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6">
            <p14:nvContentPartPr>
              <p14:cNvPr id="197" name="Entrada de lápiz 197">
                <a:extLst>
                  <a:ext uri="{FF2B5EF4-FFF2-40B4-BE49-F238E27FC236}">
                    <a16:creationId xmlns:a16="http://schemas.microsoft.com/office/drawing/2014/main" id="{9D02EE97-FE64-DF46-A318-6DDFB6243B28}"/>
                  </a:ext>
                </a:extLst>
              </p14:cNvPr>
              <p14:cNvContentPartPr/>
              <p14:nvPr/>
            </p14:nvContentPartPr>
            <p14:xfrm>
              <a:off x="9954304" y="5194681"/>
              <a:ext cx="233640" cy="167760"/>
            </p14:xfrm>
          </p:contentPart>
        </mc:Choice>
        <mc:Fallback>
          <p:pic>
            <p:nvPicPr>
              <p:cNvPr id="197" name="Entrada de lápiz 197">
                <a:extLst>
                  <a:ext uri="{FF2B5EF4-FFF2-40B4-BE49-F238E27FC236}">
                    <a16:creationId xmlns:a16="http://schemas.microsoft.com/office/drawing/2014/main" id="{9D02EE97-FE64-DF46-A318-6DDFB6243B28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9936304" y="5177041"/>
                <a:ext cx="26928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8">
            <p14:nvContentPartPr>
              <p14:cNvPr id="202" name="Entrada de lápiz 202">
                <a:extLst>
                  <a:ext uri="{FF2B5EF4-FFF2-40B4-BE49-F238E27FC236}">
                    <a16:creationId xmlns:a16="http://schemas.microsoft.com/office/drawing/2014/main" id="{62A0B395-0613-854F-B6AE-F365BD63780B}"/>
                  </a:ext>
                </a:extLst>
              </p14:cNvPr>
              <p14:cNvContentPartPr/>
              <p14:nvPr/>
            </p14:nvContentPartPr>
            <p14:xfrm>
              <a:off x="10309984" y="4957441"/>
              <a:ext cx="739440" cy="381960"/>
            </p14:xfrm>
          </p:contentPart>
        </mc:Choice>
        <mc:Fallback>
          <p:pic>
            <p:nvPicPr>
              <p:cNvPr id="202" name="Entrada de lápiz 202">
                <a:extLst>
                  <a:ext uri="{FF2B5EF4-FFF2-40B4-BE49-F238E27FC236}">
                    <a16:creationId xmlns:a16="http://schemas.microsoft.com/office/drawing/2014/main" id="{62A0B395-0613-854F-B6AE-F365BD63780B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10291984" y="4939801"/>
                <a:ext cx="775080" cy="41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0">
            <p14:nvContentPartPr>
              <p14:cNvPr id="204" name="Entrada de lápiz 204">
                <a:extLst>
                  <a:ext uri="{FF2B5EF4-FFF2-40B4-BE49-F238E27FC236}">
                    <a16:creationId xmlns:a16="http://schemas.microsoft.com/office/drawing/2014/main" id="{3185AD01-DAFD-1243-A14F-7C99E4CF38CA}"/>
                  </a:ext>
                </a:extLst>
              </p14:cNvPr>
              <p14:cNvContentPartPr/>
              <p14:nvPr/>
            </p14:nvContentPartPr>
            <p14:xfrm>
              <a:off x="10315384" y="5388721"/>
              <a:ext cx="731520" cy="352080"/>
            </p14:xfrm>
          </p:contentPart>
        </mc:Choice>
        <mc:Fallback>
          <p:pic>
            <p:nvPicPr>
              <p:cNvPr id="204" name="Entrada de lápiz 204">
                <a:extLst>
                  <a:ext uri="{FF2B5EF4-FFF2-40B4-BE49-F238E27FC236}">
                    <a16:creationId xmlns:a16="http://schemas.microsoft.com/office/drawing/2014/main" id="{3185AD01-DAFD-1243-A14F-7C99E4CF38CA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10297744" y="5370721"/>
                <a:ext cx="767160" cy="38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2">
            <p14:nvContentPartPr>
              <p14:cNvPr id="208" name="Entrada de lápiz 208">
                <a:extLst>
                  <a:ext uri="{FF2B5EF4-FFF2-40B4-BE49-F238E27FC236}">
                    <a16:creationId xmlns:a16="http://schemas.microsoft.com/office/drawing/2014/main" id="{DACE105E-CC5B-594B-8F17-38A179B8337E}"/>
                  </a:ext>
                </a:extLst>
              </p14:cNvPr>
              <p14:cNvContentPartPr/>
              <p14:nvPr/>
            </p14:nvContentPartPr>
            <p14:xfrm>
              <a:off x="11038264" y="4940161"/>
              <a:ext cx="728280" cy="878400"/>
            </p14:xfrm>
          </p:contentPart>
        </mc:Choice>
        <mc:Fallback>
          <p:pic>
            <p:nvPicPr>
              <p:cNvPr id="208" name="Entrada de lápiz 208">
                <a:extLst>
                  <a:ext uri="{FF2B5EF4-FFF2-40B4-BE49-F238E27FC236}">
                    <a16:creationId xmlns:a16="http://schemas.microsoft.com/office/drawing/2014/main" id="{DACE105E-CC5B-594B-8F17-38A179B8337E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11020273" y="4922521"/>
                <a:ext cx="763902" cy="91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4">
            <p14:nvContentPartPr>
              <p14:cNvPr id="211" name="Entrada de lápiz 211">
                <a:extLst>
                  <a:ext uri="{FF2B5EF4-FFF2-40B4-BE49-F238E27FC236}">
                    <a16:creationId xmlns:a16="http://schemas.microsoft.com/office/drawing/2014/main" id="{41FAA206-EC3D-244D-A0BE-6F833081F888}"/>
                  </a:ext>
                </a:extLst>
              </p14:cNvPr>
              <p14:cNvContentPartPr/>
              <p14:nvPr/>
            </p14:nvContentPartPr>
            <p14:xfrm>
              <a:off x="975095" y="4788165"/>
              <a:ext cx="10978920" cy="1239120"/>
            </p14:xfrm>
          </p:contentPart>
        </mc:Choice>
        <mc:Fallback>
          <p:pic>
            <p:nvPicPr>
              <p:cNvPr id="211" name="Entrada de lápiz 211">
                <a:extLst>
                  <a:ext uri="{FF2B5EF4-FFF2-40B4-BE49-F238E27FC236}">
                    <a16:creationId xmlns:a16="http://schemas.microsoft.com/office/drawing/2014/main" id="{41FAA206-EC3D-244D-A0BE-6F833081F888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957454" y="4770165"/>
                <a:ext cx="11014561" cy="127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6">
            <p14:nvContentPartPr>
              <p14:cNvPr id="214" name="Entrada de lápiz 214">
                <a:extLst>
                  <a:ext uri="{FF2B5EF4-FFF2-40B4-BE49-F238E27FC236}">
                    <a16:creationId xmlns:a16="http://schemas.microsoft.com/office/drawing/2014/main" id="{91B1FB9B-0423-B040-A43B-445E15DC77BB}"/>
                  </a:ext>
                </a:extLst>
              </p14:cNvPr>
              <p14:cNvContentPartPr/>
              <p14:nvPr/>
            </p14:nvContentPartPr>
            <p14:xfrm>
              <a:off x="11433455" y="5362005"/>
              <a:ext cx="587160" cy="739800"/>
            </p14:xfrm>
          </p:contentPart>
        </mc:Choice>
        <mc:Fallback>
          <p:pic>
            <p:nvPicPr>
              <p:cNvPr id="214" name="Entrada de lápiz 214">
                <a:extLst>
                  <a:ext uri="{FF2B5EF4-FFF2-40B4-BE49-F238E27FC236}">
                    <a16:creationId xmlns:a16="http://schemas.microsoft.com/office/drawing/2014/main" id="{91B1FB9B-0423-B040-A43B-445E15DC77BB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11415815" y="5344356"/>
                <a:ext cx="622800" cy="7754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8">
            <p14:nvContentPartPr>
              <p14:cNvPr id="215" name="Entrada de lápiz 214">
                <a:extLst>
                  <a:ext uri="{FF2B5EF4-FFF2-40B4-BE49-F238E27FC236}">
                    <a16:creationId xmlns:a16="http://schemas.microsoft.com/office/drawing/2014/main" id="{16A439F1-A308-F445-8160-BD9BE1CB5153}"/>
                  </a:ext>
                </a:extLst>
              </p14:cNvPr>
              <p14:cNvContentPartPr/>
              <p14:nvPr/>
            </p14:nvContentPartPr>
            <p14:xfrm>
              <a:off x="5222015" y="1440525"/>
              <a:ext cx="213840" cy="181080"/>
            </p14:xfrm>
          </p:contentPart>
        </mc:Choice>
        <mc:Fallback>
          <p:pic>
            <p:nvPicPr>
              <p:cNvPr id="215" name="Entrada de lápiz 214">
                <a:extLst>
                  <a:ext uri="{FF2B5EF4-FFF2-40B4-BE49-F238E27FC236}">
                    <a16:creationId xmlns:a16="http://schemas.microsoft.com/office/drawing/2014/main" id="{16A439F1-A308-F445-8160-BD9BE1CB5153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5204375" y="1422525"/>
                <a:ext cx="249480" cy="21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3905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Entrada de lápiz 5">
                <a:extLst>
                  <a:ext uri="{FF2B5EF4-FFF2-40B4-BE49-F238E27FC236}">
                    <a16:creationId xmlns:a16="http://schemas.microsoft.com/office/drawing/2014/main" id="{7562BF8A-200C-2A4D-997D-D53AF06B09CA}"/>
                  </a:ext>
                </a:extLst>
              </p14:cNvPr>
              <p14:cNvContentPartPr/>
              <p14:nvPr/>
            </p14:nvContentPartPr>
            <p14:xfrm>
              <a:off x="1099295" y="711525"/>
              <a:ext cx="1381320" cy="418320"/>
            </p14:xfrm>
          </p:contentPart>
        </mc:Choice>
        <mc:Fallback>
          <p:pic>
            <p:nvPicPr>
              <p:cNvPr id="5" name="Entrada de lápiz 5">
                <a:extLst>
                  <a:ext uri="{FF2B5EF4-FFF2-40B4-BE49-F238E27FC236}">
                    <a16:creationId xmlns:a16="http://schemas.microsoft.com/office/drawing/2014/main" id="{7562BF8A-200C-2A4D-997D-D53AF06B09C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1295" y="693885"/>
                <a:ext cx="1416960" cy="45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88AFD750-6444-DC4C-A5E9-DE70A01BD75A}"/>
                  </a:ext>
                </a:extLst>
              </p14:cNvPr>
              <p14:cNvContentPartPr/>
              <p14:nvPr/>
            </p14:nvContentPartPr>
            <p14:xfrm>
              <a:off x="2423735" y="1101765"/>
              <a:ext cx="101520" cy="5760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88AFD750-6444-DC4C-A5E9-DE70A01BD75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05735" y="1084125"/>
                <a:ext cx="13716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" name="Entrada de lápiz 9">
                <a:extLst>
                  <a:ext uri="{FF2B5EF4-FFF2-40B4-BE49-F238E27FC236}">
                    <a16:creationId xmlns:a16="http://schemas.microsoft.com/office/drawing/2014/main" id="{CAD5549D-982F-8044-AF4F-08D0D5BE8B79}"/>
                  </a:ext>
                </a:extLst>
              </p14:cNvPr>
              <p14:cNvContentPartPr/>
              <p14:nvPr/>
            </p14:nvContentPartPr>
            <p14:xfrm>
              <a:off x="3240575" y="584445"/>
              <a:ext cx="1783800" cy="839880"/>
            </p14:xfrm>
          </p:contentPart>
        </mc:Choice>
        <mc:Fallback>
          <p:pic>
            <p:nvPicPr>
              <p:cNvPr id="9" name="Entrada de lápiz 9">
                <a:extLst>
                  <a:ext uri="{FF2B5EF4-FFF2-40B4-BE49-F238E27FC236}">
                    <a16:creationId xmlns:a16="http://schemas.microsoft.com/office/drawing/2014/main" id="{CAD5549D-982F-8044-AF4F-08D0D5BE8B7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22579" y="566445"/>
                <a:ext cx="1819433" cy="87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7" name="Entrada de lápiz 17">
                <a:extLst>
                  <a:ext uri="{FF2B5EF4-FFF2-40B4-BE49-F238E27FC236}">
                    <a16:creationId xmlns:a16="http://schemas.microsoft.com/office/drawing/2014/main" id="{0726DCE8-237D-DF4E-B93D-F2A9E18980BF}"/>
                  </a:ext>
                </a:extLst>
              </p14:cNvPr>
              <p14:cNvContentPartPr/>
              <p14:nvPr/>
            </p14:nvContentPartPr>
            <p14:xfrm>
              <a:off x="3787775" y="662925"/>
              <a:ext cx="2462760" cy="821880"/>
            </p14:xfrm>
          </p:contentPart>
        </mc:Choice>
        <mc:Fallback>
          <p:pic>
            <p:nvPicPr>
              <p:cNvPr id="17" name="Entrada de lápiz 17">
                <a:extLst>
                  <a:ext uri="{FF2B5EF4-FFF2-40B4-BE49-F238E27FC236}">
                    <a16:creationId xmlns:a16="http://schemas.microsoft.com/office/drawing/2014/main" id="{0726DCE8-237D-DF4E-B93D-F2A9E18980B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70135" y="644925"/>
                <a:ext cx="2498400" cy="85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8" name="Entrada de lápiz 17">
                <a:extLst>
                  <a:ext uri="{FF2B5EF4-FFF2-40B4-BE49-F238E27FC236}">
                    <a16:creationId xmlns:a16="http://schemas.microsoft.com/office/drawing/2014/main" id="{B143EF65-CF36-004D-B4A4-0AFDCE0D95CB}"/>
                  </a:ext>
                </a:extLst>
              </p14:cNvPr>
              <p14:cNvContentPartPr/>
              <p14:nvPr/>
            </p14:nvContentPartPr>
            <p14:xfrm>
              <a:off x="6067295" y="1114365"/>
              <a:ext cx="246960" cy="26280"/>
            </p14:xfrm>
          </p:contentPart>
        </mc:Choice>
        <mc:Fallback>
          <p:pic>
            <p:nvPicPr>
              <p:cNvPr id="18" name="Entrada de lápiz 17">
                <a:extLst>
                  <a:ext uri="{FF2B5EF4-FFF2-40B4-BE49-F238E27FC236}">
                    <a16:creationId xmlns:a16="http://schemas.microsoft.com/office/drawing/2014/main" id="{B143EF65-CF36-004D-B4A4-0AFDCE0D95C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49295" y="1096725"/>
                <a:ext cx="28260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5" name="Entrada de lápiz 25">
                <a:extLst>
                  <a:ext uri="{FF2B5EF4-FFF2-40B4-BE49-F238E27FC236}">
                    <a16:creationId xmlns:a16="http://schemas.microsoft.com/office/drawing/2014/main" id="{A827A743-DB53-5D4C-A691-3FAF7BB6939E}"/>
                  </a:ext>
                </a:extLst>
              </p14:cNvPr>
              <p14:cNvContentPartPr/>
              <p14:nvPr/>
            </p14:nvContentPartPr>
            <p14:xfrm>
              <a:off x="1440215" y="1794765"/>
              <a:ext cx="2864880" cy="558720"/>
            </p14:xfrm>
          </p:contentPart>
        </mc:Choice>
        <mc:Fallback>
          <p:pic>
            <p:nvPicPr>
              <p:cNvPr id="25" name="Entrada de lápiz 25">
                <a:extLst>
                  <a:ext uri="{FF2B5EF4-FFF2-40B4-BE49-F238E27FC236}">
                    <a16:creationId xmlns:a16="http://schemas.microsoft.com/office/drawing/2014/main" id="{A827A743-DB53-5D4C-A691-3FAF7BB6939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422215" y="1776765"/>
                <a:ext cx="2900520" cy="59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0" name="Entrada de lápiz 31">
                <a:extLst>
                  <a:ext uri="{FF2B5EF4-FFF2-40B4-BE49-F238E27FC236}">
                    <a16:creationId xmlns:a16="http://schemas.microsoft.com/office/drawing/2014/main" id="{D4CB9026-0EFC-F34E-8D52-1E5CF47C5FB7}"/>
                  </a:ext>
                </a:extLst>
              </p14:cNvPr>
              <p14:cNvContentPartPr/>
              <p14:nvPr/>
            </p14:nvContentPartPr>
            <p14:xfrm>
              <a:off x="4320575" y="1994925"/>
              <a:ext cx="199080" cy="225000"/>
            </p14:xfrm>
          </p:contentPart>
        </mc:Choice>
        <mc:Fallback>
          <p:pic>
            <p:nvPicPr>
              <p:cNvPr id="30" name="Entrada de lápiz 31">
                <a:extLst>
                  <a:ext uri="{FF2B5EF4-FFF2-40B4-BE49-F238E27FC236}">
                    <a16:creationId xmlns:a16="http://schemas.microsoft.com/office/drawing/2014/main" id="{D4CB9026-0EFC-F34E-8D52-1E5CF47C5FB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302575" y="1977285"/>
                <a:ext cx="234720" cy="26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1" name="Entrada de lápiz 31">
                <a:extLst>
                  <a:ext uri="{FF2B5EF4-FFF2-40B4-BE49-F238E27FC236}">
                    <a16:creationId xmlns:a16="http://schemas.microsoft.com/office/drawing/2014/main" id="{28554A9F-0BED-794B-BE64-2899610C035A}"/>
                  </a:ext>
                </a:extLst>
              </p14:cNvPr>
              <p14:cNvContentPartPr/>
              <p14:nvPr/>
            </p14:nvContentPartPr>
            <p14:xfrm>
              <a:off x="2641895" y="2046045"/>
              <a:ext cx="246960" cy="206280"/>
            </p14:xfrm>
          </p:contentPart>
        </mc:Choice>
        <mc:Fallback>
          <p:pic>
            <p:nvPicPr>
              <p:cNvPr id="31" name="Entrada de lápiz 31">
                <a:extLst>
                  <a:ext uri="{FF2B5EF4-FFF2-40B4-BE49-F238E27FC236}">
                    <a16:creationId xmlns:a16="http://schemas.microsoft.com/office/drawing/2014/main" id="{28554A9F-0BED-794B-BE64-2899610C035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24255" y="2028045"/>
                <a:ext cx="282600" cy="24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5" name="Entrada de lápiz 35">
                <a:extLst>
                  <a:ext uri="{FF2B5EF4-FFF2-40B4-BE49-F238E27FC236}">
                    <a16:creationId xmlns:a16="http://schemas.microsoft.com/office/drawing/2014/main" id="{3CA55384-CE53-F248-85F9-492704980888}"/>
                  </a:ext>
                </a:extLst>
              </p14:cNvPr>
              <p14:cNvContentPartPr/>
              <p14:nvPr/>
            </p14:nvContentPartPr>
            <p14:xfrm>
              <a:off x="4840415" y="2008245"/>
              <a:ext cx="873720" cy="242280"/>
            </p14:xfrm>
          </p:contentPart>
        </mc:Choice>
        <mc:Fallback>
          <p:pic>
            <p:nvPicPr>
              <p:cNvPr id="35" name="Entrada de lápiz 35">
                <a:extLst>
                  <a:ext uri="{FF2B5EF4-FFF2-40B4-BE49-F238E27FC236}">
                    <a16:creationId xmlns:a16="http://schemas.microsoft.com/office/drawing/2014/main" id="{3CA55384-CE53-F248-85F9-49270498088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822415" y="1990605"/>
                <a:ext cx="909360" cy="27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9" name="Entrada de lápiz 39">
                <a:extLst>
                  <a:ext uri="{FF2B5EF4-FFF2-40B4-BE49-F238E27FC236}">
                    <a16:creationId xmlns:a16="http://schemas.microsoft.com/office/drawing/2014/main" id="{28E1466D-85BD-EB4A-8EA4-0A9AA7BE835D}"/>
                  </a:ext>
                </a:extLst>
              </p14:cNvPr>
              <p14:cNvContentPartPr/>
              <p14:nvPr/>
            </p14:nvContentPartPr>
            <p14:xfrm>
              <a:off x="5665175" y="1796925"/>
              <a:ext cx="1635120" cy="430200"/>
            </p14:xfrm>
          </p:contentPart>
        </mc:Choice>
        <mc:Fallback>
          <p:pic>
            <p:nvPicPr>
              <p:cNvPr id="39" name="Entrada de lápiz 39">
                <a:extLst>
                  <a:ext uri="{FF2B5EF4-FFF2-40B4-BE49-F238E27FC236}">
                    <a16:creationId xmlns:a16="http://schemas.microsoft.com/office/drawing/2014/main" id="{28E1466D-85BD-EB4A-8EA4-0A9AA7BE835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647171" y="1779270"/>
                <a:ext cx="1670768" cy="4658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42" name="Entrada de lápiz 42">
                <a:extLst>
                  <a:ext uri="{FF2B5EF4-FFF2-40B4-BE49-F238E27FC236}">
                    <a16:creationId xmlns:a16="http://schemas.microsoft.com/office/drawing/2014/main" id="{7D9E72AA-CAE6-1C4B-BBEF-FF28158AB526}"/>
                  </a:ext>
                </a:extLst>
              </p14:cNvPr>
              <p14:cNvContentPartPr/>
              <p14:nvPr/>
            </p14:nvContentPartPr>
            <p14:xfrm>
              <a:off x="7301375" y="1846605"/>
              <a:ext cx="1065600" cy="420480"/>
            </p14:xfrm>
          </p:contentPart>
        </mc:Choice>
        <mc:Fallback>
          <p:pic>
            <p:nvPicPr>
              <p:cNvPr id="42" name="Entrada de lápiz 42">
                <a:extLst>
                  <a:ext uri="{FF2B5EF4-FFF2-40B4-BE49-F238E27FC236}">
                    <a16:creationId xmlns:a16="http://schemas.microsoft.com/office/drawing/2014/main" id="{7D9E72AA-CAE6-1C4B-BBEF-FF28158AB52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283375" y="1828605"/>
                <a:ext cx="1101240" cy="45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45" name="Entrada de lápiz 45">
                <a:extLst>
                  <a:ext uri="{FF2B5EF4-FFF2-40B4-BE49-F238E27FC236}">
                    <a16:creationId xmlns:a16="http://schemas.microsoft.com/office/drawing/2014/main" id="{7C38330C-7BA0-9E4C-9F98-885080BC89A5}"/>
                  </a:ext>
                </a:extLst>
              </p14:cNvPr>
              <p14:cNvContentPartPr/>
              <p14:nvPr/>
            </p14:nvContentPartPr>
            <p14:xfrm>
              <a:off x="6609095" y="817725"/>
              <a:ext cx="255600" cy="409320"/>
            </p14:xfrm>
          </p:contentPart>
        </mc:Choice>
        <mc:Fallback>
          <p:pic>
            <p:nvPicPr>
              <p:cNvPr id="45" name="Entrada de lápiz 45">
                <a:extLst>
                  <a:ext uri="{FF2B5EF4-FFF2-40B4-BE49-F238E27FC236}">
                    <a16:creationId xmlns:a16="http://schemas.microsoft.com/office/drawing/2014/main" id="{7C38330C-7BA0-9E4C-9F98-885080BC89A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591455" y="799741"/>
                <a:ext cx="291240" cy="4449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49" name="Entrada de lápiz 49">
                <a:extLst>
                  <a:ext uri="{FF2B5EF4-FFF2-40B4-BE49-F238E27FC236}">
                    <a16:creationId xmlns:a16="http://schemas.microsoft.com/office/drawing/2014/main" id="{56F5AD1D-F454-8F4C-99CD-D4103EC2A993}"/>
                  </a:ext>
                </a:extLst>
              </p14:cNvPr>
              <p14:cNvContentPartPr/>
              <p14:nvPr/>
            </p14:nvContentPartPr>
            <p14:xfrm>
              <a:off x="994175" y="2975925"/>
              <a:ext cx="714240" cy="420120"/>
            </p14:xfrm>
          </p:contentPart>
        </mc:Choice>
        <mc:Fallback>
          <p:pic>
            <p:nvPicPr>
              <p:cNvPr id="49" name="Entrada de lápiz 49">
                <a:extLst>
                  <a:ext uri="{FF2B5EF4-FFF2-40B4-BE49-F238E27FC236}">
                    <a16:creationId xmlns:a16="http://schemas.microsoft.com/office/drawing/2014/main" id="{56F5AD1D-F454-8F4C-99CD-D4103EC2A993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76175" y="2958270"/>
                <a:ext cx="749880" cy="4557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50" name="Entrada de lápiz 49">
                <a:extLst>
                  <a:ext uri="{FF2B5EF4-FFF2-40B4-BE49-F238E27FC236}">
                    <a16:creationId xmlns:a16="http://schemas.microsoft.com/office/drawing/2014/main" id="{3595551D-AF54-1A49-8CDF-D95C8989306B}"/>
                  </a:ext>
                </a:extLst>
              </p14:cNvPr>
              <p14:cNvContentPartPr/>
              <p14:nvPr/>
            </p14:nvContentPartPr>
            <p14:xfrm>
              <a:off x="1535255" y="3222525"/>
              <a:ext cx="241560" cy="28800"/>
            </p14:xfrm>
          </p:contentPart>
        </mc:Choice>
        <mc:Fallback>
          <p:pic>
            <p:nvPicPr>
              <p:cNvPr id="50" name="Entrada de lápiz 49">
                <a:extLst>
                  <a:ext uri="{FF2B5EF4-FFF2-40B4-BE49-F238E27FC236}">
                    <a16:creationId xmlns:a16="http://schemas.microsoft.com/office/drawing/2014/main" id="{3595551D-AF54-1A49-8CDF-D95C8989306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517255" y="3204885"/>
                <a:ext cx="27720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51" name="Entrada de lápiz 50">
                <a:extLst>
                  <a:ext uri="{FF2B5EF4-FFF2-40B4-BE49-F238E27FC236}">
                    <a16:creationId xmlns:a16="http://schemas.microsoft.com/office/drawing/2014/main" id="{38CB26D6-E91A-834D-9EFA-F13E0B76A9E1}"/>
                  </a:ext>
                </a:extLst>
              </p14:cNvPr>
              <p14:cNvContentPartPr/>
              <p14:nvPr/>
            </p14:nvContentPartPr>
            <p14:xfrm>
              <a:off x="2047175" y="2624925"/>
              <a:ext cx="182520" cy="978120"/>
            </p14:xfrm>
          </p:contentPart>
        </mc:Choice>
        <mc:Fallback>
          <p:pic>
            <p:nvPicPr>
              <p:cNvPr id="51" name="Entrada de lápiz 50">
                <a:extLst>
                  <a:ext uri="{FF2B5EF4-FFF2-40B4-BE49-F238E27FC236}">
                    <a16:creationId xmlns:a16="http://schemas.microsoft.com/office/drawing/2014/main" id="{38CB26D6-E91A-834D-9EFA-F13E0B76A9E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029535" y="2606925"/>
                <a:ext cx="218160" cy="10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52" name="Entrada de lápiz 51">
                <a:extLst>
                  <a:ext uri="{FF2B5EF4-FFF2-40B4-BE49-F238E27FC236}">
                    <a16:creationId xmlns:a16="http://schemas.microsoft.com/office/drawing/2014/main" id="{194DA418-3641-E84C-8313-C6C5A0745B65}"/>
                  </a:ext>
                </a:extLst>
              </p14:cNvPr>
              <p14:cNvContentPartPr/>
              <p14:nvPr/>
            </p14:nvContentPartPr>
            <p14:xfrm>
              <a:off x="2385215" y="3067005"/>
              <a:ext cx="1762920" cy="74160"/>
            </p14:xfrm>
          </p:contentPart>
        </mc:Choice>
        <mc:Fallback>
          <p:pic>
            <p:nvPicPr>
              <p:cNvPr id="52" name="Entrada de lápiz 51">
                <a:extLst>
                  <a:ext uri="{FF2B5EF4-FFF2-40B4-BE49-F238E27FC236}">
                    <a16:creationId xmlns:a16="http://schemas.microsoft.com/office/drawing/2014/main" id="{194DA418-3641-E84C-8313-C6C5A0745B6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367215" y="3049365"/>
                <a:ext cx="179856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55" name="Entrada de lápiz 55">
                <a:extLst>
                  <a:ext uri="{FF2B5EF4-FFF2-40B4-BE49-F238E27FC236}">
                    <a16:creationId xmlns:a16="http://schemas.microsoft.com/office/drawing/2014/main" id="{D320747D-8C6B-5548-9369-7A1CD6B56289}"/>
                  </a:ext>
                </a:extLst>
              </p14:cNvPr>
              <p14:cNvContentPartPr/>
              <p14:nvPr/>
            </p14:nvContentPartPr>
            <p14:xfrm>
              <a:off x="2639735" y="2594325"/>
              <a:ext cx="574560" cy="467640"/>
            </p14:xfrm>
          </p:contentPart>
        </mc:Choice>
        <mc:Fallback>
          <p:pic>
            <p:nvPicPr>
              <p:cNvPr id="55" name="Entrada de lápiz 55">
                <a:extLst>
                  <a:ext uri="{FF2B5EF4-FFF2-40B4-BE49-F238E27FC236}">
                    <a16:creationId xmlns:a16="http://schemas.microsoft.com/office/drawing/2014/main" id="{D320747D-8C6B-5548-9369-7A1CD6B56289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621735" y="2576325"/>
                <a:ext cx="610200" cy="50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58" name="Entrada de lápiz 58">
                <a:extLst>
                  <a:ext uri="{FF2B5EF4-FFF2-40B4-BE49-F238E27FC236}">
                    <a16:creationId xmlns:a16="http://schemas.microsoft.com/office/drawing/2014/main" id="{006F4099-C5A5-3548-AB53-A3DD2FCED69C}"/>
                  </a:ext>
                </a:extLst>
              </p14:cNvPr>
              <p14:cNvContentPartPr/>
              <p14:nvPr/>
            </p14:nvContentPartPr>
            <p14:xfrm>
              <a:off x="3235895" y="2733285"/>
              <a:ext cx="722880" cy="262080"/>
            </p14:xfrm>
          </p:contentPart>
        </mc:Choice>
        <mc:Fallback>
          <p:pic>
            <p:nvPicPr>
              <p:cNvPr id="58" name="Entrada de lápiz 58">
                <a:extLst>
                  <a:ext uri="{FF2B5EF4-FFF2-40B4-BE49-F238E27FC236}">
                    <a16:creationId xmlns:a16="http://schemas.microsoft.com/office/drawing/2014/main" id="{006F4099-C5A5-3548-AB53-A3DD2FCED69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217895" y="2715645"/>
                <a:ext cx="758520" cy="29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61" name="Entrada de lápiz 61">
                <a:extLst>
                  <a:ext uri="{FF2B5EF4-FFF2-40B4-BE49-F238E27FC236}">
                    <a16:creationId xmlns:a16="http://schemas.microsoft.com/office/drawing/2014/main" id="{D6408F66-0541-C649-BB60-282415F7669C}"/>
                  </a:ext>
                </a:extLst>
              </p14:cNvPr>
              <p14:cNvContentPartPr/>
              <p14:nvPr/>
            </p14:nvContentPartPr>
            <p14:xfrm>
              <a:off x="3883895" y="2577045"/>
              <a:ext cx="434880" cy="427680"/>
            </p14:xfrm>
          </p:contentPart>
        </mc:Choice>
        <mc:Fallback>
          <p:pic>
            <p:nvPicPr>
              <p:cNvPr id="61" name="Entrada de lápiz 61">
                <a:extLst>
                  <a:ext uri="{FF2B5EF4-FFF2-40B4-BE49-F238E27FC236}">
                    <a16:creationId xmlns:a16="http://schemas.microsoft.com/office/drawing/2014/main" id="{D6408F66-0541-C649-BB60-282415F7669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865895" y="2559045"/>
                <a:ext cx="470520" cy="46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67" name="Entrada de lápiz 67">
                <a:extLst>
                  <a:ext uri="{FF2B5EF4-FFF2-40B4-BE49-F238E27FC236}">
                    <a16:creationId xmlns:a16="http://schemas.microsoft.com/office/drawing/2014/main" id="{79B0602E-8119-394F-B2D9-D1D1A3BAE81B}"/>
                  </a:ext>
                </a:extLst>
              </p14:cNvPr>
              <p14:cNvContentPartPr/>
              <p14:nvPr/>
            </p14:nvContentPartPr>
            <p14:xfrm>
              <a:off x="2640455" y="3268965"/>
              <a:ext cx="1393920" cy="461520"/>
            </p14:xfrm>
          </p:contentPart>
        </mc:Choice>
        <mc:Fallback>
          <p:pic>
            <p:nvPicPr>
              <p:cNvPr id="67" name="Entrada de lápiz 67">
                <a:extLst>
                  <a:ext uri="{FF2B5EF4-FFF2-40B4-BE49-F238E27FC236}">
                    <a16:creationId xmlns:a16="http://schemas.microsoft.com/office/drawing/2014/main" id="{79B0602E-8119-394F-B2D9-D1D1A3BAE81B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622455" y="3250965"/>
                <a:ext cx="1429560" cy="49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69" name="Entrada de lápiz 68">
                <a:extLst>
                  <a:ext uri="{FF2B5EF4-FFF2-40B4-BE49-F238E27FC236}">
                    <a16:creationId xmlns:a16="http://schemas.microsoft.com/office/drawing/2014/main" id="{AA14D3A1-3FEC-694C-90D5-74EAAE9C5AB0}"/>
                  </a:ext>
                </a:extLst>
              </p14:cNvPr>
              <p14:cNvContentPartPr/>
              <p14:nvPr/>
            </p14:nvContentPartPr>
            <p14:xfrm>
              <a:off x="2435975" y="3320805"/>
              <a:ext cx="115200" cy="489600"/>
            </p14:xfrm>
          </p:contentPart>
        </mc:Choice>
        <mc:Fallback>
          <p:pic>
            <p:nvPicPr>
              <p:cNvPr id="69" name="Entrada de lápiz 68">
                <a:extLst>
                  <a:ext uri="{FF2B5EF4-FFF2-40B4-BE49-F238E27FC236}">
                    <a16:creationId xmlns:a16="http://schemas.microsoft.com/office/drawing/2014/main" id="{AA14D3A1-3FEC-694C-90D5-74EAAE9C5AB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418335" y="3302805"/>
                <a:ext cx="150840" cy="52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72" name="Entrada de lápiz 72">
                <a:extLst>
                  <a:ext uri="{FF2B5EF4-FFF2-40B4-BE49-F238E27FC236}">
                    <a16:creationId xmlns:a16="http://schemas.microsoft.com/office/drawing/2014/main" id="{660E8DBD-1B5E-B340-A3CF-54F6FEBCDF3C}"/>
                  </a:ext>
                </a:extLst>
              </p14:cNvPr>
              <p14:cNvContentPartPr/>
              <p14:nvPr/>
            </p14:nvContentPartPr>
            <p14:xfrm>
              <a:off x="3890735" y="3056925"/>
              <a:ext cx="712080" cy="653760"/>
            </p14:xfrm>
          </p:contentPart>
        </mc:Choice>
        <mc:Fallback>
          <p:pic>
            <p:nvPicPr>
              <p:cNvPr id="72" name="Entrada de lápiz 72">
                <a:extLst>
                  <a:ext uri="{FF2B5EF4-FFF2-40B4-BE49-F238E27FC236}">
                    <a16:creationId xmlns:a16="http://schemas.microsoft.com/office/drawing/2014/main" id="{660E8DBD-1B5E-B340-A3CF-54F6FEBCDF3C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873095" y="3038925"/>
                <a:ext cx="747720" cy="68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73" name="Entrada de lápiz 72">
                <a:extLst>
                  <a:ext uri="{FF2B5EF4-FFF2-40B4-BE49-F238E27FC236}">
                    <a16:creationId xmlns:a16="http://schemas.microsoft.com/office/drawing/2014/main" id="{EA989C57-32D4-CE41-BB8C-50C3D9BD4FB1}"/>
                  </a:ext>
                </a:extLst>
              </p14:cNvPr>
              <p14:cNvContentPartPr/>
              <p14:nvPr/>
            </p14:nvContentPartPr>
            <p14:xfrm>
              <a:off x="2586815" y="3360045"/>
              <a:ext cx="261000" cy="33480"/>
            </p14:xfrm>
          </p:contentPart>
        </mc:Choice>
        <mc:Fallback>
          <p:pic>
            <p:nvPicPr>
              <p:cNvPr id="73" name="Entrada de lápiz 72">
                <a:extLst>
                  <a:ext uri="{FF2B5EF4-FFF2-40B4-BE49-F238E27FC236}">
                    <a16:creationId xmlns:a16="http://schemas.microsoft.com/office/drawing/2014/main" id="{EA989C57-32D4-CE41-BB8C-50C3D9BD4FB1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569175" y="3342405"/>
                <a:ext cx="29664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76" name="Entrada de lápiz 76">
                <a:extLst>
                  <a:ext uri="{FF2B5EF4-FFF2-40B4-BE49-F238E27FC236}">
                    <a16:creationId xmlns:a16="http://schemas.microsoft.com/office/drawing/2014/main" id="{72D82086-7312-5748-B845-DDA05A5C8414}"/>
                  </a:ext>
                </a:extLst>
              </p14:cNvPr>
              <p14:cNvContentPartPr/>
              <p14:nvPr/>
            </p14:nvContentPartPr>
            <p14:xfrm>
              <a:off x="3432095" y="3414405"/>
              <a:ext cx="214920" cy="271440"/>
            </p14:xfrm>
          </p:contentPart>
        </mc:Choice>
        <mc:Fallback>
          <p:pic>
            <p:nvPicPr>
              <p:cNvPr id="76" name="Entrada de lápiz 76">
                <a:extLst>
                  <a:ext uri="{FF2B5EF4-FFF2-40B4-BE49-F238E27FC236}">
                    <a16:creationId xmlns:a16="http://schemas.microsoft.com/office/drawing/2014/main" id="{72D82086-7312-5748-B845-DDA05A5C841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414095" y="3396405"/>
                <a:ext cx="250560" cy="30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80" name="Entrada de lápiz 80">
                <a:extLst>
                  <a:ext uri="{FF2B5EF4-FFF2-40B4-BE49-F238E27FC236}">
                    <a16:creationId xmlns:a16="http://schemas.microsoft.com/office/drawing/2014/main" id="{B93A9A20-0AAA-F043-A9B1-37C2117D3DA5}"/>
                  </a:ext>
                </a:extLst>
              </p14:cNvPr>
              <p14:cNvContentPartPr/>
              <p14:nvPr/>
            </p14:nvContentPartPr>
            <p14:xfrm>
              <a:off x="4819175" y="2614845"/>
              <a:ext cx="714240" cy="970560"/>
            </p14:xfrm>
          </p:contentPart>
        </mc:Choice>
        <mc:Fallback>
          <p:pic>
            <p:nvPicPr>
              <p:cNvPr id="80" name="Entrada de lápiz 80">
                <a:extLst>
                  <a:ext uri="{FF2B5EF4-FFF2-40B4-BE49-F238E27FC236}">
                    <a16:creationId xmlns:a16="http://schemas.microsoft.com/office/drawing/2014/main" id="{B93A9A20-0AAA-F043-A9B1-37C2117D3DA5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801535" y="2596845"/>
                <a:ext cx="749880" cy="10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85" name="Entrada de lápiz 85">
                <a:extLst>
                  <a:ext uri="{FF2B5EF4-FFF2-40B4-BE49-F238E27FC236}">
                    <a16:creationId xmlns:a16="http://schemas.microsoft.com/office/drawing/2014/main" id="{DCE32A67-50C1-C844-A048-E31B49CDCF6E}"/>
                  </a:ext>
                </a:extLst>
              </p14:cNvPr>
              <p14:cNvContentPartPr/>
              <p14:nvPr/>
            </p14:nvContentPartPr>
            <p14:xfrm>
              <a:off x="5679215" y="2775045"/>
              <a:ext cx="1003320" cy="451080"/>
            </p14:xfrm>
          </p:contentPart>
        </mc:Choice>
        <mc:Fallback>
          <p:pic>
            <p:nvPicPr>
              <p:cNvPr id="85" name="Entrada de lápiz 85">
                <a:extLst>
                  <a:ext uri="{FF2B5EF4-FFF2-40B4-BE49-F238E27FC236}">
                    <a16:creationId xmlns:a16="http://schemas.microsoft.com/office/drawing/2014/main" id="{DCE32A67-50C1-C844-A048-E31B49CDCF6E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661575" y="2757045"/>
                <a:ext cx="1038960" cy="48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90" name="Entrada de lápiz 90">
                <a:extLst>
                  <a:ext uri="{FF2B5EF4-FFF2-40B4-BE49-F238E27FC236}">
                    <a16:creationId xmlns:a16="http://schemas.microsoft.com/office/drawing/2014/main" id="{A29AEB60-9F01-0E47-9B79-110DB21FD578}"/>
                  </a:ext>
                </a:extLst>
              </p14:cNvPr>
              <p14:cNvContentPartPr/>
              <p14:nvPr/>
            </p14:nvContentPartPr>
            <p14:xfrm>
              <a:off x="6794495" y="2798445"/>
              <a:ext cx="1009800" cy="492840"/>
            </p14:xfrm>
          </p:contentPart>
        </mc:Choice>
        <mc:Fallback>
          <p:pic>
            <p:nvPicPr>
              <p:cNvPr id="90" name="Entrada de lápiz 90">
                <a:extLst>
                  <a:ext uri="{FF2B5EF4-FFF2-40B4-BE49-F238E27FC236}">
                    <a16:creationId xmlns:a16="http://schemas.microsoft.com/office/drawing/2014/main" id="{A29AEB60-9F01-0E47-9B79-110DB21FD578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776855" y="2780805"/>
                <a:ext cx="1045440" cy="52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94" name="Entrada de lápiz 94">
                <a:extLst>
                  <a:ext uri="{FF2B5EF4-FFF2-40B4-BE49-F238E27FC236}">
                    <a16:creationId xmlns:a16="http://schemas.microsoft.com/office/drawing/2014/main" id="{F6460B9F-08D9-2648-9968-BDD8548282EF}"/>
                  </a:ext>
                </a:extLst>
              </p14:cNvPr>
              <p14:cNvContentPartPr/>
              <p14:nvPr/>
            </p14:nvContentPartPr>
            <p14:xfrm>
              <a:off x="7976735" y="2563005"/>
              <a:ext cx="646920" cy="1142280"/>
            </p14:xfrm>
          </p:contentPart>
        </mc:Choice>
        <mc:Fallback>
          <p:pic>
            <p:nvPicPr>
              <p:cNvPr id="94" name="Entrada de lápiz 94">
                <a:extLst>
                  <a:ext uri="{FF2B5EF4-FFF2-40B4-BE49-F238E27FC236}">
                    <a16:creationId xmlns:a16="http://schemas.microsoft.com/office/drawing/2014/main" id="{F6460B9F-08D9-2648-9968-BDD8548282EF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958735" y="2545005"/>
                <a:ext cx="682560" cy="117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97" name="Entrada de lápiz 97">
                <a:extLst>
                  <a:ext uri="{FF2B5EF4-FFF2-40B4-BE49-F238E27FC236}">
                    <a16:creationId xmlns:a16="http://schemas.microsoft.com/office/drawing/2014/main" id="{FBC5AA3D-C1DA-7B4D-AA8F-3278B7CAB18E}"/>
                  </a:ext>
                </a:extLst>
              </p14:cNvPr>
              <p14:cNvContentPartPr/>
              <p14:nvPr/>
            </p14:nvContentPartPr>
            <p14:xfrm>
              <a:off x="8716535" y="2870805"/>
              <a:ext cx="408960" cy="459000"/>
            </p14:xfrm>
          </p:contentPart>
        </mc:Choice>
        <mc:Fallback>
          <p:pic>
            <p:nvPicPr>
              <p:cNvPr id="97" name="Entrada de lápiz 97">
                <a:extLst>
                  <a:ext uri="{FF2B5EF4-FFF2-40B4-BE49-F238E27FC236}">
                    <a16:creationId xmlns:a16="http://schemas.microsoft.com/office/drawing/2014/main" id="{FBC5AA3D-C1DA-7B4D-AA8F-3278B7CAB18E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8698895" y="2852805"/>
                <a:ext cx="444600" cy="49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100" name="Entrada de lápiz 100">
                <a:extLst>
                  <a:ext uri="{FF2B5EF4-FFF2-40B4-BE49-F238E27FC236}">
                    <a16:creationId xmlns:a16="http://schemas.microsoft.com/office/drawing/2014/main" id="{0FB987F4-B54B-FF4D-8A05-3EF30A1C13E1}"/>
                  </a:ext>
                </a:extLst>
              </p14:cNvPr>
              <p14:cNvContentPartPr/>
              <p14:nvPr/>
            </p14:nvContentPartPr>
            <p14:xfrm>
              <a:off x="9317375" y="2955405"/>
              <a:ext cx="842400" cy="303480"/>
            </p14:xfrm>
          </p:contentPart>
        </mc:Choice>
        <mc:Fallback>
          <p:pic>
            <p:nvPicPr>
              <p:cNvPr id="100" name="Entrada de lápiz 100">
                <a:extLst>
                  <a:ext uri="{FF2B5EF4-FFF2-40B4-BE49-F238E27FC236}">
                    <a16:creationId xmlns:a16="http://schemas.microsoft.com/office/drawing/2014/main" id="{0FB987F4-B54B-FF4D-8A05-3EF30A1C13E1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9299735" y="2937765"/>
                <a:ext cx="878040" cy="33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103" name="Entrada de lápiz 103">
                <a:extLst>
                  <a:ext uri="{FF2B5EF4-FFF2-40B4-BE49-F238E27FC236}">
                    <a16:creationId xmlns:a16="http://schemas.microsoft.com/office/drawing/2014/main" id="{138CA631-A3E8-1748-B09B-F61DA7F518FD}"/>
                  </a:ext>
                </a:extLst>
              </p14:cNvPr>
              <p14:cNvContentPartPr/>
              <p14:nvPr/>
            </p14:nvContentPartPr>
            <p14:xfrm>
              <a:off x="10221695" y="2872245"/>
              <a:ext cx="897840" cy="496800"/>
            </p14:xfrm>
          </p:contentPart>
        </mc:Choice>
        <mc:Fallback>
          <p:pic>
            <p:nvPicPr>
              <p:cNvPr id="103" name="Entrada de lápiz 103">
                <a:extLst>
                  <a:ext uri="{FF2B5EF4-FFF2-40B4-BE49-F238E27FC236}">
                    <a16:creationId xmlns:a16="http://schemas.microsoft.com/office/drawing/2014/main" id="{138CA631-A3E8-1748-B09B-F61DA7F518FD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0203702" y="2854605"/>
                <a:ext cx="933466" cy="53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106" name="Entrada de lápiz 106">
                <a:extLst>
                  <a:ext uri="{FF2B5EF4-FFF2-40B4-BE49-F238E27FC236}">
                    <a16:creationId xmlns:a16="http://schemas.microsoft.com/office/drawing/2014/main" id="{346E44C2-EA3D-EE44-BDCF-D342127E1F0B}"/>
                  </a:ext>
                </a:extLst>
              </p14:cNvPr>
              <p14:cNvContentPartPr/>
              <p14:nvPr/>
            </p14:nvContentPartPr>
            <p14:xfrm>
              <a:off x="11106575" y="2816445"/>
              <a:ext cx="740880" cy="429120"/>
            </p14:xfrm>
          </p:contentPart>
        </mc:Choice>
        <mc:Fallback>
          <p:pic>
            <p:nvPicPr>
              <p:cNvPr id="106" name="Entrada de lápiz 106">
                <a:extLst>
                  <a:ext uri="{FF2B5EF4-FFF2-40B4-BE49-F238E27FC236}">
                    <a16:creationId xmlns:a16="http://schemas.microsoft.com/office/drawing/2014/main" id="{346E44C2-EA3D-EE44-BDCF-D342127E1F0B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1088935" y="2798805"/>
                <a:ext cx="776520" cy="46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145" name="Entrada de lápiz 144">
                <a:extLst>
                  <a:ext uri="{FF2B5EF4-FFF2-40B4-BE49-F238E27FC236}">
                    <a16:creationId xmlns:a16="http://schemas.microsoft.com/office/drawing/2014/main" id="{C89FDC57-6C4F-534F-AFEB-71422543692B}"/>
                  </a:ext>
                </a:extLst>
              </p14:cNvPr>
              <p14:cNvContentPartPr/>
              <p14:nvPr/>
            </p14:nvContentPartPr>
            <p14:xfrm>
              <a:off x="9385055" y="2950005"/>
              <a:ext cx="48960" cy="309960"/>
            </p14:xfrm>
          </p:contentPart>
        </mc:Choice>
        <mc:Fallback>
          <p:pic>
            <p:nvPicPr>
              <p:cNvPr id="145" name="Entrada de lápiz 144">
                <a:extLst>
                  <a:ext uri="{FF2B5EF4-FFF2-40B4-BE49-F238E27FC236}">
                    <a16:creationId xmlns:a16="http://schemas.microsoft.com/office/drawing/2014/main" id="{C89FDC57-6C4F-534F-AFEB-71422543692B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9367055" y="2932365"/>
                <a:ext cx="84600" cy="34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148" name="Entrada de lápiz 148">
                <a:extLst>
                  <a:ext uri="{FF2B5EF4-FFF2-40B4-BE49-F238E27FC236}">
                    <a16:creationId xmlns:a16="http://schemas.microsoft.com/office/drawing/2014/main" id="{B584F6F2-306F-F84B-8241-23F0E88C663F}"/>
                  </a:ext>
                </a:extLst>
              </p14:cNvPr>
              <p14:cNvContentPartPr/>
              <p14:nvPr/>
            </p14:nvContentPartPr>
            <p14:xfrm>
              <a:off x="1527335" y="4620765"/>
              <a:ext cx="320040" cy="170280"/>
            </p14:xfrm>
          </p:contentPart>
        </mc:Choice>
        <mc:Fallback>
          <p:pic>
            <p:nvPicPr>
              <p:cNvPr id="148" name="Entrada de lápiz 148">
                <a:extLst>
                  <a:ext uri="{FF2B5EF4-FFF2-40B4-BE49-F238E27FC236}">
                    <a16:creationId xmlns:a16="http://schemas.microsoft.com/office/drawing/2014/main" id="{B584F6F2-306F-F84B-8241-23F0E88C663F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509695" y="4602727"/>
                <a:ext cx="355680" cy="2059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154" name="Entrada de lápiz 154">
                <a:extLst>
                  <a:ext uri="{FF2B5EF4-FFF2-40B4-BE49-F238E27FC236}">
                    <a16:creationId xmlns:a16="http://schemas.microsoft.com/office/drawing/2014/main" id="{D3834483-DFF4-5C4D-82C0-9EA4995D4AC4}"/>
                  </a:ext>
                </a:extLst>
              </p14:cNvPr>
              <p14:cNvContentPartPr/>
              <p14:nvPr/>
            </p14:nvContentPartPr>
            <p14:xfrm>
              <a:off x="2041775" y="4345725"/>
              <a:ext cx="884160" cy="640440"/>
            </p14:xfrm>
          </p:contentPart>
        </mc:Choice>
        <mc:Fallback>
          <p:pic>
            <p:nvPicPr>
              <p:cNvPr id="154" name="Entrada de lápiz 154">
                <a:extLst>
                  <a:ext uri="{FF2B5EF4-FFF2-40B4-BE49-F238E27FC236}">
                    <a16:creationId xmlns:a16="http://schemas.microsoft.com/office/drawing/2014/main" id="{D3834483-DFF4-5C4D-82C0-9EA4995D4AC4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024135" y="4328085"/>
                <a:ext cx="919800" cy="67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157" name="Entrada de lápiz 157">
                <a:extLst>
                  <a:ext uri="{FF2B5EF4-FFF2-40B4-BE49-F238E27FC236}">
                    <a16:creationId xmlns:a16="http://schemas.microsoft.com/office/drawing/2014/main" id="{3ECA09E3-B63C-F64D-B879-53FB6659F3C8}"/>
                  </a:ext>
                </a:extLst>
              </p14:cNvPr>
              <p14:cNvContentPartPr/>
              <p14:nvPr/>
            </p14:nvContentPartPr>
            <p14:xfrm>
              <a:off x="3059135" y="4558485"/>
              <a:ext cx="327960" cy="236160"/>
            </p14:xfrm>
          </p:contentPart>
        </mc:Choice>
        <mc:Fallback>
          <p:pic>
            <p:nvPicPr>
              <p:cNvPr id="157" name="Entrada de lápiz 157">
                <a:extLst>
                  <a:ext uri="{FF2B5EF4-FFF2-40B4-BE49-F238E27FC236}">
                    <a16:creationId xmlns:a16="http://schemas.microsoft.com/office/drawing/2014/main" id="{3ECA09E3-B63C-F64D-B879-53FB6659F3C8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3041135" y="4540845"/>
                <a:ext cx="36360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161" name="Entrada de lápiz 161">
                <a:extLst>
                  <a:ext uri="{FF2B5EF4-FFF2-40B4-BE49-F238E27FC236}">
                    <a16:creationId xmlns:a16="http://schemas.microsoft.com/office/drawing/2014/main" id="{C35D27DC-FD0D-1A4A-BF36-8241C0211574}"/>
                  </a:ext>
                </a:extLst>
              </p14:cNvPr>
              <p14:cNvContentPartPr/>
              <p14:nvPr/>
            </p14:nvContentPartPr>
            <p14:xfrm>
              <a:off x="3608135" y="4259325"/>
              <a:ext cx="1316160" cy="390600"/>
            </p14:xfrm>
          </p:contentPart>
        </mc:Choice>
        <mc:Fallback>
          <p:pic>
            <p:nvPicPr>
              <p:cNvPr id="161" name="Entrada de lápiz 161">
                <a:extLst>
                  <a:ext uri="{FF2B5EF4-FFF2-40B4-BE49-F238E27FC236}">
                    <a16:creationId xmlns:a16="http://schemas.microsoft.com/office/drawing/2014/main" id="{C35D27DC-FD0D-1A4A-BF36-8241C0211574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590135" y="4241685"/>
                <a:ext cx="1351800" cy="42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162" name="Entrada de lápiz 161">
                <a:extLst>
                  <a:ext uri="{FF2B5EF4-FFF2-40B4-BE49-F238E27FC236}">
                    <a16:creationId xmlns:a16="http://schemas.microsoft.com/office/drawing/2014/main" id="{4DFB1155-5499-AE4A-9C94-0BBBF13E952F}"/>
                  </a:ext>
                </a:extLst>
              </p14:cNvPr>
              <p14:cNvContentPartPr/>
              <p14:nvPr/>
            </p14:nvContentPartPr>
            <p14:xfrm>
              <a:off x="4698935" y="4279845"/>
              <a:ext cx="274320" cy="270720"/>
            </p14:xfrm>
          </p:contentPart>
        </mc:Choice>
        <mc:Fallback>
          <p:pic>
            <p:nvPicPr>
              <p:cNvPr id="162" name="Entrada de lápiz 161">
                <a:extLst>
                  <a:ext uri="{FF2B5EF4-FFF2-40B4-BE49-F238E27FC236}">
                    <a16:creationId xmlns:a16="http://schemas.microsoft.com/office/drawing/2014/main" id="{4DFB1155-5499-AE4A-9C94-0BBBF13E952F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681295" y="4261845"/>
                <a:ext cx="309960" cy="30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163" name="Entrada de lápiz 162">
                <a:extLst>
                  <a:ext uri="{FF2B5EF4-FFF2-40B4-BE49-F238E27FC236}">
                    <a16:creationId xmlns:a16="http://schemas.microsoft.com/office/drawing/2014/main" id="{F20DF1A8-0294-7E48-A256-B2AA1A70DD24}"/>
                  </a:ext>
                </a:extLst>
              </p14:cNvPr>
              <p14:cNvContentPartPr/>
              <p14:nvPr/>
            </p14:nvContentPartPr>
            <p14:xfrm>
              <a:off x="4165775" y="4824885"/>
              <a:ext cx="290160" cy="263520"/>
            </p14:xfrm>
          </p:contentPart>
        </mc:Choice>
        <mc:Fallback>
          <p:pic>
            <p:nvPicPr>
              <p:cNvPr id="163" name="Entrada de lápiz 162">
                <a:extLst>
                  <a:ext uri="{FF2B5EF4-FFF2-40B4-BE49-F238E27FC236}">
                    <a16:creationId xmlns:a16="http://schemas.microsoft.com/office/drawing/2014/main" id="{F20DF1A8-0294-7E48-A256-B2AA1A70DD24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4147775" y="4807245"/>
                <a:ext cx="325800" cy="29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164" name="Entrada de lápiz 163">
                <a:extLst>
                  <a:ext uri="{FF2B5EF4-FFF2-40B4-BE49-F238E27FC236}">
                    <a16:creationId xmlns:a16="http://schemas.microsoft.com/office/drawing/2014/main" id="{B79C2B0A-7A1E-AC49-A295-E7B65C3C0E47}"/>
                  </a:ext>
                </a:extLst>
              </p14:cNvPr>
              <p14:cNvContentPartPr/>
              <p14:nvPr/>
            </p14:nvContentPartPr>
            <p14:xfrm>
              <a:off x="5020415" y="4228005"/>
              <a:ext cx="185040" cy="824400"/>
            </p14:xfrm>
          </p:contentPart>
        </mc:Choice>
        <mc:Fallback>
          <p:pic>
            <p:nvPicPr>
              <p:cNvPr id="164" name="Entrada de lápiz 163">
                <a:extLst>
                  <a:ext uri="{FF2B5EF4-FFF2-40B4-BE49-F238E27FC236}">
                    <a16:creationId xmlns:a16="http://schemas.microsoft.com/office/drawing/2014/main" id="{B79C2B0A-7A1E-AC49-A295-E7B65C3C0E47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5002415" y="4210005"/>
                <a:ext cx="220680" cy="86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170" name="Entrada de lápiz 170">
                <a:extLst>
                  <a:ext uri="{FF2B5EF4-FFF2-40B4-BE49-F238E27FC236}">
                    <a16:creationId xmlns:a16="http://schemas.microsoft.com/office/drawing/2014/main" id="{8FAA2766-8C03-BF4F-BBF4-87ADC75F9664}"/>
                  </a:ext>
                </a:extLst>
              </p14:cNvPr>
              <p14:cNvContentPartPr/>
              <p14:nvPr/>
            </p14:nvContentPartPr>
            <p14:xfrm>
              <a:off x="5409935" y="4329165"/>
              <a:ext cx="758880" cy="650160"/>
            </p14:xfrm>
          </p:contentPart>
        </mc:Choice>
        <mc:Fallback>
          <p:pic>
            <p:nvPicPr>
              <p:cNvPr id="170" name="Entrada de lápiz 170">
                <a:extLst>
                  <a:ext uri="{FF2B5EF4-FFF2-40B4-BE49-F238E27FC236}">
                    <a16:creationId xmlns:a16="http://schemas.microsoft.com/office/drawing/2014/main" id="{8FAA2766-8C03-BF4F-BBF4-87ADC75F9664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5391944" y="4311515"/>
                <a:ext cx="794503" cy="6858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175" name="Entrada de lápiz 175">
                <a:extLst>
                  <a:ext uri="{FF2B5EF4-FFF2-40B4-BE49-F238E27FC236}">
                    <a16:creationId xmlns:a16="http://schemas.microsoft.com/office/drawing/2014/main" id="{278B4F65-4978-FA4A-9B03-7854FF67BFB0}"/>
                  </a:ext>
                </a:extLst>
              </p14:cNvPr>
              <p14:cNvContentPartPr/>
              <p14:nvPr/>
            </p14:nvContentPartPr>
            <p14:xfrm>
              <a:off x="6397055" y="4278405"/>
              <a:ext cx="819000" cy="748800"/>
            </p14:xfrm>
          </p:contentPart>
        </mc:Choice>
        <mc:Fallback>
          <p:pic>
            <p:nvPicPr>
              <p:cNvPr id="175" name="Entrada de lápiz 175">
                <a:extLst>
                  <a:ext uri="{FF2B5EF4-FFF2-40B4-BE49-F238E27FC236}">
                    <a16:creationId xmlns:a16="http://schemas.microsoft.com/office/drawing/2014/main" id="{278B4F65-4978-FA4A-9B03-7854FF67BFB0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6379407" y="4260405"/>
                <a:ext cx="854656" cy="78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176" name="Entrada de lápiz 175">
                <a:extLst>
                  <a:ext uri="{FF2B5EF4-FFF2-40B4-BE49-F238E27FC236}">
                    <a16:creationId xmlns:a16="http://schemas.microsoft.com/office/drawing/2014/main" id="{55BC87F5-5753-704C-B3D3-09291C6A552B}"/>
                  </a:ext>
                </a:extLst>
              </p14:cNvPr>
              <p14:cNvContentPartPr/>
              <p14:nvPr/>
            </p14:nvContentPartPr>
            <p14:xfrm>
              <a:off x="7088975" y="4480005"/>
              <a:ext cx="49680" cy="253440"/>
            </p14:xfrm>
          </p:contentPart>
        </mc:Choice>
        <mc:Fallback>
          <p:pic>
            <p:nvPicPr>
              <p:cNvPr id="176" name="Entrada de lápiz 175">
                <a:extLst>
                  <a:ext uri="{FF2B5EF4-FFF2-40B4-BE49-F238E27FC236}">
                    <a16:creationId xmlns:a16="http://schemas.microsoft.com/office/drawing/2014/main" id="{55BC87F5-5753-704C-B3D3-09291C6A552B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7071335" y="4462365"/>
                <a:ext cx="8532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179" name="Entrada de lápiz 179">
                <a:extLst>
                  <a:ext uri="{FF2B5EF4-FFF2-40B4-BE49-F238E27FC236}">
                    <a16:creationId xmlns:a16="http://schemas.microsoft.com/office/drawing/2014/main" id="{10F75F90-FFD2-1642-B426-D6590074F298}"/>
                  </a:ext>
                </a:extLst>
              </p14:cNvPr>
              <p14:cNvContentPartPr/>
              <p14:nvPr/>
            </p14:nvContentPartPr>
            <p14:xfrm>
              <a:off x="7432415" y="4399365"/>
              <a:ext cx="545400" cy="304200"/>
            </p14:xfrm>
          </p:contentPart>
        </mc:Choice>
        <mc:Fallback>
          <p:pic>
            <p:nvPicPr>
              <p:cNvPr id="179" name="Entrada de lápiz 179">
                <a:extLst>
                  <a:ext uri="{FF2B5EF4-FFF2-40B4-BE49-F238E27FC236}">
                    <a16:creationId xmlns:a16="http://schemas.microsoft.com/office/drawing/2014/main" id="{10F75F90-FFD2-1642-B426-D6590074F298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7414415" y="4381365"/>
                <a:ext cx="58104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182" name="Entrada de lápiz 182">
                <a:extLst>
                  <a:ext uri="{FF2B5EF4-FFF2-40B4-BE49-F238E27FC236}">
                    <a16:creationId xmlns:a16="http://schemas.microsoft.com/office/drawing/2014/main" id="{534976BB-FA3E-164F-A0F6-5671C2D866D5}"/>
                  </a:ext>
                </a:extLst>
              </p14:cNvPr>
              <p14:cNvContentPartPr/>
              <p14:nvPr/>
            </p14:nvContentPartPr>
            <p14:xfrm>
              <a:off x="7982855" y="4458045"/>
              <a:ext cx="1202760" cy="349920"/>
            </p14:xfrm>
          </p:contentPart>
        </mc:Choice>
        <mc:Fallback>
          <p:pic>
            <p:nvPicPr>
              <p:cNvPr id="182" name="Entrada de lápiz 182">
                <a:extLst>
                  <a:ext uri="{FF2B5EF4-FFF2-40B4-BE49-F238E27FC236}">
                    <a16:creationId xmlns:a16="http://schemas.microsoft.com/office/drawing/2014/main" id="{534976BB-FA3E-164F-A0F6-5671C2D866D5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7965215" y="4440405"/>
                <a:ext cx="1238400" cy="38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183" name="Entrada de lápiz 182">
                <a:extLst>
                  <a:ext uri="{FF2B5EF4-FFF2-40B4-BE49-F238E27FC236}">
                    <a16:creationId xmlns:a16="http://schemas.microsoft.com/office/drawing/2014/main" id="{FD002C0A-B8BF-354D-A655-222F9D13F38E}"/>
                  </a:ext>
                </a:extLst>
              </p14:cNvPr>
              <p14:cNvContentPartPr/>
              <p14:nvPr/>
            </p14:nvContentPartPr>
            <p14:xfrm>
              <a:off x="9234935" y="4432845"/>
              <a:ext cx="147960" cy="493560"/>
            </p14:xfrm>
          </p:contentPart>
        </mc:Choice>
        <mc:Fallback>
          <p:pic>
            <p:nvPicPr>
              <p:cNvPr id="183" name="Entrada de lápiz 182">
                <a:extLst>
                  <a:ext uri="{FF2B5EF4-FFF2-40B4-BE49-F238E27FC236}">
                    <a16:creationId xmlns:a16="http://schemas.microsoft.com/office/drawing/2014/main" id="{FD002C0A-B8BF-354D-A655-222F9D13F38E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9217295" y="4415205"/>
                <a:ext cx="183600" cy="52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184" name="Entrada de lápiz 183">
                <a:extLst>
                  <a:ext uri="{FF2B5EF4-FFF2-40B4-BE49-F238E27FC236}">
                    <a16:creationId xmlns:a16="http://schemas.microsoft.com/office/drawing/2014/main" id="{8E1C1349-8490-F64B-86F0-E680C41C6C2C}"/>
                  </a:ext>
                </a:extLst>
              </p14:cNvPr>
              <p14:cNvContentPartPr/>
              <p14:nvPr/>
            </p14:nvContentPartPr>
            <p14:xfrm>
              <a:off x="9762695" y="4626165"/>
              <a:ext cx="271440" cy="25560"/>
            </p14:xfrm>
          </p:contentPart>
        </mc:Choice>
        <mc:Fallback>
          <p:pic>
            <p:nvPicPr>
              <p:cNvPr id="184" name="Entrada de lápiz 183">
                <a:extLst>
                  <a:ext uri="{FF2B5EF4-FFF2-40B4-BE49-F238E27FC236}">
                    <a16:creationId xmlns:a16="http://schemas.microsoft.com/office/drawing/2014/main" id="{8E1C1349-8490-F64B-86F0-E680C41C6C2C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9745055" y="4608525"/>
                <a:ext cx="30708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185" name="Entrada de lápiz 184">
                <a:extLst>
                  <a:ext uri="{FF2B5EF4-FFF2-40B4-BE49-F238E27FC236}">
                    <a16:creationId xmlns:a16="http://schemas.microsoft.com/office/drawing/2014/main" id="{D0C4E91A-E0F4-C140-B561-5344C40D0A18}"/>
                  </a:ext>
                </a:extLst>
              </p14:cNvPr>
              <p14:cNvContentPartPr/>
              <p14:nvPr/>
            </p14:nvContentPartPr>
            <p14:xfrm>
              <a:off x="9735335" y="4821645"/>
              <a:ext cx="342720" cy="66240"/>
            </p14:xfrm>
          </p:contentPart>
        </mc:Choice>
        <mc:Fallback>
          <p:pic>
            <p:nvPicPr>
              <p:cNvPr id="185" name="Entrada de lápiz 184">
                <a:extLst>
                  <a:ext uri="{FF2B5EF4-FFF2-40B4-BE49-F238E27FC236}">
                    <a16:creationId xmlns:a16="http://schemas.microsoft.com/office/drawing/2014/main" id="{D0C4E91A-E0F4-C140-B561-5344C40D0A18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9717335" y="4804005"/>
                <a:ext cx="37836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97" name="Entrada de lápiz 197">
                <a:extLst>
                  <a:ext uri="{FF2B5EF4-FFF2-40B4-BE49-F238E27FC236}">
                    <a16:creationId xmlns:a16="http://schemas.microsoft.com/office/drawing/2014/main" id="{980AC7D2-FEDB-FC40-A731-1B6E9EBF672E}"/>
                  </a:ext>
                </a:extLst>
              </p14:cNvPr>
              <p14:cNvContentPartPr/>
              <p14:nvPr/>
            </p14:nvContentPartPr>
            <p14:xfrm>
              <a:off x="1590335" y="5561805"/>
              <a:ext cx="835200" cy="437760"/>
            </p14:xfrm>
          </p:contentPart>
        </mc:Choice>
        <mc:Fallback>
          <p:pic>
            <p:nvPicPr>
              <p:cNvPr id="197" name="Entrada de lápiz 197">
                <a:extLst>
                  <a:ext uri="{FF2B5EF4-FFF2-40B4-BE49-F238E27FC236}">
                    <a16:creationId xmlns:a16="http://schemas.microsoft.com/office/drawing/2014/main" id="{980AC7D2-FEDB-FC40-A731-1B6E9EBF672E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572335" y="5543805"/>
                <a:ext cx="870840" cy="47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200" name="Entrada de lápiz 200">
                <a:extLst>
                  <a:ext uri="{FF2B5EF4-FFF2-40B4-BE49-F238E27FC236}">
                    <a16:creationId xmlns:a16="http://schemas.microsoft.com/office/drawing/2014/main" id="{896245E1-546A-AE4D-9F9E-CEA084C3B625}"/>
                  </a:ext>
                </a:extLst>
              </p14:cNvPr>
              <p14:cNvContentPartPr/>
              <p14:nvPr/>
            </p14:nvContentPartPr>
            <p14:xfrm>
              <a:off x="2158055" y="5531205"/>
              <a:ext cx="636480" cy="653760"/>
            </p14:xfrm>
          </p:contentPart>
        </mc:Choice>
        <mc:Fallback>
          <p:pic>
            <p:nvPicPr>
              <p:cNvPr id="200" name="Entrada de lápiz 200">
                <a:extLst>
                  <a:ext uri="{FF2B5EF4-FFF2-40B4-BE49-F238E27FC236}">
                    <a16:creationId xmlns:a16="http://schemas.microsoft.com/office/drawing/2014/main" id="{896245E1-546A-AE4D-9F9E-CEA084C3B625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2140415" y="5513205"/>
                <a:ext cx="672120" cy="68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205" name="Entrada de lápiz 205">
                <a:extLst>
                  <a:ext uri="{FF2B5EF4-FFF2-40B4-BE49-F238E27FC236}">
                    <a16:creationId xmlns:a16="http://schemas.microsoft.com/office/drawing/2014/main" id="{1AC20A98-2360-9B4E-AE22-7E16ECD8947B}"/>
                  </a:ext>
                </a:extLst>
              </p14:cNvPr>
              <p14:cNvContentPartPr/>
              <p14:nvPr/>
            </p14:nvContentPartPr>
            <p14:xfrm>
              <a:off x="2856455" y="5470725"/>
              <a:ext cx="1585440" cy="507600"/>
            </p14:xfrm>
          </p:contentPart>
        </mc:Choice>
        <mc:Fallback>
          <p:pic>
            <p:nvPicPr>
              <p:cNvPr id="205" name="Entrada de lápiz 205">
                <a:extLst>
                  <a:ext uri="{FF2B5EF4-FFF2-40B4-BE49-F238E27FC236}">
                    <a16:creationId xmlns:a16="http://schemas.microsoft.com/office/drawing/2014/main" id="{1AC20A98-2360-9B4E-AE22-7E16ECD8947B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2838455" y="5452725"/>
                <a:ext cx="1621080" cy="54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208" name="Entrada de lápiz 208">
                <a:extLst>
                  <a:ext uri="{FF2B5EF4-FFF2-40B4-BE49-F238E27FC236}">
                    <a16:creationId xmlns:a16="http://schemas.microsoft.com/office/drawing/2014/main" id="{EE90AA8E-B301-2C4C-9253-28F35CE20ED5}"/>
                  </a:ext>
                </a:extLst>
              </p14:cNvPr>
              <p14:cNvContentPartPr/>
              <p14:nvPr/>
            </p14:nvContentPartPr>
            <p14:xfrm>
              <a:off x="4474295" y="5795805"/>
              <a:ext cx="201600" cy="230400"/>
            </p14:xfrm>
          </p:contentPart>
        </mc:Choice>
        <mc:Fallback>
          <p:pic>
            <p:nvPicPr>
              <p:cNvPr id="208" name="Entrada de lápiz 208">
                <a:extLst>
                  <a:ext uri="{FF2B5EF4-FFF2-40B4-BE49-F238E27FC236}">
                    <a16:creationId xmlns:a16="http://schemas.microsoft.com/office/drawing/2014/main" id="{EE90AA8E-B301-2C4C-9253-28F35CE20ED5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4456655" y="5777805"/>
                <a:ext cx="237240" cy="26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211" name="Entrada de lápiz 211">
                <a:extLst>
                  <a:ext uri="{FF2B5EF4-FFF2-40B4-BE49-F238E27FC236}">
                    <a16:creationId xmlns:a16="http://schemas.microsoft.com/office/drawing/2014/main" id="{CF5906A6-80D6-6B48-B097-1F8C2859477A}"/>
                  </a:ext>
                </a:extLst>
              </p14:cNvPr>
              <p14:cNvContentPartPr/>
              <p14:nvPr/>
            </p14:nvContentPartPr>
            <p14:xfrm>
              <a:off x="4884335" y="5760525"/>
              <a:ext cx="247680" cy="218880"/>
            </p14:xfrm>
          </p:contentPart>
        </mc:Choice>
        <mc:Fallback>
          <p:pic>
            <p:nvPicPr>
              <p:cNvPr id="211" name="Entrada de lápiz 211">
                <a:extLst>
                  <a:ext uri="{FF2B5EF4-FFF2-40B4-BE49-F238E27FC236}">
                    <a16:creationId xmlns:a16="http://schemas.microsoft.com/office/drawing/2014/main" id="{CF5906A6-80D6-6B48-B097-1F8C2859477A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4866695" y="5742525"/>
                <a:ext cx="283320" cy="25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229" name="Entrada de lápiz 228">
                <a:extLst>
                  <a:ext uri="{FF2B5EF4-FFF2-40B4-BE49-F238E27FC236}">
                    <a16:creationId xmlns:a16="http://schemas.microsoft.com/office/drawing/2014/main" id="{08095D4C-1374-7142-89C3-56BA5416C4C1}"/>
                  </a:ext>
                </a:extLst>
              </p14:cNvPr>
              <p14:cNvContentPartPr/>
              <p14:nvPr/>
            </p14:nvContentPartPr>
            <p14:xfrm>
              <a:off x="5426495" y="5862405"/>
              <a:ext cx="901440" cy="34200"/>
            </p14:xfrm>
          </p:contentPart>
        </mc:Choice>
        <mc:Fallback>
          <p:pic>
            <p:nvPicPr>
              <p:cNvPr id="229" name="Entrada de lápiz 228">
                <a:extLst>
                  <a:ext uri="{FF2B5EF4-FFF2-40B4-BE49-F238E27FC236}">
                    <a16:creationId xmlns:a16="http://schemas.microsoft.com/office/drawing/2014/main" id="{08095D4C-1374-7142-89C3-56BA5416C4C1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5408495" y="5844765"/>
                <a:ext cx="93708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232" name="Entrada de lápiz 232">
                <a:extLst>
                  <a:ext uri="{FF2B5EF4-FFF2-40B4-BE49-F238E27FC236}">
                    <a16:creationId xmlns:a16="http://schemas.microsoft.com/office/drawing/2014/main" id="{D771FAED-DEBB-C54A-B3C1-D654BC458161}"/>
                  </a:ext>
                </a:extLst>
              </p14:cNvPr>
              <p14:cNvContentPartPr/>
              <p14:nvPr/>
            </p14:nvContentPartPr>
            <p14:xfrm>
              <a:off x="5659775" y="5386485"/>
              <a:ext cx="231120" cy="262080"/>
            </p14:xfrm>
          </p:contentPart>
        </mc:Choice>
        <mc:Fallback>
          <p:pic>
            <p:nvPicPr>
              <p:cNvPr id="232" name="Entrada de lápiz 232">
                <a:extLst>
                  <a:ext uri="{FF2B5EF4-FFF2-40B4-BE49-F238E27FC236}">
                    <a16:creationId xmlns:a16="http://schemas.microsoft.com/office/drawing/2014/main" id="{D771FAED-DEBB-C54A-B3C1-D654BC458161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5641775" y="5368845"/>
                <a:ext cx="266760" cy="29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235" name="Entrada de lápiz 235">
                <a:extLst>
                  <a:ext uri="{FF2B5EF4-FFF2-40B4-BE49-F238E27FC236}">
                    <a16:creationId xmlns:a16="http://schemas.microsoft.com/office/drawing/2014/main" id="{6DC2DB14-C77A-9E4B-BF9A-86F5D3F1C532}"/>
                  </a:ext>
                </a:extLst>
              </p14:cNvPr>
              <p14:cNvContentPartPr/>
              <p14:nvPr/>
            </p14:nvContentPartPr>
            <p14:xfrm>
              <a:off x="5402735" y="6091005"/>
              <a:ext cx="389880" cy="371160"/>
            </p14:xfrm>
          </p:contentPart>
        </mc:Choice>
        <mc:Fallback>
          <p:pic>
            <p:nvPicPr>
              <p:cNvPr id="235" name="Entrada de lápiz 235">
                <a:extLst>
                  <a:ext uri="{FF2B5EF4-FFF2-40B4-BE49-F238E27FC236}">
                    <a16:creationId xmlns:a16="http://schemas.microsoft.com/office/drawing/2014/main" id="{6DC2DB14-C77A-9E4B-BF9A-86F5D3F1C532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5385095" y="6073365"/>
                <a:ext cx="425520" cy="40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238" name="Entrada de lápiz 238">
                <a:extLst>
                  <a:ext uri="{FF2B5EF4-FFF2-40B4-BE49-F238E27FC236}">
                    <a16:creationId xmlns:a16="http://schemas.microsoft.com/office/drawing/2014/main" id="{0100507F-B5F0-3849-AF74-497936A6897F}"/>
                  </a:ext>
                </a:extLst>
              </p14:cNvPr>
              <p14:cNvContentPartPr/>
              <p14:nvPr/>
            </p14:nvContentPartPr>
            <p14:xfrm>
              <a:off x="5782175" y="6144645"/>
              <a:ext cx="510120" cy="293760"/>
            </p14:xfrm>
          </p:contentPart>
        </mc:Choice>
        <mc:Fallback>
          <p:pic>
            <p:nvPicPr>
              <p:cNvPr id="238" name="Entrada de lápiz 238">
                <a:extLst>
                  <a:ext uri="{FF2B5EF4-FFF2-40B4-BE49-F238E27FC236}">
                    <a16:creationId xmlns:a16="http://schemas.microsoft.com/office/drawing/2014/main" id="{0100507F-B5F0-3849-AF74-497936A6897F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5764175" y="6126667"/>
                <a:ext cx="545760" cy="3293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242" name="Entrada de lápiz 242">
                <a:extLst>
                  <a:ext uri="{FF2B5EF4-FFF2-40B4-BE49-F238E27FC236}">
                    <a16:creationId xmlns:a16="http://schemas.microsoft.com/office/drawing/2014/main" id="{87A8C245-5F43-F048-B9B0-2F01ACEC2916}"/>
                  </a:ext>
                </a:extLst>
              </p14:cNvPr>
              <p14:cNvContentPartPr/>
              <p14:nvPr/>
            </p14:nvContentPartPr>
            <p14:xfrm>
              <a:off x="6411455" y="5464245"/>
              <a:ext cx="781560" cy="853200"/>
            </p14:xfrm>
          </p:contentPart>
        </mc:Choice>
        <mc:Fallback>
          <p:pic>
            <p:nvPicPr>
              <p:cNvPr id="242" name="Entrada de lápiz 242">
                <a:extLst>
                  <a:ext uri="{FF2B5EF4-FFF2-40B4-BE49-F238E27FC236}">
                    <a16:creationId xmlns:a16="http://schemas.microsoft.com/office/drawing/2014/main" id="{87A8C245-5F43-F048-B9B0-2F01ACEC2916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6393463" y="5446605"/>
                <a:ext cx="817184" cy="88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243" name="Entrada de lápiz 242">
                <a:extLst>
                  <a:ext uri="{FF2B5EF4-FFF2-40B4-BE49-F238E27FC236}">
                    <a16:creationId xmlns:a16="http://schemas.microsoft.com/office/drawing/2014/main" id="{726ACEF6-DD59-5748-A97C-8895679B45BC}"/>
                  </a:ext>
                </a:extLst>
              </p14:cNvPr>
              <p14:cNvContentPartPr/>
              <p14:nvPr/>
            </p14:nvContentPartPr>
            <p14:xfrm>
              <a:off x="7022375" y="5765205"/>
              <a:ext cx="39600" cy="192960"/>
            </p14:xfrm>
          </p:contentPart>
        </mc:Choice>
        <mc:Fallback>
          <p:pic>
            <p:nvPicPr>
              <p:cNvPr id="243" name="Entrada de lápiz 242">
                <a:extLst>
                  <a:ext uri="{FF2B5EF4-FFF2-40B4-BE49-F238E27FC236}">
                    <a16:creationId xmlns:a16="http://schemas.microsoft.com/office/drawing/2014/main" id="{726ACEF6-DD59-5748-A97C-8895679B45BC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7004735" y="5747205"/>
                <a:ext cx="7524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244" name="Entrada de lápiz 243">
                <a:extLst>
                  <a:ext uri="{FF2B5EF4-FFF2-40B4-BE49-F238E27FC236}">
                    <a16:creationId xmlns:a16="http://schemas.microsoft.com/office/drawing/2014/main" id="{231C662E-961F-044F-B3CA-D16F0F3D77ED}"/>
                  </a:ext>
                </a:extLst>
              </p14:cNvPr>
              <p14:cNvContentPartPr/>
              <p14:nvPr/>
            </p14:nvContentPartPr>
            <p14:xfrm>
              <a:off x="7572095" y="5692845"/>
              <a:ext cx="308880" cy="379800"/>
            </p14:xfrm>
          </p:contentPart>
        </mc:Choice>
        <mc:Fallback>
          <p:pic>
            <p:nvPicPr>
              <p:cNvPr id="244" name="Entrada de lápiz 243">
                <a:extLst>
                  <a:ext uri="{FF2B5EF4-FFF2-40B4-BE49-F238E27FC236}">
                    <a16:creationId xmlns:a16="http://schemas.microsoft.com/office/drawing/2014/main" id="{231C662E-961F-044F-B3CA-D16F0F3D77ED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7554455" y="5674845"/>
                <a:ext cx="344520" cy="4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247" name="Entrada de lápiz 247">
                <a:extLst>
                  <a:ext uri="{FF2B5EF4-FFF2-40B4-BE49-F238E27FC236}">
                    <a16:creationId xmlns:a16="http://schemas.microsoft.com/office/drawing/2014/main" id="{9AA58533-A14B-1C4C-98E7-1E15B41D8928}"/>
                  </a:ext>
                </a:extLst>
              </p14:cNvPr>
              <p14:cNvContentPartPr/>
              <p14:nvPr/>
            </p14:nvContentPartPr>
            <p14:xfrm>
              <a:off x="1664855" y="5502045"/>
              <a:ext cx="7120440" cy="1050480"/>
            </p14:xfrm>
          </p:contentPart>
        </mc:Choice>
        <mc:Fallback>
          <p:pic>
            <p:nvPicPr>
              <p:cNvPr id="247" name="Entrada de lápiz 247">
                <a:extLst>
                  <a:ext uri="{FF2B5EF4-FFF2-40B4-BE49-F238E27FC236}">
                    <a16:creationId xmlns:a16="http://schemas.microsoft.com/office/drawing/2014/main" id="{9AA58533-A14B-1C4C-98E7-1E15B41D8928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1646855" y="5484045"/>
                <a:ext cx="7156080" cy="108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248" name="Entrada de lápiz 247">
                <a:extLst>
                  <a:ext uri="{FF2B5EF4-FFF2-40B4-BE49-F238E27FC236}">
                    <a16:creationId xmlns:a16="http://schemas.microsoft.com/office/drawing/2014/main" id="{BF169299-88F9-5641-882B-80C678A4A5B8}"/>
                  </a:ext>
                </a:extLst>
              </p14:cNvPr>
              <p14:cNvContentPartPr/>
              <p14:nvPr/>
            </p14:nvContentPartPr>
            <p14:xfrm>
              <a:off x="8374175" y="6041685"/>
              <a:ext cx="427680" cy="511560"/>
            </p14:xfrm>
          </p:contentPart>
        </mc:Choice>
        <mc:Fallback>
          <p:pic>
            <p:nvPicPr>
              <p:cNvPr id="248" name="Entrada de lápiz 247">
                <a:extLst>
                  <a:ext uri="{FF2B5EF4-FFF2-40B4-BE49-F238E27FC236}">
                    <a16:creationId xmlns:a16="http://schemas.microsoft.com/office/drawing/2014/main" id="{BF169299-88F9-5641-882B-80C678A4A5B8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8356175" y="6023685"/>
                <a:ext cx="463320" cy="54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251" name="Entrada de lápiz 251">
                <a:extLst>
                  <a:ext uri="{FF2B5EF4-FFF2-40B4-BE49-F238E27FC236}">
                    <a16:creationId xmlns:a16="http://schemas.microsoft.com/office/drawing/2014/main" id="{4F6B01A7-5042-C049-91B9-0623FD43E87B}"/>
                  </a:ext>
                </a:extLst>
              </p14:cNvPr>
              <p14:cNvContentPartPr/>
              <p14:nvPr/>
            </p14:nvContentPartPr>
            <p14:xfrm>
              <a:off x="9531215" y="746085"/>
              <a:ext cx="1096560" cy="979200"/>
            </p14:xfrm>
          </p:contentPart>
        </mc:Choice>
        <mc:Fallback>
          <p:pic>
            <p:nvPicPr>
              <p:cNvPr id="251" name="Entrada de lápiz 251">
                <a:extLst>
                  <a:ext uri="{FF2B5EF4-FFF2-40B4-BE49-F238E27FC236}">
                    <a16:creationId xmlns:a16="http://schemas.microsoft.com/office/drawing/2014/main" id="{4F6B01A7-5042-C049-91B9-0623FD43E87B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9513221" y="728445"/>
                <a:ext cx="1132188" cy="10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255" name="Entrada de lápiz 255">
                <a:extLst>
                  <a:ext uri="{FF2B5EF4-FFF2-40B4-BE49-F238E27FC236}">
                    <a16:creationId xmlns:a16="http://schemas.microsoft.com/office/drawing/2014/main" id="{F23423C4-64C6-804A-B35B-24A20FD3C332}"/>
                  </a:ext>
                </a:extLst>
              </p14:cNvPr>
              <p14:cNvContentPartPr/>
              <p14:nvPr/>
            </p14:nvContentPartPr>
            <p14:xfrm>
              <a:off x="10519055" y="761925"/>
              <a:ext cx="153360" cy="1026000"/>
            </p14:xfrm>
          </p:contentPart>
        </mc:Choice>
        <mc:Fallback>
          <p:pic>
            <p:nvPicPr>
              <p:cNvPr id="255" name="Entrada de lápiz 255">
                <a:extLst>
                  <a:ext uri="{FF2B5EF4-FFF2-40B4-BE49-F238E27FC236}">
                    <a16:creationId xmlns:a16="http://schemas.microsoft.com/office/drawing/2014/main" id="{F23423C4-64C6-804A-B35B-24A20FD3C332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10501415" y="743925"/>
                <a:ext cx="189000" cy="10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256" name="Entrada de lápiz 255">
                <a:extLst>
                  <a:ext uri="{FF2B5EF4-FFF2-40B4-BE49-F238E27FC236}">
                    <a16:creationId xmlns:a16="http://schemas.microsoft.com/office/drawing/2014/main" id="{7C3EE202-7D37-3249-8C05-578A092337FD}"/>
                  </a:ext>
                </a:extLst>
              </p14:cNvPr>
              <p14:cNvContentPartPr/>
              <p14:nvPr/>
            </p14:nvContentPartPr>
            <p14:xfrm>
              <a:off x="10532735" y="1651125"/>
              <a:ext cx="108000" cy="19080"/>
            </p14:xfrm>
          </p:contentPart>
        </mc:Choice>
        <mc:Fallback>
          <p:pic>
            <p:nvPicPr>
              <p:cNvPr id="256" name="Entrada de lápiz 255">
                <a:extLst>
                  <a:ext uri="{FF2B5EF4-FFF2-40B4-BE49-F238E27FC236}">
                    <a16:creationId xmlns:a16="http://schemas.microsoft.com/office/drawing/2014/main" id="{7C3EE202-7D37-3249-8C05-578A092337FD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10514735" y="1633125"/>
                <a:ext cx="14364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259" name="Entrada de lápiz 258">
                <a:extLst>
                  <a:ext uri="{FF2B5EF4-FFF2-40B4-BE49-F238E27FC236}">
                    <a16:creationId xmlns:a16="http://schemas.microsoft.com/office/drawing/2014/main" id="{C46CF532-42DF-2A4B-ABB1-2FDC860388E7}"/>
                  </a:ext>
                </a:extLst>
              </p14:cNvPr>
              <p14:cNvContentPartPr/>
              <p14:nvPr/>
            </p14:nvContentPartPr>
            <p14:xfrm>
              <a:off x="9922175" y="1903845"/>
              <a:ext cx="158400" cy="179280"/>
            </p14:xfrm>
          </p:contentPart>
        </mc:Choice>
        <mc:Fallback>
          <p:pic>
            <p:nvPicPr>
              <p:cNvPr id="259" name="Entrada de lápiz 258">
                <a:extLst>
                  <a:ext uri="{FF2B5EF4-FFF2-40B4-BE49-F238E27FC236}">
                    <a16:creationId xmlns:a16="http://schemas.microsoft.com/office/drawing/2014/main" id="{C46CF532-42DF-2A4B-ABB1-2FDC860388E7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9904535" y="1886205"/>
                <a:ext cx="194040" cy="21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260" name="Entrada de lápiz 260">
                <a:extLst>
                  <a:ext uri="{FF2B5EF4-FFF2-40B4-BE49-F238E27FC236}">
                    <a16:creationId xmlns:a16="http://schemas.microsoft.com/office/drawing/2014/main" id="{D92AFC78-C509-2A49-B0EA-5191E54FDB4B}"/>
                  </a:ext>
                </a:extLst>
              </p14:cNvPr>
              <p14:cNvContentPartPr/>
              <p14:nvPr/>
            </p14:nvContentPartPr>
            <p14:xfrm>
              <a:off x="10777535" y="1267005"/>
              <a:ext cx="217440" cy="176400"/>
            </p14:xfrm>
          </p:contentPart>
        </mc:Choice>
        <mc:Fallback>
          <p:pic>
            <p:nvPicPr>
              <p:cNvPr id="260" name="Entrada de lápiz 260">
                <a:extLst>
                  <a:ext uri="{FF2B5EF4-FFF2-40B4-BE49-F238E27FC236}">
                    <a16:creationId xmlns:a16="http://schemas.microsoft.com/office/drawing/2014/main" id="{D92AFC78-C509-2A49-B0EA-5191E54FDB4B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10759866" y="1249005"/>
                <a:ext cx="253139" cy="21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6">
            <p14:nvContentPartPr>
              <p14:cNvPr id="263" name="Entrada de lápiz 263">
                <a:extLst>
                  <a:ext uri="{FF2B5EF4-FFF2-40B4-BE49-F238E27FC236}">
                    <a16:creationId xmlns:a16="http://schemas.microsoft.com/office/drawing/2014/main" id="{3535D8F2-2D5C-D341-B285-057876471115}"/>
                  </a:ext>
                </a:extLst>
              </p14:cNvPr>
              <p14:cNvContentPartPr/>
              <p14:nvPr/>
            </p14:nvContentPartPr>
            <p14:xfrm>
              <a:off x="9317375" y="1142805"/>
              <a:ext cx="181080" cy="393840"/>
            </p14:xfrm>
          </p:contentPart>
        </mc:Choice>
        <mc:Fallback>
          <p:pic>
            <p:nvPicPr>
              <p:cNvPr id="263" name="Entrada de lápiz 263">
                <a:extLst>
                  <a:ext uri="{FF2B5EF4-FFF2-40B4-BE49-F238E27FC236}">
                    <a16:creationId xmlns:a16="http://schemas.microsoft.com/office/drawing/2014/main" id="{3535D8F2-2D5C-D341-B285-057876471115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9299735" y="1124805"/>
                <a:ext cx="216720" cy="42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8">
            <p14:nvContentPartPr>
              <p14:cNvPr id="267" name="Entrada de lápiz 267">
                <a:extLst>
                  <a:ext uri="{FF2B5EF4-FFF2-40B4-BE49-F238E27FC236}">
                    <a16:creationId xmlns:a16="http://schemas.microsoft.com/office/drawing/2014/main" id="{EB072A93-2D05-9744-A2AF-E8E619306D20}"/>
                  </a:ext>
                </a:extLst>
              </p14:cNvPr>
              <p14:cNvContentPartPr/>
              <p14:nvPr/>
            </p14:nvContentPartPr>
            <p14:xfrm>
              <a:off x="9260855" y="585885"/>
              <a:ext cx="890280" cy="828360"/>
            </p14:xfrm>
          </p:contentPart>
        </mc:Choice>
        <mc:Fallback>
          <p:pic>
            <p:nvPicPr>
              <p:cNvPr id="267" name="Entrada de lápiz 267">
                <a:extLst>
                  <a:ext uri="{FF2B5EF4-FFF2-40B4-BE49-F238E27FC236}">
                    <a16:creationId xmlns:a16="http://schemas.microsoft.com/office/drawing/2014/main" id="{EB072A93-2D05-9744-A2AF-E8E619306D20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9243215" y="567885"/>
                <a:ext cx="925920" cy="86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0">
            <p14:nvContentPartPr>
              <p14:cNvPr id="271" name="Entrada de lápiz 271">
                <a:extLst>
                  <a:ext uri="{FF2B5EF4-FFF2-40B4-BE49-F238E27FC236}">
                    <a16:creationId xmlns:a16="http://schemas.microsoft.com/office/drawing/2014/main" id="{73DD73C8-20B6-D946-8FB1-D06E28E7109E}"/>
                  </a:ext>
                </a:extLst>
              </p14:cNvPr>
              <p14:cNvContentPartPr/>
              <p14:nvPr/>
            </p14:nvContentPartPr>
            <p14:xfrm>
              <a:off x="9771335" y="1354845"/>
              <a:ext cx="460080" cy="375840"/>
            </p14:xfrm>
          </p:contentPart>
        </mc:Choice>
        <mc:Fallback>
          <p:pic>
            <p:nvPicPr>
              <p:cNvPr id="271" name="Entrada de lápiz 271">
                <a:extLst>
                  <a:ext uri="{FF2B5EF4-FFF2-40B4-BE49-F238E27FC236}">
                    <a16:creationId xmlns:a16="http://schemas.microsoft.com/office/drawing/2014/main" id="{73DD73C8-20B6-D946-8FB1-D06E28E7109E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9753681" y="1336845"/>
                <a:ext cx="495748" cy="41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2">
            <p14:nvContentPartPr>
              <p14:cNvPr id="274" name="Entrada de lápiz 274">
                <a:extLst>
                  <a:ext uri="{FF2B5EF4-FFF2-40B4-BE49-F238E27FC236}">
                    <a16:creationId xmlns:a16="http://schemas.microsoft.com/office/drawing/2014/main" id="{D6B79D60-5B81-0F43-9870-C080BD567D34}"/>
                  </a:ext>
                </a:extLst>
              </p14:cNvPr>
              <p14:cNvContentPartPr/>
              <p14:nvPr/>
            </p14:nvContentPartPr>
            <p14:xfrm>
              <a:off x="9513935" y="1753005"/>
              <a:ext cx="1129680" cy="76680"/>
            </p14:xfrm>
          </p:contentPart>
        </mc:Choice>
        <mc:Fallback>
          <p:pic>
            <p:nvPicPr>
              <p:cNvPr id="274" name="Entrada de lápiz 274">
                <a:extLst>
                  <a:ext uri="{FF2B5EF4-FFF2-40B4-BE49-F238E27FC236}">
                    <a16:creationId xmlns:a16="http://schemas.microsoft.com/office/drawing/2014/main" id="{D6B79D60-5B81-0F43-9870-C080BD567D34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9495935" y="1735365"/>
                <a:ext cx="116532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4">
            <p14:nvContentPartPr>
              <p14:cNvPr id="275" name="Entrada de lápiz 274">
                <a:extLst>
                  <a:ext uri="{FF2B5EF4-FFF2-40B4-BE49-F238E27FC236}">
                    <a16:creationId xmlns:a16="http://schemas.microsoft.com/office/drawing/2014/main" id="{CFBD8D26-12A8-A24A-B302-02A0E5C8278E}"/>
                  </a:ext>
                </a:extLst>
              </p14:cNvPr>
              <p14:cNvContentPartPr/>
              <p14:nvPr/>
            </p14:nvContentPartPr>
            <p14:xfrm>
              <a:off x="10204415" y="1697925"/>
              <a:ext cx="44280" cy="112680"/>
            </p14:xfrm>
          </p:contentPart>
        </mc:Choice>
        <mc:Fallback>
          <p:pic>
            <p:nvPicPr>
              <p:cNvPr id="275" name="Entrada de lápiz 274">
                <a:extLst>
                  <a:ext uri="{FF2B5EF4-FFF2-40B4-BE49-F238E27FC236}">
                    <a16:creationId xmlns:a16="http://schemas.microsoft.com/office/drawing/2014/main" id="{CFBD8D26-12A8-A24A-B302-02A0E5C8278E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10186415" y="1680285"/>
                <a:ext cx="79920" cy="14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3221664"/>
      </p:ext>
    </p:extLst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Base</Template>
  <Application>Microsoft Office PowerPoint</Application>
  <PresentationFormat>Panorámica</PresentationFormat>
  <Slides>14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Base</vt:lpstr>
      <vt:lpstr>INTEGRALES INDEFINIDAS Fracciones Parciales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Ruz Leiva</dc:creator>
  <cp:lastModifiedBy>Carlos Ruz Leiva</cp:lastModifiedBy>
  <cp:revision>3</cp:revision>
  <dcterms:created xsi:type="dcterms:W3CDTF">2021-04-18T16:13:17Z</dcterms:created>
  <dcterms:modified xsi:type="dcterms:W3CDTF">2021-04-21T02:09:51Z</dcterms:modified>
</cp:coreProperties>
</file>